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7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0.xml" ContentType="application/vnd.openxmlformats-officedocument.presentationml.notesSlide+xml"/>
  <Override PartName="/ppt/ink/ink96.xml" ContentType="application/inkml+xml"/>
  <Override PartName="/ppt/notesSlides/notesSlide11.xml" ContentType="application/vnd.openxmlformats-officedocument.presentationml.notesSlide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344" r:id="rId2"/>
    <p:sldId id="346" r:id="rId3"/>
    <p:sldId id="360" r:id="rId4"/>
    <p:sldId id="361" r:id="rId5"/>
    <p:sldId id="362" r:id="rId6"/>
    <p:sldId id="367" r:id="rId7"/>
    <p:sldId id="368" r:id="rId8"/>
    <p:sldId id="369" r:id="rId9"/>
    <p:sldId id="366" r:id="rId10"/>
    <p:sldId id="363" r:id="rId11"/>
    <p:sldId id="364" r:id="rId12"/>
    <p:sldId id="365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3:51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214 528 544 0,'0'0'148'16,"0"0"-62"-16,0 0 8 0,0 0-26 15,0 0-34-15,0 0-34 16,0-13-1-16,0 25 1 15,0 13 1-15,0 9 3 16,0 0 10-16,0 0-12 16,-14-1 7-16,14-1-9 15,0-7 5-15,0-2-8 16,14-9 3-16,3-5 0 16,1-6 0-16,4-3 2 15,-4 0-2-15,9-3 17 16,4-20-2-16,5-5 20 15,4 2-22-15,-9 0-3 16,-5 4 10-16,-8 3-17 16,4 1 9-16,-4 7-6 0,-18 5-1 15,9 6-4-15,-9 0-1 16,0 0-6-16,0 0 4 16,0 9-18-16,9 13 20 15,13 7 0-15,-13-7 6 16,9-2-10-16,-9-5 5 15,8-4-1-15,-3-6 1 16,-5-5 4-16,-9 3-5 16,8-3 0-16,1 0 2 15,9 0 2-15,13-5-1 16,-4-15-1-16,4-3 2 16,-4 3 3-16,-19 3-4 0,24-3-3 15,-24 6 4-15,10 6-6 16,-4 5 2-16,-14 3-6 15,8 0 5-15,10 3-16 16,-9 19 17-16,9 7-1 16,4 1 0-16,-4-1-4 15,0-3 5-15,13-10 0 16,-22-7-3-16,8-6 0 16,14-3 3-16,-13 0 0 15,13 0 2-15,5-9 8 16,13-16-6-16,-9-1-3 15,-5-2 10-15,-4 0-9 16,-4 0 5-16,-9 8-7 16,-5 5 4-16,-4 10-6 15,-9 5 2-15,9 0-11 0,0 0 6 16,0 0-6 0,0 14 11-16,-9 0-1 0,13-2 1 15,-13-6-8-15,0-1 8 16,0-5 0-16,0 0 4 15,0 0-3-15,0 0 12 16,0 0 5-16,-13-5-17 16,-5-7 9-16,-9 1-10 15,-4 2 0-15,4 4 4 16,5 1 1-16,13 4-5 0,-8 0 0 16,-1 4-6-1,-4 29 6-15,4 8-6 16,9 0 4-16,9 2-5 15,0-9-2-15,9-9-1 0,17-10-2 16,14-9-8-16,0-6 20 16,-4 0-2-16,-5-12 2 15,5-17 16-15,12-12-15 16,-16-8 20-16,-6-5 3 16,-8-8-8-16,-5-3 32 15,-13 0 3-15,0-6-25 16,0 9 9-16,-22 5-24 15,4 18 8-15,1 16 4 16,8 11-22-16,-5 10 19 0,14 2-20 16,0 0-6-16,0 8 4 15,0 29-26-15,0 20 28 16,0 11 0-16,14-2 6 16,3-3-8-16,1-6 2 15,13-8-3 1,-4-7 0-16,4-8-8 15,-4-9-3-15,-1-7 1 0,-3-10-18 16,3-8 29-16,5 0-9 16,5 0 11-16,4-12 12 15,9-16-11-15,-14-6 5 16,5-2 2-16,-13-1-6 16,-5 0 11-16,-13 12-9 15,-9 8 2-15,0 8 19 16,0 9-13-16,0 0-1 0,0 0-11 15,0 0-13-15,0 27 0 16,0 14 12-16,9 4 2 16,0-5-7-16,13-3 8 15,-4-6-2-15,8-9 0 16,6-5-12-16,-15-6 2 16,1-11-11-16,22 0-6 15,0 0-28-15,4-28-62 16,-4-8-97-16,-22-10-184 15</inkml:trace>
  <inkml:trace contextRef="#ctx0" brushRef="#br0" timeOffset="416">2146 269 258 0,'0'0'158'16,"0"0"-81"-16,0 0 13 16,0 0-45-16,0 0-34 15,0 0-9-15,0-3 2 16,0 3 24-16,0 0-8 0,0 0-14 16,0 0 5-1,0 0-11-15,0 0 14 0,0 3 3 16,0-3-16-16,0 0 9 15,0 0 1-15,0 0 10 16,0 0 78-16,0 0 3 16,0-3 33-16,-9-11-73 15,9 3-35-15,-8 2 14 16,-1 3-22-16,-5 0-17 16,-3 4 9-16,-1 2-8 15,0 0-3-15,-4 0 0 16,13 0-17-16,0 6-8 0,9 16-31 15,0 7-51 1,0-4-53-16,9 0 3 0,22-5-208 16</inkml:trace>
  <inkml:trace contextRef="#ctx0" brushRef="#br0" timeOffset="1654">2395 470 298 0,'0'0'288'0,"0"0"-194"16,0 0 59-16,0 0-17 0,0 0-53 15,0 0-18-15,0-23-31 16,0 23-23 0,0 0-11-16,9 0-29 0,0 17 29 15,22 9 1-15,9 5 2 16,-4 0-1 0,12 0 1-16,-8-5-3 0,-13-1 3 15,-9-5-1-15,-5-3-2 16,-4-1 0-1,-9-7 6-15,0 0-7 0,0-4 1 16,0-2-5-16,-22-3 4 16,13 0-10-16,0 0 11 15,0 0 0-15,0-12-2 0,9-10-1 16,0-11 3-16,0-8-5 16,18-4 3-16,13-2-5 15,5 6 7 1,-5 9 0-16,-13 8 2 0,-1 10 2 15,-8 6 3-15,-9 1 8 16,0 5 27 0,0 2-25-16,0-3 14 0,0 3-5 15,0 0-20-15,0 0 13 16,0 0-19-16,0 0-7 0,-9 0 7 16,-8 20-22-1,-1 18 22-15,4 7-1 16,14-3-8-16,0-3 5 15,0-8-2-15,14-5 4 16,12-7-1-16,6-7-3 16,3-6 6-16,-4-6 0 0,14 0 6 15,3 0-4-15,10-23 1 16,0-5-2-16,-9-4 9 16,9 1-9-16,-10 0 6 15,-21 3-4-15,0 8 2 16,-5 6-4-1,-13 8-1-15,-9 6 0 0,0 0-1 16,0 0-12-16,9 0-2 0,-9 3 14 16,9 11-14-16,0 0 10 15,4-2-1 1,-13-7-6-16,0-2 7 16,0-3 0-16,0 0 5 15,0 0 4-15,0 0 1 0,0 0 11 16,0 0-10-16,-13-17-2 15,-5 0 3-15,-9 3-5 16,14 5-2-16,-5 3 13 16,9 3-11-16,9 3 4 15,-9 0-6-15,9 0-20 16,-9 30 10-16,9 6 0 16,-9 4 10-16,9-5 0 15,0 1 0-15,0-11-3 0,9-5-10 16,36-12-1-1,4-2 4-15,8-6 4 16,19 0 6-16,-5-14 0 0,-4-20 5 16,-1-9 2-1,-21-6-3-15,4-3 22 0,-9-10 21 16,0-4-12 0,-23-5 20-16,-17 6-3 15,0 6-13-15,0 13-1 0,-31 15 1 0,5 17-14 16,17 12 10-1,0 2-34-15,9 0 4 0,-14 11-5 16,14 28-20 0,0 21 20-16,0 5 0 15,0 3 2-15,0-2-4 0,23-8 2 16,-6-7-9 0,15-11-31-16,3-9-51 0,5-8-38 15,9-12-56 1,-13-5-55-1,-5-6-63-15</inkml:trace>
  <inkml:trace contextRef="#ctx0" brushRef="#br0" timeOffset="2697">3812 435 312 0,'0'0'151'0,"0"0"-56"16,0 0 7-16,0 0-12 15,0 0-21-15,0 0-44 16,49-13-13 0,49 1 9-1,13-2 3-15,5-8-17 16,-10-1 22-1,-30-5 20-15,-10-1 20 16,-17-2 10 0,-9-6-21-16,-13-6 2 0,-9 2-7 15,-18 0-20 1,0 8 19 0,0 5-20-1,0 7-2 16,-18 7 0-31,0 9-21 0,9 5 0 0,0 0-9 16,-22 11-12-16,5 23 12 16,-6 14-1-1,15 1 0 1,17 2-4 0,0-1 3-1,0 1 2 1,17 0-5-16,23-11 1 15,9-3-1-15,-4-15-9 16,-5-10-10 0,9-6 22-1,-1-6-1 1,-12 0 3-16,-5 0 8 16,-13-9-6-16,0-12 7 0,4-1-4 15,-4-1-2-15,-18-5 11 0,0 8-13 31,0 6 7-31,0 9 5 0,0 5-13 0,0 0 0 0,0 0-7 0,9 0-13 0,-1 11 19 16,1 9-4-16,22-6 4 0,-13 3-1 0,13-5-3 16,14-4 5-1,4-2 0-15,8-6 1 0,-8 0-5 16,-22 0 7 0,-5 0-3-1,-4 0 13 1,-9-3-10-16,-9-12 21 0,0 1 0 15,0 0-12 1,0 3 11 0,0 4-14-16,0 7 1 15,0 0-7 1,0 0-3 0,-18 15-3-1,-13 34-6 1,-5 13 9-16,-4 9-3 187,14 8 3-187,-5 2 0 0,22 11 0 0,0 10 3 16,9 5-3-16,0 4 0 0,0-4 1 0,0-8-2 0,0-8 1 0,-9-3 0 0,0-6-1 0,-4-12 4 0,-5-10-3 0,0-18 0 0,-4-19 4 0,13-12-4 0,-9-11 0 0,-13 0 0 0,-4-14 19 0,-14-26-17 0,0-22 7 0,13-11-9 0,-4-15-4 0,0-6 2 0,14 1-13 0,8 3-9 0,18 2 14 0,0 0-22 0,58 0 3 0,26 6-39 0,14 13-54 0,-5 17-62 0,-26 15-110 0,-9 8-260 16</inkml:trace>
  <inkml:trace contextRef="#ctx0" brushRef="#br0" timeOffset="3656">107 235 536 0,'0'0'121'0,"0"0"-25"15,0 0 6-15,0 0-32 16,0 0-62-16,0 0 1 16,-58 11-9-16,58 14-1 15,0 4-4-15,0-6-2 16,9-7 7-16,31-4-1 15,-4-6 2-15,-5-6 11 16,-5 0 16-16,-3 0-5 16,-14 0 15-16,-9-13-3 15,0-8 12-15,0-2-6 16,0 0-30-16,-32-5-1 16,-3 5-3-16,-5 7-1 0,13 4-11 15,-4 12 5-15,13 0-38 16,1 6-68-16,3 28-68 15,5 11-333-15</inkml:trace>
  <inkml:trace contextRef="#ctx0" brushRef="#br0" timeOffset="4713">5749 631 518 0,'0'0'89'16,"0"0"-29"-16,0 0 34 0,0 0-39 15,0 0-47-15,0 0-8 16,0 17 1-16,0-3-1 15,0 0 0-15,0-5-4 16,0-7 4-16,0-2 0 16,0 0 4-16,0 0 14 15,0 0-1-15,0 0 26 16,0 0-7-16,0 0 4 16,0 0 10-16,0 0-12 15,0-8-4-15,0 2-1 16,0 1-15-16,0-1-1 15,0 4-8-15,0 0-7 0,0-5 4 16,0 7-6-16,0 0-2 16,-13 0-2-16,-5 0 7 15,9 0-8-15,1 3 2 16,-1 14-5-16,0 3 7 16,9 2-10-16,0-5 7 15,0-8-8-15,0-6-14 16,9-3 26-16,8 0 4 15,1 0-1-15,4-18 22 16,-4 2-5-16,-9 1 3 16,0 1-12-16,-9 3-11 15,0 3-10-15,0-1-157 16,-9 4-275-16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23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57 415 0,'0'0'214'0,"0"0"-86"0,0 0-32 15,0 0 13 1,0 0-30-16,0 0-25 0,-53-54-40 16,70 51 0-16,19 3-12 15,4 0 0-15,9 0 2 16,0 0-5-16,-23 6 5 15,5 11-4-15,-22 6 0 16,-9 5 6-16,0 6-1 16,0 3-5-16,-31-3 0 15,-4-1 8-15,3-6-4 16,-3-2-4-16,22-9 0 16,4-4 11-16,9 0-15 15,0-4 4 1,0-3 0-16,22 0-2 0,-4-1 5 15,-1-4-3 1,-8 0 1-16,14 0 6 0,-6 0-8 16,1 0 1-16,13 0 0 0,-4 0 1 15,4 0 3-15,-13 0-4 16,8 0 3-16,-12 5 5 16,3-1-1-16,-17 1-7 15,0 6 0-15,0 9 3 16,0 8-1-16,0 7 23 15,-31 1 1-15,-4-2-23 16,17-2 17-16,5-2-20 16,4 4 3-16,9 3 1 15,0 3 1-15,0 2-5 0,0-1 5 16,0 4 0 0,0 0 10-16,0-3-12 15,0 3-1-15,0-2 14 16,9 2-11-16,13 1-4 0,-13-4-1 15,0 0 10-15,0 1-8 16,-9-12-2-16,0-5 0 16,0-12 3-16,0-6 3 15,-18-2-4-15,-31-6 10 16,-27 0-3-16,-12 0-18 16,-15-3-12-16,-12-14-260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17.3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98 957 649 0,'0'0'160'0,"0"0"-30"16,0 0-13-16,0 0-6 16,0 0-36-16,0 0-46 15,0 0 15-15,0 0-40 16,-58-39-1-16,58 39-6 15,0 0 0-15,18 22 3 16,22 9-3-16,-5 6 10 16,5 2-6-16,9 4-1 15,-13 0 0-15,4-2-3 16,-23 0 8-16,-8-2-5 0,5-2 0 16,-14-12-31-16,0-2 17 15,0-9-39 1,-14-5-11-16,-4-9 33 0,-8 0-10 15,4 0 35-15,4 0-1 16,9-18 14-16,0-1-3 16,0-1-4-16,9-8 0 15,0-6 8-15,9-6-8 16,27-5 0 0,12-3-2-16,10 0 6 0,0 2-8 15,-9 9 4-15,-14 9 0 16,-12 14 4-16,-23 8 2 15,0 4-2-15,0 2 26 16,0-3-20-16,-9 3 7 16,-22-3-17-16,4 3 0 15,5 0 1-15,-5 0 1 16,9 0-2 15,5 22 0-15,4 10-2-1,9 10-1 1,0-4 3 0,0 1 0 31,22-6-9-47,23-7 9 31,-5-7 0-16,9-7-1 1,-1-9 2-16,-12-3-3 16,4 0 2-1,-4-6 0 17,12-17 1-17,1-8 4-15,0-2-5 63,-13-1 0-48,4 4 9 1,-14 6-7 0,-12 10-2-16,3 5 0 0,-17 6-2 0,9 3 3 0,0 0-2 0,13 0 1 0,-13 0-8 0,9 0 2 0,-9 12 6 0,0-1-6 0,0 0-1 15,-9 0-6-15,0-6 13 0,0-5-4 0,0 0 9 0,0 0-4 0,0 0 2 0,0 0-2 0,-9-7 10 0,-9-4-9 0,0-1 4 0,-13 1 12 0,13-1-18 0,1 4 21 0,-14 2-20 0,13 0 3 0,0 6 0 0,-4 0-3 0,4 0-1 0,9 9 0 0,0 14-5 0,9 11 5 0,0 0 0 0,0-1 0 16,18 3-6-16,22-9 6 0,4-2 0 15,-4-4-1-15,9-7 3 0,-22-6-5 0,13-5 3 16,-13-3-13-16,13 0 9 16,0 0-43-16,-5-10-78 15,-4-5-131-15,-13-3-177 16</inkml:trace>
  <inkml:trace contextRef="#ctx0" brushRef="#br0" timeOffset="641">1448 918 549 0,'0'0'157'0,"0"0"-26"0,0 0-11 15,0 0-15-15,0 0-48 16,0 0-43-16,9-4-3 16,-9 19-4-16,9 15-3 15,-9 11 31-15,0 0-26 16,0 2 13-16,0 1-9 15,0-6-10-15,0-3 7 16,0-5-10-16,0-7 0 16,0-6 0-16,0-9 9 15,0-4-9-15,0-4 4 0,0 0-1 16,-9-14 35-16,0-29 12 16,0-14-28-16,-4-5-2 15,13-9-13-15,0-6 3 16,0-6-10-16,0 6 8 15,22-5-7 1,-4 2-1-16,9 9 0 0,4 11-6 16,-22 18 13-16,8 17-7 15,-17 10 0 1,14 10 1-16,-5 5-10 0,8 0 3 16,15 0 3-1,3 22-2-15,14 24-10 16,0 11 15-16,-5 2 0 0,-13 0-7 0,-4-4 2 15,-14-14 4-15,-4-6-18 16,-9-7 18 0,0-9-43-16,0-1-21 15,-40-4-50-15,-18 3-117 0,1 0-87 16</inkml:trace>
  <inkml:trace contextRef="#ctx0" brushRef="#br0" timeOffset="1813">1897 1078 35 0,'0'0'567'16,"0"0"-442"-16,0 0-13 15,0 0-4-15,0 0 5 16,0 0-59-16,0-33-5 16,0 33-42-16,31 0 11 15,5 0-10-15,4 0-7 16,-5 0 1-16,5 12 9 16,-13 6-4-16,-5 5-7 15,5-1 0-15,-5 4 4 16,-13-3-3-16,0-1-1 15,-9-4 0-15,0-7-5 0,0 0 10 16,0-5-5-16,0-6 0 16,0 0-7-16,-9 0 2 15,-13 0 5-15,13-17 0 16,0-5 1-16,9-16 3 16,0-3-4-16,40-8 0 15,-5 1 7-15,5 11-14 16,0 11 7-16,-13 10 0 15,-9 4-4-15,4 7 5 16,-4 5-1-16,-9 0 0 16,8 0-4-16,6 3 0 15,-15 22 4-15,10 0 0 0,-18 6-6 16,9-2 12-16,4-6-6 16,-4-1 0-16,0-4 3 15,9-5-6-15,-9-4 3 16,0-5 0-16,13-3-4 15,-4-1 9-15,-1 0-5 16,6 0 2-16,3-10 12 16,5-17-7-16,-4-1-2 15,4-3-3-15,-13 3 19 16,-9 5-19-16,0 9 11 16,0 3 7-16,-9 8-18 15,13 3 11-15,-13 0-13 16,9 0-7-16,0 3-2 0,0 22 10 15,8 3-1 1,6 1 0-16,-15-4 6 0,1-2-12 16,0-8 6-16,9-7 0 15,-5-5-3-15,5-3 12 16,9 0-8-16,13 0-1 16,0-23 8-16,-5-5-3 15,-4-2-5 1,5-6 0-16,4 5 4 0,-13 3-1 15,-5 3-3-15,-13 10 0 16,0 7 13-16,-9 5-19 16,17 3 6-16,-8 0-10 15,22 6 4 1,-13 20 3-16,13-7 3 0,-4 3 0 16,4-2 8-16,5-5-10 0,-5-4 2 15,4-2 0-15,5-9-6 16,-13 0 15-16,13 0-9 15,-9-9 2-15,-4-19 7 16,-1-6-2-16,-12-3-7 16,3-11 1-16,-17-4 11 15,0-6-4-15,0-11 27 16,-17 1-5 0,-15 4-27-16,15 16 19 0,-1 16-13 15,5 15-5-15,4 12 11 16,9 5-15-16,0 0-5 15,-9 31 2-15,0 22 0 0,0 12 3 16,0 1 0 0,9-4 0-1,0-3-4-15,0-2 4 0,27-6 0 16,4-6-1-16,13-5-9 0,5-14 8 16,18-12-65-16,-1-12-79 15,14-2-38-15,-26 0-38 16,-14-20-27-16,-23-5-247 15</inkml:trace>
  <inkml:trace contextRef="#ctx0" brushRef="#br0" timeOffset="2002">3594 733 309 0,'0'0'147'16,"0"0"-61"-16,0 0-25 15,0 0-47-15,0 0 27 16,0 0 5-16,218-26-24 15,-120 16 19-15,4-2-25 16,-13 6-14-16,-23 3-3 16,-17 3 1-16,-31 0-155 15,-18 0-387-15</inkml:trace>
  <inkml:trace contextRef="#ctx0" brushRef="#br0" timeOffset="2455">2435 379 225 0,'0'0'229'15,"0"0"-79"-15,0 0-45 0,0 0-18 16,0 0-12-16,0 0-73 0,-9 6 37 16,-14 17-20-16,15-3-18 15,8-3 12 1,0 2-11-16,0-5-2 0,8-2 5 15,24-3 1-15,-6-7 11 16,5-2-17-16,-4 0 2 16,-9 0 14-16,4 0-12 15,-4-2 16-15,-9-13 13 16,-9-5-10-16,0 1 40 16,0-5-45-16,-36 8-17 15,-4 7-2-15,0 7 7 16,22 2-13-16,1 0-24 15,8 25-123-15,9 6-186 0</inkml:trace>
  <inkml:trace contextRef="#ctx0" brushRef="#br0" timeOffset="3036">4723 246 312 0,'0'0'315'15,"0"0"-150"-15,0 0-33 16,0 0-12-16,0 0 2 16,0 0-55-16,-58-107-16 15,49 107-12-15,-22 8-35 16,-5 34 35-16,-13 21-26 15,9 17-1-15,14 9 12 16,8 7-21-16,18 4 4 16,0-10-7-16,0-4 11 15,18-10-10-15,40-5-1 16,-1-15-8-16,10-11-2 0,8-11-80 16,1-17-94-16,13-13-155 15</inkml:trace>
  <inkml:trace contextRef="#ctx0" brushRef="#br0" timeOffset="3724">5105 801 511 0,'0'0'151'0,"0"0"-42"15,0 0 19-15,0 0-69 0,0 0-15 16,0 0-16-16,57-84-19 16,-17 74 19-16,-22 5-20 15,0 5-7-15,13 0 8 16,-22 0-9-16,18 28 0 16,-14 6-4-16,5 6 14 15,-9 0-7-15,-9 2-3 16,0-8 0-16,0-9-1 15,0-5 3-15,0-8-2 16,0-10 0-16,0-2 5 16,8 0 1-16,-8 0 5 15,0-11 28-15,0-17 9 0,23-10-40 16,-6-1 6 0,10-3-5-16,4 2-2 0,-4 3-3 15,4 10-4-15,-13 3 2 16,-1 13-2-16,-3 5 0 15,4 6-3-15,-10 0 2 16,10 17-3-16,13 15 4 16,-13 4 0-16,0 7 0 15,13-3-5-15,-13 0 5 32,0-4-3-32,-5-2-5 31,-13-6-74-31,0-8-162 15,0-6-195 1</inkml:trace>
  <inkml:trace contextRef="#ctx0" brushRef="#br0" timeOffset="3970">5833 0 478 0,'0'0'223'0,"0"0"-130"16,0 0-26 0,0 0 4-1,0 0 10-15,156 156 6 0,-54-77-35 16,13 14-7-1,-8 7 8 1,-31-4-44 0,-19-3 13-16,-30-5-22 15,-27-4 10 1,0 2-23 0,-18-4-15-16,-39-6-296 15</inkml:trace>
  <inkml:trace contextRef="#ctx0" brushRef="#br0" timeOffset="5142">440 2047 439 0,'0'0'169'0,"0"0"-40"15,0 0 3-15,0 0-52 16,0 0 3-16,0 0-27 16,13-102-22-16,-13 100-8 15,-22 2-24-15,-14 0 1 16,-21 0 16-16,-10 2-15 15,-4 18-4-15,18 0 0 0,13 2 0 16,0 4 2-16,13 2 0 16,18-3-2-16,9 1 0 15,0-1-19-15,0-3 14 16,36 1-2-16,12-2 7 16,-8-7-9-16,5 2 14 15,-14-4-5-15,-4 0 0 16,-5 1 9-16,-13-1-14 15,0 2 5-15,-9 6 0 16,0-3-4-16,0 3 4 16,-27 2 0-16,-13-2-1 15,-9 3 6-15,-9-3 4 0,9-10-9 16,14-2 2-16,4-7-2 31,22-1 2-31,9 0-2 0,0 0 0 16,0 0 9-16,0 0-18 0,0 0 0 15,9 0 3-15,13 0-7 16,5 0 13-16,-10 0 0 16,6 0-1-16,-14 23-6 15,-9 16 7-15,0 9 0 16,0 4 2-16,0 7-1 16,0 6-1-16,0 1 0 15,0 1 3-15,0-5 5 16,-9-5 1-16,9-9-9 15,0-11 6 1,9-9-4-16,48-5 1 0,1-6-3 0,9-6 7 16,8-2-1-16,1-6-1 15,-19-3-5-15,-17 0-7 16,-22 0-130-16,-18 2-624 16</inkml:trace>
  <inkml:trace contextRef="#ctx0" brushRef="#br0" timeOffset="25872">3581 3731 553 0,'0'0'230'16,"0"0"-72"-16,0 0-17 0,0 0 2 16,0 0-73-16,0 0-9 15,22-17-24-15,-22 17-29 16,0 0 17-16,9 0-25 16,-9 12-1-16,0 19-1 0,0 9 4 15,9 5 15 1,-9 3-17-16,9 0 3 15,-9-5 1-15,0-4-3 0,9-11-1 16,4-5 0 0,-4-10 4-16,0-1-4 0,-9-9 0 15,9-3 4-15,-9 0-9 16,0 0 11 0,0 0 2-16,0 0 37 0,0 0-14 15,0-17 10-15,0-20-28 16,-27-8-5-16,5-9-6 15,-5-8-1-15,-4-3-1 0,4 0 0 16,-4-1 10 0,22 10-10-16,-9 20 0 0,18 9 0 15,0 11-15-15,0 5 15 16,27-1-13-16,22 1 10 16,0 8-16-16,0 3 17 15,9 0-1-15,-14 0-7 16,5 8-3-16,-9 21 8 15,-22 3-19-15,-18-2-16 16,0 4-52-16,-40-5-36 16,-45 1-41-16,-8-1-66 15,-14-1-56 1</inkml:trace>
  <inkml:trace contextRef="#ctx0" brushRef="#br0" timeOffset="23407">1408 3528 87 0,'0'0'266'16,"0"0"-74"-16,0 0-18 15,0 0-51-15,0 0-35 16,0 0 20-16,0 0-47 16,0 0 21-16,18 2-3 15,-18-2-32-15,0 0 26 16,0 0-38-16,0-14-16 16,0-6 11-16,0 6-13 15,0-3 2-15,0 6-7 16,-9-1-4-16,0 4 3 0,-9 2-11 15,-13-2-3 1,5 5-17-16,-5 3 21 0,4 0-1 16,-4 0 0-16,-5 17 0 15,5 14-11-15,-4 12 11 16,4-1 0-16,13 0-12 16,9 1 2-16,9-4 10 15,0 1-5-15,0 0-33 16,9-3 38-16,40-1-26 15,0-1 0-15,4-2 25 16,5-2-16-16,-9-2 10 16,-10-1 2-16,-3 1 3 15,-5 4-7-15,-13-1 9 16,-18-4 0-16,0 0-8 16,0 0 3-16,-9-2-15 0,-31 2 19 15,-4-5 1 1,-14-6-1-16,0-3 1 15,-9-11 0-15,10-3 2 0,-1 0 7 16,18 0-9 0,13-8 0-16,-4-13-2 0,22-1-1 15,-8-1-24 1,17 3-12-16,-9-3-26 16,9 7-85-16,0 5-72 0,0 2-188 15</inkml:trace>
  <inkml:trace contextRef="#ctx0" brushRef="#br0" timeOffset="24135">1830 3943 13 0,'0'0'282'16,"0"0"-201"-1,0 0-38 1,0 0 0 0,0 0-9-16,0 0 11 15,0 0-40 1,0 0 11 0,-9 6 23-16,9 0-34 0,0-3 16 0,0-3-20 15,0 0 8 1,0 0 10-1,0 0-13-15,0 0 24 16,0 0-16 0,0 0-10-1,0 0 15-15,0 0-10 16,0 0 20 0,0 0 6-16,0 0-10 0,0 0 38 15,0 0-22 1,0 0-16-16,0 0 22 0,0 0-21 15,0 0 10-15,0 0-32 0,-22 0-4 0,13 0-11 16,0 0 11-16,1 0 8 16,8 0 9-1,0 0-17 1,0 0-9-16,0 0-1 0,0 0-15 0,0 5 19 0,8-2 4 0,1 1 2 0,-9-4 9 0,0 0-7 0,9 0 9 0,-9 0 10 0,14 0-19 16,-14 0 26-16,0 0-10 0,0 0-6 15,0 0 24-15,0 0-35 16,0 0 4-16,0 0-5 15,0 0 4-15,0 0-8 16,0 0-20-16,0 0-78 16,-23 0-87-16,14 5-330 15</inkml:trace>
  <inkml:trace contextRef="#ctx0" brushRef="#br0" timeOffset="24883">2261 3797 376 0,'0'0'214'16,"0"0"-87"-16,0 0-6 16,0 0-26-16,0 0-9 15,0 0-10-15,0-43-2 16,-9 41-45-16,1 2 29 15,8 0-18-15,0 0-35 16,-14 0 3-16,14 0-8 0,-26 13 0 16,8 19-5-16,-4 4 15 15,4 7-10-15,9 6 0 16,9-2 6-16,0 7-19 16,0-3 13-16,27-6 0 15,4-6-6-15,18-4 6 16,-5-13-1-16,5-5-5 15,-9-9-10-15,9-4 12 16,-14-4 4-16,5 0 0 16,9-6 6-16,-5-23 6 15,5-5-10-15,-9-7 17 16,-13-12-18-16,-5-5 28 16,-13-5-11-16,-9-5-4 0,0 3 38 15,-40 9-35 1,-9 8 4-16,-9 14-13 15,23 11 6-15,4 15-28 16,4 4 13-16,9 4-23 0,-4 0 23 16,13 9-24-16,-8 19-8 15,8 7-101-15,9 1-116 16,0-8-78-16</inkml:trace>
  <inkml:trace contextRef="#ctx0" brushRef="#br0" timeOffset="25325">3105 3938 84 0,'0'0'435'0,"0"0"-311"16,0 0-33-16,0 0 40 15,0 0-70-15,0 0-37 16,0-13-4-16,0 13-16 16,0 0-4-16,0 0 0 15,0 0-22-15,0 0 20 16,0 5-6-16,0 8 8 0,0-1-3 16,0-7 3-16,0 1-11 15,9-6 9-15,0 0 2 16,-9 0 20-16,9 0-9 15,-9 0 18-15,9 0 51 16,-9 0-29-16,0-8-13 16,0-4 23-16,0 1-32 15,0 6 12-15,0 0-41 16,-18 1-19-16,9 4 18 16,-13 0-39-16,4 0-31 15,9 0-74-15,1 0-125 16,8 5-216-16</inkml:trace>
  <inkml:trace contextRef="#ctx0" brushRef="#br0" timeOffset="30399">4598 3179 347 0,'0'0'165'16,"0"0"-26"-16,0 0-22 16,0 0-34-16,0 0 16 15,0 0-20-15,0 0 15 16,9-54-20-16,-9 54-23 15,0 0 18-15,0 0-38 0,0 0-11 16,0 0 4-16,0 0-21 16,0 6-6-16,-9 34 2 15,-9 15 1-15,-22 15 8 16,23 6-8-16,-14 11 0 16,13 4-2-16,9 8 7 15,0 0-5-15,9 0 0 16,0-6 4-16,9-5-9 15,40-11 5-15,-5-6 0 16,23-12-2-16,-9-10 0 16,-10-10 1-16,10-7 1 15,-27-14-33-15,-4-3-36 16,-9-6-112-16,-18-9-110 16,0 0-252-16</inkml:trace>
  <inkml:trace contextRef="#ctx0" brushRef="#br0" timeOffset="31960">5162 3816 156 0,'0'0'123'16,"0"0"-5"-16,0 0-20 15,0 0 0-15,0 0-11 16,0 0-20-16,0 0 25 16,0 0-15-16,0 0 9 15,0 0-1-15,0 0-65 16,0-5 20-16,0-13-15 15,-8 1-22-15,8 1 18 16,0-5-11-16,0-1-8 16,0-1 6-16,0 3-8 15,0 12 0-15,8 5-5 16,10 3-8 15,4 0 13-15,14 25 0-1,-5 13 1-15,-4 10-4 16,-5 3 3-16,-4 0 0 0,-18-2-4 0,0-8 6 0,0-7-2 0,0-8 0 63,0-11-6-63,0-8 2 15,0-4-6-15,0-3 10 16,0 0 7-1,0 0-4 1,0 0 5 0,0 0 7-16,0-14-12 15,0-14 3-15,9-4-6 32,8-10 0-32,14-3-2 15,-13-1 4 1,13-1-2-1,-4 7 0 17,4 3 10-1,-13 9-15-15,0 8 5-1,-10 5 0 1,-8 10-7 15,14 5 5-31,-14 0-2 0,0 0-9 0,9 0-13 0,8 0 23 0,1 29 1 0,4 10 2 0,-13 9-6 0,0 3 8 0,-9 0-2 0,0-4 0 0,9-6 1 0,0-8-9 0,0-11 6 0,13-1-45 0,-13-10-93 0,-9 3-41 0,0 0-109 0</inkml:trace>
  <inkml:trace contextRef="#ctx0" brushRef="#br0" timeOffset="33982">6446 3876 113 0,'0'0'200'16,"0"0"-107"-16,0 0 61 0,0 0-57 15,0 0-25-15,0 0 2 16,-9-6-33-16,9 6 9 15,0 0-1-15,0 0-11 16,0 0 25-16,0 0-29 16,0 0-11-16,0 0-6 15,0 0-13-15,0 0-4 16,36-6 4-16,13 4 0 16,0-2 3-16,9-1-7 15,8-1 0-15,1-5 1 16,8 0-1-16,5-3 0 15,-13 2 0-15,-31 6-49 0,-5 6-55 16,-23 0-84-16,-8 0-111 16</inkml:trace>
  <inkml:trace contextRef="#ctx0" brushRef="#br0" timeOffset="34274">6629 3694 376 0,'0'0'117'16,"0"0"-15"-16,0 0 9 16,0 0-7-16,0 0-57 15,0 0 1-15,0-13-43 0,0 13 3 16,0 7-7-16,0 22 5 15,0 2 19-15,0 6-4 16,0 0-12-16,0 5 8 16,8-3-10-16,10-2-7 15,-4-2 3-15,3-7-3 16,1-9-4-16,4 0-125 16,5-12-285-16</inkml:trace>
  <inkml:trace contextRef="#ctx0" brushRef="#br0" timeOffset="34761">7326 3176 228 0,'0'0'209'0,"0"0"-81"15,0 0-8-15,0 0 6 16,0 0-78-16,0 0-8 16,-9-14-26-16,9 14-5 15,0 0-1-15,0 11-3 16,0 16-5-16,0 8 1 15,0 11 6-15,-9 5-8 16,0 8 1-16,9-5-7 0,-17-3-34 16,17-15-141-16,0-10-242 15</inkml:trace>
  <inkml:trace contextRef="#ctx0" brushRef="#br0" timeOffset="35023">7557 3241 247 0,'0'0'151'0,"0"0"-46"16,0 0-15-16,0 0-2 15,0 0-40-15,0 0 9 0,0-14-4 16,0 14-22-16,0 0 1 15,0 0-21-15,0 0-7 16,0 0-4-16,0 0-8 16,0 29 8-16,0 13-3 15,0 12 10-15,0-1-3 16,0 4-4-16,0-6-37 16,0 0-325-16</inkml:trace>
  <inkml:trace contextRef="#ctx0" brushRef="#br0" timeOffset="46377">1315 5503 113 0,'0'0'435'0,"0"0"-260"16,0 0-10-16,0 0-47 16,0 0-8-16,0 0-42 15,0 0-8-15,-40-11-12 0,40 11-36 16,0 0 15-16,0 0-27 15,0 0 0-15,0 0-3 16,9 5 1-16,31 21 2 16,18 4 0-16,-23 11 7 15,23 1-8-15,-9 1 1 16,-23 4 0-16,14-1-2 16,-22-3 7-16,-4-4-5 15,-14-5 0-15,0-9-10 16,0-10 5-16,0-6-25 15,0-8-9-15,-32-1-13 16,6 0 52-16,4 0 5 16,4-7-5-16,18-11 1 15,-9-4 1-15,9-6-2 16,0-9 0 0,0-8-4-16,35-3 1 0,23-9 3 15,-9 3 0-15,9-2 2 16,-18 5-1-16,-5 14 0 0,-12 11-1 15,-23 9 18-15,0 9-12 16,0 0 9-16,0 4-3 16,-32 4-7-16,6 0 0 15,-14 0-5 1,13 12 0-16,5 11-10 0,13 8 10 16,9 11 0-16,0 6 0 15,0 6 3-15,0 4-8 16,40-8 5-16,-4-8 0 15,4-8-9-15,0-14 7 16,4-9-7-16,-4-11 6 0,18 0 3 16,-9-3-4-16,8-25 5 15,1-9-1 1,0-2 5-16,-14-7 0 16,-4 1-5-16,-13 5 1 0,-14 4 8 15,5 13-4-15,-9 12-5 16,-9 7 0-1,0 4-7-15,9 0 3 0,13 0-6 16,-13 0 9-16,0 7-4 16,0-2-4-16,0-2 9 15,-9-3 0-15,0 0-7 0,0 0 11 16,0 0-4-16,0 0 9 16,0 0-5-16,0 0 11 15,0 0-15-15,-18-5 0 16,0-1 3-1,-4 0 1-15,-5 6-4 0,-4 0 0 16,4 0 7-16,-13 6-14 16,23 15 7-1,-14 9 0-15,31 1-11 16,0 8 14-16,0 1-3 0,0-7 0 16,31 2 0-16,18-12-6 15,8-7 6-15,-12-1 0 16,12-6-7-16,1-4 8 15,-9-3-1-15,0-2 0 0,0 0-8 16,-5 0 5 0,-13 0-1-16,-13 0-40 0,-18 0-94 15,0-7-27-15,0-2-141 16</inkml:trace>
  <inkml:trace contextRef="#ctx0" brushRef="#br0" timeOffset="35879">9174 3139 161 0,'0'0'342'0,"0"0"-230"15,0 0-5 1,0 0 8-16,0 0-55 0,0 0-10 0,-9-28-3 0,9 28-21 0,0 0 8 31,0 0-33-31,0 0 0 16,0 0-1-1,0 17 0-15,23 12 0 16,-6 4 0 0,-8 3 4-16,0-4-12 15,-9 2 7 1,9-3-67-16,-9-5-192 0</inkml:trace>
  <inkml:trace contextRef="#ctx0" brushRef="#br0" timeOffset="36038">9379 3145 113 0,'0'0'328'0,"0"0"-231"0,0 0-46 0,0 0 11 0,0 0 1 0,0 0-41 0,9-20 10 0,-9 20 0 0,0 0-21 0,0 0 22 16,0 0-31-16,0 0-2 15,0 0 10-15,0 12-9 16,0 8 12-16,8 5-5 16,10 9-7-16,-18 3 17 15,9 2-18-15,4 1 0 16,-4-5 4-16,9-5-4 16,0-1 0-16,4-7-63 0,-4-2-186 15</inkml:trace>
  <inkml:trace contextRef="#ctx0" brushRef="#br0" timeOffset="36592">9654 2709 487 0,'0'0'144'16,"0"0"28"-1,0 0-38-15,0 0-10 0,-209-82-3 16,200 76-41-16,-4 4-11 15,13 2-14-15,0 0-47 16,31 0 7-16,27 2-12 16,26 35-1-16,23 14 15 15,0 8-10-15,-14 21-7 16,-4 16 0-16,-23 17 11 16,-21 20-10-16,-5 9-1 15,-22 8 2-15,-5-3-1 16,-13-8 1-16,-13-4-2 15,-54-6 0-15,-26-6-36 0,-23 6-125 16,-26-11-283-16</inkml:trace>
  <inkml:trace contextRef="#ctx0" brushRef="#br0" timeOffset="37516">10889 3352 204 0,'0'0'301'0,"0"0"-225"16,0 0-14-16,0 0 19 15,0 0-21-15,0 0-55 16,-9-11 4-16,9 11-9 15,0 0 0-15,0 0-2 16,0 3 2-16,0 2 0 16,0 4 7-16,0-4-7 15,0 1-2-15,0-1-1 16,0 1 3-16,0-3 15 16,9-3-12-16,0 0 0 15,4 0 20-15,-13 0-11 16,9 0 37-16,-9 0 18 15,0 0-21-15,0-3-1 16,0-3-27-16,-9 4-6 0,-13-1 10 16,-4 3-20-1,-6 0 6-15,6 0-8 0,17 0 7 16,0 11-12-16,-4-2 5 16,13-1 0-16,0 0-7 15,0 1 7-15,0 0 0 16,0-6 0-16,13 1 5 15,5-4-8-15,-9 0 3 16,8 0-8-16,-8 0 0 16,5 0-49-16,3 0-17 15,-17 0-27-15,9 0-123 16,-9 12-160-16</inkml:trace>
  <inkml:trace contextRef="#ctx0" brushRef="#br0" timeOffset="37804">11102 4000 463 0,'0'0'247'16,"0"0"-128"-16,0 0 35 16,0 0-31-16,0 0-86 15,0 0 6-15,-146 105-8 16,79-59-14-16,1 1 12 16,-10 10-33-16,0 3 0 15,-21 1-56-15,-28 7-222 16</inkml:trace>
  <inkml:trace contextRef="#ctx0" brushRef="#br0" timeOffset="58386">8037 4555 82 0,'0'0'406'15,"0"0"-232"-15,0 0-45 16,0 0-27-16,0 0 18 16,0 0-34-16,-58-70-34 15,58 70-40-15,0 0-3 16,27 14-9-16,13 28 27 16,26 12-27-16,1 22 29 0,9 20-26 15,4 15 0-15,-23 8 7 16,-12 5-3-1,-23-2-7-15,-13-9 0 0,-9-8 1 16,-18-6-9-16,-40-14 8 16,-22-9-9-16,5-11-28 15,-1-16-90-15,19-18-195 16,25-11-390-16</inkml:trace>
  <inkml:trace contextRef="#ctx0" brushRef="#br0" timeOffset="58893">9232 5005 216 0,'0'0'216'0,"0"0"-114"0,0 0-30 15,0 0-13-15,0 0-30 16,0 0-12-16,-93-6-12 15,93 16-6-15,0-3 1 16,0 4 0-16,0-2 24 16,0 3-17-16,0-6 2 15,0-6-9-15,9 0 13 16,-1 0-6-16,1 0 22 16,14 0 27-16,-6-6 0 15,1-12-18-15,-9 2 16 16,-9 1-12-16,9 5-9 15,-9-2 15-15,0 3-17 16,0-2-21-16,0 8-10 16,-18 1-18-16,0 2 2 0,1 0-2 15,-6 14-63-15,23 19-122 16,-9 7-147-16</inkml:trace>
  <inkml:trace contextRef="#ctx0" brushRef="#br0" timeOffset="59119">9299 5602 245 0,'0'0'215'0,"0"0"-92"15,0 0-6-15,0 0-14 16,0 0 10-16,-134 182-62 15,99-140-15-15,-5 4-2 16,-9 5-32-16,-9 5 10 16,-26 1-12-16,-5-4-37 15,-4-4-341-15</inkml:trace>
  <inkml:trace contextRef="#ctx0" brushRef="#br0" timeOffset="48445">4945 5410 337 0,'0'0'79'16,"0"0"-28"-16,0 0 23 15,0 0-6-15,257 0-22 0,-190 0-13 16,0 0-5-16,-1 0-22 16,-8 0 4-16,-31 0-10 15,-5 0-6-15,-22 0-47 16,0 0-353-16</inkml:trace>
  <inkml:trace contextRef="#ctx0" brushRef="#br0" timeOffset="47018">3256 5415 416 0,'0'0'234'16,"0"0"-68"-16,0 0-52 15,0 0-11-15,0 0-51 16,0 0-49-16,0-16 5 16,0 27-8-16,0 23 0 0,0 9 21 15,0 2-19 1,0 8 12-16,0-2 1 0,0 3-14 15,0-5 13-15,0-7-14 16,0-14 1-16,0-8 4 16,0-14-4-16,0-6-1 15,0 0 11-15,0 0-11 16,0 0 82-16,0-29 20 16,0-16-90-16,0-15 34 15,-8-11-35-15,-1-7-7 16,0-8-3-16,-13-2 11 15,4 4-7-15,0 3-5 16,-4 11 2-16,4 20-9 16,18 16 8-16,0 14-1 15,0 8 0-15,0 7-10 16,9-3-3-16,22 8-2 0,5 0-10 16,12 0 21-16,10 22-20 15,0 13 14 1,-9 6 9-16,9 8-21 0,-23 2 20 15,-4 0-5-15,-22-3-16 16,-9-11 16-16,0-3-72 16,0-9-14-1,-40 1-35-15,5-3-68 0,-5-1 125 16,13-5-470-16</inkml:trace>
  <inkml:trace contextRef="#ctx0" brushRef="#br0" timeOffset="48973">4158 5178 295 0,'0'0'170'16,"0"0"-47"-16,0 0-32 0,0 0-6 15,0 0-3 1,0 0-55-16,0-20-1 0,0 20-20 16,0 0 0-16,0 0-11 15,0 0 5-15,0 0-8 16,0 5 7-16,0 13 0 15,0 1 1-15,0-1 0 16,27-7 6-16,13-3-8 16,-13-6 3-16,13-2-1 15,-31 0 17-15,8 0-14 16,-17 0 39-16,14-13 21 16,-14-9-7-16,0-1 16 15,0 0-46-15,-23 3-14 16,-12 3 1-16,-14 8-13 0,9 9 0 15,13 0-2-15,5 4-113 16,4 27-58-16,18 6-210 16</inkml:trace>
  <inkml:trace contextRef="#ctx0" brushRef="#br0" timeOffset="50375">3754 5616 383 0,'0'0'71'0,"0"0"33"16,0 0-4-16,0 0-11 0,0 0 0 15,0 0-39-15,-27-2-8 16,27 2 11-16,0 0-48 16,0 0 18-16,0 0-23 15,0 0-2-15,0 0-1 16,27 6 6-16,4 13 0 16,5 7 3-16,13 5 3 15,-18-3-6-15,4-3-3 16,-13-2 3-16,-4-3-6 15,-18-8 3-15,0-7 0 16,0 4-2-16,0-9-11 16,-9 0 13-16,-22 0 5 15,5 0-3-15,17-12 10 0,-5-13-12 16,14-7 0-16,0-7-1 16,0-6 0-16,31 2 0 15,9 4 1-15,5 8-14 16,4 2 6-16,0 7 8 15,-14 8 0-15,-4 5-4 16,-13 9-52-16,-9 0-35 16,-9 0-68-16,0 17-14 15,0 3-123-15</inkml:trace>
  <inkml:trace contextRef="#ctx0" brushRef="#br0" timeOffset="51130">4252 5557 331 0,'0'0'158'15,"0"0"-46"-15,0 0-24 16,0 0 24-16,0 0-70 16,0 0-15-16,0-11-27 15,0 11 5-15,0 0-5 16,0 0 2-16,0 0 0 15,0 0 13-15,0 0-15 16,0 7 17-16,0 11-2 16,0 2-13-16,0 5 27 15,0 4-25-15,9 2-4 0,4-3 9 16,-4 1-2 0,0-9-7-16,8-4 0 0,-8-6 5 15,14-8-9-15,-6-2 4 16,1 0 0-16,-5 0 11 15,14 0-9-15,-18-17 13 16,22-8-14-16,-22-4 7 16,0 6-16-16,0 3 2 15,-9 4-14-15,9 4 16 16,-9 1-20-16,0-1 2 16,8-2 19-16,15 3 3 15,-23 0-7-15,9 2 7 0,-9 7 0 16,0 2 14-16,0 0-12 15,0 0 9-15,0 0-11 16,0 0 4-16,0 0-9 16,8 0 5-16,-8 0-10 15,9 0 5-15,0 11-2 16,0 6 7-16,4 6 0 16,-4 2 4-16,0-3-8 15,-9-2 4-15,9 1 0 16,0-11-4-16,-9-4 9 15,0-4-5-15,9-2 0 16,-9 0 6-16,0 0 7 16,13 0-12-16,-4 0 4 15,9-5 25-15,13-15-21 0,-13-5 4 16,8 2-2-16,5-2-9 16,-4 5 13-16,-5 6-15 15,-13 3 1-15,0 8-4 16,0 3 6-16,0 0-7 15,0 0-3-15,0 0 1 16,13 3-1-16,-4 11 7 16,-1 0-5-16,6 0-21 15,-15 3-189-15,-8 3-305 16</inkml:trace>
  <inkml:trace contextRef="#ctx0" brushRef="#br0" timeOffset="56976">5278 5161 299 0,'0'0'164'0,"0"0"-48"15,0 0 45-15,0 0-17 16,0 0 3-16,0 0-23 16,0 0-42-16,9-49-26 15,-9 49-8-15,0 0-21 0,0 0 0 16,0-2-18 0,0 2-7-16,9 0-1 0,-9 0 5 15,9 0-6-15,-9 15 0 16,22 21 4-16,-13 12-3 15,0 11-1-15,8 14 0 16,-3 10-3-16,-14 5 5 16,9 2-2-16,-9-5 0 15,8-8 4-15,1-12-4 16,0-14 0-16,9-11 1 16,13-12-6-16,9-11-4 15,4-9-4-15,14-8 9 16,9 0-6-16,0-14 9 15,4-17-21-15,-36-6-55 16,-13 0-56-16,-22 4-144 0,-13-2-324 16</inkml:trace>
  <inkml:trace contextRef="#ctx0" brushRef="#br0" timeOffset="57529">6189 4798 387 0,'0'0'178'0,"0"0"-50"16,0 0 14-16,0 0-40 0,0 0-30 15,0 0-27-15,-107-15 15 16,89 42-32-16,-13 10 23 16,13 13-1-16,10 10-32 15,-10 17 22-15,-4 10-28 16,22 5-3-16,0 11 7 15,0-7-14-15,22-2 2 16,31-3-4-16,18-9 6 16,14-12-14-16,-10-13 8 15,1-13-14-15,12-17-13 16,-21-13-92-16,-9-8-68 16,-9-6-35-16,-14 0-364 0</inkml:trace>
  <inkml:trace contextRef="#ctx0" brushRef="#br0" timeOffset="62474">6553 5461 446 0,'0'0'112'16,"0"0"-4"-16,0 0 55 0,0 0-53 15,0 0-11-15,0 0-52 16,0 0 5-16,-31-20 14 15,22 6-31-15,0-3 11 16,9 1-17-16,0-2-20 16,0-2 3-16,0 3-12 15,0 3-3-15,0 5-3 16,9 7-21-16,9-1 27 16,4 3 4-16,14 0 5 15,-5 3-5-15,-5 16-4 16,-3 10 0-16,-6 5-12 15,-8 3 9-15,0-1 3 16,-9-4 0-16,0-7-3 0,9-11-4 16,-9-2 4-1,0-11 3-15,0 3-5 0,0-4 11 16,13 0-1-16,-13 0 8 16,0-11-7-16,0-20-2 15,18-3-4-15,-9 0 0 16,31-3-14-16,-13 3 11 15,13 3 3-15,-14 5 0 16,5 9-6-16,-22 9 1 16,9 5-26-16,-9 3 17 15,0 0 14-15,13 0 1 16,-4 11-1-16,0 15-3 0,-18 5 3 16,13 0 1-16,-4-6-1 15,0 1 0-15,-9-6-9 16,8-3-15-16,-8 0-54 15,0-2-31-15,0-2-109 16,0-4-416-16</inkml:trace>
  <inkml:trace contextRef="#ctx0" brushRef="#br0" timeOffset="62802">7366 5328 223 0,'0'0'132'15,"0"0"-42"-15,0 0 24 16,0 0-8-16,0 0-26 15,0 0-32-15,0 0-12 16,9 0-14-16,9 0-4 16,13 0 28-16,-5 0-18 15,14-9-7-15,0 1-8 16,18-7-9-16,-5 1-5 16,5-2 1-16,0 1-77 0,-18 7-272 15</inkml:trace>
  <inkml:trace contextRef="#ctx0" brushRef="#br0" timeOffset="63102">7930 5027 449 0,'0'0'197'0,"0"0"-4"0,0 0-72 16,0 0-20-16,0 0-4 15,0 0-48-15,0-48-12 16,0 48-28-16,0 6-9 16,0 23-1-16,0 19 1 15,0 8 6-15,9 10 3 16,-9 7-2-16,9 3-3 15,4 1-4-15,-4 0 1 16,0-4-8-16,-9-11-153 16,0-8-273-16</inkml:trace>
  <inkml:trace contextRef="#ctx0" brushRef="#br0" timeOffset="112801">1506 2406 500 0,'0'0'275'16,"0"0"-117"-16,0 0 18 15,0 0-56-15,0 0-26 16,0 0-24-16,0 0-30 16,18-45 21-16,-18 40-42 15,0 2-1-15,0 0 12 16,9-1-27-16,-9 4 8 15,0 0-11-15,0 0 10 0,0 0-20 16,0 7-3-16,0 21 7 16,0 9-3-16,0 5 18 15,0-1-8-15,0-8-1 16,0-5 1-16,17-8-9 16,15-8-2-16,8-12 1 15,26 0-2-15,1-18 15 16,17-21-4-16,-8-7 0 15,-19 1 8-15,-8-3-3 16,-9-4-5-16,-22 2 0 16,-9-1 7-16,-9 3 1 15,0 5 0-15,-9 5 8 0,-18 3-14 16,5 12 21-16,4 9-22 16,10 11 1-16,-1 3 11 15,9 0-13 1,0 3-5-16,0 42 2 0,0 20 3 15,-23 20 2-15,6 14-2 16,-1 15 0 0,-4 22 0-16,-5 16 4 0,-4 7-4 15,13 5 0-15,0-14 3 16,18-19-11-16,0-30 8 16,0-30-27-16,0-29 25 15,18-19-20-15,13-14 9 16,5-9 10-16,13-3 3 0,17-31 7 15,-8-17-7 1,-9-9 0-16,-22-5 7 0,-5-11-5 16,-22-4-2-16,0-2 1 15,0 9 6-15,-31 11-8 16,-18 11 1 0,4 14-1-16,-12 8-8 0,17 10 5 15,-9 7 3-15,31 6-1 16,0 4 2-16,18 2-10 15,0 0 10-15,0 0-18 16,27 0 17-16,31 0-17 16,17-17 18-16,14-5-3 15,4-13-1-15,5 1-6 16,-22 7 10-16,-19-5-40 0,-17 6 7 16,-13-2-66-1,-27 3-30-15,0-1-80 16,-18 3-187-16</inkml:trace>
  <inkml:trace contextRef="#ctx0" brushRef="#br0" timeOffset="113327">1493 2049 247 0,'0'0'132'16,"0"0"-16"-16,0 0-2 15,0 0-8-15,0 0-30 16,0 0-2-16,-9-51 4 16,9 46-46-16,-9 5 24 15,9 0-16-15,0 0-29 0,-9 0-11 16,9 0-11-16,-9 25 11 16,9 6 5-16,0 6 2 15,0 0-8-15,0-6 1 16,27-3-6-16,13-16-2 15,0-6 8-15,-5-6 0 16,-12 0 14-16,-6-12-11 16,-8-13 26-16,-9-7 2 15,0 1 7-15,0 3 11 16,-18 3-42-16,-22 5-7 16,0 9 0-16,-4 8-10 15,-5 3-11-15,0 0-83 16,9 22-82-16,23 6-124 0</inkml:trace>
  <inkml:trace contextRef="#ctx0" brushRef="#br0" timeOffset="113964">2959 1752 360 0,'0'0'169'16,"0"0"-20"-16,0 0-9 15,0 0-5-15,0 0-32 16,0 0-30-16,-18-90 1 15,18 90-58-15,-9 2 3 16,-22 41-18-16,4 19 1 16,-21 23 39-16,-1 6-31 15,13 8-7-15,-4 3 13 0,22 2-7 16,9-1-8 0,9 0-1-16,0-6 9 15,0-8-11-15,27-14 2 0,13-12-8 16,-4-24 7-1,13-13-85-15,8-12-32 0,10-14-120 16,0 0-170 0</inkml:trace>
  <inkml:trace contextRef="#ctx0" brushRef="#br0" timeOffset="125083">3421 2420 351 0,'0'0'305'16,"0"0"-142"-16,0 0-39 16,0 0 13-16,0 0-50 15,0 0-25-15,0 0 0 16,9-28-37-16,-9 17 10 16,0-1-12-16,9-1-22 15,0-5 30-15,-9-4-19 16,22-4-4-16,-13-5 11 15,26-3-17-15,5 3 1 16,-13 9-3-16,13 7 5 0,-9 12-8 16,-13 3 3-16,-1 0 0 15,1 0-10-15,4 14 7 16,-4 12 1-16,-9 5 0 16,-9-2-10-16,0 2 5 15,0 0 5-15,0-1 2 16,0-1-7-16,0-3 3 15,0-7 4-15,0-7 0 16,0-6 1-16,0-6-2 16,0 0 3-16,0 0-2 15,0 0 20-15,0-4-14 16,0-24 3-16,31-9-9 16,-4-2 8-16,4-1-6 0,-4 4-2 15,-10 10 0 1,14 6-4-16,-22 12 9 0,0 5-5 15,0 3 0-15,4 0-6 16,-4 0-3-16,9 6 8 16,0 19 1-16,4 6-11 15,-13 3 10-15,9-3 1 16,-9-2 0-16,-1-4-9 16,6-2 2-16,-5 2-19 15,-9-8-18-15,0 0-10 16,9-6 14-16,-1-5-112 15,10-3-71-15,13-3-166 16</inkml:trace>
  <inkml:trace contextRef="#ctx0" brushRef="#br0" timeOffset="125730">5078 2084 379 0,'0'0'260'16,"0"0"-90"-16,0 0-27 15,0 0 1-15,0 0-76 16,0 0-27-16,0-3 16 0,0 3-36 16,0 0 3-16,0 3-24 15,0 11 10-15,-31 5 28 16,4 1-30 0,-13 2-6-16,-9 7 16 0,-8 2-10 15,3 0 1-15,-17 4-9 16,18-7 8-16,13-8-6 15,9-7-2-15,22-6 0 16,9-7-5-16,0 3 6 16,0-1-1-16,0 9 0 15,9 1 2-15,22-1-1 16,9-2-1-16,-5-4 0 16,5 1 8-16,9-3 0 0,-4 0-8 15,4-1 0-15,-1 2 7 16,10 1-15-16,-9 4-15 15,-22-1-47-15,4 2-23 16,-13-3-65-16,-9-7-86 16,8 0-184-16</inkml:trace>
  <inkml:trace contextRef="#ctx0" brushRef="#br0" timeOffset="126092">5487 2117 472 0,'0'0'129'15,"0"0"-9"-15,0 0-38 16,0 0-16-16,0 0-7 16,0 0-14-16,-27-1-1 15,36 1-42-15,31 0 10 16,-5 0 31-16,14 0-6 16,0 0-8-16,0 0-11 15,-4 0-12-15,-14 0 0 0,-14 0-6 16,-8 0-18-16,-9 0-13 15,0 7-110-15,0 7-82 16,0 3-78-16</inkml:trace>
  <inkml:trace contextRef="#ctx0" brushRef="#br0" timeOffset="126285">5487 2117 299 0,'-102'137'102'0,"93"-137"24"16,9 0 10-16,0 0-41 15,0 0-80-15,9 0-2 16,26 0 47-16,14 0-25 0,9 0 26 16,17 0-18-1,5 0-13-15,14 0 1 0,3-4-29 16,-21 4-2-16,-18 0-5 16,-23 0-166-16,-13 0-260 15</inkml:trace>
  <inkml:trace contextRef="#ctx0" brushRef="#br0" timeOffset="126709">6437 2094 560 0,'0'0'193'0,"0"0"-47"0,0 0-35 15,0 0-6-15,0 0-55 16,0 0-11-16,0-13-39 16,0 21-4-16,-8 15 4 15,-15 6 22-15,6 4-17 16,-1 1-2-16,9 3 9 16,9 0-13-16,0-12 1 15,0-4 0-15,18-7-4 16,22-10 13-16,-14-4-9 15,23 0 15-15,0 0-14 16,-4-27 18-16,3-2-4 16,-8-7 20-16,-22-1 29 0,-9 2-17 15,-9-4-18-15,0 2-16 16,0 6-13-16,-49 3-3 16,-26 11-10-16,8 14-7 15,0 3-5-15,27 0-78 16,14 14-101-16,-5 8-77 15,31-1-253-15</inkml:trace>
  <inkml:trace contextRef="#ctx0" brushRef="#br0" timeOffset="127014">6820 1682 580 0,'0'0'198'0,"0"0"-60"0,0 0-17 15,0 0 2-15,0 0-79 16,0 0-8-16,-67-37-36 16,76 74 14-16,31 14 7 15,18 8-8-15,8 9 2 16,1 2 21-16,-1 4-35 15,-8 0 15-15,-9-1-14 16,-13-5 5-16,-5-5-5 0,-13-7-2 16,-18 1-2-16,-9 4-2 15,-67-3-79-15,-48 1-194 16,-32-5-441-16</inkml:trace>
  <inkml:trace contextRef="#ctx0" brushRef="#br0" timeOffset="161844">8379 2035 547 0,'0'0'122'0,"0"0"-20"16,0 0 18-16,0 0-37 15,0 0-3-15,0 0-19 16,0 0-29-16,-9-14 26 15,9 14-20-15,0 0 1 16,0 0 2-16,0 0-30 16,0 0 13-16,0 0-24 15,0 0-7-15,22 6 5 16,5 16 2-16,13 7 4 16,-4 2-1-16,-5 3 4 15,-14 0-8-15,1-3 1 16,4 3 0-16,-13-8-11 15,-9-7 10-15,9-7-27 16,-9-4-7-16,0-5-43 0,0-3 8 16,0 0 20-16,0 0 29 15,-9 0 13-15,9-11-12 16,0-9-18-16,0-5 29 16,0-4 9-16,0 4 1 15,27-9-1-15,4-3 0 16,-4 0 8-16,13 0-4 15,-14 9-4-15,-3 5 12 16,-15 9 2-16,1 3 26 16,-9 5-5-16,0 4-3 15,0 2 4-15,0 0-36 0,0 0 9 16,-26 0-1 0,3 2-7-16,6 11 10 0,-1 8-11 15,5 2 4-15,13 8-7 16,0 2 3-16,0 7 0 15,31 0-6-15,9-10 14 16,13-4-8-16,5-11 0 16,8-12-3-16,14-3 3 15,-13 0 0-15,8-31 0 16,-8-6 18-16,-18-12-12 16,0-4 18-16,-14-7 20 15,-12-7-19-15,-14-7 22 16,-9-6-26-16,0 2-3 0,-32 7 15 15,-3 9-32 1,-14 16 22-16,9 14-2 0,22 16-21 16,9 7 32-16,9 9-32 15,0 0-2-15,0 0-2 16,0 31-15-16,0 31 19 16,27 26 0-16,4 12 7 15,-4-7-8-15,4-2 1 16,-4-15 0-16,-10-11-4 15,23-13-23-15,-22-19-38 16,13-16-74-16,-4-14-26 16,4-3-4-16,-22 0-14 15,9-22 55-15,-18-13 77 0,0-2-16 16,0 4-56-16,-9-1-117 16,-27 8 158-16,-13 5 82 15,9 8 62-15,-9 1-11 16,5 4 50-16,-14 0-18 15,9-1-5-15,0 7-3 16,10-2 8-16,30 2-6 16,9-1-18-16,0 3-27 15,0-3-32-15,40 1 0 16,26-7 29-16,10-4 13 16,22-2 4-16,-5 1 5 15,-13 2-26-15,-36 3 10 16,-13 4 5-16,-22 2-26 15,0 3 27-15,-9 0 15 0,0 0-28 16,0 0 19-16,0 0-27 16,0 0-13-16,0 0 4 15,0 0-11-15,0 5 0 16,9 13-6-16,13 7 18 16,5-2-11-16,-9 2-1 15,13 4 0-15,-5-4-2 16,5-2 9-16,-4-3-7 15,4-9 0-15,-4-6 3 16,-5-5 5-16,-4 0-6 16,-9 0-1-16,0-5 15 15,8-21-8-15,-3-2 7 0,-5-6 6 16,-9 0-18 0,0 2 27-16,0 11-23 0,0 4 6 15,0 8 16-15,-9 4-26 16,9 1 5-16,0 4-8 15,0 0 8-15,0 0-18 16,0 0 6-16,0 9 2 16,0 17-10-16,18 3 17 15,8 1-5-15,5 1 0 16,-13-5 5-16,0-7-5 16,4-2 0-16,-4-5 0 15,0-6-6-15,-5-1 8 16,5-5-2-16,-1 0 4 0,15 0 1 15,-6-23 6 1,14-5-11-16,-4-6 1 0,4 0 2 16,-14-1 5-16,5 2-8 15,-13 5 0-15,-9 5 9 16,4 6-11-16,5 6 2 16,-9 11 0-16,0 0-6 15,9 0-7-15,13 9 13 16,-4 19 0-16,4 5-7 15,-14 4 0-15,14 0 7 16,-22-6 0-16,9-8-3 16,-9-6 7-16,0-6-4 15,4-8 0-15,-4-3 5 16,0 0-1-16,9 0-4 0,13-17 2 16,-4-12 9-16,-10 2-3 15,14-5-7-15,-4 4-1 16,-14 6 9-16,-4 2 0 15,0 8-9-15,0 7 0 16,-9 2-1-16,0 3 1 16,0 0-3-16,9 5-2 15,13 21-4-15,-13 3 3 16,0-2 5-16,9-4 1 16,-9-9-5-16,-9-2 12 15,8-9-7-15,6-3 0 16,-5 0 7-16,0 0-3 0,17-3-2 15,5-23-1-15,18-8 4 16,-4 0 0 0,-5 7-5-16,0 3 0 0,-32 10 8 15,10 12-16-15,-9 2 8 16,0 0-6-16,13 10-1 16,-13 20-2-16,0 3 8 15,0 1-1-15,13-3-12 16,-4-5 13-16,-9-6-31 15,9-5-67-15,4-5 29 16,13-10-169-16,14 0-271 16</inkml:trace>
  <inkml:trace contextRef="#ctx0" brushRef="#br0" timeOffset="162363">12031 1622 285 0,'0'0'231'15,"0"0"-118"-15,0 0 39 16,0 0-30-16,0 0-51 16,0 0-23-16,-40-34-22 15,22 34 8-15,9 0-23 16,0 0-3-16,9 0-9 15,0 0 1-15,0 13 0 16,0 5-4-16,0-4 13 16,0-2-9-16,0-7 0 15,9-1 0-15,0-4 8 16,0 0-7-16,0 0 16 0,0 0 20 16,0-4-11-16,-9-4 24 15,0-1-20-15,0 7-13 16,0-4-10-16,0 3-7 15,0 3-21-15,-18 0 5 16,9 0-88-16,0 11-90 16,9 24-119-16</inkml:trace>
  <inkml:trace contextRef="#ctx0" brushRef="#br0" timeOffset="162549">12058 2098 503 0,'0'0'157'0,"0"0"21"16,0 0 37-16,0 0-48 15,0 0-77-15,0 0-24 16,-183 187-15-16,99-134-34 16,-23 1 2-16,14 0-19 15,-13 2-83-15,-19-5-686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5.2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31 832 163 0,'0'0'79'0,"0"0"-16"16,0 0 40-16,0 0-18 15,0 0-23-15,0 0 3 16,-31-18-27-16,31 18-8 15,0 0 15-15,0 0-45 0,0 0 4 16,0 0-1-16,31 0 37 16,-4 0 43-16,13 0-38 15,0 0-11-15,-13 0 27 16,4-2-36-16,-5-4 21 16,-17 0 8-16,0 3-39 15,5 3 18-15,-6 0-22 16,28-6-8-16,31-4 3 15,21-4 4-15,37-4-10 16,-1 1 3-16,27-5 8 16,5-1-9-16,17-2-2 15,-4 2 0-15,-14 2-1 16,-21 3 6-16,-1 0-5 16,-9 2 0-16,23-5 8 15,35-1-10-15,27-7 2 0,31 1 0 16,0 0 1-16,-9 5 4 15,-31 4-5-15,-18 5 1 16,-9-1 11-16,-13 4-9 16,-4 2-3-16,3-2 0 15,24 3-6-15,21 2 11 16,-13-2-5-16,0-2 0 16,-18 5 4-16,-13-3-5 15,-13-4 1-15,-23 4 0 16,-21 0-6-16,3-4 7 0,-8 3-1 15,4 0 0 1,22 4 7-16,1 0-8 0,21 2 1 16,-3 0 0-16,-1 1-4 15,13-4 4-15,-13 0 0 16,5-2 1-16,-5-4 8 16,-8 6-9-16,-1-1 0 15,-9 3 3-15,-8 1-12 16,-19 0 12-16,-3 1-3 15,4-4 0-15,17 0 7 16,-13-2-8-16,5-4 1 16,-9-1-1-16,-14 1-10 15,-26 1 13-15,-9 5-2 0,-32 3 0 16,1 0 9-16,4-3-9 16,-4 4 0-16,0 2 0 15,13-3-9-15,5 0 12 16,4-3-3-16,17 4 0 15,1-4 9-15,-9 0-9 16,9 4 0-16,-23-1 1 16,5 0-8-16,-4 0 7 15,4 0 0-15,17 0-3 16,1 1 12-16,9-2-9 16,8 2 0-16,-8-2 4 15,22 2-12-15,-5-4 8 16,14 4 0-16,-22-1-3 15,-10 0 10-15,-26 3-7 0,-22 0 0 16,-9 0 3-16,0 0-11 16,4 0 8-16,-4 0 0 15,0 0-3-15,0 0 9 32,9 0-6-32,4 0 0 46,-4 0 2-46,21 0-5 32,-3 0 3-1,4 0 0-15,-4 0-3-1,-14 0 8 1,4 0-5 15,-8 3 0-15,13-3 5 15,-4 0-20-31,4 0 12 31,-13 0-29 0,-9 0 25-15,-9 0-65 0,0 0-1-1,0 3-51-15,0-1-162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6.7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44 780 295 0,'0'0'210'16,"0"0"-171"-16,0 0 32 15,0 0 8-15,0 0 5 16,0 0-5-16,0 0-38 0,-44 6-3 16,62-1-31-1,48 1 4-15,19 2 25 0,30-2 3 16,23-6-17-16,-5 0 11 16,9 0-32-1,14 0 18-15,13-6-8 0,35-11-5 16,5-3 11-16,13 3-11 15,5 1-6-15,4-2 12 16,-9 4-6 0,-22 3-6-16,-18-1 0 0,-18 1 9 15,-30 2-7-15,-10 2-2 16,-9-4 0-16,10-4 0 16,-1 0 3-16,18-1-3 15,23-7 0-15,-5 3 8 16,13 1-5-16,-18 1-3 0,-12 4 0 15,-1 5-3-15,-9-1 5 16,-9 1-2-16,5-2 0 16,-4-1 8-16,-23-2-12 15,13 3 4-15,-17 0 0 16,-13 2-5-16,-1 4 8 16,-13 2-3-16,-4 0 0 15,-1-1 6-15,-8 2-10 16,9-4 4-16,17-2 0 15,32-1-4-15,8-2 7 16,9-6-3-16,14 7 0 16,-5-5 8-16,0 4-11 0,-17-1 3 15,-1 4 0 1,-17 1-5-16,-32 2 7 0,14 3-2 16,-13-2 0-16,8-1 7 15,5-4-5-15,4 1-2 16,-13-3 0-16,5-1-4 15,-10 4 4-15,-8-1 0 16,-18 3-2-16,-9 0 11 16,4 2-12-16,5-3 3 15,9-4 0-15,39 4-4 16,6-9 4-16,34 0 0 16,-26-1 0-16,-4 3 2 15,0 0-3-15,-32 2 1 16,1 3 0-16,-27 4-4 15,-32-1 4-15,6 3 0 0,-15 3-2 16,1-2 15 0,22-1-17-16,5 3 4 0,13-3 0 15,0 0-6-15,8 3 7 16,-12 0-1-16,4-3 0 16,-9 3 9-16,-14 0-10 15,14 0 1-15,-13-4 0 16,13 3-5-16,9-5 6 15,9 3-1-15,8-2 0 16,-8 2 9-16,18 3-13 0,-1-3 4 16,14 3 0-1,-13 0-5-15,-10 0 5 0,-17 0 0 16,-22 0-1-16,4 0 9 16,-5-4-8-16,-17 4 0 15,14-2 0-15,-15 2-4 16,-8 0 4-16,0 0 0 15,9 0 0-15,9-3 8 16,22 3-8-16,-13 0 0 16,4 0 1-16,-5 0-12 15,-17 0 11-15,14 0 0 16,-15 0 0-16,1 0 10 16,0 0-10-16,0 0 0 15,4 0 0-15,5 0-6 16,-9 0 6-16,0 0 0 0,-9 0-2 15,0 0 9-15,0 0-7 16,0 0 0-16,9 0-1 16,-9 0-9-16,22 0 11 15,-13 0-1-15,9 0 0 16,-9 0 4-16,13 0-4 16,-4 3 0-16,-1-3-23 15,-17 0-86-15,9 0-136 16,-9 0-88-16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8.44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315 743 182 0,'0'0'177'0,"0"0"-145"15,0 0 39-15,-231-6-1 16,183 0-6-16,21-3 4 16,18 5-39-16,9-3 28 0,0 7 24 15,0-2-77 1,9 2-2-16,26 0 32 0,5 0-27 16,18 0 22-16,0 0-26 15,26 0 23-15,23 2 23 16,26-2-24-16,32 0 19 15,35 0-17-15,40-8-4 16,26-6 13 0,14 0-30-16,-22 4 9 0,-18 0-15 15,-32 2 10-15,-12-1-7 16,-27-3-3-16,4 1 0 16,-9 3-3-16,-4-6 10 15,22 2-7-15,-8 1 0 16,-1-1 7-16,-9-2-7 15,5 3 0-15,-4-1 0 0,8 2 0 16,18-2 4-16,-18 1-4 16,9 2 0-16,-22 0 8 15,5 0-11-15,-10-4 3 16,14-6 0-16,4-4-5 16,0 3 6-16,-8 0-1 15,-23 3 0-15,-18 3 9 16,-17 0-13-16,-5-1 4 15,5 4 0-15,8-4-3 16,1 4 6-16,8 1-3 16,-8-2 0-16,8 0 8 15,-8 5-9-15,-14-4 1 0,5 2 0 16,-10 3-8-16,-3 0 17 16,3 1-9-16,-3-1 0 15,21 0 6-15,-8 4-12 16,8-2 6-16,1 4 0 15,-23-2-7-15,14-1 10 16,-1-3-3-16,-21-5 0 16,-1-1 9-16,14 1-15 15,9 0 6-15,-5-3 0 16,4 2-5-16,1-2 6 16,-14 3-1-16,-4 3 0 15,-22-1 7-15,-1 4-9 16,1-1 2-16,-9 0 0 15,0 0-5-15,8 3 7 0,1 1-2 16,-1-1 0-16,1-3 7 16,-9 3-11-16,0 1 4 15,-18-2 0-15,-14 4-5 16,-4-2 7-16,-13 2-2 16,0 0 0-16,0 0 5 15,18 0-10-15,13 0 5 16,0 0 0-16,4 0-4 15,5 0 6-15,-9 0-2 16,0 0 0-16,-22 0 9 16,0 0-12-16,-1 0 3 0,-3 0 0 15,-5 0-7 1,8 0 9-16,-17 0-2 0,18 0 0 16,-5 0 10-16,-4 0-14 15,18 0 4-15,4 0 0 16,5 0-6-16,4 0 10 15,-14 0-4-15,-4 0 0 16,-13 0 4-16,0 0-5 16,-9 0 1-16,0 0-7 15,0 0-48-15,-9 0-239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10.1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142 824 338 0,'0'0'127'16,"0"0"-33"-16,0 0-44 15,0 0 20-15,0 0-25 16,0 0-22-16,-75 0 1 15,66 0 7-15,-13 0-20 16,13 0 36-16,0 0-14 16,0 0-8-16,0 0 32 15,9 0-38-15,0 0 4 16,0 0 1-16,0 0-24 16,0 0 6-16,0 0-6 15,0 0 0-15,0 0 1 0,0 0 4 16,0 0-6-1,0 0 2-15,36 0-1 0,30 0 34 16,41 0-20-16,35 0 11 16,23 0 30-16,35-14-51 15,13-3 20-15,4 0-8 16,6 3-11-16,-23 0 6 16,-18-1-11-16,-9 1 0 15,-9 3 1-15,-4-2 7 16,14 0-8-16,-19 2 0 15,5 3 8-15,4 0-11 16,-13 4 3-16,14-5 0 16,-23 4-2-16,13 0 8 15,-21-1-6-15,21 0 0 0,-13 3 8 16,9-2-9 0,14-3 1-16,8 3 0 0,9-5-4 15,-8 5 10-15,-6-4-6 16,-12 1 0-16,-5-1 7 15,4-3-15-15,-3 2 8 16,-6-2 0-16,5 1-5 16,-4-3 13-16,-5-4-8 15,18-1 0-15,-13 2 8 16,4-2-16-16,-18 4 8 16,-4 2 0-16,-27 4-2 15,-13 3 5-15,-5 0-3 16,-8-3 0-16,-10 4 8 15,14-1-8-15,14-3 0 0,12-5 0 16,27 0-7-16,-8 4 10 16,-18-3-3-16,-1 5 0 15,-39 8 11-15,-32-3-17 16,-12 3 6-16,-15 0 0 16,-8 0-11-16,18 0 16 15,9 0-5-15,13 0 0 16,18 0 7-16,26-6-11 15,14-4 4-15,17-3 0 16,19 0-7-16,-28-2 11 16,-13 5-4-16,-26-2 0 0,-27 3 4 15,-13 1-3 1,-5 2-1-16,-4 0 0 0,-9 1-5 16,22-3 10-16,-5-1-5 15,32 0 0-15,9 1 7 16,8 0-12-16,23-4 5 15,9 1 0-15,-23-3-8 16,-17 4 14-16,-18 3-6 16,-1 1 0-16,-12-2 7 15,4-4-10-15,0 7 3 16,18-7 0-16,-1 7-5 16,10 2 11-16,0-3-6 15,-1 4 0-15,-17-4 2 16,-4 3-3-16,4 0 1 15,-18 0 0-15,-14 3-11 0,-8 0 20 16,0 0-9-16,0 0 0 16,13 0 3-16,5 0-3 15,4 0 0-15,5 0 0 16,-5 0-5-16,-14 0 9 16,1 0-4-16,-4 0 0 15,-6 0 3-15,-8 0-8 16,0 0 5-16,0 0 0 15,0 0-3-15,0 0 5 16,0 0-2-16,0 0 0 16,0 0-10-16,0 0 7 15,-40 0-141-15,-35-3-249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8:54.7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4337 84 95 0,'0'0'381'0,"0"0"-280"16,0 0-9-16,0 0-12 15,0 0-4-15,0 0-3 16,-35-87-35-16,35 87-5 16,0 0 5-16,0 0-32 15,0 0 2-15,0 0-8 16,0 31 1-16,26 12 5 15,14 11-5-15,0 11 0 16,5 8 12-16,-5 4-8 16,0 2-3-16,-5-3-2 15,-4 1 4-15,-13-1-4 16,-18-3 0-16,0-2-12 0,-66-3-127 16,-41-6-472-16</inkml:trace>
  <inkml:trace contextRef="#ctx0" brushRef="#br0" timeOffset="-2241">1716 240 85 0,'0'0'141'0,"0"0"-14"16,0 0-21-16,0 0-67 0,0 0-17 15,0 0 14-15,-58-11-24 16,58 11 3-16,0 5 3 16,0 7-18-16,0 5 10 15,0 3-3-15,0-3-1 16,27 0-3-16,13-2-1 16,0-11 6-16,-13-4 19 15,-1 0 16-15,-4 0 33 16,-13-2-16-16,0-18-25 15,-9 1 25-15,0-4-35 0,0-3-2 16,-26 6 4 0,-14 1-24-16,-9 7 0 0,13 12-3 15,-4 0-17-15,0 0-1 16,14 28-157-16,17 3-152 16</inkml:trace>
  <inkml:trace contextRef="#ctx0" brushRef="#br0" timeOffset="-3684">19 742 217 0,'0'0'141'16,"0"0"-30"-16,0 0-27 15,0 0-10-15,0 0 1 16,0 0-29-16,-18-3-1 16,18 3-2-16,0 0-4 15,0-3 16-15,0-3-5 16,0-8 0-16,0-6 6 15,0-8-54-15,9-3 4 16,9-5-1-16,22-2 1 0,-14 5-6 16,14 8 0-1,-22 10 2-15,-4 12-6 0,-14 3 4 16,8 0-13-16,10 14 11 16,-9 23-4-16,0 8 5 15,-9 6 1-15,0 0-1 16,0-3-8-16,0-9 9 15,0-8 0-15,9-10-4 16,4-10-12-16,-4-6 10 16,0 0-4-16,-9-5-3 15,9 0 11-15,0-5 4 16,13-20-2-16,-4-6 8 16,0-6-1-16,-1-3-3 15,5 1-4-15,-4 0 2 0,0 7-2 16,-5 12 0-16,-4 9 0 15,0 11-2-15,-9 0 2 16,9 0-3-16,0 0-6 16,13 17 6-16,-4 8-4 15,0 4 7-15,-1-2 0 16,6-2-4-16,-6-1 7 16,-8-7-7-16,0-5 4 15,5-10-37-15,-6-2 14 16,-8 0 10-16,18 0 13 15,9-37 1-15,22-11 4 16,8-5-3-16,-8 8-2 16,-9 16 7-16,-22 12-5 0,-9 14-2 15,0 3-1-15,0 0-3 16,4 29-6-16,5 10 10 16,0 4 0-16,-9-2 5 15,-1 2-7-15,15-6 2 16,-6-3 0-16,1-3-4 15,-5-5 1-15,5-7-132 16,0-7-123 0,0-12-257-16</inkml:trace>
  <inkml:trace contextRef="#ctx0" brushRef="#br0" timeOffset="-2647">1303 575 414 0,'0'0'117'0,"0"0"-12"15,0 0 3-15,0 0-51 16,0 0-15-16,0 0-16 16,0 0-23-16,-133-65 5 15,115 65-8-15,5 20 0 16,-5 11-5-16,0 9 8 15,-4 7-3-15,13-2 0 16,9 4 5-16,0-10-13 16,0-5 6-16,40-9-12 15,0-7 3-15,-5-13-43 0,5-5 25 16,-22 0 18-16,0 0 10 16,-5-18 0-16,-4-8 1 15,0-6 0-15,0-5 15 16,-9 3-10-16,0 0 18 15,0 6 10-15,0 11-11 16,0 9 17-16,0 2-27 16,0 6-8-16,0 0-4 15,0 0-16-15,0 28 16 16,9 10-1-16,13 6 4 16,-4-1 0-16,8-6-3 15,14-5 0-15,0-14-6 16,-4-4 11-16,-5-11-5 0,-13-3 3 15,0 0 1 1,4-8 5-16,-13-24-7 0,17-10-2 16,-3-3 10-16,-6-3-3 15,-8 5-7-15,-9 6 26 16,0 13-9-16,0 6 21 16,0 10-3-16,0 8-19 15,0 0-16-15,0 0-8 16,0 8 7-16,9 23-10 15,0 6 22-15,0 0-15 16,13 0 4-16,-4-4 0 16,13-1-2-16,-4-7 8 0,-10-5-6 15,-8-9 0-15,13-8 0 16,-4-3-1-16,-9 0 1 16,13-9 0-16,-4-16 6 15,0-6-1-15,13-3-5 16,-22-3 0-16,9 4 8 15,-9 1-6-15,-1 15-2 16,6 5 0 0,-14 10-5-16,0 2 5 0,0 0-2 15,0 0-7-15,9 20 5 16,0 5 1-16,17 1 3 16,-12-1 0-1,3 1-4-15,1-7 0 0,-9-1-16 16,0-7-4-16,4-6 1 15,5-5 22-15,-9 0-3 16,9 0 4-16,13-16-1 0,-5-16 4 16,5 1-3-16,5-2 0 15,-14 1 5-15,5 9-5 16,-18 9 0-16,4 11 3 16,5 3-9-16,0 0-2 15,-1 6 7-15,14 19 0 16,-4 7 1-16,4-4-1 15,-4 0 1-15,13-5-1 16,-13-3-6-16,-5-6 6 16,-4-3-27-16,-10-8-74 15,1-3-19-15,-9 0-6 16,0 0-62-16</inkml:trace>
  <inkml:trace contextRef="#ctx0" brushRef="#br0" timeOffset="-357">3267 79 125 0,'0'0'298'0,"0"0"-232"15,0 0 14-15,0 0 17 16,0 0-26-16,0 0-6 16,0 0-31-16,-18-28-15 15,-13 36-6-15,-18 29-9 16,4 14 13-16,-21 18 11 15,17 4-27-15,0 9 21 16,31-1-17-16,18-1-2 0,0-6 5 16,18-6-4-1,40-6-4-15,17-6 6 0,1-8-1 16,13-13-10 0,-14-10-79-16,1-14-221 15</inkml:trace>
  <inkml:trace contextRef="#ctx0" brushRef="#br0" timeOffset="1133">565 1353 544 0,'0'0'134'15,"0"0"-24"-15,0 0-20 16,0 0 13-16,0 0-27 16,0 0-44-16,0-116 19 15,-17 110-29-15,-14 4-17 16,4 2 3-16,-22 0-5 15,-9 5-3-15,9 18 0 16,-8 0 5-16,21 4-11 16,5-1 5-16,22-1 1 0,9 1-4 15,0-3 1-15,9 0-5 16,31-1 4-16,9-2-4 16,-5-1 8-16,-4-1 0 15,-9-5-1-15,-4 1-9 16,-18 1 10-16,0-1 0 15,4 3 0-15,-13 6 0 16,0-3-3-16,0 2 3 16,-13 4-4-16,-5-7-1 15,-9 2 5-15,-4-4 0 16,13-4-3-16,-13-4 3 16,23-5 0-16,-1-4 0 15,9 0 0-15,-9 0-1 0,9 0 1 16,0 0 0-16,0-9 0 15,0-5-4-15,9 5 2 16,8 6 2-16,6 3-13 16,-6 0 12-16,-8 9-11 15,0 25 12-15,-9 11-1 16,0 12 1-16,0 13 0 16,-18 1 0-16,-13-1 2 15,14-2-2-15,-10-8 0 16,18-12 0-16,-4-5 7 15,13-7-1-15,0-9-4 16,13-11-2-16,5-5 10 16,17-8-1-16,14-3-8 15,9 0 7-15,9-14 7 0,-1-17-8 16,-8-9-11-16,-9 0 4 16,-31 7-200-16,-18 4-504 15</inkml:trace>
  <inkml:trace contextRef="#ctx0" brushRef="#br0" timeOffset="7700">1312 2063 410 0,'0'0'119'0,"0"0"-24"15,0 0 4-15,0 0-26 16,0 0-7-16,0 0-17 15,0 0-29-15,0 0 17 16,0-19-18-16,0 19 8 16,0 0 5-16,0 0-31 15,0 0 6-15,0 0-7 16,0 23 5-16,9 10 1 0,13 0-6 16,5 5 0-16,4 5-1 15,-5-4 7-15,5-2-6 16,-13-3 0-1,-9-8 6-15,0-4-6 0,-9-5 0 16,0 0-6-16,0 0 2 16,0-2-15-16,-18 2-42 15,-13-9 21-15,13-5 40 16,9-3 2-16,1 0-2 16,8-3 0-16,0-17 0 15,0-6 2-15,0 4-2 16,0-1 2-16,0 1 6 15,0-1-2-15,8-5-6 0,19-3 0 16,4-4-2-16,-4 2 10 16,4-2-6-16,-13 7-1 15,-1 6 5-15,-3 7 7 16,-14 7 2-16,0 2-10 16,0 3 24-16,0 3-21 15,0 0 3-15,0 0-11 16,0 0 5-16,0 0-14 15,0 0 4-15,0 0-7 16,0 0 11-16,-14 17 2 16,-3 3 2-16,17 3-3 15,-9-1 8-15,9 4-12 0,0 5 4 16,0-6-14 0,0 4 10-16,18-6-4 0,13-8 5 15,-5-8 3-15,5-1-9 16,-4-6 7-16,4 0 0 15,-4 0 2-15,4-12 7 16,13-15-3-16,-4-11-1 16,0 2-3-16,-4 4 5 15,4 1 1-15,-13 9-6 16,-19 2 0-16,15 6-3 16,-23 7 4-16,9 5-1 15,-9 2 0-15,17 0-1 16,-8 0-9-16,13 0 8 0,-4 6 2 15,-9-3-3 1,0 0-1-16,0-3 4 0,-9 0-1 16,0 0 10-16,0 0-7 15,0 0-1-15,0 0-1 16,-9-10 4-16,-18-3 0 16,-4-1-4-16,5 2 0 15,-6 4 3-15,15 8-15 16,8 0 8-16,-9 0-7 15,9 0 8-15,-13 26 3 16,4 11 9-16,0 8-9 16,18 6 7-16,0-1-5 15,0-1-2-15,18-7 0 16,31-11-7-16,9-6 10 0,0-11-3 16,-5-2 0-16,18-12 5 15,-27 0-5 1,5 0 1-16,-9 0-1 0,-4-21 8 15,-5 0-3-15,-13-1-10 16,-18-2 1-16,0 10-124 16,-9-1-195-16</inkml:trace>
  <inkml:trace contextRef="#ctx0" brushRef="#br0" timeOffset="8327">2760 1857 485 0,'0'0'124'15,"0"0"-40"-15,0 0 23 16,0 0-24-16,0 0-26 16,0 0-44-16,9-17-5 15,-9 53-3-15,9 18-5 0,0 11 13 16,0 7 11 0,4-2-20-16,-4-5 9 0,0-3-13 15,0-7 12-15,0-10-12 16,-1-7 1-16,1-14 0 15,-9-12 3-15,14-4 0 16,-14-8-4-16,0 0 10 16,0 0 4-16,0-12 76 15,0-27-41-15,0-18-23 16,0-11 5-16,-14-11-31 16,-3-3 15-16,8-10-15 15,-9 4 6-15,-4-10-6 16,13 8 0-16,-9 9 0 15,18 15-1-15,-9 21 7 16,9 18-6-16,0 14 0 16,0 10-8-16,0 3 5 0,9 0-18 15,31 0 5-15,4 26 10 16,5 7-17 0,-9 7 7-16,5 2 1 0,-14 3-7 15,-5 4 22-15,-3-1-16 16,-14 3 16-16,-9 0-3 15,0 0-15-15,-40-1-51 16,-9-4-8-16,4-12-150 16,5-6-183-16</inkml:trace>
  <inkml:trace contextRef="#ctx0" brushRef="#br0" timeOffset="9500">3373 2222 435 0,'0'0'116'15,"0"0"-49"-15,0 0 24 16,0 0 11-16,0 0-43 15,0 0-22-15,0-40-37 0,9 40 4 16,27 0 1-16,13 0-5 16,-9 18 0-16,8 1 3 15,-12 7 2-15,-5 2-5 16,-4 3 0-16,-18-3 3 16,13 0-4-16,-22-4 1 15,0-6 0-15,0-5-4 16,0-8 4-16,0-5 0 15,0 0-15-15,-31 0 15 16,13-3 13-16,9-19-13 16,9-7 0-16,0-8-4 15,0-4 6-15,49-11-2 0,18 2 0 16,-1 1 1-16,-8 10 2 16,-14 8-3-16,-4 11 0 15,-31 11 13-15,0 3-11 16,-9 6 10-16,0 0-8 15,0 0 2-15,0 0-12 16,13 12 1-16,5 16 5 16,9 9 3-16,4-1 2 15,5 1-5-15,4-1 0 16,0-9 6-16,-5 1-6 16,5-8 0-16,-13-3 0 15,-5-8 1-15,-4-7 5 16,-9-2-6-16,8 0 10 0,-3 0-7 15,-5-7 34-15,8-17 25 16,-8-2-29-16,13-2 13 16,-13-3-37-16,0 6 9 15,9 2-6-15,-9 9-6 16,-9 8-3-16,0 6-3 16,9 0-1-16,-9 0-3 15,13 0-10-15,5 0 11 16,-9 8 2-16,0 7-6 15,-1-1 1-15,6 0 6 16,-5-2 0-16,8-4 1 16,-8 2 2-1,0-6-3-15,0-4 0 0,13 0 8 16,-4 0 5-16,0 0-13 0,4-20 2 16,5-2 4-16,-5-1-1 15,-4-1-5 1,0 6 0-16,-10 7 7 15,1 2-9-15,5 9 2 0,-14 0-4 16,9 0 3-16,-1 0-18 16,19 20 19-1,-5 2 0-15,5 4 1 0,4-3-6 16,-4-7 5-16,4 0 0 16,-13-9-5-16,-1-4 5 15,-8-3 0-15,-9 0 2 16,22 0 4-16,-13-26 1 15,0-16-5-15,9-9 4 16,-18-14 6-16,0-9-10 16,0-5 5-16,0-1 17 15,0 10 5-15,-27 2 1 16,-13 20-17-16,14 14-5 0,3 17 13 16,6 14-19-16,17 3 0 15,0 0-2-15,0 20-23 16,0 36 23-16,31 21 0 15,-5 14 1-15,-8 2-9 16,13-9 8-16,-4-9 0 16,13-13-2-16,0-17-28 15,-5-8-13-15,14-12-40 16,-9-16-44-16,-13-9-10 16,0 0-82-16,-5-6-134 0</inkml:trace>
  <inkml:trace contextRef="#ctx0" brushRef="#br0" timeOffset="9712">4791 1883 156 0,'0'0'202'16,"0"0"-162"-16,0 0-3 16,0 0-18-16,0 0 55 15,0 0-13-15,266-29 3 16,-190 18-20-16,4-3-18 15,-5 2-7-15,-17 1-19 16,0 2 7-16,-32 9-7 0,-26-2-59 16,0 2-185-16</inkml:trace>
  <inkml:trace contextRef="#ctx0" brushRef="#br0" timeOffset="10386">3813 1512 319 0,'0'0'208'0,"0"0"-132"0,0 0 15 16,0 0-5-16,0 0-36 15,0 0-3-15,-9-29-47 16,0 29 2-16,-4 0-6 16,4 14 8-1,0 7-1-15,9-5-3 0,0 1 6 16,0-6-13-16,9-5 7 15,13-3 0-15,5-3 10 0,0 0-5 16,-14 0 2-16,5 0 7 16,-9-17-5-1,-9-3 43-15,0 4-24 16,0-2-4 31,0 4 5-32,-9 3-24 1,-22 5-4 0,-5 6-1 15,5 0-21 0,4 0-53-15,10 22-91-1,17 15-320 1</inkml:trace>
  <inkml:trace contextRef="#ctx0" brushRef="#br0" timeOffset="10930">5977 1211 488 0,'0'0'133'0,"0"0"-7"16,0 0 16-16,0 0-47 15,0 0-29-15,0 0-3 16,-18-56-28-16,-4 56 0 15,4 4-16-15,-9 31-18 0,-4 25 13 16,13 13-14-16,10 12 2 16,8 12 6-16,0 10-4 15,8 10-3-15,19 4-1 16,4 1 7-16,-4-12-10 16,13-19 3-16,-13-18 0 15,12-17 0-15,1-15 0 16,5-16-32-16,13-16-89 15,22-9-82-15,-5-9-83 16</inkml:trace>
  <inkml:trace contextRef="#ctx0" brushRef="#br0" timeOffset="11492">6523 1976 204 0,'0'0'165'16,"0"0"-73"-16,0 0 15 16,0 0-43-16,0 0-2 15,0 0 21-15,-9-57-25 16,9 49-14-16,0 0-7 16,0-7-13-16,0 1 6 15,0 2-23-15,0 1 9 16,0 6 6-16,0-1-18 0,0 0 9 15,18 6-13 1,0 0-1-16,4 0-3 0,-4 0-2 16,8 0 6-16,-3 20-5 15,-6 2 2-15,1 1 0 16,-4 3 3-16,-6 2 0 16,-8-5-5-16,0-4 5 15,0-4 0-15,0-8-2 16,0-3 11-16,0-4-9 15,0 0 2-15,9 0-2 16,-9 0 27-16,9-14-10 16,-9-14-2-16,9-9 12 15,0-6-11-15,13-2 1 16,5 6-17-16,-9 4 6 0,4 11-5 16,-13 9-1-16,0 9 0 15,8 6-2-15,6 0-10 16,-6 0 11-16,10 29-5 15,4 8-2-15,-13 5 1 16,4 8 4-16,-13-1-4 16,0-4 3-16,0-6-14 15,-9-7-52-15,0-9-149 16,0-9-287-16</inkml:trace>
  <inkml:trace contextRef="#ctx0" brushRef="#br0" timeOffset="11805">7003 1129 426 0,'0'0'157'0,"0"0"-62"0,0 0-23 15,0 0 34-15,0 0-49 16,0 0-27-16,-31-45-30 16,80 62 10-16,9 31-10 15,17 17 16-15,1 18-11 16,4 9 23-16,-23 14-10 0,-12 4-3 16,-14 6 5-16,-22 3-19 15,-9-3 8 1,0-11-9-16,0-9 7 0,-49-14-14 15,-18-7-80 1,1-17-255-16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08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66 366 0,'0'0'236'0,"0"0"-141"16,0 0-7-16,0 0-7 15,0 0-11-15,0 0-56 16,-14-62 7-16,36 59-17 16,5 3 1-16,-9 0-8 0,22 0 4 15,-9 0-1 1,-4 0 0-16,-1 6-3 0,5 17 2 16,-22 5-2-16,0 1-1 15,0 4-1-15,-9-2 4 16,0-3 1-16,0 1-2 15,-9-7 9-15,-9-5-7 16,9-3 0-16,9-8 6 16,-8-3-12-16,8 1 6 15,0-4 0-15,0 2-2 16,0 1 5-16,26-3-3 16,23 0 7-16,0 0-2 15,-5 0 3-15,-4-5-8 16,-8-4 0-16,-15 3 8 0,-17 3-1 15,9 3 0 1,-9 0 8-16,0 0-12 0,0 0 29 16,0 0-27-16,0 0-1 15,0 0-8-15,-9 11-1 16,-8 21 5-16,-6 2 11 16,-3 3-7-16,3-4 3 15,15 4-7-15,-1 0 0 16,9 3 2-16,0-1 4 15,0 6-6-15,0 1 0 16,0 2 7-16,0 6-8 16,17-3 1-16,6-1 0 15,-14-4 0-15,-1-7 3 0,-8-10-3 16,0-7 0-16,0 1 6 16,-8-3 2-16,-32-3-6 15,-5-6 7-15,-26-8 6 16,13-3-9-16,-8 0-12 15,-1-6-2-15,-9-16-305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23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57 415 0,'0'0'214'0,"0"0"-86"0,0 0-32 15,0 0 13 1,0 0-30-16,0 0-25 0,-53-54-40 16,70 51 0-16,19 3-12 15,4 0 0-15,9 0 2 16,0 0-5-16,-23 6 5 15,5 11-4-15,-22 6 0 16,-9 5 6-16,0 6-1 16,0 3-5-16,-31-3 0 15,-4-1 8-15,3-6-4 16,-3-2-4-16,22-9 0 16,4-4 11-16,9 0-15 15,0-4 4 1,0-3 0-16,22 0-2 0,-4-1 5 15,-1-4-3 1,-8 0 1-16,14 0 6 0,-6 0-8 16,1 0 1-16,13 0 0 0,-4 0 1 15,4 0 3-15,-13 0-4 16,8 0 3-16,-12 5 5 16,3-1-1-16,-17 1-7 15,0 6 0-15,0 9 3 16,0 8-1-16,0 7 23 15,-31 1 1-15,-4-2-23 16,17-2 17-16,5-2-20 16,4 4 3-16,9 3 1 15,0 3 1-15,0 2-5 0,0-1 5 16,0 4 0 0,0 0 10-16,0-3-12 15,0 3-1-15,0-2 14 16,9 2-11-16,13 1-4 0,-13-4-1 15,0 0 10-15,0 1-8 16,-9-12-2-16,0-5 0 16,0-12 3-16,0-6 3 15,-18-2-4-15,-31-6 10 16,-27 0-3-16,-12 0-18 16,-15-3-12-16,-12-14-260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17.3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98 957 649 0,'0'0'160'0,"0"0"-30"16,0 0-13-16,0 0-6 16,0 0-36-16,0 0-46 15,0 0 15-15,0 0-40 16,-58-39-1-16,58 39-6 15,0 0 0-15,18 22 3 16,22 9-3-16,-5 6 10 16,5 2-6-16,9 4-1 15,-13 0 0-15,4-2-3 16,-23 0 8-16,-8-2-5 0,5-2 0 16,-14-12-31-16,0-2 17 15,0-9-39 1,-14-5-11-16,-4-9 33 0,-8 0-10 15,4 0 35-15,4 0-1 16,9-18 14-16,0-1-3 16,0-1-4-16,9-8 0 15,0-6 8-15,9-6-8 16,27-5 0 0,12-3-2-16,10 0 6 0,0 2-8 15,-9 9 4-15,-14 9 0 16,-12 14 4-16,-23 8 2 15,0 4-2-15,0 2 26 16,0-3-20-16,-9 3 7 16,-22-3-17-16,4 3 0 15,5 0 1-15,-5 0 1 16,9 0-2 15,5 22 0-15,4 10-2-1,9 10-1 1,0-4 3 0,0 1 0 31,22-6-9-47,23-7 9 31,-5-7 0-16,9-7-1 1,-1-9 2-16,-12-3-3 16,4 0 2-1,-4-6 0 17,12-17 1-17,1-8 4-15,0-2-5 63,-13-1 0-48,4 4 9 1,-14 6-7 0,-12 10-2-16,3 5 0 0,-17 6-2 0,9 3 3 0,0 0-2 0,13 0 1 0,-13 0-8 0,9 0 2 0,-9 12 6 0,0-1-6 0,0 0-1 15,-9 0-6-15,0-6 13 0,0-5-4 0,0 0 9 0,0 0-4 0,0 0 2 0,0 0-2 0,-9-7 10 0,-9-4-9 0,0-1 4 0,-13 1 12 0,13-1-18 0,1 4 21 0,-14 2-20 0,13 0 3 0,0 6 0 0,-4 0-3 0,4 0-1 0,9 9 0 0,0 14-5 0,9 11 5 0,0 0 0 0,0-1 0 16,18 3-6-16,22-9 6 0,4-2 0 15,-4-4-1-15,9-7 3 0,-22-6-5 0,13-5 3 16,-13-3-13-16,13 0 9 16,0 0-43-16,-5-10-78 15,-4-5-131-15,-13-3-177 16</inkml:trace>
  <inkml:trace contextRef="#ctx0" brushRef="#br0" timeOffset="641">1448 918 549 0,'0'0'157'0,"0"0"-26"0,0 0-11 15,0 0-15-15,0 0-48 16,0 0-43-16,9-4-3 16,-9 19-4-16,9 15-3 15,-9 11 31-15,0 0-26 16,0 2 13-16,0 1-9 15,0-6-10-15,0-3 7 16,0-5-10-16,0-7 0 16,0-6 0-16,0-9 9 15,0-4-9-15,0-4 4 0,0 0-1 16,-9-14 35-16,0-29 12 16,0-14-28-16,-4-5-2 15,13-9-13-15,0-6 3 16,0-6-10-16,0 6 8 15,22-5-7 1,-4 2-1-16,9 9 0 0,4 11-6 16,-22 18 13-16,8 17-7 15,-17 10 0 1,14 10 1-16,-5 5-10 0,8 0 3 16,15 0 3-1,3 22-2-15,14 24-10 16,0 11 15-16,-5 2 0 0,-13 0-7 0,-4-4 2 15,-14-14 4-15,-4-6-18 16,-9-7 18 0,0-9-43-16,0-1-21 15,-40-4-50-15,-18 3-117 0,1 0-87 16</inkml:trace>
  <inkml:trace contextRef="#ctx0" brushRef="#br0" timeOffset="1813">1897 1078 35 0,'0'0'567'16,"0"0"-442"-16,0 0-13 15,0 0-4-15,0 0 5 16,0 0-59-16,0-33-5 16,0 33-42-16,31 0 11 15,5 0-10-15,4 0-7 16,-5 0 1-16,5 12 9 16,-13 6-4-16,-5 5-7 15,5-1 0-15,-5 4 4 16,-13-3-3-16,0-1-1 15,-9-4 0-15,0-7-5 0,0 0 10 16,0-5-5-16,0-6 0 16,0 0-7-16,-9 0 2 15,-13 0 5-15,13-17 0 16,0-5 1-16,9-16 3 16,0-3-4-16,40-8 0 15,-5 1 7-15,5 11-14 16,0 11 7-16,-13 10 0 15,-9 4-4-15,4 7 5 16,-4 5-1-16,-9 0 0 16,8 0-4-16,6 3 0 15,-15 22 4-15,10 0 0 0,-18 6-6 16,9-2 12-16,4-6-6 16,-4-1 0-16,0-4 3 15,9-5-6-15,-9-4 3 16,0-5 0-16,13-3-4 15,-4-1 9-15,-1 0-5 16,6 0 2-16,3-10 12 16,5-17-7-16,-4-1-2 15,4-3-3-15,-13 3 19 16,-9 5-19-16,0 9 11 16,0 3 7-16,-9 8-18 15,13 3 11-15,-13 0-13 16,9 0-7-16,0 3-2 0,0 22 10 15,8 3-1 1,6 1 0-16,-15-4 6 0,1-2-12 16,0-8 6-16,9-7 0 15,-5-5-3-15,5-3 12 16,9 0-8-16,13 0-1 16,0-23 8-16,-5-5-3 15,-4-2-5 1,5-6 0-16,4 5 4 0,-13 3-1 15,-5 3-3-15,-13 10 0 16,0 7 13-16,-9 5-19 16,17 3 6-16,-8 0-10 15,22 6 4 1,-13 20 3-16,13-7 3 0,-4 3 0 16,4-2 8-16,5-5-10 0,-5-4 2 15,4-2 0-15,5-9-6 16,-13 0 15-16,13 0-9 15,-9-9 2-15,-4-19 7 16,-1-6-2-16,-12-3-7 16,3-11 1-16,-17-4 11 15,0-6-4-15,0-11 27 16,-17 1-5 0,-15 4-27-16,15 16 19 0,-1 16-13 15,5 15-5-15,4 12 11 16,9 5-15-16,0 0-5 15,-9 31 2-15,0 22 0 0,0 12 3 16,0 1 0 0,9-4 0-1,0-3-4-15,0-2 4 0,27-6 0 16,4-6-1-16,13-5-9 0,5-14 8 16,18-12-65-16,-1-12-79 15,14-2-38-15,-26 0-38 16,-14-20-27-16,-23-5-247 15</inkml:trace>
  <inkml:trace contextRef="#ctx0" brushRef="#br0" timeOffset="2002">3594 733 309 0,'0'0'147'16,"0"0"-61"-16,0 0-25 15,0 0-47-15,0 0 27 16,0 0 5-16,218-26-24 15,-120 16 19-15,4-2-25 16,-13 6-14-16,-23 3-3 16,-17 3 1-16,-31 0-155 15,-18 0-387-15</inkml:trace>
  <inkml:trace contextRef="#ctx0" brushRef="#br0" timeOffset="2455">2435 379 225 0,'0'0'229'15,"0"0"-79"-15,0 0-45 0,0 0-18 16,0 0-12-16,0 0-73 0,-9 6 37 16,-14 17-20-16,15-3-18 15,8-3 12 1,0 2-11-16,0-5-2 0,8-2 5 15,24-3 1-15,-6-7 11 16,5-2-17-16,-4 0 2 16,-9 0 14-16,4 0-12 15,-4-2 16-15,-9-13 13 16,-9-5-10-16,0 1 40 16,0-5-45-16,-36 8-17 15,-4 7-2-15,0 7 7 16,22 2-13-16,1 0-24 15,8 25-123-15,9 6-186 0</inkml:trace>
  <inkml:trace contextRef="#ctx0" brushRef="#br0" timeOffset="3036">4723 246 312 0,'0'0'315'15,"0"0"-150"-15,0 0-33 16,0 0-12-16,0 0 2 16,0 0-55-16,-58-107-16 15,49 107-12-15,-22 8-35 16,-5 34 35-16,-13 21-26 15,9 17-1-15,14 9 12 16,8 7-21-16,18 4 4 16,0-10-7-16,0-4 11 15,18-10-10-15,40-5-1 16,-1-15-8-16,10-11-2 0,8-11-80 16,1-17-94-16,13-13-155 15</inkml:trace>
  <inkml:trace contextRef="#ctx0" brushRef="#br0" timeOffset="3724">5105 801 511 0,'0'0'151'0,"0"0"-42"15,0 0 19-15,0 0-69 0,0 0-15 16,0 0-16-16,57-84-19 16,-17 74 19-16,-22 5-20 15,0 5-7-15,13 0 8 16,-22 0-9-16,18 28 0 16,-14 6-4-16,5 6 14 15,-9 0-7-15,-9 2-3 16,0-8 0-16,0-9-1 15,0-5 3-15,0-8-2 16,0-10 0-16,0-2 5 16,8 0 1-16,-8 0 5 15,0-11 28-15,0-17 9 0,23-10-40 16,-6-1 6 0,10-3-5-16,4 2-2 0,-4 3-3 15,4 10-4-15,-13 3 2 16,-1 13-2-16,-3 5 0 15,4 6-3-15,-10 0 2 16,10 17-3-16,13 15 4 16,-13 4 0-16,0 7 0 15,13-3-5-15,-13 0 5 32,0-4-3-32,-5-2-5 31,-13-6-74-31,0-8-162 15,0-6-195 1</inkml:trace>
  <inkml:trace contextRef="#ctx0" brushRef="#br0" timeOffset="3970">5833 0 478 0,'0'0'223'0,"0"0"-130"16,0 0-26 0,0 0 4-1,0 0 10-15,156 156 6 0,-54-77-35 16,13 14-7-1,-8 7 8 1,-31-4-44 0,-19-3 13-16,-30-5-22 15,-27-4 10 1,0 2-23 0,-18-4-15-16,-39-6-296 15</inkml:trace>
  <inkml:trace contextRef="#ctx0" brushRef="#br0" timeOffset="5142">440 2047 439 0,'0'0'169'0,"0"0"-40"15,0 0 3-15,0 0-52 16,0 0 3-16,0 0-27 16,13-102-22-16,-13 100-8 15,-22 2-24-15,-14 0 1 16,-21 0 16-16,-10 2-15 15,-4 18-4-15,18 0 0 0,13 2 0 16,0 4 2-16,13 2 0 16,18-3-2-16,9 1 0 15,0-1-19-15,0-3 14 16,36 1-2-16,12-2 7 16,-8-7-9-16,5 2 14 15,-14-4-5-15,-4 0 0 16,-5 1 9-16,-13-1-14 15,0 2 5-15,-9 6 0 16,0-3-4-16,0 3 4 16,-27 2 0-16,-13-2-1 15,-9 3 6-15,-9-3 4 0,9-10-9 16,14-2 2-16,4-7-2 31,22-1 2-31,9 0-2 0,0 0 0 16,0 0 9-16,0 0-18 0,0 0 0 15,9 0 3-15,13 0-7 16,5 0 13-16,-10 0 0 16,6 0-1-16,-14 23-6 15,-9 16 7-15,0 9 0 16,0 4 2-16,0 7-1 16,0 6-1-16,0 1 0 15,0 1 3-15,0-5 5 16,-9-5 1-16,9-9-9 15,0-11 6 1,9-9-4-16,48-5 1 0,1-6-3 0,9-6 7 16,8-2-1-16,1-6-1 15,-19-3-5-15,-17 0-7 16,-22 0-130-16,-18 2-624 16</inkml:trace>
  <inkml:trace contextRef="#ctx0" brushRef="#br0" timeOffset="25872">3581 3731 553 0,'0'0'230'16,"0"0"-72"-16,0 0-17 0,0 0 2 16,0 0-73-16,0 0-9 15,22-17-24-15,-22 17-29 16,0 0 17-16,9 0-25 16,-9 12-1-16,0 19-1 0,0 9 4 15,9 5 15 1,-9 3-17-16,9 0 3 15,-9-5 1-15,0-4-3 0,9-11-1 16,4-5 0 0,-4-10 4-16,0-1-4 0,-9-9 0 15,9-3 4-15,-9 0-9 16,0 0 11 0,0 0 2-16,0 0 37 0,0 0-14 15,0-17 10-15,0-20-28 16,-27-8-5-16,5-9-6 15,-5-8-1-15,-4-3-1 0,4 0 0 16,-4-1 10 0,22 10-10-16,-9 20 0 0,18 9 0 15,0 11-15-15,0 5 15 16,27-1-13-16,22 1 10 16,0 8-16-16,0 3 17 15,9 0-1-15,-14 0-7 16,5 8-3-16,-9 21 8 15,-22 3-19-15,-18-2-16 16,0 4-52-16,-40-5-36 16,-45 1-41-16,-8-1-66 15,-14-1-56 1</inkml:trace>
  <inkml:trace contextRef="#ctx0" brushRef="#br0" timeOffset="23407">1408 3528 87 0,'0'0'266'16,"0"0"-74"-16,0 0-18 15,0 0-51-15,0 0-35 16,0 0 20-16,0 0-47 16,0 0 21-16,18 2-3 15,-18-2-32-15,0 0 26 16,0 0-38-16,0-14-16 16,0-6 11-16,0 6-13 15,0-3 2-15,0 6-7 16,-9-1-4-16,0 4 3 0,-9 2-11 15,-13-2-3 1,5 5-17-16,-5 3 21 0,4 0-1 16,-4 0 0-16,-5 17 0 15,5 14-11-15,-4 12 11 16,4-1 0-16,13 0-12 16,9 1 2-16,9-4 10 15,0 1-5-15,0 0-33 16,9-3 38-16,40-1-26 15,0-1 0-15,4-2 25 16,5-2-16-16,-9-2 10 16,-10-1 2-16,-3 1 3 15,-5 4-7-15,-13-1 9 16,-18-4 0-16,0 0-8 16,0 0 3-16,-9-2-15 0,-31 2 19 15,-4-5 1 1,-14-6-1-16,0-3 1 15,-9-11 0-15,10-3 2 0,-1 0 7 16,18 0-9 0,13-8 0-16,-4-13-2 0,22-1-1 15,-8-1-24 1,17 3-12-16,-9-3-26 16,9 7-85-16,0 5-72 0,0 2-188 15</inkml:trace>
  <inkml:trace contextRef="#ctx0" brushRef="#br0" timeOffset="24135">1830 3943 13 0,'0'0'282'16,"0"0"-201"-1,0 0-38 1,0 0 0 0,0 0-9-16,0 0 11 15,0 0-40 1,0 0 11 0,-9 6 23-16,9 0-34 0,0-3 16 0,0-3-20 15,0 0 8 1,0 0 10-1,0 0-13-15,0 0 24 16,0 0-16 0,0 0-10-1,0 0 15-15,0 0-10 16,0 0 20 0,0 0 6-16,0 0-10 0,0 0 38 15,0 0-22 1,0 0-16-16,0 0 22 0,0 0-21 15,0 0 10-15,0 0-32 0,-22 0-4 0,13 0-11 16,0 0 11-16,1 0 8 16,8 0 9-1,0 0-17 1,0 0-9-16,0 0-1 0,0 0-15 0,0 5 19 0,8-2 4 0,1 1 2 0,-9-4 9 0,0 0-7 0,9 0 9 0,-9 0 10 0,14 0-19 16,-14 0 26-16,0 0-10 0,0 0-6 15,0 0 24-15,0 0-35 16,0 0 4-16,0 0-5 15,0 0 4-15,0 0-8 16,0 0-20-16,0 0-78 16,-23 0-87-16,14 5-330 15</inkml:trace>
  <inkml:trace contextRef="#ctx0" brushRef="#br0" timeOffset="24883">2261 3797 376 0,'0'0'214'16,"0"0"-87"-16,0 0-6 16,0 0-26-16,0 0-9 15,0 0-10-15,0-43-2 16,-9 41-45-16,1 2 29 15,8 0-18-15,0 0-35 16,-14 0 3-16,14 0-8 0,-26 13 0 16,8 19-5-16,-4 4 15 15,4 7-10-15,9 6 0 16,9-2 6-16,0 7-19 16,0-3 13-16,27-6 0 15,4-6-6-15,18-4 6 16,-5-13-1-16,5-5-5 15,-9-9-10-15,9-4 12 16,-14-4 4-16,5 0 0 16,9-6 6-16,-5-23 6 15,5-5-10-15,-9-7 17 16,-13-12-18-16,-5-5 28 16,-13-5-11-16,-9-5-4 0,0 3 38 15,-40 9-35 1,-9 8 4-16,-9 14-13 15,23 11 6-15,4 15-28 16,4 4 13-16,9 4-23 0,-4 0 23 16,13 9-24-16,-8 19-8 15,8 7-101-15,9 1-116 16,0-8-78-16</inkml:trace>
  <inkml:trace contextRef="#ctx0" brushRef="#br0" timeOffset="25325">3105 3938 84 0,'0'0'435'0,"0"0"-311"16,0 0-33-16,0 0 40 15,0 0-70-15,0 0-37 16,0-13-4-16,0 13-16 16,0 0-4-16,0 0 0 15,0 0-22-15,0 0 20 16,0 5-6-16,0 8 8 0,0-1-3 16,0-7 3-16,0 1-11 15,9-6 9-15,0 0 2 16,-9 0 20-16,9 0-9 15,-9 0 18-15,9 0 51 16,-9 0-29-16,0-8-13 16,0-4 23-16,0 1-32 15,0 6 12-15,0 0-41 16,-18 1-19-16,9 4 18 16,-13 0-39-16,4 0-31 15,9 0-74-15,1 0-125 16,8 5-216-16</inkml:trace>
  <inkml:trace contextRef="#ctx0" brushRef="#br0" timeOffset="30399">4598 3179 347 0,'0'0'165'16,"0"0"-26"-16,0 0-22 16,0 0-34-16,0 0 16 15,0 0-20-15,0 0 15 16,9-54-20-16,-9 54-23 15,0 0 18-15,0 0-38 0,0 0-11 16,0 0 4-16,0 0-21 16,0 6-6-16,-9 34 2 15,-9 15 1-15,-22 15 8 16,23 6-8-16,-14 11 0 16,13 4-2-16,9 8 7 15,0 0-5-15,9 0 0 16,0-6 4-16,9-5-9 15,40-11 5-15,-5-6 0 16,23-12-2-16,-9-10 0 16,-10-10 1-16,10-7 1 15,-27-14-33-15,-4-3-36 16,-9-6-112-16,-18-9-110 16,0 0-252-16</inkml:trace>
  <inkml:trace contextRef="#ctx0" brushRef="#br0" timeOffset="31960">5162 3816 156 0,'0'0'123'16,"0"0"-5"-16,0 0-20 15,0 0 0-15,0 0-11 16,0 0-20-16,0 0 25 16,0 0-15-16,0 0 9 15,0 0-1-15,0 0-65 16,0-5 20-16,0-13-15 15,-8 1-22-15,8 1 18 16,0-5-11-16,0-1-8 16,0-1 6-16,0 3-8 15,0 12 0-15,8 5-5 16,10 3-8 15,4 0 13-15,14 25 0-1,-5 13 1-15,-4 10-4 16,-5 3 3-16,-4 0 0 0,-18-2-4 0,0-8 6 0,0-7-2 0,0-8 0 63,0-11-6-63,0-8 2 15,0-4-6-15,0-3 10 16,0 0 7-1,0 0-4 1,0 0 5 0,0 0 7-16,0-14-12 15,0-14 3-15,9-4-6 32,8-10 0-32,14-3-2 15,-13-1 4 1,13-1-2-1,-4 7 0 17,4 3 10-1,-13 9-15-15,0 8 5-1,-10 5 0 1,-8 10-7 15,14 5 5-31,-14 0-2 0,0 0-9 0,9 0-13 0,8 0 23 0,1 29 1 0,4 10 2 0,-13 9-6 0,0 3 8 0,-9 0-2 0,0-4 0 0,9-6 1 0,0-8-9 0,0-11 6 0,13-1-45 0,-13-10-93 0,-9 3-41 0,0 0-109 0</inkml:trace>
  <inkml:trace contextRef="#ctx0" brushRef="#br0" timeOffset="33982">6446 3876 113 0,'0'0'200'16,"0"0"-107"-16,0 0 61 0,0 0-57 15,0 0-25-15,0 0 2 16,-9-6-33-16,9 6 9 15,0 0-1-15,0 0-11 16,0 0 25-16,0 0-29 16,0 0-11-16,0 0-6 15,0 0-13-15,0 0-4 16,36-6 4-16,13 4 0 16,0-2 3-16,9-1-7 15,8-1 0-15,1-5 1 16,8 0-1-16,5-3 0 15,-13 2 0-15,-31 6-49 0,-5 6-55 16,-23 0-84-16,-8 0-111 16</inkml:trace>
  <inkml:trace contextRef="#ctx0" brushRef="#br0" timeOffset="34274">6629 3694 376 0,'0'0'117'16,"0"0"-15"-16,0 0 9 16,0 0-7-16,0 0-57 15,0 0 1-15,0-13-43 0,0 13 3 16,0 7-7-16,0 22 5 15,0 2 19-15,0 6-4 16,0 0-12-16,0 5 8 16,8-3-10-16,10-2-7 15,-4-2 3-15,3-7-3 16,1-9-4-16,4 0-125 16,5-12-285-16</inkml:trace>
  <inkml:trace contextRef="#ctx0" brushRef="#br0" timeOffset="34761">7326 3176 228 0,'0'0'209'0,"0"0"-81"15,0 0-8-15,0 0 6 16,0 0-78-16,0 0-8 16,-9-14-26-16,9 14-5 15,0 0-1-15,0 11-3 16,0 16-5-16,0 8 1 15,0 11 6-15,-9 5-8 16,0 8 1-16,9-5-7 0,-17-3-34 16,17-15-141-16,0-10-242 15</inkml:trace>
  <inkml:trace contextRef="#ctx0" brushRef="#br0" timeOffset="35023">7557 3241 247 0,'0'0'151'0,"0"0"-46"16,0 0-15-16,0 0-2 15,0 0-40-15,0 0 9 0,0-14-4 16,0 14-22-16,0 0 1 15,0 0-21-15,0 0-7 16,0 0-4-16,0 0-8 16,0 29 8-16,0 13-3 15,0 12 10-15,0-1-3 16,0 4-4-16,0-6-37 16,0 0-325-16</inkml:trace>
  <inkml:trace contextRef="#ctx0" brushRef="#br0" timeOffset="46377">1315 5503 113 0,'0'0'435'0,"0"0"-260"16,0 0-10-16,0 0-47 16,0 0-8-16,0 0-42 15,0 0-8-15,-40-11-12 0,40 11-36 16,0 0 15-16,0 0-27 15,0 0 0-15,0 0-3 16,9 5 1-16,31 21 2 16,18 4 0-16,-23 11 7 15,23 1-8-15,-9 1 1 16,-23 4 0-16,14-1-2 16,-22-3 7-16,-4-4-5 15,-14-5 0-15,0-9-10 16,0-10 5-16,0-6-25 15,0-8-9-15,-32-1-13 16,6 0 52-16,4 0 5 16,4-7-5-16,18-11 1 15,-9-4 1-15,9-6-2 16,0-9 0 0,0-8-4-16,35-3 1 0,23-9 3 15,-9 3 0-15,9-2 2 16,-18 5-1-16,-5 14 0 0,-12 11-1 15,-23 9 18-15,0 9-12 16,0 0 9-16,0 4-3 16,-32 4-7-16,6 0 0 15,-14 0-5 1,13 12 0-16,5 11-10 0,13 8 10 16,9 11 0-16,0 6 0 15,0 6 3-15,0 4-8 16,40-8 5-16,-4-8 0 15,4-8-9-15,0-14 7 16,4-9-7-16,-4-11 6 0,18 0 3 16,-9-3-4-16,8-25 5 15,1-9-1 1,0-2 5-16,-14-7 0 16,-4 1-5-16,-13 5 1 0,-14 4 8 15,5 13-4-15,-9 12-5 16,-9 7 0-1,0 4-7-15,9 0 3 0,13 0-6 16,-13 0 9-16,0 7-4 16,0-2-4-16,0-2 9 15,-9-3 0-15,0 0-7 0,0 0 11 16,0 0-4-16,0 0 9 16,0 0-5-16,0 0 11 15,0 0-15-15,-18-5 0 16,0-1 3-1,-4 0 1-15,-5 6-4 0,-4 0 0 16,4 0 7-16,-13 6-14 16,23 15 7-1,-14 9 0-15,31 1-11 16,0 8 14-16,0 1-3 0,0-7 0 16,31 2 0-16,18-12-6 15,8-7 6-15,-12-1 0 16,12-6-7-16,1-4 8 15,-9-3-1-15,0-2 0 0,0 0-8 16,-5 0 5 0,-13 0-1-16,-13 0-40 0,-18 0-94 15,0-7-27-15,0-2-141 16</inkml:trace>
  <inkml:trace contextRef="#ctx0" brushRef="#br0" timeOffset="35879">9174 3139 161 0,'0'0'342'0,"0"0"-230"15,0 0-5 1,0 0 8-16,0 0-55 0,0 0-10 0,-9-28-3 0,9 28-21 0,0 0 8 31,0 0-33-31,0 0 0 16,0 0-1-1,0 17 0-15,23 12 0 16,-6 4 0 0,-8 3 4-16,0-4-12 15,-9 2 7 1,9-3-67-16,-9-5-192 0</inkml:trace>
  <inkml:trace contextRef="#ctx0" brushRef="#br0" timeOffset="36038">9379 3145 113 0,'0'0'328'0,"0"0"-231"0,0 0-46 0,0 0 11 0,0 0 1 0,0 0-41 0,9-20 10 0,-9 20 0 0,0 0-21 0,0 0 22 16,0 0-31-16,0 0-2 15,0 0 10-15,0 12-9 16,0 8 12-16,8 5-5 16,10 9-7-16,-18 3 17 15,9 2-18-15,4 1 0 16,-4-5 4-16,9-5-4 16,0-1 0-16,4-7-63 0,-4-2-186 15</inkml:trace>
  <inkml:trace contextRef="#ctx0" brushRef="#br0" timeOffset="36592">9654 2709 487 0,'0'0'144'16,"0"0"28"-1,0 0-38-15,0 0-10 0,-209-82-3 16,200 76-41-16,-4 4-11 15,13 2-14-15,0 0-47 16,31 0 7-16,27 2-12 16,26 35-1-16,23 14 15 15,0 8-10-15,-14 21-7 16,-4 16 0-16,-23 17 11 16,-21 20-10-16,-5 9-1 15,-22 8 2-15,-5-3-1 16,-13-8 1-16,-13-4-2 15,-54-6 0-15,-26-6-36 0,-23 6-125 16,-26-11-283-16</inkml:trace>
  <inkml:trace contextRef="#ctx0" brushRef="#br0" timeOffset="37516">10889 3352 204 0,'0'0'301'0,"0"0"-225"16,0 0-14-16,0 0 19 15,0 0-21-15,0 0-55 16,-9-11 4-16,9 11-9 15,0 0 0-15,0 0-2 16,0 3 2-16,0 2 0 16,0 4 7-16,0-4-7 15,0 1-2-15,0-1-1 16,0 1 3-16,0-3 15 16,9-3-12-16,0 0 0 15,4 0 20-15,-13 0-11 16,9 0 37-16,-9 0 18 15,0 0-21-15,0-3-1 16,0-3-27-16,-9 4-6 0,-13-1 10 16,-4 3-20-1,-6 0 6-15,6 0-8 0,17 0 7 16,0 11-12-16,-4-2 5 16,13-1 0-16,0 0-7 15,0 1 7-15,0 0 0 16,0-6 0-16,13 1 5 15,5-4-8-15,-9 0 3 16,8 0-8-16,-8 0 0 16,5 0-49-16,3 0-17 15,-17 0-27-15,9 0-123 16,-9 12-160-16</inkml:trace>
  <inkml:trace contextRef="#ctx0" brushRef="#br0" timeOffset="37804">11102 4000 463 0,'0'0'247'16,"0"0"-128"-16,0 0 35 16,0 0-31-16,0 0-86 15,0 0 6-15,-146 105-8 16,79-59-14-16,1 1 12 16,-10 10-33-16,0 3 0 15,-21 1-56-15,-28 7-222 16</inkml:trace>
  <inkml:trace contextRef="#ctx0" brushRef="#br0" timeOffset="58386">8037 4555 82 0,'0'0'406'15,"0"0"-232"-15,0 0-45 16,0 0-27-16,0 0 18 16,0 0-34-16,-58-70-34 15,58 70-40-15,0 0-3 16,27 14-9-16,13 28 27 16,26 12-27-16,1 22 29 0,9 20-26 15,4 15 0-15,-23 8 7 16,-12 5-3-1,-23-2-7-15,-13-9 0 0,-9-8 1 16,-18-6-9-16,-40-14 8 16,-22-9-9-16,5-11-28 15,-1-16-90-15,19-18-195 16,25-11-390-16</inkml:trace>
  <inkml:trace contextRef="#ctx0" brushRef="#br0" timeOffset="58893">9232 5005 216 0,'0'0'216'0,"0"0"-114"0,0 0-30 15,0 0-13-15,0 0-30 16,0 0-12-16,-93-6-12 15,93 16-6-15,0-3 1 16,0 4 0-16,0-2 24 16,0 3-17-16,0-6 2 15,0-6-9-15,9 0 13 16,-1 0-6-16,1 0 22 16,14 0 27-16,-6-6 0 15,1-12-18-15,-9 2 16 16,-9 1-12-16,9 5-9 15,-9-2 15-15,0 3-17 16,0-2-21-16,0 8-10 16,-18 1-18-16,0 2 2 0,1 0-2 15,-6 14-63-15,23 19-122 16,-9 7-147-16</inkml:trace>
  <inkml:trace contextRef="#ctx0" brushRef="#br0" timeOffset="59119">9299 5602 245 0,'0'0'215'0,"0"0"-92"15,0 0-6-15,0 0-14 16,0 0 10-16,-134 182-62 15,99-140-15-15,-5 4-2 16,-9 5-32-16,-9 5 10 16,-26 1-12-16,-5-4-37 15,-4-4-341-15</inkml:trace>
  <inkml:trace contextRef="#ctx0" brushRef="#br0" timeOffset="48445">4945 5410 337 0,'0'0'79'16,"0"0"-28"-16,0 0 23 15,0 0-6-15,257 0-22 0,-190 0-13 16,0 0-5-16,-1 0-22 16,-8 0 4-16,-31 0-10 15,-5 0-6-15,-22 0-47 16,0 0-353-16</inkml:trace>
  <inkml:trace contextRef="#ctx0" brushRef="#br0" timeOffset="47018">3256 5415 416 0,'0'0'234'16,"0"0"-68"-16,0 0-52 15,0 0-11-15,0 0-51 16,0 0-49-16,0-16 5 16,0 27-8-16,0 23 0 0,0 9 21 15,0 2-19 1,0 8 12-16,0-2 1 0,0 3-14 15,0-5 13-15,0-7-14 16,0-14 1-16,0-8 4 16,0-14-4-16,0-6-1 15,0 0 11-15,0 0-11 16,0 0 82-16,0-29 20 16,0-16-90-16,0-15 34 15,-8-11-35-15,-1-7-7 16,0-8-3-16,-13-2 11 15,4 4-7-15,0 3-5 16,-4 11 2-16,4 20-9 16,18 16 8-16,0 14-1 15,0 8 0-15,0 7-10 16,9-3-3-16,22 8-2 0,5 0-10 16,12 0 21-16,10 22-20 15,0 13 14 1,-9 6 9-16,9 8-21 0,-23 2 20 15,-4 0-5-15,-22-3-16 16,-9-11 16-16,0-3-72 16,0-9-14-1,-40 1-35-15,5-3-68 0,-5-1 125 16,13-5-470-16</inkml:trace>
  <inkml:trace contextRef="#ctx0" brushRef="#br0" timeOffset="48973">4158 5178 295 0,'0'0'170'16,"0"0"-47"-16,0 0-32 0,0 0-6 15,0 0-3 1,0 0-55-16,0-20-1 0,0 20-20 16,0 0 0-16,0 0-11 15,0 0 5-15,0 0-8 16,0 5 7-16,0 13 0 15,0 1 1-15,0-1 0 16,27-7 6-16,13-3-8 16,-13-6 3-16,13-2-1 15,-31 0 17-15,8 0-14 16,-17 0 39-16,14-13 21 16,-14-9-7-16,0-1 16 15,0 0-46-15,-23 3-14 16,-12 3 1-16,-14 8-13 0,9 9 0 15,13 0-2-15,5 4-113 16,4 27-58-16,18 6-210 16</inkml:trace>
  <inkml:trace contextRef="#ctx0" brushRef="#br0" timeOffset="50375">3754 5616 383 0,'0'0'71'0,"0"0"33"16,0 0-4-16,0 0-11 0,0 0 0 15,0 0-39-15,-27-2-8 16,27 2 11-16,0 0-48 16,0 0 18-16,0 0-23 15,0 0-2-15,0 0-1 16,27 6 6-16,4 13 0 16,5 7 3-16,13 5 3 15,-18-3-6-15,4-3-3 16,-13-2 3-16,-4-3-6 15,-18-8 3-15,0-7 0 16,0 4-2-16,0-9-11 16,-9 0 13-16,-22 0 5 15,5 0-3-15,17-12 10 0,-5-13-12 16,14-7 0-16,0-7-1 16,0-6 0-16,31 2 0 15,9 4 1-15,5 8-14 16,4 2 6-16,0 7 8 15,-14 8 0-15,-4 5-4 16,-13 9-52-16,-9 0-35 16,-9 0-68-16,0 17-14 15,0 3-123-15</inkml:trace>
  <inkml:trace contextRef="#ctx0" brushRef="#br0" timeOffset="51130">4252 5557 331 0,'0'0'158'15,"0"0"-46"-15,0 0-24 16,0 0 24-16,0 0-70 16,0 0-15-16,0-11-27 15,0 11 5-15,0 0-5 16,0 0 2-16,0 0 0 15,0 0 13-15,0 0-15 16,0 7 17-16,0 11-2 16,0 2-13-16,0 5 27 15,0 4-25-15,9 2-4 0,4-3 9 16,-4 1-2 0,0-9-7-16,8-4 0 0,-8-6 5 15,14-8-9-15,-6-2 4 16,1 0 0-16,-5 0 11 15,14 0-9-15,-18-17 13 16,22-8-14-16,-22-4 7 16,0 6-16-16,0 3 2 15,-9 4-14-15,9 4 16 16,-9 1-20-16,0-1 2 16,8-2 19-16,15 3 3 15,-23 0-7-15,9 2 7 0,-9 7 0 16,0 2 14-16,0 0-12 15,0 0 9-15,0 0-11 16,0 0 4-16,0 0-9 16,8 0 5-16,-8 0-10 15,9 0 5-15,0 11-2 16,0 6 7-16,4 6 0 16,-4 2 4-16,0-3-8 15,-9-2 4-15,9 1 0 16,0-11-4-16,-9-4 9 15,0-4-5-15,9-2 0 16,-9 0 6-16,0 0 7 16,13 0-12-16,-4 0 4 15,9-5 25-15,13-15-21 0,-13-5 4 16,8 2-2-16,5-2-9 16,-4 5 13-16,-5 6-15 15,-13 3 1-15,0 8-4 16,0 3 6-16,0 0-7 15,0 0-3-15,0 0 1 16,13 3-1-16,-4 11 7 16,-1 0-5-16,6 0-21 15,-15 3-189-15,-8 3-305 16</inkml:trace>
  <inkml:trace contextRef="#ctx0" brushRef="#br0" timeOffset="56976">5278 5161 299 0,'0'0'164'0,"0"0"-48"15,0 0 45-15,0 0-17 16,0 0 3-16,0 0-23 16,0 0-42-16,9-49-26 15,-9 49-8-15,0 0-21 0,0 0 0 16,0-2-18 0,0 2-7-16,9 0-1 0,-9 0 5 15,9 0-6-15,-9 15 0 16,22 21 4-16,-13 12-3 15,0 11-1-15,8 14 0 16,-3 10-3-16,-14 5 5 16,9 2-2-16,-9-5 0 15,8-8 4-15,1-12-4 16,0-14 0-16,9-11 1 16,13-12-6-16,9-11-4 15,4-9-4-15,14-8 9 16,9 0-6-16,0-14 9 15,4-17-21-15,-36-6-55 16,-13 0-56-16,-22 4-144 0,-13-2-324 16</inkml:trace>
  <inkml:trace contextRef="#ctx0" brushRef="#br0" timeOffset="57529">6189 4798 387 0,'0'0'178'0,"0"0"-50"16,0 0 14-16,0 0-40 0,0 0-30 15,0 0-27-15,-107-15 15 16,89 42-32-16,-13 10 23 16,13 13-1-16,10 10-32 15,-10 17 22-15,-4 10-28 16,22 5-3-16,0 11 7 15,0-7-14-15,22-2 2 16,31-3-4-16,18-9 6 16,14-12-14-16,-10-13 8 15,1-13-14-15,12-17-13 16,-21-13-92-16,-9-8-68 16,-9-6-35-16,-14 0-364 0</inkml:trace>
  <inkml:trace contextRef="#ctx0" brushRef="#br0" timeOffset="62474">6553 5461 446 0,'0'0'112'16,"0"0"-4"-16,0 0 55 0,0 0-53 15,0 0-11-15,0 0-52 16,0 0 5-16,-31-20 14 15,22 6-31-15,0-3 11 16,9 1-17-16,0-2-20 16,0-2 3-16,0 3-12 15,0 3-3-15,0 5-3 16,9 7-21-16,9-1 27 16,4 3 4-16,14 0 5 15,-5 3-5-15,-5 16-4 16,-3 10 0-16,-6 5-12 15,-8 3 9-15,0-1 3 16,-9-4 0-16,0-7-3 0,9-11-4 16,-9-2 4-1,0-11 3-15,0 3-5 0,0-4 11 16,13 0-1-16,-13 0 8 16,0-11-7-16,0-20-2 15,18-3-4-15,-9 0 0 16,31-3-14-16,-13 3 11 15,13 3 3-15,-14 5 0 16,5 9-6-16,-22 9 1 16,9 5-26-16,-9 3 17 15,0 0 14-15,13 0 1 16,-4 11-1-16,0 15-3 0,-18 5 3 16,13 0 1-16,-4-6-1 15,0 1 0-15,-9-6-9 16,8-3-15-16,-8 0-54 15,0-2-31-15,0-2-109 16,0-4-416-16</inkml:trace>
  <inkml:trace contextRef="#ctx0" brushRef="#br0" timeOffset="62802">7366 5328 223 0,'0'0'132'15,"0"0"-42"-15,0 0 24 16,0 0-8-16,0 0-26 15,0 0-32-15,0 0-12 16,9 0-14-16,9 0-4 16,13 0 28-16,-5 0-18 15,14-9-7-15,0 1-8 16,18-7-9-16,-5 1-5 16,5-2 1-16,0 1-77 0,-18 7-272 15</inkml:trace>
  <inkml:trace contextRef="#ctx0" brushRef="#br0" timeOffset="63102">7930 5027 449 0,'0'0'197'0,"0"0"-4"0,0 0-72 16,0 0-20-16,0 0-4 15,0 0-48-15,0-48-12 16,0 48-28-16,0 6-9 16,0 23-1-16,0 19 1 15,0 8 6-15,9 10 3 16,-9 7-2-16,9 3-3 15,4 1-4-15,-4 0 1 16,0-4-8-16,-9-11-153 16,0-8-273-16</inkml:trace>
  <inkml:trace contextRef="#ctx0" brushRef="#br0" timeOffset="112801">1506 2406 500 0,'0'0'275'16,"0"0"-117"-16,0 0 18 15,0 0-56-15,0 0-26 16,0 0-24-16,0 0-30 16,18-45 21-16,-18 40-42 15,0 2-1-15,0 0 12 16,9-1-27-16,-9 4 8 15,0 0-11-15,0 0 10 0,0 0-20 16,0 7-3-16,0 21 7 16,0 9-3-16,0 5 18 15,0-1-8-15,0-8-1 16,0-5 1-16,17-8-9 16,15-8-2-16,8-12 1 15,26 0-2-15,1-18 15 16,17-21-4-16,-8-7 0 15,-19 1 8-15,-8-3-3 16,-9-4-5-16,-22 2 0 16,-9-1 7-16,-9 3 1 15,0 5 0-15,-9 5 8 0,-18 3-14 16,5 12 21-16,4 9-22 16,10 11 1-16,-1 3 11 15,9 0-13 1,0 3-5-16,0 42 2 0,0 20 3 15,-23 20 2-15,6 14-2 16,-1 15 0 0,-4 22 0-16,-5 16 4 0,-4 7-4 15,13 5 0-15,0-14 3 16,18-19-11-16,0-30 8 16,0-30-27-16,0-29 25 15,18-19-20-15,13-14 9 16,5-9 10-16,13-3 3 0,17-31 7 15,-8-17-7 1,-9-9 0-16,-22-5 7 0,-5-11-5 16,-22-4-2-16,0-2 1 15,0 9 6-15,-31 11-8 16,-18 11 1 0,4 14-1-16,-12 8-8 0,17 10 5 15,-9 7 3-15,31 6-1 16,0 4 2-16,18 2-10 15,0 0 10-15,0 0-18 16,27 0 17-16,31 0-17 16,17-17 18-16,14-5-3 15,4-13-1-15,5 1-6 16,-22 7 10-16,-19-5-40 0,-17 6 7 16,-13-2-66-1,-27 3-30-15,0-1-80 16,-18 3-187-16</inkml:trace>
  <inkml:trace contextRef="#ctx0" brushRef="#br0" timeOffset="113327">1493 2049 247 0,'0'0'132'16,"0"0"-16"-16,0 0-2 15,0 0-8-15,0 0-30 16,0 0-2-16,-9-51 4 16,9 46-46-16,-9 5 24 15,9 0-16-15,0 0-29 0,-9 0-11 16,9 0-11-16,-9 25 11 16,9 6 5-16,0 6 2 15,0 0-8-15,0-6 1 16,27-3-6-16,13-16-2 15,0-6 8-15,-5-6 0 16,-12 0 14-16,-6-12-11 16,-8-13 26-16,-9-7 2 15,0 1 7-15,0 3 11 16,-18 3-42-16,-22 5-7 16,0 9 0-16,-4 8-10 15,-5 3-11-15,0 0-83 16,9 22-82-16,23 6-124 0</inkml:trace>
  <inkml:trace contextRef="#ctx0" brushRef="#br0" timeOffset="113964">2959 1752 360 0,'0'0'169'16,"0"0"-20"-16,0 0-9 15,0 0-5-15,0 0-32 16,0 0-30-16,-18-90 1 15,18 90-58-15,-9 2 3 16,-22 41-18-16,4 19 1 16,-21 23 39-16,-1 6-31 15,13 8-7-15,-4 3 13 0,22 2-7 16,9-1-8 0,9 0-1-16,0-6 9 15,0-8-11-15,27-14 2 0,13-12-8 16,-4-24 7-1,13-13-85-15,8-12-32 0,10-14-120 16,0 0-170 0</inkml:trace>
  <inkml:trace contextRef="#ctx0" brushRef="#br0" timeOffset="125083">3421 2420 351 0,'0'0'305'16,"0"0"-142"-16,0 0-39 16,0 0 13-16,0 0-50 15,0 0-25-15,0 0 0 16,9-28-37-16,-9 17 10 16,0-1-12-16,9-1-22 15,0-5 30-15,-9-4-19 16,22-4-4-16,-13-5 11 15,26-3-17-15,5 3 1 16,-13 9-3-16,13 7 5 0,-9 12-8 16,-13 3 3-16,-1 0 0 15,1 0-10-15,4 14 7 16,-4 12 1-16,-9 5 0 16,-9-2-10-16,0 2 5 15,0 0 5-15,0-1 2 16,0-1-7-16,0-3 3 15,0-7 4-15,0-7 0 16,0-6 1-16,0-6-2 16,0 0 3-16,0 0-2 15,0 0 20-15,0-4-14 16,0-24 3-16,31-9-9 16,-4-2 8-16,4-1-6 0,-4 4-2 15,-10 10 0 1,14 6-4-16,-22 12 9 0,0 5-5 15,0 3 0-15,4 0-6 16,-4 0-3-16,9 6 8 16,0 19 1-16,4 6-11 15,-13 3 10-15,9-3 1 16,-9-2 0-16,-1-4-9 16,6-2 2-16,-5 2-19 15,-9-8-18-15,0 0-10 16,9-6 14-16,-1-5-112 15,10-3-71-15,13-3-166 16</inkml:trace>
  <inkml:trace contextRef="#ctx0" brushRef="#br0" timeOffset="125730">5078 2084 379 0,'0'0'260'16,"0"0"-90"-16,0 0-27 15,0 0 1-15,0 0-76 16,0 0-27-16,0-3 16 0,0 3-36 16,0 0 3-16,0 3-24 15,0 11 10-15,-31 5 28 16,4 1-30 0,-13 2-6-16,-9 7 16 0,-8 2-10 15,3 0 1-15,-17 4-9 16,18-7 8-16,13-8-6 15,9-7-2-15,22-6 0 16,9-7-5-16,0 3 6 16,0-1-1-16,0 9 0 15,9 1 2-15,22-1-1 16,9-2-1-16,-5-4 0 16,5 1 8-16,9-3 0 0,-4 0-8 15,4-1 0-15,-1 2 7 16,10 1-15-16,-9 4-15 15,-22-1-47-15,4 2-23 16,-13-3-65-16,-9-7-86 16,8 0-184-16</inkml:trace>
  <inkml:trace contextRef="#ctx0" brushRef="#br0" timeOffset="126092">5487 2117 472 0,'0'0'129'15,"0"0"-9"-15,0 0-38 16,0 0-16-16,0 0-7 16,0 0-14-16,-27-1-1 15,36 1-42-15,31 0 10 16,-5 0 31-16,14 0-6 16,0 0-8-16,0 0-11 15,-4 0-12-15,-14 0 0 0,-14 0-6 16,-8 0-18-16,-9 0-13 15,0 7-110-15,0 7-82 16,0 3-78-16</inkml:trace>
  <inkml:trace contextRef="#ctx0" brushRef="#br0" timeOffset="126285">5487 2117 299 0,'-102'137'102'0,"93"-137"24"16,9 0 10-16,0 0-41 15,0 0-80-15,9 0-2 16,26 0 47-16,14 0-25 0,9 0 26 16,17 0-18-1,5 0-13-15,14 0 1 0,3-4-29 16,-21 4-2-16,-18 0-5 16,-23 0-166-16,-13 0-260 15</inkml:trace>
  <inkml:trace contextRef="#ctx0" brushRef="#br0" timeOffset="126709">6437 2094 560 0,'0'0'193'0,"0"0"-47"0,0 0-35 15,0 0-6-15,0 0-55 16,0 0-11-16,0-13-39 16,0 21-4-16,-8 15 4 15,-15 6 22-15,6 4-17 16,-1 1-2-16,9 3 9 16,9 0-13-16,0-12 1 15,0-4 0-15,18-7-4 16,22-10 13-16,-14-4-9 15,23 0 15-15,0 0-14 16,-4-27 18-16,3-2-4 16,-8-7 20-16,-22-1 29 0,-9 2-17 15,-9-4-18-15,0 2-16 16,0 6-13-16,-49 3-3 16,-26 11-10-16,8 14-7 15,0 3-5-15,27 0-78 16,14 14-101-16,-5 8-77 15,31-1-253-15</inkml:trace>
  <inkml:trace contextRef="#ctx0" brushRef="#br0" timeOffset="127014">6820 1682 580 0,'0'0'198'0,"0"0"-60"0,0 0-17 15,0 0 2-15,0 0-79 16,0 0-8-16,-67-37-36 16,76 74 14-16,31 14 7 15,18 8-8-15,8 9 2 16,1 2 21-16,-1 4-35 15,-8 0 15-15,-9-1-14 16,-13-5 5-16,-5-5-5 0,-13-7-2 16,-18 1-2-16,-9 4-2 15,-67-3-79-15,-48 1-194 16,-32-5-441-16</inkml:trace>
  <inkml:trace contextRef="#ctx0" brushRef="#br0" timeOffset="161844">8379 2035 547 0,'0'0'122'0,"0"0"-20"16,0 0 18-16,0 0-37 15,0 0-3-15,0 0-19 16,0 0-29-16,-9-14 26 15,9 14-20-15,0 0 1 16,0 0 2-16,0 0-30 16,0 0 13-16,0 0-24 15,0 0-7-15,22 6 5 16,5 16 2-16,13 7 4 16,-4 2-1-16,-5 3 4 15,-14 0-8-15,1-3 1 16,4 3 0-16,-13-8-11 15,-9-7 10-15,9-7-27 16,-9-4-7-16,0-5-43 0,0-3 8 16,0 0 20-16,0 0 29 15,-9 0 13-15,9-11-12 16,0-9-18-16,0-5 29 16,0-4 9-16,0 4 1 15,27-9-1-15,4-3 0 16,-4 0 8-16,13 0-4 15,-14 9-4-15,-3 5 12 16,-15 9 2-16,1 3 26 16,-9 5-5-16,0 4-3 15,0 2 4-15,0 0-36 0,0 0 9 16,-26 0-1 0,3 2-7-16,6 11 10 0,-1 8-11 15,5 2 4-15,13 8-7 16,0 2 3-16,0 7 0 15,31 0-6-15,9-10 14 16,13-4-8-16,5-11 0 16,8-12-3-16,14-3 3 15,-13 0 0-15,8-31 0 16,-8-6 18-16,-18-12-12 16,0-4 18-16,-14-7 20 15,-12-7-19-15,-14-7 22 16,-9-6-26-16,0 2-3 0,-32 7 15 15,-3 9-32 1,-14 16 22-16,9 14-2 0,22 16-21 16,9 7 32-16,9 9-32 15,0 0-2-15,0 0-2 16,0 31-15-16,0 31 19 16,27 26 0-16,4 12 7 15,-4-7-8-15,4-2 1 16,-4-15 0-16,-10-11-4 15,23-13-23-15,-22-19-38 16,13-16-74-16,-4-14-26 16,4-3-4-16,-22 0-14 15,9-22 55-15,-18-13 77 0,0-2-16 16,0 4-56-16,-9-1-117 16,-27 8 158-16,-13 5 82 15,9 8 62-15,-9 1-11 16,5 4 50-16,-14 0-18 15,9-1-5-15,0 7-3 16,10-2 8-16,30 2-6 16,9-1-18-16,0 3-27 15,0-3-32-15,40 1 0 16,26-7 29-16,10-4 13 16,22-2 4-16,-5 1 5 15,-13 2-26-15,-36 3 10 16,-13 4 5-16,-22 2-26 15,0 3 27-15,-9 0 15 0,0 0-28 16,0 0 19-16,0 0-27 16,0 0-13-16,0 0 4 15,0 0-11-15,0 5 0 16,9 13-6-16,13 7 18 16,5-2-11-16,-9 2-1 15,13 4 0-15,-5-4-2 16,5-2 9-16,-4-3-7 15,4-9 0-15,-4-6 3 16,-5-5 5-16,-4 0-6 16,-9 0-1-16,0-5 15 15,8-21-8-15,-3-2 7 0,-5-6 6 16,-9 0-18 0,0 2 27-16,0 11-23 0,0 4 6 15,0 8 16-15,-9 4-26 16,9 1 5-16,0 4-8 15,0 0 8-15,0 0-18 16,0 0 6-16,0 9 2 16,0 17-10-16,18 3 17 15,8 1-5-15,5 1 0 16,-13-5 5-16,0-7-5 16,4-2 0-16,-4-5 0 15,0-6-6-15,-5-1 8 16,5-5-2-16,-1 0 4 0,15 0 1 15,-6-23 6 1,14-5-11-16,-4-6 1 0,4 0 2 16,-14-1 5-16,5 2-8 15,-13 5 0-15,-9 5 9 16,4 6-11-16,5 6 2 16,-9 11 0-16,0 0-6 15,9 0-7-15,13 9 13 16,-4 19 0-16,4 5-7 15,-14 4 0-15,14 0 7 16,-22-6 0-16,9-8-3 16,-9-6 7-16,0-6-4 15,4-8 0-15,-4-3 5 16,0 0-1-16,9 0-4 0,13-17 2 16,-4-12 9-16,-10 2-3 15,14-5-7-15,-4 4-1 16,-14 6 9-16,-4 2 0 15,0 8-9-15,0 7 0 16,-9 2-1-16,0 3 1 16,0 0-3-16,9 5-2 15,13 21-4-15,-13 3 3 16,0-2 5-16,9-4 1 16,-9-9-5-16,-9-2 12 15,8-9-7-15,6-3 0 16,-5 0 7-16,0 0-3 0,17-3-2 15,5-23-1-15,18-8 4 16,-4 0 0 0,-5 7-5-16,0 3 0 0,-32 10 8 15,10 12-16-15,-9 2 8 16,0 0-6-16,13 10-1 16,-13 20-2-16,0 3 8 15,0 1-1-15,13-3-12 16,-4-5 13-16,-9-6-31 15,9-5-67-15,4-5 29 16,13-10-169-16,14 0-271 16</inkml:trace>
  <inkml:trace contextRef="#ctx0" brushRef="#br0" timeOffset="162363">12031 1622 285 0,'0'0'231'15,"0"0"-118"-15,0 0 39 16,0 0-30-16,0 0-51 16,0 0-23-16,-40-34-22 15,22 34 8-15,9 0-23 16,0 0-3-16,9 0-9 15,0 0 1-15,0 13 0 16,0 5-4-16,0-4 13 16,0-2-9-16,0-7 0 15,9-1 0-15,0-4 8 16,0 0-7-16,0 0 16 0,0 0 20 16,0-4-11-16,-9-4 24 15,0-1-20-15,0 7-13 16,0-4-10-16,0 3-7 15,0 3-21-15,-18 0 5 16,9 0-88-16,0 11-90 16,9 24-119-16</inkml:trace>
  <inkml:trace contextRef="#ctx0" brushRef="#br0" timeOffset="162549">12058 2098 503 0,'0'0'157'0,"0"0"21"16,0 0 37-16,0 0-48 15,0 0-77-15,0 0-24 16,-183 187-15-16,99-134-34 16,-23 1 2-16,14 0-19 15,-13 2-83-15,-19-5-686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3:32.3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893 794 342 0,'0'0'218'0,"0"0"-96"0,0 0 20 16,0 0-33-16,0 0-14 16,0 0-14-16,18 0-10 15,-18 0-6-15,0 0-19 16,0 0-30-16,0 0-1 16,0 0-15-16,0 19-9 15,0 22 9-15,0 9 3 16,-9 7-2-16,-14-6-1 15,15-8 9-15,-1-16-9 16,9-7 0-16,0-14-9 16,0-3 6-16,0-3-2 0,0 0 5 15,0 0 10-15,0 0-10 16,0-23 11-16,0-19-5 16,0-16-4-16,17-13 11 15,15-13-10-15,8-12 2 16,-5-3-4-16,5 6 6 15,9 17-7 1,-22 19 0 0,-19 26 3-16,1 17-5 0,-9 14 3 0,0 0-1 15,0 0 0-15,0 0-16 16,23 24-1-16,-15 33 8 16,10 25 8-16,-9 12-2 15,-9 11 3-15,0 2 0 16,0-11 0-1,0-10 5-15,0-20-10 16,0-19 0-16,0-17-15 16,9-15-39-16,-9-13-78 0,13-2-4 0,-13 0 20 15,0-19 0-15,0-15 32 16,0-3 44-16,-22 4 19 16,-13-2-58-16,-14 3-26 15,-9 11 9-15,0 12-38 16</inkml:trace>
  <inkml:trace contextRef="#ctx0" brushRef="#br0" timeOffset="173">737 955 16 0,'0'0'77'0,"0"0"16"0,0 0 8 16,0 0 32-1,0 0-48-15,0 0 4 0,-93-9-24 16,93 6-40-16,0 3-24 16,44 0 8-16,36-5 13 15,45-8-7-15,8-5-14 16,0-4 6-16,-17 4 1 15,-10 5-8-15,-39 3 0 16,-40 10-73-16,-18 0-293 16</inkml:trace>
  <inkml:trace contextRef="#ctx0" brushRef="#br0" timeOffset="2845">2288 689 48 0,'0'0'554'0,"0"0"-411"0,0 0-2 0,0 0-56 31,0 0 37-31,0 0-26 0,-94-147-27 0,94 147-13 16,0 0-24-16,0 0-27 0,0 0-5 0,0 0-3 0,0 37-13 0,0 31 13 31,0 33 3-15,0 30 7-16,0 18-7 781,0 10 0-781,-8 2-2 0,-15-10 3 0,15-24-2 0,-1-30-7 0,9-37-21 15,0-22 16-15,0-21-15 0,9-11-13 0,-1-6 22 16,23 0-20-16,-13-23 38 0,13-30 0 0,-4-20 2 0,-9-16 6 16,-9-4-7-16,-9-6 0 0,0 8-1 0,-9 9 8 0,-49 11-10 0,-17 12 3 0,8 14-16 0,-9 13 5 0,10 10 5 15,17 8 6-15,18 8-2 0,13 0 7 0,9 3-5 0,9 1 0 0,0 2-11 0,0 0 2 0,0 0-47 0,27 2 11 0,22 1 7 0,17-3 21 16,14 0 17-16,-13-14 3 0,-9-9 4 0,-23 6-7 0,5-2 8 0,-22 1-4 0,-9 4 29 0,0-3 3 0,-9 3-1 0,0 3 10 0,0 5-8 0,0 3-8 0,0 3-10 16,0 0-19-16,0 0 0 0,0 0-1 0,0 0-11 0,0 14 7 0,0 12 5 0,-9 11 5 0,9 8-5 0,0 9-7 0,0-3 4 0,40-8-5 0,0-15-6 15,-5-11 10-15,5-9-24 0,-4-5 24 0,-5-3-3 0,-13 0 7 0,13-17 10 0,-13-11-9 0,-1-3 3 0,-8-3-2 0,5-6 0 16,-6 4 14-16,-8 2-8 0,0 5-8 0,0 9 18 0,0 12-13 0,0 5 7 0,0-1-4 0,0 4-3 0,0 0-9 15,0 0 4-15,9 0-12 0,-9 0 11 0,0 0-7 0,0 0 7 0,0 0 0 0,0 0 1 0,0 0 0 0,0 0 0 0,0 0 0 0,0 0 2 0,0 0 0 16,0 0-2-16,0 0 0 0,0 0 3 0,0 0 0 0,0 0-3 0,0 0 1 0,0 0 5 0,0 0-3 0,0-2-3 0,0 2 10 0,0 0-8 0,0 0 3 16,0 0-3-16,0 0-2 0,0 0 6 0,0 0-1 0,0 0-4 0,0 0-1 0,0 0-10 0,0 0 10 0,0 0-9 0,0 0-5 0,0 15 6 0,9 4 2 0,0 4 6 15,0-4 0-15,4-4 6 0,-4-4-8 0,9-2 2 0,-9-7-6 0,13 1 2 0,-4-3 1 0,0 0 3 0,13 0 2 0,-5-11 0 0,5-15 3 16,-13 2-2-16,0-6-2 0,0 11 7 0,-5 7-7 0,-4 7 2 16,-9 5-3-16,0 0 2 0,0 0-4 0,9 0-3 0,9 0-8 15,-9 3 9 1,22 14 3-16,-14 3 1 0,1-2 0 15,4 3-3-15,-4-1 3 16,0-3 0-16,-5-6-4 0,5-2 0 16,-9-6-1-1,0-1 2-15,0-2 1 16,4 0-1-16,5 0 3 0,-9-5 2 16,8-20 1-1,15-4 0-15,-15 1-2 16,14 0-1-16,-13 2 10 15,0 9-9-15,-9 8-1 0,0 6 0 16,4 3-1-16,-4 0 0 16,0 0-12-16,17 0 10 0,-3 6 3 15,-6 12-5-15,10-2 3 16,-5-5 2 0,-4-5-3-16,-9 0-1 15,13-6 4-15,-4 0 0 0,0 0 0 16,4 0 4-16,5-8-3 15,-10-13-1-15,6 1 5 16,-6 5-5 0,1-3 0-16,-9 9 4 0,-9 4-7 15,13-1 11-15,-13 6-8 16,0 0 0-16,0 0 3 16,0 0-7-16,0 0 4 15,0 0 0-15,0 0-2 16,0 0 4-16,0 0-2 0,0 0 1 15,0 0 2-15,0 0 3 16,0 0-6-16,0 0-1 16,0 0-4-16,0 0 3 15,0 0 0-15,0 0 2 16,0 0-15-16,-13 20 13 16,13 11 1-16,-9 6 2 15,9 0-5-15,0-4-3 16,0-1 1-16,0-7 4 15,31-5-15-15,-4-5 11 16,4-10-12 0,5-5 12-16,12 0 4 15,1-3 4-15,9-28-1 0,-9-6 5 0,-14-13-6 16,14-11 10 0,-9-4-8-16,-13-3 14 15,-9 3 13-15,-9 2 1 16,-9 11 3-16,0 9 4 0,-9 12-20 15,-9 11 14-15,0 11-18 16,18 9-4 0,0 0-9-16,0 0-11 0,0 37-8 15,0 20 15-15,0 13 8 16,0 4-5-16,9-3 1 16,18 1-6-16,4-14-4 15,-4-7-26 1,12-17-3-16,1-8-14 0,-4-15-40 0,13-11-44 15,-9 0-26 1,-22-9-3-16,-9-19-24 16,-9-1 55-16,0-1 120 15,-40-4 10-15,-18-1 10 0,4 4 49 16,-3 9 48-16,8 5-37 16,18 14-10-16,22 0-30 15,0 3-6-15,9 0-19 16,0 0-26-1,0 0-4-15,9 0 30 0,22 0 27 16,5-2-3-16,12-7-11 16,10-5 6-16,0 0 2 15,-9-4-2-15,-5 5 19 0,-13 4 0 16,-13 1 9-16,4 8-1 16,-13-3-14-1,-9 3-3-15,0 0-14 0,9 0-14 16,0 0 10-16,0 28-7 15,0 9 8 1,0 8-9-16,-9 3 21 16,0-3-12-16,13-10-8 0,-4-8-4 15,-9-9 3-15,9-9-3 16,-9-7-4-16,0-2-33 16,0 0-68-16,9-17-25 0,-9-22-121 15</inkml:trace>
  <inkml:trace contextRef="#ctx0" brushRef="#br0" timeOffset="3149">4474 383 116 0,'0'0'68'15,"0"0"-44"-15,0 0 0 16,0 0 21-16,0 0-4 15,0 0-41-15,-58 79 0 16,58-68 52-16,9-5-44 16,22-3 8-16,-22-3 36 15,9 0 20-15,-10 0 0 0,-8-5 8 16,0-13-12-16,0 3 10 16,0 3-32-16,0 0-19 15,-8 6-24-15,-1 4-3 16,0 2-13-16,9 0 4 15,-9 8-25-15,9 16-95 16,0-3-176-16</inkml:trace>
  <inkml:trace contextRef="#ctx0" brushRef="#br0" timeOffset="4014">4856 876 325 0,'0'0'238'15,"0"0"-104"-15,0 0 4 0,0 0-33 16,0 0-21-16,0 0-19 16,-9-119-11-16,0 102 1 15,0 6-12-15,-13 5-25 16,13 3 5-16,0 3-22 15,9 0 1-15,0 0-2 16,0 0-10-16,0 17-2 16,-9 20 7-16,9 8 5 0,0 0 0 15,0 1 0 1,0-7-1-16,9-7 0 0,9-13-19 16,4-5 8-1,-4-5-4-15,-9-4 1 0,8-5 9 16,6 0-5-16,3 0 11 15,-8-8 9-15,13-20-5 16,-13-12 4-16,13-2-3 16,-22-4-4-16,-9-1 11 15,0-2 7-15,0 7 2 16,-18 5 1-16,-22 12-8 16,0 8 0-16,5 5-9 15,4 10-4-15,22 2-1 16,-9 0-4-16,9 2-2 15,-4 29 4-15,4 14-2 16,9 4 4-16,0 4 0 0,0-4 0 16,0-7-3-1,9-10-5-15,22-13-2 0,-5-7-13 16,14-7 3-16,-13-5 11 16,13 0-1-1,0 0 10-15,-4-11 3 16,4-14-2-16,-14-7 3 0,5 4-2 15,-4 6 2-15,-14 1 0 16,-4 13-1 0,-9 8-2-16,0 0 5 0,0 0-6 15,0 0-4-15,9 0 0 0,9 4-16 16,-9 14 20-16,13 5-2 16,-4 0-3-1,0-3 5-15,4-1-11 16,-4-5-17-16,-1-2 2 0,-8-9-12 15,13-3 16-15,-4 0 21 16,9-18 1-16,4-15 11 16,-13-7-3-16,13 6 3 15,-13 15 13 1,-10 4-19-16,1 15 12 0,0 0-17 16,5 0-11-16,12 23 7 0,5 14-3 15,-4 0 2-15,13-4-27 16,4-4-91-1,5-7-116-15,-9-7-347 16</inkml:trace>
  <inkml:trace contextRef="#ctx0" brushRef="#br0" timeOffset="6945">6953 596 469 0,'0'0'156'0,"0"0"-42"0,0 0 0 0,0 0-25 0,0 0-12 16,0 0-31-16,0 0-10 16,-134-105-4-16,126 105-26 15,-10 0 6-15,-13 5-12 16,4 29 0-16,-13 15-4 16,22 7 0-16,9 3 4 15,9 1 0-15,0-7-5 16,27-4 0-16,31-15-9 15,0-14-15-15,-1-9 1 16,1-11 0-16,0 0-17 16,-14-11 43-16,14-27 2 0,-9 2 14 15,0-9-7 1,-23 2-6-16,5 4 11 0,-13 8-6 16,0 11 4-16,-5 11-9 15,-4 9 3-15,0 0-8 16,0 0-7-16,9 17 3 15,13 11 6-15,-4 7-1 16,-5-4-1-16,4-3 3 16,-8-11-12-1,-4-9 10-15,-6-4-6 0,-8-4 9 16,0 0 6-16,0-6 2 16,0-20 8-16,0-5-1 0,-8 0 8 15,-15 0 0 1,6 3-11-16,-15 5 16 15,6 6-3-15,-1 5-13 0,-13 11 3 16,9 1-15 0,4 0-3-16,1 7 3 0,-5 31-3 15,22 0 0-15,0 8 0 16,9 2-3-16,0-6-1 16,9-10-13-16,31-9-23 15,4-18-16-15,-4-5 31 16,0 0 7-16,-22 0 17 15,9-5 6-15,-19-16-2 16,-8-1 14-16,14 2-11 0,-14 3 28 16,0 9 4-16,0 5-7 15,0 0 6-15,0 3-28 16,0 0-6-16,0 0-7 16,9 6-17-16,17 22 23 15,14 3 1-15,0-2-8 16,5-10-1-16,12-6-5 15,1-5 5-15,0-8 6 16,0 0-1-16,-1-9 4 16,1-26 1-16,-9-7 0 15,-4-9 8-15,-14 0-9 16,-22-5 7-16,-9-4 20 16,0-3-1-16,-18-4 4 15,-22-1-8-15,-18 4-1 0,9 18 31 16,14 14 8-1,-5 18-32 1,22 9-9-16,9 5-19 0,0 0-1 16,-4 27-11-16,4 34 7 15,0 23 2-15,9 18 3 0,0 3 0 16,18 2 0-16,40-8 3 16,-1-14-8-1,1-17 1-15,0-25-10 0,-9-17-4 16,0-18-5-16,-14-8 5 15,23-3 5-15,0-39 13 16,-1-13 5-16,10-12-2 16,-18-4 1-16,-23-2 6 0,-3-1-8 15,-23 0 7-15,0-2 13 16,0 5-10-16,-31 6 11 16,4 11-6-1,-4 15-8-15,4 15 7 0,9 13-16 16,5 9 1-16,13 2-7 15,0 0 2-15,0 23-13 16,0 33 9 0,0 21 8-16,0 13 0 0,0 6 0 15,0 1 0 1,22-1-1-16,5-14 0 16,4-14-4-16,-4-20-8 0,4-23-11 0,-5-8 12 15,-8-13-5 1,4-4 5-16,-4 0 9 15,0-9 6-15,-9-23 7 16,22-7-2-16,-13-6-8 0,4-6 8 16,-4-3-8-1,0 5 0-15,-10 7 12 0,15 14-12 16,-23 14 11-16,0 8-4 16,0 6-4-16,0 0-6 15,9 0-5-15,-1 0-7 16,1 12 4-16,9 16 3 15,4 0 8-15,-13 3 1 16,9-3 3-16,-9-5-3 16,4-9-1-16,-4-5 0 15,0-6-2-15,0-3 0 0,0 0 2 16,0 0 6-16,-1-12-3 16,6-13 11-1,4-1-12-15,-10-2 4 0,10 5 5 16,-4 6-8-16,-6 9-2 15,-8 5-1 1,9 3 4-16,-9 0-12 0,0 0 5 16,9 0-12-16,9 6 9 15,4 20-9-15,-13 4 15 16,0 1 0-16,0 0-3 16,9-8 2-16,-5-3-13 15,-4-12 9-15,-9-8 2 0,0 0-15 16,9 0 18-16,0 0 0 15,-1-19 3 1,1-10 5-16,14-7-8 16,-6-1 0-16,1 6 0 0,4 8 5 15,-13 6-5-15,0 12 0 16,-9 5 3-16,0 0-8 16,9 0 0-16,9 0-7 15,4 13 10-15,-4 10-7 16,0 0 9-16,4-4-3 15,4 2 5-15,14-7-9 16,-13-8 5 0,4-6 1-16,-13 0-2 0,0 0 5 15,13-6-2-15,-22-14 4 0,8-3-3 16,-8 1 13 0,-9-4-7-16,0 0 12 0,0 1 6 15,0 5-18-15,-17 4 5 16,-1 10-12-16,-4 3-14 15,13 3 10-15,-9 0-2 16,9 23-1-16,9 16 4 16,0 1-23-16,0-4-2 15,9-4 10-15,9-13-27 16,4-10 18-16,-4-2 9 16,-9-7 17-16,-1 0 1 15,-8 0 1-15,0 0 8 16,9 0 3-16,-9 0 11 0,0 0 5 15,0 0-2-15,0 0-10 16,0 0-16-16,0 4-15 16,0 30 12-16,0 16-1 15,0 14 8 1,0 10 0-16,-17 10-1 0,-1 9-1 16,-4 9 7-16,4 3-7 15,9 2 11-15,0-4 0 16,0-12-11-16,-13-10 14 15,13-13-10-15,0-14-5 16,0-17 8-16,0-12-8 16,-13-14 6-16,4-7 1 15,-22-4 5-15,5 0 34 16,-14-4-30-16,0-28 5 16,14-18 6-16,-14-14-18 0,0-19 1 15,0-13-7-15,22-3-1 16,10 6-4-16,-6 8 1 15,23 11 0-15,0 9-2 16,23-3-17-16,52 0-8 16,18 3-3-16,14-3-35 15,0 8-19-15,-23 4-50 16,-17 5-82-16,-10 3-124 16</inkml:trace>
  <inkml:trace contextRef="#ctx0" brushRef="#br0" timeOffset="7419">8743 250 390 0,'0'0'80'0,"0"0"-62"15,0 0-1-15,0 0 19 16,0 0-5-16,0 0-18 15,-9 88 75-15,0-67-75 16,9-5-13-16,0 0-20 16,0-1 20-16,9-7 4 15,9-5 5-15,4 0 38 16,-4-3 7-16,0 0 9 16,-5 0 20-16,5-17-22 0,-18-3 20 15,0-4-13-15,0 3-9 16,0 1-33-16,-31 9-26 15,-14 3-14-15,-12 8-6 16,-1 0-110-16,18 31-188 16</inkml:trace>
  <inkml:trace contextRef="#ctx0" brushRef="#br0" timeOffset="10816">10689 585 610 0,'0'0'188'15,"0"0"-80"-15,0 0 12 16,0 0-48-16,0 0-17 16,0 0-22-16,0-43-30 15,0 43-3-15,0 0-6 16,0 16-10-16,0 29 14 15,0 18 4-15,0 11 2 16,0 3-4-16,0-1 4 16,9-11-9-16,31-17 0 0,18-17-15 15,-1-22 12-15,10-9-14 16,0 0 22-16,-1-40 8 16,10-17-1-16,-9-16 30 15,-19-12 0-15,-21-8 9 16,-5-4 15-16,-22-2-25 15,0 6 0 1,-9 8-8-16,-22 17-18 16,5 17 23-16,-5 22-16 15,4 15-10-15,18 9 1 0,9 5-4 16,0 0-8-16,0 8-4 16,0 32-10-16,0 22 16 15,0 15 2-15,9 11 0 16,18 2-1-16,4 0 0 15,-14-3 1-15,10-4-6 0,13-15-21 16,-22-19 16 0,4-21-34-16,-4-17-26 0,-9-8 10 15,9-3-21-15,-5-3 16 16,-13-28 21-16,0-9-7 16,0 2 36-16,0-6-7 15,-40 5-15-15,0 8 38 16,4 0-29-16,-4 11 29 15,14 5 14-15,3 4-2 16,23 6 9-16,0 1-10 0,0 4-6 16,0 0-5-1,0-2-1-15,58-4 1 0,18-3 20 16,13-7-18 0,-5-1 11-16,-4-1-10 15,-13-1 9-15,-23-1 25 0,-4 3-3 16,-22-3 15-16,-5 6-1 15,-13 0-1-15,0 1 13 16,0 3-40-16,0 4-20 16,-13 4 0-16,4 2-1 15,0 0-4-15,9 2 4 32,-9 35-2 30,0 14 1-46,9 9 2 15,0 5 0-15,0 0-1 15,0 0-3 0,9-11 4 47,0-9-5-31,0-16-17-16,0-18 12 1,-9-8-7 93,0-3 14-94,0 0-4-31,0-3 10 47,-27-22-3 0,-13-4 2 78,-9 3 2-110,23 1-1-15,-1 5-1 0,5 6-2 16,22 5 0-16,0 7 1 0,0 2-2 0,0 0-8 15,0 0-12-15,9 6 4 0,40 10 3 16,-9-4-2-16,8-9 14 0,-12-3-4 16,-5 0 6-1,-4 0 7-15,4-9-7 16,-13-17 14 0,-1-2-3-16,-8-3 7 15,-9 0 7-15,0 0-2 16,0 5 6-1,0 3-5-15,0 4-10 16,-18 4 5-16,1 8-19 0,17 3 0 16,0 4-3-16,-9 0 0 0,9 0-2 0,0 18-14 0,0 18 18 31,0 10-3-31,0-1 4 16,9 0 0-16,17-2-5 0,14-10-8 15,-4-7-1-15,4-15-8 16,18-11 2-16,8 0 19 15,10-28 0 1,13-18 2-16,-23-7 13 0,-8-6-13 16,-22-7 9-16,-5-4 12 15,-14-4 8 1,-17 1 19-16,0 1-13 16,-35 7-3-16,-5 12 13 15,-9 17-31-15,0 11 4 0,23 12 4 16,17 7-22-16,9 6 10 0,0 0-11 0,0 0-12 15,0 0 7-15,0 34-20 0,-9 17 25 16,9 17 3-16,0 3 2 0,0 6-5 16,0-2 0-16,18-1-3 0,8-8 1 15,14-15-16 1,9-14-2 0,-13-15 5-16,4-13-3 15,0-9 18 1,-5 0-1-16,23-12 1 15,-9-19 5-15,-9-8-3 16,-14-10 4 0,-8-1 1-1,-5-5-4-15,-13 2 11 16,0-1 1-16,-22 6-2 0,-13 11 6 16,4 8-11-16,13 13 5 15,9 7 2 1,0 7-15-16,9 2 7 0,0 0-7 0,0 0-9 0,0 0 7 15,0 0-10-15,0 31-1 0,0 11 9 0,-13 12 7 0,13 3-3 16,0 2 0-16,0 6 2 0,0-2-1 0,0 3-1 0,0 1 0 0,0-3-3 0,0-4 6 0,0-7-3 0,13-13 0 0,5-9 0 0,0-8-8 0,-1-5 2 0,14-4 3 0,-13-3 1 0,4-3 1 0,5-2-2 0,-9-4 3 16,4-2 0-16,-4 0-2 15,0 0 6-15,-9-16-3 0,4-9 12 0,-13-2-10 0,0 5 10 0,0 4 3 16,0 5-15-16,0 5 14 0,0 2-14 0,0-3-1 16,0 3 0-16,0 1-2 0,0 0 2 0,0 5-2 0,0-4 1 0,0 4-4 0,0 0 5 0,-13 0 0 0,13 0-6 0,0 0 10 0,0 0-4 0,0 0 0 0,-9 0 4 0,9 0-2 0,0 0-2 0,0 0 0 0,0 0-4 0,0 0 9 0,0 0-5 0,0 0 0 0,0 0 7 0,0 0-15 0,0 0 8 0,0-2 0 0,-9-3-3 0,9 1 7 0,-9 0-3 0,0 0-1 0,9 4 1 0,-9 0-2 0,9-3 1 0,0 3 0 0,0-3-2 0,0 3 3 0,0 0-1 0,0 0 0 0,0 0-5 15,0 0 2-15,0 0-11 0,0 0 4 0,0 0 10 0,0 0-19 0,0 0 16 0,0 0 0 0,0 0 3 0,0 0-4 0,0 0 4 0,0 0 0 0,0 0-1 0,0 0 3 0,0 0-4 0,0-3-7 0,0 3 1 0,0 0 3 0,0 0 0 0,0 0 5 0,0 0-4 0,0 0 2 0,0 0 2 0,0 0 0 0,0 0 2 0,0 0-5 0,0 0 3 0,0 0 0 16,0 0-2-16,0 0 0 15,0 0 1-15,0 0 1 16,0 0-3-16,0 0-1 16,0 0 4-16,0 0 0 15,0 0-4-15,0 0 5 16,0 0-1-16,0 0 0 16,0 0 3-16,0 0-7 15,0 0 4-15,0 0 0 16,0 0-6-16,0 0 12 15,0 0-6-15,0 0 0 16,0 0 1-16,0 0-5 16,0 0 4-16,0 0 0 15,0 0-3-15,0 0 9 0,0 0-6 16,0 0 0-16,0 0 2 16,0 0-7-16,0 0 5 15,0 0 0-15,0 0-2 16,0 0 3-16,0 0-1 15,0 0 0-15,0 0 6 16,0 0-9-16,0 0 3 16,0 0 0-16,0 0-4 15,0 0 6-15,0 0-2 16,0 0 0-16,0 0-1 16,0 0-2-16,0 0 3 0,0 0 0 15,0 0-1 1,0 0 6-16,0 0-5 0,0 0 0 15,0 0 2-15,0 0-2 16,0 0 0-16,0 0 0 16,0 0-3-16,0 0 6 15,0 0-3-15,0 0 0 16,0 0 1-16,0 0-7 16,0 0 6-16,0 0-6 15,0 0 5-15,0 0-15 16,-13 0 4-16,-5 0 5 15,18-3 7-15,-18 1 17 16,0 2-17 15,-4 0 0-15,-4 0-4-16,-6 0 0 16,15 0 3-1,8 0 0 1,9 0-10-16,0 0 11 0,0 0-12 0,0 0 7 0,0 0 3 15,0 0-6-15,0 0 8 0,0 0 0 16,0 0-12-16,0 0 10 0,0 0-12 0,0-4-5 0,9-10 11 16,31 3 0-16,4-9 4 15,14 3 3 1,0-3-5 0,-1 1 3-1,1-1 3-15,-9 3 0 16,-9 3-4-16,-4 2 9 15,-5 4-6-15,-22 0 1 16,8 4-26-16,-17-1-49 16,0-2-55-16,0 2-134 0,0 0-314 15</inkml:trace>
  <inkml:trace contextRef="#ctx0" brushRef="#br0" timeOffset="11568">10831 168 466 0,'0'0'183'0,"0"0"-111"15,0 0 16-15,0 0 3 16,0 0-46-16,0 0-16 15,0 0-29-15,-26-25-3 16,26 42 1-16,-23 8 1 16,23 3 1-16,0-5 0 15,0-1 0-15,0 1-5 16,14-5 3-16,12-8 2 0,5-5-4 16,-13-5 14-16,9 0-3 15,-18-1 15-15,13-19-4 16,-13-2 27-16,-9-1 8 15,0 1-22-15,0 1-10 16,0 7-21-16,-18 3-13 16,-4 7 0-16,-5 4-83 15,-4 0-140-15,5 12-326 16</inkml:trace>
  <inkml:trace contextRef="#ctx0" brushRef="#br0" timeOffset="13261">14252 601 566 0,'0'0'171'0,"0"0"-60"15,0 0-2 1,0 0 3-16,0 0-48 0,-31-139-14 0,13 128-18 31,1 6-31-31,8 5 7 16,-22 0-8-1,4 0-4-15,-13 23-6 16,0 16 5 0,13 6-23-1,-4 5-4 1,22-1-30-1,9-3 9-15,0-7 9 0,40-14 6 16,0-7 21-16,5-16-14 16,4-2 6-16,-9-2 21 0,-5-32 8 15,5-18 18-15,-13-9 48 16,13-11 0 0,-22-12-25-1,4-7-2 1,-13-2-7-16,-9 0-3 31,0 13-18-31,0 23 5 0,0 21-4 0,0 15 3 0,0 15 33 0,-18 6-39 0,18 0-13 0,-13 0 0 0,4 12-20 0,0 31 10 0,-9 16 6 0,18 15-7 0,0 9 10 16,9 1-11-16,40-5 6 0,-5-3 5 0,5-7-18 0,9-10 1 0,-9-8-7 0,0-20-25 0,-1-11 21 0,-12-14 8 0,-18-6 20 0,13 0 1 0,-5-23 2 15,6-14 11-15,-15-8-7 16,1 2-5 0,-18 3 15-16,0 10-3 0,0 4 10 15,0 11 4-15,-27 10-16 16,19 2 8-16,8 3-19 15,-9 0-4-15,9 8 1 16,0 27-10-16,0 13 11 16,0 3-3-16,0 2 4 0,26-4-1 15,14-6 0-15,-4-10-8 16,4-10 9 0,0-9-13-16,-14-11 2 0,6-3 12 15,3 0-15-15,14-34 10 16,-9-11-34-16,-13-6-126 15,-27 3-118-15</inkml:trace>
  <inkml:trace contextRef="#ctx0" brushRef="#br0" timeOffset="13663">14790 160 245 0,'0'0'230'15,"0"0"-147"-15,0 0 5 0,0 0-17 16,0 0-13-16,0 0-38 16,0 0-20-16,0 0-7 15,-40-9 2-15,40 38 5 16,0-4-2-16,0 0-3 15,26-5 5-15,-3-6-3 16,-6-5 2-16,10-6-2 0,-14-3 3 16,-4 0 8-16,-9 0 20 15,9-5 36-15,-9-16 5 16,0-2-10-16,0 1-1 16,0 2-48-16,0 6 5 15,-18 5-15-15,-4 4-4 16,13 3 4-16,0 2-66 15,9 0-55-15,0 25-58 16,0 13-102-16</inkml:trace>
  <inkml:trace contextRef="#ctx0" brushRef="#br0" timeOffset="14781">15230 496 469 0,'0'0'148'16,"0"0"-31"-16,0 0 4 0,0 0-28 15,0 0-20-15,0 0-50 0,-23-45-23 16,23 45-9 0,23 3-11-16,12 22 20 15,14 10 1-15,0 2 5 16,-9 2-4-16,-13 4-2 0,-10-4 0 15,-8 0-2-15,-9-4 2 16,0-10-3-16,0-14-13 16,0-8-14-16,0-3 21 0,-9 0 1 15,-8-3 8-15,-1-17 0 16,9-2-3 0,9 2 2-1,0-8-3-15,0-3-17 16,27-6 18-1,21-2-12-15,-12-1 15 16,4 0 9 0,-22 8-3-16,4-1 5 15,-13 5 2-15,-9-1-8 0,0 5 22 16,0 11-12-16,0 5 15 16,0 5 2-16,0 3-22 0,0 0-2 0,0 0-8 0,0 0-4 15,-9 9 1-15,9 19-5 16,0 9 8-16,0 2-7 15,0-2 6-15,0-3 1 16,27-8 0-16,13-6-2 0,-5-6-2 16,5-6 4-16,-13-8 0 15,13 0-4-15,-9 0 8 16,-4 0 0-16,-1-11 2 16,14-7-4-16,-9 5 5 15,-13 1-3-15,-9 4-3 0,0 5-2 16,0 3-2-1,-9 0-3-15,9 0 1 0,-9 0-3 16,22 0 4-16,-22 0 3 16,9 0 1-1,-9 0 0-15,0 0 1 0,0 0 2 16,0 0 3-16,0 0 2 16,0-8 7-16,0-7-10 15,0 1 3-15,-18 2 6 16,5 4-4-16,-5 2-2 15,9 4 9-15,9 2-16 16,0 0-1-16,0 0 0 16,-9 5-17-16,9 24 15 15,0 8-6-15,0 2-3 16,0-3 10-16,0-1-8 16,27-12-1-16,4-10-10 15,4-3 10-15,-4-10 7 0,9 0 0 16,-4-3 3-1,13-26 6-15,-9-5-1 0,-5-5 11 16,5-12 9 0,-4-8 6-16,-5-10 16 0,-13-4-12 15,-18-6 6-15,0 7-6 16,0 13-7-16,0 17 8 16,0 19-11-16,0 14-2 15,0 9-3-15,0 0-20 16,0 0-7-16,0 34-7 15,0 32-3-15,0 17 16 16,0 4 1-16,0-5 0 16,18-8-5-1,-5-10-2 1,5-12-18-16,-9-10-22 16,8-17-45-1,5-8-14-15,-13-12-28 16,9-5-75-16,-18 0 3 0,0-13-288 0</inkml:trace>
  <inkml:trace contextRef="#ctx0" brushRef="#br0" timeOffset="15606">16367 423 225 0,'0'0'30'0,"0"0"23"0,0 0 4 16,0 0 7-16,0 0-38 16,0 0-21-16,-18-11 33 0,67 5 5 15,18-3 9-15,8-7-9 16,1-2-10-16,-10-7 17 15,1 0 15-15,-9-4 13 16,-18-2 1-16,-9-1-19 16,-13-1 0-16,-9-4 1 15,-9 0-7-15,0 3 1 16,0 9-9-16,-18 5-20 16,-4 12 2-16,4 5-8 15,9 3-9-15,9 0-11 16,-18 17-14-16,5 25 12 15,-5 14-3-15,9 10 5 16,9 0-4-16,0-5 4 0,0-4 0 16,0-9-2-16,27-8-4 15,4-12-4-15,-4-11-6 16,-5-6-4-16,-4-8 7 16,-1-3 8-16,6 0 5 15,3 0 13-15,-8-20-10 16,4-2 10-16,5-3-10 15,-9 2-2-15,4 3 5 16,-13 6-6-16,0 5 0 16,-9 3 0-16,8 6 0 15,-8 0-7-15,9 0 0 16,14 0-9-16,-6 9 10 0,1 2 5 16,13-2 1-16,-13-1 2 15,13-5 0-15,5-3-2 16,4 0 0-16,8 0 4 15,-12-5 5-15,-14-15 0 16,-4 5-1-16,-18-1 33 16,0 2-12-16,0 2 9 15,0 1 1-15,0 5-23 16,0 0 10-16,0 6-23 16,-9 0 0-16,-13 3-6 15,4 34-8-15,-22 19 11 16,-4 21 0-16,-5 10 3 15,9 19-7-15,13 13 4 16,5 7-1-16,22 5-4 16,0-9 9-16,0-12-4 0,22-5 0 15,-4-9 2 1,-18-14-4-16,0-14 2 0,0-20 0 16,0-13-2-1,-18-17 5-15,-22-8-3 0,-9-8 2 16,-17-2 3-16,-10 0 11 15,-8-17-14-15,-14-17 0 16,14-14 0-16,-5-14 1 16,22-15-6-1,18-13 3-15,40-15-22 0,9-8 10 16,49-11-26-16,49 5-14 16,13 14-11-1,-4 17-65-15,-32 26-116 0,-35 14-364 16</inkml:trace>
  <inkml:trace contextRef="#ctx0" brushRef="#br0" timeOffset="17195">18579 400 473 0,'0'0'186'0,"0"0"-90"0,0 0 27 15,0 0-29-15,0 0-24 16,0 0-41-16,-17-31-1 15,-1 31-26-15,-4 17 1 16,-5 17-2-16,-4 3 3 16,22 2-7-16,0-2 3 15,9-3 0-15,0-5-3 16,0-10-2-16,18-7 5 16,-5-6-1-16,5-6-7 15,0 0 8-15,0 0 9 16,4-22 0-16,-4-2 12 15,-10-7 1-15,1-3 33 16,-9-3-29-16,0-2-2 16,0 7 34-16,0 4-25 0,-17 5-8 15,-10 12 9-15,5 3-22 16,4 8-3-16,18 0-9 16,-9 0-3-16,9 11 2 15,0 17-8-15,0 9 7 16,0 5-3-16,0-2 2 15,27-2 3-15,13-8-2 16,-14-8 1-16,14-11-1 16,-13-7 0-16,4-4 2 15,-4 0 5-15,4-9-4 0,-4-13 5 16,4-7-1 0,4-2-2-16,-4-3 5 0,-4 0-8 15,4 12 0-15,-13 10-3 16,-9 10 3-16,13 2-5 15,-4 0-2-15,8 16 1 16,5 15 4-16,-4 6 2 16,4-5 0-16,-4-4-5 15,4-5 10-15,4-6-8 16,14-12 3 0,18-5-70-16,0 0-112 312,-10-36-219-218</inkml:trace>
  <inkml:trace contextRef="#ctx0" brushRef="#br1" timeOffset="41405">2568 3198 450 0,'0'0'82'0,"0"0"-11"16,0 0-4-16,0 0-27 15,0 0 38-15,0 0-57 0,66-23 0 16,19 9 48-16,39-9-47 16,32-4 19-1,17-3-32-15,36-1 4 0,22 0-6 16,0-1 0-16,18 7-2 16,-1 5-5-16,1 9 5 15,0 8-5-15,0 3 0 16,-9 0 0-16,8 0-2 15,10 0 11-15,0-11-9 16,-9-3 0-16,22 2 5 16,-23 4-8-16,-8 2 3 15,-13 1 0-15,13-1-2 16,-9 0 1-16,18 0 1 0,-1 4 0 16,10-8 3-1,0 5-3-15,-18-3 0 0,0 0 3 16,-9-1-6-16,-14 1 7 15,5 8-4-15,-13 0 0 16,-4 0 4-16,-5 0-9 16,-9 0 5-16,9 0 0 15,13-3-4-15,5-8 9 16,13 0-5-16,-9-1 0 16,-22 3 1-16,0 6-1 15,-9 3 0-15,-9 0 0 16,-9 0-1-16,-9 0 7 15,10 3-6-15,-6 3 0 16,28-3 2-16,-18-3-6 16,4 0 4-16,-9 0 0 0,0 0-1 15,-8 0 2-15,-5 0-1 16,-5 0 0-16,-4 0 4 16,-4 0-11-16,-14 12 7 15,0-1 0-15,10-6 2 16,-6 1 3-16,14-3-5 15,5 0 0-15,-5 2 3 16,-9 1-6-16,-4 3 3 16,-14-1 0-16,1 3-3 15,-1 1 8-15,-13-4-5 16,18-2 0-16,-18-4 2 16,4-2-2-16,1 0 0 0,0 0 0 15,-1 0-3-15,-22 0 2 16,-4 0 1-16,-31 0 0 15,-23 0 5-15,-21 0-13 16,-14 0-9-16,0 0-85 16,-40 0-177-16</inkml:trace>
  <inkml:trace contextRef="#ctx0" brushRef="#br1" timeOffset="48811">9934 2603 279 0,'0'0'125'0,"0"0"-49"16,0 0-50-16,0 0-6 16,0 0-18-16,0 0 52 15,0 0-9-15,0 0-33 16,0 110 26-16,0-76-23 16,0 9 9-16,0 4 7 15,0 11-26-15,0 12 16 16,0 15 6-16,0 14-26 15,0 6 18-15,0 3-19 16,0-6 0-16,0-4 1 16,0-1 7-16,-13 5-8 0,13 0 0 15,0 2 8-15,0 4-8 16,0-1 0-16,0 4 0 16,0-4 0-16,0 6 3 15,22 4-3-15,-5 7 0 16,1 1 3-16,-4 3-2 15,3 1 0-15,-8 4 1 16,0 3 17-16,-9 3-16 16,0-8 9-16,9-7 6 15,-9-2-15-15,0-4 12 0,0 4-15 16,0 3 1 0,0-2 3-16,0 3 3 0,0-1-7 15,22 2 14-15,-13 0-11 16,9 4 29-16,-9-4-12 15,0 0-8-15,4 1 13 16,-13 11-22-16,0 4 7 16,0 11 4-16,0-2-14 15,0-7 24-15,0-6-7 16,0-4-1-16,0 1 4 16,0-5-14-16,0-3 1 15,0-4-2-15,0-3 2 16,-22 1-5-16,4 3-2 15,-13-1 0-15,4 4 5 16,1 2 2-16,-6 0-4 0,15 6 1 16,-14 5-3-1,13 1 9-15,0-1-10 0,-4-2 3 16,13 5 11-16,-9 4-11 16,18 5 9-16,-9-6-3 15,9 3-6-15,0-9 14 16,0-8-16-16,0-5 5 15,0-9-1-15,0-6 1 16,9-3-6-16,9-1 0 16,-9 1 5-16,4 3-3 15,-4 0-2-15,-9 0 0 16,0 3 8 31,0-5-5-32,-9 1 16 1,-13 5 11 15,-5-7-12-15,-4-11 8 15,22-5-26-15,0-24 1-1,9-7 4 1,0-12-5 0,0-12 0-16,27-8-3 15,4-8 0 17,9-11-2-17,-4-6-5 1,13-6-48-1,-1-32-65 1,-3-53-326 0</inkml:trace>
  <inkml:trace contextRef="#ctx0" brushRef="#br1" timeOffset="51173">9960 2772 147 0,'0'0'59'16,"0"0"21"-16,0 0-15 15,0 0-20-15,0 0-17 16,0 0-19-16,0 0 6 16,0-2-8-16,0 2-2 15,0 0 10-15,0-3-9 16,0 0-5-16,0 0 24 16,0 0-18-16,0 0 21 15,0-2 11-15,0-4-6 16,0 1 19-16,0 0-24 0,0-7 7 15,0 1 14 1,0-3-18-16,-8-3 8 0,-1-5-5 16,0-6 1-16,-4-3 0 15,4-6-18-15,-9-6-16 16,9-4 9-16,-9-1-1 16,-4-3-7-16,4 0-2 15,0 1 2-15,5-1 9 16,4 3-7-1,-9 0-3-15,1-3 9 0,3-5 0 16,-3-1-7-16,8-5-1 16,-9 3 3-16,9-3 1 0,-13 7-6 15,4 8 0 1,9 16 1-16,0 12 1 16,-4 10-2-16,13 6 0 0,-9 4 11 15,9 2-14-15,0 0 3 16,0-3 0-16,0 3-2 15,0 0 2-15,0 0-1 16,0 0 0-16,0 0-43 16,0 9-35-16,22 18-63 15,-13 10-150-15</inkml:trace>
  <inkml:trace contextRef="#ctx0" brushRef="#br1" timeOffset="52863">3878 2323 400 0,'0'0'223'0,"0"0"-88"0,0 0 18 15,0 0-39-15,0 0 3 16,0 0-35 0,0-123-26-1,0 121 19-15,0 2-52 0,0 0-19 16,0 2-4-1,0 43-8-15,0 24 8 16,0 18 3 0,0 10 6-1,0-4-9-15,-9-1 0 0,1-14 0 0,-1-10 4 0,9-17-4 0,-9-17-10 16,9-14-35 46,0-14-99-46,-14-6 0 0,14-9 21-16,0-39-64 31,0-20 13-15,0-14-89-16</inkml:trace>
  <inkml:trace contextRef="#ctx0" brushRef="#br1" timeOffset="52981">3630 2104 184 0,'0'0'133'0,"0"0"-3"0,0 0-31 0,0 0-3 0,0 0-26 0,0 0-59 0,-36-70-11 0,72 78 0 0,30 17 4 0,10 10 5 0,21 4-6 0,1 1 21 0,-5 5 6 0,-4 0-1 0,-13 3 0 16,-18 3-26-16,-32 6 9 16,-17-1 6-16,-9 7-18 15,-9-1 15-15,-57 1-14 0,-10-1 0 16,1-9 1 0,-5-7-2-16,22-14-34 0,22-16-97 15,14-16-63-15,4 0-139 16</inkml:trace>
  <inkml:trace contextRef="#ctx0" brushRef="#br1" timeOffset="53351">4425 2072 466 0,'0'0'156'16,"0"0"-26"-16,0 0-27 15,0 0-28-15,0 0-14 16,0 0-44-16,0 0-5 16,31-7-12-16,-31 27 7 15,18 22-4-15,-9 12 7 16,-9 10 7-16,0 14 7 15,0 0-15-15,0 4 5 16,0-8-2-16,0-9-10 16,0-11 2-16,0-17-4 15,0-5 3-15,8-16-6 16,1-7-51-16,0-7-121 16,-9-2-101-16,22-5-285 0</inkml:trace>
  <inkml:trace contextRef="#ctx0" brushRef="#br1" timeOffset="54104">4838 2243 513 0,'0'0'175'0,"0"0"-85"16,0 0-5-16,0 0-43 16,0 0-42-16,0 0 20 15,18 131-10-15,-9-66 6 16,-9 2 15-16,0-4-16 16,0-4 6-16,0-11-21 15,0-14 1-15,0-11 11 16,0-11-11-16,0-10-1 15,-9-2 13-15,0 0-8 16,-9-6 23-16,-4-25-25 16,13-20 13-16,0-17 27 15,9-20-41-15,0-8 2 16,9 0-2-16,9 3 4 16,4 11-6-16,-4 8 0 0,13 17 0 15,-13 18-2 1,-1 19 2-16,23 14-2 15,-13 6-1-15,4 0-10 16,5 14 10-16,-5 26-2 16,-13 8-15-16,-1 18 15 0,-17 4 4 15,0 1 1-15,0-1-1 16,-9-4 1-16,-17-12 0 16,-5-10 0-16,13-15 2 15,9-9-3-15,0-9 1 16,9-5 0-16,0-6-1 15,0 0 7-15,0 0-2 16,0 0-4-16,0 0 2 0,0 0-10 16,0 0 8-16,0 0 0 15,0 3-2-15,0 2 1 16,18 4 1-16,22 2 0 16,-13 3 4-16,4 7-8 15,4 5 4-15,-13 1 0 16,5 4 0-16,-9-2 4 15,4-4-4-15,-4-5 0 16,-9-6 3-16,0-6-5 16,13-3 2-16,-13-1 0 0,-9-4-2 15,9 0 8 1,8 0-6-16,14 0 3 0,-4-11 2 16,22-15-4-16,-9-5-1 15,-5-1-143-15,-3 2-239 16</inkml:trace>
  <inkml:trace contextRef="#ctx0" brushRef="#br1" timeOffset="54427">5500 2249 492 0,'0'0'130'15,"0"0"-28"-15,0 0-22 0,0 0 12 16,0 0-70-16,0 0-19 16,0 14 0-16,0 23-3 15,0 5 13-15,9 7 8 16,0 4-2-16,0-2 13 16,-1 0-25-16,10-6-7 15,4-6 8-15,5-4-2 16,4-12-6-16,5-10 0 15,-5-6 3-15,4-7-4 16,5 0 1-16,9-23-15 0,9-23-44 16,-9-8-142-1,-14-2-147-15</inkml:trace>
  <inkml:trace contextRef="#ctx0" brushRef="#br1" timeOffset="54618">5469 2147 166 0,'0'0'160'0,"0"0"-20"0,0 0-17 16,0 0-35-16,0 0-20 15,0 0-29-15,0-170-35 16,75 139 17-16,23 5-21 16,9 13 0-16,-14 9-4 15,-4 4 4-15,-36 0-12 16,-22 10-132-16,-22 11-261 0</inkml:trace>
  <inkml:trace contextRef="#ctx0" brushRef="#br1" timeOffset="54821">5402 2540 491 0,'0'0'102'0,"0"0"-18"15,0 0 2-15,231-79-18 16,-155 57-18-16,17-7-50 16,5 1 8-16,0 0-8 0,-14 2-129 15,-17 6-555 1</inkml:trace>
  <inkml:trace contextRef="#ctx0" brushRef="#br1" timeOffset="55153">6464 2051 585 0,'0'0'188'0,"0"0"-73"16,0 0 7-16,0 0-13 15,0 0-37-15,0 0-12 0,-124-74-48 16,88 86-4 0,-22 26-8-16,1 20 6 0,-1 4-9 15,9 3 3-15,22-3 0 16,14-2 1-16,13 0 4 16,0-4-5-1,31-3 0-15,18-4 2 0,9-12-3 16,8-10 1-16,10-5 0 15,8-15-2-15,32-7-14 16,17-2-49-16,14-41-118 16,-14-17-187-16</inkml:trace>
  <inkml:trace contextRef="#ctx0" brushRef="#br1" timeOffset="55557">6886 2026 231 0,'0'0'223'0,"0"0"-157"15,0 0-14-15,0 0 10 16,0 0-34-16,0 0-13 16,164-29-4-16,-70 17-3 15,12-4 8-15,1-1-16 16,-14 4 3-16,-26 3-2 0,-18 4 0 15,-18 1-1 1,-31 2 0-16,0 1-18 0,-13-2-67 16,-32 4-110-16,-21 0 81 15,-6 0 90-15,19 17 24 16,-5 0 28-16,18 3 33 16,0 1-8-16,5 4 19 15,13 5-22-15,-5 7 25 16,18 5-3-16,9 8-37 15,0 8 0-15,0 4-2 16,18 1-11-16,0-4 15 16,4-2-19-16,-4-6-13 0,13-9 1 15,-5-5-6 1,-8-6-162-16</inkml:trace>
  <inkml:trace contextRef="#ctx0" brushRef="#br1" timeOffset="57921">11369 1952 618 0,'0'0'128'15,"0"0"0"-15,0 0-44 0,0 0-3 16,0 0-35-16,0 0-10 16,-125-9-36-16,192-3 0 15,49-1 13-15,26-10-11 16,4-2 10-16,-21 2-8 15,-23 6 2-15,-35 6-7 16,-27 5 1-16,-32 6 0 16,-8 0-2-16,-26 0-57 15,-54 17-27-15,-13 9-78 32,8-4-46-17,27-11 98 1,18-5 77-16,23-6 35 31,17 0 22-31,0 0-7 0,0 0 26 16,0 0 15-16,-14 2-22 0,14 10 5 0,-9 8-9 0,1 8-3 31,8 9 1-31,0 8 1 16,0 6 24 62,0 6-15-78,8 2-18 0,15 1 8 15,-6 2-19-15,1-3-4 0,4-2 3 16,-13-8-1 0,0-13-7-16,0-16 0 0,-9-9 4 0,0-8 0 0,0-3 0 0,0 0 10 15,-40-3 21-15,5-14-32 16,3 3 10-16,6 0 13 31,17 2-8 0,0 4 8-15,-4 2-21-16,13 4-1 31,0-2 6-31,0 4-10 31,0-2 0-15,0-1-1-16,49-8-15 0,26-4 16 47,32-1 1-47,-10-4 1 0,-3 0-1 0,-19 3 3 0,-26 0-4 0,-18 9 4 0,-13-1-1 0,-18 1 38 0,0 2 8 0,0-2-3 0,0 1 6 0,0 2-23 0,-9 5-6 0,9 0-18 0,-9 0 5 0,9 0-15 0,0 0 5 0,0 0-8 0,0 17 2 0,0 3 11 0,0 2-5 0,0-5 0 0,0-5 2 0,18-4-10 0,0-3 4 0,13-5 0 0,-13 0-4 16,13 0 9-16,4-5-1 15,14-23 1-15,-9-3 5 16,-4-1-3-16,4 4-3 15,-14 6 0-15,-3 11-1 16,-15 1 4-16,-8 10-3 16,0 0 0-16,0 0-6 0,9 0 6 15,9 0-10 1,13 12 8-16,-4 11-4 16,13 0 5-16,-5-1 1 0,5-5-1 15,0-3-4-15,-4-6 3 16,-5-3-2-1,-4-5 2-15,13 0-5 0,-14-7 11 16,23-21-4 0,0-3 0-16,-9-9 4 0,4 0-1 15,-4 1-3-15,-13 8 0 16,-5 5 0-16,5 12 4 16,-18 9-4-16,-9-1 0 15,9 6-4-15,13 0 1 16,-13 0-6-16,17 0 1 15,6 16 5-15,-15 5-9 0,6-2 8 16,-15-5-10-16,1-5-24 16,0-4 38-16,-9-5-7 15,0 0 7-15,0 0 2 16,0 0 8-16,-26 0-10 16,-14-5 2-1,8-12 5-15,-3 3-8 0,-5 3 1 16,13 5 0-16,5 3-1 15,4 3 1-15,9 0-1 16,1 0-5-16,-1 11-3 0,-14 23 8 16,6 6 1-16,8 2 0 15,9-1-4 1,0-5 6-16,0-14-2 0,0-8 0 16,9-10-7-16,17-4 4 15,14-4-1 1,0-29 4-16,5-10 14 0,4-14-9 15,-9-8 10-15,8-5 8 16,-21-12-4-16,4-9 20 16,-22-5-21-1,0 0-6-15,-9 8 16 0,0 20-17 16,-18 23 1-16,-13 25 18 16,13 17-23-16,9 3-7 15,9 25-6-15,0 37-4 16,-8 29 10-16,8 14 2 0,0 0-1 15,0-4-1 1,35-7 8-16,14-9-12 0,0-13 4 16,9-20 0-16,-14-12-12 15,5-15 12 1,-18-13-17-16,-13-9 14 0,-9-3-3 16,8 0 6-1,6-25 8-15,3-16-7 16,-4-4 11-16,-4 0-10 0,-9 0-2 15,0 0 4-15,-9 8 0 16,0 7 3-16,0 12-7 16,0 6 4-16,0 9-4 0,-9 3 0 15,9 0-6 1,-9 20-6-16,0 25 4 16,9 12 8-16,0 0 0 15,0-7 5-15,0-7-12 0,36-12 7 16,4-4-1-16,9-14-1 15,9-10-12-15,-1-3 13 16,10-9-19-16,17-33-60 16,-17-12-45-16,-9-5-141 15,-27-4-127-15</inkml:trace>
  <inkml:trace contextRef="#ctx0" brushRef="#br1" timeOffset="58279">13790 1646 458 0,'0'0'114'0,"0"0"-49"16,0 0 22-16,0 0-43 16,0 0-44-16,0 0 0 15,-18 28 0-15,18 0 1 16,0-2 7-16,0-6 0 15,18-10-6-15,4-6 4 16,-4-4-2-16,0 0 11 16,-9 0 29-16,4-4 22 15,-13-17 4-15,0-8-31 0,0 3 12 16,0 1 0-16,-22 3-33 16,4 7 6-16,0 7-24 15,18 8-7-15,-9 0 1 16,-4 0-70-16,13 34-35 15,0 6-81-15,22 7-157 16</inkml:trace>
  <inkml:trace contextRef="#ctx0" brushRef="#br1" timeOffset="59427">14377 2118 424 0,'0'0'233'16,"0"0"-71"-16,0 0-55 0,0 0-6 16,0 0 3-1,0 0-43-15,-31-64-29 0,31 64-32 16,0 0-14-16,31 13 13 16,-5 18-6-16,14 10 7 15,0 1 1-15,5 3 3 16,12 3-4-16,-8-6 0 15,9-7 5-15,-18-10-7 16,-4-7 2-16,-28-13 0 16,6-5-1-16,-14 0 12 0,0 0-6 15,0-3-5-15,-14-19 7 16,-3-1-8-16,-1-3 1 16,-4 1 0-16,13-4 7 15,9 1-4-15,0-6-3 16,0-7 0-1,0 3 5-15,22 1-9 0,-4 1 4 16,0 5 0 0,-10 2 5-16,6 3-1 15,-14 7-4-15,0 1 8 0,0 4 0 16,0 1 23-16,0 1 1 16,0 6-11-16,0 1 12 15,0-1-28-15,-14 3 7 16,6 3-12-16,-1 0-8 15,0 0 1-15,0 26 2 0,9 12 5 16,0 3-1 0,0 1 1-16,49 1 0 0,-5-6 0 15,5-3 4 1,0-12-4-16,9-5 0 0,-23-11 0 16,23-6-5-16,-18 0 15 15,9 0-10-15,0-26 0 16,-14-2 3-16,-4-6 3 15,-4 0-6 1,-9-3 2-16,4 9 2 0,-13 5-1 16,9 9-3-16,-18 9 0 15,9 5-6-15,13 0 4 16,-13 0-13 0,8 19 15-1,-8 4-12-15,0-3 10 0,5-4 2 0,-14-4-1 16,0-3-7-16,0-3 3 0,0-4 3 15,0-2 2-15,0 0 13 16,0 0-12-16,0 0 10 16,0-17-11-16,-14-3 6 15,-4-2 0-15,1-1-4 16,-14 3-2-16,13 9 8 16,0 4-7-16,9 2-1 15,-4 5 0-15,4 0-24 16,9 23 22-16,0 22-4 15,0 7 6-15,0 2-5 0,0-9 4 16,0-8 0 0,40-4 1-16,-13-13-10 15,13-3 10-15,0-11 0 0,4-6 1 16,14 0 1 0,8-29 4-16,-8-13-1 15,9-10 11-15,-18-4-4 0,-9-9 23 16,-14-3-5-16,-17-5 5 15,-9 2 0-15,0 6-24 16,0 7 3-16,-18 17 1 16,-17 15-12-16,13 12 11 15,13 14-14-15,0 0-9 16,9 14 7-16,-9 35-11 16,0 13 13-16,9 12 1 0,0-1 9 15,0-3-13-15,0 2 3 16,9-10-12-16,27-11 10 15,12-12-46-15,19-11-5 16,0-16-47 0,13-12-43-16,-23 0-43 0,-21-3-78 15,-27-16-179 1</inkml:trace>
  <inkml:trace contextRef="#ctx0" brushRef="#br1" timeOffset="59621">15678 1957 428 0,'0'0'268'0,"0"0"-101"16,258-56-24-16,-160 36-22 15,8-3-20-15,-12 1-48 16,-19 5-21-16,-17 5-12 16,-27 4-16-16,-31 5-8 15,0 3-103-15,-58-9-429 16</inkml:trace>
  <inkml:trace contextRef="#ctx0" brushRef="#br1" timeOffset="64104">2146 4573 574 0,'0'0'137'0,"0"0"-32"15,0 0 22-15,0 0-26 16,0 0 6-16,0 0-59 16,0 0-20-16,0 0-1 15,-27-6-25-15,27 40 38 16,0 6-2-16,0 2-32 15,0 3 25-15,0 4-29 16,0-2-2-16,0-2 2 0,0-7 8 16,0-10-10-1,0-8 0-15,9-9 10 0,-9-7-13 16,0-2 3-16,9-2 0 16,-9 0 11-16,18-17-5 15,-1-31 9-15,23-14-15 16,0-6 7-16,-4-3-3 15,4 6-4-15,-14 3 0 16,-3 11-1-16,-6 15 9 16,1 15-8-1,-18 12 0-15,0 7 0 0,14 2-8 16,-6 0-5-16,1 8-24 16,9 18-25-16,0 2-134 15,-5 3-34-15,5 1-105 16</inkml:trace>
  <inkml:trace contextRef="#ctx0" brushRef="#br1" timeOffset="64666">2617 4667 370 0,'0'0'192'0,"0"0"-77"15,0 0 4-15,0 0-5 16,0 0-26-16,0 0-11 16,-49-46-34-16,49 46-28 15,0 0-15-15,0 5 0 0,-9 24 0 16,9 11 9-16,-9 2-4 16,9-2-5-16,0-3 0 15,0-4 4-15,0-7-10 16,27-9 6-16,-1-6-1 15,5-11-6-15,-4 0 10 16,4 0-3-16,-4-13 9 16,4-10-2-16,-22-5 6 15,0-1-13-15,-9-5 12 32,0-8 26-32,0-7-35 15,0 2 21 1,-18 6-6-1,0 10-17 17,-13 11 17-32,13 13-18 0,-4 1 2 0,4 6-7 0,0 0-3 0,-4 11-23 0,13 20-49 0,9 0-129 0,0 3-126 31</inkml:trace>
  <inkml:trace contextRef="#ctx0" brushRef="#br1" timeOffset="64925">3025 4638 476 0,'0'0'158'0,"0"0"-44"0,0 0 6 0,0 0-5 15,0 0-52 1,0 0-28-1,-26-8-15 1,17 36 15 0,-13 6 3-16,22 6-25 0,-9 2-7 0,9 3 14 15,0-5-19-15,0-6 9 0,0-8-10 0,9-10 6 16,4-4-12-16,5-7 6 0,-9-5-25 16,-1 0-20-16,1 0-45 0,0-30-6 15,13-15-47 16,-13-16-97-15,9-4-291-16</inkml:trace>
  <inkml:trace contextRef="#ctx0" brushRef="#br1" timeOffset="65189">3114 4120 302 0,'0'0'138'0,"0"0"-62"16,0 0 16-16,0 0-44 15,0 0-19-15,0 0 8 16,-115 80-11-16,115-64-1 15,0-2-20-15,0-3 0 16,26 1 14-16,-3-4-10 16,-6-3 7-16,10-5 1 15,4 0-16-15,-13 0 13 16,4 0 6-16,-22-10-7 0,0-13 40 16,0-2-20-1,0-1-8-15,0-2 12 0,0 6-22 16,-13 2 23-16,-5 8-6 15,9 7-31-15,-9 5 1 16,18 0-2-16,-22 0-1 16,4 25-8-16,9 7-56 15,1 4-95-15,8-1-52 16,0 1-383-16</inkml:trace>
  <inkml:trace contextRef="#ctx0" brushRef="#br1" timeOffset="65901">3438 4698 203 0,'0'0'109'15,"0"0"-18"-15,0 0-2 0,0 0-18 16,0 0-11-16,0 0-16 16,-75-51 20-16,53 40 0 15,4-1-2-15,-9 4 22 16,18 5-22-16,-13-2-8 15,4 1-6-15,10 4-27 16,-15 0 14-16,6 0-34 16,-10 22 3-16,5 13-4 15,4 4 7-15,0 4-8 16,9-4 1-16,9-2 0 16,0-3-1-16,0-5 1 15,0-13-10-15,27-10 5 16,13-6 10-16,-13 0-4 0,21 0 2 15,-21-25-2 1,4-7 11-16,-4-4-8 16,4-10 2-16,-13-7 9 0,-1-9-14 15,6-1 15 1,-6-5-3-16,-17-3-11 16,9 7 13-16,-9 7-11 0,0 14 0 15,0 18 23-15,-9 7-13 16,1 10 28-16,-10 5-23 15,18 3-18-15,-14 0-2 16,6 29-2-16,8 22 3 16,-18 17 1-16,18 0 13 15,0 3-14-15,9-9 0 16,31-8 0-16,4-9-8 0,5-14 8 16,0-6 0-1,9-8-2-15,-1-9 2 0,-8-4-4 16,9-4-7-16,-14 0-41 15,5-6-10-15,0-17-123 16,-22-7-68-16,-27-7-253 16</inkml:trace>
  <inkml:trace contextRef="#ctx0" brushRef="#br1" timeOffset="72236">5038 4341 592 0,'0'0'189'0,"0"0"-53"0,0 0-15 16,0 0-2-16,0 0-40 15,0 0-20-15,-9-116 11 16,9 114-44-16,0 2 13 15,0 0-15-15,0 0-17 16,0 0 11-16,0 2-18 16,-9 34-2-16,-13 24-2 15,-5 19 8-15,9 15 0 16,-13 5 3-16,5 8 0 16,17 4-10-16,-13 2 5 0,22-8-2 15,0 0 1-15,0-9-1 16,0-8-4-16,0-20-13 15,0-17-21-15,8-26 14 16,6-13-12-16,-5-10 4 16,-9-2 32-16,9-8-11 15,8-41 11-15,-8-15 13 16,22-19-11-16,-22-2 6 16,0 1-8-16,-9 4 0 15,0 9 2-15,-9 7-2 16,-40 4 0-16,14 13 0 15,-23 6 5-15,0 10-11 16,9 8 6-16,1 9-1 16,-1 3-3-16,22 5 3 15,-4 6-9-15,13 0 8 0,18 0-14 16,-9 0-4-16,9 0-22 16,0 0-13-16,0 0 37 15,0 0-1-15,27 0 15 16,31 0 3-16,8-8 1 15,14-15 3-15,-13 0-3 16,-9-5 0-16,-14 8 10 16,-13 4-7-16,-13 4 1 15,-18 6 10-15,0 4 1 16,0 2 26-16,0 0-18 16,0 0-12-16,0 0 2 15,0 0-13-15,0 0-7 0,0 0 4 16,0 0-19-1,9 14 22-15,13 10-1 0,-13 6 3 16,9-5 1-16,-9 1-1 16,13-12-2-16,-13-6 0 15,0-3 5-15,0-5-7 16,-1 0 2-16,15 0 0 16,3-12 12-16,-8-9-9 15,4-8-1-15,5 1 1 16,-18-3 4-16,0 2-5 15,-9 4 2-15,0 8-3 16,0 6 21-16,0 5-18 16,0 6 13-16,0 0-17 0,0 0-13 15,0 3 3 1,0 22 1-16,0 10 9 0,13-4 3 16,-4 0-2-16,9-6-1 15,-1-8 0-15,6-2 2 16,-14-10-4-16,-1-2 2 15,-8 0-4-15,9-3-1 16,0 0 10-16,13 0-5 16,-4-14 7-16,0-9-3 15,4 0 0-15,-13 6-4 16,0 10 1-16,-9-1 6 16,0 8-7-16,0 0 0 0,0 0-2 15,0 0-1-15,9 0 0 16,-9 0-13-16,18 12 14 15,-5 6-4-15,5-4 6 16,-9-5 0-16,-1-1-1 16,1-3 5-16,-9-5-4 15,0 0 0-15,9 0 2 16,-9 0-4-16,14 0 2 16,-6 0 0-16,19-20 1 15,-5 0 6-15,5-2-5 16,-9 2-2-16,4 6 0 15,-4-1-4-15,0 10 6 16,-10 5-2-16,15 0 0 16,3 0-13-16,-8 5 13 15,13 19-1-15,-4-3 1 0,4 3-10 16,-13-2 10-16,4-5-2 16,-13 1-24-16,0-4-79 15,8-6-97-15,-8-8-57 16,14 0-295-16</inkml:trace>
  <inkml:trace contextRef="#ctx0" brushRef="#br1" timeOffset="72798">6291 3899 657 0,'0'0'156'32,"0"0"-39"-32,0 0 4 0,0 0-23 31,0 0-35-16,0 0-63-15,-45-14 10 0,45 87-10 0,-13 23 0 0,13 13 0 0,0-2 13 47,0-5-8-47,0-12-2 0,31-8-3 0,-4-10 7 16,13-19-7 109,9-13 0-125,8-15-59 0,10-19-111 0,9-6-137 31,12-20-393-31</inkml:trace>
  <inkml:trace contextRef="#ctx0" brushRef="#br1" timeOffset="72888">6819 3851 166 0,'0'0'407'0,"0"0"-270"0,0 0-13 0,0 0-29 0,-26-26-42 0,26 26-52 16,9 0 5-16,8 0 1 0,23 18 0 0,-4 5 15 0,4 7-12 0,9 13 8 0,-14 8 2 0,5 13-14 0,-13 10 15 0,4 3 1 0,-13 0-16 15,-9-1 6-15,-9-5-12 16,0-1 0-16,-27-2 0 15,-22-5-11-15,-17-7-191 16,-10-10-539-16</inkml:trace>
  <inkml:trace contextRef="#ctx0" brushRef="#br1" timeOffset="74199">2048 5818 398 0,'0'0'182'16,"0"0"-72"-16,0 0 34 0,0 0-38 16,0 0-17-1,0 0-3-15,0 0-28 0,0 0 4 16,0 0-26-16,40-126-16 16,-40 126 21-16,0 0-32 15,0 0-9-15,-9 0-4 16,-40 2 4-16,0 21 6 15,-17 8-6-15,-1 6-5 16,18 0 2-16,14-6 3 16,26-6 0-16,9-5 0 15,0 0-22-15,17-1 19 16,23 1-15-16,-4 2 9 0,13-4 7 16,-9 2-9-1,-5 0 11-15,-12 3 0 16,3-4-2-1,-17 1 1-15,-9 0 1 0,0 3-9 0,0-1 8 16,0 3-9-16,0-2 7 16,-27-3-9-16,-4 0 11 15,5-4-6-15,-5-7-15 16,13-6 8-16,0-3-8 16,-4 0-2-16,13 0 24 15,9 0-2-15,0 0-3 16,0 0-2-16,0 0 4 15,0-3-15-15,0-3 9 16,9 6-5-16,0 0 10 16,13 0 3-16,-22 20-9 0,0 10 2 15,0 11 1 1,0 1 7-16,0 4 1 0,0 5 1 16,0 3 3-16,-22 2 16 15,13-5-17 1,9-6 9-16,0-5-13 0,0-11 4 15,9-7-1-15,13-8-3 16,5-2 0 0,13-10 7-16,-14-2-2 0,23 0 2 15,0 0-7-15,9-28-55 16,-1-9-384-16</inkml:trace>
  <inkml:trace contextRef="#ctx0" brushRef="#br1" timeOffset="75574">1995 9270 463 0,'0'0'172'15,"0"0"-28"-15,0 0-29 16,0 0-7-16,0 0-42 16,0 0-52-16,0-71 18 15,17 62-24-15,-8-2-4 16,18 6-3-16,-5 5 0 15,-4 0-1-15,0 0 0 16,4 0-9-16,-13 14 6 0,-9 13 1 16,0 17-7-1,0-1 5-15,-18 10 6 0,-13-8-2 16,4-11 1 0,14-5 9-16,13-13-11 15,0-2 1-15,0-3 0 0,0-5-6 16,0-3-1-16,0 0 7 15,22 0-2-15,-4-3 4 16,0 0-6-16,-5 0 5 16,14 0-1-16,-18 0 18 15,8-6-18-15,-3 3 15 16,-14 1 9-16,0 2-17 16,0-4 20-16,0 4-15 15,0 0-7-15,0 0 9 0,0 0-14 16,0 0-7-16,0 9 1 15,0 19 6-15,-23 9 1 16,6 8 3 0,-1 1-3-16,-4 2 2 0,13 5-1 15,0 4-2-15,9 5 0 16,0 7 7-16,0-1-4 16,0 2-3-16,9 1 1 15,13 0 1-15,-22-4 1 16,0-3-3-16,0-14 0 15,0-8 5-15,0-14-5 16,0-7 0-16,-13-10-7 16,-32-8 4-16,-13-3-9 15,-22 0 9-15,5-14-179 16,-1-29 91-16,28-16-298 16</inkml:trace>
  <inkml:trace contextRef="#ctx0" brushRef="#br1" timeOffset="77553">2799 7535 143 0,'0'0'371'16,"0"0"-244"-16,0 0-4 15,0 0-6-15,0-168-17 16,0 135 2-16,0 4-40 16,0 9 3-16,0 9 13 15,0 8-10-15,0 3-10 16,0 0-37 0,0 0-20-1,0 0-1 1,0 39-10-16,0 24 10 15,0 25 6 17,0 22-2 186,9 11 2-218,-1 10-6 0,10 2 0 0,-9-3 5 0,13-3 1 0,-4-4-6 0,-9-15 0 0,0-19 2 0,-9-19-4 0,9-23 2 0,-9-19 0 0,13-17-6 0,-13-8-11 0,0-3 17 0,9-6 0 0,0-42 3 0,18-34-6 0,4-25-16 0,-5-12-10 0,-3-3 25 0,-15 18-11 0,-8 18 9 0,-8 21 4 0,-41 12-9 0,-18 10 6 0,0 12-9 0,1 2 8 0,-1 13 0 0,18 7-2 0,0 6 5 0,9 3 2 0,23 0-20 0,-1 0 20 0,9 0-11 0,-4 3 0 0,13 0 12 0,0-3-21 16,0 0 21-16,0 0-1 16,0 0-7-16,31 0 5 15,18 0 3-15,-5-9 0 16,5-12 7-16,0-3-5 16,-9 10-2-16,-5-1 0 15,-4 4 5-15,-22 6-5 16,0-1 2-16,0 0-2 0,-9 4 10 15,0 2-5-15,0-4 2 16,0 4-3-16,0 0 1 16,0 0 5-16,0 0-10 15,0 9-19-15,0 23 9 16,9 14 10-16,13 1 2 16,-13 1-2-16,18-5 2 15,4-7 0-15,-5-8-2 16,6-10 0-16,-6-7-4 15,5-8 12-15,-4-3-8 16,4 0 1-16,-4-3 3 16,-10-22 4-16,6-7-8 15,3-10 1-15,-17-3 5 0,13-4-3 16,-4 7-3-16,-18 14 0 16,0 14 5-16,0 10 7 15,0 4-2-15,0 0-7 16,0 0-3-16,0 0-10 15,0 0 3-15,0 4 1 16,9 18 6-16,0 3-1 16,0 1 1-16,13-3 0 15,-4-6-1-15,0-3 1 16,-10-7 0-16,15 0-3 16,-14-4 9-16,-1-3-9 15,1 0 3-15,0 0 0 0,13 0 3 16,-4-6 3-16,0-8-6 15,-9-1 3-15,13 2 1 16,-22-1-4-16,18 5 0 16,-18 3 0-16,9 3 0 15,-9 3 0-15,0 0-3 16,9 0 2-16,4 6-7 16,5 15 6-16,-9 1 2 15,0-2-2-15,8-1-6 16,-3-1 13-16,3-10-5 15,-17 1 0-15,9-7 3 16,0-2-4-16,-9 0 2 16,9 0-1-16,-9 0 11 15,22-10-7 1,-4-11-4-16,0-10 0 0,13-5 8 16,-4-2-8-1,-5 13 0-15,-4 5 0 0,-1 14-7 0,-17 6 6 16,18 0-1-16,4 8 1 15,-4 20-3 1,0 4-5-16,4 2 7 16,5-4-43-16,-18-3-57 0,22-4-77 15,-5-15-88-15,14-5-382 16</inkml:trace>
  <inkml:trace contextRef="#ctx0" brushRef="#br1" timeOffset="78085">4762 7047 602 0,'0'0'156'0,"0"0"-8"16,0 0-41-16,0 0-24 16,0 0-25-16,0 0-41 0,-88-25-7 15,61 73 2-15,-4 14-11 16,13 15 8-16,9 7-6 15,9 16-1-15,0 8 12 16,0 8-14-16,27-3 0 16,13-10 2-16,-5-11 1 15,14-24 0-15,0-18-3 16,0-18-26-16,9-18-44 16,8-14-106-16,1-12-80 15</inkml:trace>
  <inkml:trace contextRef="#ctx0" brushRef="#br1" timeOffset="78415">5087 6990 447 0,'0'0'175'0,"0"0"-37"16,0 0-10-16,0 0-20 16,0 0-35-16,0 0-24 15,-22-41-39-15,22 41-8 16,22 31-2-16,13 20 3 0,36 11 9 16,-4 6 8-1,0 3-13-15,-1-1 13 0,-8 3-8 16,-22 7-10-16,-5-4 7 15,-14 4-9 1,-17-1 1-16,0-3-2 0,-66 4-6 16,-10-7-84-16,-21-8-276 15</inkml:trace>
  <inkml:trace contextRef="#ctx0" brushRef="#br1" timeOffset="79062">5931 7339 364 0,'0'0'195'0,"0"0"-79"16,0 0-6-16,0 0-32 16,0 0-17-16,0 0-14 15,-58-43-24-15,45 43-1 16,4 0-22-16,9 18 1 15,0 7-6-15,0-3 13 16,0 4-8-16,0-11 0 16,9-5 2-16,4-6-2 15,5-4 0-15,-9 0 0 0,-9 0 20 16,9 0 6-16,0-6 25 16,-9-8 6-16,0-4-19 15,0 5-5-15,0 0-8 16,0 6-5-16,0 1-9 15,0 3-8-15,-9 1-4 16,0 2 1-16,9 0-33 16,-18 0-46-16,-4 0-82 15,4 8-91-15,9 17-328 16</inkml:trace>
  <inkml:trace contextRef="#ctx0" brushRef="#br1" timeOffset="79294">6015 8002 589 0,'0'0'128'0,"0"0"14"15,0 0 1-15,0 0-45 16,0 0-34-16,0 0-38 15,-9 75 34-15,-48-21 2 16,-19 8-57-16,-4 1 11 16,-13-1-16-16,-5-11-157 0,-4-8-597 15</inkml:trace>
  <inkml:trace contextRef="#ctx0" brushRef="#br1" timeOffset="84822">995 4816 608 0,'0'0'91'15,"0"0"-21"-15,0 0 44 16,0 0 31-16,0 0-100 15,0 0 24-15,40-98-28 16,-40 80-5-16,0 1 12 16,0 6-20-16,-18 2-3 15,-22 4-7-15,-26 5-12 16,-10 0-6-16,-13 3 0 16,-4 31 2-16,-14 3-11 0,9 5 9 15,14 0 0-15,9-2-1 16,26 2 7-16,0 7-6 15,22 11 0-15,5 7 0 16,13 15-4-16,9 6 4 16,0 9 0-16,0-7-8 15,40-6 10-15,18-5-2 16,8 4 0-16,1-3 1 16,0 1-9-1,-1 2 8-15,1-4 0 16,-27 3-13-16,-22-3 13 0,-9-6 0 15,-9-1-19-15,-9-7-6 16,-40-6 24-16,-4-8-10 16,-19-5 11-16,-3-5-8 15,-9-1 16-15,-5-2-8 16,4-10 0-16,28-9 4 0,17-6-7 16,22-9 3-1,18-4 0-15,0 0-4 16,0 0 6-16,0 0-2 0,0 0 0 15,0 0 0-15,18 0-9 16,4 0 10-16,4 0-1 16,5 0 0-16,-4 0 7 15,4 0-7-15,-4 0 0 16,13 12 1-16,-13 19-6 16,13 18 5-16,-23 18 0 15,14 15-4-15,-22 20 13 16,0 9-9-16,-9 18 3 15,9 25 4-15,-9 10 12 16,18 6-12-16,4-4-1 0,14-1 16 16,-5-4-21-16,-5 10 19 15,14 4-9 1,-22-5-6 31,0 0 13-32,13-4-18 1,-22-2 0 0,9-3 17-1,-18 4-11 1,0-1 0 0,13 0-6 15,5-8 7-16,-9-12-4 17,17-13-3-32,5-16 0 15,9-15-3 17,-4-21 8-17,4-22-5 1,9-24 0-1,9-19 6 1,-5-14-6 0,18 0 0-1,-4-47-15 1,-23-20-87 0,-44-19-346-16</inkml:trace>
  <inkml:trace contextRef="#ctx0" brushRef="#br1" timeOffset="88949">10738 4179 756 0,'0'0'170'0,"0"0"-43"0,0 0 6 16,0 0-22-16,0 0-56 15,0 0 13-15,0 0-57 32,0-39 14-32,0 39-16 15,0 0-3 1,0 0-7 15,9 0 1-31,9 23 0 0,-9 5-4 16,13 11 10-16,-13 7-5 0,8 5-1 0,-8-3 7 0,-9-2-8 156,9-10 1-156,4-8 0 0,-4-10-3 0,0-13 8 16,-9-5-5 15,0 0 1-31,9 0 6 15,0-14 6-15,22-28-11 0,5-14 0 0,4-13 17 16,9-5-15 0,-14 3 4-1,5 1-7 1,-13 12 8-16,4 17-9 16,-5 15 0-1,-26 15 0 1,0 11-6-1,9 0-4-15,-9 0-20 0,14 28-14 16,3 12-57 0,-8 5-36-16,22 0-102 31,-4-6-68-15,0-4 55-16</inkml:trace>
  <inkml:trace contextRef="#ctx0" brushRef="#br1" timeOffset="89131">11409 4228 408 0,'0'-14'187'0,"-13"2"-64"0,-5-2 2 0,9 4-22 0,0-3-17 0,-13 5-33 0,13 3 4 0,-9 1 1 0,9 4-23 0,0 0-13 0,-13 0-14 0,-5 12-5 0,-13 19-6 0,14 11 13 0,-5 1-10 0,13 2 0 0,18-8 2 0,0-3-4 0,0-9 2 0,9-8 0 0,22-5-3 0,4-6 3 16,5-6 0-16,0 0 2 0,-4-4 10 15,-5-19-8-15,5-4-4 16,-5-7 3-16,-5-1 14 16,-17 2-16-16,-9-2 11 15,0 4-3-15,0 6-3 16,0 5-3-16,-9 5-3 16,-8 8 0-16,8 4-7 15,0 3-33-15,9 0-62 16,-13 3-89-16,4 16-9 15,0 1-225-15</inkml:trace>
  <inkml:trace contextRef="#ctx0" brushRef="#br1" timeOffset="89513">11773 4282 447 0,'0'-9'147'16,"0"1"-45"-16,0 2 15 16,0 3-14-16,0 0-32 15,0 3 0-15,0 0-13 0,0 0-43 16,0 0-8-1,0 0-7-15,0 13 0 0,0 17 4 16,0-2 0-16,9 6 2 16,0-3-1-16,-9 1 1 15,0-1-2-15,0-6-4 16,0-3 1-16,0-4-1 16,0-7 0-16,9-8 0 15,-9-3 0-15,0 0-2 16,0 0-12-16,0-3-104 15,0-20-77-15,0-8-38 16,0-6-330-16</inkml:trace>
  <inkml:trace contextRef="#ctx0" brushRef="#br1" timeOffset="89853">11849 3911 375 0,'0'0'116'0,"0"0"-44"16,0 0-7-16,0 0 8 16,0 0-57-16,0 0-1 15,-76 20-3-15,76-1 0 16,0-2 16-16,0-3-28 16,0-2 17-16,9-4 3 0,0-5-8 15,9-3 21 1,-9 0 1-16,13 0-13 0,-13 0 20 15,-9 0-7-15,0-3-1 16,0-11-4-16,0 3-21 16,0-1 4-16,0 4-12 15,0 2 2-15,-9 4-11 16,-13 2-1-16,13 0-12 16,-9 0-37-16,9 16-104 15,9 13-41-15,0 5-277 16</inkml:trace>
  <inkml:trace contextRef="#ctx0" brushRef="#br1" timeOffset="90407">12249 4400 447 0,'0'0'177'0,"0"0"-45"0,0 0-24 15,0 0-13-15,0 0-8 16,0 0-49-16,-94-127-6 16,85 115 4-16,-22 7-21 15,22 0 17-15,-8 2-25 16,-6 3 3-16,6 0-10 16,-1 0 1-16,-4 18-1 15,4 12 0-15,9 1 4 0,9 3-13 16,0-3 9-16,0-2 0 15,18-7-6-15,13-5 8 16,-5-6-2-16,14-8 0 16,-22-3 1-16,22 0-1 15,-22 0 0-15,0-22 1 16,13-13 21-16,-13-7-12 16,13-14 27-16,-5-10-9 15,5-9-12-15,-4-12 30 16,-9 0-30-16,-9 2-3 15,-9 14 10-15,0 21-22 16,0 15 18-16,0 24 6 16,0 6-23-16,0 5 9 15,0 0-11-15,0 0-11 16,0 28 10-16,0 26-15 0,0 19 16 16,31 6 0-16,-13-2 6 15,4-3-9-15,5-10 3 16,-1-9 0-16,5-13-7 15,-4-11-10-15,4-8-26 16,18-12-69-16,-5-11-99 16,27 0-142-16</inkml:trace>
  <inkml:trace contextRef="#ctx0" brushRef="#br1" timeOffset="91108">14079 3981 312 0,'0'0'315'0,"0"0"-198"16,0 0 54-16,0 0-49 15,0 0-27-15,0 0-10 16,-27-107-40-16,27 107 7 15,0 0-18-15,0 0-23 16,0 0 3-16,0 2-14 16,-13 30-2-16,-5 16-2 15,0 9 8-15,-13 7-2 16,5 5-2-16,-5-10 11 16,4-3-5-16,9-13-6 15,-4-12 0-15,13-11-1 0,9-11 1 16,0-9 0-16,0 0 1 15,0 0 4-15,0 0 13 16,0-21-1-16,18-20 15 16,22-20-16-16,0-7-8 15,4-10-8-15,-4-10 0 16,9-2 9-16,-9 2-9 16,-4 20 0-16,-19 19 0 15,-3 21-2 1,-5 23 6-16,-9 5-4 0,0 0 0 15,0 19-23-15,0 38 18 16,0 17 0-16,0 8 5 16,0-6-4-16,0-2 10 15,0-7-6-15,0-7 0 16,0-12 1-16,0-5-8 16,8-15-30-16,1-8-102 0,0-9-3 15,0-11-75-15,4 0-80 16,-4 0-276-16</inkml:trace>
  <inkml:trace contextRef="#ctx0" brushRef="#br1" timeOffset="91320">13772 4179 193 0,'0'0'259'0,"0"0"-162"0,0 0-21 0,0 0 18 15,0 0-4-15,-133-6-42 0,160 3-28 16,31-4 64-16,21-4 16 15,6-1-23-15,-1 4-38 16,-4-1-14-16,-4 6-24 16,8 1-1-16,5-4 0 15,-4-6-73-15,-1-2-133 16,-4-3-251-16</inkml:trace>
  <inkml:trace contextRef="#ctx0" brushRef="#br1" timeOffset="91627">14950 3596 600 0,'0'0'198'0,"0"0"-86"16,0 0 20-16,0 0-10 15,0 0-44-15,0 0-15 16,0 0-47-16,0 0-14 16,-107 0 4-16,72 69 2 15,3 15-1-15,6 6-7 16,17 5 2-16,-13-2 5 16,22-6-6-16,-9-10-1 15,9-9 1-15,0-14-1 0,9-12-17 16,31-13-84-1,17-21-109-15,19-8-91 0</inkml:trace>
  <inkml:trace contextRef="#ctx0" brushRef="#br1" timeOffset="91913">15345 3541 518 0,'0'0'132'16,"0"0"-34"-16,0 0-24 0,0 0-26 15,0 0-10 1,0 0 25-16,67 55-22 0,-41-9 1 16,-8 4 7-16,4 13-31 15,-13 2 21-15,0 6-12 16,-9 5-20-16,0 1 19 15,0 2-25-15,0 0-1 16,-26 6 0-16,-14 3-7 16,0 3-134-16,-18-4-287 15</inkml:trace>
  <inkml:trace contextRef="#ctx0" brushRef="#br1" timeOffset="93209">11351 5080 366 0,'0'0'229'16,"0"0"-140"-16,0 0 31 15,0 0-12 1,0 0-36 0,0 0 11-16,36-69-43 0,-36 59 7 15,0-2-16-15,-9 4-26 0,-18-1 10 0,-13 3-15 0,0 6 0 0,-4 0-11 16,-5 0 13-16,9 0-2 15,13 4 2-15,5 4 6 16,13 7-16-16,9-1 3 16,0 5 5-16,0 7-12 15,31-1 17-15,-4 3-5 16,4 1 0-16,4-1 11 16,-3-6-17-16,-15-2 6 15,1 6 0-15,-18-2 1 16,0 14 1-16,0 2-2 15,0 6 0-15,-27-7 3 16,-13-3 4-16,5-9-7 16,-5-9 0-16,13-6 0 0,-4-7 4 15,5-5-4-15,3 0 0 16,14 0 9-16,1 0-6 16,-1 0-3-16,9 0 2 15,0 0-2-15,0 0 2 16,0 0-2-16,0 0 0 15,0 0-10-15,0 0 2 16,0 0 5-16,0 0-2 16,0 29-8-16,0 8 21 15,0 8-8-15,0 9 0 16,0 1 9-16,-18 9-9 16,-4-4 4-16,4-4-3 15,0-3 3-15,-4 2 9 0,22-1-12 16,0-7 8-16,0 2-5 15,0-10 12-15,49-8-16 16,17-6 2-16,10-13 1 16,4-12 3-16,13 0-6 15,-17-9 4-15,-5-22 5 16,-36 3-13-16,-35 9 4 16,-17 7-154-16,-81 9-377 15</inkml:trace>
  <inkml:trace contextRef="#ctx0" brushRef="#br1" timeOffset="94380">12328 6558 95 0,'0'0'461'0,"0"0"-338"15,0 0 40-15,0 0-57 16,0 0-44-16,0 0-22 16,0-17-38-16,0 25 21 15,0 23-2-15,0 9 63 16,0 2-30-16,0-2-43 16,0 0-3-16,0-6 10 15,0-6-12-15,0-6-3 0,0-7-3 16,0-7 9-16,0-5-8 15,0-3-1-15,0 0 0 16,0 0 21-16,0 0-16 16,0-5 76-16,-22-24-52 15,5-13-26-15,17-12 10 16,0-8-13-16,0-8 0 16,0-2-1-16,0-1 9 15,0 7-8-15,0 9 0 16,8 18 6-16,-8 11-9 15,9 13 3-15,0 7 0 16,4 5-6-16,14 3-2 0,22 0 8 16,0 5-3-16,4 22-8 15,-4 6 6-15,-18 7-5 16,-13 2 9-16,-9 4-8 16,-9-1 3-16,0-3 6 15,-9-2 0-15,-9-11 3 16,-13-7-8-16,13-11 5 15,9-5 0-15,1-6-11 16,8 0 20-16,0 0-9 16,0 0 0-16,0 0 9 15,0 0-6-15,0 0-3 16,0 0 0-16,0 0-3 16,8 0 0-16,19-3 2 15,22 3-2-15,0 0 1 0,-14 0-9 16,5 21 11-16,0 6-1 15,-13 4-9-15,-9 7 9 16,-5-2 1-16,-13 3 0 16,0-2 0-16,0-3-2 15,-31-3 2-15,-5-8 0 16,-12-5 0-16,-19-5 2 16,-13-4-2-16,4-4 0 15,10-5-15-15,8 0-19 16,22 0-90-16,14-17-36 15,22-20-19-15,9-24-115 0</inkml:trace>
  <inkml:trace contextRef="#ctx0" brushRef="#br1" timeOffset="94802">13515 6243 417 0,'0'0'156'16,"0"0"-18"-16,0 0 4 15,0 0-11-15,0 0-25 16,0 0-51-16,-31-107 28 16,22 107-29-16,9 0-23 15,-9 0 12-15,0 0-43 16,-9 28 3-16,-22 17 5 16,14 12 4-16,-6 8-7 15,15 3-5-15,-6 5 1 16,6 1 9-16,17 0-10 15,0-9 0-15,0-6-2 16,40-9 13-16,9-9-22 16,4-15-15-16,18-12-152 15,4-14-74-15,19 0-277 16</inkml:trace>
  <inkml:trace contextRef="#ctx0" brushRef="#br1" timeOffset="95098">14163 6024 625 0,'0'0'97'0,"0"0"19"15,0 0 14 1,0 0-36-16,0 0-47 0,0 0-19 15,-9-18-25-15,18 49 9 16,14 14 9-16,12 6-8 16,5 9 21-16,0 10-32 15,-13 4 11-15,-18 6-10 16,-9-2 5-16,0 1-6 16,0-5-2-16,-18-6 0 15,-22 0-5-15,-5-5-248 16</inkml:trace>
  <inkml:trace contextRef="#ctx0" brushRef="#br1" timeOffset="96726">11102 7736 360 0,'0'0'200'16,"0"0"-104"-16,0 0-12 15,0 0 28-15,0 0-42 16,0 0-36-16,-31-78-10 15,62 69-23-15,5-1 5 16,13 7 13-16,-9 3-17 16,-5 0 4-16,5 8-6 15,-22 22 6-15,0 0-14 16,-18 7 8-16,0 5 0 16,0 1 6-16,-9 2-6 15,-18-8 0-15,-4-3 1 16,4-3 4-16,10-6-5 0,-6-8 0 15,15-3 2-15,8-8-4 16,0 0 2-16,0-4 0 16,0 2-4-16,8-2 13 15,15-2-11-15,3 0 2 16,14 0 0-16,-4 0-1 16,-5 0 1-16,-4-8 0 15,-5 1 4-15,-4-3 1 16,-1 4 5-16,-17 1-4 15,9 2-3-15,-9-1 33 16,0 4-19-16,0 0 8 0,0 0-25 16,0 0-4-16,0 21 3 15,0 16 1-15,-9 5 1 16,-17-2 7-16,17 7-5 16,-4 5-3-16,13 4 0 15,0 4 8-15,0-1-5 16,0 1-3-16,0-3 0 15,0-4 7-15,0-5-4 16,0-6-3-16,0-5 1 16,0-3 7-16,-9-5-1 15,0-4-3-15,-18-10-4 16,-4-4 15 15,-5-8-14 0,-21-3 13 1,-10 0-12-17,-13 0 5 1,13-13-14 0,10-9-87 15,30-11-154-16,27-18-437 17</inkml:trace>
  <inkml:trace contextRef="#ctx0" brushRef="#br1" timeOffset="97562">14768 6331 219 0,'0'0'246'0,"0"0"-126"15,0 0-5-15,0 0 9 16,0 0-66-16,0 0-20 16,8-5-25-16,-8 5-8 15,0 0 2-15,-8 0 1 16,-1 2-8-16,9 4 0 16,0-3 5-16,0-1-11 15,0-2 7-15,0 0-1 16,0 0 3-16,0 0 5 15,0 0-6-15,0 0 9 0,0 0-2 16,0 0 30-16,0 0-7 16,9-2-14-16,-1-7 22 15,-8 3-28-15,0 1 23 16,0 0-7-16,0 1-21 16,0-1 17-16,0-1-24 15,0 6 3-15,0 0-8 16,0 0-3-16,-8 0 7 15,-1 0 1-15,0 11 0 16,0 7-6-16,9-7 4 16,0 5-51-16,0-1-103 15,9 5-165-15,17 0-351 16</inkml:trace>
  <inkml:trace contextRef="#ctx0" brushRef="#br1" timeOffset="97815">15065 6838 588 0,'0'0'149'16,"0"0"-56"-16,0 0 8 15,0 0 16-15,0 0-62 16,0 0-5-16,-240 147-1 15,165-96-30-15,-10 6 5 16,-21 8-24-16,-10 0-5 0,1 3-9 16,8-3-269-16,32-5-660 15</inkml:trace>
  <inkml:trace contextRef="#ctx0" brushRef="#br1" timeOffset="99029">10853 9627 595 0,'0'0'155'0,"0"0"-21"15,0 0-4-15,0 0-37 16,0 0-7-16,0 0-19 16,0-41-40-16,0 41-22 15,9 0 0-15,9 5-5 16,9 27 0-16,13 11 0 16,-9 8 9-16,-4 6-9 15,4 4 0-15,-14-1 6 16,1-6-7-16,-9-11 2 15,0-18-1-15,-9-11 0 16,13-11 7-16,-13-3-7 16,0 0 4-16,9 0-2 0,-9-17 23 15,18-29-17-15,-9-16-7 16,22-12 1-16,-4 1 7 16,-10-2-9-16,14 11 0 15,-22 11 4-15,9 16-8 16,-5 14 4-16,-13 16-5 15,0 7-8-15,0 0-91 16,0 0-93-16,0 13-56 16,9 21-40-16</inkml:trace>
  <inkml:trace contextRef="#ctx0" brushRef="#br1" timeOffset="99487">11502 9709 472 0,'0'0'101'15,"0"0"-14"-15,0 0 44 16,0 0-28-16,0 0-29 16,0 0-12-16,0-26-19 15,0 26 0-15,0 0-23 16,0 0-17-16,0 0-3 15,-18 14-1-15,1 20 1 16,-6 14 6-16,6-3 3 0,8-2-10 16,9-4 1-16,0-7 0 15,0-9-4-15,9-8 2 16,17-7 2-16,5-8 0 16,-4 0 2-16,4 0 10 15,-4-21-12-15,-5-11 0 16,-4-4 11-16,-18-3-6 15,0 2 1-15,0 0 1 16,0 3-4-16,0 3 13 16,-31 5-15-16,4 7 0 15,-4 5-2-15,4 5 0 16,1 6-10-16,3 3-8 16,6 0-50-16,8 0-42 0,9 14-26 15,0 9-40-15,0-3-65 16</inkml:trace>
  <inkml:trace contextRef="#ctx0" brushRef="#br1" timeOffset="99567">11502 9709 312 0</inkml:trace>
  <inkml:trace contextRef="#ctx0" brushRef="#br1" timeOffset="99750">11502 9709 312 0,'222'25'155'0,"-222"-36"-49"0,0 5 18 0,9 6 15 16,-9-3-66-16,0 3-13 15,0 0-25-15,0 0-33 16,9 5 5-16,-9 21-6 16,9 5 6-16,0 4 11 0,-9 1-15 15,13-2 5-15,-4 0-2 16,0-9 2-16,0-2-5 16,0-2-3-16,-9-13 0 15,0-3-7-15,0-2-49 16,0-1-100-16,0-2-34 15,0 0-77-15</inkml:trace>
  <inkml:trace contextRef="#ctx0" brushRef="#br1" timeOffset="100127">11760 9458 390 0,'0'0'113'0,"0"0"-20"16,0 0-22-16,0 0-12 15,0 0-37-15,0 0-13 16,0-10-8-16,0 27-1 16,0 6 0-16,0-7 7 15,0 1-4-15,13-8-3 16,-4-3 1-16,0-3 7 15,9-3-2-15,-18 0-4 16,17 0 1-16,6-11 31 0,-14-14 13 16,8-11-13-16,-8 9 16 15,-9 1-30-15,0 9 21 16,0 9-21-16,0 2-17 16,0 3-3-16,-9 3-11 15,-17 0-7-15,17 11-38 16,-13 18-98-16,13 1-89 15</inkml:trace>
  <inkml:trace contextRef="#ctx0" brushRef="#br1" timeOffset="100811">12404 9853 513 0,'0'0'103'16,"0"0"0"-16,0 0 8 15,0 0-17-15,0 0-45 16,0 0-5-16,-133-111 5 16,102 106-31-16,13-1 9 15,9 6-4-15,0 0-21 16,-13 6 6-16,4 31-8 15,0 8 0-15,-13 11-1 0,22 0 1 16,0-3 0-16,9-6-1 16,0-10 6-16,0-11-8 15,27-12 3-15,4-9 0 32,-4-5-4-1,4 0 9 0,-4-19-5-15,4-18 12-1,-13-14-9 17,8-9 28-32,-4-11-3 31,-4-5-10-16,0-12 22 17,-18 4-26-32,0-2 11 15,0 8-6 17,0 18-15-17,0 20 22 1,0 15-9 15,-9 17-6-15,0 4 7 15,9 4-18-31,0 0-6 0,0 26 1 0,0 30-2 0,0 18 7 0,0 11 0 0,18-3 2 0,31 0-7 0,-9-6 7 0,18-10-2 0,-1-15 0 0,1-20-28 0,9-20-58 0,17-11-122 0,-8-14-163 16</inkml:trace>
  <inkml:trace contextRef="#ctx0" brushRef="#br1" timeOffset="101838">13764 9590 448 0,'0'0'132'0,"0"0"-11"16,0 0 23-16,0 0-44 15,0 0 2-15,0 0-40 16,0-37-28-16,0 37-19 15,0 0-15-15,0 14-1 16,0 23 1-16,0 14 6 16,0 3 18-16,0 5-19 15,0-3 10-15,0 1 6 16,0-7-16-16,0-15-2 16,0-9-3-16,0-16 9 15,0-6-10-15,0-4 4 0,0 0 1 16,0 0 58-16,0-12 9 15,0-27-33-15,-18-12-38 16,4-10 13-16,14-12-11 16,0 0-2-16,0 3 0 15,0 4-2-15,0 13 6 16,14 12-4-16,-5 16 0 16,0 11 5-16,-1 3-16 15,10 5 10-15,13 3-13 16,-4 3 10-16,13 0-15 15,-13 3 4-15,4 26 10 16,-5 10-26-16,-3 10 29 16,-23 9-10-16,0-3 9 15,0-9-8-15,0-8 0 0,0-15-4 16,0-9 8-16,0-8-2 16,0-6 5-16,0 0 4 31,0 0 0-31,0 0 10 0,0 0-4 0,0 0-6 15,0 0 0-15,8-3 4 16,10-8-11-16,22-1 7 16,-4 12-5-16,4 0-6 15,9 0 9-15,-14 23 2 16,14 11 0-16,-18 5 3 16,-13 4-7-16,0 2 4 15,-18-5 0-15,0-4-7 16,0-4 14-16,0-7-7 0,-27-2 0 15,-22-6 9-15,-9-6-4 16,1-5-5-16,-10-6 0 16,0 0 3-16,18-3-3 15,1-14-19-15,12-3-108 16,27-9-75-16,9-18-89 16</inkml:trace>
  <inkml:trace contextRef="#ctx0" brushRef="#br1" timeOffset="102135">14865 9205 607 0,'0'0'161'16,"0"0"-17"-16,0 0-37 15,0 0-1-15,0 0-41 16,0 0-24-16,-9-40-14 16,-13 71-27-16,4 25 0 15,-8 16 16-15,-5 7-13 16,13 6 13-16,9 0-16 0,-4 0 2 16,13 2 2-1,0-8-2-15,0-10-2 0,0-16 0 16,31-23-57-16,44-20-81 15,23-10-77-15,18-25-174 16</inkml:trace>
  <inkml:trace contextRef="#ctx0" brushRef="#br1" timeOffset="102443">15527 9082 59 0,'0'0'570'16,"0"0"-476"-16,0 0 17 16,0 0-49-16,0 0-31 15,0 0-5-15,27 92 58 16,13-39-37-16,4 7-26 15,5-1-3-15,-9 3 17 16,-13 3-31-16,-5 3 2 16,-22 3-3-16,0 3 4 15,-13 0-14-15,-32-7 6 16,-21-6-195-16,-5-9-273 16</inkml:trace>
  <inkml:trace contextRef="#ctx0" brushRef="#br1" timeOffset="103545">11444 10813 311 0,'0'0'240'0,"0"0"-103"16,0 0 46-16,0 0-82 0,0 0 12 16,0 0-73-16,0-97 28 15,0 92-21-15,0-1-9 16,0 2 9-16,-17 4-47 16,-14 0 5-16,-5 0-5 15,-4 0-3-15,-9 27-5 16,14 1 8-16,3 0 0 15,6 3-3-15,26 0 3 16,0-3 0-16,0 4-2 16,26-4-13-16,23-5 13 15,0-1-9-15,0-2-16 16,-4 3 19-16,-6-3-13 16,-7-3 21-16,-24-3 0 0,10-3-10 15,-18 1 10 1,0-6 0-16,0 2-1 0,0-2-8 15,0 5 4-15,-26-3 5 16,-14 6 0-16,-9-5-6 16,22-1 5-16,5-2-11 15,13-6 0-15,9 0 5 16,0 0 13-16,0 0-6 16,0 0 0-16,0 0-2 15,0 0-2-15,0 0-7 16,9 0-3-16,0 0 10 15,13 0-5-15,-4 8 9 0,-18 15 0 16,9 8 2 0,-9 11-6-16,0 4 4 0,0 11 0 15,-27-4 2-15,-4 7 4 16,13-6-6-16,-9-6 1 16,27-9 7-16,0-10-6 15,0-9-2-15,36-5 0 16,13-10 12-16,-9-3-10 15,18-2 8-15,8 0-7 16,10-15 4-16,-1-15-14 16,-17-10 1-16,-18 4-183 15,-40 1-551-15</inkml:trace>
  <inkml:trace contextRef="#ctx0" brushRef="#br1" timeOffset="104378">12595 12268 493 0,'0'0'130'0,"0"0"-52"15,0 0 75-15,0 0-48 16,0 0-46-16,0 0-15 16,-9-35-36-16,9 35 7 15,0 20-3-15,0 23-4 16,-22 13 72-16,4 4-43 16,-8 2-25-16,-6 1 20 15,-3-10-29-15,13-11-1 16,4-13 6-16,9-12-1 15,9-9-7-15,0-4 0 0,0-4 0 16,0 0 12-16,0 0-10 16,0-17 10-16,18-29 11 15,13-16-14-15,-4-6-6 16,-1 3-3-16,-4 5 1 16,-13 13-1-16,0 6 5 15,-9 16-5-15,9 5 0 16,-9 9 10-16,9 6-10 15,-9 1 0-15,13 4-4 16,-4 0-1-16,0 0-5 16,18 18 5-16,-5 27 1 15,-4 11 4-15,-9 13 0 16,8-2 0-16,6-7-5 16,-6-12 2-16,1-14-20 15,4-14-34-15,-4-9-47 0,-9-8-59 16,-9-3-15-16,0 0-28 15,0-28-315-15</inkml:trace>
  <inkml:trace contextRef="#ctx0" brushRef="#br1" timeOffset="104757">12222 12494 397 0,'0'0'121'0,"0"0"-47"16,0 0 36-1,0 0-26 17,0 0-41-32,0 0-21 0,58-3 18 0,35-11 30 0,14-9-2 0,8-5-43 15,-22-2 8 1,14-5-33-1,-31 7 0 1,-5 2-2-16,-18 7-24 0,-22 4-87 0,-31 12-141 16,0 3-412-1</inkml:trace>
  <inkml:trace contextRef="#ctx0" brushRef="#br1" timeOffset="105010">13564 11942 397 0,'0'0'231'0,"0"0"-134"0,0 0 33 16,0 0-13-16,0 0-58 15,0 0-12-15,-58-59 0 16,49 59-38-16,-13 0 14 15,13 22-12-15,-9 13 1 16,-4 6 21-16,4 10-7 16,0 12 6-16,1 7-7 0,3 12-21 15,5 6 14 1,9 3-11-16,0-9-4 0,0-8 1 16,0-18 0-1,31-16-4-15,14-12 0 0,13-19-27 16,8-9-63-16,23-9-53 15,-4-30-148-15,-6-12-226 16</inkml:trace>
  <inkml:trace contextRef="#ctx0" brushRef="#br1" timeOffset="105359">14030 11862 506 0,'0'0'136'16,"0"0"-63"-16,0 0-9 16,0 0 32-16,0 0-51 15,0 0-40-15,0-4 28 16,31 26 29-16,5 6-6 15,-5 12 0-15,4 11-33 16,-4 14 3-16,-13 11-2 0,-9 9-24 16,-9 3 21-16,0-3-16 15,-9-9-1-15,-17-5 4 16,-14-8-5 0,4-10-1-16,5-16-2 0,-9-9-49 15,13-11-106 1,18-11-92-16,9-6-301 0</inkml:trace>
  <inkml:trace contextRef="#ctx0" brushRef="#br1" timeOffset="105783">15074 12064 483 0,'0'0'123'16,"0"0"-88"-16,0 0 41 15,0 0-31-15,0 0-28 16,0 0 13-16,-27 22-13 15,19-8-12-15,8 4 2 16,0-7-3-16,0-3-1 16,0-2-3-16,0-6 0 0,0 0 10 15,0 0 15-15,0 0 20 16,0 0 10-16,8-11-6 16,1-3 7-16,0 2-22 15,0 4-17-15,-9 2 18 16,0 6-23-16,0-3-4 15,0 3-8-15,0-3-30 16,-18 3-44-16,1 0-87 16,-6 0-115-16</inkml:trace>
  <inkml:trace contextRef="#ctx0" brushRef="#br1" timeOffset="106005">15172 12494 351 0,'0'0'278'0,"0"0"-210"0,0 0 133 16,0 0-78-16,-89 144-13 16,45-101-34-16,-14 2-30 15,0-2-7-15,0 2-37 16,-8 3-2-16,-14 3-12 15,13 3-171-15,-8-9-220 16</inkml:trace>
  <inkml:trace contextRef="#ctx0" brushRef="#br1" timeOffset="107040">11338 13284 646 0,'0'0'91'0,"0"0"-40"15,0 0 78-15,0 0-64 16,0 0-64-16,0 0 12 16,71-17-7-16,-27 17 8 15,5 0 16-15,-9 0-29 0,-4 11 11 16,-14 3-12-16,-13 9 8 15,-9 8-5-15,0 3-3 16,0 3 0-16,0 1 9 16,0-2-4-16,-18-5-5 15,5-6 0-15,4-3 7 16,9-10-8-16,0-9 1 16,0 0 0-16,0-3-8 15,0 0 9-15,0 0-1 16,22 0 5-16,-4 0 0 15,17 0 3-15,-4 0-7 16,9 0-1-16,-13 0 18 0,4 0-16 16,-13 0 12-16,-9 0 5 15,-9 0-14-15,0 0 15 16,0 0-8-16,0 0-4 16,0 0-5-16,0 25 20 15,-9 12-22 1,-9 8 16-16,-13 3-16 0,13 5 24 15,9 2-6-15,-4 2-12 16,4 2 25-16,0-2-24 16,9-1 18-16,0 1-10 15,0 0-14-15,0 0 13 16,0-1-12-16,0-5-1 16,0-6 15-16,0-8-16 0,0-6 19 15,0-11-3 1,0-3-15-16,-9-6 26 0,-31-2-13 15,-26-9-7-15,-19 0 5 16,-30 0-13-16,-10 0-8 16,10 0-87-16,22-32-293 15</inkml:trace>
  <inkml:trace contextRef="#ctx0" brushRef="#br1" timeOffset="173976">2959 6158 559 0,'0'0'206'16,"0"0"-56"-16,0 0-9 16,0 0-17-16,0 0-62 0,0 0-18 15,0 0-8-15,0 0-29 16,9 0 5-16,-9 20-12 16,0 14 0-16,0 22 14 15,0 13 6-15,0 3-11 16,-18 6 8-16,0-7-10 15,9-12 0-15,9-5-7 16,0-12 3-16,0-11-1 16,0-11-2-16,0-8-8 15,0-12 6-15,0 0-32 16,0 0-2-16,0 0-42 16,0-12-83-16,-13-8-49 0,-5 4-166 15</inkml:trace>
  <inkml:trace contextRef="#ctx0" brushRef="#br1" timeOffset="174594">2874 6150 420 0,'0'0'162'16,"0"0"-55"-16,0 0 28 15,0 0-67-15,0 0-25 16,0 0 15-16,0-90-19 0,0 86-25 16,18-2-1-1,0 1-13-15,22 2 11 0,0-2-11 16,4 5 11-16,5 0-12 16,-9 0 1-16,0 0-1 15,-4 11-8-15,-5 11-2 16,-14 3 5-16,-8 4-6 15,-9-3-20-15,0-1 7 16,0 5 2-16,0-6 12 16,0-1-1-16,-17 0 10 15,8-9 2-15,-5 0-6 16,-3-5 6-16,17-7 0 16,0 1 5-16,0 1-3 15,0-4 11-15,0 0-13 0,0 0 6 16,0 0-6-1,0 0-11-15,8 0 11 0,32 13 2 16,0 6-1-16,5 7 11 16,4 12-9-16,0 1-3 15,-1 9 0-15,-21 3 5 16,4-6-9-16,-13 1 4 16,-18-10 0-16,0-8 5 15,0-2-5-15,0-9 0 16,-31-6 28-16,-5-2 18 15,-21-9 25-15,-1 0-11 16,-9 0-25-16,1-3-5 16,-1-8-27-16,18-4 5 0,18 2-8 15,4 1-12-15,18 3-13 16,9 1-67-16,0-1-62 16,0 1-73-16,36 0-158 15</inkml:trace>
  <inkml:trace contextRef="#ctx0" brushRef="#br1" timeOffset="175676">3829 6504 498 0,'0'0'188'0,"0"0"-47"16,0 0-30-16,0 0-3 16,0 0-52-16,0 0-16 15,0-116 22-15,-8 101-29 16,-1 10 1-16,-9-1-6 16,-4 3-26-16,4 3-2 15,-9 0 0-15,-4 0 2 16,-4 20-2-16,-5 10 0 15,13 8 2-15,5 5-6 16,4 2 4-16,9 2-6 16,9-4 0-16,0-8-22 15,36-10 7-15,13-11-15 0,-1-7 9 16,1-7 20-16,-13 0 11 16,-5-7-4-16,-13-15 15 15,-9-7-7-15,-9 1 28 16,0-6-2-16,0 0-1 15,0 0 13-15,0 8-25 16,-9 6 6-16,0 12-9 16,0 6-17-16,0 2-2 15,-4 0 0-15,13 2-16 16,-9 24 17-16,9 5 4 0,0 3 1 16,0-3-5-1,22-3-13-15,5-2 10 16,13-10-13-16,-14-4-7 0,14-9 17 15,-4-3-11 1,-5 0 17-16,-4-9 3 16,4-13 1-16,-14-7 5 0,1-2-6 15,-4-6 0-15,-6 3 14 16,-8 1-12 0,0 4 7-16,0 9 2 0,0 10-12 15,0 6 13-15,0 4-15 16,0 0-4-16,0 0-1 15,0 14-12-15,0 21 17 16,18 7-2-16,-9 6 8 16,13-3-11-16,5-2 5 15,0-6-12-15,-5-8 10 16,-13-11-14-16,0-6 5 0,-9-6 11 16,0-4-18-16,0-2 18 15,0 0-19-15,-18 0-7 16,-22 0 17-16,4 0 9 15,14 0-8 1,13 0 5-16,0 0-14 0,9 0 16 16,0 0-20-16,9-6-4 15,31-10 24-15,5-9-4 16,12-7 5-16,1 2 1 16,9-8 10-16,4 1-11 15,-36 4 3 1,-3 1-1-16,-15 1 25 0,-17 2-2 15,0-2-2-15,0 3 16 16,-9 0-15-16,-13 6 6 16,4 2-9-16,10 11-17 0,-1 9 12 15,9 0-16-15,-9 0-15 16,0 29 15-16,9 13 1 16,0 7 9-16,0-2-10 15,0-4 4 1,27-4-8-16,13-7 9 0,-5-7-5 15,5-8 0-15,-4-9-6 16,4-5 4-16,0-3-29 16,8 0-57-16,-12-28-18 15,13-11-142-15,-9-13-104 0</inkml:trace>
  <inkml:trace contextRef="#ctx0" brushRef="#br1" timeOffset="178104">5336 6107 257 0,'0'0'243'0,"0"0"-95"16,0 0-19-16,0 0-17 0,0 0-29 15,0 0 1-15,0-141-21 16,0 132-7-16,-9 6-12 15,9 3-15-15,0 0 6 16,0 0-35-16,-9 3-19 16,-13 37 13-16,4 19 6 15,-13 18 8-15,13 10-8 16,0-1 13-16,0-4-11 16,18-6-2-16,0-8 0 15,0-14-11-15,9-12 11 16,18-17-8-16,4-10-8 15,-4-9 12-15,4-6 4 16,4 0 3-16,-4-6 2 16,14-22 9-16,-5-9-11 15,18-6 1-15,-18 1-1 0,-5 0 4 32,-4 7-2 14,-4 11-5-30,-18 6 0 0,0 13 3-1,-9 2-3 17,13 3-1-32,-4 0 1 15,-9 0-18 1,18 0 17-1,-9 5-3 1,-1 3 3 0,-8 1-9-1,0-9 11 1,14 4-1-16,-14-4 0 0,0 0 7 0,0 0 0 0,0 0-3 0,0 0 1 0,0 0 7 16,0-13-6 15,0 3-6-31,-14-2 4 47,6 3 1-47,-1 7 5 31,0-1-10 0,0 3 4-31,0 0-10 16,-13 0-16-1,13 5 22 1,-9 21 0-16,9 2 4 0,0 7-7 0,9 1 3 0,0-2 0 0,0 0-6 16,0-9-5-16,9-2 5 0,9-6-3 0,0-8-11 0,4-7 11 0,-13-2-7 0,0 0 12 0,9 0 4 0,-10-7 1 0,-8-17 7 0,0-1-1 0,0-9-3 0,0-6 5 0,0-2 1 0,0 2-9 0,-17 4 3 0,-1 6 1 0,-13 17-5 0,13 1 0 0,0 12-1 0,9 0-5 0,-13 0-4 0,22 23 10 0,0 11-2 0,0 5 3 0,0 2-1 0,0-5 0 0,31-2-5 15,-4-8 2-15,4-7-3 16,-4-10-3-16,13-4 1 16,-14-5 10-16,5 0-2 0,-13 0 3 15,9-10 6 1,4-17-4-16,-13 0-5 0,13-5 2 15,-13 1 5-15,-1 3-7 16,-8 5 0-16,5 9-1 16,-14 10 9-16,0 4-13 15,0 0 5-15,8 0-21 16,-8 10 15-16,0 16 0 16,9-4 6-16,0 1 0 15,-9-4 4-15,9-5-4 16,0-2 0-16,-9-6 2 15,13-4-7-15,-4 1 7 16,0-3-2-16,-9 0 5 16,9 0 1-16,9 0 0 15,-9 0-6-15,13-9 6 0,-13-7 0 16,8-1-6-16,6 3 0 16,-14 2 0-16,-9 4 10 15,8 2-9-15,-8 6-1 16,0 0-7-16,9 0 6 15,0 0-11-15,9 17 9 16,4 9-3-16,-4 2 4 16,0-3 2-16,4-5 0 15,-13-5 2-15,9-10-5 16,-18-2 3-16,8-3 0 16,15 0 1-16,-6 0 7 15,23-8-3-15,-13-15-3 0,13-3 3 16,5-2-9-16,-5-3 6 15,0 2-2-15,-5 6 3 16,-4 13 1-16,-13 4-5 16,-9 6 1-16,0 0-19 15,4 0 18-15,-4 11-12 16,-9 6 13-16,0-6-9 16,0-2 12-16,0-4-3 15,0-5 0-15,0 0 6 16,0 0-5-16,0 0 4 15,0 0-1-15,0-2 2 16,-31-10-2-16,13-1-4 16,-9-2 0-16,5 2 7 0,4 0-7 15,1 8 0-15,3 2 2 16,5 3-11-16,1 0-8 16,-1 6 10-16,0 19-3 15,-13 10 20-15,13 1-8 16,0-5-2-16,9 4 0 15,0-13-11-15,0-5 10 16,0-6 1-16,18-8-2 16,13-3 9-16,9 0-5 15,-5 0-2-15,5-22 5 16,9-13 5-16,-5-4-8 16,-4-4 3-16,0-8 7 0,-22-3-8 15,-18-7 28-15,0-11-12 16,0 7-7-16,0 3 14 15,-31 17-13-15,13 16 15 16,1 13 3-16,8 12-29 16,0 4 5-16,9 0-8 15,0 29-19-15,0 28 10 16,0 13 16-16,0 7-7 16,0-7 0-16,9-7 6 15,8-15-7-15,10-5 1 16,13-15 0-16,-9-9-7 15,-13-7-1-15,0-6 8 16,-1-4-2-16,6-2 1 16,-6 0 1-16,-8 0 0 15,14-11 3-15,-15-9 3 0,1-5-3 16,9 2-3-16,-9 0 0 16,-9 12 10-16,0 3-11 15,0 8 1-15,0 0-2 16,0 0-4-16,0 0-12 15,0 13 0-15,0 14 18 16,0-2 0-16,0 3 6 16,13 0-6-16,5-5 0 15,-9-3-10-15,0-6 3 16,9-3-2-16,4-2-15 16,-13-6-21-16,17-3 14 15,-12 0-41-15,3-9-78 0,-8-19-90 16</inkml:trace>
  <inkml:trace contextRef="#ctx0" brushRef="#br1" timeOffset="178500">7077 6099 313 0,'0'0'211'0,"0"0"-118"16,0 0-32-16,0 0-15 15,0 0-37-15,0 0-3 0,-27 6-6 16,19 13 5-16,8 4-7 16,0-3 4-16,0 2-2 15,0-4 2-15,26-5 0 16,5-4 4-16,-4-9 18 15,0 0-13-15,-5 0 45 16,-13 0 12-16,0-9 0 16,-9-10 10-16,0-7-34 15,0 1 8-15,0-3-17 16,-9 5-23-16,-22 6 1 16,-5 9-13-16,5 4-24 0,4 4 4 15,10 0-71-15,3 7-61 16,5 15-31-16,9 1-198 15</inkml:trace>
  <inkml:trace contextRef="#ctx0" brushRef="#br1" timeOffset="179185">7481 5954 651 0,'0'0'161'16,"0"0"-20"-16,0 0 3 16,0 0-65-16,0 0-3 15,0 0-32-15,-22-56-41 0,22 56-3 16,0 20-6-16,0 19 6 16,0 15 9-16,0 5-9 15,0 7 0-15,0 3 0 16,0-6 9-16,0 3-8 15,0-9-1-15,0-7 3 16,0-10-8-16,0-14 5 16,14-10 0-16,-6-7-6 15,1-6-1-15,-9-3 7 16,0 0-1-16,0 0 3 16,0 0 7-16,0-17-9 15,0-6 4-15,0-5-4 0,0-4 6 16,0 1-5-16,-17 6-1 15,-23 5-4-15,0 7-3 16,13 6-4-16,9 7 1 16,-4 0 6-16,22 0-4 15,0 0 8-15,0 0 0 16,0 0-8-16,0 0 4 16,9 0 1-16,31 0 3 15,9 0 2-15,8 0 3 16,-8-2-5-16,5-9 0 15,-6-1 6-15,1 4-5 16,-22-1-1-16,-5 3 0 16,-4 1 4-16,-9 2 3 0,-9 3-7 15,9 0 0-15,4 0 2 16,-4 0-8-16,0 17 6 16,-9 9 0-16,9 5-1 15,-9 0 8-15,0 0-7 16,0 0 0-16,0-3 6 15,0-5-5-15,0-3-1 16,0-6 0-16,0-6-6 16,0-5-8-16,0 0-23 15,0-3-83-15,0 0-58 16,0 0-124-16</inkml:trace>
  <inkml:trace contextRef="#ctx0" brushRef="#br1" timeOffset="179602">7739 5870 34 0,'0'0'403'16,"0"0"-318"-16,0 0 6 15,0 0-15-15,0 0-54 16,0 0-17-16,-18-11 2 0,18 27-1 16,0 7-3-16,0-3-3 15,0-1 16-15,9 1-9 16,0-5-5-16,9-4 16 16,4-6-17-16,-4-2 10 15,0-3 40-15,4 0 8 16,-13 0 19-16,8-3-13 15,-17-17-15-15,0 1 25 16,0-3-47-16,0-5-7 16,-8 5-20-16,-23 5 10 15,22 9-22-15,-9 8 8 16,0 0-31-16,-4 0-66 16,-5 19-79-16,18 18-45 15,9 6-392-15</inkml:trace>
  <inkml:trace contextRef="#ctx0" brushRef="#br1" timeOffset="180715">8103 6373 359 0,'0'0'231'0,"0"0"-92"0,0 0 12 16,0 0-36-16,0 0-31 16,0 0-17-16,0-51 14 15,-8 51-13-15,8 0-27 16,0 0-27-16,-23 0-5 15,6 6-5-15,-1 19 4 16,-4 4-8-16,4 2 8 16,9-3-6-16,0 3-2 15,9-5 0-15,0-3-2 16,0-7-6-16,0-1 8 16,18-7-1-16,13-2 7 0,-13-6-3 15,-1 0-1-15,15 0-2 16,-15-6 13-16,1-13-8 15,-9-7-3-15,4-5 2 16,-13-3 2-16,0-3 5 16,0-3-11-16,-22 4 3 15,-13 5 6-15,-14 5-3 16,18 9 2-16,13 9 0 16,0 5-3-16,18 3-10 15,0 0 2-15,0 19 3 16,0 16-4-16,0 5 5 15,9-4-1-15,9-1 0 16,13-7 0-16,-5-6 0 16,14-5 0-16,-13-9-5 15,13-2 0-15,-13-6-1 0,-5 0 6 16,-4 0 6-16,-1 0-4 16,-3 0 3-16,4 0-5 15,-1-8 6-15,-8-6-4 16,0-4-1-16,4-1 0 15,5 2-1-15,-9 3 3 16,0 5-3-16,-9 9 0 16,0 0 2-16,0 0-6 15,9 5-13-15,-9 21 17 16,13 2-2-16,-13-2 4 0,9-1-4 16,-9-5 2-1,0-8 0-15,9-10 1 0,0 1-1 16,-9-3 0-16,9 0-2 15,0 0 2-15,-1 0 0 16,15-11 4-16,3-6 2 16,5-6-9-16,-13 0 3 15,9 7 0-15,-14 5 5 32,5 5-5-1,-9 6-1 0,0 0-4-31,0 6-1 31,4 19 0-15,-13 3 3 0,9 1 1-1,-9-4-3 16,0-3 3-15,0-5-27 0,0-5-125-16,0-4-121 0,0-8-148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5.2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31 832 163 0,'0'0'79'0,"0"0"-16"16,0 0 40-16,0 0-18 15,0 0-23-15,0 0 3 16,-31-18-27-16,31 18-8 15,0 0 15-15,0 0-45 0,0 0 4 16,0 0-1-16,31 0 37 16,-4 0 43-16,13 0-38 15,0 0-11-15,-13 0 27 16,4-2-36-16,-5-4 21 16,-17 0 8-16,0 3-39 15,5 3 18-15,-6 0-22 16,28-6-8-16,31-4 3 15,21-4 4-15,37-4-10 16,-1 1 3-16,27-5 8 16,5-1-9-16,17-2-2 15,-4 2 0-15,-14 2-1 16,-21 3 6-16,-1 0-5 16,-9 2 0-16,23-5 8 15,35-1-10-15,27-7 2 0,31 1 0 16,0 0 1-16,-9 5 4 15,-31 4-5-15,-18 5 1 16,-9-1 11-16,-13 4-9 16,-4 2-3-16,3-2 0 15,24 3-6-15,21 2 11 16,-13-2-5-16,0-2 0 16,-18 5 4-16,-13-3-5 15,-13-4 1-15,-23 4 0 16,-21 0-6-16,3-4 7 0,-8 3-1 15,4 0 0 1,22 4 7-16,1 0-8 0,21 2 1 16,-3 0 0-16,-1 1-4 15,13-4 4-15,-13 0 0 16,5-2 1-16,-5-4 8 16,-8 6-9-16,-1-1 0 15,-9 3 3-15,-8 1-12 16,-19 0 12-16,-3 1-3 15,4-4 0-15,17 0 7 16,-13-2-8-16,5-4 1 16,-9-1-1-16,-14 1-10 15,-26 1 13-15,-9 5-2 0,-32 3 0 16,1 0 9-16,4-3-9 16,-4 4 0-16,0 2 0 15,13-3-9-15,5 0 12 16,4-3-3-16,17 4 0 15,1-4 9-15,-9 0-9 16,9 4 0-16,-23-1 1 16,5 0-8-16,-4 0 7 15,4 0 0-15,17 0-3 16,1 1 12-16,9-2-9 16,8 2 0-16,-8-2 4 15,22 2-12-15,-5-4 8 16,14 4 0-16,-22-1-3 15,-10 0 10-15,-26 3-7 0,-22 0 0 16,-9 0 3-16,0 0-11 16,4 0 8-16,-4 0 0 15,0 0-3-15,0 0 9 32,9 0-6-32,4 0 0 46,-4 0 2-46,21 0-5 32,-3 0 3-1,4 0 0-15,-4 0-3-1,-14 0 8 1,4 0-5 15,-8 3 0-15,13-3 5 15,-4 0-20-31,4 0 12 31,-13 0-29 0,-9 0 25-15,-9 0-65 0,0 0-1-1,0 3-51-15,0-1-162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6.7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44 780 295 0,'0'0'210'16,"0"0"-171"-16,0 0 32 15,0 0 8-15,0 0 5 16,0 0-5-16,0 0-38 0,-44 6-3 16,62-1-31-1,48 1 4-15,19 2 25 0,30-2 3 16,23-6-17-16,-5 0 11 16,9 0-32-1,14 0 18-15,13-6-8 0,35-11-5 16,5-3 11-16,13 3-11 15,5 1-6-15,4-2 12 16,-9 4-6 0,-22 3-6-16,-18-1 0 0,-18 1 9 15,-30 2-7-15,-10 2-2 16,-9-4 0-16,10-4 0 16,-1 0 3-16,18-1-3 15,23-7 0-15,-5 3 8 16,13 1-5-16,-18 1-3 0,-12 4 0 15,-1 5-3-15,-9-1 5 16,-9 1-2-16,5-2 0 16,-4-1 8-16,-23-2-12 15,13 3 4-15,-17 0 0 16,-13 2-5-16,-1 4 8 16,-13 2-3-16,-4 0 0 15,-1-1 6-15,-8 2-10 16,9-4 4-16,17-2 0 15,32-1-4-15,8-2 7 16,9-6-3-16,14 7 0 16,-5-5 8-16,0 4-11 0,-17-1 3 15,-1 4 0 1,-17 1-5-16,-32 2 7 0,14 3-2 16,-13-2 0-16,8-1 7 15,5-4-5-15,4 1-2 16,-13-3 0-16,5-1-4 15,-10 4 4-15,-8-1 0 16,-18 3-2-16,-9 0 11 16,4 2-12-16,5-3 3 15,9-4 0-15,39 4-4 16,6-9 4-16,34 0 0 16,-26-1 0-16,-4 3 2 15,0 0-3-15,-32 2 1 16,1 3 0-16,-27 4-4 15,-32-1 4-15,6 3 0 0,-15 3-2 16,1-2 15 0,22-1-17-16,5 3 4 0,13-3 0 15,0 0-6-15,8 3 7 16,-12 0-1-16,4-3 0 16,-9 3 9-16,-14 0-10 15,14 0 1-15,-13-4 0 16,13 3-5-16,9-5 6 15,9 3-1-15,8-2 0 16,-8 2 9-16,18 3-13 0,-1-3 4 16,14 3 0-1,-13 0-5-15,-10 0 5 0,-17 0 0 16,-22 0-1-16,4 0 9 16,-5-4-8-16,-17 4 0 15,14-2 0-15,-15 2-4 16,-8 0 4-16,0 0 0 15,9 0 0-15,9-3 8 16,22 3-8-16,-13 0 0 16,4 0 1-16,-5 0-12 15,-17 0 11-15,14 0 0 16,-15 0 0-16,1 0 10 16,0 0-10-16,0 0 0 15,4 0 0-15,5 0-6 16,-9 0 6-16,0 0 0 0,-9 0-2 15,0 0 9-15,0 0-7 16,0 0 0-16,9 0-1 16,-9 0-9-16,22 0 11 15,-13 0-1-15,9 0 0 16,-9 0 4-16,13 0-4 16,-4 3 0-16,-1-3-23 15,-17 0-86-15,9 0-136 16,-9 0-88-16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8.44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315 743 182 0,'0'0'177'0,"0"0"-145"15,0 0 39-15,-231-6-1 16,183 0-6-16,21-3 4 16,18 5-39-16,9-3 28 0,0 7 24 15,0-2-77 1,9 2-2-16,26 0 32 0,5 0-27 16,18 0 22-16,0 0-26 15,26 0 23-15,23 2 23 16,26-2-24-16,32 0 19 15,35 0-17-15,40-8-4 16,26-6 13 0,14 0-30-16,-22 4 9 0,-18 0-15 15,-32 2 10-15,-12-1-7 16,-27-3-3-16,4 1 0 16,-9 3-3-16,-4-6 10 15,22 2-7-15,-8 1 0 16,-1-1 7-16,-9-2-7 15,5 3 0-15,-4-1 0 0,8 2 0 16,18-2 4-16,-18 1-4 16,9 2 0-16,-22 0 8 15,5 0-11-15,-10-4 3 16,14-6 0-16,4-4-5 16,0 3 6-16,-8 0-1 15,-23 3 0-15,-18 3 9 16,-17 0-13-16,-5-1 4 15,5 4 0-15,8-4-3 16,1 4 6-16,8 1-3 16,-8-2 0-16,8 0 8 15,-8 5-9-15,-14-4 1 0,5 2 0 16,-10 3-8-16,-3 0 17 16,3 1-9-16,-3-1 0 15,21 0 6-15,-8 4-12 16,8-2 6-16,1 4 0 15,-23-2-7-15,14-1 10 16,-1-3-3-16,-21-5 0 16,-1-1 9-16,14 1-15 15,9 0 6-15,-5-3 0 16,4 2-5-16,1-2 6 16,-14 3-1-16,-4 3 0 15,-22-1 7-15,-1 4-9 16,1-1 2-16,-9 0 0 15,0 0-5-15,8 3 7 0,1 1-2 16,-1-1 0-16,1-3 7 16,-9 3-11-16,0 1 4 15,-18-2 0-15,-14 4-5 16,-4-2 7-16,-13 2-2 16,0 0 0-16,0 0 5 15,18 0-10-15,13 0 5 16,0 0 0-16,4 0-4 15,5 0 6-15,-9 0-2 16,0 0 0-16,-22 0 9 16,0 0-12-16,-1 0 3 0,-3 0 0 15,-5 0-7 1,8 0 9-16,-17 0-2 0,18 0 0 16,-5 0 10-16,-4 0-14 15,18 0 4-15,4 0 0 16,5 0-6-16,4 0 10 15,-14 0-4-15,-4 0 0 16,-13 0 4-16,0 0-5 16,-9 0 1-16,0 0-7 15,0 0-48-15,-9 0-239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10.1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142 824 338 0,'0'0'127'16,"0"0"-33"-16,0 0-44 15,0 0 20-15,0 0-25 16,0 0-22-16,-75 0 1 15,66 0 7-15,-13 0-20 16,13 0 36-16,0 0-14 16,0 0-8-16,0 0 32 15,9 0-38-15,0 0 4 16,0 0 1-16,0 0-24 16,0 0 6-16,0 0-6 15,0 0 0-15,0 0 1 0,0 0 4 16,0 0-6-1,0 0 2-15,36 0-1 0,30 0 34 16,41 0-20-16,35 0 11 16,23 0 30-16,35-14-51 15,13-3 20-15,4 0-8 16,6 3-11-16,-23 0 6 16,-18-1-11-16,-9 1 0 15,-9 3 1-15,-4-2 7 16,14 0-8-16,-19 2 0 15,5 3 8-15,4 0-11 16,-13 4 3-16,14-5 0 16,-23 4-2-16,13 0 8 15,-21-1-6-15,21 0 0 0,-13 3 8 16,9-2-9 0,14-3 1-16,8 3 0 0,9-5-4 15,-8 5 10-15,-6-4-6 16,-12 1 0-16,-5-1 7 15,4-3-15-15,-3 2 8 16,-6-2 0-16,5 1-5 16,-4-3 13-16,-5-4-8 15,18-1 0-15,-13 2 8 16,4-2-16-16,-18 4 8 16,-4 2 0-16,-27 4-2 15,-13 3 5-15,-5 0-3 16,-8-3 0-16,-10 4 8 15,14-1-8-15,14-3 0 0,12-5 0 16,27 0-7-16,-8 4 10 16,-18-3-3-16,-1 5 0 15,-39 8 11-15,-32-3-17 16,-12 3 6-16,-15 0 0 16,-8 0-11-16,18 0 16 15,9 0-5-15,13 0 0 16,18 0 7-16,26-6-11 15,14-4 4-15,17-3 0 16,19 0-7-16,-28-2 11 16,-13 5-4-16,-26-2 0 0,-27 3 4 15,-13 1-3 1,-5 2-1-16,-4 0 0 0,-9 1-5 16,22-3 10-16,-5-1-5 15,32 0 0-15,9 1 7 16,8 0-12-16,23-4 5 15,9 1 0-15,-23-3-8 16,-17 4 14-16,-18 3-6 16,-1 1 0-16,-12-2 7 15,4-4-10-15,0 7 3 16,18-7 0-16,-1 7-5 16,10 2 11-16,0-3-6 15,-1 4 0-15,-17-4 2 16,-4 3-3-16,4 0 1 15,-18 0 0-15,-14 3-11 0,-8 0 20 16,0 0-9-16,0 0 0 16,13 0 3-16,5 0-3 15,4 0 0-15,5 0 0 16,-5 0-5-16,-14 0 9 16,1 0-4-16,-4 0 0 15,-6 0 3-15,-8 0-8 16,0 0 5-16,0 0 0 15,0 0-3-15,0 0 5 16,0 0-2-16,0 0 0 16,0 0-10-16,0 0 7 15,-40 0-141-15,-35-3-249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4-06T11:53:20.0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4-06T11:55:02.8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0,'25'0'16,"-25"25"109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5.5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334 34 545 0,'0'0'241'15,"0"0"-135"-15,0 0-4 0,0 0 29 16,0 0-14 0,0 0-57-16,-151-23-10 0,151 23-17 15,0 0-23-15,0 0 11 16,0 0-13-16,0 0-7 15,0 0-2-15,8 0 10 16,32 0-4-16,-4 0 3 16,13 0-4-16,-9 0-4 15,-5 0 1-15,-4 0 2 16,-13 0-1-16,-9 2 0 16,-9 2-2-16,9-2 0 15,-9 10-6-15,0 5 5 16,0 8 1-16,0 6 0 15,13 3 6-15,-4 1-4 0,0 4-2 16,0 6 0-16,0 4 5 16,-9 1-3-16,9 4-2 15,-9 0 0 1,0-1-2-16,0 4 3 0,0 3-1 16,0-4 0-16,0 7 7 15,0-7-6-15,0 1-1 16,0-4 0-16,-9-7-1 15,0-6 5-15,0-9-4 16,0-6 0-16,9-5 7 16,0-8-4-16,0-2-3 15,0-4 1-15,0-3-3 16,0 0 5-16,0-3-3 0,0 0 7 16,0 0-7-1,0 0 21-15,0 0-6 0,-22 0-7 16,4 3 9-16,-22 0-11 15,-13-1-5-15,-5 4-1 16,-22 3-5-16,14-3-19 16,-10 2-83-1,27-3-93-15,31-5-162 0</inkml:trace>
  <inkml:trace contextRef="#ctx0" brushRef="#br0" timeOffset="743">1102 512 421 0,'0'0'232'0,"0"0"-61"16,0 0-12-16,0 0-27 16,0 0-15-16,0 0-46 15,9-43-27-15,-9 43-2 16,0 0-36-16,0 0-6 16,0 25 0-16,-18 19 0 15,-13 3 14-15,-4 10-14 16,-5-3 0-16,13 0 4 15,5-6 2-15,4-9-6 0,0-13 0 16,5-12 6-16,13-8-9 16,0-6 3-16,0 0 0 15,0 0 24-15,0-4 3 16,0-29 14-16,0-9-15 16,0-9-26-16,22-12 15 15,-13 1-15-15,-9-3 1 16,9 3-2-16,0 2 8 15,0 15-9-15,4 17 2 16,-4 16-5-16,0 9-1 16,0 3 6-16,0 0-8 15,22 6 7-15,-5 25-8 16,-8 12 9-16,4 8 0 0,-4 4 8 16,9 5-12-16,4-3 4 15,9-3-9-15,-14-3 9 16,6-12-35-16,-6-7-32 15,-8-13-17-15,-9-7-103 16,-9-9-6-16,0-3-57 16,0 0-165-16</inkml:trace>
  <inkml:trace contextRef="#ctx0" brushRef="#br0" timeOffset="948">729 769 114 0,'0'0'265'0,"0"0"-138"16,0 0-32-16,0 0 11 16,0 0-26-16,0 0-32 15,160-4 33-15,-36-6-5 16,23-1-55-16,-5 0-4 16,-26 2-17-16,-32 3-25 15,-35 4-155-15,-40 2-438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7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34 114 430 0,'0'0'172'0,"0"0"-58"16,0 0 33-16,0 0-44 16,0 0-22-16,0 0-45 15,9-71-31-15,31 59 23 16,9 3-22-16,-5 1 3 16,-12 2 22-16,-6 0-19 15,-4 4 4-15,-13 2 2 16,-9 0-16-16,9 0 9 15,-9 0-11-15,0 0 5 0,0 14-5 16,9 17 10-16,-9 8 31 16,9 9 7-16,-9 6-21 15,9 6 2-15,4 2-6 16,-4 9-14-16,0 4 14 16,-9 0-22-16,9 7 0 15,9-3 2-15,-5 1 6 16,-4-4-9-16,9-5 0 15,-1-8 4-15,-8-4-6 16,5-11 3-16,-6-12-1 0,1-6 1 16,-9-12 5-1,0-6-6-15,0-9 0 16,0-1 2-16,0-2 0 0,0 0-1 16,0 0 2-1,-17 0 37-15,-23-2-23 0,-27-10-11 16,0 1-6-16,1 3 8 15,-1 2-11-15,18 3 3 16,9 3-16-16,22 0-18 16,1 0-92-16,17 0-88 15,0-11-67-15,57-12-540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276 401 932 0,'0'0'80'16,"0"0"-30"-16,0 0 94 15,0 0-41-15,0 0-49 16,0 0-3-16,-36-40-42 16,36 40-2-16,0 31 0 0,0 9 1 15,0 1 17-15,0 8-22 16,0 0-2-16,0-4 6 16,0-6-3-16,0-10-4 15,0-9 0-15,0-7 8 16,0-6-10-16,0-2 2 15,0-5 0-15,0 0 15 16,0 0-13-16,-22-14 20 16,4-23-4-16,-9-5-17 15,-4-11 15-15,-9-13-16 16,14-5 1-16,-1-5 3 16,5-4-2-16,4 6-2 15,9 13 0-15,9 10-3 16,0 14-1-16,0 6-2 15,18 11-1-15,22 8-1 0,-5 9 7 16,23 3 1-16,-9 0 0 16,9 24 3-16,-9 12-7 15,-14 9 4-15,-4 4-11 16,-13 4 8-16,-9 0-4 16,0-7 7-16,-9-3-2 15,0-9 2-15,0-6-7 16,-9-5 3-16,-18-6 4 15,-13-6-2-15,14-8 7 16,17-3-5-16,-4 0 3 16,13 0 3-16,0 0-8 15,0 0 2-15,13 0-21 16,5-3 17-16,22-5 1 0,-5 2 3 16,5 3 0-16,9 3 3 15,-13 0-5-15,12 6 2 16,1 23-6-16,-4 4 0 15,-14 11 5-15,-5-1-3 16,-26 2 1-16,0 1-1 16,0-3 4-16,-35-6 0 15,-23-6 1-15,-17-9-6 16,-14-10 9-16,4-9-4 16,-3-3 0-1,12 0-4-15,27-3-25 0,22-23-67 16,27-7-69-16,0-13-86 0,18-8-466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9.8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280 62 505 0,'0'0'117'15,"0"0"-24"-15,0 0 18 16,0 0-24-16,0 0-37 16,0 0-44-16,-9-16-5 15,36 16 18-15,22-6 0 16,-14 3 27-16,-4-2-13 0,9-1 7 15,-22 0 1-15,0-2-15 16,-1 2 7-16,-17 3-5 16,14 0-2-16,-14 3 19 15,0 0-23-15,0 0-3 16,0 0-3-16,0 0-9 16,0 0-11-16,0 0 4 15,0 6-16-15,9 22 16 16,8 9 4-16,-8 6 13 15,0 1 2-15,5 5-13 16,-14 5 8-16,0 2 4 16,0 3-15-16,0 7 20 0,0-1-21 15,0-2 4 1,0-4 1-16,0-4 1 16,0-2-6-16,0-12-2 0,0 0 9 15,0-10-9-15,0-6 1 16,0 2-1-16,0-1 4 15,0-6 1-15,0-5 5 16,0-10-10-16,0-2 3 16,0-3-5-16,0 0 3 15,0 0-1-15,0 0 18 16,0 0-14-16,-23 0 23 16,-3-14-24-16,-14 3 4 15,-9 2-10-15,-9 4 3 0,-9 5 0 16,1 0 0-1,-1 0-3-15,9 0 1 0,10 0-3 16,21 0-46-16,0 0-59 16,5 0-110-16,22 0-139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6:37.28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85 11 54 0,'0'0'113'15,"0"0"-73"-15,0 0-11 16,0 0 90-16,0 0 12 15,0 0-37-15,-85 0-9 16,85 0-46-16,0 0 30 16,0 0-20-16,0 0-17 15,0 0-8-15,0 0-14 16,0 0-9-16,0 0-1 0,0 0-15 16,0 0 11-1,0 0-6-15,0 3 10 0,18-3 6 16,13 5 12-16,18-1 3 15,18-4 0-15,17 2-15 16,23-2 51-16,-5 3-37 16,13 0-11-16,-8 0 11 15,-1-3-19-15,-12 0 11 16,21 0-1-16,-8 0-8 16,26 0 18-16,1 0-13 15,12 0-8-15,-4 0 5 16,0 0 9-16,-17 0-14 15,-19 0 0-15,-8 0 10 16,-13 0-7-16,-10 0-3 0,-8 0 0 16,-1 0 16-16,-8 0-13 15,9 0 2-15,-9 3-2 16,8 0 5-16,14-3-2 16,-13 0-4-16,-9 0-2 15,-1 0 2-15,1 0 4 16,0 0-6-16,-14 0 0 15,23 2 6-15,-18 4-9 16,17 1 3-16,-8 0 0 16,0-1-3-16,9 2 10 15,-10 1-7-15,1-1 0 16,0-3 4-16,0 4-8 16,-9-3 4-16,8 0 0 0,-21 0-3 15,13-3 4 1,8-1-1-16,1 4 0 0,0-4 6 15,26 2-9-15,41-4 3 16,8 0 0-16,23 0-2 16,-14 0 4-16,-18-4-2 15,-26-6 0-15,-40 1 3 16,-10 3-7-16,-12 0 4 16,-5 1 0-16,5 0 2 15,-5-1 1-15,4 0-3 16,-4 1 0-16,-4-2 5 15,4 5-7-15,-22-1 2 0,9 0 0 16,-9 0-2-16,-9 3 2 16,0-2 0-16,0-2-4 15,13 4 11-15,5 0-14 32,-9 0 7-1,22 0 0-31,-5 0 3 31,14 0-2-15,-4 0-1 15,-5 0 0-15,-4 0 6-16,-18 0-7 46,-1 0 1-30,-8 0 0-16,0 0-4 0,0 0 11 0,0 0-7 16,0 0 0 15,0 0 2-31,0 0 0 0,0 0-2 0,0 0 0 0,0 0-2 31,0 0 8-31,0 0-6 31,0 0 0-31,0 0-4 32,0 0 4-32,0 0 0 15,14 0-2-15,-14 0-7 16,9 0 4 0,-9 0 4 15,17 0 1-31,1 0 0 0,-4 0-1 47,-6 0 1-47,1 0 0 0,0 0-9 0,0 0 9 0,-9 0-7 0,0 0 6 0,0 0-20 0,9 0 18 0,0 0-7 0,-9 0-32 0,22 0-59 0,-13 0-183 0,-9 6-120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20.3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331 15 803 0,'0'0'124'15,"0"0"-17"-15,0 0 31 16,0 0-49-16,0 0-28 0,0 0-11 15,-66-17-22-15,39 17 7 16,-4 9-10-16,-5 14-2 16,-4 8 7-16,0 8-29 15,5 6 12-15,4 3 0 16,13 6-12-16,18 0 8 16,0 0-9-16,0 0 0 15,49-3-3-15,18-12 4 16,-1-8-1-16,19-11 0 15,21-17 8-15,10-3-7 16,17-17-1-16,-26-26-51 16,-23-2-81-16,-66-6-208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6:28.5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0 534 0,'0'0'210'15,"0"0"-70"-15,0 0-19 16,0 0-6-16,0 0-65 16,0 0 0-16,0 0-17 0,0 0-26 15,0-14 21 1,0 14-19-16,0 0 20 0,0 8 17 15,0-2-39-15,0 0 19 16,0 2-23-16,9 9 7 16,-9 9 4-16,0 11-13 15,0 8 0-15,0 0 19 16,0 12-19-16,0-2 10 16,-27 3-11-16,5-2 5 15,22-13-4-15,-18-9-1 16,18-14 0-16,0-9-2 15,0-5 7-15,0-6-5 16,0 0 0-16,0 0-3 16,0 0-3-16,0 0 3 0,18 0 0 15,22 0 3-15,9-14 6 16,8 2 4-16,1-2-10 16,-9 3 11-16,4-1-16 15,-13 1 5-15,0 3 0 16,-13 2-1-16,-9 0 6 15,-5 0-5-15,-13 4 0 16,0 2 5-16,0 0-5 16,0-2 1-16,0-8-1 15,0-1 12-15,0-9-5 16,0 1-6-16,0-1 2 16,0 8 6-16,-13 1 4 15,4 5-7-15,0 4-4 0,9-2 15 16,0 2-12-16,0 2 0 15,0 0-5-15,0 0 11 16,0 0-18-16,0 0 7 16,0 6-16-16,0 34 10 15,0 13 2-15,0 12 4 16,0 3 0-16,0 8 6 16,9 1-9-16,13-13 3 15,5-3 0-15,-9-16-7 16,4-12-13-16,-13-4-92 15,-9-3-207-15,-9-7-745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6:29.4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280 380 389 0,'0'0'307'15,"0"0"-150"-15,0 0-8 16,0 0-47-16,0 0-30 16,0 0 2-16,-66-124-56 15,43 124-8-15,6 5-10 16,-10 38-5-16,-22 16-2 16,9 15 8-16,0 2-1 15,22 1 0-15,18-4 3 16,0 4-5-16,18-18 2 15,53-2-1-15,23-21-8 16,30-13 7-16,-8-17 2 0,8-6-8 16,-26-9 17-16,-14-25-4 15,-26-14 5-15,-9-5-7 16,-23-10 21-16,-17-17 3 16,-9-4 10-16,-18-15 2 15,-57-9-30-15,-23 9 11 16,-17 8-6-16,-1 20-14 15,14 24 23-15,35 21-18 16,10 18-4-16,17 8-1 16,13 0-14-16,-4 45 13 15,13 12-12-15,18 13-47 16,0 13-72-16,27 4-116 16,39-5-115-16</inkml:trace>
  <inkml:trace contextRef="#ctx0" brushRef="#br0" timeOffset="1806">920 703 644 0,'0'0'159'16,"0"0"-25"-16,0 0-43 15,0 0 15-15,0 0-48 16,0 0-19-16,0-59 9 15,0 59-48-15,0 0-6 0,0 14 5 16,0 25-15 0,0 15 16-16,0 5 0 0,0-4 2 15,18-10-5-15,22-8 3 16,9-15 0-16,-14-16-5 16,5-6-2-16,0 0 7 15,-13-14 17-15,4-24-15 16,-13-1 19-16,0-6-5 15,-10-3-4-15,-8 3 10 16,0 13-22-16,0 7 17 16,0 13-2-16,0 12-10 15,0 0-5-15,0 0-1 16,0 6-19-16,23 20 13 0,3 11 6 16,14-6 1-1,18-6 0-15,0-5-10 0,0-14 7 16,-14-6-10-16,5 0 5 15,-18 0 2-15,-4-26 10 16,-19-5-4-16,1-14 11 16,-9-4-8-16,0-7 15 15,0-15-13-15,-17-4-4 16,-10 0 19-16,-4 24-19 16,13 12 8-16,0 27 13 15,18 6-19-15,-13 6 1 16,13 0-4-16,0 32-20 15,0 19 14-15,0 11 6 16,22 6 0-16,14-3 0 0,4-3-14 16,9-17 9-16,-1-13-63 15,-3-7-51-15,-5-13-14 16,-13-7-33-16,-14-2 6 16,-13-3 11-16,0 0 29 15,-13 0-66-15,-23 0 158 16,-13-3 28-16,9 0 40 15,13 1 19-15,19-4 38 16,8 6-22-16,0-6-22 16,0 6-23-16,0-8-22 15,17-1-4-15,23-5 30 16,-4 0-21-16,4-3 28 16,-13 6 21-16,-14 2-8 0,5 9 10 15,-18-6-7-15,0 6 11 16,0 0-11-16,0 0-25 15,0 0-4-15,0 0 19 16,0 0-28-16,0 0-4 16,0 12-15-16,0 19-8 15,0 20 8-15,17 16 29 16,1 10-19-16,4-6 10 16,5 5-20-16,4 1 15 15,-4-9-10-15,4-12-5 16,-4-13 9-16,-10-23-4 15,-17-9-4-15,14-9-1 16,-14-2 7-16,0 0 9 16,0-8 51-16,0-34 17 0,-23-24-59 15,-12-15-22-15,-5-13 2 16,13-2-5-16,-4 3 2 16,22 16 0-16,9 21-2 15,0 22 0-15,0 19-10 16,0 9 9-16,0 6-5 15,0 0-1-15,18 0-22 16,22 0 26-16,9 0-5 16,-5 0-3-16,5 12 1 15,0 13-16-15,-9 12 21 16,-13 3-8-16,-18 2-8 16,-1-8 19-16,-8-4-3 0,0-12-24 15,0-6 26-15,0-10-16 16,-8-2 19-16,-1 0 3 15,0 0-2-15,0 0 13 16,9 0-14-16,0 0 3 16,0-2-6-16,0-10 3 15,0-6-5-15,18-6 0 16,22-2 10-16,-14-5-4 16,-8 3-1-16,13 0 0 15,-4 5 6-15,-14 12-4 16,-4-1-2-16,-9 12 18 15,0 0-16-15,0 0 15 16,0 0-17-16,0 0-12 0,0 12 9 16,9 13-8-16,9 7 11 15,13-7 0-15,-4 0 9 16,4 1-9-16,4-12 0 16,-4-3 1-16,-4-6 1 15,-9-5-2-15,4 0 0 16,-4 0 0-16,-1 0 6 15,-3-16 2-15,4-4-4 16,-18-5-1-16,8-7 11 16,-8 13-13-16,0 2 3 15,0 8 10-15,0 9-12 16,0 0 8-16,0 0-10 16,0 0-21-16,0 0 12 15,9 26-2-15,22-1 11 0,-4 6-1 16,22-5 7-16,-9-1-6 15,4-7 0-15,5 1 1 16,-18-13-8-16,-13 2 7 16,0-8 0-16,-9 0 3 15,13-20-1-15,-4-24 13 16,8-19 5-16,-12-8-13 16,-5-13 21-16,-9-7-11 15,0-3-4-15,-9 1 14 16,-22 16-23-16,4 18 21 15,5 25 0-15,4 19-24 0,9 8 12 16,9 7-13 0,0 7-16-16,0 45 8 0,0 22-3 15,9 22 11-15,18 0 0 16,4-5 3-16,-5-7-11 16,14-7 8-16,-13-15-20 15,13-11-12-15,-9-9-52 16,5-22-47-16,-5-8-109 15,4-12-34-15,-13 0 20 16,-13-20-63-16</inkml:trace>
  <inkml:trace contextRef="#ctx0" brushRef="#br0" timeOffset="1985">3150 661 103 0,'0'0'215'0,"0"0"-71"16,-217-60-46-1,186 54 15-15,13 6-67 0,18-5 38 16,0 5-56-16,0 0-28 15,18 0-9-15,39 0 9 16,50 0 18-16,17-3-3 16,19 0-15-16,12 3 0 15,-13 0-189-15,-9 0-327 16</inkml:trace>
  <inkml:trace contextRef="#ctx0" brushRef="#br0" timeOffset="2491">4168 652 592 0,'0'0'102'0,"0"0"8"0,0 0 10 15,0 0-70-15,0 0-40 16,0 0-10-16,40-14 31 16,35 14-8-16,1 0 3 15,-1 0-18-15,14-4 21 16,-13 2-12-16,-10-3-9 16,-17-6 12-16,-13 3-19 15,-14 7 8-15,-22 1 10 0,0-6-2 16,0-11 77-16,-9 3-57 15,-40-11-28-15,0 5-7 16,-8 3 4-16,30 8-3 16,5 3 6-16,13 6-6 15,9 0 6-15,0-5-9 16,0 5-11-16,0 0 9 16,18 0-12-16,22 0 14 15,26 0-7-15,23 0 15 16,-13 14-2-16,-1 4-6 15,-8 7 0-15,-18-7-5 0,-9 6 4 16,-23-3 1-16,1 9-1 16,-18-2-2-16,0 6-1 15,-35 0-1-15,-36-3-42 16,-5-5-152-16,1-7-165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7:05.2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56 551 0,'0'0'127'0,"0"0"-1"16,0 0-42-16,0 0-4 16,0 0 5-16,0 0-50 15,-160-25 5-15,160 25-19 16,0 0-9-16,0 0 12 15,0-6-23-15,27 6-2 16,40-6 2-16,8 1 15 16,23-1 2-16,0 3-17 15,-32-2 4-15,-21 5 1 16,-5 0 2-16,-22 0-8 0,-10 0 0 16,-8 0 2-1,0 0-9-15,0 8 7 0,0 9 0 16,0 9-3-16,0-3 8 15,-26 9-5-15,-23 6 6 16,0-5 1-16,5 5 4 16,-5-7-11-16,18-17 1 15,13-3 3-15,9-11 0 16,9 0-4-16,0 0 3 16,0 0 3-16,0 0-6 15,0 0 0-15,18 0-9 16,13 0 9-16,4 0 5 15,14 0 4-15,0 0-8 16,0 0 8-16,-5 6-11 16,14 14 2-16,0 11 0 15,0 12-7-15,-9 7 8 0,-9 7-1 32,-23 1 0 14,-17-3 1-30,0-9-5 0,0-4 4-1,-40-14-1 17,-17-5 1-17,-28-9 0 1,-13-8 9 15,-4-6-3-15,4 0 1-1,14-17-14-15,17-3 3 47,19 0-127-16,30-5-113-15,18-6-412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7:45.2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4 108 606 0,'0'0'183'0,"0"0"-46"16,0 0-19 0,0 0 18-1,0 0-66 1,0 0-28 0,-31-57-42-1,80 57 4-15,36 0 16 0,12 0-20 16,19 0 0-1,-1 0 0 1,-21 26 12 0,-6-1-12-16,-43 15 0 0,-23 8 1 15,-22 14-8 17,-13 15 4 14,-54-1 3-46,-17-1 7 0,-23-12-2 0,14-14 0 0,13-15-5 0,26-21 10 0,41-7-10 0,13-6 3 0,0 0 2 0,0 0-10 0,0 0-1 0,31 0 6 0,18 4 0 0,36-4 10 0,21 0 4 0,10-10-14 0,17-8 3 0,-18 3-2 0,1 4-1 0,-14 5-60 0,14 0-116 16,8-2-91-16,-8 0-271 0</inkml:trace>
  <inkml:trace contextRef="#ctx0" brushRef="#br0" timeOffset="711">2070 215 248 0,'0'0'104'16,"0"0"-64"-16,0 0 17 0,0 0 13 15,0 0-21-15,0 0 22 16,-66-32 2-16,48 27 9 16,0 0 5-16,5-1-16 15,4 4 19-15,9-10 15 16,0 1-48-16,0-3-3 16,0-12-47-16,9 6 2 15,22-8 19-15,4 8-27 16,-4 0 12-16,-13 12 5 15,-9 5-17-15,4 0 17 16,-13 3-18-16,0 0 0 16,9 0-6-16,0 0 8 0,-9 0-2 15,18 0 0-15,-9 0-8 16,-9 20 2-16,9 11 6 16,4 9 0-16,-13 9 5 15,0 1 1-15,0 1-6 16,0 5 0-16,0-5 13 15,0 0-13-15,0 0 0 16,0-3 0-16,0-10 1 16,0-6 1-16,0-11-2 15,0-4 0-15,0-11 7 16,0-6-5-16,0 0 3 16,0 0 9-16,0 0 33 15,-13 0-27-15,-14 0 4 0,-13 0-9 16,5 0-2-16,-14 0-1 15,22 0-12-15,14 0 0 16,13 0-11-16,0 0 8 16,0 0 3-16,0 0 0 15,22 0-24-15,36 0 24 16,35-6 6-16,31-17-4 16,10-5-2-16,3 3-18 15,-34 8-83-15,-28 8-128 16,-35 3-280-16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4:18.3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1 732 378 0,'0'0'158'0,"0"0"-48"16,0 0 11-16,0 0-25 15,0 0-27-15,0 0-44 16,0 0-1-16,0-15-12 16,0 15-9-16,0 7 3 15,0 16-5-15,0 5 16 16,0 6 17-16,9 2-28 16,9 5 8-16,-9 4-3 15,0 2-9-15,4 7 6 16,-4 3-8-16,-9 1 0 15,9 3 5-15,0 2-4 16,0 1-1-16,-1 5 1 16,6 1 6-16,4 1-7 15,-1-1 0-15,1 4 2 16,13 8-4-16,-13-2 2 0,4 2 0 16,-13 0-2-16,-9 1 8 15,0 1-6 1,0 7 0-16,0-1 2 15,-9 0-4-15,9 1 6 0,0 0-4 16,0 2 18 0,0 7-17-16,18 10 29 0,0 0-1 15,0 4-15-15,4-5 16 16,-4-3-18 0,-10-2-3-16,23 0 9 0,-22-4-14 15,9-1 10-15,4-6-13 16,-4 0 6-16,-9-2-2 15,0 0-5-15,0 3 0 0,13-1 1 16,-13 9 4-16,0 0-5 16,-9 2 0-16,9-1 5 15,0-10-8-15,-1 0 3 16,6-2 0-16,4 5-2 16,-10-2 7-16,-8 4-5 15,9-4 0-15,0-1 6 16,0 1-10-16,-9-4 4 15,22 1 0-15,-13-6 3 16,0-3 6-16,9 3-9 16,4-1 0-16,-13 5 5 0,9-1 4 15,-9 2-9 1,-1 7 3-16,6 7 3 0,-5 9 1 16,0 14-4-16,-1 1-1 15,-8 5 6-15,9-5-7 16,-9-4-1-16,9 4 0 15,-9 0-1-15,0-2 6 16,0 2-5-16,0-5 0 16,0-3 9-16,0-3-3 15,0-2-6-15,0-1 1 16,14-4 3-16,-6 0-1 16,-8-2-3-16,0-1 0 15,0 4 9-15,0 5-8 16,0 3-1-16,0-3 0 0,-8-2 1 15,-15-4 6-15,23-6-7 16,-9 1 1-16,9 6 9 16,0-1-9-16,0 3-1 15,0-2 0-15,0-1-3 16,9 4 9-16,-9-4-6 16,23 3 0-16,-6-5 7 15,-8 2-8-15,9 1 1 16,4 2 0-16,-4 3-5 15,-9 8 10-15,0 6-5 16,0 6 0-16,4-3 5 16,-4-6-8-16,-9-2 3 15,0-3 0-15,0 2-2 0,0-5 4 16,0-3-2-16,0-3 0 16,9 2 7-16,-9-11-9 15,9-5 2-15,-9-3 0 16,8-11-2-16,1 0 5 15,5-9-3-15,-5-11 0 16,-1-11 4-16,1-14-6 16,0-15 2-16,-9-5 0 15,0-5-4-15,9-7 7 16,-9 0-3-16,0 1 0 16,0-1 4-16,0 4-5 15,0 5 1-15,0 11 0 0,0 8-2 16,-18 13 5-16,-8 10-3 15,-5 6 0-15,4 12 6 16,5 2-7-16,4-5 1 16,0-7 0-16,18-7-3 15,0-3 5-15,0-4-2 16,0 4 0-16,0 0 6 16,0-1-7-16,0 2 1 15,9-8 0-15,-9-10 15 16,9-18-13-16,-9-5-2 15,0-9 0-15,0-2 6 16,0-6-6-16,0 0 0 16,0 3 1-16,0-3-3 0,0 9 2 15,0 2 0-15,0 9-1 16,0 0 10-16,0 5-9 16,0 0 0-16,0-2 2 15,0-9-5-15,0-8 3 16,0-3 0-16,0-3-3 15,0 3 9-15,0-1-7 16,0 10 1-16,0-4 0 16,0 9-1-16,0 3 1 15,0 1 0-15,0 1 0 16,0-3 5-16,0-1-5 16,0 1 0-16,0-1 2 15,9 1-5-15,0 9 3 0,0 2 0 16,4-5-2-16,-4 2 10 15,0-4-7-15,0-2-1 16,-9 1 0-16,0-8-6 16,0-3 6-16,0-5 0 15,0-6-2-15,8 0 9 16,-8 0-7-16,0 0 0 16,0 0 4-16,0 0-7 15,0 0 3-15,0 3 0 16,0-3-5-16,0 0 9 15,0 0-4-15,0 0 0 16,0 0 4-16,0 0-8 16,0 5 4-16,0 1 0 15,0 2-1-15,0 4 1 0,9-11 0 16,5-1 0-16,-14 0-11 16,0 0 6-16,9 0 5 15,-1 0 0-15,10 0-2 16,22 0 10-16,9 0-7 15,-4-7-1-15,21-1 7 16,5-2-8-16,5 0 1 16,8-1 0-16,23-1-1 15,-1 0 1-15,-12-1 0 16,12 0-3-16,1 3 8 16,4-1-8-16,27 0 3 15,13-2-3-15,4 6-4 0,14 1-1 16,-4 1 3-16,17-2 5 15,9-4-16-15,22-6 12 16,5-3-2-16,31-3 1 16,-18 1-3-16,-9 5-4 15,-22 9 12-15,-27 2-1 16,-22 6 6-16,-18 0-11 16,-8-3 6-16,-1 0 0 15,23-3-6-15,21-2 7 16,55-3-1-16,16 0 0 15,1-1 2-15,0 3-5 16,-40 1 3-16,-18 0 0 16,-39 2-9-16,-28 3 5 15,-26 1 4-15,-14 2-2 16,1 0 4-16,31 0-4 0,44 0 2 16,31 0 0-16,31 0-6 15,5 0 8-15,-5 0-2 16,-44 0 0-16,-31 0-5 15,-45 0 2-15,-35 0-1 16,-41 0 4-16,-3 0-3 16,-14-5 3-16,0 5 0 15,0 0 3-15,0 0 2 16,9 0-7-16,0 0 2 16,8-1-10-16,14-2 6 0,5 0 4 15,-5-3 0 1,-4 4 1-16,-18-1 9 0,-9 3-11 15,0 0 1-15,13 0 0 16,-4 0-12-16,9 0 15 16,8 0-3-16,5 0 0 15,-13 0 5-15,-9 0-5 16,4 0 0-16,-4 0 1 16,-9 0-10-16,9 0 14 15,0 0-5-15,0 0 0 16,-9 0 4-16,0 0-4 15,0 0 0-15,0 0 1 16,0 0-3-16,0 0 4 16,0 0-2-16,0 0 1 15,0 0 10-15,0 0-4 0,0 0-4 16,0 0 9-16,0-7-4 16,0 0-2-16,0-7-6 15,0-4 3-15,0-5 3 16,0-4-6-16,0-7 0 15,0-6 7-15,0-5-11 16,0-1 4-16,0-2 0 16,0 3 3-16,0 2 2 15,9 1-3-15,0 0-2 16,-9-3 1-16,13-7-8 16,-13-2 10-16,9-8-3 15,-9-9 0-15,0-4 7 0,0-8-7 16,0-5 0-16,0 3 2 15,0 3-5-15,0 0 3 16,-22 9 0-16,4-4-4 16,9 3 6-16,0 4-2 15,-9-4 0-15,-4 0 5 16,13-2-11-16,-9 2 6 16,10 2 0-16,8-3-2 15,-14 4 8-15,14-2-6 16,0 2 0-16,0 3 3 15,0 3-7-15,0 3 4 16,0 5 0-16,0 0-3 16,0-5 8-16,0-6-5 0,0-3 0 15,0-5 3 1,0-6-8 15,0 1 5 0,0-11 0-15,0 1-5 0,0-5 12-1,0-3-7 17,0-3 0-17,0 0 3 1,-9-3-7-1,9 1 4 17,0-7 0-17,0-1-5-15,0-8 9 16,0-1-4 15,0-1 0-15,0-6 4-1,0-2-10 1,0-6 6 15,0-3 0-15,0 4-4 0,9 2 7-1,5 3-3-15,-14 5 0 0,8-2 7 0,-8-1-8 0,0-5 1 0,0 3 0 0,0 3-10 0,0 2 17 0,0-2-7 0,-8 0 0 0,-15 2 4 0,6 0-7 16,8 6 3-16,0 0 0 0,0 3-3 0,-4-1 7 0,-5 1-4 0,18 4 2 0,-9 2 5 0,0 0 8 0,-13-7-15 0,13-2 4 0,-18-3 0 0,5 0 5 0,-5 7-9 0,1 3 0 0,-5 5 3 0,13 6 0 0,-4 2-3 0,4 8 0 0,9 6-1 0,0 6 3 0,-9 5-2 0,18 6 0 0,-13 2 8 0,13 3-13 0,0-3 5 0,0 1 0 15,0 0-4-15,0-7 5 16,0 2-1-16,0 2 0 16,0 0 10-16,0 6-12 15,0 2 2-15,0 7 0 16,0-1-2-16,0 3 2 16,0-6 0-16,0 0-2 15,0 0 10-15,0-5-10 16,0 3 2-16,0-5 0 15,-9 1-5-15,0 1 5 0,0 5 0 16,9 9-2-16,-9 3 11 16,1 8-14-1,-6 3 5-15,14 3 0 0,0-4-1 16,-9 5 1-16,9-1 0 16,0 0-1-16,-9 3 9 15,9 5-8 1,0 0 0-16,0 3 0 0,-8 3-6 15,8-1 6-15,0 5 0 16,0 1 0-16,0 1 6 16,0 6-6-16,0 1 0 15,0-1 0-15,0-4-7 16,0-2 9-16,0-3-2 0,0 0 0 16,0-3 5-16,0-6-6 15,0-3 1 1,0 4 0-16,0 5-3 15,0 3 3-15,0-3 0 0,0-3-1 16,0-8 7-16,0 3-6 16,0-16 0-1,8-1 2-15,-8 2-9 0,0 3 7 16,0 1 0-16,0 5-3 16,0 2 15-16,0 4-14 15,0 0 2 1,0-1 0-16,0-8 0 0,0 0 0 0,0 3 0 15,-8 4-6-15,-1 3 9 16,9-2-3 0,-9 5 0-16,0-8 4 15,-4-3-5-15,13-1 1 0,-9-12 0 16,0-1-5-16,0-8 13 16,0-3-8-16,9 3 0 15,-9-2 2-15,-4 3-10 16,4 2 8-16,0-6 0 15,0 6 0-15,0 0 5 16,0 3-5-16,-4 5 0 16,4 4 5-16,0 2-10 15,-8-3 5-15,8 0 0 16,0 4-6-16,-5 0 12 16,6-2-6-16,-1 7 0 0,9 0 5 15,-9 3-10 1,9-1 5-16,0 5 0 0,-9-3-5 15,9-6 12-15,0-2-7 16,-9-8 0 0,-4 4 7-16,13-4-15 0,-9 4 8 15,9 5 0-15,-9 6-7 16,9 5 15-16,0 4-8 16,-9-3 0-16,9 7 7 15,0-5-13-15,-9 0 6 0,9 0 0 16,0-2-7-1,0-1 12-15,0 6-5 16,0-3 0-16,-9 6 8 0,9-3-14 16,0 3 6-16,0-4 0 15,0-4-5-15,0-3 7 16,0-6-2-16,0-3 0 16,0-3 6-16,0 3-9 15,0-3 3-15,0-5 0 16,0 2-7-16,0-2 10 15,0 2-3-15,-9-6 0 16,9 1 4-16,-13 6-8 16,13 4 4-16,0 19 0 15,-9 4-7-15,9 7 10 16,0-1-3-16,0-1 0 0,-9 6 3 16,9-5-11-1,0 6 8-15,0 0-7 0,-9 0-9 16,9 0-153-16,0 0-151 15,0 0 11-15</inkml:trace>
  <inkml:trace contextRef="#ctx0" brushRef="#br0" timeOffset="2152">1023 12648 294 0,'0'0'120'0,"0"0"-35"16,0 0-23-16,0 0-19 16,0 0 19-16,0 0-28 15,0 0-5-15,-67 0 2 0,67 0-7 16,0 0 8-1,0 0-22-15,0 0-2 0,0 0 11 16,0 0-15-16,0 0 3 16,0 0-2-16,0 0-2 15,0 0-6-15,0 0-1 16,23 0 4-16,12 0 12 16,32 0-10-16,31 0 10 15,8 0 23-15,5 0-25 16,14 0 14-16,-1 0-16 15,14 0-6-15,-5 0 19 16,0 0-20-16,1 0 8 16,8 0 5-16,4 0-14 0,6 0 18 15,-6 0-7 1,-21 0-10-16,-1 0 19 0,0 0-18 16,1-4 2-16,17-6 0 15,0-1 2-15,22-7 1 16,-8 7-7-16,-14-3 3 15,0 0 6-15,5 0-8 16,-14 3-1-16,-8 0 11 16,-1 2-4-16,-8 3-4 15,8 0-3-15,-22 3 4 16,22 0-7-16,-8 3 3 16,0 0 0-16,17-3 2 0,5 1 3 15,13-1-2-15,4 0-3 16,-4 1 2-16,-18-2-6 15,-8 3 4-15,-10 1 0 16,-17-4-3-16,-5 0 7 16,14 4-4-16,0-5 0 15,17 2 4-15,0-5-8 16,10 2 4-16,-1-2 0 16,-9 2-3-16,-17 4 8 15,-23 2-5-15,-26 0 0 16,-18 0 3-16,-13 0-7 15,13 0 4-15,-14 0 0 16,6 0-2-16,-6 0 6 16,14 0-4-16,-4 0 0 15,13 0 5-15,-1 0-10 0,1 0 5 16,-13 0 0-16,-5 0 2 16,-13 0 0-16,4 0-2 15,-13 0 0-15,9 0 0 16,-1 0-3-16,15 0 3 15,-6 0 0-15,5 2-1 16,-4 1 3-16,13-3-2 16,-13 3 0-16,4-1 9 15,-14-2-11-15,-8 4 2 16,-9-4 0-16,9 2-7 16,0-2 7-16,13 0 0 15,5 4-2-15,22-4 10 0,9 0-6 16,-1 0-2-16,-8 0 0 15,-22 0-2-15,4 2 5 16,-22-2-3-16,-9 0 0 16,9 0 4-16,-9 0-4 15,9 0 0-15,-9 0 0 16,31 0 1-16,-5 0 0 16,23 0-1-16,9 0 0 15,-9 0 9-15,-14 0-14 16,-3 0 5-16,-15 0 0 15,-8 0-6-15,-9 0 6 16,0 0-4-16,-26 0-83 16,-41 0-312-16</inkml:trace>
  <inkml:trace contextRef="#ctx0" brushRef="#br0" timeOffset="3400">1618 13429 480 0,'0'0'166'0,"0"0"-85"16,0 0 34-16,0 0-54 15,0 0-7-15,0 0-19 16,49-111 5-16,-31 84-15 15,13 1-2-15,-13 1 10 16,0 5-2-16,-9 5-28 16,0 10 13-16,4 2-15 0,-13 3 0 15,9 0-2-15,0 0 0 16,8 0-14-16,-8 20 14 16,5 5-7-16,-6 6 3 15,-8 1 5-15,9-4 0 16,-9-2-2-16,9-10 2 15,-9-4 0-15,9-6 0 16,-9-6-4-16,0 0 4 16,0 0 2-16,9 0 3 15,-9-5 16-15,9-13-20 16,4-9 0-16,5-3 3 16,9-6 0-16,-5-1-2 0,13 2-2 15,-12 7 2 1,-6 15-3-16,-8 8 1 0,-9 5-4 15,9 0 3-15,-9 0-20 16,9 15 20-16,4 11-7 16,-4 5 8-16,9 3-4 15,-9-6 9-15,0-3-5 16,13-5 0-16,-13-8-3 16,-9-6-1-16,9-3-15 15,-9-3 19-15,9 0 0 16,8-6 2-16,6-17-1 15,-6-5-1-15,1-1 4 16,4 3-2-16,-4 8 0 16,-9 6-2-16,-9 6 0 15,9 6 0-15,0 0 0 0,4 0-4 16,-4 0-13-16,9 23 11 16,-9 3 6-16,0-1-9 15,4-3 6-15,-4 1 2 16,9-6-10-16,-1 3-48 15,6 0-11-15,3-3-132 16,-8-3-74-16</inkml:trace>
  <inkml:trace contextRef="#ctx0" brushRef="#br0" timeOffset="4880">3409 12877 449 0,'0'0'91'0,"0"0"-54"0,0 0 1 15,0 0-24-15,0 0-14 16,0 0 8-16,-67 29-8 16,67-15 0-16,0-3 1 15,0-2 4-15,27-4 5 16,-5-2-4-16,-4 0-2 15,0-3 15-15,4 0-2 16,-22 0 41-16,9 0 41 16,0-11-28-16,-9-9 11 15,0-3-26-15,0 3-16 0,0 3 3 16,-9 6-24-16,-9 2-4 16,-4 7-15-16,4 2-25 15,0 0-27-15,-13 8 5 16,22 21-174-16,9 4-140 15</inkml:trace>
  <inkml:trace contextRef="#ctx0" brushRef="#br0" timeOffset="5288">4502 12844 555 0,'0'0'193'0,"0"0"-15"16,0 0-45-16,0 0 2 16,0 0-48-16,0 0-34 0,0-24-3 15,0 24-27-15,0 0-18 16,0 0-5-16,0 0-5 16,0 32-5-16,0 10 8 15,0 17 4-15,0 7 3 16,-9 1-5-16,9 6 0 15,0-12-3-15,0-4-2 16,9-16-48-16,18-9-92 16,12-18-146-16,19-8-251 15</inkml:trace>
  <inkml:trace contextRef="#ctx0" brushRef="#br0" timeOffset="5569">4915 12767 559 0,'0'0'167'16,"0"0"-36"-16,0 0-14 15,0 0-31-15,0 0-78 16,0 0-3-16,36 14-5 15,-5 17 5-15,-5 6 0 16,-8 8-1-16,13 6 0 16,-13 6 4-16,-9 5-8 15,0-5 1-15,-9 6-3 0,-27-7-71 16,-57-3-342 0</inkml:trace>
  <inkml:trace contextRef="#ctx0" brushRef="#br0" timeOffset="10333">2738 13307 180 0,'0'0'198'0,"0"0"-89"15,0 0 12-15,0 0-42 16,0 0-20-16,0 0 14 16,9-121-21-16,-9 101-8 15,0 3 15-15,0 5-21 16,0 4 2-16,-9 6-12 16,-26 2-25-16,-14 0 1 15,0 0-4-15,9 14 2 0,-5 11-6 16,14 3 4-16,5 7 0 15,17-2 0-15,9 1 0 16,0 0-3-16,0-5-12 16,26-7-2-16,14-7-2 15,5-7-25-15,-14-8 34 16,4 0-4-16,-12 0 14 16,-6-11 8-16,15-9-8 15,-24-3 1-15,10 3 5 16,-9-3-1-16,-9 7 7 15,0-2 21-15,0 5-18 16,0 8 14-16,0 1-7 16,0 4-14-16,0 0-4 0,0 0-4 15,0 0-18-15,0 11 2 16,9 14 16-16,22 1 6 16,-4-3-6-16,22-3 4 15,-1-3-8-15,-12-6 1 16,22-2 1-16,-18-4 2 15,17-5-11-15,-17 0 8 16,-13 0 3-16,4 0 0 16,-13-10 5-16,-9-8-3 15,9-9 3-15,-18 0 5 16,9-4-7-16,-9 2 18 16,0 7-5-16,0 5 5 15,0 11 9-15,0 4-9 16,0 2 3-16,0 0-24 0,0 0-7 15,0 0 0-15,0 0-11 16,0 5 18-16,0 18 3 16,0 0-3-16,22-1 0 15,-13 3-2-15,8 1 3 16,6-3-3-16,-6 0-2 16,1-4-10-16,0-5 10 15,13-8-19-15,-13-4-4 16,13-2 8-16,-4 0 13 15,-10 0 6-15,23-16 0 16,-9-15 1-16,5 0 5 16,-5-1-5-16,-4 4 4 15,4 8 10-15,-22 4-13 0,0 10 14 16,-1 3-6-16,-8 3-9 16,0 0-1-16,18 0-8 15,-4 0 3-15,3 19 2 16,-8 7 2-16,0-6 1 15,0 0 0-15,0-9-2 16,4-6 1-16,-13-1-7 16,9-4 4-16,0 0 3 15,9 0 0-15,13 0 1 16,-4-6 4-16,4-14-4 16,-5 0 4-16,5-5-3 15,5 0-1-15,-5-1 3 0,-13 11 2 16,-9 7-5-16,-9 5 0 15,0 3 2-15,9 0-5 16,-1 3-11-16,6 23 10 16,12 2 0-16,-8 0 3 15,4-5-1-15,5-3 2 16,4-6-52-16,-4-8-76 16,4-6-78-16,-13 0-250 15</inkml:trace>
  <inkml:trace contextRef="#ctx0" brushRef="#br0" timeOffset="14944">3151 14190 448 0,'0'0'175'15,"0"0"-76"-15,0 0 38 16,0 0-32-16,0 0-29 16,0 0-20-16,-31-39-56 15,31 42-8-15,0 28-2 16,0 15 10 0,0 4 3-1,0 8 1-15,0-2 4 16,13-5-8-16,-13-9 0 31,9-8 3-15,-9-11-10-16,0-9 9 0,9-14-2 0,-9 0 6 0,0 0-3 0,0 0 14 31,0-20 4-15,0-23-17-16,0-16 8 0,0-12-6 15,0-9-3-15,0 5 18 16,-9-5-20 15,-13 12 14 0,4 1-7-31,9 16-2 0,1 16 2 0,-1 13-8 0,9 13 0 0,0 6-5 0,0 3 5 32,9 0-8-32,39 0-1 15,10 23-4 1,-4 6 10 31,-14 8-7-47,0-1 2 15,-14 4 2 17,-8 3-4-17,-5-7 10 1,-13 1-3 15,0-4-13-15,0 2 15-1,0-4-58 17,-31-1-43-32,5 2-46 0,3-9-97 0,14-3-240 0</inkml:trace>
  <inkml:trace contextRef="#ctx0" brushRef="#br0" timeOffset="16001">4413 14253 266 0,'0'0'154'0,"0"0"-21"0,0 0-35 16,0 0-43-16,0 0-28 15,0 0-23-15,71-42 27 16,-4 19-14-16,8 1-16 16,-8 1 8-16,0 5-9 15,-19 0-6-15,-21 9 4 16,-5 4-62-16,-22 3-89 15,0 0-113-15</inkml:trace>
  <inkml:trace contextRef="#ctx0" brushRef="#br0" timeOffset="16402">3858 13883 441 0,'0'0'144'16,"0"0"-55"-16,0 0-18 15,0 0 13-15,0 0-51 0,0 0-21 16,-125-4-8-16,107 33 9 15,18 2-11-15,0-5-2 16,0-7 0-16,0-7-3 16,9-7 3-16,14-2 0 15,12-3 8-15,5 0-7 16,-13-8 13-16,13-13-3 16,-22 0 15-16,-10 0 41 15,-8-2-17-15,0 4-21 16,-8-1-28-16,-41 7-1 15,-9 3-11-15,-9 10-61 16,9 0-62-16,14 6-111 0,4 25-333 16</inkml:trace>
  <inkml:trace contextRef="#ctx0" brushRef="#br0" timeOffset="17092">1725 14366 327 0,'0'0'164'16,"0"0"-72"-16,0 0-53 16,0 0 14-16,0 0-2 15,0 0-32-15,160 6 3 16,-120 22-5-16,-13 4-16 15,-5 1 15-15,-4 4-15 16,-1 0 0-16,-3-1 1 16,-14-7 3-16,0-9-3 15,0-3-2-15,0-15-14 16,0-2 10-16,-22 0 8 0,13 0 0 16,-9-2 16-1,9-18-14-15,9-5-4 0,0-10 8 16,0-7 1-16,0-14 2 15,18-12-9-15,31 0-2 16,-14 11 2-16,14 18 1 16,-18 16-5-16,-4 9 0 15,-9 10-2-15,13 4 2 16,-5 0-3-16,14 0-6 16,-4 18-1-16,-5 7-116 15,-13 10-360-15</inkml:trace>
  <inkml:trace contextRef="#ctx0" brushRef="#br0" timeOffset="17850">2396 14391 336 0,'0'0'113'15,"0"0"-47"-15,0 0 39 16,0 0-15-16,0 0-22 16,0 0-18-16,151-127-3 15,-142 111 29-15,-9 1-23 16,0 1-23-16,0 3 32 16,0 2-41-16,0 4-9 0,-18 1-12 15,0 4-3 1,-13 0 3-16,5 0-12 0,-5 18 24 15,-5 17-18-15,23 6 6 16,-5 6 0-16,18 6-1 16,0-5 7-16,0-7-8 15,0-4 2-15,18-5 0 16,13-7-8-16,18-8 6 16,-14-9-18-16,5-8 12 15,0 0 4-15,-4 0 4 16,-5-8 0-16,4-17 5 15,5-6 0-15,-4-12-2 0,13-2-3 16,-9-6 4 0,9 3 1-16,-5 0-5 0,-13 8 0 15,9 9 3-15,-22 14-2 16,-9 8-1-16,0 7 0 16,-1 2-5-16,1 0-1 15,5 0 3-15,-5 0 3 16,-1 8-8-16,1 9-2 15,0 0 7-15,0-3 2 16,4-3 1-16,-13-2-11 16,0-9 11-16,0 0-2 15,0 0 6-15,0 0 3 16,0 0-3-16,0 0-2 16,-13-12 1-16,-14 2 4 15,10 5-7-15,-23 1 0 0,13 4-4 16,-4 0-1-16,4 4-1 15,-4 26 6-15,5 10-2 16,3 4 5-16,-3 1-3 16,8-1 0-16,18-7 5 15,0-4-12-15,0-10 7 16,44-9-11-16,5-2 10 16,18-10-24-16,8-2-13 15,5 0-38-15,-13 0-179 16</inkml:trace>
  <inkml:trace contextRef="#ctx0" brushRef="#br0" timeOffset="18840">5182 13690 403 0,'0'0'197'0,"0"0"-95"0,0 0 17 16,0 0-15-16,0 0-43 15,0 0-17-15,-49-3-44 16,22 57 0-16,-13 16 27 15,0 4-26-15,13 2 9 16,10-2-10-16,3 3 7 16,14 1-6-16,0 0-1 15,14-11 0-15,21-5-2 16,14-16 3-16,9-16-2 16,0-7-26-16,-1-14-137 15,-8-9-143-15</inkml:trace>
  <inkml:trace contextRef="#ctx0" brushRef="#br0" timeOffset="19431">5382 13868 474 0,'0'0'125'0,"0"0"-29"16,0 0 38 0,0 0-38-16,0 0-65 0,0 0-31 15,0-17 0-15,8 37 0 16,-8 14 1-16,0 6 0 16,0-1 9-16,0 4-10 15,0 0 2-15,-8-7 2 16,-1-2 4-16,0-8-7 15,0-7-1-15,9-5 3 16,0-2-5-16,0-7 2 16,0-2-9-16,0-3 6 15,9 0-13-15,9 0 8 16,13 0 7-16,-5 0 2 0,5-8-1 16,5-4 0-1,-14-2 2-15,-4 5-4 0,-9-1 8 16,-9-2-2-16,0-2 7 15,0-3-10-15,0-3 33 16,0 3-11-16,0-3-9 16,0 3 45-16,0 6-32 15,0 2-8-15,0 7 24 16,0 2-22-16,0 0 7 16,0 0-28-16,0 0-6 15,0 0 3-15,-9 22-18 16,9 15 21-16,-9 6 3 15,9-1 5-15,0 0-3 16,0 1-5-16,9-4 0 0,18-3-11 16,-19-6-15-16,15-7-97 15,-14-7-152-15,8-7-503 16</inkml:trace>
  <inkml:trace contextRef="#ctx0" brushRef="#br0" timeOffset="19726">5861 13701 643 0,'0'0'144'0,"0"0"-62"0,0 0-31 16,0 0 20-16,0 0-14 15,0 0-27-15,98 20-21 16,-53 25 16-16,3 17-16 16,1 15 3-16,-13 5 22 15,4 3-33-15,0 0 8 16,-22-3-9-16,-10-3 6 16,-8-6-15-16,-48-1-104 15,-64-7-675-15</inkml:trace>
  <inkml:trace contextRef="#ctx0" brushRef="#br0" timeOffset="22062">805 10073 135 0,'0'0'151'0,"0"0"-100"15,0 0 47-15,0 0-19 16,0 0-35-16,0 0-5 16,103 0 14-16,-63 0 5 0,-9 0-17 15,4 0-34-15,5 0 16 16,18 0-18-16,0 0 5 15,8 0 18-15,19 0-21 16,4 0 14-16,13 0 2 16,4 0-21-16,19-4 23 15,-1-2-25-15,10 1 1 16,-10 5 5-16,23 0-6 16,-14 0 0-16,9 0-1 15,-9 0 7-15,1 0-5 16,3 0-1-16,-3-4 0 15,8-9 0-15,13-1 2 0,-4-4-2 16,-9 1 0 0,-17 1 9-16,-10 2-9 0,-8-1 0 15,-9 1 1-15,4-3 10 16,-4 3-7-16,8-3 28 16,5 0-3-16,-4 2-24 15,17-1 24-15,10 4-16 16,3-1-6-16,-3 4 13 15,-1 0-20-15,-18 1 5 16,1 2 1-16,8-5 2 16,10 3-2-16,17-4-6 15,4 1 0-15,-13-1 5 16,5 1-4-16,-14 0-1 16,-17-4 1-16,-5-1 5 15,-13-1-2-15,-1-1-4 0,-12 2 3 16,-1 1-3-16,5 1 2 15,-5 3-2-15,14 0 6 16,4 2 1-16,5 3-3 16,0-2-4-16,-1-3 4 15,-12 5-3-15,-6 0-1 16,-12 0 0-16,-18 6 0 16,-23 0 5-16,-13 0-5 15,-13 0 0-15,9 0 2 16,0 0-6-16,31 0 5 15,9-5-1-15,8 0 1 16,1-1 7-16,-1 0-5 16,-17 0-3-16,-18 4 0 0,-4-1 0 15,-9 0 3-15,-5 0-3 16,-13 3 2-16,9 0 4 16,-9 0-4-16,9 0-2 15,0-3 5-15,9 3-8 16,4 0 3-16,-4 0 0 15,-1 0 0-15,-8 0 5 16,5 0-5-16,-6 0 0 16,1 0 2-16,-9 0-4 15,18 0 2-15,4 0 0 16,-4 0-5-16,18 0 11 16,-5 0-6-16,-5 0 0 15,-3 0 5-15,-14 0-10 16,8 0 5-16,-8 0 0 0,13 0-3 15,-13 0 8-15,9 3-5 16,0 0 0-16,-5 0 4 16,5 0-6-16,-9-1 2 15,0 1 0-15,13-3-4 16,-22 3 6-16,9-3-2 16,0 0 0-16,0 0 5 15,-1 0-9-15,1 0 4 16,0 0 0-16,5 3-7 15,-6-3 11-15,-8 0-4 16,0 0 0-16,0 0 7 16,0 3-11-16,0-3 4 0,0 0-9 15,0 0-29-15,0 0-158 16,0 11-233-16</inkml:trace>
  <inkml:trace contextRef="#ctx0" brushRef="#br0" timeOffset="30922">1445 10576 604 0,'0'0'150'0,"0"0"-24"15,0 0 8-15,0 0-33 16,0 0-38-16,0 0-6 16,-9-3-31-16,9 3-1 15,0 0 0-15,0 0-22 16,0 0-2-16,18 0-1 16,22 22 0-16,9 10-3 15,18 4 6-15,-10 4-3 0,10 5 0 16,-9 1-4-16,-23-7 4 15,-4 1-21-15,-13-9-23 16,-18-2-13 0,0-7-29-16,-9-5 2 0,-40-9-15 15,14-8 4-15,-5 0 43 16,13 0 40-16,5-22 12 16,13-9 8-16,9-6-5 15,0-8 11-15,0-6 27 16,0 0-34-16,18-1-1 0,4 7 4 15,5 8 11 1,-18 9 9-16,0 9 1 0,4 10 5 16,-4 4 1-16,-9 5-14 15,0 0-8-15,0 0-15 16,0 0 0 0,0 0-5-16,0 0-14 0,0 0-11 15,0 8 30-15,-9 17 5 16,-4 3 13-16,4 9-18 15,9 8 1-15,0 4-4 16,0 1 3-16,40-5-12 16,17-7 12-16,1-13 0 15,-9-13 5-15,9-12-5 16,-14 0 1-16,-4 0 8 16,0-14-1-16,-13-17 2 15,13-6 5-15,-14-1 0 0,6-1 10 16,-6 7-6-16,-17 7-10 15,0 8 10-15,0 12-18 16,-9 2 5-16,0 3-6 16,13 0-5-16,-13 0-1 15,18 3 0-15,-9 14-8 16,-9-5 2-16,9-1-17 16,0-6-5-16,-9-3 28 15,0 2-1-15,0-4 7 16,0 0 10-16,0 0-4 15,0-4 15-15,0-9-18 16,-9-4 6-16,-9 4 14 16,-13 0-20-16,13 5 4 0,-9 2-3 15,5 3 5-15,4 3-11 16,1 0 5-16,-14 0-3 16,13 14 0-16,9 12-1 15,-9 5 1-15,18 3 0 16,0 3-17-16,0 0 16 15,27-3-16-15,31-11 17 16,-1-7 0-16,1-10-5 16,-9-6-2-16,9 0 5 15,-14-3 2-15,-4-25 4 16,9-12 0 0,-5-11-1 30,-4-5 16-46,-8-7-11 16,-24 1 12 15,1 9 10-15,-9 1-21 0,0 16 25-1,0 8-2 16,-9 5-8-15,1 6 10 0,-6 4-27-1,5 9 5-15,9 1 0 32,0 3-8-17,0 0-8 1,0 6-3-1,0 36-9 1,0 18 10 0,0 10 6-1,-9 3 0 17,9-5 0-17,0-5 5 1,0-9-5-16,0-6 0 0,0-14 1 0,0-9-8 0,0-11 11 0,0-10-4 0,0-4 0 0,0 0 8 0,0 0 2 0,0-6 5 0,0-33-3 0,0-16-3 0,0-9-6 0,0-11-3 0,0 2 2 0,0 0 3 0,0 7-3 0,0 7-2 0,0 8 0 0,0 11 0 0,0 14 4 0,0 12-4 0,0 6 0 0,0 5-4 0,18 1-2 0,31 2-6 15,0 0 0-15,0 0 8 0,-14 17-21 0,-4 8 14 0,-22 1 9 0,0 5-15 0,-9 0 17 0,0 3-15 0,0-1-30 0,-18 4 30 0,-39 3-12 0,-10 2 10 16,9-5-20-16,9-6-67 16,32-8-53-16,17-12-147 15,0-5-219-15</inkml:trace>
  <inkml:trace contextRef="#ctx0" brushRef="#br0" timeOffset="32264">3946 10536 205 0,'0'0'146'0,"0"0"-49"16,0 0-17-16,0 0-23 15,0 0-32-15,0 0 13 16,116-42-1-16,-32 22-1 16,1-4-17-16,13 6-3 15,-14-3-16-15,-4 8 1 16,-36 2-2-16,-13 3-44 15,-31 8-127-15,0 0-161 16</inkml:trace>
  <inkml:trace contextRef="#ctx0" brushRef="#br0" timeOffset="32661">3631 10233 433 0,'0'0'184'16,"0"0"-75"-16,0 0 1 16,0 0 6-16,0 0-58 15,0 0-10-15,-98-54-33 16,89 54-15-16,-8 17 0 15,-14 11 0-15,13 4 6 0,9-1-12 16,9-6 4 0,0-3-8-16,18-7 10 0,22-3 0 15,-5-10 10-15,-4-2-3 16,-4 0-6-16,4 0 15 16,-13-6 1-16,-9-10 1 15,-9-4 6-15,0 0-8 16,0 3 1-16,-36-3-17 15,-13 12-40-15,9 2 40 16,0 6-19-16,23 0-67 16,8 11-51-16,9 19-195 15</inkml:trace>
  <inkml:trace contextRef="#ctx0" brushRef="#br0" timeOffset="33929">2911 10726 430 0,'0'0'114'16,"0"0"-27"-16,0 0 9 15,0 0-10-15,0 0-33 16,0 0-3-16,0-37-20 15,0 37-10-15,0 0 8 16,0 0-25-16,0 0 1 16,9 0-4-16,31 12-3 0,9 10 3 15,-5 6 5-15,14-2-4 16,-9 2 2-16,0 0-1 16,-22-2-2-16,-5-6 0 15,-13-3-2-15,-9-9-1 16,0 1-23-16,0-4-24 15,-22 1 50-15,-5-1 11 16,0-5 0-16,5 0 11 16,13 0-14-16,0-11-5 15,9-11-3-15,0-9-4 16,0-6 4-16,0-6 8 16,27 4-8-16,-5 2 5 15,-4 11-3-15,0 9 7 0,-9 6-9 16,-9 2 5-16,13 7 3 15,-13 2-8-15,9 0 0 16,0 0-1-16,0 0-2 16,8 0 3-16,6 0 0 15,-15 11-3-15,10 11-1 16,-9 4 4-16,-9 3-1 16,9-4-2-16,4 3 6 15,-13 1-1-15,9-10-2 16,0-5 2-16,0-8-5 0,0-3 3 15,0-3 0 1,4 0 3-16,-4 0-2 0,9-5 10 16,8-21 2-16,-3 0-9 15,3-1 13-15,5-2-10 16,-13 3-1-16,0 6 10 16,4 4-15-16,-13 7 6 15,0 3-7-15,-9 6 7 16,9 0-14-16,-9 0 7 15,17 0-5-15,-17 17-2 16,14 6-2-16,-5 3 6 16,0-4 2-16,-9-4 1 15,8-5 3-15,-8-10-3 16,9-3 0-16,-9 0 2 0,9 0 0 16,5-6 15-16,12-17-11 15,1-10-2 1,13 1 2-16,0 4-6 0,-5 6 0 15,-4 10 1-15,-22 3-1 16,9 9 0-16,-9 0-1 16,4 0-14-16,-13 8-15 15,9 13-214-15,-9 4-456 16</inkml:trace>
  <inkml:trace contextRef="#ctx0" brushRef="#br0" timeOffset="34799">4902 10063 434 0,'0'0'160'0,"0"0"-70"0,0 0 30 0,0 0-8 0,0 0-12 0,0 0-23 16,-45-36-49-16,23 41-26 15,-5 38 14-15,-4 18-3 16,5 17-2-16,8 6 3 15,5 1-13-15,4 0 5 0,9-5-6 16,0-7 0 0,0-11-2-16,31-11-52 0,4-8-120 15,5-10-224-15</inkml:trace>
  <inkml:trace contextRef="#ctx0" brushRef="#br0" timeOffset="36853">5142 10338 164 0,'0'0'112'16,"0"0"-32"-16,0 0 43 16,0 0-44-16,0 0-44 15,0 0 41-15,0 0-51 16,8-20 3-16,-8 20-17 15,0 0-7-15,0 0 27 16,0 0-12-16,0 0 8 16,0 0 5-16,0 0-26 15,14 0 3-15,-14 0-9 16,0 14 11-16,0 9 11 16,0 5-19-16,0 3 0 0,0 5 13 15,0-1-8-15,0-1-4 16,0-3-4-16,0-8 9 15,0-9-14-15,0-2 5 16,0-10 0-16,0-2-2 16,0 0 13-16,0 0-11 15,0 0 0-15,0 0 9 16,9 0-9-16,17 0 0 16,-3-8 0-16,-6-4-3 15,10 4 12-15,4-7-9 0,-4 1 0 16,13 1 7-1,-14-5-11-15,6 1 4 0,-15 3 0 16,1 3-2-16,-18 2 7 16,0 1-5-16,0-1 0 15,0 1 13-15,0 0-18 16,0 2 5-16,0 0 0 16,0 3 12-16,-9 3-3 15,0-3-7-15,9 3 13 16,0 0-6-16,0 0 3 15,0 0-12-15,0 0-4 16,-9 0-7-16,9 28 10 16,-8 9 1-16,-1 4 0 15,9-5 17-15,0 4-21 16,0-2 4-16,0-9 0 0,0-3-16 16,-14-6 3-1,14-9-85-15,0-5-139 0,0-6-213 16</inkml:trace>
  <inkml:trace contextRef="#ctx0" brushRef="#br0" timeOffset="37130">5595 9944 350 0,'0'0'120'0,"0"0"-51"16,0 0-11-16,0 0-21 16,0 0-29-16,0 0 31 15,75 65 51-15,-26-9-58 16,-13 10 15-16,4 11-29 16,-14 6 8-16,-17 4 0 15,5 3-20-15,-14 4 10 16,-14-4-16-16,-39-2 1 15,-27-3-13-15,-36-9-102 16</inkml:trace>
  <inkml:trace contextRef="#ctx0" brushRef="#br0" timeOffset="111396">4280 10196 340 0,'0'0'171'0,"0"0"-73"16,0 0 24-16,0 0-1 16,0 0-26-16,0 0-28 15,0 0-24-15,0 18-16 16,0-2-9-16,0 10 62 0,0 2-48 15,9 6-10-15,4 5 11 16,-4 7 8 0,0 1-16-16,-9 11-5 0,0 1-12 15,9 1-2-15,8-1-1 16,-3-8 0-16,3-11-2 16,-8-12-3-16,31-3 3 15,-4-10-6-15,39-15 2 16,41 0 0-16,8-17 1 15,23-26-40-15,-14 1-89 16,-57 11-177-16,-45 10-456 16</inkml:trace>
  <inkml:trace contextRef="#ctx0" brushRef="#br0" timeOffset="114082">4253 11281 205 0,'0'0'314'0,"0"0"-118"16,0 0-29-16,0 0-10 0,0 0-52 15,0 0-21-15,0-37-17 16,0 34-15-16,0 3-13 15,0 0-17-15,0 0-18 16,0 0-4-16,0 8 0 16,0 24 1-16,0 7 8 15,0 6-5-15,-9-5 1 16,9-3 0-16,0-12 1 16,0-10-6-16,0-4 0 15,0-8 6-15,0-3-4 0,0 0 0 16,0 0 4-16,0 0 15 15,0-12-3-15,0-10 16 16,0-15-27 0,0-8-4-16,0-3 8 0,0-15-11 15,0-4 0-15,9-2 0 16,18 10 3-16,-5 19-3 16,-4 17 0-16,-9 18-10 15,-1 5 9-15,15 0-14 16,-6 17-1-16,10 17 14 15,-5 6-13-15,-4 7 3 16,0 4-2-16,4-1-2 16,-4 3 14-16,9-8-24 15,-19 0-15-15,15-5-61 16,-23-6-91-16,0-8 52 0,0-13-367 16</inkml:trace>
  <inkml:trace contextRef="#ctx0" brushRef="#br0" timeOffset="114316">4053 11357 39 0,'0'0'370'16,"0"0"-326"-16,0 0 2 15,0 0 66-15,0 0-27 16,0 0 4-16,293-17-22 0,-168 3-14 15,12-6-23-15,-12-3-27 16,-14 3 9-16,-40 9-12 16,-35 8-7-16,-28 3-33 15,-8 0-168-15,-17 26-237 16</inkml:trace>
  <inkml:trace contextRef="#ctx0" brushRef="#br0" timeOffset="115243">4346 11760 414 0,'0'0'259'0,"0"0"-104"15,0 0-27 1,0 0-3 0,0 0-45-16,0 0-26 15,0-18-21-15,0 18-23 0,0 0-10 0,0 6-7 0,0 22 7 0,0 6-5 16,0 3 12-16,0 2-7 15,0 2 2 1,0-5 2-16,0-8-2 0,0-8-2 0,0-9 4 0,0-5-7 16,0-3 4-16,0-3-1 15,0 0 15-15,0 0-6 16,0-6 18-16,0-17-16 0,-9-5 4 16,1-9 18-1,8-5-26-15,0-12-6 0,0 6 0 16,0 5 7-16,8 12-7 15,15 9-1-15,-14 8-6 16,17 2 1-16,5 12 0 16,-4 0-1-16,4 0 5 15,-4 3-12-15,-9 20 10 16,4-1-7-16,-13 7-17 16,-9-4 15-16,0-2-4 15,0-3-7-15,0-4-7 16,0-4-11-16,0-9 22 0,-9-1 19 15,-13-2 6-15,13 0 11 16,0 0-14-16,9 0 6 16,0 0 3-16,0 0-12 15,0 0-7-15,0 0-2 16,0-2 9-16,9-4 3 16,22 6-3-16,-5 0 0 15,5 0-4-15,-4 6 3 16,0 14 0-16,4-1-1 15,-13 7-16-15,4-1 3 16,-22 1 1-16,0 2 3 16,0-5 4-16,0 0-8 15,-49-7 14-15,0-1-9 0,0-9 10 16,-8-6 13 0,12 0-13-16,-4 0-3 0,27-12-5 15,13-3-113-15,0 5-150 16,9 4-362-16</inkml:trace>
  <inkml:trace contextRef="#ctx0" brushRef="#br0" timeOffset="115766">4617 12216 388 0,'0'0'211'0,"0"0"-83"16,0 0 9-16,0 0-19 0,0 0-32 16,0 0-26-1,-88-13 3-15,70 13-27 0,0 0-11 16,-22 0 1-16,13 15-14 15,5 8-11-15,-5 2 5 16,10 3-6-16,-6 6 0 16,15 0-3-16,8-3 1 15,0-2-4-15,0-7-5 16,17-2-11-16,23-9 19 16,18-1 6-16,-9-10 6 15,18 0-7-15,-1-10 9 16,19-33-4-16,4-2-4 0,-32-3-3 15,-57 3-308-15</inkml:trace>
  <inkml:trace contextRef="#ctx0" brushRef="#br1" timeOffset="125152">4329 11314 476 0,'0'0'119'16,"0"0"-61"-16,0 0 3 16,0 0 19-16,0 0-2 15,0 0-29-15,0 0 3 16,0 0 5-16,0 0-19 16,0-2 16-16,0-1-18 15,0 0-6-15,0 3 11 16,0-3-32-16,0 3 16 15,0-3 0-15,0-5-25 16,31-9 18-16,22-9-10 0,27-3-1 16,4 2 10-16,-8 1-14 15,4 7-3-15,-13 2 2 16,-1-3 8-16,1 3-7 16,-32 5-3-16,-4 4 0 15,-31 8-3-15,0 0 5 16,0 0-2-16,0 0 0 15,-17 0-9-15,-41 23 9 16,-22 8 13-16,-22 3-8 16,-5-1-6-16,0 8 8 15,5-5-7-15,-4 1 0 16,17-9 9-16,22-10-11 0,32-8 2 16,26-6 0-16,-5-4 2 15,14 0-2-15,0 0 0 16,0 0 0-16,0 0-7 15,0 0 5-15,0 0-5 16,0 0-9-16,40 0-2 16,9-6 12-16,27-14 6 15,13-5 0-15,-14-7 13 16,1 7-12-16,-10 2-1 16,-26 9 2-16,-13 3-2 15,-9 8 0-15,-18-3 0 16,0 6 9-16,0-2-2 15,0-1 0-15,0-1-7 0,-36 4-7 16,-13 0-1 0,-17 0 8-16,-19 29 0 0,-4 8-6 15,-4 0 14-15,4 5-8 16,14 0 0-16,8-2 1 16,9-6-13-16,18-8 12 15,23-12 0-15,17-14 0 16,0 0-11-16,0 0 9 15,40 0-16-15,26-8-2 16,36-27 18-16,14-10 2 16,8-4 0-16,-8-1-1 15,-18 8 10-15,-23 7-9 0,-17 19 0 16,-40 10 3 0,-9 6-6-16,-9 0 3 0,0 0 0 15,0 0-5-15,0 0-3 16,-36 0 8-16,-13 0-3 15,-18 10 12-15,-8 14-9 16,-14-1 0-16,5 8 0 16,8-3-4-16,10-3 11 15,8-11-7-15,36-4 0 16,13-8 3-16,9-2-8 16,0 0 5-16,0 0 0 15,0 0-3-15,0 0-3 16,9-8-1-16,57-27-24 15,32-13 7-15,35-8 11 16,23 7-57-16,-14 10-49 0,-35 19-100 16</inkml:trace>
  <inkml:trace contextRef="#ctx0" brushRef="#br1" timeOffset="135514">4195 12051 271 0,'0'0'251'0,"0"0"-158"0,0 0 11 16,0 0 2 0,0 0-40-16,0 0 3 0,-75 19-26 15,75-19 16-15,0 0 21 16,35 0-16-16,23-25 3 15,18-15-11-15,21-8-23 16,19-11 11-16,-1-1-38 16,10-2 2-16,-23 1-3 15,5 6 6-15,-32 10-11 16,-26 14 0-16,-31 11 3 16,-5 6-8-16,-13 8 5 15,0 0-3-15,0 2 2 16,0 4-18-16,-31 0 19 0,-27 21 0 15,-17 11 4 1,-23 1-14-16,-4 4 1 0,-5 0 9 16,1-1-3-16,3-4 9 15,14-7-13-15,32-8-1 16,30-8-7-16,27-6 9 16,0-3 5-16,0 0-1 15,0 0-12-15,36-9-14 16,35-20 14-16,13-1 4 15,32-1-115-15,-1-1-154 16,-13 7-268-16</inkml:trace>
  <inkml:trace contextRef="#ctx0" brushRef="#br0" timeOffset="140982">797 7552 184 0,'0'0'180'16,"0"0"-70"-16,0 0-32 16,0 0-38-16,0 0-3 0,0 0 3 15,-49 0-23-15,49 0 35 16,0 0-6-16,0 0-9 16,0 0-4-16,0 0-24 15,0 0 10-15,0 0 10 16,0 0-19-16,0 0 14 15,0 0-11-15,0 0-11 16,9 0 9-16,17 0-4 16,14 0-6-16,0 0-1 15,5 0 8-15,12 0-6 16,10 0-2-16,13-3 0 16,-4 3 4-16,21-3 1 15,5 3-5-15,5 0 0 16,9 0 9-16,-1-2-9 15,-13 2 0-15,-4-7 0 0,9 0-1 16,-14-2 4-16,14 0-3 16,-1 4 0-16,10-1 11 15,-23 4-15-15,-9-2 4 16,23 4 0-16,-9-5-8 16,4-6 9-16,13-4-1 15,1-8 0-15,0 1 11 16,17-3-14-16,13-1 3 15,5 1 0-15,14-1-5 16,-23 2 10-16,-9 11-5 0,-17 1 0 16,-1 5 5-1,-8-2-9-15,-5 0 4 0,14 1 0 16,-1 2 0-16,-8 0 2 16,-1 1-2-16,-12 2 0 15,3 0 7-15,-21 1-9 16,0-3 2-16,-10-3 0 15,14 3-7-15,-4-3 10 16,17 0-3-16,14-3 0 16,17-2 6-16,-9 6-11 15,1-4 5-15,-23-1 0 16,5 0-5-16,-31 4 8 16,8 0-3-16,1-4 0 15,13 1 7-15,4-4-8 16,14-1 1-16,-1 2 0 0,1-3-7 15,-5-1 10-15,-13 4-3 16,-14 0 0-16,-8 6 6 16,-18 2-9-16,-14 3 3 15,-4 1 0-15,9 2-7 16,-4 0 10-16,22 0-3 16,0 0 0-16,-1 0 7 15,10 0-9-15,0 0 2 16,-1 0 0-16,1 0 0 15,-9 0 1-15,-18 0-1 16,-14 0 0-16,-4 0 5 16,-4 0-7-16,22 0 2 15,5 0 0-15,12 5-5 0,1-2 5 16,-9 0 0-16,-9 3 0 16,-13-6 6-16,4 2-7 15,-22-2 1-15,-9 3 0 16,9-3-5-16,8 0 8 15,1 0-3-15,13 0 0 16,9 0 5-16,5 0-6 16,-5 0 1-16,-14 0 0 15,-4 0-6-15,-4 0 8 16,-9 0-2-16,-9 0 0 16,9 0 6-16,4 0-6 15,-4 0 0-15,9 0 0 16,-9 0-5-16,9 0 5 15,-5 0 0-15,14 0 0 0,4 0 0 16,-5 0 0-16,14 0 0 16,-22 0 1-16,0 0-5 15,-9 0 4-15,-9 0 0 16,0 0-4-16,0 0 12 16,13 0-16-16,-13 0-9 15,9 0-108-15,0 0-74 16,-9 0-162-16</inkml:trace>
  <inkml:trace contextRef="#ctx0" brushRef="#br0" timeOffset="148368">1722 8067 376 0,'0'0'203'0,"0"0"-61"15,0 0 6-15,0 0-53 16,0 0-22-16,0 0 3 16,-124-90-34-16,124 88 2 0,0-2-10 15,0 4-31-15,26 0 7 16,14 0-10-16,5 0 8 16,4 26-8-16,-9 7 4 15,-5 4-5-15,-4 3 1 16,-4-3 0-16,-5-3-3 15,-22-3 3-15,0-8-3 16,0 0-6 0,0-4 1-16,-22-7 8 0,4-4 0 15,9-8 2-15,0 0-4 16,9 0 4-16,0 0 0 16,0-20-1-16,0-11-1 15,0-6-3-15,27-8 1 0,22-3 4 16,0 2-5-1,-14 7 6-15,5 4-3 0,-31 9 8 16,0 8 0-16,0 3-7 16,-9 3 9-16,0 5-9 15,0 1 25-15,0 6-23 47,0 0 0-31,0 0-3-1,0 0-10-15,0 11 10 0,0 23-11 32,0 5 22-1,0 4-10-15,0-9-1-1,0-3 0 1,22-6 0 15,5-3 5-15,4-9-5 15,-4-5 0-31,-10-8 6 31,15 0-7 0,8 0 1-15,-5 0 0 0,14-16 5 15,-9-11 0-15,18 0-1-1,-14-2-4-15,-4 1 7 0,0 2-8 0,-4 7 1 0,-5 7 0 0,-22 7-6 0,-9 5 10 0,0 0-4 0,0 0 0 0,0 0-14 0,0 0 10 0,0 0 1 0,9 0 3 0,-9 0-2 0,0 0 9 0,0 0-7 16,0 0 0-16,0 0 8 0,0 0-11 0,0 0 3 0,-32 0 0 0,15 0 23 0,-19 0-18 0,5 8-5 0,4 3 0 0,-4 10 7 0,13 1-14 0,10 3 7 0,8 7 0 0,0 1-13 0,8 1 13 0,41-5 0 0,9-6-5 0,9-12 12 0,-1-5-9 0,10-6 2 0,-9 0 0 0,-10 0-2 15,1-24 11-15,-9-6-9 16,-5-11 7-16,-4-6 0 16,0-10 6-16,-22-2-13 0,-9-1 0 15,-9 9 28-15,0 9-23 16,0 14 26-16,0 8 5 16,-9 9-29-16,-9 1 32 15,18 8-39-15,0 0 2 16,-9 2-8-16,9 0 6 15,0 0-8-15,0 36 2 16,0 12 6-16,0 12 5 16,0 5-5-16,0-3 0 15,0-3-2-15,0-8 2 16,9-8 0-16,0-12 0 16,0-14 7-16,0-8-7 15,-9-9 0-15,0 0 1 16,0 0 4-16,0 0 0 15,0 0 1-15,0-23-3 0,0-11 9 16,-18-6-10-16,0-14-2 16,-4-7 0-16,13-10-8 15,9-8 16-15,0 5-8 16,0 6 0-16,0 17 2 16,0 17-6-16,0 14 4 15,18 9-11-15,4 11 0 16,14 0 7-16,22 0 4 15,-9 0 0-15,-1 20 2 16,1 11-9-16,-4 6 7 16,-5 2-1-16,-14 3-7 15,-3 1-5-15,-15-6-3 0,-8-3-18 16,0-7-50-16,-17 0-25 16,-32-5-30-16,9-2-39 15,22-6 7-15,0-3 21 16,18 1 37-16,0-6 64 15,0-4 22-15,0-2 11 16,0 0 16-16,0 0 39 16,0 0 53-16,0 0 34 15,9 0 5-15,0 0-22 16,0 0-38-16,0 0 2 16,13-6-15-16,-4 4-24 15,8-1 0-15,6 3-17 16,-6 0-4-16,14 0-10 0,9 0 3 15,-13 20 3 1,4 5-9-16,-14 0 0 0,-4 4-2 16,-4 2 5-16,-9-5-3 15,-9-1 2-15,0-8 0 16,0-5-4-16,0-11-3 16,0-1-4-16,0 0 9 15,0 0 3-15,0 0 22 16,0-13-5-16,0-12-17 15,0-7 21-15,9-2-22 16,31-5 0-16,9 2 6 16,-14 3-4-16,5 9-4 0,-13 8 0 15,13 8 3 1,-31 9-5-16,13 0 2 0,-13 0-3 16,9 14-7-16,-9 12 8 15,-9 2 2-15,9 0-3 16,-9 4 9-16,8-7-6 15,6-1 0-15,-5-9 3 16,0-6-3-16,-1-3 0 16,1-3 0-16,-9-3 1 15,23 0 8-15,-15 0-5 16,19-12 9-16,4-13-4 16,5-6 27-16,-5 3-24 15,-5 2 4-15,-3 3 2 16,-6 3-16-16,-8 12 10 15,-9 3-10-15,0 1 4 0,0 4-12 16,9 0 4-16,0 9-6 16,13 17-2-16,-13-1 7 15,0 3 3-15,0-5 0 16,0-7 7-16,-9-4-10 16,9-6 3-16,-9-6 0 15,13 0 7-15,-13 0-2 16,9 0 4-16,0-6-8 15,18-14 9-15,-5-5-10 16,-5-1 0-16,10 4 0 16,-5 5-3-16,-4 5 9 15,-9 7-6-15,9 5 0 0,-5 0-8 16,5 0 2-16,0 5 6 16,4 13 0-16,-4-2-10 15,-1-1 15-15,6-4-5 16,-14-6 0-16,8-5 6 15,-17 0-6-15,9 0 0 16,9-2 0-16,-5-24 8 16,5-7 0-16,-9-10-8 15,0-3 3-15,-9-5 5 16,0 0 10-16,0 0 5 16,0 6-15-16,0 8 12 15,0 9-15-15,0 17 6 16,-9 5-10-16,0 6 9 15,9 0-20-15,0 6-1 0,0 31 10 16,0 16-13-16,0 10 15 16,0-1-1-16,9-5 0 15,0-3 10-15,13-12-22 16,-4-11 2-16,8-6-49 16,14-13-15-16,-13-10-45 15,4-2-56-15,-13 0-31 16,-9-2-96-16,-9-18-66 15</inkml:trace>
  <inkml:trace contextRef="#ctx0" brushRef="#br0" timeOffset="148553">4951 7980 16 0,'0'0'254'0,"0"0"-64"15,0 0-55-15,0 0-29 0,-218-63-36 16,205 61-15-16,13 2 9 16,0 0-56-16,40 0 9 15,57 0 5-15,28-4 8 16,8-12 28-16,-9-7-40 15,-30 3-15-15,-37 9 7 16,-17 5-10-16,-31 4-4 16,-9 2-65-16,0 0-161 15,-66 0-273-15</inkml:trace>
  <inkml:trace contextRef="#ctx0" brushRef="#br0" timeOffset="148986">4071 7685 3 0,'0'0'455'15,"0"0"-331"-15,0 0-19 16,0 0 26-16,0 0-30 16,0 0-29-16,-18-45-37 15,-4 45-29-15,13 0-6 0,0 0 18 16,9 6-16-16,0 11 2 16,0 0-3-16,0-3 2 15,0-3 2-15,18 0-3 16,4-8 2-16,-4-3 7 15,0 0-10-15,13 0 17 16,-5 0 28-16,-8-14-4 16,4-6 27-16,-22 0-20 15,0-2-15-15,0-1 10 16,0 3-39-16,-22 2-3 16,-13 8-2-16,-5 7-25 15,13 3-5-15,5 0-90 16,22 31-87-16,0 4-80 0</inkml:trace>
  <inkml:trace contextRef="#ctx0" brushRef="#br0" timeOffset="149557">5696 7417 362 0,'0'0'237'0,"0"0"-75"16,0 0-7-16,0 0-21 15,0 0-13-15,0 0-38 0,-58-88-15 16,58 86-14-16,0 2-36 16,0 0 18-16,-9 0-36 15,0 19 1-15,-17 27 4 16,-5 16 1-16,4 6 2 16,-4 11-7-16,13-2 12 15,18-2-15-15,0-1 2 16,18-8 0-16,22-9 5 15,18-12 0-15,-1-12-7 16,-12-10 2-16,13-9-67 16,-10-5-46-16,1-9-72 15,-22 0-83-15,4 0-114 16</inkml:trace>
  <inkml:trace contextRef="#ctx0" brushRef="#br0" timeOffset="150111">6043 7705 254 0,'0'0'266'0,"0"0"-136"16,0 0-20-16,0 0-14 16,0 0-33-16,0 0-4 0,-39-54-44 15,39 49-7 1,22-4 24-16,4 7-32 0,5 2 18 15,-4 0 0-15,0 0-15 16,4 0 12-16,-4 0-12 16,-5 0 1-16,4 0 3 15,-26 0-2-15,9 0-5 16,-9 0 0-16,0 2 7 16,0 7-15-16,0 5 5 15,0 3 3-15,-17 0 29 16,-10 3-28-16,-13-1 12 15,22-1-13-15,-13-2 7 16,22-7-2-16,0-1-5 16,0-5 0-16,9-3-6 0,0 0 11 15,0 0-5-15,0 0 2 16,18 0 6-16,0 0 3 16,13 0-3-16,5 0-6 15,-5 0 1-15,4 0 2 16,-4 0-5-16,9 3 0 15,-13 8 4-15,-9 1-10 16,13 1 6-16,-22 2 0 16,-9-4-4-16,0 1 1 15,0-1 3-15,0 0-1 16,-9-2 2-16,-22 0-1 16,-14-7 0-16,-4 1-9 15,1-3-3-15,-1 0-119 16,22 0-53-16,18 0-125 15</inkml:trace>
  <inkml:trace contextRef="#ctx0" brushRef="#br0" timeOffset="150381">6399 7331 520 0,'0'0'182'0,"0"0"-46"15,0 0 17-15,0 0-29 16,0 0-64-16,0 0-4 16,0-28-46-16,27 31-9 15,4 22 23-15,13 4 11 0,5 2 6 16,0 6-15-16,0 5-19 16,-14 12 10-16,14 12-12 15,-31 1-5-15,-18 4 0 16,0 5 1-16,-36 0-4 15,-53 4-94-15,-13-10-229 16</inkml:trace>
  <inkml:trace contextRef="#ctx0" brushRef="#br0" timeOffset="151914">4302 8501 463 0,'0'0'186'0,"0"0"-27"15,0 0-42-15,0 0-5 16,0 0-21-16,0 0-37 16,0-60 8-16,0 60-12 15,0 0-26-15,0 0-4 16,0 0-20-16,0 0-2 16,0 11-2-16,0 15 4 15,0 11 1-15,0 2-1 16,0 1 0-16,0 0-1 15,0-9 10-15,-13-9-9 0,13-7 0 16,0-13 5-16,0 2-5 16,0-4 2-16,0 0 0 15,0 0 15-15,0 0-16 16,0-6 10-16,0-17-11 16,0-8 7-16,0-6-11 15,0-11 4-15,22-6 0 16,-4-3-2-16,13 6 5 15,-14 6-3-15,1 17 0 16,-9 11 10-16,0 11-22 16,4 6 12-16,-4 0-15 15,9 0 12-15,13 20-3 0,-13 3 6 16,9 5 0-16,-5 3 3 16,-5 6-5-16,1 6 2 15,-9-1 0-15,13 0-6 16,-13-5 6-16,-9-6-2 15,0-8-33-15,0-6-110 16,0-6-48-16,0-9-70 16,-18-2-157-16</inkml:trace>
  <inkml:trace contextRef="#ctx0" brushRef="#br0" timeOffset="152170">3982 8625 243 0,'0'0'184'0,"0"0"-109"16,0 0-22-16,0 0 8 15,0 0 34-15,0 0 5 16,289-47-23-16,-191 35-16 16,-14 0-18-16,-9 1-10 15,5 6 2-15,-26 0-25 16,4 5-7-16,-27 0-3 15,-5 0-3-15,-3 7-21 16,-15 16-107-16,1 3-142 16,-9 1-239-16</inkml:trace>
  <inkml:trace contextRef="#ctx0" brushRef="#br0" timeOffset="152986">4608 9083 460 0,'0'0'176'0,"0"0"-49"15,0 0 10-15,0 0-22 16,0 0-10-16,0 0-23 16,-80-120-30-16,72 117 19 15,8-1-40-15,0 4-3 16,0 0-28-16,0 0 6 16,0 0-13-16,0 18-3 15,0 9 10-15,0 8 7 16,-9-1-3-16,9-6-2 15,0-6-2-15,-9-4 8 16,9-13-11-16,0-2 3 16,0-3 0-16,0 0 7 15,0 0-2-15,-9 0 3 0,9-6 17 16,-9-14-21-16,-13-7 14 16,13-7-18-16,9-4 2 15,0-7-2-15,0 2 5 16,0 4-5-16,0 5 0 15,18 11 3-15,4 8-12 16,5 5 8-16,13 7 0 16,-14 3-11-16,14 0 12 15,-13 0 0-15,4 6 0 16,-13 14-10-16,-9-1 5 16,0 9-1-16,4-5-4 15,-13 0 4-15,0 0-9 16,0-10 3-16,0 2 11 0,-22-9-19 15,13-1 19 1,0-5-8-16,9 0 9 0,-9 0 4 16,9 0 4-16,0 0-8 15,0 0 0-15,0 0-3 16,0 0 1-16,0 0-24 16,9 0-5-16,9 0 17 15,13 0 12-15,-13 0 2 16,13 6 0-16,-14 11-3 15,1 6-3-15,-9 0 6 16,-9 1 0-16,0-1-7 16,0-3 1-16,0-3 3 0,-9-3-1 15,-26-5 5-15,-23 2-4 16,-13-3 3-16,17 1 0 16,6-6-3-16,16 0-19 15,15-3-97-15,17 0-93 16,0 0-96-16</inkml:trace>
  <inkml:trace contextRef="#ctx0" brushRef="#br0" timeOffset="153430">4835 9370 621 0,'0'0'164'0,"0"0"-44"16,0 0 34-16,0 0-40 15,0 0-47-15,0 0-10 16,-18-20-39-16,-8 20 7 16,-5 0-6-16,-9 11-13 15,13 18 5-15,-13 4-10 0,13 4-1 16,-4-3 5-16,13 3-4 16,9-4-1-16,9-4 0 15,0 0 1-15,0-1-1 16,27-5 0-16,22-7 2 15,0-7 4-15,26-9-4 16,23 0-2-16,4-19 5 16,5-22-5-16,-18-4-62 15,-45-2-240-15</inkml:trace>
  <inkml:trace contextRef="#ctx0" brushRef="#br0" timeOffset="157238">4138 8713 493 0,'0'0'89'0,"0"0"-36"15,0 0-8-15,0 0 33 16,0 0-15-16,0 0-38 16,-85 0 19-16,85 0-9 15,0 0 14-15,0 0 24 16,9-5 11-16,9-11-1 16,22-5-18-16,-5-5-43 15,5-3 21-15,18-2-17 16,26-3-9-16,32-8 8 0,-1-1-24 15,10 1 13-15,-10 2-8 16,-21 8 0-16,-14 11 1 16,-36 7-7-16,-13 8 0 15,-22 2 5-15,-9 4 0 16,0 0-5-16,0 0 0 16,0 0 5-16,0 0-13 15,0 0 8-15,0 0-3 16,0 0-2-16,0 0-14 15,0 0 14-15,0 0 3 16,-9 0 2-16,9 0 12 16,0 0-12-16,0 0 0 15,0 0-5-15,0 0 12 0,0 0-7 16,0 0 0-16,0 0 6 16,0 0-7-16,0 0 1 15,0 0 0-15,0 0-5 16,0 0 8-16,0 0-3 15,0 0 0-15,0 0 0 16,0 0-4-16,0 0 4 16,0 0 0-16,0 0-1 15,0 0 6-15,0 0-5 16,0 0 0-16,0 0 10 16,0 0-19-16,0 0 9 15,0 0-45-15,0 0-74 0,0 15-209 16,0 8-51-16</inkml:trace>
  <inkml:trace contextRef="#ctx0" brushRef="#br0" timeOffset="163642">4595 9098 214 0,'0'0'97'0,"0"0"-85"16,0 0 52-16,0 0 43 0,0 0-21 16,0 0 9-1,0 0 6-15,0 3-2 0,-18 2-2 16,1 7-2-16,-15-1-44 15,-3 0 14-15,13-2-45 16,13-6 22-16,0-3 1 16,9 0-29-16,0 0 15 15,0 0-22-15,0 0-6 16,0 0 15-16,0 0-12 16,18-20 1-16,22-8 24 15,9-9-27-15,17-3 11 16,10 1-13-16,-10 5 3 15,10 3-12-15,-18 5 18 0,-18 11-9 16,-23 10 0 0,-8 2 8-16,-9 3-11 0,0 0 3 15,0 0-8-15,0 0 4 16,-9 6-21-16,-35 22 25 16,-27 12 12-16,-5 5-4 15,1-2-3-15,8-2-5 16,1-3 0-16,17-10-4 15,22-8 12-15,-4-8-8 16,22-10 0-16,9-2 8 16,0 0-8-16,0 0 0 15,9-23 0-15,40-16-2 16,9-15 6-16,17 3-4 16,1 4 0-16,4 7 11 0,-27 11-11 15,-13 12 0 1,-22 8 0-16,-5 6-6 0,-13 3 6 15,0 0-47-15,0 9-217 16,-31 17-77-16</inkml:trace>
  <inkml:trace contextRef="#ctx0" brushRef="#br1" timeOffset="168168">4311 8538 342 0,'0'0'166'0,"0"0"-88"16,0 0 9-16,0 0-26 15,0 0-1-15,0 0-17 16,-107 90-21-16,107-84 20 15,0-4-28-15,0-2-5 16,0 0 20-16,0 0-9 16,18 0 32-16,13-15 8 15,18-10-30-15,9-2 17 16,8-4-36-16,1 8-3 16,0 0 6-16,-1 9-10 15,-30 8-1-15,-14 0-3 0,-4 4 9 16,-18-1-8-16,9 0-1 15,0 0 0-15,4 0 1 16,-13 3 0-16,0 0-1 16,0 0 0-16,0 0-21 15,0 0-1-15,-13 6 16 16,-23 14 6-16,-13 3 15 16,0-4-15-16,0 4 0 15,-4-3-3-15,-5 0 13 16,18-7-10-16,14-1 0 15,-5-6 0-15,22-4-1 16,9-2 8-16,0 0-7 16,0 0 5-16,0 0 2 0,0 0-4 15,0 0-3 1,26-8 0-16,14-9 7 0,0-3-5 16,5-3-2-16,4 0 0 15,-1 1 12-15,10-1-13 16,-9-2 1-16,9 0 0 15,-14 2-3-15,5 3 4 16,-9 9-1-16,-22 5 0 16,-9 4 7-16,-9 2-7 15,0 0 0-15,0 0 2 16,0 0-13-16,0 0 2 16,0 0-6-16,-27 0 11 0,-13 0 8 15,5 0 3 1,4 2-7-16,4 6 1 0,5 1-13 15,4 0 1-15,18 2-77 16,-9 1-84-16,0 2-83 16,9 5-309-16</inkml:trace>
  <inkml:trace contextRef="#ctx0" brushRef="#br1" timeOffset="168918">4289 9061 429 0,'0'0'72'15,"0"0"16"-15,0 0 1 16,0 0-13-16,0 0-5 16,0 0-36-16,-9-31 6 15,9 28-36-15,22-3-2 0,5-5 29 16,21-3-12-16,10-3 10 15,0-6 17-15,9-2-38 16,8 2 19-16,-8 1-6 16,-9 4-18-16,-10 7 15 15,-12 3-17-15,-14 2-2 16,-22 3 20-16,0 3-20 16,0 0 15-16,0 0-15 15,-9 0 9-15,-22 0-9 16,-18 11 8-16,-8 15 0 15,-1 2-10-15,-9 3 9 16,23 1-7-16,-14-7 0 16,18-8-4-16,13-6 4 0,5-5 0 15,13-6 1 1,9 0 6-16,0 0-1 0,0 0 2 16,0 0-5-16,0-3 8 15,40-20-5-15,18-4-6 16,26-5 0-16,1-5 5 15,21 4-1-15,-17 1-4 16,-22 7 0-16,-32 8 9 16,-3 11-12-16,-24 4 3 15,-8 2 0-15,0 0-2 16,0 0-10-16,-31 0 12 16,-4 8 5-16,-5 9 4 0,-9-6-6 15,13 0-3-15,5-1 0 16,5-8-1-16,8 3 1 15,5-2-3-15,4 3-63 16,9 5-147-16,0 7-21 16,0 4-410-16</inkml:trace>
  <inkml:trace contextRef="#ctx0" brushRef="#br0" timeOffset="173353">1285 5392 526 0,'0'0'287'0,"0"0"-173"15,0 0 11-15,0 0-2 16,0 0-32-16,0 0-42 16,-13-54 5-16,13 46-32 15,0 3 0-15,0-5-12 16,0 5-6-16,22 2 5 16,-4 1-9-16,9 2 5 15,4 0-5-15,-5 2 0 16,5 18 0-16,5 11-1 15,-5 3-8-15,-13 8 7 16,-9 4-3-16,-9-6 2 16,0 2-5-16,0-11-1 15,0-12-18-15,0-7-10 0,0-12-43 16,0 0 80-16,0 0 2 16,0-12-1-16,0-13 11 15,0-5-12-15,0-5 4 16,0 2-2-16,0-4-2 15,22-1 6-15,-4-1 0 16,-1-6-3-16,6 2 10 16,-6 6-7-16,-8 6 1 15,-9 9 11-15,0 7-2 16,0 10 13-16,0 2-13 16,0 3-14-16,0 0-2 15,0 0-8-15,0 14 0 0,0 17 2 16,-9 12 12-16,9 5 1 15,0-2-7-15,0-1 1 16,18-8-4-16,13-9 3 16,5-10 0-16,-5-8-1 15,5-10-8-15,-5 0 9 16,9 0 2-16,-5-25 3 16,5-6 1-16,-13-1-5 15,4-2-1-15,-4 0 6 16,-5 6 0-16,-4 3-6 15,-1 8 0-15,-17 11 4 16,9 6-10-16,0 0-1 16,13 2 2-16,-4 19-6 15,0 1 8-15,4-4 2 0,-13-5-1 16,0-4-13-16,-9-5 10 16,0-4 4-16,0 0 1 15,0 0 10-15,0 0-8 16,0-21 1-16,-27-2-3 15,-4 1 6-15,4 5-14 16,-4-1 9-16,14 10-1 16,-1-1 0-16,-4 7 0 15,13 2-4-15,9 0-6 16,-9 14 2-16,0 21 8 16,9 0 0-16,0 11 2 0,9-4-6 15,17-2 4 1,23-8 0-16,-9-13-3 0,9-7 6 15,-13-10-7-15,4-2 4 16,-23 0 0-16,15-6 14 16,-6-21-10-16,1-9 1 15,-14-2 2-15,14-12-2 16,-18-5 12-16,13-2-7 16,-13-2-4-16,0 2 18 15,-9 9-20-15,0 14 11 16,0 11 5-16,0 16-18 15,0 7 36-15,0 0-38 16,0 0-9-16,0 5 1 16,0 26 1-16,0 14 7 15,0 6 1-15,0 6 7 0,0-2-9 16,0-3 1-16,9-1 0 16,0 0 1-16,13-6 2 15,-13-7-3-15,8-14 0 16,-8-9 7-16,0-9-12 15,-9-6 5-15,0 0 0 16,0 0 17-16,0-12-16 16,0-16 6-16,0-12 2 15,0-3-5-15,0-2 13 16,0 3-17-16,-18 0 0 0,9 5 0 16,1 8 8-1,-1 7-8-15,9 13 0 0,0 7 2 16,0 2-7-16,0 0 5 15,0 0-10-15,0 0 7 16,0 0-6-16,0 0 9 16,9 2 0-16,-1 1 7 15,1 0-8-15,0-3 1 16,-9 0 0-16,0 0 0 16,0 0 5-16,0 0-3 15,0 0 6-15,0 0-7 16,0-6 4-16,0-10-5 15,-18-7 0-15,10-8-4 16,8-1 7-16,0-5-3 16,0 0 0-16,0 1 6 0,0 8-8 15,0 8 2-15,0 3 0 16,0 5-10-16,17 4 7 16,1 2 3-16,13 6-4 15,-4 0 2-15,4 0-2 16,-4 12 4-16,-10 16-5 15,15 0 0-15,-15 6 1 16,6 1 4-16,-23-4-2 16,8 0-5-16,-8-3 5 15,0 1-10-15,-8-2-17 16,-41-1 17-16,9-6-40 16,-9-3-14-16,22-6-65 0,18-5-105 15,9-4-54-15,0-2-301 16</inkml:trace>
  <inkml:trace contextRef="#ctx0" brushRef="#br0" timeOffset="174751">3791 5081 725 0,'0'0'132'0,"0"0"-77"0,0 0 5 0,0 0-13 0,0 0 5 16,289-52-19-1,-214 41-12 1,-17 4 6-16,-18 0-23 0,-22 7 0 0,-18 0-4 0,0 0-33 16,0 0-135-1,-9 4-112 1,-9 12-136 15</inkml:trace>
  <inkml:trace contextRef="#ctx0" brushRef="#br0" timeOffset="175401">4733 4967 394 0,'0'0'236'0,"0"0"-89"15,0 0-5-15,0 0 13 16,0 0-69-16,0 0-5 16,-13-107-5-16,13 99-33 15,0-1-9-15,0 6-8 16,13 3-23-16,14 0 0 0,13 0-3 16,-14 12 0-1,5 16-6-15,-13 0 8 0,0 6-2 16,-18 3 0-16,0 6-15 15,-9 2 13-15,-31 0-6 16,-4-3 8-16,4-5 1 16,13-9 5-16,5-10-3 15,22-13-3-15,0-2 9 16,0 0-14-16,22-3 5 16,22 0 0-16,23 0 18 15,22-20-16-15,4-8 3 16,-13 2-4-16,-22 9 8 15,-23 6-18-15,-35 6-25 16,0 5-91-16,0 0-161 16,-35 0-458-16</inkml:trace>
  <inkml:trace contextRef="#ctx0" brushRef="#br0" timeOffset="176825">3342 4770 526 0,'0'0'171'0,"0"0"-50"15,0 0-11-15,0 0-18 16,0 0-30-16,0 0-14 16,-57-51-34-16,57 51-11 15,0 0-6-15,-9 3-4 16,9 22-58-16,-9 6-210 16</inkml:trace>
  <inkml:trace contextRef="#ctx0" brushRef="#br0" timeOffset="179167">3849 5868 466 0,'0'0'164'0,"0"0"-53"16,0 0 12-16,0 0-12 16,0 0-33-16,0 0-4 15,0-28-25-15,0 28-34 16,-9 0 15-16,-9 22-18 15,-4 15-4-15,4 6 14 16,0-4-17-16,1 4-2 16,3-6-2-16,14-12 10 15,-9-5-9-15,9-13-2 16,0-7 0-16,0 0 3 0,0 0 2 16,0 0 4-16,0 0 9 15,0-18-18-15,9-16 21 16,13-12-20-16,5-2 0 15,-9-6 8-15,4-3-5 16,5-2-4-16,-5 11 0 16,-4 11 10-16,-18 23-13 15,9 8 3-15,-9 6-5 16,9 0-1-16,8 20-13 16,14 14 19-16,-4 11 0 15,-5-2 2-15,5-4-2 16,-5-5 0-16,5-5 0 15,-9-4-8-15,4-7-6 16,-13-8-22-16,0-2-51 16,-9-1-75-16,0-7 4 0,0 0-177 15</inkml:trace>
  <inkml:trace contextRef="#ctx0" brushRef="#br0" timeOffset="179250">3849 5868 123 0</inkml:trace>
  <inkml:trace contextRef="#ctx0" brushRef="#br0" timeOffset="179377">3849 5868 123 0,'-276'111'162'0,"254"-111"-56"0,13 0-23 16,9 0-36-16,0 0-29 15,31 0 6-15,18 0 102 16,18 0-31-16,17-4-22 16,14-10-4-16,4 3-58 0,-4-3 8 15,-14 2-17-15,-17 10-2 16,-18 2-7-16,-31 0-195 15,-18 5-316-15</inkml:trace>
  <inkml:trace contextRef="#ctx0" brushRef="#br0" timeOffset="180109">3880 6400 365 0,'0'0'299'0,"0"0"-174"0,0 0-6 16,0 0 2-16,0 0-37 16,0 0-16-16,-22-43-34 15,22 43-29-15,0 0 2 16,0 0-7-16,0 15 0 15,0 4 7-15,0 4-1 16,0-6-6-16,0-2 0 16,0-5 7-16,0-4-12 15,0 3 5-15,0-7 0 16,0 2 0-16,0-4 4 0,0 0 6 16,0 0-3-1,0 0-5-15,0-6 19 0,0-14-20 16,0-5 2-16,0-6 4 15,0-4 0-15,0 2-4 16,0-2-3-16,13 7 0 16,5 11-11-16,-9 9 11 15,8 8-1-15,14 0-3 16,-4 0-5-16,4 25 6 16,-13 6 3-16,0 3-2 15,-18 1-8-15,0-8 6 16,0 2-16-16,0-7 10 15,-18-5-36-15,-22-3 36 16,13-5-1-16,10-6 11 16,3-1 5-16,5-2-4 0,9 0-1 15,0 0 12-15,0 0-12 16,0 0 12-16,0-7-12 16,31-2 1-16,-4 6-10 15,13 3 9-15,-13 0-1 16,13 0-4-16,0 12 5 15,-14 6 0-15,-8 3 0 16,4 2 1-16,-22 2-7 16,0 0 6-16,0-2-7 15,0 0 6-15,-40-6-11 16,-8-6 12-16,3-8-3 16,-4-1-3-16,0-2-52 0,18 0-41 15,5 0-84-15,17 0-169 16</inkml:trace>
  <inkml:trace contextRef="#ctx0" brushRef="#br0" timeOffset="180467">4031 6938 141 0,'0'0'433'16,"0"0"-290"-16,0 0-8 16,0 0-17-16,0 0-8 15,0 0-70-15,-173-34-10 0,146 34-13 16,-4 20-11-16,-5 11 4 16,19 0-10-16,-6 3 0 15,23-6 1-15,0 3 0 16,0-1-1-16,23-3 0 15,12-2 13-15,-4-7-13 16,14-7 0-16,12-11 2 16,-8 0 9-16,18 0-9 15,8-29 4-15,5-18-4 16,14-16-2-16,-28-11-64 0,-17-8-154 16,-40-1-215-1</inkml:trace>
  <inkml:trace contextRef="#ctx0" brushRef="#br0" timeOffset="181812">2902 5174 415 0,'0'0'119'0,"0"0"-26"16,0 0-43-16,0 0-10 16,0 0-4-16,0 0-28 15,134-22 20-15,-94 44-12 16,-5 9-10-16,-4 9 20 16,-22 5-26-16,-9 1-1 15,0-7-6-15,0-5 13 16,0-11-10-16,-9-9 4 15,0-6-6-15,-13-5-2 16,13-3-5-16,0 0 0 16,9 0 8-16,0-19-8 0,0-7 13 15,0-5 0-15,18 1 7 16,4-6 5-16,-4 1-10 16,9-3 5-16,-5-2 20 15,-4 4-11-15,0 11 5 16,-9 7 5-16,-9 10-9 15,0 8 24-15,0 0-30 16,0 0-7-16,0 5-4 16,13 27-4-16,-4 10 4 15,9-3 0-15,-1-2 7 16,6-2-7-16,3-7 0 0,5-5 0 16,-4-7-1-1,4-7 9-15,-4-9-8 0,-1 0 0 16,5 0 10-16,-13 0-9 15,13-6-1-15,-22-11 0 16,-9-3 11-16,9 1-9 16,-9 1 1-16,0 4-3 15,9 3 6-15,-9 5-4 16,9 4-2-16,-9 2-1 16,13 0-3-16,-4 0-9 15,9 14 13-15,0 11 0 16,4 6-4-16,4-2 4 15,-8 0 0-15,4-11 0 16,-4-3-3-16,-9-10 8 16,-9-1-5-16,0-4 0 0,9 0 6 15,-9 0 1 1,9-24-7-16,-9 6 0 0,0-3 1 16,13 4 3-16,-13 6-4 15,0 2 0-15,0 4 7 16,9 5-16-16,-9 0 9 15,18 0-4-15,0 9-7 16,4 10 11-16,5-2 0 16,-10-3 0-16,14 0 5 15,-4-6-7-15,13 2 2 16,-9-8 0-16,5-2-3 16,-5 0 5-16,-5 0-2 0,-8 0 0 15,4-14 10-15,-13-17-4 16,9-12-2-16,-9-8-4 15,-9-17 32-15,9-5-19 16,4-4 9-16,-13-2-3 16,0 0-15-16,0-3 31 15,0 5-17-15,-31 3-9 16,4 13 20-16,-4 12-14 16,14 18 12-16,8 12-12 15,0 19-9-15,9 0-12 16,0 55-2-16,0 36 8 15,26 23-4-15,6 7 8 16,-6-8-4-16,1-7 0 16,13-13 9-16,9-17-21 15,-9-12 10-15,-5-23-115 16,-4-15-112-16,-4-12-391 0</inkml:trace>
  <inkml:trace contextRef="#ctx0" brushRef="#br0" timeOffset="183390">392 4028 236 0,'0'0'120'15,"0"0"-43"-15,0 0-34 0,0 0 3 16,0 0-32-16,0 0-2 15,0 13 6-15,0-7-1 16,0 0 41-16,0 0-29 16,9 3-6-16,22-1 20 15,5 0-25-15,22 4 12 16,17-4-9-16,41-5-6 16,30-3 16-16,23 0-2 15,35 0-11-15,14 0 2 16,4 0-17-16,27 0 3 15,0-6 2-15,0 1-2 16,-1 5 2-16,-25 0-8 16,-15 0 0-16,-17 0-9 0,-8 0 14 15,-10 0-5-15,-22 0 0 16,4 2 6-16,10-2-7 16,-23 0 1-16,9 0 0 15,13 0 3-15,1 0 1 16,8 0-4-16,5 0 0 15,-5 0 6-15,-9 0-5 16,-13 0-1-16,14-2 0 16,-10 2-6-1,-4 0 7-15,5 0-1 0,-5-6 0 16,13-6 9-16,-4-5-8 16,14 1-1-1,-1-4 2-15,-9 3-6 0,-13 3 5 16,-17 5-1-16,-10 6 0 15,-17 0 13-15,-10 1-15 16,-3-1 2-16,-6 3 0 0,6-4-5 16,-10 2 8-1,14-3-3-15,0-4 0 0,-5 0 9 16,-4 1-10-16,-23-1 1 16,-8 3 0-16,-22 6-3 15,-14-2 4-15,-13 2-1 16,-9 0 0-16,9 0 7 15,8 0-11-15,1 0 4 0,13-2 0 16,9-2-2 0,-13 2 3-16,13 2-1 15,-13-3 0-15,-10 3 6 0,-3 0-6 16,-14 0 0-16,0 0 0 16,0 0 3-16,0-3-3 15,0 0-5-15,-14 0 1 16,-3 0-31-1,8 3-33-15,0 0-74 0,0 0-107 16,-13-5-204-16</inkml:trace>
  <inkml:trace contextRef="#ctx0" brushRef="#br0" timeOffset="184760">1131 2250 381 0,'0'0'104'16,"0"0"-20"-16,0 0-7 15,0 0-9-15,0 0 12 0,0 0-15 16,-76-49-13-16,76 47 3 16,0 2-47-16,0 0-2 15,0 0-6-15,9 0 3 16,31 6-1-16,5 19-2 15,12 9 0-15,-8 6 0 16,0-1 7-16,-22 1-7 16,-5-3 0-16,-13-4 3 15,-9-7-11-15,0-6 8 16,0-3-13-16,-9-3 11 16,-13-9-25-16,13-5-6 15,-9 0 29-15,9 0 4 0,9-10-6 16,0-19 6-1,0-5-11-15,0-11 3 0,27-9 6 16,13 1 2-16,-5-5 0 16,-4 7 5-1,-4 15 6-15,-18 8-11 16,-9 7 0-16,0 14 12 0,0 1-9 16,0 6 17-16,0 0-20 15,0 0-2-15,0 11 2 16,-9 18 3-16,0 4 1 15,9 7-2-15,0 5 1 16,0 0-3-16,0-2 0 16,40-5 6-1,-13-17-13-15,13-12 7 0,-14-6-3 0,6-3-7 16,-6 0 15-16,-4-23-5 16,5-11 3-16,-9 0 4 15,4-3-2-15,-4 2-5 16,0 5 0-16,4 4-2 15,-13 12 3-15,0 6-1 16,8 8 0-16,6 0-7 16,-6 3 7-16,10 16 0 15,-18 4 1-15,13-5-10 16,-13-8-4-16,0-1-6 16,-9-6 16-16,9 0-12 0,-9-1 14 15,0-2 1 1,0 0 0-16,0-2-1 0,0-13 5 15,-18-1-4-15,0 4 0 16,-4 2 2-16,-5 3-13 16,10 7 11-1,-6 0 0-15,15 0 11 0,-10 25-9 16,18 16-2 0,0 6 0-16,0 2 9 0,0-4-9 15,26-11 0-15,14-7 0 16,9-12-6-16,9-6 6 15,0-9-5-15,-5 0-109 16,5-11-199-16</inkml:trace>
  <inkml:trace contextRef="#ctx0" brushRef="#br0" timeOffset="185283">2280 2054 347 0,'0'0'175'0,"0"0"-33"15,0 0-45-15,0 0-12 16,0 0-39-16,0 0-46 0,-8 6 11 16,8 32 4-1,0 9-13-15,0 4 24 0,0 3-25 16,17 0 8-16,1-3 5 15,0-4-14-15,4-10 8 16,-4-11-8-16,-9-16 7 16,-9-2-8-16,0-8 2 15,0 0-1-15,0 0 25 16,0-9-21-16,0-22 15 16,0-12 1-16,0-5-8 15,0-9 9-15,-9-2-19 16,9-8 1-16,-9 1 7 15,9 3 0-15,0 9-10 16,0 9 0-16,0 17 6 0,0 5-9 16,0 12 3-1,0 8-2-15,9 3-5 16,31 0-2-16,-5 0 9 0,14 20 0 16,-9 17-15-16,-4 5 12 15,-14 10-18 1,-4 1-9-16,-18 4-18 0,0-3-43 15,-9 5-37-15,-49 1-55 16,-17-10-208 0</inkml:trace>
  <inkml:trace contextRef="#ctx0" brushRef="#br0" timeOffset="186659">3582 2222 45 0,'0'0'350'0,"0"0"-284"16,0 0-8-16,0 0 10 15,0 0-27-15,258-43-40 16,-209 43 11 15,-14 0-12-15,-13 0-18-1,-22 0-85 1,0 0-298 0</inkml:trace>
  <inkml:trace contextRef="#ctx0" brushRef="#br0" timeOffset="186826">3178 2049 243 0,'0'0'210'0,"0"0"-128"31,0 0 17-31,0 0-1 16,0 0-44 15,0 0-31-15,-76-43-21-16,76 43-4 0,0 0-6 0,0 14-113 0,0 6-351 0</inkml:trace>
  <inkml:trace contextRef="#ctx0" brushRef="#br0" timeOffset="187075">4377 1992 396 0,'0'0'170'16,"0"0"-35"-16,0 0-16 16,0 0 10-16,0 0-26 15,0 0-43-15,0-67 13 16,0 67-22-16,0 0-35 15,0 0-12-15,0 10 0 0,0 27-4 16,0 8 5-16,0 10 5 16,0 1-10-1,9 3 0-15,-9 4-11 0,0-3-105 16,0-10-229 0</inkml:trace>
  <inkml:trace contextRef="#ctx0" brushRef="#br0" timeOffset="188369">2796 2242 358 0,'0'0'160'0,"0"0"-75"0,0 0 8 16,0 0-45-16,0 0-36 15,0 0-1-15,40 56-5 16,-5-11-6-16,-4 3 0 16,5 4 11-16,-14-7-9 15,-13-5-2-15,0-7 0 16,-9-8-3-16,0-7 3 15,0-7-6-15,-9-5-7 16,-22-6 6-16,13 0 3 16,0 0-2-16,18-12 6 15,0-13 3-15,0-9 2 16,0-3-5-16,9-2 0 16,18-7 13-16,13-2-10 15,9-3-3-15,0 3 0 16,-23 14 2-16,-8 11 9 0,-5 15-11 15,-13 8 18-15,0 0-17 16,9 3-2-16,-9 35-8 16,9 15 9-1,0 2 1-15,0 0 1 16,0-10-2-16,4-6 0 0,5-10 9 16,-18-9-9-1,9-9 0-15,0-5 0 0,0-6-4 16,-9 0 11-16,9 0-7 15,4-3 6-15,5-20 2 16,-18-5-4-16,9-3-4 16,-1 3 0-16,15 1-2 15,-23 9 5-15,17 3-3 0,-17 6 0 16,9 8 7 0,0 1-17-16,9 0 10 0,4 0-2 15,5 4-8 1,4 13 11-16,-4-5-1 0,4-2 0 15,-14-1 12 1,-8-5-15-16,0-2 3 0,-9-2 0 16,0 0 8-16,9 0-8 15,13-15 0-15,-13-10-2 16,9 3 9-16,-9-4-15 16,13 9 8-16,-13 6-33 0,0 2-57 15,0 9-35-15,-9 0 4 16,17 0-67-16,-17 0-2 15</inkml:trace>
  <inkml:trace contextRef="#ctx0" brushRef="#br0" timeOffset="189172">3764 1944 74 0,'0'0'182'15,"0"0"-44"-15,0 0-16 16,0 0-16-16,0 0-40 16,0 0-16-16,0-48-16 0,0 48-28 15,-9 21-1-15,1 23 13 16,8 10-16-16,0 11 15 15,0 5-17-15,0 10 6 16,26 0-5-16,23-3 10 16,0-16-22-16,-5-13-44 15,-13-11-429 1</inkml:trace>
  <inkml:trace contextRef="#ctx0" brushRef="#br0" timeOffset="193479">374 1743 25 0,'0'0'126'15,"0"0"-66"-15,0 0-7 0,0 0-2 16,0 0 2-16,0 0-6 16,152-55-17-16,-55 48 36 15,28 4-1-15,8 3-40 16,18 0 25-16,22 0 0 16,32 0-36-16,3 0 21 15,15-6-24-15,12 1-4 16,14-2 19-16,13 3-25 15,5-2 5-15,-1 6 7 16,5 0-7 0,5 0 13-16,12 0-10 0,-21 0-3 15,-18-3 14-15,-18 3-17 16,-18 0 12-16,-22 0 2 16,-22 0-15-16,-5 0 19 15,-8 0-20-15,-5 0 1 16,13 0 15-16,-4-3-13 15,5-11 0-15,-1-3 5 0,5 0-4 16,13 0-2-16,-9 2-3 16,-8 1 0-16,-23 6 0 15,-18-2 6-15,-17 5-6 16,-1-3 0-16,-21 0 7 16,13 2-7-16,-14-2 0 15,-9 2 4-15,14 1-7 16,-13 1 7-16,-18 4-4 15,-10 0 0-15,-3 0 6 16,-5 0-11-16,0 0 5 16,4 0 0-16,14 0-2 0,0 0 5 15,0 0-3-15,-10 0 0 16,-21 0 6-16,-14 0-6 16,-13 0 0-16,0 0-106 15,-88 0-472-15</inkml:trace>
  <inkml:trace contextRef="#ctx0" brushRef="#br0" timeOffset="194316">3995 2717 502 0,'0'0'126'0,"0"0"-70"16,0 0-24-16,0 0-11 15,0 0 38-15,0 0-9 16,-80 175-34-16,72-120 11 16,-10-5-11-16,18-10-4 15,-9-9 4-15,9-11-13 16,0-6 6-16,0-12-7 0,0-2 1 15,0 0 7 1,0-5 17-16,9-29 42 0,9-14-51 16,13-6-7-16,-5-3 3 15,5-2-6-15,-4-1-1 16,-9 9 8-16,4 10-11 16,-4 15-4-16,-9 15 2 15,-9 11 0 1,9 0-4-16,13 14-10 0,13 28 4 15,-4 12-2-15,-4 2 7 16,4 1 3-16,-13-7 1 16,9-6 9-1,4-8-20-15,-22-16-5 0,-1-8-109 16,-8-12-90-16,0 0-55 16</inkml:trace>
  <inkml:trace contextRef="#ctx0" brushRef="#br0" timeOffset="194657">3689 2963 199 0,'0'0'192'0,"0"0"-83"32,0 0-21-32,0 0-82 15,0 0 45 1,0 0-23-1,342-34 24 1,-195 18-21-16,-5 1-24 0,-27 1 10 0,-21 3-17 0,-28 6-20 16,-26 5-92-1,-31 0-241 1</inkml:trace>
  <inkml:trace contextRef="#ctx0" brushRef="#br0" timeOffset="195281">4155 3450 426 0,'0'0'180'0,"0"0"-93"0,0 0 12 0,0 0 0 0,0 0-21 0,0 0-53 0,-66-62-22 0,66 79-3 15,0 11 4-15,0 6-2 16,0-3 4-16,0-2-3 16,0-4-2-16,0-5-1 15,0-4 3-15,0-7 3 16,0-6-6-16,0-3 0 15,0 0 15-15,0 0-12 16,0-8 12-16,0-21-13 0,0-5 5 16,0-3-5-1,0-5-2-15,0-3 0 16,0 3-5-16,0-1 6 16,31 12-1-16,-13 8 0 0,-1 11-10 15,14 7 8-15,-4 5-4 16,4 0-11-16,-4 0 14 15,4 20-19-15,-13 6 11 16,-18 2 9 0,0 0-16-16,0 0 16 0,0 1-6 15,0-7-4-15,-9 1 9 16,-13-5-17-16,4-5 20 16,0-5-7-16,9-8-9 15,-4 0 16-15,13 0 4 16,0 0 1-16,0 0 4 0,0 0-9 15,13-11 0-15,5 3-3 16,9 2 3-16,4 6-1 16,-14 0 1-16,15 0 0 15,-6 11-8-15,5 23 7 16,-4 6 1-16,-18 2-3 16,13-2 5-16,-22-6-2 15,0-8 0-15,0-12-1 16,0-6-5-16,-22-5 3 15,-27-3 3-15,-4 0 0 16,-18 0-53-16,13-8-91 16,13-6-133-16</inkml:trace>
  <inkml:trace contextRef="#ctx0" brushRef="#br0" timeOffset="195781">4244 3920 376 0,'0'0'176'16,"0"0"-56"-16,0 0-23 15,0 0 35-15,0 0-61 16,0 0-27-16,-66-62-9 0,26 62-21 15,0 0 11 1,4 0 0-16,-4 0-23 0,0 11 17 16,22 9-19-16,0 3 0 15,10 2 2-15,8 1 0 16,0-1-2-16,8-3 0 16,28-1 6-16,13-7-4 15,18-3-2-15,-1-8 0 16,1-3 9-16,13 0-9 15,-14 0 0-15,-8-6-11 16,-22-14-125-16,-23-3-199 16</inkml:trace>
  <inkml:trace contextRef="#ctx0" brushRef="#br0" timeOffset="196975">3649 3011 351 0,'0'0'212'15,"0"0"-166"-15,0 0-38 16,0 0 44-16,0 0 3 15,0 0-33-15,-27 14-1 16,27-14-20-16,0 0-1 16,0-2 38-16,9-21-25 15,9-5 2-15,-9 3 11 16,8-2-25-16,23-1 24 16,0 4-5-16,5-2 0 15,4 6 4-15,9 0-24 16,-10 3 21-16,-8 9-10 15,-13 3-10-15,-18 1 12 0,0 4-8 16,-9 0 1 0,0 0-6-16,0 14-16 0,-18 17 16 15,-40 9 13-15,-8-1-12 16,-10 4 13-16,9-6-9 16,1 0-4-16,17-9 4 15,9-6-1-15,22-7-4 16,9-7 0-16,9-4 0 15,0-4-5-15,9 0 1 16,40-6 4-16,18-23 22 16,8-5-17-16,1-3-2 15,-10 9-3-15,-17 7 6 16,-31 10-16-16,-5 6-12 16,-13 5-130-16,-13 0-295 0</inkml:trace>
  <inkml:trace contextRef="#ctx0" brushRef="#br1" timeOffset="199928">3782 3006 476 0,'0'0'65'0,"0"0"-9"15,0 0 46-15,0 0-38 16,0 0 15-16,0 0-15 15,-124 39-44-15,155-39-6 16,13 0-1-16,23 0 29 16,22-22 18-16,17-7-32 0,19-4-5 15,-1-2-10-15,-8 10-13 16,-23 5 11-16,-26 8-11 16,-27 7 3-16,-23 5-2 15,-17 0 4-15,0 0-7 16,0 0 2-16,-9 0-34 15,-39 14 34-15,-37 18 13 16,-21 7-6-16,-10 4-7 16,-8-6 11-16,30-9-11 15,14-11 0-15,23-9 8 16,21-8-8-16,14 0 3 16,22 0-3-16,0 0 6 15,0-14-3-15,13-9-3 0,32-8 0 16,35-6 2-16,22-2 8 15,4-1-10-15,1 10 0 16,-23 0-1-16,-17 7 6 16,-18 10-4-16,-9 4-1 15,-31 6 7-15,-9 3-9 16,0 0 2-16,0 0-22 16,-49 23 17-16,-35 17 5 15,-32 8 6-15,-8-2-6 16,-1-5 2-16,28-9 5 15,21-13-7-15,36-13 0 16,22-6-2-16,18 0 14 16,0 0-12-16,0 0 0 15,27-14 10-15,53-25-7 0,22-10-3 16,22-10 0-16,14 3 1 16,-22 1 5-16,-32 18-6 15,-26 15 0 1,-32 13 6-16,-26 9-15 0,0 0 4 15,-8 0-27-15,-59 35 31 16,-17 12-23-16,-14 13-66 16,-9 3-17-16,32 4 0 15,26-5-69-15,31-7-339 16</inkml:trace>
  <inkml:trace contextRef="#ctx0" brushRef="#br1" timeOffset="200536">4164 3492 337 0,'0'0'156'16,"0"0"-95"-16,0 0 49 0,0 0 5 15,0 0-6 1,0 0-59-16,14-3-19 0,52-13 2 16,10-4 2-16,30-5-17 15,-4-1 20-15,-4 3-16 16,-40 7-16-16,-22 10 26 15,-23 6-24-15,-13 0 2 16,0 0-10-16,-58 6 0 16,-40 22 0-16,-26 9 0 15,-9 0-1-15,8-4 1 16,10-4 3-16,17-4 4 16,31-8-7-16,23-6 0 0,22-3 3 15,13-8-3-15,9 0 0 16,0 0-1-16,49 0 3 15,26-4-2-15,32-20 9 16,8-4-8-16,28-12 11 16,-10-2-12-16,0 0 1 15,-26 7 5-15,-32 10-3 16,-44 11 6-16,-13 8 7 16,-18 6-16-16,0 0 13 15,-18 0-13-15,-30 0-9 16,-10 17-6-16,-18 15 4 15,10 7-76-15,-10-2-119 16,5 7-233-16</inkml:trace>
  <inkml:trace contextRef="#ctx0" brushRef="#br1" timeOffset="201333">3871 5987 296 0,'0'0'230'0,"0"0"-177"16,0 0 50-16,0 0 7 15,0 0-19-15,0 0-33 16,18-45-12-16,17 25-6 16,14 3-19-16,0-1-1 15,9 2 33-15,0-1-41 16,-1 0 13-16,1-1-13 16,9-4-7-16,-18 2 11 0,-14 6-2 15,-4 3-6-15,-22 5 21 16,-9 6-28-16,0 0 16 15,0 0-17-15,-18 0-5 16,-39 3 3-16,-23 22 2 16,-5 7 0-16,1 4 3 15,4 1-1-15,4 0-2 16,19 1 1-16,8-13 3 16,22-9-8-16,18-7 4 15,9-9 0-15,0 0-5 16,0 0-1-16,27-7 6 15,39-23 10-15,1-7-4 16,31-2-1-16,0-1-5 16,-23 6 0-16,-8 8-3 15,-18 9 3-15,-32 9-2 0,-8 8-37 16,-9 0-113-16,0 17-91 16,-9 14-304-16</inkml:trace>
  <inkml:trace contextRef="#ctx0" brushRef="#br1" timeOffset="202024">4089 6327 450 0,'0'0'101'16,"0"0"-6"-16,0 0-9 15,0 0 10-15,0 0-31 16,0 0-21-16,-76-71 0 16,67 71-44-16,9 0 3 15,-9 0-9-15,9 0 13 16,0 0-2-16,0 2-5 16,0-2 0-16,0 0 0 15,0 0 0-15,0 0 0 16,9 0 12-16,27 0-10 15,22-19 27-15,-1-4-19 16,1 6-5-16,-9 0 15 16,-22 9-16-16,-27 5 14 0,0 3-5 15,0 0-9-15,0 0-8 16,0 5 1-16,-27 21 3 16,-31 11 22-16,-17 0-18 15,-1-1 1-15,-4-8-1 16,22-8 3-16,32-8-4 15,8-7-3-15,5-2 3 16,13-3-1-16,0 0 2 16,0 0-4-16,0 0 0 15,40 0 4-15,17-8 3 16,10-15-6-16,9-5 5 16,12-3-3-16,-21 3-3 0,-31 7 0 15,-5 13 1-15,-31 5 7 16,0 3-6-16,0 0-2 15,-9 0-20-15,-49 17 20 16,-17 8 0-16,-14 7 0 16,22-7 3-16,9-5 3 15,18-5-6-15,31-7 0 16,1-3 2-16,8-2-5 16,0-1 3-16,0-2 0 15,0 0-5-15,0 0-3 16,17 0 8-16,23-16 3 15,18-15-3-15,9-9-37 16,-10 3-182-16,-25-5-578 16</inkml:trace>
  <inkml:trace contextRef="#ctx0" brushRef="#br0" timeOffset="211191">1103 574 385 0,'0'0'254'0,"0"0"-135"0,0 0-2 15,0 0-25 1,0 0-14 0,0 0-19-1,0 0-35-15,-31-28-24 16,49 28 7-16,22 0-7 16,9 16 16-16,8 10-15 15,-8 5 2 1,-13 6-3-1,-5 2 5 1,-13 4-5 0,-9-6 0-16,-9 0 0 0,0-6-5 15,0-6 0-15,0-11-10 172,-9-10-26-172,-9-4 4 0,5 0 34 0,13-9 3 0,0-17-14 0,0-7 7 0,22-4 5 0,13-9 2 0,23-2 2 0,-9-3 3 0,9 0-3 0,-9 0-2 16,-23 9 0-16,5 8 10 0,-22 14-9 0,-9 9 6 0,0 5 10 0,0 3-7 0,0 3 8 0,-18 0-10 0,-4 0-6 0,4 12-3 0,1 16 5 0,8 6-4 0,-5 5 0 0,14 4 4 0,0-1-8 0,0-8 4 0,32-5-5 0,16-9 3 0,-21-9-9 0,22-4 9 0,-13-7 1 0,4 0-3 0,-1 0 3 15,-12-5 1-15,13-17 0 16,-13-1 7-16,-5 0-4 0,5 0-3 16,-18 10 0-16,13 2 4 15,-13 5-2-15,0 6-2 16,8 0-4-16,-8 0 2 16,13 0-2-16,-13 2-2 15,0 8 5-15,0-2-10 16,-9-6 11-16,0-2-6 15,0 0 6-15,0 0 9 16,0 0-7-16,0-8 3 16,-18-12-5-16,-4 3 2 0,-5-3-1 15,10 6-1 1,-14 6 0-16,13 5 7 16,0 3-7-16,-13 0-4 0,22 8 3 15,0 21 2-15,9 14-2 16,0-2 1-16,0-4 0 15,9-2-4-15,31-10 3 16,-4-11-3 0,12-2 2-16,1-7-11 0,9-5-9 15,0 0-89 1,8 0-84-16,-8-20-118 0</inkml:trace>
  <inkml:trace contextRef="#ctx0" brushRef="#br0" timeOffset="211852">2578 325 479 0,'0'0'186'16,"0"0"-70"-16,0 0-15 15,0 0-8-15,0 0-10 16,0 0-47-16,-22-6-19 16,13 54-2-16,0 18-1 15,0 4 11-15,0 1-24 16,9-6 5-16,0-3 3 16,0-8-7-16,0-11 2 0,0-12-4 15,0-15 1-15,9-7 2 16,-9-9-2-16,9 0 5 15,-9-23 16-15,0-16-18 16,0-12 0-16,0-5-2 16,0-10 4-16,0-5-5 15,0-3-1-15,0 1 0 16,0 3 4-16,0 4-3 16,0 7-1-16,0 8 0 15,27 8 1-15,13 4-7 16,0 5 5-16,4 8 1 15,-4 13-3-15,0 13 3 16,-4 0-1-16,4 5 0 16,0 35-14-16,-14 8 14 15,1 14-6-15,-14 3-3 0,-13-6 7 16,0-2-38-16,-22-6-42 16,-22-3-120-16,-14-3-171 15</inkml:trace>
  <inkml:trace contextRef="#ctx0" brushRef="#br0" timeOffset="212776">2845 613 357 0,'0'0'249'15,"0"0"-154"-15,0 0 9 16,0 0-28-16,0 0-24 16,0 0-46-16,93-28 0 15,-44 28-5-15,0 3 2 16,-9 20-3-16,-14 0 8 16,-8 2-5-16,-5 3 1 15,-4-3-4-15,-9-5 0 16,0 0-5-16,0-9 7 0,-9-4-2 15,-13-5 5-15,13-2-3 16,9 0 9 0,0 0-9-16,0-11 3 0,0-12 11 15,0-3-13-15,9 1-3 16,22-3 2-16,-4-1 3 16,4 7-3-16,-4 5-2 15,-9 6 4-15,4 7-6 16,-13 4 2-16,8 0-1 15,-8 0-2-15,5 4-6 16,-5 15 9-16,-1 3-1 16,1 4 1-16,-9 1 3 15,0-11-2-15,9-2-1 16,0-8 0-16,0-4 4 16,4-2-2-16,-13 0 0 0,9 0-1 15,0 0 11-15,0-11-10 16,22-11 1-16,-13-1-3 15,8-4 3-15,6-3-3 16,-15 11 9-16,-8 1-7 16,0 10 10-16,13 8-11 15,-13 0-2-15,0 0 1 16,0 0-12-16,0 6 11 16,13 14-3-16,-4-3 4 15,0-1 0-15,13-4 2 16,-14-3-2-16,1-4 3 15,-4-2-1-15,-6-3 3 0,10 0 0 16,-9 0-5 0,0-6 13-16,13-17-4 0,-4-5 32 15,0-6 3-15,4-8-18 16,-13-7 14-16,9-1-16 16,-1-4-12-1,-17 0 11-15,9 11-2 0,-9 6 9 16,0 18 6-16,0 7-18 15,0 10 1-15,0 2-17 16,0 0 1-16,0 0-6 16,0 0-8-16,0 25-9 15,14 23 18-15,-6 9 1 16,-8 9 1 0,9-8 0-16,0 0 3 0,9-13-6 15,4-9-6-15,-4-10-32 16,13-9-16-16,-13-12-30 15,0-5 0-15,13 0-21 0,-13 0-96 16,-10-22-99-16</inkml:trace>
  <inkml:trace contextRef="#ctx0" brushRef="#br0" timeOffset="212945">3800 413 298 0,'0'0'135'0,"0"0"-112"16,0 0-9-16,0 0 7 0,0 0 37 15,0 0 4 1,115-6-22-16,-48 6-26 0,4-4-8 16,5-7-6-16,-19-3-67 15,-21 3-377-15</inkml:trace>
  <inkml:trace contextRef="#ctx0" brushRef="#br0" timeOffset="213299">3293 132 531 0,'0'0'136'15,"0"0"-80"-15,0 0 9 0,0 0-8 16,0 0-41-16,0 0-16 16,-84 9-2-16,84 27 2 15,-9 1 1-15,9-7 1 16,0-6 5-16,9-7-7 16,27-8 0-16,4-7 11 15,8-2 0-15,-21 0 11 16,-5 0 10-16,-4-17-2 15,-9-5 17-15,-9-3-26 16,0-1-12-16,-9 3-9 0,-22 3-13 16,4 15-34-16,10 5-68 15,17 0-169-15</inkml:trace>
  <inkml:trace contextRef="#ctx0" brushRef="#br0" timeOffset="213861">4395 228 493 0,'0'0'150'0,"0"0"-53"16,0 0 27-16,0 0-22 15,0 0-36-15,0 0-5 16,-58-70-21-16,41 70-16 16,-1 0 3-16,-4 8-27 0,4 21 8 15,9 8-8-15,9 5 2 16,0 3 1-16,0-3-1 16,9-2-2-16,31-8 0 15,4-9 5-15,5-9 1 16,0-10-3-16,0-4 0 15,-5 0 13-15,-4-16-13 16,-9-15 14-16,-13-6 30 16,-9-6 13-16,-9-10-6 15,0-1-6-15,-18-3-19 16,-39 12-17-16,-10 11-12 16,-22 19-9-16,-4 15-35 0,-5 20-171 15,5 37-396-15</inkml:trace>
  <inkml:trace contextRef="#ctx0" brushRef="#br0" timeOffset="214960">4271 914 459 0,'0'0'192'0,"0"0"-43"0,0 0-20 0,0 0-25 0,0 0-14 0,0 0-20 31,9-18 0-31,-9 18-28 16,0 0-8-16,0 0-9 15,0 0-25-15,0 4 1 16,0 21 0-16,0 9 4 16,-27 0 4-16,5-6-7 15,13-2-2 1,-9-7 0-1,9-4 5 1,9-10-5-16,0-5 0 16,0 0 0-1,0 0 13-15,0 0-11 0,0-9 6 0,0-18-1 0,18-8-3 0,13-4 1 0,-13-6-5 16,22-4 3 15,-5-2-6-31,5 1 4 16,-13 4-1-16,4 12 0 31,-22 14 7-31,0 15-7 16,-9 5 0-1,0 0-11-15,9 0 6 16,0 31-10-16,13 14 15 0,-4 7 0 0,-1 3 2 0,6 0-7 0,-14-8 4 0,8-4-28 16,1-9-38-16,4-8-82 15,-13-9-58-15,-9-9-65 0,0-8-172 0</inkml:trace>
  <inkml:trace contextRef="#ctx0" brushRef="#br0" timeOffset="215044">4138 1010 347 0,'0'0'127'0,"0"0"-55"0,0 0-43 0,0 0 23 0,0 0 10 0,0 0-2 0,222-40 12 0,-156 29-38 16,10 2-11-1,-10 4-9-15,1 3-13 0,-9-5 3 16,9 2-4-16,-19-1-53 16,-12 3-184-16,-14 3-225 15</inkml:trace>
  <inkml:trace contextRef="#ctx0" brushRef="#br0" timeOffset="215894">4493 1256 494 0,'0'0'162'0,"0"0"-29"16,0 0-20-16,0 0-25 0,0 0-19 15,0 0-25 1,0-11-7-16,0 11-37 0,0 0 2 15,0 14-8-15,-9 8 12 16,-13 4 2-16,13-3-8 16,0 2 1-16,0-5 2 15,0-6 0-15,-4-3-3 16,13-7 0-16,0-2 6 16,0-2-4-16,0 0 3 15,0 0 5-15,0-6 43 16,0-10-27-16,0-10-3 15,0 1-10-15,0-4-12 16,13-4 13-16,14-2-12 0,-9 1-2 16,4 5 2-16,-4 8 1 15,-9 7-3-15,0 5 0 16,-9 9-5-16,22 0 5 16,-13 0-14-16,-1 5 8 15,1 13 3 1,0-2-6-16,-9-5 9 0,0-1-2 15,0-2 3-15,0-3-5 16,0 4-5-16,0 2 9 16,-26 3 3-16,17-2-1 15,-13-4-2 1,22 1 1-16,0-7 5 0,0 2-11 16,0-4 5-16,0 2 0 15,0 1 0-15,22 0 4 0,4-1-4 16,5 2 3-1,-13-2 2-15,18 7-7 0,-5-1 2 16,-4 4 0-16,-5 5-3 16,-4-4-6-16,-18-1 8 15,0-1 0 1,0-2-4-16,0-3 1 16,0-4-3-16,-18 1 6 0,-22-3 1 15,0 0 0-15,-14 0 0 16,6 0 0-1,17 0-78-15,4 0-72 0,18-3-39 16,9-5-47-16,0 3-339 0</inkml:trace>
  <inkml:trace contextRef="#ctx0" brushRef="#br0" timeOffset="216322">4537 1460 478 0,'0'0'144'0,"0"0"-1"0,0 0-14 15,0 0-39-15,0 0-17 16,0 0 2-16,0-29-37 16,-26 29-17-16,-1 0-15 15,-13 0 17-15,0 9-8 16,13 5-6-16,-4 4 7 16,5-3-14-16,17 3-2 15,9 0 0-15,0-1 1 16,0-1-1-16,35-2 6 15,14 1-6-15,9-10 12 0,17-5-9 16,-8 0-2-16,13 0 4 16,-13-3-5-16,-9-11-4 15,-32-5-138-15,-26 5-430 16</inkml:trace>
  <inkml:trace contextRef="#ctx0" brushRef="#br1" timeOffset="222874">5173 798 129 0,'0'0'216'15,"0"0"-107"-15,0 0 3 16,0 0 3-16,0 0-35 15,0 0 18-15,0 0-33 0,-98-21-14 16,71 21 8-16,-4 0-35 16,-4 6 4-16,12 9-1 15,6-7-24-15,8-2 16 16,9 0-19-16,0-1-6 16,18 1 5-16,39-4 2 15,19-2 14-15,4 0-9 16,-5 0 6-16,1 0-1 15,-18-2-10-15,-18-7-1 16,-14 1 7-16,-17 2 0 16,0-2-7-16,-9-2 0 15,0-3-1-15,0-4-2 16,0 3-7 15,-18 0-3-15,-8 1 6-1,3 6-3-15,6 4 8 16,8 0-6-16,-9 0-8 0,5 1 11 0,13 2 5 16,-9-4 0-16,9 4-9 15,0-3 8 1,0 1 1 0,0 2 0-1,0 0-22-15,0 0 20 16,9 0-16 15,13 0 18-31,-4 0 7 0,8 2-3 0,-4 13-4 16,5 2 0-1,-5 6 7-15,-4 0-12 0,0-1 5 16,-9 4 0 15,4-7-8-15,-13 1 6-16,0-6-34 15,0 1-60-15,0-5-103 0,-22-4-104 16</inkml:trace>
  <inkml:trace contextRef="#ctx0" brushRef="#br1" timeOffset="223171">5844 464 270 0,'0'0'105'0,"0"0"-41"0,0 0-2 0,0 0-39 0,0 0 9 0,0 0 2 0,248-26-17 0,-190 23 20 0,-13 1-21 0,-5 2-16 0,-14 0 11 0,-4 0-9 0,-4 0-2 0,-18 0 0 0,0 0 5 0,0 0-12 0,0 0-34 16,-26 0-17-16,-23 0-13 15,9 0-6-15,13 0 40 0,5 0 37 16,13 0 3 0,9 0 7-16,0 0 11 0,-9 0 6 15,9 0 19-15,0 2-12 16,0 6 17-16,0 7-9 16,0 5-17-1,0 3 26-15,0 5-23 0,0 3-19 16,0 2 19-16,0 3-23 15,0 0 5-15,9 0-3 16,0-2 0-16,4 3-4 16,-13-5-3-16,9-7-39 15,-9-5-273-15</inkml:trace>
  <inkml:trace contextRef="#ctx0" brushRef="#br1" timeOffset="224050">6243 704 332 0,'0'0'117'0,"0"0"-47"16,0 0 28-16,0 0-44 16,0 0-33-16,0 0-21 15,49-12 4-15,-31 12 6 16,4 9-10-16,-4 2 0 15,9 3 1-15,-5 1 6 16,-4-1-3-16,-1 3-4 0,-8-1 0 16,-9 0-7-16,0-5 8 15,0-6-2-15,0 1-7 16,0-3 8-16,0-3 0 16,-9 0 4-16,1 0-2 15,8 0 19-15,0-6-17 16,0-11 4-16,0-6 25 15,8-5-14-15,24-3 16 16,-6-1-11-16,5 5-23 16,-4 6 19-16,-9 11-13 15,-5 6 2-15,-13 4 14 16,0 0-21-16,0 0 2 16,0 0-4-16,0 0 0 0,0 0-8 15,0 9-1-15,9 14 9 16,9 0 5-16,-9 4-5 15,-1-1 0-15,6-6-2 16,-5-6 10-16,0-5-10 16,8-7 3-16,-8-2-1 15,5 0 14-15,3 0-10 16,-8-11 6-16,9-12-7 16,-9 0 2-16,4 1 20 15,-4 3-4-15,0 1-10 16,0 4 8-16,-9 5-11 15,0 7-3-15,9 2-4 0,-9 0 7 16,0 0-16 0,0 0 4-16,9 0 4 0,13 14-6 15,5 4 11-15,-10-7-5 16,6-1 0-16,3-4 8 16,5-6-8-16,-13 0 0 15,9 0 1-15,4 0 9 16,-13-11-6-16,4-9-3 15,-4-3-1-15,-18-3 7 16,8-2-4-16,-8-3-3 16,0 0 0-16,0 3 9 15,0 8-7-15,0 7 9 16,0 7-3-16,-8 6-4 0,-1 0-8 16,0 2-15-1,-5 29 19-15,6 9 12 16,8 3-12-16,0-4 0 15,8 1 0-15,32-4 11 16,36-7-22-16,22-9 9 0,35-20-72 16,9 0-50-16,14-6-234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8:54.7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4337 84 95 0,'0'0'381'0,"0"0"-280"16,0 0-9-16,0 0-12 15,0 0-4-15,0 0-3 16,-35-87-35-16,35 87-5 16,0 0 5-16,0 0-32 15,0 0 2-15,0 0-8 16,0 31 1-16,26 12 5 15,14 11-5-15,0 11 0 16,5 8 12-16,-5 4-8 16,0 2-3-16,-5-3-2 15,-4 1 4-15,-13-1-4 16,-18-3 0-16,0-2-12 0,-66-3-127 16,-41-6-472-16</inkml:trace>
  <inkml:trace contextRef="#ctx0" brushRef="#br0" timeOffset="-2241">1716 240 85 0,'0'0'141'0,"0"0"-14"16,0 0-21-16,0 0-67 0,0 0-17 15,0 0 14-15,-58-11-24 16,58 11 3-16,0 5 3 16,0 7-18-16,0 5 10 15,0 3-3-15,0-3-1 16,27 0-3-16,13-2-1 16,0-11 6-16,-13-4 19 15,-1 0 16-15,-4 0 33 16,-13-2-16-16,0-18-25 15,-9 1 25-15,0-4-35 0,0-3-2 16,-26 6 4 0,-14 1-24-16,-9 7 0 0,13 12-3 15,-4 0-17-15,0 0-1 16,14 28-157-16,17 3-152 16</inkml:trace>
  <inkml:trace contextRef="#ctx0" brushRef="#br0" timeOffset="-3684">19 742 217 0,'0'0'141'16,"0"0"-30"-16,0 0-27 15,0 0-10-15,0 0 1 16,0 0-29-16,-18-3-1 16,18 3-2-16,0 0-4 15,0-3 16-15,0-3-5 16,0-8 0-16,0-6 6 15,0-8-54-15,9-3 4 16,9-5-1-16,22-2 1 0,-14 5-6 16,14 8 0-1,-22 10 2-15,-4 12-6 0,-14 3 4 16,8 0-13-16,10 14 11 16,-9 23-4-16,0 8 5 15,-9 6 1-15,0 0-1 16,0-3-8-16,0-9 9 15,0-8 0-15,9-10-4 16,4-10-12-16,-4-6 10 16,0 0-4-16,-9-5-3 15,9 0 11-15,0-5 4 16,13-20-2-16,-4-6 8 16,0-6-1-16,-1-3-3 15,5 1-4-15,-4 0 2 0,0 7-2 16,-5 12 0-16,-4 9 0 15,0 11-2-15,-9 0 2 16,9 0-3-16,0 0-6 16,13 17 6-16,-4 8-4 15,0 4 7-15,-1-2 0 16,6-2-4-16,-6-1 7 16,-8-7-7-16,0-5 4 15,5-10-37-15,-6-2 14 16,-8 0 10-16,18 0 13 15,9-37 1-15,22-11 4 16,8-5-3-16,-8 8-2 16,-9 16 7-16,-22 12-5 0,-9 14-2 15,0 3-1-15,0 0-3 16,4 29-6-16,5 10 10 16,0 4 0-16,-9-2 5 15,-1 2-7-15,15-6 2 16,-6-3 0-16,1-3-4 15,-5-5 1-15,5-7-132 16,0-7-123 0,0-12-257-16</inkml:trace>
  <inkml:trace contextRef="#ctx0" brushRef="#br0" timeOffset="-2647">1303 575 414 0,'0'0'117'0,"0"0"-12"15,0 0 3-15,0 0-51 16,0 0-15-16,0 0-16 16,0 0-23-16,-133-65 5 15,115 65-8-15,5 20 0 16,-5 11-5-16,0 9 8 15,-4 7-3-15,13-2 0 16,9 4 5-16,0-10-13 16,0-5 6-16,40-9-12 15,0-7 3-15,-5-13-43 0,5-5 25 16,-22 0 18-16,0 0 10 16,-5-18 0-16,-4-8 1 15,0-6 0-15,0-5 15 16,-9 3-10-16,0 0 18 15,0 6 10-15,0 11-11 16,0 9 17-16,0 2-27 16,0 6-8-16,0 0-4 15,0 0-16-15,0 28 16 16,9 10-1-16,13 6 4 16,-4-1 0-16,8-6-3 15,14-5 0-15,0-14-6 16,-4-4 11-16,-5-11-5 0,-13-3 3 15,0 0 1 1,4-8 5-16,-13-24-7 0,17-10-2 16,-3-3 10-16,-6-3-3 15,-8 5-7-15,-9 6 26 16,0 13-9-16,0 6 21 16,0 10-3-16,0 8-19 15,0 0-16-15,0 0-8 16,0 8 7-16,9 23-10 15,0 6 22-15,0 0-15 16,13 0 4-16,-4-4 0 16,13-1-2-16,-4-7 8 0,-10-5-6 15,-8-9 0-15,13-8 0 16,-4-3-1-16,-9 0 1 16,13-9 0-16,-4-16 6 15,0-6-1-15,13-3-5 16,-22-3 0-16,9 4 8 15,-9 1-6-15,-1 15-2 16,6 5 0 0,-14 10-5-16,0 2 5 0,0 0-2 15,0 0-7-15,9 20 5 16,0 5 1-16,17 1 3 16,-12-1 0-1,3 1-4-15,1-7 0 0,-9-1-16 16,0-7-4-16,4-6 1 15,5-5 22-15,-9 0-3 16,9 0 4-16,13-16-1 0,-5-16 4 16,5 1-3-16,5-2 0 15,-14 1 5-15,5 9-5 16,-18 9 0-16,4 11 3 16,5 3-9-16,0 0-2 15,-1 6 7-15,14 19 0 16,-4 7 1-16,4-4-1 15,-4 0 1-15,13-5-1 16,-13-3-6-16,-5-6 6 16,-4-3-27-16,-10-8-74 15,1-3-19-15,-9 0-6 16,0 0-62-16</inkml:trace>
  <inkml:trace contextRef="#ctx0" brushRef="#br0" timeOffset="-357">3267 79 125 0,'0'0'298'0,"0"0"-232"15,0 0 14-15,0 0 17 16,0 0-26-16,0 0-6 16,0 0-31-16,-18-28-15 15,-13 36-6-15,-18 29-9 16,4 14 13-16,-21 18 11 15,17 4-27-15,0 9 21 16,31-1-17-16,18-1-2 0,0-6 5 16,18-6-4-1,40-6-4-15,17-6 6 0,1-8-1 16,13-13-10 0,-14-10-79-16,1-14-221 15</inkml:trace>
  <inkml:trace contextRef="#ctx0" brushRef="#br0" timeOffset="1133">565 1353 544 0,'0'0'134'15,"0"0"-24"-15,0 0-20 16,0 0 13-16,0 0-27 16,0 0-44-16,0-116 19 15,-17 110-29-15,-14 4-17 16,4 2 3-16,-22 0-5 15,-9 5-3-15,9 18 0 16,-8 0 5-16,21 4-11 16,5-1 5-16,22-1 1 0,9 1-4 15,0-3 1-15,9 0-5 16,31-1 4-16,9-2-4 16,-5-1 8-16,-4-1 0 15,-9-5-1-15,-4 1-9 16,-18 1 10-16,0-1 0 15,4 3 0-15,-13 6 0 16,0-3-3-16,0 2 3 16,-13 4-4-16,-5-7-1 15,-9 2 5-15,-4-4 0 16,13-4-3-16,-13-4 3 16,23-5 0-16,-1-4 0 15,9 0 0-15,-9 0-1 0,9 0 1 16,0 0 0-16,0-9 0 15,0-5-4-15,9 5 2 16,8 6 2-16,6 3-13 16,-6 0 12-16,-8 9-11 15,0 25 12-15,-9 11-1 16,0 12 1-16,0 13 0 16,-18 1 0-16,-13-1 2 15,14-2-2-15,-10-8 0 16,18-12 0-16,-4-5 7 15,13-7-1-15,0-9-4 16,13-11-2-16,5-5 10 16,17-8-1-16,14-3-8 15,9 0 7-15,9-14 7 0,-1-17-8 16,-8-9-11-16,-9 0 4 16,-31 7-200-16,-18 4-504 15</inkml:trace>
  <inkml:trace contextRef="#ctx0" brushRef="#br0" timeOffset="7700">1312 2063 410 0,'0'0'119'0,"0"0"-24"15,0 0 4-15,0 0-26 16,0 0-7-16,0 0-17 15,0 0-29-15,0 0 17 16,0-19-18-16,0 19 8 16,0 0 5-16,0 0-31 15,0 0 6-15,0 0-7 16,0 23 5-16,9 10 1 0,13 0-6 16,5 5 0-16,4 5-1 15,-5-4 7-15,5-2-6 16,-13-3 0-1,-9-8 6-15,0-4-6 0,-9-5 0 16,0 0-6-16,0 0 2 16,0-2-15-16,-18 2-42 15,-13-9 21-15,13-5 40 16,9-3 2-16,1 0-2 16,8-3 0-16,0-17 0 15,0-6 2-15,0 4-2 16,0-1 2-16,0 1 6 15,0-1-2-15,8-5-6 0,19-3 0 16,4-4-2-16,-4 2 10 16,4-2-6-16,-13 7-1 15,-1 6 5-15,-3 7 7 16,-14 7 2-16,0 2-10 16,0 3 24-16,0 3-21 15,0 0 3-15,0 0-11 16,0 0 5-16,0 0-14 15,0 0 4-15,0 0-7 16,0 0 11-16,-14 17 2 16,-3 3 2-16,17 3-3 15,-9-1 8-15,9 4-12 0,0 5 4 16,0-6-14 0,0 4 10-16,18-6-4 0,13-8 5 15,-5-8 3-15,5-1-9 16,-4-6 7-16,4 0 0 15,-4 0 2-15,4-12 7 16,13-15-3-16,-4-11-1 16,0 2-3-16,-4 4 5 15,4 1 1-15,-13 9-6 16,-19 2 0-16,15 6-3 16,-23 7 4-16,9 5-1 15,-9 2 0-15,17 0-1 16,-8 0-9-16,13 0 8 0,-4 6 2 15,-9-3-3 1,0 0-1-16,0-3 4 0,-9 0-1 16,0 0 10-16,0 0-7 15,0 0-1-15,0 0-1 16,-9-10 4-16,-18-3 0 16,-4-1-4-16,5 2 0 15,-6 4 3-15,15 8-15 16,8 0 8-16,-9 0-7 15,9 0 8-15,-13 26 3 16,4 11 9-16,0 8-9 16,18 6 7-16,0-1-5 15,0-1-2-15,18-7 0 16,31-11-7-16,9-6 10 0,0-11-3 16,-5-2 0-16,18-12 5 15,-27 0-5 1,5 0 1-16,-9 0-1 0,-4-21 8 15,-5 0-3-15,-13-1-10 16,-18-2 1-16,0 10-124 16,-9-1-195-16</inkml:trace>
  <inkml:trace contextRef="#ctx0" brushRef="#br0" timeOffset="8327">2760 1857 485 0,'0'0'124'15,"0"0"-40"-15,0 0 23 16,0 0-24-16,0 0-26 16,0 0-44-16,9-17-5 15,-9 53-3-15,9 18-5 0,0 11 13 16,0 7 11 0,4-2-20-16,-4-5 9 0,0-3-13 15,0-7 12-15,0-10-12 16,-1-7 1-16,1-14 0 15,-9-12 3-15,14-4 0 16,-14-8-4-16,0 0 10 16,0 0 4-16,0-12 76 15,0-27-41-15,0-18-23 16,0-11 5-16,-14-11-31 16,-3-3 15-16,8-10-15 15,-9 4 6-15,-4-10-6 16,13 8 0-16,-9 9 0 15,18 15-1-15,-9 21 7 16,9 18-6-16,0 14 0 16,0 10-8-16,0 3 5 0,9 0-18 15,31 0 5-15,4 26 10 16,5 7-17 0,-9 7 7-16,5 2 1 0,-14 3-7 15,-5 4 22-15,-3-1-16 16,-14 3 16-16,-9 0-3 15,0 0-15-15,-40-1-51 16,-9-4-8-16,4-12-150 16,5-6-183-16</inkml:trace>
  <inkml:trace contextRef="#ctx0" brushRef="#br0" timeOffset="9500">3373 2222 435 0,'0'0'116'15,"0"0"-49"-15,0 0 24 16,0 0 11-16,0 0-43 15,0 0-22-15,0-40-37 0,9 40 4 16,27 0 1-16,13 0-5 16,-9 18 0-16,8 1 3 15,-12 7 2-15,-5 2-5 16,-4 3 0-16,-18-3 3 16,13 0-4-16,-22-4 1 15,0-6 0-15,0-5-4 16,0-8 4-16,0-5 0 15,0 0-15-15,-31 0 15 16,13-3 13-16,9-19-13 16,9-7 0-16,0-8-4 15,0-4 6-15,49-11-2 0,18 2 0 16,-1 1 1-16,-8 10 2 16,-14 8-3-16,-4 11 0 15,-31 11 13-15,0 3-11 16,-9 6 10-16,0 0-8 15,0 0 2-15,0 0-12 16,13 12 1-16,5 16 5 16,9 9 3-16,4-1 2 15,5 1-5-15,4-1 0 16,0-9 6-16,-5 1-6 16,5-8 0-16,-13-3 0 15,-5-8 1-15,-4-7 5 16,-9-2-6-16,8 0 10 0,-3 0-7 15,-5-7 34-15,8-17 25 16,-8-2-29-16,13-2 13 16,-13-3-37-16,0 6 9 15,9 2-6-15,-9 9-6 16,-9 8-3-16,0 6-3 16,9 0-1-16,-9 0-3 15,13 0-10-15,5 0 11 16,-9 8 2-16,0 7-6 15,-1-1 1-15,6 0 6 16,-5-2 0-16,8-4 1 16,-8 2 2-1,0-6-3-15,0-4 0 0,13 0 8 16,-4 0 5-16,0 0-13 0,4-20 2 16,5-2 4-16,-5-1-1 15,-4-1-5 1,0 6 0-16,-10 7 7 15,1 2-9-15,5 9 2 0,-14 0-4 16,9 0 3-16,-1 0-18 16,19 20 19-1,-5 2 0-15,5 4 1 0,4-3-6 16,-4-7 5-16,4 0 0 16,-13-9-5-16,-1-4 5 15,-8-3 0-15,-9 0 2 16,22 0 4-16,-13-26 1 15,0-16-5-15,9-9 4 16,-18-14 6-16,0-9-10 16,0-5 5-16,0-1 17 15,0 10 5-15,-27 2 1 16,-13 20-17-16,14 14-5 0,3 17 13 16,6 14-19-16,17 3 0 15,0 0-2-15,0 20-23 16,0 36 23-16,31 21 0 15,-5 14 1-15,-8 2-9 16,13-9 8-16,-4-9 0 16,13-13-2-16,0-17-28 15,-5-8-13-15,14-12-40 16,-9-16-44-16,-13-9-10 16,0 0-82-16,-5-6-134 0</inkml:trace>
  <inkml:trace contextRef="#ctx0" brushRef="#br0" timeOffset="9712">4791 1883 156 0,'0'0'202'16,"0"0"-162"-16,0 0-3 16,0 0-18-16,0 0 55 15,0 0-13-15,266-29 3 16,-190 18-20-16,4-3-18 15,-5 2-7-15,-17 1-19 16,0 2 7-16,-32 9-7 0,-26-2-59 16,0 2-185-16</inkml:trace>
  <inkml:trace contextRef="#ctx0" brushRef="#br0" timeOffset="10386">3813 1512 319 0,'0'0'208'0,"0"0"-132"0,0 0 15 16,0 0-5-16,0 0-36 15,0 0-3-15,-9-29-47 16,0 29 2-16,-4 0-6 16,4 14 8-1,0 7-1-15,9-5-3 0,0 1 6 16,0-6-13-16,9-5 7 15,13-3 0-15,5-3 10 0,0 0-5 16,-14 0 2-16,5 0 7 16,-9-17-5-1,-9-3 43-15,0 4-24 16,0-2-4 31,0 4 5-32,-9 3-24 1,-22 5-4 0,-5 6-1 15,5 0-21 0,4 0-53-15,10 22-91-1,17 15-320 1</inkml:trace>
  <inkml:trace contextRef="#ctx0" brushRef="#br0" timeOffset="10930">5977 1211 488 0,'0'0'133'0,"0"0"-7"16,0 0 16-16,0 0-47 15,0 0-29-15,0 0-3 16,-18-56-28-16,-4 56 0 15,4 4-16-15,-9 31-18 0,-4 25 13 16,13 13-14-16,10 12 2 16,8 12 6-16,0 10-4 15,8 10-3-15,19 4-1 16,4 1 7-16,-4-12-10 16,13-19 3-16,-13-18 0 15,12-17 0-15,1-15 0 16,5-16-32-16,13-16-89 15,22-9-82-15,-5-9-83 16</inkml:trace>
  <inkml:trace contextRef="#ctx0" brushRef="#br0" timeOffset="11492">6523 1976 204 0,'0'0'165'16,"0"0"-73"-16,0 0 15 16,0 0-43-16,0 0-2 15,0 0 21-15,-9-57-25 16,9 49-14-16,0 0-7 16,0-7-13-16,0 1 6 15,0 2-23-15,0 1 9 16,0 6 6-16,0-1-18 0,0 0 9 15,18 6-13 1,0 0-1-16,4 0-3 0,-4 0-2 16,8 0 6-16,-3 20-5 15,-6 2 2-15,1 1 0 16,-4 3 3-16,-6 2 0 16,-8-5-5-16,0-4 5 15,0-4 0-15,0-8-2 16,0-3 11-16,0-4-9 15,0 0 2-15,9 0-2 16,-9 0 27-16,9-14-10 16,-9-14-2-16,9-9 12 15,0-6-11-15,13-2 1 16,5 6-17-16,-9 4 6 0,4 11-5 16,-13 9-1-16,0 9 0 15,8 6-2-15,6 0-10 16,-6 0 11-16,10 29-5 15,4 8-2-15,-13 5 1 16,4 8 4-16,-13-1-4 16,0-4 3-16,0-6-14 15,-9-7-52-15,0-9-149 16,0-9-287-16</inkml:trace>
  <inkml:trace contextRef="#ctx0" brushRef="#br0" timeOffset="11805">7003 1129 426 0,'0'0'157'0,"0"0"-62"0,0 0-23 15,0 0 34-15,0 0-49 16,0 0-27-16,-31-45-30 16,80 62 10-16,9 31-10 15,17 17 16-15,1 18-11 16,4 9 23-16,-23 14-10 0,-12 4-3 16,-14 6 5-16,-22 3-19 15,-9-3 8 1,0-11-9-16,0-9 7 0,-49-14-14 15,-18-7-80 1,1-17-255-16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08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66 366 0,'0'0'236'0,"0"0"-141"16,0 0-7-16,0 0-7 15,0 0-11-15,0 0-56 16,-14-62 7-16,36 59-17 16,5 3 1-16,-9 0-8 0,22 0 4 15,-9 0-1 1,-4 0 0-16,-1 6-3 0,5 17 2 16,-22 5-2-16,0 1-1 15,0 4-1-15,-9-2 4 16,0-3 1-16,0 1-2 15,-9-7 9-15,-9-5-7 16,9-3 0-16,9-8 6 16,-8-3-12-16,8 1 6 15,0-4 0-15,0 2-2 16,0 1 5-16,26-3-3 16,23 0 7-16,0 0-2 15,-5 0 3-15,-4-5-8 16,-8-4 0-16,-15 3 8 0,-17 3-1 15,9 3 0 1,-9 0 8-16,0 0-12 0,0 0 29 16,0 0-27-16,0 0-1 15,0 0-8-15,-9 11-1 16,-8 21 5-16,-6 2 11 16,-3 3-7-16,3-4 3 15,15 4-7-15,-1 0 0 16,9 3 2-16,0-1 4 15,0 6-6-15,0 1 0 16,0 2 7-16,0 6-8 16,17-3 1-16,6-1 0 15,-14-4 0-15,-1-7 3 0,-8-10-3 16,0-7 0-16,0 1 6 16,-8-3 2-16,-32-3-6 15,-5-6 7-15,-26-8 6 16,13-3-9-16,-8 0-12 15,-1-6-2-15,-9-16-305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23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57 415 0,'0'0'214'0,"0"0"-86"0,0 0-32 15,0 0 13 1,0 0-30-16,0 0-25 0,-53-54-40 16,70 51 0-16,19 3-12 15,4 0 0-15,9 0 2 16,0 0-5-16,-23 6 5 15,5 11-4-15,-22 6 0 16,-9 5 6-16,0 6-1 16,0 3-5-16,-31-3 0 15,-4-1 8-15,3-6-4 16,-3-2-4-16,22-9 0 16,4-4 11-16,9 0-15 15,0-4 4 1,0-3 0-16,22 0-2 0,-4-1 5 15,-1-4-3 1,-8 0 1-16,14 0 6 0,-6 0-8 16,1 0 1-16,13 0 0 0,-4 0 1 15,4 0 3-15,-13 0-4 16,8 0 3-16,-12 5 5 16,3-1-1-16,-17 1-7 15,0 6 0-15,0 9 3 16,0 8-1-16,0 7 23 15,-31 1 1-15,-4-2-23 16,17-2 17-16,5-2-20 16,4 4 3-16,9 3 1 15,0 3 1-15,0 2-5 0,0-1 5 16,0 4 0 0,0 0 10-16,0-3-12 15,0 3-1-15,0-2 14 16,9 2-11-16,13 1-4 0,-13-4-1 15,0 0 10-15,0 1-8 16,-9-12-2-16,0-5 0 16,0-12 3-16,0-6 3 15,-18-2-4-15,-31-6 10 16,-27 0-3-16,-12 0-18 16,-15-3-12-16,-12-14-260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17.3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98 957 649 0,'0'0'160'0,"0"0"-30"16,0 0-13-16,0 0-6 16,0 0-36-16,0 0-46 15,0 0 15-15,0 0-40 16,-58-39-1-16,58 39-6 15,0 0 0-15,18 22 3 16,22 9-3-16,-5 6 10 16,5 2-6-16,9 4-1 15,-13 0 0-15,4-2-3 16,-23 0 8-16,-8-2-5 0,5-2 0 16,-14-12-31-16,0-2 17 15,0-9-39 1,-14-5-11-16,-4-9 33 0,-8 0-10 15,4 0 35-15,4 0-1 16,9-18 14-16,0-1-3 16,0-1-4-16,9-8 0 15,0-6 8-15,9-6-8 16,27-5 0 0,12-3-2-16,10 0 6 0,0 2-8 15,-9 9 4-15,-14 9 0 16,-12 14 4-16,-23 8 2 15,0 4-2-15,0 2 26 16,0-3-20-16,-9 3 7 16,-22-3-17-16,4 3 0 15,5 0 1-15,-5 0 1 16,9 0-2 15,5 22 0-15,4 10-2-1,9 10-1 1,0-4 3 0,0 1 0 31,22-6-9-47,23-7 9 31,-5-7 0-16,9-7-1 1,-1-9 2-16,-12-3-3 16,4 0 2-1,-4-6 0 17,12-17 1-17,1-8 4-15,0-2-5 63,-13-1 0-48,4 4 9 1,-14 6-7 0,-12 10-2-16,3 5 0 0,-17 6-2 0,9 3 3 0,0 0-2 0,13 0 1 0,-13 0-8 0,9 0 2 0,-9 12 6 0,0-1-6 0,0 0-1 15,-9 0-6-15,0-6 13 0,0-5-4 0,0 0 9 0,0 0-4 0,0 0 2 0,0 0-2 0,-9-7 10 0,-9-4-9 0,0-1 4 0,-13 1 12 0,13-1-18 0,1 4 21 0,-14 2-20 0,13 0 3 0,0 6 0 0,-4 0-3 0,4 0-1 0,9 9 0 0,0 14-5 0,9 11 5 0,0 0 0 0,0-1 0 16,18 3-6-16,22-9 6 0,4-2 0 15,-4-4-1-15,9-7 3 0,-22-6-5 0,13-5 3 16,-13-3-13-16,13 0 9 16,0 0-43-16,-5-10-78 15,-4-5-131-15,-13-3-177 16</inkml:trace>
  <inkml:trace contextRef="#ctx0" brushRef="#br0" timeOffset="641">1448 918 549 0,'0'0'157'0,"0"0"-26"0,0 0-11 15,0 0-15-15,0 0-48 16,0 0-43-16,9-4-3 16,-9 19-4-16,9 15-3 15,-9 11 31-15,0 0-26 16,0 2 13-16,0 1-9 15,0-6-10-15,0-3 7 16,0-5-10-16,0-7 0 16,0-6 0-16,0-9 9 15,0-4-9-15,0-4 4 0,0 0-1 16,-9-14 35-16,0-29 12 16,0-14-28-16,-4-5-2 15,13-9-13-15,0-6 3 16,0-6-10-16,0 6 8 15,22-5-7 1,-4 2-1-16,9 9 0 0,4 11-6 16,-22 18 13-16,8 17-7 15,-17 10 0 1,14 10 1-16,-5 5-10 0,8 0 3 16,15 0 3-1,3 22-2-15,14 24-10 16,0 11 15-16,-5 2 0 0,-13 0-7 0,-4-4 2 15,-14-14 4-15,-4-6-18 16,-9-7 18 0,0-9-43-16,0-1-21 15,-40-4-50-15,-18 3-117 0,1 0-87 16</inkml:trace>
  <inkml:trace contextRef="#ctx0" brushRef="#br0" timeOffset="1813">1897 1078 35 0,'0'0'567'16,"0"0"-442"-16,0 0-13 15,0 0-4-15,0 0 5 16,0 0-59-16,0-33-5 16,0 33-42-16,31 0 11 15,5 0-10-15,4 0-7 16,-5 0 1-16,5 12 9 16,-13 6-4-16,-5 5-7 15,5-1 0-15,-5 4 4 16,-13-3-3-16,0-1-1 15,-9-4 0-15,0-7-5 0,0 0 10 16,0-5-5-16,0-6 0 16,0 0-7-16,-9 0 2 15,-13 0 5-15,13-17 0 16,0-5 1-16,9-16 3 16,0-3-4-16,40-8 0 15,-5 1 7-15,5 11-14 16,0 11 7-16,-13 10 0 15,-9 4-4-15,4 7 5 16,-4 5-1-16,-9 0 0 16,8 0-4-16,6 3 0 15,-15 22 4-15,10 0 0 0,-18 6-6 16,9-2 12-16,4-6-6 16,-4-1 0-16,0-4 3 15,9-5-6-15,-9-4 3 16,0-5 0-16,13-3-4 15,-4-1 9-15,-1 0-5 16,6 0 2-16,3-10 12 16,5-17-7-16,-4-1-2 15,4-3-3-15,-13 3 19 16,-9 5-19-16,0 9 11 16,0 3 7-16,-9 8-18 15,13 3 11-15,-13 0-13 16,9 0-7-16,0 3-2 0,0 22 10 15,8 3-1 1,6 1 0-16,-15-4 6 0,1-2-12 16,0-8 6-16,9-7 0 15,-5-5-3-15,5-3 12 16,9 0-8-16,13 0-1 16,0-23 8-16,-5-5-3 15,-4-2-5 1,5-6 0-16,4 5 4 0,-13 3-1 15,-5 3-3-15,-13 10 0 16,0 7 13-16,-9 5-19 16,17 3 6-16,-8 0-10 15,22 6 4 1,-13 20 3-16,13-7 3 0,-4 3 0 16,4-2 8-16,5-5-10 0,-5-4 2 15,4-2 0-15,5-9-6 16,-13 0 15-16,13 0-9 15,-9-9 2-15,-4-19 7 16,-1-6-2-16,-12-3-7 16,3-11 1-16,-17-4 11 15,0-6-4-15,0-11 27 16,-17 1-5 0,-15 4-27-16,15 16 19 0,-1 16-13 15,5 15-5-15,4 12 11 16,9 5-15-16,0 0-5 15,-9 31 2-15,0 22 0 0,0 12 3 16,0 1 0 0,9-4 0-1,0-3-4-15,0-2 4 0,27-6 0 16,4-6-1-16,13-5-9 0,5-14 8 16,18-12-65-16,-1-12-79 15,14-2-38-15,-26 0-38 16,-14-20-27-16,-23-5-247 15</inkml:trace>
  <inkml:trace contextRef="#ctx0" brushRef="#br0" timeOffset="2002">3594 733 309 0,'0'0'147'16,"0"0"-61"-16,0 0-25 15,0 0-47-15,0 0 27 16,0 0 5-16,218-26-24 15,-120 16 19-15,4-2-25 16,-13 6-14-16,-23 3-3 16,-17 3 1-16,-31 0-155 15,-18 0-387-15</inkml:trace>
  <inkml:trace contextRef="#ctx0" brushRef="#br0" timeOffset="2455">2435 379 225 0,'0'0'229'15,"0"0"-79"-15,0 0-45 0,0 0-18 16,0 0-12-16,0 0-73 0,-9 6 37 16,-14 17-20-16,15-3-18 15,8-3 12 1,0 2-11-16,0-5-2 0,8-2 5 15,24-3 1-15,-6-7 11 16,5-2-17-16,-4 0 2 16,-9 0 14-16,4 0-12 15,-4-2 16-15,-9-13 13 16,-9-5-10-16,0 1 40 16,0-5-45-16,-36 8-17 15,-4 7-2-15,0 7 7 16,22 2-13-16,1 0-24 15,8 25-123-15,9 6-186 0</inkml:trace>
  <inkml:trace contextRef="#ctx0" brushRef="#br0" timeOffset="3036">4723 246 312 0,'0'0'315'15,"0"0"-150"-15,0 0-33 16,0 0-12-16,0 0 2 16,0 0-55-16,-58-107-16 15,49 107-12-15,-22 8-35 16,-5 34 35-16,-13 21-26 15,9 17-1-15,14 9 12 16,8 7-21-16,18 4 4 16,0-10-7-16,0-4 11 15,18-10-10-15,40-5-1 16,-1-15-8-16,10-11-2 0,8-11-80 16,1-17-94-16,13-13-155 15</inkml:trace>
  <inkml:trace contextRef="#ctx0" brushRef="#br0" timeOffset="3724">5105 801 511 0,'0'0'151'0,"0"0"-42"15,0 0 19-15,0 0-69 0,0 0-15 16,0 0-16-16,57-84-19 16,-17 74 19-16,-22 5-20 15,0 5-7-15,13 0 8 16,-22 0-9-16,18 28 0 16,-14 6-4-16,5 6 14 15,-9 0-7-15,-9 2-3 16,0-8 0-16,0-9-1 15,0-5 3-15,0-8-2 16,0-10 0-16,0-2 5 16,8 0 1-16,-8 0 5 15,0-11 28-15,0-17 9 0,23-10-40 16,-6-1 6 0,10-3-5-16,4 2-2 0,-4 3-3 15,4 10-4-15,-13 3 2 16,-1 13-2-16,-3 5 0 15,4 6-3-15,-10 0 2 16,10 17-3-16,13 15 4 16,-13 4 0-16,0 7 0 15,13-3-5-15,-13 0 5 32,0-4-3-32,-5-2-5 31,-13-6-74-31,0-8-162 15,0-6-195 1</inkml:trace>
  <inkml:trace contextRef="#ctx0" brushRef="#br0" timeOffset="3970">5833 0 478 0,'0'0'223'0,"0"0"-130"16,0 0-26 0,0 0 4-1,0 0 10-15,156 156 6 0,-54-77-35 16,13 14-7-1,-8 7 8 1,-31-4-44 0,-19-3 13-16,-30-5-22 15,-27-4 10 1,0 2-23 0,-18-4-15-16,-39-6-296 15</inkml:trace>
  <inkml:trace contextRef="#ctx0" brushRef="#br0" timeOffset="5142">440 2047 439 0,'0'0'169'0,"0"0"-40"15,0 0 3-15,0 0-52 16,0 0 3-16,0 0-27 16,13-102-22-16,-13 100-8 15,-22 2-24-15,-14 0 1 16,-21 0 16-16,-10 2-15 15,-4 18-4-15,18 0 0 0,13 2 0 16,0 4 2-16,13 2 0 16,18-3-2-16,9 1 0 15,0-1-19-15,0-3 14 16,36 1-2-16,12-2 7 16,-8-7-9-16,5 2 14 15,-14-4-5-15,-4 0 0 16,-5 1 9-16,-13-1-14 15,0 2 5-15,-9 6 0 16,0-3-4-16,0 3 4 16,-27 2 0-16,-13-2-1 15,-9 3 6-15,-9-3 4 0,9-10-9 16,14-2 2-16,4-7-2 31,22-1 2-31,9 0-2 0,0 0 0 16,0 0 9-16,0 0-18 0,0 0 0 15,9 0 3-15,13 0-7 16,5 0 13-16,-10 0 0 16,6 0-1-16,-14 23-6 15,-9 16 7-15,0 9 0 16,0 4 2-16,0 7-1 16,0 6-1-16,0 1 0 15,0 1 3-15,0-5 5 16,-9-5 1-16,9-9-9 15,0-11 6 1,9-9-4-16,48-5 1 0,1-6-3 0,9-6 7 16,8-2-1-16,1-6-1 15,-19-3-5-15,-17 0-7 16,-22 0-130-16,-18 2-624 16</inkml:trace>
  <inkml:trace contextRef="#ctx0" brushRef="#br0" timeOffset="25872">3581 3731 553 0,'0'0'230'16,"0"0"-72"-16,0 0-17 0,0 0 2 16,0 0-73-16,0 0-9 15,22-17-24-15,-22 17-29 16,0 0 17-16,9 0-25 16,-9 12-1-16,0 19-1 0,0 9 4 15,9 5 15 1,-9 3-17-16,9 0 3 15,-9-5 1-15,0-4-3 0,9-11-1 16,4-5 0 0,-4-10 4-16,0-1-4 0,-9-9 0 15,9-3 4-15,-9 0-9 16,0 0 11 0,0 0 2-16,0 0 37 0,0 0-14 15,0-17 10-15,0-20-28 16,-27-8-5-16,5-9-6 15,-5-8-1-15,-4-3-1 0,4 0 0 16,-4-1 10 0,22 10-10-16,-9 20 0 0,18 9 0 15,0 11-15-15,0 5 15 16,27-1-13-16,22 1 10 16,0 8-16-16,0 3 17 15,9 0-1-15,-14 0-7 16,5 8-3-16,-9 21 8 15,-22 3-19-15,-18-2-16 16,0 4-52-16,-40-5-36 16,-45 1-41-16,-8-1-66 15,-14-1-56 1</inkml:trace>
  <inkml:trace contextRef="#ctx0" brushRef="#br0" timeOffset="23407">1408 3528 87 0,'0'0'266'16,"0"0"-74"-16,0 0-18 15,0 0-51-15,0 0-35 16,0 0 20-16,0 0-47 16,0 0 21-16,18 2-3 15,-18-2-32-15,0 0 26 16,0 0-38-16,0-14-16 16,0-6 11-16,0 6-13 15,0-3 2-15,0 6-7 16,-9-1-4-16,0 4 3 0,-9 2-11 15,-13-2-3 1,5 5-17-16,-5 3 21 0,4 0-1 16,-4 0 0-16,-5 17 0 15,5 14-11-15,-4 12 11 16,4-1 0-16,13 0-12 16,9 1 2-16,9-4 10 15,0 1-5-15,0 0-33 16,9-3 38-16,40-1-26 15,0-1 0-15,4-2 25 16,5-2-16-16,-9-2 10 16,-10-1 2-16,-3 1 3 15,-5 4-7-15,-13-1 9 16,-18-4 0-16,0 0-8 16,0 0 3-16,-9-2-15 0,-31 2 19 15,-4-5 1 1,-14-6-1-16,0-3 1 15,-9-11 0-15,10-3 2 0,-1 0 7 16,18 0-9 0,13-8 0-16,-4-13-2 0,22-1-1 15,-8-1-24 1,17 3-12-16,-9-3-26 16,9 7-85-16,0 5-72 0,0 2-188 15</inkml:trace>
  <inkml:trace contextRef="#ctx0" brushRef="#br0" timeOffset="24135">1830 3943 13 0,'0'0'282'16,"0"0"-201"-1,0 0-38 1,0 0 0 0,0 0-9-16,0 0 11 15,0 0-40 1,0 0 11 0,-9 6 23-16,9 0-34 0,0-3 16 0,0-3-20 15,0 0 8 1,0 0 10-1,0 0-13-15,0 0 24 16,0 0-16 0,0 0-10-1,0 0 15-15,0 0-10 16,0 0 20 0,0 0 6-16,0 0-10 0,0 0 38 15,0 0-22 1,0 0-16-16,0 0 22 0,0 0-21 15,0 0 10-15,0 0-32 0,-22 0-4 0,13 0-11 16,0 0 11-16,1 0 8 16,8 0 9-1,0 0-17 1,0 0-9-16,0 0-1 0,0 0-15 0,0 5 19 0,8-2 4 0,1 1 2 0,-9-4 9 0,0 0-7 0,9 0 9 0,-9 0 10 0,14 0-19 16,-14 0 26-16,0 0-10 0,0 0-6 15,0 0 24-15,0 0-35 16,0 0 4-16,0 0-5 15,0 0 4-15,0 0-8 16,0 0-20-16,0 0-78 16,-23 0-87-16,14 5-330 15</inkml:trace>
  <inkml:trace contextRef="#ctx0" brushRef="#br0" timeOffset="24883">2261 3797 376 0,'0'0'214'16,"0"0"-87"-16,0 0-6 16,0 0-26-16,0 0-9 15,0 0-10-15,0-43-2 16,-9 41-45-16,1 2 29 15,8 0-18-15,0 0-35 16,-14 0 3-16,14 0-8 0,-26 13 0 16,8 19-5-16,-4 4 15 15,4 7-10-15,9 6 0 16,9-2 6-16,0 7-19 16,0-3 13-16,27-6 0 15,4-6-6-15,18-4 6 16,-5-13-1-16,5-5-5 15,-9-9-10-15,9-4 12 16,-14-4 4-16,5 0 0 16,9-6 6-16,-5-23 6 15,5-5-10-15,-9-7 17 16,-13-12-18-16,-5-5 28 16,-13-5-11-16,-9-5-4 0,0 3 38 15,-40 9-35 1,-9 8 4-16,-9 14-13 15,23 11 6-15,4 15-28 16,4 4 13-16,9 4-23 0,-4 0 23 16,13 9-24-16,-8 19-8 15,8 7-101-15,9 1-116 16,0-8-78-16</inkml:trace>
  <inkml:trace contextRef="#ctx0" brushRef="#br0" timeOffset="25325">3105 3938 84 0,'0'0'435'0,"0"0"-311"16,0 0-33-16,0 0 40 15,0 0-70-15,0 0-37 16,0-13-4-16,0 13-16 16,0 0-4-16,0 0 0 15,0 0-22-15,0 0 20 16,0 5-6-16,0 8 8 0,0-1-3 16,0-7 3-16,0 1-11 15,9-6 9-15,0 0 2 16,-9 0 20-16,9 0-9 15,-9 0 18-15,9 0 51 16,-9 0-29-16,0-8-13 16,0-4 23-16,0 1-32 15,0 6 12-15,0 0-41 16,-18 1-19-16,9 4 18 16,-13 0-39-16,4 0-31 15,9 0-74-15,1 0-125 16,8 5-216-16</inkml:trace>
  <inkml:trace contextRef="#ctx0" brushRef="#br0" timeOffset="30399">4598 3179 347 0,'0'0'165'16,"0"0"-26"-16,0 0-22 16,0 0-34-16,0 0 16 15,0 0-20-15,0 0 15 16,9-54-20-16,-9 54-23 15,0 0 18-15,0 0-38 0,0 0-11 16,0 0 4-16,0 0-21 16,0 6-6-16,-9 34 2 15,-9 15 1-15,-22 15 8 16,23 6-8-16,-14 11 0 16,13 4-2-16,9 8 7 15,0 0-5-15,9 0 0 16,0-6 4-16,9-5-9 15,40-11 5-15,-5-6 0 16,23-12-2-16,-9-10 0 16,-10-10 1-16,10-7 1 15,-27-14-33-15,-4-3-36 16,-9-6-112-16,-18-9-110 16,0 0-252-16</inkml:trace>
  <inkml:trace contextRef="#ctx0" brushRef="#br0" timeOffset="31960">5162 3816 156 0,'0'0'123'16,"0"0"-5"-16,0 0-20 15,0 0 0-15,0 0-11 16,0 0-20-16,0 0 25 16,0 0-15-16,0 0 9 15,0 0-1-15,0 0-65 16,0-5 20-16,0-13-15 15,-8 1-22-15,8 1 18 16,0-5-11-16,0-1-8 16,0-1 6-16,0 3-8 15,0 12 0-15,8 5-5 16,10 3-8 15,4 0 13-15,14 25 0-1,-5 13 1-15,-4 10-4 16,-5 3 3-16,-4 0 0 0,-18-2-4 0,0-8 6 0,0-7-2 0,0-8 0 63,0-11-6-63,0-8 2 15,0-4-6-15,0-3 10 16,0 0 7-1,0 0-4 1,0 0 5 0,0 0 7-16,0-14-12 15,0-14 3-15,9-4-6 32,8-10 0-32,14-3-2 15,-13-1 4 1,13-1-2-1,-4 7 0 17,4 3 10-1,-13 9-15-15,0 8 5-1,-10 5 0 1,-8 10-7 15,14 5 5-31,-14 0-2 0,0 0-9 0,9 0-13 0,8 0 23 0,1 29 1 0,4 10 2 0,-13 9-6 0,0 3 8 0,-9 0-2 0,0-4 0 0,9-6 1 0,0-8-9 0,0-11 6 0,13-1-45 0,-13-10-93 0,-9 3-41 0,0 0-109 0</inkml:trace>
  <inkml:trace contextRef="#ctx0" brushRef="#br0" timeOffset="33982">6446 3876 113 0,'0'0'200'16,"0"0"-107"-16,0 0 61 0,0 0-57 15,0 0-25-15,0 0 2 16,-9-6-33-16,9 6 9 15,0 0-1-15,0 0-11 16,0 0 25-16,0 0-29 16,0 0-11-16,0 0-6 15,0 0-13-15,0 0-4 16,36-6 4-16,13 4 0 16,0-2 3-16,9-1-7 15,8-1 0-15,1-5 1 16,8 0-1-16,5-3 0 15,-13 2 0-15,-31 6-49 0,-5 6-55 16,-23 0-84-16,-8 0-111 16</inkml:trace>
  <inkml:trace contextRef="#ctx0" brushRef="#br0" timeOffset="34274">6629 3694 376 0,'0'0'117'16,"0"0"-15"-16,0 0 9 16,0 0-7-16,0 0-57 15,0 0 1-15,0-13-43 0,0 13 3 16,0 7-7-16,0 22 5 15,0 2 19-15,0 6-4 16,0 0-12-16,0 5 8 16,8-3-10-16,10-2-7 15,-4-2 3-15,3-7-3 16,1-9-4-16,4 0-125 16,5-12-285-16</inkml:trace>
  <inkml:trace contextRef="#ctx0" brushRef="#br0" timeOffset="34761">7326 3176 228 0,'0'0'209'0,"0"0"-81"15,0 0-8-15,0 0 6 16,0 0-78-16,0 0-8 16,-9-14-26-16,9 14-5 15,0 0-1-15,0 11-3 16,0 16-5-16,0 8 1 15,0 11 6-15,-9 5-8 16,0 8 1-16,9-5-7 0,-17-3-34 16,17-15-141-16,0-10-242 15</inkml:trace>
  <inkml:trace contextRef="#ctx0" brushRef="#br0" timeOffset="35023">7557 3241 247 0,'0'0'151'0,"0"0"-46"16,0 0-15-16,0 0-2 15,0 0-40-15,0 0 9 0,0-14-4 16,0 14-22-16,0 0 1 15,0 0-21-15,0 0-7 16,0 0-4-16,0 0-8 16,0 29 8-16,0 13-3 15,0 12 10-15,0-1-3 16,0 4-4-16,0-6-37 16,0 0-325-16</inkml:trace>
  <inkml:trace contextRef="#ctx0" brushRef="#br0" timeOffset="46377">1315 5503 113 0,'0'0'435'0,"0"0"-260"16,0 0-10-16,0 0-47 16,0 0-8-16,0 0-42 15,0 0-8-15,-40-11-12 0,40 11-36 16,0 0 15-16,0 0-27 15,0 0 0-15,0 0-3 16,9 5 1-16,31 21 2 16,18 4 0-16,-23 11 7 15,23 1-8-15,-9 1 1 16,-23 4 0-16,14-1-2 16,-22-3 7-16,-4-4-5 15,-14-5 0-15,0-9-10 16,0-10 5-16,0-6-25 15,0-8-9-15,-32-1-13 16,6 0 52-16,4 0 5 16,4-7-5-16,18-11 1 15,-9-4 1-15,9-6-2 16,0-9 0 0,0-8-4-16,35-3 1 0,23-9 3 15,-9 3 0-15,9-2 2 16,-18 5-1-16,-5 14 0 0,-12 11-1 15,-23 9 18-15,0 9-12 16,0 0 9-16,0 4-3 16,-32 4-7-16,6 0 0 15,-14 0-5 1,13 12 0-16,5 11-10 0,13 8 10 16,9 11 0-16,0 6 0 15,0 6 3-15,0 4-8 16,40-8 5-16,-4-8 0 15,4-8-9-15,0-14 7 16,4-9-7-16,-4-11 6 0,18 0 3 16,-9-3-4-16,8-25 5 15,1-9-1 1,0-2 5-16,-14-7 0 16,-4 1-5-16,-13 5 1 0,-14 4 8 15,5 13-4-15,-9 12-5 16,-9 7 0-1,0 4-7-15,9 0 3 0,13 0-6 16,-13 0 9-16,0 7-4 16,0-2-4-16,0-2 9 15,-9-3 0-15,0 0-7 0,0 0 11 16,0 0-4-16,0 0 9 16,0 0-5-16,0 0 11 15,0 0-15-15,-18-5 0 16,0-1 3-1,-4 0 1-15,-5 6-4 0,-4 0 0 16,4 0 7-16,-13 6-14 16,23 15 7-1,-14 9 0-15,31 1-11 16,0 8 14-16,0 1-3 0,0-7 0 16,31 2 0-16,18-12-6 15,8-7 6-15,-12-1 0 16,12-6-7-16,1-4 8 15,-9-3-1-15,0-2 0 0,0 0-8 16,-5 0 5 0,-13 0-1-16,-13 0-40 0,-18 0-94 15,0-7-27-15,0-2-141 16</inkml:trace>
  <inkml:trace contextRef="#ctx0" brushRef="#br0" timeOffset="35879">9174 3139 161 0,'0'0'342'0,"0"0"-230"15,0 0-5 1,0 0 8-16,0 0-55 0,0 0-10 0,-9-28-3 0,9 28-21 0,0 0 8 31,0 0-33-31,0 0 0 16,0 0-1-1,0 17 0-15,23 12 0 16,-6 4 0 0,-8 3 4-16,0-4-12 15,-9 2 7 1,9-3-67-16,-9-5-192 0</inkml:trace>
  <inkml:trace contextRef="#ctx0" brushRef="#br0" timeOffset="36038">9379 3145 113 0,'0'0'328'0,"0"0"-231"0,0 0-46 0,0 0 11 0,0 0 1 0,0 0-41 0,9-20 10 0,-9 20 0 0,0 0-21 0,0 0 22 16,0 0-31-16,0 0-2 15,0 0 10-15,0 12-9 16,0 8 12-16,8 5-5 16,10 9-7-16,-18 3 17 15,9 2-18-15,4 1 0 16,-4-5 4-16,9-5-4 16,0-1 0-16,4-7-63 0,-4-2-186 15</inkml:trace>
  <inkml:trace contextRef="#ctx0" brushRef="#br0" timeOffset="36592">9654 2709 487 0,'0'0'144'16,"0"0"28"-1,0 0-38-15,0 0-10 0,-209-82-3 16,200 76-41-16,-4 4-11 15,13 2-14-15,0 0-47 16,31 0 7-16,27 2-12 16,26 35-1-16,23 14 15 15,0 8-10-15,-14 21-7 16,-4 16 0-16,-23 17 11 16,-21 20-10-16,-5 9-1 15,-22 8 2-15,-5-3-1 16,-13-8 1-16,-13-4-2 15,-54-6 0-15,-26-6-36 0,-23 6-125 16,-26-11-283-16</inkml:trace>
  <inkml:trace contextRef="#ctx0" brushRef="#br0" timeOffset="37516">10889 3352 204 0,'0'0'301'0,"0"0"-225"16,0 0-14-16,0 0 19 15,0 0-21-15,0 0-55 16,-9-11 4-16,9 11-9 15,0 0 0-15,0 0-2 16,0 3 2-16,0 2 0 16,0 4 7-16,0-4-7 15,0 1-2-15,0-1-1 16,0 1 3-16,0-3 15 16,9-3-12-16,0 0 0 15,4 0 20-15,-13 0-11 16,9 0 37-16,-9 0 18 15,0 0-21-15,0-3-1 16,0-3-27-16,-9 4-6 0,-13-1 10 16,-4 3-20-1,-6 0 6-15,6 0-8 0,17 0 7 16,0 11-12-16,-4-2 5 16,13-1 0-16,0 0-7 15,0 1 7-15,0 0 0 16,0-6 0-16,13 1 5 15,5-4-8-15,-9 0 3 16,8 0-8-16,-8 0 0 16,5 0-49-16,3 0-17 15,-17 0-27-15,9 0-123 16,-9 12-160-16</inkml:trace>
  <inkml:trace contextRef="#ctx0" brushRef="#br0" timeOffset="37804">11102 4000 463 0,'0'0'247'16,"0"0"-128"-16,0 0 35 16,0 0-31-16,0 0-86 15,0 0 6-15,-146 105-8 16,79-59-14-16,1 1 12 16,-10 10-33-16,0 3 0 15,-21 1-56-15,-28 7-222 16</inkml:trace>
  <inkml:trace contextRef="#ctx0" brushRef="#br0" timeOffset="58386">8037 4555 82 0,'0'0'406'15,"0"0"-232"-15,0 0-45 16,0 0-27-16,0 0 18 16,0 0-34-16,-58-70-34 15,58 70-40-15,0 0-3 16,27 14-9-16,13 28 27 16,26 12-27-16,1 22 29 0,9 20-26 15,4 15 0-15,-23 8 7 16,-12 5-3-1,-23-2-7-15,-13-9 0 0,-9-8 1 16,-18-6-9-16,-40-14 8 16,-22-9-9-16,5-11-28 15,-1-16-90-15,19-18-195 16,25-11-390-16</inkml:trace>
  <inkml:trace contextRef="#ctx0" brushRef="#br0" timeOffset="58893">9232 5005 216 0,'0'0'216'0,"0"0"-114"0,0 0-30 15,0 0-13-15,0 0-30 16,0 0-12-16,-93-6-12 15,93 16-6-15,0-3 1 16,0 4 0-16,0-2 24 16,0 3-17-16,0-6 2 15,0-6-9-15,9 0 13 16,-1 0-6-16,1 0 22 16,14 0 27-16,-6-6 0 15,1-12-18-15,-9 2 16 16,-9 1-12-16,9 5-9 15,-9-2 15-15,0 3-17 16,0-2-21-16,0 8-10 16,-18 1-18-16,0 2 2 0,1 0-2 15,-6 14-63-15,23 19-122 16,-9 7-147-16</inkml:trace>
  <inkml:trace contextRef="#ctx0" brushRef="#br0" timeOffset="59119">9299 5602 245 0,'0'0'215'0,"0"0"-92"15,0 0-6-15,0 0-14 16,0 0 10-16,-134 182-62 15,99-140-15-15,-5 4-2 16,-9 5-32-16,-9 5 10 16,-26 1-12-16,-5-4-37 15,-4-4-341-15</inkml:trace>
  <inkml:trace contextRef="#ctx0" brushRef="#br0" timeOffset="48445">4945 5410 337 0,'0'0'79'16,"0"0"-28"-16,0 0 23 15,0 0-6-15,257 0-22 0,-190 0-13 16,0 0-5-16,-1 0-22 16,-8 0 4-16,-31 0-10 15,-5 0-6-15,-22 0-47 16,0 0-353-16</inkml:trace>
  <inkml:trace contextRef="#ctx0" brushRef="#br0" timeOffset="47018">3256 5415 416 0,'0'0'234'16,"0"0"-68"-16,0 0-52 15,0 0-11-15,0 0-51 16,0 0-49-16,0-16 5 16,0 27-8-16,0 23 0 0,0 9 21 15,0 2-19 1,0 8 12-16,0-2 1 0,0 3-14 15,0-5 13-15,0-7-14 16,0-14 1-16,0-8 4 16,0-14-4-16,0-6-1 15,0 0 11-15,0 0-11 16,0 0 82-16,0-29 20 16,0-16-90-16,0-15 34 15,-8-11-35-15,-1-7-7 16,0-8-3-16,-13-2 11 15,4 4-7-15,0 3-5 16,-4 11 2-16,4 20-9 16,18 16 8-16,0 14-1 15,0 8 0-15,0 7-10 16,9-3-3-16,22 8-2 0,5 0-10 16,12 0 21-16,10 22-20 15,0 13 14 1,-9 6 9-16,9 8-21 0,-23 2 20 15,-4 0-5-15,-22-3-16 16,-9-11 16-16,0-3-72 16,0-9-14-1,-40 1-35-15,5-3-68 0,-5-1 125 16,13-5-470-16</inkml:trace>
  <inkml:trace contextRef="#ctx0" brushRef="#br0" timeOffset="48973">4158 5178 295 0,'0'0'170'16,"0"0"-47"-16,0 0-32 0,0 0-6 15,0 0-3 1,0 0-55-16,0-20-1 0,0 20-20 16,0 0 0-16,0 0-11 15,0 0 5-15,0 0-8 16,0 5 7-16,0 13 0 15,0 1 1-15,0-1 0 16,27-7 6-16,13-3-8 16,-13-6 3-16,13-2-1 15,-31 0 17-15,8 0-14 16,-17 0 39-16,14-13 21 16,-14-9-7-16,0-1 16 15,0 0-46-15,-23 3-14 16,-12 3 1-16,-14 8-13 0,9 9 0 15,13 0-2-15,5 4-113 16,4 27-58-16,18 6-210 16</inkml:trace>
  <inkml:trace contextRef="#ctx0" brushRef="#br0" timeOffset="50375">3754 5616 383 0,'0'0'71'0,"0"0"33"16,0 0-4-16,0 0-11 0,0 0 0 15,0 0-39-15,-27-2-8 16,27 2 11-16,0 0-48 16,0 0 18-16,0 0-23 15,0 0-2-15,0 0-1 16,27 6 6-16,4 13 0 16,5 7 3-16,13 5 3 15,-18-3-6-15,4-3-3 16,-13-2 3-16,-4-3-6 15,-18-8 3-15,0-7 0 16,0 4-2-16,0-9-11 16,-9 0 13-16,-22 0 5 15,5 0-3-15,17-12 10 0,-5-13-12 16,14-7 0-16,0-7-1 16,0-6 0-16,31 2 0 15,9 4 1-15,5 8-14 16,4 2 6-16,0 7 8 15,-14 8 0-15,-4 5-4 16,-13 9-52-16,-9 0-35 16,-9 0-68-16,0 17-14 15,0 3-123-15</inkml:trace>
  <inkml:trace contextRef="#ctx0" brushRef="#br0" timeOffset="51130">4252 5557 331 0,'0'0'158'15,"0"0"-46"-15,0 0-24 16,0 0 24-16,0 0-70 16,0 0-15-16,0-11-27 15,0 11 5-15,0 0-5 16,0 0 2-16,0 0 0 15,0 0 13-15,0 0-15 16,0 7 17-16,0 11-2 16,0 2-13-16,0 5 27 15,0 4-25-15,9 2-4 0,4-3 9 16,-4 1-2 0,0-9-7-16,8-4 0 0,-8-6 5 15,14-8-9-15,-6-2 4 16,1 0 0-16,-5 0 11 15,14 0-9-15,-18-17 13 16,22-8-14-16,-22-4 7 16,0 6-16-16,0 3 2 15,-9 4-14-15,9 4 16 16,-9 1-20-16,0-1 2 16,8-2 19-16,15 3 3 15,-23 0-7-15,9 2 7 0,-9 7 0 16,0 2 14-16,0 0-12 15,0 0 9-15,0 0-11 16,0 0 4-16,0 0-9 16,8 0 5-16,-8 0-10 15,9 0 5-15,0 11-2 16,0 6 7-16,4 6 0 16,-4 2 4-16,0-3-8 15,-9-2 4-15,9 1 0 16,0-11-4-16,-9-4 9 15,0-4-5-15,9-2 0 16,-9 0 6-16,0 0 7 16,13 0-12-16,-4 0 4 15,9-5 25-15,13-15-21 0,-13-5 4 16,8 2-2-16,5-2-9 16,-4 5 13-16,-5 6-15 15,-13 3 1-15,0 8-4 16,0 3 6-16,0 0-7 15,0 0-3-15,0 0 1 16,13 3-1-16,-4 11 7 16,-1 0-5-16,6 0-21 15,-15 3-189-15,-8 3-305 16</inkml:trace>
  <inkml:trace contextRef="#ctx0" brushRef="#br0" timeOffset="56976">5278 5161 299 0,'0'0'164'0,"0"0"-48"15,0 0 45-15,0 0-17 16,0 0 3-16,0 0-23 16,0 0-42-16,9-49-26 15,-9 49-8-15,0 0-21 0,0 0 0 16,0-2-18 0,0 2-7-16,9 0-1 0,-9 0 5 15,9 0-6-15,-9 15 0 16,22 21 4-16,-13 12-3 15,0 11-1-15,8 14 0 16,-3 10-3-16,-14 5 5 16,9 2-2-16,-9-5 0 15,8-8 4-15,1-12-4 16,0-14 0-16,9-11 1 16,13-12-6-16,9-11-4 15,4-9-4-15,14-8 9 16,9 0-6-16,0-14 9 15,4-17-21-15,-36-6-55 16,-13 0-56-16,-22 4-144 0,-13-2-324 16</inkml:trace>
  <inkml:trace contextRef="#ctx0" brushRef="#br0" timeOffset="57529">6189 4798 387 0,'0'0'178'0,"0"0"-50"16,0 0 14-16,0 0-40 0,0 0-30 15,0 0-27-15,-107-15 15 16,89 42-32-16,-13 10 23 16,13 13-1-16,10 10-32 15,-10 17 22-15,-4 10-28 16,22 5-3-16,0 11 7 15,0-7-14-15,22-2 2 16,31-3-4-16,18-9 6 16,14-12-14-16,-10-13 8 15,1-13-14-15,12-17-13 16,-21-13-92-16,-9-8-68 16,-9-6-35-16,-14 0-364 0</inkml:trace>
  <inkml:trace contextRef="#ctx0" brushRef="#br0" timeOffset="62474">6553 5461 446 0,'0'0'112'16,"0"0"-4"-16,0 0 55 0,0 0-53 15,0 0-11-15,0 0-52 16,0 0 5-16,-31-20 14 15,22 6-31-15,0-3 11 16,9 1-17-16,0-2-20 16,0-2 3-16,0 3-12 15,0 3-3-15,0 5-3 16,9 7-21-16,9-1 27 16,4 3 4-16,14 0 5 15,-5 3-5-15,-5 16-4 16,-3 10 0-16,-6 5-12 15,-8 3 9-15,0-1 3 16,-9-4 0-16,0-7-3 0,9-11-4 16,-9-2 4-1,0-11 3-15,0 3-5 0,0-4 11 16,13 0-1-16,-13 0 8 16,0-11-7-16,0-20-2 15,18-3-4-15,-9 0 0 16,31-3-14-16,-13 3 11 15,13 3 3-15,-14 5 0 16,5 9-6-16,-22 9 1 16,9 5-26-16,-9 3 17 15,0 0 14-15,13 0 1 16,-4 11-1-16,0 15-3 0,-18 5 3 16,13 0 1-16,-4-6-1 15,0 1 0-15,-9-6-9 16,8-3-15-16,-8 0-54 15,0-2-31-15,0-2-109 16,0-4-416-16</inkml:trace>
  <inkml:trace contextRef="#ctx0" brushRef="#br0" timeOffset="62802">7366 5328 223 0,'0'0'132'15,"0"0"-42"-15,0 0 24 16,0 0-8-16,0 0-26 15,0 0-32-15,0 0-12 16,9 0-14-16,9 0-4 16,13 0 28-16,-5 0-18 15,14-9-7-15,0 1-8 16,18-7-9-16,-5 1-5 16,5-2 1-16,0 1-77 0,-18 7-272 15</inkml:trace>
  <inkml:trace contextRef="#ctx0" brushRef="#br0" timeOffset="63102">7930 5027 449 0,'0'0'197'0,"0"0"-4"0,0 0-72 16,0 0-20-16,0 0-4 15,0 0-48-15,0-48-12 16,0 48-28-16,0 6-9 16,0 23-1-16,0 19 1 15,0 8 6-15,9 10 3 16,-9 7-2-16,9 3-3 15,4 1-4-15,-4 0 1 16,0-4-8-16,-9-11-153 16,0-8-273-16</inkml:trace>
  <inkml:trace contextRef="#ctx0" brushRef="#br0" timeOffset="112801">1506 2406 500 0,'0'0'275'16,"0"0"-117"-16,0 0 18 15,0 0-56-15,0 0-26 16,0 0-24-16,0 0-30 16,18-45 21-16,-18 40-42 15,0 2-1-15,0 0 12 16,9-1-27-16,-9 4 8 15,0 0-11-15,0 0 10 0,0 0-20 16,0 7-3-16,0 21 7 16,0 9-3-16,0 5 18 15,0-1-8-15,0-8-1 16,0-5 1-16,17-8-9 16,15-8-2-16,8-12 1 15,26 0-2-15,1-18 15 16,17-21-4-16,-8-7 0 15,-19 1 8-15,-8-3-3 16,-9-4-5-16,-22 2 0 16,-9-1 7-16,-9 3 1 15,0 5 0-15,-9 5 8 0,-18 3-14 16,5 12 21-16,4 9-22 16,10 11 1-16,-1 3 11 15,9 0-13 1,0 3-5-16,0 42 2 0,0 20 3 15,-23 20 2-15,6 14-2 16,-1 15 0 0,-4 22 0-16,-5 16 4 0,-4 7-4 15,13 5 0-15,0-14 3 16,18-19-11-16,0-30 8 16,0-30-27-16,0-29 25 15,18-19-20-15,13-14 9 16,5-9 10-16,13-3 3 0,17-31 7 15,-8-17-7 1,-9-9 0-16,-22-5 7 0,-5-11-5 16,-22-4-2-16,0-2 1 15,0 9 6-15,-31 11-8 16,-18 11 1 0,4 14-1-16,-12 8-8 0,17 10 5 15,-9 7 3-15,31 6-1 16,0 4 2-16,18 2-10 15,0 0 10-15,0 0-18 16,27 0 17-16,31 0-17 16,17-17 18-16,14-5-3 15,4-13-1-15,5 1-6 16,-22 7 10-16,-19-5-40 0,-17 6 7 16,-13-2-66-1,-27 3-30-15,0-1-80 16,-18 3-187-16</inkml:trace>
  <inkml:trace contextRef="#ctx0" brushRef="#br0" timeOffset="113327">1493 2049 247 0,'0'0'132'16,"0"0"-16"-16,0 0-2 15,0 0-8-15,0 0-30 16,0 0-2-16,-9-51 4 16,9 46-46-16,-9 5 24 15,9 0-16-15,0 0-29 0,-9 0-11 16,9 0-11-16,-9 25 11 16,9 6 5-16,0 6 2 15,0 0-8-15,0-6 1 16,27-3-6-16,13-16-2 15,0-6 8-15,-5-6 0 16,-12 0 14-16,-6-12-11 16,-8-13 26-16,-9-7 2 15,0 1 7-15,0 3 11 16,-18 3-42-16,-22 5-7 16,0 9 0-16,-4 8-10 15,-5 3-11-15,0 0-83 16,9 22-82-16,23 6-124 0</inkml:trace>
  <inkml:trace contextRef="#ctx0" brushRef="#br0" timeOffset="113964">2959 1752 360 0,'0'0'169'16,"0"0"-20"-16,0 0-9 15,0 0-5-15,0 0-32 16,0 0-30-16,-18-90 1 15,18 90-58-15,-9 2 3 16,-22 41-18-16,4 19 1 16,-21 23 39-16,-1 6-31 15,13 8-7-15,-4 3 13 0,22 2-7 16,9-1-8 0,9 0-1-16,0-6 9 15,0-8-11-15,27-14 2 0,13-12-8 16,-4-24 7-1,13-13-85-15,8-12-32 0,10-14-120 16,0 0-170 0</inkml:trace>
  <inkml:trace contextRef="#ctx0" brushRef="#br0" timeOffset="125083">3421 2420 351 0,'0'0'305'16,"0"0"-142"-16,0 0-39 16,0 0 13-16,0 0-50 15,0 0-25-15,0 0 0 16,9-28-37-16,-9 17 10 16,0-1-12-16,9-1-22 15,0-5 30-15,-9-4-19 16,22-4-4-16,-13-5 11 15,26-3-17-15,5 3 1 16,-13 9-3-16,13 7 5 0,-9 12-8 16,-13 3 3-16,-1 0 0 15,1 0-10-15,4 14 7 16,-4 12 1-16,-9 5 0 16,-9-2-10-16,0 2 5 15,0 0 5-15,0-1 2 16,0-1-7-16,0-3 3 15,0-7 4-15,0-7 0 16,0-6 1-16,0-6-2 16,0 0 3-16,0 0-2 15,0 0 20-15,0-4-14 16,0-24 3-16,31-9-9 16,-4-2 8-16,4-1-6 0,-4 4-2 15,-10 10 0 1,14 6-4-16,-22 12 9 0,0 5-5 15,0 3 0-15,4 0-6 16,-4 0-3-16,9 6 8 16,0 19 1-16,4 6-11 15,-13 3 10-15,9-3 1 16,-9-2 0-16,-1-4-9 16,6-2 2-16,-5 2-19 15,-9-8-18-15,0 0-10 16,9-6 14-16,-1-5-112 15,10-3-71-15,13-3-166 16</inkml:trace>
  <inkml:trace contextRef="#ctx0" brushRef="#br0" timeOffset="125730">5078 2084 379 0,'0'0'260'16,"0"0"-90"-16,0 0-27 15,0 0 1-15,0 0-76 16,0 0-27-16,0-3 16 0,0 3-36 16,0 0 3-16,0 3-24 15,0 11 10-15,-31 5 28 16,4 1-30 0,-13 2-6-16,-9 7 16 0,-8 2-10 15,3 0 1-15,-17 4-9 16,18-7 8-16,13-8-6 15,9-7-2-15,22-6 0 16,9-7-5-16,0 3 6 16,0-1-1-16,0 9 0 15,9 1 2-15,22-1-1 16,9-2-1-16,-5-4 0 16,5 1 8-16,9-3 0 0,-4 0-8 15,4-1 0-15,-1 2 7 16,10 1-15-16,-9 4-15 15,-22-1-47-15,4 2-23 16,-13-3-65-16,-9-7-86 16,8 0-184-16</inkml:trace>
  <inkml:trace contextRef="#ctx0" brushRef="#br0" timeOffset="126092">5487 2117 472 0,'0'0'129'15,"0"0"-9"-15,0 0-38 16,0 0-16-16,0 0-7 16,0 0-14-16,-27-1-1 15,36 1-42-15,31 0 10 16,-5 0 31-16,14 0-6 16,0 0-8-16,0 0-11 15,-4 0-12-15,-14 0 0 0,-14 0-6 16,-8 0-18-16,-9 0-13 15,0 7-110-15,0 7-82 16,0 3-78-16</inkml:trace>
  <inkml:trace contextRef="#ctx0" brushRef="#br0" timeOffset="126285">5487 2117 299 0,'-102'137'102'0,"93"-137"24"16,9 0 10-16,0 0-41 15,0 0-80-15,9 0-2 16,26 0 47-16,14 0-25 0,9 0 26 16,17 0-18-1,5 0-13-15,14 0 1 0,3-4-29 16,-21 4-2-16,-18 0-5 16,-23 0-166-16,-13 0-260 15</inkml:trace>
  <inkml:trace contextRef="#ctx0" brushRef="#br0" timeOffset="126709">6437 2094 560 0,'0'0'193'0,"0"0"-47"0,0 0-35 15,0 0-6-15,0 0-55 16,0 0-11-16,0-13-39 16,0 21-4-16,-8 15 4 15,-15 6 22-15,6 4-17 16,-1 1-2-16,9 3 9 16,9 0-13-16,0-12 1 15,0-4 0-15,18-7-4 16,22-10 13-16,-14-4-9 15,23 0 15-15,0 0-14 16,-4-27 18-16,3-2-4 16,-8-7 20-16,-22-1 29 0,-9 2-17 15,-9-4-18-15,0 2-16 16,0 6-13-16,-49 3-3 16,-26 11-10-16,8 14-7 15,0 3-5-15,27 0-78 16,14 14-101-16,-5 8-77 15,31-1-253-15</inkml:trace>
  <inkml:trace contextRef="#ctx0" brushRef="#br0" timeOffset="127014">6820 1682 580 0,'0'0'198'0,"0"0"-60"0,0 0-17 15,0 0 2-15,0 0-79 16,0 0-8-16,-67-37-36 16,76 74 14-16,31 14 7 15,18 8-8-15,8 9 2 16,1 2 21-16,-1 4-35 15,-8 0 15-15,-9-1-14 16,-13-5 5-16,-5-5-5 0,-13-7-2 16,-18 1-2-16,-9 4-2 15,-67-3-79-15,-48 1-194 16,-32-5-441-16</inkml:trace>
  <inkml:trace contextRef="#ctx0" brushRef="#br0" timeOffset="161844">8379 2035 547 0,'0'0'122'0,"0"0"-20"16,0 0 18-16,0 0-37 15,0 0-3-15,0 0-19 16,0 0-29-16,-9-14 26 15,9 14-20-15,0 0 1 16,0 0 2-16,0 0-30 16,0 0 13-16,0 0-24 15,0 0-7-15,22 6 5 16,5 16 2-16,13 7 4 16,-4 2-1-16,-5 3 4 15,-14 0-8-15,1-3 1 16,4 3 0-16,-13-8-11 15,-9-7 10-15,9-7-27 16,-9-4-7-16,0-5-43 0,0-3 8 16,0 0 20-16,0 0 29 15,-9 0 13-15,9-11-12 16,0-9-18-16,0-5 29 16,0-4 9-16,0 4 1 15,27-9-1-15,4-3 0 16,-4 0 8-16,13 0-4 15,-14 9-4-15,-3 5 12 16,-15 9 2-16,1 3 26 16,-9 5-5-16,0 4-3 15,0 2 4-15,0 0-36 0,0 0 9 16,-26 0-1 0,3 2-7-16,6 11 10 0,-1 8-11 15,5 2 4-15,13 8-7 16,0 2 3-16,0 7 0 15,31 0-6-15,9-10 14 16,13-4-8-16,5-11 0 16,8-12-3-16,14-3 3 15,-13 0 0-15,8-31 0 16,-8-6 18-16,-18-12-12 16,0-4 18-16,-14-7 20 15,-12-7-19-15,-14-7 22 16,-9-6-26-16,0 2-3 0,-32 7 15 15,-3 9-32 1,-14 16 22-16,9 14-2 0,22 16-21 16,9 7 32-16,9 9-32 15,0 0-2-15,0 0-2 16,0 31-15-16,0 31 19 16,27 26 0-16,4 12 7 15,-4-7-8-15,4-2 1 16,-4-15 0-16,-10-11-4 15,23-13-23-15,-22-19-38 16,13-16-74-16,-4-14-26 16,4-3-4-16,-22 0-14 15,9-22 55-15,-18-13 77 0,0-2-16 16,0 4-56-16,-9-1-117 16,-27 8 158-16,-13 5 82 15,9 8 62-15,-9 1-11 16,5 4 50-16,-14 0-18 15,9-1-5-15,0 7-3 16,10-2 8-16,30 2-6 16,9-1-18-16,0 3-27 15,0-3-32-15,40 1 0 16,26-7 29-16,10-4 13 16,22-2 4-16,-5 1 5 15,-13 2-26-15,-36 3 10 16,-13 4 5-16,-22 2-26 15,0 3 27-15,-9 0 15 0,0 0-28 16,0 0 19-16,0 0-27 16,0 0-13-16,0 0 4 15,0 0-11-15,0 5 0 16,9 13-6-16,13 7 18 16,5-2-11-16,-9 2-1 15,13 4 0-15,-5-4-2 16,5-2 9-16,-4-3-7 15,4-9 0-15,-4-6 3 16,-5-5 5-16,-4 0-6 16,-9 0-1-16,0-5 15 15,8-21-8-15,-3-2 7 0,-5-6 6 16,-9 0-18 0,0 2 27-16,0 11-23 0,0 4 6 15,0 8 16-15,-9 4-26 16,9 1 5-16,0 4-8 15,0 0 8-15,0 0-18 16,0 0 6-16,0 9 2 16,0 17-10-16,18 3 17 15,8 1-5-15,5 1 0 16,-13-5 5-16,0-7-5 16,4-2 0-16,-4-5 0 15,0-6-6-15,-5-1 8 16,5-5-2-16,-1 0 4 0,15 0 1 15,-6-23 6 1,14-5-11-16,-4-6 1 0,4 0 2 16,-14-1 5-16,5 2-8 15,-13 5 0-15,-9 5 9 16,4 6-11-16,5 6 2 16,-9 11 0-16,0 0-6 15,9 0-7-15,13 9 13 16,-4 19 0-16,4 5-7 15,-14 4 0-15,14 0 7 16,-22-6 0-16,9-8-3 16,-9-6 7-16,0-6-4 15,4-8 0-15,-4-3 5 16,0 0-1-16,9 0-4 0,13-17 2 16,-4-12 9-16,-10 2-3 15,14-5-7-15,-4 4-1 16,-14 6 9-16,-4 2 0 15,0 8-9-15,0 7 0 16,-9 2-1-16,0 3 1 16,0 0-3-16,9 5-2 15,13 21-4-15,-13 3 3 16,0-2 5-16,9-4 1 16,-9-9-5-16,-9-2 12 15,8-9-7-15,6-3 0 16,-5 0 7-16,0 0-3 0,17-3-2 15,5-23-1-15,18-8 4 16,-4 0 0 0,-5 7-5-16,0 3 0 0,-32 10 8 15,10 12-16-15,-9 2 8 16,0 0-6-16,13 10-1 16,-13 20-2-16,0 3 8 15,0 1-1-15,13-3-12 16,-4-5 13-16,-9-6-31 15,9-5-67-15,4-5 29 16,13-10-169-16,14 0-271 16</inkml:trace>
  <inkml:trace contextRef="#ctx0" brushRef="#br0" timeOffset="162363">12031 1622 285 0,'0'0'231'15,"0"0"-118"-15,0 0 39 16,0 0-30-16,0 0-51 16,0 0-23-16,-40-34-22 15,22 34 8-15,9 0-23 16,0 0-3-16,9 0-9 15,0 0 1-15,0 13 0 16,0 5-4-16,0-4 13 16,0-2-9-16,0-7 0 15,9-1 0-15,0-4 8 16,0 0-7-16,0 0 16 0,0 0 20 16,0-4-11-16,-9-4 24 15,0-1-20-15,0 7-13 16,0-4-10-16,0 3-7 15,0 3-21-15,-18 0 5 16,9 0-88-16,0 11-90 16,9 24-119-16</inkml:trace>
  <inkml:trace contextRef="#ctx0" brushRef="#br0" timeOffset="162549">12058 2098 503 0,'0'0'157'0,"0"0"21"16,0 0 37-16,0 0-48 15,0 0-77-15,0 0-24 16,-183 187-15-16,99-134-34 16,-23 1 2-16,14 0-19 15,-13 2-83-15,-19-5-686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6:38.5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0 208 254 0,'0'0'78'0,"0"0"30"16,0 0-20-16,0 0 0 15,0 0-17-15,0 0-32 16,-17 0 12-16,17 3-16 16,0-3-29-16,0 3 28 15,0-3-24-15,0 0-4 16,0 0-4-16,0 0-2 16,0 0-5-16,57 0 5 15,19 0 34-15,39 0 18 16,28 0-7-16,21-9-19 15,18-2 6-15,-9 0-31 16,-13-1 14-16,5 1 1 16,-23 2-14-16,5-2 13 0,-5 2-15 15,9 1 0 1,-13 2 14-16,13-2-9 0,4 4-5 16,-13 0 0-16,-8 0 9 15,-10 2-7-15,-9-1-2 16,1 0 0-16,-9 3-1 15,-5-3 9-15,4 3-8 16,10-3 0-16,-1 1 9 16,1-1-11-16,8 0 2 15,10 0 0-15,-1 3-5 16,9-3 8-16,-18 0-3 16,-17 3 0-16,-9 0 5 0,-5 0-11 15,-4 0 6 1,4 0 0-16,14 0-5 0,17 0 12 15,10 0-7-15,8-2 0 16,-18-7 7-16,1 0-11 16,-28 1 4-16,-21 0 0 15,-27 2-5-15,-9 3 7 16,-14 0-2-16,5 3 0 16,5 0 5-16,13-3-6 15,0 3 1-15,17-2 0 16,19-1-6-16,4 0 10 15,-5-1-4-15,-17 4 0 0,-27 0 10 16,-14 0-14-16,-17 0 4 16,5 0 0-16,-6 0-5 15,10 0 8-15,-18 0-3 16,18 0 0-16,4 0 4 16,-4 0-6-16,9 0 2 15,-5 0 0-15,-4 0-4 16,-10 4 7-16,-8-4-3 15,9 0 0-15,-9 0 5 16,0 0-7-16,14 3 2 16,-5-3 0-16,-1 5-6 15,19-2 8-15,13 0-2 16,-13-3 0-16,4 0 4 0,-13 0-4 16,-18 0 0-1,0 0 2-15,0 0-6 0,0 0 4 16,0 3-37-16,-49-3-137 15,-18 3-145-15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5.2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31 832 163 0,'0'0'79'0,"0"0"-16"16,0 0 40-16,0 0-18 15,0 0-23-15,0 0 3 16,-31-18-27-16,31 18-8 15,0 0 15-15,0 0-45 0,0 0 4 16,0 0-1-16,31 0 37 16,-4 0 43-16,13 0-38 15,0 0-11-15,-13 0 27 16,4-2-36-16,-5-4 21 16,-17 0 8-16,0 3-39 15,5 3 18-15,-6 0-22 16,28-6-8-16,31-4 3 15,21-4 4-15,37-4-10 16,-1 1 3-16,27-5 8 16,5-1-9-16,17-2-2 15,-4 2 0-15,-14 2-1 16,-21 3 6-16,-1 0-5 16,-9 2 0-16,23-5 8 15,35-1-10-15,27-7 2 0,31 1 0 16,0 0 1-16,-9 5 4 15,-31 4-5-15,-18 5 1 16,-9-1 11-16,-13 4-9 16,-4 2-3-16,3-2 0 15,24 3-6-15,21 2 11 16,-13-2-5-16,0-2 0 16,-18 5 4-16,-13-3-5 15,-13-4 1-15,-23 4 0 16,-21 0-6-16,3-4 7 0,-8 3-1 15,4 0 0 1,22 4 7-16,1 0-8 0,21 2 1 16,-3 0 0-16,-1 1-4 15,13-4 4-15,-13 0 0 16,5-2 1-16,-5-4 8 16,-8 6-9-16,-1-1 0 15,-9 3 3-15,-8 1-12 16,-19 0 12-16,-3 1-3 15,4-4 0-15,17 0 7 16,-13-2-8-16,5-4 1 16,-9-1-1-16,-14 1-10 15,-26 1 13-15,-9 5-2 0,-32 3 0 16,1 0 9-16,4-3-9 16,-4 4 0-16,0 2 0 15,13-3-9-15,5 0 12 16,4-3-3-16,17 4 0 15,1-4 9-15,-9 0-9 16,9 4 0-16,-23-1 1 16,5 0-8-16,-4 0 7 15,4 0 0-15,17 0-3 16,1 1 12-16,9-2-9 16,8 2 0-16,-8-2 4 15,22 2-12-15,-5-4 8 16,14 4 0-16,-22-1-3 15,-10 0 10-15,-26 3-7 0,-22 0 0 16,-9 0 3-16,0 0-11 16,4 0 8-16,-4 0 0 15,0 0-3-15,0 0 9 32,9 0-6-32,4 0 0 46,-4 0 2-46,21 0-5 32,-3 0 3-1,4 0 0-15,-4 0-3-1,-14 0 8 1,4 0-5 15,-8 3 0-15,13-3 5 15,-4 0-20-31,4 0 12 31,-13 0-29 0,-9 0 25-15,-9 0-65 0,0 0-1-1,0 3-51-15,0-1-162 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6.7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44 780 295 0,'0'0'210'16,"0"0"-171"-16,0 0 32 15,0 0 8-15,0 0 5 16,0 0-5-16,0 0-38 0,-44 6-3 16,62-1-31-1,48 1 4-15,19 2 25 0,30-2 3 16,23-6-17-16,-5 0 11 16,9 0-32-1,14 0 18-15,13-6-8 0,35-11-5 16,5-3 11-16,13 3-11 15,5 1-6-15,4-2 12 16,-9 4-6 0,-22 3-6-16,-18-1 0 0,-18 1 9 15,-30 2-7-15,-10 2-2 16,-9-4 0-16,10-4 0 16,-1 0 3-16,18-1-3 15,23-7 0-15,-5 3 8 16,13 1-5-16,-18 1-3 0,-12 4 0 15,-1 5-3-15,-9-1 5 16,-9 1-2-16,5-2 0 16,-4-1 8-16,-23-2-12 15,13 3 4-15,-17 0 0 16,-13 2-5-16,-1 4 8 16,-13 2-3-16,-4 0 0 15,-1-1 6-15,-8 2-10 16,9-4 4-16,17-2 0 15,32-1-4-15,8-2 7 16,9-6-3-16,14 7 0 16,-5-5 8-16,0 4-11 0,-17-1 3 15,-1 4 0 1,-17 1-5-16,-32 2 7 0,14 3-2 16,-13-2 0-16,8-1 7 15,5-4-5-15,4 1-2 16,-13-3 0-16,5-1-4 15,-10 4 4-15,-8-1 0 16,-18 3-2-16,-9 0 11 16,4 2-12-16,5-3 3 15,9-4 0-15,39 4-4 16,6-9 4-16,34 0 0 16,-26-1 0-16,-4 3 2 15,0 0-3-15,-32 2 1 16,1 3 0-16,-27 4-4 15,-32-1 4-15,6 3 0 0,-15 3-2 16,1-2 15 0,22-1-17-16,5 3 4 0,13-3 0 15,0 0-6-15,8 3 7 16,-12 0-1-16,4-3 0 16,-9 3 9-16,-14 0-10 15,14 0 1-15,-13-4 0 16,13 3-5-16,9-5 6 15,9 3-1-15,8-2 0 16,-8 2 9-16,18 3-13 0,-1-3 4 16,14 3 0-1,-13 0-5-15,-10 0 5 0,-17 0 0 16,-22 0-1-16,4 0 9 16,-5-4-8-16,-17 4 0 15,14-2 0-15,-15 2-4 16,-8 0 4-16,0 0 0 15,9 0 0-15,9-3 8 16,22 3-8-16,-13 0 0 16,4 0 1-16,-5 0-12 15,-17 0 11-15,14 0 0 16,-15 0 0-16,1 0 10 16,0 0-10-16,0 0 0 15,4 0 0-15,5 0-6 16,-9 0 6-16,0 0 0 0,-9 0-2 15,0 0 9-15,0 0-7 16,0 0 0-16,9 0-1 16,-9 0-9-16,22 0 11 15,-13 0-1-15,9 0 0 16,-9 0 4-16,13 0-4 16,-4 3 0-16,-1-3-23 15,-17 0-86-15,9 0-136 16,-9 0-88-16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08.44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315 743 182 0,'0'0'177'0,"0"0"-145"15,0 0 39-15,-231-6-1 16,183 0-6-16,21-3 4 16,18 5-39-16,9-3 28 0,0 7 24 15,0-2-77 1,9 2-2-16,26 0 32 0,5 0-27 16,18 0 22-16,0 0-26 15,26 0 23-15,23 2 23 16,26-2-24-16,32 0 19 15,35 0-17-15,40-8-4 16,26-6 13 0,14 0-30-16,-22 4 9 0,-18 0-15 15,-32 2 10-15,-12-1-7 16,-27-3-3-16,4 1 0 16,-9 3-3-16,-4-6 10 15,22 2-7-15,-8 1 0 16,-1-1 7-16,-9-2-7 15,5 3 0-15,-4-1 0 0,8 2 0 16,18-2 4-16,-18 1-4 16,9 2 0-16,-22 0 8 15,5 0-11-15,-10-4 3 16,14-6 0-16,4-4-5 16,0 3 6-16,-8 0-1 15,-23 3 0-15,-18 3 9 16,-17 0-13-16,-5-1 4 15,5 4 0-15,8-4-3 16,1 4 6-16,8 1-3 16,-8-2 0-16,8 0 8 15,-8 5-9-15,-14-4 1 0,5 2 0 16,-10 3-8-16,-3 0 17 16,3 1-9-16,-3-1 0 15,21 0 6-15,-8 4-12 16,8-2 6-16,1 4 0 15,-23-2-7-15,14-1 10 16,-1-3-3-16,-21-5 0 16,-1-1 9-16,14 1-15 15,9 0 6-15,-5-3 0 16,4 2-5-16,1-2 6 16,-14 3-1-16,-4 3 0 15,-22-1 7-15,-1 4-9 16,1-1 2-16,-9 0 0 15,0 0-5-15,8 3 7 0,1 1-2 16,-1-1 0-16,1-3 7 16,-9 3-11-16,0 1 4 15,-18-2 0-15,-14 4-5 16,-4-2 7-16,-13 2-2 16,0 0 0-16,0 0 5 15,18 0-10-15,13 0 5 16,0 0 0-16,4 0-4 15,5 0 6-15,-9 0-2 16,0 0 0-16,-22 0 9 16,0 0-12-16,-1 0 3 0,-3 0 0 15,-5 0-7 1,8 0 9-16,-17 0-2 0,18 0 0 16,-5 0 10-16,-4 0-14 15,18 0 4-15,4 0 0 16,5 0-6-16,4 0 10 15,-14 0-4-15,-4 0 0 16,-13 0 4-16,0 0-5 16,-9 0 1-16,0 0-7 15,0 0-48-15,-9 0-239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2:10.1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142 824 338 0,'0'0'127'16,"0"0"-33"-16,0 0-44 15,0 0 20-15,0 0-25 16,0 0-22-16,-75 0 1 15,66 0 7-15,-13 0-20 16,13 0 36-16,0 0-14 16,0 0-8-16,0 0 32 15,9 0-38-15,0 0 4 16,0 0 1-16,0 0-24 16,0 0 6-16,0 0-6 15,0 0 0-15,0 0 1 0,0 0 4 16,0 0-6-1,0 0 2-15,36 0-1 0,30 0 34 16,41 0-20-16,35 0 11 16,23 0 30-16,35-14-51 15,13-3 20-15,4 0-8 16,6 3-11-16,-23 0 6 16,-18-1-11-16,-9 1 0 15,-9 3 1-15,-4-2 7 16,14 0-8-16,-19 2 0 15,5 3 8-15,4 0-11 16,-13 4 3-16,14-5 0 16,-23 4-2-16,13 0 8 15,-21-1-6-15,21 0 0 0,-13 3 8 16,9-2-9 0,14-3 1-16,8 3 0 0,9-5-4 15,-8 5 10-15,-6-4-6 16,-12 1 0-16,-5-1 7 15,4-3-15-15,-3 2 8 16,-6-2 0-16,5 1-5 16,-4-3 13-16,-5-4-8 15,18-1 0-15,-13 2 8 16,4-2-16-16,-18 4 8 16,-4 2 0-16,-27 4-2 15,-13 3 5-15,-5 0-3 16,-8-3 0-16,-10 4 8 15,14-1-8-15,14-3 0 0,12-5 0 16,27 0-7-16,-8 4 10 16,-18-3-3-16,-1 5 0 15,-39 8 11-15,-32-3-17 16,-12 3 6-16,-15 0 0 16,-8 0-11-16,18 0 16 15,9 0-5-15,13 0 0 16,18 0 7-16,26-6-11 15,14-4 4-15,17-3 0 16,19 0-7-16,-28-2 11 16,-13 5-4-16,-26-2 0 0,-27 3 4 15,-13 1-3 1,-5 2-1-16,-4 0 0 0,-9 1-5 16,22-3 10-16,-5-1-5 15,32 0 0-15,9 1 7 16,8 0-12-16,23-4 5 15,9 1 0-15,-23-3-8 16,-17 4 14-16,-18 3-6 16,-1 1 0-16,-12-2 7 15,4-4-10-15,0 7 3 16,18-7 0-16,-1 7-5 16,10 2 11-16,0-3-6 15,-1 4 0-15,-17-4 2 16,-4 3-3-16,4 0 1 15,-18 0 0-15,-14 3-11 0,-8 0 20 16,0 0-9-16,0 0 0 16,13 0 3-16,5 0-3 15,4 0 0-15,5 0 0 16,-5 0-5-16,-14 0 9 16,1 0-4-16,-4 0 0 15,-6 0 3-15,-8 0-8 16,0 0 5-16,0 0 0 15,0 0-3-15,0 0 5 16,0 0-2-16,0 0 0 16,0 0-10-16,0 0 7 15,-40 0-141-15,-35-3-249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4-06T11:53:20.0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4-06T11:55:02.8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0,'25'0'16,"-25"25"109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5.5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334 34 545 0,'0'0'241'15,"0"0"-135"-15,0 0-4 0,0 0 29 16,0 0-14 0,0 0-57-16,-151-23-10 0,151 23-17 15,0 0-23-15,0 0 11 16,0 0-13-16,0 0-7 15,0 0-2-15,8 0 10 16,32 0-4-16,-4 0 3 16,13 0-4-16,-9 0-4 15,-5 0 1-15,-4 0 2 16,-13 0-1-16,-9 2 0 16,-9 2-2-16,9-2 0 15,-9 10-6-15,0 5 5 16,0 8 1-16,0 6 0 15,13 3 6-15,-4 1-4 0,0 4-2 16,0 6 0-16,0 4 5 16,-9 1-3-16,9 4-2 15,-9 0 0 1,0-1-2-16,0 4 3 0,0 3-1 16,0-4 0-16,0 7 7 15,0-7-6-15,0 1-1 16,0-4 0-16,-9-7-1 15,0-6 5-15,0-9-4 16,0-6 0-16,9-5 7 16,0-8-4-16,0-2-3 15,0-4 1-15,0-3-3 16,0 0 5-16,0-3-3 0,0 0 7 16,0 0-7-1,0 0 21-15,0 0-6 0,-22 0-7 16,4 3 9-16,-22 0-11 15,-13-1-5-15,-5 4-1 16,-22 3-5-16,14-3-19 16,-10 2-83-1,27-3-93-15,31-5-162 0</inkml:trace>
  <inkml:trace contextRef="#ctx0" brushRef="#br0" timeOffset="743">1102 512 421 0,'0'0'232'0,"0"0"-61"16,0 0-12-16,0 0-27 16,0 0-15-16,0 0-46 15,9-43-27-15,-9 43-2 16,0 0-36-16,0 0-6 16,0 25 0-16,-18 19 0 15,-13 3 14-15,-4 10-14 16,-5-3 0-16,13 0 4 15,5-6 2-15,4-9-6 0,0-13 0 16,5-12 6-16,13-8-9 16,0-6 3-16,0 0 0 15,0 0 24-15,0-4 3 16,0-29 14-16,0-9-15 16,0-9-26-16,22-12 15 15,-13 1-15-15,-9-3 1 16,9 3-2-16,0 2 8 15,0 15-9-15,4 17 2 16,-4 16-5-16,0 9-1 16,0 3 6-16,0 0-8 15,22 6 7-15,-5 25-8 16,-8 12 9-16,4 8 0 0,-4 4 8 16,9 5-12-16,4-3 4 15,9-3-9-15,-14-3 9 16,6-12-35-16,-6-7-32 15,-8-13-17-15,-9-7-103 16,-9-9-6-16,0-3-57 16,0 0-165-16</inkml:trace>
  <inkml:trace contextRef="#ctx0" brushRef="#br0" timeOffset="948">729 769 114 0,'0'0'265'0,"0"0"-138"16,0 0-32-16,0 0 11 16,0 0-26-16,0 0-32 15,160-4 33-15,-36-6-5 16,23-1-55-16,-5 0-4 16,-26 2-17-16,-32 3-25 15,-35 4-155-15,-40 2-438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7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34 114 430 0,'0'0'172'0,"0"0"-58"16,0 0 33-16,0 0-44 16,0 0-22-16,0 0-45 15,9-71-31-15,31 59 23 16,9 3-22-16,-5 1 3 16,-12 2 22-16,-6 0-19 15,-4 4 4-15,-13 2 2 16,-9 0-16-16,9 0 9 15,-9 0-11-15,0 0 5 0,0 14-5 16,9 17 10-16,-9 8 31 16,9 9 7-16,-9 6-21 15,9 6 2-15,4 2-6 16,-4 9-14-16,0 4 14 16,-9 0-22-16,9 7 0 15,9-3 2-15,-5 1 6 16,-4-4-9-16,9-5 0 15,-1-8 4-15,-8-4-6 16,5-11 3-16,-6-12-1 0,1-6 1 16,-9-12 5-1,0-6-6-15,0-9 0 16,0-1 2-16,0-2 0 0,0 0-1 16,0 0 2-1,-17 0 37-15,-23-2-23 0,-27-10-11 16,0 1-6-16,1 3 8 15,-1 2-11-15,18 3 3 16,9 3-16-16,22 0-18 16,1 0-92-16,17 0-88 15,0-11-67-15,57-12-540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276 401 932 0,'0'0'80'16,"0"0"-30"-16,0 0 94 15,0 0-41-15,0 0-49 16,0 0-3-16,-36-40-42 16,36 40-2-16,0 31 0 0,0 9 1 15,0 1 17-15,0 8-22 16,0 0-2-16,0-4 6 16,0-6-3-16,0-10-4 15,0-9 0-15,0-7 8 16,0-6-10-16,0-2 2 15,0-5 0-15,0 0 15 16,0 0-13-16,-22-14 20 16,4-23-4-16,-9-5-17 15,-4-11 15-15,-9-13-16 16,14-5 1-16,-1-5 3 16,5-4-2-16,4 6-2 15,9 13 0-15,9 10-3 16,0 14-1-16,0 6-2 15,18 11-1-15,22 8-1 0,-5 9 7 16,23 3 1-16,-9 0 0 16,9 24 3-16,-9 12-7 15,-14 9 4-15,-4 4-11 16,-13 4 8-16,-9 0-4 16,0-7 7-16,-9-3-2 15,0-9 2-15,0-6-7 16,-9-5 3-16,-18-6 4 15,-13-6-2-15,14-8 7 16,17-3-5-16,-4 0 3 16,13 0 3-16,0 0-8 15,0 0 2-15,13 0-21 16,5-3 17-16,22-5 1 0,-5 2 3 16,5 3 0-16,9 3 3 15,-13 0-5-15,12 6 2 16,1 23-6-16,-4 4 0 15,-14 11 5-15,-5-1-3 16,-26 2 1-16,0 1-1 16,0-3 4-16,-35-6 0 15,-23-6 1-15,-17-9-6 16,-14-10 9-16,4-9-4 16,-3-3 0-1,12 0-4-15,27-3-25 0,22-23-67 16,27-7-69-16,0-13-86 0,18-8-466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19.8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280 62 505 0,'0'0'117'15,"0"0"-24"-15,0 0 18 16,0 0-24-16,0 0-37 16,0 0-44-16,-9-16-5 15,36 16 18-15,22-6 0 16,-14 3 27-16,-4-2-13 0,9-1 7 15,-22 0 1-15,0-2-15 16,-1 2 7-16,-17 3-5 16,14 0-2-16,-14 3 19 15,0 0-23-15,0 0-3 16,0 0-3-16,0 0-9 16,0 0-11-16,0 0 4 15,0 6-16-15,9 22 16 16,8 9 4-16,-8 6 13 15,0 1 2-15,5 5-13 16,-14 5 8-16,0 2 4 16,0 3-15-16,0 7 20 0,0-1-21 15,0-2 4 1,0-4 1-16,0-4 1 16,0-2-6-16,0-12-2 0,0 0 9 15,0-10-9-15,0-6 1 16,0 2-1-16,0-1 4 15,0-6 1-15,0-5 5 16,0-10-10-16,0-2 3 16,0-3-5-16,0 0 3 15,0 0-1-15,0 0 18 16,0 0-14-16,-23 0 23 16,-3-14-24-16,-14 3 4 15,-9 2-10-15,-9 4 3 0,-9 5 0 16,1 0 0-1,-1 0-3-15,9 0 1 0,10 0-3 16,21 0-46-16,0 0-59 16,5 0-110-16,22 0-139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6:40.1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0 181 175 0,'0'0'197'15,"0"0"-74"-15,0 0-35 16,0 0-16-16,0 0-24 16,0 0 3-16,-22 7-49 15,62-7 25-15,9 0 23 16,9 0 3-16,8 0 23 16,-8 0-46-16,9 0-8 15,17 0 1-15,32 0-18 0,26 0 20 16,40-7-4-16,0 2-20 15,9-4 7-15,-18 3-6 16,1 1-2 0,-1-3 6-16,0-1 3 15,-22 3-9-15,-4-2 0 0,-23 0 7 16,-13 4 3-16,5 2-10 16,-10 2 0-16,10 0 9 15,-9-3 0-15,4 0-9 16,4 0 1-16,1 0 7 0,8 0-5 15,0-3-3 1,-8 4 0-16,-9-1 1 0,-32 0 4 16,10 3-5-16,-14-2 0 15,22 2 3 1,5-4-6-16,4 2 3 0,4-1 0 16,-17 3-1-16,-4-3 6 15,-19 3-5-15,1 0 0 16,-18 0 3-16,9 0-8 15,-9-3 5-15,-5 3 0 16,5-3-1-16,0 3 5 16,0 0-4-16,-5-2 0 15,5 2 5-15,-9-3-9 16,-13 3 4-16,12 0 0 16,-21 0-4-16,4-3 8 0,-13 3-4 15,9-3 0-15,-18 0 4 16,18 3-8-16,4 0 4 15,5 0 0-15,13-3-4 16,9-2 10-16,-5 2-6 16,-4-3 0-16,-13 4 8 15,4-2-7-15,-22 2-1 16,0 2 1-16,-1 0-3 16,-8 0 3-16,0 0-1 15,0 0 0-15,0-3 6 16,14 3-10-16,4 0 4 15,-1 0 0-15,23 0-2 0,-4 0 3 16,4 0-1 0,-14 0 0-16,-12 0 7 0,-5 0-6 15,0 0-1-15,-1 0 0 16,-8 0-7-16,0 0 16 16,0 0-9-16,0 0 0 15,18 0 9-15,4 0-14 16,5 0 5-16,13 0 0 15,-13 0-2-15,4-3 2 16,-22 3 0-16,9 0 0 16,-18-2 13-16,8-2-7 15,6 2 10-15,-5 2-8 16,0-3 5-16,17 3-8 16,-4-3-5-16,-13 3 0 15,9-3 7-15,-9 3-10 0,0 0 3 16,-9 0 0-1,0 0-8-15,0 0 11 0,0 0-3 16,0 0 0-16,0 0 2 16,0 0-4-16,13 0 2 15,-4 0 0-15,18 0 1 16,4 0 4-16,4 0-5 16,-4 0 0-16,-13 0 6 15,-9 0-8-15,-9 0 2 16,0 0 0-16,0 0-6 15,0 0 6-15,0 0 0 16,0 0 0-16,0 0-125 0,0 0-117 16,-18 0-126-16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5:20.3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331 15 803 0,'0'0'124'15,"0"0"-17"-15,0 0 31 16,0 0-49-16,0 0-28 0,0 0-11 15,-66-17-22-15,39 17 7 16,-4 9-10-16,-5 14-2 16,-4 8 7-16,0 8-29 15,5 6 12-15,4 3 0 16,13 6-12-16,18 0 8 16,0 0-9-16,0 0 0 15,49-3-3-15,18-12 4 16,-1-8-1-16,19-11 0 15,21-17 8-15,10-3-7 16,17-17-1-16,-26-26-51 16,-23-2-81-16,-66-6-208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6:28.5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0 534 0,'0'0'210'15,"0"0"-70"-15,0 0-19 16,0 0-6-16,0 0-65 16,0 0 0-16,0 0-17 0,0 0-26 15,0-14 21 1,0 14-19-16,0 0 20 0,0 8 17 15,0-2-39-15,0 0 19 16,0 2-23-16,9 9 7 16,-9 9 4-16,0 11-13 15,0 8 0-15,0 0 19 16,0 12-19-16,0-2 10 16,-27 3-11-16,5-2 5 15,22-13-4-15,-18-9-1 16,18-14 0-16,0-9-2 15,0-5 7-15,0-6-5 16,0 0 0-16,0 0-3 16,0 0-3-16,0 0 3 0,18 0 0 15,22 0 3-15,9-14 6 16,8 2 4-16,1-2-10 16,-9 3 11-16,4-1-16 15,-13 1 5-15,0 3 0 16,-13 2-1-16,-9 0 6 15,-5 0-5-15,-13 4 0 16,0 2 5-16,0 0-5 16,0-2 1-16,0-8-1 15,0-1 12-15,0-9-5 16,0 1-6-16,0-1 2 16,0 8 6-16,-13 1 4 15,4 5-7-15,0 4-4 0,9-2 15 16,0 2-12-16,0 2 0 15,0 0-5-15,0 0 11 16,0 0-18-16,0 0 7 16,0 6-16-16,0 34 10 15,0 13 2-15,0 12 4 16,0 3 0-16,0 8 6 16,9 1-9-16,13-13 3 15,5-3 0-15,-9-16-7 16,4-12-13-16,-13-4-92 15,-9-3-207-15,-9-7-745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6:29.4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280 380 389 0,'0'0'307'15,"0"0"-150"-15,0 0-8 16,0 0-47-16,0 0-30 16,0 0 2-16,-66-124-56 15,43 124-8-15,6 5-10 16,-10 38-5-16,-22 16-2 16,9 15 8-16,0 2-1 15,22 1 0-15,18-4 3 16,0 4-5-16,18-18 2 15,53-2-1-15,23-21-8 16,30-13 7-16,-8-17 2 0,8-6-8 16,-26-9 17-16,-14-25-4 15,-26-14 5-15,-9-5-7 16,-23-10 21-16,-17-17 3 16,-9-4 10-16,-18-15 2 15,-57-9-30-15,-23 9 11 16,-17 8-6-16,-1 20-14 15,14 24 23-15,35 21-18 16,10 18-4-16,17 8-1 16,13 0-14-16,-4 45 13 15,13 12-12-15,18 13-47 16,0 13-72-16,27 4-116 16,39-5-115-16</inkml:trace>
  <inkml:trace contextRef="#ctx0" brushRef="#br0" timeOffset="1806">920 703 644 0,'0'0'159'16,"0"0"-25"-16,0 0-43 15,0 0 15-15,0 0-48 16,0 0-19-16,0-59 9 15,0 59-48-15,0 0-6 0,0 14 5 16,0 25-15 0,0 15 16-16,0 5 0 0,0-4 2 15,18-10-5-15,22-8 3 16,9-15 0-16,-14-16-5 16,5-6-2-16,0 0 7 15,-13-14 17-15,4-24-15 16,-13-1 19-16,0-6-5 15,-10-3-4-15,-8 3 10 16,0 13-22-16,0 7 17 16,0 13-2-16,0 12-10 15,0 0-5-15,0 0-1 16,0 6-19-16,23 20 13 0,3 11 6 16,14-6 1-1,18-6 0-15,0-5-10 0,0-14 7 16,-14-6-10-16,5 0 5 15,-18 0 2-15,-4-26 10 16,-19-5-4-16,1-14 11 16,-9-4-8-16,0-7 15 15,0-15-13-15,-17-4-4 16,-10 0 19-16,-4 24-19 16,13 12 8-16,0 27 13 15,18 6-19-15,-13 6 1 16,13 0-4-16,0 32-20 15,0 19 14-15,0 11 6 16,22 6 0-16,14-3 0 0,4-3-14 16,9-17 9-16,-1-13-63 15,-3-7-51-15,-5-13-14 16,-13-7-33-16,-14-2 6 16,-13-3 11-16,0 0 29 15,-13 0-66-15,-23 0 158 16,-13-3 28-16,9 0 40 15,13 1 19-15,19-4 38 16,8 6-22-16,0-6-22 16,0 6-23-16,0-8-22 15,17-1-4-15,23-5 30 16,-4 0-21-16,4-3 28 16,-13 6 21-16,-14 2-8 0,5 9 10 15,-18-6-7-15,0 6 11 16,0 0-11-16,0 0-25 15,0 0-4-15,0 0 19 16,0 0-28-16,0 0-4 16,0 12-15-16,0 19-8 15,0 20 8-15,17 16 29 16,1 10-19-16,4-6 10 16,5 5-20-16,4 1 15 15,-4-9-10-15,4-12-5 16,-4-13 9-16,-10-23-4 15,-17-9-4-15,14-9-1 16,-14-2 7-16,0 0 9 16,0-8 51-16,0-34 17 0,-23-24-59 15,-12-15-22-15,-5-13 2 16,13-2-5-16,-4 3 2 16,22 16 0-16,9 21-2 15,0 22 0-15,0 19-10 16,0 9 9-16,0 6-5 15,0 0-1-15,18 0-22 16,22 0 26-16,9 0-5 16,-5 0-3-16,5 12 1 15,0 13-16-15,-9 12 21 16,-13 3-8-16,-18 2-8 16,-1-8 19-16,-8-4-3 0,0-12-24 15,0-6 26-15,0-10-16 16,-8-2 19-16,-1 0 3 15,0 0-2-15,0 0 13 16,9 0-14-16,0 0 3 16,0-2-6-16,0-10 3 15,0-6-5-15,18-6 0 16,22-2 10-16,-14-5-4 16,-8 3-1-16,13 0 0 15,-4 5 6-15,-14 12-4 16,-4-1-2-16,-9 12 18 15,0 0-16-15,0 0 15 16,0 0-17-16,0 0-12 0,0 12 9 16,9 13-8-16,9 7 11 15,13-7 0-15,-4 0 9 16,4 1-9-16,4-12 0 16,-4-3 1-16,-4-6 1 15,-9-5-2-15,4 0 0 16,-4 0 0-16,-1 0 6 15,-3-16 2-15,4-4-4 16,-18-5-1-16,8-7 11 16,-8 13-13-16,0 2 3 15,0 8 10-15,0 9-12 16,0 0 8-16,0 0-10 16,0 0-21-16,0 0 12 15,9 26-2-15,22-1 11 0,-4 6-1 16,22-5 7-16,-9-1-6 15,4-7 0-15,5 1 1 16,-18-13-8-16,-13 2 7 16,0-8 0-16,-9 0 3 15,13-20-1-15,-4-24 13 16,8-19 5-16,-12-8-13 16,-5-13 21-16,-9-7-11 15,0-3-4-15,-9 1 14 16,-22 16-23-16,4 18 21 15,5 25 0-15,4 19-24 0,9 8 12 16,9 7-13 0,0 7-16-16,0 45 8 0,0 22-3 15,9 22 11-15,18 0 0 16,4-5 3-16,-5-7-11 16,14-7 8-16,-13-15-20 15,13-11-12-15,-9-9-52 16,5-22-47-16,-5-8-109 15,4-12-34-15,-13 0 20 16,-13-20-63-16</inkml:trace>
  <inkml:trace contextRef="#ctx0" brushRef="#br0" timeOffset="1985">3150 661 103 0,'0'0'215'0,"0"0"-71"16,-217-60-46-1,186 54 15-15,13 6-67 0,18-5 38 16,0 5-56-16,0 0-28 15,18 0-9-15,39 0 9 16,50 0 18-16,17-3-3 16,19 0-15-16,12 3 0 15,-13 0-189-15,-9 0-327 16</inkml:trace>
  <inkml:trace contextRef="#ctx0" brushRef="#br0" timeOffset="2491">4168 652 592 0,'0'0'102'0,"0"0"8"0,0 0 10 15,0 0-70-15,0 0-40 16,0 0-10-16,40-14 31 16,35 14-8-16,1 0 3 15,-1 0-18-15,14-4 21 16,-13 2-12-16,-10-3-9 16,-17-6 12-16,-13 3-19 15,-14 7 8-15,-22 1 10 0,0-6-2 16,0-11 77-16,-9 3-57 15,-40-11-28-15,0 5-7 16,-8 3 4-16,30 8-3 16,5 3 6-16,13 6-6 15,9 0 6-15,0-5-9 16,0 5-11-16,0 0 9 16,18 0-12-16,22 0 14 15,26 0-7-15,23 0 15 16,-13 14-2-16,-1 4-6 15,-8 7 0-15,-18-7-5 0,-9 6 4 16,-23-3 1-16,1 9-1 16,-18-2-2-16,0 6-1 15,-35 0-1-15,-36-3-42 16,-5-5-152-16,1-7-165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7:05.2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56 551 0,'0'0'127'0,"0"0"-1"16,0 0-42-16,0 0-4 16,0 0 5-16,0 0-50 15,-160-25 5-15,160 25-19 16,0 0-9-16,0 0 12 15,0-6-23-15,27 6-2 16,40-6 2-16,8 1 15 16,23-1 2-16,0 3-17 15,-32-2 4-15,-21 5 1 16,-5 0 2-16,-22 0-8 0,-10 0 0 16,-8 0 2-1,0 0-9-15,0 8 7 0,0 9 0 16,0 9-3-16,0-3 8 15,-26 9-5-15,-23 6 6 16,0-5 1-16,5 5 4 16,-5-7-11-16,18-17 1 15,13-3 3-15,9-11 0 16,9 0-4-16,0 0 3 16,0 0 3-16,0 0-6 15,0 0 0-15,18 0-9 16,13 0 9-16,4 0 5 15,14 0 4-15,0 0-8 16,0 0 8-16,-5 6-11 16,14 14 2-16,0 11 0 15,0 12-7-15,-9 7 8 0,-9 7-1 32,-23 1 0 14,-17-3 1-30,0-9-5 0,0-4 4-1,-40-14-1 17,-17-5 1-17,-28-9 0 1,-13-8 9 15,-4-6-3-15,4 0 1-1,14-17-14-15,17-3 3 47,19 0-127-16,30-5-113-15,18-6-412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7:45.2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4 108 606 0,'0'0'183'0,"0"0"-46"16,0 0-19 0,0 0 18-1,0 0-66 1,0 0-28 0,-31-57-42-1,80 57 4-15,36 0 16 0,12 0-20 16,19 0 0-1,-1 0 0 1,-21 26 12 0,-6-1-12-16,-43 15 0 0,-23 8 1 15,-22 14-8 17,-13 15 4 14,-54-1 3-46,-17-1 7 0,-23-12-2 0,14-14 0 0,13-15-5 0,26-21 10 0,41-7-10 0,13-6 3 0,0 0 2 0,0 0-10 0,0 0-1 0,31 0 6 0,18 4 0 0,36-4 10 0,21 0 4 0,10-10-14 0,17-8 3 0,-18 3-2 0,1 4-1 0,-14 5-60 0,14 0-116 16,8-2-91-16,-8 0-271 0</inkml:trace>
  <inkml:trace contextRef="#ctx0" brushRef="#br0" timeOffset="711">2070 215 248 0,'0'0'104'16,"0"0"-64"-16,0 0 17 0,0 0 13 15,0 0-21-15,0 0 22 16,-66-32 2-16,48 27 9 16,0 0 5-16,5-1-16 15,4 4 19-15,9-10 15 16,0 1-48-16,0-3-3 16,0-12-47-16,9 6 2 15,22-8 19-15,4 8-27 16,-4 0 12-16,-13 12 5 15,-9 5-17-15,4 0 17 16,-13 3-18-16,0 0 0 16,9 0-6-16,0 0 8 0,-9 0-2 15,18 0 0-15,-9 0-8 16,-9 20 2-16,9 11 6 16,4 9 0-16,-13 9 5 15,0 1 1-15,0 1-6 16,0 5 0-16,0-5 13 15,0 0-13-15,0 0 0 16,0-3 0-16,0-10 1 16,0-6 1-16,0-11-2 15,0-4 0-15,0-11 7 16,0-6-5-16,0 0 3 16,0 0 9-16,0 0 33 15,-13 0-27-15,-14 0 4 0,-13 0-9 16,5 0-2-16,-14 0-1 15,22 0-12-15,14 0 0 16,13 0-11-16,0 0 8 16,0 0 3-16,0 0 0 15,22 0-24-15,36 0 24 16,35-6 6-16,31-17-4 16,10-5-2-16,3 3-18 15,-34 8-83-15,-28 8-128 16,-35 3-280-16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4:18.3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1 732 378 0,'0'0'158'0,"0"0"-48"16,0 0 11-16,0 0-25 15,0 0-27-15,0 0-44 16,0 0-1-16,0-15-12 16,0 15-9-16,0 7 3 15,0 16-5-15,0 5 16 16,0 6 17-16,9 2-28 16,9 5 8-16,-9 4-3 15,0 2-9-15,4 7 6 16,-4 3-8-16,-9 1 0 15,9 3 5-15,0 2-4 16,0 1-1-16,-1 5 1 16,6 1 6-16,4 1-7 15,-1-1 0-15,1 4 2 16,13 8-4-16,-13-2 2 0,4 2 0 16,-13 0-2-16,-9 1 8 15,0 1-6 1,0 7 0-16,0-1 2 15,-9 0-4-15,9 1 6 0,0 0-4 16,0 2 18 0,0 7-17-16,18 10 29 0,0 0-1 15,0 4-15-15,4-5 16 16,-4-3-18 0,-10-2-3-16,23 0 9 0,-22-4-14 15,9-1 10-15,4-6-13 16,-4 0 6-16,-9-2-2 15,0 0-5-15,0 3 0 0,13-1 1 16,-13 9 4-16,0 0-5 16,-9 2 0-16,9-1 5 15,0-10-8-15,-1 0 3 16,6-2 0-16,4 5-2 16,-10-2 7-16,-8 4-5 15,9-4 0-15,0-1 6 16,0 1-10-16,-9-4 4 15,22 1 0-15,-13-6 3 16,0-3 6-16,9 3-9 16,4-1 0-16,-13 5 5 0,9-1 4 15,-9 2-9 1,-1 7 3-16,6 7 3 0,-5 9 1 16,0 14-4-16,-1 1-1 15,-8 5 6-15,9-5-7 16,-9-4-1-16,9 4 0 15,-9 0-1-15,0-2 6 16,0 2-5-16,0-5 0 16,0-3 9-16,0-3-3 15,0-2-6-15,0-1 1 16,14-4 3-16,-6 0-1 16,-8-2-3-16,0-1 0 15,0 4 9-15,0 5-8 16,0 3-1-16,0-3 0 0,-8-2 1 15,-15-4 6-15,23-6-7 16,-9 1 1-16,9 6 9 16,0-1-9-16,0 3-1 15,0-2 0-15,0-1-3 16,9 4 9-16,-9-4-6 16,23 3 0-16,-6-5 7 15,-8 2-8-15,9 1 1 16,4 2 0-16,-4 3-5 15,-9 8 10-15,0 6-5 16,0 6 0-16,4-3 5 16,-4-6-8-16,-9-2 3 15,0-3 0-15,0 2-2 0,0-5 4 16,0-3-2-16,0-3 0 16,9 2 7-16,-9-11-9 15,9-5 2-15,-9-3 0 16,8-11-2-16,1 0 5 15,5-9-3-15,-5-11 0 16,-1-11 4-16,1-14-6 16,0-15 2-16,-9-5 0 15,0-5-4-15,9-7 7 16,-9 0-3-16,0 1 0 16,0-1 4-16,0 4-5 15,0 5 1-15,0 11 0 0,0 8-2 16,-18 13 5-16,-8 10-3 15,-5 6 0-15,4 12 6 16,5 2-7-16,4-5 1 16,0-7 0-16,18-7-3 15,0-3 5-15,0-4-2 16,0 4 0-16,0 0 6 16,0-1-7-16,0 2 1 15,9-8 0-15,-9-10 15 16,9-18-13-16,-9-5-2 15,0-9 0-15,0-2 6 16,0-6-6-16,0 0 0 16,0 3 1-16,0-3-3 0,0 9 2 15,0 2 0-15,0 9-1 16,0 0 10-16,0 5-9 16,0 0 0-16,0-2 2 15,0-9-5-15,0-8 3 16,0-3 0-16,0-3-3 15,0 3 9-15,0-1-7 16,0 10 1-16,0-4 0 16,0 9-1-16,0 3 1 15,0 1 0-15,0 1 0 16,0-3 5-16,0-1-5 16,0 1 0-16,0-1 2 15,9 1-5-15,0 9 3 0,0 2 0 16,4-5-2-16,-4 2 10 15,0-4-7-15,0-2-1 16,-9 1 0-16,0-8-6 16,0-3 6-16,0-5 0 15,0-6-2-15,8 0 9 16,-8 0-7-16,0 0 0 16,0 0 4-16,0 0-7 15,0 0 3-15,0 3 0 16,0-3-5-16,0 0 9 15,0 0-4-15,0 0 0 16,0 0 4-16,0 0-8 16,0 5 4-16,0 1 0 15,0 2-1-15,0 4 1 0,9-11 0 16,5-1 0-16,-14 0-11 16,0 0 6-16,9 0 5 15,-1 0 0-15,10 0-2 16,22 0 10-16,9 0-7 15,-4-7-1-15,21-1 7 16,5-2-8-16,5 0 1 16,8-1 0-16,23-1-1 15,-1 0 1-15,-12-1 0 16,12 0-3-16,1 3 8 16,4-1-8-16,27 0 3 15,13-2-3-15,4 6-4 0,14 1-1 16,-4 1 3-16,17-2 5 15,9-4-16-15,22-6 12 16,5-3-2-16,31-3 1 16,-18 1-3-16,-9 5-4 15,-22 9 12-15,-27 2-1 16,-22 6 6-16,-18 0-11 16,-8-3 6-16,-1 0 0 15,23-3-6-15,21-2 7 16,55-3-1-16,16 0 0 15,1-1 2-15,0 3-5 16,-40 1 3-16,-18 0 0 16,-39 2-9-16,-28 3 5 15,-26 1 4-15,-14 2-2 16,1 0 4-16,31 0-4 0,44 0 2 16,31 0 0-16,31 0-6 15,5 0 8-15,-5 0-2 16,-44 0 0-16,-31 0-5 15,-45 0 2-15,-35 0-1 16,-41 0 4-16,-3 0-3 16,-14-5 3-16,0 5 0 15,0 0 3-15,0 0 2 16,9 0-7-16,0 0 2 16,8-1-10-16,14-2 6 0,5 0 4 15,-5-3 0 1,-4 4 1-16,-18-1 9 0,-9 3-11 15,0 0 1-15,13 0 0 16,-4 0-12-16,9 0 15 16,8 0-3-16,5 0 0 15,-13 0 5-15,-9 0-5 16,4 0 0-16,-4 0 1 16,-9 0-10-16,9 0 14 15,0 0-5-15,0 0 0 16,-9 0 4-16,0 0-4 15,0 0 0-15,0 0 1 16,0 0-3-16,0 0 4 16,0 0-2-16,0 0 1 15,0 0 10-15,0 0-4 0,0 0-4 16,0 0 9-16,0-7-4 16,0 0-2-16,0-7-6 15,0-4 3-15,0-5 3 16,0-4-6-16,0-7 0 15,0-6 7-15,0-5-11 16,0-1 4-16,0-2 0 16,0 3 3-16,0 2 2 15,9 1-3-15,0 0-2 16,-9-3 1-16,13-7-8 16,-13-2 10-16,9-8-3 15,-9-9 0-15,0-4 7 0,0-8-7 16,0-5 0-16,0 3 2 15,0 3-5-15,0 0 3 16,-22 9 0-16,4-4-4 16,9 3 6-16,0 4-2 15,-9-4 0-15,-4 0 5 16,13-2-11-16,-9 2 6 16,10 2 0-16,8-3-2 15,-14 4 8-15,14-2-6 16,0 2 0-16,0 3 3 15,0 3-7-15,0 3 4 16,0 5 0-16,0 0-3 16,0-5 8-16,0-6-5 0,0-3 0 15,0-5 3 1,0-6-8 15,0 1 5 0,0-11 0-15,0 1-5 0,0-5 12-1,0-3-7 17,0-3 0-17,0 0 3 1,-9-3-7-1,9 1 4 17,0-7 0-17,0-1-5-15,0-8 9 16,0-1-4 15,0-1 0-15,0-6 4-1,0-2-10 1,0-6 6 15,0-3 0-15,0 4-4 0,9 2 7-1,5 3-3-15,-14 5 0 0,8-2 7 0,-8-1-8 0,0-5 1 0,0 3 0 0,0 3-10 0,0 2 17 0,0-2-7 0,-8 0 0 0,-15 2 4 0,6 0-7 16,8 6 3-16,0 0 0 0,0 3-3 0,-4-1 7 0,-5 1-4 0,18 4 2 0,-9 2 5 0,0 0 8 0,-13-7-15 0,13-2 4 0,-18-3 0 0,5 0 5 0,-5 7-9 0,1 3 0 0,-5 5 3 0,13 6 0 0,-4 2-3 0,4 8 0 0,9 6-1 0,0 6 3 0,-9 5-2 0,18 6 0 0,-13 2 8 0,13 3-13 0,0-3 5 0,0 1 0 15,0 0-4-15,0-7 5 16,0 2-1-16,0 2 0 16,0 0 10-16,0 6-12 15,0 2 2-15,0 7 0 16,0-1-2-16,0 3 2 16,0-6 0-16,0 0-2 15,0 0 10-15,0-5-10 16,0 3 2-16,0-5 0 15,-9 1-5-15,0 1 5 0,0 5 0 16,9 9-2-16,-9 3 11 16,1 8-14-1,-6 3 5-15,14 3 0 0,0-4-1 16,-9 5 1-16,9-1 0 16,0 0-1-16,-9 3 9 15,9 5-8 1,0 0 0-16,0 3 0 0,-8 3-6 15,8-1 6-15,0 5 0 16,0 1 0-16,0 1 6 16,0 6-6-16,0 1 0 15,0-1 0-15,0-4-7 16,0-2 9-16,0-3-2 0,0 0 0 16,0-3 5-16,0-6-6 15,0-3 1 1,0 4 0-16,0 5-3 15,0 3 3-15,0-3 0 0,0-3-1 16,0-8 7-16,0 3-6 16,0-16 0-1,8-1 2-15,-8 2-9 0,0 3 7 16,0 1 0-16,0 5-3 16,0 2 15-16,0 4-14 15,0 0 2 1,0-1 0-16,0-8 0 0,0 0 0 0,0 3 0 15,-8 4-6-15,-1 3 9 16,9-2-3 0,-9 5 0-16,0-8 4 15,-4-3-5-15,13-1 1 0,-9-12 0 16,0-1-5-16,0-8 13 16,0-3-8-16,9 3 0 15,-9-2 2-15,-4 3-10 16,4 2 8-16,0-6 0 15,0 6 0-15,0 0 5 16,0 3-5-16,-4 5 0 16,4 4 5-16,0 2-10 15,-8-3 5-15,8 0 0 16,0 4-6-16,-5 0 12 16,6-2-6-16,-1 7 0 0,9 0 5 15,-9 3-10 1,9-1 5-16,0 5 0 0,-9-3-5 15,9-6 12-15,0-2-7 16,-9-8 0 0,-4 4 7-16,13-4-15 0,-9 4 8 15,9 5 0-15,-9 6-7 16,9 5 15-16,0 4-8 16,-9-3 0-16,9 7 7 15,0-5-13-15,-9 0 6 0,9 0 0 16,0-2-7-1,0-1 12-15,0 6-5 16,0-3 0-16,-9 6 8 0,9-3-14 16,0 3 6-16,0-4 0 15,0-4-5-15,0-3 7 16,0-6-2-16,0-3 0 16,0-3 6-16,0 3-9 15,0-3 3-15,0-5 0 16,0 2-7-16,0-2 10 15,0 2-3-15,-9-6 0 16,9 1 4-16,-13 6-8 16,13 4 4-16,0 19 0 15,-9 4-7-15,9 7 10 16,0-1-3-16,0-1 0 0,-9 6 3 16,9-5-11-1,0 6 8-15,0 0-7 0,-9 0-9 16,9 0-153-16,0 0-151 15,0 0 11-15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8:27.7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0 201 562 0,'0'0'240'0,"0"0"-169"16,0 0 37-16,0 0 9 15,0 0-11-15,0 0-51 16,31-63-34-16,35 38-3 15,10-4-7-15,8 4 12 16,23 5 0-16,-9 0-20 16,4 9 10-16,5 5-13 15,-1 6 0-15,-4 0-3 16,-4 15 3-16,9 19 0 0,-14 11-1 16,14 6 2-16,-10 5-1 15,-3 1 0-15,-10 5 0 16,-4 1-5-1,-4-1 5-15,-10 9 0 0,1 3 0 16,-18 2 6-16,0 3-6 16,-14-8 0-1,5-6 6-15,-13-9 9 0,4-11-12 16,-13-13 9-16,-1-18-1 16,6-8-6-16,-14-6 6 15,-9 0-4-15,0 0-6 16,0 0 36-16,0 0-15 15,0 0 14-15,0 0-9 16,0-9-24-16,0 1 20 16,8-2-23-16,-8 3 2 0,0-1 2 15,0-4-2-15,0 1-2 16,0-3 0-16,0-1 4 16,0-1-7-16,0-2 3 15,0-1 0 1,-8-4 1-16,-1 3 1 15,9 0-2-15,0 6 0 0,0-3 5 16,0 6-8 0,0-1 3-16,0 7 0 0,0 2 2 15,0 3-1-15,0 0-1 0,0 0 0 16,0 0-14 0,0 0 8-16,17 8 2 0,23 18 4 15,-4 2-4 1,13 3 8-16,-9 7-4 0,-22-2 0 15,-9 0-1 1,-9-1 1-16,0-1 0 0,-9-3-11 16,-58 0 5-16,-49 0-34 15,-17-3-90-15,-9 1-58 16,4-4-95 0,54 1-586-16</inkml:trace>
  <inkml:trace contextRef="#ctx0" brushRef="#br0" timeOffset="2444">2843 1160 435 0,'0'0'377'0,"0"0"-221"15,0 0-54-15,0 0 4 0,0 0-31 16,0 0-25-16,0 0-28 16,-93-65-16-16,93 82-4 15,0 23-2-15,0 11 0 16,9 2 7-16,8 7-3 15,6-7 5-15,-14-1-9 16,8-10 9-16,-17-13-8 16,9-9-1-16,-9-15 0 15,0-2 4-15,0-3-1 16,0 0 0-16,0-8 22 16,0-27-7-16,-26-12 10 15,-6-22-5-15,6-12-6 16,-5-13-3-16,13-8-9 15,0 2-5-15,9 13 0 16,-4 19 7-16,13 17-11 16,0 20 4-16,0 14-9 0,22 9 7 15,14 5-13 1,21 3 15-16,10 0 0 0,-9 17-16 16,0 19 14-16,-18 7-6 15,-14 8-15-15,-17 4 10 16,-9 0-44-16,0 5-15 15,-44 2-15-15,-45 3-142 16,-4 0-157-16</inkml:trace>
  <inkml:trace contextRef="#ctx0" brushRef="#br0" timeOffset="2853">2981 1443 358 0,'0'0'283'0,"0"0"-182"0,0 0 10 16,0 0 5-16,0 0-54 15,0 0-9-15,0-39-20 16,0 39-33-16,-13 3 0 16,13 25-1-16,0 8 4 15,0 5 5-15,0-8-6 16,31-4-2-16,4-9 0 15,5-12 7-15,9-2 0 0,-13-6-6 16,12 0 1 0,-8-12 21-16,-22-13 4 0,0-7 14 15,-18-1 18-15,0-4-35 16,-18-2 0-16,-31 2-24 16,-8 8-1-16,3 7-6 15,14 8 5-15,0 8-10 16,31 6-47-16,1 0-87 15,8 22 0-15,0 10-70 16,17-1-200-16</inkml:trace>
  <inkml:trace contextRef="#ctx0" brushRef="#br0" timeOffset="3287">3296 1497 147 0,'27'0'293'15,"-18"0"-126"-15,13 0 10 31,-13-5-22-31,0 5-61 0,-9 0-22 0,0 0-28 0,9 0-32 16,0 2 5-16,-1 24-4 16,15 5-2-16,-6 6 3 15,10 2-8-15,-5 6-2 16,5 4-4-16,-5-1 8 16,-4-3-6-16,0-11-2 15,-18-14 0-15,9-9-1 16,-9-11 11-16,0 0-5 15,0 0 68-15,9-28 11 16,-9-20-36-16,13-14-39 0,-13-3-1 16,9-3 8-1,-9 5-12-15,0 1 2 0,0 3-6 16,0 2 8-16,-9 9-9 16,-4 5 1-16,4 18 0 15,9 11-9-15,0 5 8 16,0 6-11-16,31 3 5 15,26 0-7-15,-8 0 10 16,5 17-5 0,-23 9-2-16,-5 4 4 0,-3 5-5 15,-23 1 12-15,0-4 0 16,0-1-14-16,-23 3 13 16,-43 0-30-16,-28 3-40 0,-21 0-178 15,-1-3-189-15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9:00.4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231 363 618 0,'0'0'124'0,"0"0"-14"16,0 0 0-16,0 0 1 16,0 0-34-16,-209-107-13 15,187 83-7-15,22-7-22 16,0 0 10-16,0 0-24 15,31 0-14-15,27 3 21 16,17 2-24-16,32 6-2 16,26 6-2-16,18 11 7 15,5 3-7-15,-14 0 0 16,-18 34 0-16,-17 16-7 16,-23 16 7-16,-35 8 0 15,0 8-4-15,-31-3 6 16,4-2-2-16,-13-15 0 15,8-17 3-15,-8-14-7 16,0-13 6-16,0-12-2 16,-9-6 0-16,0 0 8 0,0 0 5 15,0-6-8-15,0-23 2 16,0-13-3-16,0-11-4 16,-18-2 0-16,1-7 0 15,-1-4 8-15,-4 4-8 16,13 5 0-16,9 18 4 15,0 14-5-15,0 13 1 16,0 10 0-16,0 2-2 16,0 0-3-16,0 8 1 0,40 29-3 15,26 8 7 1,19 6-2-16,13 0 2 16,-5 0 0-16,5-1-2 15,-14-1 8-15,-17-1-6 16,-19-3 0-16,-16 1 4 0,-32-7-7 15,0 1 3 1,-40-3-14-16,-36-3 7 0,-22-3-115 16,-8-9-201-16,12-1-583 15</inkml:trace>
  <inkml:trace contextRef="#ctx0" brushRef="#br0" timeOffset="766">2425 855 55 0,'0'0'949'0,"0"0"-855"15,0 0 1-15,0 0 32 0,0 0-28 16,0 0-36-16,18-17-55 16,-18 25 7-16,0 27 0 15,0 18-14-15,0 7 32 16,0 2-27-16,9 1-5 15,0-4 6-15,13-6 0 16,-13-7-7-16,-9-15 4 16,9-14 8-16,-9-8-14 15,0-9 3-15,0 0-1 16,0-15 29 15,-27-33-21-31,-13-20 7 16,0-22-15 15,14-13 13-31,-5-4-11 0,4-3-2 172,9-1 0-156,18 4-6-16,0 11 6 15,0 11 0 1,18 25 0-16,22 17 3 0,4 21-12 15,14 13 7-15,9 9 1 16,13 0-14 0,-14 17 15-1,1 15-2-15,-31 13 2 16,4 6-18-16,-23 12 12 0,-17 7-15 16,0 4-35-16,-57 2-50 0,-28-2-141 0,-22-6-179 0</inkml:trace>
  <inkml:trace contextRef="#ctx0" brushRef="#br0" timeOffset="1499">2847 1098 689 0,'0'0'116'0,"0"0"9"0,0 0 10 0,0 0-14 0,36-22-26 0,-36 22-51 0,0 0-9 0,0 0-35 0,0 6 10 0,-18 27-10 15,9 10 4-15,0 2-3 16,9-2 6-16,0-6-3 0,0-9-4 15,27-5 0-15,22-7 9 16,0-8-4-16,26-8-2 16,1 0-2-16,13 0 10 15,-14-16-5-15,-17-9-5 16,-13-4 16-16,-23-5-7 16,-22-5 30-16,0-4-15 15,0-2-10-15,-49 0 13 16,-18 5-24-1,9 8-3-15,10 13 9 0,12 11-4 16,5 8-12-16,4 0 4 16,5 5 0-16,13 26-10 15,0 12 13-15,9 5-1 16,0-3 0-16,27-2-7 16,31-7 4-16,22-7-1 0,4-15 2 15,1-6-10-15,-6-5 19 16,-3-3-7-16,-18 0 0 15,-18 0 8-15,-14-17-3 32,-8-2-2-32,4-4-2 0,-13-3 29 0,-9 3-21 15,0 7 19-15,0 1 0 16,0 10-27-16,0 1 29 16,0 4-30-16,0 0 5 15,0 9-10-15,0 27-4 16,0 22 9-1,0 10 2-15,0 2 8 0,0 7-6 0,0 0-4 16,0-7 1-16,0-5 0 16,0-14 2-1,0-20-3-15,9-14 0 0,0-11 10 16,-9-6-9-16,0 0-1 16,9-28 0-16,13-29 25 15,-4-10-24 1,0-13 3-16,-18-2-2 0,0-8 8 15,0-7-8-15,0 3-2 16,-27 4 1-16,5 22-4 16,13 17 3-16,9 17 0 15,9 15-1-15,40 10-9 16,40 9 5-16,-5 0 4 16,23 3-4-16,-5 28-4 0,-13 11 3 15,-14 4-3-15,-8 5 5 16,-36 0-29-1,-31-4 25-15,-31-1-22 16,-76-4-51-16,-26-2-39 0,-18-4-112 16,-5-4-134-16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9:10.2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124 161 120 0,'0'0'595'0,"0"0"-526"0,0 0 44 15,0 0-25 1,0 0 27-16,0 0-16 0,-124-107-56 15,173 91-8-15,39 3-32 16,15-1 4-16,34 8 6 16,-3 6-10-16,-1 0-3 15,-27 3 0-15,-3 25 11 16,-6 12-12-16,-12 5 1 16,4 6 0-16,-5 3-3 15,-17-6 4-15,-10-6-1 16,-17-7 0-16,-22-10 5 15,0-13-5-15,-18-7 0 16,0-2 2-16,0-3 5 16,0 0-5-16,0-3 66 0,0-25 2 15,0-6-67 1,0-6 20-16,-27-2-4 0,10-1-19 16,-15 5 24-16,24 2-23 15,-1 14 2-15,0 5 7 16,9 9-5-16,0 2-3 15,0 3-2-15,0 3-14 16,9 0 13-16,40 0-9 16,17 0 10-16,1 5 0 15,-9 15 2-15,-1 11-2 16,1 5 0-16,-13 5 4 16,3 6-8-16,-8-1 4 15,-13-1 0-15,-18 1-3 0,4 0 11 16,-13 4-13-1,-13 7 5-15,-54 5-11 0,-48 11-21 16,-27 7-230-16,-9 2-344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9:08.1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13 273 784 0,'0'0'98'0,"0"0"2"16,0 0-1-16,-9-155-7 15,9 123-2-15,17 4-57 16,41 5-10-16,18 6-10 15,21 6-7-15,6 5 2 16,34 6-8-16,-3 0 0 16,-1 6 1-16,0 25-1 0,-8 6 0 15,-10 6-1-15,-17 4 1 16,-32 2-2-16,10-4 2 16,-27-5 0-16,-5-10-6 15,-4-9 6-15,-9-7 0 16,-13-8 0-16,0-4 13 15,-18-2-13-15,0 0 6 16,0 0 0-16,0-25 64 16,0-12-53-16,0-9-7 15,0 1-2-15,0-3-2 16,-9 6 3-16,-9 6-6 16,9 10-1-16,-4 8 7 15,4 13-7-15,9 1-2 16,0 4 0-16,0 0-7 15,0 13-1-15,31 17 6 0,14 10 2 16,12 2-5-16,10 2 8 16,4-5-3-16,-4 0 0 15,-1-2 5-15,-8-6-5 16,-13 1 0-16,-14-10 2 16,-5-2-8-16,-26-1 6 15,0 2-16-15,-26-1-13 16,-59 2-84-16,-21 3-89 15,-10 1-139-15</inkml:trace>
  <inkml:trace contextRef="#ctx0" brushRef="#br0" timeOffset="615">2376 938 883 0,'0'0'130'0,"0"0"-63"0,0 0 52 16,0 0-11-16,-9-150-12 15,9 147-26-15,0 3-62 16,0 0 7-16,0 32-15 16,0 19 0-16,9 17 1 15,13 0 7-15,-13-1-7 16,0-4-1-16,-9-9 7 15,9-15-8-15,0-13 1 16,-9-13 0-16,0-7 2 16,0-6 12-16,0 0-10 15,0-14 34-15,-27-25-4 0,-13-18-9 16,-9-11-18-16,14-14-5 16,4-9 9-16,13-2 0 15,9 0-11-15,0 7 0 16,9 13 6-16,0 11-12 15,9 14 6-15,27 14-3 16,12 14-10-16,19 11 12 16,0 9 1-16,-1 0-4 15,1 14-4-15,4 21-1 16,-26 7 4-16,-14 15-20 16,-23 4 6-16,-8 11-43 15,-8 7-37-15,-59-3-56 0,0-5-141 16,10-9-129-1</inkml:trace>
  <inkml:trace contextRef="#ctx0" brushRef="#br0" timeOffset="1448">2714 1145 525 0,'0'0'229'0,"0"0"-75"0,0 0-18 16,0 0-14 15,0 0-10-31,0 0-49 16,35-136-15-1,-35 136-12-15,-9 0-34 0,0 0-2 0,1 11-4 16,-10 26 4-16,-4 21-3 15,22 0 3 1,0-1 0 0,0-7 2-1,22-11 10-15,13-14-19 16,14-9 7-16,0-14 0 16,-4-2 2-1,-5 0 4-15,0-22-3 0,-14-15 5 16,-17-10-2-16,0-11 9 0,-9-7-5 0,0-3 1 0,-9 6 25 0,-35 9-34 0,-5 16 12 0,0 8-8 15,9 17 3-15,4 12-12 16,5 0 3-16,5 37 0 0,8 9-14 0,5 11 18 0,13-1-4 0,0 0 0 31,48-5 1-31,19-10-9 0,22-10 2 16,4-15 4 0,5-10-10-16,4-6 18 31,-31 0-6-31,-4-17 0 15,-32-8 11 1,-4 0-3-16,-31-4-4 31,0 3 6-31,0 3 38 0,0 9-28 0,0 6-2 0,0 8-10 16,0 0-5 0,0 14-6-1,0 30-12 1,0 17 15-16,0 10 5 0,0-1-2 15,0 1-3 48,0-9 0-63,0-11 9 0,0-16-16 0,0-16 7 0,0-7 0 0,0-12 8 0,0 0-2 0,0 0-2 0,0-29 7 0,0-24-5 0,0-15 1 0,9-9-7 0,-9-5 0 0,0-5 0 0,9-7 3 0,-9 4-3 0,18 8 0 16,-5 19 8-16,5 23-14 15,18 20 6-15,-5 20-8 0,27 0 2 16,-1 20-7-1,10 31 10-15,-9 9-2 0,-32 8-24 16,5 3 28-16,-31-3-9 16,0-3-11-16,-22-1 8 15,-53 4-86-15,-41 3-68 16,-26 5-162-16,-22 3-471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6:41.5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0 266 88 0,'0'0'295'0,"0"0"-274"15,0 0 7-15,0 0 58 16,0 0-53-16,0 0 43 16,98 7-19-16,-40-5-11 15,17-2 55-15,1 0-58 32,13 0 8-32,13 0-16 0,22 0-14 31,32 0 22 0,17 0-35-31,9 0 12 0,-13-5 0 0,4 1-18 0,-17-1 21 0,-14 0-9 234,-9-1-12-234,1 0 14 0,3-2-15 0,-12 2 5 0,-1 0 9 0,0 1-12 0,-12-1 8 0,3 0-5 0,9 0-5 0,-8-2 9 0,8 2-6 0,-17 1-4 0,8-1 8 0,-8 0 1 0,-5 0-6 0,14-2-1 0,-1 2 1 0,-8-2 6 0,-14 3-9 0,14 2 0 0,-9 0 1 0,-23 3 9 0,-8 0-10 0,-9 0 0 0,-10 0 1 0,-12 0-7 0,4 0 6 0,-5 0 0 16,14 0-2-16,0 0 10 0,18 0-8 0,8 0 0 0,23 0 2 0,-5-6-4 0,5 1 2 0,-22-1 0 16,-19 0-1-16,-17 3 3 15,-13-2-2-15,-5 2 0 16,-13-1 2-16,9 2-3 16,0-1 1-16,13 3 0 15,-13-2-2-15,13-2 7 16,-14 2-5-16,10-1 0 15,13 1 4-15,-22 2-9 0,4-3 5 16,-13-1 0 0,0 2-3-16,0 2 7 0,0-3-4 15,13 3 0-15,5 0 4 16,21-3-3-16,1 0-1 16,-4-3 1-16,-5 5-9 15,-9-3 13-15,-13 4-5 16,-1 0 0-16,-17 0 10 15,0 0-19-15,0 0 9 16,0-3 0-16,9 3 2 16,0-2 2-16,13-2-4 15,14 2 0-15,-14-2 1 0,5 2-1 16,-10 2 0 0,-3 0 0-16,-14 0-4 0,9 0 5 15,-9 0-1-15,0 0 0 16,0-3 5-16,9 3-5 15,-9 0 0-15,26 0 0 16,5 0-10-16,5-4 10 16,22 4-8-16,-9-1-11 15,8-2-18-15,32 0-8 16,4-3-76-16,23 1-72 16,-9 1-118-16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9:11.0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185 350 772 0,'0'0'82'0,"0"0"-1"15,0 0 14-15,0 0 17 16,-155-146 1-16,155 112-39 16,0 0-12-16,31 2-37 15,36 4-18-15,17 0 5 16,32 8-12-16,17 6 4 16,0 8-5-16,23 6 11 15,-5 0-10-15,4 34 0 16,-13 14-2-16,-17 15 0 15,-10 7 2-15,-17 1 0 16,-14-3-8-16,5-8 14 16,-13-15-6-16,-27-11 0 0,-14-17 4 15,-17-6-4-15,-5-8 0 16,-13-3 0-16,0 0 25 16,0-25-4-16,-13-15-1 15,-14-3 5-15,1-7-21 16,4-7 16-16,-5 1-16 15,5-4-3-15,-5 12 7 16,9 17 0-16,9 11-8 16,-4 14 0-16,13 6 11 15,0 0-23-15,22 20 8 16,23 23 4-16,26 7-9 16,4 2 18-16,1-4-9 15,-1-3 0-15,14 3 7 0,-13-3-17 16,-1 3 10-1,-17-5 0-15,-9-4 0 0,-22-2 3 16,-14-8-3-16,-13-4 0 16,-22-2-31-16,-54-1-55 15,-22-2-167-15,-26-6-348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59:25.0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50 294 694 0,'0'0'102'0,"0"0"-26"16,0 0 24-16,0 0-21 15,0 0 9-15,0 0-16 16,-49-155-47-16,49 134 9 16,0 1-11-16,18-2-12 15,22 5-1-15,4 3-6 16,27 3 3-16,5 5-7 16,17 6 0-16,5 0-4 15,9 0 4-15,-5 6 0 16,-5 17-2-16,-3-1 8 15,3 6-9-15,1 4 3 0,-4-5 0 16,12 2-5 0,1-9 7-16,-5-4-2 0,5-1 0 15,-1-12 4-15,-12-3-4 16,3 0 0-16,-21 0 5 16,-10 0 1-16,-17-12-3 15,-22-4-3-15,-5-2 16 16,-22-5 8-16,0-2 15 15,0-3-9-15,0-1-21 16,-31-2 15-16,-4 6-21 0,-5 3 1 16,0 7 7-16,22 10-5 15,9 2 0-15,9 3-6 16,0 0-2-16,0 0-4 16,0 0-7-16,18 28 13 15,31 8-5-15,-1-1 12 16,19 1-7-16,0 4 0 15,-1 0 2-15,-8 0-7 16,-18 5 5-16,-13-3 0 16,-18 1-6-16,-9-1-3 15,0-2 6-15,-27-3-16 16,-53-1-41 31,-13-2-10-16,-23-3-87-15,-8-5-87-1,-1-3-230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21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94 449 0,'0'0'146'15,"0"0"7"1,0 0-35-16,0 0-7 0,0 0-36 15,0 0-20-15,-22-42-4 0,22 42-29 16,-9 0-16 0,0 0-6-1,1 16 8 1,-10 13-8-16,-4 10 0 16,13 1 6-1,9 6-13 1,0-5 7-1,0-4 0-15,31-2-5 16,4-10 6 156,14-11-1-172,0-8 0 0,9-6 6 31,-9 0-1-31,-5-6 1 16,-4-22 17-1,0-4 44-15,-13-4-30 0,-9-4 11 0,-18-2-16 0,0 0-24 0,0 1 25 0,-36 2-33 0,-13 8 2 0,-9 9-6 0,-8 7 4 0,8 15-14 0,-9 0-102 0,10 25-178 0,-1 24-332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1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24 401 611 0,'0'0'223'16,"0"0"-39"-16,0 0 0 0,0 0-77 15,0 0-20 1,0 0-28-16,-23-71-26 0,23 69 8 16,0-1-23-16,0 3 7 15,0 0-7-15,0 0-17 16,0 0 11-16,0 0-12 15,0 0-10-15,0 5 10 16,0 21-12-16,0 8 12 16,0 6 0-16,9-1 7 15,5 1-8-15,-5-4 1 16,-1-1 0-16,1-8-5 16,-9 0 10-1,9-14-5-15,0 0 0 0,4-11 5 16,-13-2-6-16,0 0 1 15,0 0 0-15,0 0 8 0,0 0-3 16,0 0 3-16,0-10-3 16,0-17 1-16,0-16-5 15,0-4-1-15,0-7 0 16,0-5 0-16,0 2 5 16,0 5-5-16,0 6 0 15,0 10-1-15,0 6-3 16,0 8 4-16,0 1 0 15,0-4-9-15,0 2 2 16,27-3-6 0,13 1-3-16,-4 2-17 0,12 6 18 15,1 8-11-15,-22 4-8 16,13 5 14-16,-13 0-35 16,-5 0-18-16,-4 17-37 15,-1 14-78-15,-17 3-35 16,0 5-153-16</inkml:trace>
  <inkml:trace contextRef="#ctx0" brushRef="#br0" timeOffset="236">126 449 283 0,'0'0'149'0,"0"0"-68"15,0 0 8-15,0 0-10 0,0 0-19 16,0 0-15-16,-18 0-31 15,18 0 15-15,31 0 20 16,5 0-27-16,13 0-1 16,-1 0-20-16,-3 0 5 15,13 0-12-15,-18 0-19 16,-14 0-124-16,-12 0-167 16</inkml:trace>
  <inkml:trace contextRef="#ctx0" brushRef="#br0" timeOffset="770">712 634 531 0,'0'0'166'16,"0"0"-9"-16,0 0-22 0,0 0-34 15,0 0-7-15,0 0-35 16,-49-63-7-16,41 63-14 15,8 0-30 1,-9 0 6-16,0 0-14 0,-5 3-2 16,-3 23-7-16,8 5 9 15,0 2 0 1,9 8 0-16,0-2-4 0,0-3 2 16,18-1 2-1,22-7 0-15,-5-11-7 0,14-8 7 16,-9-9 0-16,-4 0 4 15,-5 0 3-15,-5-6-1 16,-3-11-1-16,-6-12-5 16,1-1 27-16,-9-7-10 15,4 0 9-15,-13 6-5 16,0 5-16-16,-13 7 8 0,-14 7-9 16,-22 4 0-16,14 2-8 15,-5 6-4-15,9 0-49 16,13 0-63-16,18 8-197 15,0 10-266-15</inkml:trace>
  <inkml:trace contextRef="#ctx0" brushRef="#br0" timeOffset="5241">1210 481 339 0,'0'0'228'0,"0"0"-92"16,0 0-11-16,0 0-7 16,0 0-26-16,0 0-45 15,-9 0-3-15,9 0-10 16,0 0-20-16,0-3 16 15,18 0-13-15,22-3-7 16,26 0 2-16,10 1-10 16,22-4-2-16,13 0 3 0,-5 1 4 15,-17 0-14-15,-22 6 1 16,-32 2-61-16,-26 0-47 16,-9 0-56-16,-53 14-27 15,-54 11-278-15</inkml:trace>
  <inkml:trace contextRef="#ctx0" brushRef="#br0" timeOffset="5460">1210 619 233 0,'0'0'189'16,"0"0"-39"-16,0 0-23 0,0 0-7 15,0 0-36-15,0 0-48 0,-58 6-7 16,58-6-12-1,27 0-1-15,13 0 18 0,26-3-10 16,10-8-2-16,31 0-3 16,8 0-15-16,-8-4-1 15,-23 9-3-15,-26 2-48 16,-18 4-130 0,-31 0-161-16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28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173 11 432 0,'0'0'63'0,"0"0"23"16,0 0 22-16,0 0-11 16,0 0-18-16,0 0-19 15,0 0-6-15,-173 0 12 16,173 0-39-16,0 0 5 15,0 0-14-15,31 0-10 16,18 0 8-16,26-2-16 16,1 2 3-16,22-3-3 15,-14 0 0-15,-8 0 0 16,-10 3-23-16,-17 0-84 16,-18 0-39-16,-31 0-62 15,0 9-38-15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28.1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0 315 0,'0'0'120'0,"0"0"-44"0,0 0 36 16,0 0-48-16,0 0-42 15,0 0-10 1,-9 31 32-16,67-26 1 0,8-2-12 15,32-3-26-15,-4 0-7 16,12 0-2-16,1 0-187 16,-23-6-303-16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29.4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76 171 398 0,'0'0'126'0,"0"0"-28"16,0 0 43-16,0 0-35 15,0 0-4-15,0 0-27 16,0 0 12-16,0-3-20 16,0-12-30-16,0-2-11 15,0 1-8-15,9-1-5 32,9-4 12-17,4 3-14 16,-4 0 2-31,-1 1 6 16,1 3-18 0,4 6 17-16,-13 2-18 0,-9 6 5 15,0 0-2-15,0 0-3 16,0 0 0-16,0 0-3 0,9 0-8 0,0 8 9 0,0 12 2 16,4 3 0-1,-13 2-3 1,0 1 9-1,0 6-6-15,0-2 0 16,0 1 7 0,0 4-6-1,0-5-1-15,0 1 0 16,0-2-4-16,0-3 4 16,0-1 0 15,0-5-3-31,0-3 11 0,0-6-8 0,0-6 0 0,-13-1 1 0,13-2-6 0,0-2 5 15,0 0 0-15,-9 0 0 16,9 3 11 15,0-3-12-31,-18 3 1 0,1 5 0 32,-15 1-2-17,-3-1 5 1,-5 6-3-16,0-2 0 47,13-1 5-32,9-3-5 17,18-4 0-32,0-4 2 31,0 0-12-16,0 2 10-15,0 5 0 16,9-2-2 0,36 3 5-1,53-8-3 1,17 0 0-16,18 0 4 0,1-13-7 16,-19-5 3-16,-17 4-15 0,-32 2-32 0,-30 3-129 0,-14 8-134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27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118 162 401 0,'0'0'229'0,"0"0"-112"16,0 0-17-16,0 0 21 16,0 0-37-16,0 0-52 0,0 0 4 15,0-16-3-15,0 16-20 16,0 0 15-16,0 0-26 16,-9 8 4-16,1 31 22 15,-6 15-5-15,5 6 3 16,0 2-20-16,1 4-5 15,-1-7 12-15,9-3-13 16,0-6 0 0,0-12 0-16,0-6 8 0,0-14-8 15,0-6 0 1,0-6 2-16,0-6 0 0,0 3 1 16,0-3 3-16,0 0 16 0,0 0 14 15,0-26 19-15,0-14-39 16,0-8-9-1,-9-11 18-15,-5-11-24 16,6-4-1-16,-1 0 2 0,9 9 6 16,0 9-8-16,0 10 0 15,0 7 2-15,0 10-10 16,0 4 8 0,17 8 0-16,6 5-5 0,3 1-13 15,23 0 11-15,9 8-11 16,9 3-23-16,-10 0 7 15,-8 0-42-15,-13 23-35 16,-5 8-22-16,-13 6-21 0,-18 8-25 16,0 6-97-1</inkml:trace>
  <inkml:trace contextRef="#ctx0" brushRef="#br0" timeOffset="257">12 564 129 0,'0'0'281'0,"0"0"-143"16,0 0-29-16,0 0 14 15,0 0-39-15,0 0-39 16,0 0-32-16,-18 0-8 16,36 0 4-16,22 0-3 15,-5 0-6-15,14 0 6 0,0 0-8 16,9 4 2-16,-9 0-34 15,8 3-97-15,1 1-95 16,-22 5-124-16</inkml:trace>
  <inkml:trace contextRef="#ctx0" brushRef="#br0" timeOffset="538">656 621 100 0,'0'0'329'0,"0"0"-189"0,0 0 51 0,0 0-11 16,0 0-67-16,18-40-3 0,-18 38-20 15,0 2-24 1,0 0-4-16,0 0-47 0,0 0 0 16,0 0-15-16,0 0-10 15,0 16 7-15,0 14-3 16,0 9 6-1,0-3 0-15,0 5 9 0,0-5-9 16,9 1 0-16,-1 0 3 16,1-9-11-16,14 0 8 15,-6-8-52-15,1-6-79 16,-9-3-108-16,4-6-65 16,-4 2-311-16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8:55.3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702 1264 279 0,'0'0'306'16,"0"0"-167"-16,0 0 11 15,0 0-33-15,0 0-13 16,0 0-31-16,0 0-47 15,0 0 11-15,-49-32-33 0,49 32-3 16,0 0-2-16,0 20 0 16,0 5 1-16,0 10 22 15,9 2-22-15,-9 2 17 16,9-2-13-16,-9 2-1 16,0-2 5-16,0-3-4 15,0-3-2-15,0-8-2 16,0-8 6-16,9-8-7 15,-9-3 1-15,0-4 0 16,0 0 5-16,0 0-2 16,0 0 7-16,0 0 6 15,0-11-7-15,0-14 23 0,0-4-23 16,-18-11 0 0,0-2 11-16,18-10-18 0,-8-7 1 15,8-3-3-15,0-9 7 16,0 9-11-16,8 5 4 15,10 12 0 1,13 5-6-16,-13 12 8 16,9 0-2-16,4 5 0 0,-13 9-5 15,13 2 0-15,-5 7-3 16,5 0-20-16,5 5 12 16,4 0-36-16,-13 0-16 15,13 16-65-15,-23 13-78 16,-17 4-65-16,0 9-290 15</inkml:trace>
  <inkml:trace contextRef="#ctx0" brushRef="#br0" timeOffset="237">453 1558 358 0,'0'0'77'0,"0"0"15"15,0 0 20-15,0 0-18 16,0 0-47-16,0 0-5 16,94 0-12-16,-45 0 1 15,-1-7-8-15,10 0-13 16,-9-2-4-16,-13 3-4 0,12 1-4 16,-21 5-28-16,-5 0-143 15,-13 0-117-15</inkml:trace>
  <inkml:trace contextRef="#ctx0" brushRef="#br0" timeOffset="1011">1191 1643 160 0,'0'0'322'16,"0"0"-193"-16,0 0 9 16,0 0-1-16,0 0-33 15,0 0-32-15,-9-48-1 16,9 32-49-16,0-3 11 15,0 0 0-15,0-1-25 16,9-3 22-16,9 1-19 16,-9 5-10-16,8 5 6 15,-3 6-7-15,12 6-1 16,-8 0-5-16,4 0 2 16,-4 14-1-16,0 18 3 15,4 10 2-15,-4 4-8 16,-9 1 6-16,0 2 0 0,0-12-1 15,4-9-9 1,-13-16 10-16,9-7-2 0,-9-5 4 16,0 0 0-16,0 0 3 15,0-5 11-15,0-21-6 16,0-7-4-16,0-4 6 16,17-4-6-16,15-10-4 15,3 1 9-15,14 3-9 16,0 3 0-16,-14 16-1 15,-3 11 4-15,-32 8-3 16,0 9 0-16,8 0-14 16,10 0 12-16,4 12-21 15,-4 16 16-15,9 8 6 16,-14 7-21-16,5 6 10 0,0-3-11 16,13-5-10-16,-5-1 14 15,-8-3-38-15,4-12-19 16,-4-5-47-16,-9-3-68 15,0-11-217-15</inkml:trace>
  <inkml:trace contextRef="#ctx0" brushRef="#br0" timeOffset="1562">2462 1204 362 0,'0'0'182'16,"0"0"-82"-16,0 0 24 0,0 0 4 15,0 0-32-15,0 0-56 16,-67 0-16-16,107 0-13 15,18-3 6-15,17-4 14 16,14 0-21-16,4-1-6 16,5-1 0-16,-5 3 2 15,-17 4-10-15,-5 2 4 32,-35 0-66-32,-28 0-105 31,-8 5-145-16</inkml:trace>
  <inkml:trace contextRef="#ctx0" brushRef="#br0" timeOffset="1791">2675 1354 333 0,'0'0'147'0,"0"0"-120"16,0 0 35-1,0 0 11 1,0 0-4-1,0 0-12 1,182 0-29 0,-89 0 2-16,14 0-30 0,8 0 0 0,-39 0-34 0,-27 0-319 0</inkml:trace>
  <inkml:trace contextRef="#ctx0" brushRef="#br0" timeOffset="9815">6593 968 306 0,'0'0'166'0,"0"0"-75"16,0 0-9-1,0 0-9 1,0 0-5 15,0 0-40-31,36-7 10 16,31 4 17-1,21-3-55-15,15 1 23 0,3 5-23 16,-8 0 0 0,4 0-9-1,-13-4-66 1,-22-1-195-16</inkml:trace>
  <inkml:trace contextRef="#ctx0" brushRef="#br0" timeOffset="10049">7002 686 247 0,'0'0'240'15,"0"0"-144"-15,0 0-49 16,0 0 18-16,0 0-46 0,0 0 9 16,-9 62 61-16,0-22-55 15,9 8-1 1,-9 6 4-16,9 3-37 15,0 5 26-15,0 3-26 0,0-3 1 16,0 1-6-16,0-13 5 16,0-4-111-16,0-15-309 15</inkml:trace>
  <inkml:trace contextRef="#ctx0" brushRef="#br0" timeOffset="7481">4150 1037 420 0,'0'0'258'0,"0"0"-116"16,0 0 13-16,0 0-24 15,0 0-65-15,0 0 18 0,0 0-25 16,-9-8-37-16,9 8 15 16,0 0-37-16,0 11 0 15,0 17 9-15,0 9-3 16,-9 8 10-16,9 4-16 16,0 1 5-16,0 1-5 15,0-6 0-15,0-8 0 16,0-14-1-16,0-14 16 15,0-4-15-15,0-5 0 16,0 0 3-16,0 0 24 16,0 0 17-16,-13-19 3 15,-5-13-18-15,0-13-28 0,-4-6 28 16,-5-11-29-16,10-12 14 16,-6-8-14-1,6-4 1-15,17 10-1 0,0 9 0 16,0 10 7-16,0 11-7 15,40 13 0-15,-5-1-21 16,14 11 15-16,0 3-10 16,0 7-9-16,-5 7 19 15,5 6-53-15,-9 0 1 16,-13 6-33-16,4 25-69 16,-22 5 3-16,-9 7-86 15,0-4-81-15</inkml:trace>
  <inkml:trace contextRef="#ctx0" brushRef="#br0" timeOffset="7571">4150 1037 274 0</inkml:trace>
  <inkml:trace contextRef="#ctx0" brushRef="#br0" timeOffset="7682">4150 1037 274 0,'35'-12'148'0,"-61"18"-14"0,8-3-4 0,9-3-45 0,-4 0-32 15,13 0 16 1,0 0-46-16,0 0 1 15,0 0-22-15,40 0 6 0,17 0 0 16,1 0-8-16,9 0-7 16,8 0-16-1,-8 0-132-15,-27 0-111 0</inkml:trace>
  <inkml:trace contextRef="#ctx0" brushRef="#br0" timeOffset="8474">4665 1478 300 0,'0'0'251'0,"0"0"-132"0,0 0 24 15,0 0-23-15,0 0-61 16,0 0 11-16,-18-82-45 15,18 66 3-15,0-1 9 16,0 3-37-16,0 5 10 16,9 4-10-16,9 5 1 15,4 0-9-15,14 0 8 16,-5 19-13-16,-13 12 11 16,-1 12-24-16,-17-1 12 15,0 1-3-15,0-1-23 0,0-14 35 16,0-5-28-1,0-9 11-15,0-12 18 0,0-2 4 16,0 0 0-16,0 0 22 16,0-11-2-16,0-14 16 15,0-3-10-15,0-4 6 16,0-1 8-16,0-5-39 16,40 5 11-16,0 5-12 15,-13 8 14-15,4 6-22 16,-13 8 8-16,9 6-4 15,4 0-8-15,-5 0 7 16,5 14 5-16,-13 12 0 16,-9 8-19-16,0 1 17 15,4 3-31-15,-4 5-1 16,0-4 28-16,-9 0-66 0,9-9-21 16,0-11-71-16,0-5-104 15</inkml:trace>
  <inkml:trace contextRef="#ctx0" brushRef="#br0" timeOffset="8708">5252 1513 245 0,'0'0'214'0,"0"0"-81"15,0 0-16 1,0 0-29-16,0 0-23 0,0 0-49 15,17-12-13-15,14 9 6 16,5 1-8-16,13-4 18 16,9 0-19-16,-1 0-16 15,-8-2-52-15,-4 6-143 16,-5 2-165-16</inkml:trace>
  <inkml:trace contextRef="#ctx0" brushRef="#br0" timeOffset="8944">5767 1281 394 0,'0'0'158'0,"0"0"-40"0,0 0 5 15,0 0-64-15,0 0-33 16,0 0-25-16,0 1-1 15,0 25 20-15,0 6-16 16,0 2 9-16,0 2-13 16,0 7 5-16,0 0-9 15,9-1 4-15,0-8-61 16,4-5-219-16</inkml:trace>
  <inkml:trace contextRef="#ctx0" brushRef="#br0" timeOffset="10732">7780 929 424 0,'0'0'169'16,"0"0"-41"-16,0 0 1 16,0 0-47-16,0 0-40 15,0 0-42-15,0 4 0 16,0 27 11-16,0 8-9 16,0-2 8-16,0 1 14 15,0-3-23-15,0 2 24 0,0-6-25 16,0-8 3-1,0-6 5-15,0-8-4 0,0-7-4 16,0 1 11-16,0-3-9 16,0 0 96-16,0-3 7 15,0-22-63-15,-9-9-3 16,9-9-25-16,0-2 7 16,0-9-9-16,0-5-1 15,0-3-7-15,0-1-4 16,9 7 1-16,8 5-9 15,1 14 8-15,4 11 0 16,5 10-3-16,13 1-27 16,-4 4 13-16,12 2-14 15,1 7-24-15,-18-1 7 16,-4 3-54-16,-18 0-17 16,-9 5-10-16,0 18-108 15,0 5-180-15</inkml:trace>
  <inkml:trace contextRef="#ctx0" brushRef="#br0" timeOffset="10835">7780 929 178 0</inkml:trace>
  <inkml:trace contextRef="#ctx0" brushRef="#br0" timeOffset="10929">7780 929 178 0,'-76'149'155'0,"76"-149"-39"0,9 0-9 0,18 0-14 0,13 0-52 0,17-8-1 15,10-2 6-15,0 1-45 16,-1 1-2 0,-17 8-3-16,-22 0-178 0</inkml:trace>
  <inkml:trace contextRef="#ctx0" brushRef="#br0" timeOffset="11579">8286 1340 86 0,'0'0'353'15,"0"0"-212"-15,0 0 54 16,0 0-95-16,0 0-8 16,0 0-15-16,-27-85-23 15,27 74 3-15,0 2-35 0,0 0-8 16,0 2 4-1,0 0-15-15,18 2-3 0,0 2 0 16,13 3-24-16,-4 0 19 16,4 6 5-16,-5 21 0 15,-17 8-7-15,-9 5 11 16,0-1-4-16,0-2 0 16,0-9 5-16,0-5-13 15,0-9 8-15,0-4 0 16,0-10-1-16,0 0 14 15,0 0-9-15,0-8 32 16,0-14-34-16,0-3 37 16,0-6-19-16,23-3-15 0,3 3 12 15,14-4-12 1,5 7-5-16,-5 5 0 0,0 9 3 16,-14 6-14-16,-8 8 11 15,4 0-5-15,-4 0-9 16,-9 26 2-16,13 2 9 15,-13-4-3-15,0 6-29 16,0-2 27-16,0-5-22 16,-9 2-4-16,0-11-9 15,0 0-60-15,0-5-33 16,0-9-108-16,0 0-288 16</inkml:trace>
  <inkml:trace contextRef="#ctx0" brushRef="#br0" timeOffset="11791">8966 1292 307 0,'0'0'145'0,"0"0"-48"15,0 0-2-15,0 0-51 16,0 0-8-16,0 0-27 15,133-25 2-15,-84 16-10 16,9 3-1-16,-9 3-74 16,-23 0-187-16</inkml:trace>
  <inkml:trace contextRef="#ctx0" brushRef="#br0" timeOffset="12179">9361 1179 336 0,'0'0'165'0,"0"0"-57"16,0 0 0-16,0 0-30 16,0 0-28-16,0 0 26 15,111-56-35-15,-89 52-2 0,-4 4-23 16,13 0-9-1,-13 0 3-15,9 9-10 0,-18 7 0 16,13 7 4-16,-13-1-2 16,-9 1-2-16,0 2 0 15,0-4 2-15,0 2-2 16,-9 2 2-16,-22-3 4 16,4-1 3-16,9-7-6 15,-4-6-3-15,22-5 0 16,0 0 11-16,0-3-13 15,0 5 2-15,40-5 0 16,27 0-13-16,-1 0 9 16,19 0-52-16,4 0-65 0,-14-14-187 15</inkml:trace>
  <inkml:trace contextRef="#ctx0" brushRef="#br0" timeOffset="20436">9721 173 270 0,'0'0'150'0,"0"0"-49"16,0 0 3-16,-227 0 1 15,139 0-27-15,3-2-46 16,-13-4 22-16,5 0-23 15,-13 0-4-15,-10 4 2 16,-8-1-26-16,-10 3 9 0,1 0-12 16,-22 0 6-1,12 0-6-15,1 0 0 0,-4 0 0 16,-14 0-4-16,-31 0 13 16,-23 5-9-16,-26 7 0 15,-26 3 2-15,-14-4-8 16,5 0 6-16,8 1 0 15,27-7-1 1,18-2 9-16,40-3-11 0,9 0 3 16,30 0 0-16,10 0-9 15,18-12 9-15,-10 4 0 16,-8 4-2-16,-40 4 10 16,-27 0-9-16,-14 12 1 0,-3 6 0 15,12-4-5-15,37-5 5 16,30-7 0-16,36-2 9 15,13 0-1 1,31 0-5-16,-9 0 1 0,10 0 3 16,-10 0-2-16,-9 0-5 15,-8 0 0 1,-5 0-2-16,-4 11 10 0,13-2-8 16,22-1 0-16,14-2 5 15,4-3-10-15,13 3 5 16,-4-4 0-16,-9 1-3 15,4 2 8-15,-4-1-5 16,-8-2 0-16,3 4 8 16,-13-3-16-16,1-3 8 0,-1 3 0 15,18-3-4 1,4 2 11-16,-4-2-7 0,9 3 0 16,-13 0 7-16,13 0-14 15,-5 0 7-15,14-3 0 16,-5 0-8-16,10 0 16 15,-15 3-8 1,15-3 0-16,-5 0 6 0,-5 6-13 16,-13-4 7-16,4 4 0 15,-13 5-9-15,1-3 18 16,-19 1-9-16,0 0 0 16,1-4 7-16,-10 1-13 0,9 2 6 15,-4-2 0-15,27 1-8 16,4-2 14-1,13 0-6-15,5 0 0 16,4-2 9-16,9 6-17 0,-22-6 8 16,14 3 0-16,-1-1-6 15,-4 1 9-15,4-1-3 16,-9 4 0 0,-13 0 10-16,0-4-17 15,14 1 7-15,-14 0 0 0,13-1-5 16,9 0 8-16,-4 1-3 15,4 3 0-15,9 5 6 16,-13 3-16-16,13 6 10 0,-9 2 0 16,1 6-7-16,17-2 11 15,-9 2-4-15,-5 3 0 16,14-1 8-16,0 8-16 16,0-3 8-1,0 6 0-15,0 3 0 0,0 2 12 16,0-1-12-16,0-3 3 15,0 0 7-15,0 1 1 16,0-1-11 0,-17 3 2-16,-1 1 13 0,-4 1-8 15,-5 4-1-15,-4 2-3 16,13 10 10-16,0-1-12 16,1 5-1-16,3 4 0 15,14-5 0-15,0-7 3 0,0-6-3 16,0-14 0-16,0-5 7 15,0-8-9-15,0-4 2 16,14-5 0-16,-6 0-4 16,-8-6 7-16,9 0-3 15,-9 0 0-15,9 3 10 16,0 0-15-16,-9-5 5 16,0 2 0-16,0 0-2 15,0-3 6-15,0 3-4 16,9-2 0-16,-9 1 7 15,0-1-9-15,0 0 2 16,9-1 0-16,-9-4-6 16,22 0 10-16,-4-1-4 0,22-4 0 15,9-2 7-15,26 0-2 16,10 0-5-16,30 0 0 16,18 0 0-16,23-8 3 15,-5-6-3-15,5 3 0 16,3 2 8-16,6 0-10 15,8 9 2-15,-13 0 0 16,4-2-8-16,-8 2 8 16,4-4 0-16,22 3 0 15,18-6 6-15,4-1-10 16,5 2 4-16,-9 3 0 16,-18 3-4-16,-9 0 8 0,-8 0-4 15,-5 0 0-15,4 0 8 16,18 0-11-16,0 0 3 15,10 0 0-15,7 0-2 16,6 0 2-16,-5 0 0 16,-18 0-2-16,-9 0 7 15,0 0-7-15,-4 0 2 16,13-6 0-16,-8 1-5 16,-1 2 5-16,-9 1 0 15,-4 2-1-15,5 0 7 16,-14 0-6-16,4 0 0 15,-13 0 1-15,14 8-9 16,-14-3 8-16,0 1 0 0,23 0-1 16,8-3 9-16,-13 0-8 15,13-1 0-15,-26-2 1 16,-5 4-11-16,-18-4 10 16,10 0 0-16,-1 0-2 15,0-4 12-15,-8-10-10 16,-19 3 0-16,1-1 0 15,-41 3-5-15,1 4 5 16,-27 0 0-16,-13-1-4 16,-18 4 17-16,13-4-15 15,4 2 2-15,14 2 0 16,9-1-6-16,18 0 6 0,0 1 0 16,-1 2 0-1,-8 0 6-15,0-4-6 0,-14 1 0 16,-4 1 2-16,-9-1-6 15,-22 0 4-15,0-3 0 16,0 4 3-16,0-7 10 16,-9 1-11-16,0-2-2 15,9-8 6-15,0-5-5 16,4-5-1-16,-13-3 0 16,9-6 10-16,0 0-2 15,0-6-1-15,-1-5-1 16,-8-8 0-16,0-7 12 15,0-5-18-15,0-2 3 0,0-4 18 16,0 6-18 0,-17 0 12-16,-1 0-10 0,5 0 4 15,-5-2 5-15,18-1-14 16,-9 5 4-16,9 4 26 16,0 3-29-1,0 2 17-15,0 0-16 0,18 1 10 16,4-1-7-16,5 1-5 15,-10 2 0-15,-3 3-1 16,-14-3 9-16,0 6-8 16,0 0 0-16,0 2 9 15,-23 1-17-15,15 3 8 16,-10 5 0-16,9 6-5 16,9 2 9-16,0 13-4 0,-13 4 0 15,13 9 12-15,0 3-21 16,-9 0 9-16,9 0 0 15,0 0-11-15,0 0 6 16,-9 0 5-16,9 0 0 16,0 0 4-16,0 0-6 15,0 0 2-15,0 0 0 16,0 0 3-16,0 0 6 16,0-2-9-16,-9-7 0 15,-18-2 11-15,-4-4-14 16,-18-1 3-16,-8-1 0 15,-19-1-7 1,-31 4 15-16,-26 3-8 0,-27 11 0 16,-53 0-23-16,-18 31-53 15,-9 18-177-15,4-18-340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37.2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63 283 114 0,'0'0'289'16,"0"0"-129"-16,0 0 3 16,0 0-58-16,0 0 0 0,0 0-16 15,0 0-26-15,-36-102 20 16,23 96-34-16,13 6-2 16,0 0-13-16,0 0-33 15,0 0-1-15,0 0 0 16,0 22 0-16,22 19-14 15,-4 4 18-15,8 6-4 16,-12 2 1-16,3 1 9 16,1-5-15-16,4-8 5 15,-4-9 0-15,0-13-7 32,-9-10-1-1,4-9 8-31,-13 0-2 15,9 0 7-15,-9-31 14 32,0-9-13-1,9-2-2-15,-9-3 21-1,9 2-23-15,0 6 6 31,-9 12-8-15,0 11 9 15,0 8-15-15,9 6 6-16,-9 0-15 0,22 0 14 0,-4 20-14 31,-1 14 12-15,6 5-11 15,-6 4-9-15,1-3 15-16,0-7 7 31,13-8-22-15,-22-7 18-1,9-12-34 1,-18-6 19-1,13 0 16-15,-4-3 8 0,-9-25 12 0,9-15 2 0,0-8 10 0,-1-17 13 0,1-7-24 0,0-6-5 0,5 3-12 0,-6 15 13 16,-8 18-14-16,0 19 1 16,0 15 0-16,0 8-3 0,0 3 2 0,0 0-37 0,0 17-62 0,9 26-50 0,-9 2-57 0,9 6-145 0</inkml:trace>
  <inkml:trace contextRef="#ctx0" brushRef="#br0" timeOffset="349">742 412 306 0,'0'0'218'0,"0"0"-104"0,0 0-16 0,0 0-28 0,0 0-40 0,0 0-11 0,23-31-3 16,-6 26-9-16,1-4-2 16,0 4-5-16,13-4 0 15,-13-2 17-15,4 3-12 16,-13-6 10-16,-9-1 35 15,9-5-7-15,-9-2-5 16,0-3 0-16,0-1-21 16,0 0 16-16,-18 6-15 0,-4 6 7 15,4 9-5-15,0 5-19 16,-4 0 11-16,4 0-12 16,-22 25-2-16,14 9-6 15,8 12 8-15,-4 4 0 16,13 7-1-16,9 2 1 15,0-5-4-15,49-9 4 16,-1-8-4-16,-3-11-4 16,4-11 8-16,8-8 0 15,-17-7 0-15,-4 0 8 16,-5 0-7-16,-4-11-1 16,-5-6 8-16,-13-3-14 15,-9 7 6-15,0 3-49 16,0 5-56-16,-18 5-65 0,-13 0-42 15,22 0-196-15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6:43.1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272 72 112 0,'0'0'112'15,"0"0"-13"-15,0 0-24 16,0 0 0-16,0 0 4 16,0 0-36-16,-49-11 11 15,49 8-24-15,0 1-12 16,0-2 26-16,0 3-1 0,0 1 0 15,0-4-30 1,0 1-7-16,0 1 4 0,0-2 7 16,0 2-15-16,0 2 3 15,0 0 5-15,0 0-10 16,9 0 0-16,4-6 4 16,5 3-5-16,0 0 1 15,13-2 0-15,4 5-1 16,-4-6 5-16,5 3-4 15,-14-1 1-15,-4-1 5 16,0 5-3-16,-18 0-3 16,0 0-1-16,0 0-10 15,0 0 7-15,0 0-7 16,-27 0 11-16,-4 0 15 16,-5 0-9-16,5 6-6 0,-18 8 7 15,5 7-2 1,-14-2-5-16,0 3 0 0,10-4 0 15,21-7 4-15,5-2-8 16,22-4 2-16,0 1-29 16,0 0 15-16,40-1 8 15,-5-1 8-15,23-2 10 16,-9 1-4-16,0-1-3 16,-9 4-3-16,-23-3 0 15,1-1-1-15,-9-2 6 16,4 4-5-16,-13-4 0 15,0 0 4-15,0 2-8 0,0 2 4 16,0-2-9-16,0 1-1 16,0 9 20-16,-31 4-9 15,-9 7 10-15,-4 5-6 16,-14 1 0-16,9-5-5 16,9-1 8-16,5-9-8 15,26-2 0-15,-4-3-2 16,13-9-4-16,0 2 4 15,0-2 1-15,0 4-6 16,13-4 7-16,5 2 8 16,8 1-7-16,-17-1 5 15,13-2-3-15,-13 3 4 16,-9-3-7-16,0 0 0 16,0 4 0-16,0-2-5 15,0 4 5-15,0 5-13 16,0 9 6-16,-40 3 7 0,5 2 20 15,4-8-15 1,13-2 1-16,0-5-8 0,18-5 2 16,0 5 0-16,0-4 0 15,0-1 7-15,0-2-7 16,0 3 0-16,0-4 3 16,0 7-5-16,0-1 2 15,0 1 0 1,0 5-2-16,0-3-13 0,0 1-220 15,0 2-431-15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39.3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0 609 436 0,'0'0'115'15,"0"0"23"-15,0 0-24 16,0 0-25-16,0 0-15 15,0 0-21-15,58-156 25 16,-32 105-35-16,-3-8-25 16,-6-1 28-16,-8-3-21 15,-9 5 11-15,0 2-9 16,-9 11-19-16,-22 13 26 16,13 11-20-16,10 13-6 15,-1 8 4-15,0 0-12 0,-5 8-1 16,6 37-3-16,-1 18 1 15,9 14-2-15,0 2 5 16,0-8 0-16,0-6-3 16,31-14 5-1,-13-12-2-15,8-10 0 0,-12-15-1 16,-6-6-5-16,1-8 6 16,0 0 0-16,9 0 6 15,-9-20-2-15,22-11 0 16,-4-3-3-16,-5 0 10 15,5 3-12-15,-10 9 1 16,5 8 0-16,-13 10-7 16,9 4 3-16,-9 0 2 0,22 4 1 15,-13 18-1 1,-9 1-8-16,22 2 10 0,-22 1-10 16,9-3 6-1,4-9-5-15,-13-9 8 0,0-2-1 16,-1-3 2-16,-8 0-3 15,18 0 3-15,-4 0 0 16,3-17 4 0,1-6 4-16,13-8-8 0,5-3 0 15,-5-6 4-15,4 9-6 16,-4 6 2-16,-13 11 0 16,0 11-8-16,-5 3 5 15,-4 0 3-15,0 4-4 16,0 20 4-16,0-1-10 0,0-1 2 15,-9-2-26 1,13-6 14-16,-13-5 1 0,0-3 9 16,0-6 10-16,0 0 0 15,0 0 2-15,0 0 3 16,0-9-1-16,0-11-2 16,-22-2 5-16,4 2-7 15,0 3 15-15,-4 5-14 16,4 4 15-16,9 5-15 15,1 3 0-15,-6 0-2 16,5 6-3-16,9 22 4 16,-9 6-5-16,9 0 9 15,0 0-7-15,0-3 3 0,0-4-5 16,9-9-3-16,14-6 0 16,-15-4 8-1,10-8-2-15,0 0 7 0,4 0-2 16,-13-13-3-16,9-11 0 15,4-4 20-15,-4-3-20 16,0 0 10-16,-1 2-2 16,-3 10-2-1,-14 10 14-15,0 4-2 0,0 5-10 16,0 0-4-16,0 0-4 16,0 3-11-16,0 22 11 15,9 9 0-15,-1-3 0 16,10 0 0-16,-9 1 1 15,13-7-8-15,-4-8 7 0,0-6-8 16,-9-8 7-16,4-3-7 16,5 0 8-1,0-3 0-15,-9-19 6 16,22-4-5-16,-14-5 1 0,1-1-2 16,4 4 1-16,-13 6 6 15,-9 7-1 1,9 5-6-16,-9 6 4 0,0 4-10 15,9 0 6-15,0 0-9 16,4 20 5-16,-4 5 0 16,0 7 1-16,9-1 3 15,4 0-9-15,-4-6 3 16,8-5-4-16,-3-5-20 16,-6-9 29-16,1-6-13 15,4 0 14-15,-4 0 0 0,-9-21 4 16,9-6-3-16,-18-5-1 15,9-2 0-15,-9-6 5 16,0 1 4-16,0-1-5 16,0 12-1-16,-9 11 1 15,0 8 14-15,9 9-18 16,-9 0 0-16,0 0-1 16,0 31-10-16,-13 12 11 0,22-1 0 15,0-2-8 1,0-9 3-16,0-4-3 15,31-11-3-15,-4-7 6 0,13-7-13 16,0-2 15 0,-5 0 2-16,5-11 2 15,-4-9-4-15,-5-3 3 0,-4-3 0 16,-5-2 4-16,-13 0 3 16,-9 3-3-16,0 5 16 15,0 5-15-15,0 7 21 16,0 8-17-16,0 0-7 15,0 3-4-15,-9 28 0 16,0 3 2-16,9 0 0 16,0 0 1-16,0-6-7 15,0 1 6-15,9-3 0 16,18-7-9-16,12-2-10 16,-3-7-11-16,13-2-28 0,9-8-120 15,-1 0-80-15,-8-9-284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0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21 325 374 0,'0'0'167'0,"0"0"-45"16,0 0 1-16,0 0-17 15,0 0-34-15,0 0-19 16,-18-107 8-16,18 84-32 15,0-2 1-15,9-3-11 16,22 5-14-16,-4 3 1 16,13 2-6-16,-14 9 0 0,14 0-11 15,-4 6 11-15,4 3 0 16,-13 0-4-16,-5 0 1 16,4 20 0-16,-17 8-1 15,5 0-1-15,-14-2-2 16,9-6-2-16,-9-9 9 15,0-3 0-15,0-8 4 16,0 0-4-16,0 0 4 16,0 0 2-16,0-17 11 15,-9-5-16-15,-14-4 11 16,6-2-1-16,-14 0-10 16,4-1 16-16,0 7-5 0,-4 8-6 15,22 2 20 1,0 9-26-16,9 3 5 0,0 0-5 15,-8 26-12-15,8 16 9 16,-14 3 3-16,14 1 0 16,0-6-4-16,0-10 4 15,0-4-3-15,22-8 2 16,-4-9-15-16,13-4 14 16,-13-5-1-16,0 0 3 15,-9 0 5-15,13 0-1 16,-13-18-2-16,0-1 4 15,0-2 0-15,-9 8 2 16,8 4-5-16,-8 3-3 0,0 4 9 16,0 2-9-1,0 0-2-15,9 0-2 0,5 8-5 16,3 14 8-16,-8 1 1 16,22 0-4-16,-13-3-4 15,18-8-26-15,4-10-84 16,17-2-93-16,-8 0-179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1.4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182 113 700 0,'0'0'151'0,"0"0"-6"16,0 0-9-16,0 0-21 16,0 0-43-16,0 0-26 15,-75-113-9-15,75 113-35 16,0 9-2-16,0 44-1 15,0 27 1-15,0 21 7 16,0 13-7-16,0 16 0 16,0 11-1-16,0 1 9 15,-9-1-8-15,9-13 0 16,0-23-10-16,0-21 9 16,0-23-34-16,9-28-17 0,17-19 3 15,6-14 25-15,3 0 24 16,5-29 0-16,9-24 6 15,-5-18-8-15,-4-2 2 16,-13-7 0-16,-14 1-2 16,-13 5 5-16,0 9-4 15,-40 12 1-15,-26 8-20 16,-19 17 20-16,-4 10-13 16,23 7-2-16,26 8 10 15,13 3-10-15,27 0 7 16,0 0-12-16,0 0-32 15,9 0 29-15,22 0 15 16,5-3 8-16,13-3-5 0,-1-6 12 16,1-1-7-1,-4-4 0-15,-5-3 9 0,0 0-5 32,-14-6 7-1,14 2 3-31,-13 3 24 31,4 5-27 0,-22 10 20-31,-9 3 11 16,0 3-40 31,0 0 13-47,0 0-15 15,0 0-9 1,0 23 4-16,9 13 3 47,-9 10 2-31,0-1 0-1,9-2 6-15,0-4-9 31,13-14 3 1,-4-7 0-17,-1-11-7-15,1-7 7 32,4 0 0-17,5 0 2 1,-5-18 4-1,5-14 1 1,0-4-7-16,-5-5 0 0,-4 5 10 0,-10-1-1 0,1 7-9 0,5 9 8 16,-14 10-3-16,9 5 13 0,-9 6-18 0,8 0-4 0,1 0 1 0,0 17-13 0,13 9 16 0,-4 2 0 0,-18 3 6 0,9-3-10 0,9-2 4 0,-9-3 0 0,13-10-8 0,-4 0 3 0,-1-8-4 0,6-5 8 0,-6 0 1 0,-8 0 0 0,9-18 0 0,4-7 1 15,5-3 8-15,-5-2-4 0,5 0-5 0,-9 10 5 0,-10 6 4 0,6 7 2 0,-14 7-11 0,0 0 0 0,0 0-6 0,9 0-11 0,17 10 17 0,-17 10 0 0,13 0 7 0,-13-3-15 0,-9-6 8 0,9-2-1 16,0-7-7-16,-9-2 0 16,0 0 8-16,9 0 1 0,4 0 7 15,5-5-5-15,9-12-3 16,4-3 0-16,-13 6-3 15,13 2 9-15,-14 7-6 16,-8 2 0-16,9 3 2 16,4 0-8-16,-13 0 6 15,18 8 0-15,-5 10-8 16,5 5-15-16,13-4-73 16,4 1-68-16,5-7-111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2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27 184 145 0,'0'0'402'0,"0"0"-334"16,0 0 34-16,0 0 15 15,0 0-49-15,0 0-49 16,0 0-8-16,-27-22-11 0,45 22 9 16,22-3-2-1,9 3-1-15,-5-3-4 0,14-2 20 16,-18-1-20-16,9 0 9 15,-23-2 17-15,5 2-16 16,-13 0 26-16,-9-2 7 16,-9 2-12-16,0 1 13 15,0-7-20-15,0 1-14 16,-18-3-1-16,-13 0-5 16,-13-1-1-16,4 4-5 15,-18 2 4-15,18 1-5 16,22 6 1-16,0-2 0 15,18 4-2-15,0 0-1 16,0 0 2-16,0 0-11 16,27 4 12-16,13 10-2 0,9 0 2 15,0 3 0-15,4 5 5 16,5 3 1-16,-9 1-1 16,0-1-5-16,-23 4 6 15,5-4-10-15,-22 1 4 16,-9 3-17-16,-18-2-123 15,-62 5-233-15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3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248 436 566 0,'0'0'230'0,"0"0"-81"16,0 0 17-16,0-167-24 15,-8 147-72-15,-1 11 6 16,9 7-39-16,0 2-18 16,0 0-12-16,0 0-7 0,0 37 0 15,0 22-6-15,17 18 16 16,-8 8-14-16,0 8 4 16,-9 9 0-16,0 8 1 15,0 6 3-15,0 1-4 16,0-7 0-16,0-8 0 15,-9-26-6-15,9-16-11 16,0-24-28-16,9-16 14 16,13-14-30-16,-4-6 37 15,9 0 23-15,-5-17 1 16,-4-20 10-16,0-8-10 16,4-9 1-16,-13-9 3 0,-9-8 0 15,0-2-4-15,0 3 0 16,-22 7 8-16,-32 15-15 15,-4 14 7-15,-13 16 0 16,5 5-7-16,8 7 1 16,22 4-4-16,-4 2-3 15,23 0-36-15,17 0 23 16,0 0-7-16,0 0-8 16,40-3-1-16,26-3 35 15,19-11 7-15,-1-3 0 16,14 0 6-16,0-8 0 15,-14 0 8-15,-8 2 6 16,-28 4 23-16,-8 5-10 0,-31 5-1 16,0 10 13-16,-9 2-32 15,0 0 13-15,0 0-20 16,0 0-3-16,0 0-1 16,0 0-2-16,0 2-5 15,0 24 4-15,0 8-7 16,0 8 2-16,0-5 6 15,18-3-1-15,22-11-7 16,-13-12 0-16,4-6 5 16,-14-5-5-16,15 0 12 15,-15-13-4-15,1-24 5 16,13-14-2-16,-13-9 19 16,0-5-16-16,-18 1 6 15,0 1 19-15,0 9-16 0,0 9 24 16,0 17-14-16,0 11-20 15,-9 9 24-15,9 8-28 16,0 0-1-16,0 10 0 16,0 39-15-16,0 20 14 15,0 9 1-15,0 7 0 16,0-3-1-16,9-11 1 16,13-12 0-16,-13-19-5 15,0-15-1-15,0-10 6 16,-1-15 0-16,-8 0 0 15,0 0 7-15,0-12 2 16,0-19-8-16,9-9 2 16,14 0 4-16,-6-2-7 0,10 11 0 15,-5 5 0-15,5 15-13 16,4 11 11-16,5 0-2 16,12 3-6-16,-8 23-4 15,-4-1 9-15,-5 3-5 16,-22 0-14-16,0 1 23 15,-9-5-5-15,0-3 5 16,0-1-7-16,-9-6-18 16,-40-3 3-16,-9-2-25 15,-8-9-61-15,-1 0-36 16,9 0-131-16,-8-14-366 16</inkml:trace>
  <inkml:trace contextRef="#ctx0" brushRef="#br0" timeOffset="450">755 223 379 0,'0'0'170'15,"0"0"-52"-15,0 0 1 0,0 0-63 16,0 0-45-16,0 0 0 16,-58 15-11-16,58 16 0 15,-9 3 7-15,9-3-10 16,0-5 3-16,0-7 0 15,0-7-5-15,9-6 8 16,0-6-3-16,13 0 12 16,-13-4 28-16,9-18 36 15,-9-7-16-15,4 2-10 16,-13-3 12-16,0 5-43 0,0 3 6 16,-13 6-19-1,-14 3 6-15,-4 11-24 0,-4 2 9 16,3 0-95-16,6 25-69 15,26 15-121-15,0 5-323 16</inkml:trace>
  <inkml:trace contextRef="#ctx0" brushRef="#br0" timeOffset="801">1732 223 441 0,'0'0'193'0,"0"0"-35"0,0 0-39 16,0 0-4-16,0 0-24 16,0-150-40-16,0 136 14 15,0 6-30-15,-9 6 0 16,9-2 13-16,0 4-41 15,-8 0 3-15,-1 6-10 16,-5 31-4-16,5 26 1 16,1 13 3-16,8 14 0 15,0 6 1-15,0-2 2 0,0-7-3 16,17-7 0 0,32-12-6-16,0-14 2 0,0-12-51 15,0-11-69-15,-14-11-70 16,14-13-89-16,0-7-209 15</inkml:trace>
  <inkml:trace contextRef="#ctx0" brushRef="#br0" timeOffset="1226">2079 688 350 0,'0'0'171'15,"0"0"-81"-15,0 0 60 16,0 0-61-16,0 0-17 15,-22-159-7-15,22 142-24 16,13 6 4-16,5 8-34 0,0 3-10 16,-1 0-1-1,14 3 0-15,-4 22 0 0,4 3-2 16,-22 12 6-16,0 3-6 16,-9 2 2-16,0-2 0 15,0-12-1-15,0-9 3 16,0-7-2-16,0-10 0 15,0-5 9-15,0 0-6 16,0 0 11-16,0-8 20 16,0-14 36-16,0-10-61 15,0-2 13-15,0-3 8 16,31 1-27-16,-4 1 3 0,-10 13-6 16,6 3 5-1,3 10-17-15,-3 9 3 0,3 0 3 16,1 9 4-16,4 21-23 15,-4 4 7-15,4 3-14 16,-14 0-36-16,1 3-19 16,-4-9-92-16,3-6-93 15</inkml:trace>
  <inkml:trace contextRef="#ctx0" brushRef="#br0" timeOffset="1570">2785 0 516 0,'0'0'185'16,"0"0"-36"-16,0 0-28 0,0 0-40 0,0 0-66 0,0 0 21 15,76 23-26 1,-36 42 10-16,0 20 4 0,-14 17-7 31,14 8 17-31,-22 1-22 0,-9-9-5 0,13-9-1 78,-13-14-1-62,-9-3-10-16,-9-13-50 0,-62-6-298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6.2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0 254 663 0,'0'0'106'15,"0"0"18"-15,0 0 40 16,0 0-40-16,0 0-60 0,0 0-55 16,0 0-2-16,22-101 0 15,54 89-7-15,-1 6 0 16,1 4 0-16,12 2 9 16,-21 0-9-16,0 0 0 15,-18 0 3-15,-14 0-12 16,-4 0 9-16,-13 0 0 15,-18 0 0-15,0 0 7 16,0 0-7-16,0 0 1 16,0-12 5-16,-36-1-12 15,-12-2 6-15,-1-2 0 0,9 3-9 16,-5 0 18 0,14 2-9-16,13 4 0 0,-4 0 3 15,13 3-7-15,0 1 4 16,9 1 0-16,0 0-1 15,0 0 1-15,0 3 0 16,0 0-10-16,40 0-14 16,9 0 14-16,18 0 10 15,0 0 0-15,-10 23-4 16,1 3 8-16,0 2-4 16,-23 4 0-16,-3-2 3 15,-15 3-9-15,-8 2 6 16,-9 5 0-16,0-3-4 15,-18 2-60-15,-39-5-12 0,8-3-165 16,9-3-207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9.2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128 158 437 0,'0'0'226'0,"0"0"-97"15,0 0-3-15,0 0-23 16,0 0-22-16,0 0-63 15,-106-62-9-15,97 87-9 0,0 12 4 16,9 5 5 0,0 1-9-16,0-1 0 0,0 1 2 15,0-12-2-15,27-4 0 16,13-12 0-16,-1-9 9 16,10-6-5-16,-13 0 1 15,13-13-4-15,-23-16 23 16,14-8-18-16,0 0 14 15,-13 0 4-15,-9 6-16 16,-5 8 24-16,-4 9-16 16,-9 6-5-16,0 5 12 15,0 3-22-15,0 0-2 0,0 0 0 16,0 11-16-16,0 15 14 16,18 5 3-1,-9-6 0-15,22-5-8 0,-5-9 1 16,14-7 5-16,-4-4-2 15,4 0 6-15,9-5-2 16,-14-19 0-16,5-7 0 16,0 0 5-16,-22-1 1 15,-9-4-6-15,-9 2 12 16,0-4-7 0,0 8 12 124,-9 7-17-140,-9 10 3 0,18 7-3 0,0 6 0 0,0 0-4 0,0 19-6 0,0 21 3 0,0 5-3 0,0-2 10 16,0-1-16-16,0-4 12 0,18-8-17 15,0-2 10-15,13-2 10 16,-4-1-10 0,-10 1 7-1,6-3 4-15,-14-7 0 32,-1-5-10-32,-8-5 0 31,0-2-10-16,-17-4 1 1,-32 0-23-16,0 0-38 31,-9 0-47-15,14 0-65 0,21 0-182-1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46.8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 82 670 0,'0'0'149'0,"0"0"-31"15,0 0 11-15,0 0-49 16,0 0-9-16,0 0-31 0,0-82-37 16,-8 82-6-1,-1 36-4-15,-14 18 7 0,6 23 1 16,8 12 1-16,9 6-2 15,9 1 0-15,48-11-8 16,19-20 6-16,22-26-36 16,-5-21 3-16,5-18 31 15,-32 0-7-15,-8-9 11 16,-22-17 5-16,-23-5 2 16,-13 1 9-16,0-5-13 15,0 4-2-15,-22 3 3 16,-5 8 1-16,-13 3-5 0,13 9 0 15,-4 2 3 1,22 3-7-16,1 3 4 0,8 0-12 16,0 0 12-16,0 0-41 15,40-6 18-15,4-1 21 16,14-11 2-16,-9 1-2 16,8 3 2-16,-17 5 0 15,-13 9 5-15,4 0 2 16,-13 0-4-16,0 23 4 15,-9 17-2-15,13 11 10 16,-4 9-8-16,-18 7-2 16,0 7 13-16,0 0-12 15,0-2-4-15,0-3-1 16,0-7 9-16,0-9-8 16,0-10-2-16,0-8 0 0,0-16-6 15,0-4-22-15,0-10-48 16,0-5-41-16,8 0-60 15,10-17-92-15</inkml:trace>
  <inkml:trace contextRef="#ctx0" brushRef="#br0" timeOffset="240">1084 501 22 0,'0'0'574'15,"0"0"-449"-15,0 0 10 16,0 0 11-16,-35-153-46 15,35 153-13-15,0 0-55 0,0 0-29 16,0 34-6-16,0 23 8 16,0 17-5-16,0 1 0 15,0 5 9-15,0-10-7 16,0-13-2-16,0-9-8 16,0-14 3-16,0-14-139 15,18-15-70-15,-10-5-82 16,15 0-156-16</inkml:trace>
  <inkml:trace contextRef="#ctx0" brushRef="#br0" timeOffset="555">1075 156 383 0,'0'0'100'0,"0"0"12"0,0 0-13 16,0 0-9-16,0 0-54 15,0 0-32-15,-93-81-4 16,93 111-5-16,0 3 5 16,0 4 0-16,0-3 5 15,0-9-7-15,27-11 2 16,13-10 0-16,-14-4 8 16,6 0-4-16,3-6 27 15,-13-20 34-15,-13-2-22 16,-9 3 8-16,0 0-32 0,0 4-16 15,0 10 8 1,-9 8-11-16,-13 3-3 0,13 0-29 16,9 21-98-16,0 18-29 15,0 14-111-15</inkml:trace>
  <inkml:trace contextRef="#ctx0" brushRef="#br0" timeOffset="1441">1333 603 492 0,'0'0'164'0,"0"0"-43"16,0 0 15-16,0 0-44 16,0 0-43-16,0 0-27 15,0 0-22-15,0-23-4 0,0 58 4 16,13 6 0-16,-4 2 0 15,18 2 0-15,-18-7 0 16,13-5-3-16,14-10 1 16,-14-12-3-16,5-11-13 15,4 0 18-15,-5 0-2 16,5-22 4-16,-4-10 1 16,-9-5 17-16,4-5-20 15,-4-6 24-15,-9-1 4 16,-9-2-15-16,0 9 31 15,0 11-21-15,0 12 0 0,-9 10 12 16,0 9-32 0,0 0-3-16,-4 17 0 0,4 22-8 15,0 10 0-15,9 2 8 16,0-1 0-16,0-7-9 16,31-12-7-16,5-5 3 15,12-15-16-15,-8-8-25 16,5-3 40-16,13 0 4 15,-9-13 10-15,-1-11-3 16,-21-4 10-16,-5-7-7 16,-13 2 14-16,0-6-11 15,-9-4 23-15,0 3-5 16,0 6 3-16,-9 12 15 0,-9 10-34 16,-4 12 17-1,4 0-22-15,9 14-1 0,1 29-4 16,-15 8 4-16,23 5 1 15,0-2-8-15,0-7 10 16,0-9-4-16,23-13-2 16,3-11-44-16,14-10 31 15,18-4-7-15,0 0 24 16,8-32-7-16,1-8 13 16,-9-5-6-16,-14-6 1 15,-13 3 7-15,-13 0 5 16,-18 3 0-16,0 2-4 15,0 12 26-15,0 11-34 0,-9 11 14 16,0 9-15-16,9 0-10 16,-9 17 10-16,9 26-18 15,-8 14 18-15,8 2-13 16,0-2 2-16,0-6 4 16,0-4-5-16,0-7-13 15,8-3 21-15,19-5-7 16,13-7 11-16,-13-5-15 15,-5-9 17-15,-13-5-2 16,-9-4 0-16,0-2 8 16,0 0-1-16,-40 0-7 15,-18 0-43-15,23 0-66 16,3 6-115-16,32-6-254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0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147 130 511 0,'0'0'148'0,"0"0"4"16,0 0-34-16,0 0 6 16,0 0-16-16,0 0-42 15,-9-130 1-15,9 130-48 0,0 0-17 16,0 31-4-16,0 20-2 16,0 19 4-1,0 7 14-15,0 5-7 0,0-1-4 16,0-11-3-16,0-6 9 15,0-13-11-15,9-10 2 16,0-14 0-16,0-9-3 16,-9-11 8-16,9-7-5 15,4 0 0-15,-4 0-26 16,0-11 26-16,0-21-29 16,-9-9-6-16,0-5 2 15,0 0-29-15,-18 7 30 16,-22 8 28-16,5 11-1 15,-5 6-2-15,9 14 7 16,13 0-3-16,0 0-7 0,9 20-1 16,9 5 7-16,0 1-1 15,0-6-9-15,9-1 7 16,27-7 5-16,4-7 1 16,8-5-12-16,-12 0 20 15,13-2-7-15,-9-23 10 16,0-7-7-16,-14-7 28 15,-8-5-4-15,4-3-4 16,-13-2 34-16,-9-1-35 16,0 4 11-16,0 4 2 15,0 6-25-15,-9 9 28 16,-13 11-27-16,13 10-1 16,9 6 7-16,0 0-17 15,0 8-5-15,0 35-2 16,0 22 7-16,-9 11-3 0,9 1 3 15,0-10 0-15,0-6-2 16,0-16 6-16,0-12-4 16,0-10 0-16,0-12 5 15,0-8-11-15,0-3 6 16,9 0 0-16,9 0-9 16,13-11 8-16,18-15 1 15,-13-2 0-15,12 3 2 16,-8 9-13-16,-13 9 9 15,-9 7-8-15,13 0 8 0,-4 0-25 16,4 23 16-16,-5 5 11 16,-3 1-21-16,-6-4 18 15,1-3-29-15,4-8 13 16,-13-2 16-16,0-10-25 16,9-2 27-16,4 0-3 15,5 0 8-15,-1-18 4 16,6-14-8-16,-6-5 0 15,-4-8 2-15,-13-3 3 16,-9-1 1-16,0 4 11 16,0 8-11-16,-9 12 32 15,1 13-24-15,-24 12-13 0,6 0-1 16,-5 41-1-16,4 15 1 16,5 4-3-1,22-1 9-15,0-8-9 0,0-6 3 16,13-11 0-16,23-6-14 15,4-8-6-15,-5-6-36 16,14-6-34-16,9-8-110 16,-9 0-255-16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0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17 625 639 0,'0'0'150'0,"0"0"-24"15,0 0-24-15,0 0 2 16,0 0-68-16,0 0-15 15,-17-99-19-15,17 96 8 16,17 3-16-16,1 0 6 16,13 6-7-16,-4 22-2 15,-18 6 9-15,13 0 0 16,-13 3-3-16,-9-6 12 16,9-5-9-16,0-7 0 15,0-7 1-15,-9-10-3 16,0 2 2-16,0-4 0 15,8 0 14-15,1 0-14 0,22-29 25 16,-4-8-20-16,22-8 8 16,0 0-4-16,0-1-4 15,0 6-5-15,-23 10 3 16,1 7 5-16,-5 11-8 16,-4 11 0-16,0 1-15 15,13 0 9-15,-5 25-2 16,14 8-6-16,-13 5 9 15,-5-2-32-15,-4 1 19 16,-9-1-41-16,13-4-57 16,-22-10-1-16,0-8-160 15</inkml:trace>
  <inkml:trace contextRef="#ctx0" brushRef="#br0" timeOffset="789">964 53 599 0,'0'0'184'0,"0"0"-74"16,0 0 35-16,0 0-40 16,0 0-62-16,0 0-26 15,-36-53-17-15,36 84-3 16,0 16-7-16,0 8 17 15,0 4-7-15,0 9 0 16,0 0 9-16,0-1-13 0,0-7 4 16,0-17-29-16,0-18-49 15,9-13-92-15,-9-12 49 16,9 0-23-16,-9-17 57 16,0-17 10-16,0-6 69 15,0 0 8-15,-9-2 19 16,-22 8-15-16,4-1 33 15,-4 17 1-15,13 0 25 16,-8 9-5-16,26 7-17 16,-14 2-25-16,14 0-8 15,0 0-7-15,0 0-1 16,0 6 0-16,14 8 7 0,12-5-2 16,14-9 1-16,5 0 33 15,4 0 24-15,0 0-20 16,-1-12 35-16,-12-5-13 15,4-7-13-15,-22 3 23 16,4-5-33-16,-22-2-5 16,0 2 20-16,0 1-40 15,0 2 17-15,0 6-1 16,-9 8-29-16,-4 3 21 16,4 6-25-16,9 0-2 15,-9 0-5-15,0 27-7 16,0 9 14-16,0 7 0 15,9 2 7-15,-13-3-10 0,13-1 3 16,0-5 0-16,0-8-11 16,0-5 11-16,13-9-2 15,-13-11-2-15,18-3-17 16,-9 0 20-16,9-3 1 16,13-17 0-16,-5-2-6 15,14-1 7-15,9 3-1 16,-4 9 0-16,-14 2-12 15,9 9 9-15,-22 0-2 16,-1 0 2-16,6 6-8 16,-14 17 7-16,8-1 4 15,-8 6 0-15,9 1-43 16,4-5-34-16,-4-9-79 16,13-9-75-16,-13-6-162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8:54.7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4337 84 95 0,'0'0'381'0,"0"0"-280"16,0 0-9-16,0 0-12 15,0 0-4-15,0 0-3 16,-35-87-35-16,35 87-5 16,0 0 5-16,0 0-32 15,0 0 2-15,0 0-8 16,0 31 1-16,26 12 5 15,14 11-5-15,0 11 0 16,5 8 12-16,-5 4-8 16,0 2-3-16,-5-3-2 15,-4 1 4-15,-13-1-4 16,-18-3 0-16,0-2-12 0,-66-3-127 16,-41-6-472-16</inkml:trace>
  <inkml:trace contextRef="#ctx0" brushRef="#br0" timeOffset="-2241">1716 240 85 0,'0'0'141'0,"0"0"-14"16,0 0-21-16,0 0-67 0,0 0-17 15,0 0 14-15,-58-11-24 16,58 11 3-16,0 5 3 16,0 7-18-16,0 5 10 15,0 3-3-15,0-3-1 16,27 0-3-16,13-2-1 16,0-11 6-16,-13-4 19 15,-1 0 16-15,-4 0 33 16,-13-2-16-16,0-18-25 15,-9 1 25-15,0-4-35 0,0-3-2 16,-26 6 4 0,-14 1-24-16,-9 7 0 0,13 12-3 15,-4 0-17-15,0 0-1 16,14 28-157-16,17 3-152 16</inkml:trace>
  <inkml:trace contextRef="#ctx0" brushRef="#br0" timeOffset="-3684">19 742 217 0,'0'0'141'16,"0"0"-30"-16,0 0-27 15,0 0-10-15,0 0 1 16,0 0-29-16,-18-3-1 16,18 3-2-16,0 0-4 15,0-3 16-15,0-3-5 16,0-8 0-16,0-6 6 15,0-8-54-15,9-3 4 16,9-5-1-16,22-2 1 0,-14 5-6 16,14 8 0-1,-22 10 2-15,-4 12-6 0,-14 3 4 16,8 0-13-16,10 14 11 16,-9 23-4-16,0 8 5 15,-9 6 1-15,0 0-1 16,0-3-8-16,0-9 9 15,0-8 0-15,9-10-4 16,4-10-12-16,-4-6 10 16,0 0-4-16,-9-5-3 15,9 0 11-15,0-5 4 16,13-20-2-16,-4-6 8 16,0-6-1-16,-1-3-3 15,5 1-4-15,-4 0 2 0,0 7-2 16,-5 12 0-16,-4 9 0 15,0 11-2-15,-9 0 2 16,9 0-3-16,0 0-6 16,13 17 6-16,-4 8-4 15,0 4 7-15,-1-2 0 16,6-2-4-16,-6-1 7 16,-8-7-7-16,0-5 4 15,5-10-37-15,-6-2 14 16,-8 0 10-16,18 0 13 15,9-37 1-15,22-11 4 16,8-5-3-16,-8 8-2 16,-9 16 7-16,-22 12-5 0,-9 14-2 15,0 3-1-15,0 0-3 16,4 29-6-16,5 10 10 16,0 4 0-16,-9-2 5 15,-1 2-7-15,15-6 2 16,-6-3 0-16,1-3-4 15,-5-5 1-15,5-7-132 16,0-7-123 0,0-12-257-16</inkml:trace>
  <inkml:trace contextRef="#ctx0" brushRef="#br0" timeOffset="-2647">1303 575 414 0,'0'0'117'0,"0"0"-12"15,0 0 3-15,0 0-51 16,0 0-15-16,0 0-16 16,0 0-23-16,-133-65 5 15,115 65-8-15,5 20 0 16,-5 11-5-16,0 9 8 15,-4 7-3-15,13-2 0 16,9 4 5-16,0-10-13 16,0-5 6-16,40-9-12 15,0-7 3-15,-5-13-43 0,5-5 25 16,-22 0 18-16,0 0 10 16,-5-18 0-16,-4-8 1 15,0-6 0-15,0-5 15 16,-9 3-10-16,0 0 18 15,0 6 10-15,0 11-11 16,0 9 17-16,0 2-27 16,0 6-8-16,0 0-4 15,0 0-16-15,0 28 16 16,9 10-1-16,13 6 4 16,-4-1 0-16,8-6-3 15,14-5 0-15,0-14-6 16,-4-4 11-16,-5-11-5 0,-13-3 3 15,0 0 1 1,4-8 5-16,-13-24-7 0,17-10-2 16,-3-3 10-16,-6-3-3 15,-8 5-7-15,-9 6 26 16,0 13-9-16,0 6 21 16,0 10-3-16,0 8-19 15,0 0-16-15,0 0-8 16,0 8 7-16,9 23-10 15,0 6 22-15,0 0-15 16,13 0 4-16,-4-4 0 16,13-1-2-16,-4-7 8 0,-10-5-6 15,-8-9 0-15,13-8 0 16,-4-3-1-16,-9 0 1 16,13-9 0-16,-4-16 6 15,0-6-1-15,13-3-5 16,-22-3 0-16,9 4 8 15,-9 1-6-15,-1 15-2 16,6 5 0 0,-14 10-5-16,0 2 5 0,0 0-2 15,0 0-7-15,9 20 5 16,0 5 1-16,17 1 3 16,-12-1 0-1,3 1-4-15,1-7 0 0,-9-1-16 16,0-7-4-16,4-6 1 15,5-5 22-15,-9 0-3 16,9 0 4-16,13-16-1 0,-5-16 4 16,5 1-3-16,5-2 0 15,-14 1 5-15,5 9-5 16,-18 9 0-16,4 11 3 16,5 3-9-16,0 0-2 15,-1 6 7-15,14 19 0 16,-4 7 1-16,4-4-1 15,-4 0 1-15,13-5-1 16,-13-3-6-16,-5-6 6 16,-4-3-27-16,-10-8-74 15,1-3-19-15,-9 0-6 16,0 0-62-16</inkml:trace>
  <inkml:trace contextRef="#ctx0" brushRef="#br0" timeOffset="-357">3267 79 125 0,'0'0'298'0,"0"0"-232"15,0 0 14-15,0 0 17 16,0 0-26-16,0 0-6 16,0 0-31-16,-18-28-15 15,-13 36-6-15,-18 29-9 16,4 14 13-16,-21 18 11 15,17 4-27-15,0 9 21 16,31-1-17-16,18-1-2 0,0-6 5 16,18-6-4-1,40-6-4-15,17-6 6 0,1-8-1 16,13-13-10 0,-14-10-79-16,1-14-221 15</inkml:trace>
  <inkml:trace contextRef="#ctx0" brushRef="#br0" timeOffset="1133">565 1353 544 0,'0'0'134'15,"0"0"-24"-15,0 0-20 16,0 0 13-16,0 0-27 16,0 0-44-16,0-116 19 15,-17 110-29-15,-14 4-17 16,4 2 3-16,-22 0-5 15,-9 5-3-15,9 18 0 16,-8 0 5-16,21 4-11 16,5-1 5-16,22-1 1 0,9 1-4 15,0-3 1-15,9 0-5 16,31-1 4-16,9-2-4 16,-5-1 8-16,-4-1 0 15,-9-5-1-15,-4 1-9 16,-18 1 10-16,0-1 0 15,4 3 0-15,-13 6 0 16,0-3-3-16,0 2 3 16,-13 4-4-16,-5-7-1 15,-9 2 5-15,-4-4 0 16,13-4-3-16,-13-4 3 16,23-5 0-16,-1-4 0 15,9 0 0-15,-9 0-1 0,9 0 1 16,0 0 0-16,0-9 0 15,0-5-4-15,9 5 2 16,8 6 2-16,6 3-13 16,-6 0 12-16,-8 9-11 15,0 25 12-15,-9 11-1 16,0 12 1-16,0 13 0 16,-18 1 0-16,-13-1 2 15,14-2-2-15,-10-8 0 16,18-12 0-16,-4-5 7 15,13-7-1-15,0-9-4 16,13-11-2-16,5-5 10 16,17-8-1-16,14-3-8 15,9 0 7-15,9-14 7 0,-1-17-8 16,-8-9-11-16,-9 0 4 16,-31 7-200-16,-18 4-504 15</inkml:trace>
  <inkml:trace contextRef="#ctx0" brushRef="#br0" timeOffset="7700">1312 2063 410 0,'0'0'119'0,"0"0"-24"15,0 0 4-15,0 0-26 16,0 0-7-16,0 0-17 15,0 0-29-15,0 0 17 16,0-19-18-16,0 19 8 16,0 0 5-16,0 0-31 15,0 0 6-15,0 0-7 16,0 23 5-16,9 10 1 0,13 0-6 16,5 5 0-16,4 5-1 15,-5-4 7-15,5-2-6 16,-13-3 0-1,-9-8 6-15,0-4-6 0,-9-5 0 16,0 0-6-16,0 0 2 16,0-2-15-16,-18 2-42 15,-13-9 21-15,13-5 40 16,9-3 2-16,1 0-2 16,8-3 0-16,0-17 0 15,0-6 2-15,0 4-2 16,0-1 2-16,0 1 6 15,0-1-2-15,8-5-6 0,19-3 0 16,4-4-2-16,-4 2 10 16,4-2-6-16,-13 7-1 15,-1 6 5-15,-3 7 7 16,-14 7 2-16,0 2-10 16,0 3 24-16,0 3-21 15,0 0 3-15,0 0-11 16,0 0 5-16,0 0-14 15,0 0 4-15,0 0-7 16,0 0 11-16,-14 17 2 16,-3 3 2-16,17 3-3 15,-9-1 8-15,9 4-12 0,0 5 4 16,0-6-14 0,0 4 10-16,18-6-4 0,13-8 5 15,-5-8 3-15,5-1-9 16,-4-6 7-16,4 0 0 15,-4 0 2-15,4-12 7 16,13-15-3-16,-4-11-1 16,0 2-3-16,-4 4 5 15,4 1 1-15,-13 9-6 16,-19 2 0-16,15 6-3 16,-23 7 4-16,9 5-1 15,-9 2 0-15,17 0-1 16,-8 0-9-16,13 0 8 0,-4 6 2 15,-9-3-3 1,0 0-1-16,0-3 4 0,-9 0-1 16,0 0 10-16,0 0-7 15,0 0-1-15,0 0-1 16,-9-10 4-16,-18-3 0 16,-4-1-4-16,5 2 0 15,-6 4 3-15,15 8-15 16,8 0 8-16,-9 0-7 15,9 0 8-15,-13 26 3 16,4 11 9-16,0 8-9 16,18 6 7-16,0-1-5 15,0-1-2-15,18-7 0 16,31-11-7-16,9-6 10 0,0-11-3 16,-5-2 0-16,18-12 5 15,-27 0-5 1,5 0 1-16,-9 0-1 0,-4-21 8 15,-5 0-3-15,-13-1-10 16,-18-2 1-16,0 10-124 16,-9-1-195-16</inkml:trace>
  <inkml:trace contextRef="#ctx0" brushRef="#br0" timeOffset="8327">2760 1857 485 0,'0'0'124'15,"0"0"-40"-15,0 0 23 16,0 0-24-16,0 0-26 16,0 0-44-16,9-17-5 15,-9 53-3-15,9 18-5 0,0 11 13 16,0 7 11 0,4-2-20-16,-4-5 9 0,0-3-13 15,0-7 12-15,0-10-12 16,-1-7 1-16,1-14 0 15,-9-12 3-15,14-4 0 16,-14-8-4-16,0 0 10 16,0 0 4-16,0-12 76 15,0-27-41-15,0-18-23 16,0-11 5-16,-14-11-31 16,-3-3 15-16,8-10-15 15,-9 4 6-15,-4-10-6 16,13 8 0-16,-9 9 0 15,18 15-1-15,-9 21 7 16,9 18-6-16,0 14 0 16,0 10-8-16,0 3 5 0,9 0-18 15,31 0 5-15,4 26 10 16,5 7-17 0,-9 7 7-16,5 2 1 0,-14 3-7 15,-5 4 22-15,-3-1-16 16,-14 3 16-16,-9 0-3 15,0 0-15-15,-40-1-51 16,-9-4-8-16,4-12-150 16,5-6-183-16</inkml:trace>
  <inkml:trace contextRef="#ctx0" brushRef="#br0" timeOffset="9500">3373 2222 435 0,'0'0'116'15,"0"0"-49"-15,0 0 24 16,0 0 11-16,0 0-43 15,0 0-22-15,0-40-37 0,9 40 4 16,27 0 1-16,13 0-5 16,-9 18 0-16,8 1 3 15,-12 7 2-15,-5 2-5 16,-4 3 0-16,-18-3 3 16,13 0-4-16,-22-4 1 15,0-6 0-15,0-5-4 16,0-8 4-16,0-5 0 15,0 0-15-15,-31 0 15 16,13-3 13-16,9-19-13 16,9-7 0-16,0-8-4 15,0-4 6-15,49-11-2 0,18 2 0 16,-1 1 1-16,-8 10 2 16,-14 8-3-16,-4 11 0 15,-31 11 13-15,0 3-11 16,-9 6 10-16,0 0-8 15,0 0 2-15,0 0-12 16,13 12 1-16,5 16 5 16,9 9 3-16,4-1 2 15,5 1-5-15,4-1 0 16,0-9 6-16,-5 1-6 16,5-8 0-16,-13-3 0 15,-5-8 1-15,-4-7 5 16,-9-2-6-16,8 0 10 0,-3 0-7 15,-5-7 34-15,8-17 25 16,-8-2-29-16,13-2 13 16,-13-3-37-16,0 6 9 15,9 2-6-15,-9 9-6 16,-9 8-3-16,0 6-3 16,9 0-1-16,-9 0-3 15,13 0-10-15,5 0 11 16,-9 8 2-16,0 7-6 15,-1-1 1-15,6 0 6 16,-5-2 0-16,8-4 1 16,-8 2 2-1,0-6-3-15,0-4 0 0,13 0 8 16,-4 0 5-16,0 0-13 0,4-20 2 16,5-2 4-16,-5-1-1 15,-4-1-5 1,0 6 0-16,-10 7 7 15,1 2-9-15,5 9 2 0,-14 0-4 16,9 0 3-16,-1 0-18 16,19 20 19-1,-5 2 0-15,5 4 1 0,4-3-6 16,-4-7 5-16,4 0 0 16,-13-9-5-16,-1-4 5 15,-8-3 0-15,-9 0 2 16,22 0 4-16,-13-26 1 15,0-16-5-15,9-9 4 16,-18-14 6-16,0-9-10 16,0-5 5-16,0-1 17 15,0 10 5-15,-27 2 1 16,-13 20-17-16,14 14-5 0,3 17 13 16,6 14-19-16,17 3 0 15,0 0-2-15,0 20-23 16,0 36 23-16,31 21 0 15,-5 14 1-15,-8 2-9 16,13-9 8-16,-4-9 0 16,13-13-2-16,0-17-28 15,-5-8-13-15,14-12-40 16,-9-16-44-16,-13-9-10 16,0 0-82-16,-5-6-134 0</inkml:trace>
  <inkml:trace contextRef="#ctx0" brushRef="#br0" timeOffset="9712">4791 1883 156 0,'0'0'202'16,"0"0"-162"-16,0 0-3 16,0 0-18-16,0 0 55 15,0 0-13-15,266-29 3 16,-190 18-20-16,4-3-18 15,-5 2-7-15,-17 1-19 16,0 2 7-16,-32 9-7 0,-26-2-59 16,0 2-185-16</inkml:trace>
  <inkml:trace contextRef="#ctx0" brushRef="#br0" timeOffset="10386">3813 1512 319 0,'0'0'208'0,"0"0"-132"0,0 0 15 16,0 0-5-16,0 0-36 15,0 0-3-15,-9-29-47 16,0 29 2-16,-4 0-6 16,4 14 8-1,0 7-1-15,9-5-3 0,0 1 6 16,0-6-13-16,9-5 7 15,13-3 0-15,5-3 10 0,0 0-5 16,-14 0 2-16,5 0 7 16,-9-17-5-1,-9-3 43-15,0 4-24 16,0-2-4 31,0 4 5-32,-9 3-24 1,-22 5-4 0,-5 6-1 15,5 0-21 0,4 0-53-15,10 22-91-1,17 15-320 1</inkml:trace>
  <inkml:trace contextRef="#ctx0" brushRef="#br0" timeOffset="10930">5977 1211 488 0,'0'0'133'0,"0"0"-7"16,0 0 16-16,0 0-47 15,0 0-29-15,0 0-3 16,-18-56-28-16,-4 56 0 15,4 4-16-15,-9 31-18 0,-4 25 13 16,13 13-14-16,10 12 2 16,8 12 6-16,0 10-4 15,8 10-3-15,19 4-1 16,4 1 7-16,-4-12-10 16,13-19 3-16,-13-18 0 15,12-17 0-15,1-15 0 16,5-16-32-16,13-16-89 15,22-9-82-15,-5-9-83 16</inkml:trace>
  <inkml:trace contextRef="#ctx0" brushRef="#br0" timeOffset="11492">6523 1976 204 0,'0'0'165'16,"0"0"-73"-16,0 0 15 16,0 0-43-16,0 0-2 15,0 0 21-15,-9-57-25 16,9 49-14-16,0 0-7 16,0-7-13-16,0 1 6 15,0 2-23-15,0 1 9 16,0 6 6-16,0-1-18 0,0 0 9 15,18 6-13 1,0 0-1-16,4 0-3 0,-4 0-2 16,8 0 6-16,-3 20-5 15,-6 2 2-15,1 1 0 16,-4 3 3-16,-6 2 0 16,-8-5-5-16,0-4 5 15,0-4 0-15,0-8-2 16,0-3 11-16,0-4-9 15,0 0 2-15,9 0-2 16,-9 0 27-16,9-14-10 16,-9-14-2-16,9-9 12 15,0-6-11-15,13-2 1 16,5 6-17-16,-9 4 6 0,4 11-5 16,-13 9-1-16,0 9 0 15,8 6-2-15,6 0-10 16,-6 0 11-16,10 29-5 15,4 8-2-15,-13 5 1 16,4 8 4-16,-13-1-4 16,0-4 3-16,0-6-14 15,-9-7-52-15,0-9-149 16,0-9-287-16</inkml:trace>
  <inkml:trace contextRef="#ctx0" brushRef="#br0" timeOffset="11805">7003 1129 426 0,'0'0'157'0,"0"0"-62"0,0 0-23 15,0 0 34-15,0 0-49 16,0 0-27-16,-31-45-30 16,80 62 10-16,9 31-10 15,17 17 16-15,1 18-11 16,4 9 23-16,-23 14-10 0,-12 4-3 16,-14 6 5-16,-22 3-19 15,-9-3 8 1,0-11-9-16,0-9 7 0,-49-14-14 15,-18-7-80 1,1-17-255-16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3.5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85 125 603 0,'0'0'133'16,"0"0"-27"-16,0 0 23 0,0 0-18 15,0 0-33-15,0 0 5 16,0-125-55-16,0 125-14 16,0 0-14-16,0 23 10 15,0 19-10-15,8 12 0 16,1 8 8-16,14 6-2 15,-15 3-6-15,10-4 0 16,0-1 0-16,13-13 7 16,-4-13-14-16,4-14 7 15,-4-12-82-15,-5-11-9 16,-13-3-39-16,-9 0 25 16,0-26 32-16,0-4-11 0,-9-5 50 15,-31 2 10-15,-9 1-5 16,-9 3 22-16,9 10 7 15,5 5 0-15,13 8-1 16,13 6 10-16,0 0-8 16,18 0 0-16,0 0 8 15,0 6-7-15,0 8 1 16,27-4 15-16,39-9 66 16,1-1-36-16,31 0 6 15,-5-5-8-15,-4-21-20 16,-5-5 37-16,-17 3-30 0,-9-3-5 15,-9 2 24 1,-32 7-34-16,-8 1 27 0,-9 5 7 16,0 1-33-16,0 1 15 15,0 7-28-15,-17 3-5 16,8 0 5-16,-9 4 1 16,-4 0-7-16,4 0 0 15,0 4 0-15,-4 18-11 16,13 10 11-16,-9 7 0 15,18 10-10-15,0 2 13 16,0 4-3-16,0-10 0 16,27-9-5-16,13-11-3 15,-9-14-4-15,-4-8-9 16,-10-3 14-16,15 0 7 47,-15-3 0-32,1-19 0 1,4 2 12 0,-13-9-14-1,9-4 2 17,0-2 0-32,4 2-6 15,5-1 15 16,-19 9-9-15,15 4 0 0,-23 13 7-16,9 2-9 15,-9 6 2 1,17 0-18 15,6 9 15-15,-6 17-6-1,1 3 9 1,0 3 0 0,-5 3-11-1,-4-4 0 1,0-3 9 0,-9-3 2 15,9-8-11-31,-9-5 19 0,0-6-8 0,0-4 0 0,0-2 5 0,9 0-5 0,0 0 3 0,4-6 6 0,14-16 5 0,-10-7-11 0,15-4 12 0,-6-2-3 0,5 4-4 0,-4 6 0 0,-18 11-5 0,0 8-2 0,-9 4 10 0,0 2-11 0,13 0-2 0,-4 0-1 0,0 11-3 0,0 11 0 0,0 7 6 0,-1-4 0 0,6-3-9 0,-5-2 13 15,0-8-4-15,-9-3 0 0,0-7 8 0,0 1-16 0,0-3 8 0,0 0 0 0,8 0 10 0,-8 0-2 0,18-9 2 0,-4-13-6 0,3 5 6 16,1-6-4-16,0 12-6 16,4 2 0-16,-13 4-2 15,0 5 2-15,0 0-2 16,0 0-1-16,13 14 0 16,-13 13-6-16,0-6 9 15,-9 4-6-15,8-8-2 16,-8-2 1-16,9-10 7 15,-9-5-2-15,0 0 6 16,0 0-2-16,0 0 1 0,23-13-2 16,-15-11 7-16,10-1-5 15,13 0-3-15,-13-1 0 16,9 6 10-16,-5 6-11 16,-4 5 1-16,-9 9-3 15,8 0-5-15,6 0-4 16,-6 9 12-16,1 17-1 15,4 8-24-15,-13-1-11 16,0 8-76-16,0-8-90 16,9 2-64-16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4.3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226 203 573 0,'0'0'159'16,"0"0"-48"-16,0 0 35 15,0 0-57-15,0 0-18 16,0 0-20-16,0 0-41 15,-164-113 4-15,146 141-14 0,-4 18-2 16,4 7-8-16,18 4 10 16,0-2 0-16,0-8 0 15,0-11-13-15,31-7 0 16,5-12-25-16,-5-12-14 16,4-5 18-16,-4 0 4 15,-13-2 30-15,13-24 9 16,-22-8-2-16,0 0 4 15,0-8-4-15,-9 2-4 16,0-2 29-16,0 8-10 16,-18 6 1-16,-13 11 7 15,13 9-28-15,-13 8 16 16,13 0-18-16,9 2-12 0,9 26 6 16,0 12-1-16,0-4 0 15,18-1 7-15,31-13-50 16,9-7 31-16,0-15 2 15,8 0 14-15,-8 0-1 16,0-21 8-16,-18-8 1 16,-5-3 38-16,-4-5-15 15,-22-4 25-15,-9 5-1 16,0-4-4-16,0 3 8 16,0 7-31-16,-9 9 8 15,-4 11 17-15,4 10-43 16,9 0 17-16,-9 0-24 15,0 36 1-15,-8 26-7 16,8 32 6-16,-5 19 0 0,14 14 7 16,0 15 3-16,0 8-9 15,23 9-1-15,-6 4 6 16,-8 2-9-16,-9-6 3 16,0-29 0-16,0-34-3 15,0-37-12-15,0-30 4 16,0-23 4-16,0-6 7 15,0-15 14-15,0-35-14 16,40-18 0-16,-4-14-2 16,4-12 4-16,-9-5-4 0,-13-6-13 15,-18 6-44 1,0 14 15-16,-9 22-26 0,-49 24-24 16,0 19-45-16,-17 17-70 15,4 3-59-15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8.7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44 0,'0'0'0'15,"0"0"-7"-15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7.2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240 368 467 0,'0'0'126'16,"0"0"8"-16,0 0 0 16,0 0-28-16,0 0-41 15,0 0 12-15,0 0-16 16,-57-127-18-16,39 119-2 16,9 4-29-16,-13 2 2 15,13 2-14-15,-9 0 9 16,-13 0-16-16,13 14 7 15,-8 11 0-15,17-2-12 0,-5 3 12 16,14-1 0-16,0 6-1 16,0 1-12-16,23 7 10 15,3-2 0 1,5 2 3 0,-4 1-7 15,-9-3 9-31,4-3-2 31,-13-6 0 0,0-11 9-15,0-5-11 0,-9-7 2-16,0 1 0 31,0-1-9-16,0-2 4-15,-9-1-3 32,-31-2 6-17,-5 0-52 1,5 0-36-16,14 0-41 16,3 0-49 30,23-13-137-30</inkml:trace>
  <inkml:trace contextRef="#ctx0" brushRef="#br0" timeOffset="572">414 389 478 0,'0'0'95'0,"0"0"-2"0,0 0-11 0,0 0-16 0,0 0-25 0,151-29-23 0,-120 23 19 0,-13-5-6 0,-10 0-4 0,6-4 17 0,-5-1-32 0,0-2 12 0,-9 5 17 0,0-2-26 0,0 4 19 0,0 0-11 0,0 7-16 0,-18 2 14 0,-4 2-21 0,-5 0 0 0,-4 0-5 0,4 8 8 0,-4 12-7 16,22 8 4-16,9 4-10 0,0 1 2 0,0-4 5 15,9-3 3-15,31-7-2 16,9-5-1-16,0-8 3 16,-23-3 0-16,14-3 3 15,-22 0-5-15,0 0 4 16,-9 0 2-16,13-15 15 0,-22-1-18 16,9-7 11-16,9-2-8 15,-18 2 4-15,0 0-2 16,9 7-6-16,-9 7 0 15,0 6 7-15,0 3-2 16,0 0-5-16,8 0 0 16,-8 0-22-16,0 0 16 15,14 3-6-15,-5 17 12 16,8 8-3-16,23 12 0 16,9 5 1-16,5 3 2 15,3 3 0-15,1-5-10 16,-9-13 10-16,-18-4 0 15,-13-13-8-15,-18-5 13 0,0-7-5 16,0-4 0 0,0 0 8-16,0 0-6 0,-40 0-2 15,4-12 0-15,-13-13-7 16,18 0 1-16,14-1 6 16,17 1 0-16,0 2 3 15,0-8-12-15,8-3 9 16,32-6-8-16,-4-2 7 15,13 5-14-15,-9 6 11 16,-5 8 4-16,-3 11-9 16,-15 9 2-16,-8 3-6 15,13 0 10-15,-13 20-9 0,0 15 15 16,0 1-3-16,0 1 0 16,4 0 9-16,-13-6-14 15,9-1 5-15,0-12 0 16,0-7-5-16,0-2 8 15,0-6-7-15,0-3-6 16,4 0-149-16,-4 0-42 16,0-9-104-16</inkml:trace>
  <inkml:trace contextRef="#ctx0" brushRef="#br0" timeOffset="750">1351 94 416 0,'0'0'179'0,"0"0"-50"0,0 0-11 16,0 0-3-16,0 0-85 16,0 0-27-16,0 0-3 15,-93-94-11-15,93 97-74 16,0 27-78-16,0 11-32 16,0 1-263-16</inkml:trace>
  <inkml:trace contextRef="#ctx0" brushRef="#br0" timeOffset="1403">1698 385 454 0,'0'0'177'0,"0"0"-30"0,0 0-25 16,0 0 0-16,0 0-45 15,0 0-28-15,26-42 11 16,5 33-49-16,-4 1-8 16,13-3 15-16,-13 2-15 15,4 0 10-15,-22 1 15 16,-1-1-28-16,-8-1 32 16,0-5-19-16,0-2-12 15,0 3 8-15,-17 0-6 16,-14 5-3-16,4 9 0 15,9 0 2-15,-13 0-12 0,4 32 6 16,5 10 4 0,4 3-14-16,1 3 15 0,17 0-1 15,-9-5 0-15,9-9 6 16,0-9-19-16,18-8 12 16,17-11-10-16,14-6 1 15,9 0 12-15,-1-20-2 16,10-14 5-16,0-8 4 15,-9-6 3-15,-10-1-12 16,1 2 6-16,-22 7 15 16,-18 3-16-16,-9 9 0 15,0 10 18-15,0 8-18 0,0 10 6 16,-18 0-11-16,0 0-8 16,-4 8-3-16,4 17 5 15,1 3 6-15,17 2-4 16,0 0 2-16,0 1-4 15,0 1 6-15,0 7 0 16,8 4-8-16,19-1 0 16,4 3 8-16,-4-5-6 15,4-6-1-15,-13-6 2 16,-9-2 5-16,-9-13 0 16,0-1-12-16,0 0-11 15,-18-7-20-15,-31-2-71 16,-9-3-165-16,32 0-294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09:55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218 153 318 0,'0'0'414'16,"0"0"-277"-16,0 0 33 15,0 0-46-15,0 0-48 16,0 0-30-16,-76-128-46 16,76 174 0-16,0 22 2 15,0 14 4-15,0 9 16 16,0 11-22-16,0-1 2 0,0 0-2 15,0-9 5-15,0-24-5 16,9-23 0-16,13-20-11 16,-4-16-6-16,-9-9-37 15,0 0-4-15,9-31 56 16,-18-14-35-16,13-9 30 16,-13-5-31-16,0 2 8 15,-40 6 28-15,-9 8-6 16,14 12 8-16,-14 8-10 15,9 9 14-15,22 6-4 16,9 5 0-16,0 3 5 16,9 0-11-16,0 0 6 15,0 0-14-15,0 0 7 16,0 6 12-16,18-1-5 0,31 1 13 16,-5-6-11-16,27 0 28 15,-4 0-24-15,0-23 2 16,-10-5 31-16,-21-5-17 15,-5-4 28-15,-22 0 8 16,0-1-31-16,-9-1 17 16,0 5-20-16,0 0-14 15,0 9 28-15,-9 8-33 16,0 5 7-16,0 12-6 16,-4 0 3-16,4 0-18 15,-9 20 3-15,0 22 6 16,-13 13-13-16,22 4 14 15,1 6-1-15,8-4 0 0,0 2 8 16,0-9-12 0,0-11 4-16,0-15 0 0,0-14-5 15,0-11 5-15,8-3 0 16,1 0 0-16,22 0 10 16,-4-19-7-16,4-7-3 15,-13-3 0-15,9 4-4 16,-18 4 9-16,13-1-5 15,-13 8 0-15,0 9-5 16,-1 2 1-16,-8 3-5 16,9 0-30-16,5 0 26 15,3 28-7-15,1 9 11 16,4 2 7-16,-4 2-16 0,9-10 13 16,-5-15-16-16,5-7-6 15,-10-9 18-15,6 0 18 16,-14-15-9-16,17-16 9 15,-17-8-4-15,13-4 10 16,-4 4-15-16,-18 8 6 16,0 5 18-16,0 12-18 15,0 8 4-15,0 6-8 16,0 0 2-16,0 0-8 16,0 26-4-16,0 5 6 15,0 0-7-15,0 0 9 16,9-3-6-16,13-7-3 15,-4-7-3-15,9-8 0 16,4-6 10-16,-5 0 2 0,5 0 0 16,5-26 0-16,13-4 1 15,-9-8 2-15,-13-5 9 16,-5 4-9-16,-13 0 1 16,-9 2 0-16,0 5 17 15,0 7-20-15,0 7 0 16,-9 11 3-16,-5 3 9 15,14 4-14-15,0 0 1 16,0 0-26-16,-8 17 23 16,8 20-8-16,-9 6 11 15,9-1-6-15,0 6 6 16,0-6 0-16,17 4 0 0,23-3 1 16,9-9-9-16,-22-3 8 15,4-6 0-15,-13-5-7 16,-9-7 11-16,-9 3-4 15,0-8 0-15,-27 0-13 16,-22-5 7-16,-26-3-85 16,8 0-49-16,-13 0-20 15,13-14-87-15,18-14-165 16</inkml:trace>
  <inkml:trace contextRef="#ctx0" brushRef="#br0" timeOffset="339">906 12 446 0,'0'0'160'16,"0"0"-59"-16,0 0 12 16,0 0-63-16,0 0-34 15,0 0 5-15,-111 11-16 16,98 20-5-16,4-3 0 15,9-5 9-15,0-1-9 16,0-10 0-16,0-3 0 16,9-7 20-16,13-2-7 15,5 0 41-15,4 0-3 0,-13-23-22 16,0 1 31 0,-10-3-34-16,-8-1-12 0,0 1 1 15,0 8-11-15,-8 5-8 16,-19 12-52-16,-13 0-118 15,4 25-32-15,23 10-265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16:42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18597 6613 415 0,'0'0'165'15,"0"0"-43"-15,0 0-7 16,0 0-24-16,0 0 10 15,0 0-56-15,-26-62-18 16,26 62-27-16,0 0-5 16,0 29 5-16,0 7-1 15,0 3 7-15,0 4-7 16,0-4 4-16,0-2-3 16,0-6 0-16,0-17 10 15,9-5-10-15,8-6 0 0,-8-3 0 16,13 0 25-16,-13-6-21 15,0-14 20-15,0-5 21 16,-9-6-28-16,0 0 23 16,0 3-38-16,-18 5 6 15,-22 6-16-15,14 8 0 16,-14 1-15-16,22 8-85 16,0 0-142-16,18 0-48 15,0 8-265-15</inkml:trace>
  <inkml:trace contextRef="#ctx0" brushRef="#br0" timeOffset="279">18802 6356 463 0,'0'0'167'0,"0"0"-34"16,0 0-5-16,0 0 0 15,0 0-43-15,0 0-62 16,-31-73-8-16,71 73-12 16,17 28 3-16,-12 5 20 15,4 18-26-15,0 6 8 16,-18 11 3-16,-5 2-5 16,-8 7 9-16,-18 5-15 15,0-7 4-15,-18 0-13 16,-48-7 3-16,-23-3-101 0,4-14-136 15,-8-6-299-15</inkml:trace>
  <inkml:trace contextRef="#ctx0" brushRef="#br1" timeOffset="-399396">2843 609 546 0,'0'0'134'0,"0"0"-37"16,0 0 20-16,0 0-65 16,0 0-24-16,0 0-21 15,9 19 5-15,22 26 9 16,-4 15 0-16,4 11 0 15,-13 5 22-15,-9 4-33 16,0 2 9-16,4-6-13 16,-13-3 5-16,0-1-6 15,0-5-5-15,0-2 0 16,-22-8-7-16,-14-6-94 16,-4-10-161-16,-9-11-412 0</inkml:trace>
  <inkml:trace contextRef="#ctx0" brushRef="#br1" timeOffset="-399043">4078 954 587 0,'0'0'75'16,"0"0"-4"-16,0 0 36 16,0 0-55-16,0 0-17 15,0 0-35-15,-66-25-18 16,123 25 16-16,10 0 1 15,22 0 1-15,-5 0 0 16,14 0-58-16,-22 0 36 16,-27 4-70-16,-32 6-42 0,-8-2-47 15,-9 6-187 1</inkml:trace>
  <inkml:trace contextRef="#ctx0" brushRef="#br1" timeOffset="-398884">4145 1200 352 0,'0'0'134'0,"0"0"-59"16,0 0-2-16,0 0 2 15,0 0-75-15,0 0 3 16,98 12 9-16,8-12-10 16,19 0-4-16,-1 0-25 15,-22 0-227-15</inkml:trace>
  <inkml:trace contextRef="#ctx0" brushRef="#br1" timeOffset="-400883">391 790 714 0,'0'0'192'0,"0"0"-26"15,0 0-52-15,0 0-18 0,0 0-26 16,0 0-68-16,0 0-2 16,0-15 0-16,0 72 0 15,-18 18 10-15,0 12-10 16,-4 9 0 15,4 9 11-15,9 5-1-16,1 5-10 15,-1-4 0 189,9-6 12-204,0-14-19 15,0-13 7-15,17-14 0 16,10-19-8-1,4-17-8 1,-4-11 0-16,-5-14 9 31,5-3-5-15,-10 0 12-16,15-31 5 31,-24-12-3-31,-8-11 16 0,0-8-9 0,0-3-9 0,0-3 0 0,-40 0 12 0,-17 6-16 0,3 8 4 0,-3 9 0 0,-1 14-10 0,-9 11 10 0,10 3 0 0,8 8 0 0,18 4-28 0,13 1 27 0,9 2-17 0,9 2 0 0,0 0 17 0,0 0-51 0,0 0 15 0,49 0-41 0,9 0 78 0,8 0 20 0,19-12-20 0,3-4 0 0,-3-7 5 0,-19-6 5 0,1 4-10 0,-27 5 21 0,-13 6-21 0,-5 3 41 0,-22 5-15 0,0 3-6 0,0-1 20 0,0-5-39 16,0 0 13-16,-22 3-14 0,13 0 15 0,0 6-16 0,0 0 1 0,9 0-8 0,0 6 3 15,0 22-17-15,9 13 22 16,31 1 0-16,-4-3 11 16,12-8-13-16,-21-5 2 15,13-9 0-15,-13-11-16 16,4-6 12-16,-13 0 4 16,4-9 8-16,4-28-6 15,-8-11 15-15,4-9-17 16,-4-2 0-16,-9-1 8 15,-9 0 0-15,0 10-8 0,0 4 4 16,0 14 8-16,-18 17 5 16,9 6-17-16,9 9 0 15,0 0-3-15,0 0 2 16,0 24-3-16,0 23-1 16,0 18 10-16,0-3-8 15,0-2 3-15,0-4 0 16,0-11-8-1,0-8 9-15,9-11-1 0,9-15 0 16,-18-8-7-16,9-3 7 0,-9 0 0 16,0 0 0-16,0-17 11 15,0-17-7-15,9-5-4 16,13 1 0-16,-4 7 7 16,0 9-16-16,13 5 9 15,-5 11-13-15,5 6 10 16,5 0-10-16,13 0 13 15,-9 0 0-15,-5 23 0 16,-12 5-6-16,-6 3 6 16,-17 4-7-16,0 1-1 15,0-2-10-15,-17-3 8 0,-14-3-7 16,-27-5-72-16,0-9-41 16,-9-8-127-1,1-6-244-15</inkml:trace>
  <inkml:trace contextRef="#ctx0" brushRef="#br1" timeOffset="-400468">613 744 269 0,'0'0'152'0,"0"0"-31"16,0 0-54-16,0 0-16 15,0 0-9-15,0 0-41 16,0-11 19-16,0 11-20 16,0 0 4-16,0 3-4 15,0 17 0-15,0 5 0 16,0 0 0-16,0-2 7 15,27-3-7-15,-5-8 0 16,-4-11 5-16,-9-1 10 16,-9 0 34-16,8 0 14 15,-8-15 22-15,0-8-63 16,0-3 40-16,0 3-25 0,0 1-29 16,-17 5 10-16,-10 5-18 15,5 9-4-15,-5 3-6 16,18 3-165-16,9 34-25 15,0 3-158-15</inkml:trace>
  <inkml:trace contextRef="#ctx0" brushRef="#br1" timeOffset="-400137">1733 646 305 0,'0'0'374'0,"0"0"-250"15,0 0 9-15,0 0 3 16,0-145-54-16,0 139-4 16,-9 6-41-16,9 0-18 15,-9 0-13-15,-13 37-3 16,4 28-3-16,-9 21 0 15,5 5 14-15,4 1-14 16,9-1 0 0,9-4 0-16,0-2-5 0,0-10 13 15,27-8-16-15,13-14 1 0,9-16-87 16,0-14-32-16,8-15-55 16,10-8-45-16,0 0-114 15</inkml:trace>
  <inkml:trace contextRef="#ctx0" brushRef="#br1" timeOffset="-399690">2088 1144 390 0,'0'0'166'0,"0"0"-33"16,0 0-11-16,0 0-16 15,0 0-52-15,0 0 4 16,-31-109-21-16,31 105-36 15,13 0 21-15,-4 2-22 16,9 2-18-16,0 0 13 0,13 0 10 16,-5 17 3-16,-3 8-8 15,-14 9 8-15,-1 6-11 16,-8 5 3-16,0-2 0 16,0-9-2-16,0-9 9 15,0-13-7-15,-8-10 0 16,8-2 9-16,0 0-3 15,0 0 5-15,0-11-1 16,0-17 1-16,0-3-2 16,0-4-4-16,0-3-3 15,26-6 13-15,14 5-16 16,-4 7 1-16,-5 15-11 0,-5 9 6 16,6 8-5-16,-6 0 5 15,-4 16 3-15,5 16-29 16,-9 2 28-16,-5 3-39 15,-4-3-43-15,-9 3-19 16,9-6-113-16,-9-8-259 16</inkml:trace>
  <inkml:trace contextRef="#ctx0" brushRef="#br1" timeOffset="-397583">5402 761 758 0,'0'0'163'0,"0"0"-72"16,0 0 65-16,0 0-50 15,0 0-58-15,0 0 2 0,-57-101-50 16,57 126 0-16,0 23-2 16,0 17 8-16,8 17-3 15,-8 12-3-15,0 13 0 16,0 18-1-16,0 8 10 15,0 1-9 1,-8-5 0-16,-10-10-18 0,-13-14 0 16,13-21-36-16,9-20-41 15,9-25 0-15,0-19-48 16,0-18 98-16,0-2 42 16,0-11 3-16,36-39 8 15,12-19 35-15,-8-13-18 16,-4-6 4-16,-14 1-25 15,-22 1 10-15,0 8-14 0,-40 9 12 16,-9 13-15-16,-17 13 3 16,8 12 0-16,9 9-3 15,22 6 10-15,-4 11-7 16,22 0 0-16,9 2 10 16,0-5-11-16,0-1 1 15,9-4-10-15,31-8 5 16,9 1-19-16,9 3 24 15,-9 4-1-15,17-2 11 16,1 1-10-16,9-2 0 16,8 0 0-16,-17 0 3 15,-10 4 3-15,-25 3 11 16,-6 5 13-16,-26 4-21 0,0 0 33 16,0 0-38-16,0 0 2 15,0 0-12-15,0 4 7 16,-9 25-1-16,-17 11 0 15,17 2 11-15,9 3-15 16,0 1 4-16,0-4 0 16,9-11-10-16,17-17-3 15,5-8 1-15,5-6 11 16,-5 0 1-16,5-30 11 16,4-16-5-16,0-8-5 15,-14-2 22-15,1-4-20 16,-14 1 22-16,-13-4 1 15,0 1-19-15,0-1 42 0,-13 7-22 16,-14 11-18-16,9 14 30 16,10 17-36-16,8 14 22 15,0 0-25-15,0 22-19 16,0 39 19-16,0 14-5 16,8 13 5-16,1 0-4 15,0-7 10-15,-9-1-6 16,0-15 0-16,0-16 9 15,9-19-17-15,-9-15 8 16,0-13 0-16,0-2-10 16,0 0 21-16,0-5-4 15,9-23-7-15,13-12 16 0,-13-2-20 16,9-1 4-16,-9 5 0 16,13 8-6-16,-13 13 6 15,9 6-2-15,-1 11-3 16,14 0-30-16,-4 11 32 15,4 20-20-15,-4 9-10 16,-18 2 33-16,4 1-29 16,-13-1 26-16,0-5-1 15,0-3 4-15,0-3-11 16,-22-8 11 0,-5-3-26 30,-22-6-27-30,0-9-75 0,-17-2-53 15,-27-3-261-15</inkml:trace>
  <inkml:trace contextRef="#ctx0" brushRef="#br1" timeOffset="-397243">5700 671 287 0,'0'0'201'0,"0"0"-51"0,0 0-30 31,0 0-23-15,0 0-16-16,0 0-44 0,-71-94 5 0,62 86-2 0,0 3-38 0,9 5 22 15,-9 0-24-15,9 0-6 16,-9 5 3-16,0 23 0 16,1 3 3-16,8 1-1 15,0-7 8-15,0-2-8 16,0-3 1-16,0-10 0 15,17 2-10-15,19-9 10 0,4-3 0 16,-9 0 1 0,5-5 1-16,-28-15 14 0,6-3-11 15,-14 3 0-15,0 0 3 16,0 6-8-16,-31 11-23 16,-18 3-85-16,22 0-143 15,-4 23-170-15</inkml:trace>
  <inkml:trace contextRef="#ctx0" brushRef="#br1" timeOffset="-396927">6629 381 620 0,'0'0'184'0,"0"0"-88"15,0 0 65-15,0 0-65 16,0 0-48-16,0 0-33 16,-40-7 1-16,31 72-9 15,0 23 7-15,9 10-5 16,0 10 8-16,0 0-17 0,0-10 2 15,26-4 2-15,6-6 4 16,-6-12-10 0,14-10 2-16,9-15-89 0,-5-15-63 15,23-21-179-15</inkml:trace>
  <inkml:trace contextRef="#ctx0" brushRef="#br1" timeOffset="-396455">6886 971 569 0,'0'0'110'16,"0"0"41"-16,0 0-38 0,0 0-19 16,0 0-36-16,0 0-28 15,-9-127 19-15,18 115-35 16,9 4-10-16,4 5 0 15,5 3 0-15,-9 0-4 16,13 11 0-16,-14 18 0 16,1 10-7-16,-18 4 7 15,0-1 0-15,0 0-11 16,0-6 21-16,0-9-10 16,0-8 0-16,0-7 8 15,0-4-16-15,0-8 8 16,0 0 0-16,0 0 18 15,0 0-12-15,0-25 8 0,0-9-14 16,14-3 10 0,3-2-10-16,1-1 0 0,13 3 0 15,-13 12-9-15,0 8 9 16,4 11-5-16,-13 6-10 16,18 0-19-16,-10 9 27 15,14 16 7-15,-4 5-12 16,-5 11 8-16,-4-5-43 15,0 7 29-15,4-3-69 16,-4-4-140-16,0-6-214 16</inkml:trace>
  <inkml:trace contextRef="#ctx0" brushRef="#br1" timeOffset="-396263">7499 1008 460 0,'0'0'108'0,"0"0"-37"16,0 0-18-16,0 0-23 15,0 0-26-15,0 0-4 16,191-12 0-16,-133 12-9 16,0-6-78-16,-9 4-424 15</inkml:trace>
  <inkml:trace contextRef="#ctx0" brushRef="#br1" timeOffset="-396020">7979 775 478 0,'0'0'144'0,"0"0"-10"0,0 0-1 16,0 0-24-16,0 0-81 15,0 0-25-15,0 0-3 16,0 37 0-16,0 6 2 16,0 5 11-16,0-6-9 15,0-2-4-15,0-6 0 16,0 0-4-16,0-6-39 0,9-8-193 16,0-6-395-16</inkml:trace>
  <inkml:trace contextRef="#ctx0" brushRef="#br1" timeOffset="-395737">8104 311 501 0,'0'0'202'0,"0"0"-116"15,0 0 30-15,0 0-3 0,0 0-93 16,0 0 44-16,151 111-37 16,-94-38-4-16,1 12-1 15,-18 8-19-15,-13 0 17 16,-9-2-20-16,-5 0 9 16,-13-4-8-16,0 2-1 15,-49-4-30-15,-9-11-95 16,-17-15-253-16</inkml:trace>
  <inkml:trace contextRef="#ctx0" brushRef="#br1" timeOffset="-395186">8877 939 443 0,'0'0'212'0,"0"0"-119"16,0 0-16-16,0 0-41 15,0 0 8-15,0 0-11 16,231-10-25-16,-134 6 10 15,-21-1-18-15,-1 2-17 16,-17 1-49-16,-40-1-180 16,-18 3-116-16</inkml:trace>
  <inkml:trace contextRef="#ctx0" brushRef="#br1" timeOffset="-394956">9156 728 426 0,'0'0'175'0,"0"0"-42"0,0 0-17 15,0 0-41-15,0 0-75 16,0 0 6-16,-22 22 24 16,36 15-18-16,3 8 21 15,10 3-8-15,4 3-19 16,-13 6 3-16,22 2-9 15,-13 3-9-15,21-2-49 16,1-12-179-16,0-11-295 16</inkml:trace>
  <inkml:trace contextRef="#ctx0" brushRef="#br1" timeOffset="-393905">9952 779 607 0,'0'0'133'0,"0"0"29"16,0 0-31-16,0 0 19 15,0 0-66-15,0 0-31 16,0-137-18-16,0 137-35 16,0 26 0-16,17 25-7 15,15 11 17-15,-6 9 2 16,-8 14-12-16,4 13 0 0,-13 17-3 15,0 9 9 1,-9 6-6-16,0-3 0 0,0-14-18 16,0-13-4-16,0-24-44 15,0-22-6-15,18-20 20 16,4-17-49-16,5-17 25 16,-1 0 76-16,-3-17 6 15,3-26 31-15,-4-4-22 16,-13-8-2-16,-9-9-3 15,0-10 0-15,0-5-10 16,-22-1 0-16,-22 6 10 16,-14 10-15-16,-9 10 5 0,1 12 0 15,8 16-15 1,9 11 13-16,27 5 0 0,4 6 1 16,18 2-19-16,0-1 18 15,0-3-23-15,31-5-34 16,27-6-2-16,8 3 61 15,1-1 5-15,-18 1-4 16,-5 3 11-16,-12-1 2 16,-15 3 7-16,1-7 18 15,4 2 20-15,-22 0-44 16,9 3 16-16,-9 5 22 16,0 3-40-16,0 3 20 15,9 0-33-15,-9 0-6 16,0 0 1-16,18 11-21 15,4 12 26-15,5 7 0 0,4-9 2 16,4 1-10-16,-4-1 8 16,5-13-24-16,-5-5 24 15,-4-3-18-15,13 0 18 16,-5-11 5-16,-4-17 2 16,-4-13 7-16,4-4-14 15,-22-6 5-15,0-5 21 16,-9 2-15-16,0 3 7 15,0 6 18-15,0 10-27 16,-9 13 41-16,-9 10-25 16,18 12-23-16,0 0 9 15,0 4-11-15,0 35-10 0,0 15-4 16,0 11 27 0,0 3-13-16,0-5 0 0,0-8 0 15,18-6-6-15,0-12 6 16,-9-8 0-16,13-16-5 15,-22-10 12-15,9-3-7 16,-9 0 1-16,9 0 1 16,8-16 16-16,-3-16-17 15,4-2-1-15,-1-3 1 16,14 7 8-16,-13 9-15 16,0 7 6-16,4 14-31 15,-4 0 29-15,9 0-15 16,13 8 3-16,-14 21 7 15,5-1-36-15,-13 6 38 16,-9 3-4 0,-9 4-3-1,0-5 1-15,0-2 7 0,0-6-5 0,-18-6 2 0,-31-5-79 16,-17-11-71-16,-19-6-97 16</inkml:trace>
  <inkml:trace contextRef="#ctx0" brushRef="#br1" timeOffset="-393384">10249 569 395 0,'0'0'132'0,"0"0"-37"0,0 0-2 15,0 0-15 17,0 0-58-32,0 0-4 15,0 0-16 1,0-11 1-16,0 33-5 0,0 7 4 15,9-10 0 1,9 1-6-16,0-6 6 16,13-8 0-16,-13-6 0 0,-1 0 2 15,6 0 20-15,-14-8 0 0,-1-12 12 0,-8-6 25 0,0-2-48 0,0 0 12 0,0 8-23 32,-26 9 12-32,4 6-28 15,4 5-33 1,9 5-120 15,9 22-165-31</inkml:trace>
  <inkml:trace contextRef="#ctx0" brushRef="#br1" timeOffset="-393185">11511 195 579 0,'0'0'173'0,"0"0"-35"16,0 0-27-16,0 0-18 15,0 0-44-15,0 0-47 16,-40-32 10-16,22 87-12 16,10 21 0-16,-1 19 27 15,9 8-24-15,0 2 14 16,0 3-11-16,0-12 9 15,35-11-13-15,5-9-2 16,9-7-7-16,0-12 4 0,18-10-111 16,-1-13-139-16,1-14-149 15</inkml:trace>
  <inkml:trace contextRef="#ctx0" brushRef="#br1" timeOffset="-392718">11849 878 417 0,'0'0'151'0,"0"0"-38"0,0 0 23 15,0 0-41-15,0 0-33 16,-40-162-5-16,40 142 7 16,0 9-53-16,0 5 12 15,18 6-23-15,4 0-2 16,4 0-4-16,1 29 6 15,-5 11 0-15,-4 2-9 16,-9 3 9-16,-9 0 0 16,0-5 0-16,0-9 9 15,0-8-17-15,0-9 8 16,0-12 0-16,0 2-7 16,0-4 10-16,0 0-3 15,0 0 21-15,9-4-19 16,-9-15 27-16,13-9-27 15,5-8 0-15,0 1 15 0,4-8-13 16,5 4-4-16,-10 8 0 16,14 5 9-16,-22 12-17 15,9 8 8-15,4 6-29 16,-4 0 24-16,9 15-18 16,-5 18 13-16,5 7-6 15,-10 3-42-15,15-1 5 16,-15 1-13-16,1-4-59 15,-5-8-77-15,-4-3-214 16</inkml:trace>
  <inkml:trace contextRef="#ctx0" brushRef="#br1" timeOffset="-392528">12462 906 323 0,'0'0'123'0,"0"0"-31"16,0 0 9-16,0 0-51 16,0 0-36-16,0 0-14 15,111-31 4-15,-44 25-8 16,-10 3-86-16,1-2-140 16</inkml:trace>
  <inkml:trace contextRef="#ctx0" brushRef="#br1" timeOffset="-392157">12893 703 513 0,'0'0'162'0,"0"0"-13"16,0 0-37-16,0 0 7 15,0 0-41-15,0 0-40 16,-31-131 16-16,31 131-54 15,9 0 6-15,22 0-18 16,-5 8 21-16,14 17-9 16,-13 7 0-16,4 4 2 15,-22 4-13-15,0 3 11 16,-9-1 0-16,0 1-8 0,-9-6 18 16,-9-8-10-16,-4-3 0 15,13-8 7-15,0-7-13 16,9-5 6-16,0 0 0 15,0-6-6-15,0 2 6 16,0-2 0-16,27 0 0 16,31 0 3-16,8 0-13 15,32-8-26-15,-22-17-83 16,-1-1-54-16,-4 1-133 16</inkml:trace>
  <inkml:trace contextRef="#ctx0" brushRef="#br1" timeOffset="-391874">13533 0 541 0,'0'0'188'0,"0"0"-52"16,0 0-10-16,0 0-50 15,0 0-67-15,0 0-9 16,66 87 29-16,-8-7-21 16,9 16 43-16,-1 9-38 15,-8 8-6-15,-9 1 13 0,-9-4-13 16,-31-9-7-16,-9-7 0 16,0-9-8-16,-58-3 0 15,-22-11-103-15,-4-12-218 16</inkml:trace>
  <inkml:trace contextRef="#ctx0" brushRef="#br1" timeOffset="-391343">14634 719 262 0,'0'0'296'0,"0"0"-188"16,0 0 18-16,0 0-55 0,0 0-18 16,0 0-37-16,0-51-12 15,-8 51-4-15,-1 0-3 16,9 10 3-16,-14 3 0 15,5-8 8-15,9 2-12 16,0-7 4-16,0 2 0 16,0 1 8-16,9-3-2 15,14 0 20-15,-6 0 16 16,1 0-32-16,4-3 35 16,-22-9-19-16,9-2-8 15,-9 0 8-15,0 0-26 16,0 9-2-16,0 5-29 15,-22 0-163-15,-5 5-141 0</inkml:trace>
  <inkml:trace contextRef="#ctx0" brushRef="#br1" timeOffset="-391137">14634 1146 147 0,'0'0'481'0,"0"0"-371"16,0 0 99-16,0 0-51 15,0 0-68-15,-173 156-58 0,124-105 0 16,-8 2-32-16,-10-1-22 16,-9-7-157-16,-30-2-807 15</inkml:trace>
  <inkml:trace contextRef="#ctx0" brushRef="#br0" timeOffset="-31081">9441 2304 296 0,'0'0'332'15,"0"0"-158"-15,0 0-5 16,0 0-13-16,0 0-47 0,0 0-17 16,0 0-31-16,0-37-23 15,0 37 9-15,0 0-31 16,0 0 13-16,0 0-4 15,0 0-19-15,0 0 10 16,0 0-16-16,0 0 5 16,0 29-14-16,0 19 8 15,0 17 1-15,0 14 0 16,0 7 6-16,0 6-5 16,0 16-1-16,0 8 0 15,0-2-4-15,0-4 4 16,0-17-7-16,0-22-8 15,13-17-33-15,14-20 11 0,-18-17-15 16,13-11-14 0,5-6 47-16,-1 0 9 0,-4-4 10 15,5-21 5-15,4-8 1 16,-13-7 2-16,0-9-7 16,-18-7 1-16,0-9 9 15,0-6-11-15,0 0 0 16,-27 6 0-16,-40 6 3 15,10 16-9-15,-19 9 2 16,9 12-3-16,-4 10 5 16,5 4-7-16,21 2 9 15,5 3-1-15,9 3-2 0,22 0-1 16,9 0-7 0,0 0-18-16,0 0 2 0,0 0-29 15,9 0 23-15,31-3 29 16,9-2 8-16,0-1-2 15,-5-2-2-15,14-4 1 16,-18-2 0-16,9-3 3 16,0-3-4-16,-14 1 10 15,14-4-9-15,-9 2 11 16,-13 11-6-16,-9 2-2 16,-18 1 23-16,0 7-14 15,0 0 0-15,0 0-9 16,0 0-4-16,0 0-4 15,0 0-9-15,0 12 6 16,0 10 5-16,0 1 2 0,0 5-1 16,0-2-2-1,0-3-26-15,31 0 28 0,-13-10-11 16,-1-4-7-16,14-9 15 16,-4 0 0-16,-5 0 4 15,5-3 2-15,-18-20 5 16,13 4-1-16,-22-7 3 15,0-4 4-15,0-2 28 16,0-2-13-16,0 0-1 16,0 8-3-16,0 6-16 15,-13 9 18-15,4 5-4 16,9 4-18-16,0 2-3 0,-9 0-1 16,9 0-17-16,0 25 14 15,-9 12 3-15,9 8 9 16,0 4-9-16,0 5 1 15,0-1-3-15,0-5 2 16,0-5 0-16,0-12-2 16,0-15-9-16,9-7 3 15,-9-9 1-15,0 0 7 16,9 0 3-16,-9 0 3 16,22-27 3-16,-13-8-7 15,18 1 5-15,-5 3-6 16,-4 8-1-16,-1 7 2 15,-8 7-7-15,13 6 5 0,-4 3-5 16,0 0 3-16,13 8-5 16,-13 15 5-16,13 5 2 15,-13 7-7-15,-9 2 2 16,8-1-4-16,-17-5-6 16,0-6 5-16,0-8-41 15,0-8 14-15,-8-6 11 16,-28-3-8-16,-13 0-9 15,-9-3-25-15,1-14-27 16,8-8-59-16,0-5-125 16</inkml:trace>
  <inkml:trace contextRef="#ctx0" brushRef="#br0" timeOffset="-30466">9605 2248 243 0,'0'0'142'15,"0"0"-32"-15,0 0 9 16,0 0-32-16,0 0-33 16,0 0-37-16,-58-8-3 15,58 8-14-15,0 13 2 16,0 1 1-16,0-2 1 0,0-1-4 16,18-5 0-16,4-1 8 15,-4-2-8-15,13-3 7 16,-4 0-4-16,-9 0 15 15,13 0-2-15,-13-11 30 16,-10-6 19-16,1 0-11 16,-9 1 17-16,0-5-19 15,0 4-20-15,0 0 10 16,-17 3-27-16,-1 8-5 16,-13 0-10-16,-5 6-8 15,5 0-5-15,-4 0-1 16,3 23-62-16,32 6-88 15,0 5-73-15,0 6-329 0</inkml:trace>
  <inkml:trace contextRef="#ctx0" brushRef="#br0" timeOffset="-29924">10680 2165 50 0,'0'0'422'15,"0"0"-264"-15,0 0 6 16,0 0-46-16,0 0-13 15,0 0-21-15,-97-132-16 16,88 126 10-16,9 3-26 0,0 3-20 16,-9 0 5-1,9 0-36-15,0 0 0 0,-9 25-1 16,-13 29 0-16,-5 20 24 16,-4 14-17-16,4 2-7 15,10 4 12-15,17-1-9 16,0-7-3-16,0-7 0 15,35-9 10-15,14-11-15 16,0-13 5-16,9-11-51 16,17-19-47-16,10-11-95 15,12-5-86-15,10-3-405 16</inkml:trace>
  <inkml:trace contextRef="#ctx0" brushRef="#br0" timeOffset="-28349">11338 2214 528 0,'0'0'153'0,"0"0"2"16,0 0-19-16,0 0-49 15,0 0 1-15,0 0-37 0,0-46-29 16,0 46-10 0,0 0-12-16,0 0-20 0,-18 22 17 15,0 10 3-15,-22 11 8 16,14-2-8-16,-14 3 2 15,13-5 3-15,-4 1-1 16,13-8-4-16,-4-6 0 16,22-8 4-16,0-4-9 15,0-5 5-15,0-4-10 16,31-5 8-16,9 4 4 16,-13-4 0-16,13 0-2 15,-14 0 7-15,14 0-6 16,-13 0-1-16,13-9 0 0,-13 0-3 15,4 4 7 1,-13-4-4-16,-1 4 0 0,-8-1 6 16,-9 4-2-16,0-3-3 15,0-3 0-15,0 0 6 16,0 0-1-16,0 0-4 16,0-1 13-16,0 0-12 15,-9 4 25-15,0-1-8 16,1 3-6-16,-1 3 11 15,9 0-23-15,0 0 0 16,0 0-2-16,-9 0-5 16,0 3 5-16,-4 17 3 15,4 8 1-15,9 0-3 16,0 2 2-16,0 0-3 16,0 1 0-16,0 4-10 0,0-7 4 15,0-3-21-15,0-5-73 16,0-6-73-16,9 0-123 15,-9-5-277-15</inkml:trace>
  <inkml:trace contextRef="#ctx0" brushRef="#br0" timeOffset="-28012">11760 1814 559 0,'0'0'128'0,"0"0"14"16,0 0 0-16,0 0-58 16,0 0-5-16,0 0-35 15,-36-59-30-15,36 59-14 16,0 22 8-16,18 21-8 15,9 13 20-15,13 15-16 16,-14 9 24-16,14 10-12 16,0 12-10-16,-22 1 6 15,-9 1-9-15,-9-5-3 16,-18 6 0-16,-71 5-5 0,-35 3-39 16,-36 3-205-16,-13-9-361 15</inkml:trace>
  <inkml:trace contextRef="#ctx0" brushRef="#br0" timeOffset="-25454">10018 3375 275 0,'0'0'186'0,"0"0"-59"16,0 0-6-16,0 0 18 0,0 0-40 0,0 0-24 0,27-23 23 16,-27 23-40-1,0 0-10-15,0 0-10 0,0 0-36 16,-36 25 7 0,-21 18 34-16,-41 13-33 15,-9 7 18-15,-4 7-28 16,-35 12 5 93,-28 12 10-109,-17 8-15 0,-26 5 13 0,-23-2-13 16,27-12 4-16,30-19 0 0,50-20-4 0,58-17 0 0,26-17-6 0,31-6 15 0,9-6-9 0,9-5 0 0,0-3 2 0,0 0 0 0,-9 0-2 0,-4 0 0 15,4 0-1-15,-9 0-3 0,9 0-52 0,0 0-25 0,0 0-101 16,9 0-41-16,18 0-161 16</inkml:trace>
  <inkml:trace contextRef="#ctx0" brushRef="#br0" timeOffset="-24562">10285 3434 110 0,'0'0'343'16,"0"0"-231"-16,0 0 12 16,0 0 29-16,0 0-74 15,0 0-2-15,0-31-11 16,0 31-32-16,0 0 11 15,0 0-21-15,0 0 1 16,0 0 16-16,18 0-40 0,31 5 2 16,17 24 40-16,41 2-25 15,17 11 13-15,18 3-26 16,23 9-3-16,26 3 14 16,0 0-14-1,31 5-2-15,9-3 2 0,9-2 5 16,-13-6-2-16,-14-9-5 15,-44-8 0-15,-14-3 2 16,-30-5 4-16,-19-3-6 16,-21-4 0-16,-28-1 7 15,-17-7-4-15,-22-3-3 16,-9-2 1-16,0-6 9 0,-9 0-3 16,0 0-2-16,0 0 13 15,0 0-15-15,0 0 22 16,0 0-21-16,0 0-2 15,0 0-2-15,0 0 0 16,-9 0-5-16,-27 0-49 16,-12 0-100-16,-10 0-177 15</inkml:trace>
  <inkml:trace contextRef="#ctx0" brushRef="#br0" timeOffset="-20310">6513 4555 515 0,'0'0'230'0,"0"0"-72"16,0 0-29-16,0 0-28 15,0 0-36-15,0 0 3 16,0-49-42-16,0 49-22 0,0 0 25 16,0 0-29-16,0 0-2 15,0 26 1-15,0 19 2 16,0 17 10-16,0 10-11 15,0 10 12-15,0 6-9 16,0 5-3-16,0 6 0 16,0 0-1-16,0-5 11 15,-9-16-9-15,9-15-1 16,0-18-3-16,0-16-9 16,0-22-4-16,0-3-15 15,0-4 27-15,9-4-10 16,18-29 14-16,4-18 3 15,4-14 7-15,-4-8-6 16,-22 1-4-16,0 2 0 0,-9 11-4 16,0 9 12-16,0 9-12 15,-35 9 4-15,-5 7-10 16,0 8 3-16,13 6-2 16,-13 5-10-16,13 6 0 15,5 0-30-15,4 0 19 16,9 0-12-16,9 0 5 15,0 0 20-15,0 0-11 16,0 0 12-16,0 0 11 16,27 4-14-16,13-4 19 15,9 0 0-15,9 0 7 16,-9-10-7-16,-5-8 0 0,-13 3 0 16,-13 3 20-1,-9 1-11-15,0 4 27 0,-9 2 5 16,0 3-16-16,0 2 17 15,0 0-33-15,0 0-6 16,0 0-6-16,0 0-21 16,0 0 24-16,-18 11 12 15,18 6-3-15,0-2-16 16,0-1 7-16,0 3 0 16,9-7-8-16,13 2-5 15,5-6 12-15,-1-6 1 16,14 0 0-16,-9 0-3 15,5 0 3-15,-5-20 0 0,-13 0 12 16,0-5-6 0,-10-5-3-16,-8 3 10 0,0-7-12 15,0-1 38-15,0 8-19 16,0 1-5-16,0 6 27 16,0 12-31-16,0 2 7 15,0 5-9-15,-8 1-1 16,8 0-16-16,0 0 2 15,0 5-8-15,-9 22 11 16,0 11 6-16,9 1 2 16,0 0-5-16,0-3 6 15,0 2-18-15,0-7 12 0,0-11-14 16,0-9 9 0,9-8-8-16,-9-3 13 0,0 0 0 15,0 0 6-15,9 0 0 16,-9 0-6-16,8 0 0 15,6-3-3-15,4-8 10 16,-1 3-7-16,6 2 0 16,-6 4 1-16,1 2-11 15,13 0 6-15,-13 0 0 16,0 13-8-16,4 7 1 16,-13 0 4-16,0 2 7 15,-9-5-33-15,0-2 24 16,0-7-16-16,0-2-4 15,-9 1 19-15,-22-3-23 16,-5 2 0-16,-4-3-26 0,0-3-85 16,5 0 11-1,12 0-134-15</inkml:trace>
  <inkml:trace contextRef="#ctx0" brushRef="#br0" timeOffset="-19847">6762 4518 176 0,'0'0'181'16,"0"0"-65"-16,0 0 19 16,0 0-41-16,0 0-59 15,0 0-35-15,-31-2 15 16,13 4 12-16,9 12-17 16,0 1-1-16,9-1-10 15,0-3 1-15,0 0 0 16,0-2 1-16,0-3 7 15,18-1-8-15,0-5 7 16,13 0-3-16,-5 0 12 16,-3 0-12-16,-6-14 16 0,-8 0 52 15,0 0-60-15,-9 2 29 16,0 4-5-16,0-1-34 16,0 1-4-16,-18 5-19 15,1 3 11-15,-14 0-17 16,31 0-142-16,0 20 24 15,0 5-174-15</inkml:trace>
  <inkml:trace contextRef="#ctx0" brushRef="#br0" timeOffset="-19509">7450 4484 306 0,'0'0'202'0,"0"0"-48"16,0 0-35-16,0 0-3 16,0 0-53-16,0 0-10 15,-26-62-8-15,26 62-41 16,0 0-4-16,-14 20 5 15,6 17-3-15,-1 11 29 16,0 8-26-16,-9 9-4 0,9 9 11 16,-4 5-5-16,13 3-7 15,0-3 0-15,0-5 7 16,40-12-19-16,9-8 9 16,0-20-99-16,4-14-115 15,5-17-186-15</inkml:trace>
  <inkml:trace contextRef="#ctx0" brushRef="#br0" timeOffset="-19011">7824 4668 423 0,'0'0'143'16,"0"0"-32"-16,0 0 6 15,0 0-39-15,0 0-45 16,0 0-1-16,9-48-28 16,22 48 0-16,4 0-4 15,-4 0 7-15,-4 0-10 16,-5 11 3-16,-4 6-4 16,-18 6-6-16,0 0 5 15,0 1 5-15,-40 6-5 16,4-2 11-16,-4-3-6 15,0-2 0-15,23-9 8 16,-1-6-6-16,18-4-1 16,0-4-1-16,0 0 3 0,0 0 4 15,0 0-1-15,0 0-6 16,18 0 4-16,13 0-5 16,-5 0 2-16,14 0 0 15,-13 0-1-15,4 9 4 16,-4 7-7-16,-9 0 3 15,13 5 0-15,-22-5-10 16,-1-4 10-16,-8 2-3 16,0-6 3-16,0 4-20 15,-8-3 18-15,-32-5-20 0,-5 0-63 16,-4-4 32 0,9 0-99-16,23 0-41 0,8 0-174 15</inkml:trace>
  <inkml:trace contextRef="#ctx0" brushRef="#br0" timeOffset="-18711">8081 4459 267 0,'0'0'209'0,"0"0"-46"15,0 0-42-15,0 0 2 16,0 0-24-16,0 0-43 15,-57-66-11-15,57 66-45 16,13 0 5-16,14 23 2 0,21 17 1 16,1 8 11-16,-4 14-13 15,12 7-1-15,-8 7 4 16,9 2-9-16,-31 5 0 16,13-4 0-16,-31-5 5 15,-9-6-5-15,0-5 0 16,-27-13-19-16,-31-4 17 15,-17-4-126-15,-5-7-151 16,13-5-405-16</inkml:trace>
  <inkml:trace contextRef="#ctx0" brushRef="#br0" timeOffset="-17000">12728 4635 532 0,'0'0'194'0,"0"0"-32"16,0 0-44-16,0 0 19 15,0 0-48-15,0 0-27 16,0-137 7-16,0 137-48 15,0 0-1-15,0 0-20 16,0 6-2-16,9 31 2 16,9 16 0-16,4 10 0 15,-4 11 1-15,-18 13 4 16,0 18-5-16,0 14 0 16,0 11 9-16,0 6-12 0,-18-8 3 15,-4-18 0-15,13-19-7 16,9-26 9-16,0-23-2 15,0-20 0-15,0-13-14 16,31-9 9-16,-4 0-4 16,22-18 9-16,0-20 6 15,-5-16 3-15,-4-6-9 16,-22-8 0 31,-5-8 10-47,-13-4-13 15,-13-2 3 17,-45 0 0-17,-17 8-10 1,-1 10 4 0,-22 13 6-16,14 14 0 0,8 11-20 31,19 9 19 0,17 9-13-31,31 2 5 16,0 6 2-16,9 0-12 15,0 0-3-15,40 0-6 0,13 0 18 32,27 0 5-17,-4 0 5 1,-10 0 0-1,-8-2-6 1,-9-7 11 0,0 0-5-16,-22-5 1 15,-1 3 8-15,-13-1-1 0,-4 2 0 0,-9 2-1 0,0 8 25 0,0-1-22 0,0 1 4 0,0 0-13 0,0 0 8 0,0 0-18 0,0 0 4 0,0 0-1 0,0 19-4 0,9 4 12 0,9 3-2 0,4-4 0 0,5-1-3 0,0-7-3 0,4-6-1 0,-5-8 7 0,5 0-10 0,-13 0 16 0,13-17-6 0,-13-11 4 0,9-6 4 16,-14-3-2-16,-4-6-1 16,-9-2 0-16,0-3 25 15,0 5-30-15,0 4 12 16,0 7 0-16,0 13-5 0,0 7 6 15,0 10-10 1,0 2 2-16,0 0-10 0,0 0-2 16,0 2 0-16,0 29 6 15,0 15 2-15,0 1-1 16,0 6 0-16,0 6 0 16,0-2-7-16,0-2 8 15,0-3-1-15,9-13 0 16,0-11 6-16,-9-13-9 15,0-9 3-15,0-6 0 16,9 0 6-16,-1 0-1 16,15-26 3-16,-6-8-8 15,-8-5 10-15,9 2-8 16,4 3-2-16,-13 9 0 0,9 5-5 16,-9 8 5-16,4 9 0 15,5 3-2-15,0 0-13 16,13 7 9-16,-4 21 5 15,4 5 0-15,-23 7-14 16,10-4 14-16,-9 4-7 16,0-3 8-16,-9-7-28 15,0 2 22-15,0-9-26 16,-27-7-18-16,-13-4-27 16,-8-12-87-16,-6 0-35 15,-4 0-17-15,1-14-154 16</inkml:trace>
  <inkml:trace contextRef="#ctx0" brushRef="#br0" timeOffset="-16535">13004 4447 61 0,'0'0'273'16,"0"0"-155"-16,0 0 13 16,0 0-7-16,0 0-38 15,0 0-17-15,0-25-7 16,0 25-37-16,0 0-25 15,0 0-7-15,-9 2 7 16,0 16 6-16,-9 1-5 16,9-1 9-16,9-4-10 15,0-1 4-15,0-3-7 16,0-2 4-16,9-5-1 16,9-3 12-16,13 0-7 15,-13 0 9-15,9 0 0 16,-18-9-10-16,4-9 31 15,-13 2-12-15,0 2-7 16,0-3-11-16,0 6-5 0,0-2-1 16,-31 12-5-16,13 1-38 15,0 0-77-15,5 5-95 16,13 18-94-16</inkml:trace>
  <inkml:trace contextRef="#ctx0" brushRef="#br0" timeOffset="-15914">14626 4263 585 0,'0'0'137'0,"0"0"20"15,0 0-40-15,0 0-10 16,0 0-43-16,0 0-35 16,0-62 15-16,0 62-44 15,0 3 4-15,0 34-4 0,-9 17 2 16,-14 13 10 0,15 15-12-16,-1 9 11 0,9-1-6 15,0 3-5-15,0-4 0 16,0-7-4-16,26-6 12 15,5-11-8-15,5-16 0 16,4-17-20-16,0-14-28 16,18-14-65-16,8-4-48 15,1-6 0-15,0-31-59 16,-19-6-140-16</inkml:trace>
  <inkml:trace contextRef="#ctx0" brushRef="#br0" timeOffset="-15584">15150 4673 193 0,'0'0'94'16,"0"0"47"-16,0 0 10 16,0 0-60-16,0 0-4 15,0 0-2-15,-9-146-26 16,9 143-19-16,18 3-35 16,13 0 11-16,-5 0-16 15,14 19 0-15,-22 13 1 16,4 1 4-16,-13 4-5 15,0-6 0-15,-9 4-6 16,0-2 3-16,-18-1 3 16,-4 1 0-16,-4-1 7 15,8-6-1-15,4-6-6 16,14-10 0-16,0 2 7 0,0-4-7 16,14-2 3-16,21-3-3 15,23-3 20-15,9 0-16 16,-1-3 0-16,1-20-4 15,-9 0-65-15,-9-2-150 16,-18 3-417-16</inkml:trace>
  <inkml:trace contextRef="#ctx0" brushRef="#br0" timeOffset="-15269">15581 4331 456 0,'0'0'186'0,"0"0"-74"15,0 0 36-15,0 0-38 16,0 0-11-16,0 0-47 16,-58-116-28-16,58 116-15 15,31 3 6-15,5 25-15 16,12 12 5-16,10 7 6 15,0 7 1-15,0 9-9 16,8 8-1-16,1 0 4 16,-9 2-2-16,-9 4-4 15,-23-6 0-15,-26 5 5 16,0 0-16-16,-26 1 8 16,-59-1-88-16,-44-5-203 0</inkml:trace>
  <inkml:trace contextRef="#ctx0" brushRef="#br0" timeOffset="-14370">6771 5464 298 0,'0'0'262'0,"0"0"-111"16,0 0-9-16,0 0-22 15,0 0-7-15,0 0-26 16,17-32-23-16,-17 32-44 16,0 0 5-16,0 0-25 15,-44 32 0-15,-27 10 43 0,-13 11-39 16,-10 7 6 0,-21 5 8-16,-1 3-15 0,-8 3 11 15,17-3-14 1,9-15 6-16,23-4-11 0,26-12 5 15,22-17 0-15,10-3 0 16,8-9 1-16,9-2-5 16,-14-6 4-16,14 0 0 15,0 0-4-15,-8 0 4 16,8 0 0-16,-9 0-1 16,0 0-69-16,-9 0-28 15,18 0-81-15,-13 5-69 16,13 1-132-16</inkml:trace>
  <inkml:trace contextRef="#ctx0" brushRef="#br0" timeOffset="-12959">3523 6186 445 0,'0'0'171'0,"0"0"-12"16,0 0-32-16,0 0-16 0,0 0-6 16,0 0-30-16,-18-91-23 15,18 91 5-15,0 0-56 16,0 0 2-16,0 25-3 16,0 26 0-16,0 18 17 15,0 6-17-15,0 17 0 16,-9 3 4-16,9 7 3 15,0 9-7-15,0-7 0 16,0-4 6-16,0-18-15 16,0-26 9-16,0-24-25 15,9-21 7-15,0-11-31 0,9 0 35 32,-5-11 9-1,14-29 5-31,-9-8 5 15,4-17-5 1,-13-1 0 15,-9 1-4-15,0 3 11-16,0 5-7 16,-22 12 0 15,-14 2-13-16,-22 16 13 1,0 4-38 0,10 9-2-16,-19 7 31 15,18 2-26 1,5 3 13 15,4 2 21-31,9 0-22 31,13 0 22-15,9 0-4 0,9 0-6-16,0 7 8 15,0 2-26-15,18 0 14 0,22-6 1 0,9-3 11 0,8 0-3 0,-12-8 6 0,4-15 0 0,8-3 12 0,-8 4-7 0,-9-1-5 0,-4 8 5 0,-18 7 4 0,4 6 5 0,-13-4-12 0,-9 6-1 16,0 0 11-16,0 0-4 0,0 0-8 0,0 0 0 0,0 0 12 0,0 0-18 0,0 0 6 0,0 0-14 0,0 0 10 0,0 16 8 0,0 1-3 0,0 1-1 0,9-4 11 0,22-3-11 16,-5 0 0-16,14-4 0 0,-4-7 1 15,13 0 8-15,0 0-9 16,-14-4 4-16,5-17 3 15,-9-6 6-15,-4-7-12 16,-9 0 2-16,4-8 21 16,-13 2-9-16,-9-2 20 15,0 2-1-15,0 1-19 16,0 8 19-16,0 8-26 16,-9 11-4-16,-5 6 30 15,14 6-34-15,0 0-6 16,-17 0-1-16,8 15-10 0,0 19 17 15,-9 8 0 1,18 6 1-16,0 6-3 16,0-3 5-16,0 0-3 0,0-3 0 15,0-8 6-15,27-10-16 16,-18-15 10-16,0-6-13 16,13-6 7-16,-22-3 3 15,9 0 3-15,0-6 13 16,-1-15-8-16,10-4 5 15,-4 3-10-15,3 2 0 16,-8 8-1-16,0 4 1 16,0 7 0-16,13 1 0 15,-4 0-10-15,9 0 6 0,-5 7-3 16,-4 10-3 0,-9 5 4-16,-1 4-6 0,-8-6 4 15,0-3 0-15,0-3-31 16,0 0 2-16,-35-5-33 15,-14-1-46-15,-9-8-22 16,9 0-125-16</inkml:trace>
  <inkml:trace contextRef="#ctx0" brushRef="#br0" timeOffset="-12565">3670 6099 178 0,'0'0'76'15,"0"0"-69"-15,0 0 30 16,0 0-20-16,0 0-14 15,0 0 9-15,0 72-9 16,0-63-2-16,9-3-1 16,8-6 5-16,-8 0-1 15,22 0 25-15,-13 0 33 16,0-6 30-16,4-11-9 0,-4-4 3 16,-18-1-1-16,0 2-37 15,0 6 8-15,0-3-14 16,0 9-39-16,-40 5-3 15,13 3-32-15,-13 0 27 16,5 9-104-16,12 13-68 16,15 9-141-16</inkml:trace>
  <inkml:trace contextRef="#ctx0" brushRef="#br0" timeOffset="-12179">4616 6024 364 0,'0'0'168'15,"0"0"-44"-15,0 0-18 16,0 0 5-16,0 0-45 15,0 0 0-15,-49-59-17 16,49 59-31-16,0 0 1 16,0 0-19-16,-9 14 0 15,0 23 4-15,0 10-2 16,9 4 0-16,-8 6 2 0,-6 5 10 16,14 1-14-16,0 5 0 15,0-9 0-15,0-5-1 16,22-9 1-16,5-8 0 15,4-11 0-15,5-13-11 16,4-7-16-16,0-6-53 16,-14 0-61-16,14-6-78 15,-13-16-245-15</inkml:trace>
  <inkml:trace contextRef="#ctx0" brushRef="#br0" timeOffset="-11924">4896 6307 339 0,'0'0'141'0,"0"0"-7"0,0 0-10 15,0 0-43-15,0 0-48 16,0 0-30-16,-13-14-4 16,13 32 4-16,0 7-3 15,0 9 23-15,0-1-23 16,0 4 4-16,22-3 0 15,-13-3 4-15,-1-5-8 16,1-9 0-16,-9-6-16 16,9-5-44-16,-9-6-178 15,0 0-77-15</inkml:trace>
  <inkml:trace contextRef="#ctx0" brushRef="#br0" timeOffset="-11632">5007 6092 342 0,'0'0'114'15,"0"0"11"-15,0 0-16 16,0 0-2-16,0 0-26 16,0 0-42-16,-45-70-24 15,45 70-15-15,27 8 0 16,22 20 11-16,9 13-7 15,0 6 2-15,-1 3-6 0,-12 10 8 16,-5 3-9-16,0-1 1 16,-14 3 0-16,-8-9 0 15,-5 1 2-15,-13-12-2 16,0-2 0-16,-40 0-24 16,-17-7-7-16,17-7-198 15,4-4-273-15</inkml:trace>
  <inkml:trace contextRef="#ctx0" brushRef="#br0" timeOffset="-10492">4780 6299 225 0,'0'0'132'0,"0"0"-29"16,0 0-10-16,0 0-9 16,0 0-13-16,0 0-38 15,-31-16 15-15,31 16-29 0,0-1-18 16,9 1-2 0,22 0 10-16,5 0 14 0,-5 0-11 15,9 0-8-15,-5 14 10 16,-4 11-14-16,-4 6 1 15,-9 9-2-15,-5 2 5 16,-13 1-4-16,0 2 3 16,-13-2 2-16,-23-4-4 15,-4-2-1-15,14-17 0 16,-5-3-6-16,13-5 9 16,-13-4-3-16,22-6 11 15,0-2-1-15,9 0-4 16,0 0-2-16,0 0 13 15,0 0 33-15,0 0-31 16,9 0 3-16,31-2 18 0,-13-10-40 16,12 1 19-16,10 3-19 15,0 0 1-15,-13 2 3 16,13 3-1-16,-9 0-3 16,-5 3 0-16,5 0-8 15,-4 0-26-15,-23 0-189 16,5 6-297-16</inkml:trace>
  <inkml:trace contextRef="#ctx0" brushRef="#br0" timeOffset="-9471">7615 5682 494 0,'0'0'178'0,"0"0"-59"15,0 0 11-15,0 0-27 32,0 0 1-32,0 0-39 15,-98-131-20-15,98 131-26 16,0 0-19-16,9 4-10 0,40 32 4 0,9 18 12 15,8 11-2-15,1 9-4 16,8 2 3-16,14 0-5 16,-13 1 2-16,13-9 0 47,-14-14-1-47,-8-12 9 0,-9-11-8 15,-23-11 0 1,5-6 2-16,-22-5-5 0,-9-9 5 15,4 0-2 1,-13 0 0-16,0 0 7 0,0 0 0 0,0 0-7 0,0 0-14 0,0 0-69 16,-31 0-161-16,13 0-138 31</inkml:trace>
  <inkml:trace contextRef="#ctx0" brushRef="#br0" timeOffset="-8415">8534 6413 287 0,'0'0'440'0,"0"0"-357"15,0 0 14-15,0 0 37 16,0 0-32-16,0 0-63 16,-31-66-23-16,31 66-16 15,0 9 0-15,0 27-3 16,23 18 6-16,-15 9-2 16,1 4-1-16,-9 10 0 0,0 5 3 15,0 2 4-15,0-2-7 16,0-2 0-16,0-12 5 15,0-9-16-15,0-11 10 16,9-8-30-16,9-20 4 16,13-9-43-16,-13-11 26 15,0 0 30-15,4-11 14 16,-4-20 11-16,-9-12-10 16,-9-5 0-16,0-8 10 15,0-7-5-15,-18-1-5 16,-31-2-1-16,-18 9 5 15,1 12-12-15,-10 8 7 0,9 12-1 16,10 5-12 0,17 9 20-16,22 4-7 0,18 5 0 15,0 2-4-15,0 0 0 16,35-5-12-16,32-4 16 16,0 0 3-16,4 1 4 15,-13-4-7-15,-14 7 0 16,-13-3 7-16,-13 3-9 15,0 1 2-15,-5-1 0 16,-4 1 25-16,0 2-20 16,-9-1 24-16,0 3 11 15,0 0-25-15,0 0 15 16,0 0-30-16,0 0-2 0,0 0-6 16,9 9-8-16,8 13 16 15,-8 3 0-15,22 0 7 16,-13-1-8-16,13-7 1 15,-4-3 0-15,13-14-2 16,-13 0 6-16,13 0-4 16,-14 0 3-16,-4-17 6 15,-4-9-2-15,-9-2-7 16,0-9 0-16,-9-2 15 16,0-7-14-16,0 4 15 15,0 2 16-15,-9 9-23 16,-9 11 29-16,9 12-29 0,9 0-5 15,-8 8 9-15,8 0-13 16,0 0-7-16,0 2-3 16,0 29 7-16,0 6 0 15,0 3 3-15,0 3 0 16,0-1-4-16,0-3 7 16,17-2-3-16,-8-9 0 15,0-5 8-15,0-15-15 16,0-4 7-16,-9-4 0 15,0 0 1-15,13 0 6 16,5-9-5-16,0-13-2 16,22-1 12-16,-14 0-13 15,5 6 1-15,-13 6 0 16,0 2-9-16,4 9 8 16,-13 0-1-16,9 0 1 0,-9 9-7 15,13 16 3-15,-13-2 5 16,0 5-3-16,-9-3-7 15,0 1 3-15,0-1-5 16,0-5-8-16,0-3-21 16,-9-3-5-16,-9-4-51 15,-22-3-26-15,0-7-71 16,5 0-134-16</inkml:trace>
  <inkml:trace contextRef="#ctx0" brushRef="#br0" timeOffset="-7980">8686 6171 211 0,'0'0'210'0,"0"0"-79"16,0 0-37-16,0 0-24 15,0 0-23-15,0 0-46 16,-9-8-1-16,9 8 0 0,0 8 4 16,0 13 7-16,0-5-11 15,0 1 1-15,0 0 4 16,0-6-1-16,9-6-4 15,8-1 3-15,-3-4 1 16,3 0 24-16,-8 0 26 16,0-6 6-16,-9-13 7 15,0 1-46-15,0-1-3 16,0-1-16-16,-18 9-1 16,-13-7-2-16,5 13-13 15,-1 5-23-15,14 0-67 16,13 3-127-16,0 17-279 0</inkml:trace>
  <inkml:trace contextRef="#ctx0" brushRef="#br0" timeOffset="-7567">9654 6022 397 0,'0'0'213'16,"0"0"-69"-16,0 0-29 15,0 0 10-15,0 0-46 0,0 0-15 16,0-78-4-16,0 78-49 15,0 0-4-15,0 12-7 16,0 28 0-16,0 10 9 16,0 16-9-16,0 2 0 15,0 8 0-15,0 9 11 16,0-3-10-16,0 0-1 16,0-2 1-16,0-12-3 15,0-9 2-15,18-16 0 16,-9-18-2-16,22-11-60 15,-13-8-43-15,13-6-49 0,-5 0-27 16,5 0-3-16,-22-12-17 16,0-2-60-16</inkml:trace>
  <inkml:trace contextRef="#ctx0" brushRef="#br0" timeOffset="-7329">9872 6630 57 0,'0'0'99'0,"0"0"25"15,0 0 9-15,31-145-24 16,-31 117-10-16,0 0-4 15,0 8-9-15,0 3-15 16,0 6 26-16,0 8-40 16,0 0-13-16,0 3 16 15,0 0-58-15,0 0 3 16,0 0-5-16,0 23-8 0,0 10 5 16,0 7 3-1,0 6 0-15,0-1-1 0,0-3 8 16,0-5-8-16,9-6 1 15,0-5-53-15,0-12-83 16,13-8-129-16,-22-6-253 16</inkml:trace>
  <inkml:trace contextRef="#ctx0" brushRef="#br0" timeOffset="-7036">10045 5987 375 0,'0'0'190'0,"0"0"-47"0,0 0-7 16,0 0-12-16,0 0-80 16,0 0-32-16,-27-11-1 15,63 51 37-15,-5 5-8 16,-4 11-10-16,13 7-15 15,-14 8 17-15,-3 8-7 16,-6 4-12-16,-8 1-4 16,-9-1-1-16,0-4-8 15,-9-3 0-15,-40 0-24 16,-26-8-114-16,-10-3-310 16</inkml:trace>
  <inkml:trace contextRef="#ctx0" brushRef="#br0" timeOffset="-6060">14683 5413 180 0,'0'0'400'0,"0"0"-293"15,0 0-30-15,0 0 15 16,0 0-47-16,0 0-11 16,0-9-2-16,0 23-31 0,-31 29 53 15,-18 22 10-15,-26 11-18 16,-32 12 26-16,-4 11-61 15,-36 3 19-15,-12 3-5 16,3-2-22-16,14-15 18 16,9-10-21-16,44-22 0 15,31-19-4-15,31-17 9 16,5-9-5-16,22-11 0 16,-9 0 10-16,9 0-3 15,-9 0-7-15,9 0 2 0,-17 0 2 16,8 0 0-1,9-5-4-15,0 2 0 0,0-3-25 16,0 3-43-16,0 1-109 16,57-4-58-16,19-8-81 15</inkml:trace>
  <inkml:trace contextRef="#ctx0" brushRef="#br0" timeOffset="-5451">14559 5407 283 0,'0'0'147'0,"0"0"-36"0,0 0-3 0,0 0-42 0,0 0-19 31,0 0-15-31,0-22-30 0,0 22 15 16,27 0-8-16,13 0-3 15,17 0 20-15,19 31-21 0,30 5 11 16,46 10 25-16,47 7-24 15,24 1 20 1,25 8-22-16,-8 6-13 16,0 7 15 62,-40 0-17-78,-36 5 0 15,-48-1-1-15,-23-9 10 0,-35-4-9 0,0-15 0 0,-9-12 0 0,-23-16 9 0,5-9-9 0,-13-10 18 0,0-4 27 0,-9 0 1 0,-9 0-3 0,0-15-40 0,0 1-3 16,-36 2-63-16,-39 4-301 16</inkml:trace>
  <inkml:trace contextRef="#ctx0" brushRef="#br0" timeOffset="-3976">12653 6627 473 0,'0'0'134'16,"0"0"-17"-16,0 0-8 15,0 0-44-15,0 0-13 16,0 0-51-16,-22-23 6 16,22 55-3-16,0 16 1 15,0 17 7-15,0 11-5 16,0 11-2-16,0 8 16 15,0-2-21-15,0-3 1 16,0-13 0-16,0-17 3 16,0-21-4-16,0-14 0 15,0-16 4-15,0-6-11 16,0-3-3-16,0 0-2 16,9 0 4-16,4-17 12 0,-4-14-4 15,9-3 0-15,-10-1 7 16,-8-6-7-16,9-5 0 15,-9 0 0-15,0-4 0 16,0 4 6-16,0 1-6 16,-17 8 0-16,-23 12 0 15,4 8-8-15,-4 5 3 16,-9 10-2-16,5 2 0 16,4 0 4-16,0 0 3 15,22 0 0-15,9 0 2 16,9 0-6-16,0 2 4 15,0 1-9-15,9 3 5 16,22 0 8-16,5 2-3 0,4-8-1 16,-5 0 6-16,-4 0-3 15,9-8-3-15,-22-9 1 16,9-6 10-16,-5 1-3 16,-13 4-2-16,0 1 19 15,-9 6-10-15,0 2 32 16,0 4-25-16,0 2-6 15,0 3 8-15,0 0-24 16,0 0 0-16,0 0 0 16,0 0-16-16,0 5 16 15,0 16 2-15,0-2 1 16,0-1-2-16,17-5 2 0,15 1-3 16,-15-8 0-16,14-1 4 15,-4-5-4-15,0 0 0 16,4 0 1-16,-22-11 8 15,9-11-2-15,-5-3-6 16,-4-4-1-16,0-4 9 16,0-2-7-16,-9 1-2 15,0 1 0-15,0 4 6 16,0 11 2-16,0 8-4 16,0 4 13-16,-9 6-14 15,0 0 12-15,0 0-15 16,-13 3 0-16,13 26-8 0,-9 4 13 15,18 4-5-15,0 3 0 16,0 2 8-16,0-5-12 16,0-3 4-16,18-5 0 15,-18-10-7-15,9-10 7 16,0-4 0-16,4-5-4 16,-13 0 10-16,9 0 1 15,0-11-6-15,8-10 5 16,1 3-6-16,4 0 2 15,5 7-2-15,-5 2 0 16,5 7-9-16,0 2 9 16,-5 0-18-16,-4 8-6 15,-10 12 23-15,1-1-23 16,-9 1 15-16,0 3 8 16,0-11-21-16,0 7 19 0,0-7-19 15,0 2-27-15,-35-3-22 16,-5 3-63-16,-18-8-100 15,9-3-103-15</inkml:trace>
  <inkml:trace contextRef="#ctx0" brushRef="#br0" timeOffset="-3596">12711 6531 118 0,'0'0'45'0,"0"0"30"16,0 0-5-16,0 0-28 15,0 0-3-15,0 0-22 16,0 54 3-16,0-49 8 15,0 1-15-15,9-4 12 16,-1-2-3-16,10 0 4 16,-9 0 24-16,4 0 5 15,-4-5 11-15,-9-8-22 16,0-5-19-16,9 1 12 0,-9-1-10 16,0 2-23-1,0 2 7-15,0 6-11 0,-18 4-11 16,-4 4-18-16,-4 0-147 15,17 0-67-15</inkml:trace>
  <inkml:trace contextRef="#ctx0" brushRef="#br0" timeOffset="-3248">13550 6392 414 0,'0'0'162'0,"0"0"-28"16,0 0-26-16,0 0-47 16,0 0 7-16,0 0-55 15,-48-36-12-15,39 64 10 16,0 11-5-16,0 9 14 15,0 8-5-15,0 2-13 16,0 4 17-16,-4 6-18 16,13-1-1-16,0-1 2 15,0-7 7-15,13-10-9 16,23-10 0-16,13-8 7 16,-9-17-20-16,4-8 11 0,5-6-80 15,-9 0-54-15,-13-6-162 16</inkml:trace>
  <inkml:trace contextRef="#ctx0" brushRef="#br0" timeOffset="-2986">13866 6633 313 0,'0'0'160'0,"0"0"-36"0,0 0 2 16,0 0-56-1,0 0-61-15,0 0-2 0,-18 8-7 16,18 18 19-16,0 5 5 16,9 0-21-16,0 0 21 15,4 7-14-15,5-5-6 16,-18 1 4-16,9-5-8 16,-9-4 0-16,0-8-4 15,0-9-38-15,0-2-178 16,0-6-264-16</inkml:trace>
  <inkml:trace contextRef="#ctx0" brushRef="#br0" timeOffset="-2707">14061 6311 296 0,'0'0'165'0,"0"0"-60"0,0 0-27 16,0 0-12-16,0 0-62 16,0 0-1-16,18 33 64 15,9 12-39-15,13 0 11 16,0 6-24-16,-5 15-8 16,-4 1 14-16,-4 7-15 15,4 0 11-15,-22-3-10 16,0-9 1-16,-9-9-7 0,0-4-1 15,-31-7-8-15,-45-2 5 16,1-6-357-16</inkml:trace>
  <inkml:trace contextRef="#ctx0" brushRef="#br0" timeOffset="-1111">17162 6505 440 0,'0'0'248'0,"0"0"-119"15,0 0-1-15,0 0-28 16,0 0-13-16,-115-147-6 15,115 145-51-15,0 2-14 16,0 0-16-16,0 33 1 16,0 9-1-16,0 18 0 15,18 8 1-15,-5 14 1 16,-13 12 3-16,0 8-5 0,0 8 0 16,0 0 7-16,-31 4-8 15,4-21 1-15,14-16 0 16,13-27-7-16,0-30-3 15,0-14-2-15,31-6 3 16,-4-6 9-16,22-31 2 16,-18-2-2-16,-14-12 0 15,-8 3 1-15,-9 8 0 16,0-8-1-16,-26 3 0 16,-23-1 5-16,-9 4-13 15,-18 2 8-15,10 4 0 16,8 9-10-16,9 11 3 0,9 7 7 15,31 4-3 1,0 2-12-16,9 3 12 0,0 0-20 16,9 0-23-16,40 0 30 15,27-3-4-15,-1-11 20 16,5-11-5-16,-4-1 12 16,-19-3-4-16,1 7-3 15,-31 3 4-15,-5 4 11 16,-22 4-7-16,9 2 20 15,-9 7 13-15,0-2-38 16,0 4 29-16,0 0-29 16,0 0 3-16,0 0-12 15,0 0 6-15,0 0-12 0,0 12 3 32,9 19 7-1,0 6 1-16,0-6 1 1,8 0 0 0,6-8-6-1,-6-6 6 17,15-12 0-32,3-5-3 0,-4 0 11 15,5-5-5 16,-5-21-3-15,-13-6 5 0,-1-4 3-16,-17 3-4 15,0-4-3 1,0 3 14 0,0 3-9-1,0 8 17 1,0 9-3 15,-9 2-17-31,1 6 16 16,8 6-15-16,0-2-1 15,0 2-3-15,0 0-2 0,0 0 2 0,0 0 0 0,0 0 0 0,0 0-7 0,0 0 8 0,0 0-1 0,0 0 0 0,0 0 12 0,0 0-10 0,0 0-1 0,0-9 3 0,0-2 28 0,-9-6-25 0,0-8-7 0,9 5 4 0,-9 0 11 0,-4 10-14 0,13 0-1 0,0 7 5 0,0 3-3 0,0 0-2 16,0 0-1-16,0 0-5 0,0 3-5 0,0 25 11 0,0 6 0 0,0 2 1 16,0 5-6-16,0 5 5 15,0-1 0-15,0 0 0 16,0-2 7-16,0-7-7 15,22-8 0-15,-13-5 1 16,0-8-7-16,-1-15 6 16,-8 0 0-16,0 0 3 15,0 0 7-15,9-7 3 16,-9-18-13-16,23 0 2 16,-15-7-8-16,19 7 6 15,-5 0 0-15,5 7-4 16,-9 7 2-16,13 8 2 0,-5 3-6 15,6 0-16-15,-6 0 20 16,14 20-13-16,-22 3 5 16,4 3 2-16,-13 1-1 15,-9-4 6-15,0 0 0 16,0-1-20-16,0-10 22 16,-9 0-13-16,-22-2-27 15,-18-4-16-15,-9 0-81 16,1-6-99-16,-1 0-102 15</inkml:trace>
  <inkml:trace contextRef="#ctx0" brushRef="#br0" timeOffset="-708">17229 6350 294 0,'0'0'109'16,"0"0"-5"-16,0 0-29 16,0 0-42-16,0 0-14 15,0 0-17-15,0-3-2 16,0 14 3-16,0 6 3 15,0 0 4-15,0 0-10 0,0-5 3 16,0-2-5-16,0-2 8 16,18-8-6-16,-5 0 9 15,5 0 7-15,0 0 58 16,-1-8-15-16,6-2-19 16,-14-8 20-16,-1 4-43 15,-8 3 8-15,0 3-19 16,0 4-4-16,0 4-4 15,-8 0-67-15,-24 0-119 16,24 0-132-16</inkml:trace>
  <inkml:trace contextRef="#ctx0" brushRef="#br0" timeOffset="-389">18051 6196 539 0,'0'0'184'0,"0"0"-37"16,0 0-36-16,0 0 2 16,0 0-84-16,0 0-15 15,31-27-14-15,-22 58 6 16,0 11-6-16,0 12 0 0,4 8 2 15,-13 9-3-15,0 5 7 16,0 6-6-16,0 6 0 16,0 0 10-16,-13-6-10 15,4-3 0-15,0-14 0 16,9-11-9-16,0-14-35 16,18-20-143-16,22-15-150 15</inkml:trace>
  <inkml:trace contextRef="#ctx0" brushRef="#br0" timeOffset="983">18455 6344 106 0,'0'0'296'0,"0"0"-160"16,0 0-18-16,0 0 7 15,0 0-61-15,0 0-8 16,-58-86-3-16,41 84-18 0,-14 2 15 16,-5 0-30-16,-4 2-3 15,0 28 8-15,5 9-21 16,-14 15 10-16,9 5-3 15,-5 12-9-15,5 8 10 16,14-2-12-16,-5-1 0 16,22-5-4-16,9-9 8 15,0-5-4-15,17-7 0 16,32-12-21-16,36-10-73 16,-5-8-158-16,-5-6-462 15</inkml:trace>
  <inkml:trace contextRef="#ctx0" brushRef="#br0" timeOffset="2529">4589 6975 583 0,'0'0'105'0,"0"0"-9"0,0 0-23 0,0 0-14 0,0 0-13 0,0 0-37 31,-262 43 9-31,187 2 8 16,-1 6-15-16,-13 6 15 0,14 2-13 16,-10 3-9-16,-4 6 9 0,23-5-13 15,8-10 0 1,14-5 0-16,21-25 7 16,15-9-8-16,8-7 1 0,0-7-22 15,0 0-40-15,8 0-64 16,32 0 53-16,0 0-93 15,-4 0-188-15</inkml:trace>
  <inkml:trace contextRef="#ctx0" brushRef="#br0" timeOffset="3038">4483 6921 130 0,'0'0'172'16,"0"0"-52"-16,0 0-14 16,0 0 21-16,0 0-38 15,0 0-42-15,0-16-25 0,0 16-22 16,9 0 0-1,31 14 7-15,26 11-6 0,19 18 14 16,21 13-15-16,19 9 2 16,8 12 8-16,0 8-4 15,14 0 2-15,-23 2-8 16,-13-10 3-16,-13-15-2 16,-14-19-1-16,-17-21 0 15,-18-4 4-15,-9-11 1 16,-22 2-5-16,-1-7 0 15,-17 5-3-15,0-2-30 16,-8 1-293-16</inkml:trace>
  <inkml:trace contextRef="#ctx0" brushRef="#br0" timeOffset="4522">2124 7739 401 0,'0'0'184'0,"0"0"-45"15,0 0 16-15,0 0-50 16,0 0-6-16,0 0 1 16,0-59-70-16,0 59-9 15,0 0-21-15,0 0-12 0,0 26 5 16,0 25-1-1,22 17 8-15,-4 5 7 0,-1 9-1 16,-3 0-6-16,12 3 0 16,-17-3 8-1,13-5-7-15,-4-15-1 0,0-17-19 16,0-13 6-16,-5-19-34 16,-4-7 0-16,0-6 14 15,-9 0 19-15,9-2 8 16,0-21 6-16,-1-17 0 15,-8-3 1-15,14 1 2 16,-14-3-3-16,0 5 0 16,-14 4 6-16,-21 4-10 15,-14 1 4-15,-9 11-3 16,-8 1-4-16,8 2 1 0,9 5 6 16,22 10 0-16,-4-4-11 15,22 6 8-15,9 0-3 16,0 0-6-16,0 0 7 15,0 0-40-15,0 0 43 16,9 0-4-16,22 0 10 16,5 0-4-16,13 0 0 15,-9 0 2-15,-5 0-1 16,-4-12 4-16,-13 4-3 16,4-6 18-16,5-1-17 15,-18 6 25-15,9-1-17 16,-18 7 2-16,0 3 30 0,0 0-26 15,0 0 0-15,0 0-17 16,0 0-1-16,0 0-1 16,0 0-16-16,13 6 18 15,-4 14-8-15,9-1 11 16,13 2-3-16,-5-5 0 16,1-2 0-16,4-8-4 15,-4-6 4-15,-5 0 0 16,-4 0-3-16,0-11 8 15,-5-9-3-15,-4-6 6 16,-9 1-6-16,0-7 7 16,0-4-3-16,0 1-2 15,0 5 22-15,-9 5-24 0,9 13 14 16,-13 4 16 0,4 8-15-16,9 0 2 0,0 0-19 15,0 0-23-15,-9 14 10 16,9 17 13-16,0 8 0 15,0-2 0-15,0-3 5 16,0-9-10-16,0-2 5 16,0-11-9-16,0-6 6 15,9-6-13-15,0 0 16 16,-9 0-2-16,13 0 6 16,-4 0-6-16,17 0 2 15,-8-6 0-15,4 0 3 16,-4 6-3-16,0 0-1 15,4 0 1-15,-4 0-8 0,0 3 0 16,-9 9 3-16,13 1-13 16,-22 10 15-16,0-6-27 15,0 1 8-15,0 4 15 16,0-8-28-16,-9-3 18 16,-22-3 9-16,4-2-6 15,-13-6 4-15,0 0-14 16,5 0-56-16,4 0-51 15,4 0-126-15</inkml:trace>
  <inkml:trace contextRef="#ctx0" brushRef="#br0" timeOffset="4747">2377 7607 277 0,'0'0'276'0,"0"0"-123"16,0 0-39-16,0 0-13 15,0 0-40-15,0 0-60 16,-31-39-1-16,31 39-15 16,0 13-22-16,17 7-44 15,6 3-207-15</inkml:trace>
  <inkml:trace contextRef="#ctx0" brushRef="#br0" timeOffset="5063">2959 7448 596 0,'0'0'148'0,"0"0"-39"16,0 0-2-16,0 0-24 15,0 0-60-15,0 0-23 16,-9 20-5-16,-9 42 5 16,-4 15 21-16,4 5-20 0,0 5-1 15,-4-4 3-15,13-1 5 16,9-6-8-16,0-8 0 15,0-9 4-15,40-10-13 16,-4-13-7-16,13-10-94 16,0-14-122-16,-1-10-400 15</inkml:trace>
  <inkml:trace contextRef="#ctx0" brushRef="#br0" timeOffset="5305">3181 8017 356 0,'0'0'153'0,"0"0"-5"15,0 0-37-15,0 0-58 16,0 0-31-16,0 0-22 16,-13 6 0-16,13 17 3 15,0-2 3-15,0 6-5 16,0-1-1-16,0-2 6 15,13 5-13-15,-4-4-6 16,0-5-163-16,-9-9-254 16</inkml:trace>
  <inkml:trace contextRef="#ctx0" brushRef="#br0" timeOffset="5595">3274 7689 378 0,'0'0'156'0,"0"0"-18"0,0 0-7 16,0 0-74-16,0 0-38 16,0 0-19-16,9-25 15 15,31 38-15-15,9 16 12 16,-14 4-10-16,14 13 15 15,0 8-12-15,-22 2-4 0,-5 2 24 16,-13 6-18-16,-9 4 7 16,0-9-14-16,0 1 9 15,-31-3-17-15,-5-7 8 16,-13-12-147-16,1-7-165 16</inkml:trace>
  <inkml:trace contextRef="#ctx0" brushRef="#br0" timeOffset="7042">5767 8079 575 0,'0'0'163'15,"0"0"-24"-15,0 0 8 16,0 0-39-16,0 0-5 0,0 0-52 16,0-62-45-1,0 62-3-15,0 0-3 0,0 20 0 16,0 28 1-16,0 14 1 15,0 15 1-15,0 10-3 16,0 10 10-16,0 8-6 16,0 5-4-16,-23 0 0 15,23-8-4-15,0-20 4 16,0-25 0 0,0-26-5 15,0-19-13-31,0-12 14 15,23 0-10 1,3-4 14-16,-8-27 4 16,4-8 2 15,-4-12-6-31,-18-6 0 16,0-5 7-16,0-9-8 31,-27 3 1 0,-21 6 0-31,-10 11-7 16,0 11 3-16,0 11 4 0,9 16-1 15,23 0-11 17,17 12 7-17,9 1-1 1,0 0-37-16,0 0 11 15,18 0-18-15,30 0 45 16,19-6-2 15,-9-5 14-31,0-1-9 0,-14-3 2 0,-4 2 0 0,-9-4 1 0,-4 4 5 0,-9-5-6 0,-10 4 13 0,6 1-5 0,-14 0 33 0,0 0-30 0,0 3-4 0,0 8 16 0,0-4-15 0,0 6 8 0,0 0-16 0,9 0 3 0,-9 0-9 0,0 0-7 0,9 6-8 0,-1 14 21 0,10 11 1 0,4-6-1 0,-4-5 0 16,9 0 7-16,4-3-11 16,-13-11 4-16,4-6 0 15,-4 0-3-15,-1 0 10 16,6-13-6-16,3-12 4 15,-8-8 2-15,4-5 2 0,-4 2-9 16,-9-6 2-16,-9 2 17 16,0-3-14-16,0 4 16 15,0 3 11-15,0 15-20 16,0 2 9-16,0 13-11 16,0 6-4-16,0 0 0 15,0 0-6-15,0 0-9 16,0 11-7-16,0 24 7 15,0 10 9-15,0 3 0 16,0 3 0-16,0-9-3 16,0 3 4-16,0-11-1 15,9-5 0-15,0-9 7 16,-9-12-10-16,13-5 3 0,-13-3 0 16,0 0 4-1,0 0-1-15,0 0-1 0,0 0 7 16,9 0-5-16,9 0-2 15,-9-6-2-15,22-6-3 16,-5 12-6-16,-8 0 4 16,13 0 0-16,-4 0 1 15,4 0-20-15,-13 15 24 16,-9 2-5-16,0-3-10 16,4 3 9-16,-13 3-7 15,0-7-13-15,0 5-11 16,0-9-52-16,-22 2-3 0,-14-6-42 15,-4-5-26-15,0 0-39 16,5 0-261-16</inkml:trace>
  <inkml:trace contextRef="#ctx0" brushRef="#br0" timeOffset="7274">6033 7978 101 0,'0'0'299'0,"0"0"-159"16,0 0-53-16,0 0 9 0,0 0-25 16,0 0-49-16,-9-49-22 15,9 49-11-15,0 12 0 16,0 13-67-16,0-2-401 15</inkml:trace>
  <inkml:trace contextRef="#ctx0" brushRef="#br0" timeOffset="7666">6713 7757 370 0,'0'0'155'0,"0"0"-49"16,0 0 25-16,0 0-62 15,0 0 16-15,0 0-18 16,0-88-32-16,0 88 16 15,0 0-21-15,0 0-12 16,0 0-18-16,0 6 0 16,-9 33 0-16,-9 12-4 15,5 11 13-15,13 1-11 16,0 5 2-16,0 2 0 0,0 7 2 16,0-3 4-16,0 2-6 15,0-8 0-15,31-3 2 16,-13-8-10-16,4-18-27 15,5-10-141-15,13-15-76 16,-5-6-268-16</inkml:trace>
  <inkml:trace contextRef="#ctx0" brushRef="#br0" timeOffset="8105">7193 8173 342 0,'0'0'141'0,"0"0"-42"16,0 0 6-16,0 0-28 16,0 0-29-16,0 0-48 15,-40-23 0-15,40 57-1 16,-9 6 1-16,9-3 0 15,0 2 2-15,-9 0 4 16,9-2-6-16,0-5 0 16,0-6 6-16,9-10-9 15,9-8 3-15,4-8 0 0,5 0 18 16,-10 0-14-16,6-8 20 16,3-17 25-16,-4-4-13 15,-4 1 15-15,-9-9-7 16,-9 6-18-16,0-2 14 15,0 4-33-15,0 9 3 16,-40 0-10-16,5 15-1 16,3-4 1-16,-3 9-27 15,13 0-67-15,4 0-50 16,18 14-104-16,0-8-358 16</inkml:trace>
  <inkml:trace contextRef="#ctx0" brushRef="#br0" timeOffset="8409">7384 7822 345 0,'0'0'123'0,"0"0"2"15,0 0-31-15,0 0-2 16,0 0-1-16,0 0-41 15,-18-83 4-15,18 83-13 16,0 0-41-16,0 0 5 16,18 0 6-16,22 18 3 15,4 10 17-15,5 14-28 16,-9 21 4-16,-4 5 4 0,-5 11-10 16,-14 6 20-16,-17 3-13 15,0 2-6-15,-8-2 8 16,-41 0-6-16,-27 0-8 15,-8-18-85-15,-5-13-387 16</inkml:trace>
  <inkml:trace contextRef="#ctx0" brushRef="#br2" timeOffset="31218">12928 1933 604 0,'0'0'215'0,"0"0"-74"15,0 0-27-15,0 0-30 16,0 0-13-16,0 0-39 15,0 0-16-15,0-12 10 16,0 12 4-16,0 0-6 16,0 0-9-16,-17 15-13 15,-32 8 22-15,-18 10-16 16,-8 2-6-16,-14-1 5 16,4 3-1-16,-12-4-3 15,12-2-3-15,19-8 6 16,26-11-6-16,22-6 0 0,9-6 1 15,9 0 2 1,0 0 1-16,0 0-1 0,0 0 2 16,0-9-2-16,18-13 1 15,-9-7-4-15,22-5 0 16,-14 0 2-16,1 0 0 16,13 3-2-16,-4 3 0 15,-18 11 2-15,13 3 2 16,-13 8-4-16,-9 6 0 15,9-3 5-15,-9 3-3 16,0 0-2-16,0 0 0 16,0 0 4-16,0 0-6 15,0 0 2-15,0 0-7 16,0 0 5-16,-9 20-8 0,-31 14 10 16,4 5 3-16,-4 4 1 15,0-1-3-15,14-5-1 16,8-6 0-16,18-8-4 15,0-4 4-15,0-1 0 16,9-1 0-16,49-3-3 16,17 0 0-16,10-3 1 15,-5-5-22-15,-23 2-30 16,-39 1-127-16,-18 0-267 16</inkml:trace>
  <inkml:trace contextRef="#ctx0" brushRef="#br2" timeOffset="35852">7459 3774 420 0,'0'0'333'0,"0"0"-127"16,0 0-50-16,0 0-15 16,0 0-44-16,0 0-39 15,0 0 2-15,9-46-35 16,5 46-6-16,-6 0 9 16,-8 0-26-16,0 0 5 15,9 0-7-15,-9 0-11 16,9 20 9-16,0 11-5 15,0 12 7-15,-9-1 0 16,0-3 6-16,0 6-6 16,0-4 0-16,0-4 3 15,0-10-3-15,0-9 0 16,0-10 0-16,0-8-3 0,0 0 11 16,0 0-8-1,0 0 9-15,0 0-4 0,-18-17 4 16,0-8-9-16,-22 0 0 15,14-1 1-15,-5 3 4 16,4 3-5-16,5 7 0 16,-5 3 8-16,18 8-16 15,0 2 8-15,-4 0-6 16,13 0 2-16,0 8-20 16,0 22 24-16,0 0-1 15,0-2 9-15,0-3-17 16,31-7 9-16,9-4-10 15,-4-9 5-15,-5-2-6 0,4-3 11 16,5 0 0 0,-4 0 7-16,-5-5-11 0,-4-16 4 15,-5 2-36-15,-13-3-46 16,-9 2-75-16,0 5-144 16,0 12-293-16</inkml:trace>
  <inkml:trace contextRef="#ctx0" brushRef="#br2" timeOffset="37119">3621 5124 614 0,'0'0'268'0,"0"0"-112"15,0 0-28-15,0 0-11 16,0 0-51-16,0 0-9 15,0-54-25-15,0 54-25 16,0 0 2-16,0 0-9 16,0 3-7-16,9 27 1 15,8 19 6-15,6 20 1 16,-14 4-1-16,-1 3 7 16,-8 0-12-16,9-10 6 15,-9-12-1-15,9-12 1 16,-9-17 6-16,9-7-7 0,-9-13 0 15,0-2 1 1,0-3 1-16,0 0-1 0,0 0 7 16,-18-8 3-16,-31-12-7 15,1-6 3-15,3-2 4 16,-4 0-9-16,0 7 17 16,23 11-19-16,-5 6 0 15,22 2 7-15,0 2-6 16,9 0-2-16,0 6-8 15,0 19 9-15,9 3-1 16,40-3 1-16,-14 1 0 16,23-6-5-16,0-3 11 15,-1-3-6-15,1-8 0 16,9-6-4-16,-1 0 0 0,23-9-8 16,5-33-15-16,-6-17-71 15,-30-4-328-15</inkml:trace>
  <inkml:trace contextRef="#ctx0" brushRef="#br2" timeOffset="43228">1626 7329 179 0,'0'0'268'16,"0"0"-156"-16,0 0 1 16,0 0 24-16,0 0-39 15,0 0-33-15,-84-82 7 16,66 62-26-16,-4-8 13 16,4 0-10-16,-9-3-20 15,5-3 9-15,-5-1-20 16,9-10-5-16,-4-11 8 0,4-7-20 15,10 1 6 1,8 11-7-16,0 14 3 0,0 12-4 16,0 8 1-1,0 2 0-15,0 5-4 0,35-8 8 16,14-4-4-16,40-6 0 16,4-4 0-16,32 1-6 15,-10-1 6-15,9 7 0 16,-8 3-6-16,-23 11 12 15,-22 5-6-15,-26 6 0 16,-14 0-4-16,-13 0-4 16,-9 0 8-16,-9 0 0 15,0 0-3-15,0 0 12 16,0 0-9-16,0 0 6 16,0 0 1-16,0-6 5 0,0-5-12 15,0-4 3-15,-27-3-9 16,-4 0 10-16,4-2-4 15,-4 1 0-15,13-4 7 16,1 5-11-16,-6 10 4 16,14-3 0-16,9 5-5 15,0 6 9-15,0 0-4 16,0 0 0-16,0 0-21 16,9 0 20-16,31 9-2 15,9 7 3-15,9-1-4 16,0 2 8-16,-14 2-4 0,14-1 0 15,-18-1 4-15,0 3-8 16,-14-1 4-16,-17 10-2 16,-9 4-5-16,0 1-1 15,-44 6-3-15,-36 2-86 16,-13-1-101-16,-14-10 31 16,9-9-185-16</inkml:trace>
  <inkml:trace contextRef="#ctx0" brushRef="#br2" timeOffset="44015">1102 5801 589 0,'0'0'112'16,"0"0"-42"-16,0 0 41 15,0 0-26-15,0 0 6 16,0 0-17-16,0 0-11 16,0-6 21-16,17-11-48 15,1-6 8-15,13-3-24 16,-4 1-15-16,-5 0 30 15,-4-1-27-15,0-2-6 16,4 8 17-16,-4 3-16 16,-9 9-2-16,-9 5 4 15,0 3 3-15,0 0-16 0,9 0 8 16,-9 0-16 0,22 19 13-16,-13 13 0 0,-1 5 3 15,10 2 1-15,-9 1 7 16,-9-4-10-16,13 5 2 15,-4-5 0-15,-9-2 0 16,9-6 0-16,-9-7 0 16,0-7-2-16,0-6 11 15,0-3-12-15,0-5 3 16,0 0 0-16,0 0 3 16,0 0 3-16,0 0-3 15,0 0-3-15,-18 6 8 16,-13-6-11-16,-9 6 3 0,14 2 0 15,8 4-7 1,-13-7 7-16,22 1 0 0,9-3-1 16,0-3 0-16,0 0-2 15,0 0 3-15,0 0 0 16,40-3-4-16,44-20 6 16,32-8-2-16,8 1 0 15,1 3 2-15,-28 19-7 16,-61 8-79-16,-36 6-328 15</inkml:trace>
  <inkml:trace contextRef="#ctx0" brushRef="#br2" timeOffset="60498">6811 7626 542 0,'0'0'139'0,"0"0"-39"16,0 0-7-16,0 0 29 15,0 0-18-15,0 0-19 16,0 0-2-16,-49 0-26 16,49 0-6-16,0 0-7 15,0 0-26-15,0 0 15 16,9-11-17-16,8-15-4 15,6-2-4-15,12-18-6 0,5 5-2 16,0-2 1-16,-13 7 8 16,-18 7-7-16,-9 4-2 15,0-7 3 1,0-7-4-16,-36-1 1 0,-13 6 0 16,0 3 0-16,-8 0 8 15,-10 11-9-15,-8-5 1 16,-14 5 0-16,13 8-10 15,-22 4 13-15,5 5-3 16,-5 0 0-16,23 3 4 16,26 0-4-16,13 0 0 15,28 0 0-15,-15 0-9 16,14 0 9-16,9 0 0 16,0 0-2-16,0 0 4 15,-8 0-4-15,8 3 2 0,0 0-3 16,0-3-4-16,0 0 7 15,0 0 0-15,0 0 0 16,0 0 7-16,0 0-3 16,0 0-4-16,0 0 0 15,-9 0 0-15,0 0 0 16,-13 0 0-16,4 0-1 16,0 0 8-16,-4 0-7 15,-5 0 0-15,-4 0 2 16,4 0-3-16,10 0 1 15,-6 0 0-15,23 0-4 16,0 0 9-16,0 0-5 16,0 0 0-16,0 0-9 0,0 0 3 15,0 8 0-15,0 10 6 16,0 7-9-16,0 3 15 16,14-3-6-16,4-5 0 15,-1-3 2-15,1-3-7 16,-5-8 5-16,-4-3 0 15,-9-3-7-15,0 0 11 16,0 0-4-16,0 0 4 16,0 0 0-16,0 0 12 15,0-5-16-15,-9-18 2 16,-13-3-4-16,-13-3 8 0,-5 5-6 16,0-5 0-16,4 4 5 15,-4-1-6 1,13 7 1-16,5 5 0 0,13 8-3 15,9 2 5-15,0 4-2 16,0 0 0-16,0-2-10 16,9-1 5-16,31-5-4 15,18-5 2-15,18 0 2 16,-1-4-24-16,5 1-43 16,-22 4-56-16,-23 7-100 15,-26 5-78-15,-9 0-256 16</inkml:trace>
  <inkml:trace contextRef="#ctx0" brushRef="#br2" timeOffset="60921">6140 6590 449 0,'0'0'154'0,"0"0"-43"16,0 0 3-16,0 0-27 15,0 0-6-15,0 0-50 0,0-10 1 16,0 10-12 0,-31 0-12-16,13 13 3 15,9 4-11-15,0-2 0 0,9 3-4 16,0 6 7-16,0-5-3 15,0 4 0-15,36-3 4 16,21 0-1-16,1-9-3 16,0-5 0-16,0-6 5 15,-9 0 2-15,-14 0-7 16,5-17 21-16,-22-9 22 16,-5 1 44-16,-13-1-28 15,0 4-25-15,-49-1-17 16,-39 6-17-16,-6 9-2 0,-21 8 0 15,8 0-54 1,23 2-150-16,26 4-325 0</inkml:trace>
  <inkml:trace contextRef="#ctx0" brushRef="#br2" timeOffset="62033">2999 4408 613 0,'0'0'163'0,"0"0"-38"15,0 0 38-15,0 0-46 16,0 0-48-16,0 0 1 16,0 0-27-16,0 0-8 15,0 0 4-15,9 0-23 16,8-11 2-16,-8-12-18 15,14 3 5-15,-6 3-2 16,1-3-2-16,-9 0-1 0,4 3 4 16,5 3 2-16,-9 6-6 15,-9 5 0-15,0 3 4 16,0 0-9-16,0 0 5 16,0 0 0-16,0 0-6 15,0 0-6-15,9 0 9 16,-9 19 3-16,9 10 0 15,0-1-2-15,4 6 2 16,-13 0 0-16,9 3 0 16,0-3 4-16,-9-6-4 15,9 1 0-15,-9-9 4 16,8-10-8-16,-8-4 4 16,0-3 0-16,0-3-1 0,0 0 7 15,0 0-6-15,0 0 0 16,-17 0 7-16,-14 0-10 15,-5 0 3-15,5 0 0 16,4 0-4-16,18 3 7 16,1-3-3-16,-6 0 0 15,14 0-1-15,0 0-7 16,0 0 3-16,31 0 5 16,27 0-6-16,18 0 10 15,8-6-4-15,-4-10 0 16,-5 4 6-16,-8 6-15 15,-27 6-122-15,-31 0-381 0</inkml:trace>
  <inkml:trace contextRef="#ctx0" brushRef="#br2" timeOffset="66983">9374 5752 332 0,'0'0'131'0,"0"0"-15"16,0 0-31-16,0 0-4 0,0 0-32 15,0 0-3-15,0 0 20 16,40 0 3-16,-22-13-4 16,4-7 7-16,-4 3-16 0,0-6-10 15,4-3-12 1,5-2-8-16,-1-3 6 15,-4-6-16-15,5-2 4 16,-18-2 12-16,-9 2-19 16,0 0 11-16,0 2-12 78,-9 4-11-78,-40 1 0 0,-26 3-1 0,-10 4 0 0,-12 3-4 0,12 4 5 0,-4 4-1 0,14 3 0 0,8 5 0 0,9 0-5 0,1 4 5 0,12-1 0 15,-4 0 0-15,18 3 4 16,13 0-4-16,10 0 0 16,8 0 1-16,0 0-9 15,0-2 8-15,0 2 0 16,0 0-3-16,0 0 3 16,0 0 0-16,0 0 0 15,0 0 2-15,0 0-6 16,0-4 5-16,0 4-1 15,0 0 0-15,0 0 3 0,0 0-4 16,0 0 1-16,0 0-9 16,8 12 5-16,1 13 3 15,22 9 1-15,-22 0 1 16,9-6 4-16,-9-2-5 16,0-6 0-16,-9-7 2 15,13-3-5-15,-13-5 3 16,0-2 0-16,0-3-3 15,0 0 10-15,0 0-7 16,0 0 10-16,0 0-10 16,0-8 24-16,0-24-24 15,-13-5 1-15,-5-5-1 0,-9-3 5 16,5-1-5 0,4 1 0-16,1 8 6 0,3 9-8 15,14 8 2-15,0 13 0 16,0 2 0-16,0 5 1 15,0 0-1-15,0 0 0 16,0-2-8-16,23-4 1 16,12-2 2-16,5-3 4 15,0 5-6-15,-13 3-41 16,13 0-61-16,-5 1-53 16,23-7-88-16,0-5-170 15</inkml:trace>
  <inkml:trace contextRef="#ctx0" brushRef="#br2" timeOffset="67560">9365 4673 486 0,'0'0'128'16,"0"0"-10"-16,0 0-33 0,0 0-29 15,0 0-19-15,0 0-15 16,40-65-14-16,-22 51 19 16,0 0-16-16,4 6 6 15,-13-1 21-15,0 7-16 16,-9 2 3-16,0 0-1 15,0 0-19-15,0 0 8 16,0 0-13-16,0 0-9 16,0 11 3-16,0 15 3 15,9 1 3-15,0 3 0 16,-9 0 8-16,13-2-6 16,-13 1-2-16,0 0 0 15,0-1-5-15,0-3 3 0,0-3 2 16,0-9-1-1,0 3-1-15,0-10-1 0,0 0 3 16,0-6 0-16,0 0-6 16,0 0 6-16,0 0-7 15,0 4 3-15,0 0 4 16,-22-2 2-16,4 1-2 16,18-3 2-16,0 0 3 15,0 0-3-15,0 0-2 16,0 0 0-16,0 0 3 15,40 0-8-15,27-11 5 16,-1-1-25-16,-8 2-60 0,-14 7-123 16,-4 3-151-1</inkml:trace>
  <inkml:trace contextRef="#ctx0" brushRef="#br2" timeOffset="68855">7251 3128 466 0,'0'0'158'0,"0"0"-22"15,0 0-43-15,0 0-4 0,0 0-15 16,0 0-29-16,-134-85 20 16,103 68-20-16,-4-4 11 15,3 3-6-15,15-10-28 16,-5 2 9-16,4-3-14 15,0 1-9-15,0 3 14 16,5 2-21-16,13 6 13 16,0 3-1-16,0 2-7 15,0-2-1-15,0-3-5 16,40-3 0-16,18 1-4 16,17 2 2-16,32 0 2 0,-1 6 0 15,-3 5 2 1,-6 6-5-16,-12 0 3 0,-19 0 0 15,-8 0-5-15,-9 0 7 16,-9 0-2-16,-22 0 0 16,0 0 6-16,-18 0-9 15,8 0 3-15,-8 0 0 16,0 0 7-16,0 0-3 16,0-12 5-16,0 1-8 15,-8-10 5-15,-19 5-8 16,-13 0 2-16,13-2 0 15,5 10-7-15,4-1 12 16,9 6-5-16,9 3 0 16,0 0 5-16,0 0-11 15,0 0 5-15,0 0-11 0,0 0 9 16,9 0-8-16,31 0 11 16,-4 9 0-16,4 2 6 15,9 3-8-15,-14 1 2 16,14-1 0-16,-9 3-4 15,-4-1 7-15,-5 2-3 16,-14-1 0-16,6-7 2 16,-23 6-6-16,0-7 4 15,0 7-8-15,-14 0-2 16,-30 2-76-16,-27-4-117 16,-5 0-139-16,1-3-414 15</inkml:trace>
  <inkml:trace contextRef="#ctx0" brushRef="#br2" timeOffset="69336">7633 2072 382 0,'0'0'125'0,"0"0"-10"16,0 0-12-16,0 0-67 15,0 0-22-15,0 0 29 16,97-14-30-16,-79 14 2 15,-9 0 3-15,0 6-18 16,0 10 14-16,-9 13-14 16,0 2 4-16,-18 3 11 15,-9 3 13-15,-13-8-20 16,31-2-3-16,1-6-1 16,8-5 0-16,0-2-3 0,0-5 2 15,0 0 10 1,8-1-5-16,10-2 22 0,22-6 24 15,9 0-27-15,4 0-2 16,5 0-6-16,0 0-17 16,0 0 3-16,-27 0-5 15,-31 0-129-15,0 0-607 16</inkml:trace>
  <inkml:trace contextRef="#ctx0" brushRef="#br2" timeOffset="82463">16723 3561 513 0,'0'0'210'15,"0"0"-62"-15,0 0-39 16,0 0 10-16,0 0-50 15,0 0-6-15,0 0-6 16,17-22-34-16,-17 22 9 16,0 0-32-16,0 0 6 15,0 2-13-15,0 28 3 16,0 5 4-16,-17 11 0 16,-15-1 11-16,6-2-14 15,-14-4 3-15,13-8 0 16,-4-8-4-16,22-9 12 0,9-5-8 15,-9-7 0-15,9-2 7 16,0 0-7-16,0 0 0 16,0 0 5-16,-9 0 3 15,9-5-7-15,-9-18-1 16,1-2 0-16,8 3 10 16,-14-4-15-16,5 3 5 15,1 8 0-15,8 5-4 16,-9 6 11-16,9 4-7 15,0 0 0-15,-9 0-11 16,9 12 5-16,0 19-1 16,0 8 7-16,0-2-3 0,0 0 6 15,26-3-3 17,14-5 0-17,9-7 8 1,9-7-10-16,-22-13 2 31,12-2 0-15,1 0-2 15,-13 0 4-15,4-7-4 15,-14-14-4-16,-3-2-115 1,-23 4-139-16,-9-4-384 0</inkml:trace>
  <inkml:trace contextRef="#ctx0" brushRef="#br2" timeOffset="85492">11942 6330 206 0,'0'0'145'0,"0"0"-75"15,0 0 44-15,0 0 10 16,0 0-16-16,0 0 7 16,0 0-27-16,0 0 4 15,0 0 7-15,-27-3-50 16,5-11-3-16,-4-3-13 0,-14-3-13 15,13-5 23-15,-13-1-41 16,4-7 14-16,-4 1 3 16,0-2-17-16,-4 0 15 15,13 3-17-15,4 0 5 16,14-3-14-16,13 0 3 16,0-2 0-16,13 1 5 15,23 4-7-15,22 5 0 16,-10 4 8-16,10 5 0 15,-9 2 0-15,9 5 2 16,-14 4-2-16,5 3 0 16,-9-1 4-16,18 2-4 0,-14 2 0 15,14 0 2-15,-18 0-5 16,-22 0 3-16,-9 0 0 16,-9 0-2-16,0 0 9 15,0 0-6-15,0 0-1 16,0 0-7-16,-27 0 5 15,-13-3 2-15,-4-8 0 16,4 5-3-16,0-2 7 16,13-4-8-16,9 4 4 15,-4-3-2-15,13 2-9 16,9 6 10-16,0 1-2 16,0 2-4-16,0 0-14 0,0 0 4 15,40 0-9 1,-4 0 26-16,21 0-4 15,1 0 8-15,-9 8-4 0,0 9 1 16,-14 0 9-16,-12 0-10 16,3 3 0-16,-17-3 0 15,-9 3-13-15,0-1 10 16,0 4-38-16,-26-1-33 16,-23-1-103-16,0-5-57 15,4-4-191-15</inkml:trace>
  <inkml:trace contextRef="#ctx0" brushRef="#br2" timeOffset="86106">11827 5103 507 0,'0'0'146'16,"0"0"4"-16,0 0-40 15,0 0-54-15,0 0-10 0,0 0-13 16,66-87-1-16,-44 67 13 15,5 3-32-15,-18 0 30 16,13 12-15-16,-22-1-27 16,9 6 25-16,-9 0-26 15,0 0 0-15,0 0-4 16,0 0-7-16,0 3 11 16,9 20 0-16,0 8 0 15,-9 3-5-15,0 6 5 16,0 2 0-16,0 0-3 15,0-2 14-15,0-6-11 16,9-8 0-16,-9-7 1 16,0-5-9-16,0-5 3 0,0-6 5 15,0-1-6 1,0 2-15-16,0-4 6 0,0 2-1 16,0 1 16-16,-27 4 4 15,-4-3 8-15,13-1-11 16,0-3 9-16,18 0-5 15,0 0 2-15,0 0-7 16,0 0-4-16,0 0 1 16,0 0-6-16,9 0 9 15,27 0-3-15,13-7-1 16,17 0 0-16,1 2-61 16,22 1-142-16,13 4-73 0</inkml:trace>
  <inkml:trace contextRef="#ctx0" brushRef="#br2" timeOffset="87291">18597 5682 449 0,'0'0'112'15,"0"0"-79"-15,0 0 31 16,0 0 39-16,0 0-62 15,0 0 14-15,-66 25-13 16,66-25 18-16,9 0 42 16,22-9-18-16,-5-16-24 0,14-3-10 15,-22-3-20 1,13-6 15-16,-13 3-15 0,-9-9-11 16,-9-2 25-16,0-3-41 15,0-3 11-15,-27-3-6 16,-13 6 3-16,-17 3-4 15,-10 2-7-15,-18 4 0 16,-12 2-9-16,-19 0 11 16,-8 0-2-16,-9 6 0 15,-1 3 11-15,19-1-17 16,17 15 6-16,31 0 0 16,23 9-4-16,22 1 12 15,22 2-8-15,0 2 0 16,0 0 11-16,0-2-19 0,0 2 8 15,0-4 0-15,0 4-6 16,0 0 8-16,0-2-2 16,0 2 0-16,0 0 8 15,9 0-13-15,-9 0 5 16,0 0 0-16,0 0-12 16,13 0 10-16,-4 2 2 15,17 21 0-15,-3 5 14 16,-6 3-20-16,1 0 6 15,0-5 0-15,-5-1-10 16,5-7 19-16,-9-4-9 0,-9-6 0 16,0-2 11-1,9-6-15-15,-9 0 4 0,0 0 0 16,0 0 24-16,0 0-21 16,0-6 35-16,0-23-10 15,-9-7-15-15,-18-7-5 16,-4 1-8-16,-18-6 0 15,5 5-3-15,-14 4 8 16,0 3-5-16,10 9 0 16,-1 9 9-16,22 5-14 15,18 11 5-15,9-1 0 16,0 3-12-16,0 0-6 16,0 0 3-16,36 0 1 15,13-3-20-15,17 3 27 16,-17-5-64-16,0 1-45 0,-5 4-3 15,-4 0-90-15,18 0-57 16,-9 0-144-16</inkml:trace>
  <inkml:trace contextRef="#ctx0" brushRef="#br2" timeOffset="87769">18024 4465 186 0,'0'0'196'0,"0"0"-72"16,0 0-17-16,0 0 4 15,0 0-21-15,0 0-21 16,0-82 14-16,0 76-36 15,0 3 15-15,0 0 6 16,-9 3-49-16,-8 0 4 16,-6 0-23-16,6 0 0 15,8 8 2-15,-13 17 3 16,22 10-5-16,0-1 0 16,0-1 5-16,31 2-9 0,18-7 4 15,8-8 0-15,1-9-7 16,9-5 13-1,-10-6-6-15,-12 0 13 0,-5 0-7 16,-14-20 13-16,-3-5 2 16,-14-9 2-16,-9-6 38 15,0-5-26-15,-49 0-4 16,-9 5-17-16,-18 11-3 16,1 6-19-16,8 15 8 15,1 8-26-15,8 0-33 16,-9 8-167-16,9 18-215 15</inkml:trace>
  <inkml:trace contextRef="#ctx0" brushRef="#br2" timeOffset="89015">16896 2992 485 0,'0'0'135'0,"0"0"13"0,0 0-17 16,0 0-4-16,0 0-51 16,0 0 9-16,-22-17 13 15,22 2-49-15,8-3 22 16,15-7-43-16,-6-7-20 15,1 3 17-15,4 3-20 16,-4 1-3-16,0 5 11 16,-9 4 2-16,13-5-8 15,-13 11-7-15,0 1 7 16,-9 6-6-16,0 3-1 16,0 0 0-16,0 0-3 15,9 17 3-15,13 14 0 16,-13 6 0-16,18 3 1 0,-19-4-12 15,15 1 11-15,-15-1 0 16,1-4-4-16,0-3 16 16,-9-4-12-16,9-5 0 15,-9-10 4-15,0-3-15 16,0-7 11-16,0 3 0 16,0 2-12-16,-18 1 27 15,-22 0-12-15,14-1-3 16,-5-2 3-16,4 0-13 15,-4 0 10-15,22-1 0 16,0-2-5-16,9 0 12 16,0 0-7-16,0 0 0 0,0 0-2 15,0 0-14 1,31 0 9-16,27 0 7 0,44 0-3 16,23-5 18-16,-1-6-12 15,-9-1-3-15,-48 12-30 16,-58 0-120-16,-18 3-357 15</inkml:trace>
  <inkml:trace contextRef="#ctx0" brushRef="#br2" timeOffset="91274">15390 3199 398 0,'0'0'150'15,"0"0"-36"-15,0 0 11 16,0 0-2-16,0 0-19 16,0 0-54-16,0 0 28 15,31 0-34-15,-13-11-4 16,-1-12 50-16,6-9-86 16,-15 2 47-16,1-7-14 15,-9-6-36-15,0-2 34 16,0-3-35-16,-31-3 4 15,-35-2-4-15,-10 1 0 16,-31 4 0-16,-17 9-2 16,-27 4 0-16,-5 13 2 15,-12 2 0-15,3 9 0 0,10 2-7 16,21 1 10-16,10 0-3 16,31 2 0-16,13 0 9 15,35 1-4-15,5-2-5 16,14 5 0-16,12-1-7 15,6 0 10-15,8 3-3 16,-9-3 0-16,9-3 15 16,0 5-19-16,0-3 4 15,0 4 0-15,0 0-4 16,0 0 10-16,0 0-6 16,0 0 0-16,0 0 2 15,0 0-13-15,0 0 11 0,0 17-6 16,0 17-13-16,0 6 22 15,0 5-3-15,0-8 0 16,0 0 14-16,0-9-15 16,0-9 1-16,0-5 0 15,0-8-10-15,0-6 10 16,9 0 0-16,-9 0 2 16,0 0 14-16,0 0 1 15,0-20-10-15,0-17-1 16,0-8-1-16,-9-6 0 15,-9 1-5-15,-4-2 0 16,4 7 17-16,9 9-20 16,0 4 3-16,0 13 0 0,9 7-10 15,0 6 10 1,0 4 0-16,0-1 0 0,9 3-20 16,40 0 11-16,18 0 9 15,-1 0-43-15,10 0-6 16,-10 9-137-16,10-1-89 15,4-8-70-15</inkml:trace>
  <inkml:trace contextRef="#ctx0" brushRef="#br2" timeOffset="91882">14528 2205 469 0,'0'0'209'16,"0"0"-85"-16,0 0-2 16,0 0-29-16,0 0-27 15,0 0 8-15,0-33-55 16,0 23 12-16,9 0 0 15,13-11-21-15,-4 1-5 16,-1 3-5-16,6 1 3 16,-6 2 2-16,-8 8-1 15,-9 3-4-15,0 3 0 0,0 0 18 16,0 0-21-16,0 0 3 16,9 0-8-16,0 6-4 15,13 17 12-15,-22 4 0 16,9 9 0-16,0 2 10 15,0 5-10-15,0-1 0 16,0-6 0-16,-9-1-6 16,13-9 6-16,-4-9 0 15,-9-6-2-15,0-2 12 16,0-9-10-16,0 0 0 16,0 0 2-16,0 0-8 15,0 0 12-15,0 0-6 0,0 0 13 16,0 0-4-1,-9 0-7-15,-13-6-2 0,4 0 0 16,0 0-9-16,18 6 9 16,0-2 0-16,0 2-1 15,9 0-1-15,40-3 2 16,9 0 0-16,8 0-17 16,1 3 7-16,-9-3-102 15,-23 3-57-15,-4-3-24 16,-4 3-136-16</inkml:trace>
  <inkml:trace contextRef="#ctx0" brushRef="#br2" timeOffset="104449">12480 2140 81 0,'0'0'217'0,"0"0"-125"16,0 0 18-16,0 0-16 16,0 0-54-16,0 0-12 15,0 0 58-15,-165 37-45 16,165-37-17-16,0 0 3 16,0 0-3-16,0 0 24 15,40 0-9-15,18-12 4 16,26-13 13-16,41-9-19 15,30-8 4-15,27-7-11 16,18-1-23-16,9 1 14 16,31-2-16-16,9 6-4 0,0 2 5 15,-9 4-6-15,0 2 0 16,-9 3-1-16,-14 3 8 16,14 2-7-16,0 7 0 15,-31 8 0-15,-9 3-4 16,-17 11 8-16,-19 0-4 15,-22 0 0-15,-8 0 4 16,-10 0-4-16,-21 0 0 16,-19 0 0-16,5 6-2 15,-13-4 3-15,-1 1-1 16,-17-3 0-16,-13 0 9 0,-5 3-10 16,-22-3 1-16,0 0 0 15,-9 0-1-15,0 0 13 16,0 0-9-16,0 0 18 15,0 0-11-15,0 0 18 16,0 0-15-16,0 0-9 16,-18-12-4-16,-13-2-5 15,-5-3 5-15,-4-2 0 16,-18-2 4-16,10-1-4 16,3 2 0-16,5 4 5 15,9 1-5-15,13 7 7 16,18 4-7-16,0 2 11 15,0 2-4-15,0 0 6 0,0 0-13 16,0 0-6 0,0 0 1-16,40 0 5 0,27 0 0 15,-9 8 0-15,17 13 10 16,10 1-14-16,3 7 4 16,6-1 0-16,-5 4-3 15,-23-2 6-15,-17-2-3 16,-22 2 0-16,-18-3 5 15,-9-1-15-15,0-2 10 16,0 5-16-16,-76 2 14 16,-48 3-10-16,-18-3-120 15,-5-2-141-15,14-4-490 0</inkml:trace>
  <inkml:trace contextRef="#ctx0" brushRef="#br2" timeOffset="106002">18868 1342 581 0,'0'0'149'15,"0"0"-36"-15,0 0-10 16,0 0 2-16,0 0-41 0,0 0-11 16,-80-23-35-16,94 23-16 15,21 0 15-15,23 0 8 16,-9 0-10-16,9 0-1 15,-9 3-11-15,-5 5 16 16,-13-2-18-16,-4 3 6 16,-5-1-6-16,-22 4-1 15,9 0 0-15,-9 1-3 16,0 9-12-16,0 1 13 16,-18 3 2-16,-22 2 1 15,0-8 13-15,-4-4-13 16,13-5-1-16,13 1 0 15,-4-6 9-15,22-3-9 0,0 0 0 16,0-3 1-16,0 2-10 16,0-2 2-16,22 6 2 15,13-3-10-15,5-3 29 16,0 3-14-16,-4-3 0 16,-5 6 1-16,-4 5-9 15,4 5 8-15,-5 8 0 16,5 1-2-16,-13 0 6 15,0-2-4-15,-9-3 0 16,-9-4-8-16,0-4 4 16,0-2-11-16,-27-5 15 15,-13-3 9-15,-18-2-8 0,1 0-1 16,-1 0-24-16,22 0-55 16,-4-2-25-16,23-7-50 15,17-3-96-15,0-7-159 16</inkml:trace>
  <inkml:trace contextRef="#ctx0" brushRef="#br2" timeOffset="106491">19242 1050 456 0,'0'0'137'15,"0"0"11"-15,0 0-11 16,-271-152-33-16,195 126-8 0,1 6-11 15,-1 15-36 1,9 5 16-16,-13 5-48 0,14 37 0 16,-1 18-3-16,0 13-9 15,10 21 5-15,21 17-10 32,5 16 3-32,31 8-4 218,0-1 1-218,40-7 0 0,44-17-5 0,50-19 5 0,21-28-2 16,27-38 2 0,27-25 0-16,13-20 14 0,-4-51 5 0,-14-17 55 0,-44-15 11 0,-35-15-38 0,-50-17 3 0,-35-13-15 0,-40-9-25 0,-84 0 8 0,-89 25-18 0,-76 36-15 0,-76 64-18 0,-52 32-129 0,-32 82-219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10.0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1033 574 0,'0'0'75'0,"0"0"-18"0,0 0 45 16,0 0-40-16,0 0-20 15,0 0-25-15,-49 0-13 16,49 0-8-16,13 6-9 15,31 8 13-15,54 2 32 16,18-4-27-16,44-4 20 16,35-5-7-16,41-3-16 15,35 0 16-15,35 0-18 16,1-3 0-16,8-5-6 16,9-4 9-16,14-2-3 15,35 0 0-15,27-3 7 16,22 1-8-16,18-6 1 0,0 4 0 15,13-5-3 1,-4 0 5-16,-18 4-2 0,-9 5 0 16,-18 5 6-1,-44 3-8-15,-14 6 2 0,-21-2 0 16,-19 2-2-16,10-3 2 16,-10-3 0-16,1 3 0 15,-18-3 6-15,-9 1-11 16,-14 1 5-16,-26-1 0 15,-9 3-7-15,-31-1 11 16,-9 0-4-16,-18 3 0 16,9-3 8-16,1 1-9 15,-1-2 1-15,0 1 0 16,0 3-7-16,-31 0 8 16,-9 0-1-16,-26 0 0 15,-27 0 5-15,-14 0-9 0,-8 0 4 16,0 3 0-16,-10 3-6 15,1 0 10-15,-9-3-4 16,-14-1 0-16,-3 1 4 16,-6-3-9-16,-17 0 5 15,4 0-30-15,-13 0-78 16,0 0-172-16</inkml:trace>
  <inkml:trace contextRef="#ctx0" brushRef="#br0" timeOffset="2367">40 1192 61 0,'0'0'157'0,"0"0"-69"16,0 0-25-16,0 0-13 15,0 0-11-15,0 0 5 16,35-50-1-16,-35 50-14 16,0-5 26-16,0 5-14 15,0-3 14-15,0 3 7 16,0 0-32-16,0 0 24 15,0 0-14-15,0 0-19 16,0 0 26-16,0 0-42 16,0 17-4-16,0 24 11 0,0 12 0 15,0 9 3-15,0 12-7 16,0 8 2 0,0 3 16-16,0 3-23 15,0-1 5-15,0-1 6 0,0-4-12 16,0 0 7-16,0-2-9 15,0-5 1-15,0-1-1 16,0-5 0-16,0-2 0 16,0-8 1-16,0-8 10 15,0-11 11-15,0-13-21 16,0-14 5-16,0-1-7 16,0-10 1-16,0 0 0 15,0-2 2-15,0 0 7 16,0 0-8-16,0 0-1 15,0 0 4-15,0 0 2 0,0 0-2 16,0 0-4-16,0 0 4 16,0 0 6-16,13 0-8 15,-4 0-2-15,0 0-18 16,18 0 18-16,-5 0-2 16,14 0 2-16,4 0 0 15,8 0 5-15,10 0-5 16,9 0 0-16,-1 9 0 15,19-6-11-15,13-1 8 16,17 1 0-16,1 1-2 16,-5-2 4-16,35 1 1 0,5 2 0 15,32-1 0 1,-1 2-10-16,0-4 10 0,0 1 0 16,18 0 0-16,13 0 5 15,18-1-5-15,5-2 0 16,12 3 0-16,-8-3-2 15,-9 0 2-15,-17 2 0 16,-23-2-5-16,-22 0 15 16,4 0-10-16,9 0 0 15,0 0 2-15,18 0-6 16,13 0 4-16,5 0 0 16,4 0-3-16,9 0 3 15,9 0 0-15,-13-5 0 0,4-3 2 16,-18 3-8-1,-13-1 6-15,-9 0 0 0,-9 3 1 16,18 0 8-16,0 1-9 16,13-2 0-16,36 4 1 15,9 0-11-15,8 0 10 16,-4 0 0-16,-13 0-7 16,-9 0 10-16,-22 0-3 15,-18 0 0-15,-27 0 3 16,0 0-8-16,-8 0 5 15,17 0 0-15,0 0-1 16,9 0 4-16,0 0-3 0,0 0 0 16,-18 0 3-16,-13 0-7 15,-35 0 4-15,-19 0 0 16,-30 0-1-16,4 0 2 16,-5 0-1-16,19 0 0 15,30-8 2-15,23-1-5 16,13 1 3-16,4 0 0 15,0-1-3-15,-22 1 8 16,-17 2-5-16,-27 0 0 16,-14 0 1-16,-26 6-5 15,-9-2 4-15,-14 2 0 16,5-3-2-16,-9 3 8 16,-4-3-6-16,-9 1 0 15,4 2 3-15,-13-4-5 16,0 4 2-16,0-2 0 15,-1 2-1-15,-8-3 9 0,0 3-8 16,0 0 0-16,0 0 5 16,0-3 2-16,9-6-5 15,-9 1 6-15,14-12 13 16,-14-2-15-16,9-7 27 16,-9-10-23-16,0-4-3 15,0-8 4-15,0-3-11 16,0-8 0-16,0-5 15 15,0-7-12-15,0-6 7 16,0-2 1-16,0 3-8 16,0 3 23-16,0-1-22 0,0 0-1 15,0-1 15 1,0-5-15-16,-32 1 6 0,6 0-9 16,17 6 7-1,-13 10-7-15,13 13 0 16,9 10 0-16,0 15 15 0,0 5-10 15,-9 5 6 1,9 2 0-16,0 0-2 16,0-2-1-16,0 1-8 0,0-3 0 15,0 1 2-15,0-4 6 16,0 6-8-16,0 4 0 16,0 7 6-16,0 0-11 15,0 3 5-15,0 0 0 16,0-3-3-16,-18 1 11 15,-4-7-8-15,-5 1 0 0,-22 0 3 16,-35 2-15 0,-49 4 12-16,-72-1-10 0,-79 6-18 15,-80 0-206 1,-98-15-419-16</inkml:trace>
  <inkml:trace contextRef="#ctx0" brushRef="#br0" timeOffset="3349">2070 1084 525 0,'0'0'152'0,"0"0"9"16,0 0-50-16,0 0 13 0,0 0-35 16,0 0-54-1,0 0 9-15,-9-43-38 0,9 57-1 16,0 31 9-16,0 21 3 16,0 25 9-16,0 10-6 15,0 12-18-15,0 10 21 16,0-2-23-16,0 6 0 15,0 4 1-15,0-10 5 16,9-13-12-16,9-18-7 16,-9-18-160-16,-9-16-186 15</inkml:trace>
  <inkml:trace contextRef="#ctx0" brushRef="#br0" timeOffset="3890">4340 986 468 0,'0'0'287'16,"0"0"-142"-16,0 0-24 16,0 0-23-16,0 0 8 15,0 0-69-15,0 22-29 0,0 29 37 16,0 22-5-16,-22 9-8 15,13 15-1-15,-9 16-25 16,9 5 21-16,-8 8-27 16,3 9 0-16,-3 0-1 15,17-4 1-15,0-10-15 16,0-15-115-16,17-22-169 16,14-18-267-16</inkml:trace>
  <inkml:trace contextRef="#ctx0" brushRef="#br0" timeOffset="4318">6668 817 607 0,'0'0'143'0,"0"0"-38"16,0 0 29-16,0 0-6 0,0 0-28 15,0 0-31-15,-13-53-59 16,-5 101-8-16,0 20 29 16,-13 29-23-16,13 15 3 15,10 18 13-15,8 15-23 16,0 2 19-16,0-3-20 16,0 1 0-16,17-3-2 15,14-1 4-15,-13-6-4 16,22-12-3-16,-4-24-68 15,-5-24-123-15,-13-20-168 16</inkml:trace>
  <inkml:trace contextRef="#ctx0" brushRef="#br0" timeOffset="4708">8525 948 368 0,'0'0'319'0,"0"0"-192"0,0 0 20 16,0 0-55-16,0 0-31 16,0 0-41-16,0 38-19 15,-9 31 71-15,9 10-38 16,0 17-10-16,0 18 23 16,9 11-45-16,9 10 17 15,0 4-19-15,-5 0 15 16,-4-6-15-16,-9-8 0 15,18-9-7-15,0-17-1 16,13-16-142-16,4-24-181 16</inkml:trace>
  <inkml:trace contextRef="#ctx0" brushRef="#br0" timeOffset="5098">11400 807 138 0,'0'0'660'0,"0"0"-603"15,0 0-3-15,0 0 74 16,0 0-84-16,0 0-9 16,-14 115 70-16,6-35-82 15,-1 7 27-15,9 16-17 16,0 6-24-16,0 5 10 15,0 2-14-15,0 3-5 16,9 9 0-16,22 5-86 16,13 0-70-16,5-12-256 0</inkml:trace>
  <inkml:trace contextRef="#ctx0" brushRef="#br0" timeOffset="7026">1110 1758 153 0,'0'0'479'0,"0"0"-331"16,0 0-35 0,-66-145 20-16,48 122-43 31,9 12-18-31,9 5-7 15,0 6-46-15,0 0 9 16,0 0-28-16,0 24 0 0,0 24-12 0,-9 11 22 31,9 6-10-31,0 7 0 0,0 0 2 16,0 8-14 46,9 2-28-62,18-9-103 0,21-13-76 16,10-15-166-16</inkml:trace>
  <inkml:trace contextRef="#ctx0" brushRef="#br0" timeOffset="7318">2594 1715 413 0,'0'0'155'0,"0"0"-92"16,0 0 29-1,0 0-12-15,0 0-57 16,0 0-1-16,231-65-20 0,-155 65 19 0,-19 5-12 0,-8 18 0 0,-18 3-7 0,-13 2-2 0,0 0 0 0,-18 4 2 0,0-1 3 15,0 0-5 1,-9-6 2-16,-18 0 6 0,-4-1-1 16,5-8-7-16,-5-2 3 15,22-2 3-15,9-3-4 16,0 1-2-16,0 1 0 16,31 1 1-16,13-3-7 15,23-3 6-15,22-6-9 16,13 0-15-16,5 0-123 15,-10 0-223-15</inkml:trace>
  <inkml:trace contextRef="#ctx0" brushRef="#br0" timeOffset="7910">5806 1706 344 0,'0'0'148'0,"0"0"-52"15,0 0-6-15,0 0 52 16,0 0-72-16,0 0-48 16,-89-84-4-16,98 77-15 15,22 2-3-15,-13 5 0 16,13 0 2-16,5 0-9 16,-14 0 7-16,-4 3 0 15,-9 14-9-15,0 3 14 16,-9 6-5-16,0-1 0 15,0 3 6-15,-27-2-7 16,-13-3 1-16,13-4 0 0,-4-7-2 16,22-6 6-1,9-4-4-15,0-2 0 0,0 0 0 16,0 0-7-16,0 2 7 16,9 4 0-16,22 2-12 15,27 0 21-15,-14 2-9 16,5 1 0-16,9 3 4 15,-18 7-10-15,-13 4 6 16,13 6 0-16,-23 3-4 16,-8-3 9-16,-9-4-5 15,0-5 0-15,0-6 5 16,-9-5-2-16,-48-2-3 16,-10-6 0-16,0-3-21 15,-8 0-164-15,26 0-222 16</inkml:trace>
  <inkml:trace contextRef="#ctx0" brushRef="#br0" timeOffset="8378">7250 1389 174 0,'0'0'504'16,"0"0"-378"-16,0 0 21 0,0 0-32 15,0 0-8-15,0 0-68 16,0-22-37-16,-9 50 3 16,-8 15 3-16,-6 2-7 15,23 3-1-15,0 0 9 16,0-5-11-16,9-6 2 15,31-12 0-15,9-8-8 16,9-12 16-16,8-5-8 16,1 0 0-16,0-2 7 15,-18-21 1-15,-9 1-8 16,-23-1 0-16,-17 0 19 16,9 9-14-16,-9 3 15 15,0 5 19-15,0 6-30 16,0 0 11-16,0 0-20 0,0 15-8 15,0 24-7-15,0 11 17 16,0 5-2-16,0-2 0 16,0 9-8-16,0 4-8 15,0-1-148-15,0-3-144 16,0-8-319-16</inkml:trace>
  <inkml:trace contextRef="#ctx0" brushRef="#br0" timeOffset="8856">9885 1534 718 0,'0'0'117'15,"0"0"-19"-15,0 0 36 16,0 0-19-16,0 0-65 16,0 0 2-16,-40-54-35 15,40 54-11-15,0 0 17 16,-9 0-17-16,9 0-4 16,-9 0-2-16,9 0 9 15,-9 5-9-15,-9 16 0 16,18 1 1-16,0 1-2 0,0 5 6 15,18 1-5-15,18 2 0 16,13 3 12-16,8 2-10 16,-17 1-2-1,18 3 0-15,-22-3-7 0,4-6 11 16,-14 1-4-16,-4-2 0 16,-13-8 9-16,0 1-14 15,-9-5 5-15,0-10 0 16,0 0-4-16,-18-5 10 15,-30-3-6-15,-19 0 0 16,9 0-42-16,0 0-39 16,1-16-89-16,30-13-64 0,5-11-64 15</inkml:trace>
  <inkml:trace contextRef="#ctx0" brushRef="#br0" timeOffset="9028">9911 1474 179 0,'0'0'271'15,"0"0"-128"-15,0 0-9 16,0 0-1-16,0 0-69 16,223-113-57-16,-139 113-2 15,5 0-5-15,-5 0-50 16,-8 0-162-16,-5 0-403 16</inkml:trace>
  <inkml:trace contextRef="#ctx0" brushRef="#br0" timeOffset="9500">12670 1333 580 0,'0'0'138'0,"0"0"-5"16,0 0 9-16,0 0-21 15,0 0-72-15,0 0-9 16,0-26-11-16,0 26-23 15,-26 26 4-15,-5 16 16 16,-14 12 2-16,14 6 2 16,13 8-29-16,-4 2 10 15,22 1-6-15,0-3 5 16,31-9-7-16,18-13-3 16,-4-13 0-16,12-12 2 15,14-17 6-15,-17-4-4 16,17-1 25-16,-27-25-14 0,-4 0 32 15,-22 1-24-15,-9-3-14 16,-9 2 26-16,0-2-29 16,-58 5-5-16,-17 6-1 15,-28 17-38-15,-12 0-94 16,8 12-211-16</inkml:trace>
  <inkml:trace contextRef="#ctx0" brushRef="#br0" timeOffset="12508">1110 215 656 0,'0'0'157'16,"0"0"-2"-16,0 0-38 16,0 0-4-16,0 0-31 15,0 0-57-15,0 0 22 0,-26-9-24 16,26 9-5 0,0 3 18-16,-9 28-34 0,-22 12 22 15,13 10 10-15,-13 7-27 16,13 4 9-16,-9 7-16 15,5 4 3-15,13-5-2 16,0-11 6 0,9-7-7-16,0-12 0 15,0-15 9-15,0-8-9 0,0-9 0 16,0-5 0-16,0-3 4 16,0 0 4-16,0-8 2 15,-9-21-7-15,1-7 12 16,-15-5-16-16,-3 6 1 15,8 0 0-15,5 13-5 16,4 10 7 0,0 6-2-16,0 6 0 0,9 0 2 0,0 0-11 15,0 14-2-15,0 18 11 16,0 1-9 0,0 2 9-16,18-7 0 0,22-3-3 15,0-8-3-15,-5-8 4 16,23-9 2-16,-9 0 0 15,9 0-4-15,-1-26 4 16,-21-5 0-16,4-3-26 16,-22-8-81-16,-9-4-15 15,4 1-74-15,-13-4-81 16,0 8-225-16</inkml:trace>
  <inkml:trace contextRef="#ctx0" brushRef="#br0" timeOffset="13185">1324 500 340 0,'0'0'195'0,"0"0"-65"16,0 0 26-16,0 0-19 15,0 0-10-15,-174-144-63 16,143 130 0-16,-4 6-7 16,3 8-40-16,-3 0 21 0,-5 2-33 15,0 24-2-15,-4 11 3 16,4 6-4-16,13 10-2 15,-4 12 0-15,22 0 9 16,9 6-15-16,0-9 6 16,0-5 0-16,27-9-10 15,21-12 10-15,19-9 0 16,13-17-1-16,-4-6 6 16,-1-4-2-1,1-6-3-15,-19-25 0 0,1-12 22 16,-18-8-17-16,-31-17 31 15,-9-8 23-15,0-9-45 16,-18 5 22-16,-48 10-24 16,-5 19-12-16,4 12 16 15,0 16-13-15,1 11-3 0,17 12 0 16,13 0-7 0,14 14 6-16,13 31-48 15,9 13-52-15,9 3-16 16,62 2-151-16,31-12-178 0</inkml:trace>
  <inkml:trace contextRef="#ctx0" brushRef="#br0" timeOffset="13503">3181 191 741 0,'0'0'150'0,"0"0"-19"15,0 0 24-15,0 0-63 16,0 0-30-16,0 0-50 16,-32-33-6-16,32 64 12 15,0 11-11-15,0 10 8 16,0 5-11-16,0 7 11 15,0 5-22-15,0-2 7 0,0 1-75 16,23-11-128 0,3-6-312-16</inkml:trace>
  <inkml:trace contextRef="#ctx0" brushRef="#br0" timeOffset="13909">5633 139 624 0,'0'0'167'15,"0"0"-76"-15,0 0 37 16,0 0-36-16,0 0-56 16,0 0-32-16,124-69 8 15,-75 81-10-15,-13 16-2 16,-5 8 0-16,-13 9 4 16,-9 8-1-16,-9 0-3 15,-18-2 9-15,-31-3-1 16,-9-2 2-16,23-13-9 15,4-8 3-15,13-2-1 16,18-3-3-16,0 2 0 0,9-1-2 16,66-7 8-16,41-6-15 15,35-8-6-15,22 0-98 16,-9-14-63-16,-21-15-78 16,-28-1-196-16</inkml:trace>
  <inkml:trace contextRef="#ctx0" brushRef="#br0" timeOffset="14406">7948 2 502 0,'0'0'121'16,"0"0"-25"-16,0 0-15 16,0 0 1-16,0 0-39 15,0 0-30-15,182-2 26 16,-142 27-18-16,0 0-5 16,-14 4 1-16,-17 2-8 15,-9 0 5-15,0 6-14 16,0-3 4-16,-44 0 12 15,-14-3-15-15,0-5-1 16,10-7 7-16,16-1 0 16,24-8-7-16,8-1 0 0,0 0 1 15,0-1-7-15,8 1 7 16,24-1-1-16,8-2 1 16,-5 2 12-16,14 3-13 15,9 6 0-15,-1 3 5 16,-21 0-13-16,13 3 8 15,-18-3 0 1,-4-1-5-16,-10 2 14 16,-17-8-9-16,0-1 0 15,0-1 3-15,-57 1 6 0,-19-4-9 0,-17-2-1 16,-5-4-29 0,23 1-167-16,26 1-138 15</inkml:trace>
  <inkml:trace contextRef="#ctx0" brushRef="#br0" timeOffset="14940">9347 73 549 0,'0'0'215'16,"0"0"-66"-16,0 0 7 15,0 0-28-15,0 0-67 16,0 0-18-16,-18-41-43 0,10 71 10 16,-15 12-11-16,23 0 1 15,0 3 0-15,0-7-1 16,0-5 12-16,40-1-11 16,0-12 0-16,5-6 5 15,-5-8-11-15,0-6 6 16,-5 0 0-16,5 0 14 15,-13-17-6-15,-5-6 11 16,-4 3 30-16,-9 0-25 16,0 3 14-16,-9 6-36 15,13 6 7-15,-13 5 4 16,0 0-7 0,0 0-12-16,0 10 4 15,0 21-4 16,0 12-1-15,0 6 7-16,-13 4 0 0,4 4-2 0,9 5-26 0,-9-2-70 78,9-4-107-78,0-8-262 0</inkml:trace>
  <inkml:trace contextRef="#ctx0" brushRef="#br0" timeOffset="15316">12079 164 724 0,'0'0'139'0,"0"0"6"0,0 0-5 0,0 0-18 31,0 0-39-31,0 0-67 0,0-54 21 16,0 54-11 0,0 0-23-1,0 0 21 1,0 0-24-16,0 0 0 0,0 0-6 0,0 9 6 16,0 11 0-16,0 2 0 15,0 3 7 1,9 1-8-1,18-3 1 1,13 2 0-16,-4 0 2 0,4 4 10 0,8-1-12 0,1 3 0 0,-13 0 5 0,-5-3-8 0,-4-2 3 0,-19-3 0 16,6-9-6-16,-14-5 16 15,0-4-10-15,0 0 0 16,-49-1-30-16,-9-2 6 16,-8-2-90-16,-1 0-97 15,9 0-55 1,18-7-301-1</inkml:trace>
  <inkml:trace contextRef="#ctx0" brushRef="#br0" timeOffset="15447">12213 82 320 0,'0'0'295'0,"0"0"-148"16,0 0-17-16,0 0-8 15,284-77-106-15,-204 77-4 16,-13 0-12-16,-32 0-60 15,-21 0-277-15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4.2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364 210 395 0,'0'0'107'0,"0"0"25"15,0 0 12-15,0 0-51 0,0 0-3 16,0 0-16-16,-49-56-21 16,49 56 1-16,0 0-51 15,0 0 2-15,0 29 6 16,0 11 4-16,0 10 36 15,9 6-37-15,4-1-7 16,-4 0 17-16,0-2-16 16,-9-8-7-16,0-9-1 15,0-8 11-15,0-11-11 16,0-9 0-16,0-8 0 16,0 0 4-16,0 0 4 15,0 0-2-15,0 0 24 16,0-22 1-16,-18-15-16 15,5-11-15-15,-5-11 3 0,0-7-7 16,9-1 9-16,-13-1-5 16,13 14 0-16,-8 9 11 15,8 19-13-15,0 12 2 16,-5 11 0-16,6 3-10 16,8 0 0-16,-18 0-2 15,0 17 6-15,-13 14 6 16,4 0 2-16,-4 1-2 15,13-4 0-15,1-3-6 16,8 1 6-16,-5-6 0 16,6-6 0-16,8-8 3 15,0-4-6-15,0-2 3 0,0 0 0 16,0 0 3-16,0-14-2 16,22-25-1-1,13-16 0-15,23-3 5 0,-9 0-6 16,0 5 1-16,-5 16 0 15,-13 15-7-15,-13 10 7 16,-9 12 0-16,0 0 0 16,22 0-9-16,-4 20 2 15,13 14 7-15,0 6-8 16,-5 5 1-16,5 6-50 16,9 3-148-16,-5-1-115 15,-12-4-425-15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5.7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173 283 483 0,'0'0'184'0,"0"0"-48"15,0 0 6-15,0 0-14 16,0 0-28-16,0 0 0 15,23-119-33-15,-23 119-25 16,0 0 6-16,9 0-45 16,-9 0-3-16,17 33 0 15,-8 17 1-15,0 11 29 16,0 4-25-16,4 3 2 16,-13 5 6-16,0-5-12 15,9-5-1-15,-9-9 2 16,0-18 8-16,0-10-10 0,0-9 0 15,0-11 5-15,0-6 0 16,0 0-1-16,0 0 3 16,0-18 36-16,-22-24-36 15,4-12 3-15,0-11-10 16,1-8 9-16,3-10-9 16,-3-1 0-16,17 2 0 15,-18 14 0-15,9 17 11 16,-4 20-11-16,13 17 0 15,-9 10 1-15,9 4-11 16,0 0 8-16,-9 0-3 16,9 0 1-16,-9 0-18 15,0 12 21-15,0 22 1 16,-13 8 0-16,-5 3-3 0,18-4 3 16,0-8 0-16,-4-10-2 15,13-9 3-15,0-8-3 16,0-6 2-16,0 0 0 15,31-6-2-15,5-25 6 16,22-14-4-16,13-9 0 16,-18-5 14-16,-4 2-14 15,-18 11 0-15,-13 12 1 16,-9 12-2-16,-1 14 1 16,-8 5 0-16,0 3-1 15,0 0-6-15,23 0 4 16,3 25-9-16,14 9 12 0,5 6-8 15,26 10-107 1,-13 7-113-16,-5 9-200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6.7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337 218 696 0,'0'0'134'0,"0"0"9"15,0 0-16-15,0 0-13 16,0 0-10-16,0 0-59 16,-57-115 14-16,57 115-20 15,0 0-36-15,0 0 9 16,0 0-12-16,0 28 0 15,0 14-4-15,-23 15 15 16,14-1-9-16,9 7-2 16,-8-10 1-16,8-5-4 15,-9-8 3-15,9-17 0 16,0-9 1-16,0-12 10 16,0-2-11-16,0 0 5 0,0 0-2 15,-9-27 14-15,9-16-17 16,0-10 0-16,0-7 3 15,0-5 11-15,0 2-14 16,0 8 0-16,0 9 5 16,0 14-9-16,0 15 4 15,0 9 0-15,0 5-1 16,0 3 2-16,-9 0-7 16,-4 0 4-16,-5 25-13 15,-22 15 7-15,13 5 8 16,-13 1 0-16,5-9-2 0,12-6 9 15,6-12-7 1,17-7 0-16,0-6-6 0,0-6-4 16,0 0 10-16,0 0 0 15,9-9-2-15,31-23 13 16,8-15-9-16,10-7-2 16,0-3 4-16,-5 3-10 15,-13 18 6-15,-9 16 0 16,-13 11-4-16,-18 9 5 15,9 0-4-15,9 12-4 16,4 23 5-16,5 6-9 16,13 5 11-16,8-1-15 15,-3-3-46-15,35-4-82 16,4-16-69-16,23-8-128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1:49:08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66 366 0,'0'0'236'0,"0"0"-141"16,0 0-7-16,0 0-7 15,0 0-11-15,0 0-56 16,-14-62 7-16,36 59-17 16,5 3 1-16,-9 0-8 0,22 0 4 15,-9 0-1 1,-4 0 0-16,-1 6-3 0,5 17 2 16,-22 5-2-16,0 1-1 15,0 4-1-15,-9-2 4 16,0-3 1-16,0 1-2 15,-9-7 9-15,-9-5-7 16,9-3 0-16,9-8 6 16,-8-3-12-16,8 1 6 15,0-4 0-15,0 2-2 16,0 1 5-16,26-3-3 16,23 0 7-16,0 0-2 15,-5 0 3-15,-4-5-8 16,-8-4 0-16,-15 3 8 0,-17 3-1 15,9 3 0 1,-9 0 8-16,0 0-12 0,0 0 29 16,0 0-27-16,0 0-1 15,0 0-8-15,-9 11-1 16,-8 21 5-16,-6 2 11 16,-3 3-7-16,3-4 3 15,15 4-7-15,-1 0 0 16,9 3 2-16,0-1 4 15,0 6-6-15,0 1 0 16,0 2 7-16,0 6-8 16,17-3 1-16,6-1 0 15,-14-4 0-15,-1-7 3 0,-8-10-3 16,0-7 0-16,0 1 6 16,-8-3 2-16,-32-3-6 15,-5-6 7-15,-26-8 6 16,13-3-9-16,-8 0-12 15,-1-6-2-15,-9-16-305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7.1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87 45 0,'0'0'605'15,"0"0"-493"-15,0 0 4 16,0 0 45-16,0 0-52 15,0 0-33-15,0-77 6 16,0 72-25-16,0 2-2 0,0 1-2 16,0 2-35-1,0 0 9-15,0 0-16 0,0 0-4 16,0 0-3-16,0 0-4 16,0 0-2-16,0 0-7 15,0 0 7-15,9 2-6 16,4 10 8-16,-13-4-42 15,0 6-22-15,0 9-81 16,0 9-142-16,-31 6-311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8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32 672 0,'0'0'199'0,"0"0"-58"15,0 0 32-15,0 0-61 16,0 0-24-16,0 0-54 15,0-36-14-15,0 71-1 16,0 10-5-16,0 14 19 16,13 7-9-16,-13 4-23 15,0 6 35-15,0 4-31 16,9-7-2-16,0-1 7 16,0-19 0-16,-9-17-9 15,9-15-1-15,-1-10 7 16,-8-11-5-16,0 0-2 15,14 0 6-15,-14-32 53 0,9-12-44 16,-9-19 9-16,0-11-6 16,0-4-14-16,0-3 8 15,0 18-12-15,0 10 0 16,0 17 2-16,0 13 4 16,0 12-6-16,0 6 0 15,0 5 2-15,0 0-12 16,-23 0-1-16,6 14 0 15,-1 17 0-15,-13 8 16 16,13-2-5-16,-9-3 0 0,5-3-2 16,4-5-9-1,1-7 11-15,3-1 0 0,5-10-10 16,1-8 7-16,8 0 3 16,0 0 0-16,0 0 8 15,0 0-3-15,0-17-5 16,0-14 0-16,17-5-11 15,14-2 19-15,-13 6-8 16,4-6 0-16,-4 7 5 16,-9 2-9-16,9 3 4 15,-9 10 0-15,-9 8-5 16,13 8 8-16,-13 0-3 16,9 0 0-16,0 2-21 15,17 20 16-15,6 13 3 16,-6-1 2-16,5 0-9 0,-4-4 6 15,-5-3-9-15,5-5-31 16,0-5-39-16,4 4-27 16,-14-8-108-16,6-2-166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49.2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342 268 781 0,'0'0'161'0,"0"0"-18"0,0 0 22 16,0 0-55-16,0 0-8 15,0 0-59-15,0-84 1 16,0 84-13-16,0 0-28 15,0 5 8-15,0 35-11 16,0 25 0-16,0 14 20 16,0 12-16-16,-9 1 3 15,0-9-7-15,0-9 13 16,9-23-11-16,0-23-2 16,0-13 0-16,0-13-3 15,0-2 15-15,0 0-12 16,-8 0 21-16,8-31 14 0,-9-17-4 15,9-14-26 1,-14-14-1-16,14-13 12 0,0 2-6 16,0 7-10-16,0 10 0 15,-9 16 7-15,1 8-7 32,8 15 0-1,-9 14 0-31,9 6-4 31,-9 8 11-31,9 3-7 31,0 0 0 1,-9 0-16-1,-4 0 13-31,4 9-12 0,-18 23 15 0,-4 3-8 31,-5 6 15-15,5-4-7-1,5-4 0 1,3-5 5-16,6-2-11 31,8-9 6-15,0-8 0 15,0-5-4-31,9-4 9 16,0 0-5-16,0 0 0 31,0 0 5 0,0 0-17-15,27-25 12-16,22-13 0 31,17-8-10-15,-8 1 17-16,9-5-7 0,-1-5 0 0,1 7 9 0,-9 11-18 0,-18 14 9 0,-23 15 0 0,1 8-9 0,4 0 3 0,-13 22 1 0,18 26 0 0,-14 23 0 0,-4 5 1 0,-9-7 4 0,9-5 0 0,9-15-7 0,0-16 5 0,4-7-79 0,13-20-83 15,5-6-187-15,0-17-384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8:02.4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1036 435 0,'0'0'127'0,"0"0"-71"16,0 0 25-16,0 0-11 0,0 0-30 15,0 0-6-15,35-6-31 16,14 1 31-16,18-7-5 16,-10 4-8-16,10-4 21 15,0 4-31-15,-1-3-4 16,-8-3 27-16,0 2-27 15,-9-2 15-15,-18 3-3 16,-13-1-18-16,-9 4 31 16,-9-2-9-16,0-5-12 15,0 1-3-15,0-3-7 16,-27 3-1-16,-4 3 0 16,-9 1-8-16,4 2 8 15,5 2 0-15,-4 4 2 16,26-2-4-16,-5 2 7 0,14 2-5 15,0-3 0-15,0 3 3 16,23 0-12-16,25 0 5 16,28 28 4-16,8 0 1 15,5 9 6-15,-13 3-7 16,-10-6 0-16,-26 0 1 16,-22-6-8-16,0-2 7 15,-18 2 0-15,0-5-7 16,0 2 0-16,-49-2-31 15,-9-1-42-15,-8-8-98 16,21-2-124-16</inkml:trace>
  <inkml:trace contextRef="#ctx0" brushRef="#br0" timeOffset="375">1359 649 402 0,'0'0'159'0,"0"0"-49"16,0 0 7-16,0 0-34 15,0 0-7-15,0 0-55 16,9-49-19-16,-9 63-4 16,-27 31-3-16,-4 18 5 15,-9 19 5-15,23 11 1 0,17 1-6 16,0-4 0-1,0-8 9-15,17-14-6 0,23-14-3 16,9-16 0-16,0-16 1 16,-13-8 8-1,4-11-9-15,-14-3 12 16,-4 0-11-16,-13-3 34 0,-9-25 9 16,0-9-13-16,0-3-3 15,-40 0-26-15,-17 7-2 16,-10 4 0-16,0 15-15 15,18 5 7-15,14 9-59 16,13 0-93-16,22 7-47 16,0 3-219-16</inkml:trace>
  <inkml:trace contextRef="#ctx0" brushRef="#br0" timeOffset="861">1635 206 433 0,'0'0'119'0,"0"0"10"15,-169-172-23-15,111 149 14 16,-9 15-43-16,-4 8-41 16,-13 19-11-16,-1 38-20 15,-12 19 1-15,12 20-1 16,19 21 8-16,26 14-4 15,22 21-9-15,18 12 0 0,0 14 6 16,9-2-1-16,40-8-5 16,26-19 2-16,10-16 8 15,12-22-7 1,-3-23-3-16,12-32 0 0,-8-31 8 16,4-25 0-16,23 0-1 15,30-50 17 1,-4-27 12-16,5-28 32 0,-32-19-22 15,-40-23-11 1,-35-24 17-16,-31-15-44 0,-18-6 8 16,-35 4-8-16,-72 24 6 0,-17 23-17 15,-28 25 3 1,6 28 0-16,13 25-14 16,26 33 9-16,31 18-3 15,19 12-40-15,8 28-83 0,4 40 39 16,14 26-51-1,-18 22-66-15,14 3-171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30:44.2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37 142 0,'0'0'88'0,"0"0"-54"15,0 0 10-15,0 0 45 16,0 0 28-16,0 0-15 15,0 0-19-15,27 0-2 16,-27 0-19-16,0 0-16 16,0 0 6-16,0 0-35 0,31 0-16 15,27 0 1-15,44 0 1 16,62 0 9-16,50 0-12 16,34 0 4-16,28 2-1 15,30 1-3-15,41-3 0 16,26 0-2-16,58 0 5 15,27-5-3-15,4-4 0 16,-5 4 6-16,-3 5-8 16,-23 0 2-16,8 0 0 15,1 0-4-15,0 0 7 16,9 0-3-16,4 0 0 16,-4 0 5-16,-10 0-9 15,-8 0 4-15,-26 0 0 0,-32-4-1 16,-31 4 6-1,-4 0-5-15,-23 0 0 0,-17 0 0 16,-23 0-5-16,-4 0 6 16,-22 0-1-16,-9 0 0 15,-31 0 6-15,-9 0-9 16,-27 0 3-16,-31 0 0 16,-35 0-3-16,-41 0 3 15,-26 0 0-15,-22 0 0 16,-9 0 5-16,4-5-2 15,-4 2-3-15,0 0 1 16,9 0 1-16,22 1 2 0,18-1-4 16,8 3 1-16,10 0 8 15,-18 0-9-15,-10 0 0 16,-12 0 0-16,4 0-2 16,9 0 5-16,0 5-3 15,-5-2 3-15,5-3 5 16,-9 0-5-16,-13 0-3 15,4 0 1-15,-13 0 10 16,8 0-11-16,-4 0 11 16,-13 0 5-16,9 0-13 15,-9 0 23-15,-9 0-10 16,0 0-6-16,0 0 20 16,0 0-25-16,0 0 7 15,0 0-12-15,0 0 8 16,0 0-15-16,0 0 7 0,13 9-14 15,-13 13 14-15,0 10 0 16,9 7 10-16,-9 7-6 16,9 13 1-16,18 12 5 15,22 14-7-15,8 11 34 16,19 3-4-16,-10 3-31 16,-17 5 9-16,9 7 5 15,-18 2-15-15,-4-3 16 16,-5-11-17-16,-5-17 0 15,5-15 5-15,-13-13 0 16,0-9-5-16,-9-11 0 16,-9-9 9-16,13-2-7 0,-13-9-2 15,0-3 0-15,0 3-3 16,0-5 8-16,0-7-5 16,0 2 0-16,0-7 7 15,0 0-6-15,0 0-1 16,0 0 0-16,0 0 8 15,-22 0 1-15,-14 0-9 16,-21 0 0-16,-10-4 4 16,-22-2-10-16,5 0 6 15,-32 1 0-15,1 2-8 16,-18 0 1-16,-1 3 7 16,-21 0 0-16,-5 0-14 15,-22 0 9-15,-40 9-1 0,-10 5-9 16,-16 0 15-1,-50 1-26-15,-4-2 9 0,-18-1 8 16,-4-1-5-16,-10 3 10 16,-3 3-18-16,-5 0 22 15,-5 0-8-15,-8 0 15 16,-1 3-7-16,-17 0 0 16,9-3 7-16,31-3-10 15,17 0 3-15,45-5 0 16,36-4-8-16,21-2 14 15,15-3-6-15,16 0 0 16,10 0 5-16,0 0-9 16,4 0 4-16,-4 0 0 15,8 0-6-15,14 0 10 0,5 0-4 16,21-3 0-16,10 1-11 16,-1-1 4-16,5-4-8 15,-13 5-3-15,-14 0 14 16,-4 2-9-16,-31 0 10 15,-27 0 2-15,-40 16-4 16,-27 9 1-16,-30 1 4 16,8-3 0-16,22-7-2 15,36-4 8-15,58-7-6 16,40-1 0-16,39-4 6 16,14 0-9-16,36 0 3 15,-5 0 0-15,18 0-1 16,-5 0 7-16,-4 0-6 0,-17 0 0 15,8 0 2-15,-18-4-8 16,1 4 6-16,-1 0 0 16,0 0-3-16,18 0 6 15,1 0-3-15,3 0 0 16,-4 0 2-16,9 0-11 16,-18 0 9-16,1 12 0 15,-1 2-3-15,5-3 10 16,13 1-7-16,9-12 0 15,22 0 1-15,9 0 2 16,0 0 0-16,0 0-3 16,0 0 9-16,0 0-4 0,0 0 3 15,0 0-8-15,0-6 7 16,0-5-4-16,0-3-1 16,0-4 6-16,0-7 8 15,-9-3-10-15,0-6 5 16,0-8-9-16,9-7 3 15,-18-8 5-15,5-7-8 16,4-13-2-16,0-5 7 16,-9-9-2-16,10-2 1 15,-15-3-6-15,14-3 5 16,1 0-1-16,-1 8-4 16,0 9 0-16,9 0-1 15,-9 9 9-15,9 1-8 0,-13 10 0 16,13 9 0-1,0 4-1-15,-9 10 1 0,9 11 0 16,0 11 3-16,-9 8 4 16,9 9 2-16,0-3-9 15,0 3 0-15,0 0-6 16,0-11 7-16,31-6-1 16,13-3 0-16,23-2-1 15,22 4-4-15,13 10 5 16,27 8-15-16,22 0-50 15,-9 3-231-15,-18 20-423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27:59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805 920 521 0,'0'0'241'0,"0"0"-137"15,0 0 43-15,0 0-16 16,0 0-23-16,0 0-27 15,0 0-44-15,9-6 4 16,-9 6-7-16,0 0-27 0,0 0 23 16,0 0-30-1,0 12 2-15,13 13-4 0,-4 12 13 16,0 11 8-16,-9 8-7 16,9 4-5-16,-9 6 3 15,0 1-10-15,0-2 0 16,0-8 8-16,0-12 1 15,0-17-9-15,0-14 0 16,0-8 6-16,0-6-5 16,0 0-1-16,0 0 0 15,0 0 26-15,0-3-15 16,0-27 30-16,0-13-30 16,0-14-5-16,0-8 12 15,-9-8-18-15,0-4 0 16,0 3 1-16,-4 12 9 0,4 11-10 15,-9 15 0-15,9 13 6 16,9 8-10-16,0 9 4 16,0 6 0-16,-9 0-6 15,9 0 8-15,0 0-5 16,-9 0 3-16,-4 0-29 16,-5 23 29-16,-22 16-7 15,-4 14 7-15,-5-3-1 16,0-5 9-16,23-5-8 15,3-12 0-15,6-13 4 16,17-10-14-16,0-5 10 16,0 0 0-16,0 0-2 0,0 0 11 15,0-9-9-15,40-28 0 16,4-10 6-16,14-10-10 16,8-8 4-16,-8 8 0 15,9 6-5-15,-27 15 14 16,-9 13-9-16,-4 11 0 15,-19 7 3-15,-8 5-16 16,9 0 13-16,5 0-8 16,3 9 3-16,10 16-3 15,13 8 8-15,0 5 0 16,-4-5 6-16,4 2-14 16,-5-7 8-16,-4-3-12 15,-4-2-11-15,-5-3-68 0,-13-3-43 16,-9-3-97-16,0-6-153 15</inkml:trace>
  <inkml:trace contextRef="#ctx0" brushRef="#br0" timeOffset="509">1302 317 627 0,'0'0'145'16,"0"0"-53"-16,-199-196 60 0,123 149-32 16,-8 6-9-16,4 22-37 15,4 7-39-15,1 12 6 16,-1 8-29-16,-22 38-11 16,1 25 15-16,3 19-8 15,5 18-8-15,14 20 0 16,8 13 13-16,10 15-14 15,21 5 1-15,23 5 0 16,13-9-8-16,31-7 19 16,53-8-11-16,32-22 0 15,8-20 5-15,9-29-11 16,5-31 6-16,-5-29 0 16,1-11 9-16,8-14-2 15,13-34-5-15,5-17 23 16,5-9-12-16,-23-8 28 0,13-11-20 15,-30-6 1-15,-10-12 18 16,-48-2-30 0,-32-9 21-16,-35-8-2 0,-35-3-27 15,-90 0 23-15,-30 8-25 16,-27 20 0-16,13 26-11 16,-4 26 15-16,8 22-4 15,-8 13 0-15,0 18-34 16,4 0-43-16,-4 29-100 15,31 22-156-15,17 8-275 16</inkml:trace>
  <inkml:trace contextRef="#ctx0" brushRef="#br0" timeOffset="166929">787 2987 100 0,'0'0'653'0,"0"0"-510"0,0 0-20 15,0 0 2-15,0 0-24 16,0 0-68-16,0-60-8 16,0 64-25-16,0 26 2 15,9 18-5-15,9 8 7 16,-18 7-3-16,22-7 1 16,-13-5 6-16,9-8-8 15,-9-12 0-15,13-6 0 16,-13-16-3-16,0-6 4 15,-9-3-1-15,8 0 2 16,1 0 4-16,14 0 3 16,-6-29-7-16,10-10 5 0,4-6-6 15,-13 0 0-15,4 8-1 16,-4 8 0-16,-18 15 8 16,0 12-10-16,0 2 2 15,0 0-11-15,9 2 11 16,-9 24-18-16,17 10 18 15,-8-2 0-15,14 1 6 16,-6-8-9-16,1-1 3 16,4-9 0-16,-4-5-7 15,0-7 9-15,-9-5-2 16,13 0 0-16,-4 0 7 16,13-14-3-16,-13-9-4 15,8-5 0-15,5 0 1 16,-4 2 3-16,-5 7-4 0,-4 7 0 15,-18 9 3-15,9 3-10 16,0 0 7-16,13 0-2 16,5 11-9-16,-1 12 12 15,5 5-1-15,9 3 0 16,-4-2 3-16,13-1-11 16,0-5 5-16,-14-6-14 15,5-8 13-15,-13-7-4 16,4-2 8-16,-13 0 1 15,4-6 6-15,-13-19-2 16,9-9-5-16,-18-3 1 16,0-2 5-16,0-4 2 15,-9 6-7-15,-40 6 15 32,9 6-15-32,-5 11 18 0,-3 5-19 0,8 7 0 0,13 2-5 15,18 0-2-15,-13 28 7 16,13 6-6-16,9 5 7 15,0-2-9-15,22 0 6 16,23-6-12-16,-14-14 12 16,4-9-12-16,5-8 14 15,0 0-1-15,-4 0 4 16,-5-31 3-16,4-14-6 16,5-9 0-1,-13-8 15-15,4-15-15 0,-22-8 10 16,-9-2 3-16,0-15-8 0,0 11 12 15,0 11-17-15,-18 27 0 16,-13 22 15-16,22 17-10 16,0 14 0-1,9 0-5-15,0 20-16 0,0 42 15 16,0 23-3-16,18 17 4 16,13 6-6-16,5-9 7 15,4-9-1-15,9-16 0 16,-1-15-1-16,-3-16-5 15,-5-18-3-15,0-11 2 16,-5-14-1-16,-3 0 11 16,-6 0-3-16,-8-17 0 0,13-11 10 15,-22-3-6-15,0-12-4 16,0-2 1-16,-9-3 4 16,0 0 4-16,0 5-8 15,-18 12 4-15,-9 11 1 16,-4 12 5-16,13 8-11 15,10 0-10-15,-15 22 7 16,14 18-5-16,9 7 8 16,0 8 0-16,0-1 2 15,18-3-6-15,13-3 4 16,-4-9 0-16,4-7-7 16,-4-9-4-16,-5-10 9 15,5-13-1-15,13 0 3 0,-5 0-1 16,5-13 1-16,0-16 0 15,-13-5 5-15,-10-8 0 16,15-6-2-16,-32 2 4 16,8 1-3-16,-8 13 7 15,0 14-6-15,0 5 1 16,0 11 0-16,0 2-6 16,0 0-4-16,18 20-8 15,13 13 10-15,5 10-4 16,4 0 6-16,27-4 0 15,-1-5 0-15,1-5 1 16,-1-4-3-16,-8-11 2 16,-18-5-30-16,-22-4-72 15,-9-5-122-15,-9 0-156 0</inkml:trace>
  <inkml:trace contextRef="#ctx0" brushRef="#br0" timeOffset="167195">3142 2873 614 0,'0'0'120'16,"0"0"-9"-16,0 0-11 16,0 0-65-16,0 0-22 15,0 0 68-15,-27 184-48 16,18-116-3-16,-13 3-12 0,4-9-16 15,1-4 6-15,8-11-8 16,-5-11-9-16,5-10 6 16,1-6-121-16,8-15-130 15,0-5-213-15</inkml:trace>
  <inkml:trace contextRef="#ctx0" brushRef="#br0" timeOffset="167820">1218 2460 432 0,'0'0'154'0,"0"0"-56"16,0 0 14-16,0 0-16 16,0 0-46-16,0 0-18 15,-107-44-16-15,81 44-5 16,8 12-15-16,-4 8 4 15,13 6 0-15,0-1-7 16,9 4 8-16,0-4-1 16,0-2 0-16,27-6 2 15,13-12-1-15,17-5-1 0,-17 0 0 16,5 0 14-16,-5-14-9 16,-22-11 66-16,-10-4 25 15,-8 1-59-15,0-3 6 16,0 3-28-16,-35 1-12 15,-14 9 3-15,-9 3-5 16,1 13-1-16,8 2 0 16,13 0-21-16,14 17-16 15,22 19-121-15,0 7-83 16,49 5-249-16</inkml:trace>
  <inkml:trace contextRef="#ctx0" brushRef="#br0" timeOffset="168362">3173 2313 441 0,'0'0'238'0,"0"-173"-178"15,-31 74 73-15,-14 1-16 16,-26 6-46-16,-13 13 2 15,-23 14-33-15,-8 11 7 16,-27 14-3-16,-32 12-36 16,-26 17 16-16,-31 11-21 0,-17 2-2 15,-1 50 1 1,9 27 2-16,22 25-4 0,14 28 0 16,13 17 1-16,40 18-6 15,44 14 5-15,32 13 0 16,43 8-5-16,32 2 11 15,49-5-6-15,67 4 0 16,48-5-1-16,54-3-5 16,31-2 6-16,31-29 0 15,44-31 1-15,14-37 7 16,4-46-6-16,22-46-2 16,-17-15 0-16,-14-71 5 15,-27-37-2-15,-35-26 36 0,-53-27 15 16,-36-18-5-16,-49-16-3 15,-35-21-14-15,-62-13-13 16,-36-7 15-16,-27 9-23 16,-124 15-8-16,-89 13-1 15,-98 26 5-15,-84 29-9 16,-44 38 2-16,13 53-2 16,71 50-9-16,75 19-1 15,89 72-79-15,23 41-115 16,35 26-259-16</inkml:trace>
  <inkml:trace contextRef="#ctx0" brushRef="#br0" timeOffset="171101">5048 2692 275 0,'0'0'426'16,"0"0"-301"-16,0 0-3 15,0 0 26-15,0 0-49 16,0 0-31-16,-160-12-14 16,160 12-33-16,0 0 3 15,0 0-24-15,0 0 10 16,35 0-5-16,14 0 0 15,36 0 12-15,12 0-7 0,19-8-3 16,8 0-3 0,-8-1-4-16,-32 3 3 0,-26 6-13 15,-27 0 1-15,-13 0-38 16,-18 0-57-16,0 0-82 16,0 17-30-16,-31 4-73 15</inkml:trace>
  <inkml:trace contextRef="#ctx0" brushRef="#br0" timeOffset="171286">5012 2895 402 0,'0'0'86'0,"0"0"-5"16,0 0 22-16,0 0-64 15,0 0 26-15,0 0 2 0,151 23-13 16,-53-23-6-16,4 0-11 15,5 0-34-15,-1 0-3 16,-48 0 0-16,-22 6-152 16,-36 14-459-16</inkml:trace>
  <inkml:trace contextRef="#ctx0" brushRef="#br0" timeOffset="172944">6860 2437 646 0,'0'0'150'0,"0"0"-63"16,0 0 28-16,0 0-8 15,0 0-48-15,0 0 7 16,0 0-31-16,-40-124-21 16,14 124 8-16,-14 0-19 15,0 2-3-15,4 27 0 0,-13 2 6 16,9 3-9-16,23 3 3 15,-1 2-2-15,18-2-5 16,0 5 4-16,0 1 2 16,27-1-4-16,-5-4-15 15,-4-2 17-15,8-1-10 16,5-2 3-16,-13-2 5 16,-9-3-4-16,0-2 9 15,4-3-1-15,-13-1 5 16,0-5-6-16,0 1 2 15,0-7 0-15,-13 0-5 16,-14-6 9-16,-13-1-4 0,-18-4 0 16,1 0-8-1,3 0-64-15,-17 0-121 0,27-9-48 16,13-11-203-16</inkml:trace>
  <inkml:trace contextRef="#ctx0" brushRef="#br0" timeOffset="173353">7060 2437 603 0,'0'0'113'16,"0"0"-44"-16,0 0 28 15,0 0-41-15,0 0 72 16,0 0-65-16,27 116-37 0,-27-71 22 15,0 4-34-15,0 2 3 16,0-3-15-16,0 0 5 16,0-9-5-16,0-8-2 15,0-8-9-15,0-11-64 16,13-10-151 0,5-2-6-1,-9 0-82 1</inkml:trace>
  <inkml:trace contextRef="#ctx0" brushRef="#br0" timeOffset="173591">7185 2068 258 0,'0'0'148'0,"0"0"-79"0,0 0 16 15,0 0-7 1,0 0-32-16,0 0-15 0,-58-38-17 16,49 45-11 15,0 10 17-31,0 3-20 0,9-3 2 31,0 3 5-15,9-3-5-1,27-6 12 1,13-2 3 0,-9-9 5-16,8 0 40 0,-21 0 14 0,-9-4 3 0,4-15-6 15,-13-1-34-15,-9-8-2 0,0 3-8 0,0-2-28 0,-31 5 3 0,4 11-4 0,-4 6-7 0,4 5 6 0,1 0-58 0,4 13-61 0,4 17-72 0,9 8-87 0</inkml:trace>
  <inkml:trace contextRef="#ctx0" brushRef="#br0" timeOffset="175111">7531 2675 403 0,'0'0'129'0,"0"0"-39"15,0 0 13-15,0 0 2 16,0 0-27-16,0 0-29 16,-22-33 1-16,22 25-38 15,22 1 2-15,14 1 19 16,4 1-23-16,9-4 12 0,-5 6-1 15,-13 3-18-15,9 0 12 16,-22 0-15-16,0 0 0 16,-18 0 7-16,9 0-3 15,-9 3-4-15,9 17 0 16,-9 2 3-16,0 16-2 16,-9 1 0-16,-18 3-1 15,-13 3 2-15,-9-8 4 16,14-1-6-16,3-9 0 15,6-8 4-15,8-5-3 16,5-4-1-16,13-8 0 16,0-2-3-16,0 0 3 0,0 0 0 15,40 0 1-15,9 0 0 16,8 0 12-16,10-14-10 16,8-9 0-16,-8 1 15 15,9-7-15-15,-19 1 12 16,1-3-10-16,-9 0-5 15,-9 2 16-15,-13 1-13 16,-10-1 7-16,-3-1 11 16,-14 0-12-16,0 6 21 15,0 1-14-15,0 7 0 16,-22 1 22-16,-5 6-28 16,-4 4 0-16,4 5-9 15,-4 0 7-15,-13 0-9 0,4 19 1 16,0 18 0-1,4 9-9-15,18 8 10 0,5-3-1 16,13-1 0-16,0-7 2 16,40-9-3-16,18-6 1 15,0-11 0-15,8-6-8 16,1-7 8-16,-9-4-13 16,-18 0-33-16,-23 0-90 15,-8 0-63-15,-9 0-93 16,0 0-245-16</inkml:trace>
  <inkml:trace contextRef="#ctx0" brushRef="#br0" timeOffset="175644">6496 3343 358 0,'0'0'104'16,"0"0"-99"-16,0 0 93 15,267 9 61-15,-94-9-50 16,18-18-35-16,9-18-35 0,13-9-7 15,-4-10 2-15,-5-15-11 16,-4-15 36-16,-9-14-13 16,-9-20-11-16,1-3 18 15,-41-8-36-15,-18 3 8 16,-48 1 1-16,-36 8-24 16,-40 8 18-16,-27 2-8 15,-88 7-10-15,-32 10-2 16,-35 12 0-16,-18 16 0 15,-9 18-1-15,-31 20-1 16,0 19-5-16,-17 6 7 16,17 31 0-16,0 46-9 0,31 42 3 15,13 41 6-15,54 40 0 16,44 26 4-16,90 8-8 16,39-7 4-16,142-30 0 15,76-38-6-15,84-47-28 16,22-54-72-16,1-35-11 15,-41-23-181-15,-48-20-79 16,-76-31 26-16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2:41:59.0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18892 6189 518 0,'0'0'170'15,"0"0"-29"-15,0 0 27 16,0 0-83-16,0 0-42 15,0 0-25-15,-107 10-16 16,76 47 31-16,13 11-9 16,9 8-11-16,-9 6 14 0,5 6-22 15,13 1-1 1,0-2-4-16,0-8 8 0,31-11-8 16,27-22 0-16,9-21 0 15,-1-19 5-15,-8-6 4 16,0-4-9-16,-9-29 21 15,-14-7 20-15,-26-8 35 16,-9-3-52-16,0 0-15 16,-18 3-7-16,-66 12-2 15,-41 13-45-15,-21 14-128 16,-14 9-249-16</inkml:trace>
  <inkml:trace contextRef="#ctx0" brushRef="#br0" timeOffset="-1645">15315 6834 111 0,'0'0'660'15,"0"0"-504"-15,0 0-15 16,0 0-27-16,0 0 0 15,0 0-63-15,0-104-23 16,0 104 4-16,0 0-30 16,0 0-4-16,0 24 1 15,0 16 1-15,13 5 0 16,-13 4 0 0,0-1 0-16,9-6-1 15,0-5 6-15,0-16-5 16,0-5 0-16,-9-13 6 0,9-3-7 15,4 0 2 1,-4 0-1-16,9-20 14 0,9-11-6 16,4-9-8-16,9 0 0 15,-5-2 11-15,5 2-15 16,-4 9 4-16,-5 9 0 0,-13 10-7 16,-10 6 14-1,-8 6-12-15,14 0 5 16,4 0-9-16,-10 29-1 15,10-1 10-15,-9 3 0 16,4-2-5-16,5-7 7 0,-9-8-2 16,-9-2 0-16,0-9 0 15,9-3-3-15,-9 0 3 16,9 0 0-16,13 0 8 16,-13-21-4-16,9-7-4 15,13 0 0 1,-5 0 8-16,-8 2-9 0,13 9 1 15,-22 6 0-15,0 6-8 16,0 5 8-16,13 0 0 16,-4 0-1-16,9 19-5 0,-14 9 0 15,5 3 6-15,-1-5 0 16,6-2-8-16,-6-6-2 16,1-9 10-16,0-6-3 15,4-3 7-15,-4 0-3 0,13-15-1 16,-13-13 0-1,17-5 0-15,5-2 3 0,-8-2-3 16,-6 9 0-16,-8 9 9 16,-5 7-6-16,-13 6-3 15,0 6 0-15,0 0-5 16,0 0-1-16,0 20 2 16,0 17-3-16,0 6 13 15,9-4-9-15,0 1 3 16,9-3 0-16,0-7-7 15,13-5 7-15,-14-7-1 16,15-9-6-16,-24-9-149 16,1 0-18-16,-9-3-31 0,0-26-83 15,-9-8-267 1</inkml:trace>
  <inkml:trace contextRef="#ctx0" brushRef="#br0" timeOffset="-1335">16315 6304 304 0,'0'0'87'0,"0"0"-37"15,0 0 43-15,0 0-37 16,0 0-21-16,0 0-29 16,0 0 5-16,-80-51-11 0,80 74 0 15,0-3 2-15,13-3 3 16,5-6-4-16,9-5-1 15,4-6 21-15,4 0 10 16,-13 0 44-16,-4 0-18 16,-9-17-3-16,-9-4-9 15,0 3-40-15,0-6-4 16,0 10-1-16,-9 3-3 16,-9 6-1-16,10 5-15 15,-6 0-64-15,5 25-74 16,9 15-178-16</inkml:trace>
  <inkml:trace contextRef="#ctx0" brushRef="#br0" timeOffset="-838">17194 6822 607 0,'0'0'138'0,"0"0"-9"16,0 0 0-16,0 0-48 16,0 0-16-16,0 0-37 15,-173-138-12-15,146 138-12 16,-4 0-4-16,14 20 0 16,-1 10 0-16,-13 11 7 15,22-2-11-15,0 4 4 0,9-5 0 16,0 0-11-1,0-10 14-15,27-8-3 0,4-10 0 16,4-10 10-16,-4 0-7 16,-4-5-3-16,-5-22 0 15,-4-14 23-15,0-4-20 16,-9-11 60-16,4-7 0 16,-13-2-49-16,0-9 17 15,0-2-23-15,0 6-6 16,0 13 11-16,0 17-3 15,0 17-6-15,-13 15-1 16,13 8 7-16,-9 0-20 16,9 40-2-16,-9 19 12 15,0 19-9-15,9 3 11 16,0 1-2-16,0-9 0 0,27-5-9 16,13-5 9-1,0-15-53-15,-14-6-84 0,23-8-85 16,0-14-158-16</inkml:trace>
  <inkml:trace contextRef="#ctx0" brushRef="#br0" timeOffset="-363">17550 6825 338 0,'0'0'148'0,"0"0"-44"15,0 0 31 1,0 0-30-16,0 0-27 0,0 0-18 15,-80-65-49-15,120 59 39 16,27 1-40-16,-10 2-7 16,19-3 20-16,4-2-19 15,4-4 1-15,-17 1 5 16,-9-3-6-16,-18 3 14 16,-23-1 10-16,-17 1 2 15,0-3 15-15,0 0-38 16,-17-4 2-16,-32 8-9 15,9-2 7-15,-9 3-7 16,22 6 0-16,9 1 0 16,10-1-5-16,8 3 5 15,0 0-3-15,0 0-2 0,0 0 1 16,26 12 4-16,1 5 0 16,22-1 5-16,8 7-6 15,-8 0 1-15,0 3 0 16,0 1-3-16,-22 2 8 15,-10-7-5-15,-8 4 0 16,-9-1 3-16,0 1-16 16,-26-3 13-16,-32 1-15 15,0-6-13-15,0-4-44 16,10 4-47-16,12-4-65 16,14 0-189-16</inkml:trace>
  <inkml:trace contextRef="#ctx0" brushRef="#br0" timeOffset="6738">5039 7193 36 0,'0'0'575'0,"0"0"-456"16,0 0-23-16,0 0 18 16,0 0-6-16,-93-144-62 15,93 130-11-15,35 6-35 0,23 8 1 16,9 0 4-16,-10 0 3 15,1 14-8-15,0 11 0 16,-9 12 6-16,-9 2-8 16,-23 1 2-16,-17 2 0 15,0-4-3-15,0 1 12 16,-39-2-9-16,-19 0 0 16,0-9 10-16,14-5-10 15,-5-12 0-15,31-5 1 16,18-4-5-16,0-2 11 15,0 0-7-15,0 0 0 16,0 0-4-16,35 0 2 16,14 0 2-16,0 6 0 15,0 5-4-15,-13 6 8 16,12 6-4-16,-8 6 0 0,-13-4 5 16,4 3-9-16,-22 1 4 15,0-1 0-15,-9 0-8 16,0-2 16-16,-31-1-8 15,-27-2 0-15,-26-5 10 16,-14-2-10-16,5-5 0 16,-5-6-34-16,14-5-90 15,17 0-62-15,27 0-72 16,31-8-159-16</inkml:trace>
  <inkml:trace contextRef="#ctx0" brushRef="#br0" timeOffset="7211">5967 7264 613 0,'0'0'170'0,"0"0"-41"16,0 0 20-16,0 0-36 15,-44-153-25-15,13 131-52 16,-5 1 1-16,5 11-16 15,14 7-15-15,-15 3-2 16,6 0-4-16,-5 17 0 16,4 14-12-16,9 11 12 15,18 0 0-15,0 9-2 0,0 4 7 16,36 1-9-16,13 1 4 16,8-1 0-16,1-2-10 15,-9-3 2-15,9-3 2 16,-23-3 3-16,-12-8-8 15,-15-3 6-15,-8-9 5 16,0 1 0-16,0-9-11 16,-22-2 10-16,-4-10 1 15,-14-5 1-15,13 0 9 16,-13 0-6-16,13-17-4 16,5-8 2-16,13-6 1 15,9-4-3-15,0-7 0 0,0-7 0 16,49-7 7-16,18-12-17 15,30 1-4-15,6 1-124 16,3 9-8-16,-17 15-83 16,-13 2-113-16</inkml:trace>
  <inkml:trace contextRef="#ctx0" brushRef="#br0" timeOffset="7741">6430 6697 351 0,'0'0'105'15,"0"0"-7"-15,-183-192 20 16,117 130 8-16,-10 5-55 0,-13 8 5 16,-13 11-18-16,-13 10-18 15,-32 10 17-15,-4 15-34 16,-13 3 9-16,-19 15-4 15,10 33-28-15,-18 20 23 16,22 20-23-16,5 22 1 16,22 15 14-16,35 30-7 15,41 15-4-15,34 20-1 16,32 5 11-16,9 0-14 16,80-7 0-16,44-16 0 0,18-16-7 15,32-29 10 1,21-28-3-16,-4-31 0 0,0-28 10 15,13-29-19-15,5-11 16 16,4-25-7-16,9-37 38 16,-13-15-11-16,-5-14 13 15,-31-11 8-15,-31-11-33 16,-18-8 24-16,-35-10-18 16,-31-8-3-16,-41-5 13 15,-26-9-25-15,-8 1-1 16,-77 10-5-16,-39 17 12 15,-50 26-21-15,-8 17 9 16,-26 17-5-16,12 11-5 16,14 17-23-16,31 17-50 15,44 15-57-15,41 5-102 0,48 0-83 16,18 23-299-16</inkml:trace>
  <inkml:trace contextRef="#ctx0" brushRef="#br1" timeOffset="-280693">28066 170 266 0,'0'0'110'0,"0"0"2"16,0 0-1-16,0 0 9 15,0 0-35-15,0 0-19 16,9-97-3-16,-9 97-9 16,0 0-32-16,0 0-16 15,0 0-6-15,0 23-2 16,18 11-5-16,4 8 14 0,-4 7-5 15,8 13-2-15,-4 11 0 16,5 18-3 0,-9 11 5-16,13 11-2 0,-22 0 1 15,9-2 3-15,-9-15-1 16,4-17-3-16,5-16 2 16,-1-15-2-16,-8-11 0 15,13-16 0-15,-13-3 3 16,0-10 0-16,-9-8-3 15,9 0 7-15,-9 0-6 16,9 0 21-16,0-26 6 16,13-12-26-16,-13-11-1 15,-9-5-1-15,0 7-1 0,-18 1 1 16,-40 7-11-16,-8 10 8 16,-1 4-11-1,-4 11 7-15,18 2 4 0,22 6-3 16,22 6 1-16,9 0 3 15,0 0-32-15,9 0 18 16,48 0 7-16,19 0 9 16,22 0-7-16,-5-5 11 15,-13-3-4-15,-4-5 0 16,-19 6 3-16,-21-4-2 16,-5-3-1-16,-4-4 2 15,-19-5 21-15,-8 1 8 16,0-1 8-16,0 4 11 15,0 1-21-15,-17 10 25 0,-1 2-25 16,0 6-10-16,-13 6-19 16,4 33-7-16,-4 12 7 15,5 9 0-15,26 6-2 16,0-4 1-16,17-3 1 16,41-7 0-16,27-13-2 15,12-17-15-15,19-12-48 16,-23-10-51-16,5 0-49 15,-23-13-51-15,-44-12-146 16</inkml:trace>
  <inkml:trace contextRef="#ctx0" brushRef="#br1" timeOffset="-284913">21828 620 747 0,'0'0'164'0,"0"0"-16"0,0 0-15 16,0 0-23-16,0 0-39 16,0 0-38-16,0 0 10 15,0 0-20-15,-75-91-4 16,26 91-4-16,-9 0-9 16,-26 0-1-16,8 9-5 15,-4 8 6-15,14-3-10 16,30-3 5-16,5 1-1 15,13-2 0-15,9 11-4 16,0 4 3-16,0 12 1 0,9 5 0 16,0 6-6-1,0 6 6-15,9 6 0 0,9 11-4 16,9 2 10-16,4 9-6 16,-4 6 0-16,-5 3 3 15,4-1-6-15,-8 3 3 16,-4 0 0-16,-6-4-3 15,1-5 11-15,-9-2-8 16,0-10 0-16,0-10 0 16,9-17-2-16,0-13 2 15,-9-15 0-15,0-12-4 16,9-2 6-16,-9-3-5 16,13 0 1-16,-4 0 2 15,9 0 1-15,13 0 0 16,5 0-1-16,21 0 0 15,1-15 5-15,9 1-11 0,-1 3-9 16,-8 0-95 0,0 0-112-16,-18-3-286 15</inkml:trace>
  <inkml:trace contextRef="#ctx0" brushRef="#br1" timeOffset="-284359">22317 875 203 0,'0'0'575'15,"0"0"-480"-15,0 0 22 16,0 0-19-16,0 0-39 15,0 0-41-15,0 71-1 16,0 7 42-16,0 10-28 16,0 3-12-16,0-3 12 15,0-6-17-15,0-11 2 16,0-12-16-16,0-14 5 16,0-11-3-16,0-16-2 15,0-10 0-15,0-6 5 0,0-2-2 16,0 0 10-16,0-13 4 15,-9-27-14-15,0-17 17 16,-17-16-14-16,12-21-3 16,-4-10-3-16,10-10 6 15,-10 1-6-15,4 0 0 16,-3 14 3-16,-1 8-4 16,18 17 1-16,0 18 0 15,0 11-4-15,9 10 2 16,17 10 2-16,32 8-1 15,-9 12-16-15,18 5 15 16,-10 2-18 0,1 35-1-16,-9 8 14 0,-22 9-28 15,-18 5-6-15,-9 1-9 0,0 3-19 16,-27 4-10-16,-31 2-62 16,9-2-40-16,-8-8-70 15</inkml:trace>
  <inkml:trace contextRef="#ctx0" brushRef="#br1" timeOffset="-283744">22548 1317 154 0,'0'0'321'16,"0"0"-194"-16,0 0 19 15,0 0-29-15,0 0-20 16,0 0-13-16,67-97-40 0,-58 91 12 15,-1 4-31-15,6 2-19 16,12 0-6-16,14 0 0 16,5 27 0-16,4 8 0 15,-9 10 1-15,-5 3-2 16,-4 3 1-16,-13 0 0 16,-9-3-3-16,-9-8 3 15,0-12-1-15,0-8 1 16,-18-10-26-16,-8-10 4 15,3 0 9-15,-3 0 13 16,-5-13 3-16,22-19 0 16,9-11-2-16,0-18-1 0,40-4 3 15,17-3-5-15,1 3 2 16,0 6 0-16,-14 7-1 16,-4 10 4-16,-9 2-3 15,-13 9 4-15,0 6 1 16,-9 2 8-16,-9 9-5 15,0 5-2-15,0 1 24 16,0 5-28-16,0 1 7 16,0 2-9-16,-9 0 3 15,0 5-7-15,-9 29-1 16,9 17 5-16,9 5-6 16,0 7 8-1,0-3-2-15,0-6 0 0,9-4 5 16,18-7-7-16,-9-12 2 0,22-11 0 15,-9-9-4 1,-5-9 8-16,23-2-4 0,0 0 3 16,9-8 2-16,-5-23-7 15,5-6 2-15,-9 3-23 16,-18 9-56-16,-31 8-126 16,0 9-84-16</inkml:trace>
  <inkml:trace contextRef="#ctx0" brushRef="#br1" timeOffset="-283537">23619 1283 509 0,'0'0'115'16,"0"0"-16"-16,0 0-4 0,0 0-48 15,0 0-9-15,231-71-24 16,-156 59-13-16,-4 1 1 15,-17 2-2-15,-14 1-36 16,0-1-171-16,-5 1-358 16</inkml:trace>
  <inkml:trace contextRef="#ctx0" brushRef="#br1" timeOffset="-281438">24636 747 515 0,'0'0'214'0,"0"0"-62"16,0 0-1-16,0 0 13 16,0 0-81-16,0 0-39 15,-40-108-13-15,40 112-31 16,0 41 0-16,0 17-4 16,0 17 8-16,-9 6 3 15,0 0-7-15,0-3 1 16,9-6-2-16,-17-4 3 15,3-16-4-15,14-15-19 16,0-11-92-16,0-13-55 16,0-14-44-16,0-3 2 0,0 0 21 15,0-32 48 1,-9-13 128-16,-17-20 12 0,-14-12 1 16,-18-15 21-16,-9-13 18 15,10-10 21-15,8 6 35 16,13 0-11-16,5 8 1 15,22 11-4-15,9 16-13 16,0 17-3-16,18 12-13 16,31 17-18-16,18 11-7 15,13 14-26-15,4 3 0 16,14 9-1-16,-5 30 2 16,-4 18-3-16,-14 11 1 15,-26 3 0-15,-31 8-5 0,-18 3 5 16,0 0 0-1,-9 3-4-15,-49 0 13 0,9 0-9 16,-8 3 0 0,-1-1 0-16,22-10-1 0,23-15 1 15,13-17-21-15,0-19-10 16,31-15 9-16,5-11 22 16,22 0 0-16,8-2 0 15,5-29 5-15,14-10 0 16,-10 3-5-16,-8-2 16 15,-9-1-4-15,-27 5 35 16,-14 2-16-16,-8-3-3 16,-9 3 30-16,0 3-29 15,0 6-1-15,-26 5 2 0,-5 6-17 16,-5 8 10 0,5 6-19-16,4 0-4 0,5 8 0 15,4 29-10-15,18 14 10 16,0 0-1-1,0 0 3-15,0-9-6 0,31-10 4 16,14-10-3-16,13-11-2 16,8-11-7-16,14 0 12 15,5-5-1-15,-10-23 9 16,-8-4-7-16,-9-1-1 16,-18-2 1-16,-14 4 10 15,-17 0-11-15,-9 3 11 16,0-3 10-16,0 6-15 0,0 7 19 15,-27 6-14 1,10 10-11-16,-6 2 0 0,6 0-6 16,-1 9 3-16,18 16 1 15,-9 9 0-15,9-6-4 16,0 1 0-16,0-7-14 16,0-4 11-16,0-5-9 15,9 1 15-15,0 1 0 16,9-1 5-16,-10 6-5 15,6 5 3-15,-5 9 0 16,0 8-5-16,-9 10 5 16,8 10 0-16,-8 8 0 0,9 4 2 15,0 9-2-15,0-1 0 16,-9 8 0-16,13-5-3 16,-13-5 3-16,9-15 0 15,-9-23 0-15,9-20 6 16,-9-13-6-16,0-9 1 15,0 0 10-15,0-34 16 16,18-22-3-16,13-21 11 16,5-14-13-16,12-16-18 15,10-12 8-15,9-8-12 16,-9-1 2-16,-1 4-2 16,-17 13 1-16,-13 23-1 15,4 29 0-15,-22 28 7 0,-9 16-9 16,0 13 2-16,0 2-9 15,0 0 9-15,0 38-22 16,9 20 22-16,9 16-3 16,-9-4 3-16,4-1-5 15,-4-15 0-15,0-9-10 16,-9-14 10 15,9-11-27-15,-1-12 14-1,-8-5 14 1,9-3 4 0,-9 0 2-16,22-20 1 0,-4-16-2 31,0-7 2-15,4-2-1-16,5 1-2 0,-18 6 0 31,9 6 5 0,-18 15-4-15,0 8-1-16,13 9 0 0,-13 0-5 0,18 0-6 15,-9 26 9-15,8 11-2 32,6 3 3-17,-15-3-1 1,10-6 2-1,0-6-5 1,-5-9 1 0,5-6-12-1,-9-8-6-15,9-2 22 0,4 0 0 0,-4-5 0 0,-1-23 0 0,15-13 7 0,3-4-8 0,-4 3 6 0,-13 2-2 0,4 12 11 0,-22 9-8 0,0 7 16 0,0 12-13 0,0 0-9 0,0 0 0 0,9 34-23 0,0 8 23 16,0 9 0-16,0-2-4 0,9-10 4 0,13-8-16 0,-14-11-13 0,14-9 27 0,5-11-12 0,4 0 14 0,-13-8 3 16,13-26 2-16,0-6-2 15,-14-5 0-15,-8-9-2 16,-5 2 18-16,-4-1-10 15,-9 3 2-15,0 13 14 16,0 12-15-16,0 9 5 16,0 11-13-16,0 5-2 15,0 0-3-15,0 43-21 16,0 17 24-16,18 7-3 0,0 4-3 16,-5-6-2-1,-4-2-15-15,-9-13-18 0,0-7 20 16,0-9-20-16,0-9 12 15,0-5 20-15,0-9-30 16,0-8 8-16,0-3 16 16,0 0 5-16,0 0 6 15,0-20-2-15,0-11 6 16,0-8 0-16,27-11 0 16,13-5 0-16,-5-4 0 15,14 2 0-15,0 3-3 16,-9 6 3-16,4 14 0 15,-13 11 9-15,5 9-9 0,-5 11 13 16,-4 3-13 0,4 0 4-16,-4 37-9 0,-19 12 5 15,-8 4 0-15,0 1-5 16,0-3 12-16,0-6-7 16,0-8 0-16,0-9 2 15,14-8-10-15,-5-9 5 16,0-11-77-16,-1 0-119 15,1-6-18-15,0-33-207 16</inkml:trace>
  <inkml:trace contextRef="#ctx0" brushRef="#br1" timeOffset="-280333">27555 305 496 0,'0'0'120'16,"0"0"-24"-16,0 0 18 16,0 0-29-16,0 0-67 15,0 0-5-15,-191 6-5 0,173 33-2 16,9 8-4-16,9-2-2 15,0-3 0-15,0-8-2 16,9-9 9-16,31-7-7 16,-13-13 5-16,4-5 0 15,4 0 6-15,-3 0-8 16,-24-5-1-16,-8-13-1 16,0 1-1-16,-40 4-99 15,-35 4-136-15,-23 3-164 16</inkml:trace>
  <inkml:trace contextRef="#ctx0" brushRef="#br1" timeOffset="-279957">26320 518 375 0,'0'0'246'0,"0"0"-121"16,0 0 28-16,0 0-25 16,0 0-53-16,0 0-2 15,13-74-40-15,-13 74-26 16,0 0-7-16,-13 20-7 16,4 17 7-16,9 3 0 15,0-1 1-15,9-7-1 16,40-7 0-16,0-11 0 15,0-11 18-15,-14-3-10 0,-4 0 36 16,-4-23 12-16,-18-8-23 16,-9-6 11-16,0-2-20 15,0 1-18-15,-27 2-1 16,-22 8-5-16,0 11-6 16,5 11-14-16,4 6-64 15,0 16-25-15,13 33-91 16,9 16-74-16,5 12-410 15</inkml:trace>
  <inkml:trace contextRef="#ctx0" brushRef="#br1" timeOffset="-279085">22712 2658 486 0,'0'0'163'0,"0"0"-51"15,0 0 26-15,0 0-6 16,0 0-68-16,0 0-15 16,-31-77-37-16,31 77-10 15,0 26-4-15,0 21 4 16,0 13-2-16,9 12 6 15,4 1-2-15,-4 1 1 16,9 0-5-16,0-6 0 16,22-9 0-16,0-17 2 15,4-16-2-15,5-15 0 16,0-11-5-16,-9 0 5 16,-4-20 5-16,-5-14-5 0,-5-5 8 15,5-6-5-15,-13-4-3 16,-18 1 0-1,0 6 7-15,0 4-4 0,0 8-3 16,-40 7 0-16,5 3 1 16,4 6 2-16,4 8-3 15,5 1 0-15,4 5 0 16,18 0-6-16,0 0 6 16,0 0-7-16,0 0 5 15,0 2-5-15,40 15 7 16,-13 1 2-16,21 0 6 15,-8-3-8-15,5 5 0 16,4 9 0-16,0 8-6 16,-1 4 7-16,-3 5-1 15,-5 8 0-15,-22-6 3 0,4 0-4 16,-22-1 1-16,0-1 0 16,-31 0-8-1,-36-6 2-15,0-3-10 16,1-12-148-16,-1-5-184 0</inkml:trace>
  <inkml:trace contextRef="#ctx0" brushRef="#br1" timeOffset="-278503">24414 2488 319 0,'0'0'228'15,"0"0"-85"-15,0 0 38 16,0 0-47-16,0 0-22 16,0 0-17-16,0-45-56 0,-18 93-19 15,-8 23 5 1,-14 16-1-16,0 7 8 0,13-4-26 16,-4-4 4-16,13-8-8 15,0 0 6-15,-13-11-8 16,22-16 0-16,-8-20 3 15,8-14-4-15,9-11 6 16,0-6-5-16,0-14 17 16,0-40-15-16,0-22 6 15,26-26-8-15,14-19 0 16,-4-16 0-16,4-4 2 16,0-1-2-16,-14 22 0 15,14 27 7-15,-22 28-11 16,0 32 4-16,4 24-7 0,5 9 4 15,13 31-22-15,9 42 17 16,-14 33 5-16,5 21-17 16,-22 12 12-16,13 0-67 15,-4-18-50-15,-9-28-57 16,4-23-23-16,-13-25-99 16</inkml:trace>
  <inkml:trace contextRef="#ctx0" brushRef="#br1" timeOffset="-277774">24312 2876 334 0,'0'0'124'16,"0"0"-27"-1,0 0 20-15,0 0-5 0,-222-124-65 16,213 118 16-16,9 3-17 16,18 1-43-16,57-4-3 15,32-6 7-15,8-2-6 16,10 3 25-16,-28-1-8 15,-12 4 27-15,-28-1 1 16,-17 3-17-16,-4-3 13 16,-14 8-2-16,-4-3-17 15,0 4 7-15,-9 0-28 16,13 0-2 0,-4 5 0-16,22 27 7 0,-5 7-10 15,5 6 3 1,-13 4 0-16,13 0-4 0,-22-4 7 15,13 3-3 32,-22-6 0-47,8-6 4 16,-17-6-2-16,9-15-2 0,-9-5-7 0,0-7 6 0,0-3 2 16,0 0-1-16,-18-13 2 15,-8-14-2 1,-5-12 0-1,13-10 0-15,9-1-12 0,9 1 8 16,0 2 3 15,0-2 1-15,27 4-2 0,13 0-2-1,26 8 4 16,-17 6 0-15,-4 11 1 0,-5 8-8-16,0 9 6 0,-14 3-1 0,14 0 0 0,-13 30-8 0,13 13 6 0,-5 15 4 0,-3 0 0 0,-15-5-6 0,-8-8 6 0,-9-8 0 0,0-9-3 15,0-9 8-15,0-7-9 0,0-10 4 0,0-2 0 0,-18 0 0 0,1 0 2 0,-6-28 3 0,23-14 4 16,0-12-4-16,0-8-1 16,14-6-4-16,21 0 3 15,14 5-3-15,-9 12 0 16,18 15 0-16,-23 8 0 15,23 10-3-15,0 10-1 0,0 2 3 16,8 6-12-16,-17 0-11 16,0 6-103-16,-31 28-81 15,-9 12-78-15</inkml:trace>
  <inkml:trace contextRef="#ctx0" brushRef="#br1" timeOffset="-276895">26209 2709 508 0,'0'0'123'15,"0"0"39"-15,0 0-39 0,0 0-14 16,0 0-34-16,0 0-28 16,-80-125-16-16,53 125-31 15,-4 0-3-15,4 38 3 16,-4 9-8-16,5 9 8 15,26 1 0-15,0-11-13 16,0-6 9-16,9-15-25 16,22-11-4-16,4-14 11 15,14 0 4-15,0-9 18 16,-13-19 4-16,12-5-2 16,-17-4 11-16,-4-3 2 15,-9 3 6-15,-18 3 13 0,13 12-14 16,-13 9 13-16,0 6-16 15,0 7-15-15,0 0-4 16,0 14-19-16,0 20 19 16,0 6-6-16,0-1 13 15,0 1-5-15,9-12 0 16,9-5-17-16,22-8-1 16,-13-11-8-16,13-4 23 15,-14 0-2-15,14 0 10 16,-4-4-1-16,-5-20 5 15,9-4-6-15,-5 2 27 16,-4-6-13-16,-4 5-4 16,-9 7 0-16,-5 4-11 0,-4 9 10 15,-9 7-12-15,0 0-3 16,0 0 1-16,9 4-21 16,0 21 22-16,0 3-6 15,9-5 11-15,4-6-7 16,4-9 3-16,-3-2-1 15,3-6 1-15,5 0 0 16,5 0 2-16,-5-23 8 16,-13 1-7-16,0-7 17 15,-10 4 3-15,-8 5 8 16,0 3 17-16,0 11-28 16,0 6-6-16,0 0-14 15,0 17-6-15,0 32-3 0,-17 18 8 16,8 24 2-16,0 13-1 15,0 21 0-15,9 18 0 16,0 11-1-16,0 5 4 16,0 0-3-16,0-10 0 15,-13-15 5-15,-14-26-9 16,-13-32 4-16,4-31 0 16,-4-23 7-16,-17-22-6 15,-10 0 16-15,-17-24-1 16,-14-25-14-16,5-11 9 15,-5-13-11-15,31-12-4 16,36-9 3-16,31-4-48 16,31-4-60-16,85-9-58 15,57-4-75-15,18-4-134 0</inkml:trace>
  <inkml:trace contextRef="#ctx0" brushRef="#br1" timeOffset="-276349">28017 2647 424 0,'0'0'295'0,"0"0"-162"16,0 0-2-16,0 0-2 15,0 0-35-15,0 0-55 0,-9-97-5 16,9 97-34-16,0 16-13 15,0 22 10-15,0 16 2 16,0 2 1-16,0 8 0 16,0-9 5-16,0-4-8 15,9-10 3-15,31-15 0 16,-4-16-1-16,21-10 4 16,10 0-3-16,0-20 1 15,-1-20 6-15,-8-6 0 16,-9-7-7-16,-9 0 0 15,-22-1 17-15,-9 0-15 16,-9 6 15-16,0 5 2 16,0 15-17-16,-9 9 12 0,0 10-14 15,-9 3 3-15,18 6-7 16,-13 0-9-16,13 11 10 16,0 26 3-16,0 8-5 15,0 15 5-15,0 3 0 16,0 1 0-16,22-4-8 15,-4-6 13-15,-1-11-5 16,6-10 0-16,-14-7 0 16,-1-7-5-16,-8-4 5 15,0-7-2-15,0-5-5 16,-57-3-5-16,-10 0-52 16,-31 0-70-16,14 0-62 0,-14-11-74 15,5-23-275-15</inkml:trace>
  <inkml:trace contextRef="#ctx0" brushRef="#br1" timeOffset="-276041">27875 2092 89 0,'0'0'402'0,"0"0"-319"15,0 0 7-15,0 0-28 16,0 0-39-16,0 0-20 15,-107 42 7-15,107-3 5 16,0-4-9-16,9-6 33 16,40-15-15-16,0-9 9 15,9-5 25-15,-14 0-8 0,-4-12 6 16,-13-13-12-16,4-6-15 16,-22-2 15-16,-9-4-23 15,-9 5-13-15,-49 7-8 16,-17 8-11-16,8 17-37 15,-22 0-92-15,14 14-92 16,17 34-313-16</inkml:trace>
  <inkml:trace contextRef="#ctx0" brushRef="#br1" timeOffset="-275464">24512 4106 42 0,'0'0'518'0,"0"0"-401"0,0 0 9 16,0 0-3-16,0 0-22 16,0 0-39-16,26-126-5 15,-26 112-25-15,-9 5-2 16,-17 4-1-16,-5 2-27 15,-5 3 5-15,-4 0-7 16,-9 8-1-16,5 24-8 16,4 10 3-16,22 12 6 15,5 5 0-15,13 3 3 16,0-2-6-16,31-1 3 16,18-2-4-16,9-8-1 0,-14-4-1 15,-4-6 6-15,0-2-1 16,-22-3 6-16,-1-3-8 15,-17 0 3-15,0-6 0 16,0 1-1-16,0-3 8 16,-48-6-7-16,-28 0 6 15,-8-8 0-15,-5-7-3 16,4-2-3-16,28 0-20 16,17 0-27-16,31-15-57 15,9-10-41-15,22-17-45 16,45-3-89-16</inkml:trace>
  <inkml:trace contextRef="#ctx0" brushRef="#br1" timeOffset="-274668">24876 4462 120 0,'0'0'195'0,"0"0"-58"16,0 0-19-16,0 0 23 15,0 0-5-15,0 0-48 16,76-6-1-16,-76 6-23 15,-9 0-30-15,-22 0-6 16,-5 11-22-16,5 12 4 16,4 8-10-16,9 6 6 15,5 2-6-15,13 1 0 16,0-6 2-16,0 0-5 16,13-12 3-16,14-10 0 15,13-4 0-15,-4-8 9 0,4 0-6 16,-14-5 0-16,-3-23 1 15,3-4 5-15,-17-4-6 16,4-4 4-16,-13 0 10 16,0 6-7-16,-13 9 23 15,-14 1-10-15,-4 17-6 16,-4 3 3-16,-5 4-18 16,4 0-2-16,5 11 0 15,4 15-3-15,14 1-1 16,13 1 3-16,0-1 1 15,0-1-5-15,31-6 5 16,9-6 0-16,5-11-2 16,4-3 7-16,-1 0-4 0,10 0-1 15,-9-14 0-15,-5-9 3 16,5 3 2-16,-9 0-5 16,-13 9 0-16,-5 3 7 15,-4 8-10-15,-9 0 3 16,17 0-3-16,6 0-4 15,-15 14 3-15,14 11 4 16,-4 6 0-16,4 1 3 16,-4-4-4-16,4-6 1 15,-13-8 0-15,8-4-1 16,6-10 3-16,-15 0-2 16,14 0 8-16,5-32-4 15,4-10 5-15,0-9-5 16,-5-17-1-16,5-11 38 0,-13-3-13 15,-18-6 5-15,4 8-7 16,-13 19-10-16,0 17 11 16,0 22-16-16,0 14-10 15,0 8 4-15,0 0-5 16,0 21-16-16,0 32 14 16,0 17 0-16,9 6 1 15,-9 1 1-15,9-7-4 16,0-7 2-16,0-9-36 15,0-15-47-15,-9-11-43 16,0-8-86-16,0-14-36 16,0-6-95-16</inkml:trace>
  <inkml:trace contextRef="#ctx0" brushRef="#br1" timeOffset="-273805">25720 4441 84 0,'0'0'224'16,"0"0"-141"-16,0 0 34 15,0 0-55-15,0 0-46 16,0 0 76-16,200-21-1 16,-107 21-42-16,-4 0 3 15,5-8-3-15,-6-8 3 16,-21 2-3-16,-18-3-10 16,-14 6 17-16,-12-4-9 15,-6 1-7-15,-17 3 18 0,0-1-26 16,0 4-8-16,0 3-2 15,-8 2-20-15,-15 3 10 16,6 0-12-16,-1 11-6 16,-4 23 0-16,-5 11 6 15,9 4 0-15,9 4 0 16,9-2 7-16,0-5-10 16,0-10 3-16,27-5 0 15,13-17-3-15,4-5 6 16,14-9-3-16,0 0 5 15,8 0-1-15,1-14-2 16,4-14-2-16,-4-4 2 16,-9-1 3-16,-14 4-3 15,5 7-2-15,-18 8 0 16,-22 11 4 0,0 3-9-1,9 0 0 1,4 11 0-16,-13 15-1 31,8 5 1 0,-17-3 5 1,9-5-4-32,0-6 4 0,0-9-3 0,-9-5 3 15,0-3 0-15,0 0 8 16,0 0-4-16,0-17-1 15,0-8 2 1,-18-1 0 0,9 1-5-16,-8-4 0 0,-6 9 1 15,-3 8-2 1,17 7 1 15,-13 5-4-31,13 0 1 16,-9 31-13-1,0 21 16 1,-4 7 0 0,13 0 2-1,9-2-6-15,0-14 4 0,0-16 0 0,9-10-4 0,22-13 6 0,5-4-2 0,4-6 5 0,9-31-5 0,-1-13 14 0,-3-11-14 0,-5-9 13 16,0-6 16-16,-22-10-6 0,-1-10 19 0,-17 3-15 0,0 5-13 0,0 20 14 0,-9 23-18 0,-8 22-2 0,17 12 15 0,-9 11-23 0,9 3 0 0,0 42-16 0,0 26 16 0,0 17-5 16,0 0 5-16,18-4 0 15,-1-8-1-15,14-16-3 16,-4-13-16-16,4-6-61 15,5-19-66-15,21-16-53 16,32-6-138-16</inkml:trace>
  <inkml:trace contextRef="#ctx0" brushRef="#br1" timeOffset="-273403">27950 3827 149 0,'0'0'457'0,"0"0"-352"16,0 0 32-16,0 0 21 16,0 0-70-16,0 0-22 15,-66-82-21-15,101 82-23 16,14-2 17-16,0-2-7 16,0 4-8-16,0 0 17 15,-5 0-29-15,-4 0 13 16,-13 0-11-16,4 0-10 15,-22 0 23-15,9 14-23 16,-9 27-3-16,4 12 17 16,-13 23-10-16,9 15 17 15,-9 5 4-15,0 12-17 0,9 3 13 16,-1 10-21-16,10 12 7 16,-4 18 15-16,3 8-19 15,1 1 12-15,0-13-16 16,4-19 3-16,5-22-3 15,-5-25-3-15,-22-21 0 16,0-18-1-16,-40-14-18 16,-58-3-79-16,-62 4-143 15,-53-4-362-15</inkml:trace>
  <inkml:trace contextRef="#ctx0" brushRef="#br1" timeOffset="-354901">1294 1104 383 0,'0'0'158'16,"0"0"-78"-16,0 0-11 16,0 0 20-16,0 0-18 15,0 0-42-15,0 0 2 16,-9 14-1-16,9-11-19 15,0-3 15-15,0 0-9 16,0 0-5-16,0 0 14 16,0 0-25-16,0 0 12 15,0 0-13-15,40 0 8 16,0 3 18-16,35 2-13 16,19-2 6-16,21-3 15 15,41 3-20-15,17-3 3 0,27 0 0 16,31 0-14-16,4 0 17 15,5 0-10-15,-18 0-6 16,-40 0 11-16,-8 0-10 16,-50 0-2-16,-22 0-3 15,-13 0 7-15,-4 3-8 16,21 2 1-16,19-5 0 16,48 0-2-16,36 0 7 15,22 0-5-15,9 0 0 16,0 0 2-16,-1 0-7 15,-12 0 5-15,-5 0 0 16,-22 0-4-16,-9 6 11 0,14 5-7 16,-6-2 0-16,10 2 5 15,-4 1-8-15,12-4 3 16,-3 1 0-16,-6-1-2 16,1-2 7-16,-13 1-5 15,-27 1 0-15,-5-7-1 16,0 3-3-16,5-4 4 15,27 0 0-15,-5 2-4 16,17 1 10-16,15 0-6 16,3-3 0-16,-13 3 3 15,-13-3-4-15,-18 0 1 16,1 0 0-16,8 0 1 16,22 0 3-16,-13 0-2 15,9 0-2-15,4 0-5 0,-22 0 3 16,9-3 2-16,-18 0 0 15,0 3-4-15,-9-3 9 16,-13 3-5-16,-4 0 0 16,-5 0 1-16,4 0-2 15,10 0 1-15,-23 0 0 16,22 0-3-16,-21 0 11 16,-1 0-8-16,13 0 0 15,-4 0 4-15,5 0-12 16,4 0 8-16,4 0 0 15,1 0-2-15,-6 0 5 0,6 0-3 16,8-7 0 0,0-2 3-16,5 0-9 0,-5 3 6 15,1 1 0-15,-19 2-2 16,-13 0 9-16,0 3-7 16,5-3 0-16,-5 3 3 15,0-2-7-15,5-2 4 16,-5 2 0-16,9-5-1 15,23 0 4-15,-10 1-3 16,-4-3 0-16,-5 6-1 16,-21 0-3-16,-10-2 4 15,-8 2 0-15,8 1-4 16,9-3 6-16,0-2-2 16,23 1 0-16,-5 1 2 15,-13 2-7-15,4-6 5 0,-18 3-1 16,-8 4-4-16,-23-4-1 15,-4 0 5 1,-13 6-3-16,-28-3-18 0,-12 1-21 16,-5 2-98-16,-22-6-89 15,-9-2-250-15</inkml:trace>
  <inkml:trace contextRef="#ctx0" brushRef="#br1" timeOffset="-351735">1391 1169 258 0,'0'0'224'0,"0"0"-92"15,0 0 30-15,0 0-74 16,0 0-25-16,0 0-11 0,0-2-28 16,0 2 5-16,0 0-14 15,0 0-7-15,0 0 3 16,0 0-6-16,0 0-5 15,0 0 0-15,0 0 2 16,0 0-9-16,-17 25 14 16,-6 8 7-16,6 8 28 15,-10-2-31-15,14 6 19 16,-5 4-1-16,9 2-23 16,0-1 22-16,0 4-17 15,9-3-11-15,0 3 7 16,0-2-2-16,0 9-3 15,0 1 0-15,0 3 6 16,0 6-6-16,0-3 3 16,0 0-2-16,0-3 3 0,0-8 1 15,0-1-7-15,0-5 0 16,-9-1 5-16,-4 8-5 16,13-2 0-16,-9 1 0 15,9-2 6-15,0-8-3 16,0-1-3-16,0 2 0 15,0 0 9-15,0-11-4 16,0-6-5-16,0-9 2 16,0-7 2-16,0-7-2 15,0 0-2-15,0-2 0 0,9-3 7 16,-9 3-11 0,0-1 4-16,0-3 0 0,0 2-3 15,0-4 8-15,0 0-5 16,0 0 0-16,0 0 7 15,0 0-2-15,0 0-5 16,0 0 0-16,0 0 8 16,0 0-6-16,0 0-2 15,0 0 0-15,0 0-7 16,13 0 3-16,14 0-7 16,0 0 11-16,13 0-2 15,9-4 8-15,8 2-6 16,1-3 0-16,0 2 4 15,8 0-5-15,-8-2 1 16,0 1 0-16,9-2-5 0,-1 4 5 16,10-1 0-16,-10 0 0 15,23 1-4-15,-4-2 1 16,12 1 2-16,28-2 0 16,17 5-11-16,0-6 14 15,23 3-2-15,8 1 0 16,-4 0 6-16,4-2-6 15,-18 4 0-15,-4 0 0 16,-4 0-5-16,-5 0 7 16,23 0-2-16,-5 0 0 15,13 0 9-15,0 0-18 16,18 0 9-16,0 0 0 0,9-3-4 16,13-2 4-1,-13 2 0-15,-18 3-1 0,-8 0 7 16,-1 0-5-16,-22 0-1 15,13 0 0-15,-4 0-4 16,14 0 6-16,-1 0-2 16,9 0 0-16,0 0 7 15,18 0-7-15,0 0 0 16,4 0 0-16,-13 0-6 16,1 0 7-16,7 0-1 15,-8 0 0-15,14 0 1 16,-23 0-1-16,0 0 0 15,-13 0 0-15,4 0-5 16,9 0 9-16,1 0-4 16,-10 0 0-16,-22 0 6 0,13 0-7 15,-13 0 1-15,14 0 0 16,17 0-4-16,0 0 4 16,0 0 0-16,0 0-2 15,0 0 5-15,-8 0-8 16,-14 0 5-16,13 0 0 15,-18-3-3-15,5-4 8 16,5 0-5-16,-14-2 0 16,4 3 6-16,-13 4-9 15,5-1 3-15,-5 3 0 16,-8 0-7-16,-1 0 10 16,-9 0-3-16,10 0 0 0,-19 0 8 15,9 0-8-15,1 0 0 16,21 0 0-16,5 0-6 15,-4 0 8-15,4 0-2 16,5 0 0-16,-23 0 0 16,0-5-1-16,1-1 1 15,-19 0 0-15,9 3-5 16,1-3 11-16,-1 4-6 16,9-1 0-16,1 0 5 15,12 0-7-15,-21 0 2 16,8-3 0-16,-9 2-4 15,1-4 8-15,-10 1-4 16,-8 1 0-16,-14 1 1 0,-4-1-2 16,-4 1 1-16,8-1 0 15,22-4-3-15,1 5 7 16,-1 3-4-16,1-2 0 16,-18-1 1-16,-5 3-9 15,-9-7 8-15,-4 3 0 16,-4-2-4-16,8 2 10 15,5 0-6-15,-4 1 0 16,12 1 1-16,-3-1-3 16,-6 0 2-16,-3-4 0 15,-1 6-3-15,14 0 7 16,-14 1-4-16,-4 2 0 0,-13-4 5 16,-9 4-9-1,-9 0 4-15,-14 0 0 0,14 0-5 16,-22-3 9-16,-5 3-4 15,-4-2 0-15,-18 2 8 16,9 0-10-16,-1-3 2 16,15 3 0-16,3 0-8 15,14 0 10-15,-13 0-2 16,4 0 0-16,-13-2 7 16,0 2-10-16,4-4 3 15,-13 2 0-15,0-1-2 16,-9 1 9-16,0-2-7 15,0-1 0-15,9 2 7 16,-9-3-7-16,0 0 0 16,0-2 0-16,0 0 0 0,8-5 6 15,-8 0-6-15,9-2 1 16,5-4 7-16,-5-4 2 16,-9-2-4-16,8-6 1 15,1 2 21-15,0-4-23 16,0-4 12-16,0-3-1 15,13-2-13-15,-13-1 18 16,0-2-15-16,0 0 0 16,0-1 15-16,13 4-18 15,-13-1 6-15,9-2-6 16,-10-3 7-16,15 2-5 16,-6 1-5-16,-17-3 0 0,9 4 9 15,-9 6-4-15,0 1 0 16,0 6 5-16,0 3-7 15,0 5 10-15,0 3-13 16,0-2 1-16,9-1 5 16,0-5 1-16,-9-1-7 15,13-4 0-15,-4 1 8 16,0 1-11-16,0 0 3 16,-9 2 0-16,0 1 1 15,0 0 6-15,0 6-7 16,0 2 0-16,0 2 8 15,0 7-11-15,0 4 3 16,0 0 0-16,0 1-4 0,0 1 7 16,0 2-4-16,0 0 1 15,-40 3-25-15,-18 0 8 16,-26 0-52-16,-40 0-86 16,-50 6-89-16,-35-3-229 15</inkml:trace>
  <inkml:trace contextRef="#ctx0" brushRef="#br2" timeOffset="-338537">1796 1907 401 0,'0'0'214'0,"0"0"-96"0,0 0-18 15,0 0 17-15,0 0-41 16,0 0-21-16,0 0-11 15,0 0-36-15,57-16 12 16,-12 16-13-16,4 0-1 16,0 0 9-16,0 0-13 15,-14 8-2-15,5 12 0 16,-13 5 0-16,4 1-5 16,-22 4 5-16,-9 6-2 15,0 0-7-15,-9 4 13 16,-49 3-4-16,-9-2 0 15,10-9 6-15,-1-9 3 16,27-12-9-16,4-11 0 0,27 0 1 16,0 0 2-16,0 0-3 15,0 0 2-15,0 0 6 16,0 0-1-16,0 0-7 16,27 0 1-16,4 0 6 15,18-6-5-15,17-3 7 16,10 1-9-16,-1 2 9 15,23 1-10-15,-22 5 1 16,21 0-32-16,-12 0-72 16,-1 0-190-16,-4 3-334 15</inkml:trace>
  <inkml:trace contextRef="#ctx0" brushRef="#br2" timeOffset="-337667">4324 1868 346 0,'0'0'220'16,"0"0"-57"-16,0 0-24 15,0 0-37-15,0 0-15 16,0 0-22-16,-9-25-17 0,9 25 2 15,0 0-34 1,0 0 4-16,0 0-13 0,-14 0 5 16,14 0-21-16,0 0 9 15,0 0-8-15,0 3 0 16,0 13 10-16,0 4-2 16,14 3 0-16,12 2 8 15,1 0-10-15,13 5 2 16,9-5 0-16,0 1-3 15,-14-1 5-15,-4-3-2 16,5 4 0-16,-14-1 6 16,-4 0-10-16,-18 7 4 15,0-7-3-15,0 1-7 0,0-9 5 16,0-7 4 0,-9-1 0-16,-22-5 1 0,-5-2 3 15,5-2-3-15,-18 0 0 16,5 0-6-16,-5-8-39 15,0-6-58-15,23-4-34 16,-5 0-66-16,22-9-37 16,9-7-167-16</inkml:trace>
  <inkml:trace contextRef="#ctx0" brushRef="#br2" timeOffset="-337491">4408 1829 191 0,'0'0'215'0,"0"0"-80"0,0 0-40 16,0 0 2-16,0 0-43 16,0 0-47-16,258-71-1 15,-192 68-6-15,-17 3-2 16,0 0-49-16,-9 3-320 16</inkml:trace>
  <inkml:trace contextRef="#ctx0" brushRef="#br2" timeOffset="-336554">6927 1837 390 0,'0'0'190'16,"0"0"-56"-16,0 0-12 15,0 0-38-15,0 0 5 16,0 0-43-16,9-102-20 16,-18 96 13-16,-9 1-31 15,-4 5 3-15,-5 0-11 0,-4 0 1 16,5 9-3-1,-14 16 2-15,13 3 0 0,-13 3-7 16,31 6 8-16,0 3-1 16,9 5 0-16,0-2 6 15,27 1-13 1,22 2 7-16,9-4-17 0,-1-1 16 16,-17-5-17-16,9-5 10 15,-31-6 6-15,0-4-14 16,-9-7 14-16,-9-8-14 15,0-4-6-15,0-2-25 16,-18 0 29-16,-9 0 18 16,-13 0 17-16,9-8-11 15,13-6 9-15,1-3-10 16,17-3 3-16,0 0 14 16,0-5-17-16,0-6 8 0,17-6-4 15,32-9-4-15,9-2-4 16,9 0-1-1,-1 6-26-15,-26 15-3 0,-4 14-105 16,-14 7-115-16</inkml:trace>
  <inkml:trace contextRef="#ctx0" brushRef="#br2" timeOffset="-335902">9042 1862 369 0,'0'0'279'0,"0"0"-124"0,0 0-50 16,0 0 28-16,0 0-42 16,0 0-34-16,-45-70-8 15,45 70-48-15,0 0 0 16,0 14 0-16,0 21 1 16,-8 6 33-16,-6 7-32 15,5 4-1-15,9 4 12 16,0 1-9-16,0 3-5 15,0-7 0-15,0 1 1 16,0-9-6-16,23-5-58 0,-15-9-119 16,19-8-79-1,4-9-160-15</inkml:trace>
  <inkml:trace contextRef="#ctx0" brushRef="#br2" timeOffset="-335527">9380 2018 187 0,'0'0'341'15,"0"0"-231"-15,0 0 17 16,0 0-30-16,0 0 4 16,0 0-45-16,0-133-41 15,0 133-3-15,17 0-12 16,14 0 0-16,5 27 0 0,-5-2 4 15,-4 8-7-15,-5 7 3 16,-13-1-2-16,-9 4-4 16,0-3-12-16,-9-1 18 15,-31-2 0-15,9-3 12 16,-5-11 6-16,19-6-5 16,17-9-9-16,0-8 13 15,0 3-14-15,0-3 3 16,17 4 11-16,41-4-6 15,9 0 28-15,17 0-35 16,5-19-1-16,-5 3-6 16,1-2-75-16,-14 2-150 15,-27 4-244-15</inkml:trace>
  <inkml:trace contextRef="#ctx0" brushRef="#br2" timeOffset="-330390">11774 1837 627 0,'0'0'142'0,"0"0"-81"16,0 0 18-16,0 0 47 15,0 0-13-15,0 0-78 16,0 0-1-16,-9-8 2 16,9 4-27-16,0 4 31 15,0 0-17-15,0 0-11 16,0 0 1-16,0 0-10 16,0 12-3-16,0 19 0 15,-9 18 5-15,-4 1 0 16,4-1-5-16,0 2 0 0,9-6-6 15,0-6 12-15,0-2-8 16,0-3 2-16,0-9-65 16,0-3-41-16,9-7-98 15,0-9-35-15,-9-6-111 16</inkml:trace>
  <inkml:trace contextRef="#ctx0" brushRef="#br2" timeOffset="-329927">12232 1837 24 0,'0'0'426'0,"0"0"-281"0,0 0 7 0,0 0-29 0,0 0-27 15,0 0-19-15,0-14-54 0,0 14 13 16,0 0 1-16,0 0-36 16,0 0 5-16,0 14-6 15,0 17 0-15,-9 13 17 0,-9-3-11 16,9 5-6-16,-13-1 0 31,22 0 11-31,0-2-14 0,0-4 3 16,0-5 0 109,13-8-11-125,23-6-8 0,13-9 12 0,-9-5 0 0,-5-5 14 0,-4-1 5 0,-13 0-12 0,-9 0 1 0,0 0 15 0,-9-13-12 0,0-1 10 0,0-2 7 0,0-8-19 0,0 8 12 0,-27-1-14 0,-13 3-2 0,-9 5-7 0,5 6 2 0,4 3 3 15,0 0-16-15,13 0-91 16,19 8-59-16,-1 12-183 16</inkml:trace>
  <inkml:trace contextRef="#ctx0" brushRef="#br2" timeOffset="-329211">13582 1934 217 0,'0'0'284'15,"0"0"-154"-15,0 0 2 16,0 0-56-16,0 0-3 15,0 0-34-15,0-29-23 16,9 29 6-16,5 12-17 16,-5 8 23-16,-1 5-25 15,-8 3 10-15,0 6-7 16,0 3-6-16,-17-3 2 16,-14-1 9-16,-9-2-4 15,4 1-7-15,-4-9 0 16,22-6 6-16,0-6 2 15,18-2-8-15,0-7 0 0,0-2-2 16,0 0 12-16,0 0-10 16,0 0 5-16,27 0 1 15,13 0 18-15,18 0-24 16,0 0 1-16,8 0-6 16,10-11 3-16,-10 0-94 15,-8 6-136-15,-18 1-339 16</inkml:trace>
  <inkml:trace contextRef="#ctx0" brushRef="#br2" timeOffset="-328627">14053 1913 378 0,'0'0'123'16,"0"0"-2"-16,0 0-28 16,0 0-20-16,0 0-24 15,0 0-30-15,40-67 17 16,-31 64-28-16,9 3-6 0,-9 0-4 15,9 0 1-15,-5 0 1 16,5 14 0-16,-9 6-2 16,0-3-1-1,-9-4 3-15,0 2-4 0,0 2-5 16,0 3 1-16,0-3 8 16,-18 0 0-16,0-2 1 15,5-7 15-15,4-3-16 16,9-2 2-16,0-3-8 15,0 0 8-15,0 2-2 16,0 2 0-16,0-2 4 16,0 4 2-16,31 0-5 0,-13-1 0 15,13 4 5-15,4 0-1 16,5-1-5-16,-4 3 0 16,4 1 8-16,0 2-14 15,-14 2 6-15,6-1 0 16,-24-1-7-16,1 2 6 15,-9-3 1-15,0-5 0 16,0 0-5-16,0-2-2 16,-49 0 14-16,-8-1-2 15,-10-2 7-15,0 1-12 16,10-2-120-16,8 1-201 16</inkml:trace>
  <inkml:trace contextRef="#ctx0" brushRef="#br2" timeOffset="-327848">16101 1868 104 0,'0'0'316'0,"0"0"-183"15,0 0-22-15,0 0-4 16,0 0-57-16,0 0 4 16,-17-22-31-16,17 22-18 15,9 0 4-15,-1 0 3 16,24-3-5-16,-6 3 7 0,-8 0-10 15,-5 0 8-15,5 0-12 16,-9 0 0-16,0 8-1 16,0 3 9-16,4 4-8 15,-4-1 0-15,0-2 11 16,-9-2-19-16,0 2 8 16,0 0-3-16,0-1-7 15,0 3 15-15,-18 0-5 16,-13 3 4-16,4 0 6 15,-4-6-13-15,13-2 3 16,1-3 0-16,17-4 1 16,0-2 4-16,0 0-5 0,0 0 0 15,0 3 4 1,0 0-4-16,0-1 1 0,26 5 1 16,14 1 12-16,-13 3-8 15,4 0-6-15,5 4 0 16,-19 1 7-1,6 2-2-15,-6-4-5 0,1-1 0 16,-18-3 3-16,0-2-1 16,0 1-2-16,0-1 0 15,-18 0 1-15,-30-2 2 16,3-3-3-16,-4 0-18 16,9-3-23-16,14 2-126 15,17 1-53-15,9-3-168 16</inkml:trace>
  <inkml:trace contextRef="#ctx0" brushRef="#br2" timeOffset="-327315">16737 2016 381 0,'0'0'178'0,"0"0"-44"16,0 0 6-16,0 0-63 15,0 0-20-15,0 0-2 16,0-94-32-16,-14 89-3 0,-3 0-7 16,8 5-4-1,-9 0-18-15,5 0 9 0,4 0 0 16,0 0 1-16,0 13 3 16,9 4-4-16,0 3 0 15,0 5 7-15,0 4-9 16,27 1 2-16,4 7 0 15,-5-2-4-15,6-4 10 16,-6 2-6-16,-4-4 0 16,-4-7 7-16,-9-4-13 15,0-4 6-15,0-6 0 16,-9-3-5-16,0 1 5 16,0-2-1-16,0-2-9 15,-18-2 10-15,-22 0 10 16,5 0-10-16,3 0 0 0,6 0 1 15,-5-12 3-15,13-4-4 16,0-2 0-16,18 2 8 16,0-1-12-16,0-3 4 15,18 0 0-15,22 0-1 16,-13 1 6-16,13-1-5 16,-5 0 0-16,5-3 7 15,-9 3-11-15,-13 7 4 16,0 1-14-16,-18 9-43 15,0 0-130-15,-9 3-164 16</inkml:trace>
  <inkml:trace contextRef="#ctx0" brushRef="#br2" timeOffset="-324752">18123 1806 153 0,'0'0'177'0,"0"0"-58"15,0 0 14-15,0 0-34 16,0 0-16-16,0 0-26 16,-9 0-17-16,9 0 16 15,0 0-26-15,0 0 17 16,0 0-4-16,0 0-28 15,-9 0 28-15,0 0-31 16,-13 0-6-16,-5 0 7 16,-4 0-5-16,22 3-4 0,-17 5-4 15,17 0 9 1,-13-2-8-16,13 4-1 0,9-5 0 16,0 3-6-16,-9 4 11 15,9-1-5-15,0 0 0 16,0 4 7-16,18 1-7 15,13 2 0-15,4 0 0 16,-4 3 9-16,5-2-4 16,-5-1-5-16,-13 1 0 15,-9 4 10-15,4-6-18 16,-13 3 8-16,0-3 0 16,0-6-7-16,0 1 13 15,0-7-6-15,0 1 0 16,0-3 4-16,-22-3 3 15,-5 0-7-15,-4 0 0 0,4 0 1 16,-13 0-1-16,14-6-1 16,4-8-45-16,4 0-75 15,9-3-18-15,9 0-87 16,0-6-12-16,0-2-80 16</inkml:trace>
  <inkml:trace contextRef="#ctx0" brushRef="#br2" timeOffset="-324683">18123 1806 1 0</inkml:trace>
  <inkml:trace contextRef="#ctx0" brushRef="#br2" timeOffset="-324563">18123 1806 1 0,'-191'48'246'0,"191"-59"-99"0,9-1-16 0,9 1-18 0,-5 2-36 0,14 1-28 16,4 3-5-16,13-5-43 16,14 6 9-16,0 0-10 15,-10 4 7-15,1 0-17 16,-22 0 2-16,13 4-138 15,-22 8-189-15</inkml:trace>
  <inkml:trace contextRef="#ctx0" brushRef="#br2" timeOffset="-324081">18612 1772 469 0,'0'0'138'0,"0"0"-5"16,0 0-18-16,0 0-52 15,0 0 13-15,0 0-38 16,0-31-38-16,-18 31 14 15,9 2-8-15,-22 24 1 16,13 8 0-16,9 6 3 16,-13 2-11-16,13 10 1 0,0-4 0 15,0-3 6-15,9-3-1 16,0-5-5-16,0-6 0 16,0-8 7-16,18-9-11 15,13-5 4-15,-4-7 0 16,-9-2 20-16,13 0-14 15,-13 0-1-15,-1-15 11 16,6-1-8-16,-23-4 34 16,0-3-13-16,0 4-7 15,0-4-17-15,-40 6-5 16,13 6 0-16,-13 5-3 16,13 4-20-16,5 2 6 15,4 0-111-15,-8 0-84 0,26 0-134 16</inkml:trace>
  <inkml:trace contextRef="#ctx0" brushRef="#br2" timeOffset="-323288">19127 1766 266 0,'0'0'124'0,"0"0"-40"0,0 0 14 15,0 0-56-15,0 0-14 16,0 0-20-16,49-11 11 16,-27 11 20-16,5 0-25 15,-9 0 13-15,4 0 1 16,4 0-25-16,-17 0 20 15,0 0-20-15,5 0-1 16,-6 0 2-16,-8 0-2 16,0 3-2-16,0 11 0 15,0 10 2-15,0 0 9 16,0 4 5-16,-8 4-8 16,-15-5 9-16,14 3-13 15,-8-5 3-15,8 0-7 16,-5-4 10-16,14-5-10 15,-8-2 0-15,8-3-8 0,0-2-1 16,0-4-100-16,0 1-105 16,0-3-237-16</inkml:trace>
  <inkml:trace contextRef="#ctx0" brushRef="#br2" timeOffset="-322892">19522 1778 355 0,'0'0'81'0,"0"0"-8"0,0 0-7 15,0 0-34-15,0 0-7 16,0 0-15-16,107-14-4 15,-98 14 9-15,0 8-12 16,-9 6 2-16,0 3-5 16,0 5 3-16,0 1-3 15,0 6 3-15,-31-1-2 16,4 1 23-16,-13-4-5 16,22-8 1-16,1 0 4 15,8-6-21-15,9-2 9 16,0 2-11-16,0-3 2 0,26 1 15 15,14-4-17 1,27-5 10-16,0 0-11 0,17 0-5 16,-8-2-54-16,-19-16-112 15,-26 2-227-15</inkml:trace>
  <inkml:trace contextRef="#ctx0" brushRef="#br2" timeOffset="-322164">19003 1266 181 0,'0'0'136'15,"0"0"-11"-15,0 0 22 16,0 0-47-16,0 0-3 15,0 0-19-15,-9-37-16 16,0 31 10-16,9 3-26 16,-9 3 0-16,9 0-5 15,-9 0-38-15,9 0-6 0,-9 28 4 16,-13 20-1-16,4 14 21 16,-8 15-11-16,3 15 10 15,6 11 6-15,-15 14-22 16,6 7 2-16,-14 4-6 15,4-1 9-15,-4 0-10 16,14-5 1-16,3-17 0 16,23-19 0-16,0-25 7 15,0-21-7-15,0-15 0 16,0-10-28 0,0-10-17-16,0-5-112 31,0 0-90-31,0 0-387 0</inkml:trace>
  <inkml:trace contextRef="#ctx0" brushRef="#br2" timeOffset="-321571">17652 1089 326 0,'0'0'167'0,"0"0"-31"16,0 0-39-16,0 0-42 15,0 0-39-15,0 0 23 16,-44 96 50-16,35-15-35 16,-5 11 6-16,14 22-26 15,0 11 30-15,0 11-29 0,0 2-20 16,0 1 1-16,23-3-10 16,-15-13-6-16,19-8 0 15,-18-16 8 1,13-20-18-16,-22-17-51 0,0-17-183 15,0-5-142-15</inkml:trace>
  <inkml:trace contextRef="#ctx0" brushRef="#br2" timeOffset="-320964">15671 1256 334 0,'0'0'186'0,"0"0"-57"16,0 0-6-1,0 0-31-15,0 0-44 0,0 0-38 16,-116 100 35-16,98-10 5 16,18 18-13-16,0 14 9 15,0 8-28-15,31 3 6 16,5 0-24-16,-5 0 8 16,-13-3-6-16,0-8-2 15,-18-12-23-15,0-16-139 16,0-18-222-16</inkml:trace>
  <inkml:trace contextRef="#ctx0" brushRef="#br2" timeOffset="-320251">13027 1387 539 0,'0'0'112'0,"0"0"-16"16,0 0 16-16,0 0-15 16,0 0-6-16,0 0-19 15,-18-37-40-15,18 37 24 16,0 0-35-16,0 0-5 16,0 0-16-16,-9 12-5 15,1 35 5-15,-6 26 0 16,14 22 6-16,0 12 7 0,0 18-10 15,0 5-1 1,0 3 9-16,22-3-2 0,5 3-8 16,4-5-1-16,-4-12-3 15,-9-14 0-15,-5-26-98 16,-13-16-130-16,0-18-184 16</inkml:trace>
  <inkml:trace contextRef="#ctx0" brushRef="#br2" timeOffset="-319696">10939 1206 443 0,'0'0'142'0,"0"0"-15"15,0 0-31-15,0 0-53 16,0 0-23-16,0 0 33 16,-133 218 1-16,115-110-28 0,-4 11 10 15,13 14 17-15,9 2-43 16,0 4 16-16,0-1-24 16,22-5 4-16,5-5 1 15,-10-9-7-15,6-11-8 16,-23-14-66-16,0-17-182 15,0-17-269-15</inkml:trace>
  <inkml:trace contextRef="#ctx0" brushRef="#br2" timeOffset="-319051">8127 1353 298 0,'0'0'149'0,"0"0"-31"15,0 0 4-15,0 0 0 16,0 0-51-16,0 0-58 16,-98 3 5-16,67 56 32 15,4 21-16-15,9 10-24 16,-4 18 53-16,13 10-29 16,9 10-8-16,0 8-1 15,0 0-22-15,0 3 8 16,23-6-11-16,12-9-7 15,-4-13 3-15,5-18-99 16,4-14-125-16,-31-11-221 16</inkml:trace>
  <inkml:trace contextRef="#ctx0" brushRef="#br2" timeOffset="-318084">5856 1234 493 0,'0'0'149'0,"0"0"-49"15,0 0 36-15,0 0-31 16,0 0-40-16,0 0-25 15,0 0-40-15,-57 37 0 0,57 42 46 16,-9 15-30-16,9 5 6 16,0 5-6-16,0 7-12 15,0 2 11-15,0 1-15 16,18-1 0 0,-1 3 0 77,14 3 4-93,-13 5-8 0,-9 0-34 0,-9-16-135 0,0-27-150 0</inkml:trace>
  <inkml:trace contextRef="#ctx0" brushRef="#br2" timeOffset="-317650">3404 1311 492 0,'0'0'117'16,"0"0"-16"-16,0 0-6 15,0 0-3-15,0 0-25 16,0 0-53-16,9 25 1 0,0 23-12 16,-9 18 33-16,0 16 7 15,9 14-34-15,0 14 6 16,4 18 0-16,5 5-8 15,8 2-2-15,14-1-5 16,0-5 4-16,5-4-15 16,-5-15-48-16,-14-17-161 15,-12-21-181-15</inkml:trace>
  <inkml:trace contextRef="#ctx0" brushRef="#br2" timeOffset="-316741">2715 274 216 0,'0'0'269'15,"0"0"-120"-15,0 0-36 0,0 0 3 16,0 0-48-16,0 0 4 16,0-28-34-16,0 28-34 15,0 0-3-15,0 8-1 16,-13 15 8-16,-5 14-4 15,1 9-3-15,-6 1 1 16,23 5 4-16,0-5 1 16,0-1-3-16,0-9-4 15,23-12 1-15,3-12-4 16,23-9 9-16,-9-4 2 16,-4 0 5-16,4-14-5 15,-5-14 1-15,-13 0-7 0,-13-7 2 16,-9 1 21-16,0-2-14 15,0-1 0-15,-18 0-3 16,-13 0 4-16,-4 9-12 16,4 8 0-16,13 6-8 15,-4 14 4-15,4 0-43 16,-9 12-73-16,5 16-67 16,13 3-230-16</inkml:trace>
  <inkml:trace contextRef="#ctx0" brushRef="#br2" timeOffset="-316312">4608 323 479 0,'0'0'145'0,"0"0"-51"0,0 0 15 16,0 0-17-16,0 0-76 15,0 0-13-15,0 56 12 16,0-11 12-16,0 12-3 16,0 3-19-16,0 1 1 15,22 8-2-15,-13 1-4 16,18 4-4-16,4-3-95 15,18-9-211-15</inkml:trace>
  <inkml:trace contextRef="#ctx0" brushRef="#br2" timeOffset="-315788">7225 376 467 0,'0'0'118'0,"0"0"-23"16,0 0-6-16,0 0-33 16,0 0-1-16,0 0-55 15,9-59 3-15,31 59-3 16,-14 14 14-16,14 20-15 15,-22 8 1-15,0 11-2 16,-18 11-11-16,0-2 20 16,0-3-7-16,-36-2 6 0,-13-12-4 15,9-5 9-15,14-9-11 16,8-11 3-16,5-5-4 16,13-10 1-1,0-3 0-15,0 4-2 0,0-3 5 16,13-1-3-16,31-2 3 15,23 0 0-15,31 0-4 16,8-11 1-16,19-5-77 16,-10-1-192-16</inkml:trace>
  <inkml:trace contextRef="#ctx0" brushRef="#br2" timeOffset="-315165">9628 340 371 0,'0'0'131'0,"0"0"-27"0,0 0-28 15,0 0-13-15,0 0-32 16,0 0-31-16,116-40 5 16,-81 40 1-16,14 0-1 15,-9 11-2-15,-4 6-3 16,-14 3 3-16,-4 5-9 15,-18 4 5-15,0 2-7 16,0 4 5-16,0-5-4 16,-40 1 1-16,22-5 6 15,-9-6 0-15,5-6 11 16,13-3-11-16,0-2-2 16,9-4-1-16,0 1 2 15,0-1-2-15,0 1 3 0,0-3 0 16,0 6-1-1,31-4 2-15,5 6 1 16,4-2-1-16,9 8 10 16,-14 6-11-16,5 2 0 0,-13 6 1 15,4 0-6 1,-13-3 5-16,-9-2 0 0,-9-6-2 16,0-3-7-16,0-5 8 15,-27-5-6-15,-31-7 7 16,-8 0 26-16,-14 0-26 15,13 0-1-15,1-14-3 16,30 0-87-16,5 3-129 0,13-2-216 16</inkml:trace>
  <inkml:trace contextRef="#ctx0" brushRef="#br2" timeOffset="-314544">11899 297 268 0,'0'0'251'15,"0"0"-135"-15,0 0-32 16,0 0 2-16,0 0-30 15,0 0-55-15,0-14 1 16,0 42 2-16,0 9-3 16,0 5 30-16,0 4-30 0,0 2 3 15,0-3-1-15,0-3 7 16,9-4-6-16,17-13-4 16,-4-11 3-16,5-8 8 15,4-6-9-15,-4 0 3 16,4 0 15-16,-4-9-19 15,-10-9 19-15,6 3-1 16,-15-3-1-16,1-1 25 16,-9 1-28-16,0 7 10 15,0 3 13-15,0 5-26 16,0 3-2-16,0 0-10 16,9 0-27-16,-9 14 20 15,9 21-5-15,4 6 12 0,-4 2 0 16,0 2 5-16,0 0-11 15,0 4 0-15,9-2-121 16,-18-6-90-16,22-4-402 16</inkml:trace>
  <inkml:trace contextRef="#ctx0" brushRef="#br2" timeOffset="-313953">13605 415 466 0,'0'0'145'16,"0"0"-17"-16,0 0-14 15,0 0-19-15,0 0-8 16,0 0-41-16,0-30-11 16,0 30-8-16,0 0-23 15,0 0 6-15,0 0-10 16,0 5-14 0,0 18 14-16,0 8 6 15,0 0-5-15,0 4 6 0,26 4 2 16,14 4-2-16,-4-4-7 15,4 4 5-15,0-4 2 79,-5 1-7-64,-4-6 0-15,-13 0-1 0,0-6 9 16,-9-8-8-16,4-3 0 0,-13-5 2 0,0-7-18 0,0 1 16 0,0-4-6 0,-13 1 4 0,-14-3-15 0,-13 0 3 0,14 0-82 15,-6 0-53-15,6-5-71 16,8-15-148 15</inkml:trace>
  <inkml:trace contextRef="#ctx0" brushRef="#br2" timeOffset="-313881">13614 468 257 0,'0'0'146'0,"0"0"-55"0,0 0-17 0,0 0-55 0,0 0-11 0,248-58 5 0,-163 50-11 16,-10 5 3-16,5 3-5 15,-13 0-34-15,-18 0-223 16</inkml:trace>
  <inkml:trace contextRef="#ctx0" brushRef="#br2" timeOffset="-313157">16235 433 368 0,'0'0'148'0,"0"0"-22"0,0 0 17 15,0 0-56-15,0 0-6 16,0 0-10-16,0-128-19 16,0 126 20-16,0 2-43 15,0 0-20-15,0 0-9 16,-9 0-18-16,-18 28 11 16,-13 17 2-16,5 12 10 15,-14 5 3-15,9 4-8 16,22 0 0-16,9 9-1 15,9-5 7-15,0-7-6 16,18-7 0-16,31-15 2 16,9-13-6-16,8-11 4 0,1-12 0 15,0-5 14-15,-10 0-10 16,-17 0 3-16,-13-3-5 16,-18-16 4-16,-9-7 5 15,0-5-11-15,-27-1-1 16,-31 1-6-16,-22 9-4 15,14 4 6-15,8 13 2 16,5 5-13-16,4 0-72 16,9 20-158-16,4 9-184 15</inkml:trace>
  <inkml:trace contextRef="#ctx0" brushRef="#br2" timeOffset="-312542">18007 433 409 0,'0'0'118'15,"0"0"-1"-15,0 0-11 16,0 0-25-16,0 0-37 0,0 0-28 15,40 0 18-15,-4 0-22 16,-5 0 2-16,-13 0 18 16,4 0-28-16,-13 0 15 15,0 0-19-15,-9 0 3 16,9 11-15-16,-9 15 12 16,0 2 0-16,0 9 23 15,0-1-23-15,0 7 11 16,0-3-11-16,-18 0 9 15,9-4-11-15,-13-2 2 16,4 0-61-16,18-3-124 16,0-2-397-16</inkml:trace>
  <inkml:trace contextRef="#ctx0" brushRef="#br2" timeOffset="-311957">19505 325 447 0,'0'0'132'0,"0"0"-37"0,0 0 24 16,0 0-41-16,0 0-22 16,0 0-36-16,-71-88-20 15,26 88 0-15,-4 0 15 16,9 0-13-16,23 5 2 16,-1 11-2-16,4 0-2 15,6 10 1-15,8 2 6 16,0 6-2-16,0 6-5 15,22 2 0-15,13 3 11 16,-4-3-3-16,5-2-8 16,13 1 0-16,-18-8 5 15,-4-2-5-15,-10-3 0 0,-3-11 0 16,-5-2-2-16,-9-7 4 16,0-5-4-16,0 0-8 15,-9-3 2-15,-31 0 8 16,0 0 4-16,4-3-1 15,14-14 15-15,4 0-15 16,9-2 3-16,9-4-1 16,0 0-1-16,9-2 16 15,31-4-18-15,5-4 1 16,3-2 1-16,10-2 2 16,0 4-6-16,-18 1 0 15,-5 7-15-15,-3 2-52 16,-24 12-129-16,-8-4-129 0</inkml:trace>
  <inkml:trace contextRef="#ctx0" brushRef="#br2" timeOffset="-293617">5194 4113 157 0,'0'0'344'15,"0"0"-242"-15,0 0 40 16,0 0-40-16,0 0-49 15,0 0-1-15,0-147-41 16,0 145 11-16,18 2-22 16,22 0 4-16,-13 10-12 15,22 25 8-15,-31 12 0 16,4 7-10-16,-22 9 17 16,0 2-7-16,-22 3 0 15,-36 2 5-15,-18-5-3 0,-8-2-2 16,-14-9 1-1,31-12-2-15,19-16 10 0,12-15-9 16,5-11 1-16,13 0 6 16,0-9 6-16,5-19-13 15,4-8 5-15,9-4 9 16,0-1-11-16,0 5 18 16,0 11 21-16,0 11-38 15,0 11 22-15,0 3-26 16,31 0-5-16,-4 0-2 15,13 17 1-15,-5 14 6 16,5-3-1-16,9 4 8 16,-9 1-12-16,-4-4 5 15,-5 2 0-15,-4-3-8 16,13-2-6-16,-23-4-49 0,10-8-159 16,13-11-295-1</inkml:trace>
  <inkml:trace contextRef="#ctx0" brushRef="#br2" timeOffset="-296189">761 4351 107 0,'0'0'265'0,"0"0"-131"16,0 0-5-16,0 0-16 16,0 0-26-16,0 0 0 0,-32-96-66 15,32 96-17 1,0 31-2-16,0 8 2 0,0 7 28 15,9-5-21-15,14 3-11 16,-6-5 30-16,-8-5-30 16,13-2 6-16,-13-10-4 15,0-5 10-15,0-8-12 16,-9-7 0-16,0-2 1 16,0 0 9-16,0 0-3 15,0-8 77-15,0-23 25 16,-9-17-102-16,-31-9 0 15,5-8-4-15,4-8 6 16,4-13-8-16,27-4-1 16,0-3 0-16,0 1-3 15,18 10 12-15,31 15-9 16,8 21 0-16,1 18-8 16,9 20-4-16,-10 8-3 0,10 0-24 15,-9 25 0 1,0 12-86-16,-14 5-16 0,-22 9-39 15,-4 6-70-15,-18 3-76 16</inkml:trace>
  <inkml:trace contextRef="#ctx0" brushRef="#br2" timeOffset="-294899">827 4441 162 0,'0'0'124'0,"0"0"-14"16,0 0-4-1,0 0-33-15,0 0-18 0,0 0-40 16,27 0-10-16,39 0 24 16,14-3-28-16,5-4 20 15,-1-2-7-15,5 3-13 16,-13-2 16-16,-1-1-17 16,-8 0 0-16,-18 4 11 15,-18 0-9-15,-22 1 10 16,-9 4 5-16,0-2-6 15,0 2 42-15,0 0-22 16,0 0-4-16,0 0 7 16,0 0-30-16,0 0 8 15,0 0-12-15,0 0-14 16,0 16 14-16,0 14 0 0,0 6 3 16,0 3-3-16,0 2 6 15,9-5-6-15,17-5 0 16,5-11 6-16,-4-11-11 15,-5-9 5-15,5 0 0 16,4 0 14-16,5-15-8 16,-5-16-2-16,4-3-4 15,-13 0 7-15,-4 6-8 16,0 3 1-16,-9 10 0 16,-9 9 5-16,0 3 2 15,0 3-10-15,13 0 3 16,-4 0-24-16,0 12 22 15,9 11-3-15,4-1 5 16,5 1 0-16,-10-3 3 0,6-3-3 16,3-6 0-16,-8-3 5 15,4-2-10-15,-4-6 5 16,0 0 0-16,13 0-1 16,-5-6 11-16,14-13-7 15,0-7-3-15,-13 7 5 16,0-4-5-1,-14 3 0-15,5 8 0 0,-9 4-4 16,-9 8 9-16,9 0-6 16,-1 0 1-16,15 3-14 15,3 22 8-15,5 6 6 0,-4 1 0 16,4-4-4 0,5-6 8-16,4-2-4 0,-5-8 0 15,5-9-2-15,-9-3-2 16,5 0 4-16,-5 0 0 15,13-20-2-15,5-7 8 16,0-2-6-16,0 0 0 16,0 3 5-16,-14 1-8 15,-3 5 3-15,-15 8 0 16,1 5-4-16,4 7 4 16,-13 0 0-16,9 0-1 15,0 7-7-15,-18 11 0 16,0-4 0-16,9-3-14 15,-9-2 20-15,0-6-19 0,0-3 21 16,0 0 0-16,0 0 6 16,0 0 4-16,0-3-10 15,0-15 0-15,-18 4 0 16,-9 0 5-16,-4 3-5 16,13 3 0-16,-13 3 3 15,5 1-11-15,-1 4 8 16,-4 0 0-16,4 25-11 15,5 21 11-15,4 8 0 16,0 5 0-16,18-3 4 16,0 2-8-16,0-16 4 15,18-14 0-15,9-10-5 16,13-15 12-16,0-3-7 0,-14-3 5 16,23-34 4-1,-9-9-5-15,-4-9-4 0,-5-9 0 16,-13 0 6-16,0-10 3 15,-10-8-7-15,6-9 11 16,-14-4-9-16,0 11 7 16,0 14-11-16,0 25 0 15,0 18 17-15,-14 19-14 16,14 8 7-16,0 17-10 16,0 34-8-16,0 27 1 15,0 9 7-15,0 0 0 16,31-2-4-16,5-14 8 0,13-9-4 15,0-14 0-15,9-11 2 16,-10-14-8-16,10-15-43 16,0-8-67-16,-14 0-40 15,-4-17-145-15</inkml:trace>
  <inkml:trace contextRef="#ctx0" brushRef="#br2" timeOffset="-294344">2031 3878 319 0,'0'0'128'16,"0"0"-29"-16,0 0-18 15,0 0 19-15,0 0-39 0,0 0 1 16,-133-90-21-1,115 90-39-15,0 6 4 0,9 19-6 16,-4 9 0-16,4-3 4 16,9-6 3-16,0 1-7 15,0-4 0-15,0-5 10 16,31-2-10-16,-13-4 0 16,9-6 0-16,4-5 8 15,-13 0 0-15,13 0 4 16,-5-8 43-16,6-15-19 15,-15-2 21-15,-8-3-23 16,-9 2-11-16,0 1 7 16,-26 5-23-16,-14 6-5 15,-9 5-2-15,13 7-1 16,-4 2-12-16,22 0 13 0,-4 11-28 16,22 17-46-1,0 9-118-15,31 1-112 0</inkml:trace>
  <inkml:trace contextRef="#ctx0" brushRef="#br2" timeOffset="-291652">3702 4367 351 0,'0'0'73'16,"0"0"37"-16,0 0 9 16,0 0-54-16,0 0-15 15,0 0-17-15,-80 13-20 16,80-11 9-16,0 4-22 0,40 0 0 15,26-4 21 1,19 1-7-16,30-3 16 0,1 0-13 16,-1 0-16-16,1-11 23 15,-32-3-21-15,-35 2 11 16,-18 4 21-16,-13-4-8 16,-18 4 32-16,0-6-26 15,0 0-32-15,-18 0 10 16,-22-1-11-16,-9 1 0 15,0 3-4-15,5-3 16 16,4 2-12-16,13 7 0 16,5-1 1-16,13 3-6 15,9 1 5-15,-9-2 0 0,9 4-2 16,0 0-6 0,9 0 8-16,40 15-1 0,18 7 4 15,-1 1-5-15,1 0 2 16,0 0 0-16,-27 2-4 15,-14-3 8-15,-3 4-4 16,-23 1 0-16,0 5-16 16,-72 5-24-16,-39-3-245 15</inkml:trace>
  <inkml:trace contextRef="#ctx0" brushRef="#br0" timeOffset="-117057">13498 1206 351 0,'0'0'176'16,"0"0"-52"-16,0 0 10 0,0 0-45 16,0 0-1-16,0 0-7 15,18-43-26-15,-18 32 4 16,0 2-4-16,0 4-33 15,0-1 17-15,0 1-33 16,0-4 14-16,0 1-17 16,-18-1 8-16,-13 0-13 15,-14 1 2-15,-3 5 0 16,-1 1-11-16,9-2 13 16,13 4-2-16,-13 0 0 15,22 0 7-15,-8 0-7 16,3 0 0-16,6 0 1 0,8 0-9 15,9 0 8-15,0 0 0 16,0 0-3-16,0 0-7 16,0 6 8-16,0 19 0 15,-9 7 2-15,-4 5 8 16,4 5 4-16,0 3-7 16,0 10 12-16,0 7-16 15,0 3 25-15,9 0 0 16,0 3-19-16,-9 0 24 15,9-2-23-15,0 9 4 16,0-7 7-16,0 3-12 16,-13-1 2-16,-5 2-6 15,9-2 3-15,-8-2 7 16,3 3-11-16,5 0-2 0,9-3 5 16,0-3 6-16,0 0-8 15,0-11-3-15,0-6 5 16,0-9-2-16,0-7-3 15,0-7 0-15,0 0 0 16,0-2 8-16,0 3-8 16,0 5 0-16,0 1 9 15,0 3 3-15,0 1 14 16,0-3-25-16,-9 15 6 16,1-3 2-16,-10 0-7 15,9-2 2-15,9 2 8 0,0 0-12 16,0 4 4-1,0-7-4-15,0-14 9 0,0 4-2 16,0 4-7-16,0 4 0 16,0-3 8-16,0-4-5 15,0-15-3-15,0-4 0 16,0-3-1-16,0-5 8 16,0-1-7-16,0-5 0 15,0 0 6-15,0 0-10 16,0 0 4-16,0 0 0 15,0 0 0-15,0 0 7 16,0 0-7-16,9 0 0 16,-9 0 8-16,0 0-15 15,18 0 7-15,-1 0 0 0,23 0-2 16,27 0 10-16,8-5-8 16,23-12 0-16,9 3 8 15,4-6-17-15,13 0 9 16,-8 0-13-16,-18 3-17 15,-32 9-107-15,-39 2-85 16,-27 6-248-16</inkml:trace>
  <inkml:trace contextRef="#ctx0" brushRef="#br0" timeOffset="-115700">20060 964 263 0,'0'0'165'16,"0"0"-25"-16,0 0-21 16,0 0-37-16,0 0-9 15,0 0-24-15,0 0 13 16,-80-65 4-16,80 65-28 15,0 0 16-15,0-5-28 16,9-7-5-16,40 0 16 16,-9-1-36-16,9 0 27 15,-14 0 9-15,5 2-17 16,-13 3 28-16,-5 2-20 16,-13 3-13-16,0-1 20 0,-9 4-29 15,0 0 7 1,0 0-2-16,0 0-1 0,0 0-6 15,0 0-4-15,0 0 2 16,0 0-14-16,0 4 11 16,0 32 1-16,0 15 9 15,0 15-3-15,0 5 12 16,0 7-9-16,9-1-8 16,-9 2 17-16,0-2-14 15,0-3-4-15,0-4 5 16,0 1 5-16,0-6-6 15,-9 2-4-15,-9 5 6 16,-4-1 3-16,13-1-4 16,0 1-5-16,9-3 7 15,0-3 1-15,0-3 2 16,0-1 10-16,18 1-18 0,-9-6 16 16,13-3-17-16,-13-4 7 15,0-10-5-15,-9 1 8 16,0 6-11-16,0-4 0 15,0-2 7-15,0-1 3 16,0-6-10-16,0-1 0 16,0 13 0-16,0 1 9 15,0 2-9-15,0-1 4 16,0 6 6-16,0-6-8 16,0 4 3-16,0-3-4 15,0-11 4-15,9-6 6 0,-1 6-11 16,6-3 0-1,-5 0 5-15,0-3-7 0,-1-9 2 16,-8-2 0-16,9-2-2 16,-9-7 12-16,0 0-10 15,0-5 0-15,0-1 5 16,0-2-10-16,0 0 5 16,-9-3 0-16,-39 0 8 15,-19 0 1-15,-26 0-18 16,-45 0-32-16,-31 0-138 15,-22-3-185-15</inkml:trace>
  <inkml:trace contextRef="#ctx0" brushRef="#br0" timeOffset="-71237">11121 3417 112 0,'0'0'101'16,"0"0"-12"-16,0 0 16 15,0 0-37-15,0 0-7 16,0 0-38-16,0 0-23 15,-18-29-1-15,9 40-2 16,9 7 6-16,0-1-2 16,-8 0-1-16,8-6 0 0,0-4 1 15,8-2 6-15,19-5-4 16,-5 0 12-16,5 0 14 16,-9-6 27-16,-9-11-11 15,4-3 8-15,-13 0-4 16,0-3-33-16,0 1 16 15,0 5-26-15,-22 4 1 16,-5 4-14-16,-4 9 7 16,-5 0-8-16,5 0 6 15,14 14-24-15,8 13-38 16,9 8-133-16,0-1-186 16</inkml:trace>
  <inkml:trace contextRef="#ctx0" brushRef="#br0" timeOffset="-70728">11428 3646 266 0,'0'0'196'15,"0"0"-78"-15,0 0-16 16,0 0-7-16,0 0-37 15,0 0-40-15,-18-51 15 0,0 45-22 16,5 6-2 0,-5 0 1-16,9 0-8 0,-9 6-2 15,9 17 0-15,-13 5 4 16,13 3-7-16,1 0 3 16,8 0 0-16,0-2-7 15,0-9 11-15,0-4-4 16,8-12 0-16,23-3 3 15,-13-1-1-15,9 0-1 16,4-1-1-16,-4-23 15 16,13-9-10-16,-14-5 10 15,-3-7 54-15,-6-8-24 16,1-6 6-16,-9-4-33 16,4 4 0-16,-13 6 12 15,0 9-28-15,0 17 33 16,0 9-10-16,0 12-24 15,0 6 7-15,-13 0-8 0,13 12-13 16,-18 27 3-16,9 18 11 16,0 11-1-16,9 3 0 15,0 0 6-15,0-9-9 16,0-6 3-16,0-10-28 16,9-12-78-16,9-6-104 15,4-11-90-15</inkml:trace>
  <inkml:trace contextRef="#ctx0" brushRef="#br0" timeOffset="-70485">11743 3655 344 0,'0'0'168'0,"0"0"-94"16,0 0 27-16,0 0-44 15,0 0-55-15,0 0 19 16,116-5-15-16,-50 1-4 16,14 4-2-16,-13 0 9 15,-32-3-13-15,-3 3 4 16,-32-3-28-16,0 3-129 16,0-6-304-16</inkml:trace>
  <inkml:trace contextRef="#ctx0" brushRef="#br0" timeOffset="-70267">11743 3655 103 0,'125'-176'327'0,"-125"174"-223"16,0 2 29-16,0 0-28 16,0 0-66-16,0 0-39 15,0 28 6-15,0 9-2 16,0 2 13-16,0 6-13 15,0 0 7-15,0-3-5 0,0 2-6 16,0-5 0 0,0-8-4-16,0-2-32 15,0-13-296-15</inkml:trace>
  <inkml:trace contextRef="#ctx0" brushRef="#br0" timeOffset="-69959">12365 3337 394 0,'0'0'142'0,"0"0"-14"0,0 0-12 0,0 0-7 16,0 0-69-1,0 0-28-15,-9 15-10 0,0 42 29 16,0 8-2-16,1 3 12 15,8-1-34-15,-9-1 0 16,9 2-5-16,0-7 9 16,0-3-22-16,0-11 1 0,0-7-235 15,-9-15-443 1</inkml:trace>
  <inkml:trace contextRef="#ctx0" brushRef="#br0" timeOffset="-69118">10317 3737 374 0,'0'0'115'0,"0"0"6"15,0 0-16-15,0 0-32 16,0 0-8-16,0 0-29 16,0-54 17-16,0 54-39 0,0 0-8 15,0 0-12-15,0 12-1 16,0 14 7-16,0 1 0 16,0 7 7-16,0-3-7 15,0 1 0-15,0-7 0 16,0-9-2-16,0-7 9 15,0-3-7-15,0-6 6 16,0 0-4-16,0 0 24 16,0-11-24-16,18-15 3 15,4-2 14-15,5 0-10 16,4-4 3-16,-14 7-2 16,1 5-5-16,4 2 5 15,-13 11-10-15,-9 4 0 0,9 3-7 16,0 0-2-1,0 0 5-15,0 10 4 0,-9 14-1 16,13-2-4-16,-4-2 5 16,-9-5 0-16,9-5-3 15,-9-5 5-15,9-5-2 16,0 0 5-16,0 0 0 16,4-1 7-16,14-23-12 15,-1 2 0-15,5-1-2 16,-4 0 8-16,-5 4-6 15,-4 11 0-15,0 5 6 16,-18 3-17-16,22 0 11 0,-13 20-7 16,18 13-1-16,-5 7 8 15,-4-3 0-15,-1 0 0 16,6-6-168-16,-6-8-264 16</inkml:trace>
  <inkml:trace contextRef="#ctx0" brushRef="#br0" timeOffset="-56945">41 1147 495 0,'0'0'123'0,"0"0"-60"16,0 0 67-16,0 0-21 16,0 0-23-16,0 0-3 15,0 0-9-15,-49 2-12 16,49 1-7-16,0-3-34 16,0 3 11-16,0-3-3 15,0 0-18-15,9 0 15 16,4-12-9-16,14-21-8 15,13-18 2-15,4-14-9 16,14-15 4-16,13-11-3 16,5-7 7-16,-1-15-7 15,-8-7-3-15,-1 1 0 0,-17 15 1 16,-22 19 2-16,-5 20-3 16,-22 19 0-16,0 15 8 15,0 11-8-15,-9 6 0 16,-22 6-1-16,-9 8-6 15,-4 2 1-15,-14 55 2 16,0 30 1-16,0 30 5 16,1 10-5-16,30 3 3 15,5-7 0-15,22-9-5 16,0-17 5-16,22-10 0 16,31-14-1-16,5-22-6 15,0-19-6-15,0-25-52 0,-1-7-70 16,-8 0-57-16,0-25-118 15,-31-7-224-15</inkml:trace>
  <inkml:trace contextRef="#ctx0" brushRef="#br0" timeOffset="-54868">20575 229 443 0,'0'0'174'16,"0"0"-94"-16,0 0 44 15,0 0-10-15,0 0-44 16,0 0-5-16,-106-5-26 16,106 5-14-16,0 8 12 0,0 12-34 15,22 8 16 1,22 15 27-16,5 6-32 0,0-6 6 15,0 10-19-15,-13-8 0 16,4 3 3-16,-14-3 0 16,-12-8-4-16,-6-4 0 15,-8-13 5-15,0-6-8 16,0-8 3-16,0-6 0 16,-8 0-2-16,-24 0 7 15,6-22-1-15,12-15-3 16,14-6 5-16,0-19-3 15,58-9-3-15,22-13 0 16,31-8-8-16,18 4 8 0,-5 15 0 16,-21 14 0-1,-28 19-10-15,-17 15-6 0,-27 10-78 16,-13 10-91-16,-9 5-62 16,-9 0-238-16</inkml:trace>
  <inkml:trace contextRef="#ctx0" brushRef="#br0" timeOffset="-47807">11170 3716 243 0,'0'0'132'0,"0"0"-55"15,0 0 33-15,0 0-22 16,0 0-22-16,0 0-6 15,0 0-17-15,9-3 9 16,-9 3-10-16,9 0-16 16,-9 0 18-16,0 0-22 15,0 0-13-15,0 0 2 16,0 0-7-16,0 0-2 0,0 0 4 16,0 3-1-1,0 2-3-15,0-5-2 0,0 0 0 16,0 0 8-16,0 0-5 15,0 0-3-15,0 0 0 16,0 0 7-16,0 0-12 16,0 1 5-16,0 5 0 15,0 5-4-15,0 9 11 16,0 5-5-16,0 4-2 16,0-1 6-16,0 1-6 15,0 2 0-15,0-3 0 16,9-3-6-16,-9-2 0 15,13-3-67-15,-13-8-135 16,0-7-334-16</inkml:trace>
  <inkml:trace contextRef="#ctx0" brushRef="#br0" timeOffset="-40940">10872 5461 261 0,'0'0'324'0,"0"0"-259"15,0 0 14-15,0 0 29 16,0 0-4-16,0 0-40 16,0 0 0-16,0 9-13 15,0-9-31-15,0 0 16 16,9 0-24-16,5 0-8 0,12-6 25 16,23-20-9-1,18-10 5-15,8-7-7 0,1-6-14 16,-18 2 8-16,-10-8-11 15,10-3 0-15,-9-2 4 16,0 1 0-16,-14 4-5 16,-3 13 1-16,-15 1 6 15,-17 11-7-15,0 10 0 16,0 4 0-16,0 7 1 16,0 3 0-16,-31 6-1 15,-4 0 0-15,-5 0-1 16,4 26-6-16,-13 14 7 15,9 13 0-15,14 10-4 16,3 5 5-16,15 0-1 16,8-6 0-16,0-6 2 0,8-8-3 15,24-8 1-15,-6-9 0 16,23-8-10-16,-9-5 5 16,9-11-4-16,-5 2 2 15,-4-9-24-15,9 0-9 16,-22 0-37-16,-5 0-62 15,5-26-19-15,-18-7-133 16</inkml:trace>
  <inkml:trace contextRef="#ctx0" brushRef="#br0" timeOffset="-40137">11437 4271 458 0,'0'0'131'16,"0"0"-3"-16,0 0-18 0,0 0-4 16,0 0-37-1,0 0-29-15,0-19 1 0,-9 19-38 16,9 5 4-16,-9 24 13 16,-9 9 2-16,9 3-1 15,-4-1-10-15,4-1 3 16,0-2 15-16,0-9-24 15,9-5 0-15,0-5-5 16,0-10 5-16,0-2-4 16,0-6-1-16,0 0 0 15,0 0 14-15,0 0-7 16,0-23 44-16,0-11-29 0,18-6-16 16,-9-11 17-16,4-3-17 15,-13-2-5-15,0 2 8 16,0 12-5-16,0 8-4 15,0 14 10-15,-13 6-6 16,-5 8 15-16,18 3-12 16,-9 3-7-16,9 0 4 15,-9 0-4-15,0 0-11 16,-22 26 10-16,-4 9 1 16,-5 6 2-16,0-5-2 15,13-1 1-15,9-12-5 16,-4-7 5-16,22-4-1 15,0-7 0-15,0-2 2 16,0-3-2-16,0 0 0 16,0 0 2-16,0 0-1 0,31-23-1 15,5-7 0 1,13-2-1-16,8 7 5 0,-8-1-4 16,0 3 0-16,9 1 2 15,-14 2-8-15,5 3 6 16,-9 8 0-16,-13 9-4 15,-5 0 0-15,-4 0 4 16,0 29 0-16,-1 5 1 16,14 8-12-16,9 1 11 15,14-9-23-15,35-15-99 16,17-19-234-16</inkml:trace>
  <inkml:trace contextRef="#ctx0" brushRef="#br0" timeOffset="-35255">21113 3997 509 0,'0'0'121'0,"0"0"-44"15,0 0 16-15,0 0-9 16,0 0 4-16,0 0-25 0,0 0-30 16,0 0 2-16,-22-20-26 15,35 20 4-15,5 9 7 16,17 14 0-16,5 8 13 16,-9 6-12-16,-4 2-10 15,0 4 6-15,-14-4-16 16,-4-2 1-16,0-6-1 15,0-8 8-15,-9-10-9 16,0-3 0-16,0-8 0 16,0-2 4-16,0 0-1 0,0 0 4 15,-27-14-3 1,5-9 4-16,4-2-1 16,18-6-7-16,0 0 2 0,9-6-8 15,49 0 6-15,8 1-1 16,10 2-2-16,4 2-11 15,4 7 14-15,-17 4-17 16,-9 7-20-16,-9 3-11 16,-32 7-63-16,-8 0-49 15,-9 4-69-15,0 0-178 16</inkml:trace>
  <inkml:trace contextRef="#ctx0" brushRef="#br0" timeOffset="-34833">21695 3668 271 0,'0'0'142'0,"0"0"-72"16,0 0 23-16,0 0-2 15,0 0 3-15,-240-132-22 16,165 132-51-16,-10 0 16 15,-4 2-4-15,-13 32-17 16,-5 19 14-16,10 13-9 16,12 14 2-16,19 11 6 15,8 7-28-15,27 7 10 16,22 6-10-16,9-7 3 16,0-8-3-16,67-16-1 0,30-15 0 15,10-17 3-15,17-14 4 16,18-17-7-16,1-14 2 15,3-3 4-15,-12-3 2 16,-10-31 5-16,-17-14 45 16,4-18 36-16,-5-18-40 15,-8-18-6-15,-31-17-17 16,-32-8-23-16,-35-1 6 16,-26 10-14-16,-81 13-9 15,-53 22-12-15,-44 19-115 16,-45 9-183-16,-27 16-546 15</inkml:trace>
  <inkml:trace contextRef="#ctx0" brushRef="#br0" timeOffset="2762">6016 3609 467 0,'0'0'123'16,"0"0"-24"-16,0 0 15 15,-35-144-20-15,13 102-24 16,-14 0 2-16,5-3-31 0,-18 4 5 15,-4 4-2-15,-18 9-27 16,-5 6 10-16,-8 4-19 16,-23 13 4-16,-17 5-12 15,-1 0 0-15,1 31 0 16,0 20-2-16,8 9 6 16,1 16-5-16,12 12 1 15,-12 8 0-15,17 8-8 16,5 7 8-16,13 2 0 15,22 3-3-15,23 6 10 16,12-6-7-16,14 9 0 16,9 5 2-16,0 2-13 15,32 4 11-15,25-7 0 0,19-17-9 16,8-15-1 0,32-21 10-16,-1-17-5 0,10-16-3 15,8-9 3-15,0-15 5 16,23-7 0-16,8-12 1 15,18 0 6-15,-4-14-7 16,17-26 3-16,-4-10 4 16,-17-16 11-16,-14-13-6 15,-18-14 14-15,-27-21 25 16,-8-16-31-16,-23-11 13 0,-26-10-12 16,-18-5-20-1,-22-2 22-15,-18 0-23 0,-18 5 0 16,-80 8 10-1,-35 13-6-15,-49 4-4 0,-36 12 0 16,-53 20 0-16,-13 25-11 16,-5 37 10-16,31 31 1 15,76 9-16-15,58 59 12 16,75 31-54-16,49 23-100 16,0 8-128-16,58-2-376 15</inkml:trace>
  <inkml:trace contextRef="#ctx0" brushRef="#br0" timeOffset="30054">15395 845 262 0,'0'0'103'16,"0"0"45"-16,0 0-23 0,0 0-45 16,0 0-3-16,0 0-10 15,0 0-12-15,0 0 21 16,-115-78-27-16,115 75 35 15,-9 1-26-15,9 2-30 16,0 0 14-16,0 0-36 16,0 0-2-16,0 0 0 15,0 0-1-15,17-4-3 16,41-1 0-16,18-1 10 16,21-2-13-16,-12 2 3 15,-10 3 0-15,-26 0-6 16,-18 3 9-16,-13 0-3 15,-9 0 0-15,-9 0 4 16,0 0-9-16,0 0 5 16,0 0 0-16,0 0-8 15,0 0 8-15,0 3 0 0,0 24 1 16,0 6 1-16,0 0 12 16,-18 4-11-16,9 1 0 15,-4-2 11-15,-5 7-6 16,9-1-7-16,1 4 14 15,-10-1-10-15,4 0 3 16,-3 0-8-16,8 3 9 16,-9 3-11-16,5 3 6 15,4 2-4-15,0 1 0 16,9 4 10-16,0-3-10 16,0 2 0-16,0-4 3 0,0-2-4 15,0-6 1-15,0-3 0 16,0-2-2-16,0-4 13 15,0 1-11-15,0-2 0 16,0 0 1-16,0-1-4 16,0 3 3-16,0 0 0 15,0 2-3-15,0 4 8 16,0-4-5-16,0 0 0 16,0-2 6-16,0-6 2 15,0-3-8-15,0 0 1 16,0-3 10-16,0-2-4 15,0-1-1-15,0 4 5 16,0-4-8-16,0 3 13 0,0 3-16 16,0 1 0-1,0 2 5-15,0 3 4 0,0 2-8 16,0 1-1-16,0 5 9 16,0 1-5-16,-18 7-4 15,9 1 3-15,-13 3 4 16,13 0 2-16,0-6-8 15,-9-1-1-15,18 2 13 16,-22-5-16-16,13 2 3 16,1-7 0-16,-1 1-1 15,9-4 6-15,-9 1-5 16,0-4 0 15,9 4 10-15,-13-3-12-1,-5-7 2 1,18 0 0 0,-9-7-5-1,9-5 6-15,-9-6-1 0,9 0 0 0,0-4 7 0,0-5-7 0,0 0 0 0,0-3 0 16,0 0-3-16,0 0 5 16,0 0-2-16,-9 0 1 15,9 0 13 1,-9 0-8-16,-4 0 14 15,-14 0-1-15,-22 0-1 0,-8-3-15 0,-10 0-3 16,-17 3 0 15,-32 0-12-15,-17 0-15 0,-41 0-126-1,-8 11-233 1</inkml:trace>
  <inkml:trace contextRef="#ctx0" brushRef="#br0" timeOffset="31965">14702 4866 391 0,'0'0'183'0,"0"0"-58"16,0 0 3-16,0 0-5 15,0 0-20-15,0 0-42 0,0 0 15 16,-93-51-31-16,93 51-20 15,0 0 0-15,0 0-20 16,0 0-5-16,0 3 0 16,40 26 0-16,-5 8-3 15,14 2 3-15,-9 0 0 16,-13-2-1-16,4-3 5 16,-13-5-4-16,-9-7 0 15,-1-2 5-15,-8-9-9 16,0-5 4-16,0 0 0 15,-8-6 5-15,-19 0 0 16,-4 0-3-16,4 0-1 16,-4-12 10-16,4-4-8 15,14-7-3-15,4-9 0 0,9-1-3 16,0-10 5-16,49 0-2 16,18 2 0-16,8-2-3 15,14 4-5-15,-5 4 8 16,-8 7 0-16,-5 11-9 15,-35 5-1-15,-14 11-12 16,-4 1-54-16,-18 0-72 16,0 1-49-16,0 25-153 15</inkml:trace>
  <inkml:trace contextRef="#ctx0" brushRef="#br0" timeOffset="32540">15519 4709 432 0,'0'0'80'16,"0"0"-6"-16,0 0 29 15,0 0-35-15,0 0-39 0,0 0-28 16,-8-7 10 0,25 7-6-16,10 0 12 0,4 0 19 15,5 3-14-15,4 1 6 16,0-4-1-16,-5 0-11 16,5 0 21-16,-22 0-6 15,4 0-5-15,-13-4 21 16,-9-5-12-16,0-2 3 15,0-3-6-15,0-6-24 16,-9 3 11-16,-22-3-19 16,-9 6 3-16,5 0-3 15,3 5 0-15,15 4 0 16,8 2-3-16,9 3 10 16,0 0-11-16,0 0 4 15,0 0-16-15,0 0 15 16,18 0-10-16,13 14 11 0,-5 0 0 15,14 0 9-15,-4 7-9 16,4 3 0-16,0 2 0 16,-14 6-6-16,6-4 6 15,-15-3 0-15,-8 0-1 16,-9-2 5-16,0 0-4 16,-9-3 0-16,-31 0-31 15,-9-6-82-15,23 0-100 16,-1-3-121-16</inkml:trace>
  <inkml:trace contextRef="#ctx0" brushRef="#br0" timeOffset="33383">16301 4609 355 0,'0'0'252'16,"0"0"-128"-16,0 0-12 15,0 0 23-15,0 0-47 16,0 0-59-16,0-32-5 16,0 32-24-16,14 14 0 15,-5 15 6-15,-9 7-5 16,9 4 6-16,-1 0-7 16,1-3 10-16,-9-5-10 15,9-8 0-15,-9-6 0 16,0-10-3-16,0-5 8 0,0-3-5 15,0 0 8-15,0 0-7 16,0 0 44-16,14 0 26 16,3-23-31-16,-8-6-25 15,9-2-8-15,-5 1-3 16,14 1-4-16,-9 9 8 16,4 9-10-16,-22 5 2 15,9 6 0-15,9 0-7 16,-10 0-5-16,1 0 12 15,14 23-2-15,-15 5 3 16,-8 1-8-16,9-4 7 16,0-3 0-16,-9-7-8 0,0-7 11 15,9-5-3-15,-9-3 0 16,0 0 6-16,9 0-1 16,13 0-5-16,-4-20 2 15,0-8 2-15,13 3-1 16,-5 2-3-16,6 3 0 15,-24 3 7-15,10 9-11 16,4 2 4-16,-13 6 0 16,0 0-11-16,9 0 5 15,-9 0 6-15,13 11-3 16,-22 9-1-16,9 0 1 16,9 0 3-16,-18-6 0 15,9-5-8-15,0-4 9 0,4-2-1 16,-13-3 0-16,9 0 7 15,9 0-2-15,-1-12-5 16,14-13 0-16,-4-3 4 16,4-3 0-16,-4 8-4 15,-5 6 0-15,-4 6 6 16,-9 8-10-16,-9 3 4 16,0 0-12-16,9 9 10 15,-9 22-5-15,0 6 7 16,8-4 0-16,6 1 4 15,-14-9-5-15,9-4 1 16,8-10 0-16,1-6-4 0,13-5 5 16,5 0-1-1,13 0 0-15,0-8-15 0,-1-17-98 16,-12-6-99-16,-5-6-77 16,-13-3-143-16</inkml:trace>
  <inkml:trace contextRef="#ctx0" brushRef="#br0" timeOffset="33836">17328 4156 288 0,'0'0'154'16,"0"0"-51"-16,0 0-2 0,0 0 17 15,0 0-35 1,0 0-59-16,-85-40-7 0,76 48-17 15,-13 24 4-15,13 6-12 16,9 3 8-16,0-1 0 16,0-7-9-16,9-7 20 15,22-9-11-15,5-11 2 16,-5-6 3-16,-4 0 15 16,4 0 27-16,-22-6 7 15,-1-14 13-15,-8-5-44 16,0-1 2-16,0 3-25 15,-17 1 4-15,-23 5-9 16,4 9-8-16,-4 8-57 16,22 0-47-16,-4 16-66 0,13 21-102 15</inkml:trace>
  <inkml:trace contextRef="#ctx0" brushRef="#br0" timeOffset="34252">17634 4668 391 0,'0'0'248'0,"0"0"-82"0,0 0-45 0,0 0 1 16,0 0-28-16,0 0-54 0,-57-139 17 0,21 131-15 0,-4 2-38 47,9 6 8-32,4 0-12 1,9 12-5 0,-4 22-3-1,13 11 5 1,9 3 3-16,0 0 0 0,0-5-14 15,0-9 12-15,23-11-15 0,-6-7-1 0,1-7 18 0,0-9-19 0,13 0 19 0,-13 0-2 0,4-17 6 0,-4-14 12 0,-9-12-4 0,8-11 3 16,-3-8 21-16,-5-8-25 0,-1-4 12 16,1 6 12-1,-9 9-22-15,0 10 23 0,0 15-14 16,0 11-10-16,0 12 22 16,0 8-34-16,0 3 3 15,0 0-3-15,0 0-14 16,0 37 9-16,0 14-1 15,0 12 6-15,0-2-6 16,0 2 9-16,9-1-3 16,9-5 0-16,22-9-21 15,0-9 5-15,4-13-47 16,14-12-98-16,0-12-67 16,9-2-120-16</inkml:trace>
  <inkml:trace contextRef="#ctx0" brushRef="#br0" timeOffset="34447">18190 4529 203 0,'0'0'339'0,"0"0"-256"16,0 0 23-16,0 0-13 15,0 0-75-15,0 0-17 16,57-8 3-16,1 8 2 15,0-12-12-15,9-7-25 16,-10 1-227-16</inkml:trace>
  <inkml:trace contextRef="#ctx0" brushRef="#br0" timeOffset="34681">18718 4167 531 0,'0'0'135'0,"0"0"-47"16,0 0 24-16,0 0-50 15,0 0-53-15,0 0 8 16,-22 48 2-16,22-2 35 16,-9 7-19-16,9 9-24 15,0 6 1-15,0 9-7 0,0 2 3 16,0 0-16-16,0-8-57 15,0-9-479-15</inkml:trace>
  <inkml:trace contextRef="#ctx0" brushRef="#br2" timeOffset="101178">5825 4255 174 0,'0'0'179'15,"0"0"-80"-15,0 0 8 16,0 0-3-16,0 0-10 15,0 0-22-15,9-71 0 16,-9 66-11-16,0 2 5 16,0 0-8-16,0 3-10 15,0 0 13-15,0 0-25 16,0 0-19-16,0 0 10 16,0 0-22-16,0 0 5 0,0 0-10 15,0 0 5-15,0 0-11 16,0 0 4-16,0 3-4 15,0 8 3-15,0 6 6 16,0 3-3-16,9-3 0 16,4 5 6-16,14-2-7 15,-9-1 1-15,13 4 0 16,-4-3-1-16,13 2 4 16,-14-1-3-16,14 3 0 15,-13-3 3-15,-5 2-5 16,-13 2 2-16,0 3 0 15,-9 4-2-15,0-1 2 16,0-3 0-16,0 0 0 16,-27-5 6-16,-4-6-1 0,-18 3-5 15,5-9 1-15,-5 4 6 16,9-10-6-16,-9-5-1 16,22 0 0-16,1 0-3 15,4-5-30-15,13-27-93 16,9-10-44-16,9-12-73 15,39-3-250-15</inkml:trace>
  <inkml:trace contextRef="#ctx0" brushRef="#br2" timeOffset="101392">5932 4142 304 0,'0'0'187'0,"0"0"-57"16,0 0 16-16,0 0-42 15,0 0-47-15,0 0-17 16,93-62-5-16,-26 50 10 16,22-3-17-16,-5 2-25 15,14 1 0-15,-31 9-3 16,-19 3-76-16,-30 0-146 16,-18 0-204-16</inkml:trace>
  <inkml:trace contextRef="#ctx0" brushRef="#br2" timeOffset="113075">13422 5447 671 0,'0'0'149'15,"0"0"-39"-15,0 0 17 16,0 0-22-16,0 0-39 16,0 0-8-16,0 0-12 15,0 0-29-15,27-21 12 16,-27 21-28-16,0 0 3 16,0 23-7-16,0 14 10 15,0 11 2-15,0 3 6 16,-9 6-13-16,0 0 12 15,0 2-14-15,-4 3 2 16,4-2 5-16,9-9 1 0,-9-12-8 16,9-13 0-16,0-12 7 15,0-3-7-15,0-8 0 16,0 0 0-16,0-3 12 16,0 0-8-16,0 0 26 15,0 0 4-15,-8 0-19 16,-1-14 19-16,-9-17-34 15,5-12 3-15,4-7 0 16,0-7 0-16,9 6-3 16,0 8 0-16,0 15 6 15,0 8-6-15,0 9 0 16,0 5 0-16,0 6-4 16,0 0 4-16,0 0 0 15,0 0 0-15,-9 0-13 0,0 0 12 16,0 12-11-16,-13 16 12 15,-5 9-5-15,-13 2 5 16,14-8 0-16,-6-2-1 16,6-7 5-16,17-11-8 15,9-2 4-15,-13-6 0 16,13-3-7-16,0 0 11 16,0 0-4-16,0 0 6 15,0-3 0-15,0-31-5 16,40-23-1-16,17-19-1 0,10-14-9 15,22-1 10-15,-14 9 0 16,-17 23-3-16,-31 22 9 16,-9 19-6-16,-18 16 0 15,0 2 1-15,0 0-10 16,0 0-2-16,13 25 7 16,5 13-6-16,-1 6 18 15,6 8-8-15,-6-2 0 16,10 4 3-16,-14 3-8 15,5 2 5-15,-18-2-89 16,0-4-195-16,0-10-549 16</inkml:trace>
  <inkml:trace contextRef="#ctx0" brushRef="#br2" timeOffset="116067">3462 10007 470 0,'0'0'190'16,"0"0"-26"-16,0 0-47 15,0 0-13-15,0 0-19 16,0 0-38-16,-9-87 3 16,9 87-7-16,-13-3-28 15,13 3 11-15,0 0-26 16,0 0 3-16,0 0-6 15,-9 0-6-15,0 8 9 16,9 12-4-16,-9 6 16 16,9 2-16-16,0 5 4 15,0 4 0-15,9 3-3 0,31-1 6 16,-14-1-3 0,23-5 0-16,-9-1 7 0,5-4-7 15,-5-2 0-15,-14-1 0 16,5 1-3-16,-4-1 5 15,-5 1-2-15,-13-4 0 16,0 1 6-16,-9-4-12 16,0-5 6-16,0 1 0 15,0-7-7-15,-31 1 15 16,-13-4-8-16,-5 1 0 16,-9-6-1-16,9 0 1 15,-9 0-72-15,23-6-59 16,-5-13 7-16,22-13-19 15,9-13-2-15,9-11 23 0,0-13-183 16</inkml:trace>
  <inkml:trace contextRef="#ctx0" brushRef="#br2" timeOffset="116108">3462 10007 72 0</inkml:trace>
  <inkml:trace contextRef="#ctx0" brushRef="#br2" timeOffset="116228">3462 10007 72 0,'-67'-40'133'0,"54"21"34"0,13 1-30 0,0 5-21 15,0-1-8-15,0 0-25 16,13 2-49-16,32-2-2 15,3 3-7-15,19 2-24 16,0 7 13-16,-10 2-14 16,-8 0-6-16,-9 7 5 15,-31 25-158-15,-9 5-251 16</inkml:trace>
  <inkml:trace contextRef="#ctx0" brushRef="#br2" timeOffset="114873">960 10537 449 0,'0'0'182'16,"0"0"-73"-16,0 0 14 16,0 0 31-16,0 0-38 15,0 0-71-15,0 0 13 16,49-113-10-16,-13 59 6 16,4-11-8-16,0-7-36 15,-5-6 13-15,5-5-5 16,0 10-13-16,-13 14 11 15,-18 13-12-15,-9 21-1 16,0 10 11-16,0 7-9 16,0 8 2-16,-27 0-7 15,-13 0-10-15,-9 23 4 16,14 16 6-16,-5 12 0 16,0 12-4-16,22 1 8 15,18 10-4-15,0-1 0 0,0-7 1 16,9-4-8-16,31-8 7 15,9-12 0-15,-5-8-4 16,14-10-7-16,0-8-5 16,8-5-17-16,-8-5-35 15,0-3-25-15,0-3-78 16,-9 0-90-16,-9 0-96 16</inkml:trace>
  <inkml:trace contextRef="#ctx0" brushRef="#br2" timeOffset="115382">1898 10361 3 0,'0'0'557'0,"0"0"-422"16,0 0-10-16,0 0-15 15,0 0-49-15,0 0-12 16,-9-14-35-16,9 14-10 15,9-3-4-15,31 3 9 16,35-2-9-16,23-4 3 16,-5 6 2-16,-4-3 2 15,-13 3-7-15,-18 0 0 16,-32 0 0-16,-4 0 4 16,-13-3-4-16,-9 0 9 0,0-3-8 15,0-4 52-15,-9-8 1 16,-31-1-51-16,-8-7 11 15,-1 4-9-15,4-1-1 16,-4 2 11-16,18 8-9 16,22 4 21-16,1 4-18 15,-1 1-8-15,9 4 7 16,0 0-8-16,0 0-3 16,17 0-3-16,32 21 6 15,27 4 3-15,4 1-3 16,-5-5 0-16,1 9-3 15,-9-3 6-15,-10 5-3 0,-8 2 0 16,-13 0 4-16,-5-3-6 16,-22-3 2-16,-9 3-9 15,-9-2 8-15,-49-4-91 16,-26-3-140-16,-5 1-102 16</inkml:trace>
  <inkml:trace contextRef="#ctx0" brushRef="#br2" timeOffset="117111">685 12073 568 0,'0'0'154'15,"0"0"3"-15,0 0-24 0,0 0-11 16,0 0-49-16,0 0-30 16,-31-76 5-16,31 76-43 15,0 0-2-15,31 0-3 16,5 17 3-16,30 11-6 16,-8 10 3-16,9 4 0 15,-10-3-5-15,-8 1 5 16,-9 0 0-16,-22-6-1 15,-9-9 4-15,0-5-5 16,-9-9 2-16,0-2-2 16,0-9 2-16,-18 0 0 15,-13 0 8-15,4-5 0 16,-4-21-6-16,22-14 9 0,9-8-11 16,0-12 1-16,22 1-8 15,23 5 13-15,13 8-6 16,-1 16 0-16,10 8-6 15,0 7 0-15,4 7 5 16,-5 8-43-16,1 0-79 16,0 5-120-16,-18 29-134 15</inkml:trace>
  <inkml:trace contextRef="#ctx0" brushRef="#br2" timeOffset="117672">1840 12151 573 0,'0'0'101'15,"0"0"-7"-15,0 0 24 16,0 0-32-16,0 0-23 15,0 0-61-15,-75-18-1 16,115 18-1-16,26 0 13 16,10 0-8-16,22 0 10 15,-14 0-14-15,0 0 11 16,5 0-9-16,-13 0-1 16,-10 0 12-16,-26 0-13 0,-4 0 12 15,-14 0 23-15,-13 0-16 16,-9-3 12-16,0 1-3 15,0-7-4-15,0-5 23 16,-9-3-32-16,-40-2-10 16,0-2-9-16,0 5 10 15,5-4-7-15,4 3 0 16,13 0 7-16,14-1-5 16,13 8-2-16,0 1 0 15,0 7 2-15,0-2 3 16,0 4-7-16,0 0 2 15,0 0-22-15,31 0 18 0,18 9 3 16,9 11 1-16,-14 2-4 16,14 6 8-16,0-2-4 15,-9 5 0-15,-9-5 1 16,-23-1-8-16,-8 4 6 16,-9-5-3-16,-17 8-1 15,-50-1-78-15,-22 2-113 16,5-1-135-16</inkml:trace>
  <inkml:trace contextRef="#ctx0" brushRef="#br2" timeOffset="120030">3653 11754 494 0,'0'0'114'0,"0"0"-11"15,0 0-12-15,0 0 3 16,0 0-6-16,0 0-62 15,-9-11-8-15,9 11 4 16,0 2-21-16,0 19 17 16,0 1 20-16,9 3-14 15,-9 7-2-15,0-4-22 16,0 6 7-16,-9-2-5 16,-13-5 5-16,4-2-2 15,0-6-5-15,-4-6 0 0,22-4-2 16,0-7 2-1,0-2 0-15,0 0 2 0,0 0 6 16,0 0-5-16,13 0-3 16,14 0 1-16,13 0 0 15,4-2-1-15,-4 2 0 16,-13 0-2-16,13 0 5 16,0 10-6-16,-13 13 3 15,13 6-2-15,-23 5-8 16,1 3 7-16,-5-4 3 15,-13-3-4-15,0-5 7 16,0-7-3-16,-22-5 0 16,-36-3 1-16,1-4-7 15,-10-3 2-15,-8-3-10 0,17 0 10 16,9 0-34-16,22 0-14 16,18 0-41-16,9-23-45 15,0-14-63-15,0-13-257 16</inkml:trace>
  <inkml:trace contextRef="#ctx0" brushRef="#br2" timeOffset="120220">3702 11706 392 0,'0'0'212'16,"0"0"-85"-16,0 0-8 15,0 0-13-15,0 0-42 16,0 0-38-16,84-125-5 15,0 109-14-15,54-2-7 0,22 13 0 16,5 2-3-16,-23 3-82 16,-53 0-458-16</inkml:trace>
  <inkml:trace contextRef="#ctx0" brushRef="#br2" timeOffset="133075">11743 10067 74 0,'0'0'496'0,"0"0"-343"15,0 0-11-15,0 0-37 0,0 0-41 16,0 0-2-16,0 0-12 16,98-88 12-16,-58 54-11 15,4-12-7-15,-4-10-4 16,9-12-19-16,0-11 1 15,-5-6 4-15,-12 3-26 16,-15 2 14-16,-8 9 6 16,-9 15-17-16,0 8 19 15,-18 11-18-15,-13 12 3 16,-4 8-5-16,-5 9 2 16,4 8-5-16,-13 0 1 15,9 5-4-15,14 26-6 16,4 20 9-16,13 15 1 0,0 18-4 15,0 11 8 1,9 3-4-16,0-2 0 0,0-8 3 16,27-15-14-16,21-7 11 15,19-19-16-15,0-10 13 16,13-14-33-16,-5-9 34 16,1-8 0-16,-1-6 3 15,-17 0-5-15,0 0 4 16,-27 0-8-16,-13 0-13 15,-18-12-74-15,0 7-43 16,0-4-104-16,0 4-94 16</inkml:trace>
  <inkml:trace contextRef="#ctx0" brushRef="#br2" timeOffset="133398">12721 9625 228 0,'0'0'345'0,"0"0"-247"15,0 0 17-15,0 0-5 16,0 0-45-16,0 0-63 15,40-35 7-15,8 35 33 0,28-2-14 16,8 0 28-16,23-1-28 16,17-6-24-16,1 0 1 15,-19 4-5-15,-21 2-1 16,-36 3-51-16,-23 0-149 16,-26 0-42-16,0 20-234 15</inkml:trace>
  <inkml:trace contextRef="#ctx0" brushRef="#br2" timeOffset="133590">12960 9803 281 0,'0'0'94'0,"0"0"36"0,0 0-14 16,0 0-15-16,271 20-18 15,-186-20-41-15,8 0-15 16,-4 0-27-16,-5 0 0 16,-17 0-28-16,-18 0-309 15</inkml:trace>
  <inkml:trace contextRef="#ctx0" brushRef="#br2" timeOffset="135181">14751 9642 764 0,'0'0'195'0,"0"0"-39"15,0 0-1-15,0 0-32 16,0 0-61-16,0 0-7 16,-27-136-21-16,27 136-17 15,0 0 4-15,0 0-20 16,0 0-1-16,0 3 0 15,0 31 1-15,9 13-1 16,9 5 0-16,-9-2 0 16,4 3-5-16,-4-9 10 15,0-1-5-15,0-12 0 16,0-8 6-16,-9-10-9 16,9-4 3-16,-9-5 0 0,0-4-6 15,13 0 14-15,-4 0-8 16,9-13 0-16,8-17 12 15,5-10-12-15,9-5 0 16,-13 2 0-16,0 9-3 16,4 9 3-16,-14 11 0 15,-8 8-2-15,5 6-10 16,3 0 11-16,-8 3-8 16,9 24-3-16,4 5 7 15,-13-4-10-15,9 1 3 16,0-9 5-16,-5-4-20 15,-4-4 19-15,9-9 3 16,-18-1 3-16,17-2-4 0,6 0 12 16,12-5-6-16,-4-21 2 15,5-2 6-15,-5-6-6 16,5-3-2-16,-5 3 2 16,-14 9-5-16,6 11 3 15,-23 8 0-15,0 3 0 16,8 3-8-16,1 0 8 15,9 0-5-15,-9 17 5 16,22 3-4-16,-22-5 4 16,9 1 0-16,4-4-1 0,-4-4 7 15,-18-5-6 1,9-1 0-16,8-2 2 0,-3 0-2 16,4 0 2-16,-1 0-2 15,1-13 5-15,4-13 3 16,-4-3-7-16,0-4-1 15,4-1 5-15,-13 3 5 16,-9 1-9-16,9 17 1 16,-9 8 14-16,0 2-11 15,0 3-7-15,0 0 2 16,0 11-14-16,0 20 12 16,0 6 2-16,9 0 0 15,0 0-5-15,-1-4 10 0,15-2-5 16,3-5 0-1,5-9 1-15,5 0-9 0,4-11 8 16,9-6-13 0,0 0 1-16,-5 0-76 0,-4-23-2 15,0-5-34-15,-13-6-27 16,-9-6 8-16,-18 1-1 16,0-6-10-16,-9-4 57 15,-40 0 9-15,4-1-5 16,-4-1 52-16,1 3 35 15,8 0 6-15,13 0 20 16,-13 3 41-16,22 5 12 16,0 6-10-16,-4 12 22 15,13 7-11-15,-8 9-33 0,-1 6-4 16,-13 0-29-16,-5 9-4 16,5 22 6-16,13 0-8 15,18 6-2-15,0-3 1 16,0-3 5-16,36-9-3 15,4-4-2-15,9-10 0 16,-14-8 17-16,-4 0 17 16,-4 0 33-16,4-20 10 15,-22-8-21-15,-9-3 1 16,0 0-29-16,-9 2-14 16,-40 4-15-16,9 11 0 15,14 8-7-15,8 6-22 16,4 3-85-16,14 34-46 0,0 17-77 15,0 8-332-15</inkml:trace>
  <inkml:trace contextRef="#ctx0" brushRef="#br2" timeOffset="135668">16475 9588 631 0,'0'0'145'0,"0"0"-16"16,0 0-4-16,0 0-29 16,0 0-32-16,0 0-33 0,-174-136 6 15,148 136-37 1,8 0 4-16,-13 21-9 0,13 18 4 16,0 9 1-16,-4 9 0 15,13 2 4-15,9 0-6 16,0-8 2-16,0-11-4 15,31-12-3-15,5-13 1 16,-5-13 6-16,5-2 5 16,-5-5-1-16,18-35 5 15,-5-16 4-15,5-14 16 16,0-16 38-16,-9-14-39 16,-5-10-3-16,-17-3 7 15,-5 9-19-15,-13 10 15 16,0 26-5-16,-22 22-9 15,4 21 14-15,1 14-21 0,17 11-2 16,-9 0-5-16,9 26-12 16,-14 38 12-16,14 24 0 15,0 12 5-15,0-4-9 16,14-3 4-16,21-11 0 16,5-14-5-16,-4-9-31 15,4-10-45-15,9-15-77 16,8-9-142-16,10-7-155 15</inkml:trace>
  <inkml:trace contextRef="#ctx0" brushRef="#br2" timeOffset="135891">17154 9639 688 0,'0'0'96'15,"0"0"-26"-15,0 0 21 16,0 0-67-16,0 0 3 16,249-39 6-16,-142 29-30 15,-9 3 10-15,-23-2-13 16,-8 4-8-16,-27-1-33 16,-22-2-143-16,-18-2-154 15</inkml:trace>
  <inkml:trace contextRef="#ctx0" brushRef="#br2" timeOffset="136096">17377 9331 588 0,'0'0'162'0,"0"0"-46"16,0 0 22-16,0 0-64 15,0 0-63-15,0 0 5 16,0 79 52-16,0-20-33 15,0 4 4-15,0-1-35 16,0 3 3-16,0 0-7 16,0-3-2-16,0-2-58 0,0-15-268 15</inkml:trace>
  <inkml:trace contextRef="#ctx0" brushRef="#br2" timeOffset="136354">18114 8977 664 0,'0'0'216'0,"0"0"-71"16,0 0 22-16,0 0-60 15,0 0-59-15,0 0-45 0,0 65 4 16,9 40 44-1,22 16-39-15,-4 4 0 0,-1 5-9 16,-3 0 6-16,-15 6-18 16,1 9-17-16,9 6-216 15,13-5-396 1</inkml:trace>
  <inkml:trace contextRef="#ctx0" brushRef="#br2" timeOffset="137281">12041 13085 553 0,'0'0'96'0,"0"0"35"16,0 0 15-16,0 0-19 15,0 0-47-15,0 0-47 16,49-54-1-16,0 22 3 16,8-7-13-16,10-9 15 15,8-14-18-15,1-9-8 16,-9-12 11-16,-10 0-18 15,-17-6 5-15,-13-2 0 0,-14 6-3 16,-13 12 0 0,0 14-6-16,0 16 1 0,0 15 0 15,-13 13 0-15,-5 10-1 16,9 5 0-16,0 0-10 16,-22 11 8-16,5 37-7 15,-14 21 9-15,22 13 0 16,18 5 1-16,0 6-1 15,0-2 0-15,0-3 9 16,18-6-12-16,13-6 3 16,-5-11 0-16,14-11-5 15,-4-9 6-15,4-16-1 0,0-12 0 16,18-6-5 0,-5-11 1-16,18 0-63 0,5 0-98 15,-1-19-111-15,1-4-300 16</inkml:trace>
  <inkml:trace contextRef="#ctx0" brushRef="#br2" timeOffset="137564">13458 12640 592 0,'0'0'170'0,"0"0"-35"16,0 0-23-16,0 0-9 16,0 0-47-16,0 0-39 15,-18-45-13-15,67 42 6 16,18 0-10-16,17 0 0 16,23-6 7-16,17 0-13 15,18-4 6-15,5-4-42 16,-36 9-52-16,-31 5-92 15,-62 3-22-15,-18 0-196 16</inkml:trace>
  <inkml:trace contextRef="#ctx0" brushRef="#br2" timeOffset="137834">13565 12835 406 0,'0'0'100'15,"0"0"-52"-15,0 0 39 16,0 0 13-16,248 3-57 16,-132-3-32-16,8-5-3 15,-8 1-8-15,-1 4-42 16,-39 0-411 31</inkml:trace>
  <inkml:trace contextRef="#ctx0" brushRef="#br2" timeOffset="138998">15164 12130 252 0,'0'0'591'16,"0"0"-472"-16,0 0-3 15,0-149 0-15,0 125-37 0,0 13 20 16,0 9-58-16,0 2-13 16,0 0 2-16,0 0-27 15,-18 0-3-15,-13 37 3 16,-4 16-1-16,-23 18 13 15,9 8-15-15,18 8 0 16,13 16-4-16,18 2 6 16,0 2-2-16,31-10 0 15,36-15 1-15,17-22-8 16,1-21 7-16,4-17 0 16,-5-13-7-16,-17-9 8 15,-18 0-1-15,-10-3 1 16,-12-25 9-16,-5-9-1 0,-22-6-9 15,0-2 0 1,-71 0 5-16,-13 2-5 0,-23 12 0 16,14 11-3-16,-5 15-9 15,40 5-7-15,32 0-98 16,17 31-135-16,9 3-112 16</inkml:trace>
  <inkml:trace contextRef="#ctx0" brushRef="#br2" timeOffset="139719">12156 14588 535 0,'0'0'252'0,"0"0"-137"16,0 0 11-16,0 0-16 15,0 0-24-15,0 0-24 0,-9-60-45 16,9 60-17-16,0 0 0 16,27 14-5-16,31 18 5 15,8 7 0-15,14 6 9 16,-13 4-10-16,-18-10 1 15,-5 4 0-15,-21-7-7 16,-6-9 9-16,-17-14-2 16,0-1 0-16,0-7 0 15,-31-2 0-15,-4-3 9 16,-14 0-9-16,22-3 16 16,-4-27-13-16,13-8 6 15,18-19-9-15,0-5 5 16,49-3-10-16,18-5 3 0,17 7 2 15,14 12-6-15,-14 14-11 16,1 6 2-16,13 6-35 16,-14 11-110-16,14 11-140 15</inkml:trace>
  <inkml:trace contextRef="#ctx0" brushRef="#br2" timeOffset="140000">13796 14422 649 0,'0'0'157'0,"0"0"-81"16,0 0 60-16,0 0-61 15,0 0-43-15,0 0-32 16,9-18-3-16,66 18 2 15,23 0 2-15,26 0 0 16,10 0 2-16,-28 0-3 16,-21 0-4-16,-37 5-90 15,-30 8-75-15,-18 0-51 16,0 1-157-16</inkml:trace>
  <inkml:trace contextRef="#ctx0" brushRef="#br2" timeOffset="140146">13822 14675 29 0,'0'0'405'0,"0"0"-283"16,0 0-33-16,0 0-59 15,0 0 27-15,0 0-22 16,325 6-19-16,-161-12-11 16,-22-2-5-16,-17 5-115 15,-37 3-243-15</inkml:trace>
  <inkml:trace contextRef="#ctx0" brushRef="#br2" timeOffset="140566">15213 14485 609 0,'0'0'210'15,"0"0"-80"-15,0 0 42 16,35-149-60-16,-35 123-36 15,14 12-1-15,-14 3-38 16,0 8 7-16,0 3-14 16,0 0-29-16,0 0 9 15,0 0-10-15,0 0-7 16,0 3 1-16,0 20-3 16,0 8 9-16,0 8 0 15,0 1 8-15,0 2-11 16,35-2 3-16,5 2 0 15,9-10-4-15,-13 2 8 0,13-6-4 16,-23-3 0-16,5 1 5 16,-13-6-9-16,4-3 4 15,-13 2 0-15,-9-5-6 16,0 0 10-16,0-2-4 16,0 2 0-16,0-4 2 15,-31-3-11-15,4-1 8 16,-21-6-46-16,-10 0-47 15,0 0-85-15,9-13-64 16,5-19-121-16</inkml:trace>
  <inkml:trace contextRef="#ctx0" brushRef="#br2" timeOffset="140656">15213 14485 525 0</inkml:trace>
  <inkml:trace contextRef="#ctx0" brushRef="#br2" timeOffset="140730">15213 14485 525 0,'306'-220'169'0,"-270"204"-91"0,22-5-7 0,8 1-12 16,23-3-58-16,-13 4-2 16,-1-3-3-16,-17-4-67 15,-9 3-78-15,0-17-192 16</inkml:trace>
  <inkml:trace contextRef="#ctx0" brushRef="#br2" timeOffset="142448">16035 11024 515 0,'0'0'189'0,"0"0"-38"16,0 0-17-16,0 0-26 15,0 0-74-15,-173-151-5 16,57 129-19-16,-35 5 1 16,-40 2-11-16,-40 13 0 15,-36 2 0-15,-13 0 0 16,-4 0 6-16,4 14-6 16,-9 11 0-16,5 4 2 15,4-3-11-15,5-1 9 16,26-5 0-16,18-3-2 0,31-2 8 15,18 7-6-15,18-2 0 16,30-1 10-16,28 1-17 16,21 2 7-16,5 4 0 15,27 2-9-15,4 6 12 16,9 6-3-16,13 8 0 16,18 8 2-16,-4 22-10 15,13 12 8-15,0 18 0 16,0 13-1-16,22 15 11 15,-13 3-7-15,9 11 22 16,-18 8-5-16,9 1 17 16,-9 7-17-16,9 2-8 15,-9 10 22-15,0 5-33 0,0 11 14 16,-18 15-9-16,-31 26 4 16,-17 14-3-1,-10-3-7-15,9-17 0 0,18-36-2 16,14-35 10-16,13-19-8 15,13-25 13-15,9-15-8 16,0-9 12-16,0-16-17 16,0-3 0-16,9-6 11 15,0-3-1-15,-9-6-9 16,0-7 0-16,0-20 8 16,13-7-5-16,-13-16-4 15,9-6 0-15,-9 0-9 16,26 0 7-16,14 0 2 0,27 0 8 15,26 0-3-15,14-6-1 16,9-11-4 0,-1 8 0-16,27-10-4 0,23 7 6 15,26-11-2-15,31 3 0 16,27 2 6-16,26-3-10 16,32-2 4-16,8 4 0 15,23-1-6-15,-5 8 4 16,13 7 2-16,-3 5 0 15,-15 0-4-15,-34 0-1 16,-15 0 5-16,-21 0 0 16,-27-9-6-16,-9-10 9 15,-22-7-3-15,-27-2 0 0,-21 2 7 32,-46 6-11-1,-30 6 4-31,-27 3 0 15,-23-3 0 1,5-6 4 0,-4-3-4-1,-18-16 2 1,13-10 6-16,-22-7-5 0,0-9-3 31,0-11 2 0,-22-6 0-15,-5-10-1-16,-4-12-1 0,4-9 0 16,10-13 8 15,8-11-9-15,9-19 1-1,0-17 0 1,0-2-7 15,0-7 7-15,9 10 0-1,0-5 0-15,-1 0 8 0,-8-4-8 0,0-3 0 0,0-3 3 0,-17 6-10 0,-23 8 7 0,0 12 0 0,13 8-2 0,18 8 6 16,-13 6-4-16,22 15 0 0,0 19 3 0,0 23-10 0,0 17 7 0,0 15 0 0,-9 4-3 0,0 6 6 0,-9 7-3 0,-13 1 0 0,-4 1 4 0,-5-4-9 0,4 2 5 0,-4-1 0 0,0-2-5 0,22 4 10 0,1 8-5 0,8 6 0 0,-13 10 7 16,13 2-13-16,9 6 6 0,0 0 0 15,-9-4-7-15,9-4 13 16,0-1-6-16,-9-5 0 15,9 3 6-15,0 0-13 16,0 0 7-16,0-1 0 16,0-2-10-16,0 0 14 15,0-6-4-15,0 3 0 16,0-2 7-16,9 5-13 16,-9-2 6-16,9 3 0 15,-9 1-8-15,9-2 12 16,-9 3-4-16,0 5 0 15,0 6 5-15,0 0-15 0,0 0 10 16,0 0-3-16,0 0-11 16,0 0 0-16,0 0 14 15,0 0 0-15,-18 0 4 16,0 6-6-16,-22 3 2 16,-27-1 0-16,-39 12-7 15,-67 9 0-15,-76 4-67 16,-49 4-36-16,-35 0-41 15,0-1 21-15,26-5-23 16,58-5-31-16,76-9-74 16</inkml:trace>
  <inkml:trace contextRef="#ctx0" brushRef="#br0" timeOffset="550278">21704 9580 804 0,'0'0'157'0,"0"0"-112"16,0 0 60-16,0 0-2 15,0 0-63-15,0 0-35 16,191-194 41-16,-102 121-21 15,4-10-4-15,5-3 15 16,0-7-22-16,-32-4 7 16,1 1-4-16,-23 8-11 15,-22 17 7-15,-13 23-13 16,-9 20 0-16,0 17 11 16,0 7-9-16,-9 4-4 15,-22 15-2-15,-4 38 4 16,-23 25 4-16,9 13-4 0,23 10 0 15,3 4-4 1,23-4 7-16,0-5-3 0,23-8 0 16,21-14 6-16,5-21-17 15,0-15 8-15,8-10-19 16,-8-14 9-16,5-2-37 16,17-10-28-16,-5-2-67 15,10 0-104-15,8 0-77 16</inkml:trace>
  <inkml:trace contextRef="#ctx0" brushRef="#br0" timeOffset="550505">23285 9155 547 0,'0'0'200'0,"0"0"-133"0,0 0 37 16,0 0-10-16,0 0-59 15,0 0-34-15,183-42 15 16,-77 36-4-16,10 3-7 16,-23 1 0-16,5-2-5 15,-23 2-26-15,-17 2-83 16,-31 0-110-16,-5 0-58 16</inkml:trace>
  <inkml:trace contextRef="#ctx0" brushRef="#br0" timeOffset="550692">23850 8918 331 0,'0'0'176'0,"0"0"-60"15,0 0 39-15,0 0-72 16,0 0-45-16,0 0-27 16,-58 57 26-16,49-1 1 15,0 2-25-15,9 8-7 16,0-4 0-16,0-2-6 15,0-4-15-15,0-11-68 16,0-7-154-16</inkml:trace>
  <inkml:trace contextRef="#ctx0" brushRef="#br0" timeOffset="551011">25094 8334 456 0,'0'0'404'0,"0"0"-321"16,0 0 50-16,0 0-27 15,0 0-86-15,0 0 29 16,-67 190-32-16,67-71 0 0,0 5-5 15,0-2-8-15,-9-9 4 16,9-11-8-16,0-14-7 16,0-14 3-16,0-12-73 15,9-17-59-15,31-14-58 16,0-17-13-16,-4-14 8 16,21 0-57-16</inkml:trace>
  <inkml:trace contextRef="#ctx0" brushRef="#br0" timeOffset="551321">25334 9226 80 0,'0'0'123'15,"0"0"8"-15,8-184 9 16,-8 143-18-16,0 9-2 16,0 17-8-16,0 9-72 15,0 6-26-15,14 0-14 0,4 0-3 16,8 15-1 0,14 10 4-16,-9 1 0 0,-4 6 3 15,0-5 2-15,4-2-5 16,-5-2 10-16,-12-6-7 15,-5-8 9-15,0-7-9 16,-9-2-1-16,0 0-2 16,0 0 7-16,-32-2 19 15,6-21-6-15,8-3-17 16,18-8 29-16,0-2-13 16,36-7-18-16,39-2 5 15,14 0-3-15,18 8-6 0,-23 9-3 16,0 8-53-1,-17 14-50-15,4 6-79 0,-44 0-144 16</inkml:trace>
  <inkml:trace contextRef="#ctx0" brushRef="#br0" timeOffset="551504">26187 8979 353 0,'0'0'262'0,"0"0"-160"15,0 0 41-15,0 0-31 16,0 0-72-16,0 0-32 16,191-31-2-16,-111 17-6 15,4 3-22-15,-17 6-67 16,-10 1-94-16,-8 4-68 0,-22 0-174 16</inkml:trace>
  <inkml:trace contextRef="#ctx0" brushRef="#br0" timeOffset="551854">26964 9031 445 0,'0'0'141'0,"0"0"20"0,0 0-8 16,0 0-47-16,0 0-32 15,218-145-28-15,-169 103-17 16,-9-7 18-16,-14-2-22 0,-3 1-12 15,-15 4 26-15,1 6-35 16,-9 12 6-16,0 9-1 16,0 10-2-16,0 6-14 15,0 3 2-15,-17 0-4 16,-15 17 2-16,-8 25 10 16,5 16-3-16,17 7 0 15,-4 6 5-15,22-9-12 16,0-8 7-16,31-12-3 15,27-9-4-15,17-7-4 16,19-6 2-16,12-3 7 16,-8-6-63-16,-22 1-48 15,-37-3-125-15,-30-1-290 16</inkml:trace>
  <inkml:trace contextRef="#ctx0" brushRef="#br0" timeOffset="552201">25622 9724 629 0,'0'0'154'0,"0"0"-110"0,0 0 68 16,0 0-42-16,0 0-26 16,0 0 23-16,365 0-35 15,-156 0-10-15,4-3-22 16,-22-18 10-16,0-9 6 16,-18 5-12-16,0-1 18 15,-30 7-22-15,-10 7 0 16,-9 10-4-16,-35 2 3 15,-36 0-48-15,-30 4-153 16,-23 23-126-16</inkml:trace>
  <inkml:trace contextRef="#ctx0" brushRef="#br0" timeOffset="552763">26427 10214 301 0,'0'0'86'0,"0"0"-47"15,0 0 1-15,0 0-14 16,0 0-2-16,0 0 97 0,-18 5 0 15,18-5-49-15,0-5 5 16,0-4 20-16,0-2-2 16,0 3-9-16,0 2-40 15,0-1 9-15,0 7-9 16,9 0-20-16,-9 0 16 16,9 0-30-16,-9 0-12 15,0 0 6-15,8 0-2 16,-8 0-4-16,0 0 0 15,23 0 3-15,-6 7-5 16,1 10 2-16,13 3 0 16,5 5-3-16,-5 7 8 15,-13 5-5-15,-1-1 0 0,-3 1 1 16,-5 0-6-16,-9-6 5 16,0-3-1-16,0-2-6 15,-9-6 1-15,-13-9 6 16,4 0 0-16,9-8 1 15,9-1 3-15,0-2-4 16,0 0 0-16,0 0-3 16,75-20-15-16,41-13-11 15,17-15-38-15,9-3-37 16,-4-3-13-16,-13 0-66 16,-1-6-58-16,-13-1-258 15</inkml:trace>
  <inkml:trace contextRef="#ctx0" brushRef="#br0" timeOffset="553114">28315 8162 632 0,'0'0'189'16,"0"0"-77"-16,0 0 5 0,0 0-54 16,0 0-62-16,0 0 23 15,151-12 13-15,-85 63-15 16,-8 24 26-16,0 21-10 15,-18 22-23-15,-5 15 8 16,-21 8-16-16,-14 1-7 16,0-6 0-16,-49-14-15 15,-27-18-67-15,-21-12-166 16,-1-20-282-16</inkml:trace>
  <inkml:trace contextRef="#ctx0" brushRef="#br0" timeOffset="554854">19243 12694 657 0,'0'0'61'15,"0"0"5"-15,0 0 34 0,0 0-42 16,0 0-58-16,0 0 8 15,57-23-5-15,50 12 17 16,8 2-15-16,-21 1 12 16,-5-4 2-16,-14 7-18 15,-17-7 21-15,-18 7-22 16,-13-1 1-16,-19-2 7 16,15-4-3-16,-14 1 1 15,-9-6 16-15,0-6-13 16,0-5 9-16,0-3-18 0,-23 0 0 15,6 6-6-15,-10 5 2 16,-4 8 4-16,13 3-3 16,9 7-2-16,9 2 5 15,0 0 0-15,0 0-7 16,9 0 6-16,40 20 0 16,18 8 1-16,-1 0 1 15,1-2 6-15,-1 8 0 16,1 0-7-16,-27 5 0 15,-13 6-8-15,-27 10 8 16,0-5 0-16,-67 7-1 16,-40 3-10-16,-8-4 8 15,13-2-94-15,22-15-170 0</inkml:trace>
  <inkml:trace contextRef="#ctx0" brushRef="#br0" timeOffset="555232">20558 12714 599 0,'0'0'207'16,"0"0"-132"-16,0 0 23 15,93-178-30-15,-44 118-50 0,0-3-12 16,0-2 19-1,-23 9-24-15,-8 10 22 0,-18 16 12 16,0 10-12-16,0 8 14 16,-18 9-30-16,-22 3-4 15,-18 0-6-15,-8 43-5 16,-1 19 8-16,9 21 0 16,32 10 2-16,26-3-3 15,0-4 1-15,18-14 0 16,39-10 1-16,19-13-1 15,13-15-2-15,-14-11-3 16,23-15-81-16,-5-8-79 16,5 0-145-1</inkml:trace>
  <inkml:trace contextRef="#ctx0" brushRef="#br0" timeOffset="555425">21477 12532 458 0,'0'0'185'16,"0"0"-65"-16,0 0-4 16,0 0-73-16,0 0-33 15,0 0-4-15,258-51-6 16,-174 46 0-16,-17-1-3 16,-18 4-21-16,-18 2-87 15,-13-3-51-15,-18-4-20 16,0 3 34-16,0-5-44 0</inkml:trace>
  <inkml:trace contextRef="#ctx0" brushRef="#br0" timeOffset="555581">21859 12399 29 0,'0'0'131'0,"0"0"15"15,0 0 6-15,0 0-21 16,0 0-43-16,0 0 4 16,-57-28-43-16,48 31-28 15,0 31-7-15,-13 12 49 16,13 7-11-16,9 4-34 15,0-3-13-15,0-3-10 16,0-10 5-16,9-4-114 16,22-8-198-16</inkml:trace>
  <inkml:trace contextRef="#ctx0" brushRef="#br0" timeOffset="555956">22646 12165 658 0,'0'0'135'0,"0"0"-3"15,0 0 4-15,0 0-93 16,0 0-43-16,0 0 13 16,84 88-7-16,-57-29 16 15,13 3-18-15,-9-3-1 0,-13-5-2 16,-1-14 7-1,-8-12-11-15,-9-11 3 0,0-8 0 16,0-7-4-16,0-2 11 16,-26 0-2-16,-5-2 6 15,22-29-7-15,9-12 1 16,9-10-5-16,71-10 0 16,13 1-9-16,22 2 7 15,-8 15-1-15,-23 11 1 16,-8 17-28-16,-18 17 18 15,-27 0-33-15,-13 20-53 16,-18 25-32-16,0 11-124 16,0 7-344-16</inkml:trace>
  <inkml:trace contextRef="#ctx0" brushRef="#br0" timeOffset="556161">22939 12838 613 0,'0'0'99'0,"0"0"-70"0,0 0-5 15,280-48-2-15,-147 37-22 16,-17 11-2-16,-32 0 0 16,-17 0-111-16,-45 14-89 15,-22 14-247-15</inkml:trace>
  <inkml:trace contextRef="#ctx0" brushRef="#br0" timeOffset="556452">23063 13167 702 0,'0'0'116'0,"0"0"-26"15,0 0 39-15,0 0-65 16,0 0-52-16,0 0-8 15,138 14 18-15,-102 0-22 16,-5 11 8-16,-14 1-8 16,-17 5 2-16,0 4-7 15,0-2 1-15,0-2 4 0,-17-6 4 16,8-1 1 0,9-8-5-16,0 1 2 0,0-9 3 15,9 1 0-15,26-9-5 16,32 0 0-16,31-5 0 15,17-32-48-15,10-12-158 16,-10-7-179-16</inkml:trace>
  <inkml:trace contextRef="#ctx0" brushRef="#br0" timeOffset="556665">24609 12448 608 0,'0'0'165'15,"0"0"-94"-15,0 0-12 16,0 0-27-16,0 0-27 16,303-43 2-16,-157 32-14 15,5-1 5-15,-18-4-202 16</inkml:trace>
  <inkml:trace contextRef="#ctx0" brushRef="#br0" timeOffset="557246">25978 12387 434 0,'0'0'250'0,"0"0"-138"16,0 0 60-16,0 0-42 15,0 0-110-15,0 0 17 16,142-144-15-16,-66 88-9 16,21-3 10-16,-21 0-21 15,-10 0 17-15,-17-1 5 0,-31 3-13 16,-9-3 19-16,-9 12-18 16,0 12-8-16,0 13 7 15,-9 17-11-15,0 6-1 16,-9 3-8-16,1 42-4 15,-14 18 13-15,-9 13 0 16,13 8 0-16,9 2-5 16,18-7 5-16,0-6-10 15,0-8-64-15,36-13-98 16,21-11-92-16,1-9-186 16</inkml:trace>
  <inkml:trace contextRef="#ctx0" brushRef="#br0" timeOffset="557447">26111 12560 351 0,'0'0'200'16,"0"0"-127"-16,0 0-25 15,0 0-25-15,240-36-17 16,-116 33-6-16,1 3 0 15,-32 0-162-15,-22 0-78 16</inkml:trace>
  <inkml:trace contextRef="#ctx0" brushRef="#br0" timeOffset="558095">25831 13081 387 0,'0'0'217'0,"0"0"-94"16,0 0 47-16,0 0-75 15,0 0-43-15,0 0-25 16,196-27-8-16,-112 21 20 16,-8 6-34-16,-10 0 10 15,1 0-1-15,-18 6-12 16,-9 13 6-16,-14 7-8 0,-3-1 0 15,-14 6-6-15,-9-4 3 16,0 9 3-16,0-3 0 16,-49 4 0-16,-9 5 4 15,-9-2-4-15,9-2 1 47,32-13-1-16,13-14 2-15,13-5-2-16,31-6 0 16,53 0 5 15,49-9 4 0,41-13-9-31,-1 4-27 16,-18 10 16 31,-52 8-229-16,-46 0-225-15</inkml:trace>
  <inkml:trace contextRef="#ctx0" brushRef="#br0" timeOffset="558573">19865 16054 544 0,'0'0'219'0,"0"0"-172"15,0 0 51-15,0 0 0 16,0 0-77-16,0 0-20 16,71-42 0-16,31 24 5 15,44-4 10-15,5-7-13 16,-8-5 10-16,-6-2 2 0,-26-4-15 16,-13 9 20-1,-31 0-11-15,-18 6 16 0,-14-7 33 16,5 1-27-16,-22-5-4 15,4 4 10-15,-22 1-34 16,0 0 22-16,0 5-25 16,-22 1 0-16,-22 11-4 15,-14-6-8-15,-9 14 12 16,9 6 0-16,1 0-5 16,26 0 0-16,13 0 5 15,9 9-3-15,9 8-3 16,0-3-4-16,9 3-1 0,40-3 9 15,8 4 0-15,19-5 2 16,17 0 0-16,-4 0 4 16,-13 4-4-16,-10-2 3 15,-17 1-3-15,-9 4 0 16,-13 0 5-16,-18-1-10 16,-9 4 5-1,0 5-5-15,-27 9 0 0,-49 0-2 16,-12 2 7-16,3-2-25 15,-4-5-59 1,23-8-49-16,17 2-75 0,22 6-207 16</inkml:trace>
  <inkml:trace contextRef="#ctx0" brushRef="#br0" timeOffset="559096">22348 15072 49 0,'0'0'604'0,"0"0"-484"16,0 0-20-16,0 0 12 15,0 0-38-15,0 0-17 16,-67-77-57-16,67 77-11 16,45 9 11-16,13 19 0 15,8 6 8-15,5 9-8 16,-17 2 5-16,3-6-7 15,-17-2 2-15,-9-12 0 16,-22-7-9-16,-9-12 7 16,0 2 2-16,-31-8 16 0,-18 0-7 15,5 0 10 1,4 0-19-16,13-12 2 0,27-8 0 16,0-5-2-16,0-13-4 15,67-6-2-15,8-7-10 16,1 0 7-16,13 14-49 15,-36 6-18-15,-4 17 16 16,0 14-70-16,-9 0-72 16,-13 0-170-16</inkml:trace>
  <inkml:trace contextRef="#ctx0" brushRef="#br0" timeOffset="559308">23246 15174 600 0,'0'0'136'0,"0"0"-56"16,0 0 0-16,0 0-24 15,0 0-27-15,0 0 24 16,173-14-15-16,-107 2-35 16,23 6 6-16,-4-2-9 15,-10 2 5-15,-17 1-11 16,-18-7-8-16,-13 4-112 15,-5 2-114-15,-22-5-322 16</inkml:trace>
  <inkml:trace contextRef="#ctx0" brushRef="#br0" timeOffset="559523">23534 14877 466 0,'0'0'220'0,"0"0"-119"15,0 0-46-15,0 0-23 16,0 0 2-16,0 0 82 16,0 0-51-16,49 203-34 15,-31-129 1-15,0 2-9 16,-5-8-21-16,5-9-4 16,-9-10-48-16,8-18-235 15,15-17-377-15</inkml:trace>
  <inkml:trace contextRef="#ctx0" brushRef="#br0" timeOffset="559878">24263 15035 548 0,'0'0'245'15,"0"0"-111"-15,0 0 18 16,0 0-58-16,0 0-59 15,182-178-5-15,-115 128 7 16,8-11-25-16,-26 2 26 16,0-4-4-16,-31 2-14 15,-18 15 15-15,0 1-27 16,-27 13 20-16,-13 14-8 0,-9 5-19 16,23 13 9-16,3 0-10 15,-3 3-9-15,-5 40 4 16,13 19 6-16,-9 9-1 15,27 11 0-15,0 2 3 16,0-1-11-16,0-12 8 16,27-9-14-16,13-17 5 15,18-8-63-15,-1-11-16 16,10-13-27-16,0-7-86 16,-19 0-131-16</inkml:trace>
  <inkml:trace contextRef="#ctx0" brushRef="#br0" timeOffset="560158">22326 15627 738 0,'0'0'131'0,"0"0"-83"16,320-26 105-16,-63 6-63 16,50-2-44-16,17 2-41 15,-17 0 4-15,-41 3-8 0,-43 9 6 16,-59 2-14-16,-62 6-12 16,-44 0-76-16,-49 6-87 15,-9 13-153-15</inkml:trace>
  <inkml:trace contextRef="#ctx0" brushRef="#br0" timeOffset="560461">23285 15884 448 0,'0'0'139'0,"0"0"-133"15,0 0 110-15,0 0 19 16,0 0-40-16,289 0-28 15,-222 0 23-15,-18 0-38 0,-14 20-29 16,-26 17 0-16,0 8-17 16,-9 12-4-16,-9 5 6 15,-35 9 7-15,-5-9 11 16,0-6-13-16,40-11-5 16,9-13-1-16,9-15-5 15,67-3-2-15,39-14 11 16,27-10-9-16,14-31-2 15,-5-16-8-15,-13-10-41 16,4-10-69-16,9-24-154 16,4-18-229-16</inkml:trace>
  <inkml:trace contextRef="#ctx0" brushRef="#br0" timeOffset="560928">24818 14171 552 0,'0'0'165'0,"-413"-201"-18"16,195 123 8-16,-13 24-60 15,9 25-29-15,-18 29-11 16,-9 26-18-16,-26 58 2 16,-14 35-35-16,5 37 16 15,22 28 4-15,35 17-20 16,45 19 7-16,44 13-11 0,63 10 0 15,57 21-4 1,45-1 3-16,97-11 0 16,80-23 1-16,23-47-31 15,35-55 28-15,-26-40-6 16,17-42 9-16,-4-33 0 0,8-17 4 16,10-64 1-16,-9-21 7 15,13-43-5-15,-14-48 30 16,1-28 5-16,0-38 1 15,-10-4-1-15,-34 4-32 16,-63 21 6-16,-62 11 0 16,-80 19-14-16,-27 14 17 15,-120 19-19-15,-44 1 1 0,-54 21-2 16,-44 4 1-16,-26 23 0 16,8 25 0-16,14 24-20 15,44 42 13-15,49 23-46 16,44 37-125-16,41 53-88 15,21 27-295-15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6T13:09:47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31">
        <inkml:traceFormat>
          <inkml:channel name="X" type="integer" max="584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69.9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4-06T13:17:25.607"/>
    </inkml:context>
  </inkml:definitions>
  <inkml:trace contextRef="#ctx0" brushRef="#br0">29434 152 408 0,'0'0'145'0,"0"0"-50"16,0 0 58-16,0 0-62 15,0 0-53-15,0 0-20 16,40-11-17-16,26 11 9 15,10 0-10-15,8 0-7 16,14 0 6-16,-22 0-113 16,-19 11-37-16,-39 3-63 15,-18 3-184-15</inkml:trace>
  <inkml:trace contextRef="#ctx0" brushRef="#br0" timeOffset="116">29425 529 244 0,'0'0'64'0,"0"0"-1"16,0 0 11-16,209 37-52 15,-76-37-21-15,-18 0-1 16,-8 0-166-16</inkml:trace>
  <inkml:trace contextRef="#ctx0" brushRef="#br0" timeOffset="627">30553 336 536 0,'0'0'159'16,"0"0"-49"-16,0 0 4 15,0 0-8-15,0 0-53 16,0 0 3-16,-49-147-8 16,49 132-40-16,0 5 10 15,0 4-18-15,14 6-4 16,12 0 0-16,1 2-14 0,4 33 10 16,-4 10 7-16,-5 9-6 15,-13 8-1-15,0-2 8 16,-9-9-2-1,0-12-5-15,9-11 3 16,-9-13 4-16,0-13 0 16,9-2 8-16,-9 0 3 0,22 0 1 15,-13-35 12 1,8-14 5-16,1-14-24 0,13 2 0 16,-4 3 12-16,-5 7-13 15,5 9 9-15,4 10-13 16,-13 16-1-16,0 7-4 15,13 9-6-15,4 0-5 16,5 31 8-16,9 15-20 16,-5 16 20-16,-12 7-14 0,8-5-3 15,-5 1 15 1,5-11-43-16,-4-8-92 0,4-21-109 16</inkml:trace>
  <inkml:trace contextRef="#ctx0" brushRef="#br0" timeOffset="-4482">23427 113 307 0,'0'0'251'16,"0"0"-137"-16,0 0-32 16,0 0 6-16,0 0-20 15,0 0-31-15,0 0 0 16,-75-112-28-16,48 111 7 16,-4 1-10-16,4 0 4 15,-13 0-13-15,14 8 3 0,-14 21 0 16,22 7-9-16,-4 4 6 15,22 3 3-15,0 2-1 16,0-1 5-16,48 1-9 16,10-5 5-1,9 1 0-15,-1-2-12 16,1-2 13-16,0 0-1 16,-18-1 0-16,-18 3 7 0,-14-1-10 15,-8-2 3-15,-9-1 0 16,0-10-7-16,0-3 9 15,0-9-2-15,-17-11 0 16,-23-2 6-16,-9 0-17 16,4 0 9-16,5-11-45 15,9-15 1-15,13 1-22 16,10-4-10-16,8-2-42 0,0-3-9 16,40-3-61-1,4 0-52-15</inkml:trace>
  <inkml:trace contextRef="#ctx0" brushRef="#br0" timeOffset="-4251">23667 393 114 0,'0'0'85'16,"0"0"5"-16,0 0 25 15,0 0-38-15,0 0 10 16,0 0-12-16,31 46-43 16,-31-13 1-16,0 7 6 15,0 2-32-15,0 1 24 16,9-1-25-16,0-6 1 0,0-4 0 15,0-3-1-15,22-12-6 16,-22-3 0-16,8-12-43 16,1-2-82-16,4 0-101 15,-13-11-116-15</inkml:trace>
  <inkml:trace contextRef="#ctx0" brushRef="#br0" timeOffset="-3928">23880 183 92 0,'0'0'125'0,"0"0"-69"15,0 0 24-15,0 0-12 16,0 0-29-16,0 0-25 16,-124-34-14-16,124 51 2 15,0 3 1-15,0-3-3 16,0-3 0-16,0-2-1 0,9-1 4 15,9-6-2-15,8-5 20 16,-4 0 29-16,5 0 20 16,-5 0 2-16,-4-5-5 15,-18-12 10-15,0 3-46 16,0-3 10-16,0 3-7 16,0 2-28-16,-18 4 5 15,-13 6-11-15,5 2-11 16,-6 0 11-16,15 0-15 15,-1 25-46-15,5 6-105 16,13 2-90-16</inkml:trace>
  <inkml:trace contextRef="#ctx0" brushRef="#br0" timeOffset="-3342">24187 410 407 0,'0'0'93'16,"0"0"3"-16,0 0-4 16,0 0-11-16,0 0-20 15,0 0-52-15,18-49 3 16,8 49-12-16,14 0 1 0,0 0-6 16,5 0 5-16,4 0 0 15,-18 0-3-15,-5 4 3 16,-8 4 0-16,-5-2 0 15,-13 5 4-15,0 6-12 16,0 9 8-16,-22 8 0 16,-13 5 2-16,-14 4 3 15,9-1-5-15,13-8 0 16,5-5 6-16,13-15-9 16,9-7 3-16,0 0 0 15,0-4-7-15,9-1 9 16,40-2-2-1,9 0 0-15,-1 0 6 0,19-12-3 0,-18-9-3 16,8-10 0 0,-17-1 8-16,0-2-5 0,-9-3 4 15,-22 3 18-15,-1 3-10 16,-17 3 29-16,0 3 2 16,0 4-19-16,0 8 12 15,-17 1-27-15,-1 7-1 16,-4 5-11-16,4 0 0 15,0 0-7-15,-13 25 7 16,13 15 0-16,9 11-11 16,9 2 12-16,0 1-1 15,9-5 0-15,40-8-15 16,9-9 4-16,9-13-47 16,-1-10-75-16,10-9-75 15,-10 0-154-15</inkml:trace>
  <inkml:trace contextRef="#ctx0" brushRef="#br0" timeOffset="-3175">25298 563 390 0,'0'0'80'0,"0"0"-14"16,0 0 7-16,0 0-43 15,0 0-24-15,0 0-6 0,0 17-8 16,0 3-11-1,0-6-185-15</inkml:trace>
  <inkml:trace contextRef="#ctx0" brushRef="#br0" timeOffset="-2299">25648 447 415 0,'0'0'134'0,"0"0"-23"15,0 0-8-15,0 0-16 16,0 0-45-16,0 0-16 16,-75-54-11-16,57 54-11 15,-22 0-6-15,14 5 2 16,-6 18 0-16,15 5-9 0,8 7 8 16,0 1-2-1,9 3 1-15,0-7-36 16,35-4 22-16,14-11-14 0,0-11 24 15,-13-6 3 1,-5 0 6-16,-5 0-3 16,-12-17 20-16,-5-5-8 0,-9-9 22 15,0 0 0 1,0-1-5-16,0 7 10 0,-31 2-22 16,4 9-11-16,-13 6-1 15,13 4-4-15,-4 4-1 16,22 0 0-16,9 9-13 15,0 16 8-15,0 4-15 16,31-1-16-16,14-5 22 16,4-6-12-16,8-9 26 0,-8-8-1 15,0 0 5-15,-13-11 13 32,4-18 9-1,-5-5 23-31,-12 1 13 0,-6-4-17 31,-17 0 21-15,0 3-9-1,0 3-28 17,0 11 21-17,0 6-25 1,-9 5-9-1,1 7-4 17,8 2-11-17,0 0-2-15,0 16-8 0,0 33-1 0,0 21 2 32,0 28 8-1,0 11 0-16,0 12-6 1,0 4-2 15,0 1-6-15,0-2-11 15,0-9-27-31,26-9-2 16,5-19-36-16,5-30 15 0,4-23 25 0,-14-26 13 0,6-8 37 0,-6 0 9 0,5-26-2 0,5-19 49 0,4-14 2 15,0-10-18-15,-14-6 1 0,-17 1-39 0,-9 3 6 0,0 11-8 0,-44 9-11 0,-27 10-1 16,-5 12-40-16,-8 12-53 0,17 8-24 0,10 4-175 0</inkml:trace>
  <inkml:trace contextRef="#ctx0" brushRef="#br0" timeOffset="-1924">26684 316 561 0,'0'0'148'15,"0"0"-66"-15,0 0 28 16,0 0-1-16,0 0-84 0,0 0-19 16,-67 32-6-16,49 24 0 15,-13 18 3-15,13 5-3 16,1 3 0-16,-6-6 0 15,15-10 1-15,-1-13-1 16,0-22 0-16,0-8 5 16,9-17-12-16,0-6 7 15,0 0 0-15,0-6 32 16,0-30-14-16,0-24 3 16,18-17 2-16,-1-13-21 15,23-4 14-15,-13-2-16 16,-5 6 3-16,5 11 1 0,-18 8 0 15,4 20-4-15,5 14 0 16,-9 17 7 0,-9 15-12-16,9 5 5 0,0 0-11 15,4 8 8-15,14 33-23 16,13 20 25 0,-14 16 1-16,5 15-2 0,-22 8-6 15,0-2 8-15,9-9-1 16,-9-16-6-16,13-19-40 15,-4-23-75 1,-1-13-32-16,6-16-76 0,-23-2-17 16</inkml:trace>
  <inkml:trace contextRef="#ctx0" brushRef="#br0" timeOffset="-1179">26599 500 117 0,'0'0'75'0,"0"0"1"16,0 0-5-16,0 0 6 15,0 0-33-15,0 0-35 16,-155-33 3-16,155 33-12 16,0 0-8-16,40 0 8 15,9 0 25-15,17 0 3 16,1 0 20-16,-9 0-14 16,-9 0 24-16,-5-12 10 15,-13-2 7-15,-4 0 6 0,-18 0-14 16,13 3 2-1,-22 5-6-15,0-4-31 0,9 9 10 16,-9 1-30-16,0 0-5 16,9 0-14-16,8 0-4 15,14 11 7-15,18 20-6 16,-4 11 11-16,-5 6-4 16,9 1 3-16,-23 2-5 15,14-9-5-15,-22-5 9 16,4-12-8-16,-13-13 7 15,0-3-39-15,-9-9 0 16,0 0-47-16,0 0 47 16,-31-9 41-16,4-17 6 15,9-6-1-15,18-4-10 16,0-3 6-16,0-7-1 16,9 4 0-16,18 2 8 0,13 3-12 15,-13 12 7 1,4 8-3-16,-22 3 4 15,0 8 5-15,-9 6-9 0,8 0 0 16,1 0-10-16,22 0 9 16,-4 25-7-1,13 12 8-15,-13 3-6 0,4 2 9 16,-13 0-3-16,4-1 0 16,-13-11 1-16,-9-3-8 15,0-14 7-15,0-8-8 16,0-5 5-16,0 0-23 0,0 0 26 15,0-18 16 1,0-16-11-16,0-3 2 0,0-8-7 16,0-4 2-16,0-2 1 15,17 0 0-15,23 6-3 16,-4 14 0-16,4 5-3 16,-5 12-1-1,5 6 4-15,0 5-13 0,-4 3 5 16,13 0-79-16,-18 20-134 15,-13 8-213 1</inkml:trace>
  <inkml:trace contextRef="#ctx0" brushRef="#br0" timeOffset="-263">28092 351 440 0,'0'0'115'0,"0"0"18"15,0 0-29-15,0 0-19 16,0 0-41-16,0 0-35 16,-93-88-3-16,62 88-6 15,4 14 0-15,-13 20-3 16,22 8 5-16,-13 1-8 16,22 2 6-16,9-5-12 15,0-5 12-15,0-10-26 0,31-9 8 16,5-7 15-16,4-9 1 15,-5 0 2-15,-3-9 2 16,3-17-2-16,-13 1 21 16,-4-6-14-16,0 3 23 15,-5 2 8-15,-13 9-17 16,9 3 14-16,-9 10-18 16,0 3-13-16,0 1-3 15,0 0-1-15,0 0-11 16,9 8-2-16,0 17 8 15,-9 6 2-15,18-2 3 16,4-1-4-16,-4-8-2 16,-1-5-2-16,14-7 8 15,-4-6-2-15,-5-2 7 16,-4 0 2-16,9-8-5 0,4-12 0 16,-13-3 10-16,-1 7-11 15,6-1 6-15,-23 3 6 16,8 5-11-16,-8 6 11 15,0 1-13-15,0 2 0 16,0 0-4-16,9 0-18 16,0 14 12-16,9 5 7 15,4 1-20-15,-4-3 15 16,13-6 4-16,-13-8 4 16,0 0-5-16,4-3 9 15,-4 0-4-15,-9-6 13 16,8-14-11-16,-8-2 23 0,4-1-2 15,-4 3-5-15,-9 1 33 16,0 7-3-16,0 4-14 16,0 2 8-16,0 6-25 15,0 0-6-15,0 0-11 16,0 14-31-16,-22 37 26 16,4 25 5-16,-8 12 0 15,-5 14 0-15,22 11 4 16,0 6-6-16,9 12 2 15,0-4 0-15,9-2-3 16,22-12 3-16,-4-23 0 16,-10-16-2-16,-8-20 7 15,-9-23-5-15,0-16 0 16,0-15-15-16,0 0 6 16,-18 0 9-16,-30-32 33 0,-10-10-14 15,-9-15-14-15,-8-11-3 16,8-6-2-1,0-5-22-15,18 4 0 16,14 0-75-16,22 2 0 0,13 5-6 16,22 2-37-16,44 1-46 15,28 3-193-15</inkml:trace>
  <inkml:trace contextRef="#ctx0" brushRef="#br0" timeOffset="17085">11054 5892 248 0,'0'0'137'0,"0"0"-74"15,0 0 30-15,0 0-34 16,0 0-3-16,0 0 4 16,0 0-36-16,-18 0 8 15,18 0-3-15,0 0-25 16,0 0 24-16,0 0-25 15,0 0-1-15,0 0 10 16,0 0-6-16,0 0-5 0,0 0 2 16,0 0 6-16,0 0-5 15,0 0-4-15,27 0 0 16,22 0-3-16,17 0 11 16,19 0-8-16,12 0 0 15,28 0 10-15,-1 0-9 16,18 0-1-16,5 0 0 15,-5 0-3-15,14 0 8 16,-5 0-5-16,-9 0 0 16,-4 0 9-16,-5 0-10 15,-9 0 1-15,-8 0 0 16,8 0-3-16,-8 0 5 0,-5 0-2 16,-5 0 0-16,1 0 10 15,-14 0-15-15,5 0 5 16,0 0 0-16,-5 0-9 15,5-8 13 1,4 4-4-16,-4-5 0 0,-5 0 8 16,5 1-13-16,-23-1 5 15,-8 1 0-15,0 2-4 16,-10-2 5-16,-8 2-1 16,-9 3 0-16,-4 0 10 15,-14 1-13-15,-4-1 3 16,-9 0 0-16,0 3-4 15,-9 0 4-15,13 0 0 16,-13 0 0-16,0 0 10 16,0-3-12-16,9 3 2 0,0 0 0 15,-9 0-4-15,17 0 4 16,-17 0 0-16,0 0 0 16,0 0 10-16,0 0-10 15,0 0 0-15,0 0 2 16,0 0 0-16,0 0 0 15,0 0-2-15,0 0 0 16,-35 0-64-16,-14 0-41 16,-31 0-221-16</inkml:trace>
  <inkml:trace contextRef="#ctx0" brushRef="#br0" timeOffset="18635">11129 5948 230 0,'0'0'121'0,"0"0"-22"16,0 0-35-16,0 0 35 15,0 0-15-15,0 0-36 16,0-11 5-16,0 11-38 15,0 0 8-15,0 0-16 0,0 16 4 16,0 15 21 0,0 11 28-16,0 7-38 0,9 2 15 15,-9 5-24-15,14 7 9 16,-5 2-4-16,-1 3-9 16,1 0 3-16,0 2-12 15,0-2 0-15,4-3-6 16,-4 0 12-16,0-8-6 15,-9-7 0-15,0-3 8 16,0-17-10-16,9-9 2 16,-9-7 0-16,0-9-6 15,9 1 8-15,-9-6-2 16,0 0 0-16,0 0 8 16,0 0-10-16,9 0 2 0,-9 0 0 15,0 0 6-15,9 0 0 16,-9 0-6-16,31 0 0 15,27-3 10-15,26-14-13 16,14 0 3-16,8 0 0 16,-3 5-7-16,-6 8 7 15,-3-6 0-15,3 2 0 16,1 3-3-16,4 2-4 16,-4-4 7-16,4 3 0 15,5 0-9-15,-1-4 9 16,1 4 0-16,-5-1-4 15,14 3 12-15,-1-4-12 16,1 1 4-16,-1-4 0 0,1 6-12 16,-23-3 10-16,14 3 2 15,-23 1-1-15,5-4 0 16,-5 3-2-16,5 0 3 16,-13-2-4-1,-1 5-7-15,-8-4 11 0,0 2 0 16,8-1-4-16,-4-1 10 15,5-1-6-15,-1-3 0 16,-17 3 3-16,0-4-10 16,0 4 8-16,-23-1-1 0,5 3 0 15,0 1 8 1,-22 2-8-16,0 0 0 0,13 0 0 16,-22 0-3-16,8 0 3 15,-8 0 0-15,5 0-4 16,-6 0 12-16,-8 0-8 15,0 0 0-15,0 0 3 16,0 0-7-16,9 0 4 16,-9 0 0-16,0 0-1 15,0 0 7-15,0 0-6 16,0-4 0-16,18-1 6 16,-9-1-11-16,4-6 5 15,5-1 0-15,-18-2 6 16,9-5 3-16,-9-5-5 15,0-3-4-15,0-9 9 0,0-6-2 16,-9-2-7-16,-9-12 0 16,-22-2 3-16,0-2 3 15,14-6-6-15,8 11 0 16,-4 2 12-16,4 5-15 16,9 13 3-16,9 2 0 15,0 6-1-15,0 2 8 16,0 1-7-16,0 5 0 15,0 3 11-15,0 6-15 16,0 5 4-16,0 3 0 16,0 3-8-16,0 0 7 15,0 0-1-15,0 0-1 0,-22 0-64 16,-14 12-20 0,-4 7-68-16,-9 1-165 0</inkml:trace>
  <inkml:trace contextRef="#ctx0" brushRef="#br0" timeOffset="20841">17278 7134 463 0,'0'0'109'0,"0"0"-10"16,0 0 7-16,0 0-27 16,0 0-9-16,0 0-50 15,40-102-14-15,-13 99 3 16,4 3-2-16,5 0-7 16,4 0 0-16,-9 14 9 15,-5 11-16-15,-8 10 7 16,-9 4 0-16,-9 7-7 15,0 1 7-15,0-1 0 0,-27-1 0 16,1-5 7-16,-14-6-2 16,9-2-5-16,4-11 0 15,9-4 7-15,18-8-3 16,-9-4-4-16,9-5 0 16,0 0 4-16,0 0-1 15,0 0-3-15,54 0 0 16,34-2 10-16,28-27-6 15,26-1-8-15,-9-2-4 16,-17 7-80-16,-41 8-95 16,-35 9-45-16,-31 8-44 15</inkml:trace>
  <inkml:trace contextRef="#ctx0" brushRef="#br0" timeOffset="19494">15861 6298 296 0,'0'0'130'0,"0"0"-65"16,0 0 37-16,0 0-10 15,0 0-29-15,0 0 5 16,-27 0-39-16,27-3-3 16,0-2-13-16,0-3-3 15,9-1-4-15,18 1-6 16,13 2 5-16,9 0-8 16,0 0 4-16,8 1-1 15,-21-1 0-15,4 3 12 16,-13-2-12-16,4-1 0 15,-5-2 1-15,-17 2-2 16,0 0 7-16,-9 0-6 0,0-2 14 16,0-3-8-16,0-7 4 15,0 2-10-15,-27-1 8 16,1-3-8-16,-14 0 2 16,9 0-2-16,4 3 2 15,9 1 7-15,-4 4-9 16,13 6 0-16,9 4 2 15,-9 2-8-15,9 0 6 16,0 0-2-16,0 0-4 16,0 0-12-16,0 0 18 15,9 20 0-15,22-2 5 16,5 6-12-16,13 1 7 0,-9 1 0 16,17-1-4-16,-21 1 11 15,4-1-7-15,-13-5 0 16,-18 0 3-16,-9-3-9 15,0-3 6-15,0 0 0 16,0-6-9-16,0 4-6 16,-36-1 1-16,-4 0-75 15,13 0-118-15,-4-2-136 16</inkml:trace>
  <inkml:trace contextRef="#ctx0" brushRef="#br0" timeOffset="20022">17087 6126 439 0,'0'0'127'0,"0"0"-68"16,0 0 46-16,0 0-32 15,0 0-43-15,0 0 6 16,49-122-34-16,-31 113 9 16,4 7-11-16,-4 2 9 15,9 0-18-15,-5 0 9 16,-4 20 0-16,-1 2-10 0,-8 3 13 16,5 1-3-16,-14 0 0 15,0-6 9-15,0-7-11 16,8-4 2-16,-8-6 0 15,0-3-4-15,0 0 12 16,0 0-8-16,0 0 15 16,9 0-14-16,-9 0 46 15,18-12-23-15,-9-19-20 16,22-8-3-16,5-6 3 16,12-1-4-16,-8 10 0 15,-13 7 11-15,-5 17-17 16,-13 7 6-16,0 5-2 15,9 0-8-15,4 0 1 0,5 14 9 16,4 20-2-16,-5 6 4 16,1 8-9-16,4 3 7 15,-13 0-13-15,4-6 9 16,-13-2-63-16,0-10-7 16,0-7-126-16,-9-6-166 15</inkml:trace>
  <inkml:trace contextRef="#ctx0" brushRef="#br0" timeOffset="20336">16905 6466 395 0,'0'0'64'16,"0"0"-14"-16,0 0 86 16,0 0-40-16,0 0-66 15,0 0 11-15,307-32-34 16,-143 7 12-16,9 0-3 16,-4-1-9-16,4 3 3 15,-8 6-10-15,-23 6 3 16,-18 8-11-16,-35 3 8 15,-22 0-7-15,-41 0-25 16,-26 14-164-16,0 8-120 0</inkml:trace>
  <inkml:trace contextRef="#ctx0" brushRef="#br0" timeOffset="21603">17843 6638 214 0,'0'0'136'15,"0"0"-50"-15,0 0 10 16,0 0-11-16,0 0-42 16,0 0-1-16,40-57-40 15,-9 57 10-15,-14 0 9 16,1 0-21 15,4 0 17-31,-13 3-17 16,0 12 2-1,-9 2 2 17,0 3-4-32,0 2 0 0,0 0 24 0,-18 1 5 0,-13-1 12 0,13-7-23 0,-13-1-4 0,31-9 9 0,0-5-21 0,0 0-2 31,0 4 0-15,23-2 10-16,12-2 4 15,41 0 4-15,13 0-17 0,-5 0 12 31,5 0-13-15,-31-6-4-16,-23-3-10 31,-26 2-194-15,-9-2-326 0</inkml:trace>
  <inkml:trace contextRef="#ctx0" brushRef="#br0" timeOffset="133348">17691 7949 689 0,'0'0'149'0,"0"0"-8"0,0 0-23 16,0 0-17-16,0 0-42 16,0 0-35-16,0-6-2 15,0 6-22-15,0 11 2 16,0 15 6-16,0 8-6 15,0 0 5-15,0 3-7 16,0 5 6-16,9-2-7 0,0 2 1 16,0 4-25-1,4 7-109-15,-4 10-114 0,9 4-89 63</inkml:trace>
  <inkml:trace contextRef="#ctx0" brushRef="#br0" timeOffset="133641">17718 8968 22 0,'0'0'514'0,"0"0"-386"0,0 0 21 16,0 0-51-1,0 0-26 1,0 0-40-16,22-6-8 15,-22 6-21-15,9 0 0 0,0 14 16 16,0 15-11 0,0-1 4-16,4 6-6 15,-13 3-2-15,9 4-3 16,-9-3-1 15,9 5 1-31,-9 2-3 0,0 0 2 0,0 4-7 0,0 1-35 0,0 15-117 0,0 0-126 0,-9 3 72 0</inkml:trace>
  <inkml:trace contextRef="#ctx0" brushRef="#br0" timeOffset="-47081">280 416 673 0,'0'0'119'0,"0"0"-1"16,0 0 11-16,0 0-19 16,0 0-33-16,0 0-55 15,-66-20 0-15,92 14-22 16,32-8 0-16,40-9 41 15,17-5-37-15,10-3 7 16,17 0-10-16,0 2 10 0,-18 7-15 16,-8 7 4-16,-50 10-8 15,-34 2 0-15,-24 3-77 16,-8 0-104-16,-17 12-7 16,-41 10-90-16</inkml:trace>
  <inkml:trace contextRef="#ctx0" brushRef="#br0" timeOffset="-46860">680 314 385 0,'0'0'163'0,"0"0"-15"16,0 0-15-16,0 0-32 0,0 0-14 0,0 0-36 15,0-29-31-15,0 69-1 16,13 21 55-1,-13 16-14-15,0 9-27 0,0 4-21 16,0-5 7 0,0 0-14-16,0-9 0 0,0-4-3 15,0-8-2-15,0-9-5 16,0-10-25-16,9-12-121 16,-9-13-135-16,0-14-144 15</inkml:trace>
  <inkml:trace contextRef="#ctx0" brushRef="#br0" timeOffset="-46499">978 869 461 0,'0'0'147'0,"0"0"6"15,0 0-30 1,0 0-27 15,0 0-29-31,0 0-47 0,-9-43-20 0,9 63-3 0,0 19 3 0,0 7 14 0,0 2-9 16,0 0-1-16,0 1-3 31,9-4-1-31,13-8-4 16,-13-4-20-16,9-7-112 0,-1-7-74 15,6-10-54 16</inkml:trace>
  <inkml:trace contextRef="#ctx0" brushRef="#br0" timeOffset="-46246">1067 654 282 0,'0'0'77'0,"0"0"-1"0,0 0 20 0,0 0-32 0,0 0-23 0,0 0-21 0,-80-50-13 0,71 50-7 0,0 4-5 0,9 11-2 0,0 4 7 0,0-2-3 0,0-1-2 0,31-1 3 0,-13 0 2 0,8-10 0 0,5 0 1 16,-4-5 5-16,-18 0 4 15,13 0 12-15,-13-2 40 16,0-21-7-16,-9 1-13 15,9-4-9-15,-9 1-26 16,0 5 8-16,0 5-12 16,0 7 0-1,-18 2-6-15,-13 6 3 0,4 0-1 16,10 4-78-16,3 18-75 0,5 7-53 16</inkml:trace>
  <inkml:trace contextRef="#ctx0" brushRef="#br0" timeOffset="-42083">1582 877 257 0,'0'0'145'16,"0"0"-26"-16,0 0-18 15,0 0 8-15,0 0-35 0,0 0-25 16,18-43-5 0,-18 43-35-16,0 0-9 0,0 14-10 15,0 21 10-15,0 4 19 16,-18 6-16-16,9-2 3 15,9 0-4-15,0-4 0 16,0-5-2-16,0-6 0 16,0-10 7-16,0-7-10 15,0-8 3-15,0-3 0 32,0 0 17-32,27-18-5 46,4-21 4-46,18-9 0 0,-23 2-12 16,14 8 15-16,-22 8-6 0,-9 14-3 0,0 7 30 0,-9 9-25 0,0 0-12 0,9 0-3 31,4 0-25-31,-4 25 22 16,9 12-7-16,-1 1 20 0,6 4-13 0,-6-3 3 31,1-2 0-31,4-6 0 16,-4-7 6-16,-9-14-6 0,0-4 0 0,-9-6 1 31,9 0 7-15,-9 0-3-16,22-16 5 0,-4-19-8 0,13-10 4 0,5 2-6 15,-19 4 0 1,14 10 2-16,-22 12-5 47,0 8 3-47,-9 8 0 0,0 1 0 15,0 0-7 1,9 0-2 0,4 27-9-1,5 9 18-15,-9 8 1 0,9-2-1 0,-9-5 0 0,22-3-3 16,-13-10 9-16,4-9-6 16,-4-6 0-16,-10-6 1 0,1-3-5 0,14 0 6 0,3-14-2 0,14-23 3 0,5-8 5 0,-5 2-8 78,0 4 0-78,-14 9 3 0,-8 5-1 0,-18 9-2 15,0-1 0 17,0 3 4-32,0 2 3 0,0 3-7 15,0 1 0 1,0 2 6-16,0 1-7 15,0-1 1 17,0 1 0-17,0 2-3-15,0 0 5 0,0 3-3 0,-9 0 1 0,9 0-23 0,-9 0 18 0,-9 26-15 0,10 6 20 0,-15 9 5 0,23 1 0 0,0-1-5 0,0-2 0 0,0-5 5 0,0-9-9 0,23-3 4 0,-6-5 0 16,10-5-6-16,4-6 4 16,9-6-1-16,-13 0-32 0,13 0-107 15,-5-9-41-15,5-14-131 16</inkml:trace>
  <inkml:trace contextRef="#ctx0" brushRef="#br0" timeOffset="-38945">4208 181 488 0,'0'0'100'16,"0"0"-22"-16,0 0 34 16,0 0-40-16,0 0-10 15,-240-103-34-15,209 124-28 16,-5 38 0-16,-13 28-4 15,9 24 9-15,14 14-3 16,-6-2-2-16,24-3 0 16,-1-15-3-16,9-12 3 15,0-18 0-15,9-19 0 0,13-17-19 16,13-16 0 0,-4-17-23-16,5-6 35 15,4-6 7-15,9-33 2 16,-5-10 3-16,27-11 15 0,-4-1-17 15,8-5 16-15,-17 9-10 16,-9 16-9 0,-22 9 10-16,-9 18-9 0,-5 8-1 15,5 6 0 1,-9 0-12-16,-1 0 10 16,10 15-3-16,-4 8 5 15,3-1-4-15,-8-5 4 0,0-3 0 16,0-8 0-16,-9-4 6 15,0-2-6-15,13 0 4 16,-13 0 2-16,0-20 4 0,0-7-9 16,0-5-1-1,0 1 6-15,0-3-3 16,-22 6 9-16,13 8-2 0,-9 5-8 16,-4 13 30-16,4 2-21 15,-8 0-10-15,-5 20-1 16,-18 25 2 15,13 15-2-31,5 2 0 0,4 0 0 0,27-3-3 0,0-10 3 16,9-10-4-16,31-8 1 15,5-14-24-15,4-8 6 16,-9-9 7-16,-5 0 12 0,5-9-1 16,-9-26 4-16,5-10-1 15,-5-11 3 1,-4-12 4-16,-19-2-5 0,-8-5 2 15,0 8-1-15,0 13 13 16,-8 17 1 0,-19 12-4-16,-4 17 11 0,4 8-24 15,-13 0 0-15,14 14 0 16,-14 25-4-16,22 12-2 16,9 9 6-16,9-1 0 15,0 1-5-15,0-12 3 16,18-9-1-16,17-10-15 15,5-15-29-15,9-10 39 16,-13-4 0 0,4 0 8-16,0-10 4 0,8-18 3 15,-12-3-6-15,4-3 3 0,-5 0 2 16,-3 6 6-16,-15 7-5 16,1 11 2-16,-18 4 5 15,13 6-14-15,-4 0 0 16,0 0-10-16,9 16 2 15,-9 15 2-15,4 4 5 16,5 2 1-16,-18-3 0 16,9-6 3-16,-9 0-3 15,9-8 0 1,0-4 5-16,-9-7-9 0,22-3 4 16,-13-6 0-16,9 0 11 15,13-2-9-15,13-24 5 16,5-4-7-16,-9-6 10 15,9 3-10-15,-14-1 0 16,-17 11 0-16,4 6 1 0,-13 9 2 16,-9 8-3-16,9 0 0 15,-9 0-16-15,18 0 13 16,-5 14-3-16,-4 9 6 16,0-1-9-16,0 1 10 15,0-7-1-15,13-1 0 16,-22-7 7-16,9-5-11 15,-9 0 4-15,9-3 0 16,0 0 11-16,-1 0-11 0,10-23 6 16,13 1-6-1,9-1 8-15,-13 3-10 0,0 6 2 16,-5 8 0-16,-4 6-7 16,-1 0 0-16,6 0 4 15,3 20 1-15,-8 3-2 16,13-1 1-16,-4-2 3 15,4-5-1-15,-4-10-8 16,4-2 4 0,-5-3 5-16,5 0 0 0,5 0 7 15,-5-14-3-15,-4-6-4 16,-5 1 0-16,-4-10 18 16,-9 5-6-16,-1-1 6 15,1 3 19-15,-9 8 0 0,0 9 9 16,0 5-16-16,0 0-24 15,0 0-6-15,0 33-31 16,-17 21 31-16,-10 17 0 16,-4 8 8-1,4 9-9-15,18 5 1 0,-4 1 0 16,13-10-4 0,0-11 6-16,0-15-2 0,0-13 0 15,0-16 9-15,-9-15-10 16,9-9 1-16,0-5 0 15,-9 0 26-15,0-28-1 16,0-20 18-16,9-23-40 16,0-16 5-16,0-16-2 0,0-9-6 15,27-7 0 1,13 0-6-16,-4 9 9 0,-5 15-3 16,-14 19 0-16,6 25 6 15,-23 23-6-15,9 13 0 16,-9 13-3-16,17 2-4 15,1 0-11-15,22 28-2 16,9 20 18 0,-14 15-20-16,5 5 19 0,-22 2-22 15,-9-7-10-15,-9-10 10 0,0-10-24 16,0-9 2 0,-27-8-23-16,-13-10 27 15,5-7 3-15,-5-3 10 16,13-6 29-16,5 0-3 0,13 0 8 15,0 0-3 1,9 0 7-16,0 0-4 0,0-15-3 16,27-7-1-16,44-10-5 15,5-10 3-15,30-9-2 16,-4-4 4-16,-4-3 0 16,-13-7 8-1,-10-1-3-15,-4-4-4 0,-35-1-1 16,-5 1 36-16,-31 4-8 15,0 6 17-15,0 10 9 16,-31 11-33-16,-5 4 5 0,-13 13-13 16,0 7-12-16,9 13 7 15,14 2-8-15,-14 19 0 16,4 40-8 0,5 24 14-16,5 17-6 0,17 4 0 15,9-2 1 1,9-9-9-16,17-14 8 0,23-11-5 15,9-17 1-15,0-17-42 16,-10-11-9-16,-3-14 23 16,-5-9 23-16,0 0 3 15,-22 0 8-15,8-23-2 16,5-17 9-16,-4-2-3 16,-5-15 2-16,-13-2 7 15,-9-3-9-15,0 5 17 16,0 8-7-16,0 18-3 0,-18 14 5 15,5 11-17-15,4 6-2 16,-9 6-1-16,1 42-14 16,-15 17 14-16,15 10 2 15,8 1 0 1,9-6-3-16,0-10 3 16,35-15-8-16,23-14-37 0,0-13-7 15,0-10 38-15,-1-8 2 16,-8 0 12-16,9-12-1 15,-22-19 11-15,-5-8-10 16,-5-6 7-16,-3-1-6 16,-23-2 27-1,0 9 0-15,0 7 8 0,0 16 23 16,0 4-48-16,0 9 10 0,0 3-21 16,0 0-12-16,8 15 3 15,1 24-4-15,9 11 13 16,4-1-1-16,5-1 8 15,-9-6-8-15,13-5 1 16,18-6-27-16,-14-11 2 16,14-5-8-16,0-10-7 15,0-5 5-15,-5 0-40 16,5-17-22-16,-31-17 35 16,4-6 25-16,-22-5 36 0,0-9 1 15,0-3 0 1,0 4 15-16,-22 8 0 15,4 11 43-15,0 11 7 0,9 12-36 16,-4 8 22-16,13 3-48 16,-18 0-3-16,1 40-8 15,-14 16 8-15,-5 9 2 16,-4 3-2 0,0 3 8-16,4-4-10 0,5-1 2 15,14-9-2-15,8-11 1 16,9-16-166-1,0-19-125-15</inkml:trace>
  <inkml:trace contextRef="#ctx0" brushRef="#br0" timeOffset="-38615">8153 650 387 0,'0'0'104'16,"0"0"-10"-16,0 0 21 15,0 0-65-15,0 0-50 16,0 0-16-16,9 83 16 16,-27-24 10-16,-4 1-4 0,-5-1-6 15,18-3 0 1,0-8 6 15,9-10-14-31,0-13 8 16,0-11-95-1,18-11-154 1</inkml:trace>
  <inkml:trace contextRef="#ctx0" brushRef="#br0" timeOffset="-38369">8064 263 110 0,'0'0'81'0,"0"0"-80"0,0 0 25 0,0 0 38 16,0 0-34 0,-44 164-11-1,44-136-11 1,0-11 3-16,8-3 9 31,19-11 7-15,-5-3 28-1,-4 0 40 17,0-14 9-32,4-17-28 0,-13-6-41 0,0-2-9 0,-9-1-19 0,0 11-7 0,0 7 0 0,-18 11-19 0,-4 11-149 0,13 0-119 0</inkml:trace>
  <inkml:trace contextRef="#ctx0" brushRef="#br0" timeOffset="-37483">8553 390 355 0,'0'0'296'0,"0"0"-170"0,0 0 0 0,0 0-25 16,0 0-48-16,0 0-37 16,0-54-16-16,0 79-23 15,0 24 14-15,0 13 9 16,-18 7 7-16,0-2-7 15,-4 7 2-15,-5-6-6 0,1 2 4 16,3-7 0-16,-3-4-2 16,17-13 4-16,9-13-5 15,0-12-1-15,0-14-34 16,0-3-11-16,0-4 3 16,0 0 46-16,0-26-7 15,0-13 13-15,-22-5-6 16,13-6 0-16,-18-4 3 15,-4 9-5-15,4 3 2 16,-4 13 0-16,13 15-3 16,10 9 10-16,8 5-14 0,0 0 5 15,0 2-10 1,0 19 6-16,35-3 6 0,14-3 0 16,18-7 9-16,13-6-5 15,-5-2 2-15,-17 0-5 16,-9-4 5-16,-14-13 9 15,-17 0-3-15,4-3 10 16,-13 6 26-16,-9 0-24 16,0 8 8-16,0 2-14 15,0 4-13-15,0 0-10 16,0 0-13-16,0 0-7 16,0 18 19-16,0 8 10 15,0-1-4-15,9-5 0 16,9-1 6-16,4-7-17 15,5-6 11-15,13-6 0 16,-5 0-2-16,5 0 8 0,0-9-1 16,-4-14 2-16,-5-2 0 15,-5-4 12-15,-3 1-1 16,-14 3 18-16,-9 2 30 16,0 9-27-16,0 6-2 15,0 5-30-15,0 3-7 16,-9 9-2-16,-31 38-16 15,-9 19 18-15,-9 27 0 16,9 15 3-16,14 13-3 16,4 18 0-16,4 0 7 15,-4-1-11-15,13-5 4 16,0-5 0-16,-13-15-6 16,22-17 10-16,0-28-4 0,1-24 0 15,8-28 8 1,-9-14-10-16,-22-2 2 0,-18-5 0 15,-18-35 27-15,-26-16-21 16,4-9-3-16,4-15 2 16,19-4 4-16,8-4-7 15,40-3-2-15,18 0-7 16,9 0 4-16,58 1-74 16,8 6-93-16,23-2-193 15</inkml:trace>
  <inkml:trace contextRef="#ctx0" brushRef="#br0" timeOffset="-35388">347 1809 174 0,'0'0'178'0,"0"0"-109"16,0 0-20-16,0 0 3 15,0 0-21-15,0 0-17 16,0 0 6-16,151-20 6 16,-45 20 20-16,41-4 11 15,44-4-25-15,36-2-5 0,22-3-15 16,13 8-12-16,4 0 8 16,-8 2-6-16,-9 3-1 15,-9 0-1-15,8-3 3 16,23 0-3-1,5-6 0-15,22 0 3 0,8-5-4 16,50-5 1-16,8-4-5 16,18 1 4-16,-9 1 2 15,-40 8 1-15,-4-4-2 16,-22 2 2-16,-32 4-3 16,-8-3 1-16,-54 0-1 15,-22 3-1-15,-49-4 0 0,-17 1 2 16,-10 3 0-16,-8-2 5 15,-1 9 4-15,-4-1-9 16,-13 1 6-16,-13 4-2 16,-10-2-3-1,-17-4 3-15,-22 2 0 0,-5 2-3 16,-13-1 22-16,0 1 7 16,-9-1-3-16,0 0-2 15,9 3-18-15,-9 0-2 16,9-3-5-16,13 3 0 15,-22 0-4-15,18 0 4 16,-9 0 0-16,0 0-3 16,-1 0 3-16,-8 0 0 15,0 0-22-15,0 0-146 16,-26-11-481-16</inkml:trace>
  <inkml:trace contextRef="#ctx0" brushRef="#br0" timeOffset="-33975">9885 869 582 0,'0'0'117'0,"0"0"-44"16,0 0 18-16,0 0 0 15,0 0-59-15,0 0-17 0,0 0-14 16,-26 19 4-16,35-19-10 15,26 3-1-15,32-3 6 16,31 0 10-16,17 0-7 16,27 0 0-16,-8 0-3 15,-19-11 6-15,-17 0-5 16,-40 5-1-16,-32 3 0 16,-26 0 6-16,0 3-6 15,0-3 9-15,0-5-5 16,-17 0-4-16,-23-10-4 15,-5 4-2-15,-4 0 6 16,0 0 0-16,9 5 3 0,5 1-3 16,4 3 0-16,13 2 6 15,18 3-5-15,0 0-1 16,0 0-10-16,18 0 3 16,31 0-11-16,17 8 18 15,1 12 0-15,0 0 5 16,-10 5-5-16,-8-3 0 15,-22 4 0-15,4 2-7 16,-22-2 7-16,-9 3-3 16,0-4 2-16,0-3-7 15,-9-2 6-15,-31-5-31 16,4-1-27-16,-4-3-58 16,-8 1-157-16</inkml:trace>
  <inkml:trace contextRef="#ctx0" brushRef="#br0" timeOffset="-32752">13169 1042 556 0,'0'0'115'0,"0"0"-11"16,0 0-14-16,0 0-78 16,0 0-12-16,0 0-48 15,13-23-220-15</inkml:trace>
  <inkml:trace contextRef="#ctx0" brushRef="#br0" timeOffset="-31975">14262 719 629 0,'0'0'202'16,"0"0"-76"-16,0 0 12 0,0 0-31 15,0 0-49-15,0 0-47 16,-76-116-4-16,67 116-7 15,-9 25-19-15,-4 26 15 16,-4 12 4-16,17 4-4 16,9-5 1-16,0-7-31 15,35-10 12-15,14-12-15 16,0-13 2-16,9-14 8 16,-14-6 1-16,-13 0 26 0,-4-15 1 15,4-21 0 1,-13-12 13-16,-18-12 3 0,0-2-4 15,0-5 19-15,-36 4-2 16,-22 7-9-16,1 13 8 16,-1 17-23-16,9 15-6 15,9 11 0-15,22 0-11 16,1 23 7 0,8 28-4-16,9 11 2 0,0 1 0 15,57-4-18-15,19-14-39 16,17-17 7-16,14-11-14 15,-23-14 35-15,-4-3 16 16,-13-3 19-16,-9-28 7 16,-14-11 7-16,-4-7 33 15,0-1 18-15,-22-5 7 16,-18-1 38-16,0 2-53 16,0 6-20-16,-18 11 18 0,-4 17-27 15,4 12-3-15,9 8-24 16,0 0-1-16,-13 51-10 15,-5 31-2-15,1 34 12 16,-5 12 1-16,22 13-1 16,9 17-1-16,0 12 0 15,9 9-15 1,40 2 2-16,8-11-22 0,1-12-31 16,0-27-3-16,0-38-51 0,-1-39 40 15,-21-43 58 1,13-11 23-16,0-42 2 0,17-41 40 15,-8-21 19-15,0-15 23 16,-23-2-23-16,-12 2-24 16,-23 8-19-16,0 12-16 15,-67 11-4 1,-22 14-2-16,-18 15-45 0,-4 11-43 16,22 17-75-16,23 5-135 15</inkml:trace>
  <inkml:trace contextRef="#ctx0" brushRef="#br0" timeOffset="-33308">11600 506 663 0,'0'0'129'15,"0"0"-51"-15,0 0-7 0,0 0-19 16,0 0-52 0,0 0 8-16,9 179 7 0,0-103-12 15,0 6-1-15,4-3 8 16,-13 1-9-16,0-6-1 16,0-12 0-16,0-12-3 15,0-21-8-15,0-13-58 16,0-16-100-16,0 0 11 15,0-30-1-15,0-21-6 16,-13-11 65-16,4-15 32 16,0-5-40-16,-8-11 108 15,-15-3 69-15,-3-4 18 16,4 9 34-16,4 15-10 16,-4 17 5-16,22 22-28 15,0 14-10-15,9 15 3 16,0 8-38-16,0 0-32 0,0 11-11 15,49 37-13-15,18 23 13 16,8 23 4-16,1 7 11 16,13 1-10-16,-14-8-4 15,10-12 3 1,3-12-2-16,-12-13-2 0,-9-12 0 16,-18-14 5-16,-1-11-4 15,-21-11-1-15,-9-9 0 16,-5 0 11-1,-4-11 53-15,-9-32 75 16,9-14-107-16,-9-17 0 0,0-13 22 16,0-12-29-16,-31-12-11 0,-5 7 15 15,5 7-20-15,-4 21-3 16,4 23-2-16,13 18 0 16,9 19-5-1,9 10 1-15,0 6-22 0,0 0-53 16,0 16-100-16,49 30-2 15,8 13-72-15,10 12-307 16</inkml:trace>
  <inkml:trace contextRef="#ctx0" brushRef="#br0" timeOffset="-32930">12604 948 524 0,'0'0'107'0,"0"0"15"16,0 0-2-16,0 0-33 15,0 0-49-15,0 0-23 16,-151-71-15-16,143 85-9 16,8 26-1-16,-14 13 10 15,14 2 2-15,0-2-2 16,0-7-6-16,31-10 3 15,-4-10-16-15,13-11-2 0,0-15 2 16,-13 0 13-16,4-10 6 16,-5-23 15-16,-17-16 25 15,13-2 38-15,-22-2-22 16,0-1-5-16,0 3-24 16,-40 14-18-16,0 6-9 15,14 14-3-15,-5 12-8 16,31 5-11-1,-9 0-80-15,9 19-62 16,0 18-14-16,31-3-309 0</inkml:trace>
  <inkml:trace contextRef="#ctx0" brushRef="#br0" timeOffset="-31528">16332 458 685 0,'0'0'117'0,"0"0"-21"16,0 0 26-16,0 0 0 15,0 0-52-15,0 0-43 16,-49-107-2-16,40 107-25 16,9 0-4-16,-18 14-2 0,-13 28-11 15,5 9 17 1,-5 7 0-16,22 0-2 0,9-2-1 15,0 7 1-15,40-3 2 16,26-4-3-16,1-2 1 16,0-6 1-1,-1-6-1-15,-8-6-9 16,-18-4 8-16,-13-11 1 0,-18-3 2 16,-9-8-4-16,0-2-2 15,0-5 3-15,-9 0-6 16,-40-3 2-16,-9 0 0 15,0 0-78 1,23-24-34-16,13-12-23 0,22-15-76 16,0-11-162-16</inkml:trace>
  <inkml:trace contextRef="#ctx0" brushRef="#br0" timeOffset="-31316">16687 427 274 0,'0'0'132'15,"0"0"-11"-15,0 0 25 16,18-150 6-16,-18 136-61 15,0 5-14-15,0 7-2 16,0 2-38-16,0 0-26 16,9 22-11-16,9 34 0 15,-18 24 27-15,13 14-20 16,-13 5-6-16,0-1 4 16,0-4-1-16,18-12-4 15,0-11 0-15,4-15-23 16,13-16-67-16,-3-14-100 15,-6-18-51-15,5-8-109 16</inkml:trace>
  <inkml:trace contextRef="#ctx0" brushRef="#br0" timeOffset="-30182">16772 798 134 0,'0'0'118'0,"0"0"-37"15,0 0-10-15,0 0-6 16,0 0-65-16,0 0-19 15,-40-29 19-15,80 31 11 16,18 8-7-16,-1-8 23 0,1-2 21 16,18 0 6-16,-10 0-9 15,-8 0-12-15,-9-12 22 16,-9-1-4-16,-31-3 43 16,0-2 3-16,-9 1-35 15,0 0-2-15,0 2-1 16,0 4-26-16,-9 6-6 15,-13 3-27-15,4 2-2 16,-9 0 1-16,5 16-3 16,13 21 4-16,9 6 0 15,0 2-7-15,18-9 2 16,53-1-1-16,4-13 6 16,19-12-4-16,3-10 8 0,-12 0 2 15,-19-4-5-15,-8-16 2 16,-18-5 10-16,-13 2-7 15,-14-3 20 1,-4 1 17-16,-9 3-10 0,0 2 15 16,0 5-21-16,0 9-11 15,0 4 1-15,-9 2-17 16,9 2-9-16,0 41-5 16,-13 14 14-16,4 13 0 15,-9 12 0-15,9 6 2 16,-13 0-3-16,13 0 1 15,0-6 0-15,0-8 0 0,9-18 4 16,0-16-8 0,0-21 4-16,0-10 0 0,0-9-1 15,0 0 3-15,0-3 12 32,0-39-5-1,0-20 2-31,9-15-11 15,0-14 0 1,-9-2 3 0,0-6-4 15,0-1 2-15,0 10-1-1,0 7 0 1,0 19 6-1,0 16-10 17,0 19 4-17,0 18-3-15,0 9 0 0,22 2-26 16,23 0-7 15,22 31 22 0,-10 6-14-15,-8 11 8 0,-18-3-6-1,-22 1-9 17,-9-7 12-17,0-5-12-15,-18-9-4 0,-39-5 6 0,-14-3-2 0,17-9 20 0,5 1 3 0,27-6 12 0,22-3 4 0,0 0-3 0,22 0 2 0,36-14-6 16,27-17 7-16,21-12-2 0,-13-2-2 0,-4 0 3 0,-22-3 1 0,0 0-3 0,-19-7 7 0,-12 2 7 0,4-3 3 0,-13-1 3 0,-14 0 6 0,-13 11-11 0,0 13 11 0,0 10-8 15,0 9-6-15,0 11-13 0,-31 3-5 0,4 0 5 0,-4 31 0 0,13 11-4 0,1 4-2 0,17-1 6 0,0 0-2 16,17 1-3-16,23 3 3 0,-4-2 2 16,13-1 0-16,-9-5 2 0,-14-4 0 0,-8-2-2 0,4-5 0 15,-22-7-4-15,0-3 6 16,0-9-2-16,0-2 0 16,0-9-3-16,-31 0 3 15,-27 0 10 1,1-10-9-1,-1-20-2-15,-9-1-47 0,32-3-34 0,-5-1-70 16,13 2-208-16</inkml:trace>
  <inkml:trace contextRef="#ctx0" brushRef="#br0" timeOffset="-18004">3803 2647 273 0,'0'0'168'0,"0"0"-109"0,0 0-4 15,0 0 36 1,0 0-20 0,0 0-20-1,0 0-17 1,0 0-26-16,0-26 13 15,9 26-14 1,31-3-3-16,9 3 24 0,0-3-25 0,4 3 1 16,45-3-4-16,26-2 7 15,32-4 1 1,35-5-8 0,18 3 4-16,0 2 0 15,22 0-1-15,0 5-3 0,8-2 0 16,-7 0 9-16,3 0-10 0,-4 2 1 0,0-3 0 0,-9-1-6 0,-4-1 8 0,-5-2-2 0,-4-6 0 0,13-1 4 0,27-4-7 0,17 2 3 15,-8 6 0-15,0-1-3 16,-9 8 5-16,-9-2-2 16,-9 0 0-16,-9-2 6 15,18-6-6-15,-14-1 0 16,5 2 0-16,0-4-7 16,-13 6 8-16,22 0-1 15,0 0 0-15,-9 5 4 16,-22 1-8-16,4 2 4 0,-22 1 0 15,-9 1-2 1,-9-1 3-16,-4-4-1 0,-13 4 0 16,8-3 6-16,-13 4-9 15,5 2 3-15,-5 2 0 16,-27 0-4-16,-8 0 4 16,-10 0 0-16,-13 0 0 15,5 0 5-15,-13-6-9 16,3-2 4-16,-34 2 0 15,4 0-4-15,-27 2 5 16,-5-1-1-16,-17 3 0 16,-9 2 4-16,0-3-13 15,0 3 4-15,0 0-75 0,-9 0-141 16</inkml:trace>
  <inkml:trace contextRef="#ctx0" brushRef="#br0" timeOffset="-15823">4017 2539 296 0,'0'0'107'0,"0"0"-37"15,0 0-4-15,0 0-2 0,0 0-56 16,0 0-3-16,0 25 4 16,0 21 40-16,0 5-16 15,0 3-1-15,0 4 9 16,0 5-8-16,0 0-18 15,0-1 4-15,8 1-6 16,1 4-8-16,0-2 5 16,-9 3-3-16,0-6-7 15,0-11 6 1,0-4-2-16,0-12-4 0,9-10 0 16,-9-2 10-16,9-5-11 15,4-7 1-15,-13-3 0 0,18-2-7 16,0-4 15-16,13-2-8 15,13 0 1-15,27 0 9 16,14 0-8 0,22 0-2-16,-5 0 0 0,13-5-6 15,1-1 10-15,17 1-4 16,-9-1 0-16,1 3 5 16,8 1-8-16,5-2 3 15,4 3-3-15,9-7-6 16,-4 7 3-16,4-3 6 15,-5 2-4-15,14-1 1 16,5 3-3-16,8 0 6 16,-13 0 0-16,13 0-5 0,-17 0 6 15,4-3-1-15,4 0 0 16,9 3 2-16,0-6-3 16,10 4 1-16,-15-10 0 15,-3 3-3-15,8-2 4 16,-13 0-1-16,13-1 0 15,-17 3 9-15,-5-1-13 16,-18 7 4-16,-8-2 0 16,-10 5-4-16,-8-4 5 15,17 2-1-15,0-1 0 16,19-2 8-16,3 1-9 16,-4 2 1-16,-8-1 0 0,-1-3-9 15,5 0 9-15,4-2 0 16,-9-4 0-16,23 4 5 15,-14-3-6-15,0 2 1 16,5-2 0-16,4-1-4 16,22 1 4-16,0-2 0 15,18 1 0-15,-9-2 10 16,-22 2-11-16,-22 4 1 16,-14 1 0-16,-21 2-4 15,-14 0 4-15,-5 2 0 16,-9 0-2-16,14 1 11 15,-13-1-9-15,-10-1 0 0,1 4 0 16,-18-2-9 0,-9 2 9-16,-13-3 0 15,-10 1-1-15,-17 2 6 0,14 0-5 16,-5 0 0-16,8 0 2 16,23 0-8-16,-4 0 6 15,13 0 0-15,9 0-2 16,-1 0 6-16,-8 0-4 15,0 0 0-15,-13 0 5 16,-5 0-12-16,-5 0 7 16,-8 0 0-16,-5 0-1 15,-4 0 8-15,9 0-7 16,0 0 0-16,4 0 4 0,5-6-10 16,22 1 6-1,-14 2 0-15,5-3-3 0,0 3 10 16,-13-3-7-16,-5 3 0 15,-13 3 3-15,9-3-4 16,-1 3 1-16,-8-3 0 16,5 3-2-16,-5-3 6 15,-1 3-4-15,1 0 0 16,-9-2 9-16,0 2-6 16,0-3-3-16,0 3 0 15,9 0 19-15,-9 0-19 16,0-3 18-16,0 1 11 15,0 2-18-15,9-5 25 16,-9-3-21-16,0-2-10 16,13-2 0-16,-4-2 1 0,0 0-6 15,-9-3 0 1,9 0 7-16,-9-5-6 0,0-1 0 16,0-5-1-16,0-6 36 15,0-6-30-15,0-9 0 16,-9 4 16-16,0-2-22 15,0-4 20-15,9 2 3 16,-13-7-22-16,13 2 17 16,-9 0-11-16,9 6-5 15,-9 5 1-15,9 9 6 16,-9 3-1-16,1 3-4 16,-1 3-1-16,-14 5 9 0,23 0-5 15,-8 3-7 1,-1 2 4-16,0 2 8 15,9 0-11-15,-9 6-1 0,9 1 0 16,-9 4-1-16,9 2 3 16,-13-3-2-16,4 3 0 15,0 0-8-15,-18 0 4 16,-13 0 4 0,-17 0-2-16,-19 0-10 0,-22 0-1 15,-4 18-98-15,-5 6-123 16,-8-4-275-16</inkml:trace>
  <inkml:trace contextRef="#ctx0" brushRef="#br0" timeOffset="-14418">15403 2669 226 0,'0'0'136'0,"0"0"-63"16,0 0 17-16,0 0 5 16,0 0-55-16,0 0 15 15,0 0-7-15,-222-20-11 16,222 20 8-16,0 0-18 15,0 0-9-15,0 0-2 16,0 0-11-16,0 0-4 0,0 0-1 16,40 0 8-1,27 0 1-15,8 0 14 0,23 0-18 16,4 0 15-16,5 0-16 16,0 0 5-16,-14 0-3 15,-13 0-4-15,-22 0 21 16,-32 0-14-16,-8-2-4 15,-18-2 27-15,0 4-21 16,0 0 24-16,0-2 7 16,0-4-26-16,0-5 17 15,-18-6-33-15,-8-3 0 16,-5 0-11-16,-9 4 16 0,4-2-5 16,-4 4 0-1,22 3 11-15,0 2-15 0,5 4 4 16,4-1 0-16,0 6-1 15,9 0 6-15,0 0-5 16,0 0 0-16,0 0 6 16,0-4-12-16,0 4 6 15,0 0-4-15,0 0-6 16,9 0-7 15,22 4 17-15,18 16-8-16,18 9 21 15,-9-2-14 1,8 1 1-16,-21-5 0 125,-5-3-5-125,-23-3 8 16,-3 3-3-16,-14 5 0 0,0 3-14 15,-71 2 5 17,-23 3-78-32,-39 1-286 0</inkml:trace>
  <inkml:trace contextRef="#ctx0" brushRef="#br0" timeOffset="7073">8393 3903 66 0,'0'0'190'0,"0"0"-100"16,0 0-27-16,0 0-6 16,0 0 9-16,0 0-28 0,0 0-14 15,0 9 12-15,0-6-30 16,9-3 18-16,8 0 13 15,6 2-16-15,-6-2 17 16,10 3-18-16,22 0-10 16,-9 0 18-16,18 3-28 15,17 0 17-15,10-1-9 16,12 0 1-16,19-1 4 16,-1-3-13-16,19-1 0 15,-1 0 14-15,9 0-6 16,5 0-7-16,13 0-1 15,-5 0 13-15,5 0-16 16,-13-5 3-16,-14 5 0 16,0-2-8-16,-8-1 12 0,8-2-4 15,5-5 0-15,13 2 8 16,0-2-12-16,13 1 4 16,9 0 0-16,1 0-6 15,-1 4 10-15,-13 2-4 16,-14 0 0-16,6 0 9 15,-19 0-12-15,0-3 3 16,-8 2 0-16,-1-2-7 16,0 0 12-16,-8 1-5 15,-1 1 0-15,-8 2 10 16,-14 2-15-16,-4 0 5 16,-22 0 0-16,-9 0-9 15,-10 0 10-15,-21 0-1 0,4 0 0 16,-13 0 6-16,0 0-8 15,22 0 2-15,-14 0 0 16,5 0-6-16,-13 0 8 16,0 0-2-1,4 0 0-15,-13-3 8 16,0 0-9-16,0 3 1 0,0-3 0 16,4 0-6-16,-13 1 8 15,18 2-2-15,-18-4 0 16,9 1 10-16,0 3-13 0,-9 0 3 15,0 0 0 1,0 0-5-16,0 0 7 0,0-2-2 16,0 2 0-16,8-3 6 15,1 1-7-15,5-2 1 16,-5 4 0-16,8-2-7 16,-8-1 7-1,0 1 0-15,4 2-2 0,-4 0 7 16,0-4-5-16,9 4 0 15,-9-3 1-15,-9 3-5 16,9 0 4-16,4-3 0 16,-4 3-2-16,0 0 11 15,9 0-9-15,4 0 0 16,-4 0 0-16,-9 0-9 16,-1-2 9-16,10-2 0 15,-18 4-2-15,13 0 9 16,5-2-17-16,-9-1 9 0,9 0-49 15,-5-3-9-15,-4 4-121 16,-9-1-93-16</inkml:trace>
  <inkml:trace contextRef="#ctx0" brushRef="#br0" timeOffset="9338">8699 3991 75 0,'0'0'243'16,"0"0"-139"-16,0 0-38 15,0 0-2-15,0 0 2 16,0 0-49-16,0 0-2 16,0 0-15-16,0 0 12 15,0 0-21-15,0 0 9 16,0 0-21-16,0 0 19 15,-9 0-28-15,-4 0 0 0,13 0 14 16,-9 0-13 0,9 0 29-16,-9 0-6 0,9 0 6 15,0 0-3-15,0 0 7 16,0-2-4-16,0-2 28 16,0 4 7-16,0-2 25 15,0 2-19-15,0 0-15 16,0 0 16-16,0 0-21 15,0 0 4-15,0 0 11 16,0 0-32-16,0 0 17 16,0 17-21-16,0 13 10 15,18 16 89-15,-5 4-90 16,5 8-1-16,0 4 8 16,4 5-8-16,-13-1 7 15,0 1-12-15,-9-7 3 0,0-2 0 16,0-8-5-16,0-7-1 15,0-6 0-15,0-12 10 16,0-3-10-16,0-8 0 16,0-2 3-16,0-3-10 15,0-4 7-15,0-2 0 16,0-1-1-16,0-2 8 16,0 0-7-16,0 0 0 15,0 0 3-15,9 0-8 16,-9 0 5-16,18 0 0 15,4 0-5-15,4 0 8 16,23 0-3-16,0 0 0 0,18-2 5 16,-1-10-11-16,28 1 6 15,-5-3 0-15,17 0-4 16,-4 2 6-16,14 1-3 16,8 3 1-16,-8 0-17 15,-1 4 10-15,-8 2-4 16,4-1 3-16,-4 0 0 15,8-3-10-15,10 1 18 16,8-1-2-16,22-6-10 16,-4 7 3-16,14-4 9 15,-5 7 0-15,-14-1-10 16,-3 3 10-16,-19 0 0 16,0 0 0-16,-8 0 4 0,8 0-10 15,-8 0 6-15,-1 0 0 16,1 0-7-16,8 0 13 15,-8 0-6-15,8 0 0 16,-22 0 8-16,14 0-13 16,-1 0 5-16,-8-7 0 15,0 5-5-15,-5-3 9 16,-5-1-4-16,-12 1 0 16,-10 2 7-16,5-3-14 15,-22 3 7-15,-13-3 0 16,3-3-8-16,-8 7 13 15,-13-3-5-15,4 5 0 16,-4 0 5-16,4 0-9 16,-4 0 4-16,4 0 0 0,-5 0-8 15,5 0 13-15,-4 0-5 16,-9 0 0-16,-9 0 6 16,4 0-9-16,-13 0 3 15,0 0 0-15,0 0 7 16,9 0-1-16,-9-4-6 15,0 2 0-15,9-3 10 16,9 1-9-16,-9-1-1 16,13-1 0-16,-4 3-6 15,-10 0 9-15,10 0-3 16,-18 1 0-16,0-2 6 16,0 4-9-16,0 0 3 15,0 0 0-15,0-2 1 0,0 2 3 16,13 0-4-16,5-3 0 15,0 0 6-15,4-3-12 16,-4 4 6-16,-9-1 0 16,0-1-6-16,-9 2 12 15,0-1-6-15,0-2 9 16,9-7-4-16,4-2 4 16,-4-5-9-16,-9-1 0 15,0-3 6-15,0-5 3 16,0-3-9-16,0-3 0 15,0-4 7-15,0 2-7 16,0 2 0-16,0 1 0 0,-9 3-1 16,-13 7 7-16,4 1-6 15,9 1 6-15,-13-6 5 16,4 5-3-16,0-1-8 16,-4 3 3-16,22 0-3 15,-18 1 0-15,10-5 0 16,-1-1 0-16,9 3 7 15,-9-2-8-15,0 6 1 16,-4 3 0-16,13 3-7 16,-9 7 7-16,0 3-4 15,9 2-2-15,-9 0-82 16,0 0-99 0,0 14-72 15</inkml:trace>
  <inkml:trace contextRef="#ctx0" brushRef="#br0" timeOffset="10090">15701 4212 231 0,'0'0'127'16,"0"0"-83"-16,0 0 8 0,0 0 21 15,0 0-31-15,0 0-10 16,-213 0 9-16,213 0-17 15,0 0 24-15,0 0-35 16,0 0-10-16,0 0 16 16,0 0-14-16,18 0-1 15,30 0 25-15,10 0-25 16,9 0 11-16,13 0-11 16,-14 0-1-16,1-6 20 15,-9 0-19-15,-14-2 4 16,5 0 3-16,-18-1-5 15,-13 3 9-15,0 1-4 16,-18-4 4-16,0 1 36 0,0-9-40 16,0-3-2-16,0 0-9 15,-18 1 10-15,0-1-12 16,-13 5 2-16,5 1 0 16,-6 3-3-16,15 2 8 15,8 7 4-15,9-1-9 16,-9 3 6-16,9 0-12 15,0 0 6-15,0 0-9 16,0 0 5-16,0 0-19 16,27 0 23-16,4 9 8 15,13 5-3-15,-4 2 3 16,9 4-8-16,-14 7 0 16,5-2-4-16,-13 0 7 0,4 0-3 15,-22 1 0 1,-9-6 5-16,0 2-17 0,0 2 7 15,-27-6-17-15,-21 2-12 16,-1-3-109-16,22-2-112 16</inkml:trace>
  <inkml:trace contextRef="#ctx0" brushRef="#br0" timeOffset="10710">17269 4126 403 0,'0'0'126'0,"0"0"-53"16,0 0 37-16,0 0-22 16,0 0-45-16,0 0 15 15,-75-104-21-15,75 90-22 16,0 0 22-16,0 0-36 16,0 5 3-16,18 1-4 15,13 5 8-15,-5 3-14 0,5 0 6 16,-13 0-4-16,9 25-8 15,-5 6 11-15,-13 6 1 16,-9 0-3-16,0-1 7 16,0-4-4-16,0-9 0 15,0-12 5-15,0-3-11 16,0-8 11-16,0 0-5 16,0 0 28-16,0 0-22 15,0-8 47-15,0-15-45 16,18-5-4-16,0-1 13 15,4 0-17-15,4-3 0 16,14-3 0-16,-13 8 11 0,13 1-11 16,-13 11 0-16,4 10-8 15,-5 5-1-15,6 0 4 16,-15 0 1-16,1 23-3 16,4 5 3-16,-4 3 3 15,0 3 1-15,-5-3-21 16,5 0 18-16,0-3-22 15,0-2-4-15,-5-4 5 16,-4-1-67-16,-9-4-57 16,0-1-211-16</inkml:trace>
  <inkml:trace contextRef="#ctx0" brushRef="#br0" timeOffset="11017">16754 4503 404 0,'0'0'88'16,"0"0"5"-16,0 0 30 16,0 0-21-16,0 0-37 15,0 0-50-15,84 0 41 16,14-8-16-16,18-1-6 15,8-4 7-15,9 1-37 0,1-3 1 16,-1-1-5-16,-9 7 11 16,-8 1-24-16,-32 8 13 15,-26 0-43-15,-18 0-25 16,-22 0-94-16,-18 11-22 16,0 9-70-16</inkml:trace>
  <inkml:trace contextRef="#ctx0" brushRef="#br0" timeOffset="11421">17234 4826 459 0,'0'0'131'0,"0"0"-28"0,0 0-5 15,0 0-3-15,0 0-23 16,0 0-51-16,0-50 14 16,18 46-35-16,8 4 4 15,5 0-1-15,-4 0 0 16,-5 0-3-16,-4 18 0 16,-9 4 4-16,0 3-8 15,-9 6 4-15,0 4 0 16,0-4-9-16,-9 2 12 15,-18-4-3-15,5-6 2 16,-5-5-1-16,18-2 10 0,-4-4-11 16,13-8 0-1,0 0-5-15,0-2 3 0,0 1 2 16,31-3 23-16,18 0-21 16,27 0 29-16,30-3-31 15,19-22 5-15,-1 3-11 16,-22 6-104-16,-31 14-189 15</inkml:trace>
  <inkml:trace contextRef="#ctx0" brushRef="#br0" timeOffset="159807">11685 1445 103 0,'0'0'514'0,"0"0"-354"16,0 0-73-16,0 0 35 15,0 0-24-15,0 0-61 16,0 0 4-16,0-2-31 0,0 2 18 16,0 0-4-16,0 0-23 15,0 0 20-15,0 0-21 16,0 0 1-16,0 6-4 15,0 2 13-15,22 4-10 16,5 2 3-16,13 0 6 16,9-3-6-16,4-2-3 15,5 2 0-15,22-5-6 16,4-3 7-16,23-1-1 16,-5 2 0-16,22-4 4 15,14 0-2-15,4 0-2 16,0 0 0-16,40 0-7 15,9 0 10-15,23 0-3 16,17-12 0-16,-5 1 8 16,23-7-12-16,-9 2 4 0,0-1 0 15,-9 0-3 1,-13 3 8-16,-5 0-5 16,18 0 0-16,-4-1 7 15,21 2-7-15,23-2 0 0,14 4 0 16,3-1-2-1,-8 4 4-15,-22 1-2 0,-27 2 0 16,-31 0 6-16,-18-1-8 16,-22 0 2-1,-13-2 0-15,-14 0-4 0,-18-1 8 16,1 0-4-16,-14 1 0 16,-4 2 6-16,-23 3-8 0,-17 1 2 15,-18 2 0-15,-4 0-3 16,-23-4 6-1,-13 4-3-15,9-5 6 0,-9-7-1 16,0-4 26-16,0-7 5 16,0-8-5-16,0 0 5 15,0-9-36-15,0 3 8 16,0-3-6-16,0-2 10 16,0 3-13-16,0-1 1 15,9 3-16-15,9 12 1 16,4 5-78-16,-13 11-67 15,-9 9-74-15,0 0-161 16</inkml:trace>
  <inkml:trace contextRef="#ctx0" brushRef="#br0" timeOffset="164637">17003 2284 128 0,'0'0'116'0,"0"0"32"16,0 0-1-16,0 0-30 16,0 0 5-16,0 0-39 15,-9 3 2-15,9-3-3 16,0-6-42-16,-13-8-22 16,13 0 10-16,0-6-17 15,0 0 8-15,0 0-19 0,0 3 0 16,0 6-2-16,22 3 7 15,-4 5-5-15,-1 3 0 16,14 0-2-16,-22 0-11 16,9 14 12-16,4 20 1 15,-22 6-5-15,0 2-4 16,0-1 9-16,0-11 0 16,0-8 0-16,0-8-3 15,0-5 3-15,0-6 0 16,0-3 8-16,0 0-2 15,0 0 6-15,0-15-8 16,0-10 10-16,18-3-21 16,-9 0 7-16,9-3 0 15,-5 5-4-15,-4 3 8 16,9 3-4-16,0 6 0 0,4 3-1 16,-4 5-7-16,-1 6 6 15,5 0 1-15,-4 0-10 16,0 23 5-16,4 5 6 15,-13 7 0-15,0 4-9 16,-9-2 1-16,0-3-1 16,0 0 4-16,0-12-3 15,9-5-29-15,-9 1 4 16,9-8-51-16,0-1-53 16,-9-3-45-16,9-6-122 15</inkml:trace>
  <inkml:trace contextRef="#ctx0" brushRef="#br0" timeOffset="165180">17856 2015 54 0,'0'0'338'16,"0"0"-255"-16,0 0 28 15,0 0 26-15,0 0-42 16,0 0-14-16,-13-54-8 16,4 54-37-16,-9 0 3 15,0 17-38-15,-13 26 25 0,-5 14 15 16,-12 8-31-16,8 14 31 15,-9 6-14-15,4 5-21 16,5 9 24 0,-9 1-28-16,23-7-1 0,-5-11 0 15,13-14 8-15,9-20-9 16,-9-11 0-16,18-12 3 16,-13-11-12-16,13-5 9 15,0-4-25-15,0-5-30 16,0 4-85-16,0-4-41 15,0 0-155-15</inkml:trace>
  <inkml:trace contextRef="#ctx0" brushRef="#br0" timeOffset="165684">17767 2723 445 0,'0'0'136'0,"0"0"-24"32,0 0 19-32,0 0-52 15,0 0-28 1,0 0 2-1,-27-102-27 17,27 96-7-32,0 3-5 0,0 3-13 0,0 0-1 31,9 0 0-31,31 0 0 0,-13 0-8 31,13 6 8-31,-13 11 0 16,-10 12-11-1,-3 1 11-15,-14 7 0 16,0 5 0 0,0-2 5-1,-31 0-8 1,4-3 3 46,-4-5 0-46,4-10 0-16,18-8 4 0,-4-9-4 0,13-1 0 0,0-4 8 0,0 0-9 0,0 0 1 0,0 0 0 0,0 0 15 0,13 0-11 0,14 0 2 0,22-9-1 0,8-5 7 0,-8 5-16 0,-13 4 4 0,4 1-18 0,-5 4-104 0,-3 0-164 0,-6 0-231 0</inkml:trace>
  <inkml:trace contextRef="#ctx0" brushRef="#br0" timeOffset="166150">18371 2340 64 0,'0'0'225'0,"0"0"-108"16,0 0-5-16,0 0-23 15,0 0-14-15,0 0-43 16,-124-33 2-16,106 33-28 15,-4 6-4-15,4 6 17 16,9 1-19-16,0-2 4 16,0 6 1-16,9 3 2 15,0 0-7-15,0 0 0 16,0-1 1-16,9-5 2 0,9-5-1 16,22-6 1-16,-13-3 11 15,4 0-12-15,-5-5 28 16,-8-20 16-16,4-3 0 15,-13 3 12-15,-9-5-12 16,0 4 0-16,0 3-11 16,-9 4-29-16,-22 5 5 15,5 5-11-15,-14 6-17 16,22 3 17-16,-13 0-66 16,4 0-160-16,-4 14-130 15</inkml:trace>
  <inkml:trace contextRef="#ctx0" brushRef="#br0" timeOffset="171984">18016 4637 39 0,'0'0'74'0,"0"0"17"16,0 0 1-16,0 0-20 15,0 0-10-15,0 0 13 16,0 0 5-16,-18-46-28 16,9 40 19-16,9 3-15 15,0-2-11-15,-9 3 9 16,9-2-15-16,0 2 9 16,0 2 5-16,0-3-32 15,0 3 7-15,0-2-8 0,0 2-10 16,0-4 15-16,0 0-14 15,0 4 7-15,0-1 8 16,0-2-18-16,0 0 16 16,0 0-9-16,0 0-15 15,0 3 17-15,0 0-17 16,0 0 1-16,0 0-1 16,0 0 0-16,0 0 0 15,0 0-5-15,0 0-12 16,0 3 14-16,0 15-3 15,0 3 6-15,0 3 0 16,9-2 3-16,9 0-6 16,-9 5-17-16,0 1-109 0,-9 5-92 15,0 10-181 1</inkml:trace>
  <inkml:trace contextRef="#ctx0" brushRef="#br0" timeOffset="177058">23938 2168 409 0,'0'0'183'0,"0"0"-78"15,0 0 17-15,0 0-17 16,0 0 3-16,0 0-52 15,-98-34-24-15,98 34 2 16,0 0-28-16,18 0-3 16,40 0 12-16,31-3-13 15,13-8 20-15,13-3-18 16,1-4 2-16,-9-1 29 16,-32 1-27-16,-17 5 14 15,-32 4-7-15,-3 1-11 0,-14 5 9 16,-9 3-13-16,8 0 0 15,10 0-9-15,-4 14 7 16,12 23 2-16,-8 14 1 16,4 11 12-16,5 18-8 15,-9 18 5-15,13 21-7 16,-5 20 24-16,5 11-26 16,-13 0 10-16,0-3-4 15,13 9 3-15,-13 2-7 16,13 16-3-16,5 10 0 15,3 7 2-15,10 14 4 16,9 7-6-16,0 20 7 16,9 12 0-16,17 2 4 15,0-3-11-15,5-11 2 16,4-10 7-16,-4-10-4 0,-4-9-5 16,-19-2 2-16,1-2 10 15,-9 4-9-15,-9 16-3 16,-9 7 0-16,-5 0 4 15,5-2-2-15,9-11-2 16,-13-12 0-16,4-3 7 16,0-6-7-16,-5-5 0 15,5-3 0-15,-13-3-2 16,-5 9 6-16,-4 8-4 16,0-1 0-16,4-1 10 0,-4-9-7 15,8-6-3 1,-4-2 3-16,5-9 1 0,-9-9-3 15,13-11-1-15,9-11 0 16,-13-9 9-16,13-11-9 16,-14-11 0-16,14-10 2 15,-22-12-6-15,0-8 4 16,4-5 0-16,-13-9-3 16,0 4 11-16,-9-12-8 15,0-7 0-15,0-13 3 16,0-16-7-16,0-9 4 15,0-8 0-15,0-3-3 16,0 0 15-16,0 0-12 16,0 0 0-16,9 0 7 15,-9 0-9-15,0 0 2 0,0 0 0 16,0 0-10 0,0 3 13-16,0-3-3 0,0 4 0 15,0-4 4-15,0 0-7 16,0 2 3-16,0-2 0 15,0 0-7-15,0 0 5 16,0 2 2-16,0 1 0 16,0 0 5-16,0 0-9 15,0-3 4-15,0 0 0 16,-9 2-12-16,-22 4 9 16,-36 6 3-16,-26 5 0 15,-32 3 0-15,-8-3-5 0,-14-1-45 16,-4 2-88-1,-13 2-77-15,13 2-162 0</inkml:trace>
  <inkml:trace contextRef="#ctx0" brushRef="#br0" timeOffset="178348">27012 4410 181 0,'0'0'348'0,"0"0"-203"15,0 0-11-15,0 0-44 16,0 0 5-16,27-164-37 16,-27 144-28-16,-9 9 17 15,-22 2-46-15,4 7 4 16,-4 2-5-16,-4 0 5 16,-14 5-5-16,9 17 0 15,13 7 1-15,10 6-12 16,17-2 11-16,0 9 0 0,8 3-7 15,50 1 0-15,9 2 3 16,17-2 4-16,5-1-10 16,-13-3-1-16,-10 1 11 15,-17-7 0-15,-22-4-2 16,-18-7-2-16,-9-5 1 16,0-6-3-16,-9-3-39 15,-40-5 36-15,-9-6-5 16,5 0-12-16,-18 0-12 15,17-3-34-15,6-14 7 16,16-6-59-16,24-2-24 16,8-3-4-16,0-9-81 15,57-11 84-15</inkml:trace>
  <inkml:trace contextRef="#ctx0" brushRef="#br0" timeOffset="179683">27470 4323 87 0,'0'0'170'16,"0"0"-17"-16,0 0-39 15,0 0 19-15,0 0-19 16,0 0-50-16,27-49 0 16,-27 49-53-16,0 12-4 15,13 27 0-15,-4 15-5 16,0 5 20-16,9 4-16 16,4 2-1-16,-13-6 6 15,8-2-11-15,1-6 0 16,4-14-6-16,-4-9 3 15,0-14-8-15,-9-5-51 0,-9-9-49 16,0 0 38-16,0-6 33 16,-9-23-52-16,-27-2 40 15,-4-5 37-15,-8-1 15 16,-10 3 0-16,13 6 2 16,-12 5 13-16,17 8 16 15,22 8-10-15,5 1 16 16,13 6-28-16,0 0-9 15,0 0-2-15,31 0 2 16,18 0 14-16,8 0-10 16,19 0-4-16,8 0 24 15,5 0-14-15,-13 0 22 16,-10-5 13-16,-8-7-9 0,-31 0 11 16,-5 1-13-16,-22 0 2 15,0-1 23-15,0-1-22 16,0-5-9-16,-31 7-20 15,4-1-1-15,-4 6-1 16,-5 6-6-16,14 0-2 16,-4 0-6-16,8 0 7 15,4 22 1-15,14 3-2 16,0 2 9-16,14 5-7 16,30-4 0-16,14-6 0 0,9-2-10 15,13-5 10 1,-14-13 0-16,-8-2-4 0,-22 0 14 15,4 0-7-15,-23-14-3 16,-8-2 4-16,5-5 1 16,-14 2-5-16,0-1 0 15,0 5 8-15,0 7-2 16,0 2 6-16,0 6-10 16,0 0 5-16,0 0-14 15,0 14-11-15,0 27 18 16,8 9-3-16,10 19 9 15,0 4-6-15,13 3 0 16,-13 0 4-16,0-1-4 16,4-13 0-16,-13-14 0 15,0-14 0-15,-9-15 5 16,0-9-5-16,0-10 5 16,0 0-1-16,0-6 25 0,0-26 28 15,-27-19-50-15,5-15 13 16,-5-18-13-16,18-7-5 15,0-5-2-15,-4 6 9 16,4 10-12-16,9 7 3 16,0 11 0-16,0 13-9 15,0 10 7-15,31 16 2 16,-4 9 0-16,4 14-15 16,-4 0 11-16,4 6-12 15,-5 25 5-15,-8 8 6 0,-9 4-12 16,-9 0 4-1,0-5-8-15,0 0-31 0,0-7 27 16,0-9-29-16,0-8 18 16,0-5 26-16,0-7-17 15,0-2 13-15,0 0 10 16,0 0 8-16,13-7 3 16,14-19-7-16,-9 1 0 15,13-6 4-15,-4-4 3 16,4 0-3-16,-5-3 5 15,5 1-6-15,-13 9 18 16,-9 8-2-16,-9 9 3 16,0 5 25-16,0 3-30 15,0 3 5-15,0 0-22 16,0 0-11-16,0 0 10 0,-18 0-1 16,9 9 2-16,0 7-1 15,9 10 2-15,0-1-1 16,0 4 0-16,0 2 5 15,27 3-7-15,4 0 2 16,5 1 0-16,4 1-4 16,-5-5 5-16,-4 0-1 15,-13-8 0-15,-9-3-9 16,-9-4 7-16,0 2-5 16,0-4-16-16,-27-3-16 0,-21-3-32 15,-1-8 51 1,4 0-1-16,5 0-42 0,22-8-24 15,5-15-90-15</inkml:trace>
  <inkml:trace contextRef="#ctx0" brushRef="#br0" timeOffset="179948">29300 4250 409 0,'0'0'157'0,"0"0"-36"15,0 0-43-15,0 0-49 0,0 0-18 16,0 0-10-16,0 0 11 16,249 0-12-16,-164 0 0 15,-10 0-4-15,-17 0-14 16,-9 0-97-16,-31 4-61 15,-18 5-69-15</inkml:trace>
  <inkml:trace contextRef="#ctx0" brushRef="#br0" timeOffset="180079">29336 4468 300 0,'0'0'58'0,"0"0"-44"15,0 0-2-15,0 0 24 0,315 0-28 16,-168 0-8-16,-5 0-60 16</inkml:trace>
  <inkml:trace contextRef="#ctx0" brushRef="#br0" timeOffset="180668">30833 3872 611 0,'0'0'95'16,"0"0"33"-16,0 0-33 0,0 0-22 16,0 0-56-16,0 0-6 15,-49 38-7-15,49 12 26 16,0 12-25-16,0 9 40 15,0 5-32-15,0 5-10 16,0 0 14-16,0-5-15 16,0-10-2-16,0-15 0 15,0-11 9-15,0-13-6 16,0-12-3-16,0-10 0 16,0-5 5-16,0 0-3 15,0 0 6-15,0-9 10 16,0-22-10-16,0-6-2 0,0-4-6 15,0-2 3-15,0-2-6 16,0 2 5-16,0 6-2 16,18 7 0-16,0 3-4 15,13 10 1-15,9 8 3 16,-13 9-10-16,13 0 0 16,-5 0 10-16,5 9 0 15,-13 8-6-15,-5 3 0 16,-13 5 3-16,-9-1 3 15,0 4-8-15,-18 0-1 16,-22 0 9-16,0-3 0 16,5-2-8-16,12-3 12 15,23-6-4-15,0 1 0 0,67-1-2 16,31-3-9-16,26 1 11 16,1-1-5-16,-10-2 2 15,1 1-94-15,-23 5-73 16,5-4-169-16</inkml:trace>
  <inkml:trace contextRef="#ctx0" brushRef="#br1" timeOffset="232609">31251 3399 473 0,'0'0'133'0,"0"0"-67"16,0 0 12-16,0 0 3 15,0 0-16-15,0 0-32 16,-316-20 31-16,165 12-40 16,-49-1-14-16,-31 1 13 15,-26-3-19-15,-14 5-2 0,4 3-2 16,18 3 10-16,1 0-16 15,8 0 6-15,-9 0 0 16,-9 0-8 0,-22 18 11-16,-9 9-3 0,41 5 0 15,39 1 12 1,36-5-17-16,57-2 5 16,41-6 0-16,26-3-9 0,31-5 8 15,0-6 1-15,18 2-2 16,0-6 9-16,0 3-12 15,0 2 5-15,0-1 0 16,0-1-7-16,0 4 12 16,0 0-5-16,-9 5 0 0,9 7 5 15,0 8-8-15,0 5 3 16,0 12 0 0,0 11-4-16,0 7 8 0,0 7-4 15,9 9 2-15,-9 1 8 16,0 4-3-16,0 1-7 15,0-8 0-15,0-1 8 16,0-1-3-16,0 3-5 16,0 7 10-16,0 1-5 15,9-2 14-15,9-6-19 16,-9-11 4-16,22-13-4 16,-22-7 4-16,8-9-4 15,-17-5 0-15,9-3 9 16,-9-5-8-16,0-7-1 0,14-10 1 15,-14-4-5-15,0-5 4 16,0 0 0-16,0 0 7 16,0 0 0-16,0 0 1 15,9 0-8-15,-9 0 2 16,8 0-11-16,10 0 9 16,13 0 0-16,14 6 3 15,13-2 7-15,21-2-10 16,15-2 0-16,39 0 2 15,49 0-7-15,23-2 5 16,30-13 0-16,18 1-2 16,-4 3 12-16,-13-1-10 0,-14 9 0 15,0 1 5-15,-31-2-11 16,0 2 6-16,-9-4 0 16,0-3 0-16,-9 1 6 15,-13-2-6-15,-13 0 0 16,-23-1 5-16,-12 5-12 15,-24 1 7-15,-12 2 0 16,-1-3-3-16,5 4 8 16,-4-2-5-16,-9 2 0 15,8-1 6-15,1 0-10 16,-19 1 4-16,1-2 0 16,-9 2-3-16,-18-1 7 15,-4 0-4-15,-1 3 0 16,-3-3 8-16,-6 3-12 15,1-3 4-15,4 1 0 0,5-4-3 16,4-5 8-16,-4 3-5 16,-9-10 0-16,13 1 9 15,-22-8-4-15,8-7-5 16,-17-5 2-16,14-5 13 16,-14-6-13-16,0-8 42 15,0-11-24-15,0-3-14 16,9-6 6-16,-9-3-12 15,0-6 0-15,0 0 1 16,0-3 3-16,0 1-4 0,0 1 0 16,-23-4 13-1,14 5-12-15,-8 0-1 0,8 9 0 16,-13 8-4-16,13 11 7 16,-9 12-3-1,0 9 0-15,5 4 8 16,-5 6-12-16,-18 3 4 15,-3 6-2-15,-19 4-10 0,-18 4 4 16,-30 9 8-16,-28 0-4 16,-8 0-10-1,-4 11-33-15,12 9-161 0,10-2-247 16</inkml:trace>
  <inkml:trace contextRef="#ctx0" brushRef="#br0" timeOffset="47846">80 11541 627 0,'0'0'112'0,"0"0"15"16,0 0 10-16,0 0-49 15,0 0-6-15,0 0-31 16,0 0-24-16,0 0-11 16,-80-56-15-16,80 56-1 15,0 14 1-15,22 17 1 16,-4 17 40-16,0 3-35 15,4 11-1-15,-4 8 0 16,0 5 0-16,13-5-6 16,-4-10 0-16,4-12 9 15,-14-19-8-15,1-13-1 16,-18-10 0-16,9-6 0 16,-9 0 6-16,0 0 3 0,0-20 12 15,0-20-13-15,0-16 13 16,13-12-10-16,-13-6-9 15,18 7 3-15,-9 10-3 16,-9 19-2-16,0 22 0 16,0 10 8-1,0 6-20-15,9 0 10 0,0 12-20 16,13 26 13-16,-4 12 3 16,8 12 6-16,14 0-1 15,-8-5-9-15,-6-9 9 16,14-11-15-16,-22-18-8 15,0-7 17-15,-9-10-20 16,4-2 17-16,5 0 7 16,-9-33 6-16,8-22 15 15,-8-12-16-15,13-13 1 16,-4-4 5-16,-9 1-6 0,13 18-2 16,-22 18 0-1,0 18 9-15,0 21-8 16,0 4-1-16,0 4-6 0,0 0 3 15,18 18-27-15,9 19 1 16,13 8-73-16,0 3-94 16,-14 5 3-16,6 7-92 15</inkml:trace>
  <inkml:trace contextRef="#ctx0" brushRef="#br0" timeOffset="49041">1018 11857 376 0,'0'0'164'0,"0"0"-60"15,0 0 20-15,0 0-17 16,0 0-30-16,0 0-16 16,-214-143-22-16,179 143-1 15,4 0-14-15,13 0-23 16,-9 9 1-16,14 24-2 15,4 12 0-15,9 10-8 16,0 1 5-16,22-5 2 0,14-12 1 16,4-11-29-16,-5-10 24 15,5-13-15-15,-8-5-11 16,-6 0 23-16,-8-2 16 16,-9-29 4-16,4-12 4 15,-4-8-4-15,-9-11 29 16,0-1-24-16,0 5-3 15,0 3 9-15,0 16-22 16,0 13 16-16,-22 15-2 16,-5 8-14-16,9 3 26 15,-4 0-27-15,-4 23-4 16,17 13-2-16,0 5-3 0,9-2 9 16,0 0-2-1,35-2-19-15,5-5 19 0,-4-7-12 16,4-8-15-16,-9-9 26 15,-4-8-11-15,-1 0 14 16,5-2-1-16,-4-21 6 16,-5-1 1-16,5 3-6 15,-5 1 3-15,-4 5-5 16,-9 10 5-16,-9 5-3 16,9 0 0-16,-1 0-11 15,1 14 7-15,14 12 0 16,-6 5 4-16,-8 6-5 15,13-7 7-15,-4-1-2 0,0-5 0 16,13-11-4-16,-13-1 3 16,0-4-15-16,4-8 9 15,-4 0 2-15,-1 0 5 16,14-12 0-16,-13-19 8 16,9-8-6-16,4-4 12 15,-4-5-2-15,-14 6-5 16,-13 6 15-16,0 1-12 15,0 15 13-15,0 9 1 16,0 6-23-16,0 5 5 16,0 0-6-16,0 2-19 15,0 32 7-15,0 14 12 16,0 9 1 0,0-1-1-16,18 1-3 0,-9-7 2 0,17-7-7 15,-12-9-10-15,3-9 8 16,-8-4-17-1,-9-11 17-15,9-1 3 0,-9-7-6 16,0-2 13-16,0 0 7 16,0 0-3-16,-26-2 0 15,17-3-4-15,-14-1 0 16,15 3-4-16,8 1 9 16,0 2-6-16,0-3 1 15,0 3-22-15,0-3 1 16,0-3-21-16,40-6 22 15,8-9 15 1,-3-17 10-16,21-13-5 0,6-9 9 0,-19-4-7 16,-4 1 36-1,-9-1-2 1,-31 1 5-16,-9 6 8 0,0 4-15 16,0 8 11-16,-27 8-3 0,-13 11-20 15,9 9 17-15,4 14-18 16,27 0-13-16,-9 3-8 15,9 6-3-15,-9 37-4 16,9 24 1-16,0 15 12 16,0 9-11-16,0-3 5 0,0-6-10 15,18-11 9 1,9-15-41-16,13-13-12 16,0-17-41-16,-5-16-82 0,-4-10-37 15,5 0-21 1,-5-14-41-16</inkml:trace>
  <inkml:trace contextRef="#ctx0" brushRef="#br0" timeOffset="49218">2080 11782 199 0,'0'0'94'0,"0"0"-31"16,0 0 26-16,0 0 4 16,0 0-23-16,0 0 4 15,-152-51-59-15,188 51-2 16,44-6 3-16,13 0-15 15,14-2-1-15,0 8-32 0,-23 0-80 16,-9 0-115-16</inkml:trace>
  <inkml:trace contextRef="#ctx0" brushRef="#br0" timeOffset="49695">2857 11822 363 0,'0'0'156'15,"0"0"-71"1,0 0 35-1,0 0-18 1,0 0-50 0,0 0 2-1,-164-52-25 1,155 52-21 0,9 0 16-1,0-1-24 1,0 1-1-1,9 0-2 1,31 0 3 0,17 13 5-16,10-4 6 0,0-7-10 0,-1-2 14 0,1 0-6 0,-9 0-4 0,-32 0 18 0,5-2-10 0,-13-7 12 0,-18-3 21 0,0 3-14 0,0-1 13 0,0 2-11 0,0-1-23 0,0 3 18 15,-9 1-28-15,0-2 5 0,9 7-3 16,0 0 1-16,-8 0-8 16,-1 0-5-16,-14 0-35 15,15 7-50-15,-10 7-59 0,18-3-20 16,0 6-43-1,0-12-80-15</inkml:trace>
  <inkml:trace contextRef="#ctx0" brushRef="#br0" timeOffset="51104">3306 11384 157 0,'0'0'190'0,"0"0"-100"16,0 0 29-16,0 0 11 16,0 0-36-16,0 0-13 15,-209-109-31-15,169 109-10 16,13 0-6-16,-13 22-16 16,0 19 19-16,5 10-17 15,-5 7-8-15,13 8 25 16,-4 11-26-16,4 6 6 15,18 0-10-15,-4 3 1 16,13-8-7-16,0-7-1 16,40-14 0-16,9-9-5 0,9-14 10 15,-14-14-5 1,-4-9 0 0,9-11 11-16,0 0-5 0,-5-3-3 0,14-22 0 15,0-9 13-15,0-6-13 16,-10-2 2-16,1-6 4 15,-13 8-4-15,4 4 0 16,-9 10-5-16,-13 15 0 16,-9 5-7-16,8 6 1 15,-8 0-2-15,13 6 7 0,-4 19-3 16,0-2 3-16,-5-1 1 31,-4-2 0-31,0-6-7 16,-9-5 9-16,0-3-2 0,9-6 0 15,-9 0 5-15,0 0-3 0,0 0 1 16,0 0 5-16,0-6 14 16,0-20-17-16,0-5-5 15,-40 0 1-15,13 0 6 16,-13 5 1-16,5 7-5 16,-5 1-1-16,0 13 3 15,4 2-1 1,5 3-4-16,13 3 0 0,-22 34-3 0,23 11-1 15,-1 11 4 1,9-2 0-16,9-3-12 16,0-8 12-16,0-13 0 15,36-3-1-15,4-9-12 16,-5-10 9-16,-4-8-4 0,9-3 8 16,-13 0-2-16,-9-5 8 15,13-17-5 1,-13-10 3-16,-10-7 4 0,15-5-1 15,-15 2-7-15,1 5 1 16,-9 9 14-16,0 11-11 16,0 8 6-16,0 4 2 15,-9 5-8-15,9 3-8 16,0 31-6-16,0 5 10 0,0 4-6 16,0-6 6-1,9-4 0-15,18-7 0 0,4-9-7 16,-13-4 7-1,0-5-2-15,13-8 2 0,-13 0-1 16,4 0 1-16,-4-10 0 16,-1-12 8-16,1-12-4 15,-5-3 1-15,-4-6-5 16,0-5 6-16,-9 6-5 16,0 3 0-1,0 10-1-15,0 15 2 0,0 5 8 16,0 9-12-16,0 0 2 15,0 5-23-15,0 33 22 0,9 10-2 16,0 5 3 0,0-2-4-16,4 1 1 0,-4-7 3 15,-9-3-1-15,9-2-21 16,0-9 17-16,0-5-10 16,-9-10 7-1,9-1 3-15,-9-9-4 0,0-6 9 16,0 0 0-16,0 0-3 15,-18 0-2-15,0 0 5 16,9-12 0-16,-4 3-4 16,13 1 0-16,0 2 4 15,0-2-2-15,0-3-21 16,13-6 18-16,23-6-8 16,13-11 13-16,8-5-7 15,1-4 12-15,-9-5-5 0,-13 5 0 16,-14 6 7-16,-13 4 0 15,-9 2-1-15,0 8 10 16,0 3 21-16,-23 6-26 16,15 5 16-16,-19 4-17 15,18 5-4-15,-22 8-10 16,13 35 4-16,0 13-1 16,-13 6-10-16,31 0 12 15,0-2-1-15,0-9 0 16,0-8 2-16,18-15-5 15,22-9 3-15,0-4-5 16,4-12 0-16,14-3-17 16,9 0-34-16,4-6-73 15,-4-14-57-15,-10-9-136 0</inkml:trace>
  <inkml:trace contextRef="#ctx0" brushRef="#br0" timeOffset="51656">4763 12094 474 0,'0'0'106'0,"0"0"8"16,0 0-8-16,0 0-13 15,0 0-29-15,0 0-16 16,-116-41-28-16,116 41-16 15,0 0 7-15,0 0-11 16,9 4 0-16,22 4 25 16,23 1-22-16,3-7 20 15,10-2 2-15,13 0-14 16,-4 0 16-16,-19-2-17 16,-17-13 12-16,-13 4 12 15,-18 2-14-15,-9-2 17 16,0 0-12-16,0-4-15 15,0 2 15-15,0-5-25 0,-36 4 5 16,-12 0-3-16,-1 3 7 16,9 3-9-16,4 4 0 15,-4 4 2-15,31 0-10 16,0 0 8-16,9 0-6 16,0 0 5-16,0 4-6 15,18 12 7-15,22 1 0 16,5 1 3-16,12-4-7 15,14-1 4-15,-17 2 0 16,-5-2-1-16,-18 8 4 16,-5 2-3-16,-8-3 0 15,4 2 2-15,-22 3-6 0,0 1 4 16,0 2 0 0,-22 4-4-16,-31 1-78 0,-27-2-229 15</inkml:trace>
  <inkml:trace contextRef="#ctx0" brushRef="#br0" timeOffset="66250">6056 11949 144 0,'0'0'497'16,"0"0"-305"-16,0 0-38 16,0 0-15-16,0 0-12 15,0 0-58-15,0 0-36 0,-89-70-3 16,89 70-25-1,0 0-5-15,0 10 0 0,0 35 8 16,0 21-3-16,0 17 3 16,-9-5-3-16,0-4-3 15,0-6-2-15,0-15 0 16,9-19 0-16,0-14 7 16,0-17-7-16,0-3 2 15,0 0 1-15,0-3 31 16,0-34 25-16,0-13-33 15,0-21-9-15,0-9-17 16,0-4 15-16,0-10-15 16,0 6 5-16,-8 12-4 15,-6 19-1-15,14 24 0 0,0 16-2 16,0 13 4-16,0 4-5 16,0 0 0-16,0 9-16 15,40 33 17-15,9 18-2 16,18 8-1-16,-1 0 0 15,1 0-13-15,-9-8 4 16,-1-8-5-16,-8-12-13 16,-22-11 28-16,-5-17-17 15,-4-10 21-15,-18-2-5 16,0 0 10-16,9-2 4 16,0-35-1-16,-9-14 1 15,0-9-2-15,0-7-3 16,0-11-1-16,0 0-1 0,0 4 2 15,-9 23-4-15,0 20 0 16,0 19-8-16,9 12-2 16,0 26-78-16,0 39-21 15,9 20 13-15,9 6-128 16,0-7-56-16,22-7-228 16</inkml:trace>
  <inkml:trace contextRef="#ctx0" brushRef="#br0" timeOffset="66627">6762 12242 369 0,'0'0'194'0,"0"0"-50"0,0 0-5 16,0 0-6-16,0 0-47 16,0 0-12-16,-35-98-27 15,35 98-24-15,-9 0-23 16,9 0-7-16,-14 20 3 15,6 11-3-15,8 6 10 16,0-3-6-16,0-9-6 16,8-2-16-16,32-12 14 15,-13-5-13-15,13-6 24 16,0 0 0-16,-13 0 4 16,-10-20 10-16,-3-8-1 15,-5-3 4-15,-9-8 24 16,0-2-19-16,0-1 6 15,-9 11-12-15,-31 3-16 0,0 14 0 16,-5 8-4-16,5 3-11 16,14 3-12-16,12 0-72 15,14 20-88-15,0 2-98 16,23 1-172-16</inkml:trace>
  <inkml:trace contextRef="#ctx0" brushRef="#br0" timeOffset="67008">7069 11940 506 0,'0'0'173'0,"0"0"-16"15,0 0-32-15,0 0-3 0,0 0-52 16,0 0-6-16,-18-104-59 16,18 110-5-16,0 27-6 15,0 16 5-15,0 7 1 16,0 1 0-16,9 0-2 15,9-5 0-15,4 1-41 16,5-11-70-16,4-9 31 16,-14-10-39-16,10-11-39 15,-14-10 37-15,-4-2 27 16,-9 0 51-16,0-11 45 16,-9-12 14-16,-22-2 37 15,-18 2-10-15,5 1 7 16,-14 1 8-16,9 11 5 0,18 1-20 15,13 3 7-15,18 3-11 16,0 3-37-16,9 0-4 16,31 0 4-16,18 0 13 15,18 0-8-15,8 0-10 16,-4 0-17-16,-4 0-151 16,-10 0-138-16</inkml:trace>
  <inkml:trace contextRef="#ctx0" brushRef="#br0" timeOffset="80687">8162 12045 610 0,'0'0'146'15,"0"0"-43"-15,0 0 41 16,0 0-25-16,0 0-38 15,0 0-55-15,0-20-24 16,0 60-2-16,0 17 3 16,0 20 22-16,-9 4-11 15,9 4-12-15,0 3 8 16,0-6-10-16,0-8 0 16,0-12 1-16,0-14-1 0,0-14-3 15,0-17-48-15,0-12-107 16,0-5-52-16,0 0-17 15,0-5-41-15</inkml:trace>
  <inkml:trace contextRef="#ctx0" brushRef="#br0" timeOffset="80966">7837 12125 239 0,'0'0'119'0,"0"0"-24"0,0 0 25 16,0 0-38-1,0 0-28-15,0 0-17 0,18-136-35 16,67 127 4-16,21 4 4 16,10 5-2-16,-10 0 20 15,-12 5-11-15,-14 27-8 16,-27 1-1-16,-13 10-4 16,-22 2-2-16,-18 6 1 15,0 0-1-15,-27 5 12 16,-40 1-11-1,-8-6-3-15,-5-6 0 0,13-10 0 16,9-13-7-16,14-5-88 16,31-11-112-16,13-4-64 15</inkml:trace>
  <inkml:trace contextRef="#ctx0" brushRef="#br0" timeOffset="82534">8584 12172 62 0,'0'0'367'16,"0"0"-256"-16,0 0-2 16,0 0-3-16,0 0-17 15,0 0-25-15,0-64-39 16,0 64-25-16,0 0-5 16,9 0-4-16,31 20 9 15,4 13 2-15,5 1-2 16,-9 6 5-16,9-1-7 0,-5 4 2 15,-13 0 0 1,-13-6-3-16,-9-4 9 0,-9-4-12 16,0-9 6-16,0-9-16 15,-27-9 14-15,-4-2-30 32,5 0 15 14,8-11 16-46,4-20-2 0,14-9 3 0,0-14 0 0,32-5 2 0,16-3-4 0,10 5 2 0,-22 1 0 0,4 5 1 16,-14 2 4-16,5 10 2 31,-22 8 21 16,-9 11-2-47,0 6 11 0,0 11-1 0,0 3 8 0,0 0-30 31,0 0-14-15,0 11-7-16,0 23-15 16,0 14 22 15,0 9 6-15,0 0-6-1,0-9 0-15,0-3-1 31,0-8 4-15,18-9-8 15,31-8 5-15,-9-15-10 0,4-5 6-1,-4 0 3 16,0-10 1-31,-4-19 8 0,-5-5-3 0,-4-3 1 0,-18 0 7 0,4 1-8 0,-13 2 19 0,0 8-16 0,0 9 4 0,0 11 37 0,0 6-19 0,0 0-20 0,0 0-10 0,0 0-25 0,0 23 13 0,18 19 5 0,-9 12 7 0,8 1-6 0,14-2 2 0,-13-2 4 0,0-3-3 0,4-3-13 0,-4-17 15 0,-18-7-8 16,0-10-14-16,0-8 11 0,0-3-16 0,0 0 28 0,-40-3-1 0,13-20 3 16,-13-2 0-16,5 2-2 15,13 6 0-15,13 8-4 16,0 4 6-16,9 2-2 0,0 3 0 16,0 0-12-16,0 0 0 15,40 8 8-15,-5 4-10 16,14-4 13-16,9-4-15 15,0-4 16-15,-1 0-2 16,1 0 8-16,0-24-2 16,-22 2-4-16,-5-4 0 15,-5-2 15-15,-12-6-6 16,-14-2 13-16,0-7 4 16,0 3-8-16,0 6 10 0,-23 12-12 15,6 10-4 1,-1 10 15-16,5 2-27 0,13 0 0 15,-9 5-8-15,0 35 2 16,0 13 3-16,9 7 3 16,0-1 0-16,0-5-3 15,40-9 3-15,-5-11-2 16,5-11 2-16,-13-10-4 16,4-5 3-16,-4-8 1 15,4 0 0-15,4-8 2 16,5-16 2-16,18-10-2 15,-9 0-2-15,-13 6 7 16,4 5-4-16,-23 9-3 16,-8 8 2-16,5 6-3 15,-14 0 1-15,8 0-6 16,19 0 3-16,-9 6-3 16,13 14 6-16,-13-3 0 0,4-3-1 15,-4-3-8-15,-9-3 9 16,8-4 0-16,-3-4-1 15,-14 0 0-15,9 0 1 16,-9 0 1-16,8 0 4 16,1 0 3-16,18-21-8 15,13-4 0-15,0 3-4 16,-4 4 8-16,-5 10-5 16,-5 2 1-16,5 3-1 15,5 3-7-15,4 0 6 16,0 0 1-16,4 6-4 15,-4 3-4-15,0-7 5 0,-4-2-2 16,-5 0-4-16,-4 0 9 16,4-8 2-16,-14-23-1 15,10-8 14-15,-5-13-12 16,-4-13 39-16,-18-6-3 16,0-8-6-16,0-3 24 15,-9 9-13-15,-22 13-18 16,4 20 11-16,19 22-20 15,-1 11-1-15,-5 7-13 16,14 0-2-16,0 34-7 16,0 26-20-16,0 19 27 15,0 8 0-15,0 1-5 16,0-8-8-16,31-13-28 0,-4-11-52 16,13-15-15-16,0-13-59 15,-4-17-46-15,-5-11-95 16</inkml:trace>
  <inkml:trace contextRef="#ctx0" brushRef="#br0" timeOffset="82725">10930 12045 387 0,'0'0'111'16,"0"0"-2"-16,0 0-19 15,0 0-20-15,0 0-41 16,0 0-21-16,75-37-2 0,49 26 18 15,10 1-19-15,-5-2 6 16,-36 12-11-16,-35 0-16 16,-18 0-125-16,-31 12-294 15</inkml:trace>
  <inkml:trace contextRef="#ctx0" brushRef="#br0" timeOffset="89798">16158 11920 525 0,'0'0'42'0,"0"0"-16"0,0 0 34 0,0 0 12 31,0 0-24-31,0 0-48 16,35 0 0 15,23 0 30-31,40 0-8 16,-14 0 5 0,14 0-8-16,-5 0-18 15,-13 0 18-15,-22-4-9 16,-14-4 9 15,-22-4 24-31,-4 4-21 16,-9-3 27-1,-9-3-11-15,0 0-12 0,0-7 9 0,0 5-26 0,0-2-9 0,-18 1 9 16,-13 3-4-16,-4 3-5 16,-5 3 0-1,13 2 4 1,5 6-10-1,4 0 6-15,9-3 0 16,9 3-6-16,0-3 7 16,0 3-1-16,0 0 0 0,27 0-4 15,22 15 4 1,17 7 0-16,1 1 2 0,-9-1-7 0,-1 4 10 0,-8-1-5 0,-9 0 0 0,-4 5 3 16,-14-5-8-16,-4 0 5 15,-9-3 0 1,-9-1-7-16,0 0 5 0,0 0 1 0,-49-2-2 0,-9-1-81 0,0-5-59 0,1 2-89 15,21-3-328-15</inkml:trace>
  <inkml:trace contextRef="#ctx0" brushRef="#br0" timeOffset="86801">13954 11525 267 0,'0'0'169'15,"0"0"-70"-15,0 0 5 16,0 0-29-16,0 0-3 16,0 0-31-16,-18-8-4 15,9 8 20-15,9 0-15 16,0 0 2-16,0 0 1 15,0-2-15-15,0 2 14 16,0 0-17-16,0 0-15 16,0-4 9-16,18 1-21 15,31 1 0-15,35-7 12 0,32 0-10 16,17-5 8 0,0-5-10-16,14 1 3 0,-14 2-3 15,1-1 0 1,-19 3 0-16,-8 2 0 0,-32 7 7 15,-26 2-7-15,-22 3 0 16,-9 0 2-16,-5 0-8 16,5 0 6-16,-9 0 0 15,-9 0-2-15,17 0 10 16,-8 0-8-16,5 0 0 16,3 0 3-16,-17 0-15 15,0 0 11-15,0 0-62 16,-9 0-76-16,-39 0-113 0,-1 0-332 15</inkml:trace>
  <inkml:trace contextRef="#ctx0" brushRef="#br0" timeOffset="88082">13905 11506 10 0,'0'0'310'0,"0"0"-169"16,0 0-20-16,0 0-15 15,0 0-18-15,0 0-30 16,0-20 4-16,0 20-30 16,0 0-18-16,0 20 3 15,0 22-14-15,0 17 54 16,0 4-35-16,0 11-12 15,0 4 18-15,0 10-1 16,0 6-22-16,-18 2 11 16,9 3-15-16,-13-8 2 15,13-14 9-15,9-21-4 0,0-15 9 16,0-15-17 0,0-8 5-16,0-13-8 0,0-1 8 15,0-2-5-15,0-2 31 16,0 3 26-16,0-3 1 15,0 0-17-15,0 0-21 16,0 0 2-16,9 0-22 16,5-9 0-16,-14 4 0 15,17 2 1-15,10-3-6 16,13 1 5 0,9 1-3-16,17 2-9 0,19 0 12 15,4-4-4-15,-5 2 1 0,14 2-17 16,-31 2 17-16,-1 0-2 15,1 0 4-15,-1 0-7 16,1-2 8-16,-9-6 0 16,8 4-2-16,-8 1 7 15,0 0-5-15,-18-2 0 16,4 5 3-16,5 0-7 16,-9-3 4-16,-4 3 0 15,-5 0-3-15,-4 0 5 16,-14 0-2-16,-4 0 0 15,-9 0-1-15,9 0-4 16,-9 0 5-16,9 0 0 16,-9 0-4-16,8 0 9 15,-8 0-5-15,0 0 0 16,0 0 5-16,0 0-5 0,0 0 0 16,0 0 0-16,0 0 2 15,0 0 6-15,9-6-8 16,14-8 0-16,-15-4 7 15,10 2-11-15,-9 0 4 16,-9-3 0-16,0-6 7 16,9-9-3-16,-9-3-4 15,0-8 2-15,0-3 5 16,0-5 1-16,0-7-7 16,0-4 0-16,0-11 6 15,0-1-3-15,0-6-4 16,0 8 0-16,-9 6 10 0,9 20-12 15,-9 20 2-15,9 17 0 16,0 5-4-16,0 6 6 16,0 0-2-16,0 0 0 15,0 0-1-15,0 0-2 16,0 0 3-16,0 0 0 16,0 0-7-16,0 0 7 15,0 0 0-15,0 0-1 16,0 0-2-16,-9 0-4 15,0 0 2-15,-22 0-45 16,-4 0-132-16,-14 0-147 16,-9 0-350-16</inkml:trace>
  <inkml:trace contextRef="#ctx0" brushRef="#br0" timeOffset="88765">15371 11304 317 0,'0'0'102'0,"0"0"-3"15,0 0-11-15,0 0-2 16,0 0-32-16,0 0-11 16,0-31-18-16,0 31-21 15,0 0-4-15,0 0 0 16,9 0-5-16,13 4 4 0,5 10 1 15,-9-3 0-15,4-4-2 16,-13 8 4-16,0-4-2 16,-9 9 0-16,0 3 4 15,0 8-9-15,-9 12 5 16,-13 8-10-16,-5 11-12 16,0 6-113-16,5-3-195 15</inkml:trace>
  <inkml:trace contextRef="#ctx0" brushRef="#br0" timeOffset="90678">17881 11775 437 0,'0'0'133'0,"0"0"46"16,0 0-21-16,0 0-45 16,0 0-15-16,0 0-38 15,-31-94-3-15,53 69-22 16,14-7-7-16,4 1 5 15,0-1-15-15,4 2 1 16,-4 5-10-16,-22 11-3 16,4 2 9-16,-13 10-15 0,-9 2 1 15,0 0-6-15,0 0 0 16,0 14-1-16,0 25-3 16,0 23 9-16,0 6 7 15,0 1-7-15,0 1 0 16,0-3-2-16,-9 2 7 15,9-9-5-15,0-4 0 16,0-8 6-16,0-6-9 16,0-5 3-16,0-11 0 15,0-9-6-15,0-9 6 16,0-4 0-16,0-2 0 16,-13-2-1-16,-14 0 0 15,-13 0 2-15,5 0 0 0,-23-2 7 16,18-7-4-1,13 3-4-15,5 0 0 0,22 6 7 16,0 0-8-16,0-2 1 16,0 2-2-16,14-6-5 15,30-2-9-15,54-4 16 16,26-8 0-16,18 1 10 16,5 1-13-16,-5 1 3 15,-26 3-11-15,-32 6-31 16,-35 2-112-16,-40 6-137 15,-9-4-348-15</inkml:trace>
  <inkml:trace contextRef="#ctx0" brushRef="#br0" timeOffset="134011">17758 10279 480 0,'0'0'182'0,"0"0"-55"16,0 0 2-16,0 0-46 16,0 0-28-16,0 0-28 15,0-5-15-15,0 30-6 16,0 14 22-16,0 11 28 15,0 7-17-15,0 6-28 16,0 7 11-16,0 2-12 16,-9 4-8-16,9 6 10 0,0-3-10 15,0-5-2 1,0-3 0-16,0-9-1 0,0-5-146 16,9-7-175-16</inkml:trace>
  <inkml:trace contextRef="#ctx0" brushRef="#br0" timeOffset="188669">19442 11814 402 0,'0'0'73'15,"0"0"31"-15,0 0 5 16,0 0-14-16,0 0-17 16,0 0-37-16,0 0 2 15,-84 2-22-15,92 1-14 16,50-3 7-16,9 0 56 15,22 0-45-15,-5 0 10 0,14 0-26 16,-14 0 0-16,-17-9 0 16,-9 6-4-16,-18-3 2 15,-32 6-7-15,1 0 0 16,-9-2 7-16,0 2-2 16,0-3 1-16,0-6 25 15,-17 1-9-15,-14-6-14 16,-27 0-8-16,9 3 0 15,4-1-3-15,5 3 7 16,0 4-4-16,23 2 0 0,8 1 7 16,9 2-9-1,0 0 2-15,0 0-4 16,0 0-2-16,9 0-6 0,31 0 12 16,17 0-6-16,10 10 15 15,0 2-6-15,-10 0-3 16,1-1 2-16,0 4-5 15,-22 1 3-15,-5-2 0 16,-14 1-2-16,-8-5 0 16,0 2 2-16,-9 4 0 15,0 5-13-15,-18 1 8 16,-22 3 0-16,5-5-40 16,-5 0-46-16,13 0-73 0,18-3-18 15,9 0-97 1</inkml:trace>
  <inkml:trace contextRef="#ctx0" brushRef="#br0" timeOffset="189186">20784 11740 609 0,'0'0'143'0,"0"0"-9"16,0 0-26-16,0 0-15 16,0 0-22-16,0 0-51 15,-36-117 4-15,36 103-19 0,9 0-2 16,27 3-6-16,-5 5 3 16,9 6 0-16,-5 0 0 15,14 0-12-15,-9 14 3 16,-13 14 3-16,-18 6 6 15,-1 6-10-15,-8-3 14 16,0-3-4-16,0-8 0 16,0-10-3-16,0-7 1 15,0-9 2-15,0 0 0 16,0 0 17-16,0 0-16 16,0 0 18-16,0-6 6 15,0-19-16-15,23-4-1 16,-14-4-8-16,17 1 0 0,-4 4 3 15,-4-6 2-15,9 5-5 16,13 4 0-16,-14 8 3 16,6 8-10-16,-15 7 7 15,6 2-13-15,3 0 11 16,-8 8-11-16,13 21 8 16,-13 5 5-16,0 5-21 15,-5-2 3-15,-4 3-30 16,0-4-42-16,9-1-15 15,-10-4-59-15,1-3-91 16</inkml:trace>
  <inkml:trace contextRef="#ctx0" brushRef="#br0" timeOffset="189578">20726 12088 519 0,'0'0'70'0,"0"0"31"0,0 0 11 0,0 0-40 0,0 0-50 32,0 0-17-17,164-3 44-15,-30-20-19 16,39 0 18-16,0-2-17 15,0 5-30 1,-30 6 7 0,-19 5-8-16,-17 9 0 0,-32 0-3 0,-17 0-52 15,-32 20-124 1,-17 6-138-16</inkml:trace>
  <inkml:trace contextRef="#ctx0" brushRef="#br0" timeOffset="190031">21312 12771 422 0,'0'0'231'0,"0"0"-95"16,0 0 25-16,0 0-28 15,0 0-35-15,0 0-28 16,-89-96-39-16,89 90 1 16,0-3-29-16,14 1 9 15,30 0-18-15,23-1 6 0,4 9 0 16,-27 0-7-1,14 0 3-15,-27 0 3 0,-4 20 0 16,-5 2-3-16,-4 6-1 16,-18 4 5-16,0 4 0 15,0 5-5-15,-40 4 4 16,-27 0 1-16,-8 3 0 16,-1-3 7-16,10-2-2 15,8-9-5-15,18-10 0 16,31-11-4-16,9-8 4 15,0-5-2-15,0 0-1 16,0 0-1-16,18 0 4 0,31 0 4 16,26-5 0-16,14-16 9 15,13-1-12-15,5 2-1 16,-1-3 0-16,-3 9-3 16,-23 9-18-16,-23 5-90 15,-21 0-172-15,-5 0-253 16</inkml:trace>
  <inkml:trace contextRef="#ctx0" brushRef="#br0" timeOffset="191098">22041 12305 401 0,'0'0'167'16,"0"0"-41"-16,0 0 13 16,0 0-20-16,0 0-14 15,0 0-23-15,-31-63-17 16,31 63-18-16,0 0-30 16,0 0 13-16,0 0-26 15,0 0 1-15,0 12-10 16,0 17 5-16,0 11 0 15,0 5 4-15,0-3 6 16,0 4-8-16,0-4-2 16,9-5 2-16,-9-9-4 15,0-11 2-15,13-8 0 0,-13-6 1 16,0-3 9-16,0 0-6 16,0 0 7-16,0 0-7 15,0-12 33-15,0-13 5 16,0-6-42-16,0-3 6 15,0 0 2-15,0 0-8 16,0 5 0-16,0 8 3 16,0 3-11-16,9 4 8 15,0 5 0-15,0 6-3 16,0 3-8-16,8 0 7 16,6 0 2-16,12 0-7 15,-4 14 3-15,5 0 3 16,-14 7-2-16,-4-1 1 0,0-4-10 15,-18 1 13-15,0-3-5 16,0 2-12-16,0-1 15 16,-27 0-1-16,-13-4 4 15,4-2-2-15,-13-4 9 16,18 0-7-16,22-1 0 16,1-2 6-16,8 1-13 15,0-3 7-15,8 2-8 16,24 2 4-16,25 2 8 15,1 2-2-15,9-8-2 16,-1 8 6-16,1 1-12 16,-18 5-83-16,-22 4-222 0,-27-2-558 15</inkml:trace>
  <inkml:trace contextRef="#ctx0" brushRef="#br0" timeOffset="206817">11791 14460 460 0,'0'0'140'0,"0"0"10"16,0 0-21-16,0 0-24 0,0 0-25 15,0 0-40-15,-57-26 17 16,57 21-31-16,0 2-6 16,17-6 9-16,32 1-28 15,9-4 14-15,9-1-13 16,8 7 6-16,-4-5-7 16,-4 5-1-16,-23 6 0 15,-4 0-2-15,-9 0-63 16,-22 17-163-16,-9 14-53 15,0 0-255-15</inkml:trace>
  <inkml:trace contextRef="#ctx0" brushRef="#br0" timeOffset="206998">11840 14720 353 0,'0'0'179'0,"0"0"-95"0,0 0 9 15,0 0-11-15,0 0-9 16,0 0-22-16,160-2-4 16,-102 2-24-16,22 0-12 15,-4 0-11-15,8 0-3 16,5 0-1-16,-5 0-252 16</inkml:trace>
  <inkml:trace contextRef="#ctx0" brushRef="#br0" timeOffset="207785">13058 14199 327 0,'0'0'185'16,"0"0"-66"-16,0 0 15 16,0 0-28-16,0 0-77 15,0 0 17-15,0-59 1 16,17 37-37-16,10-1 55 16,-5 3-7-16,5-6-7 0,-9 7 18 15,4 7-42 1,-13-6 14-16,9 11-8 15,-10-7-24-15,6 8 14 0,-14 3-18 16,0 3-5-16,0 0 7 16,0 0-3-16,0 0-5 15,0 3 1-15,0 37-24 16,0 10 24-16,-14 13 2 16,6-1 2-16,8-6-4 15,0 1 7-15,0-6-7 16,0-14 0-16,0-3 3 15,0-5-5-15,0-10 2 0,0-5 0 16,0-2-4 0,0-10 1-16,0 2 3 0,0-4 0 15,-9 2-3-15,-9 1 1 16,-4 6 4-16,-14-9 4 16,-4 8 3-16,5-5-4 15,4-1-5-15,4 4 0 16,-4-2 6-16,13 4-9 15,-13-8 3-15,31 5 0 16,-9-5-4-16,9 0 4 16,9 0-7-16,49 0-7 15,39 0 14-15,46 0 14 16,21-17-14-16,9-2 5 16,-22 5-10-16,-35 8 1 15,-58 6-77-15,-58 0-177 0,-9 25-713 16</inkml:trace>
  <inkml:trace contextRef="#ctx0" brushRef="#br0" timeOffset="205738">10125 15196 243 0,'0'0'286'0,"0"0"-178"0,0 0 16 0,0 0-49 0,0 0-22 0,0 0-39 0,191-37 12 0,-151 37 1 0,-4 0-22 0,-5 12 11 0,-4 7-16 0,-18 13 0 0,-9-1 2 0,0 20 3 0,-58 5 4 0,-27 3 1 0,-8 4-6 0,-5-1 7 0,23-11-10 0,8-8-1 0,36-18 3 0,13-5 2 15,9-14-5-15,9 0 0 16,0-6-6-16,0 0 4 16,0 0 2-16,27 2 0 15,13-2 29-15,18 0-11 16,9 0 2-16,8 0 6 15,9 0-23-15,5 0 11 16,-4-2-14-16,4-10 3 0,-14 6-4 16,-26 6 1-1,-22 0-53-15,-18 0-191 0,-9 0-308 16</inkml:trace>
  <inkml:trace contextRef="#ctx0" brushRef="#br0" timeOffset="206426">10805 15134 506 0,'0'0'195'0,"0"0"-58"15,0 0-5-15,0 0-28 16,0 0-30-16,0 0-9 16,0 0-23-16,-18-77-16 15,18 77-22-15,0 0-4 16,0 3 0-16,0 21-6 16,0 12 6-16,0 3 0 15,0 4 2-15,0 2 0 16,0-9 2-16,0 4-4 15,0-9 0-15,0-11 3 16,0-6 2-16,0-8-5 16,0-3 1-16,0-3 3 0,0 0 0 15,0 0 7-15,0 0 7 16,0-16 3-16,9-16 1 16,0-7-22-16,9 1 0 15,-9 1 0-15,22 4 4 16,-22 7-4-16,9 9 0 15,4 11-2-15,-13 6-3 16,0 0 3-16,-1 0-8 16,15 0 5-16,-14 14-5 15,-1 9 10-15,1 3-2 16,0-1-8-16,-9 1 4 16,0-10 6-16,0 5-1 15,0-10-7-15,0-3 7 0,-9 5 1 16,0-8 0-1,1 3 2-15,8-8-5 0,0 5 3 16,0-5 0-16,0 6-2 16,0-6 5-16,26 0-3 15,23 0 0-15,0 0 9 16,9 0-7-16,8 0-2 16,-21 0-8-16,13 0 8 15,-19 0-73-15,1 0-69 16,-4-6-126-16,4-7-403 15</inkml:trace>
  <inkml:trace contextRef="#ctx0" brushRef="#br0" timeOffset="205002">10050 14446 364 0,'0'0'188'15,"0"0"-97"-15,0 0 38 16,0 0-20-16,0 0-53 16,0 0 15-16,0 0 5 0,-98-26-2 15,98 21 9-15,0-13-35 16,0 5-19-16,-9-10-17 16,9 0-11-16,0-2 31 15,0 0-30-15,9-4 0 16,9 9-4-16,13 0 4 15,-4 9-2-15,13 8 0 16,0 3-4-16,-5 0-2 16,-4 28 6-16,-13 12-5 15,-9 9-3-15,0 1-3 16,-9-5-4-16,0-8 8 16,0-11-21-16,-9-9 25 15,9-17-10-15,0 0 13 16,0 0-1-16,0 0 4 0,0 0 8 15,0-12 1-15,0-13-3 16,0-6-9-16,0 3 0 16,0-6 1-16,0-4 2 15,31-1-1-15,-4 2-2 16,4 6 0-16,4 8 0 16,5 12-7-16,-4 11 7 15,-5 0 0-15,-4 0-8 16,4 26 3-16,-14 13 5 15,6 5-3-15,-14 3-12 16,-1-2 13-16,-8 0-12 0,9-2-32 16,0-3 7-1,9-9-45-15,4 0 65 16,-4-6-184-16,0 0-128 0,4-5 50 16</inkml:trace>
  <inkml:trace contextRef="#ctx0" brushRef="#br0" timeOffset="205464">9801 14870 463 0,'0'0'114'0,"0"0"8"0,0 0-13 15,0 0-15-15,0 0-70 16,0 0-23-16,142-19 41 16,23 1-34-16,3 4 9 15,15-5 31-15,-1 5-35 32,-27 2 4-17,-13 12-8 16,-35 0-4-31,-40 0-6 16,-27 0 1-16,-31 20-65 0,-9 17-172 0,-9-3-299 31</inkml:trace>
  <inkml:trace contextRef="#ctx0" brushRef="#br0" timeOffset="218060">15901 14483 376 0,'0'0'313'0,"0"0"-171"0,0 0-13 15,0 0-38-15,0 0-25 16,0 0-22-16,0 0-28 16,-89-23 5-16,63 48 11 15,-14 12-5-15,13-3-12 16,-13 9-15-16,4 5 8 16,-13 3-7-16,9 3-1 15,-17-4 0-15,-1-1-2 16,0-10-33-16,14-8-152 15,13-14-201-15</inkml:trace>
  <inkml:trace contextRef="#ctx0" brushRef="#br0" timeOffset="219483">17607 14530 340 0,'0'0'158'0,"0"0"-15"0,0 0-12 16,0 0 4-16,0 0-3 15,0 0-55-15,-155-70-6 16,155 33-24-16,0 3-27 16,0 3 20-16,0-5-32 15,0 11 6-15,31-3-14 16,-22 10 11-16,8 11-20 15,-8 7 9-15,22 0-3 16,-13 0-8-16,22 32 8 0,-13 5 3 16,-10 8-1-1,6 0 1-15,-14-2-4 0,-9-9 4 16,0-6 0-16,0-14-9 16,0-6 8-16,0-4 1 15,8-4 3-15,-8 0 1 16,0 0 12-16,0 0-7 15,0-12-8-15,9-13-1 16,9-4 1-16,-5 1-1 16,5-3 0-16,9 6 6 15,4 5-13-15,-13 3 7 16,13 8-4-16,-13 6-5 16,-1 3 6-16,14 0 0 15,-13 0 2-15,13 17-3 0,-13 15 1 16,0-1 3-16,0 0-2 15,4 3-8-15,-13-6-4 16,-9 0-10-16,18-8-10 16,-10 3-51-16,6-9-26 15,4 0-62-15,8-5-120 16</inkml:trace>
  <inkml:trace contextRef="#ctx0" brushRef="#br0" timeOffset="219768">18496 14358 408 0,'0'0'130'0,"0"0"-19"16,0 0-29-16,0 0-48 15,0 0-28-15,0 0-6 16,106-36 16-16,-39 29-11 16,-9-1-2-16,8 2-3 15,1 2 3-15,-9 4-12 16,-9 0-9-16,-23 0-80 16,-26 13-96-16,0 15-160 0</inkml:trace>
  <inkml:trace contextRef="#ctx0" brushRef="#br0" timeOffset="219937">18678 14579 198 0,'0'0'138'16,"0"0"-55"-16,0 0 4 15,257-51-44-15,-159 40-37 16,18-3 1-16,-14 8-7 15,-13 6-34-15,-23 0-299 16</inkml:trace>
  <inkml:trace contextRef="#ctx0" brushRef="#br0" timeOffset="220348">19531 14370 445 0,'0'0'191'0,"0"0"-31"16,0 0-53-16,0 0 0 15,0 0-52-15,0 0-47 16,18-144 7-16,13 137-15 0,13 7 0 16,-13 0 0-1,9 0 1-15,-4 14-6 0,-5 18 5 16,-13 4-5-16,-1 1-2 15,-17 3 7-15,0 2 0 16,0 4 0-16,-26-1-7 16,-14 0 7-16,-9 3 0 15,22-14 1-15,-4-5-5 16,13-10 4-16,18-10 0 16,0-6 0-16,0-1 0 15,0-2-2-15,31 0 4 16,14 0 7-16,21 0 9 15,14-5-16-15,5-9 0 16,-10 0-2-16,32 1-5 16,0 3-98-16,-23 4-158 0,-26 6-404 15</inkml:trace>
  <inkml:trace contextRef="#ctx0" brushRef="#br0" timeOffset="221060">20419 13673 242 0,'0'0'164'16,"0"0"-10"-16,0 0-34 16,0 0-6-16,0 0-24 15,0 0-23-15,-57-71-5 16,57 71-6-16,-9 0-50 16,9 0-2-16,0 21-4 15,0 9-4-15,0 13 2 16,0 8 2-16,0 0 0 15,0 5 1-15,0-5 1 16,0-3-2-16,0-8 0 0,0-9 9 16,0-11-10-1,0-9 1-15,0-5 0 0,0-6-3 16,0 0 8-16,0 0 2 16,0 0 30-16,0-3 32 15,0-23-22-15,0-2-40 16,0 0-1-16,0-4 1 15,0 5-2-15,0 1-5 16,31 3 0-16,-13 9 2 16,13 3-12-16,-5 11 8 15,1 0-3-15,4 0-1 16,-4 3-1-16,-5 19 7 16,-4 1-3-16,-18-1-16 15,0 4 9-15,0-3-29 0,0 0-13 16,0 0 32-16,0-5-15 15,0 5 4-15,-18-5-6 16,-13 1 15-16,13 1 18 16,0-3-15-16,5-3-12 15,13 0 10-15,13-2-13 16,63-4 34-16,8-6-4 16,23-2 12-16,8 0-12 15,-8 0 7-15,-23 0-3 16,1 0 10-16,-19 15-10 15,-17 25-2-15,-18 16-57 16</inkml:trace>
  <inkml:trace contextRef="#ctx0" brushRef="#br1" timeOffset="228571">21041 13185 381 0,'0'0'163'16,"0"0"-71"-16,0 0 28 0,0 0-42 16,0 0-14-1,0 0-26-15,-53-16-22 0,4 16 24 16,-9 0-20-16,1 3 7 16,-19 10 3-16,-13 5-17 15,-4-1 17-15,-31-3-11 16,-23-3-12-16,-22 0 18 15,-35 1-25-15,-5-4 1 16,-22 4 5-16,-18-1 2 16,9-9-3-16,0 5-5 15,14-4 7-15,12-1-5 16,23-2-2-16,27 0 0 16,22 4-1-16,9-2 9 15,8 4-8-15,19 2 0 16,21-2 1-16,5 3-9 0,36-1 8 15,4 3 0-15,13-2-5 16,-4 2 6-16,4 1-1 16,5 2 0-16,-5 0 3 15,-13-1-10-15,23 5 7 16,-23-2 0-16,22 5-8 16,-9-4 14-16,-4 5-6 15,5 1 0-15,-6 2 4 16,-3 1-10-16,13 2 6 15,4 4 0-15,0 10-8 0,5 3 9 16,13 6-1 0,0 9 0-16,0 4 7 0,0 10-4 15,40 3-3-15,-22-1 1 16,13 0 2-16,-5 1 6 16,-3-2-9-16,-15 6 0 15,1-7 8-15,9 2-4 16,-9 3-4-16,4 0 0 15,-13 3 6-15,0 0 4 16,0-6-6-16,0 2 11 16,0-5-8-16,0-11 4 15,-13-3-10-15,4-8 0 16,-9-7 3-16,9-14 3 16,1-4-7-16,8-15 0 15,0-3 8-15,0-8-12 0,0 6 4 16,0-6 0-16,0 0-10 15,8 6 16-15,28-5-6 16,13 7 0-16,0-6 10 16,17-2-6-16,10 3-4 15,13-3 0-15,4 0-2 16,23 0 4-16,17 0-2 16,31 0 0-16,1 0 7 15,-5 0-9-15,4 0 2 16,0 0 0-16,-4 0-6 15,5 0 9-15,-14 0-3 16,13 0 0-16,9 0 8 0,9 0-7 16,27 0-1-1,31 0 0-15,18 0-2 0,0-3 2 16,-19-8 0-16,-25-1 0 16,-32-2 2-16,-40 3-3 15,-26 3 1-15,-41 2 0 16,-8 0-6-16,-18 1 7 15,-9-2-1-15,-5 2 0 16,-13 2 9-16,-4 0-10 16,-18 3 1-16,9-2 0 15,-9 2-2-15,0-5 7 16,0-2-5-16,0-1 7 16,9-4-3-16,0-5 6 15,4-2-10-15,-4-1 4 16,9-6-10-16,-9-5 6 0,8-6 0 15,6-2 4 1,-14-4 4-16,8-8-8 0,-17-13 0 16,9-10 4-16,5-17-3 15,-14-8 2-15,0-3-2 16,0-3 4-16,0 9 1 16,0-4-6-16,0 13 0 15,0 3 6-15,0 7-7 16,-23 3 1-16,14 6 0 15,-17 6 23-15,4 8-20 0,13 6 19 16,-18 3-8 0,18 2-12-16,-13 6 16 0,22 9-15 15,-9-3 3-15,9 6-4 16,0 2 4-16,0 3-6 16,0 0 0-16,0 1 13 15,0-4-19-15,9 1 6 16,0 1 0-16,4 5-7 15,-4 4 13-15,-9 4-6 16,0 2 0-16,0 3 8 16,0 3-11-16,0 0 3 15,0 0 0-15,0-3 0 16,0-5 0-16,-9-1 0 16,-22 1 0-16,4-4 3 15,-13 4-14-15,-35 5 11 0,-23 3-6 16,-35 0-2-16,-23 6-31 15,5 22-84-15,-13-2-157 16,13-6-363-16</inkml:trace>
  <inkml:trace contextRef="#ctx0" brushRef="#br1" timeOffset="244342">13284 13373 333 0,'0'0'140'0,"0"0"-66"0,0 0 9 16,0 0 10-16,0 0-27 15,0 0 5-15,107-117-18 16,-107 99-9-16,0-3 12 16,-40 2-22-16,-45 1-14 15,-39 13-19-15,-40 5 6 16,-27 0-8-16,-27 0 1 15,-13 10 0-15,-18 3 2 16,-9 1-2-16,-13-1 0 16,-13 5-1-16,-14-5 12 0,1 11-11 15,-10-3 0 1,10 8 0-16,21-3-12 0,14 2 12 16,44-5 0-16,36-3-7 15,27-3 11-15,44 2-4 16,22-5 0-16,40 4-7 15,13 7-5-15,5-5 12 16,31 9 0-16,0 4-5 16,0 6 10-16,0 10-5 15,0-4 0-15,0 12 8 0,22 10-12 16,-13 22 4 0,-9 16 0-16,0 15-4 0,0 14 9 15,-22 13-5-15,-13 17 0 16,-5 6 9-16,-9 0-7 15,13-8-2-15,14-15 1 16,13-20-3-16,9-8 4 16,0-12-2-16,0-6 0 15,9-13 11-15,4-2-16 16,-4-9 5-16,9-14 0 16,-9-13-4-16,0-11 6 15,4-12-2-15,-4-17 0 16,9-2 8-16,-9-1-7 15,22-2-1-15,4 1 0 16,14-6 2-16,18 0 3 0,30 0-5 16,19 0 0-16,-5 0 9 15,27 6-12-15,-5 2 3 16,9 9 0-16,23 8-4 16,8-5 9-16,27-3-5 15,9 3 0-15,22-8 2 16,17-4-3-16,1-8 1 15,0 0 0-15,9 0-10 16,-27-12 18-16,9-13-8 16,-18-1 0-16,-22 1 7 15,-18-1-7-15,-9 1 0 16,-31 0 0-16,0 11-2 0,-17 2 2 16,-1 6 0-1,-17-2 0-15,-23 5 9 0,5-4-16 16,-22-1 7-16,-9-5 0 15,-10 2-2-15,-21-10 4 16,13 10-2-16,-22-8 1 16,0-7 11-16,13 1-8 15,-14-1-4-15,1-5 0 16,13 0 3-16,-13-6-2 16,4-2-1-16,5-3 0 15,4-3 10-15,5-10-10 16,12-5 0-16,1-2 4 15,-13-14-4-15,4-11 1 16,0-11-1-16,-13-12 4 16,-10-9 4-16,-8-14-1 0,-9-6-7 15,0 1 8 1,0 11-5-16,0 5-2 0,-9 11-1 16,-17 9 5-16,-5 1 4 15,4 7-7-15,9 10-2 16,-4 4 5-16,4 6-6 15,9 9 1-15,0 0 0 16,9 11-8-16,-9 3 15 16,-13 9-7-16,13 8 0 15,0 3 4-15,-8 0-11 16,-14 5 7-16,-5 1 0 16,-35-1-8-16,4-5 12 0,-17 6-4 15,-23 2 0-15,-26 12 0 16,-40 11-7-16,-9 0 7 15,-18 16 0-15,26 13-13 16,23 5-15-16,36-9-166 16,-1-13-193-16</inkml:trace>
  <inkml:trace contextRef="#ctx0" brushRef="#br1" timeOffset="317809">22481 14558 604 0,'0'0'121'0,"0"0"-1"0,0 0-17 15,0 0-42-15,0 0-20 16,0 0-23-16,0 0 1 16,9-24-10-16,-9 24-6 15,0 0-1-15,0 0-2 16,0 0-2-16,0 0 0 16,0 0-7-16,0 0 5 15,0 0-5-15,0 0 6 16,0 0 1-16,0 0 1 15,0 0 1-15,0 0 10 16,0 0-7-16,0 0 3 16,0 0 0-16,0 0-4 0,0 0 2 15,0-4-4-15,0 2 0 16,9-1-1-16,8 3-3 16,6 0-1-16,-6 0 3 15,1 0 2-15,-5 0-4 16,5 0 4-16,-9 3 0 15,-9-1-1-15,0 2-7 16,0 2 8-16,0 2-8 16,0-3 8-16,0-2 0 15,-18 3 1-15,-4-6-1 16,-5 0 4 0,10 0-3 15,-6 0 4-16,23 0-3-15,-8 0-1 16,8-4 9-16,0-1-10 16,0-6 3-1,0 5-3 1,0-2-3-16,8 2 3 0,15 1 0 16,-6-1-1-16,-8 6-3 0,9 0 2 0,-18 0-3 0,0 6 2 15,0 5-6-15,0 9 9 0,0-6 0 0,0 3-5 0,-9-3 0 16,-9-3 1-1,1-2-8-15,-6-9 5 16,15 0-22 15,-10 0 13-31,18 0 14 0,-9 0 2 16,9-9 3 0,0-5-2-1,0 3 0 1,0-1-2-16,9 3 4 0,0 4-3 0,8 5 3 15,6 0-2-15,-6 0 3 16,1 0-4-16,4 13-1 16,-13 14-6-1,0 4 7 1,-9 14 0 0,0 15 3-16,-40 11-2 62,-35 19 38-62,-10 9-21 0,-12-5 15 16,-19-12-8-1,1-20-25 1,21-14-224 0</inkml:trace>
  <inkml:trace contextRef="#ctx0" brushRef="#br1" timeOffset="323744">27785 14123 416 0,'0'0'220'16,"0"0"-71"-16,0 0-14 0,0 0-20 16,0 0-21-1,0 0-51-15,0-99 1 0,0 99-43 16,0 0-1-16,0 0-1 16,0 25-17-16,0 9 18 15,0 3 5-15,0-6-2 16,0-5-3-16,0-4 0 15,0-7 5-15,0-7-9 16,0-8 4-16,0 0 0 16,0 0 13-16,0 0-11 15,9 0 11-15,22-20 11 16,18-9-23-16,-4 2 16 16,-5-1-13-16,9-1-3 15,-5 3 4-15,-13 12-5 16,9 9 0-16,-13 5-2 0,4 0-11 15,-4 31 10-15,-1 14 2 16,-4 3-12-16,-22 3 13 16,9-1-55-16,-9-6-99 15,0 1-88-15,0-6-198 16</inkml:trace>
  <inkml:trace contextRef="#ctx0" brushRef="#br1" timeOffset="324115">27403 14629 336 0,'0'0'162'15,"0"0"-53"-15,0 0 23 16,0 0-74-16,0 0-39 15,0 0-9-15,107-45-1 16,-71 45 24-16,4 0-15 16,-14 15-6-16,5 4 12 15,-22 1-21-15,-9 5 4 16,0 4 7-16,0-1 13 16,-18 4 12-16,-22-2-26 15,0 2-13-15,14-9 8 0,8-1-6 16,18-5-2-16,0-6 0 15,0-5 4-15,0-3-3 16,58-3 3-16,17 0-3 16,19 0-1-16,12-14-61 15,10-9-119-15,-10-5-299 16</inkml:trace>
  <inkml:trace contextRef="#ctx0" brushRef="#br1" timeOffset="321652">23774 13857 600 0,'0'0'187'0,"0"0"-71"16,0 0 41-16,26-167-99 16,-3 150 10-16,-15 5-1 15,-8 12-20-15,0 0-17 16,0 0 9-16,0 0-38 15,0 0 5-15,0 40-6 16,0 23 0-16,0 27 5 16,0 0-5-16,9 4 0 15,9-6-3-15,-18-15 6 16,9-3-3-16,4-6 0 16,-13-13 5-16,9-12-11 15,-9-16 6-15,0-9 0 0,0-14-3 16,0 0 10-1,0 0-7-15,0 0 19 0,0 0-18 16,0-20 21-16,0-11-22 16,0-11 0-16,0-3-1 15,0-8 2-15,0 3-1 16,0-1 0-16,18 6 4 16,0 14-12-16,13 8 8 15,4 15-9-15,5 8 4 16,0 0-14-16,-13 14 3 15,13 17 6-15,-22 0-28 16,-9 5 29-16,-9 5-11 0,0-11 1 16,0 2 16-1,-9-1-7-15,-18-3 10 0,-22-2-2 32,9-3 1-1,5 2-4 0,4-11 5-31,13 3-15 16,9-11 11 15,9-6-8-15,0 2 11-1,0 2-2-15,0 4-3 0,0 3 5 47,27 1 1-47,13 2 0 47,8-3-2-31,-3 3 2-16,13 0 0 31,8 3 0 0,1-3 5-31,-9-2-7 31,-1-1 2-15,1-2-90 15,0-1-73-15,0-8-67-16,-1 0-123 0</inkml:trace>
  <inkml:trace contextRef="#ctx0" brushRef="#br1" timeOffset="321667">24924 14251 415 0,'0'0'145'0,"0"0"-34"0,0 0-11 0,0 0-21 0,0 0-50 0,-49-29-26 0,49 29-6 0,36-3 8 0,22 3 2 0,22 0 0 0,4-5-5 0,1 5-2 0,3-6 0 0,-30 6-8 0,-9 0-91 0,-22 0-107 0,-18 11-55 0</inkml:trace>
  <inkml:trace contextRef="#ctx0" brushRef="#br1" timeOffset="321860">24884 14417 112 0,'0'0'196'15,"0"0"-120"-15,0 0-1 0,0 0-27 16,0 0 15-1,0 0-13-15,240 0-31 0,-155 0 4 16,12 0-18-16,-12 0-3 16,4 0-2-16,-23 0-13 15,-8 0-147-15,-22 0-266 16</inkml:trace>
  <inkml:trace contextRef="#ctx0" brushRef="#br1" timeOffset="322595">25831 14534 381 0,'0'0'170'0,"0"0"-49"15,0 0-5-15,0 0-39 16,0 0-6-16,0 0-15 15,124-156 4-15,-66 105-21 16,8-7-17-16,1-15 26 16,-18-3-15-16,0-8-14 15,-18-4 13-15,-13 2-27 16,-9 8 14-16,-9 9 1 16,0 13-17-16,-9 5 30 15,-9 13-28-15,-4 20-3 16,4 6-1-16,18 9-1 0,-9 3 0 15,0 3-11-15,-13 36-4 16,4 23 11-16,0 18 4 16,-4 13 0-16,13 6-9 15,-8 1 10-15,17-7-3 16,0-11-5-16,0-19-18 16,0-13 15-16,8-18-25 15,10-13 7-15,4-10 26 16,5-6-1-16,4-3 3 15,-13 0 5-15,9 0 1 16,4-17 4-16,-14-1-8 16,1 2-1-16,-18 4 19 0,14 1-18 15,-14 9 10-15,0-2-12 16,0 4-4-16,0 0 2 16,0 4-23-16,0 21 15 15,0 2-1-15,0-3 10 16,0-4-10-16,17-9 9 15,1-3-16-15,4-2 18 16,5-6 0-16,0 0 0 16,4 0 7-16,9 0-6 15,-14-14-1-15,1-3 16 16,-5-3-11-16,-4-5 21 16,-9-7-9-16,-9 0-9 15,0 2 2-15,-27 5-10 0,-13-1 0 16,14 11-2-16,-14 13-5 15,31 2 4-15,-9 0-17 16,5 0-91-16,13 23-68 16,0 5-32-16,0 3-129 15</inkml:trace>
  <inkml:trace contextRef="#ctx0" brushRef="#br1" timeOffset="323166">26848 14329 157 0,'0'0'215'0,"0"0"-76"16,0 0-5-16,0 0 2 0,0 0-56 16,0 0-6-16,0 0-11 15,36-110-36-15,-54 96 5 16,-18 11-24-16,5 3-4 16,5 0-7-16,3 0 3 15,6 3 0-15,8 14-7 16,9 5-1-16,0-1-3 15,0-2-5-15,9-2-16 16,17-8 29-16,5-4-9 16,-13 2 12-16,13-7-5 15,-4 0 10-15,4 0-5 16,-22 0 16-16,0 0 1 16,-9-15 43-16,0 9-19 0,0-5-17 15,0 5 22 1,0 6-38-16,-18 0-6 0,-22 13-4 15,0 28-2-15,4 22-3 16,-4 21 7 0,32 21 0-16,-1 9-6 0,9 7 6 15,0-3 0-15,0-4 0 16,0 0 6-16,0-13-6 16,0-13 0-16,0-11 0 15,-9-27-5-15,0-18 5 16,-4-15 0-16,-23-15 1 15,-13-2 1-15,-17 0 29 16,-23-14-14-16,4-17-12 16,-8-11 22-16,4-3-27 0,5-1 5 15,26-4-3-15,9-5 1 16,40-4-6-16,9-9-3 16,49-8-73-16,53-7-41 15,23 1-81-15,21 14-53 16,-12 6-190-16</inkml:trace>
  <inkml:trace contextRef="#ctx0" brushRef="#br1" timeOffset="325751">28861 12991 302 0,'0'0'206'0,"0"0"-94"0,0 0 13 15,0 0-50-15,0 0-29 16,0 0 12-16,-58-82-39 16,-22 71-9-16,-13 8-4 15,-72-1-3-15,-17 4-3 16,-49 0 0-16,4 0 6 16,-21 0-2-16,-1 0-4 15,-13 0 0-15,26 4 0 16,-4 1 1-1,0 4-1-15,1-2 0 0,-19 9 2 16,-31 0-8-16,-44 5 6 16,-54 1 0-16,-4-3-5 0,18-5 11 15,27-5-6-15,79-3 0 16,67-3 8 0,54-3-7-16,70 0-1 0,18 0 0 15,18 0-2-15,23 5 2 16,8-2 0-16,9 0-2 15,0 3 5-15,0-4-10 16,0 4 4-16,0 0-7 16,0 5 5-16,0 3 10 15,9-2-4-15,-1-1-1 16,-8-3 5-16,0 5-6 16,0 0 1-16,0 4 0 15,0 9 9-15,0 10-6 16,-17 10 6-16,-1 13 14 0,9 9-21 15,-4 11 16-15,13 14-11 16,0 18-4-16,0 22 19 16,22 11-10-16,-4-2 6 15,8-7-6-15,5-15-6 16,-13-10 4-16,4-3-10 16,-22-2 1-16,0-11 6 15,0 2-3-15,0-8-4 16,-22-6 14-16,4 0-14 15,-13-17 15-15,22-5-2 16,-8-9-11-16,17-6 2 0,0-8-4 16,0-6 0-1,0-6 1-15,0 1 6 0,0-12-7 16,9 5 0-16,8-1 5 16,-3-7-7-16,12-3 2 15,-8 4 0-15,31-6 5 16,9-6 2-16,17 0-4 15,32 0-3-15,8 0 8 16,1 0-10 0,17-12 2-16,0 4 0 0,1-1-6 15,12 6 9-15,5-2-3 16,32-1 0-16,30 0 4 16,36 4-8-16,26-2 4 0,14 2 0 15,8-4 0 1,-3-5 5-16,-14 3-5 0,-14 2 0 15,-17 0 4-15,-18 0-5 16,-18 1 1-16,-22-1 0 16,-22 3-9-16,4-2 10 15,1 5-1-15,-1 0 0 32,-9 0 5-17,-13 0-8 1,-8 0 3-1,-28 0 0-15,-8 0-1 32,-32 0 3-1,-17 0-2-15,-9 0 0-1,0 0 6 32,-14 0-8-31,-13 0 2-1,-4 0 0-15,-9 0-3 0,0 0 7 47,-9 0-4-31,0-6 1-1,0 6 6 1,0 0 1-16,0-12-1 0,0 4-2 47,0-15 40-47,0-5-43 31,9-4-2 0,4-4 7-31,-4-9-2 0,18-9 5 16,-18-5 1-16,13-21-2 0,-22-10 28 0,0-12-22 0,0-11-2 0,-13-7 14 0,-32 13-16 0,5 0 19 0,13 7-11 0,5 4-11 0,4-14 14 0,18-6-21 0,0-9-1 0,0-2 6 0,0-6 0 0,0 7-6 0,18 0 0 0,-9 8 8 0,4 9-15 0,-13 16 7 16,9 11 0-16,-9 11-1 0,0 15 6 0,0 4-5 0,0 16 0 0,0 9 6 0,0 9-11 0,0 4 5 0,0 8 0 0,0 0-7 0,0 0 11 0,0-5-4 0,0-1 0 0,0 4 0 0,0-3-6 0,0 5 6 0,0 4-14 0,-22-4 10 0,-13 6-61 15,-23 0-17-15,0-4-35 16,-9 2-99-16,10-4-458 16</inkml:trace>
  <inkml:trace contextRef="#ctx0" brushRef="#br1" timeOffset="337553">26328 6587 663 0,'0'0'113'16,"0"0"-11"-16,0 0 17 15,0 0 14 1,0 0-97-1,0 0-26-15,0 0 11 0,0 0-18 0,174-53 17 16,-77 47-10 15,10 0-5-31,-14 3 2 0,-17 0-7 0,4 3 0 0,-36 0-1 0,-4 0 1 0,-22 0-7 16,-18 0-63 15,0 14-126-31,-18 4 21 16,-40-2-76-16</inkml:trace>
  <inkml:trace contextRef="#ctx0" brushRef="#br1" timeOffset="337751">26781 6579 317 0,'0'0'125'0,"0"0"22"0,0 0-22 16,0 0-12-1,0 0-40 1,-22-17-48-16,22 17 4 16,0 5-29-16,0 32 2 15,0 13 59 16,0 8-45-31,14 4-3 0,3-3-7 47,-8 1 1-47,22-2-1 16,-13-6-6-16,0-8 0 16,0-11-6-16,4-8-34 0,-13-8-116 0,8-5-146 0</inkml:trace>
  <inkml:trace contextRef="#ctx0" brushRef="#br1" timeOffset="337982">27221 6924 357 0,'0'0'195'0,"0"0"-97"0,0 0 13 0,0 0-18 15,0 0-66-15,0 0-19 16,-66-20-8-16,57 20 4 15,9 3-4-15,0 9 0 16,0-4 0-16,0 0-7 16,0-2 7-16,0-3 0 0,0-3-2 15,17 0 9-15,-8 0 1 16,0 0 6-16,13-3-11 16,-22-5 40-16,0-4-9 15,0 1-22-15,0 2 10 16,0 4-20-16,0 2-4 15,0 3 2-15,0 0-31 16,0 0 7-16,-13 3-102 16,13 14-103-16,0-3-368 15</inkml:trace>
  <inkml:trace contextRef="#ctx0" brushRef="#br1" timeOffset="338350">27603 6712 420 0,'0'0'161'0,"0"0"-34"15,0 0-2-15,0 0-39 16,0 0-14-16,0 0-23 15,0 0-21-15,0 0 16 16,-49-113-27-16,14 113-16 0,4 0 5 16,-14 10-2-16,14 19-4 15,-9 10 0-15,14 7 6 16,8 5-8-16,5-4 2 16,13 0 0-16,0-5-5 15,0-5 9-15,31-4-4 16,-5-4 0-16,14-9 2 15,0-2-9-15,-4-5 2 16,13-2-35-16,-9-5-27 16,-5-3-77-16,5-3-65 15,9 0-206-15</inkml:trace>
  <inkml:trace contextRef="#ctx0" brushRef="#br1" timeOffset="338858">27941 6821 439 0,'0'0'120'0,"0"0"-8"16,0 0-8-16,0 0-57 16,0 0-18-16,0 0-28 15,9-10 1-15,26 10 12 16,14-3-13-16,0 3 12 15,9 0 3-15,-18 0-15 0,-5-3 12 16,-3 3-8 0,-24 0-1-16,1 0 13 0,-9 0-15 15,0-2 14-15,0-1 18 16,0-6 18-16,-9-5-15 16,-31 0-37-16,5-4 0 15,-5 1 4-15,-9 1 2 16,22 4-4-16,5 4 4 15,13 5-3-15,9 0 3 16,0 3-6-16,0 0 0 16,0 0-7-16,0 0 1 15,40 0 6-15,-4 0 0 16,4 12 8-16,9-1-11 0,0 3 3 16,-14 3 0-16,-4 2-5 15,5 2 5-15,-14 2 0 16,-4-7 0-16,-18 4 0 15,0-3-5-15,0 1 5 16,0-2-10-16,-9-2-17 16,-22 1-103-16,4-7-67 15,18 3-153-15</inkml:trace>
  <inkml:trace contextRef="#ctx0" brushRef="#br1" timeOffset="339265">28830 6680 432 0,'0'0'183'0,"0"0"-38"15,0 0-25-15,0 0-7 16,0 0-46-16,0 0-32 16,-49-54-7-16,40 54-28 15,0 23 0-15,0 17-3 16,0 8 9-16,0 3-6 15,9 3 0-15,0-3 1 16,0 0-1-16,0-9 0 16,18-7 0-16,9-13 0 15,13-8 7-15,-14-11-7 16,5-3 5-16,-4 0-4 0,4-3 25 16,-4-22 16-1,4-10 15-15,-4-4 0 0,-5-4-35 16,-13-8 8-16,-9 6-9 15,0 3-17-15,0 8 4 16,-31 11-8-16,-18 10-3 16,13 9-2-16,-13 4-20 15,9 11-19-15,5 20-96 16,4 9-119-16,13-4-210 16</inkml:trace>
  <inkml:trace contextRef="#ctx0" brushRef="#br1" timeOffset="339798">29607 6157 447 0,'0'0'201'0,"0"0"-69"16,0 0 6-16,0 0-26 15,0 0-31-15,0 0-19 16,-67-48-46-16,54 61-10 15,-14 33-6-15,1 19 0 16,-5 17 16-16,13 9-14 0,-4 8-1 16,22 3 6-1,0-2 1-15,0-7-8 0,22-9 0 16,13-13 4-16,5-15-6 16,0-10 2-16,5-11-46 15,-5-19-55-15,0-7-100 16,-5-9-47-16,5 0-173 15</inkml:trace>
  <inkml:trace contextRef="#ctx0" brushRef="#br1" timeOffset="340378">30007 6686 470 0,'0'0'131'0,"0"0"1"0,0 0 3 16,0 0-41-16,0 0-41 15,0 0-1-15,-93-68-47 16,93 68 2-16,-9 31-7 16,-14 12 5-16,15 5-3 15,-10 0-2-15,18 3 9 16,0-3-8-16,-9-6-1 16,9-7 0-16,0-7 0 15,0-11 2-15,0-5-2 16,0-7 0-16,0-5 8 15,0 0 0-15,0 0 4 16,0-5 19-16,0-22 59 16,0-6-84-16,0-4 6 0,0-3 3 15,0-2-7-15,27 3-6 16,13 4-2-16,-5 4 0 16,5 12-7-16,-22 8 6 15,13 11 1-15,-4 0-2 16,-18 0-10-16,22 5 8 15,-22 15-1-15,-1 5-2 16,1 0 1-16,-9 1-3 16,0 3 0-16,-9-4 5 15,-31-3-12-15,14 1 13 0,-1-6 2 16,5-3 1 0,4-5-10-16,18-4 10 0,0 1 0 15,0 0-2-15,0 2 3 16,0 0-1-16,18 4 0 15,4-1 5-15,5 1-7 16,13-1 2-16,-5 0 0 16,14-9-4-16,18-2-11 15,8 0-50-15,14 0-90 16,-22-13-100-16,-9-10-198 16</inkml:trace>
  <inkml:trace contextRef="#ctx0" brushRef="#br1" timeOffset="340643">30296 6208 614 0,'0'0'128'16,"0"0"0"-16,0 0 12 15,0 0-67-15,0 0-35 16,0 0-33-16,49-37 4 15,-5 85 6-15,5 20-1 16,0 14-8-16,-9 6 17 16,-5 8-22-16,-4 0 4 15,-4-5-5-15,-27-6 9 16,0-12-8-16,0-7-1 0,-18-4-25 16,-57-11-128-16,-23 0-237 15</inkml:trace>
  <inkml:trace contextRef="#ctx0" brushRef="#br1" timeOffset="341736">29874 6567 69 0,'0'0'181'0,"0"0"-55"15,0 0 3-15,0 0-20 16,0 0-7-16,0 0 12 16,-40-62-48-16,40 56 19 15,0 6-22-15,0-2-27 16,0 2 13-16,0 0-16 16,0-4-3-16,0 4 23 15,0 0-36-15,0 0 4 16,0 0-20-16,0 0 9 15,0 0-19-15,0 0 9 16,0 0-10-16,0 0 4 0,0 10 2 16,0 9 4-1,13 7 0-15,-4 7 0 0,-9 7-1 47,9 6 1-31,-9 5 0-1,9-4-2 17,-1-1 4-32,1-9-2 0,5-7 0 0,-5-7 7 31,-1-9-9-15,-8-5 2-16,0-6 0 0,0-3 6 15,0 0-3-15,0 0 11 16,0-14-3-1,0-15 1 17,0-2-9-1,0-11 2 0,0-6 3-15,0-3 8-16,-8 1-15 31,8 4-1 0,0 6 0 1,0 12 8-17,0 10-8 1,0 10 0-1,0 5-5 1,0 3-3 15,0 0-30-31,0 23-68 0,-9 14-33 16,-14 8-161-16</inkml:trace>
  <inkml:trace contextRef="#ctx0" brushRef="#br1" timeOffset="346193">26972 9965 107 0,'0'0'446'15,"0"0"-326"-15,0 0 16 0,0 0-48 16,0 0-15 0,0 0-12-16,0 0-36 0,200-63 7 15,-133 61-17-15,9 2-6 16,21-4 1-16,-21-1-5 16,13 3-5-16,-32-2 0 15,-12 1 0-15,-14 3-2 16,-13 0-65-16,-18 0-101 15,0 0-62-15,-18 0-191 16</inkml:trace>
  <inkml:trace contextRef="#ctx0" brushRef="#br1" timeOffset="346419">27461 9928 145 0,'0'0'231'16,"0"0"-81"-16,0 0-47 0,0 0-16 15,0 0-41-15,0 0-24 16,-9 39-10-16,9-5 45 16,0 12-14-16,0 4-11 15,9 7-1-15,0 5-7 16,0 3-21-16,0 1-2 16,0-4 2-16,4-6 3 15,-13-7-12-15,9-10-5 16,-9-8-116-16,9-9-173 15</inkml:trace>
  <inkml:trace contextRef="#ctx0" brushRef="#br1" timeOffset="346841">27910 10392 398 0,'0'0'117'15,"0"0"18"-15,0 0-32 16,0 0-30-16,0 0-8 0,0 0-51 16,-49-15-2-1,49 15-12-15,-9 0 3 0,0 15-4 16,9-1 1-16,0 0 0 15,0-2-1-15,0-1 3 16,0-5-2-16,0 0 0 16,9-6 5-16,22 0 1 15,-13 0-1-15,0 0-2 16,13 0 19-16,-31-6-4 16,9-6 7-16,-9 4 4 15,0-1-27-15,0 1 6 16,0-1-8-16,-18 1-6 15,-4 1 1-15,-5 2-44 0,18 3-62 16,-13-2-65 0,13-1-112-16</inkml:trace>
  <inkml:trace contextRef="#ctx0" brushRef="#br1" timeOffset="347184">28474 10003 369 0,'0'0'162'0,"0"0"-14"16,0 0-19-16,0 0-36 16,0 0-5-16,0 0-45 0,-67-93 1 15,41 93-21-15,-14 4-18 16,13 27 16-16,-4 14-20 15,22 12-1-15,0 7 3 16,0 10 3-16,9-3-6 16,0 3 0-16,0-9 3 15,9-5-5-15,9-10 2 16,22-8 0-16,-13-11 0 16,4-11 1-16,-5-4-2 15,14-11-1-15,-4-5-35 16,13 0-34-16,0 0-84 15,-9-5-47-15,-14-19-143 16</inkml:trace>
  <inkml:trace contextRef="#ctx0" brushRef="#br1" timeOffset="347675">28745 10370 356 0,'0'0'126'16,"0"0"-31"-16,0 0 6 16,0 0-32-16,0 0-25 15,0 0-41-15,27-9-1 16,31 6 18-16,17 0-19 0,-8 0 4 16,13-4 6-16,-14-2-10 15,-17-1 24-15,-13 5-7 16,-18-3-2-16,-5-1 22 15,-13-3 14-15,0-4 3 16,0-4-49-16,-31 0 2 16,-5 0-8-16,-4 3 0 15,-9 3 0-15,23 5-1 16,-5 4 3-16,13 2-2 16,9 3 0-16,9 0-10 15,0 0 9-15,0 0-3 16,0 8 4-16,9 15-1 15,31-1 1-15,-5 1 0 16,14-3 3-16,-9 3 1 0,-4-3-3 16,-5 3-1-16,4-4 0 15,-4 2-3-15,-4-3 3 16,-18 0 0-16,-9-1-2 16,0 1-1-16,-9-4 1 15,-40 2-47-15,-8-1-126 16,12-7-57-16,5 0-221 15</inkml:trace>
  <inkml:trace contextRef="#ctx0" brushRef="#br1" timeOffset="348121">29607 10072 453 0,'0'0'157'0,"0"0"-7"16,0 0-42-16,0 0-12 15,0 0-41-15,0 0-39 16,0-37-13-16,0 43-3 16,0 27 0-16,0 16-4 15,0 10 11-15,0 3-6 16,0 4-1-16,9 1 0 15,9-3 1-15,13-11 0 16,-5-11-1-16,6-10 0 0,3-16 6 16,5-12-4-16,9-4 1 15,-14 0-2-15,5-20 18 16,-4-12-16-16,-14-4 44 16,-4-7 39-16,-18-8-27 15,0-3-14-15,0-3-20 16,-18 1-13-16,-13 2 3 15,-13 12-15-15,-5 8 0 16,-9 14-1-16,9 5-8 16,0 10 5-16,0 5-11 15,23 0-60-15,-1 9-68 16,5 22-85-16,22 0-90 16</inkml:trace>
  <inkml:trace contextRef="#ctx0" brushRef="#br1" timeOffset="348761">30504 9314 384 0,'0'0'237'15,"0"0"-91"-15,0 0-10 16,0 0-21-16,0 0-48 16,0 0-5-16,0 0-22 15,-102-91-35-15,80 156 12 16,4 31-10-16,-8 24 14 16,3 12 2-16,15 9-19 15,-19 18 20-15,5 8-24 16,4 9 0-16,9-4 2 15,0-13 3-15,9-23-5 16,0-23 0-16,27-28-3 16,22-25 0-16,8-20-27 15,1-22-45-15,18-9-14 0,-10-9-47 16,10 0-7-16,-9-26-88 16,-10-15-297-16</inkml:trace>
  <inkml:trace contextRef="#ctx0" brushRef="#br1" timeOffset="349654">30620 10568 182 0,'0'0'296'0,"0"0"-178"16,0 0-7-16,0 0-12 15,0 0-23-15,0 0 24 16,98-182-41-16,-49 128-18 15,-14-11 4-15,14-5-33 16,-22-4 14-16,-5 3 4 16,-4 9-14-16,-18 14 15 15,0 16-16-15,0 13-9 16,0 10 11-16,-9 9-16 16,0 0-1-16,-13 0 0 15,4 0-7-15,0 23 0 16,-4 14 7-16,-5 11 0 15,18 18-5-15,0 4 8 16,9 7-3-16,0-1 0 16,0-8-13-16,0-15 12 0,0-12-25 15,18-14-8-15,0-13 16 16,-9-10 0-16,22-4 18 16,-13 0 5-16,4-6 0 15,-4-19 3-15,0-1-6 16,4-5-2-16,-13 3 22 15,-9-1-20-15,0 4 9 16,0 8-6-16,0 5 1 16,0 10-5-16,0 2-1 15,0 0-18-15,0 16 7 16,0 21 6 31,0 0 5-47,9-3 0 15,8-2-15 1,14-10 11-16,-13-5-11 31,9-9-2-15,4-5 14 15,-13-3 3-15,13 0 0 15,-5-9 1 0,6-16 7-31,-15 0-2 16,-8-9 0 15,-9-1 0-15,0 2 23-1,0-2-23 17,-26 7 3-17,-14 5-9 1,-9 9 1 15,13 5-5-31,5 9-2 16,4 0-15-16,14 0-7 0,13 23-112 0,0 3-73 0,0 3-79 0</inkml:trace>
  <inkml:trace contextRef="#ctx0" brushRef="#br1" timeOffset="349981">31455 10377 279 0,'0'0'209'0,"0"0"-67"0,0 0-14 0,0 0-29 0,0 0-35 0,0 0-21 0,-58-118-11 0,27 118-24 0,14 0 7 0,-1 0-15 0,-4 0 0 0,13 15-7 0,0 1 9 0,9 1-2 0,0-3 0 0,0 1-7 0,0-6 5 0,9-5-12 0,22-1 14 0,-22-3 0 0,8 0 5 0,-17 0-3 16,9 0 5-16,5 0-4 16,-14 0 14-16,0 0-7 15,0 0-4-15,0 0-6 16,0 0-7-16,0 31 7 16,-14 19-5-16,5 13 10 15,-8 9-5-15,8 4 0 16,0 3 0-16,9 1-3 15,0 4 5-15,0 4-2 16,0-3 0-16,0-5 6 16,0-7-7-16,0-14 1 0,0-8 0 15,-13-14-7-15,-5-12 9 16,9-10-2-16,0-9 0 16,-13-6 5-16,-5 0 3 15,-13 0 7-15,-4-21-4 16,-5-4 5-16,-9-9-13 15,9-9-3-15,23-5 0 16,3-2 0-16,23-4-19 16,0 0-57-16,32 0-34 15,25 4-58-15,1 1-128 16</inkml:trace>
  <inkml:trace contextRef="#ctx0" brushRef="#br1" timeOffset="350518">31904 10225 430 0,'0'0'165'16,"0"0"-15"-16,0 0-33 15,0 0-21-15,0 0-9 16,0 0-39-16,18-91 7 16,-18 91-18-16,13 0-34 15,-13 0-6-15,0 23-5 16,0 11 8-16,0 4 0 15,0-8 6-15,0 1-6 16,0-5 0-16,0-6 5 16,0-9-7-16,0-3 2 15,0-8 0-15,9 0 9 16,-9 0-9-16,18 0 13 0,-9-10-10 16,22-14 6-16,-14-5-9 15,10 1 0-15,4 0 0 16,-4 5-4-16,4 7 7 15,-13 4-3-15,0 12 0 16,4 0-9-16,-5 0 8 16,1 23-6-16,-4 13-3 15,-6 5 7-15,1 6-63 16,-9 4-99-16,0-2-77 16,0-1-358-16</inkml:trace>
  <inkml:trace contextRef="#ctx0" brushRef="#br1" timeOffset="350916">31673 10664 376 0,'0'0'125'16,"0"0"-23"-16,0 0-15 15,0 0-37-15,0 0-28 0,0 0-11 16,98-29-7 0,-81 29-2-16,-8 3-2 0,-9 14-2 15,0 3-2-15,0 0 4 16,0 5 0-16,-17 3 4 15,-10-3 0-15,5 2-2 16,-5-7-2-16,5-4 4 16,22-4-5-16,0-10 1 15,0 1 0-15,0-3 1 16,40 0 0-16,18 0 13 16,8-23-14-16,10-2 0 15,-10-7-2-15,-8 5-103 16,-9-4-145-16</inkml:trace>
  <inkml:trace contextRef="#ctx0" brushRef="#br1" timeOffset="351491">32037 9432 73 0,'0'0'219'16,"0"0"-92"-16,0 0-32 16,0 0-23-16,0 0-24 15,0 0-16-15,0 0 1 16,-35-124 12-16,35 120-10 16,0 4 2-16,0 0-7 15,0-2 1-15,0-4 25 16,-14-2 4-16,14-3-24 15,0 2 22-15,0 1-10 0,0 2 5 16,0-2-13 0,0 2-14-16,0 3 18 0,0-1-26 15,0 4-6-15,0 0-9 16,14 0-1-16,21 15-2 16,23 30 0-16,18 27 1 15,3 26-5-15,15 27 4 16,4 21 0-16,-14 27-5 15,-9 17 8-15,-35 12-3 16,-40-1 0-16,0-12-2 16,-93-11-8-16,-45-10 10 15,-53 4-37-15,-57 10-183 16,-50-1-260-16</inkml:trace>
  <inkml:trace contextRef="#ctx1" brushRef="#br1">19724 3214 0,'-25'0'16,"-224"-99"-16,-50 24 16,-49-25-16,49 50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99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20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74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6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42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11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7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17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16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customXml" Target="../ink/ink91.xml"/><Relationship Id="rId18" Type="http://schemas.openxmlformats.org/officeDocument/2006/relationships/image" Target="../media/image69.emf"/><Relationship Id="rId3" Type="http://schemas.openxmlformats.org/officeDocument/2006/relationships/customXml" Target="../ink/ink86.xml"/><Relationship Id="rId21" Type="http://schemas.openxmlformats.org/officeDocument/2006/relationships/customXml" Target="../ink/ink95.xml"/><Relationship Id="rId7" Type="http://schemas.openxmlformats.org/officeDocument/2006/relationships/customXml" Target="../ink/ink88.xml"/><Relationship Id="rId12" Type="http://schemas.openxmlformats.org/officeDocument/2006/relationships/image" Target="../media/image66.emf"/><Relationship Id="rId17" Type="http://schemas.openxmlformats.org/officeDocument/2006/relationships/customXml" Target="../ink/ink9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emf"/><Relationship Id="rId11" Type="http://schemas.openxmlformats.org/officeDocument/2006/relationships/customXml" Target="../ink/ink90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10" Type="http://schemas.openxmlformats.org/officeDocument/2006/relationships/image" Target="../media/image65.emf"/><Relationship Id="rId19" Type="http://schemas.openxmlformats.org/officeDocument/2006/relationships/customXml" Target="../ink/ink94.xml"/><Relationship Id="rId4" Type="http://schemas.openxmlformats.org/officeDocument/2006/relationships/image" Target="../media/image62.emf"/><Relationship Id="rId9" Type="http://schemas.openxmlformats.org/officeDocument/2006/relationships/customXml" Target="../ink/ink89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13.xml"/><Relationship Id="rId18" Type="http://schemas.openxmlformats.org/officeDocument/2006/relationships/image" Target="../media/image18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5.emf"/><Relationship Id="rId17" Type="http://schemas.openxmlformats.org/officeDocument/2006/relationships/customXml" Target="../ink/ink1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11.xml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26.emf"/><Relationship Id="rId42" Type="http://schemas.openxmlformats.org/officeDocument/2006/relationships/image" Target="../media/image30.emf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1" Type="http://schemas.openxmlformats.org/officeDocument/2006/relationships/customXml" Target="../ink/ink20.xml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customXml" Target="../ink/ink33.xml"/><Relationship Id="rId40" Type="http://schemas.openxmlformats.org/officeDocument/2006/relationships/image" Target="../media/image29.emf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10" Type="http://schemas.openxmlformats.org/officeDocument/2006/relationships/image" Target="../media/image14.emf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11.emf"/><Relationship Id="rId9" Type="http://schemas.openxmlformats.org/officeDocument/2006/relationships/customXml" Target="../ink/ink19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customXml" Target="../ink/ink28.xml"/><Relationship Id="rId30" Type="http://schemas.openxmlformats.org/officeDocument/2006/relationships/image" Target="../media/image24.emf"/><Relationship Id="rId35" Type="http://schemas.openxmlformats.org/officeDocument/2006/relationships/customXml" Target="../ink/ink32.xml"/><Relationship Id="rId8" Type="http://schemas.openxmlformats.org/officeDocument/2006/relationships/image" Target="../media/image13.emf"/><Relationship Id="rId3" Type="http://schemas.openxmlformats.org/officeDocument/2006/relationships/customXml" Target="../ink/ink16.xml"/><Relationship Id="rId12" Type="http://schemas.openxmlformats.org/officeDocument/2006/relationships/image" Target="../media/image15.emf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customXml" Target="../ink/ink54.xml"/><Relationship Id="rId21" Type="http://schemas.openxmlformats.org/officeDocument/2006/relationships/customXml" Target="../ink/ink45.xml"/><Relationship Id="rId34" Type="http://schemas.openxmlformats.org/officeDocument/2006/relationships/image" Target="../media/image26.emf"/><Relationship Id="rId42" Type="http://schemas.openxmlformats.org/officeDocument/2006/relationships/image" Target="../media/image31.emf"/><Relationship Id="rId47" Type="http://schemas.openxmlformats.org/officeDocument/2006/relationships/customXml" Target="../ink/ink58.xml"/><Relationship Id="rId50" Type="http://schemas.openxmlformats.org/officeDocument/2006/relationships/image" Target="../media/image35.emf"/><Relationship Id="rId7" Type="http://schemas.openxmlformats.org/officeDocument/2006/relationships/customXml" Target="../ink/ink3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emf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customXml" Target="../ink/ink53.xml"/><Relationship Id="rId40" Type="http://schemas.openxmlformats.org/officeDocument/2006/relationships/image" Target="../media/image29.emf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" Type="http://schemas.openxmlformats.org/officeDocument/2006/relationships/customXml" Target="../ink/ink37.xml"/><Relationship Id="rId10" Type="http://schemas.openxmlformats.org/officeDocument/2006/relationships/image" Target="../media/image14.emf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4" Type="http://schemas.openxmlformats.org/officeDocument/2006/relationships/image" Target="../media/image32.emf"/><Relationship Id="rId52" Type="http://schemas.openxmlformats.org/officeDocument/2006/relationships/image" Target="../media/image36.emf"/><Relationship Id="rId4" Type="http://schemas.openxmlformats.org/officeDocument/2006/relationships/image" Target="../media/image11.emf"/><Relationship Id="rId9" Type="http://schemas.openxmlformats.org/officeDocument/2006/relationships/customXml" Target="../ink/ink39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customXml" Target="../ink/ink48.xml"/><Relationship Id="rId30" Type="http://schemas.openxmlformats.org/officeDocument/2006/relationships/image" Target="../media/image24.emf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34.emf"/><Relationship Id="rId8" Type="http://schemas.openxmlformats.org/officeDocument/2006/relationships/image" Target="../media/image13.emf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15.emf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28.emf"/><Relationship Id="rId46" Type="http://schemas.openxmlformats.org/officeDocument/2006/relationships/image" Target="../media/image33.emf"/><Relationship Id="rId20" Type="http://schemas.openxmlformats.org/officeDocument/2006/relationships/image" Target="../media/image19.emf"/><Relationship Id="rId41" Type="http://schemas.openxmlformats.org/officeDocument/2006/relationships/customXml" Target="../ink/ink55.xml"/><Relationship Id="rId54" Type="http://schemas.openxmlformats.org/officeDocument/2006/relationships/image" Target="../media/image3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49" Type="http://schemas.openxmlformats.org/officeDocument/2006/relationships/customXml" Target="../ink/ink5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9" Type="http://schemas.openxmlformats.org/officeDocument/2006/relationships/customXml" Target="../ink/ink80.xml"/><Relationship Id="rId21" Type="http://schemas.openxmlformats.org/officeDocument/2006/relationships/customXml" Target="../ink/ink71.xml"/><Relationship Id="rId34" Type="http://schemas.openxmlformats.org/officeDocument/2006/relationships/image" Target="../media/image53.emf"/><Relationship Id="rId42" Type="http://schemas.openxmlformats.org/officeDocument/2006/relationships/image" Target="../media/image57.emf"/><Relationship Id="rId47" Type="http://schemas.openxmlformats.org/officeDocument/2006/relationships/customXml" Target="../ink/ink84.xml"/><Relationship Id="rId50" Type="http://schemas.openxmlformats.org/officeDocument/2006/relationships/image" Target="../media/image61.emf"/><Relationship Id="rId7" Type="http://schemas.openxmlformats.org/officeDocument/2006/relationships/customXml" Target="../ink/ink64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emf"/><Relationship Id="rId29" Type="http://schemas.openxmlformats.org/officeDocument/2006/relationships/customXml" Target="../ink/ink75.xml"/><Relationship Id="rId11" Type="http://schemas.openxmlformats.org/officeDocument/2006/relationships/customXml" Target="../ink/ink66.xml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37" Type="http://schemas.openxmlformats.org/officeDocument/2006/relationships/customXml" Target="../ink/ink79.xml"/><Relationship Id="rId40" Type="http://schemas.openxmlformats.org/officeDocument/2006/relationships/image" Target="../media/image56.emf"/><Relationship Id="rId45" Type="http://schemas.openxmlformats.org/officeDocument/2006/relationships/customXml" Target="../ink/ink83.xml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50.emf"/><Relationship Id="rId36" Type="http://schemas.openxmlformats.org/officeDocument/2006/relationships/image" Target="../media/image54.emf"/><Relationship Id="rId49" Type="http://schemas.openxmlformats.org/officeDocument/2006/relationships/customXml" Target="../ink/ink85.xml"/><Relationship Id="rId10" Type="http://schemas.openxmlformats.org/officeDocument/2006/relationships/image" Target="../media/image41.emf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image" Target="../media/image58.emf"/><Relationship Id="rId4" Type="http://schemas.openxmlformats.org/officeDocument/2006/relationships/image" Target="../media/image38.emf"/><Relationship Id="rId9" Type="http://schemas.openxmlformats.org/officeDocument/2006/relationships/customXml" Target="../ink/ink65.xml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customXml" Target="../ink/ink74.xml"/><Relationship Id="rId30" Type="http://schemas.openxmlformats.org/officeDocument/2006/relationships/image" Target="../media/image51.emf"/><Relationship Id="rId35" Type="http://schemas.openxmlformats.org/officeDocument/2006/relationships/customXml" Target="../ink/ink78.xml"/><Relationship Id="rId43" Type="http://schemas.openxmlformats.org/officeDocument/2006/relationships/customXml" Target="../ink/ink82.xml"/><Relationship Id="rId48" Type="http://schemas.openxmlformats.org/officeDocument/2006/relationships/image" Target="../media/image60.emf"/><Relationship Id="rId8" Type="http://schemas.openxmlformats.org/officeDocument/2006/relationships/image" Target="../media/image40.emf"/><Relationship Id="rId3" Type="http://schemas.openxmlformats.org/officeDocument/2006/relationships/customXml" Target="../ink/ink62.xml"/><Relationship Id="rId12" Type="http://schemas.openxmlformats.org/officeDocument/2006/relationships/image" Target="../media/image42.emf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55.emf"/><Relationship Id="rId46" Type="http://schemas.openxmlformats.org/officeDocument/2006/relationships/image" Target="../media/image59.emf"/><Relationship Id="rId20" Type="http://schemas.openxmlformats.org/officeDocument/2006/relationships/image" Target="../media/image46.emf"/><Relationship Id="rId41" Type="http://schemas.openxmlformats.org/officeDocument/2006/relationships/customXml" Target="../ink/ink8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Linear Search – With 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8D8DEF-3D83-4483-A72F-3BCCBEC0B6FD}"/>
                  </a:ext>
                </a:extLst>
              </p14:cNvPr>
              <p14:cNvContentPartPr/>
              <p14:nvPr/>
            </p14:nvContentPartPr>
            <p14:xfrm>
              <a:off x="2228513" y="926619"/>
              <a:ext cx="4968720" cy="938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8D8DEF-3D83-4483-A72F-3BCCBEC0B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13" y="917619"/>
                <a:ext cx="498636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8884A6A-150E-41FC-B96E-BCF1B57D113F}"/>
                  </a:ext>
                </a:extLst>
              </p14:cNvPr>
              <p14:cNvContentPartPr/>
              <p14:nvPr/>
            </p14:nvContentPartPr>
            <p14:xfrm>
              <a:off x="3290513" y="1941099"/>
              <a:ext cx="238680" cy="22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8884A6A-150E-41FC-B96E-BCF1B57D11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1513" y="1932099"/>
                <a:ext cx="256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CD81F15-C76B-4073-89E1-7E6C46668128}"/>
                  </a:ext>
                </a:extLst>
              </p14:cNvPr>
              <p14:cNvContentPartPr/>
              <p14:nvPr/>
            </p14:nvContentPartPr>
            <p14:xfrm>
              <a:off x="4224353" y="2549139"/>
              <a:ext cx="245160" cy="282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CD81F15-C76B-4073-89E1-7E6C46668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353" y="2540139"/>
                <a:ext cx="262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C6C5D9-08E8-4468-AC76-AA1F154AD86A}"/>
                  </a:ext>
                </a:extLst>
              </p14:cNvPr>
              <p14:cNvContentPartPr/>
              <p14:nvPr/>
            </p14:nvContentPartPr>
            <p14:xfrm>
              <a:off x="5104193" y="2995179"/>
              <a:ext cx="300960" cy="190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C6C5D9-08E8-4468-AC76-AA1F154AD8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5193" y="2986179"/>
                <a:ext cx="3186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019D82-72AD-45F5-85DA-F913A93B2DB3}"/>
                  </a:ext>
                </a:extLst>
              </p14:cNvPr>
              <p14:cNvContentPartPr/>
              <p14:nvPr/>
            </p14:nvContentPartPr>
            <p14:xfrm>
              <a:off x="6188513" y="3134139"/>
              <a:ext cx="13320" cy="4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019D82-72AD-45F5-85DA-F913A93B2D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78422" y="3124998"/>
                <a:ext cx="33098" cy="64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45769C-552C-4E7D-8DD9-0ED3451957F3}"/>
                  </a:ext>
                </a:extLst>
              </p14:cNvPr>
              <p14:cNvContentPartPr/>
              <p14:nvPr/>
            </p14:nvContentPartPr>
            <p14:xfrm>
              <a:off x="6100673" y="3448059"/>
              <a:ext cx="166680" cy="249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45769C-552C-4E7D-8DD9-0ED3451957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1673" y="3439059"/>
                <a:ext cx="1843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20B7C7-203F-4420-B96D-6ABC550EB7A5}"/>
                  </a:ext>
                </a:extLst>
              </p14:cNvPr>
              <p14:cNvContentPartPr/>
              <p14:nvPr/>
            </p14:nvContentPartPr>
            <p14:xfrm>
              <a:off x="6911393" y="3983019"/>
              <a:ext cx="286560" cy="29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20B7C7-203F-4420-B96D-6ABC550EB7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2393" y="3974019"/>
                <a:ext cx="304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0827DD-24E5-47CE-9657-524EC3D9D4D6}"/>
                  </a:ext>
                </a:extLst>
              </p14:cNvPr>
              <p14:cNvContentPartPr/>
              <p14:nvPr/>
            </p14:nvContentPartPr>
            <p14:xfrm>
              <a:off x="8152673" y="538179"/>
              <a:ext cx="860400" cy="687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0827DD-24E5-47CE-9657-524EC3D9D4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3673" y="529179"/>
                <a:ext cx="8780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F86F25-0BDB-4CCF-9EC8-8DEFB87C23D3}"/>
                  </a:ext>
                </a:extLst>
              </p14:cNvPr>
              <p14:cNvContentPartPr/>
              <p14:nvPr/>
            </p14:nvContentPartPr>
            <p14:xfrm>
              <a:off x="2332193" y="4614819"/>
              <a:ext cx="5021280" cy="735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F86F25-0BDB-4CCF-9EC8-8DEFB87C23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23193" y="4605819"/>
                <a:ext cx="50389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01A1111-1E89-4052-8561-DCBF63448FF4}"/>
                  </a:ext>
                </a:extLst>
              </p14:cNvPr>
              <p14:cNvContentPartPr/>
              <p14:nvPr/>
            </p14:nvContentPartPr>
            <p14:xfrm>
              <a:off x="8051513" y="4289739"/>
              <a:ext cx="3275280" cy="1617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01A1111-1E89-4052-8561-DCBF63448F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42513" y="4280739"/>
                <a:ext cx="3292920" cy="16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9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Without 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D457382-E1BE-467C-BA34-D846E4EEBDED}"/>
                  </a:ext>
                </a:extLst>
              </p14:cNvPr>
              <p14:cNvContentPartPr/>
              <p14:nvPr/>
            </p14:nvContentPartPr>
            <p14:xfrm>
              <a:off x="1214033" y="804219"/>
              <a:ext cx="10521360" cy="60271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D457382-E1BE-467C-BA34-D846E4EEBD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033" y="795219"/>
                <a:ext cx="10539000" cy="60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45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With 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9C0BBE1-AAFD-4BF6-B930-B20809ECF97B}"/>
                  </a:ext>
                </a:extLst>
              </p14:cNvPr>
              <p14:cNvContentPartPr/>
              <p14:nvPr/>
            </p14:nvContentPartPr>
            <p14:xfrm>
              <a:off x="348953" y="752379"/>
              <a:ext cx="11755800" cy="58788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9C0BBE1-AAFD-4BF6-B930-B20809ECF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953" y="743379"/>
                <a:ext cx="11773440" cy="58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Scanner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Recursion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Linear Search – without &amp; with recursion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Binary Search – without recursion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Binary Search –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Scanner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9BD528-4CC8-422B-9DD7-B5A9B46B8004}"/>
                  </a:ext>
                </a:extLst>
              </p14:cNvPr>
              <p14:cNvContentPartPr/>
              <p14:nvPr/>
            </p14:nvContentPartPr>
            <p14:xfrm>
              <a:off x="7696553" y="643341"/>
              <a:ext cx="2083320" cy="643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9BD528-4CC8-422B-9DD7-B5A9B46B8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7553" y="634341"/>
                <a:ext cx="21009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960FE58-3CC2-4CC5-8989-016731A3202E}"/>
                  </a:ext>
                </a:extLst>
              </p14:cNvPr>
              <p14:cNvContentPartPr/>
              <p14:nvPr/>
            </p14:nvContentPartPr>
            <p14:xfrm>
              <a:off x="321953" y="720381"/>
              <a:ext cx="6999120" cy="52344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960FE58-3CC2-4CC5-8989-016731A320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953" y="711381"/>
                <a:ext cx="7016760" cy="52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6FE1DAF-95D1-4199-B907-88437DE875D7}"/>
                  </a:ext>
                </a:extLst>
              </p14:cNvPr>
              <p14:cNvContentPartPr/>
              <p14:nvPr/>
            </p14:nvContentPartPr>
            <p14:xfrm>
              <a:off x="1359833" y="2837541"/>
              <a:ext cx="2058840" cy="514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6FE1DAF-95D1-4199-B907-88437DE875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3833" y="2765541"/>
                <a:ext cx="2130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46F4B2-5B2F-4700-B07A-60242F9996BD}"/>
                  </a:ext>
                </a:extLst>
              </p14:cNvPr>
              <p14:cNvContentPartPr/>
              <p14:nvPr/>
            </p14:nvContentPartPr>
            <p14:xfrm>
              <a:off x="1252553" y="2913501"/>
              <a:ext cx="2415960" cy="777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46F4B2-5B2F-4700-B07A-60242F9996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6553" y="2841501"/>
                <a:ext cx="2487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685652C-CF47-4056-A117-CF3EC134EA62}"/>
                  </a:ext>
                </a:extLst>
              </p14:cNvPr>
              <p14:cNvContentPartPr/>
              <p14:nvPr/>
            </p14:nvContentPartPr>
            <p14:xfrm>
              <a:off x="1287833" y="3041301"/>
              <a:ext cx="2261880" cy="684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685652C-CF47-4056-A117-CF3EC134EA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1833" y="2969301"/>
                <a:ext cx="2333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86F2F0D-82F2-4834-9A21-98AB2519B687}"/>
                  </a:ext>
                </a:extLst>
              </p14:cNvPr>
              <p14:cNvContentPartPr/>
              <p14:nvPr/>
            </p14:nvContentPartPr>
            <p14:xfrm>
              <a:off x="1187033" y="3116541"/>
              <a:ext cx="2425320" cy="997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86F2F0D-82F2-4834-9A21-98AB2519B6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1033" y="3044541"/>
                <a:ext cx="2496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468A122-B90C-47B4-9BE9-499D5726A579}"/>
                  </a:ext>
                </a:extLst>
              </p14:cNvPr>
              <p14:cNvContentPartPr/>
              <p14:nvPr/>
            </p14:nvContentPartPr>
            <p14:xfrm>
              <a:off x="1217273" y="2838981"/>
              <a:ext cx="170280" cy="2282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468A122-B90C-47B4-9BE9-499D5726A5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1273" y="2766981"/>
                <a:ext cx="24192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58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E15C3-F206-4919-8A07-10D52B8AB5A3}"/>
              </a:ext>
            </a:extLst>
          </p:cNvPr>
          <p:cNvSpPr txBox="1"/>
          <p:nvPr/>
        </p:nvSpPr>
        <p:spPr>
          <a:xfrm>
            <a:off x="299544" y="735106"/>
            <a:ext cx="9015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a recursive function to print all values from n to 1. Where n is an integer.</a:t>
            </a:r>
          </a:p>
          <a:p>
            <a:r>
              <a:rPr lang="en-IN" dirty="0"/>
              <a:t>Sample input: 4 </a:t>
            </a:r>
            <a:br>
              <a:rPr lang="en-IN" dirty="0"/>
            </a:br>
            <a:r>
              <a:rPr lang="en-IN" dirty="0"/>
              <a:t>Sample output: 4 3 2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14:cNvPr>
              <p14:cNvContentPartPr/>
              <p14:nvPr/>
            </p14:nvContentPartPr>
            <p14:xfrm>
              <a:off x="7955393" y="1114221"/>
              <a:ext cx="2689200" cy="888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393" y="1105221"/>
                <a:ext cx="27068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14:cNvPr>
              <p14:cNvContentPartPr/>
              <p14:nvPr/>
            </p14:nvContentPartPr>
            <p14:xfrm>
              <a:off x="8003633" y="2280621"/>
              <a:ext cx="176400" cy="38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4633" y="2271621"/>
                <a:ext cx="1940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14:cNvPr>
              <p14:cNvContentPartPr/>
              <p14:nvPr/>
            </p14:nvContentPartPr>
            <p14:xfrm>
              <a:off x="625793" y="4041021"/>
              <a:ext cx="179640" cy="462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793" y="4032021"/>
                <a:ext cx="197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14:cNvPr>
              <p14:cNvContentPartPr/>
              <p14:nvPr/>
            </p14:nvContentPartPr>
            <p14:xfrm>
              <a:off x="611393" y="1679781"/>
              <a:ext cx="4341240" cy="2210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393" y="1670781"/>
                <a:ext cx="435888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14:cNvPr>
              <p14:cNvContentPartPr/>
              <p14:nvPr/>
            </p14:nvContentPartPr>
            <p14:xfrm>
              <a:off x="1103873" y="2137701"/>
              <a:ext cx="3762360" cy="299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873" y="2065701"/>
                <a:ext cx="3834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14:cNvPr>
              <p14:cNvContentPartPr/>
              <p14:nvPr/>
            </p14:nvContentPartPr>
            <p14:xfrm>
              <a:off x="1088033" y="2244981"/>
              <a:ext cx="3888360" cy="292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2033" y="2172981"/>
                <a:ext cx="3960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14:cNvPr>
              <p14:cNvContentPartPr/>
              <p14:nvPr/>
            </p14:nvContentPartPr>
            <p14:xfrm>
              <a:off x="998393" y="2397981"/>
              <a:ext cx="3989160" cy="267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2393" y="2325981"/>
                <a:ext cx="40608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14:cNvPr>
              <p14:cNvContentPartPr/>
              <p14:nvPr/>
            </p14:nvContentPartPr>
            <p14:xfrm>
              <a:off x="1132673" y="2503101"/>
              <a:ext cx="3837240" cy="297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6673" y="2431101"/>
                <a:ext cx="3908880" cy="4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0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14:cNvPr>
              <p14:cNvContentPartPr/>
              <p14:nvPr/>
            </p14:nvContentPartPr>
            <p14:xfrm>
              <a:off x="362813" y="3644708"/>
              <a:ext cx="2689200" cy="888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13" y="3635708"/>
                <a:ext cx="27068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14:cNvPr>
              <p14:cNvContentPartPr/>
              <p14:nvPr/>
            </p14:nvContentPartPr>
            <p14:xfrm>
              <a:off x="473668" y="4794863"/>
              <a:ext cx="176400" cy="38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668" y="4785863"/>
                <a:ext cx="1940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14:cNvPr>
              <p14:cNvContentPartPr/>
              <p14:nvPr/>
            </p14:nvContentPartPr>
            <p14:xfrm>
              <a:off x="377213" y="2920433"/>
              <a:ext cx="179640" cy="462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213" y="2911433"/>
                <a:ext cx="197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14:cNvPr>
              <p14:cNvContentPartPr/>
              <p14:nvPr/>
            </p14:nvContentPartPr>
            <p14:xfrm>
              <a:off x="362813" y="559193"/>
              <a:ext cx="4341240" cy="2210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813" y="550193"/>
                <a:ext cx="435888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14:cNvPr>
              <p14:cNvContentPartPr/>
              <p14:nvPr/>
            </p14:nvContentPartPr>
            <p14:xfrm>
              <a:off x="855293" y="1017113"/>
              <a:ext cx="3762360" cy="299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293" y="945113"/>
                <a:ext cx="3834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14:cNvPr>
              <p14:cNvContentPartPr/>
              <p14:nvPr/>
            </p14:nvContentPartPr>
            <p14:xfrm>
              <a:off x="815693" y="1286348"/>
              <a:ext cx="3888360" cy="292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693" y="1214348"/>
                <a:ext cx="3960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14:cNvPr>
              <p14:cNvContentPartPr/>
              <p14:nvPr/>
            </p14:nvContentPartPr>
            <p14:xfrm>
              <a:off x="778162" y="1178831"/>
              <a:ext cx="3989160" cy="267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2162" y="1106831"/>
                <a:ext cx="40608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14:cNvPr>
              <p14:cNvContentPartPr/>
              <p14:nvPr/>
            </p14:nvContentPartPr>
            <p14:xfrm>
              <a:off x="884093" y="1382513"/>
              <a:ext cx="3837240" cy="297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8093" y="1310513"/>
                <a:ext cx="39088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53713F-F30B-4678-81FA-6CC4098A58C2}"/>
                  </a:ext>
                </a:extLst>
              </p14:cNvPr>
              <p14:cNvContentPartPr/>
              <p14:nvPr/>
            </p14:nvContentPartPr>
            <p14:xfrm>
              <a:off x="5495513" y="108470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53713F-F30B-4678-81FA-6CC4098A58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86513" y="1075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296905-331A-41EA-8540-381CE09159A3}"/>
                  </a:ext>
                </a:extLst>
              </p14:cNvPr>
              <p14:cNvContentPartPr/>
              <p14:nvPr/>
            </p14:nvContentPartPr>
            <p14:xfrm>
              <a:off x="4742393" y="2187381"/>
              <a:ext cx="10440" cy="9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296905-331A-41EA-8540-381CE09159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33393" y="2178381"/>
                <a:ext cx="28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5D09D35-BAF7-4581-98AE-EC41ABBE947B}"/>
                  </a:ext>
                </a:extLst>
              </p14:cNvPr>
              <p14:cNvContentPartPr/>
              <p14:nvPr/>
            </p14:nvContentPartPr>
            <p14:xfrm>
              <a:off x="4680113" y="995061"/>
              <a:ext cx="561960" cy="416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5D09D35-BAF7-4581-98AE-EC41ABBE94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71113" y="986061"/>
                <a:ext cx="579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73B499-9B97-47B1-9B07-DE1633B18622}"/>
                  </a:ext>
                </a:extLst>
              </p14:cNvPr>
              <p14:cNvContentPartPr/>
              <p14:nvPr/>
            </p14:nvContentPartPr>
            <p14:xfrm>
              <a:off x="4515953" y="1645221"/>
              <a:ext cx="164520" cy="428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73B499-9B97-47B1-9B07-DE1633B186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6953" y="1636221"/>
                <a:ext cx="1821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2B7769-DC9C-4E7E-BBBC-C60D00D87CC0}"/>
                  </a:ext>
                </a:extLst>
              </p14:cNvPr>
              <p14:cNvContentPartPr/>
              <p14:nvPr/>
            </p14:nvContentPartPr>
            <p14:xfrm>
              <a:off x="4852913" y="1711821"/>
              <a:ext cx="260280" cy="303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2B7769-DC9C-4E7E-BBBC-C60D00D87C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3913" y="1702821"/>
                <a:ext cx="2779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9E271B5-FC6D-4477-ACCC-E1144419EEAB}"/>
                  </a:ext>
                </a:extLst>
              </p14:cNvPr>
              <p14:cNvContentPartPr/>
              <p14:nvPr/>
            </p14:nvContentPartPr>
            <p14:xfrm>
              <a:off x="3866153" y="2287101"/>
              <a:ext cx="208440" cy="349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9E271B5-FC6D-4477-ACCC-E1144419E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57153" y="2278101"/>
                <a:ext cx="2260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643CCF-9770-40E9-8465-C36A7F593580}"/>
                  </a:ext>
                </a:extLst>
              </p14:cNvPr>
              <p14:cNvContentPartPr/>
              <p14:nvPr/>
            </p14:nvContentPartPr>
            <p14:xfrm>
              <a:off x="4322633" y="2378541"/>
              <a:ext cx="302040" cy="199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643CCF-9770-40E9-8465-C36A7F5935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13633" y="2369541"/>
                <a:ext cx="319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9941AF-4CFC-4464-B8A3-54AE484E29D7}"/>
                  </a:ext>
                </a:extLst>
              </p14:cNvPr>
              <p14:cNvContentPartPr/>
              <p14:nvPr/>
            </p14:nvContentPartPr>
            <p14:xfrm>
              <a:off x="7496753" y="6001941"/>
              <a:ext cx="193680" cy="347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9941AF-4CFC-4464-B8A3-54AE484E29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7753" y="5992941"/>
                <a:ext cx="2113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E5F5C8D-C1BF-4147-B692-4C0EB3D52E70}"/>
                  </a:ext>
                </a:extLst>
              </p14:cNvPr>
              <p14:cNvContentPartPr/>
              <p14:nvPr/>
            </p14:nvContentPartPr>
            <p14:xfrm>
              <a:off x="5348633" y="6044421"/>
              <a:ext cx="1840320" cy="471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E5F5C8D-C1BF-4147-B692-4C0EB3D52E7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39633" y="6035421"/>
                <a:ext cx="18579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BD56902-3E81-4727-8ACD-AEDD5037527B}"/>
                  </a:ext>
                </a:extLst>
              </p14:cNvPr>
              <p14:cNvContentPartPr/>
              <p14:nvPr/>
            </p14:nvContentPartPr>
            <p14:xfrm>
              <a:off x="8104433" y="6070341"/>
              <a:ext cx="298800" cy="270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BD56902-3E81-4727-8ACD-AEDD5037527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95433" y="6061341"/>
                <a:ext cx="316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AE3CA08-4DA6-4BF8-9409-937CBDB86823}"/>
                  </a:ext>
                </a:extLst>
              </p14:cNvPr>
              <p14:cNvContentPartPr/>
              <p14:nvPr/>
            </p14:nvContentPartPr>
            <p14:xfrm>
              <a:off x="8789153" y="6042621"/>
              <a:ext cx="987120" cy="2347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AE3CA08-4DA6-4BF8-9409-937CBDB8682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80153" y="6033621"/>
                <a:ext cx="1004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9C11C90-7AFC-4C7B-94F2-31EC093D0EA9}"/>
                  </a:ext>
                </a:extLst>
              </p14:cNvPr>
              <p14:cNvContentPartPr/>
              <p14:nvPr/>
            </p14:nvContentPartPr>
            <p14:xfrm>
              <a:off x="6666233" y="159501"/>
              <a:ext cx="3371040" cy="54871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9C11C90-7AFC-4C7B-94F2-31EC093D0E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57233" y="150501"/>
                <a:ext cx="3388680" cy="55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66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14:cNvPr>
              <p14:cNvContentPartPr/>
              <p14:nvPr/>
            </p14:nvContentPartPr>
            <p14:xfrm>
              <a:off x="362813" y="3644708"/>
              <a:ext cx="2689200" cy="888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A490D-F25B-4BAF-B3D9-0CA408E3BF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13" y="3635708"/>
                <a:ext cx="27068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14:cNvPr>
              <p14:cNvContentPartPr/>
              <p14:nvPr/>
            </p14:nvContentPartPr>
            <p14:xfrm>
              <a:off x="473668" y="4794863"/>
              <a:ext cx="176400" cy="38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599E25-5744-4108-B926-0D095F091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668" y="4785863"/>
                <a:ext cx="1940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14:cNvPr>
              <p14:cNvContentPartPr/>
              <p14:nvPr/>
            </p14:nvContentPartPr>
            <p14:xfrm>
              <a:off x="377213" y="2920433"/>
              <a:ext cx="179640" cy="462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D267FE-D9C4-4DE1-9401-1C2287837C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213" y="2911433"/>
                <a:ext cx="197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14:cNvPr>
              <p14:cNvContentPartPr/>
              <p14:nvPr/>
            </p14:nvContentPartPr>
            <p14:xfrm>
              <a:off x="362813" y="559193"/>
              <a:ext cx="4341240" cy="2210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E0781B3-4284-404C-B755-DCDA37FB20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813" y="550193"/>
                <a:ext cx="435888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14:cNvPr>
              <p14:cNvContentPartPr/>
              <p14:nvPr/>
            </p14:nvContentPartPr>
            <p14:xfrm>
              <a:off x="855293" y="1017113"/>
              <a:ext cx="3762360" cy="299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AB95F3A-5527-48CC-B483-551C9AAF77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9293" y="945113"/>
                <a:ext cx="3834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14:cNvPr>
              <p14:cNvContentPartPr/>
              <p14:nvPr/>
            </p14:nvContentPartPr>
            <p14:xfrm>
              <a:off x="815693" y="1286348"/>
              <a:ext cx="3888360" cy="292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C42E04D-AB93-477D-9AA9-909834103B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693" y="1214348"/>
                <a:ext cx="3960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14:cNvPr>
              <p14:cNvContentPartPr/>
              <p14:nvPr/>
            </p14:nvContentPartPr>
            <p14:xfrm>
              <a:off x="778162" y="1178831"/>
              <a:ext cx="3989160" cy="267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079C385-E152-4EBA-BD75-B071456B23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2162" y="1106831"/>
                <a:ext cx="40608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14:cNvPr>
              <p14:cNvContentPartPr/>
              <p14:nvPr/>
            </p14:nvContentPartPr>
            <p14:xfrm>
              <a:off x="884093" y="1382513"/>
              <a:ext cx="3837240" cy="297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3EE0068-EE71-4CC4-916F-58C809A888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8093" y="1310513"/>
                <a:ext cx="39088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53713F-F30B-4678-81FA-6CC4098A58C2}"/>
                  </a:ext>
                </a:extLst>
              </p14:cNvPr>
              <p14:cNvContentPartPr/>
              <p14:nvPr/>
            </p14:nvContentPartPr>
            <p14:xfrm>
              <a:off x="5495513" y="108470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53713F-F30B-4678-81FA-6CC4098A58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86513" y="1075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296905-331A-41EA-8540-381CE09159A3}"/>
                  </a:ext>
                </a:extLst>
              </p14:cNvPr>
              <p14:cNvContentPartPr/>
              <p14:nvPr/>
            </p14:nvContentPartPr>
            <p14:xfrm>
              <a:off x="4742393" y="2187381"/>
              <a:ext cx="10440" cy="9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296905-331A-41EA-8540-381CE09159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33393" y="2178381"/>
                <a:ext cx="28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5D09D35-BAF7-4581-98AE-EC41ABBE947B}"/>
                  </a:ext>
                </a:extLst>
              </p14:cNvPr>
              <p14:cNvContentPartPr/>
              <p14:nvPr/>
            </p14:nvContentPartPr>
            <p14:xfrm>
              <a:off x="4680113" y="995061"/>
              <a:ext cx="561960" cy="416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5D09D35-BAF7-4581-98AE-EC41ABBE94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71113" y="986061"/>
                <a:ext cx="579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73B499-9B97-47B1-9B07-DE1633B18622}"/>
                  </a:ext>
                </a:extLst>
              </p14:cNvPr>
              <p14:cNvContentPartPr/>
              <p14:nvPr/>
            </p14:nvContentPartPr>
            <p14:xfrm>
              <a:off x="4515953" y="1645221"/>
              <a:ext cx="164520" cy="428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73B499-9B97-47B1-9B07-DE1633B186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6953" y="1636221"/>
                <a:ext cx="1821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2B7769-DC9C-4E7E-BBBC-C60D00D87CC0}"/>
                  </a:ext>
                </a:extLst>
              </p14:cNvPr>
              <p14:cNvContentPartPr/>
              <p14:nvPr/>
            </p14:nvContentPartPr>
            <p14:xfrm>
              <a:off x="4852913" y="1711821"/>
              <a:ext cx="260280" cy="303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2B7769-DC9C-4E7E-BBBC-C60D00D87C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3913" y="1702821"/>
                <a:ext cx="2779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9E271B5-FC6D-4477-ACCC-E1144419EEAB}"/>
                  </a:ext>
                </a:extLst>
              </p14:cNvPr>
              <p14:cNvContentPartPr/>
              <p14:nvPr/>
            </p14:nvContentPartPr>
            <p14:xfrm>
              <a:off x="3866153" y="2287101"/>
              <a:ext cx="208440" cy="349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9E271B5-FC6D-4477-ACCC-E1144419E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57153" y="2278101"/>
                <a:ext cx="2260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643CCF-9770-40E9-8465-C36A7F593580}"/>
                  </a:ext>
                </a:extLst>
              </p14:cNvPr>
              <p14:cNvContentPartPr/>
              <p14:nvPr/>
            </p14:nvContentPartPr>
            <p14:xfrm>
              <a:off x="4322633" y="2378541"/>
              <a:ext cx="302040" cy="199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643CCF-9770-40E9-8465-C36A7F5935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13633" y="2369541"/>
                <a:ext cx="319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9941AF-4CFC-4464-B8A3-54AE484E29D7}"/>
                  </a:ext>
                </a:extLst>
              </p14:cNvPr>
              <p14:cNvContentPartPr/>
              <p14:nvPr/>
            </p14:nvContentPartPr>
            <p14:xfrm>
              <a:off x="7496753" y="6001941"/>
              <a:ext cx="193680" cy="347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9941AF-4CFC-4464-B8A3-54AE484E29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7753" y="5992941"/>
                <a:ext cx="2113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E5F5C8D-C1BF-4147-B692-4C0EB3D52E70}"/>
                  </a:ext>
                </a:extLst>
              </p14:cNvPr>
              <p14:cNvContentPartPr/>
              <p14:nvPr/>
            </p14:nvContentPartPr>
            <p14:xfrm>
              <a:off x="5348633" y="6044421"/>
              <a:ext cx="1840320" cy="471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E5F5C8D-C1BF-4147-B692-4C0EB3D52E7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39633" y="6035421"/>
                <a:ext cx="18579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BD56902-3E81-4727-8ACD-AEDD5037527B}"/>
                  </a:ext>
                </a:extLst>
              </p14:cNvPr>
              <p14:cNvContentPartPr/>
              <p14:nvPr/>
            </p14:nvContentPartPr>
            <p14:xfrm>
              <a:off x="8104433" y="6070341"/>
              <a:ext cx="298800" cy="270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BD56902-3E81-4727-8ACD-AEDD5037527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95433" y="6061341"/>
                <a:ext cx="316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AE3CA08-4DA6-4BF8-9409-937CBDB86823}"/>
                  </a:ext>
                </a:extLst>
              </p14:cNvPr>
              <p14:cNvContentPartPr/>
              <p14:nvPr/>
            </p14:nvContentPartPr>
            <p14:xfrm>
              <a:off x="8789153" y="6042621"/>
              <a:ext cx="987120" cy="2347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AE3CA08-4DA6-4BF8-9409-937CBDB8682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80153" y="6033621"/>
                <a:ext cx="1004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9C11C90-7AFC-4C7B-94F2-31EC093D0EA9}"/>
                  </a:ext>
                </a:extLst>
              </p14:cNvPr>
              <p14:cNvContentPartPr/>
              <p14:nvPr/>
            </p14:nvContentPartPr>
            <p14:xfrm>
              <a:off x="6666233" y="414741"/>
              <a:ext cx="3371040" cy="5231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9C11C90-7AFC-4C7B-94F2-31EC093D0E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57233" y="405741"/>
                <a:ext cx="3388680" cy="52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3D4556-B8BF-4E9C-ACE5-CDDA513D80F5}"/>
                  </a:ext>
                </a:extLst>
              </p14:cNvPr>
              <p14:cNvContentPartPr/>
              <p14:nvPr/>
            </p14:nvContentPartPr>
            <p14:xfrm>
              <a:off x="9576113" y="331581"/>
              <a:ext cx="1387440" cy="67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3D4556-B8BF-4E9C-ACE5-CDDA513D80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67113" y="322581"/>
                <a:ext cx="14050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DE132F-4066-43FD-90D5-BB4AD4770716}"/>
                  </a:ext>
                </a:extLst>
              </p14:cNvPr>
              <p14:cNvContentPartPr/>
              <p14:nvPr/>
            </p14:nvContentPartPr>
            <p14:xfrm>
              <a:off x="9648113" y="1178301"/>
              <a:ext cx="1603800" cy="63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DE132F-4066-43FD-90D5-BB4AD47707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39113" y="1169301"/>
                <a:ext cx="162144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B73384-1CC0-4E75-AFA2-FF4D01F4979B}"/>
                  </a:ext>
                </a:extLst>
              </p14:cNvPr>
              <p14:cNvContentPartPr/>
              <p14:nvPr/>
            </p14:nvContentPartPr>
            <p14:xfrm>
              <a:off x="9872033" y="3274941"/>
              <a:ext cx="667080" cy="30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B73384-1CC0-4E75-AFA2-FF4D01F497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63033" y="3265941"/>
                <a:ext cx="684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C50455-CD7C-42B3-8B2D-76814F6AF80B}"/>
                  </a:ext>
                </a:extLst>
              </p14:cNvPr>
              <p14:cNvContentPartPr/>
              <p14:nvPr/>
            </p14:nvContentPartPr>
            <p14:xfrm>
              <a:off x="9675473" y="2304021"/>
              <a:ext cx="1379520" cy="578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C50455-CD7C-42B3-8B2D-76814F6AF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66473" y="2295021"/>
                <a:ext cx="13971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92E1F4-88FD-4B50-A297-572A5E4A7FA4}"/>
                  </a:ext>
                </a:extLst>
              </p14:cNvPr>
              <p14:cNvContentPartPr/>
              <p14:nvPr/>
            </p14:nvContentPartPr>
            <p14:xfrm>
              <a:off x="9768353" y="4195101"/>
              <a:ext cx="881640" cy="269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92E1F4-88FD-4B50-A297-572A5E4A7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759353" y="4186101"/>
                <a:ext cx="899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1EA153-BE43-42A4-B19A-A5AA73D86FA4}"/>
                  </a:ext>
                </a:extLst>
              </p14:cNvPr>
              <p14:cNvContentPartPr/>
              <p14:nvPr/>
            </p14:nvContentPartPr>
            <p14:xfrm>
              <a:off x="9789953" y="4968741"/>
              <a:ext cx="853560" cy="23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1EA153-BE43-42A4-B19A-A5AA73D86FA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80953" y="4959741"/>
                <a:ext cx="87120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68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BAA24-AB1B-4E35-8C7E-ABACFB315DE7}"/>
              </a:ext>
            </a:extLst>
          </p:cNvPr>
          <p:cNvSpPr txBox="1"/>
          <p:nvPr/>
        </p:nvSpPr>
        <p:spPr>
          <a:xfrm>
            <a:off x="299544" y="854471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Fibonacci Series:</a:t>
            </a:r>
            <a:br>
              <a:rPr lang="en-IN" dirty="0"/>
            </a:br>
            <a:r>
              <a:rPr lang="en-IN" dirty="0"/>
              <a:t>0 1 1 2 3 5 8 13 21 34……..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24A8FD-6D4A-4FBA-82BB-56511E9DB884}"/>
                  </a:ext>
                </a:extLst>
              </p14:cNvPr>
              <p14:cNvContentPartPr/>
              <p14:nvPr/>
            </p14:nvContentPartPr>
            <p14:xfrm>
              <a:off x="1228793" y="1610301"/>
              <a:ext cx="162360" cy="13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24A8FD-6D4A-4FBA-82BB-56511E9DB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9793" y="1601301"/>
                <a:ext cx="180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D55FEE-83D0-457C-A18B-8415BE21FB17}"/>
                  </a:ext>
                </a:extLst>
              </p14:cNvPr>
              <p14:cNvContentPartPr/>
              <p14:nvPr/>
            </p14:nvContentPartPr>
            <p14:xfrm>
              <a:off x="414113" y="1508781"/>
              <a:ext cx="691560" cy="31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D55FEE-83D0-457C-A18B-8415BE21FB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113" y="1499781"/>
                <a:ext cx="709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86D7A2-D83D-45F7-B9F9-229C4B8A646D}"/>
                  </a:ext>
                </a:extLst>
              </p14:cNvPr>
              <p14:cNvContentPartPr/>
              <p14:nvPr/>
            </p14:nvContentPartPr>
            <p14:xfrm>
              <a:off x="904073" y="2166861"/>
              <a:ext cx="228960" cy="4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86D7A2-D83D-45F7-B9F9-229C4B8A64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073" y="2157861"/>
                <a:ext cx="246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DA4FDB-EEFB-4746-9464-ED8D168E9121}"/>
                  </a:ext>
                </a:extLst>
              </p14:cNvPr>
              <p14:cNvContentPartPr/>
              <p14:nvPr/>
            </p14:nvContentPartPr>
            <p14:xfrm>
              <a:off x="987233" y="2221221"/>
              <a:ext cx="217800" cy="1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DA4FDB-EEFB-4746-9464-ED8D168E91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233" y="2212221"/>
                <a:ext cx="235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E31B2B-3329-4232-870E-FFE7DB83C788}"/>
                  </a:ext>
                </a:extLst>
              </p14:cNvPr>
              <p14:cNvContentPartPr/>
              <p14:nvPr/>
            </p14:nvContentPartPr>
            <p14:xfrm>
              <a:off x="1350113" y="2053461"/>
              <a:ext cx="313920" cy="19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E31B2B-3329-4232-870E-FFE7DB83C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113" y="2044461"/>
                <a:ext cx="33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252220-A8F8-473F-848D-466AF457873E}"/>
                  </a:ext>
                </a:extLst>
              </p14:cNvPr>
              <p14:cNvContentPartPr/>
              <p14:nvPr/>
            </p14:nvContentPartPr>
            <p14:xfrm>
              <a:off x="472793" y="1973901"/>
              <a:ext cx="284400" cy="347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252220-A8F8-473F-848D-466AF45787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793" y="1964901"/>
                <a:ext cx="3020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1BA7FCA-9D01-4848-A46A-3B10E532848D}"/>
                  </a:ext>
                </a:extLst>
              </p14:cNvPr>
              <p14:cNvContentPartPr/>
              <p14:nvPr/>
            </p14:nvContentPartPr>
            <p14:xfrm>
              <a:off x="3383033" y="1143381"/>
              <a:ext cx="3789720" cy="8445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1BA7FCA-9D01-4848-A46A-3B10E53284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74033" y="1134381"/>
                <a:ext cx="380736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2DA3EAE-D13E-45DA-9E84-9F6A69D4674E}"/>
                  </a:ext>
                </a:extLst>
              </p14:cNvPr>
              <p14:cNvContentPartPr/>
              <p14:nvPr/>
            </p14:nvContentPartPr>
            <p14:xfrm>
              <a:off x="388913" y="2677701"/>
              <a:ext cx="393840" cy="2181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2DA3EAE-D13E-45DA-9E84-9F6A69D467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913" y="2668701"/>
                <a:ext cx="411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F007404-B1E0-4999-B666-4BAA3A71F132}"/>
                  </a:ext>
                </a:extLst>
              </p14:cNvPr>
              <p14:cNvContentPartPr/>
              <p14:nvPr/>
            </p14:nvContentPartPr>
            <p14:xfrm>
              <a:off x="1001633" y="2680581"/>
              <a:ext cx="731160" cy="219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F007404-B1E0-4999-B666-4BAA3A71F1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2633" y="2671581"/>
                <a:ext cx="748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F7FBD3F-2265-477F-8316-C3298A2434C4}"/>
                  </a:ext>
                </a:extLst>
              </p14:cNvPr>
              <p14:cNvContentPartPr/>
              <p14:nvPr/>
            </p14:nvContentPartPr>
            <p14:xfrm>
              <a:off x="1889753" y="2755821"/>
              <a:ext cx="218880" cy="117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F7FBD3F-2265-477F-8316-C3298A2434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80753" y="2746821"/>
                <a:ext cx="236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8CC7A81-7A99-4479-B20E-20B398EEA686}"/>
                  </a:ext>
                </a:extLst>
              </p14:cNvPr>
              <p14:cNvContentPartPr/>
              <p14:nvPr/>
            </p14:nvContentPartPr>
            <p14:xfrm>
              <a:off x="2421833" y="2644941"/>
              <a:ext cx="603360" cy="4813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8CC7A81-7A99-4479-B20E-20B398EEA6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12833" y="2635941"/>
                <a:ext cx="6210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613C30F-4E86-420B-98D9-9B6E6C0BDE71}"/>
                  </a:ext>
                </a:extLst>
              </p14:cNvPr>
              <p14:cNvContentPartPr/>
              <p14:nvPr/>
            </p14:nvContentPartPr>
            <p14:xfrm>
              <a:off x="3197633" y="2761941"/>
              <a:ext cx="201240" cy="1137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613C30F-4E86-420B-98D9-9B6E6C0BDE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88633" y="2752941"/>
                <a:ext cx="218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60034E2-2480-4D22-A2F6-D1E51AD96470}"/>
                  </a:ext>
                </a:extLst>
              </p14:cNvPr>
              <p14:cNvContentPartPr/>
              <p14:nvPr/>
            </p14:nvContentPartPr>
            <p14:xfrm>
              <a:off x="3749513" y="2534781"/>
              <a:ext cx="1104480" cy="520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60034E2-2480-4D22-A2F6-D1E51AD9647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40513" y="2525781"/>
                <a:ext cx="11221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28B2FAA-F64D-45B1-A878-648046EE5AC7}"/>
                  </a:ext>
                </a:extLst>
              </p14:cNvPr>
              <p14:cNvContentPartPr/>
              <p14:nvPr/>
            </p14:nvContentPartPr>
            <p14:xfrm>
              <a:off x="5086553" y="2574741"/>
              <a:ext cx="284760" cy="150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28B2FAA-F64D-45B1-A878-648046EE5A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77553" y="2565741"/>
                <a:ext cx="302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5AAC798-C65F-4977-A73E-18E8C6477B18}"/>
                  </a:ext>
                </a:extLst>
              </p14:cNvPr>
              <p14:cNvContentPartPr/>
              <p14:nvPr/>
            </p14:nvContentPartPr>
            <p14:xfrm>
              <a:off x="6761273" y="2611461"/>
              <a:ext cx="335880" cy="1522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5AAC798-C65F-4977-A73E-18E8C6477B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52273" y="2602461"/>
                <a:ext cx="353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C1F5867-7C2A-49DB-9201-ADB1A71E0DEC}"/>
                  </a:ext>
                </a:extLst>
              </p14:cNvPr>
              <p14:cNvContentPartPr/>
              <p14:nvPr/>
            </p14:nvContentPartPr>
            <p14:xfrm>
              <a:off x="5561393" y="2471781"/>
              <a:ext cx="909000" cy="396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C1F5867-7C2A-49DB-9201-ADB1A71E0D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52393" y="2462781"/>
                <a:ext cx="9266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A7871D5-B00E-4469-9179-5F4A0DF305A4}"/>
                  </a:ext>
                </a:extLst>
              </p14:cNvPr>
              <p14:cNvContentPartPr/>
              <p14:nvPr/>
            </p14:nvContentPartPr>
            <p14:xfrm>
              <a:off x="7285433" y="2480061"/>
              <a:ext cx="405360" cy="244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A7871D5-B00E-4469-9179-5F4A0DF305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76433" y="2471061"/>
                <a:ext cx="4230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EF4800B-581D-4433-A68C-5E5DA1F0D798}"/>
                  </a:ext>
                </a:extLst>
              </p14:cNvPr>
              <p14:cNvContentPartPr/>
              <p14:nvPr/>
            </p14:nvContentPartPr>
            <p14:xfrm>
              <a:off x="7859993" y="2418861"/>
              <a:ext cx="582480" cy="2725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EF4800B-581D-4433-A68C-5E5DA1F0D79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50993" y="2409861"/>
                <a:ext cx="600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21A699D-9AE1-4140-97AF-BFD1E210267E}"/>
                  </a:ext>
                </a:extLst>
              </p14:cNvPr>
              <p14:cNvContentPartPr/>
              <p14:nvPr/>
            </p14:nvContentPartPr>
            <p14:xfrm>
              <a:off x="8725073" y="2421741"/>
              <a:ext cx="681840" cy="212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21A699D-9AE1-4140-97AF-BFD1E210267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16073" y="2412741"/>
                <a:ext cx="699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E61F179-2329-47A5-9FDC-BEAC3F98D691}"/>
                  </a:ext>
                </a:extLst>
              </p14:cNvPr>
              <p14:cNvContentPartPr/>
              <p14:nvPr/>
            </p14:nvContentPartPr>
            <p14:xfrm>
              <a:off x="9553793" y="2461701"/>
              <a:ext cx="266040" cy="6080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E61F179-2329-47A5-9FDC-BEAC3F98D6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44793" y="2452701"/>
                <a:ext cx="2836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F9EE9FA-D2B4-4D51-8333-6163C2F870B5}"/>
                  </a:ext>
                </a:extLst>
              </p14:cNvPr>
              <p14:cNvContentPartPr/>
              <p14:nvPr/>
            </p14:nvContentPartPr>
            <p14:xfrm>
              <a:off x="11685713" y="2541981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F9EE9FA-D2B4-4D51-8333-6163C2F870B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676713" y="25329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4DCAEEA-44C7-4207-A67C-040A250A529E}"/>
                  </a:ext>
                </a:extLst>
              </p14:cNvPr>
              <p14:cNvContentPartPr/>
              <p14:nvPr/>
            </p14:nvContentPartPr>
            <p14:xfrm>
              <a:off x="10730633" y="2382861"/>
              <a:ext cx="821160" cy="255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4DCAEEA-44C7-4207-A67C-040A250A52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21633" y="2373861"/>
                <a:ext cx="838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61F47FA-2C70-4561-94CC-C97D5E8B6C7B}"/>
                  </a:ext>
                </a:extLst>
              </p14:cNvPr>
              <p14:cNvContentPartPr/>
              <p14:nvPr/>
            </p14:nvContentPartPr>
            <p14:xfrm>
              <a:off x="10010993" y="2390061"/>
              <a:ext cx="475560" cy="308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61F47FA-2C70-4561-94CC-C97D5E8B6C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01993" y="2381061"/>
                <a:ext cx="4932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F3258A1-5634-4AA9-A135-BB30E338BC98}"/>
                  </a:ext>
                </a:extLst>
              </p14:cNvPr>
              <p14:cNvContentPartPr/>
              <p14:nvPr/>
            </p14:nvContentPartPr>
            <p14:xfrm>
              <a:off x="1380713" y="3229941"/>
              <a:ext cx="7246800" cy="32464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F3258A1-5634-4AA9-A135-BB30E338BC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371713" y="3220941"/>
                <a:ext cx="7264440" cy="32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3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Linear Search – Without Recursion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67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1223</TotalTime>
  <Words>77</Words>
  <Application>Microsoft Office PowerPoint</Application>
  <PresentationFormat>Widescreen</PresentationFormat>
  <Paragraphs>21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250</cp:revision>
  <dcterms:created xsi:type="dcterms:W3CDTF">2020-04-22T15:02:33Z</dcterms:created>
  <dcterms:modified xsi:type="dcterms:W3CDTF">2022-04-06T13:36:27Z</dcterms:modified>
</cp:coreProperties>
</file>