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8"/>
  </p:notesMasterIdLst>
  <p:handoutMasterIdLst>
    <p:handoutMasterId r:id="rId19"/>
  </p:handoutMasterIdLst>
  <p:sldIdLst>
    <p:sldId id="344" r:id="rId2"/>
    <p:sldId id="367" r:id="rId3"/>
    <p:sldId id="376" r:id="rId4"/>
    <p:sldId id="380" r:id="rId5"/>
    <p:sldId id="381" r:id="rId6"/>
    <p:sldId id="377" r:id="rId7"/>
    <p:sldId id="382" r:id="rId8"/>
    <p:sldId id="383" r:id="rId9"/>
    <p:sldId id="384" r:id="rId10"/>
    <p:sldId id="385" r:id="rId11"/>
    <p:sldId id="386" r:id="rId12"/>
    <p:sldId id="387" r:id="rId13"/>
    <p:sldId id="378" r:id="rId14"/>
    <p:sldId id="379" r:id="rId15"/>
    <p:sldId id="368" r:id="rId16"/>
    <p:sldId id="34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0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5:23.3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165 466 529 0,'0'0'178'0,"0"0"-87"16,0 0 37-16,0 0-23 0,0 0-9 15,0 0-16-15,0 0-42 16,-165 0-1-16,165 0 0 16,0 0-20-16,0 0 26 15,51 0-23-15,18-8-6 16,27-7 13-16,28-8-22 16,10 0-4-16,-7 1-1 15,-17 8 9-15,-27 8-19 16,-45 6 3-16,-31 0-57 15,-7 0-44-15,-7 16-55 16,-55 10 7-16,-17 9-82 16,-11-4-67-16,15-8 81 0,9-12 133 15,22-7 91 1,13-4 97-16,10 0 43 0,14 0 42 16,-10-4-8-16,10-4-61 15,0 0 8-15,7 2-43 16,0 3-16-16,0 3 8 15,0 0-52-15,0 0-7 16,0 23-4-16,0 19-5 16,0 13 63-16,0 2-34 15,0 0-11-15,0 0 11 16,0-5-29-16,0-9 7 16,14-9-8-16,3-14 8 15,4-9-11-15,-14-11 2 16,0 0-7-16,3 0 5 15,-10-3 4-15,0-15 11 0,0-10-3 16,-24 6-3-16,-4 2-2 16,-16 0-5-16,6 6 3 15,7-1-6-15,10 7 4 16,4 2-1-16,17 3 0 16,0-3 1-16,0 4-4 15,0 2-3-15,0-3-26 16,0 1 13-16,45-11-24 15,24-7 43-15,10-5 9 16,10-1-4-16,-20 3 1 16,-24 9-6-16,-25 5 2 15,-13 1 3-15,-7 2 3 0,0 0 27 16,0 1-5-16,0 5-17 16,0 0 16-16,0 0-29 15,0 0-14-15,0 0 14 16,0 22-10-16,0 9 10 15,0 4 0-15,0-3 8 16,0-7-7-16,7-8-1 16,10-6-5-16,-3-5 1 15,0-6-13-15,17 0 17 16,-11 0 6-16,18-17-1 16,-7 2 0-16,-17 4-5 15,-1 9 0-15,-13-1 8 16,0 3-3-16,0 0-5 15,0 0 0-15,0 0-4 0,0 0 1 16,11 0-6-16,3 0-5 16,-1 0 7-16,18 11-1 15,0 2 8-15,-3-6-3 16,10-4-3-16,-1-3 4 16,8 0-2-16,7-10 4 15,6-29 6-15,-6-9 0 16,-8-6-5-16,-23-4 11 15,-21-1-11-15,0 2 36 16,0 5-10-16,-7 12-10 16,-7 11 32-16,-6 12-24 0,9 11 9 15,11 6-9 1,-6 0-24-16,6 32-2 0,-14 34 0 16,0 28 1-16,-3 20-3 15,10 13 11-15,-7 20-8 16,-3 14 0-16,-4 8-9 15,1-10-7-15,3-27-55 16,10-31-36-16,7-45 5 16,7-29 29-16,30-27 50 15,15 0 20-15,6-55 3 16,25-17 25-16,-7-16-3 16,-18-7-17-16,-27 1 18 15,-31 8-20-15,0 9 12 16,-62 11-7-16,-10 11-3 15,-11 10 13-15,1 8-13 0,16 8-4 16,8 9 2-16,20 9 0 16,24 6-3-16,14 1 0 15,0 2-5-15,28-7-6 16,48-8-4-16,20-8 15 16,14-13-4-16,-7-2 10 15,-14 0-6-15,-30 3 0 16,-14 11 5-16,-28 6 8 15,-17 8 30-15,0 10 2 16,0-1 12-16,0 3-42 0,0 0-1 16,0 11-14-1,-11 32 3-15,-16 17-3 0,-4 6 0 16,10 0 1-16,15-9 0 16,6-11 2-16,0-12-3 15,0-11 0-15,34-9-11 16,4-14-19-16,6 0-75 15,15-34-27-15,3-26-13 16,-11-9-42-16,-16-2 0 16,-11 2-98-16,-24 3 82 15,-7 12 203-15,-45 9 58 16,-23 5 60-16,9 5 16 16,-16 9-50-16,23 3 15 15,15 3-14-15,6 7-18 16,17 0 9-16,4 5-32 15,17 3-2-15,-7 2 4 0,7 0-22 16,0 3 4-16,0 0-28 16,0 0-3-16,0 0-1 15,24 3 2-15,11 13 4 16,2 2 5-16,-6-5-4 16,7-3-3-16,-10-7 0 15,-15-3-1-15,12 0 1 16,-12 0 13-16,11-26 11 15,-10-5 59-15,-7-4-21 16,-7 6-27-16,0 1-2 16,0 5-26-16,-28 9 7 0,-9 5-14 15,-1 9-7-15,0 0 7 16,11 14-83-16,9 24-48 16,18 10-33-16,0 7-156 15</inkml:trace>
  <inkml:trace contextRef="#ctx0" brushRef="#br0" timeOffset="279">2128 734 98 0,'0'0'648'0,"0"0"-476"16,0 0-25-1,0 0-21-15,0 0-21 0,0 0-41 16,-52-68-54-16,52 68 2 16,0 29-12-16,28 14 0 15,3 2 12-15,0-2-9 16,3-3-3-16,4-8 0 16,0-7-71-16,0-11-72 15,-11-10-35-15,-3-4-78 16,-24 0-76-16</inkml:trace>
  <inkml:trace contextRef="#ctx0" brushRef="#br0" timeOffset="433">2128 734 35 0,'134'-102'494'0,"-151"68"-380"0,-4 14 27 0,14 8-12 16,-17 12-7-16,4 0-48 15,-11 32-46-15,3 26 11 16,-16 18-6-16,13 4 2 15,10 0-35-15,-3-9-10 16,3-10-142-16,-10-10-431 16</inkml:trace>
  <inkml:trace contextRef="#ctx0" brushRef="#br0" timeOffset="2113">3655 364 710 0,'0'0'150'15,"0"0"-3"-15,0 0-23 16,0 0-21-16,0 0 6 15,0 0-69-15,0-101-6 16,0 101-30-16,0 17 14 16,13 29-16-16,5 17 7 15,-5 8-6-15,-6 6 12 16,0-2-5-16,-7-4-10 16,7-11 0-16,3-11 10 15,-10-9-10-15,7-14 0 16,-7-12 0-16,0-8-8 0,0-6 7 15,0 0 1-15,0-9 0 16,0-25-38-16,0-6 29 16,0-2-1-16,0-2-1 15,-31 9 3-15,0 7-2 16,-10 5 10-16,-4 12 0 16,1-1-2-16,-1 12-6 15,14 0 8-15,10 0-2 16,11 0-11-16,10 0 7 15,0 0-2-15,10 0-8 16,42 0-7-16,20 0 19 16,18 0-15-16,13-11 19 15,-7-6-2-15,-13 5 4 0,-32 4-2 16,-13 2 0-16,-17 6 8 16,-4-3 1-16,-10 3-9 15,-7 0 0-15,0 0 14 16,0 0-6-16,0 0-4 15,0 0-4-15,0 6 7 16,0 19-7-16,-7 10 0 16,7 2 2-16,0-6-4 15,0 1 9-15,0-9-7 16,20-6 0-16,11-8 4 16,-3-9-7-16,10 0 5 15,13-9-2-15,1-28 23 16,-1-9-18-16,-6-5 8 0,-21 0-5 15,-24 2-4 1,0 9 14-16,-24 11-18 0,-34 9 6 16,-1 14-15-16,-10 6 16 15,18 0-14-15,16 3-33 16,11 23-101-16,24 2-123 16,0-2-211-16</inkml:trace>
  <inkml:trace contextRef="#ctx0" brushRef="#br0" timeOffset="2585">4989 393 709 0,'0'0'183'0,"0"0"-49"15,0 0 10-15,0 0-11 16,0 0-58-16,0 0-61 15,-45-17-4-15,45 54 2 16,0 20-8-16,0 5 38 16,0 5-42-16,0-4 13 15,7-6-13-15,0-9 5 16,-7-11 0-16,0-16-5 16,0-10 0-16,0-11-2 15,0 0 10-15,0-11 11 16,0-32-19-16,-21-20 15 15,-10-14-20-15,4-12 5 0,-11-5 0 16,0-9-1-16,7 5 7 16,11 9-6-16,13 21 0 15,7 19 1-15,0 21-13 16,0 13 9-16,13 9-7 16,46 6-4-16,17 0 16 15,6 6-2-15,-3 23 0 16,-10 5 0-16,-11 7-10 15,-13 1 8-15,-24 7-12 16,-11 0 11-16,-10-3-65 16,-10 2-17-16,-49-2-71 15,-6-3-125-15,6-6-144 0</inkml:trace>
  <inkml:trace contextRef="#ctx0" brushRef="#br0" timeOffset="3545">5463 535 135 0,'0'0'481'16,"0"0"-360"-16,0 0 48 16,0 0-60-16,0 0-8 15,0 0-23-15,-75-69-40 0,54 69 11 16,7 0-44-1,-3 20 0-15,17 17-2 16,-7 6 9-16,7 0-11 0,0-1-1 16,0-4 9-16,24-3-15 15,4-14 6-15,10-6-1 16,-1-9-7-16,1-6-1 16,14 0 9-16,-1-21-6 15,-13-10 17-15,-17-6-12 16,-7-3 1-16,-14-3 0 15,0-2 9-15,-7 2 1 16,-38 3-10-16,-7 12 18 16,1 8-18-16,-1 11 31 15,8 9-29-15,-1 0-1 16,14 0 0-16,17 31 3 0,0 12-4 16,14 5 0-16,0-1 2 15,0-2-9-15,52-7 7 16,24-16-10-16,3-13 9 15,24-9-33-15,-7 0 23 16,-6-29-2-16,-15-2 13 16,-23-3-8-16,-21 0 8 15,-18-1 0-15,-6-3 14 16,-7 5-7-16,0 1 14 16,-7 9 9-16,-6 15-25 15,2 5 19-15,11 3-24 16,0 0-17-16,0 34 13 15,0 9 2-15,0 9 2 0,0-4 0 16,0 3 7-16,11-8-21 16,2-2 9-16,1-7-26 15,-7-9 17-15,-7-5-18 16,0-8 8-16,0-9-20 16,0-3 9-16,-21 0 25 15,-9 0-1-15,-8-11 11 16,17-1-5-16,7 3 10 15,14 3-5-15,0 4 0 16,0-1-21-16,0 1-17 16,35-6 11-16,9-5 8 15,8-5 2-15,10-7-18 0,-11-8 20 16,1-6 13-16,-7-4 2 16,-18-2 2-16,4-7 5 15,-17 1 22-15,3-6 28 16,-10-1-32-16,-7 7 34 15,0 5 7-15,0 18-30 16,0 10 34-16,0 13-23 16,0 5-33-16,0 0-14 15,0 40-7-15,-14 29 7 16,-17 15 0-16,7 6 12 16,4-1-20-16,13-15 8 15,7-9 0-15,0-15-1 0,0-19-109 16,13-15-12-16,12-16-27 15,-5 0-80-15,4-8-48 16</inkml:trace>
  <inkml:trace contextRef="#ctx0" brushRef="#br0" timeOffset="4290">6196 511 381 0,'0'0'145'15,"0"0"-37"-15,0 0-20 16,0 0-5-16,0 0-53 15,0 0-29-15,51-10 55 16,39 10-13-16,23 0-7 16,4-24 5-16,-4 0-37 0,-16-1 22 15,-25-3 18 1,-34 5-1-16,-11 1 25 0,-16-1-5 16,-11 2 13-16,0 2-1 15,0 5-54-15,-18-1 21 16,5 6-9-16,6 9-22 15,0 0 19-15,0 0-30 16,-10 13 3-16,3 29-7 16,-17 18 20-16,4 20-15 15,-18 14-1-15,7 19 2 16,-13 18-9-16,6 5 7 16,-7 13 0-16,1 2-3 15,13-16 0-15,31-23-6 0,7-34-21 16,7-34-2-1,44-30 24-15,25-14 6 0,27-22 2 16,14-39 5-16,10-12 5 16,-30-10-10-16,-22 0 0 15,-33 0 1-15,-32 6 3 16,-10 5-4-16,-10 6 0 16,-49 9-1-16,-30 6 15 15,-1 8-14-15,-6 11 0 16,17 10 2-16,20 10-9 15,29 6 7-15,16 1 0 16,14 5-6-16,0 0 8 16,0 0-4-16,27 0-12 15,32-5-4-15,23-3 11 0,1-3 7 16,-1-3 0-16,-23 3-3 16,-8 0 11-16,-20 2-8 15,-10 3 0-15,-14 0 7 16,-7 3-1-16,0 3-5 15,0 0 3-15,0 0 7 16,0 0-4-16,0 0-14 16,0 26 6-16,0 14 1 15,0 9 4-15,0-3-4 16,0-7 0-16,0-7-4 16,0-11 14-16,0-11-20 15,14-10 10-15,10 0-80 16,13-17-59-16,-9-25-30 0,3-12-186 15,-17-4-191 1</inkml:trace>
  <inkml:trace contextRef="#ctx0" brushRef="#br0" timeOffset="4607">7251 323 545 0,'0'0'135'0,"0"0"-5"16,0 0-22-16,0 0-17 15,0 0-26-15,0 0-51 16,-141-45 14-16,110 70-11 16,7 4-16-16,24 3 23 0,0-7-24 15,0-2 3-15,45-7 21 16,0-6-23-16,-1-8 32 16,-6-2 7-16,-14 0-27 15,-10 0 31-15,-7-5-14 16,-7-12 2-16,0-4-3 15,0 1-20-15,0 4-7 16,0 1-2-16,0 9-20 16,-7 4 20-16,0 2-77 15,-10 0-53-15,10 26 6 16,0 7-110-16,7 5-86 16</inkml:trace>
  <inkml:trace contextRef="#ctx0" brushRef="#br0" timeOffset="4853">7561 543 524 0,'0'0'221'0,"0"0"-70"16,0 0-18-16,0 0 7 15,0 0-70-15,0 0-35 16,0-37-26-16,0 40 8 15,24 19-17-15,3 11 9 16,18 1-2-16,7-4-1 0,-1-1-6 16,8 0 0-1,2-6-44-15,-9-5-119 0,0-13-70 16,-8-5-246 0</inkml:trace>
  <inkml:trace contextRef="#ctx0" brushRef="#br0" timeOffset="5070">7946 414 585 0,'0'0'132'0,"0"0"6"16,0 0 0-16,0 0-31 16,0 0-23-16,0 0-60 15,-127 18 4-15,85 31 17 0,4 5-40 16,-6 5 10-16,6 3-15 15,0-4-45-15,4-6-156 16,3-6-195-16</inkml:trace>
  <inkml:trace contextRef="#ctx0" brushRef="#br0" timeOffset="6177">392 1349 26 0,'0'0'460'0,"0"0"-314"15,0 0-49-15,0 0-15 16,0 0-16-16,0 0-35 16,-148-28 4-16,141 28 2 15,0-3-11-15,7 3 27 16,0 0-39-16,0 0-14 15,7 0-1-15,62 0 1 16,48 3 17-16,55 0 3 16,54-3-10-16,50 0 21 15,50 0-31-15,52 0 11 0,52-12-6 16,45-9 2-16,44-7 0 16,-7 2-7-16,-24 4 3 15,-65 8-8-15,-82 8 5 16,-52 6 0-16,-52 0 2 15,-14 0 6-15,-9 0-8 16,-5-3 0-16,-9-8 0 16,-8 2 1-16,-13-3 1 15,-31 7-2-15,-14 5 0 16,-31 0 11-16,-24 0-11 16,-17 0 0-16,-34 0 2 0,-4 0 4 15,-11 0-6 1,-13-3 0-16,0 3 4 0,0 0-4 15,-6 0-36-15,-53-2-172 16,-23-7-608-16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33.4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0 268 513 0,'0'0'211'16,"0"0"-140"-16,0 0 45 15,0 0-35-15,0 0-57 16,0 0 1-16,44 0-22 16,8 0 0-16,6 0 25 15,18 0-27-15,10-5 12 16,10 0-12-16,1-1-1 0,-22 0-20 16,-16 4-170-1,-28-2-263-15</inkml:trace>
  <inkml:trace contextRef="#ctx0" brushRef="#br0" timeOffset="278">264 37 622 0,'0'0'211'15,"0"0"-77"-15,0 0 13 0,0 0-34 16,0 0-36 0,0 0-18-16,-13-37-53 0,13 52-6 15,0 25-3-15,0 17 3 16,0 8 8-16,0 12-8 16,31 6 0-16,-4 0 4 15,-3 0-4-15,-17-11-66 16,-7-18-474-16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20:20.2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76 887 772 0,'0'0'173'0,"0"0"-66"16,0 0 47-16,0 0-39 15,0 0 12-15,0 0-66 16,0 0-22-16,0 0 28 16,-76-46-64-16,76 46 24 15,0 0-27-15,0 17 22 16,24 24-21-16,-3 13 8 16,10 14-6-16,0 6 14 15,-11 6-6-15,-6 1-11 16,-4-6 1-16,-3-10 12 15,-7-14-15-15,0-11 2 16,0-14 0-16,0-11-3 16,0-13 13-16,0-2-10 15,0 0 5-15,0-11 7 16,-7-35 1-16,-10-19-13 0,3-22 0 16,7-18-3-1,1-18 8-15,6-12-5 0,-11-5 0 16,4 12 14-16,7 16-20 15,0 24 6-15,0 27 0 16,0 21-7-16,0 23 11 16,0 9-4-16,0 8 0 15,31 0-15-15,14 7 1 16,7 32 6-16,-1 20-10 16,1 16 9-16,-21 14-15 15,-24 13 17-15,-7 4-2 16,0 3 1-16,-45-12-6 0,-7-14 4 15,14-18-15-15,-6-24 20 16,30-15-22-16,0-15 23 16,14-11 3-16,0 0 2 15,0 0 0-15,0 0-1 16,0-10 0-16,28-15-12 16,23-3 12-16,8 3 0 15,3 6 0-15,-4 12 7 16,-6 7-9-16,-1 0 2 15,1 2 0-15,6 24-12 16,4 6 14-16,-10 7-2 16,-1 4 0-16,-20 3 8 15,-10 3-16-15,-14-3 8 0,-7-7 0 16,0-1-5-16,-45-9 14 16,-20-4-9-16,-25-11 0 15,-6-2 6-15,-7-6-15 16,14-6-12-16,20 0-21 15,27 0-1-15,25-12-69 16,17-17-58-16,31-13-61 16,59-14-94-16</inkml:trace>
  <inkml:trace contextRef="#ctx0" brushRef="#br0" timeOffset="406">1045 1077 734 0,'0'0'176'0,"0"0"-45"0,0 0-22 15,0 0-33-15,0 0-2 16,0 0-55-16,45-61-2 16,0 61-1-16,13 0-12 15,11 23 21-15,-4 15-22 16,-3 9 3-16,3 4-2 15,-13 4 0-15,-14 2-4 16,-11-5 0-16,-16-7 10 16,-11-5-11-16,0-8 1 15,0-9 0-15,-18-9 0 16,-19-11 7-16,-5-3-1 0,-2 0 5 16,-1-20-3-16,21-18 4 15,24-12-12-15,0-22 0 16,75-11-10-16,22-12 10 15,27 10-1-15,-4 16 1 16,-24 23-72 0,-31 23-1-16,-27 23-35 0,-14 0 7 15,-10 18-23-15,-7 16-122 16,0 9-250-16</inkml:trace>
  <inkml:trace contextRef="#ctx0" brushRef="#br0" timeOffset="2642">2238 1142 147 0,'0'0'495'15,"0"0"-349"-15,0 0 11 16,0 0-17-16,0 0-44 16,0 0-5-16,-27-132-36 15,-4 121-38-15,10 5 28 16,-10 6-41-16,-7 0-2 15,4 3-4-15,-4 31 15 16,0 13-12-16,18 9-1 16,3 1 0-16,17 1-11 15,0-5 17-15,0-9-6 16,24-13 0-16,3-11-16 0,4-8 13 16,7-12 0-16,-11 0 3 15,11 0 6-15,-7-32-1 16,-3-5-5-16,3-9 25 15,-11 1-3-15,-3-2 30 16,4 7-13-16,-14 12-21 16,-7 8 23-16,0 11-29 15,0 7 10-15,0 2-7 16,0 0-2-16,0 0-18 16,0 8 5-16,0 24 0 15,0 11-9-15,17 8 14 0,-3-3-5 16,17 1 0-1,-4-9 10-15,18-5-18 0,-7-13 8 16,13-5 0-16,-6-14-3 16,0-3 8-16,13 0-5 15,-6-23 3-15,0-14 10 16,9-8-7-16,-9-7-6 16,0-3 2-16,-15 4 0 15,-2 8-1-15,-11 12-1 16,-4 13 0-16,-13 13 10 15,4 2-25-15,2 3 15 16,1 0-4-16,3 6-10 16,-3 17 14-16,0 5 0 0,-7-2 0 15,0-6-4 1,10-9-1-16,-17-5 4 0,7-6-4 16,-7 3-7-16,0-3 18 15,0 0-6-15,0 0 5 16,0-9 9-16,-7-11-18 15,-17 4 4-15,3-1 0 16,-10 7-11-16,11 5 11 16,-5 5 0-16,5 0-2 15,-4 15-12-15,3 24 14 16,-3 16 0-16,17 2 1 16,7-3-13-16,0-5 12 0,45-15-8 15,13-11-2-15,25-15-23 16,-8-8 31-16,15-1-5 15,-11-32 7-15,-3-12-3 16,-11-4 10-16,-20-12-7 16,-1-4 15-16,-13-10-15 15,-17-2 44-15,-14-8-27 16,0 4-16-16,-31 4 29 16,-14 12-25-16,11 16-3 15,3 21 12-15,17 13-4 16,7 12 11-16,-3 3-21 15,3 30-19-15,-20 35 10 16,-4 29 9-16,0 17 0 16,-4 4 2-16,25-3 11 15,-4-10-13-15,14-13 0 0,0-20 3 16,24-24-10-16,4-11 7 16,3-16 0-16,-10-10-3 15,-4-5 9-15,-17-3-6 16,13 0 0-16,1-16 1 15,17-28 8-15,7-13-9 16,14-12 0-16,-1-2-3 16,8-1 16-16,-1 9-18 15,-6 18 5-15,-15 13 0 16,-6 18-17-16,-3 11 13 16,3 3 2-16,-7 3-4 15,-3 35-23-15,-15 13 29 0,-6 6-17 16,0 9 5-1,-20-3-8-15,-18-4 18 0,-14-2-13 16,15-11 4-16,-8-11-35 16,31-14 25-16,7-11-3 15,7-7 8-15,0-3 11 16,7 0-13-16,38 0 18 16,13-3 3-16,1-12 6 15,10-1-9-15,-11-2 0 16,7 1 1-16,-13-3 6 15,10 0 1-15,-4-2-7 16,1-7 11-16,-1 1-3 16,-13-4 3-16,-7 1 0 0,-14-7-3 15,-4 4 28 1,-13-6-36-16,-7 0 20 0,0 3 2 16,0-1-17-16,-7 7 12 15,-13 9-9-15,-4 7-3 16,10 4 4-16,-10 11-10 15,3 0 0-15,-10 5-3 16,-7 38 7-16,4 20-4 16,3 12 0-16,10 11 2 15,11-7-12-15,10-7 10 16,10-18 0-16,35-20-4 16,14-16-3-16,13-18 7 15,10 0 0-15,8-29 4 16,6-23 1-16,-7-7-5 15,8-16 0-15,-15-8 8 0,-23-11 5 16,-8-3-5-16,-23-6-8 16,-28 8 10-16,0 9-3 15,0 24-6-15,-7 19-1 16,-7 17 8-16,14 15 3 16,0 11-15-16,0 11 4 15,-7 43-1-15,-17 21-10 16,10 8 11-16,1-6 0 15,13-6-1-15,0-5 12 16,0-9-11-16,0-3 0 16,13-11 2-16,11-5-13 15,4-9 11-15,3-11-8 16,-4-6-8-16,18-8-51 0,-14-4 21 16,0 0-32-16,-17-16-52 15,-14-11 22-15,0-5-24 16,0-8 10-16,-52-4 23 15,-6-1 26-15,-11 3 72 16,4 8-6-16,13 8 14 16,7 3 13-16,21 9 6 15,17 2 34-15,7 6 29 16,0 0-53-16,14 1-2 16,48-4 0-16,3-5-1 15,11-1 31-15,3-1-35 16,-3-2-3-16,-4 4 21 15,-3-4-46-15,-11 1 23 0,-6 3 0 16,-14-3-23-16,-7 6 34 16,-18-1-7-16,-6 1 9 15,-7 3 10-15,0-4-44 16,0 0 21-16,-14 4-24 16,-3 5 5-16,-3 3-16 15,6 0 11-15,7 0 0 16,7 8-4-16,0 19 8 15,0 1-5-15,0 9 1 16,14-3 0-16,13 7-6 16,4 1 6-16,7 1 0 0,-10 6-9 15,2-1 21 1,1-2-12-16,-17-3 0 0,0-3 4 16,-14-8-4-16,0-12 0 15,0-6 0-15,0-8-4 16,-14-6 20-16,-31 0-15 15,-13 0-1-15,-11-12 9 16,18-10-20-16,16-7-27 16,11-5-68-16,24-15-60 15,7-14-275-15</inkml:trace>
  <inkml:trace contextRef="#ctx0" brushRef="#br0" timeOffset="3241">6578 858 812 0,'0'0'53'16,"0"0"-47"-16,0 0 86 0,0 0-18 16,0 0-23-16,0 0 17 15,0 0-59-15,-25 12 4 16,77-12 20-16,31-9-28 15,-1-14 38-15,4-5-27 16,3-1-4-16,-13 1 22 16,-24 7-30-16,-32 4 21 15,-3 0 4-15,-17 3-4 16,0-6 16-16,-6 0-41 16,-46 0 0-16,-10-3 0 15,4 9 10-15,-1 2-10 0,21 7 0 16,25 5 7-1,6 0-20-15,7 0 13 0,0 0-5 16,14 14-6-16,37 9 9 16,14 5 2-16,18-2 6 15,6 1-1-15,1-5 12 16,-18 0-17-16,-10 1 0 16,-28-3 4-16,-10 1 6 15,-24-1-10-15,0 5 0 16,-24 7 6-16,-34 2-16 15,-25 5 10-15,4-1-134 16,10-3-85-16,25-4-247 16</inkml:trace>
  <inkml:trace contextRef="#ctx0" brushRef="#br0" timeOffset="20444">8696 732 515 0,'0'0'222'0,"0"0"-104"16,0 0 8-16,0 0-22 16,0 0-28-16,0 0 5 15,0 0-24-15,-21-85-28 16,28 71 19-16,13 2-47 15,18 1 4-15,0 4-5 0,7 7 13 16,-1 0-14-16,8 0 1 16,-14 21 0-16,-11 7-17 15,-3 4 16-15,-17 8-4 16,-7 0 1-16,0-1-3 16,-37-1 7-16,-15-4 0 15,7-7 0-15,1-9 6 16,23-8-4-16,11-4-2 15,10-6 5-15,0 0 6 16,0 0 1-16,0 0-12 16,0 0 5-16,0 0-20 0,31 0 14 15,13 0 1 1,8 0 0-16,13 14 6 0,-3 9-6 16,-4 5 0-16,1 6 0 15,-14-2-11-15,-14 3 11 16,-11-4 0-16,-20-3-3 15,0 3-3-15,-20 1 1 16,-49 0 5-16,-21-6 0 16,-6-3 0-16,-7-12 3 15,31-8-3-15,3-3 0 16,24 0-4-16,25 0-2 16,20-20-35-16,0-16-60 0,58-11-91 15,56-13-180 1</inkml:trace>
  <inkml:trace contextRef="#ctx0" brushRef="#br0" timeOffset="20727">9889 803 422 0,'0'0'434'0,"0"0"-331"15,0 0 11-15,0 0-14 16,0 0-71-16,0 0-2 16,44 24-9-16,8 5 17 15,17 5 4-15,10 0-34 0,10 4 19 16,-6-1-24 0,6-3 9-16,1-6-3 0,-25 1-6 15,-14-9 0-15,-20-6-51 16,-31-5-189-16,0-9-5 15,-37 0-345-15</inkml:trace>
  <inkml:trace contextRef="#ctx0" brushRef="#br0" timeOffset="20984">10274 672 620 0,'0'0'190'0,"0"0"-31"15,0 0-44-15,0 0-49 16,0 0-18-16,0 0-36 0,-21 83 4 16,-17-14 42-16,-6 9-37 15,-1-2 29-15,0 1-43 16,7-5 0-16,11-7 7 16,-4-9-8-16,10-17-6 15,14-10 0-15,7-18-34 16,0-11-28-16,0 0-41 15,21-20-5-15,31-39-16 16,23-23-191-16</inkml:trace>
  <inkml:trace contextRef="#ctx0" brushRef="#br0" timeOffset="21235">10370 607 454 0,'0'0'167'0,"0"0"-27"15,0 0-38-15,0 0 8 16,0 0-45-16,0 0-56 15,-124 14 43-15,107 55-7 16,17 8 1-16,0 5 3 16,0 5-42-16,17-2 33 15,4 2-25-15,3-8-13 16,-10-10 10-16,-1-9-9 16,1-14-3-16,3-15 0 15,-17-11-40-15,0-11-71 16,0-9-27-16,0 0-41 0,-17-12-55 15</inkml:trace>
  <inkml:trace contextRef="#ctx0" brushRef="#br0" timeOffset="21396">10009 1016 498 0,'0'0'160'0,"0"0"-38"15,0 0 11-15,0 0-62 16,0 0-59-16,0 0 25 15,186-63-26-15,-63 48 14 16,49-3 1-16,-3 2-22 16,-11 2-8-16,-34 5 0 15,-42 1-281-15</inkml:trace>
  <inkml:trace contextRef="#ctx0" brushRef="#br0" timeOffset="24981">11556 150 726 0,'0'0'134'0,"0"0"-7"0,0 0-40 16,0 0 2-16,0 0-12 15,0 0-55-15,-58-15 5 16,20 69-22-16,0 27-1 16,-13 21 47-16,6 18-32 15,0 6 3-15,1 3 20 16,16 8-39-16,21-2 18 16,7-6-19-16,14-14 10 15,62-16-17-15,27-23 5 16,20-21-4-16,5-20-2 0,20-24-149 15,-21-11-48-15,-10-15-137 16</inkml:trace>
  <inkml:trace contextRef="#ctx0" brushRef="#br0" timeOffset="25506">12241 641 702 0,'0'0'134'0,"0"0"4"16,0 0-27-16,0 0-40 15,0 0-55-15,0 0 0 0,0 37-6 16,0 3 14-16,0 6-14 16,-11-3 24-16,-3-1-34 15,1-1 9-15,-4-3-2 16,10-4 7-16,7-3-14 15,-7-8 0-15,7-6 2 16,0-5-3-16,0-7 1 16,14-5 0-16,23 0 6 15,15 0 6-15,10-5 1 16,-11-13-13-16,1 1 0 16,-18-3 6-16,-3 3-6 15,-7-3 0-15,-3 3 1 0,-7 0 14 16,-4 0-11-1,-3 2 28-15,-7 1-21 0,0 2 42 16,0 4-28-16,0 2 11 16,0 0 5-16,0 1-38 15,0 5 31-15,0 0-33 16,0 0 10-16,0 0-22 16,0 13 6-16,0 22 5 15,0 17-9-15,0 2 24 16,0 6-15-16,0 0 0 15,0-5 3-15,0-1-20 16,0-11-15-16,0-4-147 16,7-9-80-16,7-20-192 0</inkml:trace>
  <inkml:trace contextRef="#ctx0" brushRef="#br0" timeOffset="25743">12959 941 526 0,'0'0'347'15,"0"0"-242"-15,0 0 7 16,0 0 31-16,0 0-121 16,0 0-21-16,65-48 7 15,1 39 6-15,3 0-11 16,-11 7-3-16,-6-1-10 0,-8 3-24 15,-20 0-131-15,-17 0-32 16,-7 0-64-16</inkml:trace>
  <inkml:trace contextRef="#ctx0" brushRef="#br0" timeOffset="25970">13152 787 567 0,'0'0'204'0,"0"0"-58"16,0 0-11-16,0 0-49 16,0 0-3-16,0 0-67 15,-7-40-12-15,7 63-8 0,0 14 0 16,0 12 4 0,0 5 0-16,0 3 15 0,0 0-10 15,0-4-5-15,0-6 5 16,0-1-18-16,0-15-103 15,0-8-211-15</inkml:trace>
  <inkml:trace contextRef="#ctx0" brushRef="#br0" timeOffset="26368">13616 727 664 0,'0'0'157'16,"0"0"-19"-16,0 0-22 16,0 0-39-16,0 0-4 15,0 0-67-15,-52-21 1 16,39 33 18-16,6 9-23 16,7-5 25-16,0-1-27 15,0 5 4-15,0 2 4 16,20 2-5-16,18 1 0 15,7 4 8-15,0 0-2 16,6-2 2-16,-6 5-6 16,-14 0 3-16,-4-3 11 0,4 2-17 15,-24-6 4 1,0 1 7-16,-7 1 1 0,0-9-2 16,0 1-3-16,-28-5-2 15,-23-6 11-15,-11-5-17 16,4 0-1-16,-1-3 0 15,21 0-125-15,7-3-10 16,18-34-85-16,13-18-247 16</inkml:trace>
  <inkml:trace contextRef="#ctx0" brushRef="#br0" timeOffset="26511">13716 681 555 0,'0'0'146'0,"0"0"-12"0,0 0-27 15,0 0-44-15,0 0-63 16,0 0-8-16,168-80-87 16,-116 68-239-16</inkml:trace>
  <inkml:trace contextRef="#ctx0" brushRef="#br0" timeOffset="26797">14084 0 801 0,'0'0'168'15,"0"0"-5"-15,0 0-43 0,0 0-1 16,0 0-68-16,0 0-50 16,-14-22 0-16,52 51 6 15,27 28-7-15,24 32 25 16,8 22-20-16,-1 21 26 15,-14 11-18-15,-16-4-5 16,-28-7 3-16,-8-12-6 16,-30-11-5-1,0-10 0-15,-37-7-12 0,-53-13-73 16,-20 0-131-16,-17-20-76 16,-7-10-336-16</inkml:trace>
  <inkml:trace contextRef="#ctx0" brushRef="#br0" timeOffset="40942">973 3724 727 0,'0'0'125'16,"0"0"-36"-16,0 0 25 15,0 0-32-15,0 0-4 16,0 0-30-16,0 0-5 16,-120-73 15-16,120 73-54 15,0 0 7-15,0 0-11 16,37 6-5-16,15 23 0 0,6 12 5 15,11 3 0 1,3 1 1-16,-10 3 6 0,-10-6-7 16,-14 1 0-16,-11-6 5 15,-20-6-19 1,-7-8 11-16,0-2-34 0,0-10 7 16,-27-2-49-16,-11-9 79 15,7 0-10-15,17 0 10 16,7-12-11-16,7-17 11 15,0-7-6-15,38-17-6 16,21 0 19-16,13-8-7 16,-4 4 0-16,-16 9 8 15,-14 11-7-15,-17 11 1 16,-15 8-2-16,-6 7 39 16,0 3-28-16,0 2 24 0,0 3-8 15,0 0-26 1,0 3 13-16,0 0-14 0,0 0-19 15,-6 0 18-15,-15 23-9 16,-3 23 10-16,10 5 0 16,14 4 9-16,0-4-20 15,38-8 10-15,20-9-18 16,25-11 9-16,-11-14-23 16,4-9 33-16,-4 0 6 15,-10-9-1-15,-11-17 4 16,-16-5-8-16,-11-4 2 15,-17-4 29-15,-7 1-18 0,0-1 23 16,0 0-16 0,-7 11-17-16,-17 6 21 0,10 8-25 15,7 5 0-15,7 6-4 16,0 3 1-16,0 0 3 16,0 5-3-16,14 30 3 15,24 14-7-15,0 5 7 16,-11 4 0-16,-3-4-4 15,-3-3 11-15,3-7-7 16,-17-11 0-16,-7-7-3 16,0-3-6-16,0-9 3 15,0-6-7-15,-31-2 7 16,-21-6 3-16,-6 0-7 0,-8 0-53 16,4 0-25-1,11 0-49-15,13-6-150 0</inkml:trace>
  <inkml:trace contextRef="#ctx0" brushRef="#br0" timeOffset="44146">2531 3740 636 0,'0'0'121'16,"0"0"-68"-16,0 0 54 16,0 0-27-16,0 0-50 15,0 0 10-15,34 3-22 16,28-3 29-16,24 0 20 15,10 0-21-15,18 0-2 16,-11 0-8-16,-14-5-26 16,-17-1 24-16,-27 1-29 15,-21 2-2-15,-24 3 6 0,0-4 0 16,0-2-1 0,0-2 33-16,-17-6-16 0,-24-4-20 15,-14 1-5-15,-4 0 0 16,8 3-2-16,6 2 13 15,17 1-11-15,4 6 0 16,17 1 11-16,7 2-10 16,0 2-1-16,7 0-12 15,45 0 9-15,30 8 5 16,8 12-2-16,-1 3 0 16,-10-3 5-16,-10 3 24 15,-17 0-18-15,-15-4-8 16,-30-2 4-16,-7 1 1 0,0-1-11 15,-38 4 3-15,-37 2-31 16,-11 2-55-16,-4 0-112 16,15 1-71-16,-15 3-554 15</inkml:trace>
  <inkml:trace contextRef="#ctx0" brushRef="#br0" timeOffset="46836">4257 3446 228 0,'0'0'143'16,"0"0"-1"-16,0 0-41 16,0 0 6-16,0 0-45 15,0 0 11-15,-165-49 20 16,137 46-22-16,11 0 15 15,-11 1-34-15,4 2-14 16,17-3 21-16,-6 3-42 0,13 0 17 16,0-4-22-16,0 4 4 15,38-2-15-15,27-1-1 16,31-5 0-16,24-6 17 16,-3-1-2-16,-7 4-15 15,-20 2 0-15,-28 6 11 16,-28 3-11-16,-17 0 0 15,-17 0 0-15,0 0-10 16,0 0 16-16,0 14-6 16,0 11 0-16,-10 10 4 15,-24 2-3-15,-18 1-1 16,-3-1 0-16,3-3-5 0,8-8 16 16,16-6-11-16,4-9 0 15,17-5 11-15,0-6-15 16,7 0 4-16,0 0 0 15,0 0 4-15,0 0 7 16,0 0-11-16,0 0 0 16,7 0 12-16,17 0-19 15,4 0 7-15,23 0 0 16,1 0-9-16,3 0 9 16,3 12 0-16,1 13 0 15,-8 4 11-15,1 8-27 16,-14 0 16-16,-7 3 0 15,-24 1-5-15,-7-2 10 0,0-1-5 16,-38-7 0-16,-27-5 4 16,-18-8-3-16,-13-8-1 15,-7-10 0-15,6 0 1 16,8 0 10-16,6-8-11 16,25-12 0-16,13-6-74 15,21-3-34-15,24-2-43 16,0-6-101-16,10-4-260 15</inkml:trace>
  <inkml:trace contextRef="#ctx0" brushRef="#br0" timeOffset="41818">915 5744 269 0,'0'0'250'16,"0"0"-189"-16,0 0 21 16,0 0 8-16,0 0 26 15,0 0-15-15,-25 6-55 16,25-6 20-16,0 0-5 15,0 0-23-15,0 0 30 16,0 0-39-16,14-20-12 0,10-3-4 16,7-5-3-16,4-8-1 15,2-3-2-15,1-4-3 16,0-5 13-16,-17-3-13 16,-8-1 8-16,-2-2-2 15,-11-2 0-15,0 3-4 16,0 2-6-16,-11 8 2 15,-9 9 1-15,13 10-3 16,-10 10 0-16,10 11-1 16,0 3-2-16,7 0 2 15,-14 0-10-15,1 29-6 16,-12 25 17-16,5 12 0 0,-4 0 0 16,10-1 2-1,7-4 5-15,7-2-7 0,0-2 0 16,0-2 5-16,0-2-7 15,14-3 2-15,0-10 0 16,10-11 0-16,-4-9 4 16,4-10-4-16,4-3 0 15,10-7 5-15,6 0 5 16,1 0-10-16,7-7-2 16,-14-7-28-16,-18 4-124 15,-20 10-84-15,0 0-145 16</inkml:trace>
  <inkml:trace contextRef="#ctx0" brushRef="#br0" timeOffset="42682">1255 5776 552 0,'0'0'140'15,"0"0"-63"-15,0 0 8 16,0 0 21-16,0 0-65 15,0 0 5-15,45-95 35 16,-32 73-32-16,1-7 12 16,-7 3-10-16,10 1-37 15,-10-8 14-15,0 6-27 16,7-2 6-16,-14 3 9 16,0 9-15-16,0 6 24 0,0 8-7 15,0 3-16-15,0 0 2 16,0 0-4-16,0 8-25 15,0 23 22-15,0 13 6 16,0 1 2-16,0-4-5 16,0-5 11-16,10-3-15 15,11-11 4-15,10-5 0 16,-11-6 1-16,4-11 7 16,11 0-8-16,3 0 2 15,-8-28 4-15,8-1 0 16,-10-2-6-16,-4 2 0 15,-17-3 1-15,0 1 8 0,-7 3-9 16,0-1 0-16,0 7 6 16,0 4-5-16,0 10-1 15,-7 1 0-15,7 7-6 16,0 0-1-16,0 0 0 16,0 21 2-16,0 11 5 15,13-1-1-15,18 2 1 16,-10 0 0-16,10 1-5 15,-3-4 10-15,-11 3-5 16,-4-2 0-16,-13-2 3 16,0-7-14-16,0-4 8 15,0-7-16-15,-13-6 17 16,-18-1 2-16,-7-4 0 16,10 0 0-16,11 0 9 0,10-4-1 15,7-12-8-15,0-2 3 16,0-10-8-16,45-9 11 15,14-9-6-15,16-8 0 16,1-9 4-16,-4-3-8 16,-14-5 4-16,-20 2 0 15,-7 4-3-15,-17 4 11 16,-7 13-8-16,0 13 0 16,-7 13 5-16,0 13 20 15,0 9-18-15,0 0-6 16,0 31-2-16,0 30-11 15,0 17 12-15,0 0 0 16,0-6 9-16,0-9-9 0,17-14 0 16,17-15-11-16,4-12-1 15,7-15-48-15,0-7-37 16,-8 0-55-16,-16-7-68 16,-21-15-54-16,0 2-300 15</inkml:trace>
  <inkml:trace contextRef="#ctx0" brushRef="#br0" timeOffset="42835">2121 5367 261 0,'0'0'294'0,"0"0"-131"16,0 0-15-16,0 0-67 15,0 0-76-15,0 0-5 16,66-51 4-16,23 39 2 16,-6 4-12-16,-18 2-2 0,-27 3-142 15,-24 0-47-15,-14 3-241 16</inkml:trace>
  <inkml:trace contextRef="#ctx0" brushRef="#br0" timeOffset="42997">1602 4984 775 0,'0'0'95'15,"0"0"26"-15,0 0-40 16,0 0-16-16,0 0-42 15,0 0-19-15,-103-35-8 0,103 70-11 16,65 11-113-16,39 5-142 16</inkml:trace>
  <inkml:trace contextRef="#ctx0" brushRef="#br0" timeOffset="43523">3101 5399 846 0,'0'0'161'0,"0"0"-111"16,0 0 45-16,0 0 13 15,0 0-61-15,0 0-5 0,-127 0-42 16,127 0 11-16,21 0-8 15,30 0-2-15,11 0 0 16,-10 0 3-16,-1 0 4 16,-6 0-8-16,0 0 0 15,-18 0 2-15,-3-4 4 16,-3-4-6-16,-14-6 0 16,3-1 23-16,-10-1-16 15,0-2 36-15,-10-2-10 16,-25 3-28-16,5 0 28 0,-8 6-31 15,17 2 5 1,14 6 3-16,7 3-2 0,0 0-8 16,0 0 0-16,7 0-6 15,21 6 3-15,9 14 3 16,8-3 0-16,-7 3 1 16,0-4 7-16,-18 2-8 15,11 2 0-15,-24-3 4 16,0 3-7-16,-7 3 3 15,0-3 0-15,-14-2-5 16,-24-2-28-16,-20-4-35 16,-4-6-33-16,-10-6-105 0,7 0-149 15</inkml:trace>
  <inkml:trace contextRef="#ctx0" brushRef="#br0" timeOffset="64798">5532 3217 812 0,'0'0'160'15,"0"0"-20"-15,0 0 16 16,0 0-75-16,0 0 0 15,0 0-36-15,0 0-40 16,0 0 17-16,14-8-22 16,-7 19 0-16,0 8 12 15,0 5-5-15,-7-2 7 16,0 4-8-16,0 3-1 16,0 2 15-16,0 1-18 15,0 3 6-15,0 4-3 16,-7-5 8-16,-7 4-5 0,0-7-8 15,-3-2 3 1,10-6-9-16,7-4 6 0,0-1 0 16,0-7-2-16,0-5 12 15,0-3-10-15,0 0 0 16,0-3 1-16,0 0-11 16,0 0 10-16,24 0 0 15,11 0 4-15,2 0 7 16,15 0-8-16,0-3-3 15,10-6 3-15,-18 0-3 16,8 1 0-16,-18 1 0 16,-3-3-1-16,-10 1 14 15,-4 0-13-15,-3-2 0 16,-7 0 2-16,-7-3 8 0,0 0-5 16,0-4 1-16,0-2 22 15,0 3-28-15,0 0 17 16,-7 0-13-16,-7 2 10 15,-3 4-2-15,10 1-9 16,7 5 2-16,-7 3 5 16,7 2 5-16,-7 0-15 15,7 0 0-15,0 0-3 16,0 0-13-16,0 0 15 16,0 7 1-16,0 23-8 15,0 7 18-15,0 6-10 16,0 6 0-16,0 0 3 15,0 4-8-15,0 8 5 16,0-1 0-16,14-3-5 0,-7-3 22 16,10-5-18-16,-3-12 1 15,-7-8-35-15,10-9 9 16,-10-4-78-16,0-1-71 16,-7-4-127-16</inkml:trace>
  <inkml:trace contextRef="#ctx0" brushRef="#br0" timeOffset="122239">6591 3420 597 0,'0'0'176'0,"0"0"-4"16,0 0-41-16,0 0-23 16,0 0 21-16,0 0-42 15,0 0 8-15,0 0-9 16,21-45-54-16,-21 45 26 15,0 0-39-15,0 0-10 16,0 0 16-16,0 0-15 0,0 0-8 16,0 0-2-16,0 0 15 15,0 0-21-15,0 0 6 16,0 0 0-16,0 0-20 16,0 11 18-16,0 6 2 15,0 6 0-15,-7-3 13 16,0 3-19-16,0-1 6 15,0 2 0-15,7-2-1 16,0 1 5-16,0 0-4 16,0-3 0-16,0 3 13 0,0 0-18 15,21 2 5 1,17-4 0-16,0-2-12 0,6 5 18 16,-9-8-6-16,9 5 0 15,-6-1 18-15,-7-4-23 16,-10 5 5-16,-4-4 0 15,-3 3-9-15,-14-3 13 16,0 3-4-16,0-3 0 16,0 3 5-16,-14-6-10 15,-17-5 5-15,-14-2 0 16,-6-7 3-16,-8 0 2 16,-16 0-5-16,3 0 0 15,10-4-15-15,3-14 7 16,28 2-51-16,17-4-33 15,14-9-18-15,0-11-77 0,45-8-38 16,14-10-203-16</inkml:trace>
  <inkml:trace contextRef="#ctx0" brushRef="#br0" timeOffset="122408">6674 3351 524 0,'0'0'229'16,"0"0"-110"-16,0 0 28 15,0 0-72-15,0 0-12 16,0 0-12-16,155-126-34 16,-104 118 4-16,21 5-21 15,11 3-9-15,-1 0-63 0,-23 0-444 16</inkml:trace>
  <inkml:trace contextRef="#ctx0" brushRef="#br0" timeOffset="131269">7561 3489 749 0,'0'0'187'0,"0"0"-105"15,0 0-27-15,0 0 58 16,0 0-46-16,0 0-24 15,0 0 32-15,-14 0-48 16,14 0 14-16,0 0 12 16,0 0-48-16,7 0 22 15,24 0-25-15,21 0 6 16,13 0 6-16,24 0-8 16,8-8-6-16,6-4 27 15,10 3-24-15,-10 1 9 16,-13 2-12-16,-25 0 10 15,-13 4-13-15,-21-4 3 0,-25 2-10 16,-6-1-60 0,0 2-109-16,-6-3 2 0,-32 4-97 15,-14-1-357-15</inkml:trace>
  <inkml:trace contextRef="#ctx0" brushRef="#br0" timeOffset="131567">7970 3174 731 0,'0'0'167'15,"0"0"-26"-15,0 0-15 0,0 0-30 16,0 0 6-16,0 0 5 16,0-64-78-16,0 64 14 15,0 0-37-15,0 0 7 16,0 26-17-16,21 21 10 15,-4 15-6-15,10 13 31 16,-3 8-30-16,-3 3 34 16,10 3-28-16,-17-4 2 15,10-3-1-15,-3-3-7 16,-8-14-1-16,-6-8 0 16,3-12-2-16,-3-10-80 15,-7-9-175-15,7-6-211 16</inkml:trace>
  <inkml:trace contextRef="#ctx0" brushRef="#br0" timeOffset="138436">9235 3594 880 0,'0'0'155'15,"0"0"-51"-15,0 0-1 16,0 0 19-16,0 0-49 0,0 0-6 16,-13-37-28-16,13 37-37 15,0 3 15-15,13 31-17 16,32 12 0-16,24 20-12 15,3 3 27-15,11-4-15 16,6-2 0-16,-17-9 11 16,11-7-17-16,-15-11 6 15,-9-7-16-15,-32-11-43 16,-2-10-88-16,-25-8-12 16,0 0-4-16,0-18-78 15,0-33-346-15</inkml:trace>
  <inkml:trace contextRef="#ctx0" brushRef="#br0" timeOffset="138893">9868 3592 479 0,'0'0'194'0,"0"0"-72"15,0 0-1-15,0 0-21 16,0 0-32-16,0 0-20 16,-52-14-42-16,22 56 18 15,-15 12-19-15,-20 15 47 16,-4-1-20-16,-3-1-24 15,3-8-5-15,10-7-3 16,15-9 10-16,13-14-24 16,10-9-22-16,14-13-67 15,7-7 26-15,0 0-16 0,0-11 41 16,7-26-50-16,24-12-37 16,-3-7 129-16,-4-7 2 15,-4-8 8-15,-13-3 0 16,0-2 5-16,-7 5 61 15,0 11 6-15,0 17-9 16,0 18 66-16,0 13-73 16,0 12-6-16,0 0-25 15,0 3-25-15,24 35 0 16,-3 18 14-16,-4 19-4 16,-3 10 43-16,-8 4-19 15,1-1-18-15,-7 4 0 16,11-6-4-16,-4-4-11 15,-7-7-1-15,6-18 9 16,1-14-21-16,0-14-23 0,0-12-73 16,-7-14-32-16,0-3-89 15,-21-20-337-15</inkml:trace>
  <inkml:trace contextRef="#ctx0" brushRef="#br0" timeOffset="139062">8978 3803 748 0,'0'0'109'0,"0"0"-55"15,0 0-30-15,0 0-21 16,230-2 13-16,-68 2-16 16,23 0-7-16,-6-18-122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28:53.2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7 281 658 0,'0'0'167'16,"0"0"-38"-16,0 0-14 16,0 0-36-16,0 0-51 15,0 0 29-15,0-11-54 16,0 16 3-16,7 29 11 15,14 10-10-15,3 11 32 16,-10 13-22-16,10 9-9 16,-11 14 41-16,1 18-33 15,-7 14 4-15,-7 14 10 16,0 18-30-16,0 7 26 0,0 4-26 16,24-6 12-1,-3-2 4-15,10-1-10 0,0-5-4 16,-4-1-2-16,-13-2 16 15,10-3-16-15,-24 0 0 16,0 1 0-16,0 6-6 16,-7-5 15-16,-10-4-9 15,10-4 0-15,-7-6 6 16,7 0-9-16,1-9 3 16,6-9 0-16,0-11 6 15,0-5 3-15,0 0-9 16,0 6 4-16,0 2 11 15,0 4-11-15,0-1-4 0,0 1 0 16,0-7 11-16,0-1-6 16,6-4-5-16,15 0 7 15,3-3 3-15,-10 1-9 16,0-5-1-16,3-1 0 16,-3 3-3-16,-8-5 15 15,1 5-12-15,0 8 0 16,-7-2 6-16,0-5-7 15,0-4 3-15,0-9-2 16,0-6 4-16,0-3 5 16,0 1-9-16,0-1 0 15,0-2 3-15,0-3 0 0,0-2-3 16,0 3 0 0,0-6-2-16,0-3 9 0,0-4-7 15,0-3 0-15,0-2 4 16,0 0-7-16,0 2 3 15,0 1 0-15,0-2-3 16,-7 1 11-16,7 1-8 16,0 0 0-16,0-1 2 15,-7-4-6-15,7 3 4 16,0-2 0-16,0-5-4 16,0 5 12-16,0 1-8 15,0 2 0-15,0 10 3 16,0 1-5-16,0-5 2 15,-6 0 0-15,6-8-3 0,0-4 11 16,0-5-8-16,0-6 0 16,0 1 2-16,0-2-7 15,0 5 5-15,0 4 0 16,0 1-3-16,0-1 11 16,0-1-8-16,0-7 0 15,0-2 1-15,0-11-4 16,0 0 3-16,0-4 0 15,0-1-4-15,0 5 13 16,0-2-9-16,0 4 0 16,0 3 1-16,0-4-4 15,0-1 3-15,0-4 0 16,0-4-4-16,0-4 10 0,6-6-6 16,-6-3 0-1,0-3 6-15,7 0-15 0,-7 2 9 16,7 1 0-16,4 0-6 15,-5 0 15-15,8 2-9 16,10-1 0-16,-3-1 5 16,30 2-5-16,8-5 0 15,17 0 0-15,27 0-2 16,24-12 14-16,7-13-12 16,7-7 0-16,-4 10 5 15,-9-1-9-15,-18 5 4 16,-21 7 0-16,1-1-3 0,-8 4 11 15,7-1-8-15,21-5 0 16,11-1 3-16,20-1-10 16,0-2 7-16,7-1 0 15,-7 1-1-15,-18 7 10 16,-9 0-10-16,-28 5 1 16,-11 6 0-16,-9-4-9 15,3 4 9-15,-11 0 0 16,7-4-2-16,4-2 6 15,-10 0-4-15,-1-4 0 16,4 5 0-16,-11 3-9 16,-6-4 9-16,-17 3 0 15,-4 1-2-15,-11-1 9 16,-6-1-7-16,0 2 0 16,0-2 0-16,3 2-7 0,4-6 7 15,17-1 0-15,-3-2-3 16,16-7 15-16,-6 4-13 15,-17-1 1-15,-11 5 0 16,-3-2-1-16,-7 0 5 16,14-11-4-16,-14-5 0 15,7-7 11-15,-7-7-8 16,6-4-3-16,1-6 0 16,4-5 1-16,-4-11 0 15,-1-4-1-15,-6-5 0 16,7 3 10-16,-7 2-11 15,0 4 1-15,0-7 0 0,0 1-4 16,0-3 4 0,0-3 0-16,0-3 0 0,0-3 11 15,0-5-13-15,14-1 2 16,10 1 0-16,-3-4-5 16,-4 1 6-16,-10-6-1 15,0-3 0-15,-7-3 9 16,0-2-9-16,0-4 0 15,-7 3 0-15,-10-2-6 16,3-1 6-16,14 4 0 16,0 1-1-16,0 14 7 15,0 4-8-15,0 0 2 16,14 3 0-16,3 1-8 16,-3-1 8-16,-14 0 0 15,0-2 0-15,0-4 12 0,0-5-12 16,0-6 0-16,0 0 0 15,0 0-8-15,0 3 8 16,0 3 0-16,0 2-1 16,0 6 13-16,6-1-15 15,-6-2 3-15,7-8 0 16,11-8-8-16,-12-10 8 16,1-1 0-16,-7 3 0 15,0 17 11-15,0 10-13 16,0 9 2-16,0 8 0 0,-20 1-10 15,2 2 11 1,-2-2-1-16,13-1 0 0,-3 1 13 16,3 2-16-16,7 3 3 15,0 9 0-15,0 2-9 16,0 2 10-16,0 4-1 16,0-3 0-16,0 1 13 15,0-6-18-15,0-3 5 16,0 0 0-16,0-3-8 15,0 2 10-15,0 2-2 16,-7 1 0-16,7-2 11 16,0 3-17-16,0-2 6 15,0-4 0-15,0-3-11 16,0-8 15-16,0-1-4 16,7-7 0-16,0-2 10 0,-7 5-14 15,10 6 4-15,-10 10 0 16,0 6-12-16,0 3 16 15,0 0-4-15,0 0 0 16,0-9 12-16,0-3-19 16,0-2 7-16,0-4 0 15,0 3-11-15,0-2 11 16,0-3 0-16,0-7 0 16,0 4 15-16,0 0-25 15,0 8 10-15,-10 10 0 16,3 10-10-16,0 11 14 15,7 13-4-15,-7 8 0 0,0 8 0 16,7 9-16-16,-24 0 5 16,3 12-108-16,-3 12-63 15,4-24-300-15</inkml:trace>
  <inkml:trace contextRef="#ctx0" brushRef="#br0" timeOffset="1368">324 7552 515 0,'0'0'193'0,"0"0"-99"16,0 0 14-16,0 0-5 15,0 0-5-15,0 0-14 16,0 0-15-16,0-15 0 0,0 15-41 16,0 0 9-16,0-2-16 15,17-2-17-15,41-1 0 16,32-7-4-16,44-2 0 16,27-3 2-16,39 4 3 15,23-8-5-15,21 4 0 16,7 0 7-16,11-1-11 15,-18 2 4-15,-14 1 0 16,-30 4 4-16,-28 5 0 16,-25 0-4-16,-23 2 0 15,-3-1 3-15,-5-6-9 16,5 0 6-16,-4-3 0 0,-4-4-4 16,-10 4 5-1,-6-1-1-15,-15 1 0 0,-23 6 6 16,-22-1-12-16,-16 4 6 15,-7-1 0-15,-7 3-3 16,-7-3 7-16,10 3-4 16,-10 0 0-16,7 1 5 15,-7-1-8-15,0 3 3 16,0-3 0-16,0 3-2 16,0-3 8-16,0 3-6 15,7 0 0-15,-7-3 1 16,0 3-8-16,0 0 7 15,0 0 0-15,0 0-2 0,0 0 2 16,0-3-66 0,-31 3-104-16,-14 0-176 0,-7 0-231 15</inkml:trace>
  <inkml:trace contextRef="#ctx0" brushRef="#br0" timeOffset="4057">420 6348 554 0,'0'0'77'0,"0"0"30"15,0 0-6-15,0 0-30 16,0 0-6-16,0 0-26 16,-7-26-22-16,7 26 11 15,0 0-20-15,0 0 3 16,0 0 1-16,0 0-9 16,0 0 21-16,0 0-11 15,0 0-1-15,0 0 14 16,0 0-18-16,0 0 14 15,0 0-13-15,0 0-4 16,0 0 4-16,0 0-9 0,0 0 0 16,0 0-1-16,0 0 5 15,0 0-4-15,0 0 0 16,0 0 2-16,0 0-8 16,0 0-51-16,0 0-64 15,7 3-9-15,24 15-154 16</inkml:trace>
  <inkml:trace contextRef="#ctx0" brushRef="#br0" timeOffset="6992">368 6208 520 0,'0'0'167'16,"0"0"-49"-16,0 0-3 15,0 0-11-15,0 0-54 16,0 0 2-16,0-37-30 15,18 31-16-15,26 3 7 0,15 1-10 16,13 2-1 0,17-6 10-16,32-1-9 0,26 0 16 15,32-2-6-15,21-2-7 16,13-4 23-16,-3 1-25 16,-11 2 13-16,-20 1 3 15,-31 2-12-15,-25 3 20 16,-2-2-13-16,-18-3-14 15,7 2 18-15,3-2-18 16,11 2 3-16,3-2 6 16,14 2-7-16,0-2 4 15,-24-1-7-15,-10 1 0 0,-21-1-4 16,-11 4 8 0,-16 2-4-16,-14 0 1 0,-14 0 7 15,-11 1-2-15,11-2-6 16,7 5 1-16,7-3 4 15,-1-4-2-15,8 0-3 16,6-2 3-16,-13 1 6 16,-7 3 0-16,-17 1-3 15,-15 1-4-15,1 2 17 16,-7-1-16-16,0 2 5 16,0-1-1-16,0 3-1 15,0-3 6-15,0 3-12 16,0-3 0-16,11 0 0 15,-11 0 4-15,0 3-4 16,0 0 0-16,0 0-5 16,-55 0-84-16,-24 0-230 15,-42 0-309-15</inkml:trace>
  <inkml:trace contextRef="#ctx0" brushRef="#br0" timeOffset="9670">2022 7884 701 0,'0'0'205'0,"0"0"-81"16,0 0 7-16,0 0-89 15,0 0 43-15,0 0-35 16,0 0-18-16,200-101 11 16,-183 99-36-16,-3 2 0 15,-14 0-7-15,0 22-7 16,-7 24 3-16,-38 14 4 16,-31 5 0-16,4 5 14 15,-10-5-14-15,16-4 0 16,4-11-1-16,11-7 8 15,23-5-8-15,11-9 1 0,17-9 0 16,0-3-3 0,0-6 5-16,24-8-2 0,41-3 7 15,32 0 1-15,37-36 1 16,7-8-8-16,-7 4-1 16,-31 6-11-16,-38 8-146 15,-34 3-206-15</inkml:trace>
  <inkml:trace contextRef="#ctx0" brushRef="#br0" timeOffset="10494">2170 6251 777 0,'0'0'184'0,"0"0"-102"0,0 0 23 15,0 0 17-15,0 0-50 16,0 0-20-16,0-3 11 15,0 3-37-15,0 0 3 16,0 0-4-16,0 0-22 16,0 0 9-16,0 0-12 15,0 0 0-15,0 12 7 16,-7 2-1-16,7 2-4 16,0 2-2-16,0 8 0 15,0 3-5-15,14-1 10 16,10 7-5-16,14-4 0 15,-11 0 9-15,18-5-8 16,-7 0-1-16,0 0 3 16,-4-3-3-16,4-1 0 0,-21 0 0 15,-3-1 0-15,-7-1 10 16,-7 3-15-16,0 2 5 16,0 1 0-16,-31-3 13 15,-4 1-11-15,-16-11-1 16,-4-1 3-16,3-7-1 15,1-1-6-15,-8-4-35 16,1 0-69-16,20 0-39 16,17-24-81-16,11-13-65 15,10-14-399-15</inkml:trace>
  <inkml:trace contextRef="#ctx0" brushRef="#br0" timeOffset="10675">2239 6156 678 0,'0'0'219'0,"0"0"-87"16,0 0-34-16,0 0-61 15,0 0-32-15,237-91 17 16,-151 77-15-16,-3 5-6 16,-25 6-1-16,-27 3-46 15,-31 0-250-15</inkml:trace>
  <inkml:trace contextRef="#ctx0" brushRef="#br0" timeOffset="11809">540 4781 606 0,'0'0'188'0,"0"0"-85"16,0 0-23-16,0 0 7 15,0 0-31-15,0 0-7 16,-82-26-22-16,75 24-21 16,7 2 8-16,-14-3-14 15,7 0 0-15,-3-2 15 16,-11 2-11-16,8-3 5 16,-12 0-9-16,-2 0 10 15,3 1-12-15,3 2 2 0,-3 3 0 16,17 0-2-16,7-3 9 15,0 3-7-15,0 0 0 16,0 0 6-16,0 0-9 16,0 0 3-16,0 0 0 15,7-3-12-15,24 0 22 16,14 1-10-16,27-2 0 16,17 4 6-16,32 0-12 15,27-2 8-15,27-2-2 16,35-1 13-16,3-4-11 15,3 1 28-15,-9-1 1 16,-8 1-19-16,-20 0 17 0,-24-2-21 16,-4 2 3-16,-27-1 2 15,3 1-12-15,-3 2 7 16,-4 1-8-16,7-2 5 16,-17 5-7-16,-6 2 2 15,-1-3 0-15,-7 0-3 16,11 0 9-16,-11-4-6 15,0-3 0-15,-10 2 1 16,-24-4-4-16,-17 4 3 16,-32 2 0-16,1 3-1 15,-14 0 11-15,0-3-10 16,0 6 0-16,0-2 1 0,0-4-3 16,17 6 2-1,4-3 0-15,10 0 0 0,3 0 6 16,4-2-6-16,0 2 0 15,-7 0 0-15,-4 0-3 16,-9 0 3-16,2-2 0 16,-13-1-1-16,17 0 11 15,-17 0-10-15,0 0 0 16,-7 4 0-16,0-1 2 16,0 0-2-16,0-1 0 15,-65 4-75-15,-32 0-138 16,-30 0-285-16</inkml:trace>
  <inkml:trace contextRef="#ctx0" brushRef="#br0" timeOffset="12454">1816 5227 442 0,'0'0'430'0,"0"0"-313"15,0 0 9-15,0 0-13 16,0 0-26-16,0 0-15 15,-7-50-47-15,7 50 0 16,0 0-17-16,0 0-3 16,0 0-10-16,0 8-2 15,0 18 7-15,0 5 16 16,-10 5-9-16,-4 5-3 16,-7-1-4-16,4-4 7 15,3-7-5-15,14-12-2 16,0-8 0-16,0-3-5 15,0-3 3-15,14 0 2 16,31-3 0-16,13 0 6 0,11 0-1 16,-4-9-4-16,4-8 0 15,-17 4-1-15,-14-2 7 16,-11 6-7-16,-3 0 0 16,-17 1 5-16,-7-4 1 15,0 1-3-15,0-1 10 16,0 4 32-16,0-4-23 15,0 1 2-15,0 2 5 16,0 4-19-16,-7 1 19 16,7 4-16-16,-10 0-11 15,10 0-2-15,-7 15-11 16,0 23 11-16,0 6 2 16,0 11 4-16,7-3-8 15,0 0 2-15,0-7-5 16,7-2-21-16,7-6-92 0,-14-6-150 15,0 4-476-15</inkml:trace>
  <inkml:trace contextRef="#ctx0" brushRef="#br0" timeOffset="13608">361 3594 424 0,'0'0'169'15,"0"0"-51"-15,0 0 1 16,0 0-16-16,0 0 9 15,0 0-30-15,-27-36-15 16,27 33-14-16,0 0-35 16,0-5 15-16,21-2-19 15,16-1-8-15,8 0 22 16,7 0-27-16,20 2 10 16,24 0-4-16,31 7 1 0,35-4-3 15,24 3 4-15,16-2-5 16,-2-5 21-16,-8 5-22 15,-6-4 9-15,-17 1-9 16,-11 5 7-16,-10-3-4 16,-25 3-6-16,5-2 0 15,-1 2 3-15,14 0 2 16,-11 0-5-16,5 3 0 16,-15-3 8-16,-17 3-10 15,-14 0 2-15,-30 0 0 16,-7-2-9-16,-22-4 17 15,-16 2-8-15,-7 2 23 16,0 2-21-16,-7 0 24 16,0 0-22-16,0 0-2 0,7 0 24 15,-7 0-25-15,17-3 13 16,4-2-8-16,3-1 0 16,3 0 1-16,-3 0-7 15,-3 0 0-15,-4 1 6 16,-10 2-1-16,0-1-5 15,0 2 0-15,0 2 7 16,0-3-4-16,-1 3-3 16,-6 0 0-16,0 0-2 15,0 0 8-15,0 0-6 16,0 0 0-16,0-2 5 16,18-2-14-16,2-1-11 0,11-1-18 15,-10 1 30-15,-4-1-28 16,4 0 23-16,-21 4 8 15,6-1-9-15,-6 3 11 16,0 0-48-16,-27 0-129 16,-42 0-173-16</inkml:trace>
  <inkml:trace contextRef="#ctx0" brushRef="#br0" timeOffset="14162">1905 3986 397 0,'0'0'467'16,"0"0"-334"-16,0 0 10 15,0 0-46-15,0 0 4 16,0 0-29-16,0-125-40 15,0 102 11-15,21 3-26 16,-7 0-13-16,10 6 24 16,-17 5-26-16,6 3 4 15,-13 6 4-15,0 0-3 16,0 0-8-16,0 0 1 0,7 0-1 16,4 0-8-1,-5 21 3-15,8 9 6 0,-7 8 0 16,10 11 4-16,-3 5 6 15,0 3-10-15,10 0 0 16,-10-2 0-16,6-6 9 16,-3-7-9-16,-3-5 0 15,-7-8 1-15,-7-6-2 16,0-5 1-16,0-11-2 16,0-1 1-16,-7-1-3 15,-38-2 4-15,8-3 9 16,-15 0-2-16,14 0 1 15,11 0-8-15,3 0 0 0,24-5 11 16,0 0-9-16,0-5 12 16,0 0-14-16,51-5 2 15,25-2-8-15,20 0 6 16,0-6-22-16,14 0-84 16,-20 2-196-16,-32 7-520 15</inkml:trace>
  <inkml:trace contextRef="#ctx0" brushRef="#br0" timeOffset="15002">278 2616 618 0,'0'0'138'0,"0"0"-32"16,0 0 24-16,0 0-46 15,0 0-9-15,0 0 4 16,-65-94-36-16,65 92 26 0,0 2-39 16,0-3-23-16,31-2 6 15,20-1-6-15,21-3-7 16,42 4 0-16,41-4 5 15,44 3-5-15,31-2 0 16,21-1 0 0,17 0 17-16,-10 3-15 0,-3-2 10 15,-35-1 9-15,-21 1-18 16,-34-3 22-16,-10 2-25 16,-14 3 0-16,7 0 8 15,0 6 3-15,0 0-11 16,-7 0 11-16,0 0-6 15,-14 0 5-15,-17 0-5 0,-21-2-3 16,-20-7 36 0,-24 4-29-16,-32-1 14 0,-6 0-1 15,-7-2-22-15,0 4 34 16,0-1-26-16,0 2 3 16,0 0 16-16,0 0-24 15,0 3 6-15,0-3-9 16,-7-4 11-16,1 6-11 15,-19-5 0-15,-2 3-2 16,-11 3-7-16,-7 0-50 16,-13 0-57-16,-4 23-92 15,-10 12-149-15,-4 2-439 16</inkml:trace>
  <inkml:trace contextRef="#ctx0" brushRef="#br0" timeOffset="15371">1726 2817 798 0,'0'0'152'15,"0"0"-20"-15,0 0-25 16,0 0 2-16,0 0-56 15,0 0-39-15,0-19-4 0,38 19 1 16,21 0-10-16,23 0 8 16,-16 0-9-16,-8 0 25 15,-13 0-13-15,-14 0-5 16,-18 0 18-16,-6 5-24 16,0 12 13-16,4 9-7 15,-11 8 0-15,0 9 23 16,0 6-26-16,0 0 7 15,0-4 3-15,0-3-10 16,0-7-1-16,-11-7-3 16,11-4-52-16,0-10-109 15,0-8-200-15</inkml:trace>
  <inkml:trace contextRef="#ctx0" brushRef="#br0" timeOffset="16452">86 1374 394 0,'0'0'185'0,"0"0"-114"16,0 0 35-16,0 0-24 16,0 0 23-16,0 0-55 15,-86-46 17-15,86 46-9 0,0 0-23 16,0-3 7-1,7-3-31-15,45-2-9 16,20-4 20-16,55 0-18 0,45-2 9 16,48 0 25-16,48 0-24 15,28-2 16 1,0 9-20-16,-14 1-8 0,-21 1 28 16,-34 5-23-16,-17-3 13 15,-31-1-4-15,-18 2-11 16,-6-1 15-16,-7-6-11 15,3 4-8-15,-20-4 14 16,-4 1-6-16,-24-2-5 16,-27 3-2-16,-4-2 7 15,-27 3 1-15,-21 1-10 16,-4 1 0-16,-20-1 14 0,7 2-11 16,-7 1 7-16,0 2 2 15,0-3-5-15,0 3 7 16,0 0-14-16,0 0 5 15,0 0-5-15,24 0 7 16,4-3-7-16,10-1 0 16,-1 2 10-16,1-1-17 15,-3 0 7-15,-4-3 0 16,6 3 1-16,-6-2 6 16,-3 2-7-16,-4 0 0 15,-17 0 3-15,-7 0-3 16,0 0 0-16,0 3 0 0,0 0-2 15,7-2 11 1,0-2-9-16,6-4 0 0,-2 2 8 16,2 0-10-16,-6 1 2 15,-7 5 0-15,0 0-3 16,0 0 10-16,0 0-7 16,0-3 0-16,0 3 2 15,0 0-15-15,0 0-11 16,-51 0-132-16,-46 25-45 15,-50 13-164-15</inkml:trace>
  <inkml:trace contextRef="#ctx0" brushRef="#br0" timeOffset="19572">1823 1674 460 0,'0'0'143'16,"0"0"-22"-16,0 0-28 16,0 0 7-16,0 0-24 15,0 0-23-15,-59-74 20 16,59 71-31-16,0 3 8 16,0 0-10-16,0 0-37 15,-10 0 15-15,10 0-18 16,-7 0 0-16,7 0 3 0,-14 0-3 15,-10 11 0-15,-3 15 10 16,-11 11-6-16,7 9 10 16,17 2-14-16,0 7 1 15,8-1-4 1,6-2 6-16,0-7-3 0,20-8 2 16,25-3 5-16,13-8 1 15,4-9-8-15,4-2 1 16,-8-7 7-16,-13-6-5 15,-14-2-3-15,-11 0 21 16,-2 0-10-16,2-19 44 16,-13-5-12-16,-7-6-6 15,0 4-10-15,-14 4-24 16,-37 1 9-16,-8 10-12 16,-3 5 4-16,-3 6-14 15,13 0 10-15,8 0-40 0,6 23-91 16,31 2-107-16,7 1-132 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29:22.0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83 852 940 0,'0'0'142'0,"0"0"20"15,0 0-71-15,0 0 24 16,0 0-51-16,0 0-50 16,0 0 10-16,0-43-24 15,0 75 0-15,0 13 3 16,0 10 7-16,13 5-7 16,5 3-3-16,-5-4 8 15,1-4-5-15,-7-7-3 16,3-11 0-16,-3-8 2 0,-7-9 8 15,0-11-10-15,0-6 0 16,0-3 4-16,0 0 10 16,0 0-7-16,0-20 60 15,-24-17-34-15,-3-12-29 16,-4-14 8-16,7-11-12 16,17-10 8-16,0-3-8 15,7-5 0-15,0 9 0 16,0 11-3-16,0 18 15 15,0 17-12-15,0 16 0 16,0 16-3-16,0 2-10 16,0 3-6-16,24 0-6 0,10 0 9 15,4 23-15-15,0 9 30 16,-7 8-12-16,-11-1 6 16,-13-1-5-16,11-4-1 15,-18-3-4-15,0-2-14 16,-11-3-31-16,-34 0-11 15,-20-3-50-15,0-3-80 16,-4-7-68-16</inkml:trace>
  <inkml:trace contextRef="#ctx0" brushRef="#br0" timeOffset="983">616 660 781 0,'0'0'164'0,"0"0"-19"16,0 0-53-16,0 0-22 15,0 0-29-15,0 0-34 16,-28-46 21-16,18 46-28 15,-4 0-2-15,0 18-10 16,-3 10 19-16,10 7-7 0,0-4 0 16,7 3 6-16,0-5-7 15,7-3 1-15,38-9-1 16,0-12-11-16,13-5 24 16,-6 0-12-16,-8 0 8 15,1-19-1-15,-14-10 5 16,-24-2-7-16,0-1 18 15,-7-5 42-15,0-3-45 16,-7 0 8-16,-31 5-9 16,10 10-13-16,-2 11 11 15,9 7-17-15,-10 7 0 16,10 0-11-16,-10 7 8 16,7 21 3-16,4 4 0 0,20 2 8 15,0-3-12 1,0-4 4-16,7-5 0 0,51-7-13 15,11-7 9-15,20-8 4 16,7 0 0-16,-6 0 9 16,-18-8-11-16,-14-13 2 15,-20-1 0-15,-14-1 8 16,-3-6 1-16,-14 4 10 16,-7-5 17-16,0 7-29 15,0 9 32-15,0 5-22 16,0 9-2-16,0 0-4 15,0 0-11-15,0 7-1 0,0 32-12 16,0 19 13 0,0 13 0-16,0 4 0 0,0 4 0 15,0 5-5-15,0 1 16 16,7-10-11-16,10-13 0 16,-10-10 6-16,7-20-12 15,-8-16 6-15,1-4 0 16,-7-9-5-16,0-3 18 15,0 0-6-15,0-15-3 16,0-22 8-16,0-14-14 16,-13-9 2-16,6-14 0 15,0-12-4-15,7-3 15 16,0-3-11-16,-7 1 0 16,7 8 0-16,-17 9-4 15,17 12 4-15,-7 7 0 0,7 18-4 16,0 14 6-16,0 6-5 15,0 13-7-15,31 4-22 16,7 0 28-16,-4 7-25 16,11 24 16-16,-7 6 12 15,-14 3-23-15,-11 3 23 16,-13-3-11-16,0-3-21 16,-24-2 15-16,-27-1-59 15,-8-8-11-15,15-1-17 16,16-7-89-16,11-7-62 15,17-7-299-15</inkml:trace>
  <inkml:trace contextRef="#ctx0" brushRef="#br0" timeOffset="1487">1802 643 690 0,'0'0'153'16,"0"0"-9"-16,0 0-26 16,0 0-14-16,0 0-53 15,0 0 12-15,7 0-36 16,44-5-20-16,18-4 13 16,3 7-18-16,-3 2 16 0,-17 0-5 15,-8 0-7 1,1 0 8-16,-24 0-8 0,-8 0 3 15,-2 0 30-15,-11 0-32 16,0-3 27-16,0-3 10 16,0-6-24-16,0-2 6 15,-24-6-26-15,-14 4 0 16,10-3-5-16,-10 2 5 16,1 6 0-16,16 2 0 15,14 7 11-15,-3-2-13 16,10 4 2-16,0 0 0 15,0 0-9-15,0 0 8 0,17 0 1 16,17 0-5 0,21 18 13-16,4 2-7 0,-8-1-1 15,-6 2 0-15,-7 2-9 16,-11 0 16-16,-9-1-7 16,-12 1 0-16,-6 6-14 15,0 0-6-15,-68 2-95 16,-11 1-69-16,-18-4-153 15</inkml:trace>
  <inkml:trace contextRef="#ctx0" brushRef="#br0" timeOffset="7800">3579 103 846 0,'0'0'186'15,"0"0"-45"-15,0 0-24 16,0 0 16-16,0 0-31 16,0 0-35-16,0 0-2 15,0 0-39-15,-51-103 3 16,51 103-10-16,0 0-11 16,0 0-7-16,-14 20-1 15,-17 26 0-15,-20 17-7 16,-1 11 17-16,-13 9-10 0,13 8 0 15,7 1 10 1,1 0-10-16,30-10 0 0,4-9 0 16,10-11-12-16,10-17 12 15,35-13 0-15,-4-12 0 16,14-14 2-16,-4-6-2 16,1 0 0-16,0-20 2 15,-15-6-5-15,-9-6 19 16,-11-2-16-16,-17 0 3 15,0 2 8-15,0 4-6 16,-17 6-5-16,-28 3 0 16,-13 12-13-16,-8 7 8 0,-2 0-51 15,-4 0-75-15,3 18-198 16,31 0-386-16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30:21.7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808080"/>
      <inkml:brushProperty name="fitToCurve" value="1"/>
    </inkml:brush>
  </inkml:definitions>
  <inkml:trace contextRef="#ctx0" brushRef="#br0">22434 1030 482 0,'0'0'162'0,"0"0"-34"16,0 0-39-16,0 0 13 16,0 0-46-16,0 0-48 15,-14-46-8-15,14 46 1 16,-6 14-1-16,-1 6 0 15,7 1 7-15,0-5-8 16,0-1 1-16,20-6 0 16,11-9 24-16,-3 0-14 15,3 0 69-15,0 0 12 0,-18-14-24 16,-6-10 28 0,-7-1-42-16,0-4-14 0,0 3-4 15,0 4-25-15,0 7-10 16,0 6 0-16,0 7-14 15,-13 2 6-15,6 0-103 16,-24 23-105-16,0 17 29 16,24 2-298-16</inkml:trace>
  <inkml:trace contextRef="#ctx0" brushRef="#br0" timeOffset="-1257">20220 1742 1012 0,'0'0'72'0,"0"0"74"16,0 0-27-16,0 0-35 15,0 0-24-15,0 0-54 16,-7-34-11-16,7 56 5 16,14 21 0-16,6 6 0 15,4 3 0-15,-3-7 0 16,-4-4-3-16,-3-11 10 0,-7-10-7 15,7-8 0 1,-4-10 9-16,-3-2 0 0,0 0-8 16,6 0 26-16,12-22 57 15,2-15-57-15,11-12 2 16,0-3-10-16,0-7-6 16,-4-2-4-16,4 2-9 15,-7 9 0-15,-11 14-7 16,-2 15 7-16,-5 14-2 15,1 7-24-15,17 0-80 16,14 17-42-16,6 25-100 16,-6 7-72-16</inkml:trace>
  <inkml:trace contextRef="#ctx0" brushRef="#br0" timeOffset="-372">21196 1771 809 0,'0'0'169'16,"0"0"-62"-16,0 0 22 16,0 0-14-16,0 0-64 15,-58-149 14-15,51 144-20 16,0 1-44-16,0 4 11 16,-10 0-12-16,-4 22-6 15,-16 19-11-15,-1 7 29 0,10 1-12 16,4 0 0-1,17-8-3-15,7-8-1 0,0-10-47 16,21-11-7-16,17-6 46 16,-7-6-1-16,-4 0 13 15,4-3 5-15,-7-24 3 16,4-1 0-16,-11-6-5 16,4-4 18-16,-14 2 42 15,-7 1-41-15,0 7 15 16,0 10-11-16,0 7-19 15,0 8 18-15,0 3-25 16,0 0 0-16,0 0-1 16,6 0-35-16,1 20 36 15,24 12-1-15,0-1 4 16,21-5-12-16,-1-10 9 0,15-7 0 16,-4-6-8-16,-4-3 20 15,-6 0-12-15,-8-6 0 16,-6-16 8-16,-10-4 2 15,-15-3-8-15,5 1 9 16,-18-4 25-16,0 1-31 16,0 2 29-16,0 8-33 15,0 8 5-15,0 8 1 16,0 5-7-16,0 0 0 16,0 0 0-16,20 0-32 15,11 25 30-15,14 14 2 16,6 5-8-16,1-1-1 0,-14-1-4 15,6-1 2 1,-6-7 7-16,-24-9-32 0,0-5 31 16,-14-5-13-16,0-1-5 15,0-8 18-15,-14-3-19 16,-24-3 24-16,0 0-1 16,11 0 14-16,10-15-6 15,17-11-7-15,0-7 4 16,17-8-5-16,41-7 7 15,8-7-6-15,9 2 0 16,-9 6 10-16,-8 7-11 16,-13 15 1-16,-7 7 0 15,-1 7-6-15,-6 6 8 16,-3 5-2-16,10 0 0 16,-18 2-11-16,11 30 3 0,-7 7-2 15,-10 10-1-15,-7 3 2 16,7-3 1-16,-7-6-2 15,10-7-43-15,-10-10-32 16,0-11-4-16,-7-9-63 16,0-6-87-16,0 0-245 15</inkml:trace>
  <inkml:trace contextRef="#ctx0" brushRef="#br0" timeOffset="1428">23755 1527 850 0,'0'0'136'0,"0"0"-33"15,0 0 38-15,0 0-44 16,0 0-65-16,-76-152 12 15,24 136-42-15,8 7 5 16,-8 9-7-16,7 0 3 16,-6 9-9-16,-1 28 3 15,7 5 3-15,18 1-9 16,10-3 9-16,17-2 0 0,0-9-4 16,0-4 2-16,31-8 2 15,7-8-10-15,-1-6 1 16,-2-3 4-16,3 0 10 15,-7-3-4-15,-4-23 5 16,4 1 6-16,-10-4-5 16,3 9-7-16,-17 2 4 15,-1 10 20-15,-6 8-24 16,0 0 8-16,0 0-8 16,18 0-27-16,-5 14 23 15,8 15 4-15,17-1-1 16,20 1-10-16,11-7 2 15,10-4 9-15,4-6-1 0,-1-10 3 16,-16-2-3-16,-15 0 1 16,1-25 0-16,-8-10 22 15,-13-10-10-15,-10-7 55 16,-11-11 4-16,-10-3-40 16,0-5 24-16,0 5-35 15,-10 6-7-15,-4 12 27 16,0 16-38-16,1 13 13 15,13 9-5-15,-11 10 5 16,11 0-23-16,-7 0 8 16,-6 6-19-16,6 37 12 15,-17 17 0-15,10 10 7 0,7 3 0 16,0-1 14-16,7-9-20 16,0-9 6-16,0-8-7 15,14-19-2-15,0-6-22 16,3-12 28-16,-17-9 0 15,7 0 6-15,0 0-4 16,6 0 1-16,5-17 0 16,9-7 3-16,-13 2 5 15,3-1-8-15,4 6 0 16,3 2 10-16,-4 6-19 16,18 7 9-16,0 2-2 15,7 0-13-15,0 17-8 16,-11 15 6-16,4 2-1 0,-14 3-22 15,-10 0 18 1,-14 1-28-16,0-9 5 0,0-10 43 16,0-4-37-16,-31-7 29 15,-14-8 7-15,11 0 3 16,-4 0-6-16,7 0 6 16,10-3 0-16,14-2-8 15,7 5 19-15,0 0-11 16,0 0 0-16,0 0-34 15,35 0 29-15,27-4-12 16,17-12 17-16,17-8 1 16,-7-7 9-16,14-7-10 0,-6-8 0 15,-1-4 5 1,-7-13 25-16,-6-6 7 0,-25-8 11 16,-6-12 21-16,-14-5-40 15,-7 2 8-15,-24 4 3 16,-1 16-33-16,-6 21 31 15,0 17-34-15,0 13-2 16,-6 11-2-16,-8 10-4 16,-10 0-1-16,-4 19 4 15,-10 30 1-15,1 17-10 16,6 11 10-16,31 8 0 16,0 2-7-16,24-10-1 15,34-12 6-15,18-10-17 0,-4-15-8 16,11-15 18-1,-11-11-4-15,10-14 13 0,-13 0-5 16,-11 0 19-16,1-31-14 16,-14-6 0-16,-14-8 8 15,-18-10 9-15,-6 0-15 16,-7 2 10-16,0 7 6 16,-7 11-2-16,-6 15-16 15,-5 14 0-15,5 6-12 16,-1 0 3-16,-3 35-9 15,-11 17 18-15,4 6-2 16,10 1 14-16,14-5-14 16,0-6 2-16,38-5 0 15,28-9-12-15,23-5 0 0,7-4-10 16,7-7-9-16,-27-7-106 16,-18-11-118-16,-37 0-483 15</inkml:trace>
  <inkml:trace contextRef="#ctx0" brushRef="#br0" timeOffset="-3080">16489 2145 692 0,'0'0'106'0,"0"0"-54"16,0 0 18-16,0 0 5 16,0 0-12-16,0 0-45 15,76-48 15-15,-31 28 20 0,-1-4-42 16,1 2 44 0,0-4-11-16,-18-1-14 0,-3 9 33 15,-17-5-36-15,0 5 4 16,-7 4 25-16,0-1-46 15,0 6 15-15,-21 4-25 16,-10 5-8-16,0 0-3 16,-3 0 4-16,-4 17 7 15,0 9-10-15,18 6 15 16,10-1-10-16,10-3 5 16,0 1-44-16,0-6 32 15,30-3-19-15,22-9 5 16,6-11 24-16,11 0-3 15,-3 0 5-15,-8-14 0 0,-3-9 7 16,-14 1-8-16,-3-2 8 16,-21-1-7-16,-3 0 53 15,-7 2-36-15,-7 2 30 16,0 7-10-16,0 5-25 16,0 6 27-16,0 3-34 15,0 0-4-15,0 0-1 16,0 0-14-16,21 15 8 15,16 19 5-15,8 5 1 16,7 2-6-16,10 2 6 16,3-6 0-16,0-5-2 15,-13-3 0-15,-14-13-47 16,-14-4-99-16,-24-4-128 0,0-8-30 16,0 0-405-16</inkml:trace>
  <inkml:trace contextRef="#ctx0" brushRef="#br0" timeOffset="-2904">17335 1931 655 0,'0'0'192'0,"0"0"-62"15,0 0-17-15,0 0 0 16,0 0-77-16,0 0-24 16,-110 11-9-16,65 41-3 15,1 7 0-15,6 1-17 16,10 3-88-16,18-12-163 0,10-4-492 15</inkml:trace>
  <inkml:trace contextRef="#ctx0" brushRef="#br0" timeOffset="-1737">17779 1625 901 0,'0'0'151'15,"0"0"-11"-15,0 0-6 16,0 0-8-16,0 0-48 16,0 0-65-16,-42-104 7 15,42 108-20-15,-17 33-7 16,10 23-8-16,7 14 20 16,-7 6-5-16,7 0 0 0,0-2 13 15,0-7-15-15,0-11 2 16,0-12 0-16,7-19-9 15,7-11 9-15,-4-14-23 16,4-4-7-16,-7 0 4 16,0-14 26-16,0-20 0 15,-7-9 3-15,0 1-2 16,0-4 3-16,-7 3-4 16,-21 6 0-16,-3 8 14 15,7 3-20-15,-3 9 6 16,20 9 0-16,-10-1-15 15,10 6 16-15,7 3-1 0,0 0 0 16,0 0 14-16,0 0-21 16,0-3 7-16,17 0 0 15,17-3-10-15,4 4 15 16,0-4-5-16,-10 0 0 16,3 4 11-16,0 2-10 15,-4-3-1-15,4 0 0 16,0 0 11-16,-4 3 0 15,11 0-10-15,-7 0-1 16,14 6 6-16,0 22-18 16,-4 10 12-16,14 4 0 15,-4 7-10-15,-6 0 18 0,-10-3-8 16,2-3 0 0,-6-9 6-16,-10-9-11 15,-14-8 5-15,3-10 0 0,-10-5-3 16,0-2 10-16,0 0-7 15,-31-12 0-15,-14-19 5 16,15-6-13-16,2-3 8 16,21 0 0-16,7 0-10 15,0 3 5-15,35 2 5 16,16 4 0-16,18 7-9 16,-11 5-1-16,1 10 10 15,-15 1 0-15,1 5-10 16,-14 3 15-16,-3 0-5 0,-4 0 0 15,-17 0 3 1,6 0-14-16,-13 0 11 0,11 0 0 16,-11 0-6-16,0 0 8 15,0 0-2-15,0 0 0 16,0 0 1-16,0 0-7 16,0 0 6-16,0 0 0 15,0 0 10-15,0 0 0 16,-31-5-6-16,0-7-4 15,3 4 7-15,4 1-15 16,-3 5 8-16,9 2 0 16,-9 0-8-16,-4 0 2 15,10 20 5-15,11 5 1 16,10 7-2-16,0-1-13 16,0-5 15-16,45-3-1 0,-1-8-5 15,-6-7 0 1,0-8 6-16,-10 0 0 0,3 0 2 15,-7 0 8-15,-4-17-5 16,-6-3-4-16,-14-4 29 16,7-7-4-16,-7 3 22 15,0 2-24-15,0 3-23 16,0 14 28-16,0 7-29 16,0 2 10-16,0 0-10 15,0 0-17-15,0 17 14 0,24 11-3 16,7 7 6-1,-4 2-3-15,18-5 3 0,0-4 0 16,0-2 0-16,-8-3-11 16,1-1-58-16,-17-4-144 15,-14-10-229-15</inkml:trace>
  <inkml:trace contextRef="#ctx0" brushRef="#br1" timeOffset="55836">2880 6173 662 0,'0'0'149'0,"0"0"45"0,0 0-86 15,0 0-10-15,0 0 2 16,0 0-95-16,-96-65 11 16,96 113-16-16,0 24 6 15,0 25 27-15,0 20 2 16,17 19-8-16,-3 31 33 15,0 24-53-15,-14 21 28 16,10 22-29-16,-10 12 8 16,14 9-9-16,-7 5-5 15,-7-3 0-15,0-6-4 16,0 11 17-16,0 3-13 0,-21 1 0 16,-10 0 4-16,-7-17-9 15,11-18 5-15,-4-16 0 16,-7-25 0-16,10-15 9 15,-3-20-9-15,7-21 0 16,4-19 3-16,-11-13-9 16,17-16 13-16,-7-11-6 15,-3-7 34-15,11-5-25 16,-12 3 16-16,5-10-13 16,6 8-9-16,-10-4 9 15,3 6-9-15,4 5-4 16,-3-5 4-16,-4 3 2 15,10-6-2-15,0-6-4 0,7-6 2 16,-3-17-5-16,10-8 6 16,0-9-3-16,0-9 1 15,0-4 4-15,0-2-10 16,0-2 3-16,0 4 2 16,17-4 4-16,4 2-1 15,3 4 1-15,3 0-4 16,11-6 7-16,27 0-11 15,18 0 4-15,20 0 0 16,24-26 2-16,7 0 1 16,28 1-5-16,-7 5 2 15,17 8 0-15,0 12-9 0,-4 0 9 16,11 0-7 0,13 0 2-16,15 8-6 0,2 4 11 15,5-6 0-15,2 2 0 16,-16 10-4-16,-15-7 4 15,-16 3 0-15,-18 0-2 16,-27-2 5-16,-11-12-3 16,-34 6 0-16,-10-6 0 15,-34 0 0-15,-11 0 0 16,-4 0 0-16,-9-24 4 16,2-4 2-16,-6-9-5 15,0-3 6-15,-7-3-5 16,0-6 10-16,0-5-12 15,-14-2 0-15,-10-15-2 16,4-13 4-16,-11-14-2 0,10-12 0 16,7-17 6-1,-10-7-7-15,4-12 1 0,-5-6 0 16,5-4 0-16,-11-14 2 16,17-7-2-16,-3-9 0 15,3-11 9-15,14-6-14 16,0-6 5-16,0-14 0 15,0 0-2-15,7 4 6 16,24 4-4-16,-10 18 0 16,10 5 12-16,-11 3-21 15,4 7 9-15,-10 4 0 16,-7 9-4-16,3 14 10 0,-3 8-6 16,-7 1 0-16,0-3 3 15,0-8-7-15,0 0 4 16,0 8 0-16,0 9-12 15,0 14 18-15,-17 14-6 16,3 21 0-16,-6 22 8 16,2 21-20-16,-2 13 12 15,3 13 0-15,10 7-12 16,0 7 19-16,0 2-7 16,7 6 0-16,0 0-31 15,0 0-6-15,0 8-102 16,0 35-62-16,0 15-25 15,-21 5-269-15</inkml:trace>
  <inkml:trace contextRef="#ctx0" brushRef="#br1" timeOffset="56636">2743 10916 606 0,'0'0'106'0,"0"0"-21"16,0 0 31-16,0 0-15 15,0 0-60-15,0 0 9 16,-128-3-25-16,91 3-7 15,16 0 30-15,-3 6-14 16,24-6 14-16,0 0 3 16,0 0-40-16,82 0-9 15,35 0 11-15,69-17 5 16,44-9 58-16,21 0-39 16,11-5-8-16,-32 8-13 15,-31 0-13-15,-13 3 6 16,0-9-9-16,6 1 0 15,1-7 1-15,-18 4 3 0,-17 3-8 16,-34 8-24 0,-34 7-51-16,-46 9-31 0,-44 4-94 15,-7 0-163-15</inkml:trace>
  <inkml:trace contextRef="#ctx0" brushRef="#br1" timeOffset="57082">4733 11391 570 0,'0'0'324'0,"0"0"-214"0,0 0-21 15,0 0 46-15,0 0-21 16,0 0-57-16,-86-80-3 16,86 80-30-16,0-3-5 15,0 3-15-15,7 0-1 16,14 0-6-16,10 0-3 16,-4 0 6-16,11 0 4 15,-14 0-4-15,-10 21 0 16,-14 9 0-16,0 11 2 15,0 13 1-15,-51 3-2 16,-18 9 2-16,3-9 3 16,8-8 0-16,20-10-2 0,24-7-4 15,14-12 4-15,0-9-6 16,38-5 2-16,34-6 0 16,32 0 11-16,23-31-7 15,7-7-8-15,-31 6-5 16,-31 1-171-16,-41 12-143 15</inkml:trace>
  <inkml:trace contextRef="#ctx0" brushRef="#br1" timeOffset="57717">2794 9507 730 0,'0'0'124'0,"0"0"-45"15,0 0-9-15,0 0-3 16,0 0 9-16,220-37-44 16,-99 31 14-16,40-8 3 0,49-7-7 15,41-5 18-15,14-8-31 16,10 3-8-16,-31 0 16 15,-34 8-35-15,-56 5 20 16,-26 4-6-16,-18 6-11 16,-14 0 22-16,-7-1-27 15,-6 3 0-15,-4-2 4 16,-3-2 9-16,-18 2-13 16,-13 2 0-16,-14 4 8 15,-31-2-14-15,0 4 6 16,-24 0-41-16,-59 4-125 15,-20 27-153-15,-21 17-503 16</inkml:trace>
  <inkml:trace contextRef="#ctx0" brushRef="#br1" timeOffset="58467">3905 9881 760 0,'0'0'151'16,"0"0"-18"-16,0 0 21 0,0 0-49 15,0 0-2-15,0 0-36 16,0-82-29-16,0 82 36 16,0 0-47-16,0 0 3 15,0 0-12-15,0 0-6 16,0 0-17-16,0 0 5 15,0 0-2-15,0 0-9 16,0 0 1-16,0 16 10 16,0 2-5-16,0 5 18 15,0-3-10-15,0 2-3 0,31 1 0 16,3 3 4 0,11-3-1-16,6 0-3 0,-6-3 0 15,7-3 10-15,3 0-10 16,-14-3 0-16,4 4 0 15,-14-2-1-15,-11 5 7 16,-3-4-6-16,-17 0 0 16,0-9-1-16,0 7-12 15,0-1 13-15,-51 0 0 16,-1 4 10-16,-17-7-2 16,4-6-6-16,-4-1-2 15,-3-4-26-15,14 0-31 16,6 0-72-16,28 0-47 15,10-20-16-15,14-15-147 16</inkml:trace>
  <inkml:trace contextRef="#ctx0" brushRef="#br1" timeOffset="58664">3891 9850 570 0,'0'0'178'0,"0"0"-66"15,0 0 40-15,0 0-44 16,0 0-22-16,0 0-17 15,0-35-49-15,58 27-3 16,15-7-12-16,33-3 5 16,4-10-10-16,18 3 0 15,-12 0-7-15,-12 2-77 16,-15 5-184-16,-31 10-408 0</inkml:trace>
  <inkml:trace contextRef="#ctx0" brushRef="#br1" timeOffset="60088">3874 8497 620 0,'0'0'261'16,"0"0"-123"-16,0 0-7 15,0 0-11-15,0 0-27 16,0 0-30-16,51-93 10 16,-51 93-49-16,0 0-4 15,0 0-20-15,11 0 3 0,-11 0-12 16,13 10 1 0,-13 14 8-16,7 4-9 0,-7 3 1 15,0 7 8 1,0-4 0-16,0-2 11 0,-7-12-15 15,7-9 4-15,0-6-3 16,0-5-2-16,0 0-6 16,45 0 11-16,7 0 2 15,6-5 7-15,1-15-2 16,3-3-7-16,-11-2 0 16,-6 1 6-16,-18 4 8 15,-9 4-14-15,-18 1 38 16,0 3-24-16,0 4 36 15,0 2-31-15,0 6 6 16,0 0 10-16,0 0-34 0,0 0 11 16,0 0-12-16,0 0-2 15,0 0-10-15,0 26 13 16,0 11-1-16,0 1 4 16,0 1 0-16,0-5-4 15,0-5 0-15,0 2-36 16,0-2-66-16,0 3-113 15,6-1-231-15</inkml:trace>
  <inkml:trace contextRef="#ctx0" brushRef="#br1" timeOffset="-47771">288 779 29 0,'0'0'322'15,"0"0"-87"-15,0 0-87 16,0 0 38-16,0 0-44 15,0 0-40-15,0 0 33 16,31-15-35-16,-31-14-14 16,0-8-34-16,0-3-35 15,0 1 21-15,-11-2-21 0,-3 7-16 16,-6 5 16-16,-11 12-14 16,17 8-3-16,-17 9 0 15,0 0-16-15,-3 5 12 16,-18 33 4-16,14 8 0 15,8 5-9-15,23 7 9 16,7-7-19-16,0-8-12 16,44-6-30-16,15-13 37 15,-1-14-27-15,4-6 39 16,-17-4 1-16,0 0 19 16,-18-12-8-16,-3-8 5 15,-17-3 4-15,0 1 8 16,-7 2 5-16,0 5-3 0,0 6 25 15,0 6-42-15,0 3 10 16,0 0-12-16,0 3-23 16,0 41 13-16,0 24 9 15,0 18 1-15,0 8-2 16,0 6 12-16,0 3-10 16,21-3 0-16,9-6 7 15,-5-13-13-15,-5-15 6 16,-13-24 0-16,10-16-4 15,-10-14 10-15,-7-10-6 16,0-2 6-16,0 0 0 16,-45-20 18-16,-16-24-24 0,9-12 0 15,7-10-4-15,11-8-4 16,10-6-6-16,17 3 0 16,7-1-19-16,7 7 16 15,51 0-19-15,11 2-5 16,3 3 16-16,11 3 0 15,-14 9 25-15,-11 5 0 16,-20 12 5-16,-18 0-7 16,-6 3 2-16,-7 2 0 15,-7 1 7-15,0 5-1 16,0 6 17-16,0 9 5 16,0 2-28-16,-14 7 26 15,7 2-26-15,-13 0-13 0,-4 22 9 16,-7 15 1-16,3 12 3 15,15 0 0-15,13-4 3 16,0-2-6-16,0-11 3 16,41-12-15-16,14-9 6 15,10-11 9-15,-6 0 0 16,9 0 0-16,-9-29 10 16,-8-8 3-16,1-9-13 15,-14-11 0-15,-11 0 33 16,-10-7-26-16,-17 8 25 15,0 13-4-15,0 12-18 16,0 19 38-16,-6 7-43 16,-5 5-4-16,4 0-2 15,-6 17-12-15,6 25 13 0,0 10 0 16,7-1 6-16,0-4-11 16,0-5 5-16,21-5 0 15,3-5-3-15,-4-9-55 16,4-3-45-16,-3-6-22 15,-14-8-66-15,-7-6-30 16,0 0-112-16</inkml:trace>
  <inkml:trace contextRef="#ctx0" brushRef="#br1" timeOffset="-47589">968 561 179 0,'0'0'235'0,"0"0"-77"0,0 0-23 16,0 0-30-16,0 0-49 15,0 0-21-15,24-63-33 16,49 52-2-16,9 5 0 16,1 3-6-16,-11 3-118 15,-20 0-65-15,-22 0-156 16</inkml:trace>
  <inkml:trace contextRef="#ctx0" brushRef="#br1" timeOffset="-47042">1415 478 381 0,'0'0'218'0,"0"0"-87"0,0 0-27 16,0 0 10-16,0 0-34 16,0 0-48-16,0 0-1 0,0 5-31 15,0 24 4 1,0 6 30-16,0 2-18 0,0 0 12 16,0 0-4-16,7-3-22 15,0-2 23-15,0-6-25 16,-7-15 2-16,0-4 0 15,0-7 7-15,0 0-2 16,0 0 17-16,0-24 43 16,0-19 0-16,0-17-67 15,0-11 1-15,0-6 2 16,0-4 0-16,0 4-3 16,0 6 0-16,0 8 10 0,0 17-14 15,0 21 4 1,0 19 0-16,0 6-7 0,0 2-15 15,0 39 13-15,0 13 5 16,0 3 8-16,0 0-9 16,7-5 5-16,10-9 0 15,-3-6-6-15,6-11 12 16,-2-10-6-16,-5-7 0 16,-6-9-13-16,17 0 9 15,-3 0-1-15,17-29 5 16,0-13 6-16,6-10 3 15,-16 0-9-15,3 1 0 16,-17 14 6-16,-8 12-5 16,1 10-1-16,-7 15-4 15,11 3 0-15,-11 43-30 0,6 23 34 16,-6 14-8-16,0-1 7 16,0 1-8-16,0-11-29 15,0-7-92-15,0-10-6 16,0-13-117-16,0-13-248 15</inkml:trace>
  <inkml:trace contextRef="#ctx0" brushRef="#br1" timeOffset="-46771">1955 653 406 0,'0'0'226'0,"0"0"-97"0,0 0-39 16,0 0 39-16,0 0-42 15,0 0-40-15,7-49 2 16,-7 49-48-16,0 0-1 16,0 23-6-16,0 11 0 15,0 3 6-15,0 3 0 16,0 1 9-16,0-10-7 16,0-5-2-16,0-6-9 15,7-9-19-15,0-2-58 16,3-7-34-16,-3-2 1 15,-7 0-9-15,7-13-109 16</inkml:trace>
  <inkml:trace contextRef="#ctx0" brushRef="#br1" timeOffset="-46450">1976 401 318 0,'0'0'200'0,"0"0"-89"0,0 0-2 16,0 0-12-16,0 0-67 15,0 0-5-15,-52-22-25 16,39 33 0-16,6 0 17 16,0 0-12-16,7-2 20 15,0 0-1-15,0-4-14 16,0 4 11-16,0-3-12 16,14-6 2-16,-1 0 23 15,11 0 2-15,-3-9 43 0,-14-16-10 16,10-4-11-16,-10-6-3 15,-7 1-23-15,0 6-13 16,0 2 2-16,0 12-18 16,-24 10-6-16,10 4-12 15,0 4-25-15,-10 32-39 16,11 19-56-16,6 5-37 16,7 0-66-16,0 1-407 15</inkml:trace>
  <inkml:trace contextRef="#ctx0" brushRef="#br1" timeOffset="-46058">2230 727 726 0,'0'0'109'0,"0"0"37"15,0 0-48-15,0 0-38 16,0 0 12-16,0 0-53 15,0-69-9-15,0 69-10 16,0 3-29-16,0 23 24 16,0 8-1-16,0 4 6 15,0-2 4-15,0-4 0 16,0-3-4-16,0-7 0 16,0-10 6-16,0-7-5 15,0-5 1-15,7 0 8 0,0 0 22 16,-7-8-11-16,14-18 39 15,-4-5-50-15,-3-1-1 16,7 7-1-16,-1 5-8 16,5 7 0-16,-5 5-8 15,1 8 7-15,10 0-2 16,4 0-2-16,10 8-59 16,-7 16-70-16,-4-4-96 15,11-6-257-15</inkml:trace>
  <inkml:trace contextRef="#ctx0" brushRef="#br1" timeOffset="-45628">2712 681 680 0,'0'0'137'0,"0"0"-41"0,0 0-2 16,0 0-19-16,0 0-48 15,0 0-17-15,13-6-10 16,32 6 1-16,7-3 2 16,-1-2 5-16,1-4 1 15,-7 0-2-15,-15 3 19 16,-16 1 5-16,-14 0 28 16,0-4-18-16,0 0-2 15,0-2 20-15,0-3-53 16,-14-1 3-16,-23 1-9 0,-1 0 4 15,10 2-2-15,-3 7-2 16,25-1 0-16,-1 4-2 16,7-2 7-16,0 4-5 15,0 0 0-15,0 0 4 16,0 0-15-16,27 0 8 16,28 6 3-16,10 10-1 15,11 5 7-15,-11 2-6 16,-13-3 0-16,-21 0 8 15,-10-1-22-15,-21 5 14 16,0 6-57-16,-31 3-61 16,-35 1-61-16,-16-3-208 15</inkml:trace>
  <inkml:trace contextRef="#ctx0" brushRef="#br1" timeOffset="-34480">3898 183 852 0,'0'0'224'0,"0"0"-113"0,0 0 21 16,0 0 7-16,0 0-69 15,0 0-2-15,0 0-5 16,-76 6-38-16,76-6 12 16,17-2-17-16,11-18-16 15,17-3 16-15,6-11-13 16,1 2-7-16,-1 1 1 16,-13 11 10-16,-14 5-9 15,-24 7-2-15,7 4 0 16,-7 4 2-16,0 0 0 15,0 0-2-15,0 0 0 16,0 0-10-16,0 0 4 0,7 21-2 16,7 10 8-16,3 18-7 15,-3 9 13-15,-1 1-6 16,5 7 0-16,-5-1 7 16,-6-2-10-16,-7 1 3 15,0-10 0-15,0-9-5 16,0-7 14-16,0-13-9 15,0-5 0-15,-7-6 3 16,-17-2-1-16,-20 1-2 16,-1-6 0-16,-7-1 1 15,18-1 5-15,10-2-6 16,10-3 0-16,14 3 9 16,0-3-14-16,0 0 5 15,0 0 0-15,14 0-10 16,17 0 5-16,20 0 5 0,15-11 0 15,23-12 0-15,7-6-9 16,18-2-35-16,-4-1-53 16,0-2-39-16,-14 5-131 15,-13 1-60-15,-32 7-461 16</inkml:trace>
  <inkml:trace contextRef="#ctx0" brushRef="#br0" timeOffset="-14310">762 2868 7 0,'0'0'887'16,"0"0"-707"-16,0 0-30 15,0 0 4-15,0 0-62 16,0 0-46-16,0 0-3 0,0-51-36 16,0 57-1-1,0 30-3-15,-7 19 2 0,-10 7 25 16,3 4-30-16,1 1 1 16,-1-10 5-16,14-9 3 15,0-14-9-15,0-13 0 16,0-10 12-16,0-8-12 15,0-3 1-15,0 0-1 16,0 0 29-16,0-18-26 16,0-33 27-16,0-23-29 15,27-20 14-15,25-18-20 16,-7-5 5-16,13-3 0 16,-3-8-3-16,-3 13 10 15,-8 23-7-15,-16 30 0 16,-14 39 8-16,-4 20-20 0,4 3 12 15,6 45-12 1,18 41-4-16,0 25 21 0,-17 15-5 16,3-3 0-16,-11-6-12 15,11-11 9-15,-3-14-34 16,3-12-34-16,-3-18-20 16,-7-15-78-16,3-23-78 15,-17-14-79-15,0-10-407 16</inkml:trace>
  <inkml:trace contextRef="#ctx0" brushRef="#br0" timeOffset="-13237">642 3063 223 0,'0'0'179'0,"0"0"-34"16,0 0-21-16,0 0 9 15,0 0-57-15,0 0-65 16,44-55 26-16,53 32-2 15,23-3 42-15,14-3-44 16,0-5 25-16,-10 6-11 16,-14-3-18-16,-21 8 36 15,-20 3-41-15,-24 6 12 16,-18 8 17-16,-20 3-36 16,-7 3 15-16,0 0-32 15,11 0 4-15,2 28-5 16,-6 18 2-16,7 14 13 15,3 11 28-15,4 10-35 0,-4 8 21 16,11-1-15-16,-4-5-12 16,-11-5 18-16,1-11-15 15,-7-9-4-15,3-13 1 16,-3-16 12-16,-7-15-16 16,0-8 3-16,0-2 0 15,0-4 28-15,0-4-6 16,-24-33 33-16,-3-29-46 15,-4-25 5-15,10-21-16 16,11-14 2-16,3 4 0 16,-7 7-1-16,0 13 3 15,4 14-2-15,3 24 0 0,7 13-13 16,0 19 8-16,7 11-5 16,31 14-15-16,20 7 23 15,11 0-31-15,-4 25 14 16,4 18 7-16,-17 8-23 15,-8 4 35-15,-30 0-34 16,-14-5-11-16,0-9 5 16,0-11 3-16,-14-6 14 15,-10-13 21-15,11-2-4 16,6-7 6-16,7-2 0 16,0 0 2-16,0 0-5 15,13 0 3-15,25-25 0 16,21-9 11-16,6-6 1 15,4 2-7-15,-18 4-5 16,-20 6 0-16,-10 6 27 0,-7 9-13 16,-4 5 22-16,-10 8-3 15,0 0-29-15,0 0 31 16,0 0-35-16,0 3-20 16,0 34 14-16,14 20 0 15,6 12 6-15,5 10 1 16,2 7 9-16,-3 3-3 15,-3 2-7-15,-4-4 0 16,-10-8 3-16,-7-13 6 16,0-14-9-16,0-21 0 0,0-11 9 15,0-14-8 1,0-3-1-16,0-3 0 0,0 0 32 16,0-12-9-16,-17-28 17 15,-4-25-37-15,0-18 14 16,-3-20-18-16,11-11 1 15,-5-3 0-15,5 2-8 16,-8 6 13-16,14 12-5 16,7 17 0-16,0 20-7 15,0 17-5-15,0 23 7 16,0 8-3-16,0 12-1 16,21 0-22-16,10 9 16 15,-4 25 9-15,4 15-18 0,-17-1 13 16,0 7-29-1,-4-7-32-15,-10-1 13 0,0-8-33 16,0-1-15-16,0-10-26 16,0-5-39-16,0-2-19 15,0-14-197-15</inkml:trace>
  <inkml:trace contextRef="#ctx0" brushRef="#br0" timeOffset="-12593">2763 2768 387 0,'0'0'212'16,"0"0"-75"-16,0 0-1 16,0 0-38-16,0 0 7 15,0 0-38-15,0-91-11 0,0 87 8 16,0 2-52-16,0 2 12 16,14 0-24-16,31 0 3 15,-1 8-12-15,8 18 9 16,0 9 0-16,9 2-9 15,-9 3 13-15,0-3-4 16,-25 0 0-16,4-5 2 16,-24-6-18-16,-7-4 16 15,0-2-7-15,-14-3 0 16,-24-5 14-16,-6-6 5 16,16-6-12-16,11 0 2 15,3-4 12-15,14-24-14 16,0-12 0-16,0-9-2 15,45-8 11-15,0 0-9 16,6 12 0-16,-6 7 8 0,-7 14-11 16,-18 11 3-16,4 1 0 15,4 7-2-15,-4-1 8 16,-3 6-9-16,-8 0 3 16,11 0-14-16,-3 11 7 15,-4 14-9-15,4 8 16 16,-7 5-6-16,17 1 16 15,6-2-10-15,1-11 0 16,7-3 1-16,-4-12-2 16,4-8 10-16,0-3-9 15,-8 0 6-15,-6 0 4 0,-3-17 8 16,-4-9 11-16,-17-6 1 16,0-7 53-16,-7-4-50 15,0-3-5-15,-21-5 2 16,-24 5-22-16,-17 6 4 15,-3 9-12-15,0 13-9 16,-11 15-3-16,18 3 13 16,13 3-2-16,14 37-67 15,31 11-104-15,0 4 20 16,31-4-171-16,34-7-492 16</inkml:trace>
  <inkml:trace contextRef="#ctx0" brushRef="#br0" timeOffset="-11482">4245 2628 768 0,'0'0'178'16,"0"0"-43"-16,0 0 19 16,0 0-63-16,0 0-16 15,0 0-16-15,-103-146-51 16,96 146 20-16,0 0-28 15,-10 16 0-15,3 23-16 16,-17 11 20-16,18 11-4 16,13-1 0-16,0-6 9 15,13-7-16-15,32-13 7 0,7-15-11 16,3-10 5-16,3-9-4 16,-13 0 10-16,-11-14 10 15,-10-18-4-15,-3-5 10 16,-21 0-12-16,0-9 11 15,0 4 45-15,0 7-47 16,-21 7 16-16,14 15-2 16,1 8-20-16,6 5 3 15,0 0-10-15,0 0-12 16,0 18 7-16,0 16-8 16,0 5 13-16,13 2 0 15,32-9 14-15,0-4-21 16,6-11 7-16,1-9 0 0,6-8-1 15,-6 0 14-15,-1-2-13 16,-6-27 4 0,7-5 9-16,-8-12-12 0,-6 0-1 15,7-5 0-15,-14 2 2 16,-4 5 9-16,4 11-11 16,-17 13 0-16,17 17 4 15,0 3-22-15,-4 6 14 16,4 28 1-16,7 3-12 15,-17 3-3-15,0-3 5 16,3-11 9-16,-11-8-19 16,-6-10 15-16,4-8 4 15,-11 0 4-15,0 0-5 16,0 0 19-16,0-11-13 0,-31-15-1 16,-7 1 5-16,-7 1-17 15,7 4 12-15,4 6 0 16,3 5-5-16,10 9-6 15,-10 0 10-15,18 14 1 16,2 27-7-16,11 7-2 16,0 7 9-16,31-10 0 15,21-5-4-15,6-11 7 16,11-15-3-16,-4-10 0 16,4-4 0-16,-4 0 4 15,-13-29-4-15,0-9 0 16,-1-13 5-16,-20-9 6 15,-10-9-1-15,-11-5 14 0,-10-9-19 16,0-8 41-16,-38 4-35 16,-6 10 0-16,-8 18 15 15,14 24-23-15,17 15 19 16,11 18-22-16,10 2 7 16,0 51-20-16,0 38 8 15,0 27 5-15,0 10-1 16,24-9 12-16,-3-13-11 15,-4-21 0-15,4-20 2 16,10-18-8-16,-4-16 6 16,4-15 0-16,0-14-2 15,3 0 18-15,18-17-16 0,3-23 0 16,3-3 6 0,1-2-7-16,-21 3 1 0,0 15 0 15,-18 12-3-15,-6 10 15 16,3 5-25-16,4 3 13 15,-7 23 0-15,16 7-17 16,-16 5 17-16,10-1-27 16,-3-2-37-16,3-5-61 15,-3 2-82-15,-4-3-169 16</inkml:trace>
  <inkml:trace contextRef="#ctx0" brushRef="#br0" timeOffset="-8889">6655 2325 708 0,'0'0'128'0,"0"0"-44"16,0 0 13-16,0 0-52 16,0 0 2-16,80-157 12 15,-25 120-39-15,10-1 21 16,-14 4-16-16,-6 9 17 16,-14 1-3-16,-10 10-27 15,-14 8 28-15,-7 4-22 0,0 2-14 16,0 0 10-16,0 0-14 15,0 28 0-15,0 21-9 16,-21 8 17-16,14 12-8 16,-3-1 0-1,10 9 1-15,0 3-7 0,0-8 8 16,0-1-2-16,0-14 0 16,10-2 8-16,11-9-8 15,-14-12 0-15,0-11 0 16,-7-12-7-16,0-8 7 15,0 0 0-15,0-3 4 16,0 0 10-16,0 0-5 16,0 0-3-16,-14 0-3 15,-17 0 19-15,-4 3-18 16,4-3-4-16,11 0 0 0,10 0 15 16,10 0-14-16,0 0-1 15,0 0 0-15,10 0-11 16,35-14 7-16,-4-4-25 15,21 2-11-15,-11 0-85 16,15 12-74-16,9 0-122 16</inkml:trace>
  <inkml:trace contextRef="#ctx0" brushRef="#br0" timeOffset="-8419">7773 2528 695 0,'0'0'117'16,"0"0"18"-16,0 0-52 15,0 0-4-15,0 0-25 16,0 0-53-16,52-54 11 16,16 40-12-16,5-1 0 15,2-2-1-15,-16 3 11 16,-15-3-10-16,-13 5 0 15,-17 4 10-15,-14 4-9 16,0 2-1-16,0-7 0 16,0-2 16-16,-14-6-16 15,-30-1 0-15,-8 2-1 0,0-2 5 16,8 6-4-16,13-2 2 16,10 6 0-16,11 2 31 15,10 3-28-15,0 3 12 16,0 0-17-16,0 0 5 15,38 0-12-15,13 0 7 16,1 14 0-16,10 3 28 16,-11 3-27-16,-6 6 19 15,-11-1-2-15,4 5-9 16,-7 1 8-16,-17-2-17 16,-14 2 0-16,0 5 4 15,-45-3-4-15,-44 5-56 0,-1-2-121 16,18-4-134-16</inkml:trace>
  <inkml:trace contextRef="#ctx0" brushRef="#br0" timeOffset="-7307">8780 2024 966 0,'0'0'151'0,"0"0"-65"16,0 0 17-16,0 0-14 16,0 0-81-16,0 0 6 15,-6 27-14-15,23 27 0 16,3 21 8-16,-6 19-8 15,10 11 0-15,-3 7 5 16,3-7 7-16,-4-10-12 16,11-21 0-16,-10-22 5 15,10-18-7-15,-10-19 3 16,-4-13-1-16,10-2 10 16,18-6-3-16,17-37 9 15,-4-21-16-15,1-12 7 16,-1-17 14-16,-20-14-19 0,-7-7 8 15,-10-3 19-15,-14 14-25 16,-7 17 19-16,0 23-7 16,0 29-9-16,0 17 25 15,0 11-31-15,0 6-1 16,0 0 0-16,-7 21-8 16,-7 29 8-16,7 22 0 15,7 20 0-15,0 11-7 16,0 5 7-16,0 1 0 15,28-9-1-15,-4-21 16 16,3-12-21-16,11-22 6 0,-7-13 0 16,7-16-4-1,-4-12 9-15,4-4-5 0,0-4 0 16,0-32 14-16,6-10-7 16,1-8-7-16,-18-6 0 15,-2-3-1-15,-25-6 6 16,0 0-5-16,0 6 0 15,0 13 13-15,0 21-7 16,-11 12-6-16,11 10 0 16,0 7-8-16,0 0 8 15,0 0-7-15,0 35 3 16,0 22 3-16,0 21-4 0,24 7 5 16,-3-2 0-1,3-7-10-15,-3-9 13 0,-4-13-6 16,-3-14 2-16,-8-11-22 15,-6-9 12-15,0-12 8 16,0-2-13-16,0-3 12 16,-13 0-27-16,-39-3 17 15,-24 0-8-15,11 0-32 16,14 0 43-16,20 0-8 16,24 0 19-16,7 0-15 15,0 0 14-15,51-9-13 16,39-5 12-16,27-15 0 15,24-8-7-15,0-11 9 16,-21-3 0-16,-24-2-7 16,-37 2 17-16,-22-2-10 0,-23-5 29 15,-14 1-8-15,0 0 32 16,0 9-28-16,-20 4-6 16,-18 13 16-16,0 10-23 15,0 13-11-15,11 8-1 16,-4 11 3-16,0 43-14 15,17 24 11-15,14 8 0 16,0-3-9-16,24-12 18 16,21-15-9-16,6-12 0 15,22-12 12-15,2-15-11 16,15-11-1-16,-4-6 0 16,20 0-6-16,-16-23-22 15,-25-11-71-15,-14-9-121 16,-37-3-267-16</inkml:trace>
  <inkml:trace contextRef="#ctx0" brushRef="#br0" timeOffset="-5772">12012 2548 520 0,'0'0'164'0,"0"0"-76"15,0 0 34-15,0 0-1 16,0 0 13-16,0 0-72 0,0 0-16 16,0-29 0-16,52-8-45 15,10-5 24-15,-4-7 22 16,1-1-38-16,-14 3 27 15,-8-2-12-15,-6 9-11 16,-17 5 28-16,-14 10-35 16,0 5 15-16,0 6-9 15,0 8 1-15,-14 6-24 16,-3 0 11-16,3 0 0 16,1 0-22-16,-5 8 25 15,5 15-3-15,6 5 0 16,7 10 4-16,0 2-13 0,0 6 9 15,27 2 0-15,18 1-9 16,-7-3 13-16,7-9-4 16,-15-6 0-16,-9-5 10 15,-7-3-16-15,-4-6 6 16,-3-2 0-16,-7-1-7 16,0 0 2-16,-31 0-34 15,-20 4-43-15,-1-4-45 16,0-5 9-16,28-6-49 15,24-3-34-15,0 0-59 16,69-32-186-16</inkml:trace>
  <inkml:trace contextRef="#ctx0" brushRef="#br0" timeOffset="-4303">13051 2170 128 0,'0'0'466'0,"0"0"-319"0,0 0 5 16,0 0-12-16,0 0-48 15,0 0 21-15,0-51-64 16,0 51-10-16,0 0-39 16,0 0 7-16,0 15-14 15,0 19 7-15,0 9 0 16,0 5 1-16,0 1 4 16,7-4-5-16,10-7 0 15,-3-13 10-15,-1-10-6 0,5-10-2 16,2-5-2-1,-6 0 20-15,17-5-16 0,0-27 14 16,14-8-4-16,-11-5-13 16,-3-1 40-16,7 5-31 15,-18-1 1-15,11 10 15 16,-10 10-17-16,-14 7-1 16,-7 15-8-16,0 0-5 15,10 0 0-15,-10 0-24 16,14 26 26-16,0 8-13 15,-1 1 30-15,11-1-14 16,-10-5 0-16,3-8 4 16,-3-8-12-16,-7-5 8 15,0-8 0-15,0 0 9 16,10 0 2-16,4-6-3 0,10-16-8 16,6-7 11-16,5-3-14 15,-5 10 3-15,-6 2 0 16,-3 9-6-16,-4 7 5 15,-10 4-3-15,10 0-6 16,3 4-23-16,11 18 31 16,-7 1-23-16,14 0 17 15,-11-3 6-15,21-12-11 16,-14-4 9-16,14-4 4 16,-3 0 0-16,-7-26-1 15,-1-9 3-15,-2-4-2 16,-11-4 5-16,0 3 7 0,-18 0-1 15,-13 5 0 1,0 7-3-16,-20 5 13 0,-25 10-21 16,7 6 0-16,7 7-6 15,4 0-6-15,10 0 9 16,3 15-2-16,0 10 5 16,14 0-10-16,0-4 10 15,0-4-16-15,0-6 9 16,7-2-16-16,14-9 21 15,-4 0 2-15,3 0 0 16,-13 0 9-16,10 0 0 16,-10-6-9-16,0 6 31 15,-7 0-23-15,0 0 10 16,0 0-18-16,14 23-18 16,0 31 6-16,3 34 16 0,4 26-4 15,3 13 10-15,-11 7-4 16,11-2 20-16,-17 0-22 15,-7 2-2-15,0-3 13 16,0-5-9-16,0-11-6 16,-24-21 0-16,4-23 9 15,2-25-2-15,-2-21-7 16,6-13 0-16,-10-12 17 16,-21 0-4-16,1 0 40 15,-29-9-39-15,11-22-4 0,-3-12-4 16,14-14-6-1,20-18-11-15,31-16-2 0,10-19-34 16,69-17 16-16,48-16-8 16,14-6-11-16,7 4 48 15,-7-1-15-15,-24 9 17 16,-21 17-5-16,-27 14 17 16,-24 17-12-16,-18 14 20 15,-17 13-5-15,-3 5 38 16,-7 8-28-16,0 9-11 15,0 9 21-15,0 5-29 16,-7 6 6-16,-3 5-10 16,3 4 13-16,0 6-24 15,1 1 9-15,-1 4-8 16,-17 0-3-16,-4 41 3 0,4 15 8 16,10 16 0-16,14 8 9 15,0 6-13-15,38 0 4 16,27-6 0-16,1-9-9 15,3-22 9-15,-11-17-2 16,-20-18 2-16,-7-14-7 16,-4 0 6-16,4-19 1 15,-10-17 0-15,-4-10 7 16,-10-3 7-16,0-4-14 16,-7 1 5-16,0 9 3 15,0 9 5-15,-7 14-13 16,-10 14 0-16,17 6-4 0,-7 0-3 15,0 20-2 1,7 26 3-16,-7 14 6 0,7 6-8 16,0-1 8-16,21-1 0 15,34-10-1-15,-4-14 8 16,8-12-14-16,-1-16-8 16,1-9-61-16,-22-3-11 15,-6-6-86-15,-24-29-81 16,-7-13-266-16</inkml:trace>
  <inkml:trace contextRef="#ctx0" brushRef="#br0" timeOffset="-3818">12941 1776 502 0,'0'0'269'0,"0"0"-137"15,0 0-19-15,0 0 27 16,0 0-60-16,0 0 1 15,20-146-37-15,-20 141-37 0,0 5 31 16,0 0-38-16,0 0-4 16,0 0-3-16,0 14-8 15,0 14 15-15,0 7 0 16,0-4 1-16,0-5-3 16,0-3 5-16,38-12-3 15,-7-8 19-15,14-3-17 16,-11 0 43-16,-3-9-2 15,-17-16-7-15,-14-7 27 16,0-2-39-16,-7-6 0 16,-44 6-24-16,6 8 4 15,-7 12-17-15,14 14 12 0,1 0-45 16,16 14-65-16,21 32-117 16,0 2-93-16</inkml:trace>
  <inkml:trace contextRef="#ctx0" brushRef="#br1" timeOffset="41504">7649 4904 421 0,'0'0'244'15,"0"0"-120"-15,0 0-19 0,0 0 19 16,0 0-38-16,0 0 34 16,-106 40 4-16,106-40-51 15,0 0 26-15,0-24-38 16,0-12-45-16,10-10 12 16,11-8-22-16,9-1-6 15,-2 4 0-15,-4 3 22 16,-10 13-26-16,10 9 4 0,-17 14 0 15,-7 12-13 1,0 0 13-16,7 0-2 0,0 18-1 16,6 17-10-16,11 13 4 15,-17-3 9-15,7 4 0 16,3-6-8-16,-10-8 13 16,7-7-5-16,-7-8 0 15,0-8 12-15,3-7-19 16,-10-5 7-16,7 0 0 15,-7 0-1-15,13 0 13 16,1-11-12-16,17-25 0 16,7-9 20-16,-10-8-25 15,16-2 5-15,-6 4 0 16,-7 8-11-16,-10 14 19 16,-15 12-8-16,1 11 0 0,-7 6 11 15,0 0-31-15,11 6 10 16,-4 28-5-16,-1 7-1 15,1 4 10-15,7-5 6 16,-14-3 0-16,10-9 8 16,-3-7-16-16,7-10 8 15,-14-8 0-15,7 0-6 16,-7-3 16-16,7 0-10 16,17-20 7-16,-4-23 7 15,18-14-14-15,0-1 0 16,0 7 0-16,-17 11-10 15,3 17 22-15,-18 12-12 16,-6 11 0-16,0 0-4 16,0 3-11-16,7 28 2 0,7 12 13 15,-7 3-19-15,17-3 30 16,-3-3-11-16,3-11 0 16,-4-3 4-16,-6-10-21 15,3-7 17-15,-3-3 0 16,-7-6-17-16,17 0 23 15,4-6-6-15,16-29 0 16,8-13 14-16,-1-3-17 16,-6-6 3-16,-7 2 0 15,-7 6-2-15,-10 13 20 16,-4 12-18-16,-17 13 0 16,0 5 8-16,0 6-16 15,0 0 8-15,0 6-13 0,0 31 5 16,0 15 5-1,0 5 3-15,7 0 0 0,-1-6 5 16,1-8-13-16,0-9 8 16,0-14 0-16,0-5-3 15,10-15 14-15,-17 0-11 16,7 0 1-16,7-17 5 16,10-23 3-16,14-11-8 15,-4-4-1-15,4 4 0 16,-7 5 14-16,-4 14-14 0,-9 13 0 15,-5 9 0 1,-6 10-15-16,7 0 15 0,3 4-6 16,-3 36-1-16,0 11-1 15,-4 6 1-15,-10 0 7 16,0-8 0-16,0-10-17 16,0-7 17-16,0-11 0 15,0-13 0-15,7-8 14 16,0 0-14-16,0 0 1 15,13-23 1-15,11-28 12 16,14-20-9-16,13-7-5 16,1 1 0-16,3 11 16 15,-11 21-20-15,-23 21 4 16,-4 16 0-16,-10 8-18 16,10 0 10-16,-4 34 8 0,4 12-4 15,-3 3 4-15,-7-1-9 16,3-2 9-16,-3-12-25 15,-8-11 22-15,8-10-80 16,-3-12 8-16,-11-1-32 16,0 0-64-16,0-11-78 15</inkml:trace>
  <inkml:trace contextRef="#ctx0" brushRef="#br1" timeOffset="41901">8966 3878 685 0,'0'0'117'0,"0"0"-58"16,0 0 11-16,0 0-19 15,0 0-51-15,0 0 0 16,0 8-10-16,0 14 22 16,0 5-5-16,0-5-1 15,24 2-1-15,21-8 36 16,6-4-36-16,8-12 59 16,-8 0 13-16,-6-3-25 15,-14-28 58-15,-10-9-35 0,-21-9-22 16,0-2 22-1,-7-5-71-15,-45 12 28 0,1 6-32 16,-8 10 16-16,-3 13-39 16,-3 15 22-16,0 0-50 15,3 46-87-15,10 15-133 16,14 3-166-16</inkml:trace>
  <inkml:trace contextRef="#ctx0" brushRef="#br1" timeOffset="53132">10242 4352 777 0,'0'0'209'16,"0"0"-89"-16,0 0 6 15,0 0 2-15,0 0-64 16,0 0-8-16,0 0-16 16,0 0-32-16,24-46 16 15,10 39-24-15,4-6 5 16,7 4 12-16,-7 1-9 16,-11 0-4-16,-3-4 1 15,-10 4 9-15,10-1 4 16,-17-2-14-16,7 2-1 15,-14 1 21-15,0 2-11 16,0-3-7-16,0 0-6 16,0 4 17-16,-14-7-34 0,-17 7 17 15,3-1 0-15,-3 0-11 16,0 2 21-16,4 4-10 16,20 0 0-16,7 0 13 15,0 0-19-15,0-1 6 16,0 1 0-16,0 0-6 15,0 0 11-15,0 0-5 16,28 0 0-16,3 0 5 16,13 0-15-16,8 14 10 15,-1 3 0-15,1-3-2 16,0 4 13-16,-8-1-11 16,-13 0 0-16,-10-3 9 0,-7-3-17 15,-14 1 8-15,0-4 0 16,0 8-12-16,-28 2-2 15,-41 8 11-15,-3 1-62 16,-4-2-105-16,25-3-81 16,23-1-186-16</inkml:trace>
  <inkml:trace contextRef="#ctx0" brushRef="#br1" timeOffset="63494">11215 4092 711 0,'0'0'128'0,"0"0"-37"16,0 0 6-16,0 0-27 15,0 0-19-15,0 0 37 16,0-23-33-16,0 17 18 15,14-4-11-15,13-5-40 16,-3-3 14-16,-3 1-26 16,-4 9 5-16,-17-1 21 15,0 4-29-15,0 1-2 16,0 2-1-16,0 2 12 16,0 0-24-16,0 0 8 0,7 0-15 15,0 0 5-15,6 16 4 16,12 16 6-16,-5 5 0 15,4 9 11-15,-3 0-19 16,-4 8 8-16,-10 9 0 16,-7 0-11-16,0 6 21 15,0-10-10-15,0-4 0 16,0-17 9-16,0-16-10 16,-7-8 1-16,7-5 0 15,0-6-8-15,-10-3 18 16,10 0-10-16,-7 0 0 15,7 0 11-15,0 0-4 16,-7 0-7-16,-7 0 0 16,-3 0-2-16,3 0 10 15,7 0-8-15,7 0 0 0,0 0 10 16,0 0-6-16,0 0-4 16,0 0 0-16,0 0-5 15,0 0 14-15,0 0-18 16,14-14 4-16,31-10-42 15,37-4 34-15,35-3-58 16,41-1-59-16,11 1-65 16,-21 2-254-16</inkml:trace>
  <inkml:trace contextRef="#ctx0" brushRef="#br1" timeOffset="64799">2712 6319 69 0,'0'0'277'0,"0"0"-57"15,0 0-92-15,0 0-9 16,0 0-11-16,0 0-40 15,0-12 15-15,0 2-32 16,0-2-19-16,0 0 35 16,0-2-57-16,0-2 30 0,7-3 6 15,-1 3-34 1,1-5 40-16,4 1-28 0,-11-3-3 16,0-5 24-16,0-4-26 15,0-7 14-15,0-7-17 16,0-10-12-16,0-6 13 15,-18-3-17-15,5-1 0 16,6-3-1-16,-17 10 19 16,3-1-19-16,7 2 1 15,-10-2 0-15,-7 0-6 16,4 0 6-16,-4-1 0 16,10 2-2-16,-10-4 15 0,18-2-13 15,-5-10 0 1,11-8 2-16,7-2-13 0,0 7 11 15,0 16 0-15,0 9 0 16,0 19 13-16,0 9-16 16,0 1 3-16,0 10-26 15,0 2 24-15,0 7-81 16,0 5-20-16,0 0-39 16,-13 3-114-16,-1 21-98 15</inkml:trace>
  <inkml:trace contextRef="#ctx0" brushRef="#br1" timeOffset="65791">6009 6419 180 0,'0'0'280'16,"0"0"-160"-16,0 0-33 16,0 0 7-16,0 0-7 15,0 0-17-15,-14-23 14 16,7 15-29-16,1-1-18 0,-5 0 14 15,-3 1-30-15,8-4 0 16,-1-2 34-16,0-6-16 16,-3 1 34-16,3-10-19 15,0 0-28-15,7-5 32 16,0-4-31-16,0-4 0 16,-7-15 12-16,-7-18-36 15,-3-20 20-15,-4-19-23 16,-10-14 6-16,4-10-11 15,-4 4 5-15,0 5 0 16,3 7-1-16,-9 4 14 16,-1 1-14-16,0 5 1 15,4 7 0-15,-4 11-7 0,-7 7 7 16,14 10 0-16,11 6 0 16,6 14 7-16,-3 19-7 15,10 16 0-15,7 10 3 16,-7 12-21-16,7 0 14 15,-7 0-8-15,7 0 12 16,-7 15-3-16,0 2-13 16,7 3 16-16,0 4-39 15,0 1 15-15,0 9-91 16,21 9-49-16,10 5-40 16,-17 1-194-16</inkml:trace>
  <inkml:trace contextRef="#ctx0" brushRef="#br1" timeOffset="74495">8337 6442 430 0,'0'0'515'0,"0"0"-410"15,0 0 55-15,0 0-53 16,0 0-23-16,0 0-28 16,0 0-51-16,-59-60 1 15,59 77-6-15,0 20 0 16,7 16-5-16,7 3 5 15,-7-2 0-15,3-3 2 16,-3-2 7-16,-7-11-9 0,0-13 0 16,14-11 3-16,-14-8-6 15,0-6 9-15,0 0-6 16,0 0 29-16,0-23 27 16,0-15-8-16,0-13-44 15,-21-6 7-15,4-8-9 16,3-10-2-16,1 1 0 15,6 0 1-15,-4 5 8 16,11 15-9-16,0 13 0 16,0 16-1-16,0 14-11 15,38 11-2-15,14 0-10 16,10 8 23-16,-11 20-27 0,1 7 24 16,-18-1-7-1,-3 4-18-15,-17 1 28 0,-14-4-18 16,0-1 2-16,0 1 2 15,-35-1-56-15,-16-3-15 16,13 3-60-16,7-5-85 16,24-3-107-16</inkml:trace>
  <inkml:trace contextRef="#ctx0" brushRef="#br1" timeOffset="75336">8818 6648 351 0,'0'0'412'16,"0"0"-247"-16,0 0-45 0,0 0-20 15,0 0 2-15,0 0-47 16,0-46 1-16,-20 46-41 16,-4 0-13-16,3 0 1 15,-3 2-2-15,3 19-1 16,14 4 0-16,7 0 3 15,0 5-6-15,7-7 3 16,31-9 0-16,7-5 0 16,6-9 8-16,-6 0-8 15,-11 0 7-15,-3-20-4 0,-10-6 11 16,-11-5-10 0,-10-4 4-16,0 3 51 0,0 7-42 15,-24 5 4-15,-20 6-17 16,-8 5 10-16,0 9-19 15,1 0 5-15,6 0 0 16,7 14-10-16,24 15 7 16,14 5 3-16,0 0 0 15,21-2-2-15,41-6-6 16,3-6-9-16,11-9 13 16,-4-8-5-16,-3-3 10 15,-24 0-1-15,-18 0 2 16,-3 0 7-16,-17-9 7 15,0 1 5-15,-7 4 11 16,0 2 20-16,0 2-45 0,0 0 7 16,0 0-14-16,0 2-23 15,14 28 21-15,3 10-2 16,-3 11 4-16,6 12-4 16,-2 7 11-16,-5 1-7 15,-6 0 0-15,-7-9 10 16,0-13-14-16,0-17 4 15,0-15 0-15,0-12-2 16,0-5 12-16,0 0-9 16,0 0 19-16,0-20 23 15,-31-20-3-15,4-14-38 16,-4-18-2-16,17-10 6 0,-10-10 3 16,17 1-9-1,7 5 0-15,0 15 11 0,0 13-20 16,0 15 9-16,0 20 0 15,7 6-7-15,17 12-16 16,14 5 18-16,-4 0-5 16,11 2-15-16,-7 24 23 15,0 3-19-15,-18-1 8 16,-10 1 8-16,-10-3-28 16,0 0 0-16,0-7-25 15,0-1-48-15,-10-4-8 16,10-14-75-16,0 0-44 15,0-8-244-15</inkml:trace>
  <inkml:trace contextRef="#ctx0" brushRef="#br1" timeOffset="75585">9877 6139 710 0,'0'0'199'0,"0"0"-81"15,0 0-23-15,0 0 2 16,0 0-68-16,0 0-11 16,-86 71 35-16,76-13-31 15,3 6 8-15,7 6-7 16,0 1-19-16,0-8 11 16,17-2-15-16,18-13-5 0,2-8-29 15,22-14-185-15,17-20-34 16,13-6-226-16</inkml:trace>
  <inkml:trace contextRef="#ctx0" brushRef="#br1" timeOffset="75809">10441 6108 601 0,'0'0'167'15,"0"0"-43"-15,0 0 8 16,0 0-1-16,0 0-78 15,0 0-37-15,-58-69-16 16,102 106 0-16,8 9-5 0,17 11 5 16,-11 3 0-16,-6 2 1 15,-14 5 10-15,-11 1-8 16,-27 3-3-16,0 4-8 16,-65 5-99-16,-45 5-315 15</inkml:trace>
  <inkml:trace contextRef="#ctx0" brushRef="#br1" timeOffset="76934">8375 7837 828 0,'0'0'94'0,"0"0"12"16,0 0 15-16,89-151-20 15,-82 122-10-15,-7 6 3 0,0 3-55 16,0 6 16 0,0 5-19-16,-24 3-28 0,3 5-4 15,-10 1-4-15,4 0-4 16,-25 5-9-16,8 20 17 16,-1 9-4-16,14 6 0 15,24 1-28-15,7-1-4 16,7-3-8-16,44-11-14 15,8-15 47-15,10-11-10 16,-11 0 17-16,1 0 0 16,-22-15 7-16,-13-5 1 15,-10-2-6-15,-14-1 26 16,0 3 34-16,0 3-41 16,0 11 22-16,0 3-10 0,0 3-29 15,0 0-4-15,0 26-14 16,0 31 12-16,0 20-11 15,7 24 24-15,7 9-11 16,17 11 0-16,7-1 3 16,-1 0-6-16,-2-5 3 15,3-10 0-15,-25-19 0 16,5-26 7-16,-18-25-10 16,0-25 3-16,0-10 0 15,-18 0-6-15,-33-8 10 16,-15-35-4-16,-9-20 1 15,10-14 0-15,20-17-2 16,24 0-11-16,21-1-14 0,0 9 14 16,35 6-11-1,40 1 9-15,21 8 7 0,8 4-8 16,-1 7 11-16,-14 8 4 16,-20 7 0-16,-17 7 0 15,-18 4 3-15,-10 5-3 16,-17 4 0-16,-7-3 5 15,0-1 6-15,0 3 3 16,-14 3-6-16,-17 3 24 16,11 11-32-16,-5 8 3 15,5 1-3-15,3 0-5 16,3 18-3-16,7 23 8 0,7 4 0 16,0 10-3-16,0-4 6 15,38-5-3-15,13-9 0 16,1-11-8-16,6-9 1 15,-6-8 7-15,0-9-1 16,-8 0-2-16,-6-20 6 16,-7-15 4-16,-10-7-7 15,-14-7 9-15,-7-5 7 16,0-7-13-16,0 4 7 16,0 6 15-16,-7 11-23 15,-7 14 13-15,7 12 8 16,0 8-22-16,7 6 13 15,0 0-14-15,0 11-26 0,0 32 24 16,0 14-3 0,0 6 5-16,14 0 0 0,7-5-12 15,3-11-19-15,3-9-56 16,4-15-32-16,-17-9-29 16,3-14-28-16,-17 0-20 15,0 0-122-15</inkml:trace>
  <inkml:trace contextRef="#ctx0" brushRef="#br1" timeOffset="77621">9396 7720 258 0,'0'0'195'16,"0"0"-30"-16,0 0-84 15,0 0 34-15,0 0-24 0,0 0-32 16,-103-60-53-16,171 57-1 16,12-3-5-16,16-2 0 15,-14-4 7-15,-6 4-9 16,-24 2 2-16,-25 3 0 15,-3 0 2-15,-24 3 7 16,0-9-8-16,0 1 89 16,0-1-15-16,0 1 11 15,0 5-16-15,0 0-18 16,0 3 7-16,0 0-52 16,0 0 1-16,7 0-8 15,0 14-7-15,0 20-1 16,10 4 8-16,-10-1 0 15,0-2 2-15,0-9 7 16,-1-11-9-16,1-8 0 0,0-4 3 16,-7-3-1-16,11 0 2 15,-11 0 4-15,0 0 25 16,0-28 9-16,0-16-1 16,0-7-29-16,0-4-11 15,-11 1 20-15,-3 0-19 16,1 5-2-16,-1 13 2 15,-3 13 9-15,17 14-11 16,0 9 0-16,0 0-15 16,0 9 14-16,0 30-30 15,17 13 31-15,4 2-10 16,-1-1 17-16,4-12-16 0,-3-6 8 16,-4-13-29-16,-10-10 17 15,0-12-14-15,17 0 21 16,3 0 2-16,4-28 8 15,7-7 8-15,-10-2-12 16,-4 3 2-16,-4 0 6 16,-13 8-5-16,0 11 1 15,4 10-4-15,-5 5 0 16,-6 0-4-16,7 17-19 16,0 23 15-16,0 8 0 15,0 1 8-15,0 5-4 16,3-8-73-16,-3-3-77 15,7-12-24-15,10-11-78 16,-10-14-355-16</inkml:trace>
  <inkml:trace contextRef="#ctx0" brushRef="#br1" timeOffset="78185">10407 7673 541 0,'0'0'156'15,"0"0"-23"-15,0 0-9 16,0 0-46-16,0 0-29 15,0 0-49-15,0-13 8 16,0 35-13-16,0 10 9 16,0-1-4-16,0 4 2 15,0-7 3-15,0-4 3 0,0-8-8 16,0-7 0 0,14-6 10-16,6-3-5 0,4 0 4 15,4 0 8-15,3-17-5 16,6-12 52-16,-9 1-21 15,3-3-7-15,0-4 2 16,-10 3-24-16,-8 10 14 16,11 7-3-16,-17 10-20 15,-7 5 19-15,0 0-24 16,0 0-20-16,0 20 2 16,0 13 3-16,0 8 15 15,0-4 0-15,7-6 12 16,-7-7-13-16,17-13 1 15,-10-6 0-15,0-5 4 16,0 0 5-16,7 0-6 0,10-2 1 16,3-21 7-1,4-6-2-15,0 0-9 0,-3-2 0 16,3 3-5-16,0-1 16 16,-18 9-11-16,8 6 0 15,-14 8 0-15,17 6-6 16,-10 0-2-16,10 3-3 15,-4 23 5-15,-13 2-16 16,10-2 10-16,-17-3-18 16,7-9 11-16,-7-6 15 15,7-4-6-15,-7-4 5 16,7 0-2-16,-7 0 1 0,7 0-11 16,0-6-72-1,-7-5-143-15,0 4-125 0</inkml:trace>
  <inkml:trace contextRef="#ctx0" brushRef="#br1" timeOffset="78619">10493 7360 551 0,'0'0'186'0,"0"0"-134"16,0 0 49-16,0 0 2 16,0 0-69-16,0 0-13 15,-45-9-18-15,38 9-3 16,7 0 0-16,0 9 3 15,0 8-3-15,0-6 0 16,0-3 1-16,0-4-2 16,7-4 3-16,24 0 4 15,0-4 31-15,-4-18 31 16,4-7 39-16,-10-2-40 16,-11-6-9-16,-10 2 7 0,0 1-35 15,0 3-1-15,-24 8-29 16,-20 9-4-16,-8 11 2 15,-6 3-64-15,-1 14-91 16,21 23-52-16,38 0-209 16</inkml:trace>
  <inkml:trace contextRef="#ctx0" brushRef="#br1" timeOffset="81116">11717 5953 667 0,'0'0'101'0,"0"0"10"16,0 0 8-16,0 0-16 15,0 0-7-15,0 0-90 16,58-99 10-16,63 90-16 15,13 9 0-15,-17 0 1 16,-14 11 3-16,-35 26-4 16,-30 13 0-16,-24 14-8 15,-14 11-2-15,-24 4 8 0,-41 8 2 16,-25-8-4 0,8-7 15-16,23-10-11 0,21-7 0 15,18-6 9-15,20-1-13 16,0 1 4-16,0-8 0 15,20-11 0-15,11-6 0 16,0-10 0-16,14-6 1 16,-4-2 7-16,-3-6 0 15,0 0-8-15,-7 0 0 16,-17 3 1-16,-1 9 10 16,5-2-9-16,-12 14 15 15,1 7-4-15,7 12 31 16,3 16-21-16,4 17-6 15,10 9 20-15,-10 9-31 16,9 7 37-16,-16 3-1 0,7 6-23 16,-11-7 32-1,4-6-28-15,-14-18 4 0,0-9 17 16,0-22-40-16,0-9 19 16,0-15-10-16,0-7-7 15,-52-2 9-15,-16-3-15 16,-12-4 3-16,-9-6-3 15,7-2-12-15,16 0-57 16,22 0-83-16,44-22-168 16,13-34-313-16</inkml:trace>
  <inkml:trace contextRef="#ctx0" brushRef="#br1" timeOffset="82844">12838 6871 830 0,'0'0'177'16,"0"0"-75"-16,0 0-2 15,0 0-8-15,0 0-78 16,0 0-9-16,13-37-5 16,53 60 0-16,16 5 2 15,1 4-2-15,-18 0 0 16,-13 1-2-16,-8-1 7 15,-26-3-12-15,-12-4 7 0,-6-2-29 16,-6-3 3 0,-56 3-24-16,-4-6 11 0,15-9-28 15,13-8 16-15,31 0 51 16,7 0 9-16,0-25-8 16,14-15 1-16,37-6-1 15,18-11-1-15,-3 2 0 16,-8 4 9-16,-6 8-5 15,-15 9 10-15,-13 2 16 16,-17 7 29-16,0 2-28 16,-7 6 22-16,0 5-3 15,0 7-27-15,0 2 14 0,0 3-37 16,0 0-5 0,0 0 2-16,-14 22-12 0,-10 16 15 15,11 11 0-15,13 1-46 16,0-1 42-16,13-6-15 15,39-10 10-15,24-17-1 16,6-16 10-16,-3 0 0 16,11-9 1-16,-32-19 7 15,-13-4 0-15,-14 3 22 16,-24 4 38-16,-7 5 31 16,0 0-42-16,0 8 11 15,0 6-16-15,0 6-43 16,0 0 12-16,0 0-21 15,0 44-14-15,0 30 5 16,0 31 15-16,0 13-6 0,0-1 0 16,0-3 8-16,0-5-10 15,-14-6 2-15,-3-17 0 16,3-21-6-16,7-24 11 16,7-21-5-16,-7-12 0 15,7-8 6-15,-7 0 10 16,-3-28-14-16,3-35 3 15,0-23-3-15,0-17 1 16,7-11-3-16,-7-7 0 16,1-5-12-16,-12 4 7 15,11 7-2-15,7 15-1 16,0 23 1-16,0 23-14 0,0 23 20 16,0 17 1-16,31 11-37 15,7 3 23-15,7 8-26 16,0 26 6-16,-11 9 24 15,-10 3-68-15,-10 0 30 16,-7-2-15-16,-7-5-9 16,0-11 35-16,0-6-7 15,0-9-12-15,0-8 48 16,0-2-15-16,0-3 22 16,0 0 1-16,17 0 0 15,17-26 2-15,4-5-2 16,0-12 0-16,0 0 40 15,-18-2-13-15,-6 2 29 16,-4-1 9-16,-10 6-31 16,0 8 25-16,0 7-27 0,0 12 3 15,-17 4 7-15,10 7-38 16,1 0-1-16,6 0-3 16,0 21-25-16,0 19 21 15,0 12 4-15,0-1 0 16,6-5-6-16,32-6-11 15,0-15 5-15,-4-13-2 16,4-12 11-16,7 0-2 16,0-20 7-16,-1-20-2 15,1-3 7-15,0 0 1 0,-14 1-8 16,3 9 0 0,-10 8 2-16,-10 8-2 0,0 11 0 15,-4 6-1-15,4 0-3 16,-1 0-16-16,12 20 18 15,-12 8-17-15,-6-2-49 16,0-5 33-16,-7-7-22 16,0-8 29-16,0-6 27 15,0 0 0-15,0 0 1 16,0 0 0-16,-14-9 2 16,-17-6 2-16,4-4-1 15,-4 4-3-15,0 1 5 16,17-1 0-16,-6 10 5 15,-4 5-10-15,17 0-13 16,-7 0 10-16,7 20-7 0,7 14 9 16,0 6-7-1,0-5-35-15,34-7 1 0,-3-10-4 16,0-10 15-16,-10-8 24 16,3 0-4-16,-10 0 11 15,-7 0 1-15,-1-6 7 16,-6-2 2-16,0 4 0 15,0 2 10-15,0 2-4 16,0 0-16-16,7 0 0 16,17 0-2-16,4 0-2 15,3 0-4-15,7 0 1 16,0 0 7-16,-4-14-10 0,-3-6 15 16,-11-9-5-1,-2-8 12-15,-5-9 0 0,-6-5 47 16,-7-12-2-16,0-6-6 15,0-11 9-15,0-8-27 16,0 1 14-16,0 19-7 16,-7 22-16-16,1 24 30 15,-1 18-30-15,0 4-24 16,7 46-6-16,-17 29-6 16,17 17 12-16,-7 1 0 15,7-7-6-15,0-6 2 16,0-8-75-16,31-18-93 15,6-11-50-15,-9-21-202 0</inkml:trace>
  <inkml:trace contextRef="#ctx0" brushRef="#br1" timeOffset="84409">14743 6457 491 0,'0'0'157'0,"0"0"-47"0,0 0 10 15,0 0-40-15,0 0-75 16,0 0-1-16,72-15-1 16,10 24 10-16,-10-3-13 15,-3-4 0-15,-10 0 18 16,-21-2-16-16,-18 0 19 16,-3 0 1-16,-17 0 3 0,0 0 69 15,0 0-47-15,0-16-1 16,0 4 10-16,0-2-42 15,-7 6 12-15,-3-1-11 16,-4 6-9-16,8 3-12 16,-19 0 4-16,12 20 2 15,-8 26-13-15,11 8 24 16,10 4-11-16,0-10 0 16,31-13 1-16,13-13-9 15,8-10 9-15,6-10-1 16,4-2 5-16,-3 0 4 15,-1-8-5-15,1-18-4 16,-8 3 4-16,-6-3-4 0,-7 6 3 16,-7 0-3-16,-11 7 1 15,-2 3 9-15,-12 2-11 16,1 8 1-16,7 0-11 16,-7 0 7-16,10 14-14 15,-10 8 8-15,0 4 0 16,0-2-34-16,-7-10 38 15,0-8-3-15,0-4 9 16,0-2-8-16,0 0 16 16,0 0-4-16,0-14-4 15,-14-6 8-15,-17 1-9 16,10-1 1-16,-10 5 0 0,11 3 7 16,-4 10-6-1,3 2-1-15,-10 0 0 0,11 12-6 16,-4 25 3-1,10 11 3-15,14 1 0 0,0-4-10 16,0-8-3-16,0-13 8 16,20-10-7-16,4-8-12 15,4-6 23-15,-4 0-1 16,-3-29 2-16,10-11 2 16,-11-8 8-16,4-10-8 15,-3-5 24-15,-11-5 5 16,4-10 14-16,-14 0-16 15,0 2-4-15,0 9 28 16,0 13-43-16,-14 20 21 16,-3 11 6-16,3 15-33 0,7 8 7 15,1 0-11-15,6 29-5 16,0 31-14-16,0 16 26 16,0 8-7-16,6-7 0 15,32-9 10-15,4-10-17 16,-5-15 7-16,1-18-13 15,-7-13 11-15,14-12-23 16,-11 0 25-16,11-12 0 16,0-26 7-16,6-10-3 15,-20-9-4-15,-10-3 0 0,-11-5 8 16,-10-4 2 0,0 5 1-16,0 8 10 0,-24 7-20 15,3 15 26 1,-3 14-14-16,17 14-7 0,1 6-6 15,6 0 0-15,-7 40-4 16,7 23-2-16,0 12 12 16,0-1-11-16,0-6 5 15,0-7 0-15,27-10-3 16,4-9 8-16,0-6-8 16,-3-14 3-16,9-7-26 15,-6-10 23-15,-3-5-13 16,3 0 16-16,-11-5-3 15,11-15 15-15,-24-1-12 16,0-5 0-16,0 3 5 0,-7 6-4 16,0 3-1-16,0 11 0 15,0 3-7-15,10 0-1 16,4 0 2-16,7 21 3 16,10 1-2-16,0-2-3 15,-4-8-26-15,11-7 26 16,7-5-1-16,-1 0 11 15,1 0-2-15,-7-17 0 16,-11-5 4-16,-3-2-1 16,-17-1 2-16,-7-4 0 15,0 6 40-15,0 6-36 16,0 6 17-16,0 8-26 16,0 3 11-16,-7 0-22 15,-3 26-5-15,-4 31 16 0,7 17-7 16,-6 12 17-16,-5 17-10 15,5 5 0-15,-1 5 0 16,-3-3-9-16,3-6 9 16,7-5 0-16,7-7 0 15,0-15 8-15,0-14-10 16,0-23 2-16,0-18 0 16,0-10-6-16,-7-12 7 15,-24 0-1-15,-20-8 17 16,-15-26-13-16,-2-7 9 15,16-9-13-15,25-11 2 16,16-8-7-16,11-14 2 16,31-8-21-16,52-12-27 0,13-6-63 15,0 12-25-15,-6 14-99 16,-39 23-368-16</inkml:trace>
  <inkml:trace contextRef="#ctx0" brushRef="#br1" timeOffset="86488">7876 9436 692 0,'0'0'337'16,"0"0"-180"-16,0 0-6 16,0 0-8-16,0 0-66 15,0 0-40-15,0 0 16 0,0-35-26 16,0 35 5-1,0 0-14-15,0 0-14 0,0 9 12 16,-7 17-9-16,-13 16-6 16,-11 8 23-16,-7 6-20 15,3 7 7-15,-9 2-9 16,20 4 7-16,10 0-8 16,14-9 1-16,0-6-2 15,7-8 0-15,38-15-5 16,-1-5 5-16,8-12 0 15,-1-10 0-15,-6-4-2 16,7 0 7-16,-8-10-5 16,-6-18 14-16,0-1-11 15,-17-1 3-15,-15-3 2 0,-6 5-4 16,0 2 11-16,0 3-12 16,-27 1-1-16,-18 4-2 15,1 7 1-15,6 8-10 16,7 3 9-16,3 0-35 15,4 0-14-15,17 26-93 16,7 8-108-16,7-2-116 16</inkml:trace>
  <inkml:trace contextRef="#ctx0" brushRef="#br1" timeOffset="89877">7729 10744 682 0,'0'0'202'15,"0"0"-62"-15,0 0-9 16,0 0-17-16,0 0-11 15,0 0-16-15,-51-71-16 16,51 71-19-16,0-2-23 16,0 2 13-16,0-12-23 15,7-6-7-15,24-4 7 16,6-3-18-16,-9 4 5 16,3 4 0-16,-7 8-3 15,-17 7 14-15,-7-4-11 16,0 6-1-16,0 0-4 0,0 0-1 15,0 0-3-15,0 6-3 16,0 18 2-16,13 15 2 16,1 6 2-16,-14 12 0 15,0 1-1-15,0 1 6 16,0 1-5-16,0-7 0 16,-7-14 3-16,0-10 0 15,7-12-3-15,0-8 0 16,0-9-2-16,0 0 8 15,0 0-2-15,0 0-1 16,0 0-2-16,-6 0 13 16,-1 0-12-16,-10 0 1 0,-11 0-3 15,-10 0 8-15,0 0-8 16,11 0 0-16,10 0 1 16,17 0 0-16,0 0-1 15,0 0 0-15,0 0-2 16,7 0-15-16,37-18 10 15,39-2-7-15,6-9 2 16,1 7-21-16,-25 5-97 16,-20 8-160-16,-14 6-242 15</inkml:trace>
  <inkml:trace contextRef="#ctx0" brushRef="#br1" timeOffset="137745">13347 7546 739 0,'0'0'95'0,"0"0"19"16,0 0-16-16,0 0-17 15,0 0-39-15,0 0-16 16,288-77-24-16,-26 59 6 16,64-6 6-16,35 3-8 15,-10-3 4-15,-24 2-10 16,-49 0 0-16,-40 3 3 16,-53 3 0-16,-37 1-3 15,-52 7 0-15,-41-1-2 16,-34 6-10-16,-14 3-64 15,-7 0-54-15,-28 0-21 16,-68 0-61-16,-76 23-353 0</inkml:trace>
  <inkml:trace contextRef="#ctx0" brushRef="#br1" timeOffset="137974">13986 7551 243 0,'0'0'52'0,"-261"58"-26"15,216-39-2-15,38-10 70 16,7 0-9-16,0-4-6 15,31 1 28-15,7 0-1 16,27-6-15-16,45 0-2 16,55 0-32-16,73 0 30 15,64-12-20-15,25-11-47 16,-14-3-5-16,-35 8-13 16,-54 0 5-16,-52 6-5 15,-49 6 5-15,-33 6-7 16,-45 0 0-16,-15 0-6 0,-30 6-60 15,0 11-189-15,-17-3-308 16</inkml:trace>
  <inkml:trace contextRef="#ctx0" brushRef="#br1" timeOffset="143011">10211 9947 1087 0,'0'0'149'0,"0"0"-69"16,0 0 49-16,0 0-4 16,0 0-33-16,0 0-61 15,0 0 11-15,24-8-23 16,-24 8-5-16,0 0 13 16,0 0-26-16,0 0 16 0,0 21-11 15,-14 26-4-15,-37 13 20 16,-11-6-22-16,3 6 1 15,-6-7 7-15,3-9-8 16,10-9-1-16,1-9-40 16,13-12-60-16,17-11-68 15,21-3-242-15</inkml:trace>
  <inkml:trace contextRef="#ctx0" brushRef="#br1" timeOffset="150698">11140 9063 664 0,'0'0'181'0,"0"0"-56"16,0 0 14-16,0 0-12 0,0 0-24 16,0 0 0-16,0 0-49 15,-134-42 5-15,134 39-15 16,0 3-28-16,0 0 20 16,0-4-35-16,14 4 4 15,48-8-5-15,41-2 11 16,14-8-6-16,3 1 2 15,-10-1 0-15,-27 7 5 16,-18 0-10-16,-20 8-2 16,-21 0 6-16,-17 3 5 15,-7 0-11-15,0 0 0 16,0 0-3-16,0 23-5 16,-7 19 6-16,-24 21 2 0,0 9 4 15,10 6 3 1,1-7-7-16,20-3 0 15,0-8 5-15,0-11-10 0,0-9 5 16,0-14-3-16,0-9 3 16,0-8-62-16,6-7-17 15,-6-2-48-15,0 0-22 16,0 0 4-16,-30-20-136 16,-15-2 18-16,0-4-67 15,7 3 281-15,4-3 49 16,3 9 148-16,10 3 45 15,4 2-36-15,17 4-31 0,0 2 43 16,0 3-45 0,0-6-50-16,24 1 14 0,28-4-53 15,6 1-35-15,18 3 26 16,3 2-25-16,10 6 0 16,8 0-1-16,-15 0-4 15,-17 23-77-15,-27 11-129 16,-38 12-195-16</inkml:trace>
  <inkml:trace contextRef="#ctx0" brushRef="#br1" timeOffset="151096">11101 9959 432 0,'0'0'150'0,"0"0"-111"16,0 0 43-16,0 0-16 16,0 0-2-16,0 0-49 15,-7-4-12-15,7 4-1 16,0 0-2-16,0 0-35 15,0 0-152-15</inkml:trace>
  <inkml:trace contextRef="#ctx0" brushRef="#br1" timeOffset="151720">11370 10493 817 0,'0'0'157'15,"0"0"-97"-15,0 0 108 16,0 0-59-16,0 0-65 16,0 0 25-16,82-103-24 0,-48 74 22 15,-3 4-15-15,0-1-27 16,-3 0 28-16,-4 6-26 16,-10 6-14-16,-7 5 26 15,-7 3-37-15,0 6 15 16,0 0-17-16,0 0 11 15,0 0-22-15,0 0 11 16,6 12-16-16,-6 19 11 16,18 14 10-16,2 8-5 15,11 1 0-15,-3 3 8 16,-4-8-12-16,3-1 4 16,-10-4 0-16,-3-6-3 15,-7-2 9-15,-7-10-6 16,0-6 0-16,0 0 3 15,0-9-13-15,-7 3 10 0,-44-2 0 16,6-4 5-16,-7-2 5 16,21-6-10-16,18 0 0 15,6 0 7-15,7 0-3 16,0 0-4-16,0 0 0 16,51 0-3-16,32-20 5 15,34-9-3-15,17-11 1 16,-7 4-61-16,-24 3-24 15,-31 2-150-15,-10 3-129 16</inkml:trace>
  <inkml:trace contextRef="#ctx0" brushRef="#br1" timeOffset="156625">13646 9627 761 0,'0'0'274'0,"0"0"-114"15,0 0-17-15,0 0 3 16,0 0-44-16,0 0-57 0,0 0 9 16,13-14-35-16,-6 14-18 15,-7 0 21-15,0 0-18 16,0 0-4-16,0 0 0 16,0 22-2-16,-20 13 1 15,-25 11 1-15,0-1 0 16,1-5 3-16,6-3-1 15,7-8-4-15,3-9-4 16,4-6-96-16,17-5-44 16,7-9-124-16,0 0-125 15</inkml:trace>
  <inkml:trace contextRef="#ctx0" brushRef="#br1" timeOffset="157277">14423 8921 742 0,'0'0'264'0,"0"0"-168"15,0 0 15-15,0 0 16 16,0 0-104-16,0 0 31 15,103-89-11-15,-58 72-33 0,6 0 44 16,-13 2-35-16,-7 8 2 16,-17-2 24-16,-7 5-28 15,-1 2 18-15,-6-1-3 16,0 0-30-16,0 3 33 16,0 0-29-16,0 0 1 15,0 0 0-15,0 0-4 16,0 0-6-16,0 0-1 15,7 28-2-15,-7 10 2 16,0 10 4-16,18 4 0 16,-12 2-3-16,1 0 17 15,7 0-14-15,3-5 0 16,-10-6 0-16,0-8-2 0,-7-13 2 16,0-13 0-16,0-6-5 15,0-3 9-15,0 0-4 16,0 0 0-16,0 0-10 15,0 0-1-15,-24 0 17 16,3 0-6-16,-10 0 11 16,18 0 1-16,-1 0-7 15,7 0-5-15,-10 0 6 16,10 0-8-16,7 0 2 16,0 0 0-16,0 0-2 15,0 0 2-15,0 0-8 16,14 0 8-16,30 0-17 15,32-17 9-15,20-3 1 16,14 0-15-16,-7-1-7 0,-6 7-53 16,-22 2-1-16,-16 7-30 15,-21 5-75-15,-31 0-62 16,-7 11-347-16</inkml:trace>
  <inkml:trace contextRef="#ctx0" brushRef="#br1" timeOffset="158092">14873 10164 671 0,'0'0'428'0,"0"0"-344"16,0 0 25-16,0 0 40 15,0 0-39-15,0 0-16 16,-58-37-51-16,58 26-6 15,0-4-13-15,0-1-21 16,31-2 18-16,13-11-21 16,1 4 3-16,0 5 0 15,-11 5 10-15,-10 10-13 0,-24 2 7 16,0 3 1 0,0 0 10-16,0 0-18 0,0 0 0 15,0 0 7-15,0 0-4 16,0 0-3-16,7 0 0 15,-7 23-10-15,14 17 9 16,-7 14 1-16,3 9 0 16,-3 0 0-16,7 6 8 15,-7-4-8-15,10-7 0 16,-3-13 11-16,-8-8-14 16,8-13 3-16,-4-11 0 15,-10-6-6-15,0-7 15 16,0 0-9-16,0 0 0 15,0 0 9-15,0 0-8 16,-24 0-1-16,-13 0 0 0,-15 0 4 16,14-4 4-16,18 4-8 15,20-3 0-15,0 3 5 16,0-3-17-16,20-2 3 16,56-6-26-16,27-4 24 15,24-7-69-15,7-2-15 16,-31-1-118-16,-23-4-128 15,-19-5-434-15</inkml:trace>
  <inkml:trace contextRef="#ctx0" brushRef="#br0" timeOffset="167521">15520 9736 761 0,'0'0'205'0,"0"0"-89"0,0 0 38 16,0 0-75-16,0 0 12 15,0 0-30-15,-97-111-27 16,46 93 17-16,-8 7-27 16,-9-4 0-16,2 4 8 15,-9 2-21-15,-5 4 5 16,-9 2-5-16,-7 3-6 15,6 0 1-15,8 0-6 16,17 3 4-16,-11 17-2 16,11 3 2-16,3 8-4 0,10 9 0 15,1 8 7-15,6 9-13 16,10 15 6 0,5 2 0-16,16 7-15 0,3-2 20 15,11 2-5-15,0-8 0 16,0 0 3-16,25-2-5 15,5 0 2-15,15 0 0 16,-4 2-1-16,14-8 8 16,4-8-7-16,6-3 0 15,18-13 2-15,6-2 4 16,7-7-6-16,-6-12 0 16,-1 3 12-16,-10-8-5 15,4-4-3-15,-1-9 9 0,8-2-10 16,13 0 15-1,0 0-11-15,0-13-3 0,0-14 18 16,-6-4-18-16,-8-6 10 16,-6-15 5-16,-11-5-16 15,-10-8 24-15,-18-11-22 16,-9-3-3-16,-18-7 17 16,-17-8-12-16,0-12-2 15,-62-8 0-15,-10-9 7 16,-24 1-11-16,-8 7-1 15,-16 14 0-15,-14 24-8 16,3 20-3-16,-10 20 11 0,-7 14-12 16,-3 18-54-16,3 5-23 15,31 11-123-15,28 17-427 16</inkml:trace>
  <inkml:trace contextRef="#ctx0" brushRef="#br0" timeOffset="195815">16365 10081 176 0,'0'0'833'16,"0"0"-702"-16,0 0-12 16,0 0-23-16,0 0-11 15,0 0-46-15,0 0 0 16,14 0 10-16,24 0-38 15,20-2 14-15,18-2 3 16,-11 2-20-16,-6-1 15 0,-8 3-20 16,-6-3 2-16,-7 3 19 15,0-8-22-15,-24 5 19 16,10-3-2-16,-17 0-9 16,-7 0 25-16,0-2-24 15,0-6 5-15,0-6-2 16,-31 0-8-16,-14-3-6 15,-7 5 0-15,14 10 2 16,11-3-5-16,10 5 3 16,17 6 0-16,0-3 1 15,0 3 7-15,0 0-6 16,0 0-2-16,0 0-3 16,0 0-5-16,0 0 8 0,24 0 0 15,14 23-11-15,13 2 21 16,-6 1-10-16,-11 3 0 15,4-1 4-15,-14 1-12 16,-3-1 8-16,-14-4 0 16,-7-8-3-16,0 5-9 15,-21-4 8-15,-30 0-11 16,-18-1-54-16,3-1-23 16,8-1-121-16,13-2-141 15,45-7-411-15</inkml:trace>
  <inkml:trace contextRef="#ctx0" brushRef="#br0" timeOffset="196174">17297 9930 542 0,'0'0'358'16,"0"0"-197"-16,0 0 10 15,0 0-57-15,0 0-34 16,0 0-31-16,203-72-27 15,-168 72 11-15,2 14-32 16,-6 10 2-16,-10 7 1 16,-4 1 4-16,-17 5-9 15,0 5 1-15,-17 5-7 16,-42 1 4-16,1-8 4 16,-4-7-1-16,28-14 1 15,10-10 10-15,24-8-9 0,0-1 2 16,0 0-2-16,0 0 20 15,31 0-19-15,27 0 12 16,25 0 11-16,20 0-18 16,0-14 7-16,0-1-15 15,4-4-8-15,-11 2-10 16,-10 3-91-16,-10 2-113 16,-32 10-194-16</inkml:trace>
  <inkml:trace contextRef="#ctx0" brushRef="#br0" timeOffset="201212">19309 9489 638 0,'0'0'119'16,"0"0"2"-16,0 0 34 15,0 0-26-15,0 0-12 16,0 0-36-16,20-22 10 16,-20 22-38-16,7 0-15 15,-7 0 1-15,0 11-38 16,7 18 5-16,-7 17-6 15,10 16 5-15,-3 10 6 16,0 5-11-16,-7 0 0 0,7-2 2 16,14-10 10-16,3-13-11 15,20-12-1-15,1-14 0 16,7-9-5-16,6-14 5 16,1-3-5-16,3 0-1 15,-4-28-41-15,-13-13-41 16,-32-7-85-16,-13-10-91 15,0-8-92-15</inkml:trace>
  <inkml:trace contextRef="#ctx0" brushRef="#br0" timeOffset="201392">19450 9535 465 0,'0'0'195'16,"0"0"-18"-16,0 0-52 16,-196-154-31-16,175 122-10 15,21 12-11-15,0 3-23 0,7 3-47 16,69 6 8-16,20 2-18 15,14 6 7-15,-7 0-7 16,-27 31-81-16,-25 17-58 16,-44 13-30-16,-7 4-146 15</inkml:trace>
  <inkml:trace contextRef="#ctx0" brushRef="#br0" timeOffset="201910">19309 9878 503 0,'0'0'245'0,"0"0"-129"0,0 0 24 16,0 0-32-16,0 0-70 16,0 0-10-16,154-2-16 0,-71-3-11 15,-11-3 6-15,-3 3-1 16,-17-1-6-16,-25 1 0 16,4-1 7-16,-10-2-3 15,-15-7-4-15,12-4 10 16,-18-5 66-16,0 2-14 15,0-1-10-15,0 5 4 16,0 7-28-16,0 8 29 16,0 3-37-16,0 0-15 15,0 0-1-15,0 0-4 16,13 26 0-16,18 11-4 16,21 9 11-16,0-1-8 15,13 1 1-15,10-5 0 0,-2-7 2 16,9-11 2-16,-23-6-4 15,-15-12 0-15,-20 1-25 16,-17-6-60-16,-7 0-65 16,0 0-25-16,-24-2-53 15,-10-27-149-15,-11-5-53 16,0 2 430-16,15-8 1 16,9 3 250-16,4 5-9 15,10 9-74-15,0 7-15 16,0 4-36-16,7 6 8 15,-7 6-22-15,7 0-66 16,0 0 5-16,-7 0-42 16,-10 23 7-16,-10 17-14 0,-4 12 13 15,0 2-6-15,10 0 0 16,7-5-127-16,14-7-167 16</inkml:trace>
  <inkml:trace contextRef="#ctx0" brushRef="#br0" timeOffset="203073">20529 9898 846 0,'0'0'227'16,"0"0"-41"-16,0 0-27 16,0 0-97-16,0 0-51 15,0 0 0-15,0 72-7 0,0-9 30 16,0-1-6-1,0 5-25-15,0-8 14 0,0-4-17 16,0-4 0-16,0-17-2 16,0-10 12-16,0-16-10 15,0-8 4-15,0 0-3 16,0-14 77-16,-27-29-25 16,-18-20-48-16,-6-9 12 15,-1-10-8-15,14-7-6 16,7 1-3-16,31 4 6 15,0 15-15-15,0 24 9 16,38 13 0-16,14 21-10 0,6 11 11 16,1 0-1-16,2 0 0 15,-9 23-13-15,-7 9 3 16,-1 4 2-16,-16 8-17 16,-4-2 20-16,-10 1-42 15,-14-4 20-15,0-3 1 16,0-10-21-16,0-7 22 15,0-7-28-15,0-6-3 16,0-4 31-16,7-2 1 16,24 0 24-16,-4-8 0 15,28-21 0-15,-10-7 1 16,-4-5 3-16,-3-2-4 16,-14-3 29-16,-3 1-1 0,-8 2 21 15,-13 5-19 1,0 7-3-16,0 8 24 0,-7 12-38 15,-13 5-1-15,-4 6-12 16,10 0 5-16,-7 17-5 16,-3 21 0-16,17 10 6 15,1 1-11-15,6 0 5 16,0-4 0-16,0-8-3 16,27-11 1-16,4-8-2 15,14-16 1-15,-1-2 3 16,8 0-4-16,6-9 4 15,11-17 0-15,-10-8 2 0,-8-3 8 16,1 0-10 0,-8 3 0-16,-13 5 1 0,-17 9 4 15,0 12-1-15,-7 5-4 16,-7 3 0-16,0 0-6 16,0 17 0-16,0 12 1 15,0 2 0-15,0-5 4 16,0-10-28-16,0-4 9 15,0-9 10-15,0-3-1 16,0 0 11-16,0 0 2 16,0 0 0-16,0-9 5 15,0-7-5-15,0-5-2 16,-21 7 0-16,7 5 0 16,-10 9-10-16,11 0 8 15,-1 0-8-15,4 32-1 0,10 5 13 16,0-3-2-16,10-5 0 15,24-9-23-15,4-9 9 16,7-8-23-16,6-3 30 16,8 0 0-16,3-24 12 15,-4-9-5-15,-13-10 11 16,0-5 14-16,-18-7 39 16,-17-10-19-16,-10-10-11 15,0-5 16-15,0 6-29 16,0 11 7-16,-10 24 1 15,-4 17-22-15,7 17 23 16,7 5-30-16,0 0-1 0,0 40-6 16,0 14 3-16,0 18 4 15,0 5 0-15,0 0 1 16,0-5-8-16,7-15-35 16,-7-12-60-16,14-13-21 15,-4-9-91-15,4-14-94 16,0-9-152-16</inkml:trace>
  <inkml:trace contextRef="#ctx0" brushRef="#br0" timeOffset="208654">21547 9684 277 0,'0'0'255'0,"0"0"-114"15,0 0-56-15,0 0 18 16,0 0-13-16,0 0-28 16,0 0 26-16,0-3-67 15,7-3 2-15,45 1-20 16,20-4 17-16,34 1-21 15,11-2 1-15,4 2 0 0,2 6-5 16,-19-4 8 0,-22 6-6-16,-37 0-103 0,-38 0-133 15,-7 16-104-15</inkml:trace>
  <inkml:trace contextRef="#ctx0" brushRef="#br0" timeOffset="209568">22345 9727 398 0,'0'0'93'0,"0"0"9"16,0 0-66-16,0 0 0 0,0 0 5 15,0 0-37-15,120-92 38 16,-89 74-25-16,-3 2-5 15,-15-1 57-15,-2 0-41 16,-11 0 33-16,0 0-2 16,0-1-26-16,0 7 20 15,0 2-17-15,0 7-24 16,-11 2 29-16,-9 0-36 16,-1 0 0-16,-10 2-5 15,0 21 9-15,4 9-15 16,3 2 6-16,10-1 0 0,14 5-8 15,0-6 19 1,0-1-11-16,31-5 0 0,3-3 8 16,18-11-10-16,10-7 2 15,3-5 0-15,0 0 5 16,-3-5 7-16,-10-21-12 16,-1 0 0-16,-6 0 9 15,-7-2-14-15,-17 2 5 16,-1 4 0-16,-3 7-6 15,-10 6 20-15,0 9-14 16,0 0 0-16,10 0-2 16,-10 6-12-16,14 14 14 15,-4 0 0-15,-3-3-6 16,-8-3 15-16,-6-5-9 0,0-3 0 16,0-3 5-16,0-3-10 15,0 0 6-15,0 0-1 16,0 0 9-16,0-18 3 15,0 1-12-15,-13-3 0 16,-4 0 5-16,-4 6-15 16,-3 3 10-16,10 5 0 15,-17 6-2-15,4 0-4 16,-11 0 6-16,0 27 0 16,-7 11 2-16,18 3-14 15,10 1 12-15,17-6 0 16,0-6-6-16,0-7 17 15,31-12-11-15,-1-4 0 0,-2-7 4 16,10 0-7-16,0 0 6 16,-11-27-3-16,4-7 0 15,0-6 13-15,-17-8-13 16,-7-1 0-16,0-8 4 16,-7 0-3-16,0 5 4 15,0 7-5-15,0 16 14 16,0 12-4-16,0 14 6 15,0 3-16-15,0 5 6 16,0 32-25-16,0 15 19 16,0 5 0-16,0 4 0 15,17-1 14-15,-4-7-17 0,8-4 3 16,10-11 0 0,0-10-16-16,-3-10-28 0,16-13-79 15,1-5-54-15,-14 0-238 16</inkml:trace>
  <inkml:trace contextRef="#ctx0" brushRef="#br0" timeOffset="225381">23369 8986 575 0,'0'0'76'0,"0"0"34"0,0 0-12 15,0 0 14-15,0 0-40 16,0 0-56-16,-103 14 32 15,35-8-27-15,-12 0-6 16,-16 0 28-16,-24 2-38 16,-28 1 4-16,-14-1-1 15,-30 4 9-15,-18 2-14 16,-20-2-3-16,-8 5 0 16,-6-4-4-16,0 6 11 15,14-3-7-15,-1-5 0 16,11-2 13-16,4 0-19 15,9-3 6-15,8 6 0 0,7-4-12 16,6 4 19-16,0 2-7 16,7 0 0-16,32-5 12 15,12-5-19-15,19 3 7 16,-5-7 0-16,-3 3-9 16,-17 3 19-16,0 0-10 15,-6-1 0-15,13 0 11 16,20-5-21-16,18 4 10 15,37-4 0-15,1 0-12 16,6 0 18-16,8 0-6 16,-8 0 0-16,0 0-4 15,1 0-12-15,6 0 16 16,0 0 0-16,8 0-17 16,6 0 27-16,17-4-10 15,-7 4 0-15,11-2 12 0,3-1-26 16,7 3 14-16,0 0 0 15,0 0-11-15,0 0 22 16,0 0-11-16,0 0 0 16,0 0 7-16,0 0-22 15,0 0 15-15,0 0 0 16,0 0-11-16,0 0 12 16,0 17-1-16,0 6 0 15,0 5 7-15,0 8-19 16,0 0 12-16,0 7 0 0,7 0-9 15,-7 3 19 1,0 2-10-16,0-2 0 0,0 0 12 16,0-1-19-16,0-2 7 15,0 0 0-15,0 0 0 16,0 0 20-16,10 6-19 16,-10 2-1-16,0 6 2 15,0 0-3-15,0-3 1 16,0-7 0-16,0-5 2 15,0-1 8-15,0-7-10 16,0-3 0-16,0 1 6 16,7-4-12-16,7 1 6 15,-7-1 0-15,-7-2-5 0,7-3 22 16,-7 0-17 0,0-3 0-16,0-7 4 0,0 0-5 15,0-8 1-15,7 1 0 16,-7-6-3-16,10 4 15 15,-10-4-12-15,0 0 0 16,0 0 6-16,0 0-13 16,0 0 7-16,7 5 0 15,7-5-2-15,10 0 18 16,10 0-16-16,18 0 0 16,23 0 2-16,21 0-9 15,21 0 7-15,17 0 0 16,7-5-1-16,18-2 15 0,-5 4-14 15,-6 0 0-15,-7 3 0 16,0 0-7-16,-7 0 10 16,14 0-3-16,7 3 0 15,6 0 9-15,18 0-9 16,7-3 0-16,6 0 0 16,8 0-9-16,3 0 12 15,3 0-3-15,-7 0 0 16,-13 0 7-16,-24 0-13 15,10 0 6-15,-11 0 0 16,4 0-11-16,-3 0 13 16,3 0-2-16,-10 0 0 15,6 0-2-15,-3 0-2 16,-10 0 4-16,7 0 0 0,-14 0-11 16,-14-3 13-16,-10 0-2 15,-21 0 0-15,-13 1 9 16,-25-4-10-16,1-1 1 15,-15 2 0-15,1-1-9 16,0 4 10-16,-7-3-1 16,0-3 0-16,6 4 11 15,-9-2-17-15,20 0 6 16,-4-2 0-16,1 2-7 16,-1 3 12-16,-13-2-5 15,-10-2 0-15,-4-1 7 16,-10 3-14-16,-8-1 7 0,1-6 0 15,10 1-4 1,-10-7 8-16,0-2-4 0,-7-2 0 16,0-4 14-16,0-3-15 15,0-5 1-15,0-6 0 16,0-3-8-16,0-6 13 16,0-2-5-16,0-8 0 15,0-5 13-15,0-4-8 16,0-4-5-16,-7-5 0 15,-10-3-3-15,17-7 7 16,-7 2-4-16,0 0 0 16,7 4 15-16,-13 4-21 15,-11 6 6-15,-4 14 0 16,-17 5-12-16,-6 6 21 16,-11 0-9-16,-3 7 0 0,6 1 5 15,-10 7-10-15,18 9 5 16,16 7 0-16,-2 3-15 15,12 10 19-15,-2 2-6 16,-11 0 2-16,-7 31-98 16,-6 26-34-16,-18 6-267 15</inkml:trace>
  <inkml:trace contextRef="#ctx0" brushRef="#br0" timeOffset="248905">1058 4238 241 0,'0'0'122'0,"0"0"15"16,0 0-60-16,0 0 4 16,0 0-2-16,0 0-22 15,-90-20 18-15,90 17-20 0,0 3 2 16,0-3 0-16,24 0-57 15,66-6 0-15,51-5 14 16,41-4-6-16,48-8 2 16,25 5-10-16,27-8 0 15,14 0 1-15,30 0 6 16,21 1-7-16,18-1 1 16,27-5 13-16,7-3-24 15,3 0 10-15,-10 3 0 16,-14 8-9-16,-30 6 21 15,-15 5-12-15,1 2 0 16,-8-2 10-16,28-5-22 16,-3-3 12-16,-17 1 0 0,-15-2-4 15,-23 1 14-15,-14 7-10 16,-10 1 0-16,-4 1 6 16,-10-1-13-16,17 1 7 15,7-3 0-15,13-6-3 16,18-3 6-16,14-6-3 15,0 1 0-15,-18 0 8 16,-13 3-19-16,-28 4 11 16,-24-2 0-16,-20 7 0 15,-11-4 5-15,-3 3-5 16,3 0 0-16,17 0 6 16,7-3-19-16,1 3 13 15,-1-6 0-15,-7 1-3 0,1-1 12 16,-5-1-9-16,5 5 0 15,-8 0 4-15,-9 4-12 16,-5 4 8-16,-9 2 0 16,-8-2 0-16,1 2 11 15,17-4-11-15,-4-2 0 16,7 1 4-16,4-5-14 16,-11 2 10-16,4-1 0 15,-11 4-3-15,14 0 13 16,11 3-10-16,-1 0 0 0,-3-1 4 15,18 1 9 1,6-6-10-16,3 3 1 0,11-6 9 16,10-3-8-16,-24 3 1 15,7-2-6-15,-27 1 7 16,-18 2-7-16,-6 2 4 16,9 3-3-16,11-1 9 15,28 4-3-15,-4 3 1 16,21 5-8-16,3 3 4 15,-3-3 4-15,-11 1-5 16,-10-4-3-16,-20-8 0 16,-11 0 15-16,-7-9-17 15,-10-8 2-15,-20-6-24 16,-4-9-160-16,-38-6-511 16</inkml:trace>
  <inkml:trace contextRef="#ctx0" brushRef="#br2" timeOffset="255378">12755 3740 844 0,'0'0'171'0,"0"0"-50"15,0 0-27-15,0 0 39 0,0 0-45 16,0 0-34-16,0 0 8 16,-31-51-61-16,31 51 14 15,0 0-15-15,0 31 11 16,0 23-12-16,0 18 1 15,0 10 0-15,0 10 4 16,0-3 5-16,0 0-9 16,0-6 0-16,0-15 11 15,0-16-15-15,17-12 4 16,35-17 0-16,13-17-9 0,38-6 21 16,18-24-12-1,27-30 0-15,0-3 14 0,-21 3-16 16,-31 16 2-16,-44 13 0 15,-32 13-6-15,-13 6 20 16,-7 4-14-16,0-1 0 16,0-3 10-16,0-5-9 15,-27-1-1-15,-18-4 0 16,-7-2-9-16,1 1 18 16,-11 3-9-16,10 2 0 15,8 3 5-15,9 7-10 16,11-5 5-16,10 7 0 15,14-2-13-15,0-1 21 16,0 0-8-16,0 3 0 16,0 0-8-16,21 0 1 0,17 15 7 15,13 10 0-15,8 7-6 16,10 1 15-16,3 11-9 16,-3-1 0-16,-4-3 6 15,-20 0-18-15,-21-5 12 16,-24-2 0-16,0 10-14 15,-45 6 24-15,-51 13-18 16,-18 5 8-16,-3-8-150 16,14-4-43-16,34-16-202 15</inkml:trace>
  <inkml:trace contextRef="#ctx0" brushRef="#br2" timeOffset="257949">14866 3752 950 0,'0'0'188'0,"0"0"-53"15,0 0-35-15,0 0 13 16,0 0-47-16,0 0-57 15,-199-109-3-15,178 163-6 16,-10 21 0-16,-6 22 5 16,9 9-5-16,4 2 0 15,17 4-5-15,7-4 21 0,0-8-16 16,52-11 0-16,13-14 3 16,17-24-11-16,1-19 8 15,-11-24 0-15,11-8 5 16,-1-20 7-16,-10-26-9 15,-3-11-3-15,-10-8 6 16,-1-7 8-16,-6 4-12 16,-8 10 0-16,-13 24 6 15,-24 19 5-15,-7 10-13 16,7 5 0-16,-7 0-9 16,17 3-1-16,4 17 6 15,3 6 4-15,-3-4-2 0,-1 1 14 16,-3-5-14-16,-3-8 2 15,-7-4 0-15,-7-6-4 16,0 0 10-16,0 0-6 16,0 0 19-16,0-16-8 15,-14-15-8-15,-17 1-3 16,-3-1 5-16,-4 5 7 16,0 6-10-16,7 8-2 15,-3 12 0-15,-4 0-9 16,0 18 5-16,-6 30 4 15,6 15 0-15,17 9-7 16,14-4 7-16,7-2 0 16,14-12-2-16,45-11 4 0,9-17-13 15,-2-20 11 1,16-6 0-16,-23-4-2 0,-1-35 6 16,-13-7-4-16,-14-5 0 15,-11-4 14-15,-20 1-8 16,0 2-4-16,0 8 3 15,0 6 16-15,-13 15-20 16,-1 14 5-16,4 6-6 16,3 3-5-16,7 6 5 15,-7 39-16-15,7 13 16 16,0 8-6-16,14 3 8 16,30-10-2-16,1-10 0 0,17-6 11 15,-17-18-11 1,-4-13 0-16,-3-12 0 0,6 0-1 15,1-28 7-15,7-24-6 16,-8-5 2-16,-6-4 14 16,-7 8-14-16,-10 6-2 15,-14 11 0-15,-1 11 6 16,-6 12 1-16,0 10-7 16,0 3 0-16,0 0 10 15,0 0-22-15,24 12 5 16,-3 23 7-16,10 5-14 15,7 2 25-15,-4-2-11 16,4-12 0-16,0-2 1 16,-7-14-8-16,-11-9 7 15,5-3 0-15,-5 0-7 0,11-23 14 16,-3-11-7 0,9-7 0-16,-12 1 11 0,-5 6-15 15,1 5 4-15,-11 10 0 16,-3 10-4-16,0 3 8 15,-7 6-5-15,0 0 1 16,14 0-18-16,10 17 14 16,-4 10 4-16,11 1 0 15,-10-3-7-15,10-5 13 16,-17-6-6-16,10-8 0 16,-17-2 1-16,6-4-12 15,1 0 11-15,3 0 0 0,11-26 0 16,3-15 3-1,13-4-3-15,1-1 0 0,-7 6 7 16,-17 11-9-16,-15 13 2 16,1 10 0-16,-7 3 4 15,0 3 4-15,11 0-8 16,2 0 0-16,-6 3-7 16,17 19-3-16,4 10 10 15,3-3 0-15,-4 2-6 16,-3-6 8-16,-10-4-2 15,10-10 0-15,-10-2 3 16,0-7-12-16,3-2 9 16,3 0 0-16,18-20 5 0,14-19 5 15,-1-7-10 1,8 0 0-16,-21 3 9 0,6 9-13 16,-13 5 4-16,-10 9 0 15,0 6-6-15,3 5 11 16,-4 3-5-16,-2 5 0 15,9 1 0-15,-3 0-15 16,4 0 11-16,-4 0 4 16,-11 0-11-16,12 0 5 15,-12 0 6-15,1 0 0 16,-7 0 6-16,3 1-12 16,-3-1 6-16,-7 0 0 15,0 0-1-15,0 0 16 16,0 0-12-16,7-8 5 0,-7-13 3 15,7 2-9-15,-7 2-2 16,0 5 0-16,0 4-2 16,0 5 14-16,0 3-12 15,0 0 0-15,0 0-1 16,0 0-10-16,0 0 2 16,0 25 9-16,0 13-16 15,0 4 24-15,0 2-8 16,24-4 0-16,3-9-1 15,4-5-12-15,-3-9 8 16,3-5 2-16,-7-7-10 0,3-2 17 16,-3-3-4-1,-10 0 0-15,7 0 6 0,3-14-7 16,-3-9 1-16,3-5 0 16,-11-6 12-16,1-7-1 15,-4-5-5-15,-10 3 2 16,0 4 2-16,0 1-1 15,0 9-9-15,-24 4 0 16,-7 2-4-16,4 6 5 16,3 3-1-16,3 4 0 15,14 8 5-15,0 0-16 16,7 2 11-16,0 0-12 16,0 2 9-16,0 35-10 15,-10 11 13-15,10 5 0 0,0-2-29 16,0-3 24-16,0-7-19 15,10-10 9-15,11-8 10 16,-7-6-20-16,3-5 25 16,4-7 0-16,3-5-1 15,-17 0-4-15,-1 0 6 16,8-3-1-16,-7-23 9 16,-7-8-3-16,0-3 1 15,0-8 15-15,-21-2-17 16,-16-1 20-16,-8 5-21 15,-7 3-3-15,8 11 1 16,16 9 9-16,11 10-11 16,3 6 0-16,14 4-2 0,0 0-8 15,0 9-7-15,31 22 17 16,21 4-3-16,-1-1 13 16,8-9-10-16,6-5 0 15,-3-8 0-15,-4-10-8 16,1-2 8-16,10-5 0 15,-11-29 3-15,1-12 11 16,-15-5-14-16,-6-6 9 16,-24-10-2-16,-14-4 41 15,0 0-38-15,-14 2 1 16,-37 15-1-16,13 13 4 16,14 19-6-16,10 13-8 0,14 9 3 15,0 29-12 1,0 45 3-16,0 23 6 0,7 10 0 15,24-5 7 1,0-5-7-16,3-11 0 0,11-12-3 16,-14-13-8-16,6-21-25 15,-9-15-26-15,17-13 1 16,-1-12-67-16,1 0-3 16,-7-12-69-16,-24-22-37 15,-14-3 56-15,-7-4-72 16,-52-4 143-16,-9 2 110 15,-12 0 10-15,5 9 70 16,10 5 68-16,3 12-54 16,27 6-18-16,11 2-37 15,10 3 31-15,14 4 34 0,0-1-49 16,14 0-55 0,45 3 6-16,30-6-6 0,24-2 0 15,11-1-70-15,-10 1-165 16,-35 2-227-16</inkml:trace>
  <inkml:trace contextRef="#ctx0" brushRef="#br2" timeOffset="258708">19900 3423 1055 0,'0'0'117'16,"0"0"6"-16,0 0-1 15,0 0 7-15,0 0-42 16,0 0-64-16,0 0-1 15,-134-77-22-15,127 151 0 16,7 23-7-16,-7 9 9 16,7-3-2-16,0-6 2 15,0-8 12-15,0-15-15 16,0-20 1-16,0-16 0 0,7-19-7 16,0-13 7-16,0-6 0 15,3 0-2-15,-3-11 14 16,14-27-18-16,10-10 6 15,6-4 0-15,-2 4 9 16,-4 11-4-16,-11 11-5 16,5 15 0-16,5 11-15 15,-2 0 14-15,10 18-14 16,-7 18 9-16,-4 4-1 16,-20 0-16-16,-7-3 17 0,0-6-4 15,0-5-21 1,-14-6 22-16,-17-3-19 0,-3-8 12 15,3-6 14-15,17-3-14 16,14 0 16-16,0 0 0 16,0 0-11-16,7-14-16 15,38-10-4-15,0-3 31 16,13-8-7-16,7-8 10 16,4-3-3-16,-10 0 1 15,-22 1 8-15,-9-1 2 16,-4 3-4-16,-24 3 9 15,0 11 36-15,0 7-45 16,0 10 19-16,0 12-21 16,-31 0 4-16,4 0-18 15,-11 38 5-15,0 16 4 0,17 9-6 16,11 0 12-16,10-10-6 16,24-4 0-16,41-6 4 15,4-11-16-15,3-10-77 16,18-10-181-16,6-12-190 15</inkml:trace>
  <inkml:trace contextRef="#ctx0" brushRef="#br2" timeOffset="260325">21606 3772 938 0,'0'0'146'0,"0"0"4"16,0 0-20-16,0 0-21 16,-172-164-59-16,120 145-25 15,0 4 19-15,1 12-39 16,6 3 13-16,1 6-18 16,6 37 0-16,-7 18-7 15,11 7 7-15,16 4 0 16,18-4-7-16,0-11 7 15,52-12-3-15,17-16 2 16,-4-15 1-16,11-14-2 16,-4 0 2-16,10-31 0 0,-16-20 7 15,3-12 5-15,-18-11-12 16,-13-12 5-16,-4-15 0 16,-16-4 23-16,-18-7-14 15,0 4-1-15,-7 9 23 16,-45 15-30-16,7 24 9 15,8 22-8-15,12 22 3 16,12 16-20-16,13 0 10 16,-7 41 0-16,-7 38-14 15,14 17 26-15,0 8-12 16,0-1 0-16,52-9 6 16,13-14-19-16,18-12 13 0,-1-16 0 15,-10-14-5-15,4-13 10 16,-11-16-5-16,-6-9 0 15,9 0 5-15,-9-3-10 16,-1-21 5-16,-13-1 0 16,-7-3 0-16,-7 2 11 15,-11 3-11-15,-6 9 0 16,3 8 4-16,-10 6-11 16,-7 0 7-16,7 0-22 15,7 6 3-15,3 13-26 16,4 5 35-16,-14-2 8 15,6-7-9-15,-2-7-1 16,-11-2 12-16,0-6 0 16,0 0-2-16,0 0 9 15,0 0-7-15,-11-3 2 0,-16-14 7 16,-4-3-10-16,-7 0 2 16,4 3-1-16,3 5 0 15,0 7 6-15,3 5-11 16,4 0 5-16,4 14-10 15,6 28 2-15,4 16 8 16,10 5 0-16,0-6-4 16,24-6 4-16,20-13-2 15,8-10-4-15,-14-13-1 16,-4-10 0-16,-3-5 0 16,-7 0 7-16,-3-14-3 15,-1-24 16-15,-2-13-10 0,-18 0-3 16,0-9 1-16,0 0 10 15,-38 6-9-15,-14 2 2 16,1 12 11-16,6 14-8 16,7 14-8-16,17 12 1 15,-3 0-16-15,4 38 10 16,3 23 5-16,17 7 1 16,0-3-1-16,0-7 8 15,37-9-13-15,8-18 6 16,7-9 0-16,-1-10-3 15,1-12 10-15,10 0-7 16,-4 0 3-16,7-23 6 16,-3-9 2-16,-10-2-11 0,-1-9 1 15,-6 1 13 1,-10-10-10-16,2 4 3 0,-23 5 1 16,3 14 0-16,-10 14 0 15,0 13-8-15,-7 2-2 16,0 8-5-16,0 35-18 15,14 11 25-15,-4 3-6 16,-3-4 19-16,0-11-17 16,0-11 4-16,7-7 0 15,-4-14-1-15,-3-3 3 16,6-7-2-16,1 0 9 16,10-7-3-16,-3-17 4 15,10-11-10-15,-4-2 0 16,-3 0 6-16,-3 0-3 0,-4 2-3 15,-3 9 0-15,0 11 7 16,-4 8-10-16,-3 7 3 16,0 0-12-16,0 2 4 15,13 24 1-15,4 6 7 16,-10 1 0-16,10-1 1 16,4-7-10-16,-4-1 9 15,-10-10 0-15,17-8-5 16,-11-3 10-16,18-3-5 15,0 0 0-15,7-6 13 16,-11-17-14-16,11-5 1 16,-21-4 0-16,-11-5 4 15,-6-6 10-15,-7-3-14 0,0 0 0 16,-7 0 11 0,-30 10-15-16,-8 7 4 0,17 12 0 15,4 11-3-15,17 6 3 16,1 0-1-16,-1 26 1 15,-7 20 0-15,14 13-8 16,0-1 8-16,0-1 0 16,7-6-8-16,31-10 12 15,-4-10-4-15,4-8 0 16,13-9 8-16,8-11-26 16,10-3 18-16,-11 0-44 15,18-6 12-15,-18-17-132 0,-20-5-34 16,-31-6-210-16</inkml:trace>
  <inkml:trace contextRef="#ctx0" brushRef="#br2" timeOffset="261047">24690 3506 811 0,'0'0'197'0,"0"0"-55"15,0 0 2-15,0 0-11 16,0 0-29-16,0 0-77 16,-38-80 8-16,38 80-27 15,0 0 1-15,0 22-16 16,0 19 7-16,0 5 0 16,0-1 2-16,0-2 0 0,7-6-2 15,7-2 0 1,10-10 10-16,-4-5-18 0,4-8 8 15,-10-6 0-15,7-6-1 16,10 0 12-16,0-12 2 16,6-17 4-16,-2-11-15 15,10-3 28-15,-8-5-26 16,1 2-3-16,-17 9 21 16,-4 11-15-16,-10 15 0 15,0 11-7-15,0 0 0 16,0 0-6-16,-1 28-8 15,12 13 14-15,-5 1-7 0,-6-1 9 16,0-7-2 0,0-11 0-16,10-9 6 15,-3-6-8-15,-7-8 2 0,0 0 0 16,10 0 12-16,3 0-8 16,18-26 4-16,7-2-8 15,7-4 7 1,-8 1-8-16,1 6 1 0,-18 5 0 15,-2 11-1-15,-5 9 5 16,-3 0-11-16,11 0 7 16,3 23-14-16,-11 2 9 15,11 4-48-15,-10-4-42 16,-11-4-66-16,-3-6-63 16,-7-8-39-16,0-7-261 15</inkml:trace>
  <inkml:trace contextRef="#ctx0" brushRef="#br2" timeOffset="261396">24339 2851 805 0,'0'0'163'0,"0"0"-64"16,0 0 5-16,0 0-32 15,0 0-68-15,0 0 5 0,-148 15-9 16,148 39 0 0,7-3 7-16,38-8-3 0,30-10 21 15,-2-9 33-15,9-12-24 16,1-12 15-16,-25 0-15 16,-6 0-12-16,-28-26 53 15,-10-11-33-15,-14-4 4 16,0-1-44-16,-52 1 18 15,-17 11-27-15,-3 7 7 16,-17 17-19-16,-1 6 7 16,8 17-104-16,9 43-47 15,15 23-59-15,6 14-240 16</inkml:trace>
  <inkml:trace contextRef="#ctx0" brushRef="#br2" timeOffset="262000">20247 5559 837 0,'0'0'192'15,"0"0"-52"-15,0 0-34 16,0-149 45-16,0 135-61 15,-6 8-39-15,-1 3 14 16,0 3-59-16,0 0 12 16,0 0-18-16,-3 11 4 15,-4 29-9-15,0 24 5 16,7 13 0-16,7 2-1 16,0 4 6-16,28-11-5 15,34-10 0-15,3-18 12 16,7-15-10-16,11-18-2 0,-8-11 0 15,-2 0 9-15,-5-26-6 16,-2-14 15-16,-22-12 9 16,1-5-13-16,-31-12 24 15,-14-2-24-15,0-3 3 16,-14 6 6-16,-44 10-21 16,-25 12 6-16,-6 12-8 15,6 14 7-15,11 12-13 16,14 8 6-16,20 0-21 15,14 26-6-15,24 19-58 16,0 9-25-16,37 1-78 16,46-6-114-16,0-13-192 0</inkml:trace>
  <inkml:trace contextRef="#ctx0" brushRef="#br2" timeOffset="262282">21214 5076 951 0,'0'0'167'0,"0"0"-49"16,-76-189 49-16,55 149-54 15,-3 14-40-15,10 14 20 16,8 10-64-16,-5 2 1 16,11 0-28-16,0 14 7 0,0 39-10 15,0 34 1 1,11 16 0-16,16 11 0 0,-3 9 11 15,14-3-11-15,-10-5 0 16,2-9 5-16,-2-21-18 16,3-14 13-16,0-19-60 15,-4-17-35-15,18-18-130 16,0-17-81-16,6 0-201 16</inkml:trace>
  <inkml:trace contextRef="#ctx0" brushRef="#br2" timeOffset="262748">21747 5427 261 0,'0'0'565'15,"0"0"-435"-15,0 0-30 0,0 0 21 16,0 0-45-16,0 0-48 16,110-154 32-16,-86 142-15 15,-4 1-8-15,-6 2 27 16,-4 4-57-16,-3 1 24 15,-7 2-2-15,0-1-14 16,0 3 27-16,0 0-16 16,0 0-11-16,0 0-7 15,0 0-8-15,0 20 0 16,0 20-6-16,0 14 7 16,0 9-4-16,0 0 3 15,7 0 0-15,0-3-3 0,0-8 14 16,-7-4-11-1,0-11 0-15,0-5 3 0,0-8-7 16,0-11 4-16,0-5-12 16,0-2 9-16,-7-3-10 15,-14 0 13-15,-10-3 12 16,7 0-4-16,11 0 12 16,6 0-20-16,7 0 0 15,0 0-1-15,0 0-20 16,44 0 15-16,22-12-7 0,40-14-20 15,-3-8-5 1,1 0-87-16,-15 3-69 16,-17 0-98-16,-20 1-449 0</inkml:trace>
  <inkml:trace contextRef="#ctx0" brushRef="#br2" timeOffset="263040">22259 4630 848 0,'0'0'218'16,"0"0"-56"-16,0 0-3 0,0 0-25 15,0 0-50-15,0 0-84 16,-45-49 18-16,124 120-18 15,48 29 9-15,8 20 27 16,-1 9 7-16,-17 3-39 16,-28-2 21-16,-24 3-25 15,-27-5 6-15,-38-4-13 16,-45 4-12-16,-102-2-85 16,-53-3-310-16</inkml:trace>
  <inkml:trace contextRef="#ctx0" brushRef="#br1" timeOffset="354166">11301 7411 223 0,'0'0'298'0,"0"0"-141"16,0 0 4-16,0 0-28 15,0 0-48-15,0 0 15 16,24-88-23-16,-24 75-13 16,0 12 9-16,0-5-39 0,0 6 21 15,0 0-27-15,0 0-21 16,0 0-13-16,-24 16 6 16,-11 25 0-16,-9 10 3 15,13 9 1-15,0 6-4 16,17 2 0-1,7-1 13-15,7-5-18 0,0-2 5 16,21-14 0-16,17-6-2 16,-1-11 3-16,-6-7-2 15,-3-8-39-15,-4-5-67 16,-3-9-38-16,10 0-63 16,-11 0-266-16</inkml:trace>
  <inkml:trace contextRef="#ctx0" brushRef="#br1" timeOffset="354455">11621 7366 561 0,'0'0'192'0,"0"0"-53"16,0 0-58-16,0 0-20 15,0 0-44-15,0 0-11 16,-14 51 20-16,14-5-22 16,20 2 12-16,4 7-2 15,4-2-14-15,-4 1 21 0,-3-1-13 16,-14-5-7-16,-7-2 9 16,0-6-1-16,-35 0-18 15,-54 0-12-15,-38-2-280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5.85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0 717 0,'0'0'234'0,"0"0"-99"0,0 0 12 15,0 0-25-15,0 0-98 16,0 0-7-16,0-6-17 16,0 50 12-16,0 9 6 15,0 8 5-15,0 9-16 16,0 1 17-16,0-3-9 16,7-6-14-16,0-1-1 15,0-16-7-15,0-2-47 16,7-5-170-16,10-13-191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6.10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0 842 0,'0'0'182'0,"0"0"-35"0,0 0-15 16,0 0-57 0,0 0-23-16,0 0-52 0,21 20 7 15,-21 9-21-15,0 10 24 16,0 8-10-16,0 1 0 16,-28 0-3-16,-16-2-3 15,-1-6-171-15,0-5-180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6.8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154 0 708 0,'0'0'102'0,"0"0"-67"15,0 0 9 1,0 0 27-16,-31 189-53 0,11-124-13 16,-4-2 4-16,-4-10-9 15,-3-5-18-15,11-12-296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7.28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145 425 859 0,'0'0'149'0,"0"0"-30"15,0 0 14-15,0 0-75 16,0 0-33-16,0 0-12 16,-38 2-6-16,10 27-7 15,4 11 0-15,4 12 8 16,6 5-8-16,-3 8 0 15,17 2 0-15,0-1-5 16,17-7 8-16,24-10-3 0,14-10 0 16,4-13 5-1,-1-8-5-15,-20-10 0 0,0-8 5 16,-18 0 11-16,4 0-8 16,-10-11 22-16,-7-12 40 15,-7-5-39-15,0-4-7 16,-14 1-24-16,-30 2 0 15,-15 9-9-15,-10 13-4 16,18 7-26-16,6 7-101 16,31 18-137-16,14-1-261 15</inkml:trace>
  <inkml:trace contextRef="#ctx0" brushRef="#br0" timeOffset="316">554 56 685 0,'0'0'240'15,"0"0"-72"-15,0 0-14 16,0 0-47-16,0 0-9 15,0 0-91-15,-38-56-4 16,90 83 5-16,23 19-1 16,-3 11 22-16,11 17-23 0,-1 7-3 15,-9 4 18-15,-15 10-14 16,-20 5-5-16,-38 9-2 16,0 7 15-1,-59 2-31-15,-44-3 16 0,-17-7-168 16,3-8-389-16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6.4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4 765 0,'0'0'182'0,"0"0"-105"0,0 0-30 16,0 0-11-16,0 0-30 16,258-3 26-16,-200 3-27 15,-6 9-5-15,-14-4 36 16,-7 1-35-16,-25-3 28 15,1 0-8-15,-7-1-20 16,0 4 24-16,0 12-24 16,0 4 2-16,0 15 30 0,0 9-15 15,-13 5 24-15,-1 10-1 16,-3 4-40-16,17-1 27 16,0-7-28-16,0-9 0 15,0-8-4-15,0-8 4 16,0-12-132-16,17-9-89 15,-10-5-213-15</inkml:trace>
  <inkml:trace contextRef="#ctx0" brushRef="#br0" timeOffset="157">265 364 507 0,'0'0'60'15,"0"0"-28"-15,0 0-32 16,237 0-9-16,-161 20-289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5.37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 93 201 0,'0'0'696'0,"0"0"-511"0,0 0-56 16,0 0 25-16,0 0-63 15,0 0-68-15,-7-93 18 0,7 93-41 16,0 0 0-16,0 22-13 16,0 10 22-16,0 5-9 15,0-2 0-15,14-1 8 16,17-9-19-16,3-5 11 16,11-8 0-16,0-10-12 15,-1-2 19-15,-6 0-7 16,7-8 0-16,-14-15 13 15,-11 0-5-15,-6-2-3 16,-7 5 6-16,-7 0 34 16,0 5-29-16,0 7 16 15,0 2-14-15,0 6-11 16,0 0-13-16,-7 0 6 0,-7 22 0 16,1 21-6-16,6 12 11 15,-4 11-5-15,11 5 0 16,0 4-57-16,0-7-50 15,0-8-191-15,11-11-229 16</inkml:trace>
  <inkml:trace contextRef="#ctx0" brushRef="#br0" timeOffset="212">685 539 730 0,'0'0'218'0,"0"0"-41"0,0 0-52 15,0 0-75-15,0 0-23 16,0 0-20-16,7 4-7 16,-7 24 1-16,0 1 13 15,-7 5-8-15,-38 1-6 16,-13-4-6-16,6 4-58 16,1-7-206-16,20-2-265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32.40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69 272 788 0,'0'0'166'15,"0"0"24"-15,0 0-53 16,0 0-34-16,0 0-9 16,0 0-56-16,-17-43-11 15,17 43-27-15,0 0 8 0,10 11-14 16,31 12 6 0,14 9 0-16,4 7 8 0,6 5-3 15,4 4-5-15,-4 4 0 16,-6-4 6-16,-8-5-16 15,-6-9-82-15,-14-11-104 16,-10-11-88-16,-11-12-200 16</inkml:trace>
  <inkml:trace contextRef="#ctx0" brushRef="#br0" timeOffset="238">588 358 520 0,'0'0'154'15,"0"0"17"-15,0 0-38 16,0 0-15-16,0 0-38 0,0 0-18 16,-24-58-47-16,17 58-8 15,0 6-11-15,-10 20 4 16,-10 2 0-16,-11 9 5 16,0 3-1-16,-7-2-4 15,1-4 0-15,9-6-4 16,11-8 2-16,17-2-113 15,0-12-37-15,7-5-38 16,0-1-44-16,0 0-45 16,28-27-10-16</inkml:trace>
  <inkml:trace contextRef="#ctx0" brushRef="#br0" timeOffset="505">588 358 237 0,'-185'-77'173'0,"185"36"7"0,0 4-17 15,0 0-27-15,0-3-6 16,0 0-31-16,0 2-10 15,0 13 21-15,0 7-38 16,-7 13 7-16,7 5-30 16,0 0-39-16,0 5-10 15,-11 38-9-15,4 18 9 16,1 16 1-16,6 2 5 16,0-4-6-16,0-3 0 15,0-6 6-15,0-7-6 16,6-6 0-16,12-14 0 15,-11-10-2-15,-1-9 2 16,-6-9-68-16,0-5-94 0,0-6-86 16,0 0-17-16,-6 0-333 15</inkml:trace>
  <inkml:trace contextRef="#ctx0" brushRef="#br0" timeOffset="679">0 546 330 0,'0'0'250'0,"0"0"-97"16,0 0 21-16,0 0-71 16,0 0-18-16,0 0-47 15,-7-20-19-15,66 14 12 16,37 0-23-16,24-4 9 16,-3-5-17-16,4-2-191 0,-32 0-371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4.5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79 175 53 0,'0'0'750'0,"0"0"-580"15,0 0-68-15,0 0 14 16,0 0-49-16,0 0-54 16,0-71 22-16,0 71-35 15,0 0 0-15,0 0-5 16,0 12 8-16,0 11-3 16,0 3 0-16,11-1 9 15,9 1-15-15,18 5 6 16,-10 3 0-16,16 4-1 15,-6-1 10-15,0 3-9 16,-11 0 0-16,-3-6 7 16,-10-2-10-16,-14-10 3 15,0-4 0-15,0-7-6 0,-20-2 16 16,-25-7-10-16,-24-2 0 16,4 0-40-16,-1 0-80 15,5-16-74-15,26-10-111 16</inkml:trace>
  <inkml:trace contextRef="#ctx0" brushRef="#br0" timeOffset="154">103 50 275 0,'0'0'225'0,"0"0"-105"15,0 0-76-15,0 0-35 16,258-49-9-16,-206 61-24 0,-7 23-363 15</inkml:trace>
  <inkml:trace contextRef="#ctx0" brushRef="#br0" timeOffset="352">815 653 188 0,'0'0'589'15,"0"0"-464"-15,0 0-50 16,0 0 17-16,0 0-60 0,0 0-15 16,-58 94 4-1,27-61-10-15,0 1-11 0,-7-5 0 16,-3 7-131-16,-4-8-314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0:23.6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347 117 433 0,'0'0'457'16,"0"0"-295"-16,0 0 28 15,0 0-33-15,0 0-26 16,0 0-76-16,-38-117-36 16,10 134-8-16,-23 29 5 15,-18 13-9-15,11 14-2 16,6-2 9-16,21 1-4 16,11 1-10-16,20 7 0 15,0 6-5-15,6 3 18 16,46-6-13-16,6-9 0 0,4-14-12 15,11-14 10-15,2-11-76 16,-10-16-29-16,1-8-40 16,-4-11-107-16,-11 0-23 15,-6-5-227-15</inkml:trace>
  <inkml:trace contextRef="#ctx0" brushRef="#br0" timeOffset="311">718 552 330 0,'0'0'226'15,"0"0"-108"-15,0 0 4 16,-31-152-2-16,31 129-21 16,0 9-45-16,0 5 15 0,17 6-23 15,18 3-44-15,3 0 16 16,6 15-18-16,1 13 0 16,-7 7 7-16,0 5 2 15,-25 4-9-15,1-3 0 16,-14 7 11-16,0 5-14 15,-27-2 3-15,-28 0 0 16,13-8 4-16,5-15 1 16,12-10-5-16,19-10 0 15,6-2 6-15,0 0-10 16,24-3 7-16,27 0-3 16,21-3 9-16,4 0-2 15,7 0-14-15,-11-6-41 16,-7-6-151-16,-10 4-184 15</inkml:trace>
  <inkml:trace contextRef="#ctx0" brushRef="#br0" timeOffset="549">1502 735 707 0,'0'0'200'15,"0"0"-82"-15,0 0 20 16,0 0-93-16,0 0-28 0,0 0-17 16,10 54 8-1,-10-11-4-15,0 5-4 0,-17 4 0 16,-21-4-4-16,-3 3-23 16,-4-5-212-16,8-8-445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41:17.86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28983 8538 727 0,'0'0'265'0,"0"0"-175"0,0 0 84 15,89-168-25-15,-89 131-62 16,0 5-15-16,0 12-47 15,0 12 6-15,-7 5-23 16,0 3 4-16,0 0-24 16,-10 26 6-16,10 17 6 15,-6 8-6-15,6 0 10 16,7 4-4-16,0-3 0 16,0-10 8-16,14-5-12 15,6-14 4-15,4-11 0 16,7-10-3-16,-10-2 15 15,10 0-12-15,3-25 4 16,-3-9 12-16,0-2-9 0,-3 0-7 16,-4-1 1-1,-11 11 1-15,1 10 5 0,-4 7-7 16,-10 9 0-16,0 0 6 16,7 0-21-16,0 14 8 15,0 17 7-15,7 4-12 16,3-4 12-16,-10-2-1 15,0-9-6-15,0-6-25 16,6-8 24-16,-13-4-10 16,11-2 18-16,2 0-10 15,1 0 15-15,10-22-5 16,-3-1 4-16,3 0 5 16,-10 2-5-16,-1 5-4 15,-6 4 4-15,4 6-7 0,-11 6 6 16,0 0-3-16,0 0 0 15,7 0-9-15,6 21 4 16,1-3 5-16,3 3 0 16,-3-3-13-16,0-10 13 15,3 1 0-15,4-7-2 16,-8-2 12-16,5 0-6 16,2 0-4-16,-6-11 0 15,10-15 0-15,-3 0 12 16,-11-2-9-16,-10 3 13 15,7-1-8-15,-7 3 19 16,0 9-27-16,0 5 2 16,0 9-1-16,0 0-1 0,0 0-7 15,0 23-6-15,0 8 10 16,0 9-1-16,0-5 4 16,0-1-5-16,0-9-6 15,0-7-3-15,0-10-2 16,14-5 13-16,-8-3 3 15,-6 0-1-15,24-3 1 16,-10-13 0-16,17-8 5 16,-10 1 0-16,-1 1-5 15,-2 2 1-15,-5 5 14 16,-6 10-15-16,-7 5 0 16,7 0 0-16,3 0-11 0,-3 0 5 15,-7 0 6-15,7 0 0 16,0 0 0-16,0 0-7 15,10 0 7-15,-10 8 0 16,0-2-11-16,0 0 12 16,0 0-1-16,0-4 0 15,10-2 12-15,-4 0-15 16,8 0 3-16,3 0 0 16,4 0-6-16,-11 0 7 15,4 6-2-15,3 0 0 16,-11 3-182-16,-13-4-102 15,0-5-554-15</inkml:trace>
  <inkml:trace contextRef="#ctx0" brushRef="#br0" timeOffset="152">29636 7941 736 0,'0'0'55'15,"0"0"-55"-15,0 0-77 16,0 0-229-16</inkml:trace>
  <inkml:trace contextRef="#ctx0" brushRef="#br0" timeOffset="443">30406 8082 1005 0,'0'0'145'0,"0"0"36"0,0 0-63 16,0 0-55-16,0 0-55 15,0 0 1-15,7 16-10 16,-7 36 1-16,0 11 0 15,-7 5 2-15,7 4 4 16,0-9-6-16,7-9 0 16,38-14-6-16,13-14-29 15,18-20-103-15,13-6-66 0,-17-4-36 16,-10-30-162-16</inkml:trace>
  <inkml:trace contextRef="#ctx0" brushRef="#br0" timeOffset="675">30437 7950 528 0,'0'0'308'0,"0"0"-137"15,0 0-66-15,0 0-39 16,0 0-55-16,0 0-11 16,117-77 1-16,-55 77 13 0,-10 0-16 15,-8 0 2 1,-16 17-12-16,-15 11 0 0,-13 6-59 15,0 9 7-15,-20 6-13 16,-25 3-46-16,0-1 17 16,8-5-111-16,30-6-41 15,7-9 34-15</inkml:trace>
  <inkml:trace contextRef="#ctx0" brushRef="#br0" timeOffset="2025">30637 8305 94 0,'0'0'227'0,"0"0"56"15,0 0-103-15,0 0-54 16,244-79-4-16,-193 49-47 15,-6-1-9-15,0-4 28 16,-14 1-39-16,-4-4 32 16,-20 1-21-16,-7 0-10 0,0 3 6 15,0 0-46-15,0-1 2 16,-7 7-1-16,-7 7-11 16,1 10 14-16,6 6-20 15,-4 5-10-15,5 0 4 16,-8 21-28-16,0 26 34 15,-3 10-2-15,17 6 13 16,0 3-18-16,0 3 7 16,0-7-23-16,31-1 21 15,7-13-42-15,6-11 12 16,8-14 18-16,-1-15-5 0,-13-8 17 16,7 0 2-1,-18-5 0-15,-13-21 14 0,3-6-13 16,-10-7 15-16,-7 1 23 15,0 1-39-15,0 6 38 16,0 8-35-16,-13 12 5 16,2 8-16-16,4 3 5 15,0 0-8-15,-13 17 7 16,13 17 8-16,-10 6-4 16,17-2 0-16,0-1 0 15,0-6-11-15,0-6-9 16,31-4-5-16,7-1 13 15,-4-9-6-15,4-5 17 16,0-6 1-16,-1 0 0 16,1 0-4-16,-10-23 12 0,3-3-8 15,-18 1 16-15,1 1-16 16,-4 8 23-16,-3 1-9 16,0 10-12-16,-7 2 7 15,0 3-9-15,0 0-3 16,7 0-3-16,-7 14-14 15,0 15 10-15,0-4 10 16,7 1-8-16,-7-6 4 16,7-6-29-16,0-2 23 15,3-4-6-15,4 1-6 16,0-9 17-16,-8 0 0 16,19 0 5-16,-12 0-1 0,11 0 3 15,4-17-2 1,-11-3 2-16,4 7 10 0,-8-3-11 15,5 11-1-15,-12-2 0 16,1 7-11-16,0 0 10 16,-7 0-4-16,14 0 2 15,3 12-11-15,-10-1 8 16,7-5 1-16,3 6 5 16,-3-10-11-16,-7 1-1 15,0-3-2-15,-7 0 11 16,6 0-2-16,1 0 3 15,-7 0 2-15,0 0 0 16,11 0 3-16,-11-3-1 0,6-12-2 16,-6-4 0-1,0 2 10-15,7-3-14 0,-7 8 4 16,0 2 0-16,0 1 3 16,0 6 3-16,0 3-6 15,0 0 0-15,0 0 2 16,0 0-9-16,0 0 1 15,0 0-6-15,0 17 3 16,0-2-14-16,7-1 4 16,-7-3 0-16,0 1-22 15,7-4 37-15,-7-2-33 16,0-4 7-16,0-2 22 0,0 0 3 16,7 0 5-1,-7 0 0-15,17 0 10 0,-10-8-8 16,0 0-2-16,7-7 0 15,-4 4-4-15,-3 0 6 16,7 1-2-16,-7 2 0 16,-7 0 8-16,6 2-12 15,1 3 4-15,4 0 0 16,-5 0-2-16,-6 0 2 16,7 1 0-16,0-4 0 15,0 0 6-15,0-5-8 16,10-3 2-16,-3-2 0 15,-7-9-4-15,7-1 5 16,-4-5-1-16,-10-6 1 16,0 3 9-16,0-10-2 0,0 5-3 15,0 1-3 1,0 7 17-16,-10 5-14 0,3 10 11 16,0 6-8-16,0 8 1 15,7 2-18-15,-7 0 8 16,-17 20-13-16,17 17-6 15,-7 9-11-15,7 5-83 16,7 1-97-16,0-4-94 16</inkml:trace>
  <inkml:trace contextRef="#ctx0" brushRef="#br0" timeOffset="2212">32187 8044 435 0,'0'0'113'0,"0"0"-113"0,0 0-37 16,0 0-246-16</inkml:trace>
  <inkml:trace contextRef="#ctx0" brushRef="#br0" timeOffset="2633">32425 7510 616 0,'0'0'124'0,"0"0"-20"16,0 0 61-16,0 0-95 15,0 0-51-15,0 0 37 16,-18-69-24-16,18 69 8 15,0 0-40-15,7 0 18 16,17 0-18-16,-3 0 15 16,3 6 9-16,-3 0 35 15,3-1-22-15,-11 1 2 16,1-3 22-16,3 4-54 0,-3 3 21 16,-7 7-27-1,0 6 11-15,0 14-16 0,3 11 8 16,-10 9-4-16,7 12 2 15,0 6 14-15,-7 5-7 16,7 0-4-16,-7 5-5 16,0 4 18-16,0 5-14 15,0 1-1-15,-7-4 4 16,-7-5 4-16,4-9-8 16,3-11-3-16,7-6 5 15,0-14-9-15,0-9 7 16,0-11-3-16,0-12 0 15,-65-7-56-15,-56-7-297 16</inkml:trace>
  <inkml:trace contextRef="#ctx0" brushRef="#br0" timeOffset="146417">28859 10184 541 0,'0'0'294'15,"0"0"-165"-15,0 0-14 16,0 0-57-16,0 0 9 15,0 0-67-15,-24-13 0 16,24 53 0-16,0 12 12 16,0 5-12-16,0 9 0 15,0 5 11-15,0 3-16 16,0-2 5-16,0-9 0 0,0-14-5 16,0-18 21-1,14-14-16-15,-4-9 0 0,-3-8 8 16,0 0-7-1,0-8-1-15,-1-27 0 0,-6-10 2 16,0-9 12-16,0-1-14 16,-20 4 0-16,-25-1 5 15,0 13-15-15,-13 5 10 16,13 10 0-16,1 13-9 16,13 8 2-16,17 3 1 15,14 0-17-15,0 0-20 16,0 17 40-16,45-3-22 15,27-5 25-15,3-6-16 16,8-3 27-16,-4 0-11 16,-3 0 0-16,-18-5 3 0,-6-10-9 15,-15 1 6-15,-6 0 0 16,-10 4-1-16,-7 2 17 16,-4 5-15-16,-10 0 0 15,0 3 10-15,0 0-21 16,0 14 10-16,0 27 0 15,-17 7-3-15,-4 3 11 16,14 4-8-16,-3-7 0 16,10-7 5-16,0-13-14 15,10-14 9-15,18-14 0 0,17 0 2 16,-1-20 13 0,8-20-15-16,-7-5 0 0,-8-2 6 15,-16-1 18-15,-11 0 2 16,-10 5-14-16,0 8 2 15,-24 7-6 1,-27 17-16-16,-1 11-13 0,1 0-112 16,6 17-104-16,14 15-499 15</inkml:trace>
  <inkml:trace contextRef="#ctx0" brushRef="#br0" timeOffset="147197">30131 10168 909 0,'0'0'85'0,"0"0"27"15,0 0-32-15,0 0-51 16,0 0-18-16,0 0 4 15,-72 98-6-15,65-44-9 16,7 3 11-16,0-6-6 16,0-2 0-16,0-12-5 15,0-14 0-15,0-8 16 16,0-13-16-16,0-2 2 16,0 0 0-16,7-20 68 15,14-25-32-15,3-16-32 0,3-7-5 16,11-6 16-16,-14-3-17 15,-3 2 0-15,-8 0 4 16,-2 7-12-16,-4 11 8 16,-7 17 0-16,0 23-1 15,0 17 0-15,6 0-5 16,-6 26-1-16,7 25 7 16,-7 6-14-16,7 1 14 15,0-7 0-15,3-15-1 16,4-7 12-16,-7-9-11 15,0-8 0-15,0-6 2 16,10-6-13-16,4 0 16 16,3-6-5-16,10-20 0 0,4-5 15 15,0-3-16 1,0-1 1-16,-4 7 0 0,-3 5-9 16,-17 8 9-16,3 15 0 15,-10 0-2-15,-7 26-3 16,0 26-4-16,0 11 9 15,-14 5-14-15,-17 6 12 16,17-5-93-16,-3-6-31 16,10-12-61-16,7-16-112 15,0-18-360-15</inkml:trace>
  <inkml:trace contextRef="#ctx0" brushRef="#br0" timeOffset="147307">30688 10337 488 0,'0'0'154'16,"0"0"-13"-16,0 0-19 16,0 0-57-16,0 0-18 15,0 0-47-15,0 18 2 16,0 16 10-16,-14 3-9 16,8-3 3-16,6 3-3 15,0-5 9-15,0-3-9 16,0-4-3-16,0-8 0 15,0-8-1-15,0-4 1 16,0-5-6-16,0 0-32 0,0 0-48 16,0 0 1-1,0-11-90-15,0-9-113 0</inkml:trace>
  <inkml:trace contextRef="#ctx0" brushRef="#br0" timeOffset="147672">30747 10100 479 0,'0'0'185'0,"0"0"-92"15,0 0 28-15,0 0-37 0,0 0-43 16,0 0 4-16,-45-57-43 15,31 57-2-15,0 14 0 16,14 12 16-16,0-6-18 16,0-1 2-16,0-7 0 15,14-4 1-15,17-4 4 16,-10-4-5-16,10 0 1 16,-11 0 16-16,4-9-14 15,-10-11-3-15,0 3 0 16,-14-3-1-16,0 5 4 15,0 3-3-15,0 10 0 16,-21 2-27-16,7 0-49 16,-10 32-55-16,18 5-71 0,6 9-184 15</inkml:trace>
  <inkml:trace contextRef="#ctx0" brushRef="#br0" timeOffset="148044">30984 10471 432 0,'0'0'211'0,"0"0"-69"15,0 0-59-15,0 0 11 16,0 0-15-16,0 0-54 16,0-82 20-16,0 82-45 0,0 0 6 15,0 31-19-15,0 9 20 16,0 5-7-16,0 2 0 15,0-11 10-15,0-4-15 16,0-15 5-16,0-9 0 16,0-8 0-16,0 0 14 15,0 0-14-15,17-22 2 16,11-7 13-16,9-5-15 16,1 5 0-16,-10 1 0 15,3 8-5-15,-7 8 7 16,-11 10-2-16,8 2 0 15,-14 0 1-15,10 32-14 16,-3 4 13-16,-7 4-105 0,17-6-84 16,-10-10-268-1</inkml:trace>
  <inkml:trace contextRef="#ctx0" brushRef="#br0" timeOffset="148361">31644 10223 572 0,'0'0'136'0,"0"0"-20"0,0 0-35 16,0 0 6-16,0 0-54 0,0 0-33 16,-237-69 4-16,230 95 4 15,0 5-8-15,7 6 0 16,0-3 11-1,14 4-11-15,17 2 0 0,7-6 0 16,-11 4-4-16,4-4 10 16,-4 1-6-16,-2-2 0 15,-19 6 9-15,-6-9-13 16,0-2 4-16,0-8 0 16,-6-1-9-16,-25-9 9 15,10-4-54-15,7-4-107 16,14-2-165-16</inkml:trace>
  <inkml:trace contextRef="#ctx0" brushRef="#br0" timeOffset="151343">31837 10180 539 0,'0'0'194'15,"0"0"-79"-15,0 0-41 16,0 0-32-16,0 0-38 16,0 0 23-16,-59 57-13 15,35-17-8-15,10-3 33 16,7 6-38-16,7 3 16 15,0-3-9-15,0 2 3 16,0-2-3-16,0-3-8 0,7-8-4 16,0-12-4-1,0-6-86-15,3-14-25 0,-3 0-10 16,-7 0-67-16,0-5-247 16</inkml:trace>
  <inkml:trace contextRef="#ctx0" brushRef="#br0" timeOffset="151489">31527 10480 178 0,'0'0'137'16,"0"0"3"-16,0 0-18 15,0 0-75-15,0 0-20 16,0 0-22-16,155-46 16 16,-90 38-8-16,11-4-13 15,-18 6 9-15,-13 4-9 0,-7 2-63 16,-31 0-285-16</inkml:trace>
  <inkml:trace contextRef="#ctx0" brushRef="#br0" timeOffset="151955">31964 10437 448 0,'0'0'158'16,"0"0"-79"-16,0 0 5 0,0 0-22 15,0 0-47-15,0 0 37 16,0-54-28-16,-7 54-17 16,-17 0-14-16,-4 0 2 15,4 20 5-15,4 5 0 16,2 4 10-16,12 3-11 15,-1-7 1-15,7-2 0 16,0-6-9-16,0-8-3 16,0-9 12-16,0 0-4 15,24 0 11-15,3-3-4 16,-3-12-3-16,-10-4 0 16,0 4 1-16,-7 1 9 0,3 6-10 15,-10-1 26-15,7 9-23 16,-7 0 7-16,7 0-10 15,-7 0-13-15,0 23-4 16,7 5 17-16,-7-1 0 16,7 1 0-16,-7-5-31 15,13-3-26-15,-2-5-151 16,2-8-365-16</inkml:trace>
  <inkml:trace contextRef="#ctx0" brushRef="#br0" timeOffset="152202">32214 10380 68 0,'0'0'411'16,"0"0"-267"-16,0 0-45 15,0 0-80-15,0 0 2 16,0 0-6-16,-83 32-9 15,70-4 19-15,13 3-24 16,0 1 11-16,0-4-12 16,0-1 10-16,0-5-15 15,6-8 5-15,32-8-66 16,0-6-27-16,0 0-172 0</inkml:trace>
  <inkml:trace contextRef="#ctx0" brushRef="#br0" timeOffset="152660">32215 10380 255 0,'199'-112'289'0,"-199"110"-185"0,0 2 9 0,0 0-21 16,0 0-74-16,0 0 4 16,0 0-18-16,0 15 8 15,0 15 4-15,0 8 7 16,0-1-20-16,0 3 8 15,0-3-4-15,0 1-7 16,0-8 0-16,0-3 13 16,0-11-13-16,0-4 0 0,0-7 0 15,0-2 3-15,0-3 10 16,0 0-10-16,0 0 36 16,0-17-23-16,0-12 16 15,0-2-17-15,0-1-7 16,11 4-2-16,2 5-1 15,-6 3-5-15,14 12 0 16,-4 8 0-16,-3 0-13 16,-1 0 13-16,5 2-11 15,-11 16 4-15,-1-4-24 16,-6 0 29-16,0 3 0 16,0 7-12-16,0-2 5 15,-6 4 7-15,-19-9 2 16,25-4-5-16,0 0 9 0,0 4-4 15,76-4 12-15,51-3-10 16,42-1 25-16,16-9-27 16,-23 2-268-16</inkml:trace>
  <inkml:trace contextRef="#ctx0" brushRef="#br0" timeOffset="-25649">20170 3899 785 0,'0'0'174'16,"0"0"-94"-16,0 0 13 0,0 0 0 16,0 0-62-16,0 0-4 15,-58-43-21-15,58 43-3 16,38 0-6-16,6 0 1 16,15 0 2-16,-15 0 4 15,-6 2 7-15,-10-2-11 16,-4 0 0-16,-10 0 1 15,-1 0 15-15,-6 0-10 16,3-14 32-16,-10-6 28 16,0 1-45-16,0-7 15 15,-17 5-36-15,4 5 11 0,-12 1-16 16,12 12 5-16,6 1 0 16,7 2-4-16,0 0 8 15,0 0-5-15,0 0 1 16,0 0-5-16,0 0-4 15,0 0 5-15,20 0 4 16,11 20-7-16,0 2 18 16,-3 1-11-16,3 5 0 15,-11-2 4-15,-2 0-12 16,-18-3 8-16,0 3-17 16,0-3-63-16,-24 5-70 15,-21-2-92-15,-7 2-554 0</inkml:trace>
  <inkml:trace contextRef="#ctx0" brushRef="#br0" timeOffset="-26519">18265 3614 851 0,'0'0'153'0,"0"0"-52"0,0 0 15 16,0 0-16-16,0 0-11 15,0 0-50-15,0 0-24 16,-20-38 8-16,20 54-17 16,0 28-6-16,-11 13 16 15,11 3-8-15,-7 2-4 16,1-7-4-16,6-6 3 15,0-9-3-15,0-15 3 16,0-6-3-16,0-12 5 16,0-7 2-16,0 0 4 0,0 0-4 15,0 0-7-15,24-20 34 16,3-15-33-16,4-1 11 16,-3-5 10-16,9-1-16 15,-6 6 6-15,0 15-12 16,-10 12 0-16,-7 9-8 15,3 0 1-15,4 14 2 16,3 17 3-16,-4 4-6 16,-6 2 1-16,3-3 7 15,-3-2 0-15,0-6-13 16,-14-6 10-16,17-9 2 16,-17-5-5-16,7-6 9 15,-7 0-3-15,7 0 0 16,6-9 1-16,1-17 8 0,10-8-3 15,-3 0-6-15,-4-1 0 16,-3 13 8-16,-7 7-8 16,0 7 0-16,-7 8 2 15,10 0-14-15,-3 0 6 16,6 6-4-16,8 22 8 16,3 4-6-16,7 2 1 15,-10-2 1-15,-1-4 6 16,4-8-13-16,-17-5 13 15,7-10 0-15,-4-5 0 16,-3 0 2-16,0 0-2 0,7-5 1 16,0-19 1-1,3-10 13-15,-10 3-14 0,6-4 10 16,-6 7 6 0,-7 6-13-16,0 7 12 0,0 9-16 15,0 6 3-15,0 0-16 16,0 0 2-16,11 11-2 15,-4 21 7-15,-1 8 9 16,8-1-9-16,3-1 6 16,-10-10 0-16,7-11-1 15,0-2 1-15,-7-12 0 16,3 0-7-16,-3-3 18 16,0 0-11-16,6-6 0 15,12-19 2-15,-5 0 2 16,4 1-4-16,-10 0 0 0,7 10 0 15,-11 9 9 1,-3 5-14-16,0 0 5 0,6 0-17 16,5 11 12-16,-5 15-10 15,8 4 12-15,-14-9-1 16,3-3-12-16,-3-7 8 16,-7-8-5-16,0-3 3 15,7 0 5-15,0 0 10 16,0 0 0-16,10-14 8 15,4-10-4-15,-8-1-9 16,11 5 0-16,-3 6 2 16,-4 2-10-16,4 10 8 0,-1 2-2 15,11 0-2 1,0 0-15-16,-3 20 16 0,-4 5-22 16,-3 1-71-16,3-4 8 15,-4-1-102-15,-13-10-97 16</inkml:trace>
  <inkml:trace contextRef="#ctx0" brushRef="#br0" timeOffset="-26150">19053 3359 575 0,'0'0'247'0,"0"0"-133"0,0 0-44 16,0 0-8-16,0 0-45 15,0 0-17-15,-38 10-4 16,38 19 1-16,20 0 6 16,5-9 0-16,12-6 1 15,-16-8-1-15,-7-6 15 16,10 0-6-16,-17 0 56 15,0 0 17-15,-1-11-12 16,-6-6 16-16,0-10-39 0,0 8-26 16,0 1-14-1,-6 4-5-15,-8 6-10 0,-10 8 4 16,10 0-81-16,0 6-78 16,14 33-45-16,0 10-138 15</inkml:trace>
  <inkml:trace contextRef="#ctx0" brushRef="#br0" timeOffset="-24021">21112 3398 712 0,'0'0'172'0,"0"0"-54"15,0 0-19-15,0 0-25 16,0 0-52-16,0 0-15 16,110-45 14-16,-79 45-12 15,-3 0-8-15,3 2-1 16,-7 27-9-16,-11 11 3 15,-13 6 6-15,0 8 0 16,0 6-1-16,-30 3 12 16,-22-3-11-16,0-6 1 15,-6-15 9-15,13-15-6 16,7-12-4-16,18-12 0 16,-4 0 11-16,10-6-10 15,7-19 15-15,7-5 8 16,0 8-5-16,0-4 28 15,0 9-18-15,0 5-22 0,14 4-1 16,6 5-2-16,5 3-4 16,5 0 0-16,12 0-8 15,2 26 1-15,11 5 3 16,-3 0 4-16,-7 4-14 16,6-4 1-16,1 0-110 15,-14-4-48-15,-4-5-197 16</inkml:trace>
  <inkml:trace contextRef="#ctx0" brushRef="#br0" timeOffset="-23076">21972 2986 801 0,'0'0'107'0,"0"0"5"15,0 0-38-15,-224-88-19 16,107 68-11-16,-17-3-33 16,-38 3-1-16,-13 6-4 15,-22 0 3-15,-16 4 0 16,3 6-9-16,-10 4 0 0,-1 0 8 15,-6 0-7-15,0 0-1 16,17 11 0-16,-4 6 6 16,14 3-7-1,4 3 1-15,7-7 0 0,13 2-10 16,31-4 15-16,35-5-5 16,41-1 0-16,17-2 8 15,48 0-9-15,0 2 1 16,14 7-3-16,0 5-8 15,0 8 14-15,0 7-3 16,0 7 0-16,0 4 14 16,0 6-11-16,0 4-1 0,0 7-1 15,0 4 35-15,0 10-23 16,0 12 13-16,0 11-1 16,0 3-19-16,0 1 29 15,0-5-30-15,0-16 5 16,0-12 1-16,0-11-2 15,0-9-4-15,0-2-5 16,0-9 11-16,0-6-12 16,0-3 2-16,21-4-1 15,10-8 8-15,-3-1 0 16,23-4-8-16,25-6 4 16,34-4 6-16,48-2 21 15,41-2-20-15,39 0-3 0,19 0 4 16,25 0-1-16,14 7-11 15,3-6 0-15,-10-1 6 16,-17 0-15-16,-11 0 9 16,-37 0 0-16,-25 0-6 15,-31 0 13-15,-16-8-7 16,-15 0 0-16,-16-1 7 16,-11 0-4-16,-7-2-3 15,-21 2 0-15,-6-2-3 16,-24-3 9-16,-15 0-6 15,-2-4 13-15,-11-5-11 16,-4-5 47-16,4-9-26 16,-3-6-6-16,3-11 20 15,-3-13-35-15,3-13 23 0,-10-20-13 16,6-14-5-16,4-12 10 16,-17 1-17-16,-7 1 0 15,0 7-7-15,0 9 9 16,-20 16-2-16,-18 18 0 15,0 17 5-15,-7 14-15 16,-13 11 10-16,-1 9-45 16,-23 15-26-16,-14 5-175 15,-8 0-249-15</inkml:trace>
  <inkml:trace contextRef="#ctx0" brushRef="#br0" timeOffset="-8184">17296 8485 928 0,'0'0'115'0,"0"0"41"15,0 0-89 1,0 0 11-16,0 0-20 0,0 0-52 15,-52-118-2-15,21 129-4 16,17 27-2-16,-3 7-8 16,17 7 10-16,0 2 0 15,17 1-6-15,18-9 11 16,3-6-5-16,-1-4 0 16,1-4 6-16,-10-6-14 15,-4 2 8-15,-10-2 0 16,-14 3-4-16,0-3 10 15,0-5-6-15,-14 1 0 16,-24-8-6-16,0-3 0 16,-13-11-34-16,13 0-49 0,10 0-26 15,11-3-51-15,17-31-77 16,24-21-252-16</inkml:trace>
  <inkml:trace contextRef="#ctx0" brushRef="#br0" timeOffset="-6374">17770 8201 558 0,'0'0'194'0,"0"0"-84"16,0 0 42-16,0 0-28 15,0 0-65-15,0 0-36 16,21-36-16-16,-7 93-3 0,3 17 57 16,-4 14-26-1,1 4-19-15,-3 1 12 0,-11 0-22 16,0-14 2-16,6-10-7 15,-6-20 7-15,0-17-9 16,7-18 2-16,0-12-1 16,0-2 9-16,0-8-3 15,10-30-6-15,-10-9 0 16,-7-8 3-16,0-2-18 16,0 2 15-16,-31 7 0 15,-21 11-10-15,8 8-2 16,-15 9 7-16,15 9 5 15,20 5-6-15,10 6-2 16,14 0 8-16,0 0-13 16,24 8 11-16,34 10-3 0,15-7 5 15,9-2 0-15,-6-9 6 16,-4 0-6-16,-21 0 0 16,-6 0 0-16,-7 0 6 15,-14 0 5-15,-10 0 2 16,-14 0 9-16,0 0-11 15,0 0 32-15,0 0-22 16,0 0 6-16,0 0-11 16,-7 0-13-16,-24 0-6 15,-7 31 0-15,11 12 3 16,-4 11-3-16,17 1 3 16,14-7 0-16,0-7-4 0,21-7 17 15,23-14-13-15,1-6 0 16,0-9 1-16,6-5 6 15,-6 0-7-15,0-16 2 16,-14-22 5-16,-4-5 7 16,-20-6-10-16,-7-4 18 15,0-2-18-15,0-2 28 16,-45 9-29-16,1 7-1 16,9 15 1-16,-9 12 5 15,13 14-8-15,-7 0 0 16,10 9-6-16,-3 31-2 15,11 6 8-15,9 5 0 16,11-2-9-16,0-3 17 0,0-7-8 16,11-7 0-1,33-9-11-15,-9-9 1 0,16-8 3 16,-6-6 7-16,17 0-3 16,-11-17 9-16,1-12-6 15,-7-5 0-15,-1 2 9 16,-16 4-11-16,10 5 2 15,-7 11 0-15,-11 4-6 16,4 8 17-16,-10 0-14 16,7 6 3-16,-4 25-4 15,-10 1-5-15,0 5 9 16,0-6 0-16,-7-2-6 16,7-6 16-16,10-9-10 0,-10-6 0 15,13-8 1-15,4 0-1 16,4 0 0-16,10-11 0 15,-1-15 8-15,-16-8 0 16,10 0-8-16,-10-3 13 16,3-1-8-16,-11 7 16 15,-6 8-21-15,4 14 0 16,-11 7 7-16,0 2-6 16,0 0-2-16,7 11-12 15,-1 20 12-15,1 1-7 16,0-1 8-16,0-5 0 15,3-12-4-15,-3-3 13 16,0-5-9-16,7-6 0 16,10 0 4-16,-3 0-7 0,3 0 3 15,-4-3 0-15,1-8-5 16,-4-4 15-16,4 1-10 16,-4 0 0-16,-3 6 11 15,-7-1-16-15,-7 6 5 16,6 3-1-16,-6 0-13 15,7 0 5-15,4 23 9 16,2 2 0-16,1-2 6 16,-7-5-11-16,0-6 5 15,-7-4 0-15,0-5-16 16,10-3 16-16,-3 0 0 16,0 0 0-16,14-9 11 15,16-17-19-15,-6 1 8 0,-3 5 0 16,-4 6-3-16,-17 8 8 15,0 6-5-15,6 0 0 16,5 0-14-16,-5 2 5 16,18 16-23-16,-17-4-10 15,17-5 36-15,-10-4-33 16,16-5 39-16,8 0-3 16,-7 0 11-16,14-14-13 15,-18-12 5-15,4 0 0 16,-7-2 14-16,-18-1-10 15,-13-2 18-15,0 3 3 16,0-4-16-16,-13 6 21 16,-25 12-30-16,7 3 0 0,3 11-5 15,-3 0 0-15,11 11 5 16,-4 23 0-16,3 4 6 16,7 1-18-16,14-7 12 15,-10-6-3-15,10-12-12 16,0-3 9-16,0-3 6 15,0 4 0-15,24 0 7 16,-10-1-16-16,0 6 9 16,-4 0 0-16,-3 12-9 15,-7 5 19-15,0 12-10 16,0 12 0-16,0 4 7 0,-17 9-9 16,-4 6 2-1,-10 7 0-15,-3 7 6 0,3 1 6 16,-14 5-3-16,0 0 12 15,8-6-19-15,2-4 30 16,4-14-28-16,7-15 4 16,10-18 15-16,8-18-15 15,-1-12 7-15,0-8 1 16,7-2-9-16,-7-2 43 16,-10-33-37-16,-4-13-11 15,-10-13-4-15,-14-7-74 16,-13-10-70-16,-18-7-226 15,-10-13-688-15</inkml:trace>
  <inkml:trace contextRef="#ctx0" brushRef="#br0" timeOffset="-6050">18991 7987 785 0,'0'0'157'0,"0"0"-42"16,0 0-32-16,0 0 3 16,0 0-74-16,0 0-3 15,0-35-9-15,0 70 3 16,0-3-6-16,0 2 3 16,24-4 0-16,14-1-4 0,13-8 11 15,8-15-7-15,6-6 5 16,-3 0 4-16,-4-12 12 15,-20-17 7-15,-24-2 1 16,-14-1-6-16,0 1-11 16,-65 3-24-16,-35 10-28 15,-3 16-121-15,13 2-23 16,18 6-162-16</inkml:trace>
  <inkml:trace contextRef="#ctx0" brushRef="#br0" timeOffset="-1366">21477 8656 468 0,'0'0'277'16,"0"0"-150"-16,0 0-3 15,0 0 1-15,0-180-31 16,-24 149 1-16,3 5-19 16,-10 5-40-16,7 11 21 0,-4 10-36 15,-2 0-18-15,2 25 0 16,-17 27 7-16,14 16-10 16,0 4 0-16,25 1 5 15,6 0-10-15,6-14 5 16,49-8 0-16,4-16-9 15,13-17 10-15,11-16-1 16,-1-2 3-16,8-11 3 16,-11-23 7-16,-11-9-13 15,-16-3 0-15,0-6 0 16,-8 4 8-16,-16 5-8 16,-4 17 0-16,-10 12 10 0,-14 11-14 15,6 3 4 1,5 0-10-16,-4 29 3 0,0 5-1 15,6 3 8-15,-6-3 0 16,-7-5-11-16,17-12 10 16,-10-6-14-16,0-8 13 15,0-3-10-15,0 0 18 16,0-3-6-16,-7-23 0 16,0-5 11-16,0-6-10 15,0 0-1-15,0 3 0 16,0 2 20-16,-21 15-18 15,-3 11 12-15,-3 6-14 16,-11 0 3-16,0 29-15 0,-14 17 12 16,15 5 0-1,16 3-6-15,7-2 7 0,14-1-1 16,0-8 0-16,21-9 0 16,23-11-10-16,8-15 6 15,0-8 0-15,-8 0-4 16,1-16 10-16,-14-15-2 15,-10-9 1-15,3-7 6 16,-17-4 3-16,-7-9-10 16,0-3 15-16,0 3 8 15,-14 6-16-15,-10 20 2 16,3 17-9-16,-10 17 13 0,-7 2-24 16,-6 44 11-1,6 17 0-15,3 5-8 0,11-2 15 16,17 0-7-16,7-9 0 15,0-9-3-15,0-7-6 16,38-15-7-16,0-9-10 16,14-17 26-16,-1 0-17 15,-6-15 17-15,7-25 0 16,-15-5 9-16,-9-4-10 16,3-5 4-16,-11-3-3 15,4-4 27-15,-17 10-20 16,0 11-7-16,0 10 4 15,0 20 5-15,10 7-15 16,-3 3 6-16,10 0-1 16,-3 29-14-16,10 5 10 0,-11 6 5 15,-6-3 0-15,3 3 7 16,-10 1-15-16,0-5 8 16,0-1 0-16,0-1-8 15,10-3 16-15,-3-7-8 16,-8-5 0-16,8-7-7 15,3-9-3-15,-3-3 5 16,17 0 5-16,-3-15-6 16,9-19 15-16,1-3-9 15,0-7 0-15,-10 0 10 0,-4-9 12 16,-4 3-11 0,-6-2-8-16,-4 9 16 0,-3 12-9 15,0 11-10-15,-7 8 0 16,0 9 7-16,0 3-16 15,0 0 9-15,14 0 0 16,3 0-10-16,11 0 9 16,-4 3 1-16,3 3 0 15,-3-3 9-15,-17-3-14 16,7 0 5-16,-14 0 0 16,0 0-9-16,0 0 16 15,0 0-7-15,0 3 0 16,0 0 3-16,0 8-16 15,0 9 11-15,0 6 2 16,0 8-14-16,0 0 26 16,0-6-12-16,7-2 0 0,10-8 6 15,-3-4-9-15,-1-3 3 16,12 1 0-16,-5-4-9 16,11 4 15-16,-10-4-6 15,10 1 0-15,0-6 10 16,-4-3-14-16,11 0 4 15,-7 0 0-15,-4 0 0 16,4-17 4-16,-3-9-4 16,-4-3 1-16,-3-5 13 15,3-3-5-15,-4-6-9 16,-13-3 0-16,-7-2 11 16,0-4 1-16,0 12-10 15,0-3 2-15,0 12 7 0,0 8 5 16,0 6-16-16,0 9 0 15,-7 4-3-15,0 4 3 16,0 0-3-16,1 20-2 16,-1 26 5-16,0 14-5 15,7 0 5-15,0 1 0 16,0-8-13-16,0-7 5 16,20-11 1-16,11-9 2 15,-10-12-13-15,10-11 9 16,-10-3 9-16,16 0 0 15,1-23-1-15,14-17 9 16,-1-6-8-16,-6-8 0 16,0-10 12-16,-7 5 0 0,-11 3-8 15,-10 9-2 1,-10 7 19-16,-7 11-11 0,0 12-5 16,0 9-5-16,0 8 6 15,0 0-20-15,0 0 9 16,0 37 5-16,7 17-16 15,14 11 20-15,10 2-4 16,7-7 0-16,6-9-15 16,-9-14 10-16,-11-8-5 15,-11-12 10-15,-6-6-10 16,-7-8 12-16,0-3-2 16,0 0 0-16,0 0-6 0,0 0-3 15,-13-5 9-15,-8-7 0 16,11 3-11-16,10 7 11 15,0-1 0-15,0 3 0 16,0-3-30-16,10-6 21 16,35-8-9-16,20-11 18 15,0-14-10-15,18 1 14 16,-18-5-4-16,-10 3 4 16,-27 0 2-16,-4 3 45 15,-17 6-19-15,-7 2-4 16,0 12 21-16,0 6-38 15,0 8 5-15,0 6-14 16,0 0-2-16,0 34-4 16,0 33 1-16,-7 24 3 15,-4 9 0-15,5 9 2 0,-1-4-2 16,7-7 0-16,-7-10 9 16,7-11-13-16,-7-14 4 15,7-20 0-15,0-18-6 16,0-13 12-16,0-12-6 15,-7 0 7-15,7-3-2 16,-7-34 29-16,-3-20-34 16,10-12 6-16,-7-14-5 15,7-8 9-15,0-9-10 16,0-9 0-16,-7 7 5 16,7 1-8-16,0 22 3 15,0 18-4-15,0 21-13 0,7 20 5 16,31 11 7-16,6 9-7 15,15 0-15-15,10 18 20 16,-11 15 2-16,-6 11-3 16,-14 5-7-16,-11-1 7 15,-10-2 8-15,-17-5-3 16,0-5-25-16,-17-4 22 16,-17-3-21-16,-11-7-13 15,7-5 24-15,7-6-28 16,24-5 12-16,0-2 22 15,7-4 6-15,0 0-4 16,21 0 8-16,24-12 0 16,24-18-4-16,-4-1 7 0,0-5-3 15,-3-5 28-15,-3 4-18 16,-22 1 33-16,1 10-14 16,-24 3-3-16,-7 11 17 15,0 4-35-15,-7 4 10 16,0 4-17-16,0 0 10 15,0 0-22-15,0 24 0 16,0 15 11-16,0 7-10 16,0 2 18-16,7-1-8 15,-1-4 0-15,12-9 7 16,2-8-12-16,11-6 5 16,-10-12 0-16,10-8-4 0,7 0 11 15,-18-5-7-15,11-24 0 16,-17-5 12-16,0-6 8 15,-14-6-16-15,0-9 2 16,0 2 24-16,-28 1-23 16,-17 6-5-16,-6 12-2 15,6 8 10-15,7 18-18 16,7 8 8-16,4 0 0 16,-4 20-19-16,17 25 19 15,0 15 0-15,14 9 0 16,0-5 7-16,7-8-20 15,45-10 13-15,-1-12 0 16,8-11-8-16,-1-15 8 0,11-8 0 16,-10 0 0-1,-8-8 12-15,1-15-10 0,-8-6-2 16,-6-5 0-16,-7 3 6 16,-17 2 4-16,-7 3-10 15,0 13 9-15,-7 6-1 16,0 5-4-16,0 2-4 15,0 0-14-15,0 20 10 16,0 17-2-16,7 3 6 16,-7-6 0-16,17-5 9 15,-10-9-21-15,0-6 12 16,-1-6 0-16,8 1-7 0,10-6 1 16,-10-3 6-1,10 0-1-15,-3 0 10 0,10-9-4 16,-4-14-5-1,4-3 0-15,0 1-4 0,-3-3 10 16,3 8-6-16,-18 5 0 16,11 6 3-16,4 9-9 15,-4 0 6-15,3 6 0 16,4 17-14-16,-10 3 9 16,3 0-2-16,-10-6 3 15,3-3-9-15,4-6 6 16,3-2 7-16,-4-6 0 15,18-3-8-15,0 0 12 16,3 0-4-16,-3-26 4 16,-7-3 10-16,-10-2-1 0,-14-9-4 15,-7-3-6-15,0 0 16 16,-14 3-12-16,-14 6-7 16,-10 8 0-16,7 12 9 15,11 8-25-15,-11 6 16 16,17 6-4-16,-17 30-12 15,17 10 14-15,8 3 2 16,6-1 0-16,0-4-16 16,0-10 5-16,13-11-2 15,8-15 13-15,-4-4-17 16,4-4 22-16,-4 0-5 16,10-21 3-16,-2-18 13 0,-12-16-5 15,18-11 3-15,-17-5-13 16,0-12 30-16,-14-3-23 15,0 5-2-15,0 7-2 16,0 17 11-16,0 17 1 16,0 18-16-16,0 13 6 15,-7 9-7-15,7 0 1 16,-7 14-5-16,-7 35 0 16,-3 28 9-16,-4 17-10 15,21 12 6-15,0 2 0 16,0-9-12-16,14-20 17 15,24-16-5-15,-10-26 0 16,2-14-1-16,1-11-12 16,-3-12 13-16,3 0 0 0,14-12-3 15,6-25 14-15,1-6-11 16,-8-5 0-16,-6-4 12 16,-17 3-14-16,-4 15 2 15,-10 5 0-15,-7 20 5 16,0 7-5-16,0 2 0 15,0 0-1-15,0 0-8 16,7 25 3-16,0 10 6 16,0-3 0-16,-1-1-5 15,-6-9 7-15,18-4-2 16,-5-1 0-16,1-8 1 0,3-3-10 16,4-6 9-1,-7 0 0-15,10 0 1 0,3 0 5 16,4-20-6-16,0-10 0 15,-3-1 13-15,-4 3-15 16,-10-1 2-16,-1 12 0 16,-13 2-2-16,0 10 6 15,0 5-4-15,0 0 0 16,0 0-13-16,0 10 6 16,11 14 5-16,-5 2-17 15,-6 0 18-15,7-5-38 16,0-5 23-16,-7-8 14 15,0-2-18-15,7-6 13 16,0 0 7-16,10 0 0 16,4-8-3-16,10-18 6 0,-4 4-3 15,-3 4 0-15,-10 6 12 16,-7 7-17-16,-7 5 5 16,7 0 0-16,10 0-12 15,-3 3 6-15,17 14 6 16,13-6 0-16,-9 0 7 15,20-7-11-15,-21-4 4 16,4 0 0-16,0 0-5 16,-11 0 9-16,-3-18-4 15,-3-7 0-15,3-7 17 16,-17 1-4-16,0-3-3 16,-7-1-8-16,0 3 12 15,0 4-8-15,-21 6-6 0,-3 7 0 16,10 6 12-1,8 9-25-15,-1 0 13 0,7 3-7 16,-11 28-10-16,4 7 20 16,7 5-3-16,0 2 0 15,0-1 12-15,0-5-16 16,0 1 4-16,0 3 0 16,0 6-6-16,0 8 9 15,0 9-3-15,0 5 0 16,-6 12 8-16,-15 8-13 15,4 4 5-15,3 5 0 16,7-3-6-16,7-8 11 16,0-9-5-16,0-11 0 15,0-15 10-15,0-15 4 0,0-13-8 16,0-14-4-16,0-9 18 16,0-3-15-16,0 0 9 15,-7 0 14-15,-37-35-25 16,-25-16-6-16,-27-15-59 15,-21-11-193-15,-17-11-247 16</inkml:trace>
  <inkml:trace contextRef="#ctx0" brushRef="#br0" timeOffset="-1159">26909 7881 920 0,'0'0'170'0,"0"0"-32"0,0 0-8 15,0 0-75-15,0 0-47 16,0 0-16-16,0 0-33 16,73 20-104-16,-36 26-265 15</inkml:trace>
  <inkml:trace contextRef="#ctx0" brushRef="#br1" timeOffset="-41941">8253 648 462 0,'0'0'290'0,"0"0"-220"16,0 0-10-16,0 0 18 15,0 0-40-15,0 0 38 16,-17 95-30-16,3-47-22 16,-7 15 36-16,4 8-33 15,3 4 5-15,7 10 9 16,0 8-29-16,1 6 20 16,-5 16-21-16,11 10-6 15,0 3 10-15,0 4-9 16,0 0-6-16,0-1 1 0,0 1 15 15,17 2-13 1,11 1-3-16,-11-10 2 0,4-7-2 16,-14-9 4-16,10-10-4 15,-17 1 0-15,0 1 10 16,0 1-15-16,0 1 5 16,0 3 0-16,0 9-3 15,0 13 7-15,0 12-4 16,0 12 12-16,0 0-5 15,7-10 44-15,6-16-31 16,1-6-15-16,3-5 18 16,-3 2-21-16,-7 3 10 0,0-6-9 15,-7 1 4 1,0 1 5-16,0 2-12 0,0 5 0 16,0-3 12-16,-7-6-3 15,-7-5-9-15,-10-6 5 16,-3-3 3-16,3-1 3 15,-4-4-11-15,11-6 4 16,3-9 2-16,0-3 1 16,8-8-7-16,-5-1 0 15,-3-2 11-15,1-3-10 16,6 0-1-16,-10-3 1 16,3-9-1-16,7-8 9 15,7-12-9-15,0-5 0 0,0-9 10 16,0-2-14-1,0-3 4-15,0-4 0 0,0 0-2 16,0 1 8-16,0 2-6 16,0 1 0-16,0-1 9 15,0-2-10-15,0-4 1 16,0-1 0-16,0-1-7 16,0 0 12-16,0 5-5 15,0 4 0-15,0 4 5 16,0 5-5-16,0 1 0 15,0-2 0-15,0 0-9 16,0-3 15-16,0 1-6 16,0-4 0-16,0 3 6 15,0 3-12-15,0 0 6 0,7 3 0 16,-7 0-3-16,7-3 7 16,-7-6-4-16,14-3 0 15,-14-2 4-15,10 3-6 16,-10-4 2-16,0 1 0 15,7 0-6-15,-7-1 10 16,0 4-4-16,7-1 0 16,-7-3 6-16,6-2-7 15,-6 3 1-15,0-6 0 16,0-1-4-16,0 1 6 16,0-3-2-16,0 3 0 15,0 0 5-15,7 0-9 16,-7-1 4-16,0 4 0 0,7-2-8 15,4-2 9 1,-5 4-1-16,-6 0 0 0,7 2 8 16,-7 1-10-16,7-1 2 15,-7 4 0-15,14-1-3 16,-14-2 7-16,17-1-4 16,-10-2 0-16,7-2 1 15,-7 0-12-15,10 2 11 16,-10 0 0-16,0 0-3 15,6-3 6-15,18-1-3 16,-3 1 0-16,10 0 3 16,20-3-11-16,4 0 8 0,3 0 0 15,18 0 7-15,-18 0-2 16,11 0-5-16,3 0 0 16,3 0 7-16,32 0-7 15,-4 0 0-15,7 0 0 16,10 0-4-16,0 0 5 15,4 0-1-15,3 0 0 16,7 0-1-16,0 0-3 16,14 0 4-16,-4 0 0 15,4 0-5-15,-1 0 7 16,-13 0-2-16,0 0 0 16,-13 0 3-16,2 0-4 15,-9 0 1-15,6 0 0 0,-3 0-8 16,10 0 14-1,-7 0-6-15,-3 0 0 0,-11 0 4 16,-17 0-7-16,-6 0 3 16,-18 0 0-16,4 0-1 15,-4 0 3-15,4 6-2 16,13-3 0-16,14 2 5 16,-7-1-11-16,-6-2 6 15,-1 1 0-15,-17 0-9 16,-3-1 16-16,-10-2-7 15,-15 0 0-15,-16 0 2 16,-11 4-7-16,-3-4 5 0,-14 0 0 16,7 0-8-1,-1 0 12-15,1 0-4 0,-7 0 0 16,18 0 7-16,-5 0-11 16,1 0 4-16,3 0 0 15,-3 0-4-15,0 0 10 16,-7 0-6-16,3 0 0 15,-3-4 4-15,0-4-3 16,0-6-1-16,6 0 4 16,-2-1-11-16,-4-5 10 15,-7 0-3-15,0-5 0 16,6-4 11-16,1-5-10 16,-7-6-1-16,7 0 4 15,0-6-3-15,-7-3-1 16,0-5 0-16,10-3 1 15,-10-3 10-15,7-3-9 0,-7 2-2 16,0-1 0-16,0-1 4 16,0 0-4-16,0-6 0 15,0 4-2-15,0-1 10 16,7-6-8-16,-7-2 0 16,7-3 0-16,0-9-1 15,0 0 1-15,0 1 0 16,10 2-3-16,-3 7 10 15,-8 8-7-15,12 0 0 16,-5 0 1-16,1-4-6 16,-7-5 5-16,0-6 0 0,3-3 0 15,-10-5 5-15,7-2-5 16,-7 9 0-16,0-3 1 16,0 10-7-16,0 4 6 15,0-5 0-15,0 4-1 16,0-3 9-16,0-4-8 15,-17-4 0-15,3-2 3 16,0-1-10-16,1 3 7 16,-5 2 0-16,12-3-3 15,6 0 14-15,0-2-11 16,0-1 0-16,0-3 2 16,0 9-10-16,0 3 8 15,0 3 0-15,0 3 1 0,0-3 10 16,-7-6-11-16,7-6 0 15,-7 0 5-15,0 4-14 16,7 2 9-16,0 3 0 16,0 5-5-16,0 1 16 15,0-4-11-15,-10 1 0 16,10-6 7-16,0-2-16 16,-7-7 9-16,7 1 0 15,0 2-7-15,0 10 15 16,0 10-8-16,0 12 0 15,0 2 8-15,0 6-17 16,-7 3 9-16,0-2 0 16,0-1-8-16,7-1 21 0,0-5-13 15,0 0 0-15,0-2 5 16,0 3-18-16,0-3 13 16,0 0 0-16,0-6-6 15,0 2 19-15,0-2-13 16,0 4 0-16,0 7 7 15,0 7-20-15,0 2 13 16,0 3 0-16,7 3-7 16,0-3 21-16,0 2-14 15,10 1 0-15,-10 0 6 16,7 5-20-16,-14 1 14 16,6 5 0-16,-6 3-7 15,0 1 17-15,0 4-10 16,0 2 0-16,0 4 2 0,0 3-14 15,0 0 12-15,0 1-25 16,0 3 18-16,0 0-67 16,0 5-5-16,-13 0-100 15,-46 0-183-15,-16 0-482 16</inkml:trace>
  <inkml:trace contextRef="#ctx0" brushRef="#br0" timeOffset="-46316">148 1199 585 0,'0'0'163'16,"0"0"-43"-16,0 0 14 16,0 0-54-16,0 0-33 15,0 0 13-15,0 0-51 16,0 21 17-16,0 21 51 15,0 19-32-15,0 10 22 16,0 10-28-16,0 4-8 16,0 6 22-16,0 7-47 15,0 1 23-15,0 8-2 16,11 1-21-16,-4-2 15 16,6-1-21-16,-6-4 2 15,0-1 7-15,-7 3 1 16,0-3-10-16,0 3 0 0,-14 5 11 15,1-2-11-15,-5 6 0 16,5 2 0-16,13 0-5 16,0 7 12-16,0 7-7 15,0 10 0-15,0 7 10 16,0-2-13-16,0-6 3 16,0-8 0-16,13-9-7 15,-2-5 16-15,-11-4-9 16,7-8 0-16,-7-1 5 15,0-4-9-15,0 2 4 16,0-2 0-16,0 4-6 16,0 7 16-16,0 14-10 0,0 5 0 15,-7 1 5-15,-10 2-6 16,10-1 1-16,-7 1 0 16,14-3 5-16,-7-9 5 15,0-6-10-15,7-13 0 16,0-8 8-16,0 5-11 15,0 3 3-15,0 0 0 16,0 0-2-16,-10-6 13 16,3 1-11-16,7-7 0 15,-14-2 11-15,14-3-15 16,0-3 4-16,-7-12 0 16,7-4 2-16,0-11 8 15,0 0-10-15,0-3 0 0,0-1 6 16,0-3-5-16,0-3-1 15,0-9 0-15,0-8-10 16,0-6 18-16,0-9-8 16,0-5 0-16,0-3 5 15,0-1-6-15,0 1 1 16,0 3 0-16,0-3-10 16,0 3 20-16,0-3-10 15,0 0 0-15,0 3 6 16,0-4-13-16,0 1 7 15,0 0 0-15,0-3-6 16,0 6 9-16,0 0-3 0,0 2 0 16,0 0 4-1,0-3-8-15,0 2 4 0,0-4 0 16,0 3-5-16,0-3 11 16,0 2-6-16,0 1 0 15,0 0 5-15,0-6-12 16,0 2 7-16,0 2 0 15,0-4-9-15,0 0 10 16,0 0-1-16,0 0 0 16,0 0 0-16,0 0-11 15,0 0 11-15,0 0 0 16,0 0-3-16,0 0-8 16,14 2 11-16,0 0 0 15,24 2 5-15,6-4-15 16,15 0 10-16,17 0 0 0,-4 0-8 15,10 0 13-15,-6 0-5 16,-4 0 0-16,11 0-5 16,6 0-6-16,7-4 7 15,7 2-17-15,25 0 16 16,-11-2-38-16,17 4 32 16,-7 0-6-16,-10 0-5 15,3 0 12-15,-17 0 5 16,-6 0 5-16,-8 0-8 15,-10 0 5-15,10 0 3 16,1 0-2-16,6-2 10 16,0-4-14-16,1 0 6 0,16 1 0 15,-17 5-6-15,-10 0 13 16,4 0-7-16,-15 0 0 16,8 0-5-16,-4 0-6 15,4 0 6-15,6 0 0 16,21 0-3-16,-7 0 6 15,11 0 1-15,-25 0 1 16,-17 0 0-16,-20 0-8 16,-8 0 7-16,-13-3 1 15,-3 0 1-15,-4 0 1 16,7 0-2-16,3-4 0 16,11 7 8-16,0-1-15 15,6 1 7-15,-6-4 0 16,7 2-2-16,-15 2 7 15,1-3-5-15,0 3 0 0,-4 0 4 16,-3 0-9-16,0 0 5 16,4 0 0-16,2 0-2 15,8 0 6-15,0 0-4 16,6 0 0-16,1 0 4 16,-7 0-12-16,-1 0 8 15,-13 0 0-15,-17 0-1 16,0 0 6-16,-14 0-5 15,0 0 0-15,0 0 6 16,0 0-7-16,0 0 1 0,0 0 0 16,0 0 10-1,0 0-6-15,0 0 6 0,0 0-7 16,0-3 7-16,0-5-7 16,-14-1-3-16,7-2 0 15,0 2 23-15,-10-3-23 16,17-4 19-16,0-3-12 15,0-3-2-15,0-4 13 16,0-2-12-16,0-7-4 16,0 1 28-16,0-3-29 15,0-5 15-15,0-1-16 16,0-9 13-16,10 1-6 16,4-1-7-16,0-2 0 0,-7 2-1 15,3-2 5 1,-10-4-4-16,0 0 1 0,0-3 8 15,-24-3-9-15,-21-7 0 16,1-3 0-16,-8-3 1 16,7-1 3-16,8 1-4 15,9-2 0-15,4 1 9 16,10 6-14-16,7 1 5 16,7 2 0-16,0 1-5 15,0-6 7-15,0-7-2 16,0 4 0-16,0-2 9 15,0 2-9-15,0 2 0 16,0 4 0-16,0 2-3 16,0-2 6-16,0-1-3 0,0-2 0 15,0 2 10 1,0 0-13-16,0 3 3 0,0 4 0 16,0 1-3-16,0 5 6 15,0 3-3-15,0 0 0 16,7-3 6-16,7-4-15 15,-7 0 9-15,10-6 0 16,-10 1-1-16,-7-1 2 16,0-2-1-16,0 5 0 15,0 0 13-15,0 6-16 16,0 2 3-16,0 1 0 16,0-2-7-16,0 1 11 15,0 2-4-15,0-5 0 0,0-2 8 16,0-3-12-1,0-5 4-15,0 2 0 0,0 3-8 16,0-2 11-16,-7 2-3 16,0 1 0-16,-3-1 9 15,10 0-14-15,0 3 5 16,0 3 0-16,0 0-7 16,0 6 10-16,0 3-3 15,0-4 0-15,0 6 10 16,0-2-14-16,0-3 4 15,0-4 0-15,0-1-9 16,17-4 9-16,-3 0 0 0,10-9 0 16,-3 6 11-1,3 3-15-15,-11 4 4 0,1 3 0 16,-7 3-8-16,10 2 10 16,-10-1-2-16,0 9 0 15,0 6 10-15,-7 5-17 16,7 4 7-16,10 2 0 15,-17-5-5-15,7-1 8 16,-7-2-3-16,0 2 0 16,7-3 10-16,-7 2-16 15,0-2 6-15,0 1 0 16,0-6-9-16,7 0 13 16,-1-8-4-16,1-1 0 15,10-7 8-15,-3 0-12 0,7 5 4 16,3-1 0-16,-3 7-8 15,10-1 8-15,-11 4 0 16,11-2-1-16,-17 7 14 16,3 3-21-16,-17-1 8 15,0 4-24-15,0 0 23 16,0 5-56-16,-31 3 20 16,-7 6 12-16,11 2-29 15,-4 7 26-15,17 0-25 16,-3-1 2-16,10 2 30 15,7-1-24-15,0 0 19 16,0-9-31-16,0-3 3 16,0-3 1-16,7 0 1 0,3 5-27 15,-10 1-67-15,0 6-191 16</inkml:trace>
  <inkml:trace contextRef="#ctx0" brushRef="#br0" timeOffset="-33029">224 6818 545 0,'0'0'209'0,"0"0"-64"0,0 0 10 15,0 0-41-15,0 0-25 16,0 0-15-16,0-6-45 15,0 6 13-15,0 0-4 16,0 0-30-16,0 0 30 16,0 0-20-16,0 0 12 15,0 0 19-15,0 0-44 16,0 0 17-16,0 0-22 16,31 0 7-16,21 0-5 15,13 0 1-15,24 0 3 0,1 0 17 16,13 3-17-16,17 3 4 15,4-4-10-15,10 4 12 16,7-3-12-16,14-3 1 16,3 0-1-16,-3 0 0 15,-7 0 13-15,-14 0-13 16,-24 0 0-16,-7 0 2 16,-21 0-2-16,1 0 0 15,6 0 0-15,-3 0-4 16,11 0 15-16,9 0-11 15,4 0 0-15,0-3 1 16,4 0-8-16,-11 0 7 16,-14 1 0-16,-17-1-5 0,-13-3 9 15,-4 3-4-15,3-2 0 16,-6-1 5-16,-1 0-10 16,15 0 5-16,-15 0 0 15,4 1-3-15,4-2 7 16,-8 2-4-16,8 2 0 15,-8 1 5-15,-6-4-4 16,0 4-1-16,0-6 0 16,-15 7-6-16,5-5 14 15,3 3-8-15,13-3 0 16,11 6 0-16,-10 0-5 16,6 0 5-16,-13 0 0 15,-7 0-1-15,-4 0 4 16,-3 0-3-16,0 0 0 0,-4 0 10 15,-2 0-13-15,-12 0 3 16,-6 0 0-16,-7 0-5 16,0 0 14-16,0 0-9 15,0 0 0-15,0 0 3 16,0 0-11-16,0 0 8 16,-45 0-57-16,-20 9-87 15,-24 16-239-15</inkml:trace>
  <inkml:trace contextRef="#ctx0" brushRef="#br0" timeOffset="-32505">1854 7412 519 0,'0'0'369'0,"0"0"-231"16,0 0-29-16,0 0-6 0,0 0-31 15,0 0-39-15,17-22-11 16,17 22-20-16,4 0 8 16,14 5 12-16,-7 9-14 15,-8-2 9-15,-6 2 3 16,-10-2-15-16,-14 5 4 16,-7 0-2-16,0 8-7 15,-21 4 3-15,-37 3 2 16,-4-1 3-16,10-8-8 15,8-6 3-15,23-6-3 16,4-2 4-16,17 3-4 16,0-4 0-16,0 4 0 0,17-1 6 15,48-2 3 1,25-6 32-16,37-3 12 0,4 0-32 16,10-6 4-16,-21-9-25 15,-31 4 0-15,-37 0-12 16,-38 2-161-16,-14 4-251 15</inkml:trace>
  <inkml:trace contextRef="#ctx0" brushRef="#br0" timeOffset="-12870">8201 6686 579 0,'0'0'173'0,"0"0"-62"0,0 0-32 16,0 0 14-16,0 0-29 15,0 0-12-15,0 0 22 16,0 0-42-16,7 0 14 16,-7 0 2-16,0 0-33 15,0 0 24-15,0 0-36 16,0 0 2-16,0 0 5 15,0 0 0-15,0 0-10 16,0 0 0-16,0 0 12 16,0 0-19-16,0 0 7 15,0 0 0-15,0 0-1 0,0 0 14 16,7 0-13-16,-7 0 0 16,7 0 11-16,0 0-28 15,17 0 17-15,10 0 0 16,21 0-3-16,17 0 10 15,25 3-7-15,23 9 0 16,21-1 5-16,21 1-5 16,16-7 0-16,15-2 0 15,6-3 4-15,8 3 1 16,-5-3-5-16,-2 2 0 16,-14-2 12-16,-11 0-14 15,4 0 2-15,-7 0 0 0,-11 0-3 16,4 0 12-16,-17 0-9 15,-7 0 0-15,-10 0 9 16,-11 0-10-16,-10 0 1 16,-14 0 0-16,1 0-4 15,-15 0 8-15,1 0-4 16,-11 0 0-16,4 0 12 16,-4 0-16-16,3 0 4 15,-9 0 0-15,-4 0-6 16,-4 4 13-16,-6-3-7 15,-15 7 0-15,-9-6 6 16,-4 1-12-16,-3 2 6 16,-4 1 0-16,10-4-5 15,4 2 12-15,-3 2-7 0,17-4 0 16,-1 2 6-16,1-2-10 16,-7 1 4-16,0-3 0 15,-18 0-5-15,4 0 11 16,-10 0-6-16,0 0 0 15,-4 0 8-15,-3 0-11 16,0 0 3-16,7 0 0 16,-1 0-4-16,11 0 14 15,-3 0-10-15,-4-3 0 16,-3 1 6-16,-14 2-9 16,0-4 3-16,0 4 0 15,0 0-7-15,0 0-56 16,-21 0-74-16,-10 0-84 0,-6 0-109 15,16 15-426-15</inkml:trace>
  <inkml:trace contextRef="#ctx0" brushRef="#br0" timeOffset="-12414">10773 7123 603 0,'0'0'165'0,"0"0"-34"16,0 0-16-16,0 0-13 15,0 0-61-15,0 0-21 16,103-59 7-16,-51 59-22 16,-8 0 6-16,-6 0-4 15,-10 11 0-15,-4 12 0 16,-17 2-7-16,-7 5 0 16,0 1 7-16,-31 3-1 15,-7-6 10-15,-3-2 2 0,3-9-14 16,7 0 19-16,10-5-17 15,21-3 0 1,0-1 17-16,0 1-20 0,21-1 4 16,48-1 3-16,41-5-9 15,31-2 24-15,0 0-25 16,-7 0-29-16,-48 0-138 16,-42-6-368-16</inkml:trace>
  <inkml:trace contextRef="#ctx0" brushRef="#br0" timeOffset="-11546">6028 7278 630 0,'0'0'213'0,"0"0"-96"15,0 0-17-15,0 0-6 0,0 0-65 16,0 0-7-16,-7-18-22 16,45 18 5-16,14 0-8 15,20 0 3-15,17 0 0 16,21 0 0-16,11 0 1 15,6 0-1-15,3 0 2 16,-2 0 8-16,-8 0 14 16,-10 0-1-16,-27 0-1 15,-25 0 19-15,-20 0-32 16,-31-2 9-16,0-1 5 16,-7-6-12-16,0-2 55 15,0-6-33-15,0-6-27 0,-14 3 15 16,-31 0-14-16,0 0-7 15,-6 3 0-15,-1 3 15 16,8 0-16-16,-1 4 1 16,21 2 0-16,17 3-3 15,7 5 8-15,0 0-5 16,0 0 0-16,0 0-6 16,14 0 0-16,30 17 5 15,18 5 1-15,-10 1-3 16,6 1 9-16,-6-2-6 15,-14 1 0-15,-11-3 9 16,-16 0-16-16,-11 2 7 16,0 6-4-16,-62-1-9 0,-35 2-7 15,-20-3-159-15,4-1-73 16,17-2-291-16</inkml:trace>
  <inkml:trace contextRef="#ctx0" brushRef="#br0" timeOffset="-11107">6124 6987 685 0,'0'0'215'0,"0"0"-95"16,0 0-18-16,0 0 6 15,0 0-22-15,0 0-47 16,110-52 12-16,-110 52-39 16,0 0-9-16,0 5-6 15,-6 21 9-15,-39 9-6 16,-7 7 18-16,1 0-5 15,-15 2 2-15,-2-1-8 16,9-5-5-16,8-8 9 0,13-3-5 16,17-11-6-1,14-1 0-15,7-10 12 0,0 4-16 16,0 0 4-16,21 2 0 16,30 3 6-16,15 1 0 15,23-1-3-15,-6 3 3 16,-1 0-6-16,-10 7-25 15,-10 4-107-15,-10 3-148 16,-7 9-474-16</inkml:trace>
  <inkml:trace contextRef="#ctx0" brushRef="#br0" timeOffset="-10133">14662 8104 752 0,'0'0'189'15,"0"0"-66"-15,0 0 17 0,0 0-37 16,0 0-30-16,0 0-12 16,-162-100-49-16,124 100 9 15,1 0-21-15,2 0 1 16,4 11-2-16,11 7 4 15,-11-1-3-15,0 11 0 16,3 3 6-16,-3 19-9 16,0 7 3-16,-3 17 0 15,10 12-3-15,10 5 9 16,7 1-6-16,7-9 0 0,0-7 14 16,0-4-14-16,21 3 0 15,3 2 1-15,-3 0 17 16,-15-2-17-16,1-9 17 15,11-13-10-15,-18-16-5 16,6-8 17-16,1-9-20 16,7-6 0-16,17 6 15 15,0-5-8-15,14-1-2 16,13-2 8-16,14-7-7 16,4-2 11-16,-11-3-17 15,-13 0-18-15,-1 0-91 16,-13-8-180-16,0-21-285 15</inkml:trace>
  <inkml:trace contextRef="#ctx0" brushRef="#br0" timeOffset="-8574">15308 8670 429 0,'0'0'25'0,"0"0"-16"16,0 0-6-16,0 0 6 15,0 0-8-15,0 0 4 16,0-48 17-16,0 37 26 16,0 1 22-16,0 2 26 15,0 2-25-15,0-2 3 16,0-2 12-16,0 5-18 15,0-3 16-15,0 3-28 16,-7-3-4-16,7 7 19 16,0-5-23-16,-6 3-11 15,-5-2 26-15,11-1-35 0,0-6 6 16,0 0-7-16,0-1-15 16,0-2 17-16,0-1-20 15,0-2 5-15,0 4 14 16,0 2-24-16,0 6 30 15,0 3-25-15,0 3-8 16,0 0 18-16,0 0-14 16,0 0-5-16,0 0 0 15,0 0-2-15,0 0-1 16,0 15-5-16,0 28 8 0,-7 20-4 16,0 16 6-1,-13 10-2-15,13 14 0 0,-10 0 6 16,3 3-6-1,14-1 0-15,0-13 3 0,0-12-8 16,0-20 5-16,0-17 0 16,14-15-1-16,3-10 9 15,-10-10-11-15,-7-5 3 16,0 0 0-16,0-3 1 16,0 0 3-16,0 0-4 15,0 0 7-15,0 0 1 16,0 0-3-16,7 0-5 15,-7-20 0-15,13-14-7 16,-6-12-12-16,0-8 7 16,4-12-4-16,-11-3-15 0,0-8 17 15,0 0-7-15,-18 5-10 16,-9 16 14-16,-11 13-12 16,0 17 19-16,0 9 8 15,25 8-13-15,-1 6 10 16,7 3 2-16,7 0 3 15,0 0-10-15,0 0 8 16,27 0-19-16,42 0 18 16,10 0 2-16,4 0 1 15,-8-2 0-15,-16-8 1 16,-7 2-6-16,-15-1 5 16,-9-2 0-16,-11 5 13 0,-10 4-13 15,-7-5 34-15,0 7-18 16,0 0-7-16,0-2 36 15,0-1-29 1,0-6 1-16,-7 5-17 0,-17 4-4 16,3 0 0-16,-10 0-2 15,11 18 6-15,-4 20-10 16,24 10 10-16,0 7-4 16,0-7 0-16,0-5-26 15,31-11 18-15,6-12-5 16,-9-11-3-16,3-9 9 15,-4 0 15-15,4-12-4 16,-17-19 5-16,3-10 1 0,-17-4 2 16,0-3 4-1,0-7-6-15,0 6 31 0,-17 9-33 16,-4 12 4-16,-9 11 3 16,2 8-6-16,-3 9-9 15,-7 0 4-15,0 23-5 16,11 20-5-16,13 11 10 15,14 4 0-15,0-4-2 16,0-3-18-16,35-12 18 16,9-7-12-16,1-17 4 15,7-12-3-15,-15-3 7 16,15-15 6-16,-14-22-2 16,0-5 14-16,-11-1-7 15,-3 6 10-15,-10 2-14 0,-7 12 27 16,0 12-28-16,3 11 0 15,11 0-1-15,-1 2 2 16,11 30-5-16,7-1 4 16,-7 4 0-16,-10-1-9 15,-8-6 9-15,-6-1 0 16,4-2-3-16,-11 1 3 16,0-6 0-16,0-3 0 15,13-6 2-15,1-5-3 16,3-6 1-16,4 0 0 15,10 0 12-15,14-20-2 16,-4-11-5-16,3-1-5 16,-13 6-36-16,-17 8-65 0,-14 13-183 15,0 5-327-15</inkml:trace>
  <inkml:trace contextRef="#ctx0" brushRef="#br0" timeOffset="6610">1905 5912 410 0,'0'0'361'0,"0"0"-205"15,0 0 6-15,0 0 0 16,0 0-55-16,0 0 13 16,0 0-60-16,18-52-11 0,-18 52 16 15,0 0-39 1,0 0 4-16,0 0-10 0,0 0-14 16,0 0 5-16,0 0-11 15,0 0 0-15,0 0 0 16,0 0 3-16,0 0-3 15,0 15 0-15,0 3 5 16,0 8-5-16,7 1 0 16,6 2 0-16,18-4-10 15,-3 1 21-15,10 0-11 16,-1-4 0-16,-6 4 5 16,4 3-7-16,-4-3 2 15,-11-4 0-15,4-1-3 16,-10-1 10-16,-14-1-7 0,0-1 0 15,0-2 6 1,0 4-15-16,-7-5 9 0,-37-1 0 16,-15 1-8-16,-17-10 8 15,-3-2-20-15,11-3-27 16,9 0-50-16,8 0 25 16,26 0-78-16,19-23-44 15,6-12-88-15,0-13-364 16</inkml:trace>
  <inkml:trace contextRef="#ctx0" brushRef="#br0" timeOffset="6698">1905 5912 506 0</inkml:trace>
  <inkml:trace contextRef="#ctx0" brushRef="#br0" timeOffset="6813">1905 5912 506 0,'-20'-144'274'0,"20"142"-155"0,0 2-15 0,0-6-21 16,45-3-41-16,-1-5-38 15,15 3 12-15,6-4-16 16,-10 7 2-16,-14-1-7 16,-10 6 12-16,-17 3-14 15,-14 0-7-15,0 0-147 16,0 0-185-16</inkml:trace>
  <inkml:trace contextRef="#ctx0" brushRef="#br0" timeOffset="8036">520 5451 212 0,'0'0'27'0,"0"0"-27"15,0 0-3-15,0 0-30 16,0 0-36-16,0 0 69 15,-96-32 64-15,82 30-2 16,7-2-4-16,-10 2 26 16,3 0-19-16,0-2-4 15,0 2-37-15,-3 2 0 16,-3-6 31-16,-4 3-27 16,3 0 12-16,-3 0 19 15,10-2-7-15,0-1 4 16,-10 0-15-16,11 0-7 15,-1 1 33-15,-3-1-41 16,3 3 9-16,7 0 8 16,7 1-28-16,0-2 41 15,0 4-35-15,0 0-12 0,27 0-5 16,35 0 7 0,17 0-11-16,28 0 0 0,17 0 11 15,41 0 4-15,34 0-2 16,39 0 4-16,37 0 16 15,7 0-33-15,-4 0 19 16,-24 0 5-16,-33 0-23 16,-12 0 39-16,-30 0-26 15,-31 0 8-15,-31 0 16 16,-35 0-34-16,-23 0 15 16,-21 0-5-16,-1 0-8 15,-9 0 17-15,10-5-21 16,-7-4-2-16,3 3 16 15,-10-2-6-15,-10 2-10 0,-7 3 0 16,3-2 11-16,-3 5-13 16,7-6 2-16,17 0 0 15,3-3-1-15,21 1 7 16,-3 3-6-16,-8-4 0 16,8 0 9-16,-18 4-15 15,11-4 6-15,-7 0 0 16,-7 0-1-16,7 1 13 15,-18 2-12-15,11-2 0 16,-3 1 10-16,3 2 2 16,-4-1-12-16,11 1 0 15,0 3 2-15,6-2 4 16,8 1-6-16,-7 0 0 0,-1 3 7 16,-13-2-12-16,-3 2 5 15,3 0 0-15,7 0-5 16,-11 0 12-16,11 0-7 15,0 0 0-15,-18 0 8 16,11 0-9-16,-17 0 1 16,0 0 0-16,3 0-8 15,-3 0 17-15,-7 0-9 16,0 0 0-16,3 0 6 16,-10 0-14-16,0 0 8 15,0 0 0-15,0 0-1 16,0 0 6-16,0 0-5 0,0 0 0 15,0 0-22 1,0 5-61-16,-10 9-119 0,-25-3-93 16,-16 4-138-16</inkml:trace>
  <inkml:trace contextRef="#ctx0" brushRef="#br0" timeOffset="16370">10691 5766 725 0,'0'0'177'16,"0"0"-49"-16,0 0 8 16,0 0-23-16,0 0-3 15,0 0-33-15,0 0-41 16,-7-66 15-16,7 63-40 15,0 0 4-15,20 3-11 16,11 0 6-16,14 0-10 16,7 0 0-16,-1 0 2 15,-13 15-13-15,-11 10 11 16,-3 7 0-16,-24 6-1 16,0 6 6-16,0 1-8 15,-30 8 3-15,-15-9 0 16,0-5-9-16,11-10 9 0,10-13 0 15,17-7-1-15,7-6 11 16,0-3-10-16,0 0 0 16,0 3 0-16,20 0-6 15,35-1 7-15,11-2-1 16,23 0 1-16,1 0 1 16,-11 0-4-16,-17-2-59 15,-28 2-50-15,-3 0-32 16,-24-3-84-16,-7 0-149 15</inkml:trace>
  <inkml:trace contextRef="#ctx0" brushRef="#br0" timeOffset="17449">8459 5355 211 0,'0'0'126'0,"0"0"49"16,0 0-41-16,0 0-20 15,0 0-10-15,0 0-36 16,-7-27 5-16,7 25-38 16,0-2-4-16,0 2 18 15,0-4-20-15,14 0 18 16,10 0-14-16,3 1-20 16,25 2 14-16,10 0-21 15,17 0 3-15,28-2 17 16,10-1-24-16,23 0 25 0,32 1-11 15,11-3-8-15,13 7 28 16,10-2-33-16,0-3 10 16,-6 1 9-16,9-4-20 15,-23 0 24-15,0 4-15 16,-25-2-10-16,-6 5 16 16,-14-1-14-16,-7 3 1 15,0-3 3-15,-10 3 2 16,-4 0-1-16,-3 0-8 15,-3 0 4-15,-11 0-2 16,-7 0 1-16,-6 0-3 16,-8 0 0-16,-10 3 12 0,-3-3-15 15,3 0 3-15,4 0 0 16,3 3-1-16,10-3 4 16,1 0-3-16,-1 2 0 15,1 1 8-15,-1-3-10 16,-24 0 2-16,11 0 0 15,-11 0-5-15,-13 0 10 16,6 0-5-16,4 0 0 16,-10 0 9-16,-1 0-12 15,-6-5 3-15,0-1 0 16,-11 1-6-16,4-1 9 16,-7 3-3-16,0-2 0 15,-11 1 7-15,-6 2-7 16,3-2 0-16,-10 2 0 0,0 2-5 15,-7-3 9-15,0 3-4 16,0-2 0-16,0 2 9 16,0 0-15-16,0 0 6 15,0 0-77-15,-31 0-73 16,-27 0-159-16,-25 0-519 16</inkml:trace>
  <inkml:trace contextRef="#ctx0" brushRef="#br0" timeOffset="18652">1826 4419 450 0,'0'0'389'0,"0"0"-257"15,0 0 22-15,0 0-14 16,0 0-29-16,0 0-21 16,0 0-44-16,-17-63 10 15,17 63-30-15,0 0-23 16,0 0 13-16,0 0-16 0,0 0 0 15,0 3 0-15,0 17 4 16,0 6-3-16,0-1-1 16,0 1 2-16,0-3-5 15,0 3 6-15,0 0-3 16,0-5 0-16,0-3 10 16,0-10-12-16,0-1 2 15,0-2 0-15,11-5-6 16,9 4 13-16,18-4-7 15,14 0 0-15,-1-4 13 16,1-18-11-16,6-5-2 16,-20 5 4-16,-7 5-5 0,-17 5 5 15,-7 6-4-15,-7-2 3 16,0 2 6-16,0-5 0 16,0 0-4-16,0-4 10 15,0 1 15-15,0 0-23 16,-7 5 4-16,0 0 10 15,0 7-12-15,0 2 5 16,7 0-14-16,0 0 5 16,-10 0-12-16,10 8 5 15,0 27 2-15,0 7 0 16,0 10 6-16,0 2-9 16,24 3 3-16,3-3 0 15,11-2 0-15,-14-9 0 0,4-3-3 16,-11-11-17-16,-17-10-68 15,0-4-10-15,0-10-133 16,0-5-144-16,-38 0-426 16</inkml:trace>
  <inkml:trace contextRef="#ctx0" brushRef="#br0" timeOffset="19583">300 3893 193 0,'0'0'172'0,"0"0"-43"0,0 0-20 15,0 0-16-15,0 0-40 16,0 0 8-16,-97-57 9 16,80 51-19-16,-3 0 22 15,13 1-4-15,-10-1-37 16,3 0 23-16,-7-1-29 15,11 2-26-15,-4 3 13 16,7-1-7-16,7 0-6 16,0 3 0-16,0 0 9 0,0 0 2 15,0 0-11-15,0 0 2 16,0 0-1-16,7 0-1 16,38 0 0-16,30 0 15 15,29 0-14-15,37 0 36 16,20 0-9-16,39 0 10 15,9 0 9-15,11 0-31 16,4 0 7-16,-7 0 4 16,-18 0-24-16,-6 0 20 15,-8 0-10-15,1 0-13 16,0 0 28-16,-11 0-25 16,11 0 11-16,-21 0-14 15,-24 0 7-15,-18 0 6 16,-19 0-7-16,-15-3-4 15,-20-6 29-15,-25 4-30 0,-23-1 13 16,-7 0-3-16,-7 5-4 16,-7-3 8-16,10 1-15 15,-3-5 0-15,13 2 10 16,5-1-4-16,12 5-6 16,15-1 0-16,-1-3 11 15,8 4-15-15,-1-1 4 16,-6 0 0-16,-7 3-5 15,-14 0 10-15,-18 0-5 16,1 0 0-16,-4 0 7 16,-3 0-8-16,-7 0 1 15,0 0 0-15,0 0-9 0,-17 0 6 16,-48 0-99 0,-18 0-183-16,-20 22-382 0</inkml:trace>
  <inkml:trace contextRef="#ctx0" brushRef="#br0" timeOffset="20932">8163 3710 660 0,'0'0'148'0,"0"0"-34"0,0 0 34 15,0 0-64-15,0 0 13 16,0 0-33-16,7-7-27 16,-7 7 24-16,0 0-33 15,0 0-5-15,0 0-3 16,7 0-17-16,0 0 14 15,0 0-17-15,24-2 0 16,20 2-8-16,32 0 15 16,27 0-7-16,38 0 0 15,44 0 10-15,18 0-10 16,27 0 0-16,14 0 0 16,0 0 0-16,-13-3 0 15,-22-8 0-15,-30-9-1 16,-11 0 12-16,4 0-4 0,0 0-2 15,0 0-3-15,-4 3 12 16,-3 3-6-16,-24-1-8 16,-14 7 9-16,-24-1-3 15,-7 6 9-15,-7 1-15 16,-6-2 0-16,6 2 8 16,0-1 2-16,11-3-10 15,10-3 5-15,-7-3 6 16,-4 5-3-16,-3 1-8 15,-30 3 1-15,-22 1 24 16,-20 2-22-16,-24-4 6 16,0 4 0-16,0 0-1 0,3-4 4 15,18 3-12-15,3-3 0 16,6 2-2-16,15 2 2 16,0 0 0-16,-8 0 0 15,-16 0 10-15,3 0-11 16,-18-3 1-16,-6 0 0 15,4 1-2-15,-4 2 9 16,-1 0-7-16,-6-3 0 16,7 3 12-16,0 0-11 15,17-3-1-15,-17-1 0 16,14 2-6-16,3-1 10 16,-10 0-4-16,10 3 0 15,-4 0 8-15,-13 0-13 16,10 0 5-16,-10 0 0 15,-7 0-10-15,7 0 12 0,0-3-2 16,-7 3 0-16,0 0-20 16,0 0-8-16,0 0-114 15,-38 9-172-15,-44 11-181 16</inkml:trace>
  <inkml:trace contextRef="#ctx0" brushRef="#br0" timeOffset="21564">9965 4245 704 0,'0'0'211'0,"0"0"-70"15,0 0-13-15,0 0 11 16,0 0-37-16,0 0-46 16,-62-74 7-16,93 71-55 15,34-1-7-15,11 4 9 16,7 0-5-16,-25 0-5 15,0 0 8-15,-27 14-1 16,-3 4 2-16,-18 3-9 16,-10 1 0-16,0 6-3 0,0 7 11 15,-44 1-8-15,-8 8 9 16,-17-1-3-16,18-5 11 16,13-8-17-16,10-10 0 15,21-8 5-15,7-3 0 16,0-6-5-16,14 1 0 15,45 0 11-15,23-4 16 16,35 0-7-16,24 0-16 16,17-20 4-16,-3 2-8 15,-14 4-8-15,-38 9-150 16,-51-2-418-16</inkml:trace>
  <inkml:trace contextRef="#ctx0" brushRef="#br0" timeOffset="23078">1679 3170 797 0,'0'0'134'0,"0"0"8"15,0 0 33-15,0 0-30 16,0 0-27-16,0 0-56 15,0 0-18-15,-18-18 11 16,42 6-46-16,14-1 17 16,-3-2-9-16,-4 1-13 15,6-1 20-15,-9 5-16 0,-4 1-2 16,-10 3 5-16,-1 0 0 16,-2 4-4-16,3 2-7 15,-8 0 8-15,-6 0-20 16,7 0 12-16,0 0 0 15,10 5-9-15,-10 21 12 16,7 8-3-16,-14 3 0 16,0 4 7-16,0-1-9 15,0-4 2-15,0-4 0 16,0-6-2-16,0-3 7 16,0-9-5-16,0-3 0 15,0-2 6-15,0-7-9 16,0 1 3-16,0-3 0 15,0 0-3-15,0 0 12 16,-7 0-8-16,0 0-1 0,0 0 7 16,-24 0-22-16,0 0 19 15,-20 4-4-15,-8 4 8 16,15-2 3-16,-1-1-11 16,24-5 0-16,4 0 0 15,17 0-2-15,0 0 2 16,0 0-2-16,0 0-7 15,24 0 2-15,28 0 7 16,37 0 1-16,28-19 10 16,24-10-10-16,17-5-1 15,-17 2-24-15,-17 6-1 16,-41 9-70-16,-52 9-90 0,-31 8-268 16</inkml:trace>
  <inkml:trace contextRef="#ctx0" brushRef="#br0" timeOffset="29091">10185 2923 859 0,'0'0'105'16,"0"0"-8"-16,0 0 4 15,0 0 12-15,0 0-24 16,0 0-41-16,0 0 19 16,-27-14-32-16,27 13-22 15,0-3 24-15,6-5-29 0,15-2 7 16,10-1 3-16,7-2-17 16,-11 2 22-16,4-2-12 15,-10 3-11-15,3-1 27 16,-17 4-25-16,7 0 8 15,-4 2 7-15,-10 2-14 16,0 4 17-16,0 0-20 16,0 0 5-16,0 0-9 15,0 0 4-15,0 0-4 16,0 0 3-16,0 21-2 16,7 7 1-16,0 4 2 15,6-1 0-15,-6 7-6 16,11 1 9-16,-12 1-3 0,8-2 0 15,-7-7 9 1,0-3-12-16,-7-5 3 16,0 1 0-16,0-5-6 0,0-1 8 15,0-2-2-15,-28-4 0 16,-3 0 9-16,-6-4-8 16,9-6-1-16,4 2 1 15,10-4 3-15,7 0-2 16,7 0-2-16,0 0 0 15,0 0 10-15,0 0-14 16,14 0 4-16,17 0 0 16,28 0-11-16,16-9 11 15,4-5-7-15,11-6-11 16,-8 3-66-16,-10 0-45 0,-17-1-65 16,-34 4-44-16,-14 3-86 15</inkml:trace>
  <inkml:trace contextRef="#ctx0" brushRef="#br0" timeOffset="30239">8253 2503 38 0,'0'0'411'16,"0"0"-279"-16,0 0-25 15,0 0 2-15,0 0-12 16,0 0-9-16,-31-14-43 0,31 14-7 15,0 0 12-15,0-2-25 16,0 2 7-16,7-6 4 16,17 0-9-16,-4 0 9 15,11 0-19-15,7 2-11 16,14 3 13-16,13 1-19 16,24 0 4-16,21 0 11 15,4 0-12-15,3 0 16 16,17 0-2-16,21 0-9 15,23 0 16-15,8-3-16 16,7 3 3-16,6-3-11 16,-13 3 10-16,13-3-9 15,-6 0-1-15,-1 1 0 16,-6 2-3-16,-21 0 4 0,-24 0-1 16,-10-3 0-16,-11-4 7 15,-3 2-7-15,-14-4 0 16,10 1 2-16,-16-4 0 15,6 0 1-15,-7 5-3 16,-13-2 2-16,-11-1 7 16,-10 5-8-16,-4 0 1 15,-6 2 1-15,-7 3 4 16,-1 0-2-16,8 0-5 16,-7 0 1-16,6 0 9 15,8 0-10-15,9 0 0 16,-9 0 0-16,-1 0 3 15,1 0-1-15,-8 0-2 0,-13 0 0 16,7 0 9 0,-7 0-6-16,6 0-3 0,-6 0 0 15,3 0 4-15,-3 0-1 16,-7 0-3-16,-10 0 0 16,10 0 12-16,-18 0-8 15,5-2-4-15,-11 2 3 16,-1 0 0-16,-6-3-2 15,7 3-1-15,-7 0 4 16,7-3 5-16,-7-1-9 16,17 4 0-16,-10-2 2 15,0 2-8-15,7-3 7 16,-14 3-1-16,7 0 0 0,-7-3 7 16,0 3-15-16,0 0-33 15,0-3-92-15,-21 3-98 16,-24-3-304-16</inkml:trace>
  <inkml:trace contextRef="#ctx0" brushRef="#br0" timeOffset="33853">255 2434 436 0,'0'0'152'0,"0"0"-63"0,0 0-21 16,0 0 21-16,0 0-17 15,0 0-33-15,0 0 13 16,0 0-25-16,0 0-3 15,0 0 14-15,0 0-25 16,0 0 24-16,0 0 10 16,0 0-13-16,0 0 26 15,0 0-36-15,0 0-11 16,0 0 0-16,7-5-4 16,20 2-5-16,18-5 7 15,24 2-9-15,10-6 32 16,4 4-25-16,13-1 1 0,17 3 4 15,11 4-8 1,24-1 8-16,10 3-14 0,-3-2 6 16,-1-2 1-16,-13 4-1 15,-6 0-5-15,-25 0 1 16,-14 0 7-16,0-4-5 16,-13 3-4-16,13-8 0 15,-7 4 4-15,8-5 0 16,6 2-4-16,7-1 9 15,-4 1-1-15,11-1-2 16,4 4-6-16,-11-4 3 16,0-2-2-16,-14 2-1 0,0 4 0 15,-13-4-2 1,6 3 10-16,-17-3-8 0,11 1 0 16,-7 2 2-16,-4-3-4 15,3 3 2-15,-9 1 0 16,9 1-2-16,-9-1 14 15,-8 5-13-15,-13 0 1 16,0 0 0-16,-8 0-6 16,-13-2 6-16,-10-1 0 15,0 0-1-15,0 3 11 16,3-3-10-16,4 0 0 16,16-6 3-16,15 1 1 15,6-4-4-15,4 4 0 16,-10 2-1-16,-7-2 9 15,-18 5-6-15,-3 0-2 0,-10 3 1 16,-14 0-5 0,0-2 4-16,0 2 0 0,0 0-3 15,7 0 11-15,0 0-10 16,3 0 2-16,-10 0-10 16,0-4 2-16,0-2-104 15,-31-8-131-15,-27-11-483 16</inkml:trace>
  <inkml:trace contextRef="#ctx0" brushRef="#br0" timeOffset="35061">166 1388 274 0,'0'0'219'0,"0"0"-92"15,0 0-22-15,0 0-19 16,0 0 15-16,0 0-34 15,0-5-14-15,0 2 14 16,0 0-39-16,0-3 19 16,0-2-23-16,0-1-23 15,0 1 36-15,0-1-15 0,0 1 4 16,-7-1 15 0,7-3-25-16,0 1 13 0,0-6 0 15,0 3-16-15,0-3 27 16,0-4-32-16,0 1 10 15,0-3 17-15,0-8-25 16,0-3 16-16,0-7-11 16,0-1-8-16,0-4 27 15,0 0-32-15,0-2 4 16,0-4 7-16,0 4-1 16,0-6-6-16,-11 1-6 15,-2 0 7-15,-1-2-3 16,0 7-4-16,-3 2 0 15,3 2-1-15,1 8 16 16,-5 1-15-16,11 4 0 0,1 6 3 16,6 5-8-16,0-1 5 15,-7 4 0-15,0-3-6 16,0 0 19-16,7-1-13 16,-10 5 0-16,10-1 3 15,0 3-10-15,0 2 7 16,0 3 0-16,0 4-5 15,0 2 15-15,0 0-10 16,0 3 0-16,0-3 0 16,0 3-16-16,0 0-42 15,0 9-116-15,24 31-39 16,20 8-132-16</inkml:trace>
  <inkml:trace contextRef="#ctx0" brushRef="#br0" timeOffset="36405">4969 1300 176 0,'0'0'174'0,"0"0"-70"15,0 0 28-15,0 0-52 16,0 0-42-16,0 0 10 16,0 0-24-16,14 0 4 0,-7 0-11 15,-7 0-16 1,0 0 14-16,7 0-9 0,-1 0 6 16,5-7 15-16,-11 0 4 15,7-4 22-15,-7-2-1 16,7 0-17-16,-1-2 12 15,1 1-13-15,-7-1-1 16,7 1 0-16,-7 1-18 16,0-2 22-16,0-2-11 15,10-1-20-15,-10-3 41 16,0-3-24-16,0-6-2 16,0 0 18-16,0-2-36 15,0 1 32-15,0-1-9 16,0 1-21-16,0-6 26 0,0-1-30 15,0 1 9 1,0-5 5-16,0-5-6 0,0-1-7 16,0-3-2-16,0 2 12 15,0 0-7-15,0 1-4 16,0 7-1-16,0 1 16 16,0 7-7-16,0 1-4 15,0 6-5-15,0 6 4 16,0 0 1-16,0 3-5 15,0 0 0-15,0-1 3 16,0 3 5-16,0-6-8 16,0-3 0-16,0-2 6 15,0 1-14-15,0 0 8 0,0 1 0 16,0 10-1 0,0 6 11-16,0 5-10 0,0 0 0 15,0 3 6-15,0 0-21 16,0 0 15-16,0 0 0 15,0 0-5-15,0 0 2 16,0 0 3-16,0 3 0 16,0 20-5-16,0 5-6 15,0 2 11-15,0-3 0 16,0 2 0-16,0 4 5 16,0 6-5-16,0 4 0 15,0 2 5-15,-10 3-9 16,10 5 4-16,0 4-10 0,-7 8 0 15,-13 10-114-15,-4 4-56 16,-4 2-127-16,-3-2-468 16</inkml:trace>
  <inkml:trace contextRef="#ctx0" brushRef="#br0" timeOffset="39638">1936 1537 540 0,'0'0'168'16,"0"0"-6"-16,0 0-24 16,0 0 1-16,0 0-8 15,0 0-37-15,0 0 17 0,-206-5-36 16,206 5-25-1,0-4 8-15,0 2-56 0,14-10 20 16,17 1-15-16,3-7-1 16,28 4 0-16,-10 0-6 15,13 3 0-15,-13 2 2 16,-8 3 3-16,-13 3-5 16,-17 3 0-16,-7 0 10 15,0 0-19-15,3 0 9 16,4 6 0-16,-7 23-9 15,0 11 18-15,-7 17-9 16,0 8 0-16,0 4 10 16,0 0-5-16,0-9-5 15,0-3 0-15,0-9-6 16,6-7 16-16,1-11-10 0,10-6 0 16,-10-10 8-1,0-8-17-15,-7 0 9 0,0-6-33 16,0 0-50-16,0 0-127 15,0 0-38-15,-14-14-201 16</inkml:trace>
  <inkml:trace contextRef="#ctx0" brushRef="#br0" timeOffset="39842">1916 1823 23 0,'0'0'802'15,"0"0"-632"-15,0 0-44 16,0 0-10-16,0 0-57 16,0 0-28-16,244-100 5 15,-96 77-32-15,37 0 6 16,1 0-10-16,-24 9-167 16,-52-1-306-16</inkml:trace>
  <inkml:trace contextRef="#ctx0" brushRef="#br0" timeOffset="44668">21625 3381 772 0,'0'0'103'0,"0"0"7"15,0 0-30-15,0 0 12 0,0 0-2 16,0 0-40-16,0-114 5 16,0 114-27-16,0 0-10 15,0 0 33-15,0 0-43 16,0 0 26-16,0 0-13 15,-11 0-17-15,-16 0 29 16,-18 9-22-16,-13 21 6 16,-25 17 31-16,1 7-39 15,-8 11 13-15,1 10 2 16,10 8-22-16,-4 3 16 16,18-3-18-16,13-6 3 15,8-12-4-15,13-13 8 0,0-9-7 16,10-9 0-1,7-12 7-15,-3-4-19 0,10-10-5 16,7-1-66-16,0-7-52 16,14 0-92-16,68-15-141 15</inkml:trace>
  <inkml:trace contextRef="#ctx0" brushRef="#br0" timeOffset="45298">21862 3467 789 0,'0'0'103'16,"0"0"-44"-16,0 0 40 16,0 0-4-16,0 0-31 15,0 0-36-15,51-35 4 16,-23 24-22-16,3 0 2 16,0-4 28-16,-11 4-23 15,-6 2 18-15,3 2 0 16,-10-2-23-16,0 3 24 0,0 3-28 15,7 0 0-15,-14 3 22 16,0 0-25-16,0 0 13 16,0 0-18-16,0 0-1 15,0 21-3-15,0 9 4 16,-28 11 0-16,4 1 5 16,4 4 3-16,-5-3-8 15,12-3 0-15,6-6 10 16,-7-3-13-16,4-5 3 15,3-5 0-15,7-7-2 16,-14-3 9-16,14-8-7 16,-7-3 0-16,7 0 5 15,-7 0-1-15,7 0-4 0,-17 0 0 16,3 0 22-16,1 0-19 16,6 0 9-16,-3 0-1 15,10 0-9-15,0 0 14 16,0 0-16-16,0 0 0 15,0 0-8-15,30-6 2 16,22-6-1-16,24-4-28 16,3-4-63-16,-4 3-90 15,-23-1-192-15</inkml:trace>
  <inkml:trace contextRef="#ctx0" brushRef="#br0" timeOffset="47252">9903 1692 813 0,'0'0'154'0,"0"0"-103"16,0 0 58-16,0 0-22 15,0 0-3-15,0 0-22 16,0 0-52-16,31-43 29 15,7 25-32-15,-11-2 3 16,11 3 40-16,0-3-45 16,-7 3 17-16,-10-3 4 15,3 3-23-15,-17 2 21 16,-1 7-9-16,1 6-8 16,-7 2 17-16,0 0-21 15,0 0-3-15,0 0 0 16,0 5-12-16,0 23 12 0,0 12 0 15,0 7 3-15,0 2-6 16,0 1 5-16,7 2-2 16,0-5 0-1,-7-6 9-15,7-3-12 0,-7-9 3 16,0-7 0-16,0-5-6 16,0-8 6-16,0 0 0 15,0-6 0-15,-7-1-10 16,-20 1 10-16,-11 3 0 15,0-4 6-15,10-2-4 16,4 0 1-16,17 0-3 16,7 0 0-16,0 0 11 15,0 0-19-15,7 0 8 0,45 0 0 16,6 0-1-16,32 0 5 16,6 0-8-16,18-13 1 15,-4-5-78-15,-14 1 5 16,-31-3-77-16,-13 0-62 15,-28-2-124-15</inkml:trace>
  <inkml:trace contextRef="#ctx0" brushRef="#br0" timeOffset="48183">8156 1293 262 0,'0'0'210'0,"0"0"-75"16,0 0-32-16,0 0 12 16,0 0-35-16,0 0-25 15,-24-26 3-15,24 25-24 16,0 1 9-16,0-4 17 16,0 2-8-16,0-1-16 15,38-2-21-15,21-1-7 16,30 2 5-16,31 4-11 0,28 0 11 15,28 0 11-15,33 0-23 16,29 0 21-16,19 0-9 16,5 0-11-16,-11 0 4 15,-7 0-4-15,-27 0-2 16,-11 0 0-16,-14 0 7 16,-6 0-9-16,-7 0 2 15,-11 0 0-15,-3 0-1 16,-17 0 1-16,-14 0 0 15,-3 0 3-15,-11 0 4 16,-17-5-9-16,-6-1 2 16,-15 3 0-16,1-3-3 0,-18 4 6 15,0-1-3-15,4 0 0 16,-10 3 10-16,-1 0-16 16,1 0 6-16,-4 0 0 15,-14-3-3-15,14 3 8 16,-10 0-5-16,13 0 0 15,14 0 4-15,-10 0-5 16,-21 0 1-16,4 0 0 16,-7 0-7-16,0 0 12 15,-7 0-5-15,-11 0 0 16,-13 0 8-16,10 0-8 16,-17 0 0-16,0 0 1 15,7 0 2-15,0 0-2 0,0 0-1 16,7-3 0-16,10-2 2 15,-10 1-10-15,10-1-4 16,-11 2-23-16,1-3 21 16,-7-1-32-16,-7-3-41 15,0 2-84-15,-14-6-299 16</inkml:trace>
  <inkml:trace contextRef="#ctx0" brushRef="#br0" timeOffset="49562">238 1051 569 0,'0'0'96'16,"0"0"18"-16,0 0-19 15,0 0 11-15,0 0-14 16,0 0-41-16,-79-34-1 16,79 31-17-16,0 3-12 15,0 0 8-15,20-3-28 16,49 0-1-16,41 0 5 16,38 1 3-16,38-1-6 15,44 0 0-15,35-3 4 16,17 3 10-16,13 3-14 0,-19-2 2 15,-15-2-4 1,-17 2 10-16,-14-4-5 0,-23 0-5 16,-15 0 0-16,-13 1-6 15,-31-4 6-15,0 1 0 16,-14 0-1-16,-17-5 8 16,-4 2-7-16,-17 0 0 15,-16 5 1-15,-12-2 1 16,-9 4 3-16,-15 2-5 15,-13-4 6-15,-10 3 0 0,-7 0 7 16,-7 0-3 0,-7 1 6-16,0 2 13 0,0-3-24 15,10 3 6-15,-3-3 1 16,7 3-8-16,-1-3-3 16,11 0-1-16,-3 3 0 15,-4-3-4-15,-3 3 4 16,0 0 0-16,-7 0 0 15,3-3 0-15,-3 1-8 16,0-2 8-16,-7 1-25 16,0 1-3-16,0-3-44 15,0-5-76-15,-52 1-115 16,-17-1-574-16</inkml:trace>
  <inkml:trace contextRef="#ctx0" brushRef="#br0" timeOffset="50055">1723 342 779 0,'0'0'140'0,"0"0"-29"15,0 0 12-15,0 0-38 0,0 0-27 16,0 0-24-16,0 3-32 16,0 20 9-16,-10 3-2 15,-11 8-1-15,8 0 13 16,13 3-21-16,0 0 6 15,0 3-6-15,0 1 8 16,13-4-6-16,25-6-1 16,21-11 0-16,-1-6 7 15,0-8-6-15,-6-6 8 16,-14 0 10-16,-7 0 12 16,-17-11 24-16,-8-7-21 15,-6-4 3-15,0-7 9 16,0-2-45-16,-51 4 21 0,-8 5-23 15,-6 7-15-15,3 10 15 16,11 5-6-16,16 0-31 16,11 24-93-16,24 12-148 15,7 1-262-15</inkml:trace>
  <inkml:trace contextRef="#ctx0" brushRef="#br0" timeOffset="51160">10319 534 883 0,'0'0'131'0,"0"0"-66"16,0 0 59-16,0 0-20 0,0 0-44 15,0 0-14-15,-20 0-45 16,20 0 14-16,20 0-5 16,11 0-9-16,-3-6 29 15,3-2-17-15,0-1 6 16,-4 0 19-16,-10-3-36 16,4 4 17-16,-14-1-8 15,10 3-10-15,-17 4 24 16,0-1-19-16,0 3 4 15,0 0-3-15,0 0 2 16,0 0-9-16,0 0 0 0,0 0-13 16,0 3 10-16,0 17-6 15,7 9 9-15,0 2-2 16,0 3 11-16,-1 4-9 16,1-4 0-16,0 3 3 15,10-6-7-15,-3 1 4 16,0-6 0-16,-4-9 3 15,-3 0 2-15,-7-8-5 16,0-3 0-16,0-6 4 16,0 0-10-16,0 2 6 15,0-2-5-15,-31 0 5 16,-7 0 4-16,11 0 18 16,3 0-2-16,17 0-10 15,7 0 21-15,0 0-31 16,0 0 0-16,0 0-4 0,38 0 1 15,27 0-2-15,38 0 5 16,18-12-87-16,-5-2-91 16,-26-9-380-16</inkml:trace>
  <inkml:trace contextRef="#ctx0" brushRef="#br1" timeOffset="75871">1699 8751 825 0,'0'0'181'0,"0"0"-33"15,0 0-59-15,0 0 6 0,0 0-32 16,0 0-32-1,0 0-3-15,-199-135-19 0,123 135-5 16,-3 11-2-16,10 18 4 16,18 5-2-16,13 3-4 15,24 1 0-15,14 5-5 16,0-1 10-16,21 4-5 16,47 0 0-16,5-3 4 15,16 3-1-15,0-1-3 16,-13 1 0-16,-11 0 3 15,-13-3 5-15,-21-9-8 16,-10-5 0-16,-15-9 3 16,-6-3-5-16,0 0 4 0,-58-3-2 15,-14 1 14-15,-35-7-2 16,4-2-9-16,24-6-3 16,10 0-20-16,42 0-12 15,10 0-43-15,17-23-17 16,89-31-101-16,45-24-185 15</inkml:trace>
  <inkml:trace contextRef="#ctx0" brushRef="#br1" timeOffset="77349">2174 8725 630 0,'0'0'187'0,"0"0"-2"15,0 0-74-15,0 0-10 16,0 0-10-16,0 0-66 0,0 5-17 15,0 44 59-15,0 11-36 16,0 8 7-16,0 4-27 16,0 8 0-16,0-6 4 15,0-5-1-15,0-17-14 16,0-18 0-16,0-17-12 16,0-9 7-16,0-8-22 15,0 0 27-15,0-22-7 16,-7-24 4-16,-24-8 3 15,-14 2 0-15,0 3-36 16,1 6 30-16,-1 12-9 16,4 5 15-16,17 12-13 0,10 2 17 15,14 6-10-15,0 6 6 16,21 0-72-16,30 0 71 16,32 0 1-16,6 0 1 15,7 10 4-15,8-8 2 16,-8-2-6-16,-7 0 18 15,-6 0-11-15,-25 0 36 16,-20-8-22-16,-24 4-6 16,-14 4 28-16,0 0-32 15,0-4 36-15,0-2-18 16,-31 0-27-16,-10 4-6 16,3 2 0-16,-7 0 3 15,0 2-2-15,14 20 12 0,18 7-13 16,6 5 3-16,7 4 0 15,0 2-11-15,13-3 11 16,18-2 0-16,14-10-5 16,0-8-2-16,-11-11 7 15,-3-6 0-15,7 0 7 16,-17 0 5-16,3-26-11 16,-11-5-1-16,-13-9 9 15,0 6 2-15,0 1-8 16,0 11 9-16,0 10-8 15,0 7 13-15,0 5-17 16,0 0-5-16,0 0 2 0,0 3-21 16,0 25 24-16,21 8 0 15,3-1 5-15,7-3-10 16,-3-6 5-16,-15-9 0 16,18-3-4-16,-7-2 7 15,4-6-3-15,3-6 0 16,-4 0 4-16,18-9 3 15,-7-22-7-15,7-4 0 16,-8-5 2-16,-9 3 7 16,-4 3-9-16,-3 11 0 15,-11 12 6-15,4 5-9 16,-7 6 3-16,17 0-1 16,10 0-9-16,-3 0 8 15,7 0 2-15,-11 0 0 16,-3 0 5-16,-10 3-8 0,-7-3 3 15,-7 0 0-15,0 0 2 16,0 0 8-16,0 0-8 16,0 0-2-16,-7 0 8 15,-14 0-15-15,4-3 7 16,-3 3-5-16,-4 0 2 16,-4 6-7-16,-3 22 10 15,17 15 0-15,14-1-1 16,0 5-11-16,21-10 7 15,41-11 5-15,17-18-9 16,10-8 15-16,8 0-6 16,-1-31 0-16,-7-9 6 0,-23-7 0 15,-11-6-6 1,-28-7 0-16,4-11 14 0,-24-8-9 16,-7 0 9-16,0 5 7 15,0 19-15-15,0 18 27 16,0 20-10-16,0 11-15 15,0 6-8-15,0 6-10 16,0 40 9-16,0 22-7 16,0 12 16-16,0 6-6 15,0-1-2-15,0-7 0 16,0-10-3-16,14-10 10 16,-7-22-7-16,-7-9 0 15,0-16 4-15,0-5-3 0,0-6 1 16,0 0 1-16,0-9 17 15,10-31-14-15,-3-14-4 16,0 3-2-16,0-7 5 16,13 10-4-16,-3 8-1 15,4 11-10-15,10 15 10 16,-10 10-32-16,10 4 18 16,-1 0 0-16,-16 15-16 15,0 14 27-15,-14 5-20 16,0 3 9-16,0-2 10 15,0-4 8-15,0 1-4 16,24-1 0-16,10-5 1 0,21 0 1 16,18-10-2-1,9-7-8-15,8-3 2 0,-11-6-25 16,-11 0-2-16,-30 3-35 16,-31 8-76-16,-7 7-67 15,-69 10-179-15</inkml:trace>
  <inkml:trace contextRef="#ctx0" brushRef="#br1" timeOffset="77583">1764 9931 984 0,'0'0'64'15,"0"0"16"-15,0 0-18 0,344 8 63 16,-48-8-3-16,58-16-69 16,31-19-37-16,-13 1-7 15,-59 8-9-15,-93 6-67 16,-79 7-274-16,-90 3-498 16</inkml:trace>
  <inkml:trace contextRef="#ctx0" brushRef="#br1" timeOffset="102495">8954 8569 48 0,'0'0'725'0,"0"0"-555"16,0 0-42-16,0 0 38 16,0 0-83-16,0 0-2 15,0-136-4-15,0 133-57 16,0 3 34-16,0 0-54 16,0 0 6-16,0 24-17 0,0 15 9 15,0 16 2-15,0 2 0 16,0 0 16-16,0-6-17 15,0-11 1-15,0-14 0 16,0-12-8-16,0-11 17 16,0-3-9-16,0 0 3 15,0 0 4-15,10-3 17 16,-3-39 0-16,7-25-1 16,17-21-17-16,-17-15 4 15,17-7-10-15,-11 0 0 16,4 10 12-16,-3 25-19 15,-14 27 7-15,0 22 0 16,-7 17-10-16,0 9 10 0,0 4-6 16,0 38-8-1,0 21 14-15,10 14-2 0,-10 6 2 16,0-3 0-16,14-17-10 16,0-14 18-16,-1-23-8 15,5-15 0-15,-5-5 9 16,1-6-20-16,24-9 11 15,7-31 0-15,13-14-1 16,4-3 7-16,-10-1-6 16,-18 1 0-16,-3 12 15 15,-7 11-19-15,-10 16 4 16,-14 15 0-16,7 3-13 16,-7 21-3-16,0 32 16 15,0 28-15-15,-7 8 25 0,-7-5-11 16,4-5 1-16,10-17-13 15,0-13 9-15,31-9-85 16,6-12 3-16,8-14-26 16,0-14-39-16,-1 0 60 15,1 0 4-15,-17-26 5 16,-4 1 14-16,-10-6 18 16,-1 2 50-16,-6 1 11 15,-7 5-5-15,0 3 61 16,0 9 13-16,0 8-13 15,0 3 7-15,0 0-43 16,0 0-9-16,0 0-22 0,0 14 0 16,0 14 0-16,0 7 4 15,0-1-1 1,0-3 8-16,10-3-6 0,11-2-5 16,-7-3 0-16,3-5-8 15,-3-7-41-15,-7-5-110 16,0-6-84-16,-7 0-177 15</inkml:trace>
  <inkml:trace contextRef="#ctx0" brushRef="#br1" timeOffset="102825">9979 8273 339 0,'0'0'152'0,"0"0"-13"15,0 0-5-15,0 0-39 16,0 0 4-16,0 0-76 15,-52-74-14-15,52 74-9 16,0 0 2-16,0 0-2 16,0 5 0-16,0 7 0 15,7-10 18-15,7-2-16 16,3 0 21-16,-10 0 26 16,0 0-18-16,0-10 25 15,-7-8-38-15,0-5-7 16,0 3 24-16,0 6-27 15,0 5-8-15,0 6 0 16,0 3-1-16,-7 0-5 0,7 3-16 16,-7 28-17-16,7 13-42 15,0 9-70-15,21 5-73 16,23 8-254-16</inkml:trace>
  <inkml:trace contextRef="#ctx0" brushRef="#br1" timeOffset="103215">10326 8730 520 0,'0'0'206'0,"0"0"-27"16,0 0-13-16,0 0-85 16,-65-161 12-16,65 154-44 15,0 4-21-15,0 3-14 0,0 0-14 16,0 8 0-16,0 24-13 15,7 8 24-15,-1 3-11 16,12-7 0-16,-11-1 2 16,-1-9-7-16,1-9 7 15,0-9-2-15,0-2 0 16,0-6 10-16,-7 0-10 16,24 0 0-16,-3-2 0 15,10-24 13-15,6-3-11 16,-9-2-2-16,-4 5 0 15,-3 6 14-15,-4 12-14 16,-17 2 0-16,0 6 0 16,7 0-14-16,6 2-1 0,-6 22 15 15,11 6-8-15,-5-1-13 16,1-3-69-16,10-6-66 16,21-9-111-16,-1-11-133 15</inkml:trace>
  <inkml:trace contextRef="#ctx0" brushRef="#br1" timeOffset="103556">11069 8422 268 0,'0'0'274'0,"0"0"-150"0,0 0 4 16,-38-184-19 0,7 150-41-16,3 14 11 0,4 6-41 15,-3 11-8-15,-11 3-16 16,0 8-3-16,0 33-11 15,11 5 0-15,20-1 4 16,7 3-8-16,0-2 4 16,28 0 0-16,23 0 1 15,11-3 13-15,10 0-14 16,4-3 0 0,-11 0 3-16,-6-9-7 0,-15-3 4 15,-20-2 0-15,-10-3-4 16,-14-5 9-16,0-1-5 15,-14-4 0-15,-37 0 4 16,-18-8-10-16,-3-5 6 0,3 0-31 16,18 0-46-16,37 0-89 15,14-14-46-15</inkml:trace>
  <inkml:trace contextRef="#ctx0" brushRef="#br1" timeOffset="104971">11461 8193 594 0,'0'0'153'15,"0"0"-21"-15,0 0 3 16,0 0-76-16,0 0-27 0,0 0-25 16,13 49-7-16,-2 22 40 15,-11 9-36-15,0 7 28 16,0-5-28-16,0-11 4 15,0-14 0-15,0-17-8 16,0-11 0-16,0-9 2 16,7-12 12-16,0-5-14 15,-1-3 0-15,1 0-46 16,0-5 32-16,-7-24-49 16,0 0 14-16,0-5 29 15,-27 3-22-15,-11-4 41 16,-7 4 1-16,14 8 0 15,11 6-8-15,6 9 8 16,14 3 0-16,0 5 8 0,27 0-4 16,49 0-4-16,20 0 0 15,21 0 12-15,-3 0-9 16,-18-5 1-16,-17 3-4 16,-34-1 19-16,-21-2-15 15,-17 5 29-15,-7-6 26 16,0 0-36-16,0-3 34 15,0-5-32-15,-38 6-15 16,-14 3-10-16,-6 5 1 16,6 0-1-16,7 18 0 15,15 17 11-15,9 5-20 16,14 0 9-16,7-3 0 16,0-5-3-16,7-6 11 0,31-12-8 15,-4-6 0-15,11-8 4 16,0 0-2-16,-15 0-2 15,-2-14 0-15,-4-6-1 16,-17-6 15-16,0 1-14 16,-7-4 0-16,0 0 9 15,0 6 3-15,0 10-11 16,0 4 3-16,0 9 8 16,0 0-12-16,0 0-2 15,0 14-2-15,7 15 4 16,17-3-7-16,14-4 7 15,-11-5 0-15,18-8 2 0,-1-6 13 16,-6-3-15 0,0 0 0-16,-4-9 10 0,4-17-9 15,7-5-1-15,-7-3 0 16,-7 0 1-16,-11 2 8 16,1 6-9-16,-4 10 0 15,-10 9 10-15,7 7-31 16,10 0 21-16,-10 3-2 15,-1 19-12-15,5 4 11 16,-5-5 3-16,-6-10 0 16,0-3 7-16,-7-4-23 15,0-4 16-15,0 1 0 16,0-1 8-16,0 0 2 16,0 0 6-16,0-15-16 15,0 0 4-15,-20-2-19 0,-11 6 13 16,10 7-1-16,-3 4-11 15,3 0 8-15,-3 21 6 16,10 10 0-16,8 0 5 16,6 4-18-16,0-4 13 15,0-5-13-15,20-12 11 16,25-8-28-16,6-6 30 16,1 0 0-16,3-20 3 15,-3-17-7-15,-18-13 4 16,-3-9 0-16,-10-10 35 15,-11-5-28-15,-10 3 17 16,0 5 11-16,0 16-35 16,0 14 35-16,0 16-24 0,0 14 2 15,0 6-13-15,0 0 0 16,0 41 0-16,0 22-4 16,0 20 8-16,0 5-14 15,-17-1 10-15,3-8 0 16,7-16-4-16,7-15-11 15,0-16 10-15,0-16-8 16,0-9-23-16,0-7 28 16,7 0 12-16,7-12-4 15,3-19 5-15,10-1 8 16,4-2-13-16,-10 3 0 16,10-1 7-16,0 7-19 0,-4 10 12 15,-3 9 0-15,-3 6-3 16,3 0-15-16,-17 23 15 15,7 6-4-15,-14 5-6 16,0-2 4-16,0-4 3 16,0-3 6-16,0 5-1 15,0-11 10-15,44-5-9 16,46-4 0-16,13-10-9 16,7 0 5-16,-3 0-123 15,-49 0-115-15</inkml:trace>
  <inkml:trace contextRef="#ctx0" brushRef="#br2" timeOffset="107337">4567 10897 524 0,'0'0'176'16,"0"0"-23"-16,0 0-23 15,0 0-35-15,0 0 7 16,0 0-44-16,-28-82 9 15,28 82-29-15,0 0-38 0,-7 34 13 16,-3 14-12-16,3 16-1 16,0 4 9-16,0 0-1 15,1 1-5-15,-1-3-3 16,7-9 4-16,0-14 0 16,0-12-4-1,0-13 0-15,0-13 5 0,0-5 1 16,0 0-2-16,0 0 16 15,0-34 29-15,-17-21-3 16,10-16-46-16,7-7 0 16,0-7 9-16,0-9-3 15,0-7-4-15,0-8-2 16,7 7 0-16,-1 11-4 16,12 20 4-16,-5 16 0 15,1 18-4-15,17 14 8 0,0 12-4 16,14 11 0-16,6 0-12 15,1 25 4-15,-1 27 2 16,-6 11-1-16,-24 11 0 16,-4 3-11-16,-17 0-1 15,0-2-28-15,-45-7-45 16,1-14-10-16,-1-8-86 16,7-8-54-16,14-10-268 15</inkml:trace>
  <inkml:trace contextRef="#ctx0" brushRef="#br2" timeOffset="108334">4849 11072 400 0,'0'0'239'16,"0"0"-103"-16,0 0-55 16,0 0 47-16,0 0-46 15,0 0-11-15,0-58-6 16,0 58-53-16,0 0 1 15,0 0-13-15,0 35-13 16,0 5 3-16,7 9 20 16,10-4-9-16,-10-2-1 15,13-8 4-15,11-10-3 16,-10-14 0-16,10-8-1 0,0-3 14 16,3-8-9-16,11-29-1 15,0-6 3-15,-8-3-2 16,-13-2 5-16,-10 2 5 15,-14 9 2-15,0 7 8 16,0 14-6-16,0 7 7 16,0 9-26-16,0 0 0 15,0 3-4-15,0 28-10 16,0 6 14-16,0 1 1 16,7-5 8-16,14-7-9 15,17-5 0-15,-1-10 2 16,-6-11 5-16,14 0-7 15,0 0 0-15,-11-28 8 0,11-6-4 16,-14-8 0 0,-18 6-4-16,-6 0 7 0,-7 1-6 15,0 3-1-15,0 10 0 16,0 4-7-16,-7 11 17 16,7 7-14-16,0 0 4 15,0 0-20-15,0 16 18 16,0 21-5-16,25 9 7 15,2 0 3-15,11 0 0 16,0-1-3-16,-11-5 0 16,-3-3 3-16,-10-3-7 15,-7-5 4-15,-7-6 0 0,0-3-6 16,0-9-16-16,-21-5-23 16,-3-6 11-1,4 0 5-15,-1 0 28 0,4-20-5 16,17-6 6-16,0-3-10 15,0-5 7-15,38-14 3 16,20-6 0-16,0-6 0 16,4-3 1-16,-17 0-1 15,-11-3 0-15,-9 0 27 16,-19 1-13-16,-6 3 18 16,0 6 9-16,0 15-24 15,-13 11 22-15,-5 13-8 16,5 14-23-16,13 3-5 15,-7 29-3-15,0 45 0 16,7 23-4-16,0 9 9 0,0-4-6 16,21-19 1-16,16-14 0 15,-6-14-2-15,-10-18 8 16,3-17-6-16,-10-12 0 16,0-8 9-16,10 0 1 15,3-20-7-15,4-15-2 16,7-4 8-16,-11 5-5 15,4 10-4-15,-17 11 0 16,3 13 4-16,11 0-13 16,-4 8 2-16,10 27 6 15,4 6-12-15,7 6 11 16,-1-7-68-16,15-8-103 0,23-12-105 16,8-12-178-1</inkml:trace>
  <inkml:trace contextRef="#ctx0" brushRef="#br2" timeOffset="108781">7125 11018 293 0,'0'0'299'16,"0"0"-157"-16,0 0-41 16,0 0 36-16,0 0-81 15,0 0-2-15,-59-72-8 16,59 72-42-16,38 0-1 15,28 0-3-15,9 0 8 0,22 0-8 16,-1-5 0 0,-10-7 0-16,-17 4-1 0,-18-5 10 15,-30 5-9-15,-4 0 32 16,-17-6 6-16,0-6 41 16,0-4-52-16,-31-4-26 15,-27 3 9-15,-1 1-7 16,-3 4-3-16,11 9 0 15,23 5 10-15,18 6-14 16,10 0 4-16,0 0-5 16,0 0-2-16,31 12 3 15,20 11 4-15,18-1 2 16,3-4 6-16,-3 2-2 0,-17-3-6 16,-8 0 0-16,-16 2-5 15,-4 3 5-15,-17 0 0 16,-7 3 0-16,0 7 6 15,-14 3-13-15,-31 4-75 16,-10 1-181-16,-3 3-582 16</inkml:trace>
  <inkml:trace contextRef="#ctx0" brushRef="#br0" timeOffset="132287">8511 10791 747 0,'0'0'137'15,"0"0"7"-15,0 0-45 16,0 0-15-16,0 0 16 16,0 0-50-16,0 0 22 0,-117-131-15 15,117 131-56-15,0 14 14 16,0 20-15-16,0 21 0 16,0 11-9-16,0 5 15 15,0 1-6-15,7-9 0 16,6-9 8-16,1-13-9 15,-4-13 1-15,-3-11 0 16,0-9-3-16,-7-8 6 16,0 0-3-16,0 0 17 15,0-8-16-15,0-29 48 16,0-18-42-16,-14-14 0 16,-3-11-1-16,-3-14 2 15,2-14-8-15,-2-8 0 0,6 3 10 16,-3 13-13-16,-4 20 3 15,14 14 0-15,-10 18-8 16,17 16 11-16,0 11-3 16,0 19 0-16,0 2-33 15,24 6 18-15,14 28-1 16,7 9 0-16,-11 6 6 16,-3 2-2-16,-17-5 12 15,-4-6-6-15,-10 3-1 16,0-6 3-16,-10 3-2 15,-35 5-14-15,11 2-24 16,-11 1-89-16,14 2-19 16,17-6-52-16,14-9-110 15</inkml:trace>
  <inkml:trace contextRef="#ctx0" brushRef="#br0" timeOffset="133307">8762 10846 279 0,'0'0'338'16,"0"0"-211"-16,0 0 8 15,0 0-1-15,0 0-57 16,0 0 6-16,17-143-8 0,-17 143-13 16,0 0-14-16,0 0-48 15,0 15-7-15,0 19-3 16,0 14 10-16,0-2 9 15,7 0-9-15,13-9 0 16,-3-9 0-16,4-7 14 16,-7-13-14-16,3-5 0 15,-10-3 0-15,7 0 5 16,3-11 2-16,10-16-6 16,-3-3-1-16,-3-5 16 15,-7-2-18-15,3 0 2 16,-10-4 0-16,-7 2 0 15,0 7 2-15,0 9-2 16,0 16 0-16,0 7 4 16,0 0-11-16,0 4-10 0,0 34 16 15,0 7-10-15,0 1 14 16,0-6-3-16,0-11 0 16,21-11 6-16,9-13-6 15,-9-5 0-15,10 0 0 16,7-21 4-16,0-19 4 15,-11-3-8-15,11-5 0 16,-17 3 10-16,-4-2-12 16,-10 10 2-16,-7 11 0 15,0 11 1-15,0 10 7 16,0 5-7-16,0 0-1 16,0 0-22-16,0 38 21 0,0 7-2 15,0 12 3-15,13-6-7 16,18-1 7-16,0-10 0 15,-17-3-7-15,0-8-33 16,-14-3 20-16,0-10-37 16,0-7-28-16,0-6 44 15,0-3 13-15,-7 0 28 16,-7-8 9-16,7-19-3 16,-3 5 1-16,10-7-7 15,0 0 0-15,0-5-5 16,0-3 10-16,10-5-5 15,18-7 0-15,3-6 9 16,-4-2-8-16,11-4 0 16,-14 5 8-16,-3 5 53 15,-21 4-3-15,0 8-1 0,0 10-10 16,0 13-35-16,0 8 45 16,-14 8-58-16,14 4 0 15,-7 45-5-15,-3 25-1 16,10 21 6-16,0 7 0 15,0-1 15-15,10-16-18 16,11-16 3-16,10-21 0 16,-11-17-6-16,-13-13 8 15,4-16-2-15,2-2 3 16,8-2 6-16,10-32 11 0,7-15-20 16,-4 0 0-1,-3 7-4-15,0 13 7 0,-17 11-3 16,0 13 0-16,10 5 4 15,3 0-14-15,11 3 10 16,-7 26-1-16,7 5-13 16,-18 6-17-16,11-3-75 15,4-3-76-15,9-11-129 16</inkml:trace>
  <inkml:trace contextRef="#ctx0" brushRef="#br0" timeOffset="133946">10773 10308 701 0,'0'0'162'16,"0"0"-6"-16,0 0-55 16,0 0 34-16,0 0-87 15,0 0-39-15,-24 9-9 16,24 72 11-16,0 12-5 15,7 10-6-15,0-5 1 16,10-15-5-16,-10-21 10 16,7-21-6-16,3-19 0 15,-10-14 7-15,0-8-17 16,-7 0 9-16,0 0 0 16,0-22-13-16,-7-10-15 0,-24-7 22 15,-14-1-13-15,0-3-31 16,-6 3 50-16,13 8-5 15,10 16 6-15,4 3-7 16,24 13 7-16,0 0-2 16,0 0-3-16,52 0-2 15,17 13 3-15,10-8 4 16,-4-5 0-16,-9 0-4 16,-11 0 8-16,-21 0-4 15,-17 0 0-15,-10 0 10 16,0 0-9-16,-7 0-1 15,0 6 0-15,0 22-13 16,0 9 17-16,0 2-4 0,0 2 0 16,0-9 12-16,7-6-13 15,7-10 1-15,17-7 0 16,-11-9 3-16,11 0 2 16,0 0-2-16,-3-11 4 15,3-18-3-15,-18-5 17 16,5-9 0-16,-18-5 5 15,0 0 13-15,-18 1-23 16,-26 10-9-16,-8 14-7 16,1 14-5-16,-1 9 4 15,7 0-5-15,18 46-100 16,27 9-27-16,0 2-169 16</inkml:trace>
  <inkml:trace contextRef="#ctx0" brushRef="#br0" timeOffset="134343">12045 10377 816 0,'0'0'170'16,"0"0"-73"-16,0 0 19 15,0 0-23-15,0 0-54 16,0 0-26-16,0 0 1 16,-141-83-17-16,107 126 3 0,-4 9 0 15,7 5-6-15,17 6 11 16,14 1-5-16,0-2 0 16,31-3 7-16,42-1-7 15,-5-10 0-15,11-11 0 16,-17-2-1-16,-20-12 5 15,-12-3-4-15,-16-4 0 16,-3-4 9-16,-11 0-17 16,0 2 8-16,0 0 0 15,-38 1-8-15,-21 1 14 16,-3-4-12-16,4 0-25 16,20-4-139-16,24-8-30 0,14 0-127 15</inkml:trace>
  <inkml:trace contextRef="#ctx0" brushRef="#br0" timeOffset="135774">12365 10432 621 0,'0'0'191'16,"0"0"-19"-16,0 0-53 16,0 0 10-16,0 0-54 15,0 0-20-15,0-115-44 16,0 155-3-16,0 17-8 15,7 18 6-15,0 4 5 16,10-2-6-16,-3-7-5 16,-1-16 0-16,5-17-2 15,-5-14 4-15,-6-15-2 0,-7-5 0 16,7-3-32-16,0 0 30 16,-7-17-6-16,0-11-34 15,0-8 39-15,0-3-27 16,-21-1 15-16,-10 0 9 15,4 9 2-15,3 8-1 16,17 10 5-16,0 13 0 16,7 0-6-16,0 0-19 15,14 13 25-15,37 4 0 16,-6 0 5-16,31-8-9 0,-4-9 4 16,11 0 0-16,-1 0 4 15,-10-18-2-15,-3 1-2 16,-24 3 0-16,-18 2 7 15,-10 4 6-15,-10-4 0 16,-7-2 6-16,0-1 22 16,-24 5-37-16,-20 2 4 15,-8 8-8-15,0 0 5 16,8 0-14-16,9 36 9 16,18 10 0-16,3 11-7 15,14-3 13-15,0-5-6 16,0-9 0-16,38-14 8 15,7-12-13-15,-11-14 5 16,11 0 0-16,-7 0 3 16,6-11 7-16,-6-15-10 0,-10-5 0 15,-4-4 12-15,-10-2-14 16,-7 5 2-16,-7 4 0 16,0 8 8-16,0 11-1 15,0 6 2-15,0 3-9 16,0 0-9-16,0 15 4 15,0 19-1-15,0 6 6 16,0-5 1-16,0-7 4 16,44-5-5-16,1-12 0 15,6-7 10-15,1-4-6 16,3 0-4-16,4-15 0 16,-8-14-5-16,1-10 12 0,-8-2-7 15,-6-2 0-15,-10 3 12 16,-4 3-14-16,-10 5 2 15,-1 16 0-15,-2 7-5 16,-11 9 12-16,0 0-7 16,6 0 0-16,1 5-9 15,7 15 6-15,-14-6 3 16,7-4-2-16,-7-8-9 16,0-2 5-16,0 0 6 15,0 0 0-15,0 0 6 16,0 0-2-16,0 0-4 15,0 0 1-15,0 0-6 16,-21 0 7-16,-3 0-2 0,4 0 0 16,-11 23-6-1,17 20 1-15,0 4 5 0,14-3 0 16,0 0-11-16,7-13 15 16,31-11-4-16,7-12 0 15,-4-8 1-15,21 0-5 16,-11-10 4-16,1-25 0 15,-7-5-3-15,-1-6 10 16,-16-3-7-16,-11-8 0 16,-17 4 7-16,0-2 8 15,0 0-4-15,0 4-10 16,0 5 18-16,-24 12-10 16,10 14-2-16,0 14 5 0,4 6-4 15,3 3-16-15,-7 32 0 16,8 16 8-16,-1 9-4 15,0 5 12-15,7 1-8 16,0-6 0-16,-10-8 12 16,10-12-19-16,0-8 7 15,0-12 0-15,0-12-14 16,0-6 6-16,10-2 8 16,4 0-2-16,13-13 8 15,-3-16-8-15,-3-8 2 16,-4-3 0-16,-3-1-6 15,-7 2 12-15,0 5-6 16,-7 8 0-16,6 14 8 16,5 7-15-16,-4 5 7 0,-1 0-22 15,1 14-7-15,0 25 2 16,0 8 25-16,-7-8-19 16,0-4-11-16,0-6 25 15,0-7-4-15,10-1 4 16,-3-4 1-16,7-9-29 15,0 1-4-15,17-8-7 16,7-1-128-16,13 0-314 16</inkml:trace>
  <inkml:trace contextRef="#ctx0" brushRef="#br0" timeOffset="136254">15116 10666 819 0,'0'0'110'16,"0"0"-22"-16,0 0 16 15,0 0-12-15,-134-155-58 16,113 110 13-16,4 2-26 0,3-3-6 16,7 9 16-1,0 0-27-15,7 7 10 0,0 8-11 16,0 5 10-16,0 11-11 16,14 6-2-16,24 6-1 15,0 41-13-15,-11 15 9 16,-13 23 5-16,-14 16 0 15,0 5 4-15,-59-4-14 16,-6-10 10-16,7-26 0 16,13-24-5-16,21-24 15 15,24-16-10-15,0-2 0 16,0 0 6-16,0-28 16 16,58-15-22-16,39-9 0 15,16 1-10-15,4 5 16 0,-14 3-12 16,4 19-28-16,-35 11-144 15,-14 13-107-15</inkml:trace>
  <inkml:trace contextRef="#ctx0" brushRef="#br0" timeOffset="136712">15797 10683 752 0,'0'0'128'0,"0"0"34"16,0 0-89-16,-97-182 17 0,70 135-17 15,-4 5-46-15,-7 4 41 16,0 7-52-16,11 5-4 16,-4 6 11-16,10 9-14 15,14 6-9-15,7 1 3 16,0 0 10-16,0 4-18 15,0-1 5-15,7 1 0 16,21 0-11-16,3 0 3 16,-1 10 8-16,-2 25-1 15,-14 8-7-15,-4 15-4 16,-10 9 12-16,0 8 0 16,0-4-12-16,-17-4 16 0,-4-16-4 15,14-17 0-15,0-14 7 16,7-11-15-16,0-9 8 15,0 0 0-15,35 0 7 16,16-31-1-16,32-18 0 16,-1-9-6-16,1 0 11 15,-4 5-15-15,-27 16 4 16,-21 16 0-16,-31 21-7 16,0 0-188-16,-76 32-323 15</inkml:trace>
  <inkml:trace contextRef="#ctx0" brushRef="#br0" timeOffset="139123">16776 10514 630 0,'0'0'120'0,"0"0"29"0,0 0 14 16,0 0-102-16,0 0 42 16,-96-145-59-16,79 139-16 15,3 6 11-15,7 0-39 16,-6 31 0-16,-11 32-2 15,-4 20 13-15,11 14-20 16,3-1 9-16,14-6 0 16,0-18-4-16,7-21 12 15,24-19-8-15,14-21 0 16,6-11 10-16,1 0-10 0,6-34 0 16,8-21 0-1,-5-11 1-15,5-9 14 0,-15-4-15 16,8-1 0-16,-4 11 7 15,-21 15-15-15,-3 25 8 16,-17 18 0 0,-7 11-3-16,3 0-8 0,-3 15 11 15,7 24-2-15,-7-1 3 16,-1-1-12-16,5-6 11 16,-4-14 0-16,0-5-12 15,-7-9 6-15,0-3 6 16,0 0 6-16,0-23 2 15,0-10-4-15,0-6-4 16,0 0 0-16,0 1-4 16,0 1 16-16,-7 11-12 0,0 2 1 15,-17 17 6-15,10 4 10 16,-10 3-17-16,-4 3 0 16,-3 34-16-16,-6 15 26 15,-1 10-10-15,24 7 0 16,0-3 7-16,14-7-18 15,0-8 11-15,14-15-3 16,17-14-9-16,-4-10 1 16,4-12 11-16,0 0 0 15,-3-14 0-15,3-24-1 16,-17-6 1-16,-8-3 0 16,-6-4 0-16,0 2 13 0,-6-3-13 15,-22 9 0-15,-10 9 5 16,0 11-13-16,7 12 8 15,-3 11 0-15,-4 0-8 16,7 25 7-16,4 22 1 16,17 10 0-16,10 2 4 15,0-4-17-15,24-9 13 16,34-15 0-16,18-17-2 16,13-14 12-16,-3 0-10 15,3-14 0-15,1-17 2 16,-32-10 0-16,-3 5-2 15,-34 1 0-15,-7 1 4 16,-14 8 10-16,0 9-11 0,0 5 10 16,0 10-8-16,0 2 3 15,-7 0-8-15,-14 25 0 16,14 14-10-16,7 2 22 16,0 7-12-16,0-4 0 15,35-7 4-15,3-9-8 16,-1-8 4-16,-9-11 0 15,-11-9-2-15,11 0 17 16,-4-9-15-16,7-23 0 16,3-7 8-16,-3-1-10 15,-10-3 2-15,3 6 0 16,-11 5-6-16,1 12 18 16,-4 12-12-16,-3 8 0 15,7 0-7-15,0 8-3 0,17 24 8 16,-18 2 2-16,12 3-5 15,-19-2 13-15,8-13-8 16,3-4 0-16,-10-11-11 16,0-3-1-16,-7-4 6 15,21 0 6-15,-4 0-11 16,4-22 22-16,10-7-9 16,-4-6-2-16,4 7 0 15,-10-1-8-15,3 9 8 16,-17 12 0-16,-1 2 0 15,-6 6-3-15,0 0-1 16,0 23-4-16,18 8-12 16,-12-1 19-16,15-4-30 0,3-10-1 15,11-8 21-15,2-8-14 16,15 0 25-16,-7-11 0 16,-1-15 2-16,-6 0-6 15,-17 1 4-15,-4 2 0 16,-3 3 2-16,-7-3 8 15,-7 9 5-15,0 2 4 16,0 7-9-16,0 5 31 16,0 0-41-16,0 22 0 15,0 27-10-15,0 20 17 16,0 10-7-16,7 5 0 16,-7-4 2-16,10-3-5 0,-3-6 3 15,-7-5 0-15,0-6-4 16,0-11 18-16,0-15-14 15,0-14 0-15,0-14 4 16,-7-6 2-16,-3 0 39 16,-4-29 43-16,0-14-66 15,7-14-8-15,7-13-10 16,0-6-4-16,0-9 6 16,0-10-13-16,0 1 7 15,0 8 0-15,7 6 0 16,7 17 9-16,0 20-15 15,10 15 6-15,-4 16-25 16,11 12 21-16,0 0-40 0,-3 9 10 16,3 31 29-16,-4 2-32 15,-10 7 33-15,-17 0-13 16,0-3-16-16,0-1 29 16,-7-6-37-16,-24-1 8 15,0 0 0-15,4-4-81 16,27-5-33-16,0-9-105 15</inkml:trace>
  <inkml:trace contextRef="#ctx0" brushRef="#br0" timeOffset="139916">19304 10666 565 0,'0'0'173'16,"0"0"-33"-16,0 0-41 15,0 0 37-15,-31-161-102 16,3 139 32-16,-3 5-8 16,11 11-38-16,-4 6 21 15,10 0-41-15,-10 11 4 16,-4 27-9-16,4 7 6 16,10 10-1-16,14-2 0 15,0-3 6-15,0-7-12 16,0-15 6-16,21-11-9 15,3-8-1-15,4-9 1 16,-4 0 9-16,7-12 0 16,-11-16 17-16,1-9-17 0,-4-1 0 15,-10-1 0-15,7 0-2 16,-14 6 14-16,0 8-12 16,0 4 6-16,-14 13 6 15,0 5-5-15,-10 3-7 16,-3 0 0-16,9 34-16 15,5 12 20-15,6 8-4 16,7-2 0-16,0-1 9 16,0-8-13-16,0-9 4 15,0-6 0-15,27-16-11 16,4-6 12-16,7-6-1 16,0-8 1-16,7-24 15 0,-11-11-14 15,11-3-2 1,-1 1 0-16,-6-1-5 0,-7 11 8 15,-3 13-3-15,9 7 0 16,-16 15 7-16,10 0-12 16,7 3 5-16,-17 29 0 15,3 5-19-15,-18 9 19 16,8-6 0-16,-7-9 0 16,3-11-19-16,-3-8 17 15,0-10-1-15,0-2 1 16,0 0-13-16,17-5 19 15,-3-26-4-15,3-7 0 16,-4-11 12-16,-6 4-15 0,-14-1 3 16,0 3 0-1,0 9-4-15,0 5 16 0,-14 9-12 16,-6 14 0-16,2 6 11 16,18 0-26-16,0 32 15 15,0 17 0-15,0 5-6 16,7 0 10-16,24-2-4 15,0-9 0-15,4-7 8 16,-4-7-24-16,6-9-42 16,-9-6-192-16,17-10-365 15</inkml:trace>
  <inkml:trace contextRef="#ctx0" brushRef="#br0" timeOffset="140323">20875 10432 641 0,'0'0'260'0,"0"0"-155"15,-89-151 9-15,68 104-27 16,-3 10-27-16,10 0-18 15,7 3-34-15,7-1 23 16,0 7-31-16,0 2 6 16,0 6-8-16,0 9 9 0,7 11-7 15,7 0 0-15,17 21-3 16,-11 35-5-16,-13 21 8 16,-7 14 0-16,0 10-14 15,-13 4 13-15,-8-10 1 16,-3-21 0-16,24-23 13 15,0-22-19-15,0-17 6 16,24-7 0-16,34-5-11 16,25 0 11-16,20-20 0 15,0-6-93-15,-6 9-79 16,-8 2-70-16,-17 7-563 16</inkml:trace>
  <inkml:trace contextRef="#ctx0" brushRef="#br0" timeOffset="141850">21920 10523 716 0,'0'0'174'15,"0"0"-46"-15,0 0-34 16,-96-168-7-16,65 144-17 15,-7 13-37-15,18 11-15 16,-4 0-8-16,3 20-4 0,7 26-6 16,-3 11 0-1,17 11 13-15,0-2-20 0,0-3 7 16,24-11 0-16,4-16-11 16,2-12 7-16,1-17-5 15,-3-7 0-15,3 0-9 16,0-2 14-16,-4-27 4 15,-3-1 0-15,4-2-5 16,-11-3 15-16,-3 10-10 16,-7 7 0-16,0 10 5 15,-7 5-5-15,0 3 0 16,0 0 0-16,0 3-11 0,0 28 2 16,0 15 9-16,0 0 0 15,17-3 11-15,10-14-18 16,4-7 7-16,-10-7 0 15,10-7 8-15,7-8 0 16,-4 0 0-16,11-17 34 16,-1-23-21-16,8-5 17 15,-14-3-33-15,7-2-3 16,-8 10 10-16,1 3-4 16,-17 13-8-16,3 10 0 15,-10 10 12-15,-1 4-27 16,5 0 15-16,-5 13-1 15,1 18-16-15,0 4 19 16,-4-1-2-16,-3-8 0 16,0-6 9-16,-7-14-14 0,7-2 5 15,0-4 0 1,0 0 11-16,-7-8-4 0,10-19-4 16,4-5-3-16,-14 2 11 15,0-3-15-15,0 4 4 16,0 3 0-16,-31 7-8 15,3 13 10-15,-10 6-2 16,0 0 0-16,-6 23 2 16,6 25-17-16,4 15 15 15,10 3 0-15,10-3-12 0,14-9 20 16,0-16-8 0,0-13 0-16,27-7 9 0,4-16-11 15,7-2 2-15,7 0 0 16,-1-37-3-16,1-11 15 15,-10-9-12-15,2-12 0 16,-13-3 12-16,-10 0-11 16,-7-5-1-16,-7 6 0 15,0-5 0-15,0 4 9 16,0 11-9-16,-14 19 3 16,7 19 9-16,1 17 8 15,6 6-20-15,-11 6 1 16,11 37-22-16,0 15 25 15,0 13-4-15,0 3 0 16,11 3 12-16,16-3-19 0,-13-9 7 16,17-10 0-16,-7-11-8 15,3-14 17-15,4-16-9 16,-3-8 0-16,3-6 12 16,7 0-12-16,6-24 0 15,1-11 0-15,0 0-5 16,-18 1 13-16,4-1-8 15,-10 1 0-15,3 8 13 16,-10 9-24-16,-8 11 11 16,1 6 0-16,10 0-13 15,-10 0 4-15,7 23 4 16,-7-3 4-16,-7-6-20 16,0-5 13-16,10-4 8 15,-10-1 0-15,0-4-8 0,0 0 24 16,0-4-15-16,0-14-1 15,0-6 11-15,-17 4-17 16,3 3 6-16,-17 5 0 16,11 10-10-16,-11 2 10 15,-7 6 0-15,11 36 0 16,2 13 4-16,12 7-16 16,-1-2 12-16,14-3 0 15,0-13-11-15,0-19 15 16,7-11-4-16,20-10 0 15,4-4-3-15,0-4-2 16,4-30 5-16,2-8 0 16,1-13-9-16,0-11 21 0,-10-2-12 15,-11-6 0-15,-3 2 14 16,-14-2-3-16,0-1-11 16,0 7 0-16,0 11 9 15,0 16-2-15,-14 21-7 16,14 18 0-16,0 2 7 15,0 40-20-15,0 31 10 16,0 15 3-16,0 8-9 16,0-5 17-16,7-11-8 15,6-11 0-15,5-9 13 16,2-13-21-16,1-8 8 16,-4-8-13-16,-3-3-23 0,0-8-210 15,10-13-195-15</inkml:trace>
  <inkml:trace contextRef="#ctx0" brushRef="#br0" timeOffset="143566">23722 10588 686 0,'0'0'161'0,"0"0"-25"16,0 0-47-16,0 0 22 16,0 0-55-16,0 0-39 15,-31-11-14-15,31 48 16 16,0 6-19-16,14 3 0 16,3-8 5-16,-10 2-7 15,0-9 2-15,6-6 0 16,-6-8 1-16,-7-11 16 15,11-3-17-15,-11-3 0 16,13 0 5-16,1-14 20 0,10-23-22 16,11-16-3-16,9 0 0 15,-6-2 9-15,0 10-9 16,-17 13 0-16,3 16 7 16,-24 10-20-16,0 6 13 15,0 0 0-15,7 0-5 16,-7 16 1-16,6 16 3 15,12 3 1-15,-5 0 0 16,1-7-11-16,-7-6 13 16,0-10-2-16,-7-7 0 15,0-1 11-15,0-4-11 16,0 0 0-16,10 0 1 0,-10 0 13 16,7-23-13-1,0-9-1-15,0 3 0 0,7 1 11 16,3 5-11-16,-3 8 0 15,-14 7 1-15,0 8-9 16,0 0 8-16,0 0-4 16,0 0 2-16,6 20-8 15,-6 6 8-15,7 5 2 16,10-5 0-16,-10 0-8 16,0-5 8-16,7-5 0 15,-14-8 0-15,7-6 12 16,-7-2-12-16,10 0 0 15,11 0 2-15,-7-22 4 16,10-3-5-16,-11-4-1 16,1 3 0-16,-4-2 15 0,-3-4-16 15,0 3 1-15,-7 6 0 16,7 9-7 0,-7 9 8-16,0 5-1 0,0 0 0 15,0 5-19-15,0 30 17 16,0 8 2-16,0-1 0 15,0-5-6-15,0-13 8 16,0-8-2-16,7-7 0 16,0-5 9-16,-7-4-9 15,10 0 0-15,-10 0 0 16,14-4 14-16,0-18-12 16,-1-7-2-16,5 5 0 0,2 2 9 15,-3 8-12 1,-3 2 3-16,-7 4 0 0,0 5-9 15,-7 3 9-15,17 0 0 16,-17 0-4-16,7 0 0 16,0 3-1-16,-7 2 5 15,0 0 0-15,7-5-8 16,-7 0 11-16,7 0-3 16,-7 0 0-16,7 0 11 15,-1 0-4-15,18 0-7 16,7-10 0-16,-10-5-9 15,-7 10 12-15,3 2-3 16,-3 3 0-16,-1 0-2 0,-6 8-4 16,-7 21 6-1,0 8-59-15,0 6-44 0,0-6-87 16,-20-5-84-16</inkml:trace>
  <inkml:trace contextRef="#ctx0" brushRef="#br0" timeOffset="143742">24389 10423 331 0,'0'0'224'15,"0"0"-93"-15,0 0-56 16,0 0-17-16,0 0-39 0,0 0-10 16,21-103-18-16,47 114-120 15,5 15-468-15</inkml:trace>
  <inkml:trace contextRef="#ctx0" brushRef="#br0" timeOffset="144003">25190 10386 618 0,'0'0'162'16,"0"0"-73"-16,0 0 32 15,0 0-25-15,0 0-83 16,0 0 7-16,-10 42-19 16,10 7 2-16,0 0 5 0,0-1-3 15,0-2-5-15,10-6 0 16,11-6 14-16,10-8-10 16,-11-9-4-16,4-13-9 15,4-4-7-15,-4 0-104 16,4-26-76-16,-11-9-41 15,-10-5-304-15</inkml:trace>
  <inkml:trace contextRef="#ctx0" brushRef="#br0" timeOffset="145517">25190 10386 148 0,'-62'-126'109'15,"62"109"-85"-15,52-3-4 16,-1-1 6-16,11 4-17 15,4 3 8-15,-15 9-17 16,-13 5 0-16,-7 0 0 16,-17 11 5-16,-7 17-5 15,-7 4 5-15,0 3 3 16,0-4-4-16,0 3-4 16,-21-1 0-16,-3 0 10 15,10-4-6-15,14-4 2 16,0-8 16-16,0-6-3 15,0-7 19-15,38-4-5 16,7 0 40-16,6-12-5 0,1-17-27 16,-1-5 2-1,-6-6 16-15,0 0-39 0,-18 3 37 16,-9 0-23-16,-5 5-8 16,-13 1 27-16,0 2-38 15,0 9 18-15,0 6-5 16,-24 6-27-16,4 8 28 15,-1 0-29-15,4 0 2 16,3 34-7-16,7 6 7 16,0 15-2-16,7 1 0 15,0 2 10-15,0-1-13 16,14-9 3-16,7-11 0 0,3-5-6 16,3-15 13-1,4-14-7-15,0-3 0 0,-3 0 13 16,3-23-15-16,-1-8 2 15,-9-7 0-15,-7 1-3 16,3-3 13-16,-17 3-10 16,0 3 0-16,0 3 9 15,0 7-13-15,0 7 4 16,0 12 0-16,0 5 2 16,0 0-2-16,0 26 0 15,0 16 0-15,0 9 8 16,0 2-14-16,0-8 6 15,7-7 0-15,14-13-7 16,-4-8 13-16,3-6-6 16,-6-11 0-16,10 0 9 0,-3 0-7 15,10-14-2-15,-11-9 0 16,11-3-3-16,-17 1 8 16,17-1-5-16,-10 9 0 15,-11 0 12-15,4 9-20 16,-7 1 8-16,0 7 0 15,10 0-11-15,-10 0 12 16,-1 15-1-16,8 7 0 16,-14 2 7-16,7-7-15 15,-7-3 8-15,7-2 0 0,-7-10-7 16,17 2 14 0,-17-4-7-16,7 0 0 0,0 0 9 15,7 0-12-15,10-4 3 16,-11-10 0-16,12 0-9 15,-12 2 21-15,8 1-12 16,-4 2 0-16,-10 4 5 16,7 1-12-16,-7 2 7 15,10 2 0-15,-3 0-12 16,-1 0-4-16,5 14 15 16,-12 6-3-16,1 5 8 15,7-7-14-15,-7-2 10 16,10-4 0-16,4-9-9 15,3-3 8-15,3 0 1 16,4-5 0-16,-3-15 9 0,-4-6-11 16,-10 3 2-1,-14-3 0-15,0 0-8 0,0 4 13 16,0 1-5-16,0 8 0 16,-21 6 10-16,4 7-27 15,3 0 17-15,0 7 0 16,1 24-15-16,2 6 21 15,11 0-6-15,0 1 0 16,0-10 8-16,0-11-15 16,0-5 7-16,17-6 0 15,4-6-11-15,3 0 20 16,-3 0-9-16,-8 0 0 16,12 0 8-16,-12 0-16 0,1-6 8 15,3-3 0-15,-10 3-7 16,7 3 12-16,-7-2-5 15,10 2 0-15,-10 3-17 16,7 0 16-16,3 0-54 16,3 0 36-16,-13 0 12 15,17 0-15-15,-10 0 22 16,0 0-3-16,10 0 7 16,-3-7-8-16,16-9 4 15,-6-4 0-15,4-3-7 16,3-3 16-16,-1 0-9 15,1-5 0-15,-3-1 7 16,-11-2 13-16,7-4-8 16,-18-1-3-16,-6-6 28 0,-7 4-35 15,0 7 23-15,0 8-3 16,0 15-17-16,0 8 22 16,0 3-27-16,0 9 0 15,0 30-15-15,0 13 19 16,0 5-4-16,7 0 0 15,0 4-78-15,-7-7-102 16,0-9-338-16</inkml:trace>
  <inkml:trace contextRef="#ctx0" brushRef="#br2" timeOffset="111684">4477 12324 636 0,'0'0'121'0,"0"0"6"0,0 0-30 15,0 0-28-15,0 0 0 16,0 0-3-16,0 0-3 16,-6-46-25-16,6 46-1 15,0 0-20-15,0 0-15 16,0 0 2-16,0 0-1 15,0 0-3-15,0 0 0 16,0 0 2-16,0 0-2 16,0 0 0-16,0 0 7 0,0 0-9 15,0 0 2 1,0 0 0-16,0 0-1 0,0 0 7 16,0 0-12-16,0 20 4 15,0 14 2-15,0 21 4 16,0 3-1-16,0 4-3 15,0 9 6-15,0-8 5 16,0-5-11-16,0-7 0 16,0-11 0-16,6-11 4 15,-6-13-4-15,0-10 0 16,0-6 3-16,0 0 4 16,0 0 9-16,0-20 67 15,0-20-27-15,0-22-44 16,0-10-10-16,0-5-2 15,0-6 0-15,0-9 9 0,0 7-9 16,0 4 0-16,0 16 5 16,0 19-11-16,0 15 6 15,0 18 0-15,0 6-4 16,11 7-10-16,16 0 3 16,18 0-10-16,0 15 14 15,-1 10-2-15,-6 3 2 16,-10 8 1-16,-11 3 1 15,-3 0-8-15,-14 2 11 16,0-1-21-16,-38 4-30 16,-14-3-4-16,7 0-92 15,18-1-31-15,17-9-86 0</inkml:trace>
  <inkml:trace contextRef="#ctx0" brushRef="#br2" timeOffset="112566">5103 12590 534 0,'0'0'213'16,"0"0"-57"-16,0 0-24 16,0 0-25-16,0 0-8 15,0 0-51-15,-113-119-10 16,106 111 1-16,0 8-27 15,0 0-11-15,7 13-1 16,0 24-4-16,0 9 1 0,0 5 3 16,14-14 0-16,24 1-1 15,13-16 4-15,-6-5-6 16,0-17-10-16,-8 0 12 16,-2 0-1-16,-4-23 2 15,0-8 0-15,-18-3 11 16,-13-12-4-16,0 3-4 15,0 3 4-15,-24 4-7 16,-10 3 17-16,-11 13-17 16,7 6 1-16,1 14-9 0,9 0 2 15,4 9 6 1,10 25-6-16,14 8 6 0,0 2-8 16,14-4 5-16,45-9-46 15,2-8 20-15,5-9-21 16,-8-11 38-16,11-3 7 15,-17 0 5-15,-8-20 0 16,-9-8 3-16,-11-4 11 16,-17 1 42-16,-1-1 4 15,-6 3-13-15,0 13 30 16,0 7-38-16,0 7 13 16,0 2-44-16,0 0-8 15,0 5-1-15,0 41-30 16,0 11 31-16,7 20 1 15,11 17 8-15,-12 9-11 0,1 9 2 16,0-13 0 0,-7-13-1-16,7-26 2 0,-7-22-1 15,7-24 0-15,-7-9 4 16,10-5 2-16,-3 0-1 16,-7-19 12-16,7-39 25 15,0-19-35-15,7-23-2 16,-4-9-5-16,-10-2 8 15,0 0-9-15,0 14 1 16,0 9 0-16,-10 18-6 16,3 13 13-16,7 20-7 15,0 14 0-15,0 12-12 0,0 11 11 16,17 0-24-16,24 0 9 16,14 5 10-16,-3 27-7 15,-1 8 10-15,-6 2 1 16,-11 4-5-16,-9-12-1 15,-19 1 5-15,-6-7-4 16,0-3-4-16,-6 5-51 16,-39-2-11-16,-7-2-47 15,1-3-67-15,13-3-98 16,17-8-466-16</inkml:trace>
  <inkml:trace contextRef="#ctx0" brushRef="#br2" timeOffset="113094">6771 12456 613 0,'0'0'167'15,"0"0"-118"-15,0 0 80 16,0 0-39-16,0 0-64 16,0 0-26-16,110-29 6 15,-21 29-1-15,7-6-3 16,-6 0 1-16,-11 4 21 0,-17-10-18 16,-17 3 9-1,-18 4 1-15,-3-1-12 0,-17-1 22 16,-7-6 15-16,0-4 50 15,0-6-25-15,-17 0-62 16,-35-2 5-16,1 1-9 16,-1 8 0-16,1 4-3 15,20 6 3-15,10 1 0 16,14 2 2-16,7 0 8 16,0 3-10-16,0-3 8 15,0 3-7-15,28 0 2 16,16 0 0-16,18 14-3 15,-3 12 4-15,-1 6 5 0,-13-1-9 16,-1 3 0-16,-13-2 6 16,-10 2-5-16,3 0-1 15,-24-1 0-15,0 0-2 16,-45 10-65-16,-37 3-172 16,-1 8-241-16</inkml:trace>
  <inkml:trace contextRef="#ctx0" brushRef="#br2" timeOffset="114784">4598 14017 339 0,'0'0'343'15,"0"0"-201"-15,0 0 5 16,0 0-11-16,0 0-45 15,0 0-9-15,-110-112-2 16,99 95-19-16,5 5-20 16,6 7-4-16,0 5-2 0,0 0-16 15,0 0-19 1,0 25-7-16,0 33-2 0,0 10 12 16,0 9-3-16,0 1 1 15,0-13 0-15,0-4 0 16,0-16-1-16,0-13 0 15,0-18 4-15,0-8 1 16,0-6-5-16,0 0 6 16,0 0 1-16,0-44 21 15,6-22-21-15,12-16-4 16,9-15-3-16,-3-9 8 16,-3-3-9-16,-4 1 1 15,-3 5 0-15,-14 34-1 0,7 29 1 16,-7 30 0-1,0 10 0-15,6 1-12 16,12 54 1-16,-5 14 10 0,1 10 1 16,10-2-6-16,-3-10 7 15,10-13-1-15,-4-11 0 16,-3-18 4-16,-3-17-5 16,-4-4 1-16,-3-4-8 15,0 0 6-15,17-20-4 16,13-23 6-16,1-13 4 15,0-2 1-15,-18-5-4 16,-3 11-1-16,-10 4 1 16,-14 19 0-16,0 12-1 15,0 14 0-15,7 3-3 16,-7 14-15-16,0 32 12 0,0 23 2 16,0 8 4-16,0 0 1 15,7-2-1-15,10-7 0 16,4-2-2-16,-8-9 2 15,11-6-4-15,-3-5-127 16,-4-3-67-16,4-23-69 16,3-8-186-16</inkml:trace>
  <inkml:trace contextRef="#ctx0" brushRef="#br2" timeOffset="115481">5406 14131 540 0,'0'0'207'16,"0"0"-82"-16,0 0 27 0,0 0-49 16,0 0-19-16,0 0-27 15,-45-55-54-15,45 55-3 16,0 18-3-16,0 13 3 16,0 6 4-16,0-3 1 15,0 4-5-15,14-13 1 16,-7-5 3-16,10-2-1 15,-3-10-3-15,-1-5 1 16,5-3 2-16,-5 0 3 16,1-5-1-16,17-24 16 15,-10-3-13-15,3-2 16 16,-11-3 1-16,1 3-12 0,-3 8 8 16,-5 9-10-1,-6 3 5-15,0 10-4 0,0 4-12 16,0 0-3-16,14 0-30 15,-7 26 19-15,0 9 11 16,10-4 6-16,-3-3-3 16,-7-5 0-16,0-2 7 15,3-13-7-15,4-5 0 16,-7-3 0-16,-1 0 5 16,-6 0-5-16,7 0 16 15,11-5 5-15,-5-19-17 16,8-2 4-16,-4 7-8 15,-10 4 3-15,0 10-6 0,0 5 3 16,6 0-1-16,5 0 0 16,-5 0-17-16,1 0 17 15,10 8-7-15,-17 9-1 16,7-3 2-16,3-2 1 16,-17-4 6-16,7-2-2 15,-7-3 4-15,7-3-2 16,-7 0 0-16,7 0 1 15,0 0 23-15,10 0-14 16,10-17-1-16,4-9-6 16,-3 3 4-16,3 9-7 15,-18 0 0-15,5 14-4 16,-5 0-2-16,1 0-1 16,10 0-8-16,-10 2-45 0,-14 22-104 15,0-4-52-15,0-1-178 16</inkml:trace>
  <inkml:trace contextRef="#ctx0" brushRef="#br2" timeOffset="115682">5392 13748 651 0,'0'0'179'16,"0"0"-39"-16,0 0-14 15,0 0-71-15,0 0-39 16,0 0-16-16,-17-60-6 0,61 97-53 16,1 8-136-16,14 4-205 15</inkml:trace>
  <inkml:trace contextRef="#ctx0" brushRef="#br2" timeOffset="115965">6630 13794 738 0,'0'0'168'0,"0"0"-27"0,0 0-27 16,0 0-6-16,0 0-93 15,0 0-15-15,-38 0-3 16,38 63 3-16,-7 9 1 15,7-4 1-15,0 3 5 16,0-14-7-16,28-11 0 16,9-9 5-16,1-11-4 15,0-6-1-15,7-15-11 16,6-5-54-16,15 0-71 16,-15-34-94-16,-20-9-486 15</inkml:trace>
  <inkml:trace contextRef="#ctx0" brushRef="#br2" timeOffset="116123">6465 13679 420 0,'0'0'184'0,"0"0"-46"0,0 0-28 16,0 0-56-16,0 0-34 16,154-157-20-16,-57 157 0 15,-8 0-4-15,1 20-52 16,-32 29-84-16,-27 8-80 15</inkml:trace>
  <inkml:trace contextRef="#ctx0" brushRef="#br2" timeOffset="116606">6771 14088 292 0,'0'0'229'0,"0"0"-121"15,0 0-13-15,0 0-5 16,265-129-22-16,-176 71-26 15,0 2 5-15,-6-1-10 16,-32 0 1-16,-16-1 7 16,-18 1 1-16,-17 8 7 15,0 7 0-15,-17 4-14 16,-18 10-4-16,-2 14-1 16,23 5-31-16,-17 9-3 15,10 14-5-15,-3 38 5 16,4 19-1-16,2 15 8 0,18 0-10 15,0-6 3 1,0-4 0-16,0-15-6 0,38-12 6 16,-7-18-13-16,14-11-16 15,0-14 0-15,-4-6 21 16,4 0 8-16,-1-12 0 16,-13-13 2-16,-10-9-2 15,-4-1 0-15,-10 2 3 16,-7 0 5-16,0 8-7 15,0 11 8-15,0 8 4 16,-7 6 5-16,7 0-18 16,-17 2-20-16,10 28 20 0,7 9-5 15,0-2 5 1,0 1 0-16,0-4 6 0,38-3-14 16,6-11-34-16,15-3-70 15,10-11-74-15,3-6-265 16</inkml:trace>
  <inkml:trace contextRef="#ctx0" brushRef="#br2" timeOffset="116997">8036 13959 645 0,'0'0'149'0,"0"0"-91"16,0 0-8-16,0 0-27 15,0 0-5-15,0 0 29 0,244-51-24 16,-192 44-7 0,-8 2 5-16,8-12-18 0,-21 9 19 15,-7-4 3-15,-24 0 7 16,0 4 61-16,0-12-28 16,-24-3-51-16,-14 9-11 15,-7 0 7-15,25 8-10 16,6 6 0-16,14-6-8 15,0 6 3-15,0 0 3 16,0 0-5-16,0 12 5 16,34 14 4-16,4 2 2 15,7-3-4-15,0 4 6 0,-7-4-7 16,-11 3 2-16,-10-3-1 16,-10 0 0-16,-7 13-6 15,-7-7-69-15,-55 6-93 16,-10-3-91-16,-10 4-406 15</inkml:trace>
  <inkml:trace contextRef="#ctx0" brushRef="#br0" timeOffset="120814">9288 13691 671 0,'0'0'148'0,"0"0"-16"16,0 0-45-16,0 0-27 0,0 0-49 16,0 0-3-16,62 0-9 15,3 40 2-15,-7-3-1 16,4 3 9-16,-10-3-6 15,-14-3-4-15,-18-8 1 16,-13-2 0-16,-7-11 5 16,0-1-5-16,-7-1 0 15,-24-8-4-15,4 0-16 16,3-3-2-16,10 0 20 16,14 0 2-16,0-24 0 15,38-13-5-15,34-8 5 16,17-6-5-16,8-7 9 15,-22 7-4-15,-16 1 0 16,-28 20 0-16,-24 7 12 0,-7 5 23 16,0 10-5-16,0 3 6 15,-24 5-34-15,-4 0-2 16,-17 8-2-16,14 29-1 16,18 2 0-16,6 14 3 15,7 1 0-15,14-12-3 16,37 1 7-16,8-5-4 15,9-13 0-15,11-6 1 16,11-19 6-16,13 0-4 16,10-13 2-16,-16-27 3 15,-8-11-7-15,-30-4 6 16,-22-7-4-16,-30-9 4 0,-7 0 31 16,0-13 0-1,-51 15-3-15,13 18-1 0,0 17-25 16,17 18 42-16,14 14-19 15,7 2-29-15,0 6-3 16,0 46-23-16,0 16 23 16,0 21 2-16,14 2 5 15,17-8-7-15,4 0 0 16,9-14 1-16,-6-10-6 16,0-15-9-16,-17-13-110 15,-15-23-15-15,-6-4-19 16,0-4-1-16,0-4 24 15,-27-30-241-15,-18-11 123 0,-24-4 214 16,4-2 39 0,0-1 49-16,13 15 109 0,14 11 33 15,7 10-47-15,31 6-53 16,0 10 7-16,0 0-73 16,38 0-15-16,45 0-8 15,13 0 9-15,14 6 10 16,-7-2 4-16,-6-4-10 15,-39 0 21-15,-20 0-9 16,-31 0-14-16,-7 0 19 16,0 0-6-16,0 0 24 15,0 0 21-15,0 0-15 0,0 0 11 16,0 0-30 0,0 0-13-16,0 0-10 0,0 2-14 15,0 12-10-15,0 12-9 16,0 11 19-16,0 3-1 15,0 3 1-15,0-12 0 16,17-6 0-16,4-4 6 16,3-14-6-16,-4-2 0 15,11-5 4-15,-10 0 4 16,-4 0-6-16,4 0 0 16,-15-12 13-16,1-2-15 15,0 2 10-15,-7-5 10 16,0 3-1-16,0-6 31 15,0 0-41-15,0 9-3 16,0-1 13-16,0 9-15 0,0 3 7 16,0 0-11-16,0 0 0 15,0 0-8-15,0 0 8 16,0 0 0-16,0 0-7 16,0 0 2-16,0 0 4 15,0 0-5-15,0 3-2 16,0 17-2-16,0 5 10 15,11 4 0-15,9 3 2 16,-6-6-2-16,17-1 0 16,-10-5 0-16,-4-11 7 15,-4-4-9-15,-6-5 2 16,0 0 0-16,4 0 0 0,-11 0 5 16,0 0 3-16,6-5 7 15,-6-24-15-15,0-14 12 16,0-2-12-16,0 2 0 15,0 9 4-15,0 5 3 16,0 20-7-16,0 4 5 16,0 5 3-16,0 0-16 15,0 0 4-15,0 0-17 16,0 17 19-16,21 9 0 16,-4-1 2-16,4 1 0 15,-1 0 0-15,-2-9-8 16,2 3 8-16,-3-6-20 15,-3-7 18-15,-7-7-15 0,0 0 14 16,0 0 2 0,10 0 2-16,11 0 2 0,-4-13-3 15,-4 2 0-15,-6 2 1 16,3 9 6-16,-17-5-7 16,14 5 0-16,-7 0-5 15,10 0-1-15,4 0-4 16,3 19-1-16,-4 5 9 15,1-11-4-15,-4-1 6 16,-3-3 0-16,0-4 1 16,3-5-4-16,-17 0 3 15,0 0 0-15,7 0 8 0,0 0-6 16,6 0 10-16,11-14-12 16,-10-6 8-16,10 3-11 15,-3-4 3-15,-7 11 0 16,3 2-1-16,-17 8 6 15,14 0-8-15,-1 0 3 16,11 0-25-16,-3 2 25 16,10 18-21-16,7 4-41 15,7-8-22-15,6-2-88 16,14-8-218-16</inkml:trace>
  <inkml:trace contextRef="#ctx0" brushRef="#br0" timeOffset="122089">13121 13407 913 0,'0'0'142'0,"0"0"-23"0,0 0 1 15,0 0 2-15,0 0-55 16,0 0-67-16,-89-37-12 16,82 108 12-16,7 21 0 15,0 3 10-15,0 8-3 16,7-12-6-16,24-5-1 15,-10-15 5-15,10-14-5 16,-11-19 0-16,-3-18 0 16,-10-12-2-16,0-8 4 15,-7 0-2-15,0-3 14 16,0-28-7-16,-7-19-7 16,-37-3-1-16,-8-2-12 15,-17 4 13-15,-3 6-28 16,14 13 22-16,13 12 5 15,14 6-5-15,24 8 6 0,7 3 0 16,0 3-12-16,0 0-5 16,28 0-24-16,47 0 34 15,15 0 2-15,13 3 10 16,-21-3-8-16,-10 0 3 16,-20 0 0-16,-7 0-1 15,-1 0 5-15,-13 0-4 16,-17 0 0-16,3-3 9 15,-17 3 0-15,0 0-7 16,0 0 16-16,0 0 0 16,0 0-18-16,0 17-13 15,0 15 0-15,0 10 13 0,0 4 7 16,0-12-7 0,21 1 0-16,0-9-6 0,16-9 7 15,1-5-1-15,0-7 0 16,0-5 0-16,7 0 5 15,-18-20-5-15,4-11 0 16,-24-7 9-16,-7-2-2 16,0 3-6-16,0-6-1 15,-38 9 8-15,-7 8-18 16,8 9 9-16,2 11-7 16,-3 6 3-16,14 6-14 15,4 31 15-15,6 6 1 16,14 5 5-16,0-4-13 0,7-6-3 15,38-13-6 1,-1-11 18-16,8-11-9 0,-1-3 11 16,15 0 2-16,-8-9 4 15,4-14 3-15,-17 0-8 16,-18-5 0-16,-20-1 48 16,-7 0-5-16,0 3-5 15,0 10 2-15,0 4-13 16,0 10 4-16,0 2-32 15,0 0-2-15,0 0-5 16,0 28-23-16,0 23 30 16,0 18 0-16,17 0 8 15,-17 2-6-15,7 6-2 16,-7-2 0-16,7-10-4 0,7-1 9 16,3-25-5-16,4-7 0 15,-8-15 4-15,-2-11-3 16,-11-6 2-16,0 0-3 15,0 0 30-15,0-26-19 16,0-17 40-16,0-14-43 16,0-6-3-16,-24-8-3 15,3-7-2-15,-3-4 0 16,10 1 0-16,7 10 4 16,7 14-4-16,0 11 0 15,0 15-22-15,14 11 19 16,31 14-16-16,-7 6-13 15,13 0 24-15,1 0-10 0,-8 26 4 16,-6-1 9-16,-17 13-22 16,-14-10 10-16,-7 9-26 15,0 0 11-15,-7 1 27 16,-52-1-63-16,-9 3-14 16,-11-9-99-16,10-5-111 15</inkml:trace>
  <inkml:trace contextRef="#ctx0" brushRef="#br0" timeOffset="123004">15033 13916 840 0,'0'0'144'0,"0"0"-54"0,0 0 5 15,0 0 26 1,0 0-73-16,0 0 12 0,-20-134-24 16,2 134-33-16,-2 0-3 15,-25 0-8-15,7 22 8 16,11 19 0-16,3-1-5 16,24-3 5-16,0 0 0 15,0-11-3-15,0-6-4 16,13-8-12-16,11-11 0 15,-3-1 14-15,10 0 5 16,-10-7 2-16,3-25-2 16,-10-5 4-16,-14-4 0 15,0-3 2-15,0 0-6 16,-7-1 0-16,-24 13 11 0,10 9-13 16,-10 15 2-16,17 8-14 15,-17 0 12-15,11 8-15 16,-1 27 17-16,11 5 0 15,3-6 5-15,7 3-8 16,0-8 3-16,31-9-19 16,27-6 14-16,8-14 5 15,16 0 0-15,1 0 2 16,-1-21 7-16,-23-9-2 16,-8-2-3-16,-20-11-3 15,-10 3 44-15,-14-11-22 16,-7 0 13-16,0-1 16 15,0 8-23-15,0 14 8 0,-7 12-17 16,0 10-11 0,7 8 15-16,0 0-24 0,-7 0-7 15,7 38-4-15,0 18 1 16,0 27 8-16,0 14 2 16,0 3 0-16,0 9-5 15,0 5 10-15,0 6-5 16,0 9 0-16,-17 5 2 15,10-19-4-15,7-21 2 16,0-37-35-16,0-37-5 16,17-20 25-16,35 0 15 15,6-44 23-15,14-19-20 0,-10-27 19 16,-10-7-12-16,-31 3-4 16,-15-1 1-16,-6 6-7 15,0 24-9-15,-20 14-44 16,-18 19-129-16,24 15-46 15,7 8-256-15</inkml:trace>
  <inkml:trace contextRef="#ctx0" brushRef="#br0" timeOffset="123685">16285 13673 848 0,'0'0'227'0,"0"0"-70"16,0 0-37-16,0 0 23 16,0 0-81-16,0 0-12 15,0 0-45-15,0-82-5 16,0 116-7-16,0 20 2 15,0 15 5-15,-7-4-1 16,7-2 4-16,0-10-3 16,0-14 0-16,0-16 10 15,0-9-13-15,0-14 3 16,0 0 0-16,0 0 24 0,0-17-20 16,17-32 15-16,-3-19-18 15,6-15 11-15,-2 0-7 16,-18-6-5-1,7 13 0-15,-7 6-1 0,0 27 2 16,0 21-1-16,0 16 0 16,0 6 1-16,0 0-9 15,0 20-14-15,0 26 10 16,0 17-4-16,13 5 20 16,4-10-8-16,11-13 1 15,-4-19-51-15,-3-12 49 16,3-14-29-16,-4 0 26 15,11-17 0-15,14-22 15 0,-11-7-7 16,-3 0 5-16,-10 8 5 16,-11 13-3-16,-3 10-7 15,-7 12 0-15,0 3-6 16,7 0-3-16,0 32-10 16,0 17 19-16,10 8-16 15,-3 0 14-15,-7 0-69 16,13-15-29-16,4 1 15 15,-10-11-81-15,10-10 3 16,-17-9-35-16,7-5-188 16</inkml:trace>
  <inkml:trace contextRef="#ctx0" brushRef="#br0" timeOffset="123840">16917 13871 304 0,'0'0'217'16,"0"0"-56"-16,0 0-16 0,0 0-10 15,73-149-28-15,-73 146-14 16,0 3 13-16,0 0-89 15,0 12-17-15,0 22-14 16,0 20 14-16,0-2 21 16,0-1-21-16,0-5 3 15,0-9-2-15,0-6-1 16,0-5-12-16,7-14-120 16,17-12-129-16,-18 0-220 15</inkml:trace>
  <inkml:trace contextRef="#ctx0" brushRef="#br0" timeOffset="124084">16990 13571 621 0,'0'0'141'0,"0"0"-9"0,0 0-9 16,0 0-10-16,0 0-55 16,0 0-2-16,-97-75-56 15,97 75-9-15,0 12 1 16,18 8 10-16,9-6-2 15,4-5 1-15,-17-7 8 16,0-2-5-16,-4 0 3 16,-3-6-6-16,-7-13 16 0,0-1-12 15,0 6-4 1,-17 4-1-16,-11 10-45 0,-10 0-72 16,7 29-173-16</inkml:trace>
  <inkml:trace contextRef="#ctx0" brushRef="#br0" timeOffset="124478">17303 13905 745 0,'0'0'182'0,"0"0"-35"16,0 0-21-16,0 0-5 15,0 0-61-15,0 0-2 0,-14-91-58 16,3 91-6-16,5 8-3 16,6 21-4-16,-7 8 13 15,7-3 2-15,-7 3 9 16,7-11-11-16,0-14 0 16,0-4-2-16,0-2-7 15,0-6 8-15,0 0 1 16,14 0 17-16,10-14-14 15,-4-10 16-15,11 5-19 16,-17 4 1-16,0 10-1 16,-4 5 6-16,-3 0-7 15,7 0 1-15,-1 0-17 0,12 5 11 16,-5 18-9-16,4 8-93 16,4-6-67-16,10-7-141 15</inkml:trace>
  <inkml:trace contextRef="#ctx0" brushRef="#br0" timeOffset="124827">18035 13502 753 0,'0'0'168'15,"0"0"-63"-15,0 0 21 16,0 0-14-16,0 0-6 15,0 0-50-15,-38-140-27 16,31 140-19-16,0 0-10 0,7 11-19 16,0 27 19-16,0 10 0 15,0 3 2-15,7 5-2 16,38-6 0-16,-7-4-8 16,13-3 16-16,-6-6-8 15,-7-5 0-15,0-2 4 16,-18-1-3-16,4-5-1 15,-17-5 0-15,-7 1-8 16,0-8 4-16,0 2-10 16,-44-2 2-16,-15-1-4 15,-3-2-50-15,4-4-67 16,20-5-63-16,17 0-69 0,21-23-364 16</inkml:trace>
  <inkml:trace contextRef="#ctx0" brushRef="#br0" timeOffset="126275">18368 13487 225 0,'0'0'485'16,"0"0"-356"-16,0 0 26 15,38-159-12-15,-38 141-19 16,0 10-17-16,0 8-26 16,0 8-76-16,0 44-5 15,0 11 0-15,0 14 38 16,14 5-28-16,10 7-4 15,4-14 14-15,-4-4-16 16,-4-14 1-16,11-17-5 0,-10-11 11 16,-11-12-23-16,4-11-7 15,-14-3-36-15,14-3 11 16,3-6 11-16,-10-25-26 16,-7-18 12-16,0 3-32 15,0-5 27-15,-24 5 16 16,-4 9 36-16,-3 5-11 15,11 14 16-15,2 11-5 16,18 7 19-16,0 0-14 16,0 0 0-16,31 0-5 15,21 0 0-15,20 0 15 0,11 0-14 16,-1 0 15-16,-10 0 25 16,-10 0-16-16,-17 0 21 15,-18 0-25-15,-9 0-4 16,-11 0 21-16,-7 0-1 15,0-6 27-15,0 1-8 16,0-7-39-16,-25 3-17 16,-2 9-14-16,-4 0 6 15,-7 6 0-15,-7 31 6 16,11 3 2-16,3 9 0 16,7-3 0-16,24-15-9 15,0-3-22-15,10-10-2 16,25-10 29-16,9-8-3 0,1 0 7 15,0 0 5 1,-7-22 0-16,-18-5 6 0,4-4-9 16,-17 0-1-16,0-1 25 15,-7 7-18-15,0 5 13 16,0 12-4-16,0 8-16 16,0 0-2-16,0 0-10 15,0 16-18-15,0 16 24 16,0 2 9-16,0-3-4 15,17-5 0-15,-3-3 6 16,14-9-11-16,3-2 5 16,6-12 0-16,8 0-7 15,0 0 14-15,-1-12-7 0,-9-8 0 16,10-5 6-16,-8-7-2 16,-13 12-4-16,-3 0 0 15,-7 14-3-15,3 6 4 16,-3 0-2-16,6 0-3 15,4 3-18-15,-10 20 3 16,10-9-5-16,-17-2-12 16,0-6 12-16,-7-6-13 15,7 0 34-15,0 0 0 16,-7 0 6-16,0 0-1 16,0-24-2-16,-21 5-4 15,-10 4-1-15,4 4-15 16,-11 11 1-16,0 0 14 15,-7 0 5-15,18 26-13 0,-4 11 13 16,24-3-27-16,7-3 26 16,0-1-18-16,14-12 19 15,31-5-3-15,6-11 13 16,8-2-7-16,9 0-1 16,5-11 0-16,-12-18 10 15,-9-8-7-15,-7-8 18 16,-18-13 26-16,-13-10-7 15,-4-4 25-15,-10-5-14 16,0 8-25-16,0 6 23 16,-31 24-38-16,24 15 21 15,1 16-4-15,6 8-29 0,0 0-2 16,-7 20-11 0,7 26 3-16,0 28-3 0,0 3 19 15,-11 6-7-15,4 0 0 16,-6-6 7-16,6-6-12 15,0-10 5-15,7-15 0 16,0-21-8-16,0-13 0 16,0-6 4-16,0-6 2 15,7 0 4-15,20-12 2 16,11-19-4-16,0-9 0 16,-24 2-1-16,-7 1 8 15,-7 0-7-15,0 9 0 16,0 10-13-16,0 7 7 0,0 11-21 15,17 0-34 1,3 0-11-16,11 3-15 0,-3 17 63 16,-4 0 3-16,-10-9-8 15,10 9 28-15,-17-11-8 16,0 8 9-16,-7-9-6 16,0 4 4-16,0-1-3 15,0-4 4-15,0 6 1 16,6 1-4-16,19 5 4 15,19-9-16-15,28-2-8 16,25-8-121-16,13 0-213 16</inkml:trace>
  <inkml:trace contextRef="#ctx0" brushRef="#br0" timeOffset="126612">21305 13405 852 0,'0'0'189'16,"0"0"-70"-16,0 0-33 16,0 0-34-16,0 0-50 15,0 0 10-15,-134-37-19 16,120 56 7-16,14 5 0 15,0-4-10-15,0-6 13 0,0 0-3 16,14-4 0-16,17-3 8 16,-4-7-2-16,4 0-6 15,0 0 8-15,-17 0-6 16,0 0-2-16,-8 0-13 16,-6 0-82-16,0 0-101 15,0 11-431-15</inkml:trace>
  <inkml:trace contextRef="#ctx0" brushRef="#br0" timeOffset="126797">21202 14080 617 0,'0'0'100'16,"0"0"93"-16,0 0-57 15,0 0-36-15,-210 154-61 16,100-111-39-16,-7-3-17 16,-10-3-311-16</inkml:trace>
  <inkml:trace contextRef="#ctx0" brushRef="#br0" timeOffset="161656">8978 12273 496 0,'0'0'177'15,"0"0"-34"-15,0 0 12 16,0 0-58-16,0 0 15 16,0 0 10-16,0 0-47 0,0-102 15 15,0 102-33 1,0 0-37-16,0 0-5 0,0 0-15 16,0 28 0-16,0 20-11 15,7 6 22-15,-7 9-8 16,0-3-3-16,0-3 9 15,0-5-9-15,0-15 4 16,0-11-4-16,0-9 0 16,0-14 7-16,0-3-7 15,0 0 8-15,0 0-8 16,0 0 43-16,0-32 14 16,0-17-30-16,-7-15-21 15,0-18 4-15,7-9-10 16,0-8 0-16,0-11 3 0,0 6-6 15,0 0 3-15,0 18-10 16,14 17 8-16,-7 21-22 16,10 25 24-16,4 6-9 15,10 17-37-15,3 0 33 16,11 23-8-16,-7 22 10 16,6 10 10-16,-13 5-36 15,-3-5 5-15,-21-4-13 16,-7-3-14-16,0-2 14 15,-14 0-22-15,-31 2-40 16,-20 1-23-16,-11-3-109 16,18-7-398-16</inkml:trace>
  <inkml:trace contextRef="#ctx0" brushRef="#br0" timeOffset="162550">9377 12462 109 0,'0'0'590'15,"0"0"-442"-15,0 0 7 16,0 0-50-16,0 0-3 16,0 0-57-16,-7-70 10 15,-7 65-24-15,1-3-19 16,-5 4 6-16,12 4-18 15,-15 0 0-15,4 12-4 0,-4 19 5 16,-10 9-1-16,24-2 0 16,7-4 2-16,0-4-8 15,7-2 8-15,38-14-2 16,0-12 0-16,6-2 3 16,-13 0 5-16,0-26-8 15,-18-8 0-15,5-3 9 16,-25-7-9-16,0-1 0 15,0-3 6-15,-45 2 5 16,7 9-11-16,0 11 0 16,-7 14-4-16,18 12-3 0,-4 0-2 15,10 12 9 1,-3 19-3-16,17 7 8 0,7-7-8 16,0 0 3-16,38-2-15 15,21-5 8-15,23-11-11 16,15-9 18-16,-8-4 0 15,-10 0 12-15,-17-12-7 16,-21-8-5-16,-10-6 1 16,-7 1 7-16,-17 1-5 15,-7-1 25-15,0 5 15 16,0 8-20-16,0 6 17 16,0 6-19-16,0 0-19 15,0 0-2-15,0 32-13 16,0 19 13-16,21 19 0 0,3-2 4 15,-4 3-5-15,4-2 1 16,-3 2 0-16,-14-14-3 16,0-4 10-16,3-14-7 15,-10-16 0-15,7-11 3 16,-7-12-3-16,0 0 4 16,0 0 4-16,0-12 24 15,0-25 17-15,-7-21-40 16,-10-10-9-16,3-4 7 15,7-5-8-15,0-3 1 16,7 6 0-16,0 8-8 16,0 9 7-16,0 14-5 15,7 18 2-15,14 11-27 0,10 6 22 16,7 8-23-16,13 0-2 16,1 10 34-16,-7 18-25 15,-18 7 16-15,4 5 7 16,-17-3-14-16,-14 3 10 15,0 0 3-15,0-3-18 16,-52 0-17-16,1-5-54 16,6-1-106-16,17-13-59 15,18-16-282-15</inkml:trace>
  <inkml:trace contextRef="#ctx0" brushRef="#br0" timeOffset="164094">10948 12190 769 0,'0'0'159'15,"0"0"20"-15,0 0-43 16,0 0-19-16,0 0 4 16,0 0-75-16,0 0-25 15,52-90-21-15,-52 146 0 16,10 17 5-16,-10 16-5 15,0 14 0-15,0 9 7 16,-31 8-1-16,-6 3-6 16,-1-9 0-16,10-19 7 15,14-18-9-15,14-26 2 16,0-19 0-16,0-24-5 0,0-8 9 16,28 0-4-16,24-34 10 15,6-18-7-15,11-8 8 16,-18 0-11-16,-20-5 0 15,-31 2-4-15,0-3 8 16,0 6-10-16,-44 3-1 16,-8 5-5-16,-10 1 5 15,11 7 4-15,-1 7-7 16,14 9 7-16,11 5-20 16,3 9 23-16,17 8 0 0,7 4 1 15,0-2-14 1,0 4 7-16,0 0-30 0,38 0 12 15,13 0 9-15,8 4 15 16,-1-2 0-16,11-2 4 16,-11 0-7-16,1 0 3 15,-8 0 0-15,-13 0-2 16,-7 0 11-16,-10 0-9 16,-14 0 0-16,10 8 0 15,-4 16-6-15,1 1 6 16,3 13 0-16,4-1 0 15,3 9 10-15,-3-1-7 16,3 1-3-16,3-3 3 16,-3-9 1-16,-10-5-4 15,-7-15 0-15,-7-3-2 16,0-11 4-16,0 0-2 0,0 0 13 16,0 0-10-16,-21-23 15 15,-16-11-18 1,12-9 0-16,12-2-2 0,13-13 7 15,0-1-5-15,31 2 0 16,20 8-8-16,-13 15 3 16,-10 13 5-16,3 13 0 15,-18 8-9-15,11 0 7 16,-10 0-2-16,7 5 0 16,-4 15 2-16,-3-3-11 15,-7 4 13-15,-1 4-2 0,5 8-11 16,-4-6 19-1,6 5-6-15,8-2 0 0,3-2 3 16,7-6-4-16,-3-14 5 16,9-2-4-16,-6-6 8 15,-3 0-1-15,3-6-1 16,-4-19-2-16,-3-8 6 16,-10 0 3-16,3-7-8 15,-17 0-1-15,0-3 14 16,0 0-8-16,-24 6-6 15,-14 11-4-15,11 6 2 16,-11 15-14-16,0 5 3 16,0 0 7-16,4 25-10 0,3 18 11 15,0 5 1 1,17 8 0-16,14-5 3 0,0-12-10 16,7-7 7-16,24-9 0 15,-10-11-4-15,17-10 5 16,6-2-1-16,8 0 3 15,-1-16 3-15,1-12-5 16,0-2 0-16,-8-2-1 16,-6 5 1-16,-7-6 9 15,-3 8-10-15,-11 4 1 16,-3 16 8-16,-14-1-9 16,6 6 0-16,-6 0-2 15,7 0-5-15,0 14-5 16,10 9 10-16,-10 4 2 0,7-9 0 15,-7 3-8-15,10-4 9 16,-10-2-1-16,7-4 0 16,-1-3 10-16,-2-1-10 15,9-5 0-15,-6-2 4 16,10 0 4-16,4 0-8 16,3-2 0-16,7-13-2 15,-18-5 14-15,4 9-12 16,-10 2 0-16,-7 3 6 15,-7 3-15-15,0 3 9 16,0 0-1-16,7 0-6 16,3 0-5-16,4 18 11 15,0-4 1-15,-8 3 0 0,18-9-9 16,-17-4 9 0,7 1 0-16,3-5-5 0,-3 0 9 15,0 0-4-15,17 0 0 16,-4 0 6-16,4-11-7 15,0-6 1-15,4-1 0 16,2 1-1-16,1-1 8 16,0 7-7-16,-10 4 0 15,2 7 0-15,-9 0-10 16,17 0 10-16,-7 13-59 16,-4 16-58-16,4-3-94 15,0-6-241-15</inkml:trace>
  <inkml:trace contextRef="#ctx0" brushRef="#br0" timeOffset="164922">14187 11961 1015 0,'0'0'122'16,"0"0"27"-16,0 0-56 0,0 0 8 15,-7-154-51 1,7 150-18-16,0 4-18 0,0 7-14 16,0 37 0-16,0 26-8 15,0 18 22-15,-6 0-17 16,6 2 3-16,0-7 0 15,-7-24-4-15,0-10 9 16,7-17-5-16,0-15 0 16,-7-9 9-16,7-8-9 15,0 0 3-15,0 0-3 16,0-5 12-16,-10-21-3 16,10-6-9-16,0 3 0 15,10 4-8-15,24 5 0 16,21 6-1-16,4 11-7 0,-8 3 13 15,-6 0-30 1,0 8 20-16,-18 16-2 0,-16-2-26 16,-5 1 32-16,-6 3-28 15,-6-6-9-15,-49 0 35 16,10-2-35-16,11-13 26 16,9-5 8-16,12 0 12 15,13 0 5-15,0 0 1 16,7-23-5-16,44-9-1 15,8-2 5-15,16 5-5 16,-16 4 0-16,-8 5 8 16,-13 11-12-16,-7 4 4 15,-10 5 0-15,3 0-6 0,-11 0 17 16,-6 0-11 0,0 0 0-16,0 0 0 0,3 0-9 15,-3 25 9-15,-7 1 0 16,0 8-9-16,0 0 16 15,0-2-7-15,7-9 0 16,14-7 6-16,3-8-7 16,3-8 6-16,18 0-5 15,17-8 28-15,-4-17-25 16,1-14 44-16,-14-5 4 16,-14-1-30-16,-18-4 34 15,-13 3-35-15,0-3-15 0,-13 16 5 16,-32 0-10-1,0 17-2-15,0 16-5 16,1 0-39-16,6 16-85 0,10 25-79 16,11 2-88-16,17-2-559 15</inkml:trace>
  <inkml:trace contextRef="#ctx0" brushRef="#br0" timeOffset="165640">15539 11918 767 0,'0'0'187'0,"0"-161"-26"16,-24 96-32-16,3 28-6 15,7 11-35-15,-3 26-5 16,3 6-83-16,0 54 10 0,-3 26-16 16,4 17 6-16,13 5 0 15,0-11 2-15,0-2 14 16,0-12-16-16,0-14 0 15,6-16 1-15,8-18-8 16,-4-14 7-16,4-14 0 16,-14-7-4-16,7 0 5 15,0-2-1-15,10-33 0 16,-17-13-2-16,0-1-9 16,0 4 7-16,-24-1-3 0,-7 11-3 15,-3 9-1 1,3 13 8-16,17 4-3 0,7 9-21 15,7 0 23-15,0 0-26 16,0 0-37-16,21 0 54 16,30 6 8-16,18-3 5 15,3-3 0-15,-6 0 3 16,-4-7 2-16,-18-21-4 16,-9-6-1-16,-4-6 15 15,-7-6-9-15,-4 1 23 16,-13 2 17-16,-7-1-2 15,0 14-8-15,0 7-22 16,-7 8 4-16,-13 15-18 16,-4 0-4-16,-14 0 4 15,10 38 0-15,-3 10 3 0,11 17-10 16,9 10 9 0,11 1-2-16,0 2 0 0,0-7 9 15,0-10-9-15,11-13 0 16,2-19-19-16,1-15 14 15,10-14-17-15,21 0 22 16,7-27 4-16,20-17 10 16,-14 1-12-16,-13 5-2 15,0 14 2-15,-14 9-6 16,-18 15 4-16,18 0 0 16,0 0-3-16,-3 31-6 15,3 9 6-15,-11 9 3 0,11-5-25 16,-3-5-74-1,3-2-60-15,7-11-132 0,6-13-663 16</inkml:trace>
  <inkml:trace contextRef="#ctx0" brushRef="#br0" timeOffset="166133">17526 11847 624 0,'0'0'148'0,"0"0"-28"0,28-175-19 15,-4 109-28-15,-4 3 19 16,-13 9-46-16,-7 14 7 15,0 15 13-15,0 10-40 16,0 12 41-16,-38 3-67 16,-20 0 7-16,-14 29-19 15,-4 5 16-15,18 6-4 16,13 6 0-16,0-1 9 16,14 10-11-16,24 1 2 15,7 2 0-15,7 5-9 16,45-3 9-16,10-3 0 0,3-3 0 15,-7 1 13-15,-13-4-17 16,-7-4 4-16,-14-8 0 16,-17-5-7-16,-7-5 7 15,0-9-1-15,-7 0 0 16,-38-11-13-16,-23 0 14 16,-15-4 0-16,18-5-43 15,6 0-30-15,15 0-64 16,30 0 25-16,14 0-29 15,14-31 12-15,68-12-446 16</inkml:trace>
  <inkml:trace contextRef="#ctx0" brushRef="#br0" timeOffset="167873">17866 11740 506 0,'0'0'217'0,"0"0"-68"15,0 0-14-15,0 0-42 16,0 0-43-16,0 0-50 15,21-5 17-15,-21 65 43 16,0 9-32-16,0 2 18 16,0 1-46-16,0-9 10 15,0-9-8-15,0-8 7 16,0-12-2-16,0-13-7 16,0-11-7-16,0-4 5 15,0-6-25-15,0 0 27 0,0-14 0 16,0-21 13-16,0-4-19 15,0-5 6-15,0 5 0 16,0 1-1-16,0 7 1 16,0 15 0-16,0 4 0 15,0 6 2-15,0 2-9 16,0 4 7-16,0 0-4 16,0 0-6-16,24 0-7 15,21 0 17-15,27 0 0 16,-7 0 6-16,11 4-6 15,0-4 0-15,-18 0 0 16,-20 0-1-16,-11 0 11 16,-3 0-10-16,-24 0 22 15,7 0-1-15,-7-6 42 16,0-8-32-16,0-6-24 0,-31 5 10 16,-13 4-11-16,-1 8-6 15,0 3 0-15,-6 0 0 16,16 6-8-16,-9 25 8 15,13-3 0-15,17 10-6 16,14-1 11-16,0-1-5 16,0-1 0-16,21-9-2 15,23-3-8-15,8-15 10 16,6-8 0-16,-13 0-1 16,0 0 8-16,-7-13-7 15,-8-12 6-15,-9-8-1 16,-14-1 6-16,-7 2-11 0,0 4 0 15,0 12 10-15,0 4-4 16,0 6-6-16,0 6 0 16,0 0-20-16,-7 2 13 15,-7 24 4-15,7 5 3 16,7 4-2-16,0-1-13 16,0-5 12-16,28-3 2 15,-4-10-17-15,14-4 17 16,-4-9-5-16,4-3 6 15,7 0-8-15,-1-5 15 16,1-21-7-16,0-3 0 16,0-3 12-16,-8 1-14 15,-2 5 2-15,3 4 0 0,-14 4-5 16,-4 11 8 0,4 7-3-16,-10 0 0 0,0 0-8 15,-7 13 1-15,0 10 1 16,3 0 5-16,-10-3-10 15,7-6 7-15,-7-5 4 16,0-3 0-16,0-6 3 16,0 0-9-16,0 0 6 15,0 0 0-15,0 0 7 16,0 0-1-16,0 0-6 16,-7-4 0-16,-17 2-25 15,3 2 24-15,-3 0-13 16,4 8 14-16,-5 25-11 0,25 3-1 15,0 4-16-15,0-5 5 16,38-10-14-16,14-11 33 16,-1-14-5-16,1 0 9 15,0-5-9-15,3-27 19 16,-4-14-8-16,-16-5 16 16,2-6 5-16,-6-9 26 15,-3 0-14-15,-4-3-12 16,-17 4 19-16,7 13-31 15,-14 4 29-15,0 13-9 16,0 16-29-16,0 7 20 16,0 12-22-16,0 3-20 15,0 45 15-15,-21 24-6 16,-10 11 11-16,3 5 0 16,4-5 8-16,11-8-13 0,-1-16 5 15,14-10 0-15,0-17-3 16,0-18 10-16,0-2-7 15,0-12 6-15,0 0-2 16,0 0 28-16,0-15-23 16,7-14-3-16,7-1-9 15,10-3 12-15,-11 2-9 16,8 3 0-16,10 3 7 16,0 4-14-16,3 4 7 15,-3 5 0-15,0 12-12 16,-3 0-5-16,3 0-6 15,-11 9-12-15,4 11-20 0,-24 1 36 16,0-4-14-16,0-1 8 16,-7 2 24-16,-17-10-16 15,4 7 17-15,20-1 0 16,0 0 10-16,0 3-12 16,0-3 2-16,0-4 0 15,27-6-2-15,25-4 14 16,10 0-12-16,-4 0 5 15,7-12 3-15,4-10-1 16,-10-7-7-16,-8 1 0 16,-13-1 16-16,-10-2-13 15,-4 3 22-15,-17-6 0 0,-7 5-18 16,0 0 32-16,0 6-39 16,-14 6 0-16,-3 9-1 15,3 2-6-15,0 6 3 16,14 0 4-16,0 17 0 15,0 17-8-15,0 3 8 16,21-3 0-16,10 7-7 16,-11-1 14-16,11-1-7 15,0 5 0-15,-17-7 3 16,7-3-9-16,-15-5 6 16,-6-9 0-16,0 0-7 15,0-9-2-15,-58 3 4 0,-31-11-49 16,-28-3-191-16,-24 0-273 15</inkml:trace>
  <inkml:trace contextRef="#ctx0" brushRef="#br1" timeOffset="250143">17375 15246 617 0,'0'0'155'0,"0"0"-17"16,0 0-46-16,0 0-8 16,0 0-27-16,0 0-42 15,0-20-3-15,31 14-12 16,20 6 0-16,18 0 28 16,17-6-27-16,3-8 25 15,15 3 4-15,-8-9-20 0,-7 2 16 16,-20 4-26-16,-17 3 6 15,-25 11-3-15,-10-5 3 16,-17 5-12-16,0 0 5 16,0 0-90-16,0 0 3 15,-7 16-19-15,-24 4 18 16,0-8-30-16,-3-4-6 16,10-8 90-16,-7 0 35 15,10 0 14-15,1-6 74 16,10-2 16-16,3 2 19 15,7 6-10-15,0 0-39 16,0 0-5-16,0 0-17 16,0 0-44-16,0 26 16 15,-14 31-20-15,0 20 43 0,-10 4 4 16,17-4-50 0,-7 0 14-16,14 0-11 0,0-8 2 15,0-6 5-15,0-12-11 16,0-11-20-16,0-3-47 15,28-17-119-15,3-8-65 16,20-12-184-16</inkml:trace>
  <inkml:trace contextRef="#ctx0" brushRef="#br1" timeOffset="250458">18355 15649 100 0,'0'0'524'0,"0"0"-399"15,0 0-15-15,0 0-7 16,0 0-53-16,0 0-9 16,-141-9-39-16,141 29 1 15,0 0-6-15,0-2 6 16,0-4-3-16,31-14 0 16,3 0 6-16,18 0 17 15,-15-6-6-15,-6-14 31 16,-10 0 34-16,-4 0-42 15,-10 9 20-15,-7-4 3 0,0 4-50 16,0 5 16 0,-24-2-29-16,-10 4-8 0,-11 4 0 15,7 0-93-15,24 6-57 16,4 17-15-16,10-8-183 16</inkml:trace>
  <inkml:trace contextRef="#ctx0" brushRef="#br1" timeOffset="251192">18932 15303 534 0,'0'0'247'16,"0"0"-71"-16,0 0-59 16,-13-172 3-16,-12 154-40 0,12 17-11 15,-1 1 9 1,-10 0-64-16,-4 14-1 0,-3 31-12 15,1 24 11-15,16 2-5 16,0 10-7-16,14-4 0 16,0 0-5-16,28-3 13 15,23-14-8-15,4-3 0 16,-3-8 9-16,-1-17-11 16,1-12 2-16,-1-20-44 15,1 0-32-15,13-20-36 16,-3-24-14-16,-10 5-25 15,-14 7-9-15,-32 15 108 16,1 3-48-16,-7 2-32 0,0 1 76 16,0-3-37-1,-13 2 93-15,-32-2 54 0,7-6 68 16,0 3-11-16,-6 2-27 16,13 4 5-16,17 3 39 15,0 4-61-15,14 4 7 16,0-2-52-16,0 2-13 15,0-6-5-15,21 0 1 16,17 0 8-16,20-8 40 16,11-2-33-16,3-5 13 15,-10 1-4-15,-11 3-28 16,-23 3 26-16,-11 8-22 16,-17 6 1-16,0 0 28 15,0 0-34-15,0 0 29 0,0 0-14 16,0-6-10-16,-24 6 9 15,3 0-14-15,-3-2 0 16,18 2-7-16,6 0-6 16,0 0 13-16,0 0 0 15,0 0-10-15,0 0 2 16,6 0 2-16,32 14 6 16,-7 5 12-16,10-1-1 15,-3-4-11-15,7 3 0 16,0-3 7-16,-8-2-13 15,-6 2 6-15,-3-2 0 16,-4-6-3-16,-17 2 9 16,-7 3-6-16,0 4 0 15,0 4-62-15,-38 5-108 0,0 1-77 16,18-5-545-16</inkml:trace>
  <inkml:trace contextRef="#ctx0" brushRef="#br1" timeOffset="251583">20407 15367 775 0,'0'0'222'16,"0"0"-64"-16,0 0-12 0,0 0-40 15,0 0-53 1,0 0-11-16,-134-56-42 0,107 94 3 15,3 5-1-15,10 8 11 16,14 12-13-16,0-6 0 16,21 3 1-16,30-6-5 15,11-14 6-15,-3-14-2 16,-8-13 4-16,8-13 9 16,9 0-9-16,-9-24 0 15,-8-16 1-15,-6-6 13 16,-14-5-12-16,-24 8 24 15,-7-9-2-15,0 1-23 16,-38 0 22-16,-44 7-27 16,-22 13 3-16,-6 17-15 15,14 14 4-15,34 0-44 0,35 8-23 16,27 29-105-16,13 1-65 16,56-7-160-16</inkml:trace>
  <inkml:trace contextRef="#ctx0" brushRef="#br1" timeOffset="251956">21312 14723 648 0,'0'0'169'0,"0"0"7"16,0 0-43-16,0 0-18 15,0 0 3-15,0 0-58 16,0-57-10-16,0 57-50 16,0 34 11-16,0 29-9 15,-7 25 9-15,-7 21 8 16,-10 11 16-16,-4-6-32 15,4-5 19-15,18-14-22 0,6-18 0 16,0-12-1 0,0-16 6-16,13-15-10 0,4-11-37 15,4-17-84-15,10-6-22 16,14-3-9-16,13-37-120 16,14-17-281-16</inkml:trace>
  <inkml:trace contextRef="#ctx0" brushRef="#br1" timeOffset="252706">22343 14628 649 0,'0'0'188'0,"0"0"-1"16,0 0-77-16,0 0-12 16,0 0-45-16,0 0-46 15,72-51 10-15,-10 97 4 16,-3 22-7-16,-15 15 35 15,-9 26-47-15,-11 11 22 16,-10 14-17-16,-14 1 1 16,0-15 8-16,-45-3-16 0,-14-11 1 15,1-18-3-15,0-22-2 16,13-23-123-16,0-12-131 16,0-11-420-16</inkml:trace>
  <inkml:trace contextRef="#ctx0" brushRef="#br1" timeOffset="255005">21676 15175 420 0,'0'0'166'15,"0"0"-50"-15,0 0-9 16,0 0-6-16,0 0-57 15,0 0-3-15,35-101 24 16,-18 81-20-16,-4 0 18 16,1 3-17-16,3 3-36 15,4 2 27-15,-4 1-21 16,-3 2-15-16,0 9 17 0,0 0-13 16,-4 0-5-1,-3 0 0-15,0 15-2 0,6 23 0 16,-6 1 2-16,-7 10 0 15,0-4 1-15,0 7 2 16,0-4-3-16,0 6 0 16,0 2 11-16,0-11-14 15,0-6 3-15,-7-1 0 16,0-7-3-16,1-13 8 16,-1-4-5-16,7-9 0 15,0-5 7-15,-7 0-7 16,7 0 0-16,0 0 0 15,-10 0 21-15,3 0-18 16,0 0 6-16,0 0-9 16,7 0 8-16,0 0-5 0,0 0-1 15,0 0-2-15,0 0 8 16,0-11-8-16,51-3 0 16,1 2-1-16,17 1 7 15,-28 8-17-15,14-3-43 16,-21 6-87-16,18 0-56 15,10 0-182-15</inkml:trace>
  <inkml:trace contextRef="#ctx0" brushRef="#br1" timeOffset="255413">24090 15743 739 0,'0'0'113'0,"0"0"6"16,0 0-32-16,0 0-40 16,0 0-19-16,0 0-28 15,-7 26 0-15,-20 11 7 16,-25 2 1-16,-10 11-6 15,4-10-2-15,-1 9-5 16,-10-10-51-16,18-7-177 16,23-6-303-16</inkml:trace>
  <inkml:trace contextRef="#ctx0" brushRef="#br1" timeOffset="255874">24908 14960 831 0,'0'0'69'15,"0"0"26"-15,0-192 5 16,0 147 8-16,0 13-44 15,-17 7-12-15,3 12 4 16,-6 8-22-16,-11 5-28 16,-14 0-6-16,-13 13-13 0,-11 20 13 15,3 10 0-15,22 8 4 16,13-2-9-16,24 5 5 16,7 7 0-16,0-2-9 15,17 4 9-15,18-6-3 16,26-5 1-16,-2-3 2 15,6-4-2-15,-6 1 2 16,-15 0 0-16,-13-3-5 16,-10-6 12-16,-11-6-11 15,-10-11 4-15,0 0-8 16,0-8 3-16,0-4-2 16,-38-2 7-16,-6-6 16 15,-15 0-12-15,-10 0-8 0,18 0-54 16,13-12-124-16,24-16-144 15</inkml:trace>
  <inkml:trace contextRef="#ctx0" brushRef="#br1" timeOffset="256196">25101 15283 524 0,'0'0'150'0,"0"0"-64"16,0 0-18-16,0 0-45 0,0 0-6 16,0 0-13-1,0 8 23-15,0-2 5 0,0 0-11 16,0-6 1-16,0 0 11 16,0 0-12-16,20 0 29 15,11 0-13-15,-3 0 38 16,10-12 12-16,-14-2-60 15,-11 3 19-15,-13-3-10 16,0 2-29-16,0-2 1 16,-13 2-8-16,-18 7-51 15,0 5-51-15,10 0-88 16,21 0-127-16</inkml:trace>
  <inkml:trace contextRef="#ctx0" brushRef="#br1" timeOffset="256511">25782 14840 717 0,'0'0'146'0,"0"0"16"16,0 0-41-16,0 0-3 15,0 0-60-15,0 0-24 16,-90-77-33-16,52 102 7 15,-6 18-8-15,9 15 9 16,4 13-9-16,18 6 0 16,-5 3 4-16,18 3-1 0,0-6 5 15,0-5-8-15,0-15 5 16,18-8 2-16,16-10-7 16,4-13 0-16,13-8 0 15,11-4 16-15,10-14-15 16,4 0-1-16,-11 0-53 15,-6-12-128-15,-14-8-115 16</inkml:trace>
  <inkml:trace contextRef="#ctx0" brushRef="#br1" timeOffset="257023">26180 15283 678 0,'0'0'149'16,"0"0"-1"-16,0 0-20 16,0 0-55-16,0 0-36 15,0 0-30-15,-13-17 4 16,13 17-7-16,0 0-4 16,0 0 0-16,0 0 1 15,0 0 4-15,0 0-5 16,0 0 0-16,0 0 7 15,0 0-7-15,0 0 0 16,0 0 2-16,0 0 3 0,0 0 1 16,0 0-6-1,0 0 0-15,0 0 2 0,0 0-7 16,0 0 5-16,0 0-7 16,0 0-4-16,0 0 17 15,0 6-6-15,0-1 0 16,0 1 4-16,0 2-4 15,24-2 0-15,-4-6 0 16,11 0 4-16,-17 0 4 16,0 0-8-16,-7 0 13 15,3-6-6-15,-10-8 47 16,0 3-25-16,0-1-2 16,0-2 0-16,-10 6-27 15,-4 2 0-15,0 0-4 0,14 6-12 16,-7 0 13-16,-10 0-122 15,10 0-61-15,7 14-106 16</inkml:trace>
  <inkml:trace contextRef="#ctx0" brushRef="#br1" timeOffset="257606">26885 15240 686 0,'0'0'159'0,"0"0"-121"16,0 0 77-16,0 0-37 15,0 0-61-15,0 0 7 16,-65-14-24-16,65 14 1 15,7 0 3-15,38 0-4 16,6 0 26-16,25 0-5 16,-4 0-19-16,-7 0 17 15,-3 0-19-15,-10 0 1 16,-1 0 23-16,-13-6-14 16,-10 0 24-16,3-8-6 0,-25 3-25 15,1-9 23-15,-7 0-14 16,0-3-5-16,0 3-2 15,-27-6-5-15,-4 6 0 16,0 9 4-16,3-4 3 16,11 10-2-16,4 0-5 15,6 5 0-15,7-7-5 16,0 7 13-16,0 0-8 16,0 0 0-16,0 0-1 15,31 12-4-15,13 13 5 16,-2 1 0-16,19 0 5 15,-9-6 3-15,0 0-8 16,-8-3 0-16,-16 3 7 0,-11-6-3 16,-10-2-4-1,-7 5 0-15,0-3-10 0,0 6 8 16,-24 3 0-16,-17-3-5 16,3 6-185-16,21-12-76 15</inkml:trace>
  <inkml:trace contextRef="#ctx0" brushRef="#br1" timeOffset="257981">28243 15095 762 0,'0'0'136'16,"0"0"14"-16,0 0-66 0,0 0-43 15,0 0-33-15,0 0 0 16,-75 88 33-16,54-39-33 16,14 2-1-16,7 1 18 15,0-2-24-15,0 3 21 16,28-16-11-16,17 0-10 16,-1-15 17-16,1-4-16 15,6-13 3-15,8-5 29 16,3 0 26-16,3-31 25 15,0-6-21-15,-13-14-23 0,-7-2 18 16,-21-9-37 0,-17-7-10-16,-7 4 8 15,0 2-10-15,-52 11-12 0,-17 15 2 16,-10 17-21-16,-10 20 19 16,6 0-65-16,11 25-51 15,10 21-46-15,35 9-178 16</inkml:trace>
  <inkml:trace contextRef="#ctx0" brushRef="#br1" timeOffset="258321">29488 14560 767 0,'0'0'284'16,"0"0"-219"-16,0 0 87 15,0 0-35-15,0 0-94 16,0 0-13-16,-31 37 2 16,31 27 0-16,0 18 30 15,0 20-36-15,0 13 33 16,0-1-16-16,0 6-20 15,0-11 13-15,0-14-15 16,0-13-1-16,0-10 5 0,24-21 3 16,11-8-16-1,20-12-32-15,17-22-141 0,10-9-32 16,15-9-193-16</inkml:trace>
  <inkml:trace contextRef="#ctx0" brushRef="#br1" timeOffset="258762">29739 15214 726 0,'0'0'147'16,"0"0"8"-16,0 0-57 16,0 0-33-16,0 0-52 0,0 0 15 15,7-17-18-15,31 17-4 16,0 0 12-16,-1 0-16 15,-9 0 1-15,10 23 4 16,-7 3 4-16,-11 0-11 16,-13 5 0-16,-7-5 0 15,0-1 0-15,0-7 0 16,0 2 0-16,0-14-1 16,0 2 11-16,0-8-10 15,0 0 0-15,0 0 2 16,7-8 48-16,17-23 29 15,7-13-50-15,10-2-25 16,-3-5 8-16,0 14-8 16,-7 5-4-16,-10 18 1 0,-8 8 9 15,5 6-10-15,-5 0-6 16,11 9 2-16,4 28-5 16,-4 0 8-16,3 9 1 15,-9-9-14-15,2 1-11 16,1-10-108-16,17-5-45 15,0-17-106-15</inkml:trace>
  <inkml:trace contextRef="#ctx0" brushRef="#br1" timeOffset="259009">30533 14653 737 0,'0'0'170'0,"0"0"7"16,0 0-32-16,0 0-56 16,0 0-52-16,0 0-34 15,117 64 28-15,-65 1 16 16,-1 22-25-16,-6 15 22 16,-14 7-27-16,-17 5-13 15,-7-5 10-15,-7-14-8 16,-21-4-12-16,-44-17-60 15,-11-8-210-15,4-18-220 16</inkml:trace>
  <inkml:trace contextRef="#ctx0" brushRef="#br1" timeOffset="261226">31207 14234 689 0,'0'0'103'0,"0"0"32"15,0 0-19-15,0 0-39 16,0 0-3-16,0 0-31 16,45-20 27-16,-45 20-11 15,0 0-30-15,0-6 29 16,0 0-33-16,-24-5-18 16,-28 2-6-16,-20-8 0 15,-31 9-1-15,-38 2 0 16,-31-6 6-16,-27 6-7 15,-8 4 1-15,-16-4 0 0,-1 0 4 16,-6-2 0 0,-14-1-4-16,-7 6 0 0,-24-11 5 15,-7 3-10-15,-7 5 5 16,-14-8 0-16,8 8-6 16,-4 0 16-16,17 0-10 15,38 6 0-15,13-8 8 16,25-2-12-16,13 9 4 15,8-5 0-15,-8 0-7 16,-13 6 9-16,-18 0-2 16,-27 0 0-16,-37 0 7 15,-18 13-12-15,-21 5 5 16,4 2 0-16,10-2-5 16,31-7 16-16,24-2-11 0,14-4 0 15,13 4 2 1,-6 2-9-16,0 1 7 0,-17 8 0 15,-11-3-9-15,-3 6 16 16,-14 0-7-16,17 3 0 16,10-7 10-16,11-1-14 15,14-5 4-15,24 0 0 16,13-8-4-16,21-2 5 16,17-3-1-16,8 0 0 15,-15 0 13-15,-10 0-25 16,-14 11 12-16,-13 10 0 15,0-3-10-15,-11 10 16 16,3 0-6-16,8 3 0 0,13-2 10 16,25-4-15-1,20 1 5-15,14-3 0 0,23-3-7 16,1 0 11-16,-3 0-4 16,9 4 0-16,1-6 10 15,7 3-17-15,10-4 7 16,10-11 0-16,10 3-7 15,8-9 12-15,-1 0-5 16,14 0 0-16,1 0 13 16,16 0-24-16,-3 0 11 15,17 0 0-15,7 0-12 16,0 0 16-16,0 5-7 0,-14 8 3 16,1 17-3-16,-12 10-5 15,5 11 8-15,3 12 0 16,3 15-10-16,7 4 15 15,7 1-5-15,0 12 0 16,0-6 11-16,14 7-18 16,24 5 7-16,-1-4 0 15,15-3-7-15,6-11 15 16,1-6-8-16,3-8 0 16,-4-6 8-16,1-12-17 15,-1 2 9-15,-13-9 0 16,0-6-4-16,-8-7 12 15,-6-11-8-15,-3 0 0 16,23-8 9-16,25-7-12 16,20 1 3-16,38-6 0 15,7 0 2-15,14 0 12 0,7 0-14 16,-4 9 0-16,-10-4 4 16,6 1-7-16,-6 0 3 15,24 2 0-15,4-8-2 16,40 0 12-16,15 0-10 15,20 0 0-15,17 0 7 16,14 0-9-16,-11 0 2 16,-2 0 0-16,-25 0-8 15,-14 0 13-15,-24 0-5 0,11 0 0 16,-4 0 11 0,-3 0-19-16,3-8 8 0,4 2 0 15,3 0-5-15,-4 1 16 16,-2-4-11-16,-5-2 0 15,-2-1 4-15,2 4-1 16,-9-4-3-16,-15 6 0 16,8 1-13-16,0 2 25 15,6 3-12-15,7-6 0 16,11 6 2-16,-4 0-2 16,4 0 0-16,-4 0 0 15,3 0-6-15,-9 0 15 16,3 0-9-16,-11 0 0 15,0 0 7-15,8 0-11 16,2 0 4-16,-2 0 0 0,-8 0-5 16,4 0 8-1,-4 0-3-15,1 6 0 0,6-6 2 16,-13 3-6-16,-1-3 4 16,-6 0 0-16,-14 0-3 15,-11 0 11-15,-2 0-8 16,-22 5 0-16,4-5 5 15,0 0-12-15,10 0 8 16,-3 0-1-16,-7 0 0 16,7 0 10-16,-14 0-10 15,-17 0 0-15,3 0 1 16,-10 0-9-16,-13 0 8 0,-8-8 0 16,7 2-7-1,-6 0 19-15,-4 1-12 0,3-8 0 16,7 6 2-16,-6 1-8 15,-1-6 6-15,-6 4 0 16,-11-4-3-16,4 4 14 16,-11-10-11-16,-3 5 0 15,-11 1 1-15,1-2-4 16,-14 2 3-16,3 1 0 16,4 2-2-16,10-2 12 15,-4-3-11-15,1 2 1 16,-1 1 0-16,-6 2-5 15,-17-8 5-15,3 9 0 16,-18-4 13-16,-6-8-4 16,4-6 26-16,-11 1-8 0,0-13-9 15,0-6 15-15,0 5-33 16,0-9 12-16,0 8 12 16,0-3-17-16,0 3 11 15,0-3-18-15,0-3 2 16,0-5 0-16,0-6 1 15,0-12-3-15,0-2 0 16,6-12 14-16,-6-11-14 16,0-5 0-16,0 11 0 15,7 11-5-15,-7 14 7 16,14 12-2-16,-7 2 0 16,10 9 10-16,-10 3-10 0,0 3 0 15,-7 5 1 1,0 1-10-16,0 2 11 0,0 3-2 15,0 3 0-15,-14-11 11 16,-31 5-18-16,-6-5 7 16,-18-1 0-16,-27 6-13 15,-21 13 12-15,-24 5 1 16,-38 8 0-16,-27 0-3 16,-11 10-9-16,11 19-61 15,13-1-102-15,35-5-222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49.8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282 116 601 0,'0'0'353'15,"0"0"-173"-15,0 0-37 16,0 0 4-16,0 0-20 16,0 0-76-16,-83-78 17 15,76 78-40-15,7 0-11 16,-7 0 21-16,-6 0-32 15,-18 34 0-15,-7 24-6 0,0 22 14 16,4 9-7 0,10 11-7-16,24-3 0 15,0-3 0-15,7-7 8 0,44-14-8 16,-6-12 0-16,-1-16-12 16,-6-7-1-16,-7-13-63 15,-3-5-58-15,3-8-76 16,7-10-157-16,6-2-247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3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216 387 1004 0,'0'0'248'0,"0"0"-134"16,0 0 38-16,0 0-51 15,0 0-62-15,0 0 5 0,-127-69-44 16,113 103 0-16,1 20-7 15,-11 12 15-15,10 3-8 16,-3-1 0-16,17 0 8 16,0-7-10-16,0-13 2 15,17-11 0-15,21-11-7 16,3-14 3-16,14-7 4 16,-4-5 3-16,-6 0 3 15,-4 0 11-15,-10-19 1 16,0-5-4-16,-24-4 25 15,0-7-37-15,-7 1 21 0,0 3-19 16,-21 3 9 0,-23 4-14-16,-1 10 1 0,0 11-20 15,8 3-19-15,6 0-52 16,10 32-37-16,21-3-141 16,0-10-258-16</inkml:trace>
  <inkml:trace contextRef="#ctx0" brushRef="#br0" timeOffset="336">498 115 829 0,'0'0'189'0,"0"0"-27"0,0 0-23 16,0 0-10-16,0 0-54 16,0 0-35-16,-62-115 24 15,62 115-42-15,0 0 9 16,0 0-26-16,0 14 8 16,55 32-12-16,25 17 0 15,16 14 10-15,7 6 29 16,-14-3-35-16,-13 3 16 15,-18-6-4-15,-20-2-11 16,-31 2 6-16,-7-2-12 0,-38 1-2 16,-72 4-6-1,-31 6-107-15,-13-3-139 0,-5 0-832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2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35 1066 0,'0'0'172'16,"0"0"-47"-16,0 0-6 16,0 0-20-16,0 0-87 15,0 0 8-15,7-25-20 16,20 21 13-16,18 4-7 16,-7-2-6-16,0 2 5 15,-7 0-12-15,-4 0 11 16,-3 0-4-16,-3 14 0 0,-14 3 13 15,0 6-17-15,3 6 4 16,-10 5 0-16,0 3 14 16,0 6-9-16,0 0 3 15,0-1-8-15,0-1 14 16,0-1-13-16,0-3-1 16,0 0-7-16,0-3 6 15,0-5-112-15,7-9-122 16,6-9-206-16</inkml:trace>
  <inkml:trace contextRef="#ctx0" brushRef="#br0" timeOffset="199">124 339 812 0,'0'0'171'16,"0"0"-97"-16,0 0 7 15,0 0-57-15,0 0-10 16,223-9 8-16,-140 9-22 16,-4 0-1-16,-4 0-144 15,-16 0-298-15</inkml:trace>
  <inkml:trace contextRef="#ctx0" brushRef="#br0" timeOffset="429">956 389 880 0,'0'0'165'0,"0"0"-30"0,0 0 5 16,0 0-70-16,0 0-33 15,0 0 4-15,0 61-13 16,-38-18 17-16,0-1-35 15,-20 8-10-15,-1-5 0 16,8-1-17-16,6 0-163 0,14-6-169 16,17-10-640-16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2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80 548 0,'0'0'542'15,"0"0"-372"-15,0 0-13 0,0 0-16 16,0 0-80 0,0 0-2-16,7-80-56 0,-7 86 9 15,0 25-24-15,0 12 18 16,0 8-6-16,0 4 0 16,0-1 9-16,0-3-5 15,0 4-4-15,0-9-64 16,0-1-82-16,0-7-157 15,0-9-194-15</inkml:trace>
  <inkml:trace contextRef="#ctx0" brushRef="#br0" timeOffset="219">193 332 789 0,'0'0'217'0,"0"0"-49"15,0 0 5-15,0 0-76 16,0 0-28-16,0 0-48 16,0-3-19-16,0 37 18 15,-7 6-15-15,0 3-4 16,-17 0-1-16,3 0-20 16,-3-5-145-16,-4-5-291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1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2 896 0,'0'0'240'0,"0"0"-90"0,0 0-32 16,0 0-7-16,0 0-75 16,0 0-29-16,-24-22-7 15,24 64 6-15,0 7-1 16,7 0-5-16,10-4 6 16,-3-5-10-16,17-3 4 15,6-9 0-15,-2-8-2 0,10-11 7 16,-8-9-5-16,15 0 0 15,-14 0 7-15,0-25 7 16,-18-1-10-16,4-3-1 16,-17 1 41-16,-7 2-31 15,0 6 24-15,0 5-17 16,0 7-11-16,0 2 22 16,0 6-26-16,0 0-4 15,0 0-1-15,0 32 1 16,-7 13-5-16,-10 10 4 15,17 2 0-15,0 0-6 16,0-8-10-16,0-3-56 0,0-10-77 16,31-7-161-1,7-8-201-15</inkml:trace>
  <inkml:trace contextRef="#ctx0" brushRef="#br0" timeOffset="202">823 503 714 0,'0'0'210'0,"0"0"-65"16,0 0-29-16,0 0-7 15,0 0-36-15,0 0-27 16,-124 25 7-16,66 7-47 16,3 5-1-16,-4 3-5 0,8-3-122 15,13-5-157 1,17-4-323-16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0.8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39 162 389 0,'0'0'499'0,"0"0"-352"15,0 0 22-15,0 0-35 16,0 0-9-16,0 0-56 15,-31-126-24-15,24 126 1 16,7 0-46-16,0 0 6 16,0 6-6-16,0 19 0 15,0 10 5-15,7 2-5 16,17 0 0-16,4 0 3 16,10 1 6-16,0-4-6 15,6-3-3-15,-13-2 7 0,4-9-9 16,-11 0 2-16,-4-3 0 15,4-5-3-15,-24-1 12 16,7-5-11-16,-7-1 2 16,0 4-27-16,-14 0 25 15,-23 2 1-15,-15-3-12 16,1 1-56-16,-1-9-93 16,7 0-132-16,1 0-133 15</inkml:trace>
  <inkml:trace contextRef="#ctx0" brushRef="#br0" timeOffset="172">115 77 587 0,'0'0'153'0,"0"0"3"16,0 0-27-16,0 0-9 16,0 0-57-16,0 0-51 15,206-73 2-15,-140 73-14 16,2 0-24-16,-2 20-138 15,-22 12-312-15</inkml:trace>
  <inkml:trace contextRef="#ctx0" brushRef="#br0" timeOffset="402">868 348 749 0,'0'0'247'0,"0"0"-123"16,0 0-7-16,0 0-29 16,0 0-46-16,0 0-6 15,-155 140-6-15,111-89-28 16,-1-2 7-16,0-6-9 16,11-3-18-16,3-6-64 15,7-11-189-15,10-5-424 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0.2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0 101 637 0,'0'0'202'0,"0"0"-64"16,0 0-8-16,0 0 4 15,0 0-62-15,0 0-15 16,83-95-23-16,-39 95-1 16,1 0-4-16,-7 18-29 15,-4 13 7-15,-17 6-7 16,-3 5 4-16,-7 4-11 16,-7 3 6-16,0-6 1 15,-14-3 6-15,-10-5-4 16,4-13 14-16,-4 2-7 15,10-11 0-15,7-4-2 16,0-6-7-16,7-3 0 0,0 0 8 16,0 3-5-16,0 0-3 15,38 0 3-15,3 0 5 16,21-3-16-16,10 0-7 16,18 0-99-16,-1 0-92 15,-13 0-113-15,-25 0-341 16</inkml:trace>
  <inkml:trace contextRef="#ctx0" brushRef="#br0" timeOffset="221">973 332 634 0,'0'0'378'0,"0"0"-205"0,0 0 5 16,0 0-57-16,0 0-40 15,0 0-58-15,0-40-17 16,0 60 9-16,-10 15-9 16,-11 7 2-16,-10 4-8 15,4 0 10-15,-11 0-22 16,7-1 1-16,10 1-102 16,-3-6-113-16,11-9-277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31.25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 91 576 0,'0'0'248'0,"0"0"-104"16,0 0-12-16,0 0 2 0,0 0-58 15,0 0-10-15,0-91-7 16,0 88-29-16,0 0 9 15,0 3-19-15,0 0-15 16,0 0-5-16,0 0-1 16,0 20-4-16,0 17 1 15,0 12 4-15,0-1 1 16,0-1-1-16,11-5 0 16,2-2-3-16,15-9 10 15,-4-2-7-15,-3-12 0 16,3-8 6-16,3-6-11 15,4-3 5-15,0 0 0 16,3 0 9-16,-3-17-5 0,7-9 0 16,-17 0 1-16,-4-3 3 15,4 4-4-15,-15-4-4 16,-6 4 0-16,0 5 10 16,0 5-9-16,0 9 24 15,0 4-4-15,0-1-18 16,0 3 12-16,0 0-15 15,0 0-6-15,0 0 1 16,0 18-11-16,0 16 16 16,0 11 0-16,0 3 8 15,0 4-9-15,0 2 1 16,0 1 0-16,0-8-4 0,0-3 9 16,0-9-5-1,0-15 0-15,7-9-7 0,-7-6-31 16,11-1-48-16,-4-4-87 15,20 0-90-15,25-6-82 16</inkml:trace>
  <inkml:trace contextRef="#ctx0" brushRef="#br0" timeOffset="464">809 122 614 0,'0'0'180'0,"0"0"-43"0,0 0-6 16,0 0 13-16,0 0-44 15,0 0-35-15,-72-62 11 16,72 62-46-16,0 0-7 16,0 0-20-16,0 0 6 15,0 0-18-15,0 2 6 16,0 22 3-16,0-2 2 15,0 3 4-15,0 5-6 16,0-7 0-16,0 2 4 16,0 1-4-16,14 0 0 15,17-1 0-15,-4-2-3 0,4 1 10 16,0-2-7 0,-17-2 0-16,7-3 3 0,-11-3-1 15,4 1-2-15,-14-1 0 16,6-8-3-16,-6 2 6 15,0-4-3-15,0-4 0 16,0 0 7-16,0 0-15 16,-20 2 8-16,-18-2 0 15,0 0 5-15,-6 0-5 16,13 0-29-16,3 0-45 16,11-2-66-16,17-13-26 15,0-5-45-15,10-6-76 16</inkml:trace>
  <inkml:trace contextRef="#ctx0" brushRef="#br0" timeOffset="545">809 122 565 0</inkml:trace>
  <inkml:trace contextRef="#ctx0" brushRef="#br0" timeOffset="659">809 122 565 0,'38'-57'184'0,"-52"49"-50"0,7 0 8 0,7 4-51 15,0 2-36-15,0 2-4 16,0-3-36-16,7-1-4 15,38 3-11-15,27 1 5 16,18 0-10-16,-1 0 5 16,-13 0-118-16,-25 10-79 15,-37 14-263-15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4:05.36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838 748 700 0,'0'0'118'0,"0"0"-46"0,0 0 9 16,0 0-5-16,0 0-47 15,0 0-14-15,0 0-10 16,238 0 17-16,-8 3 13 15,66-3 7-15,75 0 1 16,66-15 2-16,68-10-18 16,45-3 0-16,-3 2-18 15,-28 3-6 1,-58 5 7-16,-69 7-7 0,-59 2-3 16,-44 1 0-16,-31 2 6 15,-3-8-6-15,-18-9 0 0,14-5 0 16,-14-10-4-16,-7 4 6 15,-23 5-2-15,-42 10 2 16,-48 7 8-16,-59 9-14 16,-27 3 4-16,-24 0 0 15,-7 0-7-15,0 0 3 16,0 0-10-16,-38-3 6 16,-34 1-5-16,-55-2 0 15,-66 4 7-15,-75 0-15 16,-79 0 18-16,-59 0-49 15,-79 14 24-15,-41 12 19 16,-7 4-11-16,14 3 20 16,55 10 0-16,75-5-1 15,100-7 0-15,90-3-48 0,82-10 13 16,48-4 2-16,25-5-6 16,9-1 29-16,4-8 5 15,0 0 6-15,11 0-1 16,20 0 5-16,0 0 4 15,65 0 41-15,145-37-37 16,151-15 8-16,144-13 9 16,111-7-19-16,34 6 6 15,-18 12-15-15,-78 17 2 16,-63 14-3-16,-85 15 12 16,-65 8-6-16,-66 0 18 15,-76 0-24-15,-65 0 23 0,-44 6-23 16,-39 2 0-16,-20-5 3 15,-3 2 9-15,-4-5-10 16,3 0-2-16,4 0 3 16,0 0-2-16,-10 0-1 15,10 0 0-15,-11 0-1 16,11 0 6-16,-3 0-5 16,-4 0 0-16,-10 0-5 15,-8 0-1-15,-6 0-6 16,0 0-11-16,0 0 5 15,-27 6 10-15,-49 6 7 16,-27-1 1-16,-38 1-14 16,-14 2 13-16,-23 0-7 0,-1 0 8 15,24 2 0 1,45-6 11-16,34-2-13 0,49-8 2 16,27 0 0-16,0 0-4 15,58 0 8-15,52 0-4 16,45 0 38-16,31-3-22 15,6-19 16-15,1-4-19 16,-28-5-11-16,-24 2 20 16,-38 7-15-16,-14 4 1 15,-23 7 19-15,-22 8-22 16,-13 3 5-16,-10 0-10 16,-14 0 9-16,-7 0-20 0,0 0 7 15,0 0-2-15,0 14 0 16,-59 12 12-16,-44 8 6 15,-45 1-9-15,-44 4 5 16,-45 1-9-16,-38 3 1 16,-7-3 0-16,24-8 0 15,48-7 11-15,79-7-9 16,49-13-2-16,51-2 2 16,31-3-6-16,0 0 4 15,45 0-7-15,65 0 3 16,75 0 4-16,59-11 11 15,18-9-11-15,-25 3 7 16,-44 5-9-16,-32 7 2 16,-34 2 0-16,-17 0-3 15,-13 3 12-15,-29 0-9 0,-16 0 0 16,-38 0-9-16,-14 0 2 16,-7 17-20-16,-103 11 26 15,-62 7-7-15,-93-1 16 16,-79 1-7-16,-61-7-1 15,-63 1 5-15,-44-1-13 16,-28-2 9-16,7 3-1 16,14-1 3-16,37 1 7 15,53-1-10-15,64-2 0 16,90-13 0-16,107 0-4 16,78-10 4-16,59-3 0 15,31 0 1-15,59 0-1 0,68 0 0 16,89-17-3-16,63-3 8 15,48 2-3-15,23-2-2 16,5-3 0-16,-8-2-3 16,-21-4 9-16,-37 9-10 15,-51 6 4-15,-73 11 0 16,-69 3-15-16,-51 0 15 16,-45 0-7-16,-31 0-1 15,-104 23 1-15,-109 5 7 16,-82 1 4-16,-66-7-3 15,-45-7 1-15,-24-4-2 16,-6 1 0-16,9-6 0 16,-2 0 10-16,37 2-5 0,45 4 3 15,51 5-8-15,76-3 11 16,89 0-11-16,80-2 0 16,61-6-1-16,21-1 1 15,103-5 0-15,73 0 1 16,130-9 9-16,86-23-3 15,82-4-7-15,45-1 0 16,-6-4-10-16,-32 7 15 16,-65 0-5-16,-76 9 0 15,-82 4 10-15,-79 7-11 16,-69 6 1-16,-65 8 0 16,-45-4-4-16,-14 4 11 0,-106 0-7 15,-80 0 0-15,-89 0 6 16,-75 12-16-16,-55 11 10 15,-66-3 0-15,3 6 0 16,1-3 10-16,44 3-10 16,52-1 0-16,52 1 5 15,89-4-12-15,89-2 7 16,72-7 0-16,66-5-5 16,17 0 5-16,114-6 0 15,64-2-5-15,94 0 10 16,79-26 5-16,61-13-10 15,49 0 0-15,7 0-5 16,-25-3 11-16,-40 13-6 16,-80 7 0-16,-86 4 8 15,-86 10-10-15,-79 8 2 0,-41-2 0 16,-31 2-7-16,0 0 12 16,-96 2-5-16,-83 27 0 15,-109 8 5-15,-60-3-6 16,-47-2 1-16,3-6 0 15,0-1-4-15,14 1 17 16,30-4-11-16,56 2-2 16,72-5 6-16,86-4-17 15,76-4 11-15,51-5 0 16,7-6-4-16,103 0 4 16,96 0 0-16,135-28 1 15,116-14 7-15,93-3-14 0,56-3 6 16,-11 2 0-16,-69 6 4 15,-89 5 3-15,-104 17-3 16,-112 6-4-16,-87 8 1 16,-83 2-11-16,-44 2 10 15,-10 0-9-15,-114 0 8 16,-85 18 2-16,-87 4 6 16,-82 3-7-16,-35-1 0 15,-41-5-9-15,-27 6 9 16,13 3 0-16,18 2 1 15,41 2 10-15,61-6-11 16,80-1 0-16,100-7 3 16,92-7-13-16,45-6 10 0,31-1 0 15,45-4 0-15,89 0-1 16,110-12 1-16,120-22 0 16,138-12 10-16,131-2-15 15,55-4 5-15,10 3 0 16,-62 9 4-16,-117 9 0 15,-110 11-6-15,-158 11 2 16,-117 3 0-16,-89 6-13 16,-45 0 13-16,-96 0 0 15,-114 0-4-15,-99 21 13 16,-101 5-9-16,-64-2 0 16,-59 2 11-16,-31 3-20 15,-34 8 9-15,-42 3 0 16,32 9 3-16,30 3 1 0,52 11-6 15,96-10 2-15,128-6 0 16,137-19-5-16,165-16 5 16,165-12 0-16,213 0 3 15,220-38-2-15,189-25 24 16,118-8-2-16,37 0-14 16,-45 4 15-16,-120 8-23 15,-147 7 1-15,-142 9 3 16,-131 9-1-16,-106 5 27 15,-72 4 3-15,-62 5-24 16,-34 7 20-16,-52 3-26 16,-25 7 1-16,-6 0 2 0,-30 1-7 15,-118 2 0-15,-103 0-6 16,-134 5 15-16,-107 24-12 16,-69 2 3-16,-33 6 0 15,-5 12-3-15,11 8 0 16,55 3 3-16,59 6 0 15,96-9 3-15,96-11-2 16,89-9-1-16,83-14 0 16,59-12-8-16,27-5 8 15,24-6-2-15,17 0 2 16,106 0-14-16,146-26 9 16,181-28 5-16,190-14 0 15,130-15-2-15,76 0 15 0,-38 11-10 16,-114 18-3-16,-130 19-6 15,-155 18-2-15,-137 8 8 16,-93 9 0-16,-83-2 0 16,-51 2 8-16,-45 0-9 15,0 0 1-15,-117 17-24 16,-114 20 17-16,-140 6 7 16,-134 2 0-16,-100-2-3 15,-56 0 15-15,-44 3-9 16,-13 3-3-16,20 2 0 15,38 1-5-15,75-9 6 16,111-3-1-16,113-12 0 0,130-5 8 16,128-9-8-16,58-8 0 15,45-3 3-15,0-3-12 16,73 0 9-16,81-12 0 16,139-30 5-16,112-10 6 15,145-7-13-15,107 4 2 16,55 3-2-16,24 13 1 15,-31 7 2-15,-76 3 0 16,-110 15-1-16,-134-1-10 16,-110 10 10-16,-127 5 0 15,-69 0 4-15,-55 0-8 16,-24 0 4-16,-58 0-15 16,-121 20 9-16,-124 11 6 0,-120 13 1 15,-96-2-1 1,-58 4 4-16,-32 2-7 0,0 1 3 15,52-1 0-15,83-1-7 16,89-5 14-16,96-7-7 16,103-9 0-16,69-6 10 15,66-18-18-15,34 1 8 16,17-3 0-16,75 0-3 16,125-5 4-16,171-29-1 15,207-15 0-15,147-20 6 16,100 0-6-16,-17 1 0 15,-113 19 0-15,-159 9-5 16,-161 20-2-16,-151 11 7 16,-104 7 0-16,-68 2 0 15,-52 0-8-15,-62 0 7 0,-114 15-1 16,-119 21-17-16,-139 10 29 16,-99 3-10-16,-65-1 0 15,-55 3 11-15,-14-2-19 16,14 7 8-16,54-9 0 15,73 2-2-15,86-4 14 16,107-5-11-16,61 3-1 16,69-9 3-16,55-5-12 15,52-3 9-15,58-14 0 16,38-4-9-16,76-8 6 0,130 0 3 16,152-15 6-1,154-33-1-15,117-15 10 0,97-3-15 16,-15-5 0-16,-19 11 5 15,-80 8 8-15,-93 12-16 16,-89 3 3-16,-118 17 0 16,-98 3-4-16,-94 9 4 15,-75 8 0-15,-45-6-2 16,-14 6-2-16,-144 0-4 16,-107 11 7-16,-144 21 1 15,-117 8 6-15,-66-1-6 16,-54 5 0-16,-14 4-2 15,24-2 1-15,34 5 1 16,76-5 0-16,82 3 11 0,94-4-19 16,106-1 8-16,89-16 0 15,89-8-5-15,42-9 7 16,24 2-2-16,7-13 0 16,114 0-5-16,109 0 5 15,169-53 2-15,172-24-1 16,147-15-1-16,83-7 7 15,-6 10-7-15,-77 20 0 16,-119 12 3-16,-132 17-6 16,-154 15 3-16,-138 9 0 15,-92 9-5-15,-83 4 5 16,-38 3-5-16,-137 0 2 16,-145 26 3-16,-141 19 11 15,-123 9-11-15,-97 6 0 16,-62 0-4-16,-6 1 10 0,23 4-6 15,66-7 0-15,82 1 2 16,111-2-10-16,119-13 9 16,149-15-1-16,110-13 0 15,102-5-5-15,159-4 5 16,138-7 4-16,157-7-1 16,163-37 20-16,119-26-22 15,66-1 9-15,-14 0-8 16,-75 8 6-16,-118 14-8 15,-154 12 0-15,-151 14 8 0,-131 12-13 16,-107 5 5 0,-51 0 0-16,-14 6-9 15,-90 0 0-15,-85 6 9 0,-138 24 1 16,-110 14 8-16,-86 2-11 16,-86 0 2-16,-20 5 0 15,-21-2-5-15,27 2 12 16,69 1-7-16,87-3 0 15,143-13 4-15,131-7-13 16,121-3 9-16,58-12 0 16,72 9-6-16,83-9 10 15,68-8-4-15,111-6 0 16,96-14 2-16,109-29 1 16,77-6-3-16,10-8 0 15,-35-3-4-15,-79 5 14 0,-106 7-10 16,-117 13 0-16,-110 19 8 15,-104 8-19-15,-61 8 10 16,-14 0-10-16,-134 0 9 16,-89 30-6-16,-118 13 7 15,-89 0 1-15,-65 3 0 16,-62-3-10-16,-14-2 10 16,1-2 0-16,44-5 8 15,89 0-5-15,103-8-3 16,128-6 0-16,100-8 0 15,78-7-7-15,28 1 7 16,110-6-5-16,89 0 2 16,152-23 3-16,113-28 10 15,100-3-10-15,45-2 2 0,-38 11-3 16,-59 8 1-16,-120 14 0 16,-117 6 0-16,-120 12 8 15,-97 5-10-15,-51 0 2 16,-28 0-31-16,-120 8 18 15,-96 22 10-15,-110 0-1 16,-83 4-6-16,-68-1 0 16,-28-3 10-16,-14 8 0 15,14 7 7-15,20-2-8 16,56 5 1-16,54 4 0 16,87-9-3-16,116-12 7 0,90-11-4 15,103-16 0-15,90-4-5 16,167-15 5-16,153-37 0 15,150-13 5-15,80-6 7 16,27 2-6-16,-59 14-6 16,-99 13 0-16,-124 10 0 15,-137 15 0-15,-124 2 0 16,-87 12 0-16,-37 3-1 16,-103 0-8-16,-120 6 9 15,-118 29 0-15,-113 6 4 16,-61-2-6-16,-35 6 2 15,3 10 0-15,10 2-3 0,49 0 6 16,65-5-3 0,114-12 0-16,123-15 2 0,111-7-9 15,75-4 7-15,51 3-6 16,121-2 0-16,110-10 12 16,103-5-5-16,90-20 3 15,58-25 2-15,-1-1 2 16,-57 5-8-16,-90 10 0 15,-124 13-6-15,-127 8 6 16,-82 6 0-16,-52 2 0 16,-17 2-1-16,-93 0 0 15,-96 2-4-15,-100 33 5 16,-80 11 1-16,-30-1 4 16,-13 4-6-16,9-3 1 15,25 3 0-15,47-7-7 16,66-5 5-16,104-11 2 0,81-9 0 15,91-11 0-15,57-6-2 16,173 0-8-16,140-26 10 16,124-25 17-16,76-12-16 15,-3 3-1-15,-49 12 4 16,-89 16-1-16,-110 9-3 16,-121 9 2-16,-82 8 5 15,-72 6-13-15,-38 0 8 16,0 0-2-16,-38 0 0 15,-89 0 0-15,-72 6 0 16,-76 19 0-16,-42 8 5 16,-40-3-1-16,-15 8-4 0,-2 2 0 15,2 3-1-15,46 2-3 16,81-13 4-16,87-12 0 16,86-12 4-16,72-2-20 15,31-1 14-15,79-5 2 16,76 0-6-16,51-3 15 15,59-31-7-15,44-8-2 16,18-1 6-16,-4 0-4 16,-21 0-2-16,-13 9 0 15,-45-4-7-15,-38 4 11 16,-37 9-4-16,-59 7 0 16,-62 7 4-16,-34 8-8 0,-45 3 4 15,0 0 0 1,-45 0-4-16,-79 0-12 0,-92 32 15 15,-94 7 1-15,-47 7-2 16,9-3-5-16,35-2 7 16,76-11 0-16,82-6-3 15,83-10 5-15,55-3-6 16,24-2 4-16,120-4-6 16,110-5 6-16,128-11 1 15,92-41 2-15,49-11-5 16,-4-1 12-16,-35 0-10 15,-37 1 0-15,-28 3 2 0,-30 6-3 16,-39 8 1-16,-75 12 0 16,-65 10-9-1,-73 11 14-15,-62 8-5 0,-44 5 0 16,-7-8 5-16,-7 7-7 16,0-3 2-16,-7 4 0 15,-58 0-11-15,-62 0 14 16,-45 0-3-16,-55 18 0 15,-42 4 12-15,-12 7-15 16,-8 4 3-16,14 9 0 16,44-6-5-16,70-4 6 15,64-9-1-15,66-15 0 16,31-2-8-16,25 6 4 16,91-12-8-16,87 0 12 15,93 0 9-15,58-44-1 0,31-4-8 16,11-1 0-16,-42-2 3 15,-28 2-3-15,-23 9 0 16,-21 6 1-16,-38 9-6 16,-58 10 9-16,-52 9-4 15,-58 3 0-15,-49 3 6 16,-20 0-13-16,-7 0 7 16,0 0-2-16,-45 0-8 15,-72 0 14-15,-55 0-4 16,-41 12 0-16,-3 2 6 15,2 4-7-15,22 1 1 16,20 1 0-16,55-6-4 16,41-3 8-16,49-3-4 15,27-8 0-15,0 0-11 0,79 0 7 16,93 0 3-16,72 0 2 16,45-13 7-16,7-12-7 15,-35-4-1-15,-24 4 0 16,-37 1 8-16,-39 7-7 15,-27 9-1-15,-38 2 0 16,-44 3-6-16,-35 3 8 16,-17 0-2-16,0 0 0 15,0 0 5-15,-31-3-12 16,-44 3 7-16,-35 0 0 16,-7 0 2-16,3 0 0 0,18 0-2 15,13 0 0 1,42 0 6-16,3 0-11 0,21 0 5 15,17 0 0-15,0 0-6 16,31 3-7-16,65-3 13 16,39 0 5-16,19 0 5 15,1-5-5-15,-14-13-5 16,-14-2 0-16,-17 0-8 16,-20 3 10-16,-32 1-2 15,-20 6 0-15,-21-1 10 16,-17 8-10-16,0-3 0 15,-45 1 5-15,-61-1-13 16,-56 3 9-16,-37 3-1 16,-18 0 0-16,18 0 10 0,58 0-18 15,51 0 8-15,46 0 0 16,44 0-4-16,0 0 4 16,31 0-6-16,72 0 1 15,62 0 5-15,27-5 15 16,15-13-15-16,-35-2 0 15,-31 0-4-15,-38-5 7 16,-31 2-3-16,-21 3 13 16,-20-1-10-16,-24 8 33 15,-7 0-17-15,0 2-14 16,-51-6 5-16,-59 9-10 16,-62 4 0-16,-59 4-3 15,-13 0 16-15,-7 4-15 0,45 14 2 16,48-8 0-16,61 2-7 15,60-7 11-15,30 1-4 16,7 2 0-16,31 4-5 16,72 0 5-16,52-12 0 15,54 0 0-15,11 0 5 16,-3-21-5-16,-48-5 0 16,-42 4 0-16,-38 2 0 15,-30-6-3-15,-22 3 3 16,-16-3 0-16,-21 1-4 15,0 0 4-15,-7-1 0 16,-65 5-8-16,-42 1 0 16,-40 8 8-16,-32 7 0 0,-6 3 1 15,13 2-13 1,41 0 13-16,49 0-1 0,37 0 0 16,42 0 8-16,10 0-16 15,45 0 8-15,75 0 0 16,48 0-15-16,42 0 19 15,-4-18-4-15,-27-3 0 16,-38-7 11-16,-38 3-14 16,-27-4 3-16,-31 6 0 15,-18 3-5-15,-20 6 11 16,-7 0-6-16,-14-1 0 16,-75 1-1-16,-52 6-4 0,-58 5 5 15,-46 3 0 1,8 0-13-16,21 0 13 0,68 0 0 15,58 0 0-15,56 0 11 16,34 0-16-16,0 3 5 16,27-3-12-16,87 0 9 15,48 0 6-15,51 0-2 16,10-18 2-16,-37-2 9 16,-25 1-11-16,-40-5-1 15,-32 5 0-15,-30 1-10 16,-28 4 14-16,-24 2-4 15,-7 2 0-15,-31-5 13 0,-73 4-20 16,-57 5 7 0,-76 6 0-16,-25 0-7 0,-3 0 7 15,49 6 0-15,68 3-3 16,59-7 19-16,68 1-25 16,21 5 9-16,65 1-7 15,63 0-2-15,47-7 17 16,28-2-8-16,3 0 0 15,-27-7 19-15,-38-12-25 16,-38 3 6-16,-38-2 0 16,-27 4-7-16,-17-1 11 15,-21 1-4-15,0 0 0 16,0-3 13-16,-52 3-18 16,-27 0 5-16,-41 5 0 15,-14 6-7-15,3 0 8 0,4 0-1 16,24 3 0-16,20 0 7 15,25 0-8-15,20 0 1 16,31 0 0-16,7 0-11 16,14-5 11-16,75-7 0 15,59-5-2-15,38-4 14 16,6 3-8-16,-37 3-4 16,-48 4 0-16,-56-1-12 15,-23 6 14-15,-28-4-2 16,0 3 4-16,-7-11 8 15,-52 0-14-15,-37-3 2 16,-38 3 0-16,-14 7-7 0,-7 6 7 16,7 2 0-1,21 3-2-15,31 0 9 0,27 0-7 16,42 0 0-16,27 0 5 16,0 8-26-16,65 1 15 15,83-7 6-15,62-2 15 16,27 0-7-16,-7 0 0 15,-48 0-8-15,-61-2 0 16,-56-1-10-16,-27 0 10 16,-38 3 0-16,0 0-1 15,0 0-5-15,-83 0 4 16,-58 0 2-16,-58 14 0 16,-31 9-3-16,-8 3 3 0,32 1 0 15,45 6-1 1,20 6-13-16,27 16-62 0,11 5-160 15,20 0-100-15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4:13.2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131 194 672 0,'0'0'140'0,"0"0"-73"16,0 0-38-16,0 0 45 15,0 0-12-15,0 0-21 16,0 0-3-16,0 0-30 0,210-63 0 15,-76 46-3 1,27 5-1-16,11-3 2 0,-3 4-5 16,-4-4-1-16,-24 2 2 15,-17 1 4-15,-28-5-6 16,-21 8 0-16,-37 4 4 16,-24 2-4-16,-14 0 0 15,0 3 0-15,0 0 15 16,-31 0-13-16,-41 0 21 15,-31 3-2-15,-38 10-19 16,-24 8 12-16,-21-4-8 16,0 3-3-16,11 0 14 15,17-2-14-15,27 3 5 16,35-3-8-16,41-6 5 16,34-4-13-16,21-2 8 0,0 0-33 15,76-6 28-15,65 0 5 16,65 0 10-16,52-6-10 15,17-20-20-15,-7 1-13 16,-30 5-18-16,-46 8 10 16,-58-2 36-16,-48 8-1 15,-41 6 6-15,-28 0 0 16,-17 0 4-16,-82 0-4 16,-59 26 17-16,-59 7-2 15,-44 5 26-15,-17 5-19 16,3-9 12-16,3 4-4 15,28-7-16-15,42-5 14 0,71-8-23 16,49-10-4-16,51-3-1 16,14 0-14-16,103-5 3 15,83 0 11-15,103 0 8 16,51-36 8-16,32-4-16 16,-25 9-17-16,-58 11-26 15,-73 8 5-15,-68 12 23 16,-58-6 13-16,-46 6-14 15,-30 0 14-15,-14 0-7 16,-14 0-1-16,-75 0-41 16,-59 0 18-16,-62 6 0 15,-27 20 6-15,7 0 0 16,47 5 24-16,63-5 0 16,69 4-3-16,51 3-113 15,20-8-120-15,76-13 84 0,45-3 73 16,45-9-6-16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2:02.5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19440 2946 795 0,'0'0'158'0,"0"0"-80"15,0 0 30-15,0 0-14 16,0 0-38-16,0 0-41 15,0 0-15-15,-38 51 0 16,38 29 16-16,0 3-11 16,0 3 10-16,0-6-14 15,0-9 4-15,0-8 9 16,0-17-6-16,0-15-7 16,0-13-1-16,0-12 3 0,0-6 6 15,0 0 0 1,0 0 70-16,0-24 18 0,-6-19-78 15,-8-14-8-15,7-11-9 16,-10-18 9-16,17-11-7 16,-7-6-4-1,7-3 0-15,0 6-6 0,0 16 15 16,-7 17-9-16,7 26 0 16,-7 19 7-16,7 13-23 15,0 9 16-15,0 0-35 16,52 0 19-16,20 24-12 15,4 9 14-15,-18 5 6 16,-13 1-16-16,-14 7 22 16,-24 3-14-16,-7-4 6 0,0 2 7 15,-45-2-45-15,-7 3 5 16,-6-1-51-16,6-6 15 16,14 3-52-16,14-7-86 15,24-9-60-15</inkml:trace>
  <inkml:trace contextRef="#ctx0" brushRef="#br0" timeOffset="1110">19736 3401 748 0,'0'0'148'0,"0"0"9"0,0 0-63 16,0 0 13-16,0 0-10 15,0 0-51-15,0-144 11 16,-7 144-30-16,7 0-18 16,0 0-9-16,0 12-9 15,0 19 9-15,0 9-5 16,0 6 12-16,0-4-10 16,7 2 3-16,17-7 0 15,-3-9-8-15,3-13-10 16,-4-6 13-16,4-9 1 15,-10 0 1-15,14-6 3 16,-4-22 0-16,7-11 2 0,-11 3 7 16,-6-5-2-16,-14 2-3 15,10 1 11-15,-10 10-15 16,0 7 15-16,0 13-15 16,0 8 0-16,0 0-1 15,0 0-13-15,0 29 7 16,0 11 3-16,7 0 3 15,14-6-4-15,10-2-17 16,7-10 2-16,3-8 20 16,4-10-13-16,6-4 13 15,4 0 0-15,4-18 4 16,-8-10 1-16,-6-9-5 16,-7-6 0-16,-11 0 9 15,-20-5 1-15,3 2-5 16,-10 5 12-16,0 7-11 0,0 14 9 15,0 15-9-15,0 5-5 16,0 0-1-16,0 17-21 16,0 25 21-16,0 10 0 15,0 5-11-15,0-6 6 16,14-2-12-16,0-9-4 16,0-5 8-16,-4-9-31 15,-10-7-13-15,0-4 0 16,0-10-18-16,0-1 28 15,0-4-6-15,0 0 53 0,-10 0 27 16,3 0-23 0,0-12 2-16,7 3-1 15,0-5-5-15,0 0 13 0,24-4-13 16,28-10 0 0,6-12 0-16,7-9 9 0,4-14-9 15,-3-5 2-15,2-7 4 16,-23-5 29-16,-4 6-9 15,-10 8 21-15,-24 6 31 16,-7 14-44-16,0 14 42 16,-7 14-29-16,-24 9-20 15,-3 9-20-15,-4 0-5 16,0 20-2-16,0 33 1 16,4 20 7-16,17 15-9 15,10 4 1-15,7-4 0 0,0-5 1 16,0-18-1-16,31-9 0 15,-17-14-4-15,17-16 8 16,-11-12-9-16,4-11-1 16,11-3 6-16,-4 0-3 15,6-29 7-15,-9-5-4 16,3 2 1-16,-10 4 11 16,3 13-11-16,-18 10-1 15,1 5-1-15,11 0-6 16,2 2-5-16,18 27 12 15,0 5-5-15,7-2 6 16,-11-6-8-16,4-3 7 16,0-9-19-16,-11-8 1 0,4-4 0 15,-7-2-4-15,-10 0-19 16,0 0-37-16,-8 0-73 16,-6 0-157-16</inkml:trace>
  <inkml:trace contextRef="#ctx0" brushRef="#br0" timeOffset="4455">26712 2877 952 0,'0'0'167'16,"0"0"-42"-16,0 0 18 0,-230-143-41 15,165 108-72-15,3-1 11 16,-3-2-36-16,13 1-4 16,-6 2 9-16,20-1-2 15,0 4-8-15,7 1 0 16,10-1 7-16,-3 7-12 16,17 5 5-16,0 8 0 0,7 9-12 15,0 3-4 1,31 0-14-16,21 24 5 0,0 22-11 15,-8 16 32-15,-16 12-18 16,-28 8 0-16,0 2 16 16,-7-1 2-16,-38 0 4 15,0-15 0-15,4-10 5 16,17-24-12-16,17-17 7 16,7-17 0-16,0 0 6 15,0-9-1-15,59-31 12 16,23-17-10-16,21-6 4 15,1 6-5-15,-15 9-6 16,-13 12 0-16,-18 18-7 16,-13 9 2-16,-18 9-43 0,-3 0-167 15,7 9-123-15</inkml:trace>
  <inkml:trace contextRef="#ctx0" brushRef="#br0" timeOffset="3836">22167 3346 788 0,'0'0'133'0,"0"0"-21"16,0 0-18-16,0 0-29 0,0 0-44 15,0 0 29-15,0 0-8 16,89-152 10-16,-65 112 30 15,-3 1-36-15,-7-5-6 16,-4 10-7-16,-10 0-27 16,0 6 22-16,0 7-19 15,0 9-8-15,0 4 3 16,0 8-4-16,0 0-8 16,-17 0-9-16,-4 26 7 15,-10 17 8-15,4 11 2 16,3 4-6-16,17 4 3 15,7-4-27-15,20-10 14 16,32-11 3-16,17-14-7 16,3-20 14-16,11-3 6 0,6-8 0 15,-7-33 0 1,-16-13 8-16,-8-12-8 0,-6-8 4 16,-21-12 2-16,0 0 6 15,-31-6-1-15,0 5 3 16,0 13 17-16,-7 18-29 15,-24 22 13-15,7 17 6 16,10 11-14-16,7 6-14 16,-13 0 1-16,2 35 6 15,-2 25-8-15,-4 17 15 16,10 15-7-16,14-1 0 16,0 6 6-16,7 1-14 15,44-13 8-15,8-14-15 0,3-16 5 16,-11-27-32-16,1-13 17 15,-14-15 23-15,-11 0 1 16,-3-15-2-16,-3-13 3 16,-4-13 0-16,-10-9 14 15,-7-8-9-15,0-9 0 16,0 5 14-16,0 14-18 16,0 11 26-16,0 20-23 15,-7 11-1-15,-3 6 3 16,10 0-6-16,0 0-7 15,-7 31-1-15,7 18 8 16,0 5 0-16,0 1 0 16,0-4 0-16,24-11-5 15,-3-11 3-15,3-15 2 0,-4-8 0 16,4-6-1-16,-10 0-7 16,14 0 8-16,3-23 0 15,0-11 5-15,-4-6 3 16,11-9-8-16,-14 3 0 15,3 3 5-15,-9 9-4 16,-5 11-1-16,-6 11 0 16,0 12-1-16,-7 0 1 15,0 0 0-15,0 20-10 16,0 23 6-16,7 12-3 16,0 0 7-16,3-7 0 0,4-5-4 15,0-9 9 1,3-14-5-16,-10-6 0 0,7-11 5 15,-14-3-10-15,6 0 5 16,1 0 0-16,10-17 12 16,11-17-3-16,-11-6-8 15,4-1-1-15,3-4 3 16,-10 7-5-16,-1 10 2 16,-6 5 0-16,0 12-1 15,3 8 4-15,-3 3-5 16,7 0 2-16,0 0-10 15,17 19-4-15,-11 9 14 0,-2-6 0 16,2-1-3-16,-3-11 3 16,-10-5-3-1,0-5-3-15,0 0 0 0,-7 0 3 16,0 0 3-16,7 0 0 16,17-8 3-16,-10-17-1 15,0 0-2-15,10 0 0 16,-18 11 12-16,1 6-20 15,-7 1 8-15,0 7 0 16,0 0-1-16,14 0-4 16,3 0 2-16,4 15 2 15,3 9-3-15,3 4-4 16,11-3 8-16,-7-1 0 16,4-10-7-16,-4-6 10 15,0-8-3-15,-4 0 0 0,-3-2 6 16,4-27-3-16,-18 1-3 15,4-10 0-15,-14 1 0 16,0-1 8-16,0 8-8 16,0 1 7-16,-7 6 1 15,-10 9 5-15,-4 5-12 16,14 9-1-16,7 0 0 16,-7 3-11-16,-10 37 10 15,10 14-8-15,0 12 18 16,7 0-20-16,0-9 11 15,31-11 0-15,4-15-1 16,-11-13 3-16,-4-13-2 0,4-5 0 16,4 0 6-16,3-5 1 15,0-24-7-15,-4-9 0 16,-3-1 5-16,-3 5 2 16,-4 4-7-16,-10 13 0 15,-7 9 5-15,7 8-6 16,-7 0 1-16,0 0-16 15,14 8 14-15,-7 24-12 16,10 2 14-16,-4 4 0 16,-6-7 6-16,0-11-20 15,10-6 11-15,-10-8-3 16,0-6-5-16,-7 0 11 16,7 0 0-16,7 0 0 0,-7-17 4 15,17-9 3 1,-4 3-7-16,-2 2 0 0,2 5-4 15,-13 7 8-15,17 3-4 16,-10 6 0-16,17 0-9 16,-4 0 2-16,4 13 1 15,0 9 6-15,-3-2-6 16,-4-3-18-16,-4-2 21 16,-6-10 2-16,10-5 1 15,-3 0-3-15,-4 0 3 16,11-20 0-16,3-17 11 15,-11-6-3-15,11-6-4 0,-7-6 12 16,-17-4-15 0,0 2 29-16,-7-1-13 0,0 1-5 15,0 9 11-15,0 13-19 16,0 14 3-16,-7 12-5 16,7 9 8-16,-7 0-20 15,-3 39-5-15,3 30 12 16,0 22-6-16,0 12 14 15,7-3-5-15,0-7 0 16,45-17-71-16,37-27-29 16,-2-24-54-16,-5-25-88 15,-16 0 11-15,-35-14-141 16</inkml:trace>
  <inkml:trace contextRef="#ctx0" brushRef="#br0" timeOffset="3973">25134 2900 332 0,'0'0'306'0,"0"0"-194"16,0 0 7-16,0 0-90 16,0 0-9-16,0 0-40 15,213-57 6-15,-65 43-118 16,0 2-191-16</inkml:trace>
  <inkml:trace contextRef="#ctx0" brushRef="#br0" timeOffset="7568">19409 4461 556 0,'0'0'278'15,"0"0"-134"-15,0 0-35 16,0 0 26-16,0 0-63 15,0 0 1-15,-79-77-47 16,79 77-14-16,-10 0-24 16,3 31 2-16,-7 12 10 15,7 9 6-15,7-1 0 16,0-2-6-16,0-12 0 16,38-6 3-16,-3-14-17 15,2-8-1-15,-6-9-15 0,7 0 24 16,-10-3 4-16,10-23 2 15,-18 1 0-15,4 1 5 16,-17 10-4-16,-7 6-1 16,0 5 0-16,0 3 0 15,7 0 3-15,-7 0-7 16,17 0-5-16,4 11 0 16,17 3 1-16,-1-2-40 15,8-3 30-15,-4-9 13 16,-3 0 8-16,7 0-3 15,-7-21 0-15,-7-1 3 16,-11-4 12-16,-13 6-6 0,0 0 15 16,-7 8 32-16,0 4-26 15,0 5 23-15,0 3-24 16,0 0-29-16,0 0 0 16,0 23-14-16,0 22 14 15,10 16-2-15,-3 10 13 16,0 4-13-16,-7 8 2 15,0-4 0-15,0-4-3 16,0-10 6-16,0-16-3 16,0-17 0-16,0-18 9 15,0-11-9-15,0-3 2 16,0 0 1-16,0-35 22 16,-31-16-19-16,11-17-4 0,2-21 1 15,5-14 11 1,13-8-16-16,0-4 2 0,0 15 0 15,13 15-13-15,11 18 10 16,-3 25-5-16,10 16 7 16,0 20-28-16,21 6 1 15,6 0-24-15,0 34 0 16,1 12 26-16,-21 8-25 16,-7 1 17-16,-18-1 18 15,-6-8-18-15,-7-9 11 16,0-8-14-16,0-11-1 15,0-5 10-15,0-10-25 0,0-3 26 16,0 0 27 0,0-9 8-16,24-23 7 0,14-7-8 15,28-9-4-15,6-8-1 16,17 2 2-16,1 3-4 16,-15 9 0-16,-16 13 6 15,-15 15-9-15,-13 14 3 16,-17 0 0-16,17 14-9 15,-17 25 7-15,0 14 2 16,-8-5 3-16,-6-3 8 16,0-13-2-16,7-15-9 15,-7-8 0-15,0-6 16 16,0-3-10-16,0 0 59 16,0-9 36-16,0-19-84 15,0-6 9-15,-7-4-8 0,-6 1-16 16,6 5 40-16,-7 1-38 15,4 5 8-15,3 12 2 16,-7 3-12-16,7 8 18 16,7 3-20-16,0 0-1 15,-7 0-7-15,-10 0-18 16,3 11 26-16,-17 24-12 16,-13 4 27-16,-1 7-10 15,17 0-5-15,-2-4 0 16,23-4-9-16,0-6 6 15,7-10 2-15,0-7 1 16,0-7-13-16,31-8 4 0,-11 0 9 16,18 0 0-16,-10-23 17 15,3-16-11-15,0-11-3 16,-4-9 1-16,-3-7 4 16,-3-9 8-16,-14-5-4 15,-7-8-5-15,0-4 24 16,0 9-25-16,0 20 7 15,-21 23 13-15,7 26-17 16,4 10 34-16,3 4-43 16,0 24-17-16,7 36 17 15,-7 31-8-15,7 15 8 16,0 6 0-16,0-1 11 16,14-2-15-16,17-11 4 15,0-15 0-15,-3-24-5 16,2-19 8-16,-2-17-3 0,17-17 0 15,-8-6 4-15,1 0-4 16,7-23 0-16,7-17 0 16,-1-9 6-16,8-5-1 15,-8 0-5-15,-6 5 0 16,-7 9 9-16,-14 12-9 16,-10 16 0-16,-14 10 0 15,6 2-9-15,1 0 4 16,0 0-2-16,10 16 3 15,4 14-1-15,-7-3-8 0,3-3 12 16,-3-4-21-16,-7-9 15 16,-1-5-18-16,-6-6 24 15,7 0-4-15,-7 0 10 16,0 0 2-16,0 0-7 16,0-20 5-16,-13 3-5 15,-25-3 0-15,3 6-4 16,-2 4 3-16,6 5-29 15,3 5 26-15,-3 0-8 16,7 0 12-16,3 11-1 16,8 18-9-16,-5 5 0 15,18 0-20-15,0-1-22 16,0-5 34-16,18-8-12 16,9-6-9-16,-3-11 33 15,4-3-15-15,3 0 21 0,-18 0 0 16,12-15 3-16,-12-1 0 15,-6 0-3-15,0 2 0 16,3 0-2-16,4 6 5 16,-14 2-3-16,7 2 0 15,-7 4 3-15,14 0-12 16,3 7 4-16,-3 16 5 16,6-3-6-16,4-3 11 15,7-6-5-15,-3-11 0 16,10 0 7-16,6 0-6 15,1-25 0-15,-7-12-1 16,-4-9 37-16,4-12-13 0,-14-5 20 16,-3-8 1-16,-14-9 8 15,0-2-13-15,-7-1-28 16,0 8 11-16,0 20 11 16,0 21-27-16,0 23 6 15,0 11-13-15,0 11-4 16,0 49-8-16,0 29 5 15,0 11 7-15,24 0-2 16,-4-4 8-16,4-18-6 16,4-9 0-16,-4-14-70 15,-4-18-26-15,-2-14-19 16,-5-15 4-16,-13-8-29 16,0 0 9-16,0-28 28 15,0-15 36-15,-20-3 67 16,-18 3 7-16,-7 0 14 0,-13 3-1 15,13 9 60-15,0 7-49 16,21 14 22-16,17 4 20 16,7 6-47-16,0 0-26 15,0 0-21-15,14 0 21 16,38 8-9-16,23-5 13 16,22-3-4-16,6 0 7 15,-7-11-1-15,-13-7 5 16,-18-2-2-16,-27 1 18 15,-7-1 35-15,-11 0-16 0,-13-3 15 16,-7-1 16 0,0 2-36-16,-7 4 36 0,-20 4-55 15,-4 11-5-15,0 3-14 16,4 0 4-16,-11 29-7 16,17 17 0-16,-3 5 12 15,24 4-21-15,0-10 9 16,24-5 0-16,28-11-6 15,6-6 7-15,7-8-2 16,4-7-9-16,3-8-91 16,18 0-28-16,-1 0-195 15</inkml:trace>
  <inkml:trace contextRef="#ctx0" brushRef="#br0" timeOffset="8753">23931 4180 980 0,'0'0'116'0,"0"0"-7"16,0 0-34-16,0 0 19 0,0 0-24 16,0 0-52-16,0 0-18 15,-21-43-4-15,21 81 4 16,0 11-7-16,-7 0 20 16,7-4-12-16,0-5-1 15,0-9 0-15,0-11-3 16,0-6 10-16,0-11-7 15,7 0 1-15,7-3 9 16,10 0 8-16,4-16-18 16,23-22 3-16,11-7 1 15,-4-4 4-15,-13 3-8 16,-17 11 0-16,-4 13 18 16,-17 13-11-16,-1 6-7 15,1 3 1-15,4 0-10 0,16 12-4 16,-3 20 13-16,11 2 0 15,-4-1 10-15,-1-3-17 16,-9-7 7-16,3-9 0 16,-10-6-8-16,-7-2 16 15,-7-6-8-15,14 0 0 16,-8 0 7-16,12-14-3 16,2-18-4-16,4-3 0 15,-3 2-5-15,10-6 14 16,-17 12-9-1,-1 7 0-15,-2 9 7 0,-11 7-10 16,0 4 3-16,0 0-2 16,7 0-9-16,6 9-6 0,11 17 17 15,-3 1 0-15,10-3 7 16,-10-7-13-16,10-2 6 16,-11-7 0-16,-3-2-4 15,-3-6 12-15,-7 0-8 16,0 0 0-16,7 0 13 15,3-17-9-15,-3-6-4 16,-7-7 0-16,-1 3-4 16,12-2 14-16,-5 1-10 15,-13 5 0-15,7 9 17 16,-7 5-17-16,0 9 0 16,7 0 0-16,-7 0-11 15,0 0-2-15,17 23 13 0,-3 8-3 16,0 6 6-16,10-8-5 15,-17-6 2-15,13-8 0 16,-13-10-10-16,10-2 22 16,-10-3-12-16,0 0 0 15,0 0 8-15,0 0-6 16,3 0-2-16,4 0 0 16,-7 0-1-16,7-12 9 15,3 3-8-15,-10-1 0 16,0 4 8-16,6 2-15 15,-6 2 7-15,4 2 0 16,-5 0-9-16,1 0 7 0,0 0 2 16,0 0 0-16,10 0 0 15,-10 7-7-15,0-7 7 16,0 5 0-16,0-5-7 16,-7 0 20-16,7 0-13 15,-1 0 0-15,12-5 11 16,2-8-14-16,4-1 3 15,-3 5 0-15,3-2-7 16,4 5 10-16,3 3-3 16,-1 3 0-16,-2 0-3 15,3 0-9-15,-10 0 5 16,3 12-23-16,-4 2 0 16,-13-2-67-16,-7 1-20 0,0-3-121 15,0-5-246 1</inkml:trace>
  <inkml:trace contextRef="#ctx0" brushRef="#br0" timeOffset="9125">24667 3669 675 0,'0'0'176'16,"0"0"-103"-16,0 0 33 0,0 0-41 15,0 0-43-15,0 0-22 16,-69-3 2-16,69 34-2 16,0 7 0-16,0-7 3 15,10-6 1-15,18-4-4 16,9-12 0-16,8-9 24 15,-17 0 2-15,10 0 41 16,-8-23-9-16,-9-1-23 16,-11-1 13-16,-10-1-35 15,0 4-12-15,-10 2-1 16,-17 5-6-16,-11 7-84 16,0 8-48-16,-7 0-123 15,18 0-33-15</inkml:trace>
  <inkml:trace contextRef="#ctx0" brushRef="#br1" timeOffset="-51987">8609 992 588 0,'0'0'271'0,"0"0"-127"16,0 0 16-16,0 0-4 16,0 0-51-16,0 0-15 15,18-47-49-15,-5 18-29 16,-6-5 25-16,0-1-24 16,10-2 1-16,-3 0 12 15,0 5-21-15,-7 7 9 16,3 7-14-16,4 10 9 15,-7 5-16-15,6 3 7 16,11 0-1-16,7 0-8 16,-3 23 6-16,17 11 3 0,-21 7 0 15,-4 1 1-15,1-5-13 16,-11 0 8-16,4-11-1 16,-14-3 3-16,0-7-9 15,0-3 11-15,0-10 0 16,0-1 0-16,0-2-2 15,0 0 9-15,7 0-5 16,-7 0 11-16,7-10-8 16,10-16 8-16,-10-12-13 15,13-2 0-15,5-3-2 16,-5-3 2-16,4 9 0 16,4 11-3-16,-11 6 12 0,-3 12-9 15,-1 8 0-15,1 0-11 16,10 0 2-16,7 32 4 15,-10 10-3-15,-7 7 4 16,-8 0-20-16,5-10 0 16,-11-7 3-16,0-10-8 15,7-7 28-15,-7-9-8 16,0-6 9-16,7 0 1 16,-7 0 5-16,6-12 8 15,1-17-14-15,10-11 7 16,-3-6-5-16,7 2-2 15,10-5 0-15,0 11 0 16,-11 7 11-16,4 14-14 0,-3 8 3 16,-7 9-2-16,10 0-10 15,3 6 11-15,-3 23-4 16,4 2 0-16,-4 9 5 16,7 0-10-16,-10-5 9 15,10-5-15-15,-11-7 10 16,11-8-14-16,-3-4 16 15,-11-7 1-15,3-4-3 16,5 0 6-16,-12 0 2 16,18-26 1-16,-10-6 19 15,10-5-2-15,-17 0 12 16,-1-6-2-16,-6 0-18 16,10 3 23-16,-17 0-16 0,0 9-12 15,0 7 19-15,0 11-26 16,0 6 5-16,0 7-3 15,0 0 2-15,0 0-8 16,0 4-5-16,0 30 3 16,7 15-4-16,14 10 10 15,-4 7 0-15,11 0 0 16,3-9 9-16,-1-11-11 16,-2-15 2-16,3-11 0 15,-17-8-10-15,-1-6 10 16,5-6 0-16,-11 0-2 15,13 0 11-15,-3-26-5 16,4-5-4-16,-7-10 1 0,3 1 1 16,4-5 0-16,-4 1-2 15,-4 10 0-15,1 11 9 16,-14 9-11-16,14 14 2 16,-14 0-4-16,10 0-3 15,4 28-8-15,0 15 15 16,-7 6-3-16,10-3 5 15,-10-3-6-15,-7-8 4 16,7-13-12-16,-7-5 9 16,7-8-16-16,-7-7 19 15,6-2 1-15,1 0 5 16,4-6 7-16,9-22-13 16,4-9 3-16,4-3-2 0,-4-3 2 15,-4 4-3 1,5 4 0-16,-5 15 7 0,4 11-8 15,-10 9 1-15,7 0-8 16,-4 15 2-16,3 14-4 16,5 5 10-16,-12-4 0 15,1-1-8-15,-7-6 7 16,3-5-27-16,-10-4-27 16,0-6-9-16,0-4-77 15,0-4-23-15,0 0-8 16,-38 0-235-16</inkml:trace>
  <inkml:trace contextRef="#ctx0" brushRef="#br1" timeOffset="-51560">10078 235 588 0,'0'0'164'0,"0"0"-35"16,0 0-1-16,0 0-69 15,0 0-28-15,0 0-31 16,0 0 1-16,-35 7 0 16,35 11 2-16,0 0-3 0,7-4 1 15,21-2 8-15,-4-3-6 16,3-9-2-16,11 0 2 15,7 0 66-15,-1-9 18 16,-6-11-2-16,-17-6-2 16,3-3-34-16,-24-2 25 15,0 0-31-15,0 0-18 16,0 7 7-16,-17 7-30 16,-11 3 1-16,-10 8-3 15,-6 3-10-15,-8 3 2 16,14 0 3-16,0 23-67 15,25 20-38-15,13 15-103 16,0 4-70-16,38 1-570 0</inkml:trace>
  <inkml:trace contextRef="#ctx0" brushRef="#br1" timeOffset="-51252">11463 576 796 0,'0'0'175'0,"0"0"-111"0,0 0 85 15,0 0-55-15,0 0-47 16,0 0-24-16,-20-6-20 15,51 6-3-15,20 0 11 16,8 0-8-16,6 0 13 16,17 0-16-16,1 0 3 15,6 0-1-15,-16 0 2 16,-5 0-8-16,-23 0-43 16,-24 0-119-16,-21 0-70 15,0 7-246-15</inkml:trace>
  <inkml:trace contextRef="#ctx0" brushRef="#br1" timeOffset="-51028">11508 819 527 0,'0'0'82'0,"0"0"28"16,0 0 2-16,0 0 10 15,0 0-34-15,0 0-29 16,275 14 11-16,-206-14-36 16,-11-3-22-16,1-3-2 15,-8 6-10-15,-27 0-78 16,-24 0-433-16</inkml:trace>
  <inkml:trace contextRef="#ctx0" brushRef="#br1" timeOffset="-49176">12842 347 736 0,'0'0'196'0,"0"0"-52"15,0 0-11-15,0 0-40 16,0 0-6-16,0 0-51 16,-45-120-9-16,83 111-18 15,14 5 2-15,-1 4-11 16,18 0 0-16,-4 4 4 0,11 25-14 16,-4 10 12-16,-10 10-2 15,-10 5 0-15,-18 7 3 16,-24 2-7-16,-10 0 4 15,-10 0 0-15,-31-6-1 16,-14-3 3-16,-10-11-2 16,-11-9 1-16,11-5 10 15,13-15-11-15,0-7 0 16,8-7 3-16,20 0 11 16,-4-5-12-16,14-14 4 15,-3-4 25-15,10-6-24 16,0-8 9-16,7 3-4 15,0 2-3-15,0 8 7 0,0 17-16 16,0 1 0 0,0 6 2-16,0 0-2 0,7 0 0 15,31 23-3-15,27 3 3 16,11-4-10-16,7 4 12 16,13-6-2-16,0-3 0 15,14-2 9-15,0-6-9 16,-14-7 0-16,-6-2 4 15,-14 0-2-15,-25-2 3 16,-13-16-5-16,-24-5 4 16,-14-5-4-16,-14-6-50 15,-62-4-297-15</inkml:trace>
  <inkml:trace contextRef="#ctx0" brushRef="#br1" timeOffset="-63492">0 598 31 0,'0'0'663'0,"0"0"-526"0,0 0 1 16,0 0-8-16,0 0-36 15,0 0-18-15,0 0 1 16,0 0-49-16,0-31 0 16,0 31 1-16,0 0-18 15,0 0 14-15,0 0-25 16,0 9 0-16,0 28 0 15,7 14 11-15,-1 21-4 16,1 7-1-16,7 13 1 16,3 5 14-16,4 6-14 15,3 0-4-15,-10-4 10 16,-1 5-4-16,1 2-7 16,-3 0-2-16,-5-1 7 15,1-2-8-15,0-5 1 0,7-14 0 16,3 4-3-16,-3-11 12 15,0-4-9-15,-4 5 0 16,-10-1 4-16,0 15-8 16,0 10 4-16,0 7 0 15,-10 11 7-15,-11 0-2 16,7 6 9-16,-3 3 4 16,17-4-16-16,0-1 25 15,0-9-26-15,0 1 0 16,0-8 8-16,0 4 0 15,0 3-7-15,0 5-2 16,0 2 5-16,0-1-1 0,0-1-4 16,7 0 0-16,3-1 5 15,-3 6 1-15,-7-12 0 16,7-2-6-16,-7 0 5 16,0-1-1-16,0 4-2 15,0 1-2-15,0 5 1 16,0-3 8-16,0-3-7 15,0-5-2-15,0-3 1 16,-7-1 3-16,0 4 1 16,-10-3-5-16,17-4 4 15,-7-7 2-15,0-9 1 16,7-6-7-16,0-3 1 16,0-3 4-16,0 1-2 15,0-1-3-15,0-5 0 16,0-3 8-16,0-4-8 0,0-5 0 15,0 4 0-15,0-7 1 16,0 0-1-16,0-2 0 16,-7-7 0-16,1 4 8 15,6-9-9-15,0-6 1 16,0 1 0-16,0 2-3 16,0 3 3-16,0 3 0 15,0 3 0-15,0 2 10 16,-11 1-12-16,11-6 2 15,0 0 0-15,0-7-4 0,0-1 5 16,0-3-1 0,0-13 0-16,0-4 7 0,0-2-10 15,0-1 3-15,0-3 0 16,0 2-4-16,0-5 4 16,0 0 0-16,0 0 0 15,0-3 3-15,0-3-8 16,0 0 5-16,0 0 0 15,0 2-6-15,17-2 4 16,4 0 2-16,24 0 0 16,-1 0 11-16,1 0-13 15,14 0 2-15,2 0 0 16,5 0-2-16,16-5 3 16,15-1-2-16,20-3 1 15,3 1-4-15,4 2-1 0,10 3 3 16,0 1-10-16,14 2 11 15,-7 0-3-15,7 0 3 16,6 0 1-16,25 0 0 16,0 0-6-16,20-4 6 15,-6-4 0-15,-1-4-5 16,8 2 3-16,-8-5 2 16,-13 1 0-16,0 2 0 15,-17 0-7-15,-4-2 7 16,-4 2 0-16,-6 1-4 15,-14 4 6-15,0-3-2 16,-3 5 0-16,3-1 1 0,0-1-2 16,-17 7 1-16,-10-1 0 15,-4 1-7-15,-14 0 11 16,1 0-6-16,-4 0 2 16,3 0-6-16,-6 0 3 15,-1 0-3-15,-17 0 5 16,-6 0-7-16,3 0 9 15,-11 0-1-15,1 0 0 16,-14 0 2-16,-11 0-7 16,-3 0 5-16,-17 0 0 15,0 0-5-15,0 0 8 16,-7 0-3-16,0 0 0 16,0 0 5-16,0 0-9 0,7 0 4 15,-7 0 0 1,0 0-5-16,0 0 11 0,0 0-6 15,0 0 0 1,0-6 3-16,7-3 0 0,3-8-3 16,-3-9 0-16,7-8 1 15,-1-10 3-15,5-1-4 16,-5-9 0-16,-6-3 3 16,-7 0 0-16,0-4-3 15,0 1 0-15,0 0 9 16,0 0-4-16,0-2-4 15,0-8-1-15,-7-1 4 0,1-3-2 16,-1-4-2 0,0 5 0-16,-4 1-1 0,-2 0 5 15,13 7-4-15,-7-1 0 16,0 1 4-16,0-1-8 16,-3 0 4-16,3-6 0 15,0 4-3-15,-7-7 8 16,7-2-5-16,1 3 0 15,-12-3 5-15,18 0-7 16,-7 5 2-16,1 3 0 16,6 1-7-16,-7 1 13 15,0 2-6-15,-4-9 0 16,5-1 6-16,-1-2-8 16,0-3 2-16,-7 6 0 15,-3-4-3-15,3 5 5 0,0-2-2 16,8-2 0-16,-5 2 8 15,4 1-11-15,0 1 3 16,7-3 0-16,-6 5-5 16,6 0 10-16,0-1-5 15,-7 0 0-15,-10 4 2 16,10 2-4-16,0 3 2 16,-7 0 0-16,0-3 1 15,-10-6 1-15,17 4-2 16,-17-6 0-16,17 0 9 15,-6 5-10-15,6-5 1 16,0 8 0-16,0-3-5 0,-3 4 5 16,3-1 0-16,0-6-3 15,-7-1 13-15,-3-2-10 16,3-6 0-16,7 8 1 16,0-2-6-16,-10 4 7 15,10 2-2-15,-6 6 0 16,6 3 8-16,0 0-10 15,-10-3 2-15,3 1 0 16,7-5-6-16,-7 2 6 16,-3-3 0-16,3-2-2 15,7 2 9-15,1 5-9 16,6 6 2-16,-7 3 0 16,-4 2-6-16,5 2 7 15,-1-6-1-15,0-1 0 16,0-3 9-16,0 0-12 0,-10-7 3 15,3-1 0-15,7-3-9 16,-7 2 11-16,4 1-2 16,-4 2 0-16,1 3 9 15,6 3-13-15,-10 1 4 16,10-4 0-16,0 0-8 16,0-4 12-16,0 5-4 15,-3-1 0-15,3 0 8 16,7 3-12-16,0-3 4 15,0 0 0-15,0 0-5 16,0-3 5-16,7 1 0 16,10-4-2-16,-3 3 12 0,-7 7-14 15,-7 2 4-15,6 10 0 16,-6 13-15-16,0 8-4 16,0 21-62-16,-20 5-58 15,-39 14-266-15,-37 9-72 16</inkml:trace>
  <inkml:trace contextRef="#ctx0" brushRef="#br1" timeOffset="-56166">316 6669 524 0,'0'0'180'0,"0"0"-112"15,0 0 12-15,0 0 0 16,0 0-27-16,0 0-7 16,0 0-21-16,0 0 18 15,-79-9-12-15,79 9-8 16,0 0 19-16,0 0-23 0,0 0 2 16,0 0 5-1,0 0-19-15,0 0 18 0,0 0-6 16,0-4-12-16,0 4 20 15,0 0-19-15,0 0 9 16,0 0 7-16,0 0-22 16,14 0 7-16,13-2-5 15,4-1-1-15,14-3 17 16,13 0-11-16,18 4 10 16,-4-4 5-16,18 6-21 15,-1 0 12-15,14 0-8 16,-7 0-6-16,1 0 13 15,-8 0-13-15,14 0 1 16,-13 0 1-16,6 0 5 16,17 0-8-16,-10 0 0 0,32 0 5 15,-12 0-8-15,18 0 3 16,-7-3 0-16,-17-3 0 16,-10 3 6-16,-28 0-6 15,-3 0 0-15,-18 3 1 16,11-2-5-16,3-4 4 15,4 0 0-15,13-2-1 16,-10-4 8-16,11 1-7 16,6-1 0-16,-14 4 2 15,1-4-7-15,-11 6 5 16,-13 1 0-16,9 0-1 16,-2 1 7-16,2 2-6 0,-2-4 0 15,16 0 0-15,-9-2-3 16,9-1 4-16,-6 1-1 15,-4 2 0-15,4-2 7 16,-11 4-7-16,0-2 0 16,4 4 2-16,-4-1-5 15,-3-4 3-15,3 5 0 16,1 0-3-16,9 2 10 16,-9-4-7-16,3 4 0 15,-18-2 1-15,8 2-3 16,-15 0 2-16,-6-3 0 15,0 0-2-15,-4 1 7 16,11-2-6-16,-7 1 1 0,0 1 0 16,-1-2-3-1,5-1 4-15,-11 5-1 0,0-3 0 16,-11 3 3-16,-13 0-3 16,10 0 0-16,-3 0 0 15,17 0-6-15,-3 0 9 16,9 0-3-16,15-2 0 15,-7-4 1-15,-1 0-1 16,-6 3 0-16,0 0 2 16,-11 1-10-16,-2-1 14 15,-5 3-6-15,-6-3 0 16,10-1 5-16,-3 2-7 0,3-4 2 16,14 6 0-16,-11-3-4 15,4 3 4-15,-4-3 0 16,-2 0-1-16,6 1 9 15,-18-1-9-15,8 0 1 16,3 0 0-16,-17 0-4 16,-7 1 4-16,0 2-25 15,0 0-107-15,-45 0-226 16</inkml:trace>
  <inkml:trace contextRef="#ctx0" brushRef="#br1" timeOffset="-53875">2637 7226 785 0,'0'0'163'0,"0"0"-31"15,0 0-2-15,0 0-5 16,0 0-23-16,0 0-52 16,-31-26-8-16,38 17-15 15,24 1-16-15,14-6 11 16,13 5-20-16,11 4 0 15,3 5-4-15,-14 0 15 16,4 0-13-16,-17 14 0 16,-11 11 0-16,-10 4-3 15,-24 8 3-15,0 7 0 16,0 6-6-16,-51 4 13 0,-18 1-7 16,-3 0 0-1,-4-13 7-15,18-8-4 0,20-17-3 16,31-8 0-16,7-9 3 15,0 0 6-15,0 0-10 16,14 0 1-16,48 0 0 16,17-3 4-16,17-11 1 15,18 0 4-15,-11 2-1 16,0 3-2-16,-14 7-12 16,-6 2-15-16,-25 0-246 15,-6-9-519-15</inkml:trace>
  <inkml:trace contextRef="#ctx0" brushRef="#br1" timeOffset="-35884">199 5330 343 0,'0'0'184'15,"0"0"-101"-15,0 0 1 16,0 0-32-16,0 0-11 16,0 0 9-16,0 0-16 15,0 0 12-15,0 0-4 16,0 0-9-16,0 0 33 16,0 0-25-16,0 0-2 15,0 0 14-15,0 0-37 16,14 0 19-16,10 0-13 15,17-2-12-15,4 2 47 16,6-4-34-16,11-1-10 16,-3-1 16-16,16 0-26 0,5-2 13 15,9 2-11-15,14 3 5 16,0-2-1-16,4 5-8 16,-11-3-1-16,-6 0 5 15,-5 3 5-15,-2 0-10 16,0 0 0-16,6-4 4 15,0 2-5-15,8-4 1 16,-1 0 0-16,0 1-1 16,14 2 11-16,-7 0-8 15,-6 3-2-15,-1-3 2 16,-14 0-10-16,8 1 8 16,-1-4 0-16,1-1-2 15,6 2 7-15,7-6-5 0,0 1 0 16,7 3 2-1,-7-2-7-15,-6 3 8 0,-1 0-3 16,-7 4 0-16,8-1 10 16,-8 0-10-16,0-3 0 15,-6 0 2-15,-1-2-8 16,-3 0 6-16,4-1 0 16,-7 3-1-16,-4 0 11 15,-14 4-10-15,11 2 0 16,-17 0 0-16,-8 0-4 0,1 0 4 15,-11 0 0 1,21-2-3-16,4-2 12 0,6 1-9 16,11 0 0-1,-11-3 1-15,4 0-5 0,-11 4 5 16,1-4-1-16,-8 4 0 16,-13-2 9-16,0 4-12 15,-10 0 3-15,-4 0 0 16,-4 0-5-16,18 0 6 15,-7 0-1-15,14 0 0 16,-11 0 5-16,4 0-9 16,7 0 4-16,-14 0 0 15,-4 0-10-15,-10 0 12 16,-10 0-2-16,0 0 0 16,0 0 7-16,-7 0-10 15,14 0 3-15,3 0 0 16,4 0-8-16,9 0 10 0,8-6-2 15,-3 4 0-15,2-1 10 16,-12 3-12-16,-12-3 2 16,-6 3 0-16,-7 0-8 15,0 0 8-15,0 0 0 16,-7 0-49-16,-51 0-110 16,-18 0-55-16,-20 0-326 15</inkml:trace>
  <inkml:trace contextRef="#ctx0" brushRef="#br1" timeOffset="-34862">2400 5790 750 0,'0'0'197'16,"0"0"-60"-16,0 0 4 16,0 0-29-16,0 0-49 0,0 0-1 15,7-25 0 1,-7 25-43-16,0 0 27 0,0 0-30 15,0 0-12-15,0 0 12 16,0 0-9-16,0 0-7 16,0 0 0-16,0 0 7 15,0 0-16-15,0 0 9 16,0 0 0-16,0 0-7 16,0 0 14-16,6 0-7 15,-6 0 0-15,7 11 2 16,24 3-17-16,-7 0 14 15,11 4 1-15,16 2-4 16,-13-3 9-16,7 0-3 16,0-2-2-16,-15 1 14 0,5 2-17 15,-11-4 3-15,-3 3 0 16,-4 0-1-16,3 0 8 16,-13 4-7-16,-7 2 0 15,0 3 5-15,0 2-14 16,0 0 9-16,-7-2 0 15,-20-6-3-15,-4 3 17 16,0-9-14-16,-3-4 0 16,-4-6 14-16,0-4-17 15,7 0 3-15,3 0-21 16,-2-4-26-16,9-20-97 16,4-5-54-16,10-5-80 15,0-3-287-15</inkml:trace>
  <inkml:trace contextRef="#ctx0" brushRef="#br1" timeOffset="-34674">2413 5739 573 0,'0'0'213'16,"0"0"-57"-16,0 0-50 15,0 0-7-15,0 0-61 16,0 0-4-16,217-91 18 15,-134 73-44-15,-11 1 4 16,-7 9-12-16,-20 4-9 0,-21 4-83 16,-24 0-226-16</inkml:trace>
  <inkml:trace contextRef="#ctx0" brushRef="#br1" timeOffset="-31669">175 4086 188 0,'0'0'178'16,"0"0"-31"-16,0 0-52 16,0 0-9-16,0 0-20 15,0 0-24-15,0 0 20 16,0-6-11-16,0 6-15 0,0 0 10 15,0 0-29 1,0 0 1-16,0 0 29 0,0 0-31 16,0 0 23-1,0 0-10-15,0 0-28 0,0 0 24 16,0-2-25-16,24 2 3 16,4-3 22-16,3 0-5 15,6 0 11-15,8 3-16 16,0 0-12-16,-1 0 15 15,-2 0-13-15,13 0 4 16,-4 0 9-16,1 0-12 16,13 0 11-16,4 0-4 15,-4 0-13-15,18 0 34 16,-11 0-27-16,11 0 4 16,-1 0 2-16,-10 0-4 0,4 0 1 15,3 0-10 1,-3-3 6-16,-1 0 3 0,-2 0-4 15,9-2-5-15,1-1 6 16,3-3 8-16,20-2-10 16,-3 3-4-16,0-4 6 15,1 0-10-15,-15 2 6 16,0-5-2-16,1-2 2 16,-18 3 11-16,11-3-13 15,-8 2 0-15,4 1 5 16,-3-3-9-16,6 1 5 15,-3 3-1-15,11-1 0 0,-8 0 14 16,8-1-15 0,-1 0 1-16,-10 4 0 0,-3 0 0 15,-4 2 0-15,-3 1 0 16,-11 1-3-16,8 2 13 16,-4 0-10-16,-11 2 0 15,8 0 2-15,-15 0-8 16,8 3 6-16,-7-3 0 15,-1 3-1-15,1 0 7 16,0 0-6-16,6 0 0 16,-13 0 1-16,7 0-5 15,-1 0 4-15,-9 0 0 16,3 0-1-16,-1 0 6 16,1 0-5-16,-17 0 0 15,10 0 0-15,-10 0-5 0,-4 0 5 16,3 0 0-16,-6 0-2 15,3 0 11-15,4 0-9 16,-7 0 0-16,10 0 0 16,-4 0-6-16,-2 0 7 15,2 0-1-15,4 0 0 16,-3 0 8-16,3 0-9 16,-3 0 1-16,-8 0 0 15,11 0-4-15,-3 0 4 16,-4 0 0-16,4 0 0 15,3 0 8-15,-3 0-9 16,10 0 1-16,-4 0 0 0,4 0-7 16,-10 0 7-16,-4 0 0 15,-3 0 0-15,-8 0 8 16,1 0-8-16,-7 0 0 16,7 0 0-16,10 0-7 15,-10 0 7-15,7 0 0 16,0 0 0-16,10 0 5 15,7 0-6-15,-4-6 1 16,11 4 0-16,-17-2-3 16,-4 2 4-16,-3 2-1 15,-7 0 0-15,10 0 11 16,-4 0-13-16,8-3 2 16,-4 3 0-16,-3-3-11 0,0 3 12 15,-7 0-1 1,3 0 0-16,-10 0 8 0,0 0-11 15,0 0 3-15,0 0 0 16,0 0-8-16,0 0 8 16,0 0 0-16,0 0 0 15,0 0 10-15,0 0-11 16,0 0 1-16,0 0 0 16,0 0-4-16,0 0 5 15,0 0-1-15,0 0 0 16,0 0 8-16,0 0-11 15,0 0 3-15,0 0 0 16,0 0-9-16,0 0 10 16,0 0-1-16,0 0 0 0,0 0-15 15,0 0 14-15,0 0-30 16,0 0-5-16,0 0 34 16,0 0-42-16,0 0 19 15,0 0 10-15,0 0-23 16,0 0 33-16,0 0-10 15,0 0 2-15,0 0 5 16,0 0-3-16,0 0-1 16,0 0 1-16,-17 0-83 15,-4 0-54-15,-17 0-136 16</inkml:trace>
  <inkml:trace contextRef="#ctx0" brushRef="#br1" timeOffset="-30322">2458 4418 725 0,'0'0'214'0,"0"0"-99"16,0 0 42-16,0 0-38 15,0 0-16-15,0 0-41 16,7-17-29-16,3 17 28 16,-10 0-37-16,0 0-10 15,0 0 3-15,0 0-12 16,0 0-5-16,0 12 0 15,0 10-2-15,0 10-4 16,0-2 6-16,-17 5 0 0,10-6-1 16,0-1 8-16,1-5-7 15,6-5 0-15,0-4 10 16,0-2-18-16,0-7 8 16,0-1 0-16,0 1-12 15,13-5-3-15,18 0 15 16,4 0-1-16,9 0 9 15,1-14-15-15,0 2 7 16,-14 4 0-16,0-1-6 16,-11 0 13-16,1 1-7 15,3-1 0-15,-10 2 9 16,-7 0-16-16,3 1 7 16,-3 1 0-16,-7-4-1 15,0 0 10-15,0-5-9 16,0 0 4-16,0-1 4 0,0 4 14 15,0 3-16-15,0 2 4 16,0 6 24-16,-7 0-31 16,7 0 16-16,0 0-19 15,0 0 15-15,0 0-30 16,-10 7 13-16,10 28 2 16,-7 6 2-16,0 1 7 15,7-1-9-15,0-4 0 16,0-9-6-16,0-6-1 15,0-1-26-15,0-7-64 0,0-6-61 16,0 4-227 0</inkml:trace>
  <inkml:trace contextRef="#ctx0" brushRef="#br0" timeOffset="-18390">6491 2117 787 0,'0'0'166'0,"0"0"-37"16,0 0 11-16,0 0-49 16,0 0 9-16,0 0-37 15,0-61-42-15,7 61 11 16,0 0-32-16,0 21 0 15,3 19-4-15,4 13 23 16,-7 8-18-16,0 2 4 16,0 0 3-16,10-6 3 15,-10-9-11-15,7-7 0 0,-8-13-4 16,1-11 18 0,4-8-14-16,-5-9 0 0,-6 0 9 15,0 0 8-15,0-18 24 16,0-18-2-16,-24-19-25 15,-3-7-7-15,-4-13 1 16,10-8-8-16,-10-3 5 16,18 0-11-16,-5 3 6 15,18 15 0-15,-6 14-3 16,6 16 12-16,0 16-9 16,0 10 0-16,13 6-20 15,32 6 15-15,17 0-6 0,3 6 8 16,11 28-9-1,-11 9 10-15,-13 6-3 16,-8-1 5-16,-23-2-16 0,-11 0 11 16,-10-4-19-16,-10-1-22 15,-48-1-30-15,-1-3-61 16,-6 1-21-16,13-4-77 16,14-6-139-16</inkml:trace>
  <inkml:trace contextRef="#ctx0" brushRef="#br0" timeOffset="-14048">7172 2259 242 0,'0'0'314'0,"0"0"-173"0,0 0 16 16,0 0-43-16,0 0-1 16,0 0-14-16,-20-57-37 15,20 51 17-15,0 4-43 16,0 2-13-16,0 0 8 16,0 0-28-16,0 0-3 15,-7 31 0-15,7 9 1 16,0 9 3-16,0-3-4 15,0-3 0-15,0-6-3 16,7-3 12-16,20-11-9 16,11-6 0-16,-7-6 12 15,7-11-13-15,-4 0 1 16,4 0 0-16,0-28-1 16,-7-7 12-16,-18-5-11 0,1-3 0 15,-7 0 12 1,-7 1-17-16,0 5 5 0,0 2 0 15,0 9 3-15,0 15 9 16,0 6-12-16,0 5 0 16,0 0 1-16,0 5-10 15,0 24 4-15,0 10 5 16,0 2-7-16,0-2 17 16,0-7-10-16,24-4 0 15,4-7 7-15,9-7-16 0,-6-8 9 16,7-6 0-1,7 0-3-15,-11-2 14 0,4-22-11 16,-7-5 0-16,-10 1 10 16,-14-3-11-16,-7 0 1 15,0-1 0-15,0 6-5 16,0 3 18-16,0 11-13 16,0 6 0-16,0 6 6 15,0 0-21-15,0 0 11 16,0 18 4-16,0 19-18 15,0 3 23-15,0 3-5 16,0-3 0-16,0 0 12 16,0-8-19-16,0-4 7 15,0-5 0-15,6-6-8 16,-6-8 2-16,0-3-15 0,0-4-7 16,0-2 11-1,0 0 15-15,0 0 2 0,0 0 0 16,0 0 2-16,0 0 7 15,0 0-9-15,0 0 0 16,0 0-7-16,11 0-2 16,16-8-6-16,18-12 15 15,13-15-8-15,18-5 16 16,-18-8-8-16,-6-6 0 16,-14-1 7-16,-14 1-2 15,-17-3 7-15,-7 0 20 16,0 3 13-16,0-1-40 0,-17 15 26 15,3 11-7 1,-7 12-20-16,14 9 39 0,-10 4-43 16,17 4 2-16,-7 4-5 15,7 39-6-15,-7 17 9 16,-6 14 0-16,13 0 13 16,0-1-19-16,0-6 6 15,13-7 0-15,18-8-5 16,4-15 15-16,3-11-10 15,-8-12 0-15,5-14 2 16,3 0-8-16,0-6 6 16,-1-25 0-16,1-7 2 15,-3 4 9-15,-5 5-11 16,-9 9 0-16,-4 11 7 16,4 9-24-16,3 0 17 0,4 0 0 15,9 26-14-15,-6 3 20 16,14 0-6-16,0-9 0 15,6-6 4-15,1-11-17 16,6-3-14-16,-6 0-45 16,-1-14-22-16,-13-12-174 15,-31-5-154-15</inkml:trace>
  <inkml:trace contextRef="#ctx0" brushRef="#br0" timeOffset="-13330">9173 2140 362 0,'0'0'141'0,"0"0"-3"0,0 0-25 15,0 0-25-15,0 0 0 16,0 0-43-16,-27-66 26 16,27 63-8-16,-7 1-28 15,-3 2 17-15,3 0-52 16,-14 0 1-16,-3 18-5 16,3 9 16-16,8-1-7 15,13-4-5-15,0-4 7 16,0-8-11-16,0-1 6 15,20-9-2-15,18 0 19 16,0 0-13-16,-4-11 14 16,4-12 0-16,-14 0 5 15,-10-2 35-15,-7-1-32 0,-7 0-10 16,0 1 8 0,0 0-18-16,-21 9-6 0,-10 11-2 15,7 5-42-15,-10 0-4 16,10 17-75-16,3 23-43 15,14 6-38-15,7 5-189 16</inkml:trace>
  <inkml:trace contextRef="#ctx0" brushRef="#br0" timeOffset="-13006">9321 2519 423 0,'0'0'233'0,"0"0"-127"16,0 0 26-16,0 0-49 16,0 0-18-16,0 0-45 15,0-19-8-15,0 19-12 16,0 0 6-16,0 11-6 16,0 7 0-16,24-4 1 15,-3-6-1-15,3-2 5 16,3-6-5-16,4 0 29 15,0 0-8-15,-10-9 36 16,3-10 4-16,-17-2-15 16,-7-2 21-16,0 0-44 15,0 3 2-15,-45 3-25 16,0 9-8-16,-13 8-26 0,6 0-141 16,15 11-106-1,19 18-443-15</inkml:trace>
  <inkml:trace contextRef="#ctx0" brushRef="#br0" timeOffset="-11340">7602 3334 544 0,'0'0'155'16,"0"0"-26"-16,0 0-12 16,-79-154-3-16,55 134-5 15,17 9-70-15,0 5 26 0,-10 3-17 16,3 3-27-16,-13 0-9 15,-4 20-9-15,-14 26-3 16,7 17 1-16,0 6 14 16,18 4-15-16,-1-1 0 15,21-3 0-15,0-9-5 16,0-6 12-16,52-9-7 16,-1-16 0-16,1-14 1 15,-1-12-5-15,8-3 4 16,-8 0 0-16,-13-9-9 0,0-14 17 15,-10-8-8 1,-4 2 0-16,-4-3 10 0,-3 7-15 16,-3 2 5-16,0 7 0 15,-7 15-4-15,3 1 3 16,-3 0 0-16,14 1-1 16,-8 27-21-16,5 3 20 15,2-2-16-15,-13-4 0 16,3-5 13-16,4-12-11 15,-14-4 17-15,7-4-2 16,-7 0 5-16,0 0 13 16,7-23-16-16,-7-11 3 15,0 2 2-15,0 1 2 16,0 5 10-16,0 9-2 16,-7 8-9-16,-14 7 10 0,4 2-16 15,-3 0-3-15,-5 22-11 16,-2 13 18-16,3 7-4 15,10 4 0-15,7 3 5 16,7-4-14-16,0-4 9 16,14-7-20-16,17-9 18 15,-4-13-23-15,11-12 25 16,0 0-6-16,-7-6 12 16,3-23-9-16,-3-2 3 15,-17-1 0-15,3 2-1 16,-10 4 7-16,-7 3-6 15,0 5 17-15,0 10-16 0,0 5 32 16,0 3-33 0,0 0 2-16,0 0-6 0,-7 11-11 15,7 12 15-15,0 2 0 16,0-1-11-16,0-7 7 16,14-5-15-16,7-7 19 15,3-5-10-15,-4 0 15 16,-2-5-5-16,2-24 1 15,4-2 12-15,-17-4-8 16,-7 6-3-16,0 1 8 16,0 6 29-16,0-2-36 15,0 10 16-15,0 5-6 16,0 2-5-16,0 7-7 0,0 0-1 16,0 0-13-1,0 19 12-15,21 12-9 0,17 7 10 16,13-4 0-16,-6 3 8 15,7-6-11-15,-1 0 3 16,-6-5 0-16,-1-6-8 16,-13-2 14-16,-24-7-6 15,-7-5 0-15,0 2-3 16,0 0-4-16,-51 2-2 16,-18-2 9-16,-3-2-2 15,3-6-12-15,24 0-45 16,18 0-29-16,27-12-56 0,0-18-77 15,27-11-467 1</inkml:trace>
  <inkml:trace contextRef="#ctx0" brushRef="#br0" timeOffset="-11102">8878 3203 723 0,'0'0'166'0,"0"0"-10"15,0 0-19-15,0 0-31 16,0 0-24-16,0 0-77 16,-45-35 0-16,45 81-5 15,14 17 11-15,3 8 0 16,3 4-11-16,5 0 2 0,-12-3 1 16,1 1-3-16,-7-10 0 15,17-9-106 1,-10-14-142-16,10-11-80 0</inkml:trace>
  <inkml:trace contextRef="#ctx0" brushRef="#br0" timeOffset="-10638">9173 3652 522 0,'0'0'226'0,"0"0"-128"15,0 0-19-15,0 0-20 0,0 0-35 16,306-86 5-16,-209 65 0 16,6 3-15-16,-7 0 23 15,-24 3-20-15,-17 2 0 16,-20 4 19-16,-18 3-27 16,-17-3 35-16,0 1 8 15,0-6-17-15,-31-4-16 16,-14 3-19-16,-6 2 0 15,-1 1-2-15,7 4 17 16,14 2-15-16,11 0 0 16,13 6 5-16,7 0-6 15,0 0 1-15,0 0 0 16,0 0-11-16,20 0 10 0,32 6 1 16,10 8 0-1,10 4 10-15,4-4-7 0,-11 3-3 16,-13 0 1-16,-14 0-6 15,-18 4 13-15,-10-3-8 16,-10 6 0-16,0 2 8 16,0 2-15-16,-10 4 7 15,-10 5-143-15,-5-2-106 16,12-5-255-16</inkml:trace>
  <inkml:trace contextRef="#ctx0" brushRef="#br0" timeOffset="-9344">8513 3614 430 0,'0'0'192'16,"0"0"-147"-16,0 0 34 16,0 0 8-16,0 0-54 0,0 0 25 15,-21 26-11-15,21-26-27 16,0 0 32-16,14 0-26 15,10 0 10-15,4-16 37 16,3-5-49-16,7 4 13 16,-18-3-18-16,11 3-14 15,-24 3 24-15,0 2-26 16,-7 3 7-16,0 1 10 16,0 1-17-16,0 2-3 15,-14-1 0-15,-10 4-2 16,-3 2-15-16,-4 0 14 15,-7 0 3-15,10 6-1 0,-3 16 7 16,18 13-6-16,-1 2 0 16,14 9 6-16,0-1-10 15,14-2 4-15,30-5 0 16,1-7-3-16,0-5 2 16,6-12-3-16,-6-6-28 15,0-4-71-15,-18-4-19 16,4 0-150-16,-24 0-148 15</inkml:trace>
  <inkml:trace contextRef="#ctx0" brushRef="#br0" timeOffset="-8250">10982 3309 677 0,'0'0'116'0,"0"0"-11"16,0 0-16-16,0 0 14 16,0 0-45-16,0 0-19 15,-21-44-13-15,80 25-26 0,23-7 23 16,1 0-23 0,-11 6 3-16,-7 2 4 0,-27 8-6 15,-14 4-1-15,-24 4 4 16,0-2 4-16,0 4-4 15,0 0-4-15,0 0 0 16,0 0 0-16,-7 0 0 16,-3 12 0-16,-11 24-4 15,8 19 11-15,-11 11-6 16,10 5-1-16,-10 4 2 16,10 3-7-16,0-2 6 15,-3-5-1-15,10-2 2 0,-7-12 8 16,7-13-8-1,1-18-2-15,6-13 1 0,-18-13-6 16,12 0 15-16,-1 0-8 16,-14-22 1-16,4-10 8 15,3 6-11-15,0 7 0 16,4 8 0-16,10 7-11 16,0 1 11-16,0 3-7 15,0 0-12-15,55 0 3 16,-3 0 9-16,20-17-1 15,10-15 7-15,1-11-5 16,-11-7 8-16,-3-5-2 16,-24 0 1-16,-11 1 9 15,-10 0 1-15,-10-6 11 16,-7 3-17-16,-7 3 45 16,0 1-7-16,0 14 4 0,0 13 17 15,-14 12-42-15,7 8 22 16,7 6-40-16,0 13 10 15,-7 45-25-15,7 31 13 16,-17 17-2-16,10 14 0 16,7 6 14-16,0 5-17 15,-7 9 3-15,7 6 0 16,-14-3-5-16,14-11 5 16,-6-18 0-16,6-28-24 15,0-29-51-15,0-26 42 16,20-19 10-16,-6-12 23 15,10 0 3-15,-3-33 0 16,-4-17 8-16,-17-16 19 0,0-2-16 16,0-7 0-16,0 10-14 15,-31 8-22-15,-7 11-19 16,0 13-76-16,11 17 10 16,20 10-22-16,7 4-113 15,7-7-569-15</inkml:trace>
  <inkml:trace contextRef="#ctx0" brushRef="#br0" timeOffset="-7791">13200 3089 505 0,'0'0'403'0,"0"0"-289"15,20-163 20-15,-20 123-53 16,0 3 5-16,0 11-11 16,-27 6-57-16,-11 5 20 15,0 9-38-15,-7 6 7 0,8 0-16 16,-5 11 10-1,-2 27-1-15,6 17 0 0,7 10 11 16,17 10-12-16,14 8 1 16,0 2 0-1,59 1-9-15,16-9 9 0,4-8 0 16,11-9-2-16,-8-11 9 16,-16-9-9-16,-22-9 2 15,-20-11 0-15,-17-3-8 16,-7-8 7-16,0-3-11 15,-51-1-5-15,-25-5-7 16,4 0-6-16,-4 0-70 16,18 0-22-16,20 0-19 15,24-15-84-15,14-7-118 16</inkml:trace>
  <inkml:trace contextRef="#ctx0" brushRef="#br0" timeOffset="-6325">13385 3143 478 0,'0'0'203'16,"0"0"-72"-16,0 0 15 16,38-146-24-16,-31 126-45 15,0 8-6-15,0 10-14 16,0 2-52-16,17 0 2 16,-11 43-7-16,25 19 0 15,-17 21 7-15,3 12 1 16,-17 5-8-16,7-6 2 0,-8-17 14 15,12-19-18-15,-5-19 2 16,-6-19 0 0,-7-14-7-16,0-6 2 0,0 0 2 15,0-26-3-15,0-19-29 16,-13-7 31-16,-12-8-1 16,-2 5-13-16,-4 5 5 15,0 7-33-15,10 17 46 16,8 12-3-16,13 8 6 15,0 6-16-15,0 0 12 16,0 0-11-16,13 2 5 16,46 16 2-16,17-4 5 15,3-5 0-15,3-2 8 16,-6-6-11-16,-18-1 3 16,-27 0 0-16,-10 0 0 0,-7 0 4 15,-14 0-4 1,10 0 20-16,-10 0-16 0,0 0 45 15,0 0-22-15,0-11-14 16,0-3 9-16,-31 0-22 16,0 4 0-16,-3 8-2 15,-4 2 14-15,-7 0-18 16,14 12 6-16,4 19 0 16,-4 9-10-16,17-2 14 15,4 4-4-15,10-5 0 16,0-8 1-16,17-1-12 15,34-11 6-15,-6-5-4 0,7-9 5 16,-1-3-5-16,-20 0 9 16,-3-9 0-16,-11-14 7 15,-3-5-5-15,-14-4-2 16,0 0 0-16,0 1 18 16,0 8-16-16,0 6 15 15,0 8-15-15,0 9 10 16,0 0-19-16,0 0 7 15,0 12-2-15,0 14-11 16,0 8 19-16,0-2-6 16,27-3 0-16,4-7 6 15,0-2-7-15,3-6 1 16,-3-6 0-16,0-8-2 0,-3 0 7 16,3 0-5-1,0-8 0-15,-4-15 10 0,4-5-12 16,-10 2 2-16,-4-3 0 15,4 4-1-15,-14 5 4 16,10 6-3-16,-17 5 0 16,7 6 7-16,-7 3-20 15,0 0 10-15,6 0-3 16,-6 0-5-16,0 0 7 16,0 0 4-16,0 0 0 15,0 0 6-15,0 0-10 16,0 0 4-16,0 3-22 0,-6 11 21 15,-18 6-8-15,-4 9 9 16,4 0 0-16,10 2 6 16,7-3-11-16,7-1 5 15,0-7 0-15,14-4-8 16,24-7 11-16,0-9-3 16,3 0 0-16,14 0 2 15,-3-9-2-15,-8-19 0 16,-16-9 0-16,3-9 5 15,-4-14 5-15,-10-12-4 16,-3-11 31-16,-14 0-29 16,0 7 30-16,0 16-19 15,0 17 9-15,-7 17 19 16,0 17-39-16,7 9 6 16,0 0-14-16,0 35-15 0,0 24 10 15,-6 24 5-15,-5 12 0 16,11-4-1-16,0-6 4 15,0-13-3-15,0-11 0 16,0-16 12-16,0-13-29 16,0-15-4-16,0-12-33 15,0-5 37-15,0 0 13 16,0-5 4-16,0-26 0 16,17-10 8-16,11-2-11 15,3 1 3-15,-7 7 0 16,-3 7-9-16,-8 10 6 15,-6 13 3-15,-7 5-1 0,0 0-38 16,0 9 4 0,0 24 6-16,0 13 6 0,0-3 16 15,0-5-36-15,0-10 43 16,0-5-5-16,0-5 12 16,0-8-13-16,0-1 6 15,17-4 0-15,4 1-6 16,3-6 1-16,4 0-11 15,23 0-65-15,11 0-122 16,3-14-187-16</inkml:trace>
  <inkml:trace contextRef="#ctx0" brushRef="#br0" timeOffset="-2699">15521 3265 529 0,'0'0'110'0,"0"0"-39"16,0 0 36-16,0 0-41 16,0 0 2-16,0 0-40 15,6-62-27-15,15 36 23 16,10-2-21-16,-4-4 7 0,-9 4 19 15,2-4-24-15,-20 7 27 16,0 4-10-16,0 7-15 16,0 8 37-16,0 6-38 15,-27 0-1-15,-11 12-10 16,-14 24 13-16,8 14-8 16,-1 7 0-16,21 0 0 15,17 0-5-15,7-4 12 16,0-6-7-16,7-6 0 15,24-7 10-15,7-12-11 16,0-10 1-16,-11-9-4 16,4-3-6-16,7 0 18 15,-11-6-8-15,4-17 0 16,-10-5 12-16,-14-1-12 16,3 0 0-16,-10-2 1 15,0 5 1-15,0 3-1 0,0 9-1 16,0 8 8-16,0 6 0 15,0 0-13-15,0 0 5 16,0 26-2-16,0 8-16 16,14 3 24-16,-7 0-6 15,6-8 0-15,12-3 7 16,-12-9-9-16,4-8 2 16,-3-3 0-16,-7-6-4 15,0 0 11-15,7 0-7 16,3-9 0-16,-3-17 13 15,10-6-14-15,-4 1 1 0,-6-3 0 16,10 2-1 0,-17 1 5-16,0 8-4 0,0 9 0 15,-7 5 8-15,0 9-14 16,0 0 6-16,0 0-11 16,0 26 4-16,7 8 3 15,3 0 4-15,-3 1 0 16,0-10 7-16,13-5-10 15,-9-8 3-15,2-7 0 16,-13-2-11-16,7-3 16 16,0 0-5-16,7 0 0 15,3-22 10-15,4-1-12 16,-4-6 2-16,4 0 0 0,-1 1-7 16,-3 3 10-16,-3 1-3 15,-14 13 0-15,0 6 12 16,0 5-21-16,7 0 9 15,-7 0-8-15,17 5 1 16,-10 18 2-16,7-1 5 16,0-1 0-16,-7-4-1 15,10-2-6-15,-4-7-8 16,1 0-2-16,-3-2 9 16,9-3-1-16,-6-3 9 15,10 0 0-15,4 0 9 16,2-11-12-16,1-10 3 0,-3-1 0 15,-4-4-2-15,-10 0 15 16,-7 4-11 0,-1-1 33-16,-6 8-15 0,0 4 19 15,0 5-15-15,0 3-9 16,0 3 12-16,0 0-27 16,0 0-3-16,0 35-2 15,11 10 5-15,-4 18-4 16,6 3 4-16,-6 3 0 15,0-4-4-15,-7-5 8 16,17-8-4-16,-10-7 0 16,-7-11 7-16,7-13-7 15,-7-10 0-15,0-9 1 16,0-2 5-16,0 0-5 16,0-13 41-16,0-24-11 0,0-12-24 15,-7-8 10 1,0-15-17-16,-3-8 0 0,10-11 2 15,0-9-2-15,0 3 0 16,0 8 0-16,0 20 5 16,0 27-13-16,17 21 8 15,11 21-10-15,3 0 1 16,13 9-8-16,1 31 14 16,-7 11 3-16,-17 10-15 15,-8-4 4-15,-2-6 7 0,-11-8-23 16,0-8-9-1,-18-4-56-15,-16-3-22 0,-4-5-46 16,7-8-118-16</inkml:trace>
  <inkml:trace contextRef="#ctx0" brushRef="#br0" timeOffset="-1883">17209 2771 545 0,'0'0'118'15,"0"0"13"-15,0 0 10 16,0 0-52-16,0 0 16 16,0 0-81-16,0-117-16 15,0 159-16-15,0 22 6 16,0 10 2-16,-14 12 0 0,14 2 11 16,0 1-7-16,0-14-4 15,0-18 1-15,0-17-5 16,14-15 4-16,-7-13-41 15,-7-12-29-15,7 0 11 16,-7-3 55-16,0-29 1 16,0-4 3-16,0-11-5 15,-7 5 5-15,-21-4 0 16,-3 3 14-16,0 14-11 16,11 9 19-16,13 12-12 15,7 5-8-15,0 3-2 16,0 0-2-16,27 3 2 0,25 17-1 15,3 2 10 1,3-1-12-16,-6-4 3 0,-7-5 0 16,-1-7-3-16,-6-5 14 15,-4 0-11-15,-3 0 12 16,-10-17-9-16,-4 0 24 16,-10 0-1-16,0-1-6 15,-7 3 20-15,0 2-37 16,0 8 18-16,0 1-13 15,0 4-8-15,0 0 0 16,7 20-26-16,24 11 26 16,-4 1 1-16,4-9 7 15,0-11-8-15,-3-1 0 0,3-8 10 16,-18-3-7 0,11 0-3-16,-3 0 0 0,-14 0 6 15,3 0 5-15,-10-3-7 16,0-2 42-16,0 0-25 15,0 4 35-15,0 1-43 16,0 0-11-16,0 8-4 16,0 31-20-16,0 22 22 15,0 11 0-15,0 13 12 16,0 15-17-16,0 18 5 16,0 10 0-16,0 7-7 15,28-3 14-15,-4-16-7 0,-3-19 0 16,-8-20 7-1,-13-19-11-15,0-21 4 0,0-17 0 16,0-8-11-16,-13-12 9 16,-39 0 2-16,-31-6 18 15,4-22-12-15,-3-7-12 16,6-8-28-16,31-5-97 16,25-9-43-16,20-9-371 15</inkml:trace>
  <inkml:trace contextRef="#ctx0" brushRef="#br0" timeOffset="-1401">18068 3411 687 0,'0'0'113'0,"0"0"7"15,0 0-13-15,0 0-45 16,0 0-19-16,0 0-43 15,251-63 0-15,-168 63-7 16,-14 0 19-16,-11 0-12 16,-13 0 0-16,-25-2 7 15,-2-4-4-15,-18-3-3 16,0-2 1-16,0-3 50 16,0-3-10-16,-38-1-16 15,-21 2-25-15,-9 1 2 16,16 6-1-16,21 4-1 0,10 2 0 15,15 3-5 1,-1 0 12-16,7-3-7 0,0 3 0 16,0 0 14-16,0-3-17 15,0 3 3-15,0 0 0 16,0 0-2-16,0 0 6 16,7 0-4-16,30 0 0 15,15 0 4-15,0 9-10 16,-1 5 6-16,-6 3 0 15,0 3-4-15,-11 3 12 16,-10 0-8-16,-3 2 0 16,-11 4 7-16,-10 5-15 15,-17 10 8-15,-73 7-9 0,-51 0-118 16,-41-5-224 0</inkml:trace>
  <inkml:trace contextRef="#ctx0" brushRef="#br0" timeOffset="13823">7358 6441 364 0,'0'0'359'16,"0"0"-211"-16,0 0-36 15,0 0 9-15,0 0-32 16,0 0-16-16,0 0-7 16,-124-90-54-16,107 90 35 15,-4 0-24-15,-3 0-22 16,10 0 22-16,-17 0-23 15,4 29 0-15,-4 16-2 0,-7 18 12 16,11 8-12 0,3 9 2-16,3 0 0 0,21-5-7 15,0-12 7-15,0-9 0 16,45-17-4-16,-1-14 6 16,-9-14-2-16,3-9 0 15,-1 0 4-15,-6 0 4 16,4-32-2-16,-4-8-6 15,6-3 1-15,1-2 13 16,-10 2-14-16,-4 9 0 16,-3 8 0-16,3 14-8 15,-11 12 8-15,8 0 0 16,3 3-1-16,-3 26-3 16,3 2 3-16,-4 3 1 15,-13-8-12-15,10-3-3 0,-10-9 7 16,-7-8 4-1,0-6-1-15,0 0 3 0,0 0 2 16,0 0 5-16,0-6-1 16,0-14 0-16,-13-5-3 15,-12-1-1-15,-12 3 0 16,-8 0 11-16,11 12-14 16,-11 5 3-16,7 6-15 15,0 3 9-15,7 26-4 16,4 10 10-16,13 4 0 15,14-3-10-15,0-6-6 16,0-8-29-16,34-5-1 0,4-13 46 16,-7-8-19-16,-3 0 19 15,-4 0-4-15,-4 0 15 16,-2-12-8-16,-5-2-3 16,-6-1 1-16,0 5 4 15,-7-2-1-15,7 0 4 16,-7-2 11-16,0 3-18 15,7 2 24-15,-7 6-25 16,0 1 6-16,0 2-9 16,0 0 4-16,0 0-1 15,0 0 0-15,0 0-10 16,17 0 10-16,-10 0-2 16,0 5 2-16,7 1-7 15,-4-3 7-15,-3-3 0 0,0 0 5 16,6 0 6-16,5-6-1 15,-5-20-7-15,8-5 2 16,-14-3 34-16,-7 2-31 16,10 0 10-16,-10 6-4 15,0 4-4-15,0 11 3 16,0 5-11-16,0 6 4 16,0 0-12-16,0 3 1 15,0 28 5-15,0 18-9 16,14 4 24-16,7 8-21 15,3-7 6-15,3-2 0 16,4-6-4-16,0-9 5 16,-10-6-1-16,-15-5 0 0,1-11-44 15,-7-7 15-15,0-8-22 16,0 0 25-16,0 0 21 16,-13-12 10-16,-8-16-4 15,-3 3-1-15,10 4 9 16,14 7-9-16,0 5 0 15,0 1 0-15,0-3-15 16,14-7 18-16,31-5-3 16,13-5 0-16,4-6 5 15,-10-1-5-15,-15 1 0 16,-16 2 1-16,-14 3-2 16,-7 4 12-16,0-1 2 15,0 6 20-15,0 0-27 0,0 9 26 16,-7 5-4-1,0 6-28-15,-17 0 0 0,10 0-2 16,1 9 2-16,-12 19 0 16,19 7 6-16,6 11-12 15,0 2 6-15,0 3 0 16,0 2-8-16,37-9 10 16,15-9-2-16,0-12 0 15,-1-12-16-15,1-11 11 16,-14 0-2-16,6 0 7 15,-6-20-7-15,-10-6 7 16,-11 3-14-16,-17 4-37 0,0 10-94 16,0 3-100-16,-7 0-275 15</inkml:trace>
  <inkml:trace contextRef="#ctx0" brushRef="#br0" timeOffset="14296">8833 6479 567 0,'0'0'241'0,"0"0"-117"0,0 0-28 16,0 0 5-16,0 0-68 15,0 0-9-15,14-128-20 16,30 128 14-16,8 0-19 16,10 14 1-16,-17 29 0 15,-11 14-4-15,-17 8 10 16,-17 8-6-16,0-5 0 16,-24-5 5-16,-28-3-14 15,1-14 8-15,-8-9-10 16,8-15 6-16,6-10-13 15,14-8 18-15,4-4-6 0,3 0 16 16,17-21 3 0,7-11-12-16,0-2 10 0,0 0 17 15,0 3-22-15,0 11 11 16,20 11-10-16,4 9 3 16,21 0-10-16,0 0 0 15,13 14 0-15,-6 15-7 16,17 2 8-16,-11 3-2 15,1-2-88-15,-1-7-189 16,0-1-505-16</inkml:trace>
  <inkml:trace contextRef="#ctx0" brushRef="#br0" timeOffset="14807">9751 6554 682 0,'0'0'154'0,"0"0"-79"16,0 0-30-16,0 0-8 16,0 0-33-16,0 0 1 15,268-29 25-15,-185 24-24 16,-18 1 10-16,-7 2-6 15,-20-1-5-15,-14 0 11 16,-10 3-16-16,-14-3 2 0,0 0 18 16,0-5-4-16,0-7 58 15,-14 1-36-15,-30-6-33 16,-1 3 7-16,-14-1-11 16,4 3 0-16,4 5-1 15,6 2 12-15,25 5-12 16,6-1 0-16,14 2 9 15,0 2-21-15,27 0 9 16,42 0 3-16,10 0 0 16,17 0 10-16,-6 2-10 15,-8 16 0-15,-6 2 3 16,-24 3 2-16,-8-1-5 16,-16 7 0-16,-11-3 4 15,-17 6 5-15,0 2-12 16,-45 3 3-16,-30 3-25 0,-15-1-58 15,1-4-162-15,10-3-364 16</inkml:trace>
  <inkml:trace contextRef="#ctx0" brushRef="#br0" timeOffset="15720">11597 6211 715 0,'0'0'131'0,"0"0"-56"15,0 0 23-15,0 0-39 16,0 0-24-16,0 0-14 16,-27-24-6-16,61 14-13 15,28-5-2-15,-3-5 9 0,-1 6-1 16,-13 2-7-16,-7 4-1 15,-25 2 25-15,-6 6-20 16,-7 0 23-16,0 0 10 16,0 0-22-16,0 0 17 15,0 14-33-15,0 26 0 16,0 17 22-16,0 10-18 16,0 4 10-16,24 3-9 15,-10 0 6-15,0 1-10 16,3-10-1-16,-10-14 0 15,0-13 0-15,-7-15 3 16,0-11-3-16,0-9 0 0,0-3-26 16,-7 0 26-1,-38 0-1-15,7-13 9 0,11 0-9 16,3 1 8-16,17 1-7 16,7 2 0-16,0 3-19 15,0-6 14-15,0 2-20 16,51-14 20-16,15-7-8 15,9-9 23-15,8-5-10 16,-4-10 0-16,-10 1 8 16,-11 0-16-16,-6-1 8 15,-14 9 0-15,-7 10 17 16,-25 9-16-16,-6 13 41 16,0 6 15-16,0 4-33 15,0 4-1-15,-6 0-23 16,-12 0 0-16,11 35-2 0,1 13 12 15,6 15-10-15,0 14 0 16,0 12 8-16,0 11-8 16,0 12 0-16,0 8 0 15,-7 0-5-15,0-3 16 16,7-14-11-16,0-17 0 16,0-32-34-16,27-22 16 15,11-21-18-15,0-11 36 16,7 0 12-16,-11-34-4 15,4-12 3-15,-7-8 15 16,-11-6-25-16,-13-3 25 16,-7 0-26-16,0 5-8 0,-27 15 4 15,-18 13-104-15,-13 6-77 16,13 7-161-16</inkml:trace>
  <inkml:trace contextRef="#ctx0" brushRef="#br0" timeOffset="17776">13258 6745 826 0,'0'0'160'0,"0"0"-99"15,0 0 31-15,0 0-10 16,134-171-41-16,-96 125 9 16,-10 0-23-16,-4 5-3 15,-11 8 38-15,-13 7-40 16,0 9 13-16,0 3-8 15,0 8-26-15,-13 3 3 16,-5 3-4-16,-2 0 0 0,-1 20-10 16,-10 23 22-16,7 9-12 15,17 7 0-15,7 2 5 16,0-1-19 0,7-7 14-16,48-9-6 0,4-12 6 15,-1-16-37-15,0-10 29 16,4-6-2-16,-3 0 10 15,-1-25-5-15,-6-19 8 16,-7-6-3-16,-1-16 0 16,-6-12 13-16,0-10-8 15,-17-7-5-15,-15-2 4 16,-6 5 0-16,0 12-1 16,-6 14 4-16,-32 18 7 0,10 19-8 15,4 15 19 1,3 8-25-16,4 6-2 0,4 18-12 15,-1 39 9-15,-3 26 5 16,10 11 4-16,7 12 3 16,0-4-7-16,17-5 0 15,28-14 2-15,6-11-9 16,1-20 7-16,-1-21-3 16,1-14 0-16,-1-14-20 15,1-3 20-15,-7 0 0 16,-7-17 3-16,-18-11-1 15,4-7 4-15,-17-5-3 0,-7-3 0 16,0-3 11-16,0-3-10 16,0 10-1-16,0 6 3 15,-14 12-4-15,-3 12 9 16,17 6-6-16,-7 3-2 16,0 0-8-16,1 20 5 15,6 17 3-15,0 9 0 16,0 0-3-16,0-3 3 15,13-9 0-15,25-9-1 16,0-7-9-16,7-10 10 16,-4-8 0-16,-3 0 1 15,0 0-5-15,-7-11 4 16,-18-9 0-16,1-6 0 16,3-2 14-16,-17 2-13 15,7 6-1-15,-7 6 4 0,7 8-7 16,-7 6 3-16,7 0-4 15,-7 3-1-15,14 28-2 16,3 3 5-16,-10 3 2 16,13 1-12-16,-13-9 9 15,17-7-44-15,-17-4 11 16,0-13 30-16,0-2-10 16,-7-3 16-16,0 0 0 15,10 0 1-15,-3-13-3 16,7-13 7-16,0-4-5 15,10 2 0-15,-4-1 10 16,-13 9-10-16,10 12 0 0,-10 8 0 16,0 0-9-1,0 0 7-15,10 16 2 0,-10 12-3 16,-7-1 4-16,7-1-1 16,-7-3 0-16,7-10 2 15,0 0-13-15,-7-8 16 16,0-5-5-16,7 0 0 15,-7 0 10-15,6 0-1 16,-6-15-9-16,18-13 1 16,-5-6-5-16,1-1 11 15,-4 4-7-15,-3 11 1 16,0 8 9-16,-7 12 7 16,7 0-17-16,0 0-6 0,17 0 0 15,4 15 4 1,-4 10 2-16,3-2 0 0,-3 0 5 15,-3-5-5-15,10-10 0 16,-11-5 0-16,11-3-6 16,0 0 13-16,4-6-7 15,-4-17 0-15,-11-5 9 16,-9-6-8-16,-11-4-1 16,0-1 3-16,0 3 10 15,0 9-8-15,-31 8 22 16,0 9-4-16,17 7-17 15,0 3 2-15,7 0-8 0,7 18 0 16,0 15-10 0,0 5 14-16,0-1-4 0,0-5 0 15,14-7 3 1,17-5-4-16,-10-6 1 0,10-8 0 16,-4-3-14-16,-3-3 7 15,4 0 7-15,3 0 0 16,-18 0 7-16,11 0-8 15,-3-9 1-15,-14-2 0 16,17-3-4-16,-17 2 7 16,0 4-3-16,0 2 0 15,-1 6 6-15,12 0-17 16,-5 0 11-16,1 0 0 16,3 14-15-16,-3 3 14 15,7 3 1-15,3-6 0 0,-17 1 7 16,6-6-18-16,-13-7 11 15,11 1-21-15,-11-3 15 16,7 0-6-16,0 0 12 16,6 0 0-16,4-5 12 15,11-13-16-15,3 4 4 16,-4 0 0-16,-2 5-7 16,2 6 8-16,-3 3-1 15,-10 0 0-15,10 0-25 16,-3 0 12-16,-4 12-10 15,-4-4-5-15,1-2 16 16,0 0-11-16,10-6 23 0,-3 0-3 16,10-12 12-1,6-19-11-15,-16-9 2 0,3-9 0 16,-17-7 8-16,-7-5-4 16,0-3 28-16,-31 8 16 15,-14 5-23-15,-6 8 27 16,13 9-32-16,10 14-13 15,4 8 16-15,11 8-17 16,6 4-6-16,0 0 0 16,7 32-7-16,0 17-1 15,0 11 8-15,0 6 0 16,7-3-5-16,24-3 8 16,10-9-6-16,-3-11 1 15,7-9-85-15,-1-13 0 16,8-10-53-16,-14-8-82 0,-1 0-97 15</inkml:trace>
  <inkml:trace contextRef="#ctx0" brushRef="#br0" timeOffset="17953">15964 6298 631 0,'0'0'105'16,"0"0"-65"-16,0 0-18 15,0 0-17-15,0 0 2 16,244-28-7-16,-185 26 9 16,-8 2-19-16,-20 0-148 0</inkml:trace>
  <inkml:trace contextRef="#ctx0" brushRef="#br0" timeOffset="19328">17312 6156 639 0,'0'0'225'16,"0"0"-80"-16,0 0 15 15,0 0-60-15,0 0-29 16,0 0 6-16,-59-140-62 16,59 140 5-16,0 11-20 15,0 35 10-15,0 12-4 16,0 10-6-16,0 3 0 16,0 1 4-16,0 0 8 15,0-9-12-15,0-15 0 0,0-11 8 16,0-14-6-16,7-15-2 15,-7-3 0-15,0-5-14 16,0 0 17-16,0-28-8 16,0-8 5-16,-20-4-16 15,-11-1 4-15,-7 13-3 16,4 5-18-16,3 9 32 16,17 6-23-16,-10 2 24 15,24 2 0-15,0 4-19 16,0 0 16-16,0 0-15 15,14 15-24-15,23-5 29 16,22 0-17-16,-4-7 30 0,-4-3 0 16,1 0 11-1,-14 0-9-15,-4-3-2 0,-10-8 0 16,-10 5 21-16,-7 3-18 16,-7 3 17-16,0 0-19 15,0 0 5-15,0 3-12 16,0 25-6-16,0 7 12 15,0-1 9-15,7-3 1 16,24-5-9-16,0-6-1 16,3-12 7-16,4-4-9 15,-7-4 6-15,7 0 1 16,-18-29 43-16,11-8-21 16,-24-8 11-16,-7-4 0 0,0 0-29 15,0 6 13-15,-38 6-22 16,0 8-6-16,11 15-2 15,3 8-16-15,10 6 3 16,14 0-101-16,0 32-82 16,7 2-15-16,51-5-355 15</inkml:trace>
  <inkml:trace contextRef="#ctx0" brushRef="#br0" timeOffset="19998">18233 5985 752 0,'0'0'170'16,"0"0"-25"-16,0 0-21 0,0 0-29 15,0 0-3-15,0 0-81 16,-37-63-7-16,37 105-4 16,6 19 2-16,15 8 9 15,3 4-8-15,-10 0-3 16,3-8 9-16,-10-8 0 15,-7-9-9-15,7-10 0 16,-7-13 13-16,0-13-20 16,0-6 7-16,0-6 0 15,0 0 31-15,0-3-29 16,0-26 8-16,14-7-10 16,-1-7 6-16,18 0-17 15,0 4 11-15,-3 17 0 0,-4 11-8 16,-10 11-3-16,-1 0 0 15,5 0-4-15,-5 23 3 16,11 6-1-16,-17-4 9 16,0 1 4-16,-7-6-8 15,0 0-16-15,0-5 9 16,0-5-46-16,-24-2-6 16,3-4 57-16,8-4-15 15,2 0 25-15,11 0 5 16,0-12 11-16,0-5-16 15,0 3 0-15,18 0 4 16,2-4-5-16,18 1 2 16,0-3-1-16,-11 0 1 0,11-2 15 15,0-7-16-15,-7 1 13 16,-10-4-12-16,-8 3 34 16,-2 7-15-16,-11 4 12 15,0 7 11-15,0 5-35 16,0 6-5-16,-24 0-3 15,10 6 2-15,-3 25-6 16,3 12 4-16,7 1 0 16,7-4-5-16,0-3 10 15,0-3-5-15,31-5 0 16,14-7-9-16,-11-1-24 16,28-5-114-16,10-10-89 15,4-6-117-15</inkml:trace>
  <inkml:trace contextRef="#ctx0" brushRef="#br0" timeOffset="21452">19557 6167 589 0,'0'0'245'0,"0"0"-87"15,0 0-51-15,0 0 11 16,0 0-14-16,0 0-52 15,-72-94 1-15,72 94-53 16,0 17 0-16,0 24-13 16,0 1 26-16,0 1-13 0,14-6 0 15,-7-2 8-15,17-10-11 16,-11-7 3-16,12-4 0 16,-5-8-7-16,4-6 14 15,4 0-7-15,3 0 3 16,-4-14 5-16,4-21 7 15,7-2-12-15,-11-6-3 16,4 0 18-16,-7 12-9 16,-10 5 7-16,-7 14 5 15,-7 7-21-15,0 2 18 16,7 3-18-16,0 0-5 16,10 6-4-16,-3 22 15 15,6 3-6-15,-2 1 0 0,-5-1 2 16,1-2-11-16,10-6 9 15,-17-12 0-15,14-2-2 16,-11-9-6-16,4 0 5 16,0 0 3-16,16-11 0 15,-2-18-5-15,3-3 5 16,-7 1 0-16,-3 3-1 16,-15 5 14-16,1 8-13 15,11 7 0-15,-18 5 3 16,6 3-19-16,15 0 13 15,-4 0 1-15,11 6-10 16,-4 11 12-16,3-3 0 0,11 0 0 16,0-5 1-16,7-6-11 15,-1-3 10-15,1 0 0 16,-11 0 3-16,4-20 8 16,-7-6-11-16,-10-5 0 15,3-1 7-15,-17-5-7 16,-7 3 7-16,0 5-3 15,0 3 12-15,0 6-7 16,0 9 6-16,0 5-15 16,0 6 3-16,0 0-19 15,0 6 15-15,7 25 1 16,17 15-10-16,-4 0 17 16,11 2-7-16,-10-5 0 15,-7-9 7-15,3-2-20 16,-10-9 13-16,-7-3 0 0,0-9-6 15,0-2-23-15,0-3 5 16,0-4-7-16,-14-2 13 16,4 0 7-16,10 0 11 15,0 0 0-15,0 0-7 16,0 0-3-16,0-2 0 16,24-21 10-16,14-6 0 15,6-8-7-15,-9-3 12 16,3-3-5-16,-8 3 0 15,-2 3 15-15,-11 3-6 16,-3 8 11-16,-14 2-6 16,0 8 31-16,0 4-29 0,0 4 2 15,0 2-9-15,0 6 4 16,-7 0-25-16,7 0 12 16,0 23 0-16,0 11-7 15,0 4 9-15,0 1-2 16,0-1 1-16,0-4 13 15,0-8-14-15,0-6 0 16,0-9 0-16,21-2-9 16,3-9 9-16,3 0 0 15,11 0 3-15,7-12 5 16,-7-8-3-16,-1 1-5 16,-9-5 0-16,3 4 1 15,-17 2-1-15,10 11 0 0,-11 4-2 16,1 3 2-16,3 0-4 15,4 14 4-15,-7 15 0 16,3 0-15-16,4 2 17 16,-15-5-2-16,19-10 0 15,-19-7 7-15,8-6-12 16,3-3 5-16,4 0 0 16,10-28 6-16,3-12-4 15,-3-13-2-15,-7 6 4 16,-17-14 8-16,0-2-2 15,-7 1-3-15,0 1-6 16,0 8 23-16,0 11-21 0,-7 16 4 16,0 16-6-1,7 10 9-15,0 0-20 0,0 10 8 16,0 37 2-16,0 19-9 16,0 3 9-16,0 2 0 15,0-8-1-15,0-8-31 16,0-11-5-16,0-6-65 15,0-15-34-15,0-6-13 16,0-11-25-16,0-6 0 16,0 0 51-16,0-3-136 15,-10-20-35-15</inkml:trace>
  <inkml:trace contextRef="#ctx0" brushRef="#br0" timeOffset="22282">21641 6027 164 0,'0'0'252'0,"0"0"-80"15,0 0-72 1,0 0 5-16,0 0-34 0,0 0-29 15,-28-46-27-15,56 46 3 16,10 0-16-16,6 0 20 16,8-5-13-16,-7-3 39 15,-1-4-13-15,-6 0-19 16,-3 1 24-16,-11 0-28 16,-4-1 11-16,-9 1 14 15,-5-1-7-15,-6 4 43 16,0-4-21-16,0 7-43 15,0 2 7-15,0 3-16 0,0 0-5 16,-6 0-2 0,-12 12 13-16,11 16-6 0,1 6 0 15,6 1 0-15,0-4-10 16,0-8 12-16,0-3-2 16,20-10 0-16,11-2 10 15,7-6-7-15,7-2-2 16,-1 0 7-16,1 0-8 15,-11-17 8-15,4-3-8 16,-7-3 0-16,-3 2 12 16,-4 3-6-16,-4 3-6 15,-2 6 0-15,-11 5-13 16,-7 4 13-16,6 0 0 16,1 0-8-16,0 13 8 15,-7 3-8-15,7 1 8 0,-7-2 0 16,0-6-6-16,0-3 6 15,0-6 0-15,0 0 2 16,0 0 9-16,0 0-3 16,0 0-8-16,-14-9 6 15,-6 0-12-15,-4 1 6 16,3 2-4-16,-3 6 1 16,3 0-9-16,-3 0 10 15,10 11 2-15,-6 18 0 16,-4 4-8-16,24 5 8 15,0-6 0-15,0-6-2 16,0-9 1-16,13-9-2 0,25-8 3 16,0 0 0-16,7-11 14 15,0-20-9-15,-1-12-5 16,-16-3 10-16,10-8-3 16,-7-6 20-16,-11-6-2 15,-13-6-3-15,-7 1 27 16,0 2-40-1,0 18 12-15,-21 19-4 0,8 12-5 16,2 20-2-16,4 0-10 16,1 20-5-16,-1 35-12 15,0 16 20-15,0 6-3 16,7-5 0-16,0-9 13 0,14-12-31 16,30-8 16-1,8-8-71-15,6-17-11 16,4-2-61-16,4-16 16 0,-22 0-87 15,-16 0-341-15</inkml:trace>
  <inkml:trace contextRef="#ctx0" brushRef="#br0" timeOffset="22781">19260 5624 621 0,'0'0'158'16,"0"0"-19"-16,0 0 18 16,0 0-58-16,0 0-17 15,0 0-23-15,0-94-42 16,-6 94 24-16,-8 0-41 16,-3 0 1-16,3 29-1 15,14 4 0-15,0 5 0 0,14-5-5 16,30-3 16-16,25-13-7 15,3-6-2-15,4-11-1 16,-4 0 43-16,-10 0-36 16,-17-19 18-16,-25-10 15 15,-6 4-41-15,-14-7 24 16,-14 7-24-16,-44 8-32 16,-18 10 24-16,4 7-91 15,3 9-85-15,18 31-73 16,30 2-207-16</inkml:trace>
  <inkml:trace contextRef="#ctx0" brushRef="#br0" timeOffset="23700">23584 5721 625 0,'0'0'222'0,"0"0"-75"15,0 0-19-15,0 0-12 16,0 0-43-16,0 0 24 16,-135-99-47-16,135 99-25 15,0 0 21-15,0 0-40 16,0 0-1-16,0 0-5 16,0 5-17-16,38 24 10 15,21 4 1-15,30 5 6 16,21 0 2-16,24-7 12 15,14-5-14-15,-7-6 2 16,-14-3 17-16,-30 0-18 16,-32-6-1-16,-34 1 0 15,-11-6 2-15,-20-1 6 0,0 1-8 16,0 3 0-16,-20 5 17 16,-46 11-17-16,-30 13 6 15,-17-1-3-15,3 0 11 16,13-5-7-16,22-4-7 15,23-5 0-15,8 3-1 16,16-2-7-16,21-3-64 16,7 8-78-16,0 0-46 15,21-6-139-15</inkml:trace>
  <inkml:trace contextRef="#ctx0" brushRef="#br0" timeOffset="25021">24687 6007 795 0,'0'0'255'16,"0"0"-174"-16,0 0 61 16,0 0-20-16,0 0-75 15,0 0 3-15,-38-140-48 16,56 129 8-16,2 8-10 15,4 3 9-15,4 0-17 16,3 0 8-16,7 20 0 16,-11 14-10-16,-3 9 5 0,-10 3 5 15,0 3 0-15,-14-4 9 16,10-7-19-16,-10-13 10 16,0-11 0-16,0-8-20 15,0-2 34-15,0-4-14 16,0 0 15-16,0 0-13 15,0-18 26-15,0-13-28 16,0-3 0-16,7-4-5 16,7 1 14-16,10 6-9 15,-4 2 0-15,1 12 11 0,-4 8-17 16,4 6 6-16,3 3-7 16,-4 0-6-1,11 18 7-15,-3 10 6 0,-11 3-1 16,4 4 0-16,-14-4-9 15,-7 1 6-15,10-6 0 16,-10-12-4-16,0-6-5 16,0-8 12-16,7 0-7 15,-7 0 16-15,7-2-1 16,0-21-7-16,6-11 0 16,5 2-9-16,-5-3 18 15,1 1-9-15,3 4 0 16,-10-3 9-16,0 10-4 0,0 9-5 15,0 8 1 1,-7 6-12-16,0 0 11 0,0 0-3 16,7 23-1-16,-1 9 7 15,12-4-9-15,-5-2 6 16,11-3 0-16,-3-8-7 16,-7-4 13-16,10-9-6 15,-3-2 0-15,10 0 15 16,-11-2-15-16,11-18 0 15,-10-3 0-15,10-3 0 16,-7-2 15-16,-4-7-15 16,-6-5 15-16,10-3-8 15,-17 1 21-15,0 7-25 16,-7 13-2-16,0 10 38 16,0 9-30-16,0 3-9 15,0 0 0-15,0 26 3 0,0 14-8 16,0 8 5-16,0 1 0 15,7-9-1-15,31-3 4 16,-1-14-3-16,-9-9 0 16,3-5-1-16,0-9-2 15,-11 0 3-15,11 0 0 16,-3-17-8-16,-4-9 17 16,-3 0-9-16,-4 3 0 15,3 4 11-15,-13 7-18 16,0 6 7-16,-7 6 0 15,17 0-15-15,-10 0 14 16,7 3 1-16,3 20 0 16,-10 3 2-16,7-1-15 0,-7-2 13 15,0-8 0-15,-7-7-8 16,0-5 0-16,6-3 8 16,5 0 0-16,3-9 5 15,17-22-6-15,-4-3 1 16,4-4 0-16,-4 4-3 15,4 1 9-15,-10 6-6 16,3 13 0-16,-17 8 9 16,-7 6-24-16,14 0 15 15,3 0 0-15,4 11-14 16,-4 9 18-16,-3-2-4 16,-1-4 0-16,1-3 7 15,-4-5-9-15,-3-3 2 0,0 0 0 16,0 0-8-16,-7-3 13 15,7 0-5-15,10 0 0 16,-3 0 12-16,6 0-14 16,11 0 2-16,-10-9 0 15,10-2-8-15,-7 2 13 16,-10 6-5-16,-7 1 0 16,0 2-75-16,6 0-28 15,-2 0-44-15,-11 10-27 16,0 8-84-16,0-7-466 15</inkml:trace>
  <inkml:trace contextRef="#ctx0" brushRef="#br0" timeOffset="25461">25392 5135 710 0,'0'0'127'16,"0"0"-5"-16,0 0-72 15,0 0-5-15,0 0-17 0,0 0-19 16,-58 23-9-16,58 4 2 15,0-5 10-15,0 0-2 16,13-4-4-16,32-9 5 16,0-7 49-16,13-2-24 15,-6 0 35-15,-1-20 9 16,-13-5-28-16,-14-3 24 16,-10-4-28-16,-14-3-24 15,0 1 24-15,-24 0-42 16,-17 5 2-16,-14 9-8 15,13 9-10-15,-2 11 1 0,6 0 8 16,0 14-21 0,0 35-12-16,18 14-185 0,-4 11-71 15,17 18-500-15</inkml:trace>
  <inkml:trace contextRef="#ctx0" brushRef="#br0" timeOffset="26668">14097 7414 837 0,'0'0'137'16,"0"0"-18"-16,0 0-52 15,0 0 18-15,0 0-46 16,0 0-32-16,0 0 8 15,-38 29-15-15,38 13 0 0,0 1 9 16,14 1 1-16,3-1-10 16,-3 2 0-1,13 1 12-15,4 3-10 0,21-4-2 16,6-5 0-16,11-11-8 16,21-12 18-16,6-11-10 15,7-6 6-15,0-3-1 16,-13-23 34-16,-15-8-23 15,-23 2 15-15,-25 1 24 16,-20 2-43-16,-7 6 33 16,0 2-35-16,-14 2 3 15,-23 8-12-15,-8 2-1 16,-7 6 0-16,1 3-4 0,6 0 20 16,7 0-16-16,18 0 0 15,6 0 6-15,14 9-11 16,0 0 5-16,0 5 0 15,20 3-15-15,25 3 14 16,14 0 1-16,16-3 0 16,-16 1 16-16,-1 4-19 15,-6 1 3-15,-14 3 0 16,-8 0-4-16,-16 2 6 16,-14 1-3-16,0 2 1 15,-7 1-37-15,-30 2 8 16,-15-6-91-16,7-1-31 15,18-5-18-15,10-5-103 16,17 1-216-16</inkml:trace>
  <inkml:trace contextRef="#ctx0" brushRef="#br0" timeOffset="27132">15637 7848 458 0,'0'0'369'0,"0"0"-188"16,0 0-59-16,0 0-30 16,0 0-37-16,0 0-52 15,38 69 12-15,-10-6 45 16,-4 3-42-16,7 6 9 16,-4-7-20-16,4-2 5 0,-10-9-5 15,-4-13-7 1,-3-16 0-16,-7-16 1 0,-7-7 14 15,0-2-15-15,0 0 23 16,0-16 35-16,-14-24-22 16,-24-9-33-16,-13-14-1 15,6-14 8-15,-7-20 4 16,14-21-8-16,18-8-6 16,-11 4 13-16,17 15-22 15,-3 25 9-15,10 24 0 16,7 22-10-16,0 18 16 0,7 18-8 15,55 0 2-15,24 3-2 16,13 26-12-16,5 5 14 16,-8 12 0-16,-31 6-14 15,-6 5 4-15,-28 0 4 16,-18 0-16-16,-13 0-53 16,-20-3-13-16,-32-5-77 15,-6-6-46-15,20-14-126 16</inkml:trace>
  <inkml:trace contextRef="#ctx0" brushRef="#br0" timeOffset="28143">16239 7717 527 0,'0'0'206'0,"0"0"-59"0,0 0-29 15,0 0 12-15,0 0-64 16,0 0-9-16,0-111-5 15,-7 111-38-15,7 0-2 16,0 5-12-16,0 30 0 16,0 7-6-16,0 4 17 15,28 0-11-15,16-6 0 16,8-8 7-16,0-12-16 16,-8-13 9-16,-6-7-19 15,0 0 17-15,0-13-3 16,-18-21 5-16,1-8 0 15,3-8 8-15,-10-2 18 0,-14 4-11 16,7-1 1 0,-7 10 39-16,0 5-52 0,0 13 24 15,0 13-13-15,0 8-8 16,0 0-12-16,0 0 4 16,0 29 2-16,0 10-8 15,0-2 16-15,38-6-8 16,13-5 0-16,1-12 8 15,-8-5-17-15,8-9 9 16,-14 0 0-16,-7 0-6 16,-4-14 15-16,-10-6-9 15,-10-5 0-15,0-1 9 16,-7-3-9-16,0-5 0 16,0 5 0-16,0 4 3 0,0 7 12 15,0 10-15-15,0 8 0 16,0 0 7-16,0 0-19 15,0 19 9-15,0 19 3 16,0 7-7-16,0 4 19 16,14 0-12-16,3-1 0 15,4-10-1-15,-7-4-11 16,-4-10 3-16,-3-14-30 16,-7-4 26-16,0-6-5 15,0 0 18-15,0 0 0 16,0 0 5-16,0 0-14 15,7-9 9-15,6-8 0 0,5-3-13 16,2-6 17-16,11-2-4 16,-3-9 0-16,9-3 5 15,-6 0-6-15,-10-1 1 16,3-1 0-16,-17-4 8 16,0 3-3-16,-7 3 8 15,0 6 6-15,0 2-19 16,0 7 38-16,-14 5-33 15,-10 8-5-15,3 6 0 16,4 6 1-16,-3 3-1 16,-4 34 0-16,10 14 4 15,0 10-8-15,14 4 4 16,0 4 0-16,0-6-5 0,14-6 16 16,17-8-11-16,-4-18 0 15,-3-10 10-15,-3-16-21 16,10-5 11-16,7-3 0 15,-4-28 5-15,4-7 9 16,-7 4-14-16,-11 9 0 16,-2 7 6-16,2 13-13 15,4 5 7-15,4 0 0 16,10 5-9-16,13 24 17 16,8 3-18-16,9 2 10 15,-9-6-110-15,-1-2-42 16,-20-4-116-16,7-4-330 15</inkml:trace>
  <inkml:trace contextRef="#ctx0" brushRef="#br0" timeOffset="29397">19062 7688 579 0,'0'0'213'0,"0"0"-46"16,0 0-44-16,-7-152-18 0,-24 119-3 16,4 2-60-16,-11 2-1 15,0 8 22-15,7 7-53 16,11 8 20-16,-1 6-30 15,-3 0 8-15,-7 17-13 16,3 29 5-16,-3 15 0 16,18 7-8-16,6-2 13 15,7-6-10-15,7-14 1 16,37-17-32-16,8-16 20 16,13-13-6-16,-3 0 22 15,-10-8-11-15,-1-23 24 16,-13-4-13-16,-10-1 0 15,-4 1 7-15,-17 7-3 16,-7 8-4-16,0 8 0 0,0 9 11 16,0 3-3-16,0 0-15 15,0 0 7-15,0 6-3 16,0 13-10-16,0 7 13 16,20-8 0-16,11-10-2 15,7-5-7-15,7-3 9 16,-4 0 0-16,-3-23 12 15,0-9-20-15,-1-4 8 16,-9-1 0-16,3-1 0 16,-17 4 13-16,3 0-13 15,-10 0 0-15,-7 8 7 16,0 3 5-16,0 5-12 16,0 12 0-16,0 4-1 0,0 2 1 15,0 0-3-15,0 2 3 16,0 34 0-16,20 15-9 15,18 3 9-15,21 0 0 16,-8 1-5-16,-6-7 10 16,-7-8-5-16,-25-9 0 15,-2-10 10-15,-11-10-21 16,0-2 11-16,0-1-5 16,-31-5 0-16,-14 1-4 15,-6-4-41-15,-1 0-79 16,14 0-84-16,7 5-149 15</inkml:trace>
  <inkml:trace contextRef="#ctx0" brushRef="#br0" timeOffset="29726">20427 7443 699 0,'0'0'203'15,"0"0"-53"-15,0 0 5 16,0 0-70-16,0 0-5 16,0 0-60-16,0-60-4 15,0 85-24-15,0 13 9 16,0 5-1-16,21-4 3 0,17-1 8 16,6-10-11-16,1-7 0 15,7-11 4-15,-8-10-7 16,8 0 6-16,6-2-3 15,1-35 8-15,-4-9 4 16,-4-9-11-16,1-11 18 16,-7-10-14-16,-1-13 23 15,-9-8-21-15,-18-1 4 16,-10 10 21-16,-7 20-28 16,0 27 15-16,-7 21-11 15,-24 20 2-15,-7 6-16 16,0 43 6-16,-3 22 0 0,10 12 1 15,24 3 11-15,7-3-12 16,0-9 0-16,45-8-12 16,6-9 6-16,-6-11-73 15,-10-9-57-15,-5-11-65 16,-5-16-93-16,-25-10-173 16</inkml:trace>
  <inkml:trace contextRef="#ctx0" brushRef="#br0" timeOffset="29919">20922 7360 555 0,'0'0'122'0,"0"0"-76"16,0 0 47 0,224-35-26-16,-142 24-43 0,-10 1 4 15,-6-3-28-15,-28 10 2 16,-14-3-6-16,-24 4-30 15,0-2-76-15,-62-4-322 16</inkml:trace>
  <inkml:trace contextRef="#ctx0" brushRef="#br0" timeOffset="30238">20448 7045 345 0,'0'0'243'0,"0"0"-117"0,0 0-68 16,0 0 8-16,0 0-52 16,0 0-3-16,-90-11 6 15,90 22-13-15,0 2 2 16,0-3-6-16,0-4-7 16,18-4 7-16,9-2 39 15,11 0 28-15,-7 0 8 16,-11-22-35-16,-6-4 28 15,-14-5-20-15,0 0-24 16,0 2 5-16,-27 7-29 16,-4 4 0-16,3 6-7 15,4 10-4-15,10 2 7 16,14 8-5-16,0 32-133 0,38 11-16 16,58 6-328-1</inkml:trace>
  <inkml:trace contextRef="#ctx0" brushRef="#br0" timeOffset="30795">22174 7375 629 0,'0'0'242'0,"0"0"-95"0,0 0-54 15,0 0 12 1,0 0-36-16,0 0-18 0,75-115 12 16,-75 112-54-16,0 3 9 15,0 0-18-15,0 3-14 16,0 23 8-16,0 8 9 16,0 3-3-16,0-1 3 15,38-3 10-15,0-8-12 16,3-4-1-16,4-10 3 15,17-11-1-15,-10 0 3 16,6-6-5-16,-13-22 5 16,-1-4 11-16,-13 1-16 15,-10-4 0-15,-14 1 3 16,0-1 34-16,-7 4-32 16,0 3 14-16,0 8 5 0,-7 6-16 15,0 8-2-15,0 2-6 16,0 4 6-16,7 0-23 15,0 4 11-15,0 24 6 16,7 7-1-16,14-1 10 16,10 3-9-16,-11-6 0 15,11 1 1-15,-10 0-4 16,-11-7 3-16,11-2 0 16,-14 0-5-16,0-9 19 15,-7 0-24-15,0-5 10 0,-7-1-65 16,-59-2-30-1,-23-4-107-15,-21-2-190 0</inkml:trace>
  <inkml:trace contextRef="#ctx0" brushRef="#br0" timeOffset="31116">22050 6800 721 0,'0'0'170'16,"0"0"-65"-16,0 0-29 15,0 0 16-15,0 0-61 16,0 0-26-16,-96-12 5 0,89 35 6 16,-3-3-7-16,10 0-9 15,0-3 1-15,10-8 15 16,17-3 3-16,11-6 9 15,-7 0 20-15,-3 0-37 16,-4-4 16-16,-17-7-27 16,-7 3 6-16,0-4-15 15,-38 6-35-15,-21 1-73 16,1 2-56-16,6 0-152 16,-3 3-274-16</inkml:trace>
  <inkml:trace contextRef="#ctx0" brushRef="#br2" timeOffset="142917">2592 3146 603 0,'0'0'260'0,"0"0"-148"16,0 0 18-16,0 0 46 16,0 0-64-16,0 0-19 15,0 0-12-15,0 0-49 16,0-61 21-16,-7 47-29 15,-6 0-5-15,2-1 25 0,-9 7-41 16,13 0 14-16,-10 2-2 16,10 3-7-16,-14-1 7 15,7 4-15-15,-10 0 0 16,-7 4-3-16,4 21 5 16,-4 10-2-16,3 8 0 15,4 11 5-15,11 7-10 16,13-2 5-16,0 1 0 15,0-5-8-15,0-9 15 16,20-3-7-16,11-12 0 16,7-8 2-16,7-9-6 15,-1-3 4-15,8-8 0 16,-7-3-3-16,13 0 6 16,-13 0-3-16,-1-5 0 0,8-21 10 15,-14-3-6-15,-11-5-4 16,4-6 0-16,-24-5 26 15,7-4-24-15,-14-3 18 16,0-2-3-16,0-4-12 16,-14 10 12-16,-10 8-17 15,-3 11 1-15,-11 10 2 16,0 6 3-16,-14 6-6 16,8 7 0-16,-8 0 3 15,7 0-11-15,1 7 8 16,-1 21-22-16,18 5-31 15,9 10-84-15,18 0-150 16,31-3-404-16</inkml:trace>
  <inkml:trace contextRef="#ctx0" brushRef="#br1" timeOffset="147102">354 2616 636 0,'0'0'132'16,"0"0"-80"-16,0 0 24 15,0 0-15-15,0 0-15 16,0 0-24-16,-7 0 10 16,7 0 20-16,0 0-35 15,0 0 7-15,0 0 0 16,0 0-6-16,0 0 16 0,0 0-21 16,0 0 10-16,0 0 13 15,27 0-19-15,28 0 38 16,11 0-6-16,16 0-26 15,15 0 20-15,20 0-28 16,3 0-5-16,-3 0-2 16,10 0 1-16,-10-2-6 15,3-1-3-15,-3 0 7 16,-3 3-2-16,-4 0-5 16,0 0 0-16,10-6 0 15,4 4 6-15,-4-4-6 16,-3 0 0-16,-3-3 2 0,-4 1-8 15,-7-4 6-15,0 1 0 16,3 2-3-16,-20-1 9 16,14 0-6-16,-4 2 0 15,-10 0 2-15,11-1-5 16,-8 6 3-16,0 0 0 16,-6 0 1-16,6 3-1 15,1 0 0-15,-4 0 0 16,13 0 10-16,-2 0-14 15,-1 0 4-15,0-3 0 16,7 3-2-16,-13-2 5 16,6 2-3-16,0 0 0 15,-6 0 5-15,-11 0-9 16,3 0 4-16,-6 0 0 16,-4 0-1-16,4 0 9 0,-4 0-8 15,4 0 0-15,-4 0 3 16,4 0-3-16,-11 0 0 15,4 0 0-15,-4 0 0 16,-13 0 0-16,-8 0 0 16,1 0 0-16,-21 0 7 15,-10 0-9-15,-7 0 2 16,-1 0 0-16,-6 0-5 16,7 0 12-16,0 0-7 15,4 0 0-15,2-4 6 16,1-1-6-16,10 2 0 15,-3-3 0-15,3 4-3 0,-4-1 10 16,5 0-7-16,-19-1 0 16,8 2 4-16,-14-1-7 15,0-2 3-15,-14-1-73 16,-47-3-140-16,-5 1-216 16</inkml:trace>
  <inkml:trace contextRef="#ctx0" brushRef="#br1" timeOffset="148123">2126 1911 511 0,'0'0'179'16,"0"0"-18"-16,0 0-21 15,0 0 3-15,0 0-3 16,0 0-40-16,-73-21 16 16,73 19-63-16,0-1-15 15,0 3 14-15,0 0-39 16,0 0 4-16,0 0-15 15,21 0 10-15,17 0-12 16,0 0 0-16,6 0 7 16,-16 0-9-16,3 0 7 15,-17 0-5-15,-1 0 0 16,11 17 1-16,-10 12-3 0,3 5 2 16,-10 6 0-16,7 0-6 15,-14 2 13-15,0-4-7 16,0-3 0-1,7-5 7-15,-7-1-12 0,0-5 5 16,7-8 0-16,-7-4-3 16,10-6-17-16,-10-4-36 15,0-2-24-15,0 0-47 16,0 0-25-16,0-11-86 16,-24-9 13-16,-14 3 33 15,-7 0-95-15</inkml:trace>
  <inkml:trace contextRef="#ctx0" brushRef="#br1" timeOffset="148272">2111 2162 195 0,'0'0'316'0,"0"0"-191"0,0 0-45 16,0 0 37-16,0 0-49 15,0 0 17-15,110-14 11 16,-34 3-42-16,13-1-22 16,7-6-14-16,0 2-18 15,-23 2-2-15,-11-2-161 16,-35 6-278-16</inkml:trace>
  <inkml:trace contextRef="#ctx0" brushRef="#br1" timeOffset="149338">175 1553 473 0,'0'0'235'0,"0"0"-152"16,0 0 16-16,0 0 6 15,0 0-44-15,0 0 3 16,-21-20-1-16,21 17-20 16,0 3 20-16,0-3-16 15,0 3-14-15,0-2 16 16,0 2-41-16,0-4 16 16,14 2-21-16,38-1 2 15,30-1 5-15,45-1-7 16,21 3 0-16,28-1 27 0,27-3-26 15,10-3 14 1,3-2-1-16,-2-3-11 0,-5 0 16 16,-9 0-21-16,-15 4 2 15,-16-1-3-15,-21 3 5 16,-7-1-5-16,7-2 0 16,-1-1 5-16,18-6-6 15,7 0 1-15,-3-6 0 16,-4 7 0-16,-17 0 1 15,-7 3-1-15,-24 2 0 16,3 0 8-16,-17 2-8 16,0 4 0-16,-13 0 0 15,6-1-5-15,-7 5 12 16,1-1-7-16,-4 3 0 16,-11-2 5-16,-9 2-11 0,2-3 6 15,-16 3 0-15,-7 0-4 16,-1-3 13-16,-6 3-9 15,14-3 0-15,-8 3 4 16,8-2-7-16,7 2 3 16,-1 0 0-16,-6 0-3 15,-15 0 9-15,1-4-6 16,-17 4 10-16,-14 0-10 16,3 0 16-16,-10 0-13 15,0 0-2-15,0 0 24 16,0 0-23-16,0 0 9 15,0 0-11-15,0 0 11 0,0 0-16 16,0 0 5-16,0 0-16 16,0 0-23-16,-31 0-77 15,-7 0-68-15,-13 0-158 16</inkml:trace>
  <inkml:trace contextRef="#ctx0" brushRef="#br1" timeOffset="150072">2355 592 894 0,'0'0'127'0,"0"0"13"16,0 0-21-16,0 0 5 15,0 0-33-15,0 0-48 16,0-30 5-16,0 30-34 16,0 0 4-16,0 0-11 15,-14 0 6-15,7 25-17 16,-3 18 4-16,-4 17 0 0,7 11-1 16,7 6 6-16,0 6-5 15,0 0 0 1,0-8 6-16,0-13-5 0,31-9-1 15,-3-16 0-15,10-15-8 16,6-8 13-16,-6-11-5 16,-3-3 4-16,9 0 3 15,-6-5 6-15,-14-13-13 16,-10-2 0-16,-7 0 5 16,-7-3 7-16,0-3-7 15,0 1 1-15,-31-1 4 16,-4 4-8-16,-2 4-2 15,6 10 0-15,-4 2-9 0,-9 6 2 16,-1 0-30-16,-7 0-62 16,8 20-161-16,13 2-201 15</inkml:trace>
  <inkml:trace contextRef="#ctx0" brushRef="#br1" timeOffset="152568">13860 0 825 0,'0'0'173'16,"0"0"-31"-16,0 0-30 15,0 0-4-15,0 0-5 16,0 0-72-16,0 0 11 16,-262 58 0-16,183 1-19 15,4 13 42-15,-15 11-40 16,-13 12-1-16,0 8 20 0,0 17-39 15,7 8 12-15,6 10-9 16,1-7 2-16,20-19 1 16,11-21-11-1,13-22 0-15,24-19 1 0,4-6 4 16,10-12-5-16,-7-9 0 16,14-9 11-16,0-6-16 15,0-8 5-15,0 0 0 16,0 0 1-16,-6 0-1 15,6-11-3-15,0-23-32 16,0-4-65-16,0-5-40 16,37 1-217-16,22-8-449 15</inkml:trace>
  <inkml:trace contextRef="#ctx0" brushRef="#br1" timeOffset="153706">15067 464 573 0,'0'0'373'0,"0"0"-261"15,0 0 38-15,0 0 8 16,0 0-62-16,0 0-9 15,-21-52-38-15,21 44-20 16,14-9 11-16,6-3-40 16,11-6 19-16,0 0 15 0,-10 1-25 15,3 2 34 1,-10 0-29-16,0 8-8 0,-8 4 21 16,5 6-21-16,-11 1-1 15,0 4-5-15,0 0 13 16,0 0-30-16,0 12 11 15,0 25 3-15,0 15-14 16,0 11 23-16,0 2-6 16,0 1 0-16,0-3 14 15,0 3-19-15,0-6 5 16,-11-6 0-16,-2-11-3 16,6-12 9-16,0-10-6 15,7-14 0-15,-7 0 10 0,-3-7-11 16,10 0 1-1,-7 0 0-15,7 0-1 0,-14 0 2 16,-7 0-1-16,-3 0 8 16,-7 0 6-16,4 0-12 15,-4 0-2-15,10 0 0 16,4 0-8-16,3 0 11 16,14 0-3-16,0 0 0 15,0 0 10-15,0 0-17 16,0 0 7-16,31-9-11 15,48-5 7-15,49-14 8 16,64-10-3-16,14 1-1 16,-27 9-22-16,-51 10-23 15,-70 15-91-15,-58 3-274 0</inkml:trace>
  <inkml:trace contextRef="#ctx0" brushRef="#br0" timeOffset="52355">29601 9115 719 0,'0'0'245'0,"0"0"-71"15,0 0-32-15,0 0 10 16,0 0-98-16,0 0 14 15,10-134-28-15,-10 134-34 16,0 0 11-16,0 0-17 16,0 20 0-16,0 20-20 15,-10 8 28-15,3-1-8 16,0-2 0-16,7-6 12 16,-7-6-18-16,7-10 6 15,0-9 0-15,0-8-5 0,0-6 18 16,0 0-13-16,0 0 0 15,7-15 17-15,17-22-15 16,4-12-2-16,-4-8 0 16,-11-6 34-16,1-2-31 15,-14-2 11-15,0 5-12 16,0 5 18-16,0 16-10 16,0 16-10-16,0 16 0 15,0 9-12-15,0 0 9 16,0 18 3-16,0 21 0 0,0 14 0 15,10-3-9 1,-3-1 9-16,-7-15-5 0,14-8-9 16,-7-12-10-16,0-8 18 15,17-6 5-15,-4 0 0 16,5 0-12-16,9-26 13 16,-3-2 0-16,0-8 0 15,-4 6 14-15,-9 2-14 16,-5 8 0-16,-6 9 10 15,-7 4-10-15,0 7 0 16,0 0-2-16,0 12-10 16,0 25 6-16,0 9-4 0,0 8-23 15,0 3-149 1,-7 6-24-16,0-3-104 0,1-6-242 16</inkml:trace>
  <inkml:trace contextRef="#ctx0" brushRef="#br0" timeOffset="53006">30034 9258 599 0,'0'0'272'16,"0"0"-118"-16,0 0-43 16,0 0 31-16,0 0-80 15,0 0 3-15,21-88-31 16,-21 88-24-16,0 0-20 15,0 20 9-15,6 9 1 0,-6 1-5 16,0 2 17-16,0-1-12 16,0-8 0-16,0-5 7 15,14-8-13-15,3-6 6 16,-3-4 0-16,10 0 8 16,4 0 4-16,3-17 7 15,6-12 32-15,-9-2-36 16,-4-1 34-16,-3 3-39 15,-8 7 5-15,-2 8 3 16,-4 8-3-16,-7 6-15 16,0 0 0-16,7 0-15 15,-1 11 5-15,8 18 5 0,-14 2 5 16,10-2-12-16,-3-4 19 16,-7-4-8-16,7-7 1 15,-7-6-15-15,7-4 4 16,0-4 11-16,0 0 0 15,10 0 0-15,4 0 13 16,10-4-13-16,-11-14 0 16,11 0 7-16,-10 0-9 15,3-2 2-15,-3 5 0 16,3-2-4-16,-11 9 13 16,1 0-9-16,-7 8 0 15,-7 0 4-15,10 0-22 16,4 0 18-16,0 0 0 15,10 15-11-15,-17-2 9 0,6-1-4 16,-6-1 4-16,11 1-26 16,-5-7 20-16,-6 0-2 15,7-5 10-15,3 4-13 16,4-4 12-16,-7 2 0 16,-4 2-43-16,-10-1-106 15,0-1-65-15,-31-2-215 16</inkml:trace>
  <inkml:trace contextRef="#ctx0" brushRef="#br0" timeOffset="53352">29965 8715 820 0,'0'0'181'16,"0"0"-92"-16,0 0 34 16,0 0-58-16,0 0-31 15,0 0-34-15,-38-46 11 16,18 58-11-16,13 11 0 16,7-3 2-16,0-6-20 15,0-3 16-15,14-2 2 16,23-7 39-16,8-2-22 15,7 0 51-15,-14 0-13 0,-18-14-41 16,-6-2 29 0,-14-4-43-16,0-1-7 0,-52 7-32 15,-20 2-154-15,-10 12-122 16,-8 0-505-16</inkml:trace>
  <inkml:trace contextRef="#ctx0" brushRef="#br0" timeOffset="45986">17759 10276 435 0,'0'0'155'0,"0"0"-73"16,0 0 31-16,0 0 72 15,0 0-62-15,0 0-14 16,27-35-44-16,4 1-41 16,0-11 43-16,-3-7-29 15,3-11-19-15,-4-3 21 16,-3 6-32-16,-3 12-6 16,-4 14 20-16,-3 10-16 0,-14 14 0 15,0 6-2-15,0 4 4 16,0 0-16-16,0 28-8 15,-7 26 16-15,-17 13 4 16,3 8 0-16,-3-1-4 16,24-5 0-1,0-12 10-15,0-15-17 0,11-16 7 16,23-11-4-16,4-13 0 16,13-2-2-16,8-8 6 15,3-29 0-15,-4-12 8 0,-13-5-6 16,0-9-2-1,-25 0 0-15,4-1 6 0,-24 2 2 16,0 14-8-16,0 10 0 16,0 9 9-16,0 15-11 15,0 6 2-15,-7 5 0 16,-3 3-7-16,3 3-11 16,0 31 18-16,0 17-1 15,7 7 8-15,0 6-11 16,14-2 4-16,10-5 0 15,4-6-2-15,-4-13 6 16,-10-10-4-16,-8-8 0 16,-6-5 9-16,0-1-28 15,0-3-6-15,-37-2-66 16,-36-4-9-16,-23-5-109 0,-7 0-52 16,0 0-414-16</inkml:trace>
  <inkml:trace contextRef="#ctx0" brushRef="#br0" timeOffset="46332">17793 9501 536 0,'0'0'186'0,"0"0"-99"15,0 0 17-15,0 0-55 16,0 0-39-16,0 0-10 0,0-7 5 15,11 34-5-15,16-1 0 16,18-3 7-16,6-15-1 16,1-8-2-16,-7 0 23 15,-8-5 52-15,-16-27-14 16,-4-8 11-16,-17-3-2 16,0-2-33-16,-17 1 8 15,-24 8-42-15,-21 7-5 16,4 12-2-16,13 8 3 15,7 9-8-15,17 0 5 16,14 20-37-16,7 29-34 16,21 11-101-16,75 6-91 15,45-1-519-15</inkml:trace>
  <inkml:trace contextRef="#ctx0" brushRef="#br0" timeOffset="46834">20324 9770 498 0,'0'0'294'0,"0"0"-145"15,0 0-44-15,0 0-24 0,0 0 24 16,-17-166-65-16,-11 145 1 16,-3 5 3-16,-7 5-38 15,1 8 25-15,9 3-20 16,-17 0-1-16,8 0-10 16,-1 17 0-16,10 11 0 15,-3 4-4-15,18 8 12 16,6 3-8-16,7 2 0 15,7 8 3-15,51-9-14 16,1 2 11-16,9-2 0 16,-9-8-1-16,-8-1 12 15,-13-4-11-15,-10-11 0 16,-11-2 4-16,-10-7-12 0,-7 3 8 16,0 1 0-1,-31 2-5-15,-28-3 19 0,1-2-14 16,-4-4 0-16,10-8-4 15,18 0-17-15,3 0-59 16,24 0-12-16,7 0 28 16,14-26-35-16,62-17-65 15,13-13-57-15,7-5-128 16</inkml:trace>
  <inkml:trace contextRef="#ctx0" brushRef="#br0" timeOffset="46889">20324 9770 343 0</inkml:trace>
  <inkml:trace contextRef="#ctx0" brushRef="#br0" timeOffset="48491">20324 9770 343 0,'175'31'218'0,"-168"-45"-65"15,-7 3-43-15,0 5 15 0,0 3-26 0,0 3-35 16,0 0-13-16,0 0-49 16,0 0 13-16,0 28-12 15,0 6-1-15,0 7 32 16,0-1-34-16,0-5 7 16,10-4-2-16,4-9 8 15,0-7-13-15,10-6 0 16,-3-6 2-16,3-3 6 15,3 0-5-15,11-9 17 16,0-23 28-16,0-2-31 16,-4 0 13-16,-3-4 0 15,-10 4-25-15,3 3 24 16,-17 11-28-16,0 8 4 16,-7 10 9-16,6 2-7 0,-6 0-13 15,0 2 6-15,11 30-19 16,2 8 11-16,-6 3 9 15,7 0-1-15,10-6 2 16,-3-5 10-16,-4-10-12 16,-3-5 0-16,0-11 0 15,-1-6 2-15,-2 0 2 16,9 0-4-16,-6-23 8 16,10-9 1-16,-3 1-8 15,-4-3-1-15,-3 2 2 0,-1 7-3 16,5 4 1-1,-12 10 0-15,1 8-2 0,-7 3-3 16,14 0 4-16,3 14-6 16,-3 15 4-16,14 3-10 15,-4-3 13-15,-4-4 0 16,11-5-2-16,0-12 12 16,-3-4-10-16,3-4 0 15,-4 0 8-15,11-21-11 16,-14-6 4-16,-3-6-1 15,-15-1 7-15,-6 0 3 16,0 2-10-16,0 1 0 16,0 5 5-16,-27 4-10 15,-11 8 5-15,7 8 0 16,4 6-5-16,-11 0 0 0,14 8 5 16,-4 20 0-16,21 7 5 15,7 5-16-15,0-3 11 16,0-6 0-16,14-2-8 15,7-9-9-15,3-11 17 16,7-7 0-16,-4-2 2 16,-3 0-3-16,-3-2 1 15,3-16 0-15,-10-2-1 16,-7 0 17-16,-7 9-16 16,0 4 0-16,0 0 1 15,0 7-6-15,7 0 5 16,-7 0-4-16,6 0-1 15,12 0-1-15,-5 14 6 16,18 6 0-16,4-9 0 0,3-2-7 16,-1-3 7-16,8-6 0 15,-7 0-2-15,-4-6 14 16,-3-28-8-16,0-9 18 16,-10-11 0-16,-7-9 37 15,-14-8-35-15,0-11 3 16,0 3 3-16,0-1-26 15,-14 11 23-15,-24 15-22 16,4 19 2-16,3 17 1 16,17 11-8-16,-3 7 0 15,3 0-8-15,-7 40 16 16,-3 24-8-16,10 12 0 0,-3 7 1 16,17 0-4-16,0-3 3 15,0-14 0-15,24-12-6 16,28-14 6-16,0-17-1 15,6-15 1-15,11-8 0 16,-11 0 0-16,-6-31 0 16,-8-6 0-16,-6-9 4 15,-17-8 9-15,3-6-13 16,-24-9 0-16,0 2 3 16,0 0 2-16,-17 13-1 15,-18 11-4-15,4 11 5 16,11 18 4-16,3 11-14 15,10 3 5-15,-7 11 0 0,-10 34-14 16,10 22 16-16,-6 10-2 16,9 3 0-16,11 0 9 15,0-5-12-15,11-7 3 16,23-16 0-16,11-12-4 16,-1-12 4-16,1-13 0 15,-7-13-1-15,0-2 14 16,-4 0-10-16,11-25-3 15,-14-3 0-15,0-7-1 16,-11-3 3-16,-6 1-2 16,-14-3 0-16,0 6 13 15,0 3-13-15,0 11 0 16,-7 8-1-16,-7 9-16 0,1 3 15 16,-11 3 2-16,10 29-12 15,-10 8 22-15,17 3-10 16,7-3 0-16,0-1 1 15,0-4-13-15,0-2 12 16,24-15 0-16,-3-6-2 16,3-6 2-16,3-6-1 15,4 0 1-15,21-29 0 16,-1-11 1-16,-6-3 5 16,-7 0-6-16,-18 3 0 15,4 9 11-15,-10 8-11 16,-7 12 0-16,10 11 0 15,-3 0-15-15,7 11 9 16,17 23 6-16,-1 4-2 0,-9-1 10 16,3-3-8-16,7-6 0 15,-11-5-18-15,11-4-11 16,7-1-69-16,-1-3-73 16,1-5-137-16,-21-3-520 15</inkml:trace>
  <inkml:trace contextRef="#ctx0" brushRef="#br0" timeOffset="49881">23924 9395 1054 0,'0'0'75'16,"0"0"40"-16,0 0 1 16,0 0-42-16,0 0 2 15,0 0-42-15,-65-131-28 16,65 133 0-16,0 42 1 15,0 21-7-15,0 21 2 0,0 9 8 16,0 4-3-16,20 2-7 16,-3-4 0-16,4-11-6 15,10-27 12-15,-17-21-6 16,0-21 0 0,-14-17-29-16,0 0 18 0,0-28-3 15,0-25-22-15,-7-6 30 16,-31-4-39-16,-7 6 26 15,-6 11 4-15,-8 12-10 16,8 11 21-16,-1 12 1 16,0 11-1-16,8 0-5 15,6 0 4-15,17 1 5 0,4 20 0 16,17 0-4 0,0-5-5-16,52 2-6 0,30-7-4 15,21-8 4-15,0-3 20 16,11 0-5-16,-11-17 18 15,-20-14-17-15,-18-11 43 16,-20-5-12-16,-14-3-4 16,-18-3 18-16,-13-7-34 15,0-3 13-15,-20 9-8 16,-11 7-4-16,-7 19 1 16,17 16-2-16,11 7-6 15,-4 5-6-15,0 3-5 16,1 37 5-16,-5 17 0 0,5 9 13 15,13 1-12 1,0-8-1-16,0-3 0 0,31-6-6 16,10-10 9-16,-3-6-3 15,0-9 0-15,-1-4 11 16,1-10-20-16,-3-8 9 16,-4-3 0-16,6 0 3 15,1-9 8-15,-17-13-11 16,10 2 0-16,-17-4 8 15,-1 10-8-15,4 6 0 16,-10 8 0-16,14 0-8 16,10 3 5-16,-4 26 3 15,11 7 0-15,-7 5 4 0,-10-7-9 16,10-5 5 0,-11-10 0-16,-2-8-13 0,2-11 7 15,-13 0 6-15,17 0-1 16,-17-30 12-16,7-9-3 15,-7-3-8-15,-7-3 0 16,0-1 8-16,0 0-4 16,-14 9-4-16,-14 6 0 15,-3 7 13-15,1 10-18 16,2 11 5-16,11 3-2 16,-4 3-12-16,7 29 15 15,-3 10-1-15,17 5 0 16,0-2 13-16,0-2-26 15,24-9 13-15,11-6-1 0,3-10-8 16,6-10-1-16,-6-8 10 16,0 0 0-16,0 0 9 15,-11-12-1-15,-3-10-8 16,-10-4 0-16,-7 1 6 16,-7-1 6-16,0 4-8 15,0 4-1-15,0 8 9 16,0 9-6-16,0 1-6 15,0 0 0-15,0 5-15 16,14 19 14-16,3 4 1 16,3-2 0-16,-13-7 14 15,17-1-19-15,-17-10 5 16,7-4 0-16,-7-4-11 16,3 0 18-16,-3 0-7 15,7 0 1-15,0-10 9 0,3-10-8 16,-3 3-2-16,-1-3 0 15,5 6-5-15,2 2 9 16,4 2-4-16,-3 3 0 16,-1 5 11-16,5 2-22 15,-5 0 11-15,11 0-15 16,-17 0 7-16,10 9-44 16,-3 7-37-16,10 4-99 15,13-6-129-15,15-5-497 16</inkml:trace>
  <inkml:trace contextRef="#ctx0" brushRef="#br0" timeOffset="51604">26296 9512 566 0,'0'0'429'15,"0"0"-281"-15,0 0-11 16,0-151-12-16,-20 123-75 16,-18 1 13-16,7 13-37 0,10 9-19 15,-3 5-7-15,-3 0 4 16,3 23-4-16,-4 26 0 16,11 13 10-16,10 4-16 15,7-3 6-15,0-4 0 16,31-13-10-16,14-8 13 15,13-13-3-15,-6-15 0 16,-1-10-3-16,-6 0-6 16,-14-6 9-16,-3-20 0 15,-22-8 5-15,5-1 5 16,-4-5-10-16,-7 0 0 16,0 0 11-16,0 6 3 15,0 13-13-15,-7 10-1 16,-4 8 13-16,11 3-12 15,0 0-1-15,0 20 0 0,0 16 0 16,0 3-7-16,0-2 7 16,0-5 0-16,31-13-8 15,0-4 11-15,-3-7-3 16,10-5 0-16,-1-3 2 16,1 0-7-16,-10-17 5 15,-11-9 0-15,4-2-2 16,-8-4 16-16,-6 3-14 15,-7 1 7-15,0 5 0 16,0 9 15-16,0 8-22 16,0 6 0-16,0 0-2 15,0 0-9-15,0 12 11 16,0 19-2-16,0 1 12 0,11-1-19 16,-5-5 9-16,15-10-2 15,3-4-8-15,-17-9-3 16,7-3 13-16,0 0 0 15,3 0 4-15,3-5-13 16,4-19 9-16,-3-7 0 16,3 3-3-16,-3-4 13 15,3-3-10-15,-4 4 0 16,5 0 8-16,-12 10-15 16,1 7 7-16,-7 6 0 15,10 8-9-15,4 0 6 16,3 0 3-16,3 26 0 15,-3-1-8-15,-3 7-4 0,-7-4 6 16,3-8-10-16,-3-3 6 16,-7-2-10-16,6-10 20 15,-2-1 0-15,-4-4-2 16,-1 0-6-16,8 0 8 16,10-7 0-16,-3-15-1 15,10-7 12-15,-11 0-11 16,5-2 0-16,-5-1 9 15,-3 4 0-15,4 6-9 16,-14 7 0-16,0 7-5 16,10 4 12-16,-10 4-7 15,0 0 0-15,13 9-10 0,4 20 3 16,-10 0 7-16,10 5-7 16,-3-3-6-16,3-3-25 15,-3-7 7-15,3-4 13 16,-11-8-8-16,1-4 17 15,-7-5 5-15,10 0 4 16,-3 0-8-16,7 0 22 16,3-9-13-16,3-13 10 15,4-4-7-15,-17-5 33 16,10-4-19-16,-17 1-4 16,-7-1 21-16,0 7-34 15,0 2 23-15,0 12-4 16,0 5-8-16,-7 7-24 15,-7 2 7-15,-3 0 5 0,3 20-18 16,7 17 22-16,0 10-4 16,7 3 0-16,0-10 12 15,0-3-20-15,21-11 8 16,17-9 0-16,0-3-7 16,-11-11 11-16,18-3-4 15,-7 0 0-15,0 0 10 16,-11-9-9-16,4-11-1 15,0-2 0-15,-10-1-2 16,-8 3 11-16,-2 6-9 0,-4 5 0 16,-1 6 10-1,-6 3-22-15,14 0 12 0,-7 0 0 16,17 14-17-16,-10 6 20 16,10 3-3-1,-17-8 0-15,7 3 3 0,-1-11-21 16,4-1 13-16,-3-3-12 15,0-3 9-15,3 0 0 16,-3 0 8-16,0 0 0 16,10 0 7-16,-4 0-10 15,4-3 3-15,-10-5 0 16,0-1-7-16,-7 6 15 16,3 3-8-16,-3 0 0 15,7 0-4-15,-7 0-6 16,17 3 10-16,-11 6-16 15,8-4 15-15,3-2-38 0,-10-3 39 16,10 0-1-16,-3-17 10 16,-8-23 2-16,5-9 1 15,-12-11 32-15,-6-8 26 16,0-7-55-16,0 4 22 16,0 5 2-16,-13 15-36 15,-11 15 40-15,10 15-43 16,7 11 2-16,0 10-8 15,7 0-7-15,-10 31 13 16,3 27-6-16,0 15 16 16,7-2-24-16,0 1-11 15,0-4-60-15,0-11-42 0,31-12-88 16,-10-11-40 0,10-16-186-16</inkml:trace>
  <inkml:trace contextRef="#ctx0" brushRef="#br0" timeOffset="51760">28521 9255 566 0,'0'0'198'0,"0"0"-176"16,0 0-15-16,0 0-7 16,0 0-18-16,220-35-70 15,-144 35-290-15</inkml:trace>
  <inkml:trace contextRef="#ctx0" brushRef="#br0" timeOffset="36462">7203 10207 345 0,'0'0'461'15,"0"0"-332"-15,0 0-9 0,-31-145-5 16,24 101-34-16,-13 10 26 16,9 9-45-16,4 7-9 15,-6 13 24-15,6 5-65 16,0 0 14-16,-10 0-26 16,-4 3 11-16,-17 38-11 15,-6 21 3-15,-8 15 5 16,0 9-10-16,15 2 8 15,9-2-6-15,11-1 0 16,10-7 11-16,7-4-19 16,7-12 8-16,31-12 0 15,6-16-13-15,8-21 8 16,0-13 5-16,-1 0 6 16,1-7 2-16,-1-27 3 15,11-7-11-15,-10-7 0 0,-8 2 0 16,1-2 8-16,-10 8-8 15,-11 5 0-15,-11 13 12 16,5 13-17-16,-18 6 5 16,13 3-1-16,1 0-14 15,10 12 13-15,-3 8 2 16,3-1 0-16,-17-1 2 16,13-7-12-16,-13-2 10 15,-7-7 0-15,0 1-13 16,0-3 22-16,0 0-9 0,0 0 3 15,0-5 4-15,0-18 0 16,-27-3-7-16,3 6 0 16,3 6-11-16,-10 6 11 15,10 4 0-15,-9 4-1 16,9 0-5-16,-10 26 1 16,17 11 5-16,-3 6 0 15,10 0-8-15,7-3 15 16,0-5-7-16,0-4 0 15,0-6-12-15,31-7 5 16,-10-7-19-16,-4-11 10 16,4 0 4-16,9-3 14 15,-2-31-2-15,10-9 0 0,0-6 8 16,-7 4-5 0,-11 7-3-16,-6 16 0 0,-14 10 23 15,0 12-20-15,0 0 12 16,0 0-15-16,0 0-12 15,0 17 8-15,0 12 4 16,0 2 0-16,0-3 2 16,17-4-1-16,4-4-1 15,3-8 0-15,-10-1 9 16,-1-5-10-16,-6-5 1 16,0-1 0-16,10 0-5 15,-10 0 18-15,14-18-13 16,3-12 0-16,-4-1 12 15,-2 0-13-15,-11 2 1 0,-1 3 0 16,-6 9-4-16,0 6 15 16,0 8-11-16,0 3 0 15,0 0 9-15,0 0-25 16,0 3 16-16,14 23 0 16,3 2-9-16,4 6 15 15,3-3-6-15,-10-2 0 16,0 0 11-16,-1-4-18 15,-2-1 7-15,-4-10 0 16,-7-3-12-16,0-5 3 16,0-6 6-16,0 0-11 15,-7 0-29-15,-17 0 37 16,3 0-3-16,-3 0 7 0,24 0-16 16,0 0 12-16,0-14 5 15,0-10 1-15,17-3-2 16,11-11-7-16,9 1 9 15,-6 0 0-15,4 3-1 16,-11-1 8-16,-4-3-7 16,-13 5 0-16,4 1 10 15,-11 4 2-15,0 8-6 16,0 11-4-16,0 6 29 16,0 3-31-16,-11 0 0 15,-2 32-10-15,-1 17 10 16,-10 11 11-16,24 2-11 0,0-4 0 15,0-7-6 1,7-9 6-16,37-7 0 0,11-7 0 16,-3-10-34-16,6-11-61 15,1-7-140-15,-8 0-204 16</inkml:trace>
  <inkml:trace contextRef="#ctx0" brushRef="#br0" timeOffset="36964">8781 10159 724 0,'0'0'227'16,"0"0"-111"-16,0 0 10 0,-65-161-44 15,65 135-22-15,27 9-57 16,25 9 0-16,10 8 2 15,-4 0 7-15,-6 12-12 16,-14 25 0-16,-11 9 1 16,-3 11-12-16,-17 6 11 15,-7 2 0-15,0-2-12 16,-51-5 7-16,6-10 5 16,-7-12 0-16,15-12-61 15,16-10 53-15,21-14-3 0,0 0 11 16,0 0-4-1,0 0 20-15,34-8-16 0,11-14 4 16,17-2 12-16,-17 10-13 16,6 8-3-16,-6 6 0 15,-4 0-6-15,14 11 13 16,-20 22-7-16,2 1 0 16,-6 5 7-16,-17-1-7 15,-7-4 0-15,-7 0 0 16,0-5 12-16,-7-6-12 15,-51-1 0-15,-1-4 33 16,-30-7-29-16,6-5 10 16,8-6-14-16,23 0-10 15,25 0-45-15,27-3-122 16,44-36-98-16</inkml:trace>
  <inkml:trace contextRef="#ctx0" brushRef="#br0" timeOffset="37498">9813 10602 508 0,'0'0'380'0,"0"0"-271"16,0 0-23-16,0 0-1 0,0 0-24 15,0 0-47-15,58-80 0 16,25 77-14-16,6 0 0 16,-10 3 2-16,4 0 6 15,-8 0-8-15,-16-5 0 16,-14-1 11-16,-18-6-4 16,-3-2-7-16,-17-3 17 15,-7-5 50-15,0-4-33 16,0-6 21-16,-38 3-39 15,-13 4-8-15,-1 5-4 16,-6 2 1-16,13 7-5 16,14-1 13-16,17 4-1 15,7 5-5-15,7 0-7 0,0 3 6 16,0 0-20 0,0 0 5-16,21 14 9 0,24 15-3 15,-7-1 12-15,13 4-9 16,8-2 0-16,-1 3 14 15,4-2-24-15,-4 1 11 16,-13-6-1-16,-14 2 2 16,-17-3 0-16,-14 3-3 15,-7-3 1-15,-55 3-35 16,-24-5-12-16,-10-1-136 16,6-5-46-16,8 1-132 15</inkml:trace>
  <inkml:trace contextRef="#ctx0" brushRef="#br0" timeOffset="38352">10930 10168 708 0,'0'0'336'16,"0"0"-166"-16,0 0-66 16,0 0-8-16,0 0-35 15,0 0-51-15,59-112 13 16,-4 98-21-16,10-3-2 0,11 5 2 16,-11 3 5-16,-20 7-7 15,-18-2 0-15,-10 4 11 16,-10 0-15-16,-7 0 9 15,0 0-5-15,0 0 12 16,0 15-1-16,0 19-2 16,-7 15 2-16,-10 14 3 15,10 0 9-15,1 3-23 16,6 2 0-16,0 1 7 16,0 2 0-16,0-8-7 15,0-8 0-15,0-9 7 16,0-19-12-16,0-10 5 15,0-8 0-15,0-9-1 0,0 0-9 16,-14 0-1-16,-17 0-29 16,-7 0 38-16,4 0-2 15,-4-5-14-15,24 1 4 16,4 2 8-16,10-1 0 16,0 0 2-16,0-2-19 15,44-4-23-15,25-6 42 16,27-10 2-16,1-10 2 15,-1-1 0-15,-7-10 14 16,-23 0-14-16,-15-5 0 16,1-4 6-16,-14-4 18 15,-7 1-9-15,-18 7 14 16,-13 8 13-16,0 14-21 16,0 12 16-16,0 11-5 0,0 6-27 15,-6 0-5 1,-19 34-6-16,-19 35 6 0,-1 20 10 15,4 14-2-15,10 3-2 16,7 11-6-16,10 9 1 16,14 2-7-16,-7 4 10 15,7-18-4-15,0-20 0 16,0-28-7-16,14-26 5 16,17-22-12-16,20-18-5 15,1 0 19-15,6-29 0 0,18-17 5 16,-11-5 0-16,-13-7 0 15,-28 4 4-15,-24 2-9 16,0 4 2-16,-51 8-11 16,-39 8 6-16,-13 12-32 15,14 10-55-15,30 6-86 16,14 4-77-16,28-2-246 16</inkml:trace>
  <inkml:trace contextRef="#ctx0" brushRef="#br0" timeOffset="40394">13090 10625 974 0,'0'0'87'0,"0"0"-31"16,0 0 13-16,0 0-31 16,0 0 0-16,123-149 2 15,-64 105-16-15,-4-2 11 16,-14-4-2-16,-3-1-15 16,-14-1 31-16,-10 9-44 15,-7 9 13-15,-7 11 17 16,0 9-34-16,0 8 30 0,-14 6-31 15,-10 0-8-15,-11 6 8 16,-2 28 1-16,-8 9 4 16,14 12-5-16,17-2 9 15,7 8-13-15,7-1 4 16,0-3 0-16,14-6-4 16,31-11 6-16,-1-11-2 15,15-15 0-15,17-14 1 16,3 0-5-16,20-17 4 15,-2-29 0-15,-11-8-1 16,3-13 10-16,-20-6-9 16,-18-10 0-16,-23-9 10 15,-4-5-13-15,-24 3 3 16,0 11 0-16,-24 20 5 16,-11 17 1-16,-9 18-6 0,-1 13 5 15,7 15 7-15,0 0-9 16,1 35-3-16,-8 30 0 15,17 22-5-15,4 6 8 16,11 11-3-16,13-5 0 16,0-7 11-16,0-9-14 15,24-11 3-15,17-18 0 16,28-14-8-16,13-18 9 16,-10-10-1-16,11-9 0 15,-18-3 5-15,-3-3-6 16,-10-24 1-16,-18-9 0 15,-3-6 6-15,-10-5 0 0,-21 2-6 16,0 2 0-16,0 6 9 16,-7 8-1-16,-14 9-6 15,-3 12 7-15,10 5 6 16,1 3-15-16,6 0 0 16,-17 11-2-16,10 29 2 15,-10 9-3-15,24-3 3 16,0-1 0-16,0-4-1 15,10-10 4-15,18-8-3 16,9-12 0-16,1-5-1 16,7-6-5-16,0 0 6 15,-4-3 0-15,14-25 1 16,-10-4 6-16,-4-5-7 0,-10-3 0 16,0 5 8-1,-17 4-5-15,-1 8-3 0,-13 9 0 16,0 8-5-16,0 6 7 15,7 0-3-15,-7 0 1 16,17 23-15-16,-3 12 9 16,10 2 6-16,-10-7 0 15,7 2-3-15,3-6 3 16,3-6 0-16,-3-9-1 16,-3-2 13-16,3-6-14 15,-10-3 2-15,-1 0 0 16,12 0 0-16,-5-23 6 0,-3-5-5 15,4 2-1-15,-7-2 4 16,3 6-1-16,-10 9-3 16,-7 5 0-16,0 8-7 15,7 0 7-15,0 0 0 16,10 0-4-16,-4 0 2 16,18 14-4-16,-17 1 6 15,7-1 0-15,-4-6-7 16,-3 0 9-16,-14-4-4 15,7-4 2-15,-7 0-17 16,0 0 10-16,0 0 5 16,13 0 2-16,5-6-9 15,9-14 18-15,4-3-9 16,0 3 0-16,-10 6 8 16,-1 2-13-16,-3 9 5 0,-17 3-2 15,14 0-6-15,-7 0 1 16,10 6 7-16,4 8 0 15,3-3 2-15,-3 1-10 16,-1-3 8-16,4-5 0 16,-10 0-9-16,3-4 15 15,-3 0-6-15,0-4 0 16,-1-17 7-16,5-8-7 16,-11-3 0-16,-7-3 0 15,0 5-6-15,0-2 13 16,-25 6-7-16,-2 6 1 15,-4 9 11-15,17 5-19 0,7 4 7 16,1 2 0-16,6 5-10 16,-11 27 4-16,11 8 6 15,0-1 0-15,0 0 6 16,17-14-11-16,21-2 5 16,-10-9 0-16,10-5-3 15,-1-7 9-15,-9-2-6 16,3 0 0-16,-17 0 5 15,3 0-5-15,-3-11 0 16,-1-3 0-16,-6 5-3 16,-7 0 9-16,0 7-6 15,0 2 0-15,10 0 6 16,-10 0-17-16,7 0 11 0,7 0 0 16,-7 0-14-16,17 5 19 15,-10 1-5-15,-7-3 0 16,0 3-15-16,-1-6 14 15,-6 2-31-15,11-2 17 16,-4 0 9-16,13 0-2 16,4 0 8-16,4 0 0 15,10-11 6-15,-14 0-10 16,-4 5 4-16,-6 2 0 16,-7 4-8-16,10 0 12 15,-3 0-4-15,0 0 0 16,10 4-3-16,-10 2-7 0,10-1 10 15,-11-2 0 1,1-3-6-16,10 0 13 0,-3 0-7 16,10 0 0-16,7-26 8 15,-11-12-4-15,-3-10 0 16,-10-6-3-16,-14-12 24 16,0-5-22-16,0 3 21 15,-7 5-8-15,-24 11-12 16,4 17 21-16,2 13-22 15,19 13 1-15,6 9 2 16,-7 0-6-16,7 28-7 16,0 27 7-16,0 16 0 15,0 7-2-15,27-1 2 16,18-6 0-16,24-13-10 16,-4-15-12-16,18-12-54 0,-1-17-77 15,-10-14-64-15,-13 0-75 16,-15-5-255-16</inkml:trace>
  <inkml:trace contextRef="#ctx0" brushRef="#br0" timeOffset="40587">16291 9996 638 0,'0'0'173'16,"0"0"-60"-16,0 0 15 15,0 0-76-15,0 0-52 16,0 0-8-16,82-6 8 15,21 12-9-15,7 0-231 0,-6 2-226 16</inkml:trace>
  <inkml:trace contextRef="#ctx0" brushRef="#br0" timeOffset="80091">12192 11622 926 0,'0'0'204'16,"0"0"-57"-16,0 0-8 0,0 0-11 15,0 0-49-15,0 0-26 16,0 0-20-16,-127-71-24 15,127 71 1-15,0 0-8 16,0 0-2-16,0 20-1 16,14 17 1-16,-4 20 10 15,4 1-7-15,0 1-1 16,10 8 2-16,3 4-4 16,4-6 1-16,7-5 2 15,-11-8-3-15,11-14 0 16,0-16-4-16,7-5-1 15,20-17-1-15,11 0 6 16,13-12 3-16,-3-15 0 0,-10 1 0 16,-18 8-1-16,-27 1 3 15,-17 6-5-15,-7 2 7 16,-7 0-5-16,0-2 8 16,0-4-3-16,0 1-7 15,-28 0 6-15,-16 0-6 16,-1 3 1-16,-7-1 2 15,14 9-3-15,1 0 2 16,-8 1-1-16,31 2-1 16,0 0 2-16,14-6-5 15,0 6 5-15,0 0-4 16,0 0-4-16,35 6-8 0,9 17 14 16,18 5 0-16,4 4 3 15,-8-1-2-15,-6 0 0 16,-1-2 0-16,-13 0-1 15,-7 2 0-15,-24-3 0 16,-7 1-3-16,0 9-15 16,-45 1-19-16,-37 5-45 15,-15-5-56-15,8-2-129 16,10-5-136-16</inkml:trace>
  <inkml:trace contextRef="#ctx0" brushRef="#br1" timeOffset="84080">12904 11517 518 0,'0'0'290'16,"0"0"-196"-16,0 0 50 15,0 0 21-15,0 0-18 16,0 0-42-16,0 0-34 15,0 0-23-15,14 0-17 16,24 0-8-16,34 0-9 16,31-3-2-16,38-11 11 0,17-10-10 15,4 8-8-15,-15-1-1 16,-19-1-4-16,-39 10 4 16,-37 0-4-16,-25 8-11 15,-27 0-33-15,0 0-21 16,0 0-21-16,-14 0-30 15,-30 8 4-15,-8 13-10 16,1-8-2-16,-1-1 21 16,7-7 75-16,1 1 28 15,-1-4 0-15,7-2 6 0,11 0 7 16,2 0 43 0,5 4 24-16,13-4 8 0,7 1-22 15,0 18-37-15,0 6-25 16,0 18 29-16,0 11 42 15,0 13-29-15,0 4 21 16,0 9-15-16,0 6-16 16,0 2-13-16,0-5-4 15,0-11-13-15,0-15-5 16,0-14 5-16,0-17-4 16,0-12 0-16,0-9-1 15,0-5 5-15,0 0-5 16,-17 0 20-16,3 0-9 15,0 0-9-15,7-5 0 16,-3-4-2-16,10 6-2 0,0 1-2 16,0-2-10-1,0 2-5-15,10-10-12 0,42-6 5 16,6-4 25-16,25-9 8 16,-18-1-2-16,-6 2-5 15,-8-5-1-15,-6-6 5 16,-14 7-5-16,0-3 7 15,-17 17 10-15,-14 3 5 16,0 8 17-16,0 6-12 16,0 3-10-16,0 0-1 15,0 0-16-15,0 0 0 16,0 15-10-16,0 17 9 0,0 13 1 16,0 1 0-16,0-1 1 15,7-2 1-15,6-17 0 16,-6-14-2-16,3-6 0 15,-3-6-4-15,0 0 3 16,0 0 1-16,24-18 0 16,-3-22 6-16,9-11-5 15,1 8 2-15,-7 14 0 16,-10 11-2-16,-14 16 2 16,-7 2-3-16,7 0-10 15,17 0 3-15,-4 17-2 16,18 12 9-16,0-1 2 15,0-3 0-15,-4-6-4 0,4-9 1 16,7-6-7-16,-8-4 8 16,8 0 0-16,0-18 2 15,-11-13 0-15,11-3-1 16,-21-9 5-16,-3 0-3 16,-4-5-2-16,-17 4-1 15,0 1 6-15,0 9-5 16,-7 14 3-16,-10 11-2 15,10 8-3-15,7 1 1 16,0 0-6-16,0 0 3 16,0 25-22-16,0 23 25 15,0 10 3-15,0-7 0 16,7-3 0-16,17-5-3 16,3-6-3-16,-3-12 2 15,-3-6-5-15,-14-5 5 0,-7-8 1 16,0-1-9-16,0-3-2 15,0 5 0-15,-21-2-18 16,-30 1 16-16,-1 2 1 16,14-4-8-16,7-2 4 15,24-2-2-15,7 0 6 16,0 0 6-16,0 0-7 16,7 0-13-16,38-6-52 15,7-13 78-15,23-19 10 16,-9-2-8-16,-5 3 9 15,-19 2 17-15,-4 5 0 16,-21 4 16-16,-4 0-16 0,-13 3 9 16,0 7-9-16,0 1-10 15,0 6 6-15,0 4-17 16,0 1-3-16,0 4-4 16,0 0-7-16,-6 0 5 15,-1 0-1-15,7 29-6 16,-11 17 9-16,11 5 2 15,0-5 0-15,0-6-3 16,11-6 1-16,9-14-1 16,-6-6 0-16,-4-8-6 15,-3-6 2-15,0 0-7 16,7 0 12-16,0-7 15 16,10-21-10-16,7-8 0 0,-4 1 3 15,4 4-8-15,-10 6 10 16,3 5-10-16,-4 14 1 15,-6 6-4-15,17 0-5 16,-7 3 5-16,4 20 0 16,-4 5-5-16,-4 0 6 15,5 1 2-15,-5-3 0 16,-6-10 1-16,10-3 1 16,-10-11-3-16,-1-2 1 15,18 0 0-15,7-11 9 16,21-29-3-16,-1-6-3 15,4-11 4-15,-28-6-6 0,-9-2 13 16,-19-3 1 0,-6-2-5-16,0 13 4 0,0 20-6 15,-6 17-2-15,-1 17 4 16,-11 3-10-16,18 0-1 16,0 28-14-16,0 24 15 15,0 14 2-15,18 0-1 16,9-15-1-16,4 0 0 15,0-5-8-15,3-9-22 16,4-5-41-16,7-10-50 16,0-13-99-16,6-9-58 15,-20 0-81-15</inkml:trace>
  <inkml:trace contextRef="#ctx0" brushRef="#br1" timeOffset="84228">15823 11932 634 0,'0'0'273'0,"0"0"-182"16,0 0-45-16,0 0-25 15,341-95-12-15,-201 66-9 16,8 3-104-16,-7 6-482 16</inkml:trace>
  <inkml:trace contextRef="#ctx0" brushRef="#br1" timeOffset="87458">20647 11823 712 0,'0'0'216'0,"0"0"-72"15,0 0 21-15,0 0-4 16,0 0-65-16,0 0-32 16,-51-86-4-16,51 74-29 15,0 1-20-15,31 2-11 16,13 1 6-16,8 8-9 15,6 0 3-15,1 0 0 16,-4 17-1-16,-21 9 8 16,4 6-7-16,-14 2 0 15,-17 3-3-15,-7 0-7 16,0-3 10-16,0-8 0 16,-7-6 3-16,-10-11 5 15,10-7-7-15,7-2 2 16,0 0 0-16,0 0 13 0,0-5-16 15,7-24 2-15,17-8-6 16,10 0-2-16,-3-9 6 16,7 10 0-16,0-11 8 15,-11 10-6-15,-3 5-2 16,-3 7 0-16,-4 7 3 16,-17 10 4-16,0 8-7 15,0 0 0-15,0 0 3 16,0 0-8-16,0 17-4 15,0 17 9-15,0 3-6 16,0 4 15-16,0-3-8 0,0-11-1 16,21 2 4-1,-7-3-6-15,17-6 2 0,6-3 0 16,-9-5-5-16,17-4 10 16,-1-8-3-16,-6 0-2 15,0 0 3-15,-11-6 0 16,-2-8 0-16,-12 2-3 15,-13 1 0-15,0 3-1 16,0 2-24-16,-27 6-50 16,-11 0-45-16,0 0-95 15,14 17-155-15,24 3-488 16</inkml:trace>
  <inkml:trace contextRef="#ctx0" brushRef="#br1" timeOffset="87859">22205 11697 778 0,'0'0'188'0,"0"0"-96"16,0 0 54-16,0 0 0 15,0 0-51-15,0 0-30 16,-66-43-30-16,87 35-27 16,31-4-8-16,30-2 19 0,21 2-16 15,7-2 1-15,4 3 4 16,-11 2-8-16,-21 3 0 16,-23 3 5-16,-21 1-6 15,-25-2 1-15,1 4 0 16,-14 0 7-16,0 0 0 15,0 0 6-15,0 0-3 16,-14-2-7-16,1-6 10 16,-11 2-13-16,-4 2-4 15,-3 4-22-15,0 0-110 0,11 4-94 16,20 10-239 0</inkml:trace>
  <inkml:trace contextRef="#ctx0" brushRef="#br1" timeOffset="84810">18773 11525 754 0,'0'0'215'0,"0"0"-67"0,0 0-38 15,0 0 7-15,0 0-45 16,-14-157-22-16,42 151-19 15,10 6-30-15,13 0 1 16,8 22-2-16,3 22 1 16,-28 19-1-16,-10 11-5 15,-24 9 5-15,0 3 7 16,-58 0-1-16,-25-8-3 16,8-13-3-16,-5-17 0 15,19-16 5-15,26-21-1 16,-3-11-2-16,14 0 12 15,11-9-6-15,13-25 16 16,0-8-10-16,0-4 11 16,31 3-9-16,3 6-9 0,4 8-5 15,-7 9 7-15,0 12-3 16,-4 8-11-16,4 0 5 16,7 8 0-16,3 21 2 15,14 5-1-15,-3 3-1 16,-1-3 1-16,-6 4-1 15,7-7-16-15,-1-5-85 16,8-9-73-16,-1-14-121 16,11-3-139-16</inkml:trace>
  <inkml:trace contextRef="#ctx0" brushRef="#br1" timeOffset="85067">19375 11208 966 0,'0'0'179'0,"0"0"-7"0,0 0-7 15,0 0-82-15,0 0-60 16,0 0-23-16,34-14 0 16,18 45 1-16,17 7 1 15,-4 4 1-15,4 1 0 16,-4 1 3-16,-6-8-6 15,9-1 0-15,-16-10-13 16,-7-4-108-16,-25-10-166 0,-20-6-141 16</inkml:trace>
  <inkml:trace contextRef="#ctx0" brushRef="#br1" timeOffset="85509">19901 11366 780 0,'0'0'193'15,"0"0"-72"-15,0 0-12 16,0 0-51-16,0 0-28 16,-223 2 7-16,171 22-21 15,7 3-1-15,7-1-11 16,18 0-2-16,3-3-3 0,17-8 1 16,-7-7-5-1,7-5-72-15,0-3-114 0,0 0 43 16,0-20 50-16,31-24 11 15,7-7 85-15,-11-8 2 16,-3-2 11-16,-17-2 60 16,-7-2 0-16,0 5 18 15,0 8 1-15,0 15 16 16,0 17 10-16,0 9-33 16,0 11-4-16,0 0-21 15,0 0-52-15,0 14-6 16,0 29-2-16,0 16 2 15,0 12 16-15,0 10-13 0,21 0 7 16,-4-2-4 0,3-3-5-16,18-6 3 0,-7-13-4 15,4-17-2-15,-4-11-21 16,-11-17-76-16,4-12-37 16,-17 0-24-16,-7 0-44 15,0-24-88-15,-14-13-360 16</inkml:trace>
  <inkml:trace contextRef="#ctx0" brushRef="#br1" timeOffset="85689">19420 11409 535 0,'0'0'162'0,"0"0"-20"0,0 0 12 16,0 0-45 0,0 0-27-16,0 0-44 0,51-12-29 15,28 7 66-15,24-3-5 16,11-8-27-16,-18 8-32 15,-13-1-11-15,-49 9-14 16,-17 0-214-16,-17 0-237 16</inkml:trace>
  <inkml:trace contextRef="#ctx0" brushRef="#br1" timeOffset="90524">17934 11085 694 0,'0'0'190'0,"0"0"-26"16,0 0-21-16,0 0-27 16,0 0 4-16,0 0-21 15,-7-117-58-15,1 117 3 16,-8 5-44-16,-17 38 3 15,-7 20 20-15,-14 20-7 16,1 12 14-16,-1 8-13 16,-6 11-15-16,13 9 15 15,7 3-16-15,31-6 5 16,7-6-4-16,59-11-2 0,44-12-1 16,24-10 1-1,14-24-19-15,21-26 8 0,-11-19-64 16,-20-12-90-16,-49 0-255 15</inkml:trace>
  <inkml:trace contextRef="#ctx0" brushRef="#br1" timeOffset="89117">23597 11423 910 0,'0'0'191'16,"0"0"-72"-16,0 0-5 16,0 0-11-16,0 0-10 0,0 0-62 15,-13-150-3-15,43 131-15 16,5 4-12-16,-4 1 10 16,14 9-11-16,-8 5 0 15,1 0-7-15,3 0 8 16,-3 14-2-16,0 20 1 15,-7 9-5-15,-17 6-1 16,-7 0 4-16,-7-4 2 16,0 1 0-16,0-15 0 15,0-5 0-15,0-9 0 16,-7-8 8-16,7-9-6 0,0 0 3 16,0 0 8-1,0-15 62-15,0-16-55 0,14-12-10 16,16-3 2-16,8-3-10 15,7-2 17-15,-11 5-17 16,-3 9-2-16,-10 11 8 16,-11 12-1-16,-3 11-7 15,0 3 0-15,7 0-16 16,10 23 11-16,3 11 3 16,-9 13 2-16,-5-2-7 15,-6 1-3-15,0-7 10 16,-7-4 0-16,17-12-16 15,-17-10 10-15,7-3-2 16,-7-10 8-16,7 0-11 16,14 0 11-16,3-12 0 0,20-22 2 15,8-12 8-15,0-2-11 16,-8 5 1-16,1 2 0 16,-18 13 6-16,-16 11 2 15,-4 12-8-15,-7 5 0 16,0 0-3-16,6 0-3 15,1 22-5-15,7 13 11 16,-4 5-5-16,4-6 12 16,0-5-7-16,10-4 0 15,-3-7 1-15,3-8-9 0,-4-6 8 16,4-4 0 0,4 0 0-16,-4 0 9 0,10-26-7 15,-3-5 0-15,0-4 5 16,-10-2 9-16,3-3-12 15,-17 2 4-15,-7 4 17 16,0 15-23-16,0 4 7 16,0 12-9-16,0 3 4 15,0 0-16-15,0 0 6 16,0 29 6-16,-7 13-6 16,-3 2 11-16,10-1-9 15,0-6 4-15,0-9-18 16,0-8 15-16,10-9-7 15,11-4 8-15,-1-7-9 16,11 0 22-16,14 0-9 0,-7-18-2 16,6-4 6-16,-6-7 0 15,-3 1-6-15,-11 1 0 16,3 8 3-16,-17 7 8 16,-3 9-11-16,-7 3 0 15,0 0-1-15,0 0-8 16,0 3-2-16,7 17 11 15,0 6-9-15,-7 0 9 16,0-7 0-16,0 1 0 16,0-8-2-16,7-5-7 15,-7-7 4-15,7 0 5 16,-7 0 0-16,17 0 6 0,11-10-6 16,3-9 0-16,6-6 6 15,-9 1-7-15,3 6 1 16,0 4 0-16,-11 6-4 15,-6 8 6-15,10 0-3 16,-3 0 1-16,-4 11-6 16,-3 9-3-16,0 3-13 15,3-5-27-15,-10-1-4 16,-7-7-75-16,6-1-42 16,-6-3-53-16,0-2-128 15</inkml:trace>
  <inkml:trace contextRef="#ctx0" brushRef="#br1" timeOffset="89480">25096 11079 34 0,'0'0'678'0,"0"0"-517"15,0 0-12-15,0 0-8 16,0 0-20-16,0 0-70 15,-75-100-14-15,75 100-37 16,0 0-5-16,0 0 5 16,0 14-11-16,0 7 11 15,24-4-2-15,3-6 5 0,4-4-3 16,0-7 21-16,4 0 16 16,-4-4 46-16,0-16-22 15,-11-9-10-15,-13 1 6 16,-7-4-37-16,0-2 4 15,-7 6-24-15,-31 2-13 16,-13 9 11-16,-8 8-22 16,8 9-31-16,6 0-28 15,21 11-90-15,24 21-72 16,0-1-163-16</inkml:trace>
  <inkml:trace contextRef="#ctx0" brushRef="#br1" timeOffset="89760">25547 10686 582 0,'0'0'479'0,"0"0"-315"0,0 0 17 0,0 0-67 16,0 0-33-16,0 0-45 15,17-107-29-15,55 132 2 16,31 22-5-16,18 15-4 16,3 16 11-16,3 7-3 15,-31 10-8-15,-7-4 0 16,-30-2 9-16,-35-3-9 0,-24-3 0 16,0-4-17-16,-96 3 2 15,-38-4-147-15,-31-3-265 16</inkml:trace>
  <inkml:trace contextRef="#ctx0" brushRef="#br0" timeOffset="101727">12495 13384 865 0,'0'0'189'15,"0"0"-48"-15,0 0-36 16,0 0-41-16,-224-160-12 15,211 154-39-15,6 3-4 16,7 3-9-16,0 0-22 16,0 5-55-16,0 19 6 15,0 4-31-15,20-2-52 16,18-3-121-16,0-8-230 0</inkml:trace>
  <inkml:trace contextRef="#ctx0" brushRef="#br0" timeOffset="102464">12020 13372 547 0,'0'0'192'0,"0"0"-22"16,0 0-33-16,0 0 8 15,0 0-31-15,0 0-23 16,-44-140-6-16,44 140-21 16,0 0-18-16,0 0-35 15,0 0 0-15,0 0-11 16,0 0-4-16,0 12 0 15,0 19 4-15,6 15 0 16,1 5-1-16,4 1 4 16,-4 11-3-16,6-6 0 15,1-1 5-15,24-3-5 16,0-11 0-16,6-8 4 16,8-8-6-16,13-8 2 0,25-7 0 15,13-3 7 1,-7-8-2-16,-7 0 0 0,-13 0-5 15,-24 0 2-15,-8 0 2 16,-13 0-2-16,-17-8 0 16,0-3 11-16,-7-7-5 15,-7 4 22-15,0-6-12 16,0-6-14-16,0 7 8 16,-28 1-10-16,-3 1-2 15,-7 3 0-15,11 2 12 0,3 6-11 16,17 4-1-1,-7-5-4-15,14 7-5 0,0 0 16 16,0 0-7-16,0 0 0 16,0 0-9-16,0 0 6 15,0 0 2-15,14 7-6 16,24 13-1-16,7-3 10 16,13 5-2-16,18 2 0 15,-18-4 5-15,1-6-4 16,-15 3-1-16,-23-3 1 15,-4 4-8-15,-17-7 7 16,0 9 0-16,-17 0-2 16,-42 6-19-16,-30-1 14 15,-7 7-83-15,-1-1-84 16,8 2-167-16</inkml:trace>
  <inkml:trace contextRef="#ctx0" brushRef="#br1" timeOffset="105071">13650 13435 761 0,'0'0'219'15,"0"0"-79"-15,0 0-22 16,0 0-30-16,0 0-2 15,10-154-23-15,-3 142-22 16,-7 7-10-16,0-2 5 0,0 7-5 16,0 0-18-16,0 0-13 15,0 0 0-15,0 32-11 16,0 17 11-16,0 17 2 16,0-3-1-16,0-4-1 15,0-1 6 1,45-10-4-16,13-10-2 0,1-13-2 15,-1-10 2-15,11-15 1 16,-10 0 5-16,6-18-4 16,4-21 1-16,-18-19 6 15,1-8-9-15,-21-8 0 16,-11 3 3-16,-20 2 1 16,0 18-2-16,0 26 1 15,0 10-2-15,0 15 10 0,-7 0-11 16,-6 15-14-16,2 29 4 15,-2 25 10-15,6 3 4 16,7 5-4-16,0-4 1 16,51-9-2-16,8-12 1 15,16-7 0-15,15-13-3 16,-1-21 8-16,8-11-5 16,-1 0 0-16,-24 0 0 15,-14-25 2-15,-27 1-2 16,-7-1 1-16,-24-1 4 15,0 6-3-15,0-6 6 16,0 12 1-16,0 5-1 16,0 7 20-16,-10 2-23 0,10 0-3 15,0 0-2-15,0 0-6 16,0 31-5-16,0 21 10 16,0 19 2-16,0 6 1 15,0 6-1-15,17 0-1 16,-10-3 0-16,7-9 3 15,-7-8-3-15,0-11 0 16,3-21 1-16,-10-17 2 16,0-8-3-16,0-6 0 15,0 0 12-15,0-8 8 16,0-29 26-16,-17-26-33 16,-4-20-12-16,7-18 6 15,-3-7-7-15,10-3 2 0,1 5-5 16,6 15 1-16,0 22 2 15,0 17-1-15,30 27-9 16,5 7 9-16,10 12-21 16,-1 6 2-16,8 0 12 15,10 18-10-15,-11 13 12 16,1 6 3-16,-7 8-12 16,-18-1 15-16,-3 2-4 15,-24 0-12-15,-17-3-4 16,-55 2-18-16,-18-11-28 15,-6 1-44-15,20-10-42 16,32-10 11-16,37-9-26 0,7-6-69 16,24 0-143-1</inkml:trace>
  <inkml:trace contextRef="#ctx0" brushRef="#br1" timeOffset="106453">15651 13818 575 0,'0'0'179'0,"0"0"12"16,0 0-57-16,0 0-23 16,0 0-14-16,0 0-13 15,11-177-1-15,-36 145-27 16,12 7-21-16,-18 5-9 16,3 6-14-16,11 14-10 15,-4 0-2-15,-3 0-4 16,-3 2 2-16,3 28-7 0,10 9 15 15,7 4-9-15,7 3 3 16,0-1 0-16,7-8-3 16,31-11-4-16,7-8 2 15,-1-16 5-15,-3-2 0 16,15-6 2-16,-15-28-2 16,-3-15 0-16,-7-5 7 15,-11-9-4-15,-10-17 2 16,-3-11 8-16,-7-18-12 15,0 1 13-15,0 13-13 16,-7 30 1-16,-10 27 17 16,4 24-7-16,13 14 8 0,-7 0-20 15,7 40-21-15,0 23 16 16,0 28 5-16,0 11 0 16,27 5-1-16,18 2 4 15,6-12-3-15,18-3 0 16,-3-11 6-16,2-20-17 15,-2-17 9-15,-1-21-9 16,4-25 2-16,-4 0 3 16,4-19 6-16,-18-25 0 15,-6-4 3-15,-24-6 2 16,-8-4-3-16,-13 0-1 16,0 2 16-16,-34 10-16 15,-17 9 8-15,-4 17 1 0,20 6-7 16,-3 14-6-16,7 0-2 15,11 14-9-15,-4 26 12 16,10 15 2-16,7-4 0 16,7 6-3-16,0-5 2 15,0-15-4-15,28-3-3 16,-4-11-10-16,-4-14 7 16,11-4-14-16,-7-5 19 15,-3 0 5-15,0-20 1 16,3-11 5-16,-11-6-5 15,11 3 0-15,-17 8 0 16,7 9 5-16,-14 8-5 16,7 7 2-16,0 2-1 0,10 0-2 15,4 22-8-15,16 10 9 16,-6 2-3-16,14-3 6 16,0-8-3-16,6-9 0 15,1-8 2-15,0-6 1 16,-1 0-3-16,1-31 0 15,-1-15 18-15,-6-11-5 16,-14-17 17-16,-10-10 3 16,-15-16-13-16,-6-3 9 15,0 1-10-15,-27 5-9 16,-25 14 12-16,14 26-19 16,14 28 7-16,11 20 1 0,13 9-7 15,0 12-8 1,0 53-10-16,0 24 14 0,0 25-5 15,7 1 8-15,23-12-3 16,-2-16 0-16,10-8-3 16,-7-22 0-16,-11-14-30 15,-2-15-28-15,-5-11-6 16,-13-11-37-16,0-6-30 16,0 0 38-16,0-26-24 15,-13-23-40-15,-18 4 59 16,-14-4 46-16,0 9 28 15,1 6 27-15,23 11 21 0,-3 9 38 16,24 8-18 0,0 6 4-16,0 0-14 0,0 0-31 15,31 0 2-15,27 6 12 16,18-1 10-16,10-5 17 16,3 0-1-16,-6 0 17 15,-8 0-5-15,-16-5-19 16,-8-7 8-16,-13-5-3 15,-10-3 11-15,-4 0 20 16,-24-6-17-16,0 1 2 16,0-1-17-16,-14 9-21 15,-17 8 6-15,-7 9-22 16,-13 0 1-16,6 20-1 16,-13 26 0-16,13 8 3 15,31 0-3-15,14 2 2 0,0-11-10 16,35-8 11-16,26-9-3 15,5-5 2-15,-8-11 4 16,11-4-12-16,-11-2-24 16,-13-6-98-16,-17 0-98 15,-28 0-265-15</inkml:trace>
  <inkml:trace contextRef="#ctx0" brushRef="#br1" timeOffset="108282">18574 13558 721 0,'0'0'215'0,"0"0"-40"16,0 0-12-16,0 0-53 15,7-163-16-15,-7 134-20 0,-7 9-36 16,-10 1 5-16,10 13-4 15,7 6-22-15,0 0-4 16,0 0-13-16,0 0-4 16,0 31 0-16,0 12 8 15,0 3-3-15,7 5-1 16,17-11 3-16,-4 2-4 16,-2-3 1-16,2-8 0 15,-6-11 0-15,3-13 2 16,-10-2-2-16,-7-5 0 0,14 0 0 15,3 0 8 1,-3-18-7-16,17-19-1 0,-4 3 3 16,-13-3 6-16,10 5-9 15,-3 1 0-15,-11 11 3 16,-3 8-7-16,0 6 4 16,0 6-2-16,6 0 0 15,11 6-8-15,14 20 10 16,-10 11 0-16,9-5 3 15,-6 0-8-15,-3-5 5 16,-4-4 0-16,-3-9-3 16,10-2 6-16,-25-6-3 15,8-6 0-15,-7 0 3 16,3 0-4-16,11 0 3 16,10-32-2-16,3 0 3 15,4 1 3-15,-14 0-6 16,-10 11 0-16,-7 0 5 0,0 14-13 15,-7 1 8-15,7 5 0 16,10 0-3-16,3 19-4 16,5 13 6-16,2 4 1 15,-3-3 0-15,4-5-8 16,-4-5 8-16,-4-5 0 16,-2-10-3-16,-5-2 5 15,-6-6-2-15,-7 0 0 16,14-6 0-16,10-25 8 15,-3-9-7-15,10 1-1 16,-11 0 0-16,-3 16 6 16,-3 3-6-16,-7 6 0 0,-7 14-1 15,17 0-8-15,-3 3-2 16,13 22 11-16,4 7-8 16,-7-1 16-16,-3 0-13 15,0-4 5-15,10-10-12 16,0-3 9-16,-11-8-6 15,4-6 9-15,4 0 0 16,10-6 9-16,-7-20-9 16,3-6 5-16,-3-4 0 15,-7 1 7-15,-17-2-8 16,7-6 7-16,-14 6 4 16,0 9-10-16,0 10 7 15,0 13-3-15,0 5-7 0,0 0-4 16,0 25-13-16,0 24 15 15,0 11-7-15,13-3 14 16,32-9-7-16,0-4 0 16,-1-12 1-16,1-13-8 15,-14-4 9-15,3-15-2 16,-3 0 1-16,7 0 9 16,0-11-10-16,-4-22 1 15,11-1 5-15,-14-9-3 16,0 4-3-16,-10-5 0 15,3 10 1-15,-10 17 6 16,-8 3-7-16,-6 14 0 0,7 0-11 16,17 2 8-16,-10 27-8 15,7 5 11-15,-4-2-6 16,-3-1 5-16,-1-13-1 16,-2-5-3-16,-4-4-6 15,-7-5 4-15,0-4 1 16,6 0 6-16,1 0-2 15,0 0 13-15,17 0-10 16,-3-18-1-16,17-8 4 16,0 7-8-16,-11 4 4 15,4 6 0-15,-10 7-3 16,10 2-3-16,-11 0-1 16,4 0-18-16,-3 0-14 0,-11 14 2 15,-3 4-59 1,-7 0-55-16,0-5-68 0,-31 0-83 15,-20-6-475-15</inkml:trace>
  <inkml:trace contextRef="#ctx0" brushRef="#br1" timeOffset="108626">19980 13018 719 0,'0'0'136'16,"0"0"-41"-16,0 0-8 0,0 0-22 15,0 0-46-15,0 0-19 16,-58-20 0-16,58 49 0 16,0-1 8-16,24-8-5 15,20-3-3-15,-2-11 29 16,13-6-10-16,-4 0 51 15,-6-6 15-15,-11-14-33 16,-3-6 24-16,-17-11-25 16,-14 3-26-16,0 3-8 15,0 2-6-15,-14 15-11 16,-10 5 0-16,24 9-58 16,0 0-85-16,62 23-150 15,41 20-50-15</inkml:trace>
  <inkml:trace contextRef="#ctx0" brushRef="#br1" timeOffset="109423">22562 13098 851 0,'0'0'184'0,"0"0"-68"0,0 0-4 16,0 0 40-16,0 0-65 16,0 0-52-16,0-52-32 15,0 98 9-15,0 17-12 16,0 8 7-16,0 10-1 15,0-4 4-15,-10-6-10 16,10-2 0-16,0-19 1 16,0-9 13-16,10-15-14 15,4-9 0-15,-14-11 4 16,7-6 0-16,-7 0-3 16,0 0 4-16,0-32 1 0,-21-5-6 15,-23-8 0-15,-18 1-5 16,3 10-27-16,1 5 30 15,6 10-14-15,21 7 14 16,11 9-3-16,13-2-3 16,7 5 7-16,0 0-2 15,0 0-31-15,14 11 21 16,37 15 3-16,32 0 10 16,13-6-5-16,14-9 10 15,0-8-5-15,-14-3 0 16,-27 0 3-16,-17 0-3 15,-25 0 2-15,-10 0-2 16,-10 0 43-16,-7-3-22 16,0 0 20-16,0 0-11 0,0 3-29 15,0 0 2-15,0 0-3 16,0 0-18-16,0 6 15 16,0 20 0-16,7 2 3 15,24 2 0-15,-3-12 5 16,23 0-10-16,-6-9 5 15,17-9 0-15,10 0 6 16,-14 0 2-16,-3-9-6 16,-13-9 10-16,-11-8-3 15,-7-4 29-15,-24-8-12 16,0-1-6-16,-18-4-1 16,-26 3-16-16,-28 8-4 15,3 7 1-15,3 19-5 0,15 6-6 16,6 0-6-16,21 20-71 15,10 23-48-15,14-3-124 16,14-3-274-16</inkml:trace>
  <inkml:trace contextRef="#ctx0" brushRef="#br1" timeOffset="110115">24361 13449 637 0,'0'0'224'0,"0"0"-136"16,0 0 49-16,0 0-40 15,0 0-41-15,0 0 2 16,44-71-20-16,-27 65-6 16,4-2-19-16,10 8-4 15,-3 0-14-15,9 0 5 16,1 8-1-16,0 15-8 0,-17 6 1 15,3 2 8-15,-24-8 0 16,7-3 4-16,-7 0-4 16,0-12 0-16,0-2 0 15,6-6-2-15,1 0 11 16,-7 0-8-16,7 0 16 16,17 0-10-16,-10-26 30 15,24-5-36-15,7-9-1 16,13 0 30-16,1-3-24 15,-1 1 14-15,-13 4 3 16,-8 10-6-16,-23 10 16 16,-14 12-17-16,0 6 0 0,0 0-7 15,0 0-9-15,-7 6-9 16,-13 20-4-16,-11 11 13 16,17 2 12-16,0-1-12 15,14 0 0-15,0-7 0 16,0 1 6-16,14-7-6 15,17-5 0-15,3-6 9 16,18-2-2-16,-7-6-5 16,17-6 11-16,-4 0 6 15,0 0-13-15,1 0-9 16,-8 0 3-16,4 0-110 16,-27 0-120-16,-14 0-250 15</inkml:trace>
  <inkml:trace contextRef="#ctx0" brushRef="#br1" timeOffset="110456">26238 13498 950 0,'0'0'133'0,"0"0"5"15,0 0-46-15,0 0-13 16,0 0-57-16,0 0-15 0,0-6-7 16,0 6-9-16,0 9 9 15,0 8-2-15,0-3 9 16,14-2-9-16,24-4 4 16,6-2 0-16,1-6 40 15,-7 0-23-15,-18 0 13 16,-13 0-15-16,-7-8-9 15,0-13-16-15,0 10-26 16,-38-6-123-16,4 3-153 16,-21 5-384-16</inkml:trace>
  <inkml:trace contextRef="#ctx0" brushRef="#br2" timeOffset="483779">26688 9896 400 0,'0'0'118'0,"0"0"-49"16,0 0 28-16,0 0-14 16,0 0 1-16,0 0 3 0,0 0-35 15,-6 0 2-15,-8 0-8 16,0-3-14-16,-10 3 11 15,-7 0-16-15,-14 0-11 16,-6 0 8-16,-15 0-18 16,-16 11 18-16,-8 1-4 15,-13 5-16-15,-14-3 21 16,-3-2-14-16,-4-6-2 16,-3 1 3-1,7 1-5-15,3-7-3 0,-4 8 1 16,5-6 2-16,-25 6-4 15,0-1-3-15,-21 0 0 16,4-1-3-16,-18-2 10 0,-26 1-7 16,-36 1 0-1,-6 1 5-15,-14-3-6 0,35 1 2 16,23-1-1-16,29-3 0 16,30 5 7-16,10-2-5 15,-3 5-2-15,7-2-4 16,10 6 0-16,-4 0 5 15,4 3-1-15,-10 7 0 16,-14-2 0-16,-7 1-1 16,1 0 1-16,6-6 0 15,6 3-1-15,19-5 3 16,2-4-2-16,18-2 3 16,6-7-1-16,-6 2-1 15,-14 1-1-15,0-5 0 0,-10 0 6 16,3 0-6-16,-3 0 0 15,3 0-2-15,13 0 5 16,-9 0-3-16,17 0 3 16,-7 0-1-16,6 0-2 15,-13 0 0-15,4 0 0 16,-4 3 0-16,0 8-2 16,13-1-1-16,8 0 2 15,13 2 1-15,11-4 0 16,7 1 1-16,-11 0-2 15,3 5-1-15,-16 0 1 16,-8 3 1-16,1 1 0 16,10-2 2-16,3-1-9 0,11-4 9 15,7-2-2-15,3-1 6 16,-4-2-5-16,8 0-2 16,-1 0 0-16,-6 2 0 15,6 0 1-15,0 1 0 16,-3-4 4-16,14 2-4 15,-14-4 2-15,14-1-1 16,3 1-1-16,7-3-2 16,4 3 1-16,16-3 2 15,-3 0-2-15,8 0 3 16,-1 0-2-16,-10 0 0 16,3 3 2-16,-7 0-2 0,-3 1 0 15,-3-3 1 1,9 5-6-16,-2-3 6 0,3 2-1 15,-4 1 0-15,-10 6-5 16,3-1 5-16,4-2 0 16,4 0 3-16,6-4-9 15,14-5 9-15,0 4-3 16,0-4 0-16,0 0 0 16,-10 0 0-16,3 2-5 15,0 1 9-15,7 3-9 16,-7 0 8-16,-7-5-4 15,-3 12 2-15,3-2-2 16,1 0 4-16,-5 4-5 0,12-7 2 16,-1 4-4-1,0-6 4-15,0 8 2 16,0 3-2-16,-3 3-1 0,-4 3 1 16,7-3 0-16,0 0-1 15,0 2-1-15,-3-4 2 16,10-2 0-16,-7-1-3 15,7-1 2-15,0 4 1 16,0-4 1-16,0 0-1 16,0 3 2-16,0 1-4 15,0-2 6-15,0 8-10 16,0-1 10-16,0 0-5 0,0 3 2 16,0-1-2-1,0 4 1-15,0 2-1 0,0-5 1 16,0 0 1-16,0-4-1 15,0-1 0-15,0-1 1 16,0-4 2-16,0 6-4 16,0-3 2-16,0-3 1 15,-7 8-1-15,7-7 2 16,-13 4-2-16,13 0-1 16,-7 4 3-16,-11-1-6 15,12 2 7-15,-8 5-4 16,0-5 0-16,-3 5 3 15,3 1-2-15,-10 2 3 16,3 3-3-16,1 1 1 16,-4-4-2-16,10 0 0 0,-3-5 1 15,10 2 3 1,-7 1-4-16,0-1 1 0,-3 6-1 16,3 3 0-16,-6 2-2 15,3 2 5-15,3-1-3 16,0 0 0-16,-3-3 5 15,10 3-10-15,0 0 8 16,-7-4-3-16,8 5 2 16,-5-10 0-16,11 3-4 15,-14 0 3-15,14-11-1 0,-6-3 0 16,6-9-3 0,0-2 3-16,0-4 0 0,0-2-2 15,0 0 1-15,0-1 2 16,0 4-1-16,0-3 0 15,0 2 0-15,0 1 0 16,0-1 0-16,0-2 6 16,0-3-7-16,6 2 1 15,-6 1-4-15,7 6 3 16,0-6 2-16,-7 2 0 16,11 9 3-16,-11-8-4 15,6 2 0-15,-6-5 0 16,7-1 1-16,0 2-5 15,0 1 5-15,0-2-2 16,-7-1-3-16,17 1 4 16,-10-3-4-16,0 3 4 15,14-1-11-15,9 2 11 0,8-7 2 16,7 5 8-16,0-3-10 16,-1-2 1-16,1 4-4 15,7-4 11-15,6 0-7 16,7 0 2-16,18 0-1 15,-1 0-2-15,-2 0 0 16,16 0 1-16,-7 0 0 16,8-9 0-16,-1 0 1 15,10 4-4-15,-9-4 4 16,-1 3-2-16,-7 1 4 16,-3-7-4-16,-3 6 0 15,-8-2 2-15,-2 8-2 0,-5-6 0 16,-2 0 3-16,-1 1-4 15,-3 2 2-15,3 0 0 16,1 3-1-16,2-3 0 16,-2 3 0-16,-4 0-2 15,-4 0 1-15,1 0 1 16,6 0 0-16,4 0-2 16,-4 0 1-16,11-6-3 15,3 6-3-15,-4 0 7 16,8 0-9-16,-18 0 2 15,11 0 6-15,-11 0-5 16,-6 0-3-16,9 0 1 16,-2 0 2-16,2 0 2 0,-2 0-5 15,-8 0 9 1,11 0-2-16,3 0 2 0,-3 0 0 16,10 0-1-16,-3 0-3 15,6 0 2-15,-3 0 0 16,18 0 1-16,-8 0-4 15,7 0-2-15,7 0 4 16,-6 0-7-16,9 0 7 16,-3 0 2-16,-13 0 1 15,-4 0 0-15,3 0 1 16,-6 0 0-16,-8 0 1 16,4 0 0-16,4 0-2 0,-1 6-2 15,-2-3 2 1,9-3-2-16,7 3 0 0,0-3-10 15,11 0 3-15,-11 0 8 16,8 0-2-16,-15 0 1 16,-10 0-3-16,4 0-7 15,-8 0 1-15,-3 0 1 16,-3 0 6-16,3 0 1 16,4 0 1-16,-4 0 1 15,18 0-1-15,6 0-5 16,7 0 9-16,4 0-2 15,-4 0 0-15,0 0 0 16,0 0 4-16,0 0-4 16,11 0 1-16,-4 0 0 15,0 0-1-15,10 0 0 0,-3 0-2 16,3 0 5-16,-17 0-3 16,7 0 2-16,-20 0 3 15,-1 0-8-15,-6 0 3 16,-11 0 0-16,4-6-4 15,3 0 4-15,10 1-1 16,7-1-1-16,-6-2-1 16,-1 2 3-16,-6 0-6 15,-11 6 0-15,-3 0 4 16,3 0-10-16,-21-6 9 16,-6 0 2-16,0 1-1 0,-14 2 0 15,-11-3 2-15,5 0 0 16,-25 6 0-16,6-2 4 15,-6 2-4-15,0-3 0 16,0 3 0-16,7-3 1 16,0-3 3-16,-7 3-4 15,7-5 0-15,3-1 3 16,-3 0-5-16,0 1 3 16,0-6-1-16,0 2 0 15,-7-8 5-15,7 3-5 16,3 3 0-16,-3-12 9 15,0 3-9-15,7-3 3 16,-8-5-2-16,5-3 4 16,3-15-1-16,-8-5 4 0,1-3 7 15,7 3-5-15,-4-4 10 16,-10 1 5-16,0 9-17 16,7-1 6-16,0 6-14 15,7 6 22-15,-7 2-6 16,10 4-16-16,-3 3 11 15,-1-2-9-15,-6 3 0 16,4-2 9-16,2 0-9 16,-6-1-1-16,0 2 9 15,-7 6-7-15,0-1 9 16,7 0-1-16,-7-2-11 16,10-1 10-16,-10 0-7 0,0 1-1 15,0 2 1 1,0-2 5-16,0 4-8 0,0-8 5 15,0 9-4-15,0 0 11 16,0 0-11-16,0 3 6 16,0-3-4-16,0 6 3 15,0-6 0-15,7 2-6 16,-7 1 0-16,0 0 7 16,0 0-7-16,7 0 0 15,-7 3-4-15,0-6 14 16,0 0-8-16,0 0-2 15,0-6 0-15,0 0 3 16,7 2-3-16,0-6 0 16,-7 4-2-16,0-8 10 15,7 3-10-15,-7-4 2 0,10 1 0 16,-10-1-4-16,7-2 8 16,0 0-4-16,0 1 0 15,0-5 2-15,6 6-2 16,-2 7 0-16,-5-1 5 15,8 3-8-15,-7 4 3 16,0-4 0-16,3 1 4 16,4-1 2-16,-7-6-6 15,-7-3 1-15,14-2 3 16,-7 1 0-16,-7 1-4 0,10 4 0 16,-3 2-3-1,-7 4 7-15,7-1-4 0,-7 3 0 16,0 5 4-16,0 2-9 15,0 0 5-15,0 6 0 16,0-6 0-16,0 9 3 16,-14-1-3-16,-3-4 0 15,10 6 5-15,-7-2-13 16,7-1 8-16,0 3-7 16,-10 0-12-16,10 1-54 15,-7 5-24-15,14 0-31 16,0 0-25-16,0 5-97 15,0 24-150-15</inkml:trace>
  <inkml:trace contextRef="#ctx0" brushRef="#br2" timeOffset="484506">27118 10691 595 0,'0'0'122'15,"0"0"-63"-15,0 0 36 16,0 0-37-16,0 0-34 15,0 0 1-15,0 0-22 16,-7-13-3-16,45 13 4 16,7 0 18-16,6 0 11 0,1 0-20 15,0 0 7-15,-8 0 20 16,-13 0-23-16,-10 0 8 16,3 0 15-16,-17 0-3 15,-7-1 10-15,0-3-4 16,0-4 1-16,0-4-11 15,0-2-25-15,-24 0-8 16,3 3 0-16,-3 1 3 16,10 5-2-16,7 5 0 15,7-3-1-15,0 3 0 16,0 0 2-16,0 0-9 16,0 0 2-16,7 3 1 15,17 14-4-15,4 3 9 0,3-3-1 16,-4-3 0-16,4 5 8 15,0-3-7-15,-10-2-1 16,-7 4 0-16,3-7-2 16,-10 1 2-16,-7-7 0 15,0 1 0-15,0 5-18 16,-31 1 15-16,-28 5-34 16,-6 3-188-16,3 0-149 15</inkml:trace>
  <inkml:trace contextRef="#ctx0" brushRef="#br2" timeOffset="485458">28401 10379 57 0,'0'0'675'0,"0"0"-533"16,0 0-9-16,0 0-40 16,0-154 3-16,-7 129-42 15,0 3-16-15,-7 14 6 16,-3 0-35-16,3 2 9 16,-17 3-18-16,-13 3 8 15,-15 0-7-15,1 3-1 16,-1 23 0-16,15 2-8 15,6 9 9-15,17 9-1 16,11 4 0-16,10 3 3 16,0 5-14-16,24-4 11 0,14-6-9 15,-4-2 5-15,4-6 5 16,-7 0-1-16,-17-6 0 16,-1-8 3-16,-2-3-9 15,-11-9 6-15,0-2 0 16,0-4-6-16,-24 4 3 15,-21-1 3-15,-20-2 2 16,-11-1 8-16,-3-5-20 16,10 0-78-16,24-3-68 15,18 0-39-15,27 0-114 16</inkml:trace>
  <inkml:trace contextRef="#ctx0" brushRef="#br2" timeOffset="487124">28277 10589 615 0,'0'0'207'15,"0"0"-57"-15,0 0-24 16,0 0-27-16,0 0-49 16,0 0 7-16,0-30-54 15,0 30-1-15,0 17-2 16,-10 14 9-16,10 4-8 15,-7 1-1-15,7 2 3 16,0 0-6-16,0-7 3 16,0-5 0-16,0-9-1 15,17-8-4-15,4-7-3 0,9-2 8 16,5 0 7-16,3-14 13 16,0-15-20-16,-1-2 0 15,-9-3 32-15,-11 2-14 16,4 6 15-16,-14 9-15 15,3 9-15-15,-3 5 17 16,-7 3-20-16,0 0-4 16,0 0 3-16,0 0-35 15,0 22 36-15,0 10 3 16,0 3 3-16,0-4-8 0,0-8 3 16,0-3-1-16,0-6 0 15,7-8-28-15,13-6 18 16,-3 0 7-16,11 0 3 15,3-17 9-15,-10-9-6 16,3 0-3-16,-11 1 9 16,1 4-3-16,-4 7-1 15,-10 2-5-15,0 12 2 16,0 0-5-16,7 0 2 16,-7 0-16-16,14 21 12 15,-7 7-3-15,17 1 4 16,-3-6 4-16,3-3-38 15,3-9 20-15,-3-5-25 16,-3-6 39-16,-7 0-3 16,10 0 14-16,-11-22 2 0,-6-7-3 15,4-3-3 1,-11-8 34-16,0 0-12 0,0 6 0 16,-38 2 1-16,7 9-20 15,3 11 3-15,11 4-9 16,3 8-14-16,1 0 8 15,2 20-3-15,-2 17 9 16,6 4 0-16,7 1-11 16,0-7-10-16,7-6-45 15,24-12 11-15,6-12 2 16,-16-5 27-16,0 0 26 16,3 0-3-16,-4-4 12 0,-9-14-3 15,-4-5-6 1,-7 2 8-16,0 4 16 0,0 8-12 15,0 8 5-15,0 1-17 16,0 0-11-16,0 0 3 16,0 18 0-16,13 3 8 15,1-1-2-15,10-3 2 16,-3-9-18-16,10-4 1 16,7-4 14-16,-11 0 3 15,11-15 0-15,0-16 0 16,-1-10 21-16,-2-10-9 15,3-9 19-15,-7-8 16 16,-4-10-25-16,-10-2 25 16,-17 6-27-16,0 8-6 15,0 18 38-15,-24 16-46 0,-3 15 10 16,-4 17-16-16,10 0-2 16,-10 23-3-16,7 31 5 15,4 12 0-15,6 8-2 16,7 7 6-16,7-7-4 15,0-6 0-15,21-7-16 16,30-19 5-16,14-12-37 16,4-20 14-16,-3-10 30 15,2 0 0-15,-2-34 4 16,-15-6 2-16,-6-3 6 16,-7-9 3-16,-7-1 4 15,-18-14 1-15,-6-4 18 0,-7 0-29 16,0 8 24-1,-7 8-12-15,-17 21-12 0,4 14 16 16,6 14-21-16,-3 6-15 16,3 14 13-16,-7 32-7 15,-10 17 9-15,1 15 0 16,23-1 10-16,0-2-13 16,7-7 3-16,0-8 0 15,31-9-8-15,3-8 3 16,4-14 0-16,-7-12-2 15,-4-9 4-15,-3-8 2 16,-3 0 1-16,3 0 0 16,-3-20 14-16,3-11-7 15,-17-6 0-15,0-2 9 16,6 1-13-16,-13 6 24 0,0 6-19 16,0 12-8-16,0 9 3 15,-13 5-3-15,6 0-3 16,-17 5-9-16,10 27 12 15,-7 10 2-15,4 4-2 16,10-3 0-16,7-3-8 16,0-9-3-16,0-2 9 15,0-14-1-15,24-7-29 16,4-8 30-16,10 0-4 16,6-6 6-16,1-28 12 15,13-4-3-15,-6-1-8 0,0-2 10 16,-15 10-11-16,-6 11 22 15,-17 11-20-15,-7 9-2 16,-7 0 0-16,7 0-7 16,0 32 2-16,10 8 0 15,4 6 5-15,-4-7-7 16,3-1 7-16,-6-10-46 16,10-5-60-16,-3-3-99 15,-4-8-99-15</inkml:trace>
  <inkml:trace contextRef="#ctx0" brushRef="#br2" timeOffset="493670">27534 11460 590 0,'0'0'109'16,"0"0"-17"-16,0 0 35 16,0 0-56-16,0 0 21 0,0 0-41 15,7-76-49 1,-7 89 15-16,-7 21-11 0,-24 16 12 15,4 8 13-15,-11 5-22 16,17 3 32-16,-3-6-34 16,11-2-3-16,6-7 8 15,7-14-4-15,0-8-8 16,0-12 0-16,0-5 9 16,0-10-23-16,0-2 13 15,0 0-61-15,0 0-11 16,0-14-61-16,0-18-44 15,0 7 25-15,-11-1 47 16,-16 6-81-16,3 9 10 0,-4-1 78 16,-10 9 99-16,1 3 0 15,9 0 51-15,4 0 14 16,10 0 33-16,14 0 8 16,0 0-50-16,0 0-3 15,0 0-20-15,0 0-28 16,14 0 29-16,38 0 60 15,6-5-34-15,11 0-3 16,13-16-13-16,-3-5-9 16,11-9 15-16,-1-8-26 15,-13-2 16-15,-18 5-1 16,-13 6-10-16,-17 6 29 16,-18 5-14-16,-10 0-15 15,0 5 20-15,0 4-45 16,0 8 28-16,0 6-11 15,0 0-18-15,0 0 4 0,0 0-7 16,0 0-15-16,-10 26 14 16,-11 17 0-16,-17 14 1 15,-7 3 0-15,18-3 10 16,3-2-14-16,10-10 4 16,14-7 0-16,0-13-6 15,0-11 13-15,0-10-7 16,0-1 0-16,0-3 9 15,0 0-12-15,0 0 3 16,0 0-3-16,21 0-7 16,10 0 16-16,-4-9-6 0,11-8 0 15,0 2 1 1,-7 3-13-16,-4 10 12 0,-3 2-13 16,-3 0 9-16,10 0-18 15,-17 2 21-15,-1 19-5 16,5-1-6-16,-5 3 6 15,-13-9 1-15,7-3 5 16,0-5-5-16,-7 0 13 16,17-6-8-16,-3 0 0 15,7 0 4-15,3 0-1 16,14-20-3-16,-18-8 0 16,11-10 11-16,-17 5-8 0,0-11 22 15,-4 4-1 1,-10-6-19-16,0 12 18 0,0 11-23 15,0 12 0-15,0 11-4 16,0 0 4-16,-10 0-1 16,-18 14 0-16,-17 17 2 15,14 9-4-15,4 3 3 16,3 3 0-16,10-4-4 16,14-4 12-16,0-10-10 15,0-10 2-15,0-7-25 16,14-7 21-16,10-4-13 15,3 0 17-15,4 0-10 16,7-28 15-16,-3 1-5 0,-4-8 0 16,-7 0 6-16,-11 2 7 15,-6 2-11-15,7 6 7 16,-14 6 10-16,7 14-9 16,-7 1-3-16,0 4-7 15,0 0-13-15,0 0 9 16,0 18-8-16,0 5 12 15,0 3-2-15,0-6 15 16,0-3-13-16,10-4 0 16,-3-4 2-16,0-5-8 15,0-4 6-15,-7 0 0 16,7 0-3-16,10 0 15 16,4 0-12-16,-1 0 0 15,11-4 6-15,0-12-9 0,-10-2 3 16,3-5 0-1,3 7 6-15,-10-2 5 0,-3 7-11 16,-7 5 0-16,-7 6 3 16,7 0-18-16,-7 0 15 15,17 0 0-15,-10 25-12 16,-7 4 14-16,7 3-2 16,-7-6 0-16,0-6 4 15,7-3-11-15,0-9 7 16,-7-8 0-16,0 0 0 15,7 0 11-15,10 0-4 16,-4-2-7-16,18-21 2 0,4-2-1 16,-4-8 3-16,0 8-4 15,-4-1 0-15,4 3 16 16,-3 9-18-16,-4 10 2 16,7 4 0-16,-4 0-14 15,11 9 14-15,7 10 0 16,-14 2-2-16,3-1-27 15,-3-2-74-15,21-1-157 16,6-9-361-16</inkml:trace>
  <inkml:trace contextRef="#ctx0" brushRef="#br2" timeOffset="523094">29810 11737 562 0,'0'0'182'0,"0"0"-97"0,0 0 12 16,0 0 14-16,0 0-17 16,0 0-31-16,0 0 32 15,0 0-36-15,0 0-14 16,28-63 3-16,-4 40-44 15,14 0 29-15,-11 9-5 16,-9-3-28-16,2 8 22 16,-6 4-22-16,3 5 0 15,-10 0-1-15,7 0 9 16,-7 0-9-16,17 2 1 0,-17 24-18 16,-7 5 10-16,0 4-2 15,0 2 10-15,0 4-5 16,0-15-6-16,0-1 8 15,0-8-7-15,0-9-13 16,0-2 15-16,6-6 3 16,8 0 4-16,17 0-7 15,0-29 16-15,14 2 0 16,-1-6-6-16,-9 8 4 16,-4-1 20-16,-11 6-23 15,-2 11 14-15,-18 6-12 16,0 3 6-16,0 0-19 15,0 0 8-15,0 0-16 0,7 9 12 16,-1 14 4 0,1 3 0-16,0-6 0 0,10-1-4 15,-10 0 0-15,7-14-4 16,0 0-14-16,10-5 18 16,14 0-10-16,-4 0 14 15,21-18 10-15,3-7-1 16,-20 2-3-16,-3 7-6 15,-18 4 0-15,-10 4 23 16,-7 8-21-16,0 0 8 16,0 0-10-16,0 0-6 15,0 0 4-15,0 20-10 16,0 8 12-16,0 1 2 0,0 2 1 16,0-5-3-16,13-6 0 15,12-6-5-15,-5-6 4 16,11-3-7-16,14-5 8 15,-11 0 2-15,21-5 5 16,-14-20-7-16,14-1 4 16,-20 0 6-16,-4 6 4 15,-17 7-8-15,-14 6-1 16,0 7 21-16,0 0-26 16,0 0-5-16,0 0 2 15,0 18-9-15,0 7 12 16,0 4 0-16,0 0 0 15,0-8-1-15,17-3 5 16,-3-3-4-16,-1-6 0 0,1-9-9 16,3 0 0-16,-3 0 9 15,17-9 0-15,7-14 10 16,-4-5-6-16,4 5-4 16,-14 0 0-16,-3 8 14 15,-14 10-19-15,-1 5 5 16,1 0 0-16,4 0-9 15,-5 0-1-15,1 5 10 16,0 10-1-16,0-1-7 16,-7 3 6-16,7-11 2 15,3 3 0-15,-3-7-4 16,0-2 1-16,0 0 3 0,7 0-6 16,17 0 14-16,0-17-6 15,13 0-2-15,-2-4 0 16,-5 10-1-16,-13 5 1 15,4 6 0-15,-11 0 0 16,4 0 1-16,3 0-13 16,-17 17 8-16,13 1-61 15,-13 2-93-15,4-3-82 16,2-2-132-16</inkml:trace>
  <inkml:trace contextRef="#ctx0" brushRef="#br2" timeOffset="523457">31241 11288 555 0,'0'0'156'15,"0"0"-127"-15,0 0-23 16,0 0 46-16,0 0-36 16,0 0-10-16,-52 46-6 15,59-32-3-15,24-8 3 0,3 0 35 16,-3-6 9-16,0 0 41 16,-17 0-11-16,0 0-4 15,-7-18 4-15,-7-2-49 16,0 0 15-16,0-3-40 15,-45 1-32-15,-7 4 27 16,-13 7-82-16,0 8-40 16,-4 3-52-16,11 0-423 15</inkml:trace>
  <inkml:trace contextRef="#ctx0" brushRef="#br2" timeOffset="529258">31966 11908 69 0,'0'0'141'15,"0"0"-75"-15,0 0-5 16,0 0 38-16,0 0-23 16,0 0-2-16,0 0 4 15,7-2-19-15,0 2 28 16,-7-3-17-16,0 3-1 16,10-3 10-16,-10 1-31 15,0 2 21-15,0 0-2 16,0 0-29-16,0 0 24 15,0 0-33-15,0 0-17 0,0 0-1 16,0 0-11 0,0 0 0-16,-17 22-1 0,-17 6 6 15,-11 7 5-15,7-4-10 16,0 3 0-16,-6 4-2 16,-1-1 0-16,-7 2-39 15,1 5-259-15,6-1-397 16</inkml:trace>
  <inkml:trace contextRef="#ctx0" brushRef="#br2" timeOffset="529896">29766 12449 732 0,'0'0'119'0,"0"0"-54"16,0 0 8-16,0 0-36 0,0 0-33 16,0 0 5-16,58-12-9 15,-44 38-7-15,-14 5 6 16,0 7-9-16,0-1 10 16,0-9 0-16,-14-3 8 15,7-7-7-15,-6-12-1 16,13 0 0-16,0-6 8 15,0 0 0-15,0 0 4 16,0 0 18-16,0-6 1 16,20-20 21-16,11-13-52 15,14-5 0-15,0 1 22 16,-11 12-20-16,-10 17 15 0,-10 5-8 16,-14 9-4-16,0 0 1 15,0 0-6-15,0 0-12 16,0 17 8-16,0 13 4 15,0-3 6-15,0-1 0 16,-7-3 1-16,7-11-8 16,0 2 1-16,0-8 0 15,0 3-4-15,24-4 11 16,28-2-7-16,6-3 0 16,0 0-9-16,8 0-29 15,-11 0-102-15,-28 0-63 16,-10 0-359-16</inkml:trace>
  <inkml:trace contextRef="#ctx0" brushRef="#br2" timeOffset="530104">30588 12638 824 0,'0'0'254'0,"0"0"-108"15,0 0-12-15,0 0-48 16,0 0-15-16,0 0-57 16,0-38-4-16,0 38-10 15,0 0-10-15,-21 6-38 0,-17 22-206 16,-7 4-691 0</inkml:trace>
  <inkml:trace contextRef="#ctx0" brushRef="#br1" timeOffset="954232">25726 8114 644 0,'0'0'228'15,"0"0"-86"-15,0 0-62 0,0 0 23 16,0 0-18-16,0 0-58 16,-172 103 11-16,130-31-14 15,12 8 0-15,-1 6 27 16,17 0-46-16,14 0 21 15,0-3-20-15,45-12 0 16,20-6 7-16,24-13-12 16,14-12-1-16,11-14 0 15,-4-12-58-15,-7-11-103 16,-20-3-38-16,-18 0-89 16,-14-20-509-16</inkml:trace>
  <inkml:trace contextRef="#ctx0" brushRef="#br1" timeOffset="954657">26341 8681 199 0,'0'0'430'15,"0"0"-283"-15,0 0-61 16,0 0-5-16,0 0-18 16,0 0-42-16,96-54-13 15,-65 65 14-15,-3 18-21 16,-4-1 10-16,-10 3-10 15,-14 1 7-15,0-7-16 16,0-2 8-16,0-2 0 16,-7-10-4-16,-17-5 4 15,17-6-2-15,0 0-1 16,7 0 6-16,0-9 14 0,0-17-13 16,0-5 0-16,38-9 13 15,20-3-12-15,1 3 4 16,-8 6 1-16,-6 14-9 15,-14 4 16-15,-17 15-11 16,-14 1 16-16,0 0 2 16,0 0-21-16,0 1-6 15,0 29-7-15,7 7 0 16,-7 6 8-16,10-3 2 16,4 0 0-16,-1-6 9 15,25-5-9-15,14-8-1 0,30-16-100 16,8-5-129-1,20-12-238-15</inkml:trace>
  <inkml:trace contextRef="#ctx0" brushRef="#br1" timeOffset="954951">27809 8426 387 0,'0'0'346'16,"0"0"-249"-16,0 0 44 15,0 0-44-15,0 0-35 16,0 0-12-16,14 3-49 16,-14 23-1-16,-21 7 0 15,-16 2 0-15,-22 0 38 0,-3-4-20 16,11-5-4-16,6 0-2 16,17-6-6-16,11 0-5 15,10 0-1-15,7-1 2 16,0 5-10-16,45-8 8 15,24 2 0-15,17-8 0 16,20-9-21-16,-9-1-65 16,-8 0-57-16,-30 0-191 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7:58.5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0 139 703 0,'0'0'197'0,"0"0"-85"0,0 0 16 15,0 0-39-15,0 0-13 16,0 0-11-16,0-63-60 16,0 63 0-16,0 19-5 15,14 7-5-15,-4 6-3 16,4-3 8-16,-7 1 0 15,0-6-2-15,7-5 9 16,-4-4-7-16,-3-6 0 16,7-9 8-16,-14 0-1 15,6 0-5-15,12 0-2 16,2-21 20-16,1-10-12 0,10 2 6 16,0 1-12-1,-17 11 6-15,-8 3 10 0,1 8-18 16,0 6 4-16,-7 0-3 15,10 0 0-15,-3 0-2 16,0 6-4-16,0 13-6 16,17-2 1-16,-17 4 10 15,7-7 0-15,0-6-5 16,3-2-6-16,-10-6 0 16,6 0 6-16,11 0 1 15,-10-8 2-15,17-16 3 16,-10-4-1-16,-1 3 4 0,-2-7 8 15,-5 6-12-15,-13 9 3 16,7 3-2-16,-7 5 22 16,0 9-22-16,0 0 5 15,0 0-6-15,7 0 0 16,-7 0-3-16,10 9-8 16,-3 11 3-16,7 2-2 15,0-1 10-15,3-7 0 16,-10-2-4-16,0-7 6 15,6-2-2-15,-13-3 0 16,7 0-3-16,4 0-2 16,2 0 5-16,1-3 0 15,3-20 4-15,4-3 4 0,0 1-8 16,3 2 0-16,-17 8 5 16,6 7-8-16,-13 8 3 15,11 0 0-15,-4 0-5 16,-7 8-9-16,13 10 7 15,-6 4 4-15,7-2 0 16,3-2-10-16,-10-4 13 16,7-5 0-16,3-6-8 15,-3-3-6-15,6 0 14 16,4 0 0-16,-3 0 4 16,3-18-1-16,-10-2-2 15,10-2-1-15,3-2 2 0,-13 4 10 16,10 3-10-1,-10 9-2-15,-7 2 4 0,17 6-15 16,-10 0 11-16,10 0-8 16,-4 0 3-16,-6 0-1 15,3 2 3-15,-10 2 2 16,7-2-23-16,-7-2 18 16,3 0-3-16,4 0 9 15,0 0-11-15,10 0 17 16,3 0-6-16,4 0 0 15,-3 0 4-15,16 0-13 16,1 0 9-16,-14 0-10 16,0 0-24-16,-31 0-90 0,0 0-16 15,0 0-107 1,-31 0-289-16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7:58.86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 82 421 0,'0'0'232'0,"0"0"-121"16,0 0-3-16,0 0-28 16,0 0-40-16,0 0-10 0,-14-31-30 15,14 41-5 1,0 11-5-16,0 1 10 0,0 2 2 15,0-8-2-15,14-4 0 16,17-7 7-16,0-5-1 16,13 0-3-16,-9-2 9 15,-4-21-8-15,0-3 64 16,-24-5-22-16,-7 3-21 16,0 2 3-16,0 9-28 15,-25 9-4-15,5 8-48 16,13 0-97-16,7 0-85 15,27 0-250-15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7:59.10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0 804 0,'0'0'250'0,"0"0"-128"0,0 0-36 16,0 0-28-16,288 97-38 15,-174-14 45-15,-18 12-26 16,-24 2-22-16,-27-1 9 16,-38 1-18-16,-7 1-6 15,-65-1-2-15,-56-2-25 0,-16-7-175 16,-21-10-407-1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49.8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282 116 601 0,'0'0'353'15,"0"0"-173"-15,0 0-37 16,0 0 4-16,0 0-20 16,0 0-76-16,-83-78 17 15,76 78-40-15,7 0-11 16,-7 0 21-16,-6 0-32 15,-18 34 0-15,-7 24-6 0,0 22 14 16,4 9-7 0,10 11-7-16,24-3 0 15,0-3 0-15,7-7 8 0,44-14-8 16,-6-12 0-16,-1-16-12 16,-6-7-1-16,-7-13-63 15,-3-5-58-15,3-8-76 16,7-10-157-16,6-2-247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3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216 387 1004 0,'0'0'248'0,"0"0"-134"16,0 0 38-16,0 0-51 15,0 0-62-15,0 0 5 0,-127-69-44 16,113 103 0-16,1 20-7 15,-11 12 15-15,10 3-8 16,-3-1 0-16,17 0 8 16,0-7-10-16,0-13 2 15,17-11 0-15,21-11-7 16,3-14 3-16,14-7 4 16,-4-5 3-16,-6 0 3 15,-4 0 11-15,-10-19 1 16,0-5-4-16,-24-4 25 15,0-7-37-15,-7 1 21 0,0 3-19 16,-21 3 9 0,-23 4-14-16,-1 10 1 0,0 11-20 15,8 3-19-15,6 0-52 16,10 32-37-16,21-3-141 16,0-10-258-16</inkml:trace>
  <inkml:trace contextRef="#ctx0" brushRef="#br0" timeOffset="336">498 115 829 0,'0'0'189'0,"0"0"-27"0,0 0-23 16,0 0-10-16,0 0-54 16,0 0-35-16,-62-115 24 15,62 115-42-15,0 0 9 16,0 0-26-16,0 14 8 16,55 32-12-16,25 17 0 15,16 14 10-15,7 6 29 16,-14-3-35-16,-13 3 16 15,-18-6-4-15,-20-2-11 16,-31 2 6-16,-7-2-12 0,-38 1-2 16,-72 4-6-1,-31 6-107-15,-13-3-139 0,-5 0-832 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2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35 1066 0,'0'0'172'16,"0"0"-47"-16,0 0-6 16,0 0-20-16,0 0-87 15,0 0 8-15,7-25-20 16,20 21 13-16,18 4-7 16,-7-2-6-16,0 2 5 15,-7 0-12-15,-4 0 11 16,-3 0-4-16,-3 14 0 0,-14 3 13 15,0 6-17-15,3 6 4 16,-10 5 0-16,0 3 14 16,0 6-9-16,0 0 3 15,0-1-8-15,0-1 14 16,0-1-13-16,0-3-1 16,0 0-7-16,0-3 6 15,0-5-112-15,7-9-122 16,6-9-206-16</inkml:trace>
  <inkml:trace contextRef="#ctx0" brushRef="#br0" timeOffset="199">124 339 812 0,'0'0'171'16,"0"0"-97"-16,0 0 7 15,0 0-57-15,0 0-10 16,223-9 8-16,-140 9-22 16,-4 0-1-16,-4 0-144 15,-16 0-298-15</inkml:trace>
  <inkml:trace contextRef="#ctx0" brushRef="#br0" timeOffset="429">956 389 880 0,'0'0'165'0,"0"0"-30"0,0 0 5 16,0 0-70-16,0 0-33 15,0 0 4-15,0 61-13 16,-38-18 17-16,0-1-35 15,-20 8-10-15,-1-5 0 16,8-1-17-16,6 0-163 0,14-6-169 16,17-10-640-16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2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80 548 0,'0'0'542'15,"0"0"-372"-15,0 0-13 0,0 0-16 16,0 0-80 0,0 0-2-16,7-80-56 0,-7 86 9 15,0 25-24-15,0 12 18 16,0 8-6-16,0 4 0 16,0-1 9-16,0-3-5 15,0 4-4-15,0-9-64 16,0-1-82-16,0-7-157 15,0-9-194-15</inkml:trace>
  <inkml:trace contextRef="#ctx0" brushRef="#br0" timeOffset="219">193 332 789 0,'0'0'217'0,"0"0"-49"15,0 0 5-15,0 0-76 16,0 0-28-16,0 0-48 16,0-3-19-16,0 37 18 15,-7 6-15-15,0 3-4 16,-17 0-1-16,3 0-20 16,-3-5-145-16,-4-5-291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45.48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89 44 689 0,'0'0'133'15,"0"0"-33"-15,0 0 11 16,0 0-37-16,0 0 0 16,0 0-14-16,0 0-31 0,0 0 28 15,-6-20-28 1,6 20-10-16,0 0 28 15,0 0-39-15,0 0 17 0,0-4-19 16,13 2 10-16,39-1-13 16,-1-2-3-16,18 2 0 15,-10 3-3-15,-1-3 11 16,-20 3-8-16,7 0 0 16,-8 0 7-16,5 0-10 15,2 0 3-15,-6 0 0 16,-7 6-4-16,-10-1 5 15,-4 0-1-15,-10 4 0 16,0-3 0-16,-7 5-11 0,0 4 9 16,-7 2-18-1,-45 9 19-15,1-1 1 0,-25 1 1 16,11-3 4-16,-4-6 2 16,17-5-6-16,8-4-1 15,16-2 0-15,11-4 4 16,10-2 3-16,7 0-7 15,0 0 1-15,0 0 10 16,0 0-13-16,0 0 2 16,14 0 0-16,24 0-5 15,13 0-3-15,18 0 8 16,3 0 0-16,-3 20 3 16,-10 6-13-16,-15 5 10 15,-16 4 0-15,3 3-13 16,-18-2 13-16,-13 1 0 0,0 1 0 15,0-1-5 1,-44-3-5-16,-22-3 5 0,-16-2 5 16,-14-6-4-16,-8-12 8 15,8-11-4-15,7 0 0 16,30 0 0-16,15-19-10 16,13-10 10-16,10-5-50 15,21 0-3-15,0 5-76 16,31 9-26-16,34 6-117 15,25 8-216-15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1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2 896 0,'0'0'240'0,"0"0"-90"0,0 0-32 16,0 0-7-16,0 0-75 16,0 0-29-16,-24-22-7 15,24 64 6-15,0 7-1 16,7 0-5-16,10-4 6 16,-3-5-10-16,17-3 4 15,6-9 0-15,-2-8-2 0,10-11 7 16,-8-9-5-16,15 0 0 15,-14 0 7-15,0-25 7 16,-18-1-10-16,4-3-1 16,-17 1 41-16,-7 2-31 15,0 6 24-15,0 5-17 16,0 7-11-16,0 2 22 16,0 6-26-16,0 0-4 15,0 0-1-15,0 32 1 16,-7 13-5-16,-10 10 4 15,17 2 0-15,0 0-6 16,0-8-10-16,0-3-56 0,0-10-77 16,31-7-161-1,7-8-201-15</inkml:trace>
  <inkml:trace contextRef="#ctx0" brushRef="#br0" timeOffset="202">823 503 714 0,'0'0'210'0,"0"0"-65"16,0 0-29-16,0 0-7 15,0 0-36-15,0 0-27 16,-124 25 7-16,66 7-47 16,3 5-1-16,-4 3-5 0,8-3-122 15,13-5-157 1,17-4-323-16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0.8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39 162 389 0,'0'0'499'0,"0"0"-352"15,0 0 22-15,0 0-35 16,0 0-9-16,0 0-56 15,-31-126-24-15,24 126 1 16,7 0-46-16,0 0 6 16,0 6-6-16,0 19 0 15,0 10 5-15,7 2-5 16,17 0 0-16,4 0 3 16,10 1 6-16,0-4-6 15,6-3-3-15,-13-2 7 0,4-9-9 16,-11 0 2-16,-4-3 0 15,4-5-3-15,-24-1 12 16,7-5-11-16,-7-1 2 16,0 4-27-16,-14 0 25 15,-23 2 1-15,-15-3-12 16,1 1-56-16,-1-9-93 16,7 0-132-16,1 0-133 15</inkml:trace>
  <inkml:trace contextRef="#ctx0" brushRef="#br0" timeOffset="172">115 77 587 0,'0'0'153'0,"0"0"3"16,0 0-27-16,0 0-9 16,0 0-57-16,0 0-51 15,206-73 2-15,-140 73-14 16,2 0-24-16,-2 20-138 15,-22 12-312-15</inkml:trace>
  <inkml:trace contextRef="#ctx0" brushRef="#br0" timeOffset="402">868 348 749 0,'0'0'247'0,"0"0"-123"16,0 0-7-16,0 0-29 16,0 0-46-16,0 0-6 15,-155 140-6-15,111-89-28 16,-1-2 7-16,0-6-9 16,11-3-18-16,3-6-64 15,7-11-189-15,10-5-424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0.2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0 101 637 0,'0'0'202'0,"0"0"-64"16,0 0-8-16,0 0 4 15,0 0-62-15,0 0-15 16,83-95-23-16,-39 95-1 16,1 0-4-16,-7 18-29 15,-4 13 7-15,-17 6-7 16,-3 5 4-16,-7 4-11 16,-7 3 6-16,0-6 1 15,-14-3 6-15,-10-5-4 16,4-13 14-16,-4 2-7 15,10-11 0-15,7-4-2 16,0-6-7-16,7-3 0 0,0 0 8 16,0 3-5-16,0 0-3 15,38 0 3-15,3 0 5 16,21-3-16-16,10 0-7 16,18 0-99-16,-1 0-92 15,-13 0-113-15,-25 0-341 16</inkml:trace>
  <inkml:trace contextRef="#ctx0" brushRef="#br0" timeOffset="221">973 332 634 0,'0'0'378'0,"0"0"-205"0,0 0 5 16,0 0-57-16,0 0-40 15,0 0-58-15,0-40-17 16,0 60 9-16,-10 15-9 16,-11 7 2-16,-10 4-8 15,4 0 10-15,-11 0-22 16,7-1 1-16,10 1-102 16,-3-6-113-16,11-9-277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1:10.5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8609 992 588 0,'0'0'271'0,"0"0"-127"16,0 0 16-16,0 0-4 16,0 0-51-16,0 0-15 15,18-47-49-15,-5 18-29 16,-6-5 25-16,0-1-24 16,10-2 1-16,-3 0 12 15,0 5-21-15,-7 7 9 16,3 7-14-16,4 10 9 15,-7 5-16-15,6 3 7 16,11 0-1-16,7 0-8 16,-3 23 6-16,17 11 3 0,-21 7 0 15,-4 1 1-15,1-5-13 16,-11 0 8-16,4-11-1 16,-14-3 3-16,0-7-9 15,0-3 11-15,0-10 0 16,0-1 0-16,0-2-2 15,0 0 9-15,7 0-5 16,-7 0 11-16,7-10-8 16,10-16 8-16,-10-12-13 15,13-2 0-15,5-3-2 16,-5-3 2-16,4 9 0 16,4 11-3-16,-11 6 12 0,-3 12-9 15,-1 8 0-15,1 0-11 16,10 0 2-16,7 32 4 15,-10 10-3-15,-7 7 4 16,-8 0-20-16,5-10 0 16,-11-7 3-16,0-10-8 15,7-7 28-15,-7-9-8 16,0-6 9-16,7 0 1 16,-7 0 5-16,6-12 8 15,1-17-14-15,10-11 7 16,-3-6-5-16,7 2-2 15,10-5 0-15,0 11 0 16,-11 7 11-16,4 14-14 0,-3 8 3 16,-7 9-2-16,10 0-10 15,3 6 11-15,-3 23-4 16,4 2 0-16,-4 9 5 16,7 0-10-16,-10-5 9 15,10-5-15-15,-11-7 10 16,11-8-14-16,-3-4 16 15,-11-7 1-15,3-4-3 16,5 0 6-16,-12 0 2 16,18-26 1-16,-10-6 19 15,10-5-2-15,-17 0 12 16,-1-6-2-16,-6 0-18 16,10 3 23-16,-17 0-16 0,0 9-12 15,0 7 19-15,0 11-26 16,0 6 5-16,0 7-3 15,0 0 2-15,0 0-8 16,0 4-5-16,0 30 3 16,7 15-4-16,14 10 10 15,-4 7 0-15,11 0 0 16,3-9 9-16,-1-11-11 16,-2-15 2-16,3-11 0 15,-17-8-10-15,-1-6 10 16,5-6 0-16,-11 0-2 15,13 0 11-15,-3-26-5 16,4-5-4-16,-7-10 1 0,3 1 1 16,4-5 0-16,-4 1-2 15,-4 10 0-15,1 11 9 16,-14 9-11-16,14 14 2 16,-14 0-4-16,10 0-3 15,4 28-8-15,0 15 15 16,-7 6-3-16,10-3 5 15,-10-3-6-15,-7-8 4 16,7-13-12-16,-7-5 9 16,7-8-16-16,-7-7 19 15,6-2 1-15,1 0 5 16,4-6 7-16,9-22-13 16,4-9 3-16,4-3-2 0,-4-3 2 15,-4 4-3 1,5 4 0-16,-5 15 7 0,4 11-8 15,-10 9 1-15,7 0-8 16,-4 15 2-16,3 14-4 16,5 5 10-16,-12-4 0 15,1-1-8-15,-7-6 7 16,3-5-27-16,-10-4-27 16,0-6-9-16,0-4-77 15,0-4-23-15,0 0-8 16,-38 0-235-16</inkml:trace>
  <inkml:trace contextRef="#ctx0" brushRef="#br0" timeOffset="427">10078 235 588 0,'0'0'164'0,"0"0"-35"16,0 0-1-16,0 0-69 15,0 0-28-15,0 0-31 16,0 0 1-16,-35 7 0 16,35 11 2-16,0 0-3 0,7-4 1 15,21-2 8-15,-4-3-6 16,3-9-2-16,11 0 2 15,7 0 66-15,-1-9 18 16,-6-11-2-16,-17-6-2 16,3-3-34-16,-24-2 25 15,0 0-31-15,0 0-18 16,0 7 7-16,-17 7-30 16,-11 3 1-16,-10 8-3 15,-6 3-10-15,-8 3 2 16,14 0 3-16,0 23-67 15,25 20-38-15,13 15-103 16,0 4-70-16,38 1-570 0</inkml:trace>
  <inkml:trace contextRef="#ctx0" brushRef="#br0" timeOffset="735">11463 576 796 0,'0'0'175'0,"0"0"-111"0,0 0 85 15,0 0-55-15,0 0-47 16,0 0-24-16,-20-6-20 15,51 6-3-15,20 0 11 16,8 0-8-16,6 0 13 16,17 0-16-16,1 0 3 15,6 0-1-15,-16 0 2 16,-5 0-8-16,-23 0-43 16,-24 0-119-16,-21 0-70 15,0 7-246-15</inkml:trace>
  <inkml:trace contextRef="#ctx0" brushRef="#br0" timeOffset="959">11508 819 527 0,'0'0'82'0,"0"0"28"16,0 0 2-16,0 0 10 15,0 0-34-15,0 0-29 16,275 14 11-16,-206-14-36 16,-11-3-22-16,1-3-2 15,-8 6-10-15,-27 0-78 16,-24 0-433-16</inkml:trace>
  <inkml:trace contextRef="#ctx0" brushRef="#br0" timeOffset="2811">12842 347 736 0,'0'0'196'0,"0"0"-52"15,0 0-11-15,0 0-40 16,0 0-6-16,0 0-51 16,-45-120-9-16,83 111-18 15,14 5 2-15,-1 4-11 16,18 0 0-16,-4 4 4 0,11 25-14 16,-4 10 12-16,-10 10-2 15,-10 5 0-15,-18 7 3 16,-24 2-7-16,-10 0 4 15,-10 0 0-15,-31-6-1 16,-14-3 3-16,-10-11-2 16,-11-9 1-16,11-5 10 15,13-15-11-15,0-7 0 16,8-7 3-16,20 0 11 16,-4-5-12-16,14-14 4 15,-3-4 25-15,10-6-24 16,0-8 9-16,7 3-4 15,0 2-3-15,0 8 7 0,0 17-16 16,0 1 0 0,0 6 2-16,0 0-2 0,7 0 0 15,31 23-3-15,27 3 3 16,11-4-10-16,7 4 12 16,13-6-2-16,0-3 0 15,14-2 9-15,0-6-9 16,-14-7 0-16,-6-2 4 15,-14 0-2-15,-25-2 3 16,-13-16-5-16,-24-5 4 16,-14-5-4-16,-14-6-50 15,-62-4-297-15</inkml:trace>
  <inkml:trace contextRef="#ctx0" brushRef="#br0" timeOffset="-11505">0 598 31 0,'0'0'663'0,"0"0"-526"0,0 0 1 16,0 0-8-16,0 0-36 15,0 0-18-15,0 0 1 16,0 0-49-16,0-31 0 16,0 31 1-16,0 0-18 15,0 0 14-15,0 0-25 16,0 9 0-16,0 28 0 15,7 14 11-15,-1 21-4 16,1 7-1-16,7 13 1 16,3 5 14-16,4 6-14 15,3 0-4-15,-10-4 10 16,-1 5-4-16,1 2-7 16,-3 0-2-16,-5-1 7 15,1-2-8-15,0-5 1 0,7-14 0 16,3 4-3-16,-3-11 12 15,0-4-9-15,-4 5 0 16,-10-1 4-16,0 15-8 16,0 10 4-16,0 7 0 15,-10 11 7-15,-11 0-2 16,7 6 9-16,-3 3 4 16,17-4-16-16,0-1 25 15,0-9-26-15,0 1 0 16,0-8 8-16,0 4 0 15,0 3-7-15,0 5-2 16,0 2 5-16,0-1-1 0,0-1-4 16,7 0 0-16,3-1 5 15,-3 6 1-15,-7-12 0 16,7-2-6-16,-7 0 5 16,0-1-1-16,0 4-2 15,0 1-2-15,0 5 1 16,0-3 8-16,0-3-7 15,0-5-2-15,0-3 1 16,-7-1 3-16,0 4 1 16,-10-3-5-16,17-4 4 15,-7-7 2-15,0-9 1 16,7-6-7-16,0-3 1 16,0-3 4-16,0 1-2 15,0-1-3-15,0-5 0 16,0-3 8-16,0-4-8 0,0-5 0 15,0 4 0-15,0-7 1 16,0 0-1-16,0-2 0 16,-7-7 0-16,1 4 8 15,6-9-9-15,0-6 1 16,0 1 0-16,0 2-3 16,0 3 3-16,0 3 0 15,0 3 0-15,0 2 10 16,-11 1-12-16,11-6 2 15,0 0 0-15,0-7-4 0,0-1 5 16,0-3-1 0,0-13 0-16,0-4 7 0,0-2-10 15,0-1 3-15,0-3 0 16,0 2-4-16,0-5 4 16,0 0 0-16,0 0 0 15,0-3 3-15,0-3-8 16,0 0 5-16,0 0 0 15,0 2-6-15,17-2 4 16,4 0 2-16,24 0 0 16,-1 0 11-16,1 0-13 15,14 0 2-15,2 0 0 16,5 0-2-16,16-5 3 16,15-1-2-16,20-3 1 15,3 1-4-15,4 2-1 0,10 3 3 16,0 1-10-16,14 2 11 15,-7 0-3-15,7 0 3 16,6 0 1-16,25 0 0 16,0 0-6-16,20-4 6 15,-6-4 0-15,-1-4-5 16,8 2 3-16,-8-5 2 16,-13 1 0-16,0 2 0 15,-17 0-7-15,-4-2 7 16,-4 2 0-16,-6 1-4 15,-14 4 6-15,0-3-2 16,-3 5 0-16,3-1 1 0,0-1-2 16,-17 7 1-16,-10-1 0 15,-4 1-7-15,-14 0 11 16,1 0-6-16,-4 0 2 16,3 0-6-16,-6 0 3 15,-1 0-3-15,-17 0 5 16,-6 0-7-16,3 0 9 15,-11 0-1-15,1 0 0 16,-14 0 2-16,-11 0-7 16,-3 0 5-16,-17 0 0 15,0 0-5-15,0 0 8 16,-7 0-3-16,0 0 0 16,0 0 5-16,0 0-9 0,7 0 4 15,-7 0 0 1,0 0-5-16,0 0 11 0,0 0-6 15,0 0 0 1,0-6 3-16,7-3 0 0,3-8-3 16,-3-9 0-16,7-8 1 15,-1-10 3-15,5-1-4 16,-5-9 0-16,-6-3 3 16,-7 0 0-16,0-4-3 15,0 1 0-15,0 0 9 16,0 0-4-16,0-2-4 15,0-8-1-15,-7-1 4 0,1-3-2 16,-1-4-2 0,0 5 0-16,-4 1-1 0,-2 0 5 15,13 7-4-15,-7-1 0 16,0 1 4-16,0-1-8 16,-3 0 4-16,3-6 0 15,0 4-3-15,-7-7 8 16,7-2-5-16,1 3 0 15,-12-3 5-15,18 0-7 16,-7 5 2-16,1 3 0 16,6 1-7-16,-7 1 13 15,0 2-6-15,-4-9 0 16,5-1 6-16,-1-2-8 16,0-3 2-16,-7 6 0 15,-3-4-3-15,3 5 5 0,0-2-2 16,8-2 0-16,-5 2 8 15,4 1-11-15,0 1 3 16,7-3 0-16,-6 5-5 16,6 0 10-16,0-1-5 15,-7 0 0-15,-10 4 2 16,10 2-4-16,0 3 2 16,-7 0 0-16,0-3 1 15,-10-6 1-15,17 4-2 16,-17-6 0-16,17 0 9 15,-6 5-10-15,6-5 1 16,0 8 0-16,0-3-5 0,-3 4 5 16,3-1 0-16,0-6-3 15,-7-1 13-15,-3-2-10 16,3-6 0-16,7 8 1 16,0-2-6-16,-10 4 7 15,10 2-2-15,-6 6 0 16,6 3 8-16,0 0-10 15,-10-3 2-15,3 1 0 16,7-5-6-16,-7 2 6 16,-3-3 0-16,3-2-2 15,7 2 9-15,1 5-9 16,6 6 2-16,-7 3 0 16,-4 2-6-16,5 2 7 15,-1-6-1-15,0-1 0 16,0-3 9-16,0 0-12 0,-10-7 3 15,3-1 0-15,7-3-9 16,-7 2 11-16,4 1-2 16,-4 2 0-16,1 3 9 15,6 3-13-15,-10 1 4 16,10-4 0-16,0 0-8 16,0-4 12-16,0 5-4 15,-3-1 0-15,3 0 8 16,7 3-12-16,0-3 4 15,0 0 0-15,0 0-5 16,0-3 5-16,7 1 0 16,10-4-2-16,-3 3 12 0,-7 7-14 15,-7 2 4-15,6 10 0 16,-6 13-15-16,0 8-4 16,0 21-62-16,-20 5-58 15,-39 14-266-15,-37 9-72 16</inkml:trace>
  <inkml:trace contextRef="#ctx0" brushRef="#br0" timeOffset="-4179">316 6669 524 0,'0'0'180'0,"0"0"-112"15,0 0 12-15,0 0 0 16,0 0-27-16,0 0-7 16,0 0-21-16,0 0 18 15,-79-9-12-15,79 9-8 16,0 0 19-16,0 0-23 0,0 0 2 16,0 0 5-1,0 0-19-15,0 0 18 0,0 0-6 16,0-4-12-16,0 4 20 15,0 0-19-15,0 0 9 16,0 0 7-16,0 0-22 16,14 0 7-16,13-2-5 15,4-1-1-15,14-3 17 16,13 0-11-16,18 4 10 16,-4-4 5-16,18 6-21 15,-1 0 12-15,14 0-8 16,-7 0-6-16,1 0 13 15,-8 0-13-15,14 0 1 16,-13 0 1-16,6 0 5 16,17 0-8-16,-10 0 0 0,32 0 5 15,-12 0-8-15,18 0 3 16,-7-3 0-16,-17-3 0 16,-10 3 6-16,-28 0-6 15,-3 0 0-15,-18 3 1 16,11-2-5-16,3-4 4 15,4 0 0-15,13-2-1 16,-10-4 8-16,11 1-7 16,6-1 0-16,-14 4 2 15,1-4-7-15,-11 6 5 16,-13 1 0-16,9 0-1 16,-2 1 7-16,2 2-6 0,-2-4 0 15,16 0 0-15,-9-2-3 16,9-1 4-16,-6 1-1 15,-4 2 0-15,4-2 7 16,-11 4-7-16,0-2 0 16,4 4 2-16,-4-1-5 15,-3-4 3-15,3 5 0 16,1 0-3-16,9 2 10 16,-9-4-7-16,3 4 0 15,-18-2 1-15,8 2-3 16,-15 0 2-16,-6-3 0 15,0 0-2-15,-4 1 7 16,11-2-6-16,-7 1 1 0,0 1 0 16,-1-2-3-1,5-1 4-15,-11 5-1 0,0-3 0 16,-11 3 3-16,-13 0-3 16,10 0 0-16,-3 0 0 15,17 0-6-15,-3 0 9 16,9 0-3-16,15-2 0 15,-7-4 1-15,-1 0-1 16,-6 3 0-16,0 0 2 16,-11 1-10-16,-2-1 14 15,-5 3-6-15,-6-3 0 16,10-1 5-16,-3 2-7 0,3-4 2 16,14 6 0-16,-11-3-4 15,4 3 4-15,-4-3 0 16,-2 0-1-16,6 1 9 15,-18-1-9-15,8 0 1 16,3 0 0-16,-17 0-4 16,-7 1 4-16,0 2-25 15,0 0-107-15,-45 0-226 16</inkml:trace>
  <inkml:trace contextRef="#ctx0" brushRef="#br0" timeOffset="-1888">2637 7226 785 0,'0'0'163'0,"0"0"-31"15,0 0-2-15,0 0-5 16,0 0-23-16,0 0-52 16,-31-26-8-16,38 17-15 15,24 1-16-15,14-6 11 16,13 5-20-16,11 4 0 15,3 5-4-15,-14 0 15 16,4 0-13-16,-17 14 0 16,-11 11 0-16,-10 4-3 15,-24 8 3-15,0 7 0 16,0 6-6-16,-51 4 13 0,-18 1-7 16,-3 0 0-1,-4-13 7-15,18-8-4 0,20-17-3 16,31-8 0-16,7-9 3 15,0 0 6-15,0 0-10 16,14 0 1-16,48 0 0 16,17-3 4-16,17-11 1 15,18 0 4-15,-11 2-1 16,0 3-2-16,-14 7-12 16,-6 2-15-16,-25 0-246 15,-6-9-519-15</inkml:trace>
  <inkml:trace contextRef="#ctx0" brushRef="#br0" timeOffset="16103">199 5330 343 0,'0'0'184'15,"0"0"-101"-15,0 0 1 16,0 0-32-16,0 0-11 16,0 0 9-16,0 0-16 15,0 0 12-15,0 0-4 16,0 0-9-16,0 0 33 16,0 0-25-16,0 0-2 15,0 0 14-15,0 0-37 16,14 0 19-16,10 0-13 15,17-2-12-15,4 2 47 16,6-4-34-16,11-1-10 16,-3-1 16-16,16 0-26 0,5-2 13 15,9 2-11-15,14 3 5 16,0-2-1-16,4 5-8 16,-11-3-1-16,-6 0 5 15,-5 3 5-15,-2 0-10 16,0 0 0-16,6-4 4 15,0 2-5-15,8-4 1 16,-1 0 0-16,0 1-1 16,14 2 11-16,-7 0-8 15,-6 3-2-15,-1-3 2 16,-14 0-10-16,8 1 8 16,-1-4 0-16,1-1-2 15,6 2 7-15,7-6-5 0,0 1 0 16,7 3 2-1,-7-2-7-15,-6 3 8 0,-1 0-3 16,-7 4 0-16,8-1 10 16,-8 0-10-16,0-3 0 15,-6 0 2-15,-1-2-8 16,-3 0 6-16,4-1 0 16,-7 3-1-16,-4 0 11 15,-14 4-10-15,11 2 0 16,-17 0 0-16,-8 0-4 0,1 0 4 15,-11 0 0 1,21-2-3-16,4-2 12 0,6 1-9 16,11 0 0-1,-11-3 1-15,4 0-5 0,-11 4 5 16,1-4-1-16,-8 4 0 16,-13-2 9-16,0 4-12 15,-10 0 3-15,-4 0 0 16,-4 0-5-16,18 0 6 15,-7 0-1-15,14 0 0 16,-11 0 5-16,4 0-9 16,7 0 4-16,-14 0 0 15,-4 0-10-15,-10 0 12 16,-10 0-2-16,0 0 0 16,0 0 7-16,-7 0-10 15,14 0 3-15,3 0 0 16,4 0-8-16,9 0 10 0,8-6-2 15,-3 4 0-15,2-1 10 16,-12 3-12-16,-12-3 2 16,-6 3 0-16,-7 0-8 15,0 0 8-15,0 0 0 16,-7 0-49-16,-51 0-110 16,-18 0-55-16,-20 0-326 15</inkml:trace>
  <inkml:trace contextRef="#ctx0" brushRef="#br0" timeOffset="17125">2400 5790 750 0,'0'0'197'16,"0"0"-60"-16,0 0 4 16,0 0-29-16,0 0-49 0,0 0-1 15,7-25 0 1,-7 25-43-16,0 0 27 0,0 0-30 15,0 0-12-15,0 0 12 16,0 0-9-16,0 0-7 16,0 0 0-16,0 0 7 15,0 0-16-15,0 0 9 16,0 0 0-16,0 0-7 16,0 0 14-16,6 0-7 15,-6 0 0-15,7 11 2 16,24 3-17-16,-7 0 14 15,11 4 1-15,16 2-4 16,-13-3 9-16,7 0-3 16,0-2-2-16,-15 1 14 0,5 2-17 15,-11-4 3-15,-3 3 0 16,-4 0-1-16,3 0 8 16,-13 4-7-16,-7 2 0 15,0 3 5-15,0 2-14 16,0 0 9-16,-7-2 0 15,-20-6-3-15,-4 3 17 16,0-9-14-16,-3-4 0 16,-4-6 14-16,0-4-17 15,7 0 3-15,3 0-21 16,-2-4-26-16,9-20-97 16,4-5-54-16,10-5-80 15,0-3-287-15</inkml:trace>
  <inkml:trace contextRef="#ctx0" brushRef="#br0" timeOffset="17313">2413 5739 573 0,'0'0'213'16,"0"0"-57"-16,0 0-50 15,0 0-7-15,0 0-61 16,0 0-4-16,217-91 18 15,-134 73-44-15,-11 1 4 16,-7 9-12-16,-20 4-9 0,-21 4-83 16,-24 0-226-16</inkml:trace>
  <inkml:trace contextRef="#ctx0" brushRef="#br0" timeOffset="20318">175 4086 188 0,'0'0'178'16,"0"0"-31"-16,0 0-52 16,0 0-9-16,0 0-20 15,0 0-24-15,0 0 20 16,0-6-11-16,0 6-15 0,0 0 10 15,0 0-29 1,0 0 1-16,0 0 29 0,0 0-31 16,0 0 23-1,0 0-10-15,0 0-28 0,0 0 24 16,0-2-25-16,24 2 3 16,4-3 22-16,3 0-5 15,6 0 11-15,8 3-16 16,0 0-12-16,-1 0 15 15,-2 0-13-15,13 0 4 16,-4 0 9-16,1 0-12 16,13 0 11-16,4 0-4 15,-4 0-13-15,18 0 34 16,-11 0-27-16,11 0 4 16,-1 0 2-16,-10 0-4 0,4 0 1 15,3 0-10 1,-3-3 6-16,-1 0 3 0,-2 0-4 15,9-2-5-15,1-1 6 16,3-3 8-16,20-2-10 16,-3 3-4-16,0-4 6 15,1 0-10-15,-15 2 6 16,0-5-2-16,1-2 2 16,-18 3 11-16,11-3-13 15,-8 2 0-15,4 1 5 16,-3-3-9-16,6 1 5 15,-3 3-1-15,11-1 0 0,-8 0 14 16,8-1-15 0,-1 0 1-16,-10 4 0 0,-3 0 0 15,-4 2 0-15,-3 1 0 16,-11 1-3-16,8 2 13 16,-4 0-10-16,-11 2 0 15,8 0 2-15,-15 0-8 16,8 3 6-16,-7-3 0 15,-1 3-1-15,1 0 7 16,0 0-6-16,6 0 0 16,-13 0 1-16,7 0-5 15,-1 0 4-15,-9 0 0 16,3 0-1-16,-1 0 6 16,1 0-5-16,-17 0 0 15,10 0 0-15,-10 0-5 0,-4 0 5 16,3 0 0-16,-6 0-2 15,3 0 11-15,4 0-9 16,-7 0 0-16,10 0 0 16,-4 0-6-16,-2 0 7 15,2 0-1-15,4 0 0 16,-3 0 8-16,3 0-9 16,-3 0 1-16,-8 0 0 15,11 0-4-15,-3 0 4 16,-4 0 0-16,4 0 0 15,3 0 8-15,-3 0-9 16,10 0 1-16,-4 0 0 0,4 0-7 16,-10 0 7-16,-4 0 0 15,-3 0 0-15,-8 0 8 16,1 0-8-16,-7 0 0 16,7 0 0-16,10 0-7 15,-10 0 7-15,7 0 0 16,0 0 0-16,10 0 5 15,7 0-6-15,-4-6 1 16,11 4 0-16,-17-2-3 16,-4 2 4-16,-3 2-1 15,-7 0 0-15,10 0 11 16,-4 0-13-16,8-3 2 16,-4 3 0-16,-3-3-11 0,0 3 12 15,-7 0-1 1,3 0 0-16,-10 0 8 0,0 0-11 15,0 0 3-15,0 0 0 16,0 0-8-16,0 0 8 16,0 0 0-16,0 0 0 15,0 0 10-15,0 0-11 16,0 0 1-16,0 0 0 16,0 0-4-16,0 0 5 15,0 0-1-15,0 0 0 16,0 0 8-16,0 0-11 15,0 0 3-15,0 0 0 16,0 0-9-16,0 0 10 16,0 0-1-16,0 0 0 0,0 0-15 15,0 0 14-15,0 0-30 16,0 0-5-16,0 0 34 16,0 0-42-16,0 0 19 15,0 0 10-15,0 0-23 16,0 0 33-16,0 0-10 15,0 0 2-15,0 0 5 16,0 0-3-16,0 0-1 16,0 0 1-16,-17 0-83 15,-4 0-54-15,-17 0-136 16</inkml:trace>
  <inkml:trace contextRef="#ctx0" brushRef="#br0" timeOffset="21665">2458 4418 725 0,'0'0'214'0,"0"0"-99"16,0 0 42-16,0 0-38 15,0 0-16-15,0 0-41 16,7-17-29-16,3 17 28 16,-10 0-37-16,0 0-10 15,0 0 3-15,0 0-12 16,0 0-5-16,0 12 0 15,0 10-2-15,0 10-4 16,0-2 6-16,-17 5 0 0,10-6-1 16,0-1 8-16,1-5-7 15,6-5 0-15,0-4 10 16,0-2-18-16,0-7 8 16,0-1 0-16,0 1-12 15,13-5-3-15,18 0 15 16,4 0-1-16,9 0 9 15,1-14-15-15,0 2 7 16,-14 4 0-16,0-1-6 16,-11 0 13-16,1 1-7 15,3-1 0-15,-10 2 9 16,-7 0-16-16,3 1 7 16,-3 1 0-16,-7-4-1 15,0 0 10-15,0-5-9 16,0 0 4-16,0-1 4 0,0 4 14 15,0 3-16-15,0 2 4 16,0 6 24-16,-7 0-31 16,7 0 16-16,0 0-19 15,0 0 15-15,0 0-30 16,-10 7 13-16,10 28 2 16,-7 6 2-16,0 1 7 15,7-1-9-15,0-4 0 16,0-9-6-16,0-6-1 15,0-1-26-15,0-7-64 0,0-6-61 16,0 4-227 0</inkml:trace>
  <inkml:trace contextRef="#ctx0" brushRef="#br1" timeOffset="194904">2592 3146 603 0,'0'0'260'0,"0"0"-148"16,0 0 18-16,0 0 46 16,0 0-64-16,0 0-19 15,0 0-12-15,0 0-49 16,0-61 21-16,-7 47-29 15,-6 0-5-15,2-1 25 0,-9 7-41 16,13 0 14-16,-10 2-2 16,10 3-7-16,-14-1 7 15,7 4-15-15,-10 0 0 16,-7 4-3-16,4 21 5 16,-4 10-2-16,3 8 0 15,4 11 5-15,11 7-10 16,13-2 5-16,0 1 0 15,0-5-8-15,0-9 15 16,20-3-7-16,11-12 0 16,7-8 2-16,7-9-6 15,-1-3 4-15,8-8 0 16,-7-3-3-16,13 0 6 16,-13 0-3-16,-1-5 0 0,8-21 10 15,-14-3-6-15,-11-5-4 16,4-6 0-16,-24-5 26 15,7-4-24-15,-14-3 18 16,0-2-3-16,0-4-12 16,-14 10 12-16,-10 8-17 15,-3 11 1-15,-11 10 2 16,0 6 3-16,-14 6-6 16,8 7 0-16,-8 0 3 15,7 0-11-15,1 7 8 16,-1 21-22-16,18 5-31 15,9 10-84-15,18 0-150 16,31-3-404-16</inkml:trace>
  <inkml:trace contextRef="#ctx0" brushRef="#br0" timeOffset="204555">13860 0 825 0,'0'0'173'16,"0"0"-31"-16,0 0-30 15,0 0-4-15,0 0-5 16,0 0-72-16,0 0 11 16,-262 58 0-16,183 1-19 15,4 13 42-15,-15 11-40 16,-13 12-1-16,0 8 20 0,0 17-39 15,7 8 12-15,6 10-9 16,1-7 2-16,20-19 1 16,11-21-11-1,13-22 0-15,24-19 1 0,4-6 4 16,10-12-5-16,-7-9 0 16,14-9 11-16,0-6-16 15,0-8 5-15,0 0 0 16,0 0 1-16,-6 0-1 15,6-11-3-15,0-23-32 16,0-4-65-16,0-5-40 16,37 1-217-16,22-8-449 15</inkml:trace>
  <inkml:trace contextRef="#ctx0" brushRef="#br0" timeOffset="205693">15067 464 573 0,'0'0'373'0,"0"0"-261"15,0 0 38-15,0 0 8 16,0 0-62-16,0 0-9 15,-21-52-38-15,21 44-20 16,14-9 11-16,6-3-40 16,11-6 19-16,0 0 15 0,-10 1-25 15,3 2 34 1,-10 0-29-16,0 8-8 0,-8 4 21 16,5 6-21-16,-11 1-1 15,0 4-5-15,0 0 13 16,0 0-30-16,0 12 11 15,0 25 3-15,0 15-14 16,0 11 23-16,0 2-6 16,0 1 0-16,0-3 14 15,0 3-19-15,0-6 5 16,-11-6 0-16,-2-11-3 16,6-12 9-16,0-10-6 15,7-14 0-15,-7 0 10 0,-3-7-11 16,10 0 1-1,-7 0 0-15,7 0-1 0,-14 0 2 16,-7 0-1-16,-3 0 8 16,-7 0 6-16,4 0-12 15,-4 0-2-15,10 0 0 16,4 0-8-16,3 0 11 16,14 0-3-16,0 0 0 15,0 0 10-15,0 0-17 16,0 0 7-16,31-9-11 15,48-5 7-15,49-14 8 16,64-10-3-16,14 1-1 16,-27 9-22-16,-51 10-23 15,-70 15-91-15,-58 3-274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1:31.15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68 268 219 0,'0'0'797'0,"0"0"-616"16,0 0-28-16,0 0-42 15,0 0-14-15,0 0-67 0,0-40 4 16,0 40-13-16,0 0-13 16,0 15-6-16,0 21-2 15,0 15 0-15,0 12 13 16,0 12-6-16,-6 0 3 15,-12-2-7-15,5-1 7 16,13-9-1-16,-7-17-9 16,7-14 0-16,0-16 0 15,0-7 6-15,0-9-6 16,0 0 8-16,0 0-5 16,0 0 50-16,0-31-15 15,0-18-27-15,0-14 3 16,0-14-3-16,-7-14-8 0,7-7-3 15,-7-2 11-15,-3 3-11 16,10 14 0-16,0 17 0 16,0 21 0-16,0 19 0 15,0 8-1-15,0 13 0 16,31 2-29-16,20 3 27 16,8 0-21-16,23 8-2 15,1 21 24-15,-11 5-29 16,-10 4 23-16,-21 5-7 15,-10-1-20-15,-17 1 33 16,-14 0-44-16,0 3-16 16,-59 0-28-16,-13 2-139 0,-4-2-116 15</inkml:trace>
  <inkml:trace contextRef="#ctx0" brushRef="#br0" timeOffset="944">505 657 845 0,'0'0'192'0,"0"0"-14"15,0 0-33-15,0 0-27 0,0 0-37 16,0 0-47-1,7-66 3-15,-21 66-37 0,-3 0 0 16,-4 5-6-16,1 24 3 16,-4 11 3-16,10 3 0 15,14 3 9-15,0-3-20 16,0-6 11-16,21-8-3 16,16-10 0-16,1-7-13 15,0-9 16-15,-3-3 0 16,9 0 6-16,-13-17 1 15,0-12-7-15,-3-9 2 16,-22-1 18-16,-6-1-10 0,0 0 17 16,0 3 1-1,-27 5-24-15,-18 9 3 0,1 6-6 16,-1 9-1-16,7 5 0 16,7 3-5-16,10 0 2 15,8 25 3-15,6 10 0 16,7 5-9-16,0 0-2 15,27-3-15-15,32-6 20 16,3-8-26-16,3-8 28 16,-7-12 2-16,4-3 2 15,-3 0 4-15,-21 0 1 16,-11-15-5-16,-3-5 22 16,-3-1-9-16,-14-4 35 15,-7 0-19-15,0-1 0 16,0 3 14-16,0 7-25 0,0 4 2 15,0 9 2-15,0 3-21 16,0 0 7-16,0 0-8 16,0 15-15-16,0 32 5 15,0 20 15-15,0 15-5 16,0 10 0-16,0 0 10 16,0-4-9-16,0-11-1 15,0-11 0-15,0-20-5 16,0-15 10-16,7-17-5 15,3-10 0-15,-10-4 6 16,0 0 0-16,7-16-1 16,-7-23-2-16,0-15 5 0,7-15 1 15,0-8-9-15,-1-6 0 16,1-3 8-16,4 0-12 16,-5 5 4-16,1 13 0 15,0 17-6-15,0 17 6 16,0 14 0-16,10 11-2 15,-3 9-36-15,17 0 25 16,-4 0-19-16,18 29 3 16,-7 9 26-16,-7-2-26 15,-11 4 7-15,-6-2 21 16,-7-4-34-16,-7-5 19 16,0-1-38-16,-7-5-25 15,-27 3 1-15,-28-4-96 0,4 1-75 16,-1 0-115-1</inkml:trace>
  <inkml:trace contextRef="#ctx0" brushRef="#br0" timeOffset="1234">148 1280 186 0,'0'0'568'15,"0"0"-453"-15,0 0 25 16,0 0 20-16,0 0-15 0,0 0-99 16,-42 0-31-1,139-11 5-15,33-3-19 0,35-7 22 16,14 7-23-16,-24 6 0 16,-31 5 8-16,-49 3-2 15,-37 0-6-15,-17 0 0 16,-21 0-54-16,0 17-55 15,-7 6-72-15,-59 5-73 16,-30 7-294-16</inkml:trace>
  <inkml:trace contextRef="#ctx0" brushRef="#br0" timeOffset="1402">89 1529 220 0,'0'0'306'0,"0"0"-152"0,0 0 0 16,0 0-20-16,0 0-19 0,0 0-71 15,0 0-9-15,96 0 78 16,8-17-51-16,16-1-19 16,14 2-19-16,7-2-19 15,-17 1-10-15,-11 4 1 16,-41-2-199-16,-20-9-290 16</inkml:trace>
  <inkml:trace contextRef="#ctx0" brushRef="#br0" timeOffset="1877">1705 371 476 0,'0'0'268'15,"0"0"-130"-15,0 0-12 16,0 0-2-16,0 0-73 16,0 0-6-16,-45-18-17 15,39 18-28-15,6 0 11 0,-7 4-11 16,7 7 0-1,0-1-5-15,0 0 7 0,13-5-2 16,25-1 11-16,-7-4-6 16,-3 0 49-16,3 0 22 15,-11-12-16-15,4-5-1 16,-17-3-30-16,-7 2 25 16,0 2-33-16,0-2-18 15,0 7 14-15,-7 0-17 16,-17 5-8-16,-3 6 3 15,3 0-27-15,-14 9-73 16,10 28-99-16,-3 11-61 0,4 7-374 16</inkml:trace>
  <inkml:trace contextRef="#ctx0" brushRef="#br0" timeOffset="2264">1819 951 827 0,'0'0'162'0,"0"0"3"0,0 0-22 16,0 0-58-16,0 0-4 15,0 0-51-15,-24-43-18 16,17 43-8-16,7 0-3 15,0 0-2-15,0 14-8 0,0 6 9 16,0 7 3-16,0-8 1 16,0 1-4-16,31-5 0 15,3-10 5-15,4-1-3 16,0-4 0-16,-11 0 5 16,4 0 45-16,0-24-2 15,-10-1 4-15,-14-4 0 16,-7 1-35-16,0-1 26 15,0 0-22-15,-28 6-23 16,-10 7 4-16,-6 7-4 16,13 9-2-16,-4 0-1 0,-3 17-100 15,-6 26-46 1,30 3-228-16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1:54.5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 50 611 0,'0'0'217'15,"0"0"-106"-15,0 0-10 16,0 0 31-16,0 0-41 0,0 0-25 16,0 0 8-16,0 0-44 15,-134 0 13-15,134 0-13 16,17 0-30-16,28 0 26 16,27-3-23-16,31-6-1 15,4-5 12-15,-4 5-3 16,-24 3-11-16,-35 1 0 15,-19 5 11-15,-19 0-12 16,-6 0 1-16,0 0 0 16,0 0 4-16,0 0 1 15,0 0-5-15,-6 0 0 16,-25 0 3-16,3 0-5 16,-3 0 2-16,0 0 0 15,11 0-8-15,6 9 8 16,-10 19 0-16,3 16 0 0,14 12 3 15,7 10-12-15,0 5 9 16,0 3 0 0,14-6-6-16,7-6 15 0,-4-17-9 15,-3-7 0-15,-14-16-5 16,0-8-6-16,0-8-1 16,0-3-17-16,0-3 25 15,0 0-1-15,-31 0 5 16,3 0 0-16,4 0 7 15,10 0-12-15,7-6 5 0,7 3 0 16,0 1-2 0,0-2 1-16,0-4-4 0,14-6-22 15,31-12-5 1,20-5 26-16,11-11 3 0,6-7 3 16,-9 2-1-16,-5 5 10 15,-16 5-9-15,-18 2 10 16,-10 1 4-16,-10 0 35 15,-14 2-14-15,0 3-5 16,0 7 10-16,0 10-32 16,0 3 27-16,0 7-18 15,-7 2-15-15,7 0-4 16,-14 6-1-16,-10 39 3 16,-3 24-7-16,-4 16 19 15,0 13-12-15,10 7 0 0,1 7 1 16,3-1-5-1,3-5 5-15,7-9-2 0,7-8-9 16,0-14-34-16,0-16 24 16,0-21-19-16,21-18 22 15,3-11 10-15,-4-9 14 16,11 0-6-16,-3-38 15 16,3-16-7-16,0-9 40 15,-25-5-24-15,-6 5-25 16,0 6 9-16,-44 8-7 15,-25 11-4-15,-10 13-2 16,10 11-18-16,11 10 8 16,27 4-55-16,17 0-77 15,14 4-122-15,52 4-201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1:56.85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89 669 587 0,'0'0'211'16,"0"0"-159"-16,0 0 71 0,0 0-2 16,0 0-28-16,0 0 3 15,-76-54-61-15,76 35-9 16,24-2-16-16,14-5-6 15,-10 4 19-15,-4 2-14 16,-4 0 2-16,-13 11 36 16,-7 1-41-16,0 4 26 15,0 2-3-15,0 2-24 16,0 0 9-16,0 0-14 16,0 0-6-16,-20 0-8 15,-4 6 19-15,-4 22-5 0,-3 9 0 16,10 3 10-1,-3 6-23-15,24-4 13 0,0-1-25 16,0-9 11-16,52-12-25 16,10-15 33-1,3-5 3-15,11 0 6 0,-4-25-1 16,11-16-2-16,-18-13 0 16,4-9 6-16,-11-6 5 15,-6-5-5-15,-21 0 32 16,-11-6-23-16,-20 8 33 15,0 9-39-15,0 18-5 16,-13 19 31-16,-12 14-31 16,5 9 4-16,-4 3-8 15,3 0-2-15,-10 29-5 0,4 23 7 16,-11 16 0-16,14 13-2 16,10 7 10-16,14 4-8 15,0 4 0-15,0-7 4 16,24-14-17-16,21-18-12 15,6-20-14-15,-6-20 28 16,7-14-8-16,-1-3 19 16,1-3 0-16,-8-29 8 15,1-11-7-15,-10-7-1 16,-4-11 0-16,-18-3 16 16,-2 2-11-16,-11 5 13 0,0 8-11 15,0 19-5 1,-18 15 15-16,5 10-17 0,6 5 0 15,0 0-3-15,-10 2-14 16,3 38 17-16,-17 21 0 16,10 11 3-16,21 1-5 15,0-7 2-15,0-12-3 16,31-11 0-16,4-20-32 16,9-11 29-16,1-12 6 15,7 0-2-15,-1-10-2 16,-6-24 6-16,7-9-2 15,-15-5 9-15,-13-9-5 16,-3 3 20-16,-14 10 0 16,0 9-24-16,3 22 37 0,-10 8-37 15,0 5 8-15,0 0-8 16,0 0-19-16,0 18 15 16,7 21 3-16,14 3 1 15,-8 4-9-15,11-9 13 16,-10-5-4-16,10-12 0 15,-3-9-17-15,-4-5 9 16,4-6 5-16,-1 0 3 16,11-9 1-16,0-19 5 15,-3-9-6-15,-4-4 0 16,-10 2 12-16,10 4-10 16,-4 4-2-16,-13 11 0 15,0 9-8-15,10 11 8 16,-10 0-3-16,7 5 0 15,0 23-13-15,-4 7 10 0,4 2-4 16,-14-3 10-16,7-4-12 16,-7-17 1-16,6-4 5 15,-6-9 5-15,7 0 1 16,4 0 4-16,-5-12 2 16,8-24-6-16,17-13 6 15,4-1-1-15,2 8-5 16,1 5 0-16,-17 17 10 15,3 8-19-15,-10 12 9 16,10 0-13-16,-4 0 9 16,4 23-10-16,-10 5 14 15,7 4-1-15,-4-4-19 0,-3 0 19 16,6-10-16-16,4-3-5 16,7-10 19-16,-3-5-7 15,10 0 10-15,0 0 0 16,-1-28 5-16,-9-3-3 15,3-9-2-15,-11-6 0 16,5 0 21-16,-12 3-20 16,-6 6 26-16,-7 3-1 15,0 11-3-15,0 8 18 16,-7 7-36-16,-24 8-1 16,-3 0-8-16,-4 0 7 15,0 26-3-15,18 11 0 16,2 6 4-16,18 5-18 0,0 1 12 15,0 0-18-15,7-7 18 16,24-7-29-16,0-13 24 16,-3-10-1-16,3-6 1 15,0-6 2-15,10 0 6 16,-3-20-1-16,13-15 8 16,-6-7-1-16,0 1-7 15,-7 2 10-15,-8 5-10 16,-9 5 30-16,-14 9-26 15,0 8-3-15,-7 10 5 16,10 2 1-16,-3 0-14 16,0 0 2-16,14 17-4 0,-15 5-2 15,12 7 11-15,-12-4-5 16,1-2 4-16,7 3-28 16,-4-9 21-16,-3-2-2 15,0-6-12-15,7-9 14 16,-14 0 1-16,17 0 7 15,4 0 7-15,10-26 6 16,-4-5-13-16,4-2 0 16,-3 8 8-16,-4 5-12 15,-10 6 4-15,-14 11 0 16,0 0-3-16,6 3 1 16,12 0 2-16,-12 0-6 15,15 20 3-15,3 0-2 0,-10 0 5 16,10-3 0-16,-3-3-5 15,10-3 14-15,-4-5-9 16,4-6 0-16,7 0 4 16,-4 0-2-16,4-22 0 15,0-13-2-15,0-7 14 16,-11-10 1-16,-3-2 44 16,-17-6-25-16,-7 3-14 15,0 5 33-15,0 9-39 16,-21 14 5-16,4 15 7 15,4 12-18-15,6 2 3 16,0 0-11-16,-10 28-8 16,10 23-3-16,-7 16 9 0,7 4 2 15,7-6 0-15,0-2 4 16,7-3-11-16,24-9-14 16,3-4-34-16,11-13 8 15,7-11-81-15,-1-12-50 16,11-11-119-16,-17-2-215 15</inkml:trace>
  <inkml:trace contextRef="#ctx0" brushRef="#br0" timeOffset="211">3438 241 615 0,'0'0'100'0,"0"0"-26"16,0 0 39-16,0 0-53 0,0 0-53 15,0 0 7-15,82 7-14 16,15 1 26-16,6-3-26 16,-14 1 6-16,1-1-6 15,-15 7-1-15,-30-4-32 16,-4-2-249-16,-24-3-417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2:09.44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151 97 482 0,'0'0'180'0,"0"0"-78"0,0 0-13 16,0 0 14-16,0 0-67 15,0 0 2-15,-103-43-38 16,89 51 7-16,-10 21-16 16,17 5 9-16,7-3 0 15,0-2 0-15,14-6 6 16,17-8-6-16,13-10 4 16,-16-5-1-16,3 0 46 15,0-5 37-15,-18-25 39 16,1-3-15-16,-14-2-64 0,0-2 17 15,0 6-31 1,-14 4-32-16,-17 11 0 0,-3 7-13 16,-4 9 1-16,-6 0-3 15,13 23-165-15,31 25-49 16,17 4-114-16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2:10.00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4 280 830 0,'0'0'60'0,"0"0"0"16,0 0 27-16,0 0-35 15,0 0 11-15,0 0-44 16,0 0-13-16,-24-20-12 16,62 20 6-16,24 0 0 15,10 0 0-15,11 0 9 16,6 0-7-16,-10 0-2 15,4-6 0-15,-18-2 16 0,-20-6-14 16,-14-1 49 0,-18 2 12-16,4-8-16 0,-17-2 27 15,0-5-31-15,-24-1-21 16,-20 0-9-16,-8 4-3 16,1 1-10-16,13 10 3 15,10 6 8-15,28 5-9 16,0 3-2-16,0 0 0 15,0 0-9-15,7 8-5 16,45 21 14-16,6 6 0 16,11-4 3-16,-11-2-4 15,1-3 1-15,-8-4 0 16,-20 4-4-16,-3-6 9 0,-18 0-5 16,-10-3 0-1,0 3-13-15,-38-2 9 0,-20 1-47 16,-25-4-48-16,8-1-26 15,16-3-64-15,15 1-147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1:58.1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1630 223 627 0,'0'0'389'16,"0"0"-322"-16,0 0 70 15,0 0 0-15,0 0-63 16,0 0-20-16,7-8-52 16,48 5 0-16,24 0 4 15,24 3 4-15,11 0-10 16,3 0 0-16,-21 0-48 16,-13 3-115-16,-32 8-33 15,-44 4-55-15,-7 2-81 0</inkml:trace>
  <inkml:trace contextRef="#ctx0" brushRef="#br0" timeOffset="78">1833 406 637 0,'0'0'139'16,"0"0"-7"-16,0 0-2 16,0 0-79-16,0 0-20 15,0 0-1-15,148 0-28 16,-83 0 13-16,11 4-15 15,3-2-6-15,10-2-191 16</inkml:trace>
  <inkml:trace contextRef="#ctx0" brushRef="#br0" timeOffset="6398">76 23 646 0,'0'0'126'15,"0"0"-37"-15,0 0 21 16,0 0-54-16,0 0-7 16,0 0-2-16,-76-14-39 15,76 14 16-15,0 0-24 0,0 0 8 16,0 9 3-16,31 11-10 15,4 3 18-15,40-1 17 16,15 4-32-16,6-5 36 16,21-2-17-16,-4-8-14 15,-2-2 36-15,-15-3-40 16,-14-3 15-16,-16-1 5 16,-29-2-23-16,-16 3 29 15,-11-3-28-15,-10 4 2 16,0-2-2-16,0 4-3 15,-37 8 0-15,-39 6 0 16,-13 2 10-16,-15-1 0 16,15-1-10-16,10 0 0 15,10 0-5-15,4 3 5 16,-4 3-94-16,4 3-90 16,6 1-139-16</inkml:trace>
  <inkml:trace contextRef="#ctx0" brushRef="#br0" timeOffset="10737">2951 158 625 0,'0'0'257'16,"0"0"-121"-16,0 0-24 15,0 0 21-15,0 0-55 0,0 0-23 16,-14-18 37-16,14 4-54 15,0-3-11-15,0 0-12 16,7 0 2-16,6 0-15 16,5 8-2-16,2 3 2 15,-13 6-12-15,17 0 10 16,4 0-8-16,-4 18 8 16,3 16-10-16,-3 6 0 15,-10 3 10-15,-7 2 0 16,0-4-8-16,3-13 9 0,-10-8-1 15,0-11 0 1,7-7 11-16,-7-2-11 0,0 0 0 16,7 0 2-16,-7-2 19 15,7-27-21-15,0-8 0 16,17-9 0-16,-4-3 17 16,4 9-19-16,-3 6 2 15,-7 11 0-15,-4 15-7 16,-3 4 7-16,-7 4 0 15,14 0 0-15,0 0-23 16,10 21 15-16,3 11 6 16,-3 4-3-16,-3 2-9 15,-4-1 5-15,-3-3 9 16,-7-8-1-16,6-9-23 16,-2-9 21-16,-11-8-10 0,0 0 13 15,7 0 3 1,-1 0 2-16,8-25 6 0,10-12-11 15,11-9 8-15,3 0-12 16,-1 9 4-16,-16 11 0 16,-4 12-5-1,-10 8 7-15,-7 6-2 0,0 0 0 16,7 0-28-16,0 4 24 16,10 18-11-16,4 7 15 15,-1-1-8-15,4-5 14 16,-3 0-6-16,-4-8 0 15,-3-7 10-15,-7-6-15 0,0-2 5 16,3 0 0-16,4 0 12 16,-1-8-5-16,1-18-4 15,17-5 3-15,-7-3 4 16,-3-1 8-16,-7 1-15 16,3 8 5-16,-17 12 14 15,7 5-13-15,-7 9 2 16,0 0-11-16,0 0 0 15,0 0-11-15,0 0-5 16,0 23 16-16,7 12-15 16,6-1 23-16,4-2-8 15,4-2 0-15,-7-4 11 16,3-5-19-16,4-10 8 16,-14-6 0-16,-1-5-12 15,12 0 22-15,-5 0-10 0,1 0 2 16,17-19 10-16,0-4-7 15,-3-3-5-15,-4 3 0 16,-4 1-4-16,4 7 11 16,-17 3-7-16,7 10 0 15,-7 2 1-15,0 0-13 16,10 2 8-16,4 22-4 16,-4 1-9-16,-4 3 12 15,1 1 5-15,-7-5 0 16,0-8 8-16,3-7-14 15,-10-3 6-15,0-6 0 16,0 0-9-16,7 0 23 0,-7 0-14 16,7 0 9-16,7 0 0 15,3-21-2-15,4-1-7 16,-1-4 0-16,11 1-7 16,-7 1 14-16,-3 10-7 15,-7 6 0-15,-7 8 0 16,-7 0-11-16,10 0 3 15,4 0-8-15,-1 6 7 16,5 8-1-16,-12 0 10 16,1 0 0-16,7 0 0 15,-14-2-9-15,7-6 9 16,-7-4 0-16,10-2-4 16,-10 0 14-16,7 0-10 0,0 0 0 15,7 0 12 1,17 0-16-16,-4-5 4 0,4-1 0 15,0 6-5-15,-10 0-10 16,10 0-55-16,-11 0-71 16,-6 18-67-16,-4-4-60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46.0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44 68 565 0,'0'0'292'15,"0"0"-154"-15,0 0-18 16,0 0 25-16,0 0-64 16,0 0-25-16,-44-68 5 0,44 68-45 15,0 0 11 1,0 0-24-16,0 0 11 0,0 0-28 15,0 0 13-15,0 0-11 16,0 20 7-16,0 11 6 16,0 6-1-16,0 9 0 15,13-1 7-15,1 1-10 16,10-3 3 0,-3-11 0-16,10-7-6 0,-7-7 12 15,-4-10-6-15,-6-6 0 16,3-2 4-16,-3 0-4 15,-7 0 0-15,0-10 0 16,10-13 14-16,-10-6-3 0,-7 3-8 16,7 3 4-1,-7 6-5-15,0 9 27 0,0 4-13 16,0 1-8-16,0 3 10 16,0 0-8-16,0 0-10 15,0 0 0-15,0 0 7 16,0 0-22-16,0 0 15 15,0 0-13-15,0 29 6 16,14 13 6-16,-8 4 1 16,1 1 0-16,10-7 8 15,-3-3-14-15,0-4 6 16,-4-8 0-16,-3-9-5 16,0-4 5-16,-7-1-62 15,0-2-126-15,0-4-141 0,-14 1-224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2:26.2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103 344 968 0,'0'0'217'15,"0"0"-85"-15,0 0 23 16,0 0-40-16,0 0-50 16,0 0 4-16,-14-34-31 15,14 34-9-15,0 0 16 16,0 0-39-16,0 0 16 0,0 0-22 15,0 20 0-15,0 23-5 16,0 20 0-16,0 23 5 16,-7 5 3-16,-10 0 7 15,3-5-10-15,0-11 0 16,-3-9 4-16,10-21-6 16,1-13 2-16,6-18 0 15,-7-11-1-15,7-3 12 16,0 0-10-16,0 0 6 15,0-3-3-15,0-32 41 16,0-16-36-16,0-20-7 16,0-13 3-16,0-13 4 15,20-9-7-15,-3 1-2 16,-3 8 0-16,0 8-8 0,-7 9 8 16,10 11 0-16,-3 19-10 15,6 11-7-15,-2 17 13 16,2 4-17-16,4 13-20 15,4 5 29-15,10 0-21 16,6 17 17-16,1 17 14 16,0 9-20-16,-7 0 21 15,-18-5-13-15,-13-4-18 16,-7-6 27-16,0-2-43 16,-21 0-5-16,-37-6-5 15,-11 2-63-15,-13 2-56 16,23-4-101-16,32 3-247 15</inkml:trace>
  <inkml:trace contextRef="#ctx0" brushRef="#br0" timeOffset="926">577 367 685 0,'0'0'207'0,"0"0"-52"16,0 0-25-16,0 0-5 15,0 0-35-15,0 0-23 16,21-103-3-16,-21 101-36 16,0 2 7-16,0 0-35 15,0 0-10-15,0 0 8 0,-14 10-24 16,7 19 26 0,7 11 0-16,0 0 12 0,0-3-20 15,21-4 8-15,10-8 0 16,0-11-9-16,-4-5 12 15,4-9-3-15,0 0 11 16,-10 0-10-16,-1-14 14 16,-2-15-9-16,-11-9 9 15,-7-4 35-15,0 1-35 16,0 4 10-16,0 9-5 16,-25 8-16-16,12 7 7 15,-8 3-11-15,-10 4-1 16,11 6-10-16,2 0 6 0,5 3 5 15,-1 25 0 1,14 7-2-16,0-3-8 0,0-1-1 16,20-5-1-16,18-9 0 15,7-8 10-15,0-9 2 16,-8 0 4-16,-2 0 5 16,3-4 1-16,0-18-9 15,-18-4 6-15,4 0 24 16,-3 0-22-16,-14 4 24 15,3 4 1-15,-3 4-30 16,-7 8 36-16,0 5-31 16,0 1-8-16,0 0-1 15,0 0-1-15,0 21-13 16,0 29 3-16,0 23 11 0,0 13 2 16,0 0-2-1,0 2 0-15,0-5-2 0,0-6 8 16,0-8-6-16,0-12 0 15,0-14 9-15,0-17-15 16,0-14 6-16,0-6 0 16,0-6 1-16,0 0 9 15,0 0-6-15,0-30 8 16,0-18-8-16,0-18 3 16,7-14-7-16,24-6 0 15,-18-8 2-15,8 0 4 16,-4 5-6-16,-10 1 0 15,0 13 9-15,-7 18-15 16,7 14 6-16,0 20 0 16,0 12-10-16,3 5 3 0,18 6 2 15,16 0-13-15,15 2-19 16,3 25 36-16,3 7-15 16,-14 0 1-16,-13 0 7 15,-17-2-16-15,-11-6 13 16,-10 0-2-16,0-4-31 15,-31-2 9-15,-27 4-19 16,-25-6-21-16,8 3-46 16,9-4-106-16,22-2-98 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2:27.7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0 430 0,'0'0'195'0,"0"0"-132"16,0 0-57-16,0 0-6 15,0 0-326-15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2:47.6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127 55 627 0,'0'0'162'0,"0"0"-3"16,0 0-41-16,0 0 9 15,0 0-22-15,0 0-34 16,0 0 10-16,-127-31-33 16,127 31-3-16,0 0-21 15,0-3-20-15,38-1 4 0,13 2-8 16,39-3 0-16,-1 2 4 15,1-3 1-15,-11 6-5 16,-18 0 0-16,-26 0 9 16,-18 0-9-16,-17 0 0 15,0 0 0-15,0 0-1 16,0 0 1-16,-24 0-5 16,-21 0 2-16,-6 0 3 15,6 0-3-15,18 0 3 16,2 6 0-16,5 4-8 15,13 9 9-15,-10 3-1 16,3 9 0-16,14 7 0 16,0 7-5-16,0 7 5 15,0 2 0-15,0 3-5 16,0 1 10-16,0-1-5 0,0-2 0 16,0-13 4-16,7-5-8 15,-7-11 4-15,0-12 0 16,0-8-3-16,0-4 9 15,0-2-6-15,0 0 3 16,0 0 0-16,0 0 16 16,0-5-18-16,-14-9 1 15,-17 3-4-15,-14 2-2 16,8 6 4-16,9 0 0 16,11 0 1-16,10 3-7 15,7-3 6-15,0 1-8 16,0 2 6-16,17-3-39 15,28-6 14-15,27-5 26 0,18-12 1 16,6-11-3-16,7-3 3 16,-7-4 0-16,-13 5 0 15,-18 7 7-15,-20 6-7 16,-14 4 8-16,-17-1 2 16,-8 0 39-16,-6 0-26 15,0 1-4-15,0 4 22 16,0 7-36-16,-13 2 16 15,6 9-9-15,7 0-7 16,0 0-9-16,-7 14 4 16,-10 29 0-16,10 26-10 15,-7 14 15-15,14 17-5 0,0 14 0 16,-7 18 5 0,0 14-8-16,0-4 3 0,7-2 0 15,0-19-3-15,0-27-19 16,0-28-4-16,35-26 15 15,10-27 10-15,13-13-3 16,4 0 4-16,-4-28 0 16,1-6 3-16,-21-6 7 15,-18-3-2-15,-9-2 1 16,-11-12-6-16,0-4 6 16,-52-1-9-16,-3 1 0 15,-10 7 0-15,6 11-11 0,8 12-11 16,13 13-67-16,7 13-95 15,31 5-124-15,0 0-464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7:36.133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313 132 400 0,'0'0'492'15,"0"0"-375"-15,0 0-38 16,0 0 62-16,0 0-53 16,0 0-38-16,0 0 21 15,34 0-40-15,49 0-4 16,44 0 8-16,35-3-22 16,47-12 22-16,4-4-21 0,4-1-14 15,-17-1 15-15,-32 8-6 16,-41 0-9-16,-37 6 3 15,-39-2 5-15,-20 7 3 16,-31-2-11-16,0 1 0 16,0 3 6-16,0-3-6 15,-31 3 0-15,-58 0 0 16,-52 0 7-16,-38 0 6 16,-27 18-13-16,-1-4 0 15,8 1-8-15,6-1 12 16,22-6-4-16,9 4 0 15,28-7 9-15,44-2-8 16,32-3-1-16,34 3 0 0,10-3 0 16,14 3 8-1,0-3-8-15,-7 0 0 0,7 3 9 16,0-3-15-16,0 0 6 16,0 2 0-16,0-2-8 15,0 4 7-15,52-1 1 16,37-1-4-16,42-2 9 15,34 0 0-15,21 0-4 16,-1-11 2-16,8-9 4 16,-1-1 3-16,-30 7-10 15,-28 3 0-15,-45 2 8 16,-30 7-14-16,-28-1 6 0,-17 3 0 16,-14 0-7-1,0 0 13-15,0 0-6 0,0 0 0 16,-66 0 2-16,-61 0-2 15,-65 3 0-15,-46 19 3 16,-6 4-7-16,-10 0-1 16,34-1 5-16,34-2 0 15,38-3 11-15,66-8-12 16,44-9 1-16,31 0 0 16,7-3-8-16,0 2 7 15,52-2 0-15,61 0 1 16,62 0 0-16,69-14-15 0,49-23-16 15,9-3-96 1,-13-3-105-16,-52 4-361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7:37.410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66 421 93 0,'0'0'912'15,"0"0"-806"-15,0 0 19 16,0 0 32-16,0 0-52 16,0 0-2-16,0 0-48 15,-14-35-24-15,-3 12 16 16,10-6-39-16,0-3 28 15,-6-1-18-15,6-7-15 16,7-2 18-16,0-2-20 16,0 4-1-16,0 9 3 15,0 11 11-15,0 11-12 16,7 4-2-16,-7 5 5 16,0 0-19-16,7 0 13 15,-1 0-1-15,25 0-7 0,14 0 13 16,27 0-4-16,25 0 0 15,30 0 4-15,21 0-10 16,13 0 6-16,-3 0 0 16,-10 0-4-16,-7-10 15 15,-7 2-11-15,-17 0 0 16,-27 2 0-16,-25 3-4 16,-27 3 6-16,-14-3-2 15,-17 3 0-15,-7 0 11 16,0 0-11-16,0 0 0 15,0 0 3-15,0 0-10 16,0 0 7-16,0 0-2 16,0 9-2-16,0 22 2 15,-7 15 2-15,-10 5 0 0,10 6 1 16,-7-5-1-16,7-3 0 16,-3-4 0-16,10-5-2 15,0-5 12-15,0-7-10 16,0-8 0-16,0-6 1 15,0-5-6-15,0-7 5 16,0-2 0-16,-7 0-6 16,-27 0-94-16,-28 0-82 15,3 0-508-15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5:45.7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0 240 609 0,'0'0'234'0,"0"0"-60"15,0 0-29-15,0 0-43 0,0 0-6 16,0 0-45 0,73-152-43-16,-42 147 21 0,-4 5-29 15,11 0 0-15,7 26-2 16,6 13 1-16,-6 10-4 16,-7 8 5-16,-18-3 0 15,-9-2-10-15,-11-7 10 16,0-12 0-16,-11-11 0 15,-2-13 6-15,6-9-6 16,-7 0 1-16,14 0 8 16,0 0 61-16,0-3-19 15,0-15-16-15,7-7 4 16,38-9-37-16,20-9 12 16,17-5-14-16,8-10 9 15,-1 1-10-15,-10 0 3 0,-27 6-2 16,-7 13 1-16,-28 18 15 15,-10 9-16-15,-7 5 0 16,0 6 2-16,0 0-19 16,0 0 8-16,-18 2 9 15,-9 27-13-15,3 9 21 16,17 2-8-16,7-3 0 16,0-3 1-16,31-2-8 15,34-7 7-15,18-4 0 16,20-13 4-16,0-6 13 15,0-2-16-15,-13 0-1 16,-22-5 6-16,-33-13-24 0,-18-7 14 16,-17-12-47-1,0-9-62-15,-45-8-148 0,-24-7-233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6:08.195"/>
    </inkml:context>
    <inkml:brush xml:id="br0">
      <inkml:brushProperty name="width" value="0.05" units="cm"/>
      <inkml:brushProperty name="height" value="0.05" units="cm"/>
      <inkml:brushProperty name="color" value="#808080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2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3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4222 2960 694 0,'0'0'131'0,"0"0"26"15,0 0-71-15,0 0 4 16,0 0-24-16,0 0-61 16,-51-20-3-16,51 54-2 15,0 10 6-15,0 4-5 16,10 0-1-16,-3-2 0 15,7-5-1-15,6-13 10 16,-2-8-9-16,-5-11 0 0,-6-7 7 16,11-2-4-16,2-2-2 15,11-33 21-15,3-7 32 16,11-7-32-16,-7-2 12 16,-7 5-3-16,-4-1-30 15,-2 16 37-15,-19 9-25 16,1 13-12-16,-7 9 10 15,7 0-9-15,0 5-2 16,10 33 0-16,4 7 0 16,-4 7-6-16,4-6 6 15,3-10 0-15,3-8-5 16,4-15 16-16,-3-8-11 16,-4-5 0-16,14 0 4 0,6-17 2 15,-2-22-6 1,13-4 0-16,-21-3-1 0,-10 9 15 15,-3 5-10-15,-21 7-1 16,0 10 4-16,0 6 13 16,0 9-19-16,0 0-1 15,0 0 0-15,0 15-7 16,0 19 7-16,0 13 0 16,0-5 2-16,0-2-9 15,17-5 7-15,3-10 0 16,5-5-1-16,-5-12 9 15,11-4-8-15,-3-4 0 16,9 0 5-16,-6-12-5 0,-3-14 1 16,3-5-1-1,-17-1 0-15,3-2 15 0,-10 3-12 16,-7 5-3-16,0 11 1 16,0 9 4-16,0 6-5 15,0 0-1-15,7 0 1 16,6 10-11-16,1 11 8 15,3 9 3-15,4-4 0 16,-4-6-6-16,4-6 6 16,-8-5 0-16,5-4-1 15,-5-2 12-15,1-3-11 16,-7 0 0-16,3 0 5 0,-10 0-5 16,7 0 2-1,0 0-2-15,-7 0 0 0,7-3 9 16,0-2-7-16,0-4-2 15,3 0 0-15,-3 7-5 16,-7-1 5-16,7 3-1 16,7 0-5-16,-1 8-14 15,4 18 19-15,-10-1-15 16,0-2-5-16,7-11 14 16,-14-7-14-16,0-5 21 15,10 0 3-15,-10-13 2 16,7-22 4-16,7-2-7 15,0 3 0-15,10 4 11 0,-10 17-8 16,-1 8-5-16,11 5 0 16,14 0-2-16,-3 24-1 15,9 14 3-15,1 2-29 16,0 7-77-16,-21-6-158 16,-11-3-118-16</inkml:trace>
  <inkml:trace contextRef="#ctx0" brushRef="#br0" timeOffset="381">5350 2663 508 0,'0'0'184'0,"0"0"-74"0,0 0 9 15,0 0-55-15,0 0-19 16,0 0-45-16,-58-80-5 16,58 86 0-16,0 17 3 15,0 3 2-15,0-4 2 16,0-2 2-16,0-6-4 16,14-2 0-16,10-9 9 15,3-3-1-15,11 0 9 16,0-21 22-16,-18-13 53 15,-2-8-43-15,-18-3 0 16,0 4-18-16,-24 6-22 0,-14 9-4 16,3 12-5-1,-2 12-15-15,23 2 9 0,-3 11-88 16,17 29-24-16,0 12-102 16,44-1-218-16</inkml:trace>
  <inkml:trace contextRef="#ctx0" brushRef="#br0" timeOffset="1610">7049 2814 274 0,'0'0'565'0,"0"0"-403"16,0 0-43-16,-24-148-4 16,10 128-17-16,-7 12-42 15,11 8-28-15,10 0 6 16,-7 5-34-16,0 29 0 0,7 18 0 15,0 2 11 1,0 3-5-16,0-5-6 16,0-4 0-16,0-4-2 0,0-14 7 15,24-9-5-15,4-13 0 16,3-8 13-16,7 0-5 16,20-37-8-16,1-14 1 15,-1-15 12-15,4-6-3 16,-17 4 5-16,-25 2 1 15,-6 12-12-15,-14 14 30 16,0 18-32-16,0 14 0 16,0 8 16-16,0 0-17 15,0 8-1-15,-7 31 0 16,-7 15 0-16,14 12-6 16,0 5 6-16,0-8 0 0,45-12-9 15,14-10 14-15,-1-21-5 16,11-12 0-16,-11-8 12 15,-6 0-17-15,-1 0 5 16,-13-20 0-16,-10-5-3 16,-18-1 15-16,-10 0-12 15,0 6 0-15,0 3 14 16,0 9-8-16,0 1-6 16,-10 7 0-16,-11 0-6 15,0 38 8-15,-3 19-2 16,4 20 0-16,-11 6 7 15,10 8-13-15,-3 4 6 16,17-6 0-16,7-4-6 16,0-10 14-16,0-21-8 0,0-20 0 15,0-16 9-15,7-16-14 16,-7-2 6-16,0-2-1 16,0-45 54-16,0-18-51 15,0-18 11-15,0-8-14 16,0-13 13-16,0 1-16 15,0 1 3-15,0 13 0 16,0 23-5-16,0 20 15 16,0 24-10-16,0 10 0 15,24 12-15-15,11 0 9 16,16 0-8-16,11 20 14 16,3 11-15-16,-6 7 0 15,-15 2 11-15,-13 3-6 0,-24-3-25 16,-7 0 25-16,0-6-39 15,-7-3-9-15,-24-7-1 16,11-10-19-16,13-6 36 16,7-5 17-16,0-3 25 15,0 0-10-15,0-17 10 16,45-23 0-16,13-17-13 16,14-6 18-16,-3-6-5 15,-17-2 2-15,-8 0 5 16,-23 2 19-16,-4 1-14 0,-10 4 3 15,-7 13 22 1,0 11-26-16,0 20 33 0,0 8-11 16,0 7-32-16,0 5 26 15,0 0-27-15,0 5 0 16,0 27-18-16,0 8 23 16,-7-1-5-16,-3-7 0 15,10-3 11-15,0-12-17 16,0-6 6-16,0-6 0 15,0-1-4-15,0-4 9 16,0 0-5-16,0 0 0 16,0 0-12-16,0 0-45 15,0 0-84-15,0 0-121 16,0 6-14-16,0 2-117 16</inkml:trace>
  <inkml:trace contextRef="#ctx0" brushRef="#br0" timeOffset="3170">8376 2771 117 0,'0'0'344'0,"0"0"-197"16,0 0-1-16,0 0-25 15,0 0-22-15,0 0 3 16,-24-120-30-16,3 99-8 16,4 8-3-16,-3 2-60 15,-5 2 35-15,12 9-31 16,-8 0-3-16,-3 0 6 15,-3 6 4-15,-4 29-12 0,0 7 0 16,10 7 2-16,7 5-7 16,14-3 5-16,0-5 0 15,0-5-7-15,35-14 9 16,9-12-2-16,1-12 0 16,0-3 7-16,-7-11 3 15,-8-29-8-15,5-12 7 16,-11-8 46-16,-3-11-42 15,-15-7 19-15,-6-4-11 16,0-2-19-16,0 10 27 16,-27 11-20-16,3 17 1 15,3 15 24-15,7 14-22 16,4 12-5-16,3 5-7 0,0 0 10 16,7 10-24-1,-6 39 13-15,-1 23 1 0,0 15-9 16,-4 2 17-16,11 8-8 15,0-7 0-15,11-5 13 16,33-16-24-16,15-14 11 16,-1-22 0-16,8-18-11 15,2-15 15-15,-2 0-4 16,3-25 0-16,-11-18 5 16,-6-9-7-16,-21-5 2 15,-18-6 0-15,-13 0 4 16,0 1 4-16,-13 13-8 15,-18 12 0-15,10 11 8 16,-3 17-10-16,17 3 2 0,7 6 0 16,0 0-6-16,0 0 2 15,0 26 4-15,0 4 0 16,0 0 6-16,0 8-20 16,0-4 14-16,0 3 0 15,0-6-2-15,0-8 8 16,0-6-6-16,0-11 0 15,0-2 9-15,0-4-14 16,0 0 5-16,0 0 0 16,0-18 3-16,-7-5 8 15,-17 0-11-15,10 0 0 16,1 6 3-16,6 3-9 16,-4 8 6-16,5 6 0 15,6 0-5-15,0 0-3 16,0 17 8-16,0 9-1 0,0 2 9 15,6-2-17-15,12-6 9 16,2-3 0-16,-6-2-5 16,3-7 15-16,-10 1-10 15,7-4 0-15,-7-5 4 16,3 0-20-16,4 0 18 16,-1 0-2-16,-6-11 5 15,17-9 7-15,-17-6-12 16,0 4 0-16,0-4 5 15,-7 6-9-15,0 3 4 0,0 8 0 16,0 6 0 0,0 3 12-16,0 0-18 0,0 0 6 15,0 6 0-15,0 17-12 16,7 0 12-16,10-4 0 16,-3 1-3-16,10-4 13 15,-10-6-10-15,6-2 0 16,11-8-4-16,0 0-3 15,-3 0 7-15,3-18 0 16,-11-9 0-16,4-7 14 16,-17-4-14-16,0-7 0 15,-7-7 1-15,0-2-1 16,0 0 0-16,0 11 0 0,-7 17 1 16,-7 12 13-16,14 8-14 15,0 6 0-15,0 0-6 16,0 28-6-16,0 21 8 15,0 8 4-15,0 6 0 16,7 2 10-16,14-4-11 16,10-3 1-16,-4-16-37 15,4-11-22-15,-17-7-59 16,3-16 10-16,-17-5-10 16,0-3 5-16,0 0 81 15,0-23-77-15,-17-6 45 16,-17-2 56-16,-11 0-19 0,14-1 27 15,10 9 6 1,11 7 2-16,10 6 44 0,0 8-14 16,24 2-17-16,35 0 9 15,16 0-8-15,4 0 10 16,11-3 6-16,-15-3-34 16,-9 1 35-16,-21-4-18 15,-1 0-4-15,-20-2 39 16,-10-7-33-16,-7-1 18 15,-7-4 9-15,0-1-29 16,-7 6 17-16,-31 3-18 16,-6 9-20-16,-1 6 13 15,0 0-9-15,18 32-4 16,3 7 0-16,24 8 10 16,0 1-11-16,17-2 1 0,34-3 0 15,15-6-11-15,-1-6 8 16,17-8-61-16,-13-9-221 15,-3-11-636-15</inkml:trace>
  <inkml:trace contextRef="#ctx0" brushRef="#br0" timeOffset="3683">10539 2777 681 0,'0'0'128'15,"0"0"-73"-15,0 0 18 16,0 0 23-16,0 0-34 16,0 0-21-16,-38-54 7 15,90 45-47-15,9 1 19 16,12 0 9-16,2-2-20 15,-9 2 35-15,2 2-26 16,-23-2-8-16,-17 2 22 16,-4-3-28-16,-24 1 19 15,0-6 17-15,0 0-36 16,0-4 33-16,-24-2-37 0,-14 0 2 16,-14 6-3-16,18-1 6 15,3 7-5-15,7 2 0 16,17 3 13-16,0 3-16 15,7 0 3-15,0 0 0 16,0 0-17-16,31 9 12 16,58 23 5-16,28 5 17 15,31-3-16-15,-14-1 37 16,-31-3-28-16,-34-7-7 16,-41-3 5-16,-21 0-5 15,-7 2-5-15,-45 4 2 16,-41-6-114-16,-34 1-274 15</inkml:trace>
  <inkml:trace contextRef="#ctx0" brushRef="#br1" timeOffset="-196152">6543 92 729 0,'0'0'142'0,"0"0"-38"16,0 0-1-16,0 0-32 15,0 0-48-15,0 0-9 16,-123-20-14-16,123 53 0 16,0 3 9-16,6-7-7 15,32-3 16-15,4-9 17 0,-5-8 5 16,1-9 22 0,0 0 5-16,-17 0 5 0,3-12 26 15,-17-11-53-15,-7-5 7 16,0-4-30-16,0-3-19 15,0 4 3-15,-14 5-6 16,-17 6-14-16,0 11-41 16,10 9-116-16,8 0-132 15,13 21-260-15</inkml:trace>
  <inkml:trace contextRef="#ctx0" brushRef="#br1" timeOffset="-195575">8087 382 181 0,'0'0'563'0,"0"0"-481"15,0 0 19-15,0 0 11 16,0 0-44-16,0 0-36 0,0 0 10 16,28 0-42-1,16 0 33-15,8 0 34 0,6 0-12 16,4 0 12-16,-10-13-29 15,0 2 9-15,-15 0 6 16,-16-3-24-16,-7 2 24 16,-4-4-16-16,-10 1-20 15,0-2 18-15,0 0-35 16,0-1 4-16,-31 2-4 16,0 4-1-16,-3 0 1 15,3 7 0-15,17 2 1 16,-3 3-10-16,10 0 10 0,7 0-1 15,0 0 0 1,0 0-1-16,0 0-5 0,24 3 4 16,21 14 2-16,6 3 3 15,8 2 0-15,-8 2-3 16,-6-5 0-16,0-1 6 16,-31 2-8-16,-8-6 2 15,-6 7 0-15,0-2-11 16,-13 4-6-16,-46 3-82 15,-16 3-115-15,-5 0-247 16</inkml:trace>
  <inkml:trace contextRef="#ctx0" brushRef="#br1" timeOffset="-198251">0 1242 271 0,'0'0'321'16,"0"0"-243"-16,0 0-16 15,0 0 24-15,0 0-25 16,0 0 8-16,28 2-2 16,3-12-9-16,0-16 17 15,-4-10 11-15,-3-3-16 16,-3 0-2-16,-7 2-34 15,-14 2 6-15,0 3 5 16,0 6-32-16,0 4 11 16,0 5-10-16,-7 8-13 15,0 3 16-15,0 6-15 0,0 0-2 16,0 0 0 0,0 9-20-16,-10 16 20 0,10 13 0 15,0 2 0-15,7 3-2 16,0-7 2-16,7 2-9 15,31-10 5-15,0-8-20 16,-4-5 21-16,4-12-13 16,-7-3 10-16,14 0-1 15,6-18 8-15,-6-18-1 16,7-11 0-16,-8-6 9 16,-6-8-3-16,-10-4-6 15,-4-10 0-15,-17-2 20 0,-7 3-16 16,0 11 16-1,-7 14 0-15,-17 21-15 0,10 11 14 16,-10 11-15-16,17 6-4 16,0 0 0-16,0 0-9 15,-7 17 6-15,-3 25 1 16,10 21 4-16,0 15-6 16,7-1 4-16,0 1 0 15,0-5-5-15,31-7 9 16,-3-6-4-16,3-14 0 15,-4-15-14-15,11-13 8 16,-14-12-27-16,4-6 22 16,-11 0 4-16,4-4 13 15,-15-21-6-15,12-7 1 16,-12-8 4-16,1-5 6 0,-7-1-7 16,0-3-1-16,0 9 12 15,0 12-5-15,0 11-6 16,0 7-3-16,0 10 6 15,-7 0-14-15,7 7-4 16,0 24 8-16,0 12-10 16,0 7 19-16,0-3-6 15,14-1 0-15,10-6 6 16,-3-8-12-16,0-11 6 16,-4-6 0-16,-3-9 0 0,-8-3 9 15,1-3-9 1,10 0 4-16,-3-9-3 0,0-16 9 15,3-9-8-15,-10 0-2 16,7-7 9-16,-7 5-3 16,10 5-2-16,-3 7-4 15,-8 12 1-15,1 10-3 16,-7 2 2-16,0 0-13 16,18 0 12-16,-5 16-14 15,15 13 15-15,-18-3 0 16,4-3 1-16,0-3-2 15,-7-7 1-15,3-6 0 16,-3-4-7-16,0-3 15 16,-1 0-10-16,1 0 2 15,0 0 0-15,10-6 4 0,4-16-4 16,3-8 0-16,-3 5-3 16,-8-4 12-16,12 10-9 15,-19 7 0-15,-6 6 0 16,0 6-7-16,7 0 2 15,0 0-8-15,10 14 9 16,-3 12-3-16,0 0 7 16,10-3 0-16,-10-1 2 15,-1-7-13-15,-6-4 11 16,4-5-15-16,-11-6 14 16,13 0-10-16,-6 0 11 15,0 0 1-15,17-11 2 16,-3-12 1-16,-7-5-4 15,10 1 0-15,-4 5-3 0,-2 2 10 16,-5 11-7-16,-6 6 0 16,0 3 0-16,10 0-8 15,-3 0 0-15,7 6 1 16,10 16 3-16,6 2 1 16,-9-5 2-16,17-4 1 15,-1-4-25-15,1-8 25 16,-14-3-9-16,7 0 9 15,-18 0-4-15,11-11 14 16,-3-12-10-16,-11-6 7 16,-3-2-4-16,-7-3 37 15,-7-1-26-15,0 4-3 16,0 2 15-16,0 12-25 0,-14 5 12 16,0 12-13-16,4 0-11 15,-4 0 9-15,0 9-11 16,-10 26 13-16,17 2-7 15,0 3 15-15,7-3-8 16,0-9 0-16,0 1 1 16,7-11-9-16,17-5 2 15,-3-4-6-15,3-9 12 16,-3 0-10-16,-7 0 10 16,10 0 0-16,3-6 2 0,-3-10 2 15,-10-8-2 1,17 4-2-16,-11 1 3 0,-2 1 2 15,-5 10 1-15,-6 2-6 16,-7 3 2-16,0 3-10 16,14 0 2-16,-4 0-5 15,11 20 9-15,-7 0 0 16,10 0 2-16,-10-6 0 16,-1 0 0-16,-2-8-6 15,-4-2 6-15,-1-4 0 16,1 0 0-16,-7 0 4 15,14 0-3-15,3 0-1 16,11-18 2-16,-4 5 2 16,-4-5-1-16,4 6-3 15,-3 6 0-15,3 6-2 0,-10 0-5 16,7 0 4-16,3 0-8 16,-11 12 7-16,11 2-7 15,-3 0 10-15,3-2 1 16,4-3 0-16,-4-3-1 15,3-6 1-15,-3 0 0 16,4 0 16-16,10-27-11 16,-1-7-1-16,1-6 16 15,-17-5-8-15,-7-7 24 16,-4 0-14-16,-10-3-8 16,0 7 15-16,-10 8-27 15,-4 15 15-15,0 13 3 16,7 6-18-16,7 6 0 0,0 0-2 15,0 24-14-15,0 21 5 16,0 12 11-16,0 1-6 16,28-7-3-16,10-5-49 15,-1-9-17-15,15-11-40 16,0-12-73-16,-1-5-36 16,-13-9-164-16</inkml:trace>
  <inkml:trace contextRef="#ctx0" brushRef="#br1" timeOffset="-198082">2758 747 608 0,'0'0'194'16,"0"0"-67"-16,0 0 6 0,0 0-80 16,0 0-40-16,220-31-11 15,-86 27 4-15,14 4-12 16,-14 0-63-16,-38 0-363 15</inkml:trace>
  <inkml:trace contextRef="#ctx0" brushRef="#br1" timeOffset="-197675">4645 524 1003 0,'0'0'168'0,"0"0"-20"16,0 0-33-16,0 0-41 16,0 0-28-16,0 0-36 15,0-45 6-15,0 45-16 16,-27 3-3-16,-35 23-1 15,-17 8 8-15,-17 5 0 16,-7 7-4-16,6-3 7 16,8-1-14-16,20-7 7 15,31-12 0-15,18-9-4 0,20-5 9 16,0-3-5-16,0-1 0 16,6 2 3-16,46 1-9 15,17 1 7-15,20-4-1 16,-3-1 8-16,28-2-1 15,3 1-14-15,3 0-9 16,-3-1-141-16,-14 4-119 16,-14 3-394-16</inkml:trace>
  <inkml:trace contextRef="#ctx0" brushRef="#br1" timeOffset="-196496">5254 682 908 0,'0'0'223'0,"0"0"-47"0,0 0-37 16,0 0-46-16,0 0-51 16,0 0 8-16,0 0-34 15,0-89-8-15,0 89-8 16,0 0-2-16,14 2 0 15,10 25 1-15,7 4 2 16,-11 3-7-16,1 4 6 16,3-1 0-16,-3-3-3 0,-4-8 13 15,-3-6-10 1,-7-9 0-16,-1-5 2 0,-6-6-3 16,18 0 1-1,-5 0 0-15,8-6 13 0,17-19-9 16,0-13 8-16,-1-5-9 15,1 1-1-15,-10-1 18 16,3 8-18-16,-11 9 6 16,-13 10 1-16,4 10-3 15,-11 6-2-15,0 0-4 16,13 0-22-16,1 12 22 16,10 12-12-16,-3 9 12 15,-7-3 0-15,10-1-7 16,-4-5 3-16,-3-5 4 0,4-7-5 15,-14-7-2-15,17-5 7 16,-10 0 0-16,0 0 2 16,10-9 8-16,3-13-6 15,4-7-4-15,-7-2 0 16,-3 3 0-16,-8 2 5 16,5 9-5-16,-11 5 10 15,-7 10-8-15,6 2 3 16,-6 0-5-16,7 0-17 15,7 0 16-15,10 19-6 16,-3-2 7-16,10 4-5 16,-11-5 5-16,4-4-3 15,-3-4 2-15,3-2 1 0,4-3-14 16,-4-3 21-16,-4 0-7 16,4-3 1-16,7-19 7 15,-10-7-6-15,10-3 2 16,-17-5-4-16,-1 0 25 15,-13 6-24-15,0 5 14 16,0 11-4-16,0 7-6 16,0 5 3-16,0 3-8 15,0 0-9-15,0 0 4 16,7 15-10-16,10 14 15 16,-10 5 0-16,7-1 2 15,0-1-9-15,3-6 7 0,-3-6-16 16,10-6 15-1,-10-5-14-15,-1-7 15 0,1-2-4 16,10 0 9-16,-3 0 3 16,10-16-8-16,0-10 0 15,-4-3 1-15,4 1 2 16,-10 5-3-16,3 5 2 16,-17 6 9-16,0 10-12 15,-1 2 1-15,1 0-12 16,11 0 11-16,-12 20-14 15,8 3 14-15,3 0-2 16,-10 0 6-16,-7-3-8 16,7-6 5-16,0-6-5 15,-7-1-3-15,0-5-10 16,7-2 18-16,0 0-1 0,0 0 8 16,17 0-2-16,-4-14-5 15,11-9 0-15,7 1-4 16,-10 4 13-16,3 4-9 15,-7 5 0-15,-11 6 2 16,1 3-12-16,10 0 10 16,-3 0-19-16,3 6 8 15,-3 11-48-15,-8 4-1 16,-2-5-47-16,-5 1-61 16,-6-5-41-16,0-9-138 15</inkml:trace>
  <inkml:trace contextRef="#ctx0" brushRef="#br0" timeOffset="-6021">3751 1351 376 0,'0'0'426'0,"0"0"-248"15,0 0-75-15,0 0 0 16,0 0-44-16,0 0-45 16,7 19 39-16,-7 19-11 15,0 11-6-15,0 2 10 16,0 9-33-16,0 3 27 16,14 0-18-16,7 6-19 15,10-6 29-15,13 2-32 16,1-6 0-16,7-6 7 15,6-13 3-15,4-12-10 16,-4-14 0-16,-6-11 0 16,-7-3-5-16,-1 0-64 15,-16-34-104-15,-11-17-96 0,-17-15-209 16</inkml:trace>
  <inkml:trace contextRef="#ctx0" brushRef="#br0" timeOffset="-5838">3906 1193 446 0,'0'0'147'15,"0"0"-62"-15,0 0-16 0,0 0 11 16,0 0-6 0,275-136-60-16,-223 136 7 0,-1 0-21 15,-30 28-14-15,-21 17-72 16,0 16-278-16</inkml:trace>
  <inkml:trace contextRef="#ctx0" brushRef="#br0" timeOffset="-3997">3913 1763 217 0,'0'0'103'0,"0"0"-76"0,0 0 26 16,0 0 19-16,289 0-55 16,-200-6-14-16,-17 0-3 15,-3 3-9-15,-31 3 2 0,-17-3-4 16,-14 3-24-16,-7 0 27 16,0-6 8-16,0-5 27 15,0-7 60-15,0 0 5 16,6-12 6-16,-6-1-5 15,18-1-16-15,-11-6 9 16,6 5-37-16,1-7-11 16,10-2 25-16,-10 1-53 15,3 4 21-15,-17 2 11 16,0 10-22-16,0-1 20 0,0 6-29 16,0 6-2-1,0 0 22-15,0 5-27 0,-10 2 6 16,3 5-8-16,0 2 13 15,-7 0-17-15,-3 0 2 16,-4 38 0-16,-10 19-13 16,18 12 20-16,-1 4-7 15,14 2 0-15,0-6 8 16,0-4-17-16,38 1 9 16,3-9 0-16,14-11-10 15,-10-12 18-15,-4-11-8 16,-3-14 0-16,-7-9 8 0,-4 0-8 15,4-9 0 1,0-26 0-16,-10-11 4 16,3-8 4-16,-17-5-8 0,-7 4 0 15,0 9 10-15,0 9-6 16,-17 9-4-16,-11 14 0 16,14 8 5-16,-10 6 1 15,17 0-6-15,-6 32 0 16,2 13 5-16,11 7-15 15,0 5 10-15,0-6 0 16,24-5-10-16,21-6 17 16,7-11-7-16,6-10 0 15,-6-10 4-15,-1-9-10 0,-6 0 6 16,6-3 0 0,-13-25 3-16,-7-7 7 0,-10 1-10 15,-4-6 1-15,-17 0 9 16,7 6-6-16,-7 11-4 15,0 6 0-15,0 11-8 16,0 3 16-16,7 3-8 16,0 0 0-16,0 6-9 15,-1 19 2-15,5 4 7 16,-4 3 0-16,6-4-7 16,1-2 14-16,3-6-7 15,4-6 0-15,-7-5 7 16,3-7-20-16,-3-2 13 15,6 0 0-15,4 0 3 16,7-25 5-16,4-9-7 0,-11 2-1 16,-10 3 5-16,-8 9 0 15,-6 6-5-15,0 8 0 16,0 6-5-16,0 0 3 16,0 0 0-16,0 15 2 15,0 19 0-15,7 0-7 16,17 1 7-16,-17-9 0 15,7-6-9-15,3-9 10 16,-17-6-1-16,7-5 0 16,0 0 2-16,0 0 8 15,7-25-10-15,3-7 0 16,3 10-8-16,-2 4 15 0,-12 10-7 16,1 5 0-1,0 3-5-15,7 0-4 0,10 0 1 16,14 15 8-16,-11-1-7 15,11 0 15-15,-7 0-8 16,-10-5 0-16,-7-1-15 16,3-3 6-16,-10-1 2 15,-1-4 7-15,1 0-9 16,0 0 22-16,10 0-13 16,-10-23 0-16,7-8 9 15,0-4-10-15,-14-2 1 16,0-3 0-16,0 6 9 15,-7 8 0-15,-14 9-6 0,4 10-3 16,-4 7 8 0,8 13-19-16,-4 30 11 0,17 11 0 15,0 6-13-15,0-3 14 16,17-3-1-16,17-8 0 16,4-11-26-16,0-16 23 15,-7-11-21-15,13-8 12 16,-9 0 0-16,3-18 22 15,-7-23-10-15,-4-2 0 16,-3 0 10-16,-3 3-2 16,-14 9-7-16,-7 7-1 15,0 10 29-15,0 10-20 16,0 4-6-16,10 0-3 16,-10 4-19-16,14 31 10 0,-7-1 9 15,17 3 0 1,-11-8-5-16,8-7 6 0,3-4-1 15,-10-6 0-15,0-12-2 16,3 0-3-16,3 0 6 16,4-9-1-16,-3-14 1 15,3 0 9-15,-10 2-10 16,0 8 0-16,-7 4 8 16,3 3-15-16,-10 6 7 15,7 0-8-15,0 0 4 16,13 6-7-16,-3 9 11 15,4 1 0-15,3-6 6 16,4-5-12-16,-4-5 6 0,-11 0 0 16,8 0 4-16,3-20 7 15,-3-12-11-15,-4-4 0 16,-10-7 11-16,7-9-3 16,-8-3-7-16,-6-4 2 15,0-4 7-15,0 8 3 16,0 9-10-16,0 18 4 15,0 13 0-15,0 15 4 16,0 0-11-16,0 27-11 16,0 24 0-16,0 17 13 15,7 4-2-15,17 2 0 16,7-8-37-16,4-12-45 0,9-14-248 16,1-14-201-1</inkml:trace>
  <inkml:trace contextRef="#ctx0" brushRef="#br0" timeOffset="-3807">6743 1522 604 0,'0'0'150'0,"0"0"-75"15,0 0-35-15,0 0-21 16,0 0-19-16,0 0 5 15,254-23-10-15,-151 23-135 16,1 0-463-16</inkml:trace>
  <inkml:trace contextRef="#ctx0" brushRef="#br0" timeOffset="-2914">7389 1494 680 0,'0'0'114'16,"0"0"-20"-16,0 0-10 15,0 0-47-15,0 0-37 16,0 0 15-16,97 56-11 0,-22-15-4 16,-3-4 5-16,-3 0-7 15,-17-2 2-15,-18-7 0 16,-10-5-2-16,-10-6 13 16,-14-8-11-16,0-7 0 15,0-2 4-15,-7 0 13 16,-31 0-17-16,11 0 0 15,10 0 0-15,10-14 11 16,7-3-13-16,0-3 2 16,0-8 0-16,24-7-12 15,10-5 10-15,11 0 2 16,-1-2 0-16,-13 4 12 16,-3 4-12-16,-4 5 0 15,-10 9 0-15,-7 8 1 0,-7 10 2 16,0-1-3-16,0 3 0 15,0 0 11-15,0 0-16 16,0 17 5-16,0 20 0 16,-14 6-8-16,7 0 8 15,7 0 0-15,0-9-1 16,7-5 5-16,24-9-5 16,7-15 1-16,-4-5-19 15,11 0 13-15,-7-34 6 16,-1-9 15-16,1-2 5 15,-17-10-9-15,-7-2 51 16,-8-9-30-16,5-5 11 16,-11 2 2-16,0 10-35 0,0 12 31 15,0 25-4-15,-11 10-30 16,5 10 25-16,6 2-32 16,-7 20-4-16,0 43 0 15,0 19-6-15,7 10 10 16,0-1 0-16,0-13 0 15,21-13-4-15,3-13-72 16,-4-15-111-16,-3-15 0 16,4-13-98-16,-21-9-72 15</inkml:trace>
  <inkml:trace contextRef="#ctx0" brushRef="#br0" timeOffset="-1903">8204 1502 309 0,'0'0'219'0,"0"0"-77"0,0 0-47 15,0 0 22-15,0 0-31 16,0 0-28-16,-65-86-50 16,110 84-8-16,13-2 14 15,-6-1-4-15,-1 2-1 16,1 1-9-16,-8-2 0 16,-6 1 6-16,-10-2-3 15,-4-3-3-15,-10-2 24 16,3 2-11-16,-17 0 45 15,0-1 3-15,0 1-33 16,0 2 7-16,0 0-31 0,-17 6 0 16,3 0-4-1,7 2-7-15,-17 30 2 0,17 9 5 16,-7 1 0-16,14 4-8 16,0-4 8-16,0-4 0 15,14-13-2-15,17-4 5 16,-4-10-6-16,11-8 3 15,0-3 0-15,7 0 7 16,-7-23-1-16,-4-11-4 16,-3-7 3-16,-7 1 6 15,-17-2-2-15,-7 4-9 16,0 4 0-16,0 9 33 16,0 11-32-16,0 8 24 15,0 2-23-15,0 4 2 0,0 0-8 16,0 27-6-16,0 9 10 15,0 5-7-15,0-5 10 16,0 2-3-16,7-8 0 16,6-6 11-16,12-6-20 15,-12-13 9-15,8-5-2 16,3 0-8-16,7 0 20 16,-4-28-9-16,4-9 1 15,-3-3 10-15,-4-6-4 16,-10 3-8-16,-1 0 0 15,5 9-4-15,-5 14 10 16,1 8-6-16,-4 12 0 16,11 0-17-16,0 3 11 0,-4 28 4 15,4 3 2-15,3 9-12 16,-17-2 15-16,-1-1-3 16,-6-3 0-16,14-15 9 15,-4-4-15-15,-10-7 6 16,7-5 0-16,0-3-7 15,0-3 14-15,7 0-7 16,10 0 4-16,-3-25 6 16,9-4-2-16,-2 5-8 15,-11 5 0-15,-3 1-2 16,-7 11 7-16,10 0-5 16,-10 7 0-16,7 0-8 0,-1 0 0 15,-2 0 8 1,9 7 0-16,-13 6-14 0,0 1 16 15,10 1-2-15,-10 2 0 16,0-8 7-16,0-3-11 16,0-4 4-16,-7-2 0 15,17 0-8-15,4 0 18 16,-1 0-10-16,11-8 0 16,0-4 16-16,-10 4-21 15,3 2 5-15,-4 6 0 16,5 0-11-16,-5 0 2 15,11 14-41-15,-3 9-69 16,9-3-94-16,-6 0-112 0</inkml:trace>
  <inkml:trace contextRef="#ctx0" brushRef="#br0" timeOffset="-1484">10212 1471 587 0,'0'0'169'0,"0"0"-100"16,0 0 37-16,0 0-18 15,0 0-72-15,0 0-4 16,24-38-12-16,21 38 12 0,6 0-13 16,1-5 1-1,0-4 0-15,-1-5 7 0,-6-1 1 16,-14 1 8-16,-4-6 37 15,-9 3-32-15,-12-9 42 16,-6 6-33-16,0-2 1 16,0 1 15-16,-6 5-43 15,-19 0 14-15,-5 6-17 16,2 4 12-16,14 4-17 16,-3 2 5-16,10 0 0 15,7 0-5-15,0 8 1 16,0 18 4-16,0 5 0 15,38-3 7-15,7 1-12 0,6-6 5 16,1-6 0 0,-1-3-4-16,-20 3 13 0,-3-2-9 15,-11 5 0-15,-10 3 7 16,-7 5-25-16,0 13 7 16,-45 4-123-16,-30 1-197 15</inkml:trace>
  <inkml:trace contextRef="#ctx0" brushRef="#br0" timeOffset="7360">2135 1692 613 0,'0'0'117'15,"0"0"-42"-15,0 0 30 0,0 0-47 16,0 0-21-16,0 0 27 15,0 0-20-15,131-124 12 16,-131 117-5-16,0 7-16 16,0 0 13-16,0 0-34 15,0 0-11-15,0 0-3 16,10 0 10-16,-10 13-10 16,7 10 0-16,7 11 8 15,-7 6-8-15,0 6 0 16,17-4 0-16,-17 1-1 15,6-5 12-15,-6-4-11 16,4-5 0-16,-11-4 6 0,0-5-9 16,0-2 3-16,0-4 0 15,0-8 3-15,-18-1 7 16,-9-5-7-16,3 0-3 16,3 0 7-16,-3 0 1 15,10 0-8-15,8-3 0 16,6-3 5-16,0 1 6 15,0-4-11-15,0 1 0 16,27-7-16-16,35-2 16 16,24-3-31-16,3-3-43 15,-6 0-32-15,-25 3-79 16,-20 4-24-16,-38 1-187 16</inkml:trace>
  <inkml:trace contextRef="#ctx0" brushRef="#br0" timeOffset="7752">2266 1305 569 0,'0'0'156'0,"0"0"-64"16,0 0 8-16,0 0-34 16,-258-31-19-16,176 82-36 15,9 14 6-15,-2 18 10 16,16 5-23-16,28 2 9 15,25 2-13-15,6-7 7 0,6-7-10 16,63-10 3-16,10-11 0 16,35-14-6-16,3-20 13 15,10-18-7-15,14-5 0 16,-7-11 20-16,-17-31 52 16,-14-7 9-16,-21-6-24 15,-37-5 5-15,-14-9-15 16,-31-8 17-16,0-8-13 15,-62 2-41-15,-34 2 14 16,-28 13-24-16,-17 16 0 16,7 21-3-16,21 17 8 15,27 14-12-15,24 22 7 16,27 39-91-16,25 16-49 16,10 6-195-16,0 3-490 15</inkml:trace>
  <inkml:trace contextRef="#ctx0" brushRef="#br0" timeOffset="8345">2503 2931 430 0,'0'0'166'16,"0"0"-73"-16,0 0-29 0,0 0 11 15,0 0-51-15,0 0 6 16,121 26 17-16,-121 6-19 15,0 2 10-15,0-2-3 16,-24-4-23-16,3-2 18 16,-10-3-15-16,3-1-11 15,11 0 11-15,-3-6-9 16,6-5-6-16,4-5 1 16,10-6 7-16,0 0-6 15,0 0-2-15,17 0 0 16,41 0 8-16,18 0-6 15,20-15 3-15,7-7-5 0,-13-2 0 16,-4 2-40-16,-18-4-153 16,-16 3-173-16</inkml:trace>
  <inkml:trace contextRef="#ctx0" brushRef="#br0" timeOffset="8742">2765 2546 670 0,'0'0'138'0,"0"0"6"0,0 0-76 16,0 0-10-16,-275 16-50 0,216 39-7 15,1 11 15-15,20 11-13 16,7 9 2-16,24 5-5 15,7 9 10-15,0 1-8 16,21-7-2-16,34-8 0 16,17-18-6-16,10-16 6 15,1-24 0-15,3-16-1 16,-4-12 6-16,8-9 12 16,-8-34 44-16,-10-5 10 15,-13-12 28-15,-28-6-41 16,-17-10 1-16,-14-8-5 0,-28-7-35 15,-54 1 7 1,-15 10-26-16,-20 18 3 0,4 25-9 16,3 17 0-16,27 20 2 15,11 0-32-15,10 25-123 16,11 25-57-16,16 3-145 16</inkml:trace>
  <inkml:trace contextRef="#ctx0" brushRef="#br2" timeOffset="71378">11673 1297 545 0,'0'0'256'15,"0"0"-171"-15,0 0 45 16,0 0 7-16,0 0-5 16,0 0-38-16,0 0-37 15,-6-12 21-15,6-5-54 16,0-7-18-16,0 2 23 15,0 0-26-15,0-6 8 16,6 7-11-16,1 0 10 0,7 10-16 16,-4 6 6-16,-3 5 0 15,0 0-9-15,7 0 0 16,-7 14 6-16,10 17 3 16,-3 10 0-16,-14 1-9 15,13-2 9-15,-13-3 0 16,0-11-3-16,0-12 10 15,0-11-7-15,0 0 0 16,7-3 1-16,-7 0 6 16,11 0-6-16,-11-14-1 15,13-18 4-15,8-8 10 16,3-3-14-16,-3 0 0 16,10 7 3-16,-11 7-14 15,11 5 11-15,-17 10 0 0,3 6-1 16,-17 1 6-16,0 7-7 15,7 0 2-15,0 0-23 16,7 24 17-16,-7 7 6 16,3 4 0-16,-3-4-11 15,-7-5 9-15,0-6-2 16,0-8 0-16,7-7-7 16,0-5 1-16,-1 0 10 15,-6 0 0-15,18 0 1 16,-11-11 12-16,13-19-8 15,-6 3-5-15,10 1 7 0,-10 6-4 16,-7 5-3 0,-7 7 0-16,0 5 0 0,0 3 8 15,10 0-10-15,-10 0 2 16,7 0-13-16,7 0 6 16,-1 17 4-16,11 4 3 15,-3 1-7-15,10-1 14 16,-17-8-7-16,3-8 0 15,-3-1 1-15,-7-4-6 16,-1 0 5-16,8 0 0 16,10-9 6-1,7-19 2-15,-3-6 0 0,-4-3 4 0,3-2-12 16,-10 9 37 0,-3 10-31-16,-14 6 4 0,0 7 17 15,0 5-25-15,0 2 13 16,0 0-15-16,0 0-25 15,0 0 22-15,0 9-16 16,0 22 19-16,7 2 1 16,7 2 9-16,10-3-10 15,-3-7 0-15,-4-7 3 16,3-10-9-16,-6 1 6 16,3-9 0-16,-3 0-2 15,0 0 14-15,10 0-10 16,-10-6-2-16,-1-11 9 15,11-5-8-15,-10 1 0 16,0-1-1-16,3 2 1 0,4-1 9 16,3 7-10-16,-17 6 0 15,0 4 1-15,-7 4-15 16,6 0 11-16,1 0-8 16,4 28 9-16,-4 11-15 15,-7-2 15-15,6-1-12 16,1-5 10-16,-7-7-6 15,0-10 10-15,0-8 0 16,7-6 0-16,-7 0 10 16,7 0 2-16,17-18-1 15,-3-13-8-15,10-5 3 16,-4-5-6-16,11 9 0 0,-14 3-2 16,4 13 10-1,-11 8-10-15,-3 8 2 0,-1 0-12 16,11 0 5-16,-3 17-4 15,3 11 11-15,-10 6-5 16,0-2 4-16,-8-7-5 16,5-4-5-16,-4-7-36 15,-7-2 21-15,0-10-68 16,0 2-20-16,0-4-32 16,-7 0 2-16,-24-12-252 15</inkml:trace>
  <inkml:trace contextRef="#ctx0" brushRef="#br2" timeOffset="71801">12688 613 684 0,'0'0'138'0,"0"0"3"16,0 0-48-16,0 0-38 15,0 0-29-15,0 0-17 16,0 0-15-16,-7-20 6 16,7 20-2-16,0 0-5 15,0 0 7-15,0 6 0 16,0-4-1-16,0 2 10 16,0-2-9-16,14-2 9 0,10 0 5 15,7 0 69 1,-11 0-9-16,1-6-13 0,-4-10 11 15,-17 1-19-15,0-5 5 16,0 3-25-16,0 0-19 16,0-1 0-16,-17 7-14 15,-11 3 0-15,-9 2-2 16,6 3-8-16,-4 3 10 16,4 0 0-16,18 0-37 15,-11 17-32-15,10 12-73 16,14 5-15-16,0 3-16 15,7 3-195-15</inkml:trace>
  <inkml:trace contextRef="#ctx0" brushRef="#br3" timeOffset="573996">12000 2174 879 0,'0'0'173'0,"0"0"-57"0,0 0 20 16,0 0-45-16,0 0-23 16,0 0-19-16,-24-109-44 15,69 109 5-15,6 3-10 16,18 28 0-16,-10 16-9 15,-15 6 11-15,-6 14-2 16,-24 2 0-16,-14 2 14 0,0 0-17 16,-31-2 3-16,-28-6 0 15,-6-9 6-15,-11-14 3 16,18-11-9-16,20-12 1 16,18-9 15-16,20-8-14 15,0 0 4-15,0 0 2 16,0 0 47-16,0 0-52 15,27 0 15-15,49 0-18 16,20 0 18-16,21-8-17 16,-4 5-1-16,-10 3 4 15,-13 0-20-15,-32 0 3 16,-27 0-111-16,-31 0-140 16,0 3-153-16</inkml:trace>
  <inkml:trace contextRef="#ctx0" brushRef="#br3" timeOffset="574249">12616 2451 638 0,'0'0'232'0,"0"0"-44"16,0 0-19-16,0 0-63 16,0 0 8-16,0 0-62 15,27-140-43-15,11 140 11 16,13 20-11-16,8 15-9 15,3 5 12-15,3 5-1 16,11 4-3-16,-4 5-8 16,4-2 6-16,-11-4-6 0,-20-8 0 15,-21-11-33 1,-24-9-126-16,0-12-132 0,-17-8-61 16</inkml:trace>
  <inkml:trace contextRef="#ctx0" brushRef="#br3" timeOffset="574676">13045 2449 514 0,'0'0'213'0,"0"0"-63"15,0 0-34-15,0 0-25 16,0 0-62-16,0 0-5 16,-75 2-16-16,61 32-1 15,0-2 18-15,-3-1-19 0,10 1-6 16,0-6 0-1,0-9-19-15,7-5-46 0,0-9-68 16,0-3-4-16,0 0 116 16,0-29-1-16,14-12 22 15,0-7 19-15,3-2 4 16,-17-8 58-16,7-3-1 16,-7 5-11-16,0 1 7 15,0 14-32-15,0 12 43 16,0 16-8-16,0 4-47 15,0 9 40-15,0 0-72 16,0 12 10-16,0 31-20 0,0 16 14 16,7 10-4-16,0 2 6 15,0 2 7-15,3-5-12 16,4-5-1-16,-7-6 1 16,-1-11 0-16,8-6-1 15,-14-12-56-15,0-10-78 16,0-10-83-16,-7-8 2 15,-27 0 1-15,-11-3-264 16</inkml:trace>
  <inkml:trace contextRef="#ctx0" brushRef="#br3" timeOffset="574835">12739 2640 388 0,'0'0'214'0,"0"0"-58"16,0 0-14-16,0 0-39 0,0 0-32 15,0 0-13-15,24-66-57 16,42 66 12-16,23 0-13 15,38 0 0-15,14 0-13 16,14 0-104-16,7 0-246 16</inkml:trace>
  <inkml:trace contextRef="#ctx0" brushRef="#br3" timeOffset="576642">16040 2262 853 0,'0'0'144'0,"0"0"-55"0,0 0 38 16,0 0-37-16,0 0-57 15,0 0 2-15,0-5-35 16,14 5 0-16,17 0 4 16,14 0 8-16,13 0-5 15,25 0 6-15,-11 0-9 16,3 0 4-16,-9 0-8 16,-15 0-5-16,1 15-20 15,-14-5-252-15,-18 5-217 0</inkml:trace>
  <inkml:trace contextRef="#ctx0" brushRef="#br3" timeOffset="579981">13475 2511 283 0,'0'0'339'0,"0"0"-222"16,0 0-4-16,0 0 29 15,0 0-27 1,0 0-64-16,59-28 14 0,-22 5-2 15,1 0-22-15,-10 3 24 16,-4 0-38-16,-4 9-7 16,-13 5-3-16,-7 3-7 15,0 3-10-15,7 0 0 16,-7 15-27-16,11 24 17 16,-11 10 10-16,0 3 0 15,0 1-5-15,0-3 16 16,0-11-11-16,0-7 0 15,6-12 2-15,1-12-7 16,0-8 5-16,-7 0 0 16,14 0 30-16,10-20-23 0,7-17 18 15,3-5 10-15,-3-2-16 16,-10 1 32-16,3 6-32 16,-10 11-2-16,-7 11 14 15,-7 8-27-15,0 7 5 16,0 0-9-16,6 0-24 15,-6 22 19-15,11 10-1 16,-4 3 6-16,-7-4-5 16,7-2 15-16,-1-6-10 15,-6-9 0-15,14-7-6 16,-14-3-6-16,10-4 12 16,4 0 0-16,0-9 7 15,17-17 7-15,-4-10-14 0,4-1 0 16,0 2 4-16,-10 9-9 15,-7 10 5-15,3 11 0 16,-17 5-2-16,0 0 0 16,0 0-3-16,0 0-2 15,0 15 4-15,0 9-11 16,7-5 14-16,0-4 0 16,6-4-5-16,5-6 15 15,-12-2-10-15,1-3 0 16,7 0 4-16,3 0-8 15,-3-8 4-15,7-18 0 16,3-2 1-16,-10-7 18 0,10 4-19 16,-18 5 0-16,8 10 5 15,-14 7 10-15,0 9-15 16,0 0 0-16,0 0-3 16,0 14-17-16,0 20 20 15,0 6 0-15,0-2 5 16,0-6-15-16,0-6 10 15,14-8 0-15,17-3-5 16,0-6-2-16,3-6 3 16,11-3-51-16,17 0-73 15,-17-27-48-15,-18-12-108 16,-20-13-449-16</inkml:trace>
  <inkml:trace contextRef="#ctx0" brushRef="#br3" timeOffset="580335">14452 1928 709 0,'0'0'84'0,"0"0"23"16,0 0 26-16,0 0-86 16,0 0-6-16,0 0-37 15,-14-9 10-15,14 30-22 16,0 1 8-16,0-2 0 15,0-2-1-15,0-10 16 0,24-8-8 16,-3 0 57 0,10 0 9-16,-4-8 47 0,4-18-45 15,-17-3-19-15,0-2 11 16,-14 2-52-16,0 4 13 16,0 5-28-16,-28 6 15 15,4 8-34-15,-4 6 19 16,-3 0 0-16,4 8-14 15,3 35-40-15,3 18-46 16,11 12-71-16,10 10-76 16,0-2-158-16</inkml:trace>
  <inkml:trace contextRef="#ctx0" brushRef="#br3" timeOffset="580850">14809 2422 350 0,'0'0'462'0,"0"0"-373"15,0 0 48-15,0 0-74 16,0 0-4-16,0 0-25 16,21-42-32-16,-4 36 18 15,-10 0-20-15,7 1 0 16,-7 2 14-16,-1 0-6 15,5 0-8-15,3 3 0 16,-1 0 6-16,11 0-18 0,-3 6 12 16,10 20 0-16,-4 0-7 15,-2 4 20-15,-19-1-13 16,1-3 0-16,-7-3 6 16,0-9-6-16,0 0 0 15,0-8 0-15,0-3 1 16,0-3 15-16,0 0-14 15,0 0 46-15,0 0 41 16,14-5 29-16,10-21-60 16,-3-9-55-16,3-2 10 15,3 0 1-15,-3 6-8 16,-3-1-6-16,-4 9 18 16,-3 9-25-16,-7 6 7 15,0 8 0-15,10 0-6 0,4 0-16 16,9 22 18-16,-2 13-3 15,3 5-12-15,0 0 7 16,-17-1 3-16,-1-1-20 16,5-9-27-16,-12-1-74 15,1-5-39-15,-7-3-123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49.8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282 116 601 0,'0'0'353'15,"0"0"-173"-15,0 0-37 16,0 0 4-16,0 0-20 16,0 0-76-16,-83-78 17 15,76 78-40-15,7 0-11 16,-7 0 21-16,-6 0-32 15,-18 34 0-15,-7 24-6 0,0 22 14 16,4 9-7 0,10 11-7-16,24-3 0 15,0-3 0-15,7-7 8 0,44-14-8 16,-6-12 0-16,-1-16-12 16,-6-7-1-16,-7-13-63 15,-3-5-58-15,3-8-76 16,7-10-157-16,6-2-247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3.58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216 387 1004 0,'0'0'248'0,"0"0"-134"16,0 0 38-16,0 0-51 15,0 0-62-15,0 0 5 0,-127-69-44 16,113 103 0-16,1 20-7 15,-11 12 15-15,10 3-8 16,-3-1 0-16,17 0 8 16,0-7-10-16,0-13 2 15,17-11 0-15,21-11-7 16,3-14 3-16,14-7 4 16,-4-5 3-16,-6 0 3 15,-4 0 11-15,-10-19 1 16,0-5-4-16,-24-4 25 15,0-7-37-15,-7 1 21 0,0 3-19 16,-21 3 9 0,-23 4-14-16,-1 10 1 0,0 11-20 15,8 3-19-15,6 0-52 16,10 32-37-16,21-3-141 16,0-10-258-16</inkml:trace>
  <inkml:trace contextRef="#ctx0" brushRef="#br0" timeOffset="336">498 115 829 0,'0'0'189'0,"0"0"-27"0,0 0-23 16,0 0-10-16,0 0-54 16,0 0-35-16,-62-115 24 15,62 115-42-15,0 0 9 16,0 0-26-16,0 14 8 16,55 32-12-16,25 17 0 15,16 14 10-15,7 6 29 16,-14-3-35-16,-13 3 16 15,-18-6-4-15,-20-2-11 16,-31 2 6-16,-7-2-12 0,-38 1-2 16,-72 4-6-1,-31 6-107-15,-13-3-139 0,-5 0-832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2.7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35 1066 0,'0'0'172'16,"0"0"-47"-16,0 0-6 16,0 0-20-16,0 0-87 15,0 0 8-15,7-25-20 16,20 21 13-16,18 4-7 16,-7-2-6-16,0 2 5 15,-7 0-12-15,-4 0 11 16,-3 0-4-16,-3 14 0 0,-14 3 13 15,0 6-17-15,3 6 4 16,-10 5 0-16,0 3 14 16,0 6-9-16,0 0 3 15,0-1-8-15,0-1 14 16,0-1-13-16,0-3-1 16,0 0-7-16,0-3 6 15,0-5-112-15,7-9-122 16,6-9-206-16</inkml:trace>
  <inkml:trace contextRef="#ctx0" brushRef="#br0" timeOffset="199">124 339 812 0,'0'0'171'16,"0"0"-97"-16,0 0 7 15,0 0-57-15,0 0-10 16,223-9 8-16,-140 9-22 16,-4 0-1-16,-4 0-144 15,-16 0-298-15</inkml:trace>
  <inkml:trace contextRef="#ctx0" brushRef="#br0" timeOffset="429">956 389 880 0,'0'0'165'0,"0"0"-30"0,0 0 5 16,0 0-70-16,0 0-33 15,0 0 4-15,0 61-13 16,-38-18 17-16,0-1-35 15,-20 8-10-15,-1-5 0 16,8-1-17-16,6 0-163 0,14-6-169 16,17-10-640-16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47.92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46 669 0,'0'0'201'0,"0"0"-46"16,0 0 5-16,0 0-38 15,0 0-66-15,0 0-4 16,-6-29-50-16,6 29 1 16,0 0-6-16,0 0 2 15,17 17 1-15,10 15 0 16,11 5 9-16,7 9-7 15,-7-1-2-15,-4-2 0 16,4-4 3-16,0-6 6 0,-18-10-9 16,4-9 0-1,-10-8-54-15,3-6-31 0,-3 0-53 16,-7 0 1-16,0 0 20 16,-7-20-51-16,7-6 44 15,0 1 78-15,3-10 22 16,-10 3 20-16,7 4 8 15,7 5 16-15,-14 11 57 16,0 4 6-16,0 6 0 16,0-2 15-16,0 4-63 15,0 0-3-15,0 0-32 16,0 6 0-16,0 20 3 16,-21 5 2-16,-10 6 5 15,-7 1 10-15,-7-4-20 0,1 3 25 16,-8-5-24-16,7-7 0 15,11-2 5-15,17-6-6 16,3-11-2-16,14-6-77 16,0 0-24-16,0 0 54 15,0-23-32-15,31-11 25 16,-10-6 47-16,10-8-32 16,-11-5 41-16,4 0 12 15,-10-2 1-15,-7 9 38 16,-7 7 19-16,0 13-1 15,0 6 49-15,0 11-58 16,0 9 16-16,0-3-7 16,0 3-41-16,0 0 8 0,0 0-36 15,0 0-6 1,0 15 4-16,14 22 0 0,-4 11 2 16,-3 15 0-16,7 7 8 15,-7 3-6-15,-1 1-2 16,12-5 0-16,-5-12 6 15,8-8 1-15,-4-15-6 16,-3-11 0-16,-7-9-1 16,7-8-2-16,-14-6-119 15,0 0-9-15,0-3-58 16,0-23-391-16</inkml:trace>
  <inkml:trace contextRef="#ctx0" brushRef="#br0" timeOffset="191">0 392 467 0,'0'0'177'0,"0"0"-96"15,0 0-5-15,0 0-39 16,0 0-10-16,0 0-17 16,45-3 11-16,30 3 78 15,22 0-39-15,13 0-41 16,0 0-19-16,-28 0-166 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2.1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80 548 0,'0'0'542'15,"0"0"-372"-15,0 0-13 0,0 0-16 16,0 0-80 0,0 0-2-16,7-80-56 0,-7 86 9 15,0 25-24-15,0 12 18 16,0 8-6-16,0 4 0 16,0-1 9-16,0-3-5 15,0 4-4-15,0-9-64 16,0-1-82-16,0-7-157 15,0-9-194-15</inkml:trace>
  <inkml:trace contextRef="#ctx0" brushRef="#br0" timeOffset="219">193 332 789 0,'0'0'217'0,"0"0"-49"15,0 0 5-15,0 0-76 16,0 0-28-16,0 0-48 16,0-3-19-16,0 37 18 15,-7 6-15-15,0 3-4 16,-17 0-1-16,3 0-20 16,-3-5-145-16,-4-5-291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1.6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 2 896 0,'0'0'240'0,"0"0"-90"0,0 0-32 16,0 0-7-16,0 0-75 16,0 0-29-16,-24-22-7 15,24 64 6-15,0 7-1 16,7 0-5-16,10-4 6 16,-3-5-10-16,17-3 4 15,6-9 0-15,-2-8-2 0,10-11 7 16,-8-9-5-16,15 0 0 15,-14 0 7-15,0-25 7 16,-18-1-10-16,4-3-1 16,-17 1 41-16,-7 2-31 15,0 6 24-15,0 5-17 16,0 7-11-16,0 2 22 16,0 6-26-16,0 0-4 15,0 0-1-15,0 32 1 16,-7 13-5-16,-10 10 4 15,17 2 0-15,0 0-6 16,0-8-10-16,0-3-56 0,0-10-77 16,31-7-161-1,7-8-201-15</inkml:trace>
  <inkml:trace contextRef="#ctx0" brushRef="#br0" timeOffset="202">823 503 714 0,'0'0'210'0,"0"0"-65"16,0 0-29-16,0 0-7 15,0 0-36-15,0 0-27 16,-124 25 7-16,66 7-47 16,3 5-1-16,-4 3-5 0,8-3-122 15,13-5-157 1,17-4-323-16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0.8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39 162 389 0,'0'0'499'0,"0"0"-352"15,0 0 22-15,0 0-35 16,0 0-9-16,0 0-56 15,-31-126-24-15,24 126 1 16,7 0-46-16,0 0 6 16,0 6-6-16,0 19 0 15,0 10 5-15,7 2-5 16,17 0 0-16,4 0 3 16,10 1 6-16,0-4-6 15,6-3-3-15,-13-2 7 0,4-9-9 16,-11 0 2-16,-4-3 0 15,4-5-3-15,-24-1 12 16,7-5-11-16,-7-1 2 16,0 4-27-16,-14 0 25 15,-23 2 1-15,-15-3-12 16,1 1-56-16,-1-9-93 16,7 0-132-16,1 0-133 15</inkml:trace>
  <inkml:trace contextRef="#ctx0" brushRef="#br0" timeOffset="172">115 77 587 0,'0'0'153'0,"0"0"3"16,0 0-27-16,0 0-9 16,0 0-57-16,0 0-51 15,206-73 2-15,-140 73-14 16,2 0-24-16,-2 20-138 15,-22 12-312-15</inkml:trace>
  <inkml:trace contextRef="#ctx0" brushRef="#br0" timeOffset="402">868 348 749 0,'0'0'247'0,"0"0"-123"16,0 0-7-16,0 0-29 16,0 0-46-16,0 0-6 15,-155 140-6-15,111-89-28 16,-1-2 7-16,0-6-9 16,11-3-18-16,3-6-64 15,7-11-189-15,10-5-424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50:50.22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0 101 637 0,'0'0'202'0,"0"0"-64"16,0 0-8-16,0 0 4 15,0 0-62-15,0 0-15 16,83-95-23-16,-39 95-1 16,1 0-4-16,-7 18-29 15,-4 13 7-15,-17 6-7 16,-3 5 4-16,-7 4-11 16,-7 3 6-16,0-6 1 15,-14-3 6-15,-10-5-4 16,4-13 14-16,-4 2-7 15,10-11 0-15,7-4-2 16,0-6-7-16,7-3 0 0,0 0 8 16,0 3-5-16,0 0-3 15,38 0 3-15,3 0 5 16,21-3-16-16,10 0-7 16,18 0-99-16,-1 0-92 15,-13 0-113-15,-25 0-341 16</inkml:trace>
  <inkml:trace contextRef="#ctx0" brushRef="#br0" timeOffset="221">973 332 634 0,'0'0'378'0,"0"0"-205"0,0 0 5 16,0 0-57-16,0 0-40 15,0 0-58-15,0-40-17 16,0 60 9-16,-10 15-9 16,-11 7 2-16,-10 4-8 15,4 0 10-15,-11 0-22 16,7-1 1-16,10 1-102 16,-3-6-113-16,11-9-277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8:05.41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453 854 684 0,'0'0'177'0,"0"0"-64"16,0 0-58-16,0 0 2 15,268-77-46-15,-224 80-3 0,-9 28 5 16,-18 9-10-1,-10 9-3-15,-7 5 0 0,0 0 4 16,-24 0-10-16,-11-4 6 16,4-11 0-16,7-10-4 15,11-9 4-15,6-14-1 16,7-3 1-16,0-3-2 16,0-3 2-16,20-31 1 15,35-21 11-15,-3-5-5 16,6-9-1-16,-6 9 6 15,-7 6-2-15,-25 14-5 16,-9 11 30-16,-4 9-8 16,-7 9-9-16,6 8 16 15,-6 3-31-15,0 0 9 16,0 9-12-16,0 28-14 0,0 12 7 16,0 1 7-16,0 4 0 15,7-4-1-15,24-4 9 16,4-9-8-16,20-11 0 15,10-17 6-15,7-9-4 16,18-4-2-16,16-36-4 16,-20-13-29-16,-24-5-90 15,-48-9-47-15,-14-1-233 16</inkml:trace>
  <inkml:trace contextRef="#ctx0" brushRef="#br0" timeOffset="420">607 20 621 0,'0'0'115'0,"-230"-6"-13"15,120 17 26-15,20 37-67 16,11 33 5-16,17 33-37 16,35 26-13-16,20 20 29 15,7 6-35-15,0 0 14 16,59-4-10-16,6-12-13 15,17-19 13-15,28-28-14 16,11-26 0-16,13-23-1 16,14-22-1-16,0-21 1 15,13-11 1-15,-6-11 1 0,17-43 17 16,-17-23-14-16,3-24 0 16,-17-19 48-16,-24-12 5 15,-35-14 26-15,-44-10-13 16,-38-13-36-16,-10-3 21 15,-80 12-46-15,-40 28-1 16,-42 41 8-16,-21 35-14 16,-20 30-2-16,-11 26 0 15,25 0-7-15,34 48-8 16,55 19 15-16,41 32-17 16,49 27-35-16,20 11-135 15,20 6-71-15,70-14-448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8:25.8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320 235 896 0,'0'0'139'16,"0"0"-48"-16,0 0 10 16,-45-158 21-16,45 156-57 15,0 2-15-15,0 22-50 0,0 42-10 16,0 27 8-16,0 14-5 15,0 7 7-15,0-3 4 16,-7-6 4-16,7-16-8 16,0-11 0-16,0-22 9 15,7-17-13-15,0-15 4 16,7-12-49-16,-8-10 0 16,1 0-51-16,-7-35 73 15,0-4 21-15,0-8-62 16,-7 2 53-16,-44-1-16 15,-8-3 8-15,1 6 15 16,13 9 5-16,1 8 3 0,13 15 0 16,17 5 3-1,14 6-14-15,0 0 9 0,0 0-7 16,14 3 0-16,54 8 11 16,18-2-2-16,21-9 1 15,-11 0 7-15,-17 0 1 16,-17 0-8-16,-41 0-1 15,-14 0 37-15,-7 0-29 16,0 0 32-16,0 0-1 16,0 0-17-16,0 3 23 15,0 11-45-15,0 12-6 16,-7 11 4-16,-7 6 1 16,14 6 1-16,0-7 0 0,21-1 8 15,23-10-6 1,8-11-2-16,0-12 0 0,-1-8 12 15,4 0-1-15,-3 0-2 16,-18-28 16-16,4-7-9 16,-21-4 50-16,-17-10-24 15,0-5-8-15,-17-1 6 16,-35 7-35-16,-20 5-7 16,3 17 2-16,11 12-20 15,20 14 14-15,17 0-70 16,21 28-87-16,0 4-89 15,52-3-187-15</inkml:trace>
  <inkml:trace contextRef="#ctx0" brushRef="#br0" timeOffset="379">1726 306 846 0,'0'0'172'16,"0"0"-78"-16,0 0 68 16,0 0-66-16,0 0-55 15,-110-145 9-15,96 145-49 16,-10 0 12-16,3 11-13 16,-3 28-6-16,11 19-4 15,6 5 10-15,7 8 0 0,0-2-13 16,27-4 26-1,18-2-13-15,0-2 0 0,13-7 8 16,-13-9-14 0,-1-8 6-16,-13-8 0 0,-10-6-5 15,-11-5 9-15,-10-5-4 16,0 0 0-16,-17-6-6 16,-28-7 0-16,-6 0-36 15,-1 0-45-15,21 0-6 16,31-11-49-16,11-26 16 15,54-14-60-15,11-10-394 16</inkml:trace>
  <inkml:trace contextRef="#ctx0" brushRef="#br0" timeOffset="1811">2194 314 328 0,'0'0'253'16,"0"0"-115"-16,0 0-18 16,0 0 19-16,0 0-45 15,0 0 8-15,58-142-50 16,-58 159-32-16,0 31-20 15,-7 18-6-15,-7 6 3 16,7 4 3-16,7-5 0 16,0 1 14-16,0-9-2 15,0-11-12-15,0-12 0 16,0-11 8-16,7-15-6 16,-7-9-2-16,0-5-34 0,0 0 4 15,0-8-9 1,0-26 35-16,0-6-42 0,0-6 4 15,-24 0 35-15,11 1-3 16,-8 10 10-16,11 13-6 16,10 7 18-16,0 13-12 15,0 2 9-15,31 0-1 16,34 0-13-16,17 0 5 16,15 0 0-16,-8 0-8 15,0-7 18-15,-23-1-10 16,-15-1 4-16,-13 1 1 15,-14 2 31-15,-17 3-17 16,-7 0 20-16,0 1 21 16,0 2-24-16,0 0 22 0,-7 0-19 15,-24 0-35-15,0 0 5 16,-3 0-9-16,-11 22 0 16,7 9-18-16,14 4 20 15,11-1-2-15,13-2 0 16,0-7 5-16,0-5-15 15,24-8-5-15,20-6-6 16,-2-6 6-16,2 0 23 16,1 0-8-16,-7-23 0 15,-7 0 11-15,-17-6-2 16,-1-3-8-16,-13 1 0 16,0 5 56-16,0 7-49 15,0 10 29-15,0 6-8 0,0 3-25 16,0 0-4-1,0 0 0-15,0 15-17 0,0 11 4 16,7-4 13-16,10 1 0 16,4-3 0-16,3-6 8 15,-3 1-9 1,17-9 1-16,-1-4 0 0,15-2-13 16,0 0 24-16,6-2-11 15,-6-19 0-15,-8-1 15 16,-6-1-12-16,-7 5-3 15,-10 7 0-15,-8 6-3 16,-2 5 12-16,-4 0-9 0,-7 0 0 16,13 5-23-16,1 9 20 15,-7 1-27-15,3-4-4 16,-3-5 22-16,-7-6-26 16,0 0 37-16,0 0-4 15,0 0 10-15,0 0 5 16,0 0-8-16,0-9 2 15,-17-2-4-15,-11 2 0 16,4 3 0-16,-3 6 0 16,-11 0-18-16,7 3 12 15,11 25-4-15,6 4 10 16,14 3-10-16,0-4 16 16,7-5-6-16,44-9 0 15,1-8-9-15,6-9 5 16,1 0 4-16,3 0 0 0,-4-26 15 15,-6-5-5-15,-8-4-3 16,-6-7 28-16,-10-10-9 16,-4 0 43-16,-17-3-40 15,-7 1 6-15,0 3 19 16,0 5-49-16,0 15 25 16,-7 11-9-16,0 12-14 15,7 8 5-15,0 0-12 16,0 17-17-16,-10 31 7 15,3 15-9-15,0 6 19 0,0 2 0 16,-7-2 8 0,14-12-15-16,-7-5 7 0,7-13 0 15,0-7-5-15,0-15 11 16,0-11-12-16,0-6-8 16,0 0 2-16,0 0 7 15,0-9 5-15,0-19 0 16,0-9 0-16,7-3 2 15,14-1-2-15,3 4 0 16,3 6-12-16,-9 10 1 16,2 11 2-16,4 6-5 15,-3 4 7-15,-1 0-41 16,-2 18-3-16,-11 7 6 16,-7 3-19-16,0 4 55 15,0 0-12-15,-14-1-5 0,-10-5 22 16,24-3-1-16,0-3 5 15,0-3 0-15,38-6 10 16,27-5-11-16,17-6 1 16,15 0-6-16,-1 0 3 15,-14 0-122-15,-23-3-147 16,-21-2-543-16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8:15.3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9885 1594 678 0,'0'0'193'15,"0"0"-74"-15,0 0 29 16,0 0-42-16,0 0-50 15,0 0 6-15,75-101-57 16,-9 101 13-16,-1 0-18 16,4 6 15-16,-11 16-23 15,-13 12 8-15,-7 5 0 16,-17-3-12-16,3 6 22 16,-24 2-10-16,0 2 0 15,0-1 5-15,-18-1-10 0,-9-10 5 16,3-11 0-1,-4-6-5-15,11-9 15 0,10-4-10 16,0-2 0-16,7 1 11 16,0-3-8-16,0 0-2 15,0 0-1-15,7 0 7 16,31 0 5-16,34 0-12 16,18 0 0-16,6 0 8 15,-7-3-20-15,1 3-44 16,-25-2-109-16,-10-2-64 15,-21 4-235-15</inkml:trace>
  <inkml:trace contextRef="#ctx0" brushRef="#br0" timeOffset="493">10879 1693 629 0,'0'0'121'15,"0"0"-2"-15,0 0-34 16,0 0-57-16,0 0-1 16,0 0-27-16,154 15 0 15,-130 19-5-15,-3 3 7 16,-14 3-2-16,-7 0 0 16,0 1 6-16,0-8-11 15,0-1 5-15,-21-12 0 0,4-11-6 16,3-7 15-16,7-2-9 15,0 0 12-15,7-6 4 16,0-17 57-16,0-11-42 16,0-5-2-16,38-4 7 15,14-3-35-15,-7 3 15 16,-1 9-16-16,-16 8 8 16,-14 9 0-16,3 4-7 15,-10 8 3-15,-7 5 30 16,0 0-30-16,0 0 11 15,0 0-15-15,0 4-3 16,0 23 1-16,0 14-13 16,0 5 15-16,0-4-7 15,31 4 19-15,10-5-12 16,28-7 0-16,13-15 9 0,14-9-3 16,8-10-6-16,6 0 0 15,-28-24-3-15,-23-15-65 16,-22-10-106-16,-37-14-54 15</inkml:trace>
  <inkml:trace contextRef="#ctx0" brushRef="#br0" timeOffset="966">10390 921 677 0,'0'0'137'0,"-230"-5"-29"0,116 5-6 16,18 17-53-16,0 31 4 15,17 18-22-15,-4 17-27 16,25 18 19-16,-4 7-23 16,17 15 1-16,31 14 3 15,14 8 5-15,31 11-9 16,66-8 0-16,37-11 8 15,21-20-11-15,6-15 3 16,11-18 0-16,-3-15 4 16,2-26 2-16,15-21-6 0,-7-22 2 15,13 0 5-15,1-45 21 16,6-18 32-16,1-17 13 16,-14-23 19-16,-21-32-41 15,-18-25 20-15,-30-20-22 16,-34-5-38-16,-56 10 30 15,-27 24-34-15,-51 22-6 16,-104 23 3-16,-68 26 7 16,-35 16-11-16,-11 31 0 15,32 19-8-15,38 14-8 16,51 16 14-16,38 41-73 16,27 18-19-16,25 11-167 15,13 8-123-15</inkml:trace>
  <inkml:trace contextRef="#ctx0" brushRef="#br0" timeOffset="-8245">797 2056 670 0,'0'0'152'16,"0"0"4"-16,0 0-44 16,0 0-3-16,0 0-9 15,0 0-65-15,-38 13-3 16,31 32-20-16,-6 15-7 16,6 5 45-16,-10-2-37 15,17 0-3-15,-7-9 10 16,7-13-13-16,0-10-1 15,0-14-6-15,0-8 9 16,0-7-5-16,0-2-4 16,0 0 0-16,0-31 33 0,24-23-9 15,-10-23 8 1,-1-12-32-16,11-14 11 16,-10-6-7-16,-7 1-4 0,10 19 0 15,-10 27-4-15,-7 27 12 16,0 27-8-16,7 8 0 15,-7 8 0-15,14 47-10 16,-7 18 3-16,10 9 7 16,-3-9-12-16,6-10 21 15,4-9-9-15,14-11 0 16,-10-14 7-16,-4-10-12 16,-4-13 5-16,4-6 0 0,4 0-7 15,3-23 5 1,14-28 2-16,-1-15 0 0,8-8 12 15,-14-4-17-15,-18 13 5 16,-6 14 0-16,3 22-6 16,-17 14 13-16,0 15-7 15,0 15 0-15,0 39-13 16,0 27 7-16,-17 5 3 16,3-1 3-16,1-2-9 15,6-12 7-15,7-2-9 16,0-9-101-16,0-11-97 15,0-6-98-15,13-15-327 16</inkml:trace>
  <inkml:trace contextRef="#ctx0" brushRef="#br0" timeOffset="-7980">1636 2190 695 0,'0'0'178'15,"0"0"-21"-15,0 0-40 16,0 0-6-16,0 0-67 16,0 0-24-16,0 4-20 15,0 45 11-15,0 5-7 16,0 3-4-16,0 3 0 16,0-6 1-16,0-5 8 15,21-7-9-15,3-10 0 0,-10-12-102 16,-1-15-45-16,-6-5-65 15,10-9-40-15,-3-45-320 16</inkml:trace>
  <inkml:trace contextRef="#ctx0" brushRef="#br0" timeOffset="-7659">1695 1716 467 0,'0'0'140'15,"0"0"-43"-15,0 0-15 16,0 0-41-16,0 0-15 16,0 0-19-16,-76 97-3 0,76-54 24 15,0-9-15 1,0-5 6-16,7-15 35 0,3-8-34 16,11-6 9-16,-14 0 0 15,-7-23-10-15,17-13 114 16,-17-5-97-16,0 1 4 15,0 3 27-15,0 5-63 16,0 12 22-16,-17 8-10 16,3 10-6-16,0 2-16 15,4 12 6-15,-4 34-41 16,7 17 9-16,7 14-101 16,0 6-37-16,21-4-92 15,34-1-233-15</inkml:trace>
  <inkml:trace contextRef="#ctx0" brushRef="#br0" timeOffset="-7244">2100 2336 436 0,'0'0'345'16,"0"0"-172"-16,0 0-41 15,0 0-7-15,-7-162-59 16,-6 153-20-16,13 9 10 15,0 0-54-15,0 0 0 16,0 31-2-16,0 9-1 16,13 6-8-16,-6 0 9 15,11 0 0-15,-12-6-2 0,1-9 10 16,0-5-8-16,-7-12 0 16,17-5 8-16,-17-6-15 15,7-3 7-15,14 0 0 16,-7-9 19-16,17-25-17 15,0-9 7-15,-4 0-9 16,4 3 8-16,-10 9-3 16,3 8-5-16,-17 8 0 15,-7 13 2-15,13 2 2 16,11 0-6-16,-10 22 2 16,10 15-17-16,-10 7 11 15,-7 4-3-15,7-2-84 0,3-12-92 16,3-11-111-1,18-23-524-15</inkml:trace>
  <inkml:trace contextRef="#ctx0" brushRef="#br0" timeOffset="-2695">2228 1262 562 0,'0'0'160'0,"0"0"-64"0,-251-138 25 16,130 101-22-16,-9 6-54 16,-22 12 20-16,4 12-23 15,1 7-18-15,-1 0 25 16,-14 37-39-16,-3 19 11 16,3 8-15-16,-3 14 6 15,24 12 2-15,18 9-14 16,33 12 0-16,22 11-11 15,33 22 21-15,18 10-10 16,17 3 0-16,17-10 15 16,55-14-19-16,49-10 4 15,27-11 0-15,20-9-7 16,11-9 13-16,6-17-6 0,8-11 0 16,-7-11 6-16,13-22-16 15,-6-15 10-15,-15-18 0 16,-6 0-5-16,-31-43 13 15,-10-20-8-15,-4-22 8 16,0-27-6-16,-17-14 61 16,-13-17-10-16,-32-11-12 15,-27-15 9-15,-31-9-47 16,-7 1 25-16,-35 15-24 16,-47 13 12-16,-28 20-17 15,-41 15 1-15,-25 22 0 0,-27 18-7 16,-24 26 8-16,-3 19-1 15,13 20 0-15,42 9-15 16,41 14 14-16,31 38-98 16,34 13-56-16,17 7-10 15,8 8-149-15,16-5-523 16</inkml:trace>
  <inkml:trace contextRef="#ctx0" brushRef="#br0" timeOffset="1841">3682 2868 736 0,'0'0'174'0,"0"0"-94"15,0 0 23-15,0 0 23 16,0 0-9-16,0 0-79 15,72-8 10-15,-72 8-12 16,-27 20-35-16,-35 8 28 16,-17 13-23-16,-11 5 9 15,1 2 17-15,0 3-23 16,-1-2 3-16,32-10-12 16,6-4 8-16,21-12-6 15,24-8-2-15,7-7 0 0,0-6-4 16,0 4 14-1,38 0-10-15,21 0 0 0,30-4 7 16,14-2-1-16,7 0-6 16,4 0 0-16,-25 0 5 15,-17-2-2-15,-20-1-6 16,-28 3-64-16,-17 0-103 16,-7 0-96-16,-14 0-127 15</inkml:trace>
  <inkml:trace contextRef="#ctx0" brushRef="#br0" timeOffset="2062">3362 3206 536 0,'0'0'165'0,"0"0"-11"16,0 0-28-16,0 0-12 16,0 0-57-16,0 0-1 15,72-42-12-15,11 38-39 16,20 4 6-16,17 0-7 15,15 0 5-15,-12 0 4 16,5 0-13-16,-18 0 0 16,-21-4-4-16,-20 4-2 15,-25 0-115-15,-16 0-114 16,-21 0-273-16</inkml:trace>
  <inkml:trace contextRef="#ctx0" brushRef="#br0" timeOffset="3507">4940 3043 635 0,'0'0'195'0,"0"0"-38"15,0 0-48-15,0 0 7 16,0 0-37-16,0 0-41 15,-161-157 32-15,144 148-39 16,-4 6-12-16,-3 3-2 16,-4 0-8-16,-3 9-9 0,-6 22 0 15,9 9-3-15,-3 6-7 16,17 6 10-16,8-4 0 16,6-5-9-16,0-9 11 15,27-11-9-15,25-9 0 16,10-11-28-16,-4-3 27 15,0 0-3-15,1-25 11 16,-14-13 5-16,-8-10 5 16,1-12-6-16,-17-11 15 15,-4-7-9-15,-17-2 43 16,0 12-27-16,0 10-3 16,0 21 14-16,-17 17-30 15,-4 8 29-15,-3 10-24 0,17 2-1 16,0 0-14-1,-6 25 3-15,6 24 0 0,7 17-19 16,0 5 28-16,7 0-9 16,44-5 0-16,1-8 9 15,13-12-23-15,4-12 14 16,3-11 0-16,-10-14-5 16,-17-7 7-16,-4-2-2 15,-17 0 0-15,-10-17 5 16,3-12-5-16,-10-11 0 15,0-3 0-15,-7 0 5 16,0 6 11-16,0 8-16 0,0 13 1 16,-7 7 13-16,7 9-5 15,-7 0-9-15,7 0 0 16,0 20-8-16,0 17-6 16,14 4 14-16,13-7 0 15,28-6 7-15,-13-8-17 16,19-9 10-16,-2-11 0 15,-1 0-13-15,1-1 12 16,3-32 1-16,-18-12 0 16,-9-13 9-16,-11-5-3 15,-17-8-6-15,-7-4 0 16,0 10 33-16,0 5-28 16,0 14 29-16,-14 14-9 15,-3 18-20-15,17 9 31 0,-7 5-36 16,7 0 0-16,0 39-4 15,0 30-9-15,0 22 13 16,0 19 0-16,0 1 8 16,-14 3-13-16,7 1 5 15,0-4 0-15,-3-11 0 16,10-11 0-16,0-21-9 16,24-19-4-16,21-17-42 15,0-18 36-15,6-12-16 16,-6-2 35-16,0 0-17 15,-8-22 26-15,-16-15-9 0,-14-9 0 16,-7-8 9 0,0-6-15-16,-28-1 6 0,-16 4 0 15,-18 6-8-15,10 11 11 16,-6 8-3-16,20 16 0 16,10 9-2-16,18 5-9 15,10-2 11-15,0 2 0 16,17-11-6-16,35-5 2 15,37-17 4-15,8-11 0 16,-8-8 5-16,-10-6-13 16,-27 2 8-16,-15-6 0 15,-13-6 18-15,-17-1-15 16,-7 2 33-16,0 9-11 16,0 12-24-16,-13 10 38 15,-5 18-34-15,12 9 0 0,-1 11 13 16,7 0-8-16,0 26-13 15,-7 40 3-15,-17 28-11 16,10 26 8-16,-7 9 3 16,-10 5 0-16,0 1-4 15,11-10 15-15,6-11-11 16,14-17 0-16,0-16 7 16,0-15-22-16,28-17 15 15,9-19-30-15,1-10 22 16,-3-11-21-16,2-9 29 15,1 0 0-15,-7 0 4 16,-3-31-8-16,-4-9 4 0,-17-11 0 16,-7-7 5-16,0-5 3 15,0-3-8-15,-24 9 0 16,-4 0 9-16,-17 9-18 16,-6 8 9-16,-8 11 0 15,-3 9-8-15,-3 7-20 16,7 6-63-16,-4-4-123 15,10-4-130-15,7-10-407 16</inkml:trace>
  <inkml:trace contextRef="#ctx0" brushRef="#br0" timeOffset="3923">5401 2333 706 0,'0'0'163'0,"0"0"-61"16,0 0-13-16,0 0-15 15,0 0-70-15,0 0 0 16,-17 50-4-16,17-19 4 15,0-3-10-15,24-4 6 16,-3-8 0-16,10-7 11 16,0-6-2-16,-11-3 24 0,4 0 28 15,-3-6-12-15,-7-20 47 16,-14-4-25-16,0-3-27 16,0 2 11-16,-28 3-54 15,-10 8 16-15,1 5-17 16,9 12 7-16,4 3-26 15,24 12 12-15,0 34-96 16,45 11-31-16,58 8-80 16,45 1-141-16</inkml:trace>
  <inkml:trace contextRef="#ctx0" brushRef="#br0" timeOffset="6127">7299 2989 416 0,'0'0'255'0,"0"0"-150"16,0 0-7-16,0 0-18 16,0 0-42-16,0 0 0 15,0 0-36-15,316 0 13 16,-168 0 24-16,4 0-22 16,9-4 22-16,-6-4-12 0,-21-1-15 15,-7-2 21 1,-37 0-17-16,-32-1 0 0,-30 4 27 15,-11-1-35-15,-17 0 32 16,0-2 7-16,0-6-23 16,-17 0 14-16,-18-7-38 15,-27 2 0-15,-3-4 0 16,-11 6 5-16,18 3-5 16,13 3 0-16,25 5 10 15,13 6-17-15,7 3 7 16,0 0 0-16,0 0-10 15,27 0 10-15,18 0 0 0,24 18 0 16,-4 2 2-16,0 2-12 16,11 4 10-16,-24-1 0 15,-8 7-7-15,-6-3 17 16,-24 2-10-16,-7 3 0 16,-7 1-1-16,-21 2-12 15,-55 6 13-15,-27 2-14 16,-7-1-119-16,-3 1-151 15,23 1-409-15</inkml:trace>
  <inkml:trace contextRef="#ctx0" brushRef="#br0" timeOffset="6834">7038 3755 874 0,'0'0'174'15,"0"0"-61"-15,0 0 11 16,0 0-32-16,0 0-11 15,0 0-29-15,-45-63-47 16,45 63 11-16,0 25-16 16,0 18-4-16,0 14-8 15,0 3 20-15,24 7-8 0,35-2 0 16,37 4 3-16,31-6-4 16,35-9 3-16,23-14-2 15,39-12 4-15,27-19 10 16,7-9-10-16,17 0-4 15,-24-13 7-15,-21-13-9 16,-37-2 2-16,-35-2 0 16,-34-2-2-16,-35 4 15 15,-13-3-13-15,-42 2 11 16,-3-3-1-16,-10-2 35 16,-11 0-18-16,-10-3-11 15,0-4 5-15,-24 5-13 16,-28 1-4-16,-13 2-4 0,-11 3 3 15,4 10-17-15,17 6 14 16,28 8 0-16,13 4-4 16,14 2 10-16,0 0-6 15,0 0 0-15,7 5-23 16,38 21 21-16,13 2-4 16,14-2 6-16,11 0-9 15,6 6 14-15,-6-4-5 16,-11 0 0-16,4 4 9 15,-18-1-20-15,-6 1 11 16,-15-1 0-16,-23 3-6 16,-14-2 10-16,0 5-7 0,-27 3 3 15,-56 6-29-15,-27 0-28 16,-3-3-105-16,3-3-125 16,20 0-198-16</inkml:trace>
  <inkml:trace contextRef="#ctx0" brushRef="#br0" timeOffset="7738">12271 3847 938 0,'0'0'132'16,"0"0"-63"-16,0 0 12 16,0 0-37-16,0 0-39 15,0 0 4-15,-110 128-9 16,79-88 0-16,10-3 3 15,4-3 4-15,4-5-7 16,6-10 0-16,7-6 6 0,0-13-8 16,0 0 2-16,0 0 0 15,0-18 30-15,7-27-16 16,30-24 124-16,1-20-103 16,21-16-30-1,-1-13 21-15,11 1-26 0,-18 14 0 16,-16 31-1-16,-11 30 14 15,-24 27-13-15,7 15 0 16,-7 0 9-16,20 37-18 16,4 41-12-16,-3 24 15 15,-4 13-12-15,-3 2 29 16,-7 0-11-16,7-2 0 16,3-7-9-16,-3-16-4 15,-1-18-99-15,-2-25-41 0,-11-27-54 16,0-22-132-1</inkml:trace>
  <inkml:trace contextRef="#ctx0" brushRef="#br0" timeOffset="9606">11944 3944 472 0,'0'0'129'15,"0"0"-35"-15,0 0-2 16,0 0-66-16,0 0-19 15,0 0 0-15,275 0-5 16,-134 0 49-16,0 0-32 0,7-3 7 16,-14 0 17-1,0-3-38-15,-30 6 18 0,-22 0-12 16,-17 0-5-16,-34-3 19 16,-10 3-18-16,-21 0 12 15,0 0 18-15,0-3-22 16,0 1 34-16,0-4 20 15,0 0-17-15,-14-2 14 16,-24 2-63-16,1 3 3 16,-15 3-12-16,1 0 5 15,-8 0 1-15,14 5 0 16,1 15-3-16,13 9-6 16,24 3 9-16,7 2 0 15,0 0-7-15,45-5 7 16,6-9 0-16,8-15-7 0,2-5-8 15,-9 0 7-15,0-19 3 16,-15-19 5-16,-9-7 5 16,-4-10 6-16,-10-8-4 15,-7-5 22-15,-7-7-19 16,0 4 37-16,0 0-26 16,-7 10-16-16,-14 18 25 15,4 15-30-15,3 17 23 16,7 11-10-16,0 0-4 15,-3 26-18-15,10 33-10 0,0 21 12 16,0 9-7 0,24 0 24-16,21-10-10 0,13-7 0 15,1-12 6-15,3-17-11 16,-11-15 5-16,1-13 0 16,-1-15-10-16,1 0 2 15,6-9 8-15,-6-19 0 16,0-4 4-16,-15 1-3 15,-6 8-1-15,-17 6 0 16,-7 8 2-16,0 9 3 16,-7 0-5-16,0 0 0 15,10 6-15-15,4 14-1 16,-7 3-27-16,0-3 26 16,6-9 17-16,-13-5-26 15,0-3 26-15,0-3-1 0,0 0 2 16,0 0 2-1,0-9 3-15,0-14 9 0,-6-2-6 16,-15 5 5-16,-10 0-14 16,3 6 0-16,4 8 4 15,-7 3-15-15,11 3 11 16,-11 0-10-16,10 31 5 16,-3 10-1-16,17 4 6 15,7-3 0-15,0-10-2 16,7-11-4-16,24-14-19 15,0-7 4-15,-10 0 20 16,17-13-1-16,-8-24 2 0,-2-6 9 16,3-9-4-16,-10-5 25 15,-4-9-10-15,-10-11 11 16,-7-6 27-16,0 3-52 16,0 9 16-16,0 19 3 15,-18 21-23-15,12 14 32 16,-1 14-27-16,7 3-4 15,0 0-3-15,0 42-9 16,0 21 0-16,0 20 4 16,0 3 10-16,44-3-10 15,1-6 5-15,7-11 0 16,6-11-5-16,4-13-5 16,-10-17-10-16,-1-13-7 15,-6-12 5-15,-11 0 15 16,-3-14 6-16,-7-17 1 0,-10-13 8 15,-7-4-1-15,-7-1-2 16,0 1 5-16,0 5-4 16,-21 12 26-16,4 13-32 15,10 10 2-15,0 8-4 16,7 0 0-16,0 22 0 16,0 21-18-16,0 6 20 15,0-3-8-15,31-6 8 16,4-11-8-16,2-9 6 15,1-9-21-15,-7-8 23 0,4-3 0 16,-4 0 0 0,6 0-6-16,-9-12 6 0,10-10 0 15,0-1 5-15,-8 3 4 16,-9 0-9-16,0 6 0 16,-4 2 8-16,-3 8-15 15,-1 4 7-15,5 0 0 16,-5 0-9-16,1 4-3 15,10 13 10-15,-17-2-3 16,7-7-4-16,-14-2-2 16,7-3 11-16,-7-3 0 15,0 0-5-15,0 0 20 16,0 0-15-16,0 0 20 16,0-3-18-16,0-15 39 15,0-4-23-15,0-1-16 16,-7 3 3-16,-14 6 5 0,-3 2-10 15,3 6 0-15,8 4-2 16,-4 2-11-16,-4 0 8 16,4 8 1-16,-11 25-10 15,14 9 14-15,-3 0 0 16,17 4 0-16,0-6-11 16,0-9 4-16,0-4-12 15,24-11-3-15,4-10 17 16,3-6-11-16,7 0 16 15,6-11 0-15,-9-20 6 16,3-13 6-16,6-7-9 0,-13-6-3 16,-3-14 41-1,-11-12-38-15,-17-9 39 0,0-5-12 16,0 0-24-16,-17 8 30 16,-18 14-36-16,-3 18 0 15,14 26 17-15,11 14-5 16,-1 10-3-16,14 7-9 15,-7 15 6-15,7 43-19 16,0 27-4-16,0 18 17 16,0-3-5-16,14-5 17 15,30-13-12-15,1-10 0 16,0-12 7-16,13-8-15 16,-6-10 8-16,6-7-42 15,-13-15-63-15,0-12-117 16,-7-8-185-16</inkml:trace>
  <inkml:trace contextRef="#ctx0" brushRef="#br0" timeOffset="26965">3696 1507 822 0,'0'0'123'0,"0"0"-50"16,0 0 2-16,0 0-10 16,0 0-8-16,0 0-55 0,0 0 3 15,416 0 15-15,-145 0-11 16,73-17 28-16,34-9-23 15,21-2-12-15,-7-3 8 16,-41 2-7-16,-48 3-3 16,-39 4 0-16,-40 2 14 15,-32 3-14-15,-44-1 4 16,-14 4 7-16,-24 5 28 16,-3 0-34-16,-28 1 15 15,4 6 7-15,-8-4-27 16,-16 0 32-16,-1 3-24 15,-13-1-8-15,0 4 19 16,-25-2-11-16,-3 2-8 0,-10-3 1 16,7 3 13-1,-14-2-12-15,0-4-2 0,0 1-12 16,0-7 8-16,-28-3-153 16,-47 1-73-16,-28 0-242 15</inkml:trace>
  <inkml:trace contextRef="#ctx0" brushRef="#br0" timeOffset="27558">4304 475 695 0,'0'0'207'0,"0"0"-55"16,0 0-13-16,0 0-11 16,0 0-78-16,0 0 9 15,-7-122-59-15,59 122 2 16,0 0-13-16,-1 2 13 15,-6 30-2-15,-18 5 0 16,-3 6-1-16,-17 5-5 16,-7 4 6-16,0-3 0 15,-20-6-9-15,-11-9 13 16,7-5-4-16,3-9 0 16,14-10 15-16,7-6-17 0,0-4 2 15,0 0 0-15,0 0 0 16,0 0 1-16,14 0-1 15,44 0 1-15,25 0 11 16,20 0-24-16,11-14-3 16,-11 2-137-16,-7 4-68 15,-31-2-180-15</inkml:trace>
  <inkml:trace contextRef="#ctx0" brushRef="#br0" timeOffset="27968">5112 601 441 0,'0'0'276'16,"0"0"-150"-16,0 0 18 15,0 0-70-15,0 0-12 0,0 0-20 16,52-117-38-16,-31 117 2 16,16 0-6-16,-6 9 0 15,-3 19-13-15,-11 1 8 16,-17 3 4-16,0-1-2 15,0-3 3-15,-10-5-4 16,-11-6 4-16,-3-8 0 16,17-3 5-16,7-6 11 15,0 0-11-15,0 0 29 16,0-22-6-16,7-8 4 0,31-7-32 16,-7-3 0-1,13 0 3-15,-16 12 8 0,-4 4-11 16,-10 16 4-16,-14 5 9 15,0 3-17-15,0 0 4 16,7 6-8-16,10 19-6 16,-3 7 14-16,6 2 0 15,4 3 0-15,7-2 15 16,11-4-30-16,2-2 15 16,18-10-137-16,-10-7-82 15,-8-9-320-15</inkml:trace>
  <inkml:trace contextRef="#ctx0" brushRef="#br0" timeOffset="28134">5869 644 377 0,'0'0'269'16,"0"0"-122"-16,0 0-43 16,0 0-48-16,0 0-47 15,0 0-9-15,182-5 0 16,-86 1-3-16,-6 2-96 15,-8-1-315-15</inkml:trace>
  <inkml:trace contextRef="#ctx0" brushRef="#br0" timeOffset="29086">6505 484 222 0,'0'0'511'0,"0"0"-347"0,0 0-22 15,0 0-41-15,0 0 17 16,0 0-69-16,0-43 1 16,0 43-42-16,0 0-4 15,7 20-8-15,7 12-6 16,3 7 10-16,-4 1-2 16,1-2 5-16,-3-4-3 15,-5-5 0-15,8-9 12 16,-7-9-15-16,-7-5 3 15,7-6 0-15,0 0 16 16,10 0-11-16,-10-8 15 0,24-24-1 16,-11-5-13-16,1 0 28 15,3 5-27-15,-10 6-4 16,-7 12 8-16,10 5-3 16,-17 9-8-16,0 0 0 15,14 0-16-15,-1 9 16 16,12 17-13-16,2 6 13 15,-3-4-12-15,-3 1 16 16,3-9-4-16,-10-9 0 16,-1-2 2-16,-2-7-14 15,-4-2 12-15,-1 0 0 16,1 0 2-16,17 0 6 0,-3-11-8 16,0-12 0-16,3 0 11 15,-4 0-10-15,-3 4-1 16,-10 1 0-16,0 7-5 15,0 5 13-15,-7 6-8 16,0 0 0-16,0 0-7 16,7 0 2-16,3 3-17 15,11 19 18-15,0 2-12 16,-4 1 20-16,10-5-4 16,-3-2 0-16,-3-10 10 15,-4-1-15-15,-10-7 5 16,7 0 0-16,0 0 20 15,3 0-15-15,3-21-4 0,-6-8-1 16,3 3 14 0,-3 0-12-16,0 7-2 15,-4 4 0-15,-3 7-5 0,0 2 9 16,0 6-4-16,7 0 0 16,3 6-19-16,10 17 10 15,-3 6 3-15,-3-1 6 16,10-5-13-16,-11 3 12 15,5-12-4-15,-19-6-3 16,1-2-25-16,0-6 28 16,0 0-2-16,3 0 7 15,-3 0-4-15,7-13 10 16,7-8-6-16,-4-2 0 16,3 0 13-16,-13 3-19 0,4 5 6 15,2 4 0-15,-6 9-7 16,0 2 7-16,17 0 0 15,-3 0 0-15,10 8-4 16,-4 12-8-16,4 3 12 16,0-6-48-16,-3 0 27 15,-11-5-41-15,4-4 20 16,-21-8 10-16,0 0-44 16,0 0 13-16,0 0-130 15</inkml:trace>
  <inkml:trace contextRef="#ctx0" brushRef="#br0" timeOffset="29451">6869 0 742 0,'0'0'146'0,"0"0"-29"15,0 0-67-15,0 0-21 16,0 0-29-16,0 0 0 16,-37 115 4-16,37-69 5 15,20-3-9-15,18-5 0 16,0-8 10-16,0-6-3 0,-4-14-7 16,-10-6 0-16,4-4 24 15,3 0-11-15,-18-14 89 16,4-18-17-16,-17 1-37 15,0-4 23-15,-6-2-65 16,-39 12 1-16,7 4-14 16,0 13 0-16,7 8-9 15,-3 14-103-15,10 40-84 16,3 15-43-16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9:00.24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884 99 145 0,'0'0'786'15,"0"0"-707"-15,0 0-43 16,0 0-6-16,0 0 24 16,0 0-54-16,333-45 0 0,22 33 7 15,85-2-2 1,24 2 0-16,3 4-5 0,-50 2 9 16,-63 4-7-16,-66 2-2 15,-102 0 2-15,-72 0-10 16,-80 0 8-16,-34 0-1 15,-27 2 0-15,-114 18-9 16,-104 12 10-16,-95 5 0 16,-62 3 0-16,-42-3-1 15,-17 4 4-15,-27-5-3 16,7 5 0-16,34-6 5 16,69-2-5-16,113-8 2 15,110-16-2-15,93-3 4 16,73-1-4-16,119-5-1 0,94 0 1 15,116 0 0-15,83-30 11 16,38-5-11-16,13 4 0 16,-44 8-3-16,-45 5 5 15,-69 10-2-15,-78 2 0 16,-59 3 7-16,-83 3-8 16,-58 0 1-16,-32 0 0 15,-6 0-8-15,-51 23-6 16,-83 17 14-16,-72 21 0 15,-76 7 16-15,-66 4-17 16,-30 1 1-16,-17-10 0 16,40-14-5-16,80-15 12 15,114-14-7-15,85-14 0 0,76-3-3 16,38-3-2-16,117 0-10 16,120-11 15-16,96-29 0 15,52-11-24-15,-10-2-18 16,-35 5 18-16,-72 5 17 15,-86 12 5-15,-62 13 2 16,-79 10 0-16,-48 8 12 16,-24 0-12-16,-7 0 12 15,-96 20-1-15,-83 25-5 16,-79 16 15-16,-75 2-21 16,-39 2 8-16,-20-2-14 15,-24 0 14-15,0-5-8 0,24-5 0 16,59-6 4-16,113-16 11 15,92-11-8-15,97-6-2 16,38-5-5-16,114-6 0 16,71-3 10-16,83 0-10 15,59-41 6-15,20-1-6 16,4-1 0-16,-42 6 1 16,-48 5-6-16,-69 10 10 15,-58 11-5-15,-58 1 0 16,-45 10 8-16,-38 0-12 15,0 0 4-15,-69 15-5 16,-99 31-1-16,-87 13 12 16,-68 4-2-16,-35 0-4 0,18-3 2 15,37-5 1 1,73-10-3-16,72-8 0 0,92-5-1 16,66-9 0-16,52-7-6 15,141-12 7-15,133-4 1 16,125-35 8-16,68-24-9 15,0-4 0-15,-72 11 0 16,-131 21 5-16,-123 19-5 16,-111 10 0-16,-82 2 2 15,-6 0-13-15,-115 36-2 16,-78 19 13-16,-52 14 5 16,-52-1 3-16,-17 4-8 15,-13-3 0-15,-14-4 2 16,-11-3 0-16,18-9-1 0,65-14-1 15,96-14 33-15,93-12-17 16,62-10-8-16,24-1-8 16,120-2 0-16,86 0 7 15,114-25-5-15,65-18-2 16,21-1 4-16,-35 8 1 16,-68 7-5-16,-80 12 0 15,-95 8 7-15,-63 9-13 16,-51 0 6-16,-14 0-4 15,-79 14-1-15,-86 18-31 16,-73 11 31-16,-71 3 5 16,-25-3 0-16,15-10-4 15,54-3 4-15,69-10 0 0,79-9 6 16,79-3-2-16,38-2-8 16,76 2-1-16,109-8 5 15,111 0 19-15,110-16-19 16,62-31 0-16,13 1-57 15,-34-1-156-15,-69-5-280 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9:04.19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0 305 643 0,'0'0'80'0,"0"0"-43"16,0 0 29-16,320-74 29 15,-52 54-35-15,72 7 18 0,46 12-46 16,-8 1-3-16,-31 0-7 15,-51 0-14-15,-59 14 8 16,-44-3-6-16,-66 1 0 16,-52-6 23-16,-47-4-24 15,-28-2-8-15,0 0 13 16,0 6-12-16,-89 6 26 16,-66 8-5-16,-58 9-20 15,-87 7 5-15,-33 5 1 16,-21-1-9-16,-4-3 0 15,42-6 10-15,61-11-14 16,101-6 4-16,64-5 0 16,77-9-2-16,19 0-2 15,129 0 4-15,122 0-1 0,122-17 12 16,81-20-8-16,15-3-3 16,-38 3 0-16,-80 8-3 15,-75 9 11-15,-76 2-8 16,-51 4 0-16,-59 3 5 15,-37 2-8-15,-49 9 3 16,-10 0 0-16,-96 9-15 16,-90 37 22-16,-113 17-7 15,-79 12 0-15,-59 1 14 16,-20-5-17-16,3-2 3 16,55-12 0-16,79-5-3 15,114-18 11-15,110-8-8 0,79-4 0 16,61-4-11-1,180-15 7-15,147-3 4 0,124-31 0 16,69-23-4-16,0 1 10 16,-76 9-6-16,-72 6 0 15,-89 12 3-15,-107 9-11 16,-86 11 8-16,-75 0 0 16,-42 6-9-16,-17 0 3 15,-90 3-1-15,-82 31 6 16,-79 12 2-16,-68 8 1 15,-53 4-2-15,-13 5 0 16,-20 2 22-16,2 2-10 16,49-8-12-16,79-10 8 15,96-15-2-15,107-8 3 16,72-3-9-16,65-3 0 0,138-8-8 16,100-12 19-16,96-18-7 15,55-33-4-15,-11-10 9 16,-34-4-9-16,-61 4 0 15,-67 13 0-15,-57 5-9 16,-69 17 16-16,-66 12-7 16,-61 8 0-16,-28 6-8 15,-45 9 4-15,-103 41-12 16,-96 23 16-16,-83 1-9 16,-58 0 20-16,-21-5-11 0,-3-9 0 15,17-3 13 1,73-8-6-16,88-12-7 0,100-8 7 15,101-4-2-15,60-5-1 16,153-11-4-16,116-9 14 16,124-19-10-16,79-36 14 15,10-8-18-15,-24 0 1 16,-58 15-10-16,-89 10 16 16,-104 19-7-16,-103 7 0 15,-83 12 5-15,-51 0-18 16,-13 8 7-16,-121 35 6 15,-90 15-10-15,-99 7 21 16,-66 1-11-16,-40-6 0 16,-22 0 8-16,8 2-3 15,-4 5-5-15,55 1 0 0,79-5 10 16,113-17-6-16,104-9 6 16,96-11-10-16,76-16-7 15,137-10 7-15,120 0 0 16,114-53 1-16,55-16 3 15,-3-2 3-15,-55 8-7 16,-104 18 0-16,-110 16 6 16,-103 11-12-16,-82 13 6 15,-45 5-10-15,-127 3 8 16,-103 34-17-16,-104 17 19 16,-65 3 0-16,-31-2 12 15,8 3-17-15,30-8 5 0,72-7 0 16,103-9 10-1,107-14-2-15,96 1-8 0,42-4 0 16,130-9 0-16,114-8 8 16,151-7-8-16,75-37 0 15,21-10 0-15,-44 5 6 16,-121 17-6-16,-117 12 0 16,-110 15 3-16,-75 2-18 15,-52 3 14-15,0 0-27 16,-113 26-4-16,-63 13-31 15,-92 6 18-15,-52 2 15 16,-48-1 15-16,-20 0 14 16,-18-1 1-16,21-1 0 15,65-5 15-15,114-11 0 16,110-5 39-16,96-2-48 0,51-4 20 16,135-5-25-16,110-12 0 15,102-4 1-15,56-35 13 16,-17-5-10-16,-59 7-5 15,-103 11 0-15,-99 12 5 16,-70 8-12-16,-78 1 7 16,-28 5-13-16,-21 0-1 15,-113 15-61-15,-89 24 72 16,-87 4-4-16,-68 0 0 16,-14 0-1-16,-4-4 8 15,56-1 0-15,75-3 20 16,107-7 3-16,100-2 30 0,95-7-53 15,170-4 11-15,140-15 8 16,114 0-14-16,65-26 0 16,7-16-2-16,-41 10 8 15,-56 9-11-15,-64 15 0 16,-77 8 6-16,-88 0-10 16,-80 0 4-16,-62 0 0 15,-41 8-5-15,-24 9-11 16,-51 3 11-16,-97 6-11 15,-69 4-15-15,-79-15 23 16,-30-3-9-16,6-9 17 0,55-3-3 16,73 0 7-1,78 0-8-15,80 3-39 0,34 3-95 16,7 2 97-16,96-5 20 16,65-3 21-16,63 0-7 15,44 0-10-15,-7-9 3 16,-48-5-12-16,-41 0 23 15,-31-3-2-15,-21-7 10 16,14-1 8-16,14-9 21 16,30 0-33-16,39 2 10 15,13 3-7-15,0 8 0 16,-10 5 23-16,-10 11-7 16,-38 1-3-16,-56 4 2 15,-54 0-13-15,-41 0-1 0,-28 0-5 16,-14 0-6-16,-75 0 6 15,-46 18 10-15,-12-4 3 16,23-2 19-16,48-6-19 16,45 5 23-16,31-1-36 15,24 6-2-15,86-2 2 16,100-6 3-16,106-4 4 16,100-4-2-16,59 2 6 15,30 0-10-15,-34 2-1 16,-68 2 4-16,-84-1-11 15,-105-2 7-15,-80 0 0 16,-76-3-1-16,-58 3 7 16,-20 6-14-16,-121 2 5 0,-83 6 3 15,-96 5 19 1,-48-4-19-16,-54-4 3 0,-32-3 21 16,-21 1-23-16,25-4 26 15,72 1-4-15,109 0-22 16,115-1 12-16,78 2-13 15,48-3 0-15,28 2-6 16,0 0-8-16,45-1 12 16,79-5-5-16,86-3 14 15,92 0-3-15,70-5-4 16,50-24-3-16,1-5-4 16,-17-1-71-16,-59 3 41 0,-78 10 23 15,-104 10 9 1,-86 1-4-16,-79 6 12 0,-79-1-3 15,-138 6 0-15,-110 0-12 16,-116 0 12-16,-83 0 0 16,-69 0 0-16,-65 0 13 15,-21 0 0-15,-7 0 32 16,49 0 0-16,157 0-16 16,173 0 11-16,189-12-8 15,157-3-24-15,208-7-4 16,153-9-4-16,183-9 0 15,128-1 2-15,64 5-2 16,-9 10-4-16,-97 5-16 16,-103 1-45-16,-128 4 40 15,-126-11-1-15,-107 5 26 0,-107 2 0 16,-96 0 7-16,-83 6-16 16,-147 2 9-16,-134 12 0 15,-138 0 5-15,-138 0-3 16,-85 12-2-16,-46 5 25 15,8 0-16-15,89-5 36 16,162-10-29-16,185-2-2 16,172 0 22-16,155 0-36 15,134 0-2-15,176-20-9 16,164-15 22-16,135-11-6 16,72 2-5-16,10-2-15 15,-48 6 11-15,-100 8-48 0,-120 12 19 16,-127 6 22-1,-135 2 11-15,-92 6 3 0,-79 6-3 16,-159 0-23-16,-137 0 9 16,-137 0 15-16,-121 0-1 15,-72 0 0-15,-45 6 13 16,-3 6-5-16,34-2 6 16,79-6-2-16,141-4 31 15,162 0-40-15,158 0 8 16,110 0-11-16,176 0 9 15,164-26-9-15,165-14 0 16,142-8 0-16,54-1-8 16,-10 5 8-16,-75 14-10 0,-135 4-18 15,-154 6-10 1,-142 3 38-16,-126 0 0 0,-73 0 0 16,-151-3-5-16,-110 2-7 15,-117 4 12-15,-89 8-4 16,-52 5 21-16,0 1-13 15,58 0-4-15,97 0 1 16,134 0 17-16,124 0-11 16,99 0-9-16,49 1 2 15,112 5-2-15,77 3 1 16,79-4 1-16,75-5 0 16,14 0 2-16,-31 9-2 15,-79 11 0-15,-113 6 0 16,-93 11-11-16,-69 9 7 0,-96 9-8 15,-104 13 12-15,-82 0-5 16,-58-5 14-16,-32-9-8 16,22-11-1-16,61-11 9 15,89-15-2-15,104-6 2 16,76-8-7-16,54-3-4 16,138 0 8-16,103 0-6 15,124-20 8-15,75 1 0 16,32 9-16-16,-49 10 6 15,-92 4-51-15,-121 27 48 16,-124 12-20-16,-120 5-6 16,-76 4 9-16,-116 5 13 15,-97 0 9-15,-51-6 0 0,-39-11 0 16,1-9 27-16,24-7-5 16,34-4 9-16,52-6-3 15,62 1-26-15,72-7 31 16,82 4-25-16,52-1-5 15,141 4-3-15,110-7 0 16,127-8 11-16,90 0-4 16,44-8-7-16,-10-12-9 15,-55 5-40-15,-86 10 49 16,-93 5-12-16,-113 0 13 16,-79 0-2-16,-76 0-2 15,-7 11-30-15,-107 12 32 0,-71 8 1 16,-73-5 0-1,-38-4 2-15,-10-10 7 0,24-3-9 16,90-4 23-16,88 1-12 16,91 0 12-16,51-1-23 15,161-1 0-15,97-4-16 16,103 0-39-16,30-11-109 16,-13-21-400-16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9:09.0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10332 1696 147 0,'0'0'210'0,"0"0"27"0,0 0-94 15,0 0-43-15,-224-69 24 16,107 55-61-16,-38 8 3 15,-16 0 6-15,9 6-42 16,48 0 10-16,49 0-36 16,51 0-2-16,14 0-4 15,66 0-21-15,75 0 23 0,65 0 11 16,76 0-1-16,17 0-7 16,4-8-3-16,-28-4-42 15,-45 6 20-15,-82 3 9 16,-69 3 13-16,-69 0 0 15,-48 0 2-15,-133 0-8 16,-80 0 6-16,-90 0 0 16,-44 0 0-16,-24 7 12 15,24-7-11-15,58 0 27 16,104 0-14-16,92 0 44 16,86 0-39-16,45-9-7 15,148-2-12-15,103-9 3 0,134 2-3 16,83 1 0-1,20 0 14-15,-13 3-29 0,-73-1-10 16,-79-2-4-16,-106 0 26 16,-107 6-8-16,-79-7 11 15,-55 7-4-15,-131-3 6 16,-75 2-9-16,-73 4 7 16,-37 2 0-16,-25 6 14 15,-6 0-13-15,23 0 15 16,46 6 14-16,65 5-18 15,89 1 30-15,72-6-42 16,62-4 4-16,14 4-9 16,104-3-11-16,88 0 16 0,97-3 10 15,69 0 1 1,9 0-22-16,-2 0 3 0,-56 0-33 16,-71-3 35-16,-80 3-1 15,-93 0 3-15,-65 0 3 16,-96 17-10-16,-97 15 8 15,-65 7 3-15,-68 1 0 16,-25 1 13-16,-3-7-13 16,0-5 25-16,27-8 1 15,59-6-24-15,89-6 46 16,76 0-37-16,96 2-8 16,52 1-3-16,140-1-19 15,118-2 19-15,113-9 14 16,52 0-14-16,-11 0-5 15,-34-9-61-15,-90 0 53 0,-88 4-5 16,-111 2 13-16,-97 3-7 16,-37 0 4-16,-120 6 4 15,-62 19 4-15,-86 9 2 16,-45-2-1-16,-28-1 35 16,-6-6-35-16,0-7 20 15,20-9-7-15,45-6-6 16,83-3 21-16,78 0-17 15,115 0 0-15,102-23 27 16,172-14-19-16,138-11-20 16,92 4 0-16,42 7-6 15,-34 8-2-15,-77 9-43 0,-95 4-4 16,-148 4-4 0,-121 1 9-16,-72-1 50 0,-148 9 0 15,-99 3 12-15,-80 0-6 16,-51 0 6-16,-45 6 15 15,-13 11 27-15,27 1-52 16,24-5 24-16,86 2 2 16,100-4-25-16,96-4 20 15,103 1-23-15,65-6-17 16,155-2 10-16,121 0 6 16,82-25 0-16,45-13-19 15,-4-5-52-15,-34-8 37 16,-66-6-7-16,-85-6 42 0,-107 3-9 15,-106 3 23-15,-59 3-14 16,-66 4 0-16,-92 2 15 16,-62 5 9-16,-69 9-13 15,-31 0 5-15,-27 5 4 16,-10 1-16-16,16 2 23 16,32 4-21-16,71-4 4 15,87 5 11-15,86 10-18 16,65-3-1-16,96-6-2 15,135-3-6-15,123-9 6 16,69 1 0-16,30 2-50 16,-16 4-4-16,-59 7-12 0,-75 4 48 15,-104 11 7 1,-102 3 12-16,-97 0-1 0,-59 0 4 16,-127 0-2-16,-95 15 40 15,-43 1-32-15,-40 4 10 16,-7 0 36-16,6-2-43 15,4-7 21-15,14-5-14 16,54-6-19-16,101 0 29 16,89 0-16-16,103 0-2 15,82-12-12-15,169-16-11 16,134-9 9-16,107-3 2 16,41 3-10-16,-7 2 9 15,-58 4-29-15,-107 8 30 16,-124 6-15-16,-117 5 26 0,-106 1-11 15,-35-4 4-15,-113 4 11 16,-82 0-18-16,-73 8 3 16,-51 3 0-16,-15 0-1 15,-9 0 17-15,24 3-15 16,13 5-1-16,45-3 11 16,76 2-10-16,78-7-1 15,97 0 0-15,56 0-4 16,143-3 2-16,100-23 2 15,90-6 0-15,54-2 7 16,35 3-14-16,-41-3 7 16,-41-1-19-16,-83 3 12 15,-107 1 11-15,-99 0-4 0,-76 2 0 16,-97-2-5 0,-102 5-1-16,-97 9 5 0,-61 9 1 15,-29 8-2-15,-12 0 8 16,26 0-6-16,59 0 0 15,83 0 6-15,106 0 11 16,80 0-13-16,44 0-2 16,116 0-4-16,77 2 5 15,68-2 1-15,28 0-4 16,0 0 6-16,-7-20-9 16,-38 6 3-16,-38 2 0 15,-65 4-2-15,-58 5 13 0,-52 0-11 16,-31 3 0-1,-121 0-6-15,-85 3-4 0,-83 23 10 16,-75 5 0-16,-21 1-3 16,-14-1 12-16,3-2-9 15,49-3 0-15,65-4 9 16,69-4-12-16,79-5 3 16,65-3 0-16,69-4-5 15,38-6-22-15,117 0 10 16,75 0-13-16,45-10-45 15,-14-4 74-15,-68 6-12 16,-90 8 13-16,-82 0-3 16,-49 0 18-16,-157 0-12 15,-104 5 1-15,-89 10 4 0,-76 2 6 16,-14 0-9-16,-13 0 3 16,6 1-6-16,8-4 11 15,16-6-13-15,42-2 0 16,55 0 7-16,65 0-11 15,83 5 5-15,65-3-1 16,72 1 0-16,69-9-7 16,110 0-10-16,93-3 11 15,55-22-35-15,24-4 35 16,-31 9-8-16,-59 11 14 16,-78 7-3-16,-87 2 7 0,-61 0-8 15,-145 2 4 1,-96 24 0-16,-72 6 3 0,-45 2 2 15,3 0-5-15,35 0 15 16,27-3-8-16,45-2 15 16,38-3-16-16,52-6 1 15,71-9 11-15,63-5-16 16,58-3-2-16,31-3 0 16,124 0-2-16,96-17 2 15,75-23 0-15,59-9 2 16,18 0-2-16,13-2 0 15,-24 5 0-15,-66 10-8 16,-106 10 14-16,-130 11-12 16,-118 13 6-16,-209 2-13 15,-158 0 0-15,-131 14 18 0,-90 12-5 16,-44 5 0-16,10 3 12 16,4 7-12-16,54-2 0 15,87 5 2-15,99-8 27 16,131-7-27-16,127-9 10 15,110-8-12-15,83-12-2 16,168 0 2-16,183-35 0 16,188-37 10-16,179-16-12 15,121 2 5-15,62 9-3 16,3 28 0-16,-66 23 12 16,-133 18-16-16,-172 8 4 15,-217 0 0-15,-176 0-19 0,-140 0 19 16,-110 8-23-16,-179 13 17 15,-152 4 10-15,-151 4-5 16,-99-1 1-16,-73-2 0 16,-27 6-4-16,4 7 9 15,30-1-5-15,103-4 0 16,166-2 15-16,174-15-6 16,166-2-9-16,117-5-8 15,172-10 4-15,164 0 4 16,159-10 0-16,138-37 0 15,102-7-16-15,59 3 14 16,7 8 2-16,-31 15 0 16,-79 12-11-16,-110 16 16 0,-158 0-5 15,-173 0 0-15,-143 10 1 16,-145 15-15-16,-203 9 4 16,-162 15 10-16,-151 3-1 15,-134 2 5-15,-68 3-4 16,-35-2 2-16,-18 4 9 15,39-2-4-15,89-2-4 16,148-12 8-16,195-12 49 16,177-14-58-16,147-6-2 15,192-8-1-15,214-3 1 16,209-8 4-16,193-41-4 16,141-2 0-16,31 3 1 15,-34 13-1-15,-114 15 0 16,-172 14-6-16,-192 6-17 0,-197 0 16 15,-181 6 3-15,-135 17-41 16,-206 5 43-16,-148 12-6 16,-151 9 8-16,-79 2 0 15,-83 7 13-15,-7 10-15 16,-9 7 2-16,47 2 0 16,72-6 8-16,121-14 6 15,154-19-4-15,173-23 25 16,161-15-31-16,237 0 15 15,220-58-19-15,255-25 1 16,185-14 5-16,90 5-6 16,14 21 0-16,-90 25 0 15,-155 15-15-15,-171 13 5 0,-200 10-15 16,-185 5 25-16,-163 3-6 16,-126 0-8-16,-200 6 13 15,-168 25-15-15,-159 9 28 16,-119 6-14-16,-80 5 2 15,-38 8 0-15,17 3-3 16,73 1 14-16,130-6-11 16,169-14 28-16,196-9-24 15,158-12 15-15,131-7-19 16,209-15 0-16,155 0-2 16,210-25 12-16,144-42-10 15,93-6 0-15,18 9 9 0,-56 16-21 16,-120 16 12-16,-162 18-6 15,-172 8-5-15,-192 6 2 16,-148 0 9-16,-199 29-30 16,-186 25 30-16,-155 12 5 15,-137 2-5-15,-70-1 0 16,-2-8-2-16,23-4 15 16,118-9-10-16,164-8 24 15,176-20-26-15,179-1 23 16,127-13-24-16,219-4 0 15,190-14-1-15,189-35 13 16,159-11-15-16,57 3 3 16,-30 8-19-16,-103 15 17 15,-162 13-31-15,-186 15 33 0,-178 6-2 16,-179 0-1-16,-135 12-31 16,-195 25 25-16,-145 8 18 15,-130 8 0-15,-63-5-9 16,-20-5 0-16,59 0-7 15,103-9 20-15,171-11-5 16,169-8 25-16,159-7-30 16,95-8-6-16,190 0 2 15,137-2 1-15,103-27 1 16,35 3 4-16,-42 3-5 16,-75 9 0-16,-120 11 2 15,-114 3-2-15,-117 0 0 16,-79 0-13-16,-117 17 13 0,-120 14-3 15,-104 12 3-15,-89-3 0 16,-37 1 9-16,30-7-5 16,66-5-4-16,127-7 0 15,110-2 6-15,96 1-6 16,45-5-2-16,127-2-4 16,103-10-12-16,103-4 15 15,69 0-18-15,4-18-11 16,-17-4 29-16,-80-1-26 15,-69 8 29-15,-99 6 0 16,-82 7 10-16,-66 2 0 16,-52 0-7-16,-96 17 6 15,-62 17 36-15,-54 0-33 0,-18 1-7 16,24-9-3 0,34-1 11-16,59-5-8 0,62-2-5 15,76-5 0-15,27-1-8 16,117-9-23-16,106-3 31 15,86 0 3-15,70-32 13 16,-8-5-23-16,-37 2 7 16,-59-1-12-16,-90 4-3 15,-61 10 25-15,-48 5-10 16,-62 11 1-16,-14 6 7 16,-21 0-9-16,-82 0 7 15,-55 25-6-15,-56 13 6 0,-16-1-1 16,7 0-5-16,37-5 0 15,62-4 17-15,48-2-34 16,63-6 17-16,13 3-4 16,31-6-6-16,72-12 7 15,65-5 3-15,42 0 0 16,17-11-3-16,-17-11 0 16,-25-5-3-16,-37 4 6 15,-24 3-16-15,-42 10 26 16,-44 1-10-16,-38 9 0 15,-24 0-16-15,-86 0 13 16,-58 29-3-16,-70 7 6 16,-23 1 5-16,-4 4 9 15,18-5-14-15,65-1 0 16,61-7 4-16,63-8-15 0,51-2 11 16,7-4-10-16,65-5 1 15,56-9 10-15,40 0-1 16,18 0 0-16,-17 0 8 15,-59 0-14-15,-52 0 6 16,-40 0-13-16,-11 0 9 16,-100 14-10-16,-62 18 14 15,-61 7 0-15,-49 2 10 16,-27-7-15-16,-10-1 5 16,-11-1 0-16,0-6-5 15,11-5 18-15,34-10-13 16,61-8 0-16,67-3 5 0,78 0-10 15,55 0 5-15,14 0-22 16,58 0-59-16,52-18-28 16,25-1 52-16,6-1 5 15,-21-3-33-15,-41 3-35 16,-48-6-186-16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52.1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0 309 780 0,'0'0'142'15,"0"0"-22"-15,0 0 12 16,0 0-18-16,0 0-53 0,0 0-48 16,0-9 16-1,0 9-24-15,24 0 2 0,21 0 8 16,27 0-8-16,24-4 3 15,7-3-9-15,4 1-1 16,-18-2-7-16,-23-1-160 16,-29-2-68-16,-37-2-111 15</inkml:trace>
  <inkml:trace contextRef="#ctx0" brushRef="#br0" timeOffset="250">192 0 608 0,'0'0'310'0,"0"0"-159"0,0 0 26 16,0 0-63-16,0 0-65 15,0 0-4-15,0-4-44 16,0 25 0-16,18 20-1 15,-5 13 6-15,18 14 12 16,-10 7-18-16,-7 8 3 16,-4 5 1-16,-10 0-4 15,0-4-318-15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0:06.3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1270 963 908 0,'0'0'159'0,"-68"-152"-71"15,40 101 36-15,4 17-26 16,10 15 19-16,1 19-43 16,6 0-32-16,7 0-14 15,0 0-28-15,0 39-21 16,-11 26 21-16,11 24 2 16,0-1-2-16,11 4 3 15,33-10 4-15,22-13-7 16,-1-17 0-16,4-21 4 0,-4-13 3 15,4-13-3-15,-4-5-4 16,-13 0 9-16,-1-34-6 16,-6-15 4-16,-7-10 6 15,-17-13-10-15,-15-5 25 16,-6-4-21-16,0 16 4 16,0 13 13-16,-13 27-16 15,-1 11 9-15,7 11-3 16,7 3-12-16,0 0-2 15,-7 48-13-15,-3 32 13 16,3 32 0-16,7 8 6 16,0 8-6-16,0 4 0 15,0 5 0-15,0 0-2 0,0 0 3 16,0-17-1-16,0-19 0 16,0-16 0-16,0-24 2 15,0-16-2-15,0-13-4 16,0-18 2-16,-7-3-3 15,-38-2 5-15,-27-4 8 16,-41 1 3-16,-4-6-2 16,-10 0-2-16,10 0-5 15,27-14 2-15,28-3-4 16,35 3-20-16,27-12-21 16,27-20-75-16,101-20-119 15,71-19-267-15</inkml:trace>
  <inkml:trace contextRef="#ctx0" brushRef="#br0" timeOffset="300">2670 1538 863 0,'0'0'233'0,"0"0"-129"15,0 0 40-15,0 0-17 16,0 0-57-16,0 0-67 16,-45-29 0-16,135 26-1 0,37-6 3 15,21 4 1 1,24-7-1-16,-18 6-5 0,-13 6 0 16,-31 0-1-16,-34 0-54 15,-49 9-96-15,-27 25-70 16,0-2-23-16,-44 8-364 15</inkml:trace>
  <inkml:trace contextRef="#ctx0" brushRef="#br0" timeOffset="444">2804 1869 708 0,'0'0'171'15,"0"0"-72"-15,0 0-53 16,0 0-36-16,0 0 18 0,282 3 4 15,-103-3-7-15,6 0-14 16,1 0-11-16,-24-3-28 16,-14 0-377-16</inkml:trace>
  <inkml:trace contextRef="#ctx0" brushRef="#br0" timeOffset="1568">5118 1180 797 0,'0'0'205'0,"0"0"-77"15,-172-155 2-15,151 113-43 16,21-2-33-16,0 13 5 15,0 5-35-15,28 12-20 16,24 6 9-16,16 8-11 16,-2 0-2-16,9 34 0 15,-16 23 5-15,-8 12-9 0,-13 7 4 16,-17 8 0 0,-21-7-2-16,0 3 10 15,-45 3-8-15,-44 3 17 0,-14 2-15 16,-14-7 13-16,-4-10-14 15,18-25 2-15,38-15 2 16,27-19-2-16,24-10-3 16,14-2 6-16,0 0-5 15,0 0 21-15,0 0-15 16,28 0-3-16,34 0 0 16,24 0-4-16,34 0 11 15,14-2 3-15,-3-10-12 0,10 0 8 16,0 10-10-16,0 2 0 15,-14 0-7-15,-10 0-18 16,-18 0-145-16,-33 0-174 16,-15 0-347-16</inkml:trace>
  <inkml:trace contextRef="#ctx0" brushRef="#br0" timeOffset="2289">6273 1377 901 0,'0'0'175'0,"0"0"-20"0,0 0-15 15,0 0-22 1,0 0-29-16,0 0-51 0,-24-71-22 16,24 71-12-16,0 0-4 15,0 31-9-15,0 17 9 16,0 10 10-16,-7 5 11 15,-6 5-21-15,6-10 11 16,7-1-4-16,0-20 0 16,0-9-5-16,0-10-2 15,0-13 2-15,0-5 10 16,0 0-9-16,0 0 24 16,0-29 24-16,0-22-14 15,7-26-3-15,0-17-31 0,-1-9-2 16,-6-8 1-1,0-1 1-15,0 8-3 0,0 10 0 16,0 29 6-16,0 28-5 16,0 25-1-16,0 12 0 15,0 0-3-15,0 0-6 16,18 29-4-16,9 19 5 16,18 18 2-16,-1 8 6 15,-6-5 0-15,0 0 1 16,-10-18-3-16,3-8 2 15,0-14 0-15,-4-12-3 16,-10-15 2-16,-3-2-3 16,13 0 4-16,11-28 3 15,14-17 4-15,-1-13 0 0,-6-5-6 16,-7-5 2-16,-7-3 3 16,-10 13-6-16,-4 21 0 15,-4 17 2-15,-13 17-5 16,0 3 2-16,0 9-5 15,0 36-4-15,0 24 0 16,0 16 9-16,0 2 1 16,0-2 0-16,0-11-6 15,0-3 10-15,7-7-4 16,7-7 0-16,10-11 7 16,-10-1-8-16,-7-13 1 15,10-4-20-15,-10-5-40 0,7 0-57 16,6-3-61-1,25-8-118-15,0-6-307 0</inkml:trace>
  <inkml:trace contextRef="#ctx0" brushRef="#br0" timeOffset="2901">7370 1500 758 0,'0'0'224'0,"0"0"-125"16,0 0 34-16,0 0-36 15,0 0-29-15,0 0 5 16,-45-66-62-16,45 66-11 15,0 14-6-15,0 23 6 16,0 13-1-16,0-1 1 16,0 4 0-16,0-7 2 15,0-3 6-15,0-9-8 0,25-8 0 16,-12-10 3-16,1-7-7 16,10-9-7-16,-10 0-84 15,6-2-49-15,-2-35-75 16,-11-15-166-16</inkml:trace>
  <inkml:trace contextRef="#ctx0" brushRef="#br0" timeOffset="3234">7147 1020 664 0,'0'0'144'15,"0"0"-49"-15,0 0-30 0,0 0-60 16,0 0-1-16,0 0 28 16,-14 63-17-16,14-50 3 15,0 0-5-15,7-11-9 16,0-2 32-16,17 0 19 16,-4 0 54-16,-2-26 11 15,2-5-69-15,-6-3 12 16,-4-3-15-16,-10 5-29 15,0 4 15-15,0 5-23 16,0 5-6-16,-24 10-5 16,10 8-9-16,-3 0-6 15,-3 26-81-15,6 37-40 0,4 14-9 16,10 11-95-16,0 9-257 16</inkml:trace>
  <inkml:trace contextRef="#ctx0" brushRef="#br0" timeOffset="3701">7587 1563 118 0,'0'0'821'16,"0"0"-677"-16,0 0-10 0,-17-146 23 15,10 132-48 1,0 6-47-16,7 8-9 0,0 0-47 15,0 0-3-15,0 0-6 16,0 14-14-16,0 20 17 16,0 15 0-16,0 2 1 15,0-2 3-15,14 2-4 16,3-5 0-16,-10-6-1 16,6-11 4-16,1-15 0 15,-7-9-3-15,3-5 3 16,-3 0 0-16,0 0 0 15,7-5 3-15,3-27 23 16,4-11-29-16,-1 3 24 16,4-5-8-16,-3 7-14 15,3 7 9-15,-17 11-11 0,7 14 0 16,-4 6-1-16,-3 0-2 16,14 0 0-16,9 18 1 15,15 7 1-15,-10 7-6 16,-4 2 6-16,-1 3-1 15,-2-5-4-15,-11 7-91 16,-3-7-147-16,-7-1-185 16</inkml:trace>
  <inkml:trace contextRef="#ctx0" brushRef="#br0" timeOffset="6490">8779 1417 707 0,'0'0'152'0,"0"0"-30"16,0 0-27-16,0 0 23 16,0 0-7-16,0 0-33 0,-127-20 4 15,127 18-19-15,0 2-44 16,0-4 0-16,31-4-19 15,27 2 0-15,25-11 14 16,34 8-10-16,10-5 2 16,21 5-6-16,-1 7 1 15,8-4-7-15,0 6 3 16,-28 0-147-16,-31 0-124 16,-44 14-134-16</inkml:trace>
  <inkml:trace contextRef="#ctx0" brushRef="#br0" timeOffset="8027">10905 1452 724 0,'0'0'204'0,"0"0"-99"16,0 0 17-16,0 0-17 16,-103-158-48-16,58 127 0 15,7 5-8-15,11 2-21 16,-11 14 5-16,17 2-28 16,-3 8 6-16,3 0-11 15,-9 0-8-15,-8 22 3 0,-14 18 2 16,21 3 3-16,4-1-1 15,20 1-3-15,7-2 3 16,0-8-4-16,20 0-6 16,25-16 8-16,7-3-3 15,6-14 6-15,4 0 4 16,-3-6 1-16,-8-28 7 16,1-8-3-16,-15-22-8 15,1-13 22-15,-17-17 2 16,3-21 0-16,-17-11-2 15,0 1-21-15,-7 13 8 16,0 29-3-16,0 26-6 16,-7 26 19-16,0 19-14 15,-3 9 5-15,10 3-11 16,-7 0-1-16,7 15-15 0,-7 42-3 16,0 23 19-16,7 20 11 15,0 6-11-15,0-4 0 16,38-1-1-16,7-13 3 15,13-10-2-15,0-21 0 16,11-20 3-16,-17-15-9 16,-1-16 6-16,-6-6 0 15,-11 0 6-15,4-8-5 16,-7-24 7-16,-10-16-8 16,-14-1 5-16,-7-5 6 15,0-4-11-15,0 19 0 16,-21 6 12-16,14 17-8 0,0 14 7 15,7 2-11-15,0 0-12 16,0 28 5-16,0 20 0 16,0 12 7-16,45-5 3 15,7-10-1-15,13-7-2 16,4-18 0-16,-4-6-4 16,11-11-2-16,-18-3 5 15,1 0 1-15,-8-31 8 16,1-21-4-16,-14-17-1 15,-7-14 1-15,-11-23-1 16,-20 1 12-16,0 11-3 16,-7 11-5-16,-17 28 23 15,4 21-21-15,6 19 17 0,14 13-9 16,-10 2-15-16,10 0-4 16,0 20-7-16,0 43 6 15,-7 43-5-15,0 20 13 16,-7 21-5-16,0 11 0 15,-3 11 5-15,3 2-7 16,-10 7 2-16,17-7-7 16,-6-20 5-16,13-19-30 15,0-26-7-15,0-37 9 16,20-18-1-16,18-31 22 16,7-14-2-16,13-6 10 15,18-26 1-15,6-31 0 0,-3-20 6 16,-17-9-5-16,-34-11 2 15,-28-4 1-15,0 4-4 16,-28 0 0-16,-47 15 0 16,3 19-3-16,-4 14 3 15,17 17 0-15,22 18-4 16,23 6-1-16,14 5 5 16,0 3-23-16,20 0-8 15,70-5-5-15,44-13 33 16,21-13 2-16,-7-7-5 15,-21-11 3-15,-24-2 4 16,-38-6-1-16,-3-9 10 16,-27-11 9-16,-11-15 15 15,-24-7 3-15,0-7-19 0,0 9 20 16,-38 14-13-16,0 20-8 16,17 20 20-16,8 23-29 15,13 6 7-15,0 10-6 16,0 4-8-16,0 26-2 15,0 54-24-15,6 44 25 16,8 33 3-16,-7 11 1 16,-7 15-4-16,0 3 0 15,0-3 3-15,-38-3-8 16,4-11 5-16,-4-26-20 16,7-23-16-16,24-26-6 15,7-28 11-15,0-17 24 16,38-29-1-16,7-8 6 0,13-12 2 15,25-7 0 1,6-42 14-16,-3-10-14 0,-3-16 6 16,-32-9-2-16,-20 0-2 15,-31-5 4-15,0 6-6 16,-45 4 1-16,-44 12-3 16,-21 4-6-16,-10 14-14 15,3 21-54-15,14 13-72 16,13 13-100-16,21 2-176 15</inkml:trace>
  <inkml:trace contextRef="#ctx0" brushRef="#br0" timeOffset="8526">11692 740 645 0,'0'0'111'16,"0"0"-27"-16,0 0-17 0,0 0 8 15,0 0-43-15,0 0-15 16,-134-43-6-16,103 43-8 16,11 0 5-16,13 5-7 15,7 0-1-15,0 5 2 16,0-1 2-16,0 0 0 16,20-8 12-16,4 5-12 15,-3-2 19-15,-7-4 10 16,-4 0 4-16,-3 0 37 15,-7 0 9-15,0-6-16 16,0-14-28-16,0-3-17 16,-7 3 8-16,-24 0-18 15,-7-1-10-15,11 10 3 0,-4 6-5 16,17 5-10-16,4 0 4 16,10 0-51-16,0 8-89 15,0 21 29-15,0 8-51 16,24 4-153-16</inkml:trace>
  <inkml:trace contextRef="#ctx0" brushRef="#br0" timeOffset="11169">13886 256 755 0,'0'0'101'15,"0"0"-64"-15,0 0 50 16,0 0 22-16,0 0-10 16,0 0-17-16,7 0 8 15,-28-5-46-15,-34-4-26 0,-17 4 7 16,-38-1-24-16,-31 6 18 16,-45 0-11-16,-23 0-8 15,-42-9 17-15,-25 4-17 16,5-1 9-16,-4-3 5 15,0 6-11-15,24-5 9 16,13 8-12-16,15 0 9 16,10 0-19-16,-4 0 10 15,-13 8 0-15,-1 6 0 16,4 4 10-16,-20-10-10 16,3 0 0-16,0 1 1 15,6-6-3-15,32 3 4 0,7 4-2 16,34-5 0-16,3 5 6 15,14 2-6-15,0 2 0 16,14 1-4-16,-14 2 0 16,-10-2 0-16,-3 1 4 15,-11 2-4-15,-4-1 11 16,-9 0-7-16,-1-5 0 16,7 1 4-16,-13-1-6 15,13-1 2-15,3-5 0 16,-2 3-3-16,13-6 14 15,10 3-11-15,7 2 0 16,0-2 0-16,-7 2-5 16,8 4 5-16,-5-7 0 15,4 4-1-15,14 2 1 16,11-2 0-16,-5-4 0 0,-6 1 0 16,4 0-9-16,-22 0 9 15,-2 0 0-15,-1 2-1 16,-10-2 12-16,10 0-11 15,0-1 0-15,8 4 1 16,6-4-7-16,13 1 6 16,11 0 0-16,-10 2-1 15,17-2 11-15,-10 0-10 16,17 0 0-16,6-6 4 16,15 0-11-16,3 0 7 0,3 0 0 15,4 0-4 1,-4 0 15-16,18 0-11 0,6 0 0 15,-10 0 4-15,18 0-16 16,-8 0 12-16,1 0 0 16,-1 0-3-16,-6 0 10 15,-1-6-7-15,-10-2 0 16,18-1 4-16,-1 0-13 16,7 3 9-16,8 1 0 15,9 2-5-15,-3 0 15 16,24 0-10-16,-6 3 0 15,13 0 7-15,-7 0-13 16,7 0 6-16,-11 0 0 0,-9 0-9 16,-11 0 15-1,-7 0-6-15,-3 0 0 0,-21 0 8 16,17 6-18-16,-6-1 10 16,6-2 0-16,10 3-4 15,5 0 16-15,16-6-12 16,-3 0 0-16,3 3 4 15,14-3-11-15,-7 0 7 16,7 3 0-16,-7-1-8 16,0 10 11-16,-17 8-3 15,10 11 0-15,-17 12 2 16,18 1-14-16,6 9 12 16,0 16 0-16,7-1-7 15,0 13 17-15,0 1-10 0,0-1 0 16,0 2 9-1,14-6-17-15,-1-6 8 0,1 6 0 16,3 4-8-16,-3 7 12 16,10-2-4-16,-10 0 0 15,7 3 12-15,-4-4-21 16,-3 4 9-16,-8 0 0 16,8-7-5-16,-4-7 15 15,4-10-10-15,0-7 0 16,10-2 3-16,-3-12-9 15,3-4 6-15,-4-9 0 16,11-5-9-16,-10-1 16 16,17-5-7-16,6 4 0 15,15-5 2-15,30 1-5 16,1 0 3-16,27-2 0 0,10-6-2 16,21-4 13-16,24-3-11 15,-4-5 0-15,18 0 2 16,-1 0-11-16,8 0 11 15,6 0-2-15,11 0 0 16,17 0 5-16,21 0-4 16,10 0-1-16,10-13 2 15,-4-5-7-15,5-2 5 16,-18 3 0-16,0-3 2 16,-4 6 8-16,-20 8-11 0,-10 0 1 15,-25 6-1 1,-6 0-5-16,-7 0 6 0,6 0 0 15,-2 0-2-15,9 0 4 16,4 0-2-16,4-8 0 16,6-1 0-16,0 6-1 15,-3-3 1-15,-17 0 0 16,6 6 2-16,-6 0 0 16,-4 0-2-16,4 0 0 15,0 0 0-15,-8 0 0 16,15 6-1-16,6 0-1 15,1-6 0-15,10 0 2 16,-4 0 0-16,-7 0 0 16,-6 0 2-16,-14-6-2 15,-1 6 0-15,-16 0 0 0,3 0-1 16,-17 0 7-16,0 0-7 16,-7 0 1-16,7-6 0 15,13 1-1-15,4-4 2 16,-3 4-1-16,-4-1 0 15,-10-3-4-15,-7 4 4 16,0-1-3-16,0 0 8 16,-17 6-10-16,3 0 5 15,-17-6 0-15,0 6 0 16,-10-8 3-16,-4 2-3 16,0 0 0-16,0 1 1 15,-10-4-2-15,-3 3 1 0,-8 1 0 16,-16-1-1-1,-1 6 5-15,-13-5-4 0,-7 2 0 16,0-2-2-16,-4 4 0 16,4-5 2-16,14 0 0 15,9 1 0-15,12-7 6 16,-5 3-9-16,-9 3 3 16,-1-2 0-16,-6 3 1 15,-7 0-1-15,-1-3 0 16,-13 3 0-16,-3 5 4 15,-11-8-4-15,-3 3 0 16,6-2 0-16,-3-7 2 16,11 3-2-16,-4-10 0 0,-3-1 0 15,10-4 5 1,-11-6 0-16,11-2-5 0,-10-3 2 16,3-12-3-16,-10 1 3 15,-7-7-1-15,-1 1 0 16,-6-6 5-16,0-6-4 15,0-2-2-15,0-4 0 16,0-2 0-16,0 2 0 16,0 4 0-16,0 2-1 15,0 3 9-15,0 5-11 16,0-4 3-16,0 7 0 16,11 1 4-16,-4 3-3 0,6 0-1 15,-6-1 0 1,0-4 5-16,-7-14-6 0,0 1 1 15,0-2 0-15,0 2-1 16,0 6 3-16,0 9-2 16,0-3 0-16,-14 3 6 15,1 2-8-15,6 4 2 16,-4-1 0-16,5 6-3 16,6 3 3-16,0 3 0 15,0 6 2-15,0 5 3 16,0 3-5-16,0 3 0 15,0 0 1-15,0 6-1 16,0-4 0-16,0 4 0 16,-7-4 3-16,7 2 8 15,-7-1-8-15,-7-1-2 0,-3 5 4 16,-4 1 3-16,-10-1-8 16,-13 6 0-16,-60 7-4 15,-57 0-2-15,-107 25 4 16,-111 30 2-16,-95 17-52 15,-73-21-119-15,-85-45-581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0:50.090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3301 112 156 0,'0'0'56'0,"0"0"15"0,0 0-1 16,-216-32 40-16,150 26 15 15,8-2-42-15,-4 2-1 16,10 0 17-16,15 1-44 16,16 2 5-16,14 3-35 15,0-3-12-15,7 3-6 16,0 0-7-16,7 0 0 16,45 0-5-16,44 0 16 15,38 0-8-15,21 0-3 0,24-5 14 16,-18-4-14-1,-20 0 0-15,-20 4 0 0,-49 5-3 16,-28 0 9-16,-19 0-6 16,-25 0 0-16,0 8-4 15,-69 18 2-15,-48 14 2 16,-62 0 0-16,-44 0 0 16,-22-5 9-16,-12-7-9 15,12-11 0-15,43-3 9 16,54-8-9-16,58-6 0 15,56 0 0-15,34 0-6 16,0 0 8-16,58 0-2 16,59-14 0-16,48-12 9 15,35 1-17-15,6-1 8 16,4 8 0-16,-35 6-9 0,-24 12 15 16,-41 0-6-16,-44 0 0 15,-28 0 7-15,-25 0-14 16,-13 15 7-16,0 5 0 15,-51 9-18-15,-45 6 27 16,-52 1-9-16,-31 7 0 16,-27-3 9-16,-32 3-21 15,-13 0 12-15,-24 0 0 16,7-9-3-16,48-11 13 16,55-17-10-16,76-6 0 15,68 0 9-15,42-17-24 16,137-29 15-16,93-14-18 0,75-6 12 15,35 9-26-15,-3 10 30 16,-24 14-9-16,-39 7 9 16,-27 9-10-16,-48 11 12 15,-48 6 0-15,-62 0-2 16,-65 18 3-16,-45 24-1 16,-110 16 0-16,-76 19 2 15,-82 8-7-15,-72 7 5 16,-45-3 0-16,-52-12-1 15,-13-6 16-15,-4-9-8 16,31-6 12-16,51-5-19 16,91-15 34-16,88-6-34 15,97-16 0-15,68-8-6 0,35-6 16 16,141-6-10-16,110-46 0 16,99-16 16-16,87-12-24 15,30 3 8-15,-20 8 0 16,-41 20-11-16,-62 18 21 15,-69 11-10-15,-69 15 0 16,-79 5 8-16,-52 0-17 16,-54 5 9-16,-35 26-2 15,-96 12-8-15,-90 11 12 16,-82 15-2-16,-72 2 0 16,-69 6 9-16,-35 4-10 15,-9-7 1-15,23-6 0 16,73-7 9-16,89-15-1 0,99-15-8 15,87-11 0-15,58-11 9 16,31-6-25-16,38-3 16 16,96 0 0-16,96-32 0 15,93-26 8-15,93-13-8 16,59-6 0-16,23 11 5 16,-16 6-13-16,-52 21 8 15,-69 16 0-15,-73 14-2 16,-102 9 5-16,-90 0-3 15,-78 20 0-15,-70 17-6 16,-120 15-2-16,-96 16 8 16,-72 12 0-16,-73 1-11 0,-55-4 21 15,-6-9-10 1,-8-5 0-16,22-9 10 0,68-5-7 16,86-11-3-16,106-13 0 15,104-11 11-15,75-8-7 16,28-6-4-16,117 0 0 15,93-29 5-15,102-22-2 16,73-15-3-16,59-5 0 16,16 8-9-16,-37 12 14 15,-45 10-5-15,-79 19 0 16,-86 12 13-16,-68 8-19 16,-87 2 6-16,-44 0 0 0,-21 2-11 15,-79 30 14 1,-80 11-3-16,-85 16 0 0,-65 5 7 15,-76 8-7-15,-45 2 0 16,-31 0 0-16,7-8-2 16,69-6 10-16,90-18-8 15,116-16 0-15,113-14 7 16,66-12-17-16,134 0 10 16,124-16 0-16,134-34 2 15,114-19 1-15,71-2-3 16,1 2 0-16,-35 16 6 15,-85 15-13-15,-94 18 7 16,-113 20 0-16,-93 0-2 16,-123 3 2-16,-49 34 0 15,-134 9-2-15,-82 14 5 0,-90 2-10 16,-58 1 7-16,-59 0 0 16,-51-5-1-16,-18-1 9 15,-3-6-8-15,35 1 3 16,79-6 6-16,71-6 5 15,115-6-14-15,74-11 0 16,122-9-3-16,82-14 11 16,144 0-8-16,158-28 3 15,97-29 7-15,78-10-10 16,25 8 0-16,-38 4 0 16,-79 18-4-16,-107 14 12 15,-96 12-8-15,-99 11 0 16,-87 0 7-16,-65 0-23 0,-59 31 3 15,-113 18 13-15,-103 12-6 16,-79 7 15-16,-76-5-9 16,-44-1 0-16,-14-4 4 15,27-7 4-15,83-5-6 16,96-12-2-16,120-14 10 16,111-5-9-16,57-15-2 15,173 0 1-15,117-15 0 16,127-33 6-16,86-13-6 15,27 1 0-15,-27 9-9 16,-69 11 18-16,-93 13-9 16,-89 17 0-16,-93 4 5 0,-75 6-10 15,-63 0 5-15,-27 0-2 16,-89 16-5-16,-86 25 10 16,-94 16-3-16,-85 3 0 15,-79 2 3-15,-55 5-10 16,-32-1 7-16,18-1 0 15,80-2 4-15,109-17 12 16,137-15-15-16,132-11-1 16,102-16 1-16,186-4-10 15,155-26 13-15,120-35-4 16,76-7 0-16,3 0 6 16,-48 13-6-16,-82 12 0 15,-127 21 6-15,-118 12-11 16,-106 10 5-16,-117 0-16 0,-83 24 3 15,-116 19 5-15,-97 14 8 16,-68 6 0-16,-42-6 4 16,-17-6-17-16,0-12 13 15,66-4 0-15,85-12 15 16,107-9-9-16,100-2-4 16,51 6-2-16,28-3-146 15,75 1-9-15,66-16-149 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0:53.929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1481 200 634 0,'0'0'8'0,"0"0"46"15,0 0-28-15,0 0-2 16,0 0 63-16,0 0-56 16,0 0-3-16,-20-29-3 15,106 10-15-15,48-5-10 16,31-1 0-16,21 1 8 15,6 2-12-15,1 2 4 16,-8 5 0-16,-16 10-4 16,-21 5 15-16,-35 0-11 15,-34 0 0-15,-27 3-5 16,-28 11-9-16,-24-3 13 0,0-2 1 16,0 2-6-16,-38 1 22 15,-34 2-5-15,-42 6 4 16,-33 3-7-16,-39 0 1 15,-44 3-9-15,-21 0 0 16,-31-1-2-16,-7 1 13 16,7-4-11-16,24-4 0 15,55-6 11-15,79-4-13 16,66-5 2-16,58-3 0 16,72 0-7-16,100 0 10 15,86-3-3-15,82-17 0 0,25-3 7 16,20 0-14-1,-7-2 7-15,-20-1 0 0,-49 3-1 16,-41 11 13-16,-68 9-14 16,-83 3 2-16,-73 6-3 15,-44 28-13-15,-96 15 11 16,-97 9 5-16,-82 4 2 16,-41 1 8-16,-55-5-10 15,-14-7 0-15,-18-5 5 16,-2-6 15-16,20-3-5 15,34-6-2-15,79-9 20 16,93-6-27-16,83-11 8 16,72-5-11-16,48 0 6 15,124-3-4-15,103-33-5 0,127-11 0 16,69-7-8-16,35 8 17 16,-25 14-9-16,-41 12 0 15,-52 10 13-15,-75 4-16 16,-52 6 3-16,-82 0 0 15,-72 0-17-15,-56 0 16 16,-27 0 1-16,-79 2 0 16,-93 24 0-16,-79 11 1 15,-82 9-1-15,-59 3 0 16,-24 2-11-16,-7-5 21 16,7-1-10-16,55-1 0 15,79-10 13-15,96-6-11 16,97-13-2-16,89-7 0 0,82-8-12 15,138 0 22-15,107-17-10 16,89-20 0-16,45-6-7 16,-11 0-3-16,-13 6 2 15,-42 8 8-15,-79 9-19 16,-54 6 28-16,-94 9-9 16,-65 1 0-16,-65 4 3 15,-38 0-21-15,-89 15 11 16,-97 25 7-16,-103 14 1 15,-58 1 9-15,-52-1-10 16,-31-6 0-16,45-10 4 16,28-10-7-16,89-5 3 15,85-10 0-15,77-6 4 0,61-4 6 16,45-3-10 0,83 0 0-16,88-11-2 0,111-24-10 15,73-7 12-15,54-4 0 16,21 2-7-16,-25 10 12 15,-47 12-5-15,-76 10 0 16,-97 12 5-16,-99 0-21 16,-75 0 16-16,-42 29-8 15,-117 5-12-15,-89 6 32 16,-69 0-12-16,-28-3 0 16,-27 4 5-16,4-7-18 15,23-5 13-15,45-4 0 0,83-11 4 16,86-2 10-1,85-7-14-15,35-2 0 0,117 0 4 16,69-3-10-16,72 0 6 16,41 0 0-16,10 0-11 15,18-6 25-15,-14-2-14 16,-49 2 0-16,-47 3 6 16,-83 3-26-16,-75 0 14 15,-59 0-35-15,-24 6 38 16,-93 11-25-16,-69 6 28 15,-58 8 0-15,-45 1 12 16,-24 2-21-16,11 1 9 16,33-15 0-16,77-9 7 0,89-7 6 15,96-4-13 1,52 0 0-16,123-4-10 0,86-22-3 16,56-3-13-16,23-2 26 15,1 11-24-15,-38 5 30 16,-59 10-6-16,-79 5 0 15,-86 0-40-15,-55 0 13 16,-34 3-37-16,-86 8 64 16,-52 9 6-16,-37-3 4 15,-18-2 5-15,4 2 10 16,13-5-6-16,21-2 16 16,24 5-35-16,32-1 1 0,26-5-1 15,39 0 15 1,20-9-15-16,31 0 0 0,0 0 1 15,82 0-1-15,35 0 0 16,48-26 1-16,28-3-1 16,13-2 9-16,-13 2-14 15,-22 4 5-15,-30 2-42 16,-51 3 41-16,-39 0-14 16,-37 5 15-16,-14 1-9 15,-7-3 9-15,-68 2-25 16,-29-5 10-16,-30 3 9 15,11-5-3-15,2-4 9 16,25-6 0-16,44-6-12 16,32-7 20-16,20-9-16 15,58-3-6-15,59-3-95 0,48 5-80 16,4 4-33-16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0:54.284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825 351 313 0,'0'0'4'0,"-333"-28"-4"16,175 19-25-16,41-2-50 16,20-6-6-16,53-6 54 15,44-5 27-15,14-4 54 0,82-2-51 16,52-3-3-1,24 0-4-15,6 6-9 0,-23 3-4 16,-45 9-8-16,-41 8 16 16,-62 5-2-16,-14 6 11 15,-76 0 24-15,-37 0 53 16,-21 0-5-16,-21 3 21 16,1 8-51-16,10 1 23 15,34-6-25-15,51-4-34 16,35-2 32-16,31 0-38 15,14 0-9-15,62 0-2 16,41 0 8-16,41 0-4 16,3 9-35-16,-6-3-22 0,-28 2-29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0:56.966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1836 646 804 0,'0'0'7'16,"0"0"-1"-16,0 0 23 0,0 0-23 15,0 0 5 1,0-160-11-16,114 108 6 0,34 3-18 16,6 0 12-16,18 10 0 15,-17 7 0-15,-38 10 13 16,-28 8-13-16,-51 2 0 15,-24 9 5-15,-14 3-15 16,-28 0 10-16,-54 0 0 16,-52 3 3-16,-28 17 10 15,-17 0-13-15,-13 6 0 16,13-1 11-16,24 1-3 16,28 0-8-16,62-10 0 0,20-7-1 15,45 0 0 1,14-6-1-16,75-3 2 0,66 0-5 15,55-17-3-15,27-23 0 16,-7 2 1-16,-37 15-2 16,-69 12-5-16,-56 11 9 15,-68 0 5-15,-31 11-7 16,-86 30 0-16,-68 13 8 16,-59 12-1-16,-31-4 10 15,-21 0 0-15,21-9 8 16,38-7-9-16,65-12-4 15,62-8 13-15,72-10-18 16,38-4 0-16,69-3-4 16,85-4 16-16,66-5-5 15,62 0-7-15,17-14 7 0,-10-8-9 16,-31 7 2-16,-41 6 0 16,-69 7-2-16,-59 2 13 15,-61 0-21-15,-28 2 10 16,-97 27 0-16,-71 9-11 15,-69 4 11-15,-52 1 0 16,-31-3 0-16,-7-9 8 16,32-6-8-16,44-3 0 15,65-8 5-15,72-8-1 16,70 2-4-16,44-5 0 16,106-3-4-16,94 0 11 15,82-11-5-15,58-18-2 0,21 3-2 16,-3 6-8-16,-32 3-5 15,-75 14 15-15,-86 3 0 16,-79 0 1-16,-86 8-9 16,-65 24 3-16,-114 11 5 15,-92 8-7-15,-66 9 7 16,-48-3 0-16,-21-9-4 16,4-4 20-16,41-9-16 15,72-10 15-15,89-8-7 16,94-5 30-16,78-2-32 15,56-3-4-15,137-7-1 16,110 0 6-16,93-3 3 16,79-23-10-16,3 1-13 15,-13 1-6-15,-59 10 17 0,-79 14 2 16,-117 0 0-16,-99 0-3 16,-83 21-10-16,-83 7-8 15,-99 8 21-15,-79 5-6 16,-59 2 6-16,-41-6 0 15,-24-6 6-15,0-5 3 16,41-11 4-16,62-4 10 16,107-8-17-16,78-3 25 15,80 0-27-15,69 0-4 16,151 0 0-16,99 0 13 16,107-23-7-16,49-9-6 15,23-2 1-15,-13 3-4 16,-59 2 3-16,-93 7 0 0,-113 7-3 15,-107 4 15-15,-89-1-12 16,-21 4 0-16,-120-4 3 16,-75-5-5-16,-63 3 2 15,-48 0 0-15,-37-12 0 16,-4-3 11-16,-4-14-12 16,18-8 1-16,34-7 0 15,62 1-5-15,79-1 9 16,76 8-4-16,96-2 11 15,62-7-2-15,123-4-15 16,87-3 6-16,61 3-7 16,11 9-12-16,-34 9 19 15,-59 10 0-15,-79 14-1 0,-83 10 12 16,-75 5-11 0,-28 3 0-16,-99 0 0 0,-70 3-13 15,-64 0 13-15,-42 0 0 16,-14 6-3-16,15 0 21 15,37 0-16-15,34-6-2 16,62 0 0-16,59 0-2 16,58 0 2-16,38 0 0 15,52 0-1-15,96-3 4 16,75-20-4-16,52-3 1 16,7 3 0-16,-17 0-13 15,-42 7 13-15,-61 4 0 16,-59 0-1-16,-48 4 7 15,-55-7-6-15,0-7 0 0,-76-1 6 16,-44 0-21-16,-28 8 17 16,-27 7-2-16,-4 0 0 15,14 4 9-15,48-1-9 16,42 2 0-16,61 0 0 16,14 3-16-16,96 0 18 15,59 0-2-15,75 0 1 16,31-3 12-16,4-2-14 15,-10-7 1-15,-28 0 0 16,-49 4-16-16,-57 2 17 16,-63 4-1-16,-58 2 0 0,-51 0-5 15,-90 0 4 1,-59 16 1-16,-68 11 0 0,-28-4-11 16,-30-5 11-16,13 1 0 15,41-14 0-15,69-5 15 16,86 0-15-16,80 0 0 15,43 0 4-15,142-17 5 16,83-8-9-16,88-4 0 16,46 3-1-16,20 1 8 15,0 1-10-15,-31 4 3 16,-48 6 0-16,-62 0-12 16,-82 5 12-16,-79 2 0 0,-46 0 0 15,-37 7 18 1,-89 0-18-16,-90 0 0 0,-79 12 0 15,-48 13-3-15,-27 1 4 16,6 2-1-16,31-4 0 16,66-8 6-16,82-1-6 15,69-7 0-15,79 10 0 16,14-2-10-16,89 13 13 16,69-3-3-16,41-4 0 15,31-1 15-15,0-4-16 16,-34-2 1-16,-55 5-4 15,-66-4-12-15,-75 7-2 16,-21 3 6-16,-110 6 3 0,-62 5 14 16,-37 0-9-1,-22-3 4-15,8-2 0 0,38-4-1 16,44-2 6-16,76 0-5 16,41 2 0-16,31 6-10 15,58 3-22-15,62-5-204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08:33.8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1804 1580 558 0,'0'0'281'16,"0"0"-149"-16,0 0 34 15,0 0-4-15,0 0-40 16,0 0-8-16,0 0-32 0,-90 24-28 16,90-24-6-1,0-3-19-15,14-14-8 0,0-6-2 16,17 0-19-16,13-6 11 15,1 0-11-15,-7 11 3 16,-10 2 1-16,-11 8-4 16,-10 5 0-16,-7 3 1 15,0 0 5-15,0 0-10 16,0 0 4-16,0 0-12 16,0 0 10-16,0 23-13 15,0 8 15-15,6 9 2 16,1 3 2-16,0 3-1 15,-7-3-3-15,17-3 0 0,-10-6 1 16,0-5 0 0,-7-9-1-16,0-6 0 0,0-5 1 15,0-3-1-15,0-4 0 16,0 1-8-16,-14 2 8 16,-23 2 0-16,-15 1 3 15,7-2 1-15,7-4 1 16,14 3-5-16,11-5 0 15,6 0 3-15,7 0-6 16,0 0 3-16,0 0-2 16,0 0 0-16,20 0-18 15,25 0 16-15,24 0 3 16,3-5 2-16,11-11 0 16,6-5-1-16,-13 1-6 0,-18 0-41 15,-13 6-29 1,-31 6-47-16,-14-4-103 0,0 3-113 15</inkml:trace>
  <inkml:trace contextRef="#ctx0" brushRef="#br0" timeOffset="532">1838 1026 267 0,'0'0'671'0,"0"0"-541"15,0 0 26-15,0 0-26 0,-272-137-25 16,197 137-57-16,9 0-10 16,-9 12-4-16,3 29-23 15,3 23 12-15,10 19-13 16,15 14-8-16,13 12 13 15,17 11-14-15,14 3 2 16,7 8 4-16,44-2-3 16,25-3-2-16,7-13-2 15,13-14-2-15,7-16-1 16,14-15 3-16,17-19 0 0,0-18 4 16,-7-16-2-1,-3-15 3-15,-3 0-1 0,2-38 6 16,5-19 27-16,6-23-7 15,-24-20 11-15,-7-17-8 16,-28-12-9-16,-30-6 11 16,-17 4-19-16,-28 5-5 15,-7 12 7-15,-90 11-7 16,-57 11-11-16,-39 13 0 16,-51 16 2-16,-10 17-4 15,16 20 2-15,39 15-5 16,44 11 1-16,38 0-17 15,35 35-44-15,23 24-21 0,28 21-64 16,25 12-142 0,6 2-375-16</inkml:trace>
  <inkml:trace contextRef="#ctx0" brushRef="#br0" timeOffset="12381">16510 1126 585 0,'0'0'243'0,"0"0"-112"15,0 0-6-15,0 0-3 16,0 0-39-16,0 0-37 15,13-114-37-15,46 114-6 16,-1 0-6-16,4 0 5 0,-17 11-2 16,0 15 0-1,-25 2-5-15,-13 10 5 0,-7 1-1 16,0 4 1-16,-14-2 6 16,-17-7 0-16,-6-6-5 15,9-7 0-15,4-7 3 16,10-8 5-16,7-4-5 15,7-2-2-15,0 0 34 16,0 0 15-16,0 0-8 16,14 0-25-16,31-2-16 15,37-16 10-15,22-1-9 16,12 4-3-16,-9 4 0 16,-18 5-22-16,-37 3-101 15,-18 3-27-15,-16 0-74 0,-18-3-167 16</inkml:trace>
  <inkml:trace contextRef="#ctx0" brushRef="#br0" timeOffset="12782">16692 615 727 0,'0'0'124'0,"0"0"38"16,0 0-45-16,0 0 0 15,0 0-43-15,-227-109-48 16,196 126-19-16,0 34-7 16,-14 24 6-16,4 19-3 0,-4 12 0 15,14 17-3-15,25 5 8 16,6 1-8-16,20 0 0 16,70-12 0-16,13-17 4 15,31-20 1-15,14-25-5 16,17-33 1-16,3-22 16 15,11-8-17-15,-24-47 24 16,-14-10 31-16,-45-16 22 16,-13-12 10-16,-32-19-35 15,-37-18-9-15,-14-15-15 16,-14-6-19-16,-62 15 11 16,-20 15-20-16,-28 29-7 0,-17 24 5 15,-13 19-5-15,2 26-6 16,36 23 11-16,12 0-52 15,29 57-28-15,16 20-75 16,15 9-134-16,13 3-270 16</inkml:trace>
  <inkml:trace contextRef="#ctx0" brushRef="#br0" timeOffset="3281">10297 1386 536 0,'0'0'341'16,"0"0"-189"-16,0 0 9 0,0 0-18 15,0 0-37-15,0 0-18 16,-73-73-43-16,73 65-21 15,21 7-15-15,17 1-4 16,6 0-5-16,8 0 0 16,-7 0 1-16,-18 17-7 15,4 5 3-15,-24 4 3 16,7 0-9-16,-14 3 15 16,0-4-6-16,-7 1 0 15,-27-3 0-15,-4 0 1 16,0-6 0-16,7-4-1 15,17-6 4-15,7-7 1 16,7 0-4-16,0 0 4 0,0 0-3 16,0 0 12-1,0 0-14-15,21 0-2 0,31 6-1 16,16-4 6-16,22-2-2 16,-1 4-1-16,-3-4 5 15,3 0-2-15,-20 0-3 16,-17 0-15-16,-25 0-48 15,-16 0-112-15,-11 0-102 16,-24-6-257-16</inkml:trace>
  <inkml:trace contextRef="#ctx0" brushRef="#br0" timeOffset="3787">10572 972 741 0,'0'0'231'0,"0"0"-66"15,0 0 31-15,0 0-64 16,-155-157-48-16,110 145-28 16,0 6-35-16,-6 6 15 15,-1 0-36-15,-3 18 5 16,-3 25-1-16,-1 15 0 15,8 18-4-15,6 13 0 16,7 2 3-16,18 9-7 16,2 6 4-16,18-1 0 0,0 10 1 15,18-3 4-15,47-9-5 16,18-9 0-16,33-17 1 16,32-17-7-16,10-21 10 15,-3-18-4-15,0-18 4 16,-28-3-4-16,-17-14 17 15,-7-26 25-15,-6-15-14 16,-8-10 13-16,-13-22-17 16,-18-15 8-16,-13-12 3 15,-31-4-22-15,-14 7 11 16,-28-1-2-16,-68 6-16 16,-38 4 9-16,-31 9-15 0,-28 21 0 15,-6 27-3 1,13 23 6-16,45 18-6 0,31 4 3 15,45 35-71-15,20 34-15 16,28 28-39-16,17 15-84 16,0 8-242-16</inkml:trace>
  <inkml:trace contextRef="#ctx0" brushRef="#br0" timeOffset="13465">12379 1480 442 0,'0'0'220'15,"0"0"-157"-15,0 0 5 16,0 0 33-16,0 0-15 15,0 0-47-15,7 32 31 16,-52 2-12-16,-13-3-6 16,-1 1 12-16,4-8-33 0,14-4 3 15,10-10-10-15,17-1-19 16,4-5 10-16,10-4-15 16,0 0 0-16,0 2-5 15,0 1 5-15,38 8 0 16,7-5-5-16,23 0 2 15,5-6-68-15,9 0-104 16,-16 0-59-16,-8 0-306 16</inkml:trace>
  <inkml:trace contextRef="#ctx0" brushRef="#br0" timeOffset="13897">12356 1661 688 0,'0'0'128'0,"0"0"-29"16,0 0-44-16,0 0-54 16,261-8 7-16,-68 8-3 15,51 0-4-15,38 0 10 16,14-5-11-16,-14 4 0 16,-21 1 0-16,-41 0 5 15,-34 0-5-15,-38 0 0 16,-28-4 3-16,-41-4-5 15,-24 0 2-15,-34-1 0 16,-8 0 43-16,-13-5 30 0,0-1 36 16,0-7-23-16,0-3-48 15,-6-5 6-15,-22 2-40 16,-27-1-1-16,21 3 8 16,-18 4-3-16,14 5-4 15,14 5-2-15,10 6 5 16,8 4 8-16,6 2-15 15,0 0 1-15,0 0-1 16,0 0 0-16,0 0-5 16,44 0-7-16,15 17 12 15,6 9-3-15,11 0 3 16,-1 6 0-16,-16-5-1 16,-8-1 7-16,-6 0-6 15,-24-3 0-15,-14 3-1 0,-7-1-6 16,-21 3-5-16,-68 1-9 15,-39 3-56-15,-20-6-173 16,-6-6-46-16</inkml:trace>
  <inkml:trace contextRef="#ctx0" brushRef="#br0" timeOffset="14339">13291 916 968 0,'0'0'167'0,"0"0"-32"0,0 0-19 16,0 0-31-16,0 0-64 15,0 0-15-15,-13-38-6 16,6 63-8-16,-4 13-4 15,11 7 21-15,0 4-9 16,0-1 0-16,11 1 5 16,47-3-2-16,21-12-3 15,28-14 0-15,3-11 25 0,7-9-24 16,-18 0 54 0,-19-12-4-16,-22-16-10 0,-13-13 20 15,-28-4-22 1,-17-9-17-16,0-1 25 0,-45 1-44 15,-30 8 12-15,-5 9-15 16,-19 12 10-16,13 10-13 16,-4 15 3-16,22 0-1 15,9 15-11-15,28 30-13 16,11 15-48-16,20 17-41 16,0 6-120-16,20 3-124 15</inkml:trace>
  <inkml:trace contextRef="#ctx0" brushRef="#br0" timeOffset="18583">18332 2 89 0,'0'0'600'16,"0"0"-468"-16,0 0-40 16,0 0 4-16,0 0-20 15,0 0-45-15,0 0 18 16,14 0-12-16,-14 0-24 15,0 0 25-15,0 0-31 16,-14 0 14-16,-38 0 0 16,-37 0-12-16,-21 0-2 15,-24 0-7-15,-31 0 0 0,-10-2 2 16,-11-4-2 0,-14 0 0-16,-2 4-1 0,9-2 12 15,-6 4-14-15,-15 0 3 16,-33 0 0-16,-32 4-7 15,-40 6 9-15,-46 2-2 16,-20 2 0-16,-7 1 13 16,-17 2-17-16,37 0 4 15,5 3 0-15,16 1-12 16,17-5 13-16,-13-2-1 16,7 1 0-16,-8-1-2 15,15-2-7-15,20 2 9 16,31-6-15-16,31 1 10 15,34-5-9-15,42-2 14 16,24 1-3-16,10 0 15 0,-14 2-13 16,-24 4 1-16,-34 5 0 15,-24 4-11-15,-21-1 16 16,-3 0-5-16,3 0 0 16,3-3 12-16,18 0-14 15,17-2 2-15,10-6 0 16,11-1-9-16,-7-2 14 15,-4 3-5-15,4-1 0 16,-18 4 5-16,-3 5-9 16,-10 3 4-16,-18-2 0 15,11 2-5-15,7-2 9 16,0-5-4-16,6 5 0 16,18-6 9-16,14-1-12 15,13-2 3-15,14-6 0 0,11 0-6 16,13 0 7-16,7 0-1 15,7 0 0-15,0 0 9 16,-21 0-15-16,-3 12 6 16,-18 6 0-16,4 3-7 15,-6 2 9-15,30-3-2 16,14-6 0-16,24-2 15 16,20-3-18-16,18-4 3 15,3-2 0-15,-3-3-5 16,-4 0 9-16,4 0-4 15,-3 0 0-15,-8 0 10 16,11 3-13-16,-4 0 3 16,18-3 0-16,-1 0-7 0,8 0 10 15,6 0-3-15,-13 0 0 16,3 0 13-16,3 0-17 16,7 0 4-16,-6 0 0 15,-1 12-11-15,-6 2 12 16,-8 2-1-16,-2 8 0 15,-15 0 12-15,18-3-16 16,6 2 4-16,15-6 0 16,20 6-15-16,10 0 15 15,7 6 0-15,7 5 0 16,0 3 10-16,0 6-15 16,0 3 5-16,14 2 0 0,17 6-9 15,0 4 14-15,3 2-5 16,4 6 0-16,0 8 14 15,-1 9-13-15,-9 17-1 16,-11 11 0-16,-10 6-1 16,7 3 12-16,-7-8-11 15,6-9 0-15,5-8 9 16,-5-1-15-16,11-3 6 16,-3-4 0-16,-7-8-6 15,10-4 10-15,-4-12-4 16,5-12 0-16,-5-5 13 15,-3-9-22-15,-3-9 9 16,7-2 0-16,3-3-4 0,-10-6 10 16,10 0-6-16,10-5 1 15,11-1 8-15,6-2-4 16,18 0-5-16,10 1 0 16,17 0 1-16,11-2 10 15,3 3-11-15,24-2 0 16,7-3 7-16,28 0-12 15,9-6 5-15,22 0 0 16,16 0-4-16,4 0 12 16,28 0-8-16,10-15 0 15,24 1 5-15,20-2-4 16,11 1-1-16,7 0 0 16,-10 1-7-16,-15 2 14 15,4 1-7-15,-10-4 0 0,-17 7 3 16,-4 1-9-16,-7-3 6 15,4 7 0-15,3 3 1 16,4 0 4-16,20 0-5 16,11 0 0-16,-1 6 2 15,18-4-6-15,0-2 4 16,-18 0 0-16,1 0-6 16,-4 0 14-16,-10 0-8 15,0 0 0-15,-7 0 3 16,7 5-7-16,-1-4 4 15,15-1 0-15,3 0-6 16,21 0 8-16,-11 0-2 0,11 0 0 16,-14-8 1-16,-11-6-4 15,1-4 3-15,10 1 0 16,-11 0-2-16,4 0 7 16,-17 5-5-16,-14 1 0 15,-3-1 1-15,-11 6-6 16,-17 6 5-16,-14 0 0 15,-16 0-2-15,-15 0 8 16,-6 0-6-16,-8 0 0 16,1 0 4-16,13 0-8 15,4 0 4-15,-3-4 0 16,-21-2-3-16,-4 0 3 16,-10-4 0-16,-3-3 0 0,-8-1 0 15,-13 0-2-15,-7-1 2 16,-6-2 0-16,-1 2-2 15,-10 4 7-15,3 0-5 16,-10 2 0-16,-7 4 5 16,-7-1-8-16,-6 2 3 15,-25 2 0-15,-3-1-5 16,-10-2 14-16,-25-1-9 16,4-3 0-16,-17-3 2 15,3-5-3-15,-3-2 1 0,0-6 0 16,-8-7 1-1,1-3 7-15,-7-11-8 0,11-3 9 16,-11-8 1-16,0-11 28 16,0-4-11-1,0-16-13-15,0-12 14 0,6-15-28 16,1-7 30-16,0-4-17 16,-7 2-12-16,0 10 20 15,0 9-18-15,0 4 0 16,0 10 9-16,0 8-1 15,0 12-7-15,0 11 2 16,0 6-1-16,0 7 14 16,0 6-19-16,0 3 0 15,0 3 5-15,0 7 10 16,0-2-15-16,0 4 0 0,0 4 12 16,0 3-9-1,0-2-3-15,-7 1 0 0,-6 0 1 16,2 0 11-16,4-1-12 15,-6 3 0-15,6-3 11 16,0 1-9-16,0 0-2 16,-10 0 0-16,10 3 7 15,7 0 6-15,-7 3-13 16,7-1 0-16,0 1 9 16,-14 0-12-16,4 2 3 15,3-2 0-15,0 2-4 16,0 4 13-16,1-3-9 15,-1 1 0-15,0 0 7 16,-17-5-24-16,-7-2 17 0,-21-1 0 16,-27 0-15-16,-27 0 9 15,-56 1 6-15,-51 5 0 16,-69 12-23-16,-90 0-93 16,-88-15-173-16</inkml:trace>
  <inkml:trace contextRef="#ctx0" brushRef="#br0" timeOffset="43248">996 5557 879 0,'0'0'160'0,"0"0"-9"16,0 0-22-16,0 0-2 15,0 0-18-15,0 0-43 16,0 0 2-16,-83-142-21 16,83 142-17-16,0 0 7 15,0 0-20-15,0 0-11 16,0 0-6-16,0 0-1 15,0 28-5-15,0 15 6 16,0 12 1-16,0 1 4 16,0-4-5-16,0 0 3 15,0-10-2-15,0-10-1 0,0-12 0 16,0-9 2 0,0-8 3-16,0-3-4 0,0 0-1 15,0 0 3-15,7 0 8 16,0-17-9-16,0-23 10 15,17-19-3-15,-10-16-4 16,17-11-1-16,-11-5-4 16,4-1 0-16,-17 12 2 15,0 18 0-15,-7 18-2 16,0 24 0-16,0 14 5 16,0 6-11-16,0 0 4 15,0 0-16-15,14 12 10 0,17 25-8 16,0 11 16-16,3 4 0 15,4-6-6-15,-7-3 4 16,-4-9-1-16,-3-12-8 16,-10-7 9-16,3-8-13 15,-10-7 9-15,0 0 4 16,7 0-1-16,17-16 3 16,7-21 7-16,3-5-7 15,-3-4 7-15,-7 5-4 16,-4 8-3-16,-17 9 2 15,-3 17 4-15,-7 4-8 16,0 3 2-16,0 0-14 16,0 14 8-16,7 28-11 15,-7 13 17-15,0 5 1 0,0-4 3 16,0-3-4-16,0-5 0 16,0-3-37-16,0-8-18 15,0 1-52-15,0-7-74 16,0-5-105-16,0-3-211 15</inkml:trace>
  <inkml:trace contextRef="#ctx0" brushRef="#br0" timeOffset="43657">1890 5500 741 0,'0'0'218'0,"0"0"-75"15,0 0-12-15,0 0 7 16,0 0-36-16,0 0-48 16,-7-91-29-16,7 91-25 15,0 0-1-15,0 0 0 16,0 0-11-16,0 6 12 16,17 10-3-16,-10-1 8 15,0 2-4-15,0-2-1 16,-7 1-4-16,7 4 3 15,-7 7 0-15,0 0 1 0,0 1 2 16,0-3-1 0,0-6-1-16,6-5 1 0,5-1 5 15,-11-8-6-15,7 1 0 16,-7-6 0-16,0 0 4 16,0 0-3-16,0 0 1 15,0 0-2-15,0 0-76 16,0-20-75-16,0-9-51 15,-7-4-71-15,7-11-217 16</inkml:trace>
  <inkml:trace contextRef="#ctx0" brushRef="#br0" timeOffset="43975">1945 4954 573 0,'0'0'196'15,"0"0"-71"-15,0 0-4 0,0 0-22 16,0 0-11-16,0 0-40 16,-31-42-42-16,7 42-6 15,10 16 2-15,-7 17-2 16,14-3 6-16,7-6-6 16,0-7-2-16,0-3-1 15,21-8 5-15,0-6-2 16,3 0 22-16,7 0 50 15,-11-15 24-15,-13-5-33 16,0-6-15-16,-7 1-9 0,0-1-29 16,0 6 3-16,-7 6-13 15,-20 5-10-15,-4 9-1 16,0 0-75-16,3 43-25 16,4 14-36-16,24 12-150 15,0 6-345-15</inkml:trace>
  <inkml:trace contextRef="#ctx0" brushRef="#br0" timeOffset="44405">2285 5429 968 0,'0'0'127'0,"0"0"32"16,0 0-24-16,0 0-17 0,0 0-56 15,0 0-24-15,-45-85-26 16,45 85-12-16,0 16-7 16,0 21-6-16,0 12 13 15,0 2 4-15,0-2-3 16,7-6-1-16,7-8 0 16,-7-13 8-16,3-8-14 15,-10-10 6-15,7-4 0 16,0 0 6-16,0 0-4 15,7-4 11-15,10-24 5 16,3-7-16-16,4 1 11 16,-7 3-2-16,4 3-8 0,-4 8 1 15,-10 11 2-15,-1 9-11 16,4 0 5-16,4 0-16 16,10 17 14-16,-10 11 0 15,3 4-1-15,-11-3-16 16,-6 2-61-16,7-5-107 15,-4-10-92-15,-3-1-316 16</inkml:trace>
  <inkml:trace contextRef="#ctx0" brushRef="#br0" timeOffset="44919">2388 4472 771 0,'0'0'171'0,"-320"-144"-83"15,142 87 30-15,-29 13-27 16,-16 28-8-16,-4 16-51 16,3 14-1-16,25 52 7 15,13 23-5-15,14 19-22 16,31 20-1-16,25 10 5 15,33 11-14-15,38 6 3 16,25 5-4-16,20 5 0 16,20 1 5-16,56-4-5 0,34-6 0 15,31-10-4-15,21-6 4 16,23-4-3-16,32-15 3 16,13-27-1-16,14-34 1 15,7-40 1-15,0-20 47 16,4-40 27-16,-4-40-24 15,-21-20-10-15,-17-12-10 16,-27-5-3-16,-28-8 16 16,-27-10-10-16,-11-11-1 15,-54-8 9-15,-36-4-32 16,-30-2 18-16,-58 9-17 16,-69 2-6-16,-59 21 2 15,-65 13-7-15,-76 23 0 0,-58 33 0 16,-24 33-6-16,24 26-1 15,76 26 4-15,71 45-48 16,91 26-9-16,57 21-44 16,45 10-60-16,39 1-212 15</inkml:trace>
  <inkml:trace contextRef="#ctx0" brushRef="#br0" timeOffset="68431">2402 3823 542 0,'0'0'207'0,"0"0"-39"16,0 0-64-16,0 0 15 16,0 0-31-16,0 0-20 15,0-24 16-15,0 19-48 16,0 2 19-16,0-3-8 0,0 3-39 16,0-5 39-16,17-1-42 15,11-6-2-15,10-1 4 16,6 1-1-16,-6 4-6 15,-17 5 0-15,-14 3 12 16,-7 3-12-16,0 0 0 16,0 0 0-16,0 0-12 15,0 0 7-15,0 0 1 16,6 24 3-16,5 15 2 16,2 4-5-16,-6 3 4 15,0 3 0-15,10-1-3 16,-17 1 9-16,7-10-6 15,-7-1 0-15,0-13 10 16,0-10-18-16,0-6 8 0,0-7 0 16,0-2-5-1,0 0 12-15,0 0-7 0,-17 0 0 16,3 0 15-16,7 0-11 16,1 0-4-16,6 0 0 15,0 0 7-15,0 0 3 16,0 0-10-16,13 0 0 15,46-8 4-15,30-12-9 16,25-3 5-16,-18 11-11 16,-24 12-1-16,-34 0-181 15,-38 29-136-15,0 14-500 16</inkml:trace>
  <inkml:trace contextRef="#ctx0" brushRef="#br0" timeOffset="47695">12542 5346 871 0,'0'0'177'16,"0"0"-42"-16,0 0-16 15,0 0-13-15,0 0-5 16,0 0-43-16,38-12-29 16,-38 12 17-16,0 0-29 15,0 0-4-15,0 0 10 0,0 0-20 16,0 0 2-16,-14 12-5 15,-31 11 0-15,-37 11 6 16,-22 9-6-16,-6-3 0 16,4 0 3-16,10-9 7 15,23-7-10-15,22-8 0 16,20-7 4-16,17-3-11 16,14-4 7-16,0 5-4 15,0 1 2-15,52 7 3 16,13-5-1-16,11 3 0 15,13-5 4-15,7 0-5 16,-6 4 1-16,-11-4 0 16,-10 0-1-16,-18 2-46 0,-23-4-55 15,-18-1-97-15,-10 1-101 16,0-3-180-16</inkml:trace>
  <inkml:trace contextRef="#ctx0" brushRef="#br0" timeOffset="48151">12181 5563 428 0,'0'0'155'0,"0"0"-51"0,0 0 19 15,0 0-23 1,0 0-25-16,0 0-9 0,-11-14-34 16,11 14 17-16,0 0-8 15,0 0-2-15,11 0 20 16,40 0-34-16,59 0 0 16,69-6 21-16,58-2-1 15,45-3 7-15,28-1-27 16,-15 4-17-16,-26-2 12 15,-53 8-18-15,-40-4 8 0,-56 4 32 16,-37-2-23 0,-42 2 10-16,-17-1 3 0,-17 3-21 15,-7-4 18-15,0 4-29 16,0-2 6-16,0 2 1 16,0 0 2-16,0-3-7 15,0 3-2-15,0 0 4 16,0-3-14-16,0 3-4 15,0 0-68-15,-7 0-46 16,7 6-87-16,0 5-195 16</inkml:trace>
  <inkml:trace contextRef="#ctx0" brushRef="#br0" timeOffset="49457">15368 5626 813 0,'0'0'180'16,"0"0"-74"-16,0 0 28 15,0 0-25-15,0 0-33 16,-38-163-16-16,25 143-30 16,-12 8-1-16,12 4 6 15,-4 6-34-15,10 2 16 16,-7 0-17-16,-17 0 0 16,-3 8-8-16,-28 18 8 15,17 11 0-15,0 0-1 0,32 6 7 16,13-1-6-1,0-2 0-15,6-9-5 0,39-5-4 16,7-10 1-16,-1-11 8 16,18-5 0-16,-11 0 7 15,1-29 2-15,-7-14-2 16,-1-11-4-16,-20-11 35 16,0-13-14-16,-17-5-7 15,-14-11 11-15,0 8-28 16,0 9 17-16,0 20-15 15,-14 23 4-15,-10 19 11 16,24 13-17-16,-7 2 0 0,7 0-1 16,-14 39-10-1,-3 22 11-15,3 22 0 0,14 5 7 16,0 1-14-16,14-4 7 16,31-7 0-16,17-15 0 15,-4-15 3-15,1-16-8 16,9-15 5-16,-16-8 0 15,-1-9 0-15,-6 0 6 16,-10-9-6-16,-4-17 10 16,-18-6-4-16,-13-5-2 15,0 1-4-15,0 4 9 16,0 9-11-16,0 11 4 16,0 9-2-16,0 3 1 15,0 0-1-15,0 9-4 16,0 23-1-16,0 5 5 15,0 2-3-15,0-4 5 16,17-3-2-16,11-4 0 0,3-2-2 16,7-6-3-16,13-6-7 15,-13-5-35-15,-10-9-28 16,-21 0-122-16,-7 0-53 16,0-20-119-16</inkml:trace>
  <inkml:trace contextRef="#ctx0" brushRef="#br0" timeOffset="49806">15856 5234 729 0,'0'0'117'16,"0"0"-1"-16,0 0-8 16,0 0-53-16,0 0-6 15,0 0-18-15,-68-68-30 16,68 74-2-16,0 16-9 15,0 7 10-15,0-3 0 16,31-4 5-16,6-4-5 16,22-12 21-16,-8-6 5 15,1 0 47-15,-14 0 3 16,-7-24-1-16,-24-7-2 16,-1-2-43-16,-6-5 11 15,0-2-40-15,-20 3 9 0,-11 8-16 16,0 6 6-16,10 12 0 15,14 11-1-15,-10 0-67 16,17 17-65-16,0 31 2 16,0 7-104-16,45 3-247 15</inkml:trace>
  <inkml:trace contextRef="#ctx0" brushRef="#br0" timeOffset="50403">16664 5154 879 0,'0'0'200'0,"0"0"-4"15,0 0-49-15,-13-154-28 0,13 145-22 16,0 7-59-16,0 2 4 16,0 0-42-16,0 34 8 15,0 29-19-15,20 20 15 16,-6 14-4-16,-7 17 0 15,-7 10 13-15,0 12-15 16,0 4 2-16,0 1 0 16,0-1-3-16,-7-12 4 15,7-10-1-15,0-26 0 16,0-30-7-16,0-28 5 16,24-22-16-16,21-12 12 15,6-9 1-15,22-42 10 16,-5-15-2-16,-9-12 2 0,-21-7-3 15,-25-1 8-15,-13-2-10 16,0-1 0-16,-44 6-6 16,-22 9 3-16,-16 11 3 15,10 17 0-15,-4 11 1 16,31 19-8-16,14 7 7 16,24 6 0-16,7 1 1 15,0 2-1-15,0 0-1 16,0 0-1-16,25 0-9 15,33 0 10-15,24-3 1 0,8-6 0 16,-11 0 1 0,-3 2 7-16,-25-3-8 0,1 5 0 15,-32 1 4-15,-2 2-7 16,-12 2 3-16,-6 0 0 16,0 0-5-16,0 0 5 15,0-3 0-15,0 3-21 16,-30 0-51-16,2 0 16 15,-3 0-91-15,17 0-64 16,14 5-94-16,0 1-250 16</inkml:trace>
  <inkml:trace contextRef="#ctx0" brushRef="#br0" timeOffset="50935">17331 5243 730 0,'0'0'187'0,"0"0"-20"16,0 0-20-16,0-169-37 15,0 138 22-15,7 5-53 16,-7 6-32-16,0 6 19 16,0 6-44-16,0 4 10 15,0 4-17-15,7 0-5 16,0 0-20-16,10 40 8 15,-3 27 2-15,7 18-3 16,-4 18 11-16,-10 11-8 16,-7 3 0-16,0 4 5 0,0-10-6 15,0-5 1-15,0-11 0 16,0-15 2-16,0-18 4 16,0-16-11-16,20-15 5 15,4-11-4-15,14-12-5 16,7-8 9-16,13 0 0 15,8-14 1-15,-8-20 7 16,-13-9-8-16,-14-2 0 16,-31-7 3-16,0-6-7 15,-7-1 4-15,-45-1-5 16,-16 6 0-16,-11-1 0 16,10 16 3-16,10 7 2 15,15 12 0-15,23 11 3 16,11 3-3-16,10 6 0 0,0 0-3 15,10 0-9 1,48 0 9-16,25 0-4 0,20 0-38 16,-14-1-10-16,-9 1-105 15,-19-4-88-15,-2-5-140 16</inkml:trace>
  <inkml:trace contextRef="#ctx0" brushRef="#br0" timeOffset="51848">18404 5304 554 0,'0'0'109'0,"0"0"5"16,0 0-2-16,0 0-7 16,0 0-12-16,0 0-23 15,-20-8 9-15,20 8-5 16,0 0-46-16,37 0-10 15,36 0-9-15,47 0 13 16,42 0 21-16,30 0-15 0,18 0 2 16,10 5 8-16,-17 0-25 15,-21-5 6-15,-17 0 3 16,-17 0-12-16,-31 0 26 16,-4 0-25-16,-23 0 3 15,-25-10 20-15,-13 0-34 16,-8 2 24-16,-20 1-3 15,-10 2-18-15,-7 5 28 16,-7-3-26-16,0 3 0 16,0 0 1-16,0 0 8 15,0 0-14-15,0-6 0 16,0-5-6-16,-52-2-6 16,-23-2 10-16,-4-3 2 0,-28 1-7 15,4 0 8-15,7 0-5 16,6-1 4-16,11 4 0 15,28 3 0-15,20 5 0 16,24 0 0-16,7 6 2 16,0 0 7-16,0 0-10 15,0 0 1-15,0 0-13 16,20 0 5-16,25 0 7 16,31 0 1-16,-4 0 7 15,10 6-2-15,8 9-5 16,-8 6 0-16,-9 0 4 15,2 5-3-15,-9 5-1 16,-15 1 0-16,-6-3-6 16,-7 0 9-16,-25-7-4 0,-13 4 1 15,0 0-12-15,-65 5 6 16,-45 3-13-16,-31 3-126 16,-17-3-167-16,3 1-897 15</inkml:trace>
  <inkml:trace contextRef="#ctx0" brushRef="#br0" timeOffset="67060">16338 3971 666 0,'0'0'167'16,"0"0"-33"-16,0 0-41 16,0 0 11-16,0 0-23 15,0 0-20-15,0-83 13 16,0 79-34-16,0 4 6 0,-7 0-11 15,7 0-34 1,-7 0 34-16,0 0-35 0,-17 4 0 16,-7 18-2-16,4 10 9 15,3 9-7-15,10 1 0 16,0 10 8-16,14-4-12 16,0 1 4-16,7-9 0 15,24-6-8-15,10-8 16 16,-3-9-8-16,13-8 0 15,-13-9 8-15,7 0 6 16,-7 0-8-16,-11-20 9 16,4-9 40-16,-17-8-34 15,3-15 21-15,-17-5-8 0,0-6-34 16,0 6 26 0,-24 9-26-16,-21 11 0 0,-6 8-7 15,-1 12 12-15,1 8-5 16,6 6 0-16,7 3 5 15,11 0-23-15,3 6 17 16,3 22-84-16,14 6 4 16,7 7-96-16,0-1-48 15,0-3-46-15,0-11-193 16</inkml:trace>
  <inkml:trace contextRef="#ctx0" brushRef="#br0" timeOffset="70344">11875 5220 670 0,'0'0'138'15,"0"0"4"-15,0 0-39 16,0 0-3-16,0 0 3 15,0-171-36-15,0 131 1 0,-14-6-19 16,-17-5-25 0,-3-4 23-16,-21-8-28 0,-4 0-3 15,-13 1 24-15,-17 5-37 16,-1 4 13-16,1 8-12 16,-7 4 5-16,-1 8 4 15,1 7-13-15,-7 6 0 16,-11 6-2-16,-3 8 15 15,-17 3-13-15,-7 3 0 16,-6 0 6-16,6 3-16 16,0 22 10-16,24 7 0 15,10 10-6-15,-3 8 13 16,14 7-7-16,-14 11 0 16,13 7 0-16,-6 8-7 15,7 3 7-15,14-1 0 0,-1 1-6 16,11-3 16-16,10 0-10 15,3 0 0-15,15 0 5 16,16 0-12-16,11 0 7 16,10 0 0-16,7 2-6 15,0 7 16-15,7 2-10 16,17 4 0-16,11 1 3 16,-5 5-10-16,8-2 7 15,7 4 0-15,0-4-2 16,6-7 10-16,1-9-8 15,6-9 0-15,-6-8 3 0,10-6-5 16,-11-6 2-16,15-5 0 16,-1 2 1-16,4-6 6 15,-11-2-4-15,1-6-3 16,3-5 2-16,-4-11-7 16,0 0 5-16,25-7 0 15,13-5 9-15,7-7-2 16,14-5-4-16,11 0-1 15,-8 0 2-15,-3 0 2 16,3-14-6-16,-17-4 0 16,7-4 3-16,-7-4 5 15,-6-2-8-15,-1-1 0 16,-7-5 5-16,1-3 2 16,-1-3-6-16,1-3-1 0,-11 3 8 15,-4-7-5-15,-9 8 5 16,-4-4-2-16,-11 3-5 15,-6-2 17-15,-7-2-17 16,-4 1 6-16,-3-6 5 16,0 1-4-16,-4-8 1 15,-3-8-4-15,4 1-1 16,3-6 4-16,-10 4-7 16,3 4-1-16,-11 2 7 15,11 2 1-15,-10 5-1 16,0-8-7-16,-7 1 7 15,3-5-2-15,-10-5-5 0,14 4 0 16,-7 2 0-16,0-3 12 16,6 3-12-16,-2-2 0 15,-4 4 5-15,-7-2-5 16,0 7 3-16,0-5-3 16,-18-3 0-16,-16 2 5 15,-11-1-5-15,-6 0 0 16,-11 0 5-16,-3-3-10 15,-11 4 5-15,-10-1 0 16,-10 6-9-16,-18-1 15 16,-20 10-6-16,-14 5 0 15,-13 18-4-15,-18 13-11 16,-14 12-46-16,-6 14-49 0,-18 15-107 16,11-12-431-1</inkml:trace>
  <inkml:trace contextRef="#ctx0" brushRef="#br0" timeOffset="80184">22321 4612 182 0,'0'0'519'15,"0"0"-394"-15,0 0-6 16,0 0-50-16,-135-164 12 0,104 139-6 16,4 1-28-16,3 5 30 15,-4 5-52-15,-9 6-5 16,-8 1 1-16,-7 7-11 15,-16 0-10-15,-22 0 0 16,4 17 7-16,-20 12-7 16,2 5 0-16,8 3 0 15,0 9 1-15,6 9 10 16,11-2-11-16,-3 8 0 16,6-4 4-16,11 0-3 15,6 1-1-15,-9-1 0 16,9 2-7-16,1 4 21 15,-1 0-14-15,15 6 0 16,-1-1 7-16,14 2 12 0,0-2-16 16,17 3 1-16,1 4 15 15,6 3-13-15,7-2 9 16,0 4-8-16,0-3 0 16,0 7 4-16,13 1-8 15,32 9-2-15,0 3 27 16,20-2-24-16,-6 2 11 15,16-8-12-15,8-9 2 16,-4-11 12-16,10-7-17 16,1-9 0-16,-15-7 5 15,4-2 9-15,-10-4-13 16,3-3-1-16,-3-1 0 16,3-6 5-16,4 2-5 0,0-5 0 15,3-1-1-15,10-5 9 16,21-4-8-16,10-5 0 15,-3-7 7-15,17-2-2 16,-6-3-5-16,-11 0 0 16,-11 0 6-16,-10 0 6 15,-16 0-8-15,2-14-4 16,-6-3 9-16,3-3 16 16,3-5-22-16,8-5 10 15,6-1 1-15,-7-4-7 16,8 1-4-16,-8 0-3 15,-10-6 8-15,11-2-2 0,-8-5-6 16,1-3 0-16,-11-11 0 16,3-11 13-16,-9-11-13 15,3-11 0-15,-4-6 8 16,-14 0-9-16,1 0 1 16,-14 6 0-16,-18 2-5 15,-2 3 19-15,-11 0-14 16,-7 1 3-16,0 2 8 15,-14 0 0-15,-17 9-11 16,7 1 0-16,-4 6-1 16,4 2 15-16,-3 5-14 15,-4-6 0-15,-14-2 10 16,0-3-14-16,-6-6 4 0,-21 2 0 16,-18 4-9-1,-23 0 6-15,-18-3 3 0,-10 2 0 16,-24-2 4-16,-3 6-23 15,-18-1 19-15,0 12 0 16,0 21-8-16,15 24-9 16,9 15-12-16,-3 48-67 15,-10 27-146-15,-11 2-319 16</inkml:trace>
  <inkml:trace contextRef="#ctx0" brushRef="#br0" timeOffset="84790">21096 5192 501 0,'0'0'341'0,"0"0"-180"16,0 0-48-16,0 0 22 15,0 0-35-15,0 0-53 16,0 0 2-16,-44-143-33 0,58 143-14 16,10 0-2-1,-4 0 3-15,4 11-3 0,-10 18 0 16,-7 11 2-16,-7 10-14 15,0 9 12-15,-21-1 0 16,-30 4 5-16,-1-8 0 16,-10-6-5-16,11-8 0 15,13-11 7-15,17-9-13 16,21-12 6-16,-7-4 0 16,7-4-11-16,0 0 4 15,0 6 6-15,38-5-3 16,27 3 4-16,18-4 10 0,6 0-10 15,8 0-7-15,13 0 5 16,7 0-135-16,-4 0-95 16,-17-9-166-16</inkml:trace>
  <inkml:trace contextRef="#ctx0" brushRef="#br0" timeOffset="85403">21874 5317 703 0,'0'0'166'15,"0"0"-7"-15,0 0-69 0,0 0-10 16,0 0 0 0,0 0-63-16,-35-42-14 0,25 62-3 15,3 19 0-15,0 5 0 16,0 1 0-16,7-5 0 15,0-3-2-15,0-5 8 16,0-12-6-16,0-9 0 16,0-7 8-16,0-4-6 15,0 0 4-15,0 0 28 16,7-32 74-16,7-19-93 16,10-10 13-16,-3-10 12 15,3 0-33-15,-4-2 19 16,4 8-26-16,-10 8 1 15,-14 14 6-15,7 15 1 0,-7 13-8 16,0 12 0-16,0 3-12 16,0 9 3-16,0 34-14 15,0 11 23-15,0 6-5 16,0-3 14-16,-7-6-9 16,7-10 0-16,0-9 6 15,0-13-15-15,0-10 9 16,7-3-2-16,17-6-8 15,4 0 19-15,9-12-9 16,1-20 0-16,0 2 10 16,-11-5-8-16,-9 4-2 15,-11 7 0-15,-1 10 0 16,-6 6 3-16,0 8-3 0,0 0 0 16,0 12-27-1,0 27 23-15,0 13-7 0,0 5 3 16,0-3 5-16,0 0-98 15,0-2 13-15,0-7-44 16,0-5-73-16,7-11-74 16</inkml:trace>
  <inkml:trace contextRef="#ctx0" brushRef="#br0" timeOffset="85657">22341 5526 402 0,'0'0'229'0,"0"0"-103"15,0 0-14-15,0 0 22 0,0 0-73 16,0 0 6-16,0-73-67 16,0 86 0-16,0 21-9 15,-7 4 13-15,0-1-4 16,7 0 1-16,0-5 10 16,0-4-7-16,0-5-4 15,0-7-6-15,0-4 5 16,0-8-63-16,0-4-66 15,7 0-35-15,0-24-84 16,0-7-161-16</inkml:trace>
  <inkml:trace contextRef="#ctx0" brushRef="#br0" timeOffset="85951">22365 5312 345 0,'0'-37'104'0,"0"11"17"15,-17 6 9-15,3 5-54 16,7 8-14-16,1 4 11 15,-1-1-38-15,-4 4 13 16,11 0-44-16,0 0 1 16,0 0-10-16,0 4 2 15,0 10 3-15,18-3 8 16,2-6-2-16,4-5 1 16,-17 0 6-16,7 0 11 15,-7 0 61-15,0-11-43 16,-7-12 4-16,0 2-13 15,0-1-25-15,0 2 18 16,0 6-26-16,-7 6 6 0,7 5-16 16,-7 3 5-16,0 0-48 15,7 31-44-15,0 15 10 16,0 11-69-16,0 3-138 16</inkml:trace>
  <inkml:trace contextRef="#ctx0" brushRef="#br0" timeOffset="86442">22637 5512 744 0,'0'0'99'0,"0"0"14"0,0 0-32 16,0 0-51-16,0 0 3 15,0 0-33-15,10-23-4 16,-10 43-7-16,7 12 13 16,-7 2-2-16,0 3 0 15,7-3 7-15,-7-5-10 16,7-6 3-16,-7-6 0 16,0-11 3-16,7 0 1 15,-7-6-4-15,13 0 24 16,5 0 18-16,-5-26 40 15,1 0-57-15,10-3 14 16,-10 1 12-16,0 6-41 0,10-2 12 16,-17 9-18-16,0 7 7 15,10 2-13-15,-4 6 2 16,1 0-6-16,3 0-4 16,4 18 0-16,-7 4 10 15,3 4-1-15,-3-3 2 16,-7-3-10-16,-1-3 7 15,1-5-13-15,11 0 15 16,-12-10-29-16,15 1 14 16,-4 0-33-16,-3-3-107 15,0 0-71-15,-14 0-316 16</inkml:trace>
  <inkml:trace contextRef="#ctx0" brushRef="#br0" timeOffset="90871">10149 5317 687 0,'0'0'288'15,"0"0"-96"-15,0 0-39 16,0 0-47-16,0 0 21 15,0 0-71-15,-52-125-28 16,52 125-23-16,0 16-5 16,0 22 0-16,38 11-1 15,-4 2 15-15,11-2-14 0,0-1 0 16,-1-2 0-16,8-3-8 16,-14-7 4-16,0-1-80 15,-7-6-106-15,-11-7-97 16,-13-7-120-16</inkml:trace>
  <inkml:trace contextRef="#ctx0" brushRef="#br0" timeOffset="91256">10764 5315 786 0,'0'0'147'0,"0"0"-9"15,0-146 1-15,0 118-27 0,-7 16 29 16,0 9-65-16,7 3-30 15,-10 0-35-15,3 17-11 16,-7 32 0-16,-10 22-2 16,11 18 7-16,-1 14 12 15,0 10-16-15,-3 14 3 16,17 2 4-16,-7-1-3 16,0-2-5-16,7-9 0 15,-7-10 13-15,0-19-21 16,7-29 8-16,-10-18 0 15,10-24-1-15,-7-14 12 16,7-3-11-16,-27 0 51 16,-35-3 0-16,-17-26 16 15,-35-8-67-15,-3-3 3 16,14 3-1-16,0 1 4 0,14 11-6 16,13 15 0-16,24 1-43 15,21 9 4-15,25 0-83 16,6 0-79-16,17 0-93 15,41 0-155-15</inkml:trace>
  <inkml:trace contextRef="#ctx0" brushRef="#br0" timeOffset="116770">21647 3782 806 0,'0'0'123'0,"0"0"-40"0,0 0 19 16,0 0-25-16,0 0 9 16,0 0-23-16,0 0-31 15,0 0 27-15,13-15-41 16,-13 15 1-16,0 0 11 16,0 0-29-16,0 0 23 15,0 0-20-15,0 0 1 16,0 0 8-16,0 0-7 15,0 0-5-15,0 0 0 0,0 0 13 16,0 0-14-16,0 0 0 16,0 0 0-16,0 0-1 15,0 0 3-15,0 0-2 16,0 0 0-16,0 0 9 16,0 0-20-16,0 0-14 15,-7 0-118-15,-37 0-8 16,-18 3-44-16,3 15-77 15,1-1-228-15</inkml:trace>
  <inkml:trace contextRef="#ctx0" brushRef="#br1" timeOffset="145913">18428 3691 740 0,'0'0'141'0,"0"0"-79"0,0 0 28 16,0 0 27-16,0 0-50 16,0 0-30-16,117-86-23 15,34 52-8-15,76-10 27 16,55-9-18-16,59-10 0 16,23-3 17-16,14 6-29 15,-6 0 10-15,-1 5-13 16,-37 4 12-16,-32-1-11 15,-44 9-1-15,-48 4 0 16,-55 5 13-16,-35 1-7 16,-41 5 7-16,-27 0 11 0,-21 5-16 15,-31-1 40 1,0-4-33-16,-31-1-8 0,-42-1-9 16,-40-2 14-16,-18 3-12 15,-3 3 0-15,24 7 8 16,34 1 1-16,46 10-9 15,23 2 0-15,7 0-5 16,0 4 4-16,0 2-3 16,13 0 2-16,42 0-19 15,18 22 18-15,16 7 3 16,14 3 0-16,-13-1-2 16,-1 3 13-16,-31 3-11 0,-13 1 0 15,-31-1-1 1,-4-1-13-16,-10 8 14 0,-24-2 0 15,-58 2-12-15,-15-4-37 16,-13-6-107-16,0-11-55 16,35-14-212-16</inkml:trace>
  <inkml:trace contextRef="#ctx0" brushRef="#br1" timeOffset="146294">22950 2375 839 0,'0'0'199'0,"0"0"-70"15,0 0-19-15,20-163-34 16,-20 129 4-16,-7 3-53 0,-13 8 20 16,-11 3-22-16,10 11-19 15,4 7 7-15,10 2-13 16,-7 0 0-16,14 5-9 15,-6 35 8-15,-1 12 1 16,7 5 0-16,0 7 3 16,0 0-12-16,27-1 9 15,4 0 0-15,-3-7-4 16,3-6 15-16,0 2-11 16,-18-10 0-16,8-7 7 15,-21-7-11-15,0-7 4 0,0-7-4 16,0 0 0-1,-28 0-30-15,-30-5 12 0,6-3-85 16,-3-6-42-16,21 0 15 16,24-31-103-16,10-24-249 15</inkml:trace>
  <inkml:trace contextRef="#ctx0" brushRef="#br1" timeOffset="147743">23046 2168 85 0,'0'0'614'0,"0"0"-465"0,65-184-27 16,-41 147 2-16,-17 14 9 16,0 12-47-16,-7 7-20 0,0 4 5 15,0 0-70 1,14 20-1-16,-4 29 0 0,11 20 0 16,-7 16 11-16,10 4-4 15,-4 1-7-15,-2-8 3 16,-5-8 12-16,1-14-15 15,3-14 0-15,-10-21-8 16,0-10 6-16,-7-12-44 16,0-3 7-16,0 0 34 15,0-26-22-15,0-17-7 16,0-5 25-16,-7-4-27 16,-17 9 18-16,10 9-3 0,-10 11 16 15,17 9-6 1,0 5 22-16,7 6-11 0,0 3 0 15,7 0-10-15,38 0-1 16,38 0 11-16,13 0 0 16,0 0 10-16,-20-9 2 15,-25 4-10-15,-23 2 21 16,-21-3-11-16,3 4 34 16,-10-2-35-16,0 4 10 15,0 0 24-15,0 0-45 16,-17 0 0-16,-21 0-1 15,-3 0 20-15,-4 15-33 16,0 16 14-16,14 6 0 16,25 1-11-16,6-1 12 15,0-6-1-15,6-5 0 16,32-8 0-16,0-10-3 0,-4-8 5 16,-10 0-2-16,-10 0 11 15,10 0 1-15,-17-3-12 16,0-12 3-16,7-4 9 15,-14 2 0-15,0 2-12 16,0 4 0-16,0 5 8 16,0 3-7-16,0 3-2 15,0 0-2-15,0 6-10 16,7 28 6-16,10 7 7 16,4-2 0-16,3-7-9 15,3-12 18-15,-3-12-9 0,4-8 0 16,9 0 5-1,15-6 9-15,7-34-14 0,9-11 2 16,-2-6 15-16,2 8-8 16,-23 10 1-16,-17 10-6 15,-4 12 7-15,-17 10-1 16,-7 7-10-16,6 0 0 16,1 0-13-16,0 9-6 15,0 17 19-15,3 5 0 16,-10-2-2-16,0-6-10 15,7-8 12-15,0-13 0 16,-7 1-10-16,0-3 25 16,0 0-15-16,7-3 10 15,-7-19-1-15,0-7-5 0,0 3-4 16,0 6 0-16,0 3-9 16,0 8 6-16,-7 6-1 15,0 3 2-15,-17 0-16 16,4 12 10-16,-5 25 7 15,-2 18 1-15,20-1-12 16,7 3 9-16,0-9 3 16,34-13 0-16,18-16-1 15,10-15-8-15,3-4 10 16,4-18-1-16,-4-27 15 16,11-16-1-16,-11-7-7 15,-6-12 33-15,-21-9-29 16,-18-8 42-16,-9 0-44 0,-11 4-2 15,0 22 30-15,-18 21-33 16,5 24 29-16,-1 14-33 16,4 12 25-16,3 4-45 15,-14 44 20-15,7 26 0 16,-3 17-6-16,10 4 19 16,7-6-13-16,0-6 0 15,0-11 9-15,0-13-15 16,0-13 6-16,0-18 0 15,0-16-10-15,0-8 21 16,0-4-11-16,0 0 0 16,0 0 11-16,0-36-12 15,0-9 1-15,7-7 0 0,24 1-12 16,-3 5-1-16,-4 15 12 16,7 11 1-16,-11 11-40 15,1 9 38-15,10 0-31 16,7 0 12-16,-18 14 18 15,4 16-35-15,-17 0 36 16,-7 11-8-16,0-2-27 16,-14 2 34-16,-30-4-1 15,6-9 4-15,14-8 8 16,24-6 3-16,0-2-12 16,0-3 1-16,17-3-28 15,41-6 15-15,32 0-90 16,-1-4-59-16,1-21-135 15</inkml:trace>
  <inkml:trace contextRef="#ctx0" brushRef="#br1" timeOffset="148684">25921 2636 700 0,'0'0'216'0,"0"0"-140"16,0 0 19 0,0 0-31-16,0 0 6 0,0 0-37 15,-45-6-33-15,45 6 20 16,0 0-20-16,0 0 0 16,0 0-1-16,0 0-5 15,0 0 6-15,0 0 0 16,0 0 6-16,0 0-6 15,0 0 0-15,0 0 0 16,0 0-3-16,0 0-39 16,17-2-60-16,21-22-82 0,13-5-110 15</inkml:trace>
  <inkml:trace contextRef="#ctx0" brushRef="#br1" timeOffset="149382">26605 1869 261 0,'0'0'563'16,"0"0"-426"-16,0 0-27 15,0 0-15-15,0 0-13 16,0 0-21-16,13-62-61 0,-13 111-4 15,0 28-5-15,-20 14 18 16,-11 12 0-16,-7-3-9 16,17 0 8-16,-3-9 4 15,11-13-12-15,13-17 0 16,0-20-5-16,0-15-6 16,0-14-6-16,0-12-10 15,0 0-27-15,0-12 47 16,13-28-17-16,-6-9 24 15,-7-7 0-15,0 3 10 16,0 11-11-16,-7 11 1 0,-6 7 0 16,-1 7 5-1,4 9-4-15,10 0 3 0,0 4 8 16,0 4-4-16,0-2-8 16,24 2 0-16,20 0 0 15,8 0-9-15,-7 0 9 16,-8 0 0-16,-16 0 0 15,-7 2 11-15,-4 4-12 16,-3-2 1-16,-7-2 0 16,0 1 3-16,0 2-3 15,0 4 0-15,7 11 1 16,0 3 9-16,7 6-5 16,10 4-5-16,-4 3 2 15,11-8 0-15,7-5 0 0,-11-9-2 16,11-8 16-1,0-6-16-15,-10 0 67 0,-4-20 18 16,-4-17-10-16,-20-3-3 16,0-6-42-16,-7 0-6 15,-51-2-24-15,-25 10-5 16,4 13-7-16,-10 11 12 16,20 14-22-16,25 0 14 15,30 20-95-15,14 24-11 16,0 9-28-16,58-2-63 15,39-8-93-15</inkml:trace>
  <inkml:trace contextRef="#ctx0" brushRef="#br1" timeOffset="149828">27210 2438 641 0,'0'0'234'0,"0"0"-63"0,0 0-52 16,0 0-54-16,0 0-6 15,0 0-55-15,0 4 5 16,0 33 8-16,0 14-11 16,0 12 20-16,0 5 13 15,-14 1-28-15,0-10 21 16,8-9-32-16,-1-16 5 16,7-14 3-16,-11-9-1 0,11-8 17 15,0-3 30 1,0 0 5-16,0 0 31 0,0-37-46 15,0-14-41-15,0-15 23 16,-7-8-23-16,7-9-3 16,0-3 0-1,0 2 14-15,0 11-17 0,0 22 3 16,25 16-2-16,2 15-12 16,25 17-8-16,9 3 11 15,5 0 8-15,-1 11-11 16,-10 15 6-16,-20 4 8 15,-5-3-3-15,-23-4-15 16,-7-2 6-16,0-8-14 16,0 0-19-16,-37-3-33 15,-8-4 14-15,-20-4-99 0,20-2-81 16,24 0-34-16,21-26-410 16</inkml:trace>
  <inkml:trace contextRef="#ctx0" brushRef="#br1" timeOffset="150090">27959 1661 712 0,'0'0'130'16,"0"0"35"-16,0 0-44 16,0 0 10-16,0 0-38 15,0 0-67-15,-37-103 11 0,-8 143-37 16,-14 31 5-16,8 24 16 15,-1 17-15-15,32 5 3 16,9-6 14-16,11-8-11 16,18-8-2-16,33-15-10 15,21-20-9-15,11-18-30 16,-7-19-132-16,13-23 8 16,7 0-78-16,0-34-328 15</inkml:trace>
  <inkml:trace contextRef="#ctx0" brushRef="#br1" timeOffset="150303">28568 1558 830 0,'0'0'192'16,"0"0"-88"-16,0 0 48 0,0 0-31 16,0 0-96-16,0 0-20 15,0 69-4-15,52 30 32 16,-8 21 45-16,1 0-56 15,-31 4 2-15,-14-7-16 16,-28-3 7-16,-92 7-30 16,-59-6-24-16,-20-11-207 15,-14-15-566-15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1:21.841"/>
    </inkml:context>
    <inkml:brush xml:id="br0">
      <inkml:brushProperty name="width" value="0.2" units="cm"/>
      <inkml:brushProperty name="height" value="0.4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1217 754 601 0,'0'0'152'0,"0"0"-117"15,0 0-28-15,0 0 12 16,0 0 21-16,0 0 25 16,-17 0 2-16,137 0-41 15,94 0 37-15,98 0-5 16,74-11-37-16,57 2 5 16,18-8-14-16,13 4-12 15,1-5 13-15,27-2-13 16,17 0 0-16,17 2 1 0,25 2 7 15,3 1-8 1,-7 1 0-16,0-4 1 0,-17 8 1 16,-28 0 0-16,-38 8-1 15,-61 2-2-15,-62-3 1 16,-86 3 0-16,-87 0 0 16,-75-3 1-16,-58 3-7 15,-38 0 12-15,-7 0-5 16,-14 0-1-16,-75 0 5 15,-73 0-2-15,-82 0-3 16,-69 0-10-16,-51-14-26 16,-49 2-8-16,-78 12-7 15,-80 0 20-15,-103 0 4 0,-14 15 17 16,28-4 0 0,89 3 10-16,110 4 3 0,107 7-3 15,86 4-1-15,82-6-8 16,70-6-24-16,64-11 30 15,45-6 2-15,14 2-2 16,103-2-6-16,83 0 9 16,119 0 30-16,101-17 8 15,106 0-17-15,104 3 2 16,75 11-3-16,65-3-17 16,31 6 7-16,-3 0-7 15,-35 9-3-15,-89 14 0 16,-96-12 2-16,-96 1-1 15,-104-10-1-15,-96-2 0 0,-106 0-1 16,-94 0 2 0,-61 0-1-16,-35 0 4 0,-126 0 20 15,-142 0-10-15,-165 5-13 16,-168 2 2-16,-180-1-6 16,-123 0 3-16,-106 4 0 15,-59 14-3-15,0 7 5 16,38 15-2-16,65 11 1 15,107 12 8-15,123 2-10 16,149 0 2-16,171-2 0 16,169-14 1-16,158-13-2 15,110-13-3-15,172-21 2 16,175-8 1-16,186 0 17 16,158-39-14-16,131-1 3 0,96 6 18 15,69 6-24-15,13 15 0 16,1 1-2-16,-66 12-3 15,-82 0 3-15,-128 0-14 16,-147 0-14-16,-155 0 21 16,-165 7-3-16,-155-2 12 15,-103-5 0-15,-148 0 2 16,-154 0-2-16,-173 0 2 16,-140 0 0-16,-149 0 4 15,-126 6-4-15,-111 8-2 16,-65 9 1-16,-17 9 5 15,31 8 14-15,110 3-18 0,141-4 0 16,202-7 12-16,221-6-10 16,206-24-4-16,172-2 9 15,231 0 14-15,185-26 11 16,175-19-34-16,145-7 2 16,106-5 0-16,80 6 2 15,47-1-4-15,18 9 0 16,-17 6 6-16,-59 11-9 15,-93 6 3-15,-123 15-28 16,-162 5-10-16,-189 0-12 16,-176 2 50-16,-168 19-6 15,-134 5-11-15,-206 8 17 16,-173 3 4-16,-154 6-3 16,-123-6 11-16,-122 3-6 0,-74 3-6 15,-53 3 0-15,-34 5 7 16,11 13-4-16,41-8-3 15,116 2 0-15,180-13 23 16,240-13-22-16,272-21 30 16,251-11 7-16,347-11 1 15,275-52 1-15,279-9-40 16,168-14 7-16,120 12-7 16,35 11 0-16,-24 12-34 15,-59 14-45-15,-113 13 25 0,-148 11 38 16,-168 6 1-1,-186 7 15-15,-210 0-7 0,-175 0 11 16,-179 0-8-16,-220 12 0 16,-210 1 4-16,-216 6 34 15,-193-2-19-15,-145 0-12 16,-144 6 31-16,-65 5-21 16,-24 13 8-16,17 13-2 15,65 9-15-15,128 8 12 16,161-8-16-16,248-12 5 15,247-16 2-15,286-15-6 16,213-18-1-16,281-2 34 16,225-25-32-16,192-32 17 15,123-9-19-15,83-11 0 16,45 8 3-16,-27 6-2 0,-42 12-1 16,-107 19 0-1,-158 18 7-15,-171 10-11 0,-228 4 4 16,-209 0 0-16,-162 12-10 15,-261 20-6-15,-200 11 16 16,-188-1 7-16,-190 7 2 16,-134 3-11-16,-93 2 2 15,-34 4 0-15,27 5 1 16,87 2 5-16,160-8-6 16,211 0 0-16,237-24 8 15,223-8-11-15,169-14 3 16,244-11 0-16,186 0 11 0,189-36-7 15,137-14 0-15,52 1-4 16,27 7 6-16,-34 10-1 16,-72 7-5-16,-100 13 0 15,-130 12-8-15,-166 0 10 16,-161 0-2-16,-165 23 0 16,-111 3-23-16,-191 5 21 15,-156 0 2-15,-144 4 0 16,-100-4 5-16,-68-5 3 15,-31 6-8-15,3-1 0 16,58 1 2-16,80-1-2 16,151 1 0-16,175-13 0 15,179-7-5-15,165-9 5 16,241-3 0-16,178-3 6 16,152-28-3-16,86-5 3 0,3 10-6 15,-34 13 0-15,-86 5 2 16,-97 8-2-16,-133 0 0 15,-128 14 0-15,-116 6-3 16,-90 0-4-16,-110 5-5 16,-121 4 12-16,-133-1 12 15,-100-2-2-15,-107-3-9 16,-69-3-1-16,-13-8 3 16,17-4-5-16,96 4 2 15,162-6 0-15,161 0-2 16,190-4 1-16,137-2 1 15,199 0 0-15,166 0 2 0,126-20 2 16,36 6-4-16,-5 2 1 16,-61 12-2-16,-114 0 6 15,-113 0-5-15,-144 20 0 16,-121 0-5-16,-79 2 3 16,-148 4-8-16,-117 6 10 15,-113 2 8-15,-83-5-6 16,-65-9-2-16,-31 0 0 15,17-8 7-15,35-1-3 16,75-2-4-16,114-3 0 16,106-6-2-16,114 0 5 15,96 0-6-15,75 0 2 16,125 0 0-16,95 0-3 0,70 0 4 16,27-20 0-1,-35 14-5-15,-68 6 9 0,-103 0-4 16,-107 0 0-16,-79 11-23 15,-89 12 16-15,-111 6 3 16,-96-1 8-16,-58 1 0 16,-48-9 2-16,-28 0-6 15,31-9 0-15,42-2 12 16,99 2-9-16,117-11-2 16,110 0 5-16,76 0 17 15,133-11-11-15,98-21-7 16,109-8-4-16,44 3 7 15,46 3-8-15,-18 17 0 16,-48 5 0-16,-99 12-9 0,-100 0 5 16,-121 0-10-16,-89 6-8 15,-96 17-6-15,-121 5 27 16,-110 10 1-16,-78-7 0 16,-56 1 3-16,-27 0 6 15,20-14-6-15,38 8 4 16,76-11-4-16,117-3 7 15,103-7-10-15,134-5 0 16,79 0 3-16,151 0 3 16,121-20 2-16,99-10-8 15,63-3 8-15,20 8-7 16,-7 4-1-16,-52 16 0 16,-89 5-10-16,-116 0 19 0,-115 0-9 15,-116 0 0-15,-52 20-38 16,-151 6 38-16,-79 4 0 15,-89 2 2-15,-66-6-2 16,-17-5 6-16,13-5-6 16,56-1 5-16,89-10-2 15,100 1 2-15,113-2-5 16,83-4-1-16,172 0-4 16,151-30 10-16,151-12 1 15,124-11-6-15,62 8 4 16,59-6-4-16,-1 8 0 15,-23 0 2-15,-35 3-9 0,-83 3 14 16,-82-1-7-16,-110 13 0 16,-114 5-13-16,-116 12 9 15,-104 4-1-15,-64 2 5 16,-32 2-6-16,-100 0 17 16,-92 0-11-16,-97 20 0 15,-82-1 8-15,-14 5-16 16,34-10 8-16,100-6 0 15,110-1 1-15,142-7-1 16,78 0 0-16,151 0-3 16,111 0 11-16,96-23-1 15,65 5-7-15,38-5 0 16,24 6 0-16,-31 6 1 16,-38-7-1-16,-79 3 1 0,-62-3-1 15,-92-3 1-15,-80 4 3 16,-68 5-4-16,-73 7 0 15,-34-4-3-15,-79 4 3 16,-69-1-6-16,-37 6 15 16,-46 0-17-16,8 0 8 15,23 0 0-15,46 11-3 16,57-5 14-16,53 2-14 16,37-2 3-16,7 0-15 15,34 2 7-15,62 4 6 16,76 0 2-16,52-12 12 0,58 0-10 15,27 0 2 1,-13 0-4-16,-42 0-1 0,-61 2-1 16,-83 2-2-16,-65-4 4 15,-39 0 0-15,-6 0 3 16,-58 0-2-16,-62-12-1 16,-87-3 3-16,-68 10-6 15,-58 5 3-15,-21 0 0 16,20 0-4-16,59 0 15 15,76 20-11-15,102-6 0 16,66 2-6-16,31-1 4 16,110-4-6-16,69-4 8 15,72-7 9-15,69 0-6 16,44-12 4-16,22-9-7 16,-1-3 3-16,-7-2-3 0,-38-3-4 15,-27 3 4-15,-69 6 0 16,-82 12-1-16,-73-4-2 15,-75 12 2-15,-21-5-5 16,-110 5 6-16,-92 0 0 16,-87 0 3-16,-58 0-1 15,-56 5 2-15,12-5 3 16,19 6-7-16,53 0 3 16,75 2-9-16,79 4 5 15,82-6 1-15,77 2-2 16,20-2-13-16,113 0 14 15,72-6 1-15,104 0 4 0,96 0 0 16,69-6-2-16,34 0-1 16,-14 6-1-16,-65 0-1 15,-89 0-3-15,-114 12 0 16,-106-1 4-16,-107 9-1 16,-55-6-21-16,-121 10 22 15,-105 2 4-15,-98-8 1 16,-68-9-1-16,-41-3-4 15,7 0 0-15,37 0 11 16,66-6-5-16,103 5-2 16,113-2-4-16,100 3 3 15,86-6-9-15,155 0 0 16,110 0 6-16,124 0 13 0,68 0-7 16,55-9-5-16,-10 4-1 15,-44-4 0-15,-83 4-6 16,-110 1 9-16,-118 2-6 15,-105 2 2-15,-66-7-20 16,-131-4 10-16,-99 4 1 16,-121-6 17-16,-79 0-7 15,-34-5 0-15,-4 4 4 16,52 8-4-16,97 6 2 16,88 0 0-16,101 0-2 15,78 6-4-15,52 5 0 16,7 4-11-16,89-1 15 0,73-9-1 15,85-5 6 1,73 0-3-16,58 0-2 0,45 0 1 16,-1 0-1-16,-23 0 0 15,-55 5 0-15,-93 5-6 16,-104 1 4-16,-85-6 2 16,-69 2 0-16,-69-1-19 15,-123-1 18-15,-104 4 1 16,-89-4 0-16,-58-5 1 15,-32 0 4-15,-10-5-5 16,42-15 5-16,58 0 0 16,89 2-4-16,110 7 0 15,104 5 1-15,82 4 0 16,103 2 5-16,107-6-7 16,99-3 2-16,62-2 9 0,28 5-11 15,4-9 0 1,-39 4 0-16,-55 6-10 0,-71-4 9 15,-77 3 1-15,-78 6 0 16,-76 0-2-16,-66 0-2 16,-147 0-12-16,-134 0 16 15,-145 9 8-15,-114 2-5 16,-92-8-3-16,-34 0 0 16,6 2 9-16,59-2-9 15,103 3 6-15,144-6-5 16,145 6 6-16,134-6-6 15,134 0-1-15,76 0 5 0,161 0-2 16,124-26 11-16,124-11-14 16,106 3 4-16,63-1-10 15,57 1 9-15,-16 3-3 16,-35 5 0-16,-96 9-6 16,-127 8-27-16,-169 9 12 15,-151 0 14-15,-117 0-3 16,-176 0-18-16,-137 0 28 15,-103 0 7-15,-92 0 0 16,-56 0 3-16,-24 0 6 16,-11 3-12-16,5 3 12 15,9-3-13-15,38-3 0 16,73 0-1-16,109 0 5 0,128 0-8 16,134 0 1-16,103 0 0 15,179 0 7-15,154 0 5 16,156-3-8-16,119-11-2 15,59 5 7-15,-17 9-18 16,-72 0 5-16,-87 0-3 16,-143 23-1-16,-125 2 6 15,-113 0 2-15,-110 5-1 16,-82-2-10-16,-156 1 11 16,-123-3 1-16,-144-6 0 15,-111-12-2-15,-57-8 5 16,-53 0-4-16,7-2 8 15,52-18-4-15,103 2 1 0,173 7-5 16,167 5 1-16,155 3 11 16,100-8-12-16,176-9 0 15,126-6 6-15,135-11 7 16,96-3-14-16,75 4 1 16,35-8 0-16,7 10-3 15,-14 5 10-15,-59 9-7 16,-95 12 0-16,-138 8-25 15,-152 0 21-15,-134 0-8 16,-89 0-1-16,-171 0 7 16,-125 10 6-16,-127 8 4 15,-103-1-1-15,-90-5 7 16,-34 2-10-16,-34-3 0 16,24-2 0-16,48 2-1 0,83 1 2 15,116 2-1-15,124-7 0 16,131 0 9-16,144-7-6 15,104 0-2-15,205 0 9 16,173-28 10-16,141-15-17 16,102-3-1-16,46-5-2 15,6 5 7-15,-31 3-7 16,-78 12 0-16,-108 5 0 16,-130 6-5-16,-147 14 6 15,-139 1-1-15,-113-2 0 16,-92 2-9-16,-145 2 9 15,-145-2 0-15,-95 0 1 16,-60-3 0-16,1-3-1 0,82 4 0 16,121-5-1-16,130 6 9 15,118 3-3-15,92-3-5 16,161 1 0-16,118-16-7 16,113-7 14-16,103 0-7 15,52 2 5-15,34 0-2 16,11 3-6-16,-39 3 1 15,-47 0 2-15,-100 14 0 16,-128 1 4-16,-130 5-5 16,-151 0 1-16,-131 0-53 15,-196 0 45-15,-169 0 5 16,-140 0 6-16,-118 0-5 0,-68 0 6 16,-14 0-4-16,52 0 2 15,127 0 5-15,168 0 22 16,186 14-22-16,155-3-7 15,127 1 0-15,120-10-8 16,169-2 8-16,148 0 5 16,120-2 9-16,79-18-12 15,-7 0-2-15,-13 5 0 16,-66-1-4-16,-62 4 3 16,-79 1 1-16,-85 4 0 15,-87 5 5-15,-89 2-4 16,-73 0-1-16,-75 0-8 15,-31 0 8-15,-130 0-16 16,-90 0 16-16,-83 0 0 0,-37 9 11 16,37 2-12-16,52 1 1 15,83 2 0-15,79-3-2 16,68-2 6-16,38-2-8 16,14 9 4-16,73-2-4 15,78-6 1-15,62 4 6 16,69-12-3-16,14 6 2 15,-14-1-1-15,-52 4-1 16,-82 2 0-16,-83-2 8 16,-65 8-19-16,-41-5-19 15,-124 7 30-15,-66 13 9 16,-50-6-3-16,9-1-6 16,17-5 0-16,70 0 10 0,75-2-7 15,65-10-3-15,38-2-4 16,14-3 1-16,89 0-3 15,69-3 6-15,62 0 3 16,41 0 8-16,1 0-13 16,-18 5 2-16,-52 1 0 15,-58 0-1-15,-58 0 3 16,-56-6-2-16,-27 0 0 16,-51 0-9-16,-66 0 7 15,-62 0 2-15,-34-12 0 16,3-2-6-16,35 2 13 15,34-5-7-15,51 5 0 0,45 3 7 16,28 2-3-16,17-2-4 16,38-5 0-16,65-4-7 15,49-2 8-15,30 6-1 16,41 3 0-16,1 2 5 16,-18-2-9-16,-13 2 4 15,-59 0-8-15,-52 7 3 16,-54 2-7-16,-28-6 10 15,-66-2-16-15,-75-1 18 16,-75 0 3-16,-42-5-3 16,-17-3 0-16,17-3-7 15,48-6 16-15,56 6-9 16,57 3 0-16,53-1 4 0,44-2-6 16,24-8 2-16,79-3 0 15,65-4-9-15,63 1 10 16,13 3-1-16,10 5 0 15,-27 0 3-15,-48 9-7 16,-59 3 4-16,-54 2 0 16,-53-2-1-16,-13-10 4 15,-79-2-3-15,-48-7 0 16,-52 2 3-16,-20-7-10 16,6 1 7-16,32 9 0 15,33 2-5-15,53 9 13 16,40 3-8-16,35 0 0 0,0-10-7 15,59-1 6-15,51-1-12 16,48 0 13-16,35 2-7 16,13 8 11-16,-14 5-4 15,-44 5 0-15,-65 6-7 16,-56 0 4-16,-27 0-43 16,-96 17 12-16,-79 23 24 15,-63-2 16-15,-50 7-6 16,-18 7 0-16,3-4 6 15,28 6-7-15,45-11 1 16,37-9 0-16,52-10 7 16,69-13-3-16,27-8-4 15,45-3 7-15,28 0 13 16,99-28 20-16,72-16-40 16,76-10 0-16,45 2-5 0,27 13 5 15,-34-1-10-15,-69 8-17 16,-89 9-11-16,-96 3 27 15,-59 6 3-15,-83 2-5 16,-85-6 2-16,-63 11 16 16,-51 7-5-16,-27-6 0 15,-4 6 4-15,17 0 11 16,14 0-15-16,21 0 6 16,48 0-2-16,51 6 0 15,73 0-4-15,58-5 0 16,31-1-7-16,45 0 3 15,71 0 6-15,70 0-2 0,45-16 7 16,30-1-3-16,-10 6-4 16,-38 5 0-16,-62 6 5 15,-78 0-15-15,-73 0 10 16,-73 0-11-16,-105 0 2 16,-67 0 17-16,-67 17-8 15,-29-5 1-15,-6-4 6 16,-11-2-3-16,4-6-4 15,21 0 0-15,20 0-1 16,62 0 12-16,86-11-11 16,86 2 5-16,61 3-5 15,49 6 23-15,103-8-18 16,80-4 1-16,74 1-6 0,25 4 9 16,-10 5-9-1,-42 2 0-15,-92 0-10 0,-80 0-9 16,-72 0-13-16,-41 0 11 15,-117 11 14-15,-65 7 7 16,-76 1 1-16,-52 5-1 16,-37-5 5-16,-28 1 3 15,-3-2-6-15,-11 2 2 16,4-9-2-16,24 1 8 16,7-1-8-16,31-2-2 15,13-3 0-15,28 2-2 16,41 0 2-16,28 4 0 0,27-1-1 15,25 3 8-15,16 10-7 16,-10 1 0-16,-34 9 5 16,-41 4-7-16,-28 1 2 15,-35 2 0-15,-40-1-10 16,-35 0 16-16,-31 3-6 16,0-9 0-16,24 3 4 15,28-6-5-15,37 0 1 16,52-10 0-16,38-4-1 15,45-2 0-15,34-10 1 16,41-5 0-16,35 0 9 16,30 0-13-16,28 0 4 15,31 0 0-15,0 0-5 16,0 0 14-16,52-14-9 16,23-3 1-16,22-3 6 15,-1-3-9-15,-17 13 2 0,-34 3 0 16,-21 4-8-16,-17 3 1 15,-7 0 2 1,0 0 1-16,-31 0 4 0,-28 0 8 16,-23 0-8-16,3 0 0 15,3 0-7-15,11 3 20 16,20-3-13-16,14 0 0 16,24 0 2-16,7 0-5 15,0 2 3-15,0 3-15 16,38-1 12-16,27 0 3 15,39-4 6-15,-8 0-6 0,0 0 6 16,-20 0-8 0,-38 0 2-16,-25 0 0 0,-13 0 1 15,0 0 6-15,0 0-7 16,-24 0 1-16,-17 0 3 16,-4-4-1-16,-17-5-3 15,11 1 0-15,13-3 0 16,17 5 9-16,14 0-9 15,7-3 0-15,0 4-1 16,7-9-6-16,24 2 7 16,4 6 0-16,-4 1-1 15,-18-1 1-15,-2 6 0 16,-11-3 0-16,0 3 2 0,0-3-7 16,-38 3 4-16,-45 0 1 15,-34 0 0-15,-34 0 4 16,-17 0-4-16,13 17 0 15,21-6 0-15,44-2-5 16,53-3 5-16,37 0-2 16,13-6-8-16,77 0 6 15,44 0 4-15,31-6 0 16,-10-2 2-16,-21 8-2 16,-55 0 2-16,-34 0-2 15,-39 0 0-15,-6 8-14 16,-34 12 14-16,-42 9 5 0,-13 4-2 15,-14-1 0 1,0 0-3-16,13-6 0 0,15 1 0 16,23 3 6-16,25-4-11 15,20 5 5-15,7-3-9 16,7 1 7-16,51 2-4 16,0-2 6-16,11-5 4 15,3-6 4-15,-3-5-9 16,-10 0 1-16,-8-1 0 15,-6-3-3-15,-24 2 3 16,-15-11 0-16,5 6-1 16,-11-3 1-16,0 1-1 15,-24 9-6-15,-28 0 7 16,-24 5 12-16,4-3-12 16,14-4 0-16,27-11 0 0,31 6 1 15,0-6-2-15,31 3-15 16,34 2 16-16,31 1 3 15,8 6-3-15,-8-4 0 16,-7 9-1-16,-30 3 8 16,-22 6-9-16,-30 2 2 15,-7 7-7-15,0-4 4 16,-51-5 4-16,-15-3-1 16,-16 3 1-16,-14 3 9 15,-7-1-12-15,6-5 2 16,22 2 0-16,40-7 6 15,25-4-6-15,10 3 0 0,38-5-2 16,58-4 5-16,38-8 10 16,28 0-13-16,10 0 6 15,-11-14-3-15,-40 8-3 16,-46 0 0-16,-34 6 0 16,-41 0-12-16,-58 18-22 15,-90 16-19-15,-89-9-368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3:19.00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110 198 586 0,'0'0'179'0,"0"0"-94"16,0 0 33-16,0 0-60 0,0 0-16 15,0 0 22 1,-79-40-56-16,130 40 7 0,46-6 5 16,50-6 19-16,46-7 39 15,30-7-33-15,15-2-15 16,-18 2 7-16,-35 6-31 16,-44 8 5-16,-58 3 1 15,-38 9-6-15,-32 0 8 16,-6 0-14-16,-7 0 0 15,-13 0-9-15,-77 12 17 16,-44 19-8-16,-41 9 3 16,-35 3 9-16,4 1-12 15,13-5 2-15,21-2-2 0,31 1 0 16,24-4 10-16,28-5-10 16,30-7 0-16,22-4 0 15,30-4-20-15,7 0 19 16,7 1-4-16,58-5-9 15,42-4 28-15,40-6-12 16,29 0-2-16,27-16 12 16,-11-16-17-16,-23 1 5 15,-35 5 0-15,-38 9-3 16,-44 8 14-16,-39 9-11 16,-13 0 0-16,0 0 6 15,0 0-23-15,-20 0 12 16,-56 6 5-16,-41 22 1 15,-24 4 11-15,-20-3-11 0,-4-1-1 16,3 0 7-16,-3-5-6 16,31 1-1-16,24-8 0 15,27 2-11-15,49-6 8 16,10-1 3-16,24 0 0 16,24 0-12-16,41 0 2 15,56-4 10-15,47-7 0 16,18 0 7-16,20-9 0 15,-20-15-7-15,-32-1 0 16,-26 8 8-16,-46 9-11 16,-37 2 3-16,-25 6 0 15,-13 0-1-15,-7 0 4 0,0 0-3 16,0 0 0-16,-58 6-1 16,-45 14 1-16,-52 9 0 15,-17-2 0-15,-7 2 0 16,18-5 13-16,33-2-13 15,32-2 0-15,45-2 0 16,30-2-13-16,21 2 10 16,0-4 1-16,27 0-12 15,63-3 22-15,23-11-8 16,28 0 0-16,21 0 11 16,0-2-11-16,-4-10 0 15,-35 1 0-15,-19 2-2 16,-36 6 12-16,-30 1-10 0,-17-3 0 15,-21 5 8-15,0 0-10 16,-7 0 2-16,-69 0-1 16,-41 0-14-16,-30 7 23 15,-8 8-8-15,14-1 0 16,27-2 4-16,49-4-5 16,27-2 1-16,25 0 0 15,13-4-9-15,0 6-2 16,6 4 11-16,39 2 0 15,27-5 3-15,25-3 9 16,30-6-12-16,21 0 0 16,-1-8 5-16,-6-10 4 0,-27 7-9 15,-56 2 0 1,-30 6 9-16,-28 3-15 0,0 0 6 16,-35 0-8-16,-61 0 1 15,-31 0 7-15,-28 0 7 16,-24 8-7-16,8 4 1 15,2-3-5-15,35-1 4 16,45-2 0-16,30-3-5 16,28 0 6-16,24 0-1 15,7 0 0-15,0 5-8 16,38 4 6-16,27-4 4 16,49-8 0-16,10 0 7 15,17 0 3-15,7-22-12 16,10-7 0-16,-17 5 8 15,-31 8-5-15,-28 4-3 0,-37 6 0 16,-31 4 4-16,-7 2 7 16,-7-3-11-16,-7 3 0 15,-59 0 1-15,-47 0-3 16,-28 0 2-16,-14 15 0 16,0-1-3-16,35-4 19 15,31 5-16-15,30-4 0 16,39 1-1-16,20-1-12 15,0 1 0-15,13-4 13 16,46-2-8-16,30-6 18 16,21 0-10-16,17 0 0 15,8-14 8-15,-1-6-11 0,-11 3 3 16,-26 5 0-16,-35 4-7 16,-49 2 16-16,-13 3-9 15,0 0 0-15,-24 1-26 16,-34-2-38-16,-45 2-75 15,-7 2-12-15,-11 0-31 16,25 0-104-16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12:16.46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9542 1143 1025 0,'0'0'168'16,"0"0"-17"-16,0 0-34 15,0 0-3-15,0 0-45 16,0 0-44-16,0 0 15 16,0-122-40-16,0 122-5 15,0 28-3-15,0 18 2 16,7 14 6-16,0 5 0 0,0 2 0 16,-7-4 0-16,0-4 7 15,7-16-7-15,-7-18 0 16,0-12 8-16,7-13-7 15,-7 0-1-15,0 0 0 16,0-26 24-16,0-20-21 16,0-22-3-16,0-15 0 15,17-18 10-15,4-5-10 16,10-2 0-16,-11 2 0 16,11 18-3-16,-17 13 3 15,0 24 0-15,3 19 0 16,-10 18 12-16,-7 11-20 15,7 3 8-15,23 0-31 0,-2 6 24 16,17 25-15 0,-1 6 13-16,-13 6 1 0,-10 0-38 15,-14 3 9-15,-7 2-30 16,0 3-41-16,-28 2 4 16,-16 1-110-16,-8-3-50 15,7-2-274-15</inkml:trace>
  <inkml:trace contextRef="#ctx0" brushRef="#br0" timeOffset="956">10007 1200 230 0,'0'0'499'0,"0"0"-345"0,0 0 19 15,0 0-43-15,0 0-15 16,0 0-32-16,37-84-20 15,-37 84-3-15,0 0-48 16,0 0-2-16,0 0-10 16,0 27-29-16,0 14 26 15,0 10 3-15,0-5 0 16,7-6 2-16,10-11-1 16,-3-13-1-16,0-7 0 15,3-9 14-15,-10 0-7 16,7 0-1-16,6-20-4 15,4-9 11-15,-3-5-6 16,3 3-7-16,-10 1 4 0,-7 12 6 16,0 3 7-16,-7 12-15 15,0 3 2-15,0 0-8 16,0 0-5-16,10 9 1 16,4 16 5-16,-1 1 6 15,12-4-2-15,2-4-1 16,-3-7-12-16,-3-11 4 15,17 0-4-15,-7 0 12 16,13-19 0-16,1-13 13 16,-18-8-13-16,4-3 0 15,-10-2 0-15,-14 2 11 16,3 11-6-16,-10 12 3 16,0 9 18-16,0 11-25 0,0 0-1 15,0 0 0-15,0 28-18 16,0 15 7-16,14 11 17 15,7 4-6-15,10-7 0 16,-1-5-20-16,-2-7 17 16,-4-13-44-16,-17-6-20 15,-7-8 21-15,0-7-33 16,0-2 27-16,0-3 32 16,0 0 16-16,0 0 4 15,0 0 6-15,0-8-5 16,0-15 11-16,38-14-10 15,13-12-2-15,8-11 17 16,16-11-17-16,-9-3 53 16,-15-7-35-16,-6 4 9 0,-14 6 34 15,-17 11-40-15,-7 10 33 16,-7 20 0-16,0 15-29 16,-7 6 5-16,-17 9-30 15,10 0-8-15,-7 20 0 16,-3 27 7-16,4 16 1 15,2 4 0-15,18 3 8 16,0-5-11-16,0-4 3 16,0-11 0-16,0-12-2 15,11-12 7-15,2-15-5 16,15-7 0-16,10-4 5 16,6 0 1-16,8-18-4 0,10-8 1 15,-10 3 1-15,-18 6 0 16,4 5-4-16,-14 12 0 15,3 0-4-15,11 0-3 16,0 29 2-16,7 5-58 16,13 4-94-16,1-4-94 15,30-9-180-15</inkml:trace>
  <inkml:trace contextRef="#ctx0" brushRef="#br0" timeOffset="15473">12379 265 684 0,'0'0'164'15,"0"0"-19"-15,0 0-9 16,0 0-40-16,0 0-40 16,0 0-30-16,-21-58-17 15,-3 88 5-15,4 8 27 0,-18 7-11 16,7 6 20-16,-3 9-27 16,-4 6 8-16,0 6 7 15,17-1-32-15,-3 4 14 16,17-1-20-16,7 3 6 15,0 0-8-15,31-5 6 16,21-7-4-16,20-8 0 16,24-7-4-16,18-17-52 15,3-12-76-15,24-21-62 16,-14 0-47-16,-10-6-273 16</inkml:trace>
  <inkml:trace contextRef="#ctx0" brushRef="#br0" timeOffset="15931">13283 672 601 0,'0'0'155'0,"0"0"-3"16,0 0-43-16,0 0-12 16,0 0-21-16,0 0-40 15,-27-126 16-15,10 126-30 16,10 0-22-16,-7 0 18 15,7 0-18-15,-17 0 0 16,10 20 0-16,1 6 9 16,-5 0-10-16,11-1 1 15,7 4 0-15,0 2-11 0,7 1 12 16,31 4-1-16,7-1 0 16,6 1 15-16,1 0-17 15,0-5 2-15,-15 1 0 16,-6-10-6-16,-10 2 10 15,-14-5-4-15,-7-2 0 16,0 5 7-16,-14-7-10 16,-31-3 3-16,-13-4 0 15,6-8-2-15,15 0 8 16,6 0-6-16,17-14 8 16,7-12 6-16,7-5 6 15,0-6-14-15,21-9 5 16,47-8-15-16,11-3 7 0,28 2-6 15,-4 12-52 1,-31 12-107-16,-27 8-57 0,-38 6-183 16</inkml:trace>
  <inkml:trace contextRef="#ctx0" brushRef="#br0" timeOffset="16239">13603 118 669 0,'0'0'187'15,"0"0"-38"-15,0 0-10 16,0 0-13-16,0 0-58 0,0 0 8 16,-58-118-75-16,116 129 15 15,38 35-16-15,21 20 14 16,17 17-7-16,-6 11 20 15,-5 9-24-15,-16 6 27 16,-42-1-30-16,-34-5 5 16,-31 3-5-16,-7-3 2 15,-82-3-2-15,-25 0 0 16,-2-12-151-16,6-6-105 16,10 0-488-16</inkml:trace>
  <inkml:trace contextRef="#ctx0" brushRef="#br0" timeOffset="27136">20428 3159 97 0,'0'0'810'0,"0"0"-680"16,0 0 15-16,0 0-77 16,-72-160 15-16,72 146 16 15,0 8-75-15,0 3 7 16,21 3-31-16,23 0 0 16,1 0-16-16,7 17 16 15,-1 15 0-15,-13 3-1 16,-7 7 2-16,-24 1-14 15,-7-7 13-15,0-3 0 16,0-11-9-16,0-10 5 16,-7-12 4-16,7 0 1 15,0 0 12-15,0 0 4 0,21-20-13 16,30-32 2 0,32-16-2-16,20-9 0 0,-14 5-4 15,-13 12 0-15,-35 17 12 16,-10 17-12-16,-24 14 0 15,0 10 4-15,-7 2 3 16,0 0-7-16,10 0-4 16,-3 17 3-16,14 14-2 15,10 10-5-15,-4 2 8 16,11-1 0-16,14-5-12 16,9-2-61-16,19-12-27 15,9-6-45-15,-7-15-72 16,-16-2-56-16</inkml:trace>
  <inkml:trace contextRef="#ctx0" brushRef="#br0" timeOffset="27313">21824 2902 360 0,'0'0'230'16,"0"0"-55"-16,0 0-81 16,0 0-35-16,0 0-45 15,296-41-7-15,-148 41 10 16,0 0-17-16,-21 0 0 15,-48 0-2-15,-34 6-1 16,-38 12-62-16,-7 4-81 16,-28 1-157-16</inkml:trace>
  <inkml:trace contextRef="#ctx0" brushRef="#br0" timeOffset="27436">22082 3078 258 0,'0'0'74'0,"0"0"11"16,0 0 7-16,0 0 1 15,347 18-75-15,-188-18-6 16,-5 0-12-16,-13 0-18 16,-31-8-179-16</inkml:trace>
  <inkml:trace contextRef="#ctx0" brushRef="#br0" timeOffset="27817">23475 2773 522 0,'0'0'218'15,"0"0"-79"-15,0 0 9 0,0-155-18 16,0 130-43-16,-7 2 25 16,0 9-60-16,-7 5-22 15,7 6 19-15,-10 3-49 16,-4 0-2-16,-3 0 0 16,4 28-7-16,-4 10-1 15,10 8 10-15,14 3 0 16,0-1-11-16,0 9 11 15,45 4 0-15,30 1-1 16,11 1 12-16,-10-3-8 16,-18-12-3-16,-13-5 0 15,-31-9-13-15,-4-10 12 0,-10-1 0 16,-10-9-1-16,-25-6-14 16,-26-8 14-16,2 0 2 15,7 0 0-15,15-25 14 16,16-4-6-16,21-8-8 15,0-6 0-15,38-8-44 16,48-9 8-16,27-1-102 16,4-2-90-16,10 6-55 15</inkml:trace>
  <inkml:trace contextRef="#ctx0" brushRef="#br0" timeOffset="28288">23980 1786 528 0,'-275'-68'160'0,"-28"8"-76"15,-9 14 10-15,-15 15-7 16,-13 23-47-16,-1 8 29 16,8 34-37-16,-8 43-26 15,8 25 39-15,37 24-38 16,35 18 5-16,54 12-12 15,60 16 17-15,57 9-25 16,52 4 8-16,38 7 0 16,110 5 10-16,83 14-2 15,89 18 28-15,62-3-2 16,48-12-29-16,20-42 32 0,21-54-37 16,-3-61 0-16,-10-57 8 15,-25-41-2-15,-10-87 7 16,-31-67 58-16,-27-48-14 15,-52-28 28-15,-51-18-38 16,-83 12-17-16,-76 13 16 16,-65 16-33-16,-103 25-7 15,-128 26-6-15,-133 25 9 16,-104 43-12-16,-92 47 3 16,-56 48 0-16,39 34-25 0,85 34 25 15,121 46-46 1,127 23-62-16,75 26-111 15,66 8-28-15,27 5-563 0</inkml:trace>
  <inkml:trace contextRef="#ctx0" brushRef="#br0" timeOffset="-3040">1937 709 552 0,'0'0'248'0,"0"0"-106"16,0 0-10-16,-59-172-25 15,35 147-8-15,17 10-3 16,0 10-40-16,7 5 5 16,0 0-27-16,0 0-33 15,0 0 11-15,0 15-12 16,0 30 0-16,0 23 16 0,0 18-13 16,0 17 15-1,0 20 5-15,0 17-6 0,0 17 29 16,0 9-36-16,0 2 0 15,14-4 2-15,-7-13-8 16,17-5 10-16,-10-3-11 16,0 5 9-16,-8 16-9 15,5 10 1-15,-11 23-4 16,0 15 19-16,-31 14-17 16,-14 6 29-16,14-9-30 15,4-18 0-15,20-16 17 16,0-24-15-16,7-18-1 0,0-10 2 15,0-9-2 1,0 1 6-16,0-6-5 0,-10 0-1 16,3 3 1-16,0 0 6 15,0 1-8-15,0 0 3 16,7-10-1-16,0-16-4 16,0-16 1-16,0-14 0 15,0-5 4-15,0-8-2 16,7 1-2-16,-7 2 0 15,7 4 5-15,-7 4-4 16,0 5-1-16,0 4 0 16,0-5-2-16,0-4 7 15,0-9-5-15,0-14 0 0,0-9 2 16,7-16-4 0,-7-11 2-16,0-4 0 0,0-6-2 15,7 0-1-15,3 0 3 16,17 0-3-16,11 0 3 15,14 0-3-15,23 0 3 16,5-14 0-16,23 0-2 16,24-6-6-16,14-3 0 15,31 0-1-15,3 6-1 16,11 5 5-16,13 10-12 16,18 2 5-16,13 0 10 15,-10 0-8-15,11 0 5 0,-8 0-5 16,8 0-13-1,-11 2 21-15,-18 1-4 0,-16 2-10 16,-24 11 16-16,-21-2-14 16,-7 6 12-16,-10-3-9 15,-4 0 5-15,-17-6 1 16,-13 1 4-16,-15-6 1 16,-16-1 2-16,-22-2-1 15,-16 0 2-15,-7-3-3 16,3 0 0-16,-17 0-4 15,0 0 4-15,0 0 0 16,7 0-1-16,0-3 9 16,7-19-8-16,-8-7 0 15,18-9 0-15,-10-7 6 16,10-13-6-16,-3-5 0 0,-14-10-4 16,0-10 11-16,3-12-5 15,-10-11 4-15,0-8-5 16,0-6 2-16,0-9-3 15,0-5 0-15,0-12 2 16,0-6 3-16,-10-4-5 16,-4-11 2-16,0-7 2 15,7-3 1-15,7 2-3 16,0 5-2-16,0 0 8 16,0-2 0-16,0-2-5 15,0 6 3-15,0-1 4 16,0 9-2-16,0 2-8 0,0 10 0 15,-24 5-1-15,-3 12 11 16,-4 2-10-16,-7 9 0 16,0 2 5-16,11 3 1 15,-4 7-6-15,10 5 0 16,4 1 0-16,3-1 0 16,7 0 0-16,7-9 0 15,0 0 12-15,0 1-11 16,0 8-1-16,0 6 0 15,0 12-10-15,0 1 17 16,0 4-7-16,0 6 0 16,0 3 5-16,0 8-6 15,0 8 1-15,-7 4 0 0,0 2-7 16,-3-2 8 0,3-3-1-16,7 6 0 0,-7 9 15 15,7 11-23-15,0 16 8 16,0 7 0-16,0 2-10 15,-6 3 10-15,6 0-4 16,0 0-20-16,0 0-79 16,0 3-76-16,-7 34-132 15,0 6 46-15,-17 3-601 16</inkml:trace>
  <inkml:trace contextRef="#ctx0" brushRef="#br0" timeOffset="-1917">1980 4958 281 0,'0'0'323'0,"0"0"-198"16,0 0 16-16,0 0-13 16,0 0-14-16,0 0-35 15,0 0 13-15,-103-47 4 0,103 47-49 16,0-2 24 0,0-2-45-16,0 4 2 0,0-2-4 15,0-4-23-15,52-2 8 16,27-7 2-16,55 2-11 15,45-2 17-15,34 1-17 16,35 2 4-16,16 0 8 16,25 1-4-16,0 0 1 15,-7-4-9-15,-14 4 8 16,-31-6-19-16,-37 0 11 16,-21 5 0-16,-39 4 1 15,-29-1 6-15,-15 6-7 16,-14 0 4-16,-16 3 1 15,2-3 4-15,-9 1-3 0,-14-1-6 16,6-3 21-16,-6 1-14 16,0-2 13-16,-11 2-7 15,-3 2-9-15,-7-3 12 16,-3 6-16-16,-8 0 0 16,5-2 4-16,-5 2 5 15,1-2-9-15,3-2 0 16,-3 4 5-16,17 0-12 15,-10 0 7-15,9 0 0 16,5 0-2-16,-4 0 10 16,-11 0-8-16,5 0 0 15,5 0 2-15,-16 0-5 16,0 0 3-16,-14 0 0 0,7 0-3 16,-7 0 5-1,0 0-2-15,0 0 0 0,0 0-6 16,0 0 5-16,0 0-32 15,0 0-14-15,0 0-3 16,0 0-38-16,0 0 10 16,0 4-15-16,-21 6-69 15,-23 5-48-15,-22 7-299 16</inkml:trace>
  <inkml:trace contextRef="#ctx0" brushRef="#br0" timeOffset="-1549">3202 5426 1089 0,'0'0'145'16,"0"0"-46"-16,0 0 48 15,0 0-54-15,0 0-25 16,0 0-11-16,-72-57-47 16,72 57 5-16,0 0-15 0,0 35 3 15,0 13-3-15,0 14 0 16,0 9 3-16,7 2-1 15,0-5 8-15,-1 4-10 16,-6-10 0-16,0-1-20 16,0-8-72-1,0-3-122-15,0-13-211 0</inkml:trace>
  <inkml:trace contextRef="#ctx0" brushRef="#br0" timeOffset="-1145">3632 5544 780 0,'0'0'262'15,"0"0"-129"-15,0 0 1 16,0 0-5-16,0 0-74 16,0 0-50-16,10-52-5 15,4 81 1-15,17 14-1 16,3 8 0-16,4 3 11 15,0 1-12-15,7-10 1 16,-8-5 0-16,8-11 2 16,-11-12-2-16,4-12 0 15,0-5 17-15,0 0-9 16,-11-22 66-16,-3-9-5 16,-3-9-27-16,-14-9 9 0,-7-5-29 15,0-4 2-15,0 4 2 16,-45 5-25-1,-6 9 22-15,-1 9-11 0,-6 8-11 16,-1 9 14-16,-3 8-15 16,4 6 0-16,6 0-6 15,8 15-10-15,16 27-54 16,28 18-45-16,0 3-110 16,59-3-332-16</inkml:trace>
  <inkml:trace contextRef="#ctx0" brushRef="#br0" timeOffset="58727">4078 3825 545 0,'0'0'418'0,"0"0"-293"16,0 0 21-16,0 0-40 16,0 0 17-16,0 0-44 15,-31-137-45-15,31 134 34 16,-14 3-46-16,7 0 1 16,-17 3-10-16,-3 37 5 15,-11 6-12-15,0 14-6 0,0 5 8 16,24 7-10-1,8 5 2-15,6 1 0 16,0-1-4-16,27-6 15 0,18-6-11 16,17-10 0-16,-4-12 4 15,7-15-18-15,4-14 14 16,-10-10 0-16,-15-4 7 16,8 0 7-16,-21-26-6 15,-4-5 2-15,-13-9-5 16,-4 2 39-16,-10 1-44 15,0 0 5-15,-37 5-5 16,-15 7 8-16,-24 5-8 16,4 12 0-16,3 8-42 15,11 0 12-15,6 5-71 0,1 27-68 16,20-1-114-16,10-2-203 16</inkml:trace>
  <inkml:trace contextRef="#ctx0" brushRef="#br0" timeOffset="5443">13148 3031 910 0,'0'0'177'15,"0"0"-70"-15,0 0 55 16,0 0-55-16,0 0-65 16,0 0-40-16,158-49 9 15,-41 40-6-15,11 4-5 16,12 1 0-16,-23 4-4 0,-20 0-16 15,-35 0-70-15,-28 21-28 16,-34 13-60-16,0 0-47 16,-65 1-329-16</inkml:trace>
  <inkml:trace contextRef="#ctx0" brushRef="#br0" timeOffset="5597">13282 3253 264 0,'0'0'347'0,"0"0"-234"0,0 0 7 15,0 0-6-15,0 0-62 16,0 0-47-16,231 0 18 16,-104 0-23-16,4 0 5 15,3 0-11-15,-14 0-157 16,-31 0-474-16</inkml:trace>
  <inkml:trace contextRef="#ctx0" brushRef="#br0" timeOffset="5843">14520 2964 907 0,'0'0'214'16,"0"0"-54"-16,0 0-2 16,0 0-18-16,0 0-72 15,0 0-24-15,-20-128-9 0,20 128-35 16,0 6-2-1,0 28 0-15,0 14 2 0,0 13-6 16,0 4 6-16,0 7-9 16,0-1-1-16,6-2-124 15,15-12-75-15,10-20-126 16,14-13-591-16</inkml:trace>
  <inkml:trace contextRef="#ctx0" brushRef="#br0" timeOffset="6173">15019 2948 838 0,'0'0'194'15,"0"0"-22"-15,0 0-17 0,0 0-61 16,0 0-39-16,0 0-55 16,-52-61-15-16,52 102 4 15,0 4 17-15,7 3-6 16,38-1 0-16,-1-11 8 15,8-7-11-15,6-11 3 16,-6-10 0-16,-7-8 8 16,-7 0-2-16,-18 0 0 15,4-23 19-15,-17-9 8 16,-7-7 41-16,0-10-39 16,0 1-5-16,-38-1-16 15,-6 3-10-15,-8 6-4 16,14 11 0-16,0 9-62 0,25 12-31 15,-1 8-85-15,14 0-153 16,0 0-232-16</inkml:trace>
  <inkml:trace contextRef="#ctx0" brushRef="#br0" timeOffset="4845">10401 3031 1042 0,'0'0'187'0,"0"0"-91"0,0 0 4 15,0 0-6-15,0 0 5 16,0 0-66-16,0 0-1 16,0-46-32-16,0 63 2 15,0 23-11-15,0 8 8 16,0 9 1-16,0-5 0 16,0-9 15-16,0-9-15 15,0-11 0-15,0-9 1 16,7-8-8-16,0-3 7 15,0-3 0-15,-7 0 6 16,13 0 4-16,11-23-3 16,4-20-7-16,17-8 10 0,-1-1-9 15,-6 7 2 1,-14 10-3-16,-3 15 0 16,-14 12 10-16,-7 8-12 0,17 0 2 15,-3 0-18-15,13 28 12 16,11 9 2-16,0 4 4 15,0-5-4-15,-1-1 8 16,-2-9-4-16,-11-6 0 16,-10-10 5-16,-7-6-14 15,-1-4 9-15,5 0 0 16,2-6 0-16,1-26 13 16,17-10-12-16,-3-1-1 15,-4 3 4-15,-4 6-9 16,-2 11 5-16,-12 11 0 15,1 7 0-15,-7 5 3 0,0 0-10 16,7 0 1 0,17 28-3-16,4 9-4 0,3 0 13 15,7-3 0-15,-11-5-1 16,11-11 12-16,-7-4-12 16,-4-12 1-16,-3-2-4 15,-3 0-5-15,10 0 15 16,7-25-6-16,-11-7 1 15,-3 2 12-15,-10-5-12 16,0 7-1-16,-4 2 3 16,-10 8-5-16,7 10 2 15,-7 8 0-15,0 0 0 16,14 0-17-16,0 14 14 0,10 18-4 16,13 5 7-16,-9 3-8 15,3-6 8-15,-4-3 0 16,-2-11 0-16,-5-8 11 15,-10-6-13-15,-3-4 2 16,-7-2 0-16,7 0 9 16,0 0-9-16,0 0 3 15,0-17-3-15,10 0 11 16,-10 3-12-16,0 2 1 16,0 7 0-16,0 2-6 15,-7 3 7-15,17 0-2 16,-4 0-1-16,1 3-20 15,17 14 21-15,-10 0-20 16,3-3-4-16,-17-2 23 0,0-4-17 16,0-5 19-1,-7-1-6-15,6-2 17 0,1 0-11 16,10-8 4-16,4-23 2 16,17-6 5-16,0 2-10 15,-11 4-1-15,4 11 4 16,0 12 4-16,-17 4-11 15,17 4 3-15,-11 0-9 16,18 12 2-16,-17 11 0 16,10-3-6-16,0-3-32 15,-17-2-88-15,-8-7 11 16,-6-2-73-16,0-6-108 0</inkml:trace>
  <inkml:trace contextRef="#ctx0" brushRef="#br0" timeOffset="5183">11543 2684 637 0,'0'0'191'0,"0"0"-67"16,0 0-26-16,0 0-22 15,0 0-60-15,0 0-8 16,-76-20-8-16,76 53 0 15,0-11 1-15,38-2 10 0,6-9-6 16,1-8 22-16,0-3 16 16,-1 0 7-16,-9-8 54 15,-4-18-32-15,-11-6-16 16,-2-5 16-16,-11 0-42 16,-7-4-6-16,0 5-11 15,-14 4 0-15,-24 7-22 16,0 10 9-16,-7 10-15 15,1 5 9-15,23 5-39 16,14 44-103-16,7 8-79 16,66 3-170-16</inkml:trace>
  <inkml:trace contextRef="#ctx0" brushRef="#br0" timeOffset="6983">16122 2313 180 0,'0'0'892'16,"0"0"-747"-16,-127-160-23 0,3 105-59 15,-48-2-14 1,-58 6-46-16,-45 8 2 0,-65 3 8 16,-52 8-5-16,-45 6-6 15,-17 7-2-15,-27 7 9 16,-7 9-17-16,-1 3 8 15,-2 0 0-15,9 32-2 16,32 11 12-16,41 3-10 16,61 1 0-16,97 0 0 15,73-7-7-15,81-12 7 16,53-8 0-16,26 2-8 16,5 2 6-16,13 16 2 15,-7 14 0-15,7 14 10 16,0 16-21-16,0 14 11 15,13 7 0-15,12 15 7 0,-12 8 2 16,-6 7-3-16,-7 5 9 16,0-3-14-16,0 6 35 15,-38 3-31-15,4 0 2 16,3-6 41-16,10-20-47 16,11-25 16-16,10-27-17 15,17-19 8-15,42-15-3 16,61-17 0-16,73-17-5 15,102 0 18-15,111-37-12 16,86-23 8-16,34-6-14 16,0 10 2-16,-45 10-12 15,-44 11 13-15,-45 12-3 16,-14 8 0-16,-20 5 12 0,-4 4-14 16,-14 0 2-16,-20-2 0 15,-24-4-9-15,-14 1 9 16,-45-4 0-16,-45-2-4 15,-26-3 11-15,-36-2-7 16,-16-1 0-16,-25-3 8 16,-10-6 1-16,-10 1-9 15,-4-10 0-15,-6-2 31 16,3-2-31-16,-11-15 32 16,-13-6 3-16,-17-11-17 15,-21-17 22-15,0-9-31 16,-31-11-7-16,-42-4 12 0,-23 4-12 15,-17 6-2 1,-4 9 0-16,7 14 11 0,14 17-13 16,20 7 2-16,11 18 0 15,3 15-7-15,3 20-70 16,-30 8-29-16,-42 16-154 16,-41 25-318-16</inkml:trace>
  <inkml:trace contextRef="#ctx0" brushRef="#br1" timeOffset="67602">15373 2581 357 0,'0'0'219'16,"0"0"-43"-16,0 0-20 16,0 0-33-16,0 0 0 0,0 0-32 15,51-134 16 1,-44 117-14-16,-7 3-54 0,0 8 34 16,0 3-32-16,0 3-29 15,0 0-8-15,-13 0-4 16,-39 32 0-16,-31 22-5 15,-33 14 21-15,-19 14-10 16,1 10-6-16,0 6 0 16,17-1 12-16,14-2-1 15,14-7-11-15,13-14 0 16,25-17 15-16,13-10-16 16,24-16 1-16,0-11 0 15,14-12-8-15,0-2 17 16,0-6-9-16,0 0 0 15,0 0 13-15,0 0-7 0,0 0-6 16,0 0 0 0,0 0 8-16,0-6-8 0,0-8-34 15,0 0-40-15,28 3-133 16,34-3-112-16,24-1-479 16</inkml:trace>
  <inkml:trace contextRef="#ctx0" brushRef="#br1" timeOffset="68254">16263 2956 553 0,'0'0'225'0,"0"0"-60"16,0 0-39-16,0 0 7 0,0 0-56 15,0 0-26-15,-82-143 1 16,44 134-50-16,11 3 10 16,-4 6-12-16,-14 0 3 15,7 0-13-15,4 12 6 16,3 11 4-16,0 5-6 16,17 7 8-16,14-3-2 15,0 1 0-15,0 2 9 16,31 1-9-16,14 2 0 15,6 2 0-15,1-3 1 16,-1 1 6-16,-6-7-7 16,-7-3 0-16,-24-4 11 0,-1-7-14 15,-13 0 3 1,0-6-2-16,0 0-9 0,0 1 9 16,-44-3 2-16,-1-4 0 15,-7-1 9-15,8-4 2 16,23 0-11-16,4 0 0 15,17-4 26-15,0-15-15 16,0-13 22-16,17-5-25 16,28-9 2-16,6-8-6 15,15 2-4-15,-8 4 0 16,-3 11-6-16,-27 14-2 16,-4 11-82-16,-10 12-44 15,-8 0-97-15,-6 0-168 0</inkml:trace>
  <inkml:trace contextRef="#ctx0" brushRef="#br0" timeOffset="30551">2544 9237 556 0,'0'0'241'0,"0"0"-108"15,0 0-5-15,0 0-42 16,0 0 28-16,-24-148-57 0,10 136-20 16,-10 9 0-1,-3 3-36-15,-11 0 11 0,-7 9-12 16,1 24 4-16,13 14-3 15,3 3-1-15,28 6 0 16,0 1-5-16,0-3 10 16,45 3-5-16,20-2 0 15,11-4 6-15,3-2-14 16,-3-9 12-16,-18-9-4 16,-6-5 0-16,-28-6 5 15,-11-6-6-15,-13-4 1 16,0-6-11-16,0 5 10 0,-37-4-17 15,-22 2 18-15,-6-7 19 16,-11 0-13-16,31-7 3 16,18-23 0-16,3-8-1 15,24-7 48-15,0-7-28 16,24-3-17-16,17-4-8 16,14 4 13-16,4 4-16 15,6 2 0-15,-7 9 5 16,-13 12-11-16,-7 5 6 15,-7 9-8-15,-4 10-78 16,4 4-108-16,0 0-120 16</inkml:trace>
  <inkml:trace contextRef="#ctx0" brushRef="#br0" timeOffset="41643">2417 7948 645 0,'0'0'142'0,"0"0"-9"0,0 0-45 16,0 0-49 0,103-173 23-16,-44 157-44 0,3 11-16 15,10 5 5-15,-14 8 0 16,-13 31-7-16,-7 14 0 16,-25 7 7-16,-13-1-14 15,0-4 7-15,0-6 0 16,-20-9-5-16,-4-15 14 15,10-7-9-15,7-14 0 16,7-4 7-16,0 0 4 16,0-16 1-16,0-24-6 15,0-9 4-15,14-14 0 16,17-1-10-16,7-9 3 0,-4 2 6 16,4 11 11-1,-7 11-20-15,-11 18 0 16,-2 16 26-16,-18 15-23 0,7 0 4 15,-1 12-7-15,1 30-4 16,-7 13-3-16,0 0 7 16,0-4 0-16,0-9 2 15,7-7 8-15,10-3-10 16,18-10 0-16,16-8 8 16,18-4-3-16,27-10-5 15,38 0 0-15,21-10-4 16,17-18-131-16,-10-5-146 0</inkml:trace>
  <inkml:trace contextRef="#ctx0" brushRef="#br1" timeOffset="75576">1956 11982 722 0,'0'0'171'0,"0"0"-19"0,0 0-23 16,0 0-8-1,0 0-11-15,0 0-13 0,0 0-25 16,0 0-13-16,0-63-22 16,0 63-16-16,0 0-8 15,0 0-7-15,0 0-12 16,0 11 6-16,0 23-6 16,0 14 6-16,0 6 3 15,7-4-1-15,3-1-2 16,-3-9 2-16,7-9-2 15,-7-17 0-15,7-2 5 16,-14-6-6-16,0-6 1 16,10 0 0-16,-3 0-1 15,7 0 1-15,17-32 0 16,13-13 6-16,15-13-5 0,-15 4 7 16,1 13-8-1,-17 15 0-15,-11 16 0 0,-17 7 3 16,0 3-3-16,0 0 0 15,7 0-11-15,0 13 6 16,6 12-2-16,11 11 7 16,-10-1-6-16,0-6 4 15,3-7 1-15,-3-4-1 16,-7-10-4-16,10-2 3 16,-10-6 3-16,-7 0-4 15,7 0 2-15,13-6 2 16,4-24 0-16,4-3 5 15,3-1-5-15,-10 2 7 16,3 3-7-16,-11 10 1 0,-6 10-3 16,-7 6 5-16,0 3-6 15,11 0 1-15,-5 0-17 16,1 26 15-16,7 8 0 16,10 4 4-16,-3-4-2 15,-8-3 4-15,12-5-2 16,6-6 0-16,-11-9 4 15,-6-5-5-15,10-6 1 16,3 0-12-16,4 0 12 16,0-23 3-16,4-9 4 15,3-2-1-15,-14-3-1 0,-4 3-1 16,-13 5-1-16,10 8-2 16,-17 5 2-16,0 10 0 15,0 6-2-15,0 0-1 16,0 0-17-16,7 6 10 15,0 20 0-15,7 3 7 16,3-7-1-16,-3-1 2 16,0-6-1-16,-1 4 0 15,4-5 4-15,-3-3-4 16,0 1 0-16,-14-6 0 16,17-4-2-16,-17-2 6 15,0 0-4-15,0 0 11 16,7 0-6-16,0-6 8 15,0-13-13-15,7-1 0 0,-4 0-3 16,-3 8 3-16,0 7 0 16,0 2 0-16,-1 3-3 15,18 0 0-15,-3 0-6 16,10 0 5-16,-10 14 3 16,-4-2-10-16,-3 2 11 15,-1-5-1-15,-6-4-4 16,-7 1 0-16,11-1 3 15,-5-5 1-15,-6 0-4 16,7 0 7-16,-7 0-2 16,7 0 0-16,7 0 4 15,3 0-4-15,11-14 0 16,-4-6 0-16,3 5-3 0,-3 5 4 16,-10 0-1-16,10 8 0 15,-3 2-4-15,-8 0-3 16,18 0-14-16,0 2-3 15,-10 13 0-15,3-5-40 16,-10 9-19-16,-7-14-17 16,-7 1-60-16,0 0-41 15,-7 2-78-15</inkml:trace>
  <inkml:trace contextRef="#ctx0" brushRef="#br1" timeOffset="75978">3046 11719 616 0,'0'0'175'0,"0"0"-29"16,0 0-35-16,0 0-22 15,0 0 0-15,0 0-38 16,-110-126-16-16,103 126-33 15,7 8-2-15,0 18 0 16,0 6 0-16,0-7 6 16,0-2-11-16,0-14 5 0,7-4 0 15,7-1 1-15,-7-4 0 16,0 0 18 0,3 0 13-16,-3 0 10 0,7-18 16 15,-14-5-13-15,7 1-11 16,-7-1-8-16,0-3-24 15,0 6 4-15,-7 0-6 16,-7 9-5-16,7 8-8 16,7 0-91-16,0-1-72 15,52-4-224-15</inkml:trace>
  <inkml:trace contextRef="#ctx0" brushRef="#br1" timeOffset="77106">3060 13011 217 0,'0'0'728'0,"0"0"-575"15,0 0-32-15,0 0-9 16,0-146-5-16,0 115-38 16,0-1-15-16,0 9-13 15,-7 7 0-15,-7 1-18 16,1 11-15-16,6-1 5 15,-4 5-13-15,11 0-5 0,-13 0 4 16,-8 24-22-16,-10 21 23 16,-7 16 4-16,11-2 1 15,10 1-4-15,17-3-1 16,0-2 0-16,0-4-3 16,17 1 0-16,24-7 0 15,14-2 1-15,-3 3 2 16,6-9 5-16,-6 3-5 15,-8-6 0-15,-13-2-1 16,-17-3 8-16,-7-4-8 16,-7-10 1-16,0-4-8 15,0-11 6-15,-38 0 4 0,-13 0 5 16,-8 0 2-16,14-17-8 16,1-9 5-16,23-2-4 15,11-7 1-15,10 1-1 16,0-17-1-16,31-7-1 15,27-5 0-15,4-14 5 16,10-5 0-16,-13-2-5 16,3 16-31-16,-28 16 4 15,-17 27-27-15,-17 13-10 16,0 12-82-16,-17 0-127 16,-41 0-464-16</inkml:trace>
  <inkml:trace contextRef="#ctx0" brushRef="#br0" timeOffset="31661">9858 8817 806 0,'0'0'214'16,"0"0"-36"-16,0 0-22 15,0 0-22-15,0 0-30 0,0 0-63 16,0-43-1-16,0 43-17 16,0 3-11-16,0 29-9 15,0 13-3-15,0 15 2 16,0 9 12-16,0 2-14 16,0 0 0-16,0-1-4 15,0-8 3-15,0-7 1 16,24-7-93-16,-10-8-110 15,6-11-105-15,-10-9-423 16</inkml:trace>
  <inkml:trace contextRef="#ctx0" brushRef="#br0" timeOffset="32059">10391 9060 768 0,'0'0'204'0,"0"0"-42"16,0 0 1-16,0 0-62 16,0 0-18-16,0 0-74 15,-35-37-8-15,18 71-1 16,10 15 8-16,7 2-7 16,0 5-1-16,0 0 14 15,45-5-15-15,6-11 1 16,18-8 0-16,10-15-4 0,4-10 9 15,6-7-5 1,-6 0 22-16,-11-24-21 0,-20-8 66 16,-15-8-8-16,-13-3-12 15,-17-11 12-15,-7-6-49 16,0-3 12-16,-44 3-9 16,-25 11-1-16,-3 12-7 15,-4 14-5-15,4 12-8 16,3 11-5-16,11 0-8 15,6 23-45-15,7 23-27 16,7 8-90-16,18 1-118 16,3-7-278-16</inkml:trace>
  <inkml:trace contextRef="#ctx0" brushRef="#br0" timeOffset="44309">16026 7087 509 0,'0'0'315'0,"0"0"-242"0,0 0-1 15,0 0-6-15,220-59-50 16,-151 59-1-16,-11 25-7 15,-13 17 0-15,-14 11 7 16,-10 6-12-16,-21 4-3 16,0-5 33-16,-28-1-33 15,-17-12 33-15,8-7 4 16,6-13-32-16,17-7 27 16,7-7-32-16,7-2 5 15,0-1 1-15,38 0-2 16,27-4-4-16,7-4 0 15,25 0-64-15,9 0-56 0,-16-15-145 16,-11 1-377-16</inkml:trace>
  <inkml:trace contextRef="#ctx0" brushRef="#br0" timeOffset="44712">16982 7330 566 0,'0'0'181'0,"0"0"-82"16,0 0-16-16,0 0 28 16,0 0-76-16,0 0 3 15,148-103-36-15,-110 103 16 16,-11 14-20-16,4 24 2 0,-17 6 0 16,-14 1-3-1,0 3 9-15,0-5-6 0,-14-9 0 16,-17-11 9-16,17-8-10 15,14-13 1-15,0-2 0 16,0 0 18-16,0-6 20 16,0-25 14-16,25-9-31 15,16-6-17-15,21-2 16 16,-4 9-20-16,-13 4 0 16,-7 14 0-16,-25 13 6 15,1 5-6-15,-7 3 0 16,3 0 2-16,4 3-10 0,-14 17 8 15,7 5 0-15,0 4-6 16,-7 0 12-16,24 3-12 16,3-1-47-16,25-8-152 15,17-12-258-15</inkml:trace>
  <inkml:trace contextRef="#ctx0" brushRef="#br0" timeOffset="42251">10979 7519 733 0,'0'0'121'0,"0"0"31"15,0 0-70-15,0 0-1 16,0 0 9-16,0 0-75 16,-186-49 34-16,186 49-39 15,-7 0 3-15,-10 0-26 16,-4 0-27-16,-3 0-90 16,4 18-92-16,6 5-177 15</inkml:trace>
  <inkml:trace contextRef="#ctx0" brushRef="#br0" timeOffset="43421">9844 7531 723 0,'0'0'173'0,"0"0"-23"16,0 0-61-16,0 0 41 15,0 0-65-15,0 0-3 16,0-132 22-16,0 132-64 16,0 0 13-16,-14 26-33 15,-3 17 0-15,3 11 13 16,-17 6-10-16,18 0-3 15,-1-3 5-15,-3-8 13 16,10-9-18-16,7-15 0 16,0-13 10-16,0-6-17 15,0-6 9-15,0 0-2 16,0 0 24-16,0-24-10 16,24-26-5-16,-4-14-9 15,4-4 6-15,-3-10-8 0,3 4 2 16,-17 0 0-16,-7 5-3 15,0 15 18-15,0 14-15 16,0 17 0-16,0 17 5 16,14 6-27-16,0 24 10 15,17 27 12-15,-11 8-9 16,4 5 17-16,-3-10-8 16,3-8 0-16,-10-6 9 15,10-15-23-15,-11-5 17 16,1-11-3-16,10-9 0 15,4 0 9-15,10-26-9 0,20-20 0 16,-6-2 10-16,3-3-16 16,-21 2 6-16,-3 3 0 15,-24 12-3-15,0 11 16 16,0 17-13-16,-7 6 0 16,0 14-11-16,10 32-11 15,-3 20 22-15,-7 0 0 16,0 3-5-16,0-10-9 15,0-1 1-15,0-13-57 16,27-10-18-16,-3-6 25 16,-3-16-50-16,3-8 7 15,-3-5 45-15,10 0-50 16,7-10 41-16,-4-21-12 0,-3-4 64 16,-7 1 13-16,-10 5 10 15,-7 3-1-15,-7 10 49 16,0 7-29-16,0 6 31 15,0 3-4-15,0 0-48 16,6 8 10-16,-6 24-7 16,7-1 32-16,-7 2 15 15,0-3-40-15,7-1 16 16,3-4-29-16,-3-7 12 16,0-9-11-16,0-7-1 15,0-2 0-15,-7 0 0 16,0 0-46-16,0-6-1 0,0-25-78 15,0-9 45 1,-7-9 46-16,0-5 10 0,7-6 24 16,-14-3-6-16,4 0 17 15,-4 9-11-15,-6 8 14 16,-4 12 19-16,10 14 42 16,0 8-28-16,4 10 13 15,10 2 2-15,-14 0-61 16,7 8 8-16,0 18-9 15,1 3 6-15,6-4-9 16,0-5 5-16,0-8-2 16,34-6 8-16,4-6 6 15,6 0 10-15,1-10 9 0,-14-15-14 16,-17-3 27 0,-7-3-44-16,-7 4 14 0,0 4-14 15,-21 12 7-15,-17 8-18 16,7 3-35-16,4 6-67 15,3 31 6-15,24 5-106 16,0 11-315-16</inkml:trace>
  <inkml:trace contextRef="#ctx0" brushRef="#br0" timeOffset="43807">11147 7582 130 0,'0'0'574'0,"0"0"-450"0,0 0-10 16,0 0-4-16,0 0-59 16,0 0 6-16,52-103-39 15,-42 103-13-15,4 3-10 16,-1 34 12-16,5 14-7 16,-11 9 0-16,-7 1 14 15,0-4-15-15,0-17 1 16,0-15 0-16,0-13-5 15,6-12 17-15,-6 0-12 16,14-14 36-16,-7-23-9 16,17-12-3-16,4 1-7 15,-4 1-6-15,-4 7 1 16,11 11-8-16,-17 15-4 0,-7 12 0 16,10 2 3-1,4 0-9-15,10 25 4 0,7 13 2 16,-11 7-14-16,11-2 14 15,-7-3-79-15,3-6-101 16,11-5-199-16</inkml:trace>
  <inkml:trace contextRef="#ctx0" brushRef="#br0" timeOffset="49967">16714 9005 542 0,'0'0'293'0,"0"0"-114"16,0 0-43-16,0 0 6 16,0 0-40-16,0 0 1 15,0 0-22-15,0-140-45 16,0 140 17-16,0 0-45 16,-7 13-5-16,-7 26 16 15,0 21-10-15,-3 8 3 16,3 7-7-16,8 0 9 0,6-1-12 15,0-9-2 1,0-2 0-16,0-5-3 0,0-10 1 16,0-2-4-16,0-11-78 15,0-5-108-15,0-10-122 16,13-14-258-16</inkml:trace>
  <inkml:trace contextRef="#ctx0" brushRef="#br0" timeOffset="50332">17085 9366 182 0,'0'0'682'15,"0"0"-508"-15,0 0-38 0,0 0-11 16,0 0-32 0,0 0-7-16,0-43-66 0,0 43-3 15,-7 9-17-15,7 19 0 16,-7 9 1-16,7 3-1 15,0-5 0-15,7-4-6 16,45-8 17-16,-1-9-11 16,15-11 0-16,3-3 8 15,3 0 7-15,-3-14-13 16,-18-10 4-16,-20-3 43 16,-17-5-24-16,-14 2 20 15,0-9-23-15,-24 8-20 16,-21 2 7-16,-7 9-9 15,8 9-2-15,23 5-7 0,7 3-44 16,14 3-36-16,0 0-77 16,28 0-131-16,41-11-113 15</inkml:trace>
  <inkml:trace contextRef="#ctx0" brushRef="#br0" timeOffset="50785">17071 8208 733 0,'0'0'140'16,"-244"-48"-7"-16,124 48-59 0,17 0 30 16,7 45-31-1,6 35-60-15,1 29 26 0,-1 17-34 16,25 14 6-16,0 6 26 15,10 8-33-15,20 2 29 16,11 3-17-16,17-5-12 16,7-12 8-16,38-10-10 15,45-14-2-15,27-19 3 16,31-16 1-16,7-28-4 16,13-27 6-16,11-28-2 15,21 0 13-15,6-42-8 16,0-24 63-16,-6-11-1 15,-28-12-42-15,-17-12 10 16,-38-4-8-16,-28-14-26 0,-44-8 29 16,-38-10-32-16,-7-3-2 15,-106 11 0-15,-56 14 10 16,-40 28-12-16,-29 20 2 16,18 30-26-16,4 23 19 15,61 14-47-15,52 4-17 16,34 35-8-16,42 12-102 15,27 9-40-15,0-3-160 16</inkml:trace>
  <inkml:trace contextRef="#ctx0" brushRef="#br0" timeOffset="51379">17316 8928 575 0,'0'0'163'16,"0"0"-45"-16,0 0 21 0,0 0-47 16,0 0-17-16,0 0 9 15,-59-48-77-15,28 68 8 16,-7 23-1-16,0 8-6 15,-3 3 20-15,10 4-20 16,0 5 16-16,4 0 7 16,-4 2-26-16,17 4 7 15,7-4-12-15,7-2 3 16,0-6-2-16,0-13-1 16,14-10-40-16,7-11-100 15,10-12-155-15,-18-8-374 16</inkml:trace>
  <inkml:trace contextRef="#ctx0" brushRef="#br0" timeOffset="51807">17388 9406 245 0,'0'0'183'0,"0"0"-28"16,0 0-45-16,0 0-17 0,0 0 3 15,0 0-25-15,31-48-19 16,-31 42 3-16,0-3-27 15,7 0 3-15,-7 4 4 16,6-1-29-16,-6 0 21 16,0 3-17-16,0 1-7 15,0-1 22-15,0 0-17 16,-20 0-5-16,-25 0-3 16,-6 3 6-16,-8 0-6 15,14 0 0-15,1 0 2 0,13 0-7 16,3 0 5-1,11 0-7-15,3 0-54 0,1 0-146 16,13 0-126-16</inkml:trace>
  <inkml:trace contextRef="#ctx0" brushRef="#br0" timeOffset="52044">17367 9229 658 0,'0'0'148'0,"0"0"-35"0,0 0-6 16,0 0-37-16,0 0-49 0,0 0 16 16,-230 88-19-16,216-51-18 15,0 1 11-15,14-1-11 16,0 0 0-16,0-5 0 15,28-4-7-15,10-5-100 16,-1-6-170-16</inkml:trace>
  <inkml:trace contextRef="#ctx0" brushRef="#br0" timeOffset="52975">17374 9074 602 0,'0'0'88'16,"0"0"25"-16,0 0-28 15,0 0-11-15,0 0 2 16,0 0-41-16,-38-89 20 15,24 81-16-15,8 5-6 0,-1-2 29 16,7-1-35-16,-7 3 10 16,7-3 11-16,-11-2-32 15,5 2 15-15,-1 3-10 16,0 0-10-16,7 3 20 16,0 0-26-16,-7 0 2 15,-10 3-7-15,-11 25-3 16,-3 10 3-16,4 7 0 15,-4 1 0-15,10 6-3 16,4 5 5-16,-4 3-2 0,4 0 0 16,10 0 8-1,0-3-8-15,7-3 0 16,0-2 2-16,0-9-9 0,0-6 10 16,0-8-3-1,25-7 0-15,2-7 8 0,11-4-10 16,13-5 2-16,8-6 0 15,3 0 17-15,-11 0-14 16,1-3 24-16,-7-17 14 16,-18 0-24-16,4-6 26 15,-17 0-18-15,3-4-10 16,-10-5 24-16,0 0-36 16,-7-1 13-16,0 4-4 15,0-3-4-15,0 4 5 16,-24-1-13-16,-11 7 3 0,-9 5-7 15,-8 8 5 1,-10 12-1-16,4 0 0 0,-8 0 4 16,-2 32-17-16,2 5 13 15,22 6-37-15,6 0-55 16,10-1-127-16,11-1-168 16</inkml:trace>
  <inkml:trace contextRef="#ctx0" brushRef="#br0" timeOffset="53930">12595 9246 715 0,'0'0'114'0,"0"0"-4"16,0 0-14-16,-244 0-34 15,226 0 36-15,11 0-55 16,7 0-7-16,0 0-30 15,25 0 0-15,47 0-6 16,62 0 5-16,51 0-3 0,46 0 31 16,34 0-22-16,41-5 13 15,10-10 6-15,11 1-29 16,-14-3 17-16,-49-4-14 16,-26 1-1-16,-53 1 29 15,-44 0-26-15,-51 9 23 16,-32 2 11-16,-20 1-34 15,-24 5 26-15,-4-1-24 16,-10 3-6-16,0-3 9 16,0 3-9-16,0 0-2 15,0-3 0-15,0 3 10 16,0-3-8-16,0 3-2 0,0-3 0 16,0 3 5-16,0-6 0 15,0 4-1-15,-17-4-4 16,-11 0-21-16,-3 6-24 15,0 0-90-15,11 0-32 16,-4 0-59-16,10 0-152 16</inkml:trace>
  <inkml:trace contextRef="#ctx0" brushRef="#br0" timeOffset="54257">15359 8806 600 0,'0'0'177'0,"0"0"-44"0,0 0-26 15,0 0 19-15,0 0-47 16,0 0-27-16,-186-78 0 16,186 78-52-16,14 3 0 15,38 26 15-15,10 2-14 16,3 7 28-16,11-2-10 15,-18 7-8-15,-6 3 15 16,-8-1-22-16,1 4 7 0,-31-3 1 16,6 0-9-1,-20-3 11-15,0 0-12 16,-6-10 1-16,-46 3 4 0,-13-8-1 16,-32-3-12-16,-16 4-108 15,-18-3-150-15,4-3-494 16</inkml:trace>
  <inkml:trace contextRef="#ctx0" brushRef="#br0" timeOffset="54885">12660 8845 610 0,'0'0'159'0,"0"0"-27"15,0 0 4-15,0 0-62 16,0 0-41-16,0 0 3 16,0-2-31-16,0 37 15 15,-7 15 77-15,-24 11-55 16,-20 7 28-16,-15 6-12 16,-23 3-30-16,-14 1 7 15,0-12-29-15,6-12-1 16,15-11 1-16,30-18 6 15,21-7-12-15,17-7 0 0,14-9 7 16,0 6-10-16,0-1 3 16,38 8 0-16,41-1 0 15,42 3 7 1,27 1 3-16,-1 0-10 0,-6 12-16 16,-7 1-126-16,-30 3-165 15,-22 4-596-15</inkml:trace>
  <inkml:trace contextRef="#ctx0" brushRef="#br0" timeOffset="85071">12691 8557 622 0,'0'0'183'0,"0"0"-50"16,0 0-37-16,0 0 5 16,51-149-26-16,-44 118-4 15,-7 2-9-15,0 3-46 16,0 6 32-16,0 9-38 0,0 2-4 15,0 6 6-15,0 3-12 16,-13 0 0-16,-18 9-1 16,-7 24 1-16,10 6 3 15,4 0-3-15,17-2 0 16,7-5-16-16,0-6 10 16,0-13-7-16,7 0 0 15,24-13-22-15,7 0 34 16,-10 0 1-16,9-23 0 15,-6-17-1-15,-3-12 10 16,-4-11 2-16,-3-11 8 16,9-6-14-16,-2-5 24 15,-11 2-29-15,-3 8 7 16,-14 12 13-16,0 18-14 0,0 19 6 16,0 14 1-16,-14 12-2 15,14 0-4-15,-7 6-7 16,-3 34-1-16,-4 17-15 15,7 8 21-15,0 8-5 16,7-5 0-16,0-2 10 16,28-3-20-16,24-3 10 15,9-6 0-15,-9-8-1 16,6-9 7-16,-13-14-6 16,-7-14 0-16,-11-7-4 15,-2-2-4-15,-12 0 8 16,1-26 0-16,-4-6 0 15,-3-1 5-15,-7-5-5 0,0 4 0 16,0 6 7 0,0 10-6-16,0 10-1 0,0 8 0 15,0 0-7-15,0 0-4 16,0 17 4-16,0 15 5 16,0-1-7-16,21-2 6 15,10-12-39-15,14-11 25 16,-1-6 7-16,8 0 12 15,-7-29-2-15,-1-17 0 16,-6-5 8-16,-4-12-3 0,-3 0 1 16,-10-3-3-1,-4 6 38-15,-17 5-35 0,0 7 25 16,0 14-15-16,-7 11-12 16,-10 15 25-16,10 8-29 15,-7 0 1-15,-3 45-8 16,-3 26 10-16,-1 26-3 15,-10 21 0-15,17 14 8 16,4 4-16-16,3 5 8 16,7-13 0-16,0-16-7 15,24-21 8-15,21-22-2 16,6-23-34-16,8-32-11 16,6-14 37-16,18-17 9 15,-1-38 0-15,-9-14-4 16,-22-7 12-16,-20-10-8 15,-31 3 0-15,0 3 10 0,-21 9-12 16,-30 13 2-16,-4 19 0 16,3 7-10-16,8 18 7 15,9 5 3-15,4 9 0 16,11 0-7-16,2 0-5 16,12 6 7-16,6 14-23 15,0-6-1-15,30-5-39 16,15-9 60-16,27-9 1 15,4-34 14-15,3-14-13 16,4-12 6-16,-25 1 0 16,-20-1 31-16,-7-2-24 0,-17 2 39 15,-14 3 3-15,0 12-40 16,0 17 45-16,-14 14-37 16,0 18 0-16,4 5 6 15,3 0-21-15,-14 22-4 16,4 41 1-16,-4 28 1 15,-10 21-5-15,11 23 5 16,-4 13 0-16,10 5-6 16,7 4 17-16,7-18-11 15,0-16 0-15,0-20 8 16,0-26-21-16,21-26 13 16,17-22-15-16,-7-26 11 15,6-3 4-15,8-21 0 16,-4-27 0-16,-3-9 7 15,-14-3-7-15,-24-5 0 0,0 5-29 16,-38-4-62-16,-37 1-116 16,-15 6-58-16,-13-3-352 15</inkml:trace>
  <inkml:trace contextRef="#ctx0" brushRef="#br0" timeOffset="85409">13193 7928 603 0,'0'0'150'16,"0"0"-76"-16,0 0-27 15,0 0-22-15,0 0-13 16,0 0-5-16,-28 17-7 15,28-5 0-15,0-4 8 16,0-6-3-16,14-2 20 16,17 0 31-16,-3 0-12 15,3-14 32-15,-4-7-43 16,-17-3-7-16,-10 1 29 16,0 6-50-16,0 3 0 15,-31 8-5-15,0 6-17 16,4 0-55-16,-4 6-98 0,17 22-110 15</inkml:trace>
  <inkml:trace contextRef="#ctx0" brushRef="#br1" timeOffset="99614">12172 11465 756 0,'0'0'126'16,"0"0"4"-16,0 0-26 0,0 0-25 16,44-155 8-16,-44 140-28 15,0 8-18-15,-24 3-10 16,-10 4-29-16,-11 0 3 15,-10 9-10-15,4 22 3 16,6 9-1-16,17-1 3 16,4-1-5-16,18 0 1 15,6-4 6-15,6 0-2 16,63 0 0-16,3 1-4 0,25-2 3 16,-8-9-2-1,-13 2 2-15,-18-6-6 0,-13 0 6 16,-25-3 1-16,-9-7 0 15,-11 3-16-15,0-2 14 16,-11-2-11-16,-40 0 11 16,-21 2-8-16,-11-6-2 15,-6-1-7-15,17-4-35 16,20 0-52-16,21 0-1 16,24 0-52-16,7-24-76 15</inkml:trace>
  <inkml:trace contextRef="#ctx0" brushRef="#br1" timeOffset="100319">12756 11110 732 0,'0'0'84'16,"0"0"-58"-16,0 0 13 15,0 0 71-15,0 0-41 16,0 209-13-16,0-138-9 15,0 6-4-15,7-6-15 16,0-2-22-16,17-8 6 16,-17-19-12-16,7-11 0 15,-4-13-42-15,-3-12-96 0,-7-6-31 16,0 0-9 0,0-6-25-16,-17-20-19 0,-4-8 186 15,-10-3 36-15,4-1 45 16,-4 1 2-16,10 6 49 15,-3 9 25-15,17 6-19 16,7 11-31-16,0 2-12 16,0 3-42-16,21 0-13 15,34 0-2-15,24 0 4 16,3-6-3-16,8 4-3 16,-8-1 7-16,-23 0-7 15,-21 3 0-15,-18 0 2 16,-13 0 3-16,0 0-5 15,-7 0 4-15,0-3 7 0,0-3 66 16,0-2-3-16,0-6-63 16,0 8 1-1,-7 0-9-15,-14 6-1 0,-3 0-2 16,-13 0 0-16,9 20-2 16,-10 6-4-16,18 5 6 15,2-2 0-15,18 5-4 16,0-11-2-16,18 0-29 15,33-9-28-15,-6-11 44 16,0-3 8-16,-11 0 11 16,-3-3 2-16,-11-11-1 15,-9-1 13-15,-4-4 11 16,-7 1 20-16,0 1-7 0,0 6-12 16,0 4 7-16,0 5 0 15,0 2-17-15,0 0-16 16,0 0-2-16,7 2-22 15,6 22 23-15,11 5-1 16,4-4-22-16,-4-2-98 16,3-3-30-16,4-9-293 15</inkml:trace>
  <inkml:trace contextRef="#ctx0" brushRef="#br1" timeOffset="100954">13633 11431 680 0,'0'0'133'0,"0"0"-31"15,0 0-8-15,0 0-36 16,0 0-47-16,-217 5-1 16,197 29-8-16,9 9 4 15,11 3-8-15,0-4 2 16,0-7 0-16,45-12-3 15,7-12-53-15,10-11-12 16,-4 0-6-16,1-2 24 16,-8-30 40-16,1-8 8 15,-8-9 4-15,-6-5 13 16,-7-8 21-16,-10-5 20 16,-14-2 8-16,-7 4-13 0,0 8 21 15,0 14-21-15,0 11 26 16,-14 18-1-16,7 8-34 15,-10 6-8-15,17 0-21 16,0 4-13-16,0 35-15 16,0 19 9-16,0 19 6 15,0-1 1-15,10 2-1 16,-3-12 0-16,0-8 1 16,0-11 5-16,-7-12-6 15,7-15 0-15,-7-14-15 16,0-6-11-16,0 0 15 15,0 0 11-15,0-9 0 0,7-17-7 16,10-3 5-16,3-5-1 16,11 3-1-1,-17 2 0-15,10 10-2 0,-17 7-1 16,0 9 1-16,0 3-35 16,-7 0-4-16,7 26 10 15,0 8 20-15,-7-2 15 16,0-7-7-16,0 1 7 15,10-9 0-15,-3-3 3 16,6-2-5-16,18-4 2 16,-3 1-35-16,17-6-45 15,13-3-62-15,11 0-106 16</inkml:trace>
  <inkml:trace contextRef="#ctx0" brushRef="#br1" timeOffset="101613">14802 11086 695 0,'0'0'168'15,"0"0"-35"-15,0 0-17 16,0 0-13-16,0 0-19 16,0 0-82-16,-51-56-2 15,44 102-8-15,0 19 8 16,0 12 5-16,-3 0-5 0,-4 1 4 15,0-6-2-15,7-7-2 16,7-13-2-16,0-15 1 16,0-17-127-16,0-15 7 15,14-5 19-15,0 0 6 16,-7-14 21-16,3-18 32 16,-10-2 18-16,0-6 10 15,0 1 5-15,-31 1 10 16,0 9 16-16,3 9 20 15,4 15 17-15,11 2-16 16,13 3-21-16,0 0-10 16,0 0-6-16,0 0 0 15,13 6 2-15,32-4 3 0,0-2 3 16,6 0-7 0,1 0 1-16,-7 0 14 0,-1 0-9 15,-13 0 19-15,-17-2-4 16,0-1 0-16,-14 3-1 15,0 0-17-15,0 0-4 16,0 0 5-16,0 5 14 16,0 15-3-16,0 1-9 15,0-1-5-15,0-3 5 16,17-3-5-16,4-3-2 16,10-8 10-16,-11-3-8 15,11 0 3-15,-10 0 16 0,3-17-1 16,-4-5 23-1,-13-4 0-15,-7-3 7 0,0-2 0 16,0-1-40-16,-27 4-3 16,-11 8-7-16,7 8-10 15,4 9 9-15,3 3-62 16,17 0-85-16,7 24-29 16,0 3-161-16</inkml:trace>
  <inkml:trace contextRef="#ctx0" brushRef="#br1" timeOffset="102065">15411 11339 725 0,'0'0'153'0,"0"0"12"16,0 0-54-1,0 0-18-15,0 0-52 0,0 0-41 16,0-12-2-16,-7 49-2 15,0 9 3-15,-3 0 2 16,3 0-1-16,7-1 5 16,-7-5-2-16,7-6-3 15,0-6 0-15,0-13 0 16,0-6 1-16,0-5 4 16,0-4-5-16,0 0 8 15,0 0 3-15,0-15 38 16,0-23 6-16,0-13-51 0,7-6 10 15,0-9-13-15,-7-2 12 16,0-4-10 0,0 6 0-16,0 11 5 0,0 19-8 15,0 19 0-15,0 14 1 16,17 3-1-16,-10 0-6 16,24 20-24-16,3 14 25 15,11 1 0-15,-1 1-3 16,-6-1-6-16,-7-7 14 15,-10 1-14-15,-7-6-4 16,-14 0-7-16,0 0-31 16,-45 3-78-16,-27-4-119 15</inkml:trace>
  <inkml:trace contextRef="#ctx0" brushRef="#br1" timeOffset="134881">17099 11161 834 0,'0'0'198'0,"0"0"-35"15,0 0-49-15,0 0-19 16,0 0-11-16,0 0-41 15,0 0-9-15,-7-122-34 16,45 122 2-16,13 0-7 16,15 19 5-16,-4 15 0 15,-11 10-7-15,-23 7-5 16,-18 4 12-16,-10 2 0 16,-10-3 4-16,-42-5-9 0,-6-6 6 15,6-15-1 1,7-8 2-16,14-9 2 0,25-5-4 15,6-6 0-15,0 0 9 16,0 0-6-16,0 0-3 16,24 0 0-16,34 0-2 15,25 0 4-15,27 0-4 16,-7-11-27-16,0 2-72 16,-14 0-41-16,-20 1-48 15,-10 5-52-15,-22 0-159 16</inkml:trace>
  <inkml:trace contextRef="#ctx0" brushRef="#br1" timeOffset="135885">17917 11416 461 0,'0'0'288'0,"0"0"-112"0,0 0-32 16,0 0-57-16,0 0 37 16,7-152-33-16,0 141-6 15,-7 5 7-15,0 6-53 16,0 0-10-16,0 0-29 15,7 0-9-15,0 23 3 16,7 12-7-16,3 7 13 16,-4-2 8-16,12-6-4 15,-12-5-4-15,15-6 0 16,-11-12 4-16,-3-2 1 16,-7-9-5-16,10 0 0 15,3 0 3-15,18-6 2 0,0-20 10 16,14-4-14-16,-25 1 6 15,4-3-8-15,0 6 1 16,-10 9 0-16,-14 9 6 16,-1 8-1-16,1 0-7 15,11 0 2-15,2 17-14 16,11 17 4-16,0 3 8 16,-10 1 2-16,-1-7-5 15,4-8-11-15,-3-6 12 16,-4-11-6-16,-3-4-2 15,-7-2 7-15,17 0 6 16,3-20-1-16,4-14 5 16,7-3 1-16,-10 0-6 0,-4 0 0 15,-11 5 7 1,1 11 3-16,-3 10-9 0,-11 11 7 16,0 0 2-16,0 0-10 15,6 0-6-15,8 26-11 16,-7 9 17-16,17 2-3 15,-10-3 3-15,7-8 0 16,9-12-2-16,-9-2-2 16,10-12 4-16,0 0-2 15,-4 0 4-15,11-14-3 16,-7-12 1-16,-3-6 0 16,3-2 3-16,-11 2 6 15,-2 1-9-15,-5 9 2 16,-6 7 1-16,-7 12 14 0,0 3-17 15,0 0-4-15,7 11 1 16,-7 22-14-16,17 6 17 16,-3-2 0-16,0-6 0 15,3-7 0-15,4-8 0 16,3-7 0-16,-11-9-6 16,8 0 7-16,3 0-1 15,4 0 0-15,-11-9 5 16,3-11-1-16,11-5-4 15,-10-1 0-15,-4 0-2 16,4 6 11-16,-7 3-9 16,-4 5 0-16,-3 7 0 15,0 5-7-15,13 0 6 0,4 0-5 16,-10 11-3 0,17 0 4-16,-17 4 5 0,0-6 0 15,3-3-1-15,-10-4-7 16,-1-2 8-16,15 6 0 15,-4-6-4-15,4 0 10 16,3 0-6-16,3 0 0 16,-2 0 6-16,-5-11-5 15,4 5-1-15,-3 3 0 16,3 3-7-16,-3 0 7 16,3 0-22-16,3 0-74 15,-10 0-62-15,-10 6-61 0,-7 2-204 16</inkml:trace>
  <inkml:trace contextRef="#ctx0" brushRef="#br1" timeOffset="136238">18997 10735 802 0,'0'0'88'0,"0"0"24"16,0 0-36-16,0 0-38 16,0 0-38-16,0 0 4 0,-72 37-4 15,72 1 0-15,0-4 9 16,13-11-9-16,25-6 2 16,0-12 1-16,-4-5 36 15,4 0 66-15,0-34 18 16,-7-11-7-16,-10-10-48 15,-21 1-7-15,0-3-10 16,0 8-39-16,0 8 24 16,-38 13-36-16,-7 14-3 15,0 14-4-15,-6 0-19 16,-8 49-69-16,15 31-58 16,6 17-133-16,17 15-223 0</inkml:trace>
  <inkml:trace contextRef="#ctx0" brushRef="#br1" timeOffset="136846">17426 12885 968 0,'0'0'166'16,"0"0"1"-16,37-166-31 0,-16 118-34 15,-11 16 3-15,-10 10-37 16,0 10-25-16,0 6 8 16,0 6-37-16,0 0 12 15,0 0-21-15,0 0 3 16,0 6-16-16,0 28 1 16,0 23 7-16,7 24 0 15,-7 13 7-15,0 9-5 16,0 0-2-1,0-6 0-15,0-9 2 0,0-13-1 16,-7-12-1-16,7-12 0 16,0-17-59-16,0-10-37 0,0-11-112 15,0-13-113-15,7 0-97 16</inkml:trace>
  <inkml:trace contextRef="#ctx0" brushRef="#br1" timeOffset="137210">18124 12790 768 0,'0'0'244'15,"0"0"-91"-15,0 0 39 16,0 0-56-16,0 0-43 16,0 0-29-16,-45-68-59 0,38 90-5 15,-10 31-5-15,10 11 5 16,7 17 13-16,0 2-13 15,0-8 0-15,0-7 0 16,31-11 2-16,7-14-2 16,13-11 0-16,8-18 4 15,-1-5-5-15,4-9 4 16,-3 0 11-16,-22 0 31 16,-2-17-4-16,-18-9 0 15,-10 0-8-15,-7-3-19 16,0 1 7-16,-45 2-21 15,-13 3 0-15,-4 15-1 16,3 1-20-16,8 7-20 16,6 7-46-16,0 21-70 15,7 13-142-15,11 0-298 0</inkml:trace>
  <inkml:trace contextRef="#ctx0" brushRef="#br1" timeOffset="137503">16642 13885 892 0,'0'0'146'0,"0"0"-69"0,0 0 47 15,0 0-43-15,423-62 23 16,-172 34-21-16,30-1-37 16,8 0-23-16,-31 4-20 15,-34 7 0-15,-39 1 4 16,-57 9-7-16,-56 8-1 16,-65 0-86-16,-7 0-168 15,-79 11-97-15</inkml:trace>
  <inkml:trace contextRef="#ctx0" brushRef="#br1" timeOffset="137695">16982 14014 940 0,'0'0'172'0,"0"0"-6"16,0 0-17-16,0 0-57 15,258-14-36-15,-48-6 18 16,41-17-22-16,37-3-41 15,-6 4 7-15,-44 3-18 16,-66 20-56-16,-86 13-143 16,-56 0-452-16</inkml:trace>
  <inkml:trace contextRef="#ctx0" brushRef="#br0" timeOffset="86576">12474 12390 719 0,'0'0'158'0,"0"0"-9"0,0 0-63 16,0 0-2-16,0 0-6 15,0 0-47-15,-51-19-2 16,-15 19-19-16,-23 19-5 15,-7 18 5-15,-7 7-6 16,-4 7 8-16,4 6 2 16,0 3-11-16,13 3 8 15,32-6-11-15,13-11 8 16,38-11-14-16,7-10 6 16,7-5 0-16,38-6-7 15,30-2 12-15,29-12-5 16,13 0 3-16,10 0 6 0,-10 0-8 15,-11 0-1-15,-34 3-41 16,-13 8-71-16,-28 1-36 16,-17 5-38-16,-14-3-47 15,0-8-304-15</inkml:trace>
  <inkml:trace contextRef="#ctx0" brushRef="#br0" timeOffset="87276">12141 12754 88 0,'0'0'301'0,"0"0"-125"0,0 0-76 16,0 0 2-16,0 0-23 16,0 0-27-16,-83-66-7 15,83 66-45-15,24 0-2 16,42 0 2-16,54 0 16 15,59 0-3-15,34 0 26 16,48 0-21-16,28 0 5 16,0 0-15-16,7 0-8 15,-21 0 14-15,-24 0-14 16,-52 0 0-16,-27-12 12 16,-48 4-5-16,-4-3 15 15,-30 1-15-15,-11 2 1 16,-17 0 15-16,-18 0-19 0,-16-2 16 15,-11 5 5-15,-3 2-17 16,-7-5 15-16,-1 5-7 16,1-3-8-16,-7 3 20 15,11 0-25-15,-11 3 6 16,0-3 6-16,7-2-10 16,-1-4 22-16,1-2-12 15,-7-3-9-15,0 0 27 16,0-1-27-16,-31-5-6 15,4 0 6-15,-11 3 1 16,7-1 0-16,-3 4-7 16,3 1 4-16,-7-6-6 0,10 5 2 15,4 0 0-15,4 5 0 16,3 7 11-16,17-4-14 16,0 3 3-16,0 3 0 15,0 0 9-15,0-3-9 16,0 3 0-16,0 0-4 15,17 0-2-15,27 0 2 16,15 0 1-16,30 3 6 16,1 17 3-16,-18 6-6 15,-3 0 0-15,-18 2 1 16,-16 3 9-16,-11 7-13 16,-24-1 3-16,0 3-8 15,-59 9 4-15,-47 2-35 16,-18 5-122-16,-24 5-99 15,14-1-229-15</inkml:trace>
  <inkml:trace contextRef="#ctx0" brushRef="#br1" timeOffset="96141">13967 13034 545 0,'0'0'291'16,"0"0"-129"-16,0 0-33 15,0 0 9-15,0 0-30 0,0 0-30 16,0 0-3 0,-128-58-29-16,104 58-10 0,4 0-10 15,-18 29-22-15,-7 17 1 16,-6 10-2-16,6 14-3 16,7 1 2-16,24 4 8 15,1 2-17-15,13 3 7 16,0 0 0-16,13-14-2 15,32-15 2-15,7-16 0 16,-8-21-3-16,8-14 7 16,-7 0-2-16,-8 0 6 15,-16-26-3-15,-14 0 8 0,-7 3-11 16,0 1 4 0,-41 10-6-16,-35 1-7 0,-7 11-31 15,11 0-98 1,21 5-143-16,20 1-222 0</inkml:trace>
  <inkml:trace contextRef="#ctx0" brushRef="#br1" timeOffset="152571">10274 12038 1039 0,'0'0'187'0,"0"0"-31"0,0 0-30 15,0 0-44-15,0 0-5 16,0 0-50-16,0 0 16 16,-24-18-24-16,24 18-15 15,0 0 17-15,0 18-18 16,0 17-2-16,0 11 26 16,0 2-24-16,0 4 6 15,0-1-7-15,0 4 4 16,0 3-1-16,0-16-5 15,10 4 0-15,-3-1-3 16,0-10-8-16,-7 2-36 0,0 0-66 16,0 3-117-16,0 0-150 15</inkml:trace>
  <inkml:trace contextRef="#ctx0" brushRef="#br1" timeOffset="153026">10666 12351 864 0,'0'0'193'0,"0"0"-74"16,0 0 6-16,0 0-16 15,0 0-44-15,0 0 12 16,-52-101-51-16,52 101-18 0,0 0-8 15,0 12-28-15,0 25 26 16,0 15-5-16,0-3 14 16,0-1-7-16,0-5 0 15,0-6 0-15,14-3 1 16,17-11 6-16,7-3-7 16,6-12 1-16,1-8 3 15,0 0 8-15,-1 0-11 16,-16-25 8-16,3-7 34 15,-4-2-9-15,-16-3 13 0,-11-9-9 16,0 1-19 0,0-4 2-16,-45 9-19 0,-17 11-2 15,-3 9 0-15,-1 9-8 16,-2 8 6-16,9 3 2 16,21 0-13-16,11 8-33 15,10 24-58-15,17 11-60 16,0 0-90-16,44-1-131 15</inkml:trace>
  <inkml:trace contextRef="#ctx0" brushRef="#br1" timeOffset="153368">9865 13337 157 0,'0'0'864'15,"0"0"-749"-15,0 0 22 16,0 0 1-16,0 0-60 16,0 0-28-16,68-69-44 15,29 33 0-15,26 1 7 16,42-20-11-16,28 4 3 15,0-4 4-15,-15 7-7 16,-44 20-4-16,-61 10 1 0,-42 18-4 16,-31 0-21-16,0 0-142 15,-7 29-40-15,-55 11 14 16,-17 8-382-16</inkml:trace>
  <inkml:trace contextRef="#ctx0" brushRef="#br1" timeOffset="153585">10043 13463 527 0,'0'0'180'0,"0"0"-33"16,0 0 33-16,0 0-49 15,0 0-50-15,0 0-47 16,97-17 15-16,6-7 56 16,17-4-30-16,14-3-17 15,14-1-17-15,-7-5-26 16,-17 5 7-16,-18 10-21 0,-40 5-1 15,-28 11 7 1,-25 6-7-16,-13 0-4 0,0 0-31 16,0 0-96-16,0 0-67 15,0 8-107-15,0 15-16 16</inkml:trace>
  <inkml:trace contextRef="#ctx0" brushRef="#br1" timeOffset="158595">20926 10415 645 0,'0'0'141'15,"0"0"-68"-15,0 0 4 16,0 0-19-16,0 0 21 16,0 0-50-16,0 0 4 15,-83-23 32-15,8 15-43 16,-22-6 19-16,-6 0-4 0,-7-4-36 15,0 1 29-15,-3 4-29 16,3 3 8-16,7 2 14 16,6 1-15-16,22 2-2 15,2 2 1-15,-2-3 1 16,-8 4 5-16,-20-1-13 16,-31 0 0-16,-21 3 6 15,-44-3 0-15,-38-3-6 16,-52 0 0-16,-24 1 8 15,-34-1-3-15,-1 3-5 16,4 3 0-16,4 0-8 16,24 0 16-16,-4 12-8 0,-14 5 0 15,15-6 1-15,-8 0-8 16,11-4 7-16,10-2 0 16,-11 1 0-16,-2 1 13 15,-8 6-13-15,0-2 0 16,-6 3 1-16,6 1-8 15,25-10 7-15,20-5 0 16,38 0-3-16,27 0 9 16,17 0-6-16,8 4 0 15,-8 7 13-15,-23 3-22 16,-7 9 9-16,-15 2 0 16,1 7-5-16,-14 5 6 15,-10 0-1-15,0-3 0 0,3-2 2 16,14-9-8-16,4-3 6 15,10-7 0-15,16-3-2 16,-2 2 12 0,10-8-10-16,-11 6 0 0,-20-8 10 15,-10 4-18-15,-11 0 8 16,-17-3 0-16,-7 2-9 16,-6-5 19-16,6 0-10 15,21 0 0-15,30 0 5 16,39 0-15-16,20 0 10 15,31 0 0-15,7 4-1 16,0 4 9-16,0 6-8 0,-13 1 0 16,-12 2 8-16,5 0-22 15,-1 3 14-15,-3 6 0 16,-3-1-6-16,10 1 14 16,-4-3-8-16,7-5 0 15,14 1 6-15,21-7-15 16,31-4 9-16,16 0 0 15,22-1-6-15,20-4 17 16,0-1-11-16,10 1 0 16,-3-3 6-16,-3 3-15 15,-11-3 9-15,7 3 0 16,-3 0-4-16,-4-2 13 16,-7 6-9-16,-7 2 0 0,1 5 4 15,-11 2-15 1,21 8 11-16,-4-1 0 0,0 3-10 15,7 2 12 1,8 0-2-16,2 0 0 0,4-7 5 16,3 8-17-16,4-1 12 15,10 7 0-15,-6 5-9 16,-1 3 16-16,-3 5-7 16,10 4 0-16,-14 5 3 15,14 6-11-15,-10 6 8 16,10 8 0-16,0 11-4 15,7 4 10-15,0 5-6 16,0 2 0-16,31 0 4 16,-3 0 2-16,3-1-4 0,-4 2-1 15,4 6 7-15,7 2 4 16,-11 12-8-16,-3 0-4 16,4 1 4-16,-4-13 4 15,7-5-5-15,-10-18-3 16,3-2 5-16,3-2 5 15,4-4-8-15,-10-3-2 16,10-2 4-16,-4-9-3 16,11-6-1-16,-7 3 0 15,0-6 0-15,-4 3 11 16,-2-5-11-16,-5-7 0 16,4-7 2-16,-3-7-6 15,10-5 4-15,-4-6 0 0,18-3-1 16,7-3 11-1,23 0-9-15,21-2-1 0,28-6 6 16,28-6 3-16,2 2-5 16,1 10-3-16,0 5-1 15,3-3 8-15,4 1-8 16,23 2 0-16,8-11 5 16,13-6-9-16,11 0 4 15,13 0 0-15,14 0-2 16,14-6 7-16,3 0-5 15,-3 6 0-15,-14 0 1 16,-13 0-1-16,-22 0 0 0,-9 0 0 16,-14 18 0-1,-1-4 3-15,15 0-3 0,20 3 0 16,27 1 3-16,11 1-8 16,24-10 2-16,7-3 3 15,7-1-1-15,-1-5 1 16,4 0 0-16,-17 0 0 15,-17 0 0-15,-4 7 0 16,-3-5 5-16,11 9-5 16,19-11 0-16,15 0 0 15,30 0 0-15,-6 0-3 16,14 0 3-16,-22 0-4 16,-16 0 4-16,-28 0 0 15,-14 0 4-15,-34 18-2 16,-3 7-2-16,6 3 2 0,-17 7 2 15,4-1-8-15,6-8 3 16,-9 0 1-16,2-6-4 16,11-3 3-16,-3-3 1 15,-1 3 0-15,-10-8 1 16,11 2-3-16,6 1 4 16,7-6-2-16,7 2 0 15,21-2 7-15,3 0-7 16,1-1 0-16,-5-5 2 15,-9 0-8-15,-11 0 6 0,-7 0 0 16,-17 0-10 0,-10-17 4-16,-11 3 6 0,-20 2 0 15,-3-8 1-15,9 3-3 16,-13-3 2-16,-3 0 0 16,-4 0-8-16,-24-3 15 15,-24-3-7-15,-11 1 0 16,-10-3 10-16,-10-7-7 15,4-6-3-15,-8-9 0 16,1-8-8-16,-11-5 13 16,-20-19-5-16,-1-1 0 15,-13-12 10-15,-7-2-15 16,14-6 5-16,-8 3 0 16,-2-8-3-16,16-1 9 15,11 0-6-15,-3-11 0 0,-1 0 4 16,11-9-8-16,-11-16 4 15,-6-4 0-15,-14-3 0 16,-11-5 9-16,-20 9-9 16,-7 8 3-16,0 3 3 15,-7 12 1-15,-20 9-7 16,-11 5 0-16,-14 3 8 16,1-5 3-16,-8-1-11 15,4-4 0-15,-3 4 2 16,0 6-2-16,-1 8 0 15,-10 8 0-15,-3 7-5 16,-4 5 14-16,-20 2-9 0,-21 12 0 16,-10 11-21-1,-14 25-10-15,-7 24-113 0,14 6-121 16,7 0-264-16</inkml:trace>
  <inkml:trace contextRef="#ctx0" brushRef="#br1" timeOffset="162374">19894 10018 384 0,'0'0'420'0,"0"0"-264"0,0 0-42 16,0 0-44-16,0 0 41 16,231-192-49-16,-166 130-13 15,18-13 18-15,6-14-63 16,-7-8 26-16,4-14 2 15,-17-12-27-15,-3-11 22 16,-22-4-24-16,-13 1-1 16,-17 2 15-16,-14 7-7 15,-7-6-10-15,-38-1 0 16,-13-3 14-16,-18 7-16 16,4 5 2-16,-4 6 0 0,4 9-9 15,10 8 14 1,4 9-5-16,-1 14 0 0,8 8 12 15,-1 9-20-15,8 9 8 16,6 0 0-16,-7 2-10 16,0-2 19-16,1-4-9 15,-8 1 0-15,-13-6 8 16,-11 6-25-16,-13 0 17 16,-14 6 0-16,-14 6-21 15,-24 1 21-15,-24 7 0 16,-14 0 0-16,-21 2 14 15,1 4-19-15,-7 5 5 16,20 6 0-16,14 6-5 16,24 6 12-16,-7 2-7 0,-10 6 0 15,-3 0 9 1,-11 0-24-16,7 0 15 0,4 0 0 16,-4 0-14-16,10 0 21 15,8 0-7-15,6 0 0 16,7 0 15-16,7 0-28 15,-7 0 13-15,0 2 0 16,-24 2-19-16,3-2 11 16,-10-2 8-16,4 0 0 15,3 0-9-15,-4 0 1 16,4 0 8-16,-3 0 0 16,3 0-11-16,3 0 17 15,14 0-6-15,7 0 0 0,21 0 9 16,10 0-26-16,7 0 17 15,-1 0 0-15,-23 10-20 16,-14 0 21-16,-20 5-1 16,-11-4 0-16,-14 0 8 15,-13-2-21-15,-8-6 13 16,-23-3 0-16,-7 0-19 16,-1 0 5-16,1 0 14 15,14 0-5-15,10 0 27 16,20-8-38-16,7 8 16 15,14 0 0-15,4 0-16 16,-11 0 22-16,-13 2-6 0,-25 16 0 16,-3 1 12-1,3-4-21-15,11-5 9 0,3-6 0 16,28-4-12-16,3 0 20 16,10 0-8-16,-10 0 0 15,-7-4 16-15,-20 4-23 16,-14 0 7-16,-4 0 0 15,-3 0-16-15,10 9 16 16,4 3 0-16,7-5 0 16,-4 0 14-16,-3-4-24 15,-1 3 10-15,-2-4 0 16,-12 7-13-16,-2 0 21 16,-7 3-8-16,16 4 0 15,5 2 6-15,16-1-12 16,7-3 6-16,18-5 0 0,20-9-16 15,35 0 23-15,16 0-7 16,25-3 0-16,3-14 16 16,4 4-30-16,14 3 14 15,-1 2 0-15,0 1-9 16,1 7 16-16,-11 0-7 16,3 0 0-16,-6 0 11 15,-17 15-25-15,-15 11 14 16,1 8 0-16,-24 0-18 15,3 7 28-15,-10-2-10 0,3 4 0 16,-3 0 12 0,6-3-21-16,11 0 9 0,14 1 0 15,7-5-14-15,9 7 23 16,-9 0-9-16,0 5 0 16,-1 4 12-16,1 3-19 15,-7 2 7-15,6 0 0 16,18-3-16-16,3-7 26 15,25-3-10-15,-1-1 0 16,10 4 11-16,4 4-21 16,1 0 10-16,2 3 0 15,-3 1-11-15,0-4 19 16,-3 3-8-16,-4 7 0 16,-7 7 14-16,1 18-23 15,-8 8 9-15,7 9 0 0,7-1-15 16,18 2 23-16,13-1-8 15,7 3 0-15,0 2 14 16,0 7-21-16,0 2 7 16,21 0 0-16,23-8-2 15,8-8 14-15,13-13-12 16,18 0 0-16,6 0 9 16,21 2-5-16,10-5-4 15,8-2 0-15,26-3 3 16,8-6 11-16,24 0-14 15,-8 4 0-15,8-1 10 16,-7 9-13-16,-17 5 3 0,-8 1 0 16,-13-9-1-1,-7-11 10-15,7-29-9 0,31-35 0 16,28-14-44-16,51-65-22 16,44-29-132-16,25-17-101 15,-24-1-444-15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27:06.4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4952 2524 726 0,'0'0'202'16,"0"0"-47"-16,0 0-42 15,0 0 11-15,0 0-57 16,0 0-30-16,0-74-7 16,0 74-27-16,0 0-6 15,0 20-13-15,0 11 16 0,0 6-4 16,0 0 4-16,0-2 0 16,0-7-7-16,0-2 17 15,6-9-10-15,8-9 0 16,-7-2 8-16,7-6-11 15,3 0 7-15,4 0 0 16,10-14 14-16,0-17-12 16,-4-3-6-16,4 2 0 15,-3 6 16-15,-11 11-18 16,3 10 2-16,-6 5-4 16,10 0-6-16,-3 12-4 15,10 16 10-15,0 12-7 16,-11 6-58-16,-6 0-72 15,-4-4-173-15</inkml:trace>
  <inkml:trace contextRef="#ctx0" brushRef="#br0" timeOffset="-10652">860 471 946 0,'0'0'143'16,"0"0"29"-16,0 0-37 15,0 0-29-15,0 0-33 16,0 0-61-16,-52-25 7 16,52 56-19-16,-10 11 0 15,3 13 9-15,0 2-7 0,0 6-2 16,7-3 0 0,0-3 0-16,0 0-53 0,0-9-169 15,14-7-178-15</inkml:trace>
  <inkml:trace contextRef="#ctx0" brushRef="#br0" timeOffset="-10196">1142 803 544 0,'0'0'248'0,"0"0"-91"0,0 0-78 16,0 0-40-1,0 0-12-15,0 0-17 0,199-26 29 16,-140 23-7-16,-1 0-20 16,-6-3 22-16,-1 1-25 15,-27 2-5-15,-10 0 12 16,-7 0-10-16,-7 3 15 16,0-2 22-16,0-6-11 15,0-2 16-15,-21 2-48 16,-16-3 0-16,6-1-10 15,3 3 18-15,4 3-8 16,10 1 0-16,7 3 9 16,7-2-9-16,0 4 0 0,0 0 0 15,0 0-8 1,7 0-1-16,17 0 9 0,18 6 1 16,2 14 3-16,1 0 1 15,7 1-5-15,-15 3 0 16,-6 0-5-16,-10-2 10 15,-14-2-10-15,-7 1 4 16,0-5-102-16,0 2-16 16,-28-4-33-16,-16-5-120 15,13-2-394-15</inkml:trace>
  <inkml:trace contextRef="#ctx0" brushRef="#br0" timeOffset="-9759">2022 599 590 0,'0'0'220'0,"0"0"-23"0,0 0-55 16,0 0-11-16,0 0-9 15,0 0-65-15,14-85-18 16,-4 85-39-16,-3 20-7 16,7 17 7-16,0 9 3 15,3 0-3-15,-10-1 6 16,0 1 2-16,6-9-8 15,-6-11 0-15,3-9 9 16,-10-8-10-16,7-9 3 16,-7 0-2-16,0 0 32 15,0-26-31-15,0-22 16 0,-7-21-6 16,7-11-7-16,0-12 13 16,0-8-17-1,0 3 0-15,0 5-2 0,0 21 6 16,0 24-4-16,0 17 0 15,0 18 10-15,0 12-23 16,0 0 13-16,14 0-19 16,31 29 7-16,13 17-11 15,-6 8 17-15,-14 6-18 16,-7 0-20-16,-18-3 17 16,-13-8-48-16,0-6 0 15,0-6-22-15,-30-9-26 16,2-2 27-16,-3-6-87 0,17-6-146 15</inkml:trace>
  <inkml:trace contextRef="#ctx0" brushRef="#br0" timeOffset="-8807">2510 629 258 0,'0'0'374'16,"0"0"-200"-16,0 0-29 15,0 0-8-15,0 0-35 16,0 0-32-16,45-72 22 16,-45 72-54-16,0 0-1 15,0 0-37-15,0 0-22 16,0 25 22-16,7 10 0 0,10 5 4 16,4-1-7-16,3 2 3 15,10-9-1-15,-3-7-13 16,0-10-22-16,-3-10 35 15,3-5-3-15,6 0 4 16,-2-11 5-16,3-18 1 16,-1-4-6-16,-23 0 37 15,3 5-22-15,-17 5 27 16,0 5-18-16,0 13-2 16,0 2 7-16,0 3-29 15,0 0-4-15,0 0-8 16,0 6-5-16,7 16 11 0,7 7 6 15,0-3-14-15,17-6 4 16,0-5-19-16,3-13 29 16,21-2-5-16,-3 0 7 15,-8-5-2-15,15-21 0 16,-15-6 4-16,1-2 1 16,-17-6 1-16,-11 0-3 15,-10 0 29-15,-7 5-18 16,0 10 13-16,0 7-21 15,0 10 2-15,0 6-5 16,0 2-3-16,13 0-16 16,1 19 13-16,10 15-18 15,7 1 19-15,-17 2-14 0,0-3-31 16,-1-2 21 0,12-4-9-16,-12-5 2 0,5-5 5 15,-12-7-36-15,-6-5 1 16,0-6 16-16,7 0 36 15,0 0 11-15,7 0 1 16,10-21 2-16,14-16 9 16,13-8-12-16,1-7 28 15,6-7-14-15,-13-4 9 16,-14-5 42-16,-3-3-26 16,-4-2 12-16,-18 1 3 15,-6 9-36-15,0 17 32 0,0 15-13 16,-6 14-29-1,-5 12 18-15,4 5-26 0,7 2-22 16,-6 44 22-16,-1 14 0 16,7 14 2-16,-7 1-2 15,7-10 7-15,0-4-15 16,0-10 8-16,0-11-9 16,0-11-9-16,14-15-35 15,10-6 42-15,3-8 0 16,4 0 11-16,7-2 2 15,13-24-2-15,-6 3 0 16,0 3 0-16,-11 8 7 16,-3 6-7-16,-17 4 0 0,3 2-13 15,-3 0-9 1,-14 12-147-16,0 16-86 0,0 1-197 16</inkml:trace>
  <inkml:trace contextRef="#ctx0" brushRef="#br0" timeOffset="-7727">406 1706 462 0,'0'0'128'0,"0"0"-7"15,0 0-30 1,0 0-10-16,0 0-15 0,0 0-45 16,-7-30 12-16,7 30-2 15,0-7-5-15,0-1 29 16,0-5-32-16,0 0-7 15,0 4 24-15,7 6-21 16,-7-2 9-16,0 5-6 16,7-4-14-16,-7 4 4 15,17 0-8-15,-3 0-4 16,7 0 0-16,9 0 7 16,-16 0-14-16,17 0 7 15,-17 6-5-15,-7 15 0 16,-7 7-7-16,0 6 6 0,0 7-2 15,-45 1 8-15,-13 1 13 16,-1-6-13-16,8-9 0 16,20-10 3-16,10-8 0 15,21-9-3-15,0-1 0 16,0 0 7-16,0 0-6 16,0 0-1-16,21 0 0 15,23 0 4-15,32 0 2 16,3 0 6-16,17 0-12 15,11 0 11-15,3 0-23 16,-14-8-83-16,-6 5-143 16,-32 0-353-16</inkml:trace>
  <inkml:trace contextRef="#ctx0" brushRef="#br0" timeOffset="-7263">1279 1754 673 0,'0'0'160'0,"0"0"-24"16,0 0-41-16,0 0-39 16,0 0-50-16,0 0 5 15,128-42-5-15,-46 39-4 0,1-3 11 16,-4-3-10-1,-17 4 22-15,-21-1-14 0,-10 0-8 16,-17 5 21-16,-4-4-24 16,-3 5 18-16,-7-2 22 15,0-6-6-15,0-7 35 16,-17-5-69-16,-28 0-6 16,11 3-2-16,-4 0 13 15,7 8-5-15,10 1 2 16,4 2 10-16,10 3-8 15,7 3-4-15,0 0 0 16,0 0-5-16,0 0 5 16,31 0-4-16,14 23-4 0,-1 6 16 15,1 2-1 1,-7 1-7-16,-11 5 2 0,4-1-7 16,-24-1 5-16,0 3 0 15,-7-4-5-15,0-3-25 16,-38 3-140-16,-13-2-153 15</inkml:trace>
  <inkml:trace contextRef="#ctx0" brushRef="#br0" timeOffset="-6795">2184 1492 785 0,'0'0'235'15,"0"0"-31"-15,0 0-27 16,0 0-61-16,0 0-23 16,0 0-71-16,17-60-14 15,-10 91-8-15,0 21 0 16,6 13 1-16,5 7-1 16,-5-4 0-16,1-5 1 15,3-11 10-15,-10-18-11 16,7-14 0-16,-14-9 5 15,0-11-4-15,0 0 2 16,0 0 2-16,0-31 24 16,0-20-27-16,-7-23 12 15,-7-9-12-15,-3-12 8 0,10-2-6 16,-7 8-4 0,14 3 0-16,0 12-5 0,0 16 15 15,0 22-10-15,0 19 0 16,0 14-8-16,0 3-1 15,21 0-23-15,24 23 20 16,6 16-1-16,1 10-9 16,-14 0 12-16,-7 2-1 15,-31 3-39-15,0-2-8 16,-7 2-50-16,-38 6-58 16,0-5-42-16,8-4-179 15</inkml:trace>
  <inkml:trace contextRef="#ctx0" brushRef="#br0" timeOffset="-5987">2696 1657 681 0,'0'0'158'0,"0"0"22"16,0 0-65-16,0 0 2 15,0 0-35-15,0 0-56 16,7-53-16-16,-7 53-10 15,0 16-16-15,0 25 5 16,0 4 18-16,0 7-7 16,0-7 2-16,0-4 7 0,31-13-18 15,7-8 9-15,6-12 0 16,-9-8-4-16,9 0 11 16,-6-14-4-16,0-23-3 15,-17-9 13-15,3-5-3 16,-17-9-5-16,-7 3 15 15,0 2 35-15,-21 10-43 16,-17 13 19-16,-20 12-24 16,3 9 7-16,13 11-15 15,12 0 1-15,5 17 0 16,25 23-13-16,0 3 18 16,11 5-5-16,33-5 0 15,8-3-17-15,0-14 11 16,-8-11-1-16,1-12 7 0,0-3-5 15,-4 0 14-15,14 0-9 16,-21-15 3-16,11-5 4 16,-21-3 30-16,-10-3 7 15,-7 6 3-15,-7 0 31 16,0 6-67-16,0 5 16 16,0 7-16-16,0 2 3 15,0 0-28-15,0 16 14 16,0 33 0-16,0 17-6 15,0 8 13-15,0 7-7 16,0-4 0-16,0-1 13 16,0-5-16-16,0-9 3 15,0-14 0-15,0-17-6 0,0-13 11 16,0-13-5 0,0-5 0-16,0 0 10 0,0-9 18 15,0-31 5-15,-14-17-31 16,-10-14 16-16,17-9-11 15,-7-12-7-15,7-8 0 16,1-3 6-16,6 12-12 16,0 13 6-16,0 28-3 15,0 15-14-15,0 15 0 16,27 14 1-16,11 6 1 16,20 0-35-16,11 3 34 15,-10 23-24-15,-1 11-19 0,-20 3 41 16,-24 8-74-1,-14 10-14-15,-7-1-15 0,-59 3-125 16,-16-3-73-16</inkml:trace>
  <inkml:trace contextRef="#ctx0" brushRef="#br0" timeOffset="-5372">592 2450 586 0,'0'0'150'0,"0"0"-56"16,0 0-5-16,0 0-5 16,0 0-54-16,0 0-30 15,230-12 24-15,-185 40-22 16,-18 3 7-16,-3 1 3 0,-10 0-6 15,-14-1-6-15,0 1 0 16,-7-3 8-16,-31-1-2 16,-6-5-2-16,-1-9-1 15,18-8 7-15,9-3-6 16,11-3 7-16,7 0 15 16,0 0 14-16,0 0 30 15,0 0-28-15,18 0-23 16,9 0-13-16,18 0-4 15,6 0-2-15,8 0 0 16,3 0 1-16,-4 5-9 16,1 15 8-16,-21 0 0 15,-8 4-5-15,-9-1 5 0,-21 5-3 16,0-2-3 0,-21-1 6-16,-40-2-5 15,-5-5 5-15,-16-7 0 0,16-2-61 16,8-7-83-16,20-2-61 15,24 0-23-15,4 0-296 16</inkml:trace>
  <inkml:trace contextRef="#ctx0" brushRef="#br0" timeOffset="-4933">1400 2776 641 0,'0'0'101'0,"0"0"31"16,0 0 10-16,0 0-75 16,0 0-12-16,230-20-29 15,-192 16 8-15,-4-1-3 16,-16 1-19-16,-18 2 19 16,0-3-10-16,0-1 14 15,0-6 1-15,-18 1-36 16,-16-1-5-16,-4 1 0 15,0-1 10-15,18 7 0 16,2-1-5-16,12 3 0 16,6 3 1-16,0 0 2 15,0 0-5-15,0 0 2 16,31 0 0-16,13 11-4 0,1 4 4 16,7 2 0-16,-1 0-5 15,-6 6 13-15,-11-3-8 16,-10 0 0-16,-10 0 9 15,-14 0-13-15,0 6 4 16,-14-3 0-16,-24-1-12 16,-13 2-17-16,6-7-75 15,25-3-61-15,13-6-89 16,7-8-195-16</inkml:trace>
  <inkml:trace contextRef="#ctx0" brushRef="#br0" timeOffset="-4420">2452 2672 608 0,'0'0'242'0,"0"0"-85"15,0 0-31-15,0 0 1 16,0 0-51-16,0 0-37 16,-110-143 17-16,86 143-56 15,3 0 1-15,4 4-2 16,3 27-3-16,7 6 0 15,7 3 4-15,0-6-36 16,14-5 12-16,17-12-38 16,7-8 33-16,-17-7 29 15,9-2 0-15,-16 0 0 0,0 0 3 16,3 0-1-16,-17-5 53 16,0-1-4-16,0 6 14 15,0 0-1-15,0 0-44 16,7 0 0-16,-7 6-20 15,0 38 0-15,0 14 8 16,0 17-7-16,0 14 29 16,0 6-3-16,0 7-24 15,0 4 33-15,0-1-31 16,0-8-2-16,0-5 22 16,0-17-20-16,0-17 1 15,0-17-6-15,-7-11 14 0,-10-14-7 16,-17-7-7-16,-11-9 0 15,-7 0 19-15,-10-7-10 16,11-21-7-16,-1-3-2 16,8-9 13-16,16-3-32 15,21-11-9-15,7-9-45 16,21-12-12-16,54-10-106 16,11-6-91-16,21-1-281 15</inkml:trace>
  <inkml:trace contextRef="#ctx0" brushRef="#br0" timeOffset="-1637">2765 2704 370 0,'0'0'148'0,"0"0"-63"15,0 0 41 1,0 0-28-16,0 0 2 0,0 0 14 16,0 0-39-16,14-43-9 15,16 20-38-15,-2-5-13 16,3-1 31-16,-4 1-26 15,-2-1 1-15,-5 6 24 16,-3 8-40-16,-10 8 19 16,-7 3 3-16,0 4-25 15,0 0 0-15,0 0-2 16,-24 0 0-16,-21 11-6 16,-13 12 12-16,6 6-5 0,8 1-1 15,23 6 5 1,-3 1-14-16,24 3 9 0,0 0 0 15,0-3-12 1,38 1 10-16,20-13-1 16,11-4-1-16,-4-13-5 0,1-8 4 15,9 0 5-15,-9-21 0 16,-4-15 4-16,-4-10 6 16,-13-8-10-16,-1-7 12 15,-23 1-11-15,-14-5 44 16,-7 8-26-16,0 10-8 15,-7 11 31-15,-14 15-39 16,4 13 20-16,10 8-23 16,0 0-6-16,-6 20-6 15,-1 37 8-15,-3 18 4 0,3 7-4 16,14 1 15-16,0-8-11 16,0-7 0-16,0-16-70 15,0-12-26-15,7-17-94 16,17-12-52-16,-10-11-135 15</inkml:trace>
  <inkml:trace contextRef="#ctx0" brushRef="#br0" timeOffset="-1466">3246 2693 387 0,'0'0'207'0,"0"0"-136"0,0 0 4 16,0 0 2-1,0 0-74-15,0 0 8 0,265-32-11 16,-183 29-40-16,1 0-204 16</inkml:trace>
  <inkml:trace contextRef="#ctx0" brushRef="#br0" timeOffset="-913">3965 2471 762 0,'0'0'194'16,"0"0"-65"-16,0 0 32 16,0 0-55-16,0 0-60 0,0 0-20 15,-24-27-26 1,24 58 0-16,-7 15 0 0,0 1 7 16,0 3 7-16,0-7-14 15,7-9 0-15,-7-8-3 16,7-9 6-16,0-8-3 15,0-9 2-15,0 0 8 16,0 0 8-16,0-11-7 16,0-30-11-16,14-16 6 15,7-9-2-15,3-5-4 16,-17-4 0-16,0 1 11 16,-7 11-11-16,0 17 0 15,0 15 0-15,0 23-4 16,0 8 4-16,0 0-3 15,0 3 0-15,0 33-25 0,0 16 23 16,6 5 5-16,-6-2 0 16,7-9-5-16,10-9 6 15,4-14-2-15,3-15-1 16,-3-8-35-16,17 0 37 16,-1-24 0-16,8-17 2 15,7-12 0-15,-8-1 5 16,-9 3-7-16,-11 10 0 15,-10 17 13-15,-7 9-11 16,3 12-2-16,-10 3-1 16,7 6-9-16,0 30-13 15,-7 19 23-15,0 11 0 0,0 9-77 16,0-4-36-16,-7 1-36 16,7-13-99-16,-7-13-234 15</inkml:trace>
  <inkml:trace contextRef="#ctx0" brushRef="#br0" timeOffset="-696">4556 2568 655 0,'0'0'147'16,"0"0"9"-16,0 0-18 15,0 0-62-15,0 0-58 0,0 0-18 16,0 10 2-1,0 30 0-15,0 3 0 0,0-3 5 16,0-5 0-16,0-5-7 16,0-9-11-16,7-4-70 15,-7-14-129-15,10-3-78 16</inkml:trace>
  <inkml:trace contextRef="#ctx0" brushRef="#br0" timeOffset="-384">4646 2289 325 0,'0'0'357'0,"0"0"-226"15,0 0-24-15,0 0-1 16,0 0-30-16,0 0-30 0,-52-66-7 16,52 66-39-1,0 0 3-15,0 0-12 0,0 0 16 16,0 0-7-16,0 0 5 15,0-2-3-15,0-4 63 16,0 0 1-16,0-5-6 16,0-3-15-16,-7 0-43 15,0-2 21-15,-10 6-23 16,10 4 12-16,0 4-27 16,7-2 15-16,0 4-46 0,0 0-54 15,0 38-33 1,0 10-7-16,38 9-97 0,0 3-385 15</inkml:trace>
  <inkml:trace contextRef="#ctx0" brushRef="#br0" timeOffset="89557">110 4382 545 0,'0'0'212'0,"0"0"-71"16,0 0-30-16,-82-157-22 15,75 140 18-15,-7 9-40 16,7 2 21-16,7 6-38 0,0 0-40 15,0 6-10-15,0 42 6 16,0 23-6-16,14 27 24 16,24 19-21-16,-11 20 19 15,4 17 2 1,-3 12-19-16,3 8 26 0,-17 4-24 16,3 1 4-16,-3-1-4 15,-1 5-3-15,11 20 6 16,-3 18-9-16,3 10 8 15,4 11 22-15,2 4-20 16,1 4-5-16,-3 13 10 16,-4-3-5-16,-3 0 5 0,10-2-6 15,-4-5-5-15,11-12 7 16,0-13-9-16,0-10 1 16,-11-18 5-16,11-2-6 15,-14-5 1-15,-3 2-1 16,-15 2-2-16,-6 9 9 15,0 9-9-15,0 10 6 16,-27 2 5-16,-4-8-11 16,0-10 8-16,17-23-4 15,1-15-4-15,13-11 8 16,0-14-9-16,0-6 2 16,0-5 3-16,0-1-5 15,0 0 0-15,0 4 3 0,0 2-2 16,0 6 0-16,-18-4 3 15,-2-4-4-15,13-30 1 16,-7-25-1-16,14-25 0 16,0-27-1-16,0-11-5 15,0-12 4-15,0-4-4 16,7-3 6-16,-7-1 1 16,7 0 0-16,-7 0-1 15,7 0-2-15,0 0 2 16,17 0 1-16,3 0-1 15,25 0 0-15,10 0 0 16,10-7 0-16,31-13 2 0,24-6-2 16,14 6 0-1,21 4-2-15,10 1-2 0,20 6-3 16,21 7 6-16,25 2 1 16,30-7-4-16,21 7 4 15,17-5-8-15,3 5 8 16,11 0-5-16,-4 0 3 15,-17 0 2-15,-17 0 0 16,-17 5 1-16,-34 2-1 16,-25-5 0-16,-27 1 4 15,-14-1-3-15,-18-2-1 16,-16 0 1-16,-10 0-1 16,-25 0 0-16,-14 0-2 0,-16-5 2 15,-8-4-1 1,-6-5 2-16,3 5-1 0,-21 1 0 15,-3-4 1-15,-10 4-1 16,3-12 0-16,-11-1 0 16,12-9 4-16,-5-13-2 15,4-15-2-15,4-13 2 16,3-9-1-16,-4-6 1 16,4 0-2-16,-7 1 1 15,-3-4-1-15,-1-5 1 16,5-15-1-16,-12-3 1 15,-6-11 0-15,-7-11-1 0,10-14 0 16,-3-24 1 0,7-19-2-16,10-16 1 0,-10-12 0 15,7-9-1-15,-15 12 9 16,12 11-12-16,-18 13 4 16,0 23 0-16,0 6 0 15,0 3 0-15,0-3 0 16,6-12-1-16,15-10 2 15,3-13-1-15,14-5 0 16,-4-5 2-16,-3 8-5 16,7 15 3-16,-17 15 0 15,3 19-3-15,-17 12 10 16,-7 4-7-16,0 3 0 16,0 3 3-16,-24 3-4 15,10-2 1-15,-7-4 0 0,-3-5-4 16,17 0 11-1,7 3-7-15,0 5 0 0,0 6 4 16,0 8-9-16,0-2 5 16,0 0 0-16,0-6-5 15,0 0 11-15,0-3-6 16,0-2 0-16,0-4 6 16,0 6-12-16,0 11 6 15,-13 16 0-15,-11 1-8 16,10 1 13-16,-10-3-5 15,3-3 0-15,0 6 8 16,-3 3-16-16,11-1 8 0,-11 11 0 16,-4 0-8-1,11 13 14-15,3 10-6 0,0 7 0 16,7 8 5-16,-3 9-11 16,10 1 6-16,0 0 0 15,0 1-3-15,0-3 4 16,0 3-1-16,0-2 0 15,0 11 10-15,10 13-21 16,-10 5 11-16,0 8-39 16,0 4-34-16,-17 48-128 15,-41 27 5-15,-32 19-41 16,-26 5-265-16</inkml:trace>
  <inkml:trace contextRef="#ctx0" brushRef="#br0" timeOffset="91061">650 11948 575 0,'0'0'223'0,"0"0"-122"16,0 0 15-16,0 0-20 15,0 0-23-15,0 0-16 16,-51-25-19-16,51 25-24 16,24 0-14-16,34 0 3 0,59 0 13 15,41 0 16-15,55-15-5 16,38-11 15-16,24-2-22 16,14 2-16-16,7 3 9 15,-4 3-13-15,-27 6 4 16,-14-4-4-16,-21 1 1 15,1-3-1-15,-8-2 0 16,-3-1 0-16,4 0 2 16,-14 0 0-16,3 1-2 15,-14 1 2-15,-6 7-1 16,-35 5 5-16,-21 4-6 16,-16 5 2-16,-25 0-1 15,-7 0 2-15,-6 0-2 0,-11 0-1 16,11 0 3-1,-1 0-3-15,-17 0 7 0,1 0-5 16,-21 0 8-16,-8 0-7 16,-23 0-3-16,3 0 2 15,-17 0 0-15,0 0-2 16,0 0 1-16,0 0 2 16,7 0-1-16,7 0-1 15,0 0-1-15,3 0 1 16,-3 0 2-16,10 0-3 15,-17 0 0-15,6 0 0 16,-6 0-1-16,-7 0 1 0,0 0-16 16,0 0-34-1,0 0-52-15,0 0-47 0,0 0 23 16,7 5 16-16,10 4 0 16,-10-3-24-16,7-1 28 15,0 1 3-15,3-3-43 16,-3 0 89-16,10-3 32 15,-4 2 25-15,1-2 6 16,3 0 14-16,-3 0 27 16,-4 0 34-16,3 0-29 15,-13 0-11-15,11 0-17 16,-18 0-24-16,0 0-83 16</inkml:trace>
  <inkml:trace contextRef="#ctx0" brushRef="#br0" timeOffset="91977">3143 12287 703 0,'0'0'261'0,"0"0"-160"16,0 0-4-16,0 0 27 15,0 0-16-15,0 0-52 16,-193-45-11-16,193 45-45 16,35 0-1-16,27 0 1 15,24 0 12-15,20 0 5 16,4 0 3-16,-13 0-19 16,-22 0 25-16,-34 2-17 0,-10 16-7 15,-17 13 3 1,-14 14-4-16,0 24 4 0,0 12 11 15,-7 3 3 1,-31 6 14-16,11-7-14 0,-4-10-14 16,17-6 8-16,14-22-13 15,0-14 1-15,0-10-1 16,0-10-2-16,0-5-28 16,7-6-39-16,31-6-57 15,0-26-61-15,-4-7-95 16,-23 2-144-16</inkml:trace>
  <inkml:trace contextRef="#ctx0" brushRef="#br0" timeOffset="92147">3325 12711 63 0,'0'0'519'0,"0"0"-351"16,0 0 30-16,0 0-56 16,0 0-77-16,0 0-39 15,172-89-23-15,-38 65 10 16,7 6-5-16,7-6-4 15,-14 4-8-15,-17 6-51 16,-21 5-174-16,-13 0-72 16</inkml:trace>
  <inkml:trace contextRef="#ctx0" brushRef="#br0" timeOffset="92509">4632 12401 587 0,'0'0'230'0,"0"0"-55"0,0 0-28 0,0 0-11 16,-38-154-32-16,7 131-35 16,-10 8-23-16,-4 10 7 15,7 5-44-15,7 0 11 16,4 4-20-16,-4 25 0 16,17 4-1-16,14-2 0 15,0 2-2-15,0-9 0 16,7 0-6-16,21-13-19 15,9-5 4-15,1-6 18 16,0 0 0-16,7 0 7 0,-18 0-1 16,-3 0 0-1,-10 0 1-15,10 8-2 0,-10 26-4 16,6 15 5-16,-13 8 4 16,4 9-3-16,-11 0 1 15,0-6 6-15,0 3-5 16,0-6 0-16,0-6-3 15,-18 0-23-15,5-5-192 16,-1-5-256-16</inkml:trace>
  <inkml:trace contextRef="#ctx0" brushRef="#br0" timeOffset="159664">3490 10381 831 0,'0'0'186'0,"0"0"-40"16,0 0 21-1,0 0-23-15,0 0-40 0,0 0-32 16,0-58-10-16,0 58-43 15,0 0 1-15,0 0-20 16,0 14 1-16,-13 24-1 16,-18 16 7-16,0 12-6 15,10 2 6-15,-3 7-4 16,17-1-3-16,7 0 0 16,0 1 3-16,0-10-7 15,45-14 4-15,6-13-4 16,18-15 2-16,10-15-1 15,-3-8 3-15,-4 0 0 16,-3 0 4-16,-18-14 2 16,-13-14-5-16,0-7 6 0,-17-5 16 15,-8-5-11 1,-13 3 19-16,0 7-16 0,-6 8-2 16,-39 7-2-16,-20 13-11 15,-11 3 0-15,11 4-4 16,6 0 7-16,14 0-6 15,14 0-1-15,18 15-34 16,6 7-20-16,7 1-33 16,0 5-38-16,34 1-110 15,35-15-161-15</inkml:trace>
  <inkml:trace contextRef="#ctx0" brushRef="#br0" timeOffset="159987">4477 10386 445 0,'0'0'568'16,"0"0"-372"-16,0 0-8 15,0 0-27-15,0 0-52 16,0 0-45-16,-62-121-9 16,62 121-29-16,0 0-11 15,0 7-13-15,0 32 5 16,17 22-7-16,4 19 15 15,-7 3-12-15,-4 5 10 16,-3 1-11-16,0 6 1 16,0-2 1-16,0-6 1 15,-1-14-3-15,5-19-2 0,-4-16 4 16,0-15-4-16,-7-13 0 16,0-3-4-16,0-7-6 15,0 0-39-15,0 0-14 16,-45 0-55-16,-38 0-229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51.6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223 146 742 0,'0'0'187'16,"0"0"-56"-16,0 0 2 16,0 0-3-16,0 0-66 15,0 0-4-15,21-34-21 0,-21 30-33 16,0 4 28-1,0 0-30-15,0 0-3 0,0 0 21 16,0 0-21-16,0 0 6 16,0 0-7-16,0 0 3 15,0 0-13-15,-21 4 10 16,-10 16 0-16,4-1 8 16,10-1-2-16,3-2-6 15,7 2 0-15,7-4 5 16,0 1-10-16,0 1 5 15,0 8 0-15,31 0-8 16,3 9 15-16,11-2-7 16,0-3 0-16,-1-2 8 0,-13-3-11 15,-17 3 3 1,10-3 0-16,-17 5-6 0,0-2 11 16,-7 0-5-16,0 4 0 15,0-5 6-15,-7-6-10 16,-24-2 4-16,0-2 0 15,4-7-5-15,-11-4 9 16,-14-4-4-16,8 0 9 16,-8 0-7-16,7-21-4 15,7-5-19-15,11-8-55 16,10-11-41-16,17-7-96 16,0-7-188-16</inkml:trace>
  <inkml:trace contextRef="#ctx0" brushRef="#br0" timeOffset="85">223 146 637 0</inkml:trace>
  <inkml:trace contextRef="#ctx0" brushRef="#br0" timeOffset="165">223 146 637 0,'-20'-135'165'0,"20"129"-7"0,0 4-19 0,0-1-67 0,0 3-7 16,20 0-60-16,32 0 8 15,37 0-25-15,28 0 12 16,17 0-170-16,-7 14-166 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28:13.7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7620 2572 772 0,'0'0'178'0,"0"0"-81"15,0 0-54-15,0 0-22 16,0 0 73-16,223 139-12 16,-151-75-22-16,4 5-8 15,-24 8 5-15,-25 6-34 16,-10 5-9-16,-17 4-3 16,-31-1-11-16,-58 3-2 15,-28-11-148-15,-10-6-311 0</inkml:trace>
  <inkml:trace contextRef="#ctx0" brushRef="#br0" timeOffset="-62856">4559 1053 855 0,'0'0'183'0,"0"0"-50"16,0 0-15-16,0 0-52 0,0 0-65 15,0 0-1-15,-120 156 8 16,113-54-3-16,0 7 7 16,7 5-8-16,0-6 0 15,0-7-1-15,0-12 4 16,0-12-7-16,21-12 0 16,17-13-71-16,7-15-172 15,13-16-229-15</inkml:trace>
  <inkml:trace contextRef="#ctx0" brushRef="#br0" timeOffset="-61994">6344 1577 679 0,'0'0'217'0,"0"0"-67"0,0 0-26 0,0 0-17 15,0 0-36-15,0 0-33 16,-58-117 0-16,20 117-38 16,-14 0 0-16,7 23-3 15,1 5 6-15,23 3-8 16,11 4 0-16,10-3-13 16,0-4-34-16,0-8-38 15,17-6 9-15,10-8 17 16,-2-6 35-16,2 0 29 15,-3 0 0-15,7 0 0 16,-10-6 16-16,-8 4-7 16,5 2 5-16,-5 0-11 15,1 0 2-15,3 0-5 0,4 14 1 16,-14 3-1-16,17 6 0 16,-10 3 4-16,-1 2-1 15,12-2-3-15,-12-1-80 16,11-13-202-16</inkml:trace>
  <inkml:trace contextRef="#ctx0" brushRef="#br0" timeOffset="-61715">6530 960 863 0,'0'0'188'0,"0"0"-17"16,0 0-55-16,0 0-64 16,0 0-50-16,0 0-1 15,110 91 22-15,-35-8 12 16,-9 14 4-16,2 17-23 16,-16 12 9-16,-14 1-10 15,-18-8-13-15,-20-8 10 16,0-2-12-16,-13-9-1 15,-49-5-66-15,-24-10-200 16,-21-10-316-16</inkml:trace>
  <inkml:trace contextRef="#ctx0" brushRef="#br0" timeOffset="-62547">4972 1540 653 0,'0'0'187'15,"0"0"-38"-15,0 0-27 16,0 0-28-16,0 0-22 15,0 0-53-15,-21-55-11 16,80 55-6-16,6 0-2 16,11 0 0-16,-18 0 0 15,-13 0 8-15,0 6-7 16,-7 8-1-16,-8 8 3 16,-9 5 4-16,-14 17-6 15,0 7 1-15,-7 6 16 16,0 0-15-16,0 0 11 0,-7-9-4 15,0-1-9-15,7-10 9 16,0-9-10-16,0-5 0 16,0-9-44-16,0-5-142 15,0-9-35-15,0 0-151 16</inkml:trace>
  <inkml:trace contextRef="#ctx0" brushRef="#br0" timeOffset="-62370">5233 1766 701 0,'0'0'103'0,"0"0"-69"16,0 0-2-16,0 0-28 16,245-25 1-16,-142 18-5 15,0 4-165-15</inkml:trace>
  <inkml:trace contextRef="#ctx0" brushRef="#br0" timeOffset="-64154">1912 2106 413 0,'0'0'392'0,"0"0"-213"16,0 0-36-16,51-186 2 16,-37 134-50-16,-14 7-4 15,11 5-15-15,-11 8-37 0,0 15 20 16,0 9-12-16,0 8-29 15,6 0-6-15,-6 15-12 16,0 27 0-16,7 18-4 16,0 3 8-16,-7 3-4 15,0-3 0-15,7-4 6 16,0-7-2-16,10-9-4 16,-10-12 0-16,0-16-3 15,-7-7 11-15,0-8-8 16,0 0 2-16,0-8 4 15,0-38 14-15,-7-20-20 16,-17-20 0-16,10-11-4 16,-6-15 14-16,-5-8-10 15,12-8 0-15,6-1 6 0,-3 9-12 16,10 20 6-16,0 34-7 16,0 29 0-16,10 23-6 15,24 14 1-15,18 2-6 16,17 47-4-16,-4 23 17 15,-7 22-15-15,-13 3 5 16,-7-2 13-16,-7-13-26 16,-17-10 4-16,-14-12-4 15,0-8-68-15,-14-1-33 16,-45-5-84-16,-23-7-90 16,-8-1-496-16</inkml:trace>
  <inkml:trace contextRef="#ctx0" brushRef="#br0" timeOffset="-63155">2362 2035 583 0,'0'0'210'16,"0"0"-50"-16,0 0-7 15,0 0-25-15,0 0-62 16,0 0 30-16,38-66-58 15,-38 66-23-15,0 0-15 16,0 3-10-16,0 23 10 16,7 5-3-16,10 3 15 0,4 0-11 15,3-2-1 1,3-6 0-16,4-6 0 0,-3-9 4 16,3-6-4-16,0-5 0 15,-11 0 6-15,11-11 0 16,-10-14-6-16,-4-10 2 15,-3-1 7-15,-7-2-1 16,-7 6-8-16,0 6 12 16,0 12-7-16,0 9 14 15,0 5-12-15,0 0-5 16,0 0-4-16,0 11-24 16,0 21 26-16,7-1 0 15,24-3 6-15,-4-2-8 0,4-9 2 16,0-8-3-1,-3-9-5-15,-4 0 3 0,3 0 5 16,-3-14 0-16,-3-9 8 16,-4-8-6-16,4-4-2 15,-14 2 0-15,-1-5 3 16,5 4 1-16,-11 2-4 16,0 15 7-16,0 5-3 15,0 12 11-15,0 0-15 16,7 0-18-16,13 14 12 15,4 24-4-15,4 2 10 16,3 6 1-16,0-7 8 16,-11-5-18-16,-13-2 9 15,-7-6-27-15,0-6-23 0,0-6-42 16,0-2 4-16,-7-9 0 16,-13-3 47-16,2 0 34 15,18 0 5-15,0 0 2 16,0-6 12-16,7-22-9 15,31-8-3-15,14-5 9 16,10-12-7-16,-4-3 15 16,-6-8 10-16,-8-1 26 15,-16-1 30-15,-11 4-29 16,-10-2 0-16,-7 10 13 16,0 8-32-16,0 14 17 15,-14 18-21-15,4 12-15 16,3 2 1-16,7 0-17 0,-7 37-7 15,-7 23 2-15,8 20 5 16,-5 3 2-16,11-9-2 16,0-11 4-16,0-9-14 15,17-10 14-15,11-17-4 16,-4-6 0-16,-3-16-18 16,3-1 16-16,-4-4-4 15,4 0 6-15,4-15-6 16,10-7 6-16,-7 2 0 15,-4 1 4-15,-3 14-1 16,-3 5-3-16,3 0 0 16,-3 0-2-16,3 15-5 0,-4 10-5 15,-3 7-70-15,4-3-74 16,10-9-112-16,3-11-167 16</inkml:trace>
  <inkml:trace contextRef="#ctx0" brushRef="#br0" timeOffset="-55037">5522 3235 693 0,'0'0'199'16,"0"0"-94"-16,0 0 2 15,0 0-6-15,0 0-76 16,0 0-25-16,0-20-10 15,0 60 10-15,0 1 2 16,0 1 5-16,14-5-7 16,10-5 0-16,-3-7 3 15,10-11-3-15,-4-8 0 16,4-6-1-16,7 0 1 0,7-16 1 16,-11-19 4-1,11-2 10-15,-8 3-8 0,1 8 19 16,-17 8-21-16,-4 13-4 15,-3 5 5-15,0 0-6 16,10 0-14-16,-4 15 12 16,11 17-10-16,-24-5 7 15,7 5-81-15,-14-7-80 16,0-1-93-16</inkml:trace>
  <inkml:trace contextRef="#ctx0" brushRef="#br0" timeOffset="-56550">2476 3524 545 0,'0'0'228'0,"0"0"-110"0,65-200-15 15,-58 137-28-15,-7 11 23 16,0 13-32-16,-7 13-9 16,-38 8-12-16,1 13-33 15,-1 2 9-15,-13 3-21 16,6 0 1-16,0 23-5 16,-6 11 10-16,20 6-6 15,14 0 0-15,24-3-4 16,0-8 2-16,10-6-23 15,42-12-19-15,6-2 23 16,1-6-29-16,10-3 19 16,-18 0 29-16,-23 0 2 0,3-12 3 15,-24 3-3-15,-1 7 1 16,-6-1 20-16,0 3-6 16,0 0-6-16,0 3-9 15,7 40-20-15,4 16 20 16,-4 22 3-16,-1 10-1 15,1 3 2-15,0 3 1 16,7-5-4-16,3-9-1 16,-3-8 4-16,0-15-5 15,-4-17 1-15,-10-15 0 16,0-11-1-16,0-14 3 16,-17-3-3-16,-35 0 2 0,-6-20 19 15,-18-17-8-15,11-3-12 16,13-9 0-16,14 1 9 15,31-1-8-15,7-5-1 16,7-6 0-16,69-5-8 16,34-13 5-16,7 3-23 15,17 0-2-15,-21 11 18 16,-16 9 6-16,-32 13 4 16,-13 7 5-16,-28 12-4 15,-17 3 9-15,-7 5 22 16,0-1-3-16,0 4 2 15,-7 1-28-15,-17 8 6 16,10 3-3-16,-10 0-3 16,3 6-6-16,-3 25 2 15,3 12 1-15,15 8-3 0,6 4 4 16,0-1-1-16,37-5 0 16,29-16-12-16,16-12 10 15,-3-18-15-15,4-3 13 16,-1-14 4-16,-9-29 1 15,-11-9 0-15,-11-6 6 16,-13-7-5-16,-11-7 27 16,-20-1 3-16,-7-2-14 15,0 6 23-15,0 15-26 16,-13 23 19-16,-8 13-6 16,11 15 1-16,3 3-12 15,-7 7-17-15,7 38-5 16,-17 20-1-16,17 16 6 0,7-4 0 15,0-3-3-15,0-7 3 16,14-10-43-16,10-9-73 16,-3-14-51-16,-4-17-28 15,-3-12-90-15,-8-5-285 16</inkml:trace>
  <inkml:trace contextRef="#ctx0" brushRef="#br0" timeOffset="-55882">3439 3315 458 0,'0'0'157'0,"0"0"-98"0,0 0-10 15,0 0 30-15,230-60-25 16,-158 40-32-16,11 3 8 16,-1 0-3-16,-16 3-2 15,-8-2 1-15,-20 9-7 16,-14-2 15-16,-10 7 1 15,-8-1 12-15,-6 3 15 16,0 0-12-16,0 0-22 16,0 0-26-16,0 0-2 15,0 29-15-15,0 10 10 16,0 7 10-16,0 0-2 16,0-1-3-16,-6-5 4 15,-1-3-1-15,0-13-3 0,7-10 0 16,0-9-1-16,0-5 8 15,0 0-1-15,0 0 15 16,0-29-3-16,14-16 20 16,17-12-36-16,-11-9-2 15,4-3 3-15,-10 1 4 16,-7 5-5-16,0 14 5 16,-7 18-3-16,0 16 17 15,0 13-15-15,0 2-6 16,0 0 0-16,7 37-28 15,3 18 28-15,4 4 0 16,-1 1 1-16,12-8-2 16,2-12 1-16,-3-12 0 0,-3-16 2 15,-8-6-2-15,5-6-1 16,2 0 1-16,11-29 0 16,21-17 1-16,-1-8-1 15,-13 3 0-15,7 1-2 16,-24 17 6-16,-4 7-4 15,-10 14 0-15,-7 12 2 16,13 0-9-16,1 20-14 16,10 31 8-16,-10 20 11 15,-7 2-5-15,0-2 7 16,10-8 0-16,-3-9-66 0,10-8-69 16,-11-11-46-16,8-15-75 15,-14-15-397-15</inkml:trace>
  <inkml:trace contextRef="#ctx0" brushRef="#br0" timeOffset="-55670">5003 3272 473 0,'0'0'199'16,"0"0"-82"-16,0 0-9 16,0 0-78-16,0 0-30 15,0 0-5-15,7 24 5 16,-7 1 18-16,7-2-10 15,-7 0-6-15,17-3 8 16,-10-6-8-16,0-3-4 16,6-6-29-16,-6-5-92 0,-7 0-34 15,0 0-139-15</inkml:trace>
  <inkml:trace contextRef="#ctx0" brushRef="#br0" timeOffset="-55371">5003 3020 356 0,'0'0'159'16,"0"0"-29"-16,0 0-14 16,0 0-34-16,0 0-68 15,0 0-14-15,-52-22 3 16,52 36-3-16,0-6 1 16,21-2 1-16,-14-6 10 0,10 0 34 15,-3 0 59 1,-7-2-19-16,-7-12-32 0,0-4 8 15,0-2-31-15,0 5-23 16,0 5 3-16,-14 0-11 16,-10 10-11-16,10 0-46 15,0 4-96-15,14 27 4 16,0 9-121-16</inkml:trace>
  <inkml:trace contextRef="#ctx0" brushRef="#br0" timeOffset="-229">6973 2544 693 0,'0'0'210'0,"0"0"-82"16,0 0 12-16,0 0 3 0,0 0-58 15,0 0-1 1,-130-118-26-16,130 118-30 0,0 0-13 15,-25 32-10-15,-5 25-5 16,-5 26 24-16,-10 14-10 16,15 5 8-16,23 8-14 15,7 1-8-15,0-5 11 16,20-6-9-16,18-12-2 16,7-16 0-16,-1-15-16 15,-6-20-37-15,7-16-61 16,13-19-56-16,8-2-35 15,16-26-127-15</inkml:trace>
  <inkml:trace contextRef="#ctx0" brushRef="#br0" timeOffset="852">2135 5014 793 0,'0'0'224'0,"0"0"-67"15,0 0-14-15,0 0-21 16,-31-161-33-16,25 150-29 15,6 5-3-15,0 6-28 16,0 0-18-16,0 0-11 16,0 17-9-16,0 24 1 15,0 13 2-15,0 12 12 0,0-4 0 16,0 1-6-16,0-6 0 16,13-9-2-16,11-7 5 15,-10-18-3-15,0-9 0 16,-14-8 5-16,0-6-3 15,0 0 1-15,0-6 2 16,0-34 12-16,0-20-15 16,0-17-2-16,0-12 0 15,0-8 6-15,0-6-7 16,0 9 1-16,0 11 0 16,0 20-4-16,0 26 4 15,0 17 0-15,0 14-3 0,0 6-20 16,31 0 6-1,14 0-14-15,6 23 7 0,1 15 19 16,-14 7-22-16,-11 9 11 16,-3 1 0-16,-24-1-24 15,0-2-24-15,-14-4-26 16,-41-8-49-16,4-6-64 16,16-8-123-16</inkml:trace>
  <inkml:trace contextRef="#ctx0" brushRef="#br0" timeOffset="1833">2496 5062 250 0,'0'0'503'0,"0"0"-346"16,0 0-30-16,0 0-10 15,0 0-19-15,0 0-6 16,0 0-36-16,18-114-39 15,-18 114-17-15,0 9-6 16,0 27 3-16,0 11-3 16,7 4 12-16,6-3 1 15,18-2-7-15,4-12 0 16,2-9-5-16,1-10 1 16,-7-11 4-16,-3-4 3 15,10 0 0-15,-1-26 8 16,-9-11-9-16,3-1 2 0,-17 1 4 15,-14 5-4-15,0 10 5 16,0 7 20-16,0 7-29 16,0 8 24-16,0 0-24 15,0 0-7-15,0 0 5 16,0 0-12-16,0 20 9 16,0 9-7-16,17-7 3 15,-4-2 2-15,18-5-19 16,-3-7 15-16,3-8 3 15,14 0 9-15,-8 0-1 16,-9-25 1-16,3-7 10 16,-4-2-7-16,-16-1 12 15,-11 4 2-15,0 6 14 0,0 7-11 16,0 7-3-16,0 8 4 16,0 3-18-16,0 0-8 15,0 0 0-15,7 29-8 16,13 13 7-16,4 10 5 15,-3 2 0 1,-7-3-4-16,10-2-6 0,-17-9-2 16,-1-8-8-16,-6-9-40 15,0-9 14-15,0-5-37 16,0-9 25-16,0 0 38 16,0 0 20-16,0-23 9 15,0-7-9-15,0-7 0 0,18-5 9 16,9-7-8-1,11-5 0-15,14-3 19 0,-8-3-15 16,8 0 13-16,-14-1 3 16,-11 8 2-16,-3 6 21 15,-24 11-18-15,0 12 24 16,0 10-4-16,0 9-22 16,0 5 5-16,0 0-29 15,0 0-6-15,0 37 1 16,-7 17-13-16,-17 17 18 15,11 3 0-15,13-5 8 16,0-6-8-16,0-9 0 16,0-8 4-16,0-15-7 15,13-10 3-15,-6-13 0 16,3-8-1-16,4 0 5 16,17-3-4-16,10-25 7 0,-3-4-3 15,14 5-4-15,-14 6 2 16,-7 10-2-16,-4 11 0 15,4 0-2-15,7 0 0 16,0 11 2-16,-4 12-9 16,4 5-1-16,-7-2-56 15,-4 0-44-15,4-6-86 16,7-9-228-16</inkml:trace>
  <inkml:trace contextRef="#ctx0" brushRef="#br0" timeOffset="2447">5092 4276 805 0,'0'0'168'16,"0"0"-26"-16,0 0-7 15,0 0-16-15,0 0-35 16,0 0-42-16,-127-81-22 16,113 131-19-16,-10 24-1 15,-3 26 15-15,10 12 0 16,3 2-15-16,0 5 2 15,7-4 0-15,-3-3-1 16,10-10-1-16,0-10 0 16,0-14-2-16,45-21-64 15,6-26-155-15,25-22-166 16</inkml:trace>
  <inkml:trace contextRef="#ctx0" brushRef="#br0" timeOffset="2874">5735 4693 20 0,'0'0'778'0,"0"0"-629"15,0 0 3-15,0 0 2 16,0 0-51-16,0 0-54 16,-6-84-24-16,-1 84-24 0,0 21 16 15,-7 16-17 1,4 12 0-16,3-1 6 0,7 1-8 15,0-3 2-15,0-6 0 16,0-8 0-16,31-12 6 16,-4-9-7-16,11-8 1 15,7-3 0-15,6 0 10 16,11-23-9-16,-10-9-1 16,-18-2 4-16,11 0 5 15,-21 4-5-15,-10 0-1 16,-1 7-2-16,-2 12 34 15,-11 5-16-15,0 6 0 16,0 0-9-16,0 0-10 16,0 22-12-16,0 21 10 15,0 12 2-15,0 5 2 16,-17 0-2-16,17-6 0 0,0 1 0 16,0-9 0-1,0-10-96-15,0-9-198 0,24-19-318 16</inkml:trace>
  <inkml:trace contextRef="#ctx0" brushRef="#br0" timeOffset="3166">6255 4034 835 0,'0'0'162'0,"0"0"-12"0,0 0-27 16,0 0-7-16,0 0-67 16,0 0-45-16,-83-7-4 15,166 75 7-15,13 19 23 16,17 10 15-16,-3 11-37 16,-6 4 14-16,-22-2-14 15,-24 0-2-15,-20-10 0 16,-38-5-6-16,0-4 0 15,-58-3-7-15,-49 1-60 16,-17-12-163-16,-16-5-250 16</inkml:trace>
  <inkml:trace contextRef="#ctx0" brushRef="#br0" timeOffset="8035">6076 6709 734 0,'0'0'204'16,"0"0"-83"-16,0 0 9 15,0 0-14-15,0 0-15 16,0 0-58-16,10-96-21 16,-10 106-22-16,-10 27 0 15,-4 14-3-15,7 1 6 16,7-6-3-16,0-3 0 0,0-6 7 15,0-14-10-15,14-11 3 16,17-12 0-16,14 0 4 16,6-15 0-16,14-22-1 15,4-3 1-15,-10-3 4 16,-8 14-4-16,-13 6-4 16,-17 18 0-16,3 5-3 15,-4 0 3-15,-2 14-1 16,2 21-2-16,-13 7-54 15,-7 1-121-15,0 0-205 16</inkml:trace>
  <inkml:trace contextRef="#ctx0" brushRef="#br0" timeOffset="6431">2541 7135 656 0,'0'0'298'0,"0"0"-163"16,90-163 2-16,-77 89-6 15,-2 3-48-15,-11-1-22 16,0 18-23-16,-24 13-16 0,-21 19 12 15,0 10-23-15,-6 12-6 16,-1 0-5-16,0 0-2 16,8 8 1-16,13 24 1 15,3 4 0-15,21 11-5 16,7-2 5-16,0-4-5 16,0-7 0-16,28-8-29 15,17-3 27-15,-8-9 2 16,-6-6 5-16,-10-4-8 15,-7 1 8-15,-7-5 0 16,3 3-1-16,-10 0 8 16,0 2-9-16,0 13 2 15,14 11-8-15,-7 13 0 0,-7 15 8 16,6 4 0 0,-6 10-1-16,7 3 10 0,4 6-9 15,2 0 0-15,1-3 1 16,0-5-6-16,3-15 5 15,-3-11 0-15,-7-6 0 16,-7-14 4-16,0-10-7 16,0-10 3-16,-7-2-15 15,-38-4 15-15,-13 0 18 16,-18-4-10-16,18-24-5 16,-8-9 5-16,15-9-5 15,20-11-3-15,17-12 3 0,14-11-7 16,27-11-3-1,63-6-7-15,37 0 3 0,21 4-38 16,-7 17 33-16,-14 13 3 16,-31 14 13-16,-23 12 1 15,-29 6-1-15,-13 5 0 16,-17 3 9-16,-14 0 3 16,0-3 21-16,0 6-14 15,0 5-12-15,0 10 15 16,0 5-11-16,-14 0-11 15,7 0-10-15,-3 17-10 16,-4 21 20-16,14 7 0 16,0-2 6-16,0-3-10 0,52-6 4 15,17-8-1 1,10-14-6-16,10-12 13 0,1 0-6 16,-15-15 2-16,-16-22 1 15,-15-8 5-15,-16-13-6 16,-4-10 6-16,-17-10 16 15,-7-14-16-15,0 5 13 16,0 6-8-16,-21 24-12 16,4 23 32-16,3 22-15 15,7 12-5-15,0 0-13 16,-3 44-11-16,3 23 11 16,7 31 1-16,0 5 7 0,0-1-14 15,0-1 6 1,17-6 0-16,11-17 0 0,3-20-15 15,-4-14-43-15,4-16-49 16,-17-13-82-16,3-13-43 16,-17-2-87-16</inkml:trace>
  <inkml:trace contextRef="#ctx0" brushRef="#br0" timeOffset="7133">3504 6737 650 0,'0'0'112'16,"0"0"-89"-16,0 0-4 16,313-36-13-16,-186 24 1 0,-10 0-7 15,-14 1-3-15,-7-7-5 16,-13 4-6-16,-18-2 11 16,-20 7-2-16,-14 3 5 15,-24 0 0-15,-7-2 20 16,0-1 16-16,0-8 20 15,0 3 41-15,0 0-24 16,-7 2 8-16,7 3-3 16,0 4-16-16,0 2 2 15,0 3-32-15,0 0-3 16,0 0-29-16,0 0-5 16,0 26 0-16,0 19 5 15,-7 16 0-15,0 3 11 16,-10 0-6-16,10-1-3 15,0-11 0-15,0-15-1 0,7-11 3 16,0-12-4-16,0-14 0 16,0 0 8-16,14-6-7 15,17-40 69-15,14-17-25 16,-1-17-44-16,-9-3 20 16,-4-2-17-16,-18 2-2 15,-2 9 9-15,-11 19-9 16,0 20 6-16,0 21-7 15,0 12 1-15,0 2-2 16,0 0-11-16,0 28-4 0,13 15 13 16,1 10 4-1,10 0 0-15,-3-11-2 16,3-8 5-16,-3-6-17 0,3-15 12 16,-11-5-6-16,8-8-4 15,3 0-3-15,4 0 7 16,9-21 6-16,8-12 0 15,-7-1 6-15,0 0-3 16,-11 2-3-16,-3 6 0 16,-10 15 2-16,0 8-6 15,-14 3 4-15,17 14-19 16,-17 32 18-16,0 14-19 16,0 11 20-16,0 0-25 15,-31-1-81-15,17-7-107 16,-3-15-95-16,17-11-462 0</inkml:trace>
  <inkml:trace contextRef="#ctx0" brushRef="#br0" timeOffset="7386">5498 6631 737 0,'0'0'171'16,"0"0"-72"-16,0 0-12 15,0 0-59-15,0 0-16 16,0 0 43-16,-45 124-30 16,39-81-1-16,-1 0-9 15,7-7-13-15,0-4 9 0,0-7-10 16,0-4-1-16,0-10 0 16,0-8-46-16,13-3-123 15,18 0-33-15,-10-23-69 16,10-17-307-16</inkml:trace>
  <inkml:trace contextRef="#ctx0" brushRef="#br0" timeOffset="7675">5447 6260 535 0,'0'0'149'0,"0"0"-14"15,0 0-9-15,0 0-33 0,0 0-11 16,0 0-64-1,-45-48-17-15,45 56-1 0,0 18-2 16,0 5 2-16,0 1 0 16,17-7 3-16,-10-11-1 15,7-4 0-15,10-10-2 16,-4 0 27-16,11-10 39 16,-3-21 17-16,-4-1-41 15,-24-2-23-15,0 0-6 16,0 5-13-16,-31 7-16 15,10 7-36-15,11 15-47 16,10 0-23-16,0 18-127 16,0 30 7-16</inkml:trace>
  <inkml:trace contextRef="#ctx0" brushRef="#br0" timeOffset="9444">2926 8041 910 0,'0'0'104'0,"0"0"2"15,0 0 28-15,0 0-50 16,0 0-16-16,-206-154-28 16,161 154-19-16,7 0-18 0,-6 6 3 15,6 25-6 1,10 9 0-16,15 5 4 0,13-1-14 15,0 0 10-15,0-11-13 16,27-10-22-16,11-8-26 16,0-14 19-16,-11-1 33 15,4 0 9-15,-10 0 8 16,-4 0-4-16,-10 0-4 16,0-5 31-16,-7 5-3 15,0 0 15-15,0 0-42 16,7 5-1-16,0 38-7 15,3 26 7-15,-10 20 11 16,0 8 2-16,0 3-7 16,0-8 1-16,0-4-3 15,0-5-2-15,-17-6 6 0,10-11-8 16,-14-14 0-16,4-21 3 16,3-17 2-16,-17-14-5 15,4 0 7-15,-18-8 5 16,-6-32 4-16,13-11-16 15,7-15 1-15,31-15-1 16,0-7-5-16,31-9 3 16,58-9-5-16,21-8-6 15,24 0 7-15,-7 13-2 16,-3 18 8-16,-28 20-4 16,-34 20 12-16,-27 15-8 15,-11 11 2-15,-24 11-2 16,0 0 25-16,0 6-14 15,0 0 5-15,0 0-8 0,-17 0-8 16,-11 0-4-16,-17 14-1 16,1 29 4-16,-1 14-4 15,14 6 6-15,24 6-1 16,7-3 0-16,0-9-5 16,38-14 3-16,14-17 1 15,-1-18 1-15,8-8-5 16,9-6 7-16,-2-36-2 15,-8-13 11-15,4-7-11 16,-10-4 13-16,-15-6-1 16,-23 0 5-16,0 1 17 15,-14 2-13-15,0 15-5 0,0 16 7 16,-7 22-14-16,0 14 20 16,0 2-29-16,7 11-8 15,-17 40-8-15,3 23 16 16,8 18 1-16,-1 5 4 15,7 0 0-15,0-8-10 16,0-12 5-16,13-20-81 16,11-20-21-16,-10-17-68 15,7-20-41-15,3 0 22 16,-3-20-19-16,-4-22-23 16,-10-10 117-16,0-5 110 0,-7-1 4 15,0 4 7 1,0 9 71-16,0 10 82 0,-7 9-31 15,7 12-12-15,0 5-16 16,0 1-76-16,51 5-25 16,39 0-47-16,20 3-138 15,0 0-285-15</inkml:trace>
  <inkml:trace contextRef="#ctx0" brushRef="#br0" timeOffset="9985">4594 8027 862 0,'0'0'151'0,"0"0"-16"15,0 0 24-15,0 0-50 0,0 0-37 16,0 0-29-16,-52-43-40 16,39 84 4-16,-18 10 5 15,3 8-7-15,4 4 0 16,3 0 2-16,4-9-7 15,-3-11 0-15,20-17 5 16,0-18-12-16,0-8 8 16,0 0-1-16,0-14 10 15,37-34-10-15,15-21 18 16,13-13-18-16,-13-5 0 16,-1-1 7-16,-6-1-7 15,-7 12 0-15,-14 14-1 16,-10 26 10-16,-7 20-7 0,-7 17-2 15,0 0-7-15,0 23 6 16,0 29-12-16,0 13 13 16,0 1 0-16,0-3 12 15,-7-6-12-15,7-14 0 16,0-6 0-16,0-14-6 16,0-14 6-16,0-9-5 15,31 0-1-15,10-12 3 16,14-23 3-16,10-5 0 15,-13 1 3-15,6 7 0 16,-13 9-3-16,-7 9 0 16,-7 11-2-16,-17 3-2 0,6 0-3 15,-20 32 4 1,0 10-32-16,0 13-27 0,0 5-85 16,-7-3-95-16,7 1-118 15</inkml:trace>
  <inkml:trace contextRef="#ctx0" brushRef="#br0" timeOffset="10214">5464 8164 681 0,'0'0'154'16,"0"0"-23"-16,0 0-12 15,0 0-52-15,0 0-64 16,0 0 3-16,-31 78 9 0,0-19 7 15,10-2-8-15,-3-5-2 16,10-12-9-16,8-15-3 16,6-7 0-16,0-12-173 15,0-6-76-15,6 0-27 16</inkml:trace>
  <inkml:trace contextRef="#ctx0" brushRef="#br0" timeOffset="10482">5550 7993 191 0,'0'0'251'0,"0"0"-68"16,0-175-25-16,0 136-47 16,-14 12-2-16,-7 10-18 15,-3 8-56-15,11 9 0 0,-1 0-35 16,-3 18 2-16,3 13-4 16,14 0 10-16,0-2-8 15,0-9 0-15,0-11 2 16,0-6-2-16,14-3 4 15,10 0 33-15,3-6 35 16,-3-17-17-16,-3-5-10 16,-14 2-27-16,-7 3-16 15,0 9-2-15,0 5-17 16,0 6-76-16,0 3-6 16,0 3-138-16,0 29-74 15</inkml:trace>
  <inkml:trace contextRef="#ctx0" brushRef="#br0" timeOffset="10865">5928 8150 819 0,'0'0'187'0,"0"0"-56"15,0 0-5-15,0 0-15 16,0 0-63-16,0 0-35 15,0-40-13-15,0 63-18 16,0 13 18-16,0 7 0 0,0 12 5 16,0-1-7-1,-21 3 4-15,-3-3-2 16,10-13 0-16,1-15 0 0,13-18-2 16,0-8-10-16,20-5-6 15,49-42 18-15,3-10 0 16,11-5 11-16,-25 2 15 15,1 14-6-15,-15 11-3 16,1 15-11-16,-14 14 0 16,0 6-12-16,-17 0 5 15,0 21-7-15,-8 13 5 16,-6 9-21-16,0 3-45 16,0 2-104-16,0-2-154 15</inkml:trace>
  <inkml:trace contextRef="#ctx0" brushRef="#br0" timeOffset="11513">2008 9553 786 0,'0'0'258'0,"0"0"-138"16,0 0-20-16,0 0 27 15,0 0-57-15,0 0-29 16,7-48-41-16,-7 99 0 16,0 24 5-16,0 10-3 15,-7 7 2-15,-7-2 6 0,-3-6-6 16,10-9-2-1,0-20-2-15,7-19 3 0,0-19-1 16,0-11-2-16,0-6 0 16,0 0 20-16,0-31 33 15,0-26 3-15,0-26-49 16,0-14-4-16,0-9 3 16,14-14-6-16,10-1 0 15,-3 4 0-15,3 17 6 16,4 29-6-16,-11 28 0 15,-4 28-4-15,1 15-5 16,17 0-6-16,14 18 5 0,13 24-1 16,1 15 0-16,-21 4 11 15,-1-1-1-15,-23-3-16 16,-14-2 13-16,0-7-26 16,0 1-58-16,-20-6-76 15,-11-4-106-15,-7-1-123 16</inkml:trace>
  <inkml:trace contextRef="#ctx0" brushRef="#br0" timeOffset="12368">2792 9888 712 0,'0'0'241'0,"0"0"-132"15,0 0 6-15,0 0 0 16,0 0-25-16,0 0-56 16,-7-54-6-16,-6 54-28 15,-1 14-22-15,7 23 20 16,-17 15 4-16,24-7 0 16,0 1-2-16,0-8 0 15,45-16-6-15,6-8-48 16,1-14 23-16,6 0 31 15,-3-8 0-15,-14-20 3 16,-10-10 8-16,-17-4-2 16,-14-5 39-16,0 2 2 0,0-1-14 15,-14 6 0 1,-23 9-17-16,2 7 0 0,4 12-13 16,0 10-6-16,-3 2-1 15,3 0-7-15,0 20 7 16,17 23-4-16,14 3 5 15,0 0 0-15,31-3 0 16,41-11-7-16,18-15-3 16,13-16 9-16,-7-1 1 15,-6-5 2-15,-1-29 0 16,-17-3 1-16,-10-6 13 16,-17 6-2-16,-25 3 24 15,-6 2 7-15,-4 12-13 0,-10 6 7 16,0 8-23-16,0 4-1 15,0 2-3 1,0 0-12-16,0 0-2 0,0 42-11 16,-24 24 13-16,4 19 8 15,3 10-8-15,3 6 0 16,7 6 1-16,0 4 4 16,7-1-5-16,0-19 0 15,0-16 0-15,0-33 1 16,0-21-1-16,0-15 0 15,0-6 2-15,0-12 6 16,0-40 20-16,0-25-22 0,7-6-6 16,0-5 9-1,-7-1-9-15,0-5 0 0,0-7 0 16,0 4 6-16,0 3-7 16,0 11 1-16,0 17-6 15,0 21 5-15,31 16-13 16,13 21 0-16,15 8 8 15,6 0-6-15,11 0 11 16,-11 17 1-16,-6 9-3 16,-21-3-4-16,-14 3 5 15,-11-4 0-15,-13 4-1 16,0-1-23-16,-31 7-5 16,-41 2-58-16,-10 6-63 15,-1 1-81-15,18-10-190 16</inkml:trace>
  <inkml:trace contextRef="#ctx0" brushRef="#br0" timeOffset="13164">2610 10917 917 0,'0'0'151'16,"0"0"-70"-16,0 0 40 15,0 0-15-15,0 0-76 16,0 0-30-16,0 0-5 15,27 91 5-15,-3 9 11 16,-17 1-10-16,-7 2 3 0,0-15 1 16,0-19 2-1,0-9-3-15,0-29-4 0,0-16 0 16,0-10 4-16,0-5-4 16,0 0 14-16,0-34 69 15,0-29-34-15,-13-25-34 16,2-21-9-16,11-25-4 15,0-7 7-15,0-2-7 16,0 1-2-16,0 13 0 16,11 29 6-16,-5 29-10 15,8 39 4-15,0 29-10 16,17 3 8-16,7 23-34 16,20 36 30-16,-6 25 5 15,-14 13-12-15,-25 9 12 16,-13-6-13-16,0-11-27 0,-7-6-29 15,-13 0-58-15,3-12-80 16,17 3-102-16</inkml:trace>
  <inkml:trace contextRef="#ctx0" brushRef="#br0" timeOffset="14087">3181 11328 524 0,'0'0'253'0,"0"0"-153"16,0 0 24-16,0 0-36 16,0 0 18-16,0 0-56 0,20-96-45 15,-20 107-5-15,-20 26 0 16,2 3 4-16,5 3-3 16,13-6 4-16,0-5-2 15,7-6-3-15,30-6-2 16,1-12-3-16,-10-5 10 15,10-3-5-15,-7 0 4 16,-4 0-1-16,-3-6 11 16,-3-19 5-16,-4 1 19 15,-3-1-9-15,-7-3-15 16,-1 1-1-16,-6 11 0 16,14-2-11-16,-14 16-1 15,0 2-1-15,11 0-21 0,-11 10 11 16,13 19-4-16,8 3 14 15,3-1 6-15,-3-5-3 16,10-12-3-16,-11-5 0 16,4 0 3-16,7-9 2 15,4 0-4-15,2-38 11 16,8-2 3-16,-7-11-1 16,-11 0 20-16,-3-4-5 15,-17 9-11-15,0-2 12 16,-7 14-19-16,0 14 16 15,0 7-10-15,0 8-10 16,0 5-6-16,0 0-1 0,0 13-23 16,24 23 19-1,4 12-2-15,-4 7-5 0,3-4 1 16,-3-3-14-16,-10-1 9 16,-7-10-13-16,-7-3-11 15,0-14 3-15,0-3-14 16,0-11-17-16,0-3 40 15,0-3 27-15,0 0 2 16,0-3-2-16,17-28-1 16,18-7-1-16,20-19 3 15,3-6-1-15,7-2 14 16,4-4-13-16,-28 0 25 16,-3 6 7-16,-14 3 5 0,-10 3 13 15,-14 8-15 1,0 17 1-16,0 19 9 0,-14 8-24 15,7 5-12-15,7 0-10 16,-17 25-26-16,4 24 26 16,-1 8 6-16,3 5-5 15,5 2-1-15,6-10 5 16,0 0-6-16,0-8 1 16,6-9 0-16,19-11-3 15,-5-12-15-15,-3-8-4 16,11 0 19-16,3-6 3 15,14 0 0-15,-1 0 0 16,8 0 2-16,-14 0-3 16,6 0 1-16,1 0 0 0,0 14-1 15,-4 6-82 1,-3-1-73-16,0 5-143 0</inkml:trace>
  <inkml:trace contextRef="#ctx0" brushRef="#br0" timeOffset="14420">5491 10165 830 0,'0'0'177'0,"0"0"-40"16,0 0 24-1,0 0-106-15,0 0-48 0,0 0-7 16,-72 146 3-16,62-25 12 16,10 13 0-16,0 1-10 15,0-2 9-15,0-12-14 16,0-7 2-16,0-5-4 16,0-7-1-16,0-13-112 15,10-12-152-15,4-14-314 16</inkml:trace>
  <inkml:trace contextRef="#ctx0" brushRef="#br0" timeOffset="14756">6172 10872 791 0,'0'0'150'15,"0"0"-30"-15,0 0 13 16,0 0-45-16,0 0-30 15,0 0-21-15,-117-107-37 16,110 145-4-16,7 19 3 16,-7 20 1-16,7 0 5 15,-6 9-5-15,6-3 0 16,0-6 0-16,0-17-1 16,6-11 0-16,29-18-10 15,-4-22-30-15,7-9 38 16,6 0 3-16,-16-2 16 0,3-24 3 15,-18-9-3-15,-2 1 31 16,-11 2 13-16,0-2-45 16,-31 11-13-16,-7 3-2 15,7 14-10-15,4 6 5 16,13 0-93-16,14 0-59 16,0 6-140-16,27-2-427 15</inkml:trace>
  <inkml:trace contextRef="#ctx0" brushRef="#br0" timeOffset="14958">6647 10843 805 0,'0'0'186'0,"0"0"-32"16,0 0-5-16,0 0-66 15,0 0-83-15,0 0 10 16,24 100-3-16,-24-29-4 15,0 15 4-15,0-3-7 16,-24 0 0-16,10-6-85 16,0-20-156-16,0-23-219 15</inkml:trace>
  <inkml:trace contextRef="#ctx0" brushRef="#br0" timeOffset="15176">6870 10191 692 0,'0'0'168'15,"0"0"-27"-15,0 0-44 16,0 0-60-16,0 0-21 16,224 129 66-16,-114-23-42 15,-21 22 13-15,-6 11-14 16,-25 2-24-16,-37-15-2 15,-21-4-13-15,0-1-11 16,-21-6-151-16,-37-13-198 0</inkml:trace>
  <inkml:trace contextRef="#ctx0" brushRef="#br0" timeOffset="16413">3322 12312 777 0,'0'0'74'0,"0"0"25"16,0 0 5-16,0 0-29 15,0 0-21-15,-107-146 10 16,80 127-10-16,-4 4-18 15,10 4-7-15,-3 5 3 16,10 6-26-16,-10 0-6 16,-3 0-5-16,-4 23 2 15,10 11 3-15,14-3-3 16,7 1 1-16,0-6-4 16,35-6-12-16,9-9-31 15,1-11 34-15,0 0 10 0,-8 0 10 16,-6 0 6-1,-17-14-5-15,-7 3-1 0,0 5 24 16,-7 1 7-16,0 5-9 16,0 0 9-16,0 0-36 15,0 0-8-15,0 36-21 16,14 16 29-16,17 11 15 16,0 8-13-16,-4 4 1 15,-3 8-3-15,4-1 4 16,-4 10-8-16,-17-11 4 15,-1-17-5-15,-6-11 5 16,0-23-7-16,-6-12 7 0,-32-16 0 16,-7-2 1-1,0-14-6-15,1-31-3 0,16-18-8 16,21-20 1-16,7 0-3 16,14-12 17-16,51 12-6 15,18 1 2-15,13 4 3 16,0 4-4-16,-13 14 6 15,-18 3 5-15,-20 8-1 16,-21 18-4-16,-10 5 7 16,-14 12 13-16,0-4 17 15,0 10-13-15,0 2-1 16,0 1-17-16,0 5-1 16,0 0-9-16,-14 0 4 0,-3 25-12 15,-4 18 12 1,-3 8 1-16,24 2 0 0,0-3-1 15,0-6 0-15,10-10-1 16,25-17-17-16,16-5 5 16,11-12 13-16,11-6 5 15,-5-26 1-15,11-19 9 16,-10-1-15-16,-17-11 10 16,-14-11 15-16,-11-3 5 15,-10-9 11-15,-17-1-20 16,0 11-7-16,0 19 6 15,0 25-8-15,-17 21 18 16,10 11-30-16,0 0-10 16,-6 29 2-16,-5 29 8 0,-2 24 0 15,-4 7 7-15,24 2-7 16,0 3 0-16,0-11 0 16,31-14 0-16,6-12-6 15,1-17-54-15,-10-14-42 16,3-12-38-16,-18-14-55 15,-13 0 6-15,0-3-18 16,0-22-113-16</inkml:trace>
  <inkml:trace contextRef="#ctx0" brushRef="#br0" timeOffset="16540">4150 12172 486 0,'0'0'155'16,"0"0"-33"-16,0 0 11 15,0 0-46-15,0 0-73 16,0 0-5-16,268-114-9 15,-137 114-9-15,-11 0-140 0,-23 0-257 16</inkml:trace>
  <inkml:trace contextRef="#ctx0" brushRef="#br0" timeOffset="17088">5120 12138 748 0,'0'0'223'0,"0"0"-157"16,0 0 12-16,0 0-18 0,0 0-43 16,0 0 65-1,-34 123-23-15,9-66-31 0,5-6-3 16,13-5-13-16,-3-9 0 16,10-19-12-16,0-4 0 15,0-14 0-15,0 0 1 16,0 0 4-16,0-40 58 15,17-23-10-15,3-20-37 16,5-17-7-16,-5-3-3 16,4 0 6-16,-3 9-11 15,-7 23 5-15,10 27-5 16,-17 19 3-16,-7 25-3 16,0 0-1-16,0 12-19 15,0 32-5-15,0 14 24 16,0 5 6-16,0 3-3 0,6-9-1 15,8-12 5 1,-3-16-7-16,2-9 0 0,1-13-3 16,10-7-9-16,-3 0 12 15,23-18 8-15,8-20-4 16,6-7 9-16,4-1-12 16,-3 1 0-16,-8 7 2 15,-6 13 0-15,-14 6-3 16,-10 19 0-16,-8 0-10 15,5 24 9-15,-12 22-14 0,-6 17-1 16,0 0 2 0,0 8-42-16,0-14-29 0,0-5-43 15,0-9-70-15,0-12-38 16,0-8-145-16</inkml:trace>
  <inkml:trace contextRef="#ctx0" brushRef="#br0" timeOffset="17324">6004 12215 686 0,'0'0'136'15,"0"0"10"-15,0 0-14 16,0 0-54-16,0 0-47 16,0 0-31-16,6 26 0 15,-6 20 34-15,-13 2-5 0,-4-2-21 16,10-9 7-16,0-3-15 15,7-8-3-15,0-9-50 16,0-8-108-16,0-9-33 16,0 0 16-16,0 0-48 15,14-34-93-15</inkml:trace>
  <inkml:trace contextRef="#ctx0" brushRef="#br0" timeOffset="17584">6004 12215 175 0,'96'-151'307'16,"-96"108"-130"-16,0 14-22 15,-7 9-42-15,-10 11-22 16,10 7-25-16,7 2-18 0,-7 0-36 16,7 0-10-1,0 0-4-15,0 0 3 0,0 0-1 16,0 8 7-16,0-5-3 16,7 0 3-16,10-3 38 15,11 0 13-15,-4 0 32 16,-11-6-33-16,-6-14-19 15,-7 0-8-15,0 4-28 16,0 1-2-16,-27 2-30 16,-4 13-63-16,7 0-27 15,3 0-62-15,14 33-118 16,7 4-458-16</inkml:trace>
  <inkml:trace contextRef="#ctx0" brushRef="#br0" timeOffset="17950">6492 12235 878 0,'0'0'157'16,"0"0"15"-16,0 0-29 16,0 0-39-16,0 0-54 15,0 0-46-15,0-45-4 16,0 76 0-16,0 9 11 15,0 3-9-15,0 3 7 16,-7-7-4-16,7-1-4 16,0-13-1-16,0-7 0 0,0-4-7 15,7-8 7-15,31-6 0 16,6 0 10-16,15-6 1 16,10-20 11-16,-11 0-2 15,-13 1-11-15,-7 7 2 16,-11 10-7-16,-13 8-4 15,-4 0-1-15,-3 0-8 16,0 20-47-16,-7 20-38 16,0 3-163-16,0 0-154 15</inkml:trace>
  <inkml:trace contextRef="#ctx0" brushRef="#br1" timeOffset="39212">1276 2317 700 0,'0'0'171'16,"0"0"-48"-16,0 0 1 15,0 0-7-15,0 0-48 16,0 0 16-16,0 0-43 16,-90-131-21-16,59 131 7 15,-13 0-20-15,-8 0 1 16,1 0-9-16,-1 3 6 16,14 19-11-16,7 2 5 0,4 4 0 15,3 13-5 1,17 10 12-16,0 18-7 0,7 10 0 15,0 12 4-15,14 15-9 16,30 12 5-16,8 11 0 16,10 6 8-16,3 4 2 15,-6 1-4-15,9 20-6 16,-9 17 3-16,6 23-3 16,4 12 5-16,-4 14 0 15,-13 5 20-15,-1 7-23 16,-6 16 26-16,-14 7-14 15,-17 8-7-15,10 13 21 16,-3 4-27-16,-8 3 7 16,4-7 10-16,11-15-16 0,3-13 13 15,7-5-9-15,13-12-5 16,-6-2 11-16,7 7-11 16,-8 1 5-16,-6 4 1 15,-10-1-7-15,-11-7 8 16,-10-7 0-16,0-9-8 15,6-11 3-15,1-15 2 16,-4 3-4-16,11 0 3 16,-14 18-1-16,0-1-1 15,3-3 0-15,-3 4-1 16,-7-19 3-16,14-1-3 16,-1-7-1-16,5-2 4 15,2-12-2-15,11-11 0 0,-3-12-2 16,10-8 1-1,-7-6 0-15,-4-5-1 0,4-4 0 16,-10-19 1-16,3-17-1 16,-4-13 0-16,4-19 0 15,-3-17 1-15,3-9-2 16,-10-23 6-16,-7-2-10 16,0-12-3-16,-7 0 6 15,10 0 0-15,-10 0 4 16,7 0 2-16,7 0 1 15,-8-20-2-15,18-12-3 16,-10-13-10-16,17-10-42 0,-3 3-21 16,3 13-4-16,-11 13-62 15,-3 15-34-15,-10 2-70 16,0 3-116-16</inkml:trace>
  <inkml:trace contextRef="#ctx0" brushRef="#br1" timeOffset="40224">564 788 336 0,'0'0'558'16,"0"0"-397"-16,0 0-45 15,65-152 4-15,-65 113-26 16,0-2-11-16,0 4-14 0,0 9-44 16,-13 8 8-16,-11 6-1 15,-4 7-31-15,-3 4-2 16,0 3 1-16,4 0 0 16,-4 15-12-16,10 19 12 15,4 12 0-15,3 12 0 16,14 10 3-16,7 7-8 15,45 4 2-15,23 4 3 16,-3-3-10-16,11-8 9 16,-18-13 1-16,-10-10 0 15,-20-11 5-15,-11-14-7 16,-17-9 2-16,-7-6-9 16,0-9 7-16,0 0-26 15,-45 0 28-15,-7 0 6 16,-6-14-4-16,6-14 9 0,15-4-9 15,12-5 2 1,12-9-1-16,13-9-2 0,0-3 1 16,0-4-2-16,31-1-8 15,20 12-46-15,15 5-72 16,2 15-48-16,-2 8-44 16,-1 6-162-16</inkml:trace>
  <inkml:trace contextRef="#ctx0" brushRef="#br1" timeOffset="40682">1111 242 702 0,'0'0'153'16,"0"0"5"-16,-155-155-33 15,97 118-16-15,6 8-13 16,-3 13-35-16,3 13-21 15,1 3 11-15,-8 34-50 16,-6 38 3-16,-4 28-4 16,4 17 9-16,7 17-7 15,13 9-2-15,7 17 0 16,24 3-7-16,14 3 14 16,28-1-7-16,47-15 0 15,29-29 4-15,12-33-2 0,5-32-2 16,13-32 0-1,-17-22 0-15,-14-2 9 0,-14-46-7 16,1-28 20-16,-15-32 35 16,-9-20 21-16,-8-26-38 15,-27-13-15-15,-31-12 16 16,0 0-32-16,-82 11 13 16,-52 20-12-16,-42 28-2 15,-27 30-1-15,11 31-7 16,16 28-2-1,29 24-9-15,26 5 4 0,25 22-16 16,20 38-48-16,25 21-103 0,30 8-126 16,14 2-346-16</inkml:trace>
  <inkml:trace contextRef="#ctx0" brushRef="#br0" timeOffset="85661">8025 1251 687 0,'0'0'249'0,"0"0"-100"16,0 0-64-16,0 0 3 16,0 0-55-16,0 0-29 15,0 48 20-15,0 1-20 16,0-3 21-16,0-6-3 16,11-9-18-16,9-7 23 15,-6-8-10-15,10-4-5 16,-3-12 21-16,10 0-32 15,13 0 34-15,29-40 14 16,16-23-11-16,14-22 18 16,17-10-49-16,-3 1-5 15,-3 5 18-15,-18 9-10 0,-13 8-10 16,-25 15 0-16,-30 17 10 16,-4 20-11-16,-17 17 1 15,-7 3-11-15,0 0-11 16,0 9-81-16,0 25-58 15,20 18 45-15,11 14-83 16,-7 1-99-16</inkml:trace>
  <inkml:trace contextRef="#ctx0" brushRef="#br0" timeOffset="86352">8428 3146 614 0,'0'0'187'15,"0"0"-46"-15,0 0-51 16,0 0 32-16,0 0-40 0,0 0-17 16,-14-37 8-1,14 37-44-15,0 0 1 0,0 0-30 16,0 0-16-16,0 29 16 15,0 8-6-15,7 3 6 16,7 0 4-16,-1-5 7 16,4-10-11-16,-3-10 0 15,0-10 5-15,3-5-2 16,4 0-1-16,23-5 9 16,39-41 54-16,20-20-14 15,21-20-14-15,3-8-20 16,7-1-11-16,-7 6 7 15,-23 10-11-15,-15 19-2 0,-17 14 0 16,-27 17 8 0,-14 18-8-16,-31 5 0 0,0 6-42 15,0 0-30-15,0 6-97 16,0 31-73-16,-31 12 90 16,-7 11-256-16</inkml:trace>
  <inkml:trace contextRef="#ctx0" brushRef="#br0" timeOffset="87134">7210 4845 820 0,'0'0'194'16,"0"0"-86"-16,0 0 30 0,0 0-6 16,0 0-40-16,0 0-16 15,0-26-64-15,0 26 4 16,0 0-15-16,0 0 14 15,18 0-18-15,-11 17 3 16,-1 12 0-16,8 10 23 16,-7 2-21-16,10-4 11 15,-10 0-11-15,0-5 9 16,7-9 3-16,3-9-14 16,4-9 0-16,10-5 6 15,27 0 1-15,31-19 8 16,35-39 23-16,27-19-30 15,4-11 30-15,-7-1-38 16,-14 4 0-16,-38 12 9 16,-23 16-1-16,-22 15-8 0,-6 10 0 15,-21 7 11-15,-3 10-13 16,-15 7 2-16,-6 8-10 16,0 0 2-16,0 0-80 15,0 2-43-15,0 35-134 16,0 11-101-16</inkml:trace>
  <inkml:trace contextRef="#ctx0" brushRef="#br0" timeOffset="88226">7331 6803 275 0,'0'0'451'0,"0"0"-281"16,0 0-28-16,0 0-8 16,0 0-22-16,0 0-14 15,-38-102-2-15,38 78-31 16,0-1-18-16,0 2-16 15,0 0 1-15,0 6-3 16,7 5-13-16,0 6-2 16,0 4 1-16,-7-1-3 15,0 3-4-15,0 0-7 16,0 0 0-16,0 0-1 16,0 0-7-16,17 17 7 0,-3 18-2 15,-1 4 2-15,11-1 0 16,-17-7 2-16,14-8 2 15,-4-9-4-15,-3-8 0 16,10-3-1-16,10-3 3 16,28-17-2-16,24-37 7 15,34-16-2-15,8-4-3 16,-11 3-2-16,-21 5 0 16,-20 4-1-16,-11 10 2 15,-14 6-1-15,-13 14 0 16,-17 16 1-16,-11 4-1 15,-3 9 0-15,-7 3 2 16,0-3-5-16,7 3 1 16,0 0 0-16,0 0-14 15,-7 0-39-15,7 0-50 0,-7 6-77 16,0 20-42-16,0 5-53 16,0 3-449-16</inkml:trace>
  <inkml:trace contextRef="#ctx0" brushRef="#br0" timeOffset="89494">6973 8232 719 0,'0'0'202'0,"0"0"-93"0,0 0-28 16,0 0 10-16,0 0-5 15,0 0-13-15,0-48-9 16,0 48-32-16,0 0-8 16,0 0-5-16,0 0-14 15,0 0 6-15,7 0-11 16,10 10 0-16,-10 12 5 16,14 6-1-16,-4 1-1 15,-3-1 0-15,-1-2 1 16,-6-6-3-16,11-6 1 15,-12-8-1-15,1-3 5 0,7-3-6 16,10 0 5 0,14-34 20-16,14-19 3 0,13-8-6 15,10-11-7-15,15 0-14 16,-4 1 8-16,-10 8-9 16,6 13 2-16,-24 14-1 15,-20 10 1-15,0 10-2 16,-17 1 0-16,-1 10 1 15,-9-1-5-15,2 3 4 16,1 0 0-16,3-2-1 16,-10-2 1-16,0 2-1 15,0 2-2-15,-7 0-31 16,0 3-22-16,0 0-53 16,0 0-37-16,-21 0-53 0,-3 20-62 15,-7 5-276-15</inkml:trace>
  <inkml:trace contextRef="#ctx0" brushRef="#br0" timeOffset="90245">6351 9688 997 0,'0'0'93'0,"0"0"-45"0,0 0 66 16,0 0-4-16,0 0-53 16,0 0-34-16,17-8-10 15,-10 8-12-15,7 0 2 16,-1 14 7-16,12 6-3 16,-12 0 3-16,11-3 5 15,-3 3-9-15,-7-9 4 16,10 4 2-16,-4-7-2 15,-2 1 1-15,-5-1-3 16,8-8 5-16,3 0 4 16,21 0 10-16,20-43 19 0,31-17-16 15,18-17-11-15,10-9-6 16,-4 7-8 0,-10 7 3-16,-14 12 1 0,-13 14-9 15,-25 11 9-15,-6 16-8 16,-21 9 3-16,-17 3 1 15,-14 7-3-15,0 0 0 16,0 0-2-16,6 0-2 16,1 0-2-16,-7 0 3 15,0 0 0-15,0 0-27 16,0 0-33-16,0 0-24 16,0 7-62-16,0 8-61 15,17-6-98-15,11-9-308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34:24.9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568 944 608 0,'0'0'235'16,"0"0"-86"-16,0 0-18 15,52-149 16-15,-52 109-55 16,0 3-18-16,-7-3-21 16,-24 6-38-16,-14 2 30 15,0 6-37-15,-13 9 0 16,-18 9-8-16,11 8 2 15,-11 0-2-15,18 2 0 16,6 24 4-16,8 5-10 16,13 7 6-16,10 5 0 0,14 7-3 15,7 8 4-15,21 8-1 16,47 6 0-16,29 5-1 16,6-6-3-16,-7-2 4 15,-6-9 0-15,-18-5-3 16,-10-13 9-16,-21-2-6 15,-10-6 0-15,-24-5 3 16,-7 0-10-16,0 0 3 16,-14-4-5-16,-31-2 9 15,-13-7-18-15,-4-3 17 16,-3-11 1-16,20-2 0 16,-7 0 19-16,21-17-18 0,11-11-1 15,20-6 15 1,0-19-12-16,0-12 13 0,58-20-16 15,18-13 10-15,13-11-11 16,1 1 1-16,-4 13 0 16,-11 16 0-16,-23 21 7 15,-14 27-7-15,-25 13 0 16,-13 13-7-16,0 5 3 16,0 0-54-16,0 0-95 15,-13 23-40-15,-18 17-78 16,17-3-330-16</inkml:trace>
  <inkml:trace contextRef="#ctx0" brushRef="#br0" timeOffset="694">1517 1127 646 0,'0'0'179'0,"0"0"-34"0,0 0-29 16,-224 20-4-16,200-18-13 16,11 2-46-16,6 1 14 15,7-5-10-15,0 0-29 16,0 6-17-16,58-3-11 15,32 2 0-15,44-2 46 16,20-3-12-16,18 0 13 16,-3-8-13-16,-11-12-29 15,-34 6 32-15,-21-4-24 16,-34 7-7-16,-25-1 21 16,-16 6-18-16,-11 1-4 15,-10 0 1-15,-7 5 5 16,0-6-9-16,0 2-2 0,0 4 1 15,0-2-4-15,0-1 1 16,-7 0-10-16,-24 1-48 16,-20 2-62-16,-15 0-64 15,-3 0-184-15</inkml:trace>
  <inkml:trace contextRef="#ctx0" brushRef="#br0" timeOffset="4102">3346 237 939 0,'0'0'140'16,"0"0"-10"-16,0 0-16 16,0 0 21-16,0 0-57 15,0 0-53-15,0 0-12 16,-14-22-13-16,-10 73 0 16,-13 23 3-16,2 19 5 15,4 9 2-15,0 15-10 0,24 6 0 16,7-3 0-16,0-2 4 15,7-16-4-15,31-13 0 16,7-11 5-16,-1-16-14 16,1-13-6-16,7-9-34 15,6-15-3-15,-6-10-74 16,10-10-6-16,-4-5-30 16,-6 0-129-16,-8-17-176 15</inkml:trace>
  <inkml:trace contextRef="#ctx0" brushRef="#br0" timeOffset="4277">3724 1161 390 0,'0'0'197'0,"0"0"-80"16,0 0 30-16,0 0-31 0,0 0-82 16,0 0-9-16,59-34-25 15,23 28 1-15,22 0-4 16,6 0-1-16,3-5-255 15,-10-6-416-15</inkml:trace>
  <inkml:trace contextRef="#ctx0" brushRef="#br0" timeOffset="4599">4673 664 487 0,'0'0'209'0,"0"0"-134"16,0 0-7-16,0 0-23 15,0 0 3-15,214-29-12 16,-170 29-30-16,-6 0 23 16,-7 5-27-16,-3 19 1 15,-11 7 10-15,-10 15-7 16,0 11 2-16,-7 11 11 15,0 3-12-15,0 5 30 16,-7-11-28-16,0-8-1 16,-4-9 3-16,11-10-7 15,0-12-4-15,0-12 0 0,0-8-85 16,0-6-50-16,0 0-49 16,0-3-244-16</inkml:trace>
  <inkml:trace contextRef="#ctx0" brushRef="#br0" timeOffset="4949">4887 1050 199 0,'0'0'202'0,"0"0"-71"15,0 0-41-15,0 0-53 16,0 0-4-16,0 0-33 16,237-95 1-16,-148 77-6 15,-6 2-6-15,-1 1-23 0,-10-1 0 16,-13-5-19-16,3-8 18 15,-28-4 32-15,-3-5 3 16,-17 1 62-16,-14 0 13 16,0 6 37-16,0 5 27 15,0 3-30-15,0 2 3 16,0 8-32-16,0 1-4 16,0 10 2-16,0 2-34 15,0 0-14-15,0 0-30 16,0 9-6-16,0 27 6 15,0 16 0-15,0 7 1 16,0 4-4-16,-7 6 6 0,0-3-6 16,7-4-25-1,0-7-150-15,0-12-63 16,0-12-355-16</inkml:trace>
  <inkml:trace contextRef="#ctx0" brushRef="#br0" timeOffset="5226">5777 0 783 0,'0'0'170'0,"0"0"-48"0,0 0 2 15,0 0-67 1,0 0-57-16,0 0-6 0,120 169 6 15,-34-54 15-15,11 2-11 16,-22 3 0-16,-9-3 1 16,-29 0 5-16,-23-11-5 15,-14-6-5-15,-27-9-10 16,-76-8-84-16,-32-2-328 16</inkml:trace>
  <inkml:trace contextRef="#ctx0" brushRef="#br0" timeOffset="5746">2755 2253 754 0,'0'0'206'0,"0"0"-184"15,0 0 10-15,0 0 36 16,220-37-59-16,-55 23 13 16,10 5 18-16,4-3-29 15,-31 1 21-15,-28 2 5 0,-41-1-14 16,-34 4 20-16,-14-3-10 15,-31 0 15-15,0-5 5 16,0-6-28-16,0-5 4 16,-14-4-26-16,-30 4 6 15,-18-1-9-15,10 5 0 16,0 4 0-16,8 9 2 16,16 1 15-16,21 5-20 15,7 2 3-15,0 0-3 16,0 0-5-16,35 17-3 15,27 12 11-15,10 6 2 16,-3-2 8-16,-4 5-7 0,-7-1-3 16,-13 0 0-1,-14 0-5-15,-17-3 5 16,-14 3 0-16,0 3-4 0,0 1-13 16,-45-5 14-1,-6 1-156-15,13-5-111 0,3 0-239 16</inkml:trace>
  <inkml:trace contextRef="#ctx0" brushRef="#br0" timeOffset="6076">4807 1904 966 0,'0'0'125'0,"0"0"6"15,0 0-5-15,0 0-14 16,0 0-76-16,0 0-31 16,227-80 29-16,-182 80-33 15,-7 0 6-15,0 9-3 16,0 17 7-16,-11 4-8 16,4 11-3-16,-10 14 3 15,3 2 11-15,-11 8-14 16,5 4 4-16,-5-6-1 15,1-3 9-15,0-14-15 16,3-14 3-16,-10-10-6 16,0-8-22-16,-7 0-128 15,0-8-67-15,-7-2-139 0,-38-4-456 16</inkml:trace>
  <inkml:trace contextRef="#ctx0" brushRef="#br0" timeOffset="6259">4955 2207 678 0,'0'0'159'16,"0"0"-56"-16,0 0-6 15,282-56-37-15,-179 46-59 16,7 5 13-16,-13 0-14 16,-8 1-1-16,-13 4-3 15,-32-2-99-15,1-1-71 0,-17 0-7 16,3-6-176-16</inkml:trace>
  <inkml:trace contextRef="#ctx0" brushRef="#br0" timeOffset="6629">5918 1991 208 0,'0'0'307'0,"0"0"-106"15,0 0-11-15,0 0-29 16,-21-169-51-16,-3 139-20 16,-7 8 8-16,4 2-15 15,-4 6-30-15,10 5 0 16,-3 3-40-16,11 6 20 15,-18 0-33-15,3 0-1 16,-10 26-6-16,-13 9 7 16,13 7 0-16,7 7-4 0,31 0 2 15,0-7-3 1,55-7-24-16,10-15-3 0,1-18 31 16,9-2-3-16,-9 0 4 15,-5 0 3-15,-26-11 8 16,-4 2-8-16,-11 4-3 15,-2 5 3-15,-18 0 1 16,0 0-4-16,0 0-1 16,0 20-2-16,0 28 0 15,-7 15 3-15,-10 6 0 16,3-3 6-16,14-6 0 16,0-8-6-16,0-13-4 15,0-1-5-15,0-10-197 0,0-2-105 16,0-12-497-16</inkml:trace>
  <inkml:trace contextRef="#ctx0" brushRef="#br0" timeOffset="7112">5591 1376 861 0,'0'0'118'16,"-354"-81"-22"-16,206 59 42 16,14 13-69-16,31 9 0 15,14 9-58-15,6 48-1 0,8 32-9 16,2 25-1 0,5 29 0-16,2 17-3 0,8 18 17 15,13 1-14-15,21-2 0 16,24-13 0-16,45-19-11 15,75-16 2-15,66-24 9 16,27-24 5-16,17-33 0 16,14-31-5-16,-6-17 21 15,-8-14 21-15,-6-43 57 16,-18-20-50-16,-14-20 4 16,-20-18 8-16,-24-22-30 15,-31-22 9-15,-27-16-12 0,-32 3-18 16,-41 20 24-16,-17 30-31 15,-75 24 14-15,-66 15-15 16,-45 18 5-16,-41 19-9 16,-21 14 2-16,21 24 0 15,18 8-10-15,40 14 10 16,42 40-40-16,38 27-24 16,30 25-66-16,14 22-50 15,21 18-187-15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3:29:21.7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8176 49 1058 0,'0'0'100'15,"0"0"71"-15,0 0-33 16,0 0-51-16,0 0-33 16,0 0-53-16,7-49 13 15,0 58-14-15,0 25 0 0,0 11-8 16,0 13 8 0,-7 14 0-16,0 1 0 0,0 4 14 15,0 1-12-15,-14-12-2 16,0-6 5-16,-3-11-9 15,10-15 8-15,0-11-4 16,7-12 0-16,0-8 11 16,0 0-11-16,0 2 0 15,24-5 1-15,21 3 1 16,13-3 1-16,-6 0-3 16,6 0 3-16,-6-3 13 15,-7-8-16-15,-1-9 0 16,-6-6 2-16,0-5 6 0,-10-4-5 15,2-4-3 1,-16-4 34-16,-14-1-19 0,0 8 26 16,0-1-19-16,0 11-20 15,-7 6 33-15,0 8-31 16,1 7 5-16,6 5-7 16,0 0 7-16,-7 0-18 15,-4 31 5-15,5 21 4 16,-8 21-9-16,0 8 12 15,-3 8-3-15,-4-1 0 16,14 3 14-16,-10-2-14 16,10-3 0-16,0-9 1 15,7-11-7-15,0-12 7 0,0-14-1 16,0-11 0-16,0-12-44 16,0-3-27-16,0-2-58 15,0-3-116-15,-20-9-123 16</inkml:trace>
  <inkml:trace contextRef="#ctx0" brushRef="#br0" timeOffset="889">9287 1178 797 0,'0'0'247'15,"0"0"-99"-15,0 0 2 16,0 0-1-16,0 0-78 15,0 0-50-15,7-31-8 16,-7 39-13-16,-21 26 0 16,-17 12 4-16,-6 3 3 15,6 2 8-15,-14-2-15 16,1-1 0-16,-8-2 7 16,-10-8-7-16,11-8-7 15,6-6-123-15,14-13-114 16,11-8-111-16,17-3-506 15</inkml:trace>
  <inkml:trace contextRef="#ctx0" brushRef="#br0" timeOffset="-2813">3424 500 730 0,'0'0'200'0,"0"0"-91"0,0 0 15 15,0 0-16 1,0 0-44-16,0 0-4 0,-37-17-55 16,88 14 6-16,25-6 0 15,13-1 0-15,-10-2 2 16,-3 6 1-16,-18 4-13 15,-6 2 22-15,-14 0-14 16,0 8-9-16,-11 20 0 16,4 12 12-16,-10 6-13 15,-11 8 1-15,-3 3 0 16,0 0 1-16,-7 1 0 16,7-1-1-16,-7-2 3 15,6-10 14-15,1-7-17 16,0-10 0-16,10-7 0 15,-10-11-3-15,0-5 3 0,0-1-58 16,-7-4-42 0,0 0-80-16,0 0 14 0,-14-19-203 15</inkml:trace>
  <inkml:trace contextRef="#ctx0" brushRef="#br0" timeOffset="-2635">3830 883 482 0,'0'0'200'15,"0"0"-48"-15,0 0-16 16,0 0-34-16,0 0-59 16,0 0 13-16,165-51-24 15,-62 37-15-15,31 0 6 0,28-1-16 16,10 4-14-16,-10-4 2 16,-22 4-166-16,-29 2-125 15</inkml:trace>
  <inkml:trace contextRef="#ctx0" brushRef="#br0" timeOffset="-2243">5522 421 696 0,'0'0'230'16,"0"0"-112"-16,-24-146 24 15,-4 105-29-15,-3 13-48 16,-7 11 8-16,11 9-54 0,-4 8-3 15,-14 0-16 1,1 11 10-16,-1 25-14 0,0 5 4 16,11 1 0-16,10-1-8 15,24-4 13-15,0-5-5 16,0-10 0-16,0-8 6 16,24-10-19-16,3-4 13 15,11 0 0-15,7 0 17 16,-7 0-11-16,-4-10-5 15,-3 5-1-15,-17 5 11 16,3 0-11-16,-3 0 0 16,-1 23-1-16,11 22-13 15,-3 13 21-15,-4 8-7 16,-3 2 2-16,-7 1 10 0,0 0-8 16,0-1-4-16,-7-5 0 15,0 3-6-15,0-6-99 16,0-12-266-16</inkml:trace>
  <inkml:trace contextRef="#ctx0" brushRef="#br0" timeOffset="-2014">6316 1118 413 0,'0'0'683'15,"0"0"-588"-15,0 0 20 0,0 0-23 16,0 0-41-16,0 0 5 16,-186 114-51-16,111-62 9 15,-1 2-14-15,-20-1 0 16,0 3-1-16,-1-10-187 16,25-9-208-16</inkml:trace>
  <inkml:trace contextRef="#ctx0" brushRef="#br0" timeOffset="-900">7017 135 903 0,'0'0'177'0,"0"0"-50"15,0 0 39-15,0 0-49 0,0 0-25 16,0 0-17 0,-27-120-59-16,27 120 17 0,0 0-33 15,0 22-10-15,-7 24-3 16,-3 17 19-16,-4 5-6 16,0 7 0-16,-10-1 14 15,4-5-16-15,-11-9 2 16,10-6 0-16,14-13-4 15,-10-14 10-15,17-6-6 16,0-13 0-16,0-5 11 16,0 0-21-16,17-3 10 15,11 0 0-15,9 0-4 0,1 0 15 16,7 0-5-16,-11-14-5 16,-10 2 8-16,-17 1-4 15,0 0-5-15,0-3 0 16,3-3 29-16,-3-4-28 15,-7-2 26-15,7 0-6 16,-7-3-18-16,0 6 27 16,0 4-26-16,0 1 1 15,0 4 24-15,0 2-21 16,0 6-3-16,0 3-5 16,0 0 11-16,0 0-24 15,0 20-1-15,-7 23 13 16,0 15-15-16,-3 13 31 0,3-6-15 15,7 2 0 1,0-5 8-16,0 1-17 0,0-6 9 16,-7-2 0-16,0-7-2 15,-6-2-56-15,-11-3-25 16,-14 0-57-16,3-6-185 16,4-6-242-16</inkml:trace>
  <inkml:trace contextRef="#ctx0" brushRef="#br0" timeOffset="-643">7464 1027 300 0,'0'0'667'0,"0"0"-527"16,0 0-10-16,0 0-11 15,0 0-37-15,0 0-67 16,14-9 1-16,-14 38-12 15,0 8 1-15,0 6 26 16,-7 3-26-16,-24-1 0 16,-6 3 5-16,2 1 2 15,-10-3-12-15,-16-1 0 16,2-4-12-16,8-10-104 16,6-8-153-16,24-8-173 15</inkml:trace>
  <inkml:trace contextRef="#ctx0" brushRef="#br0" timeOffset="42287">11326 412 916 0,'0'0'154'0,"0"0"-37"15,0 0 16-15,0 0-11 16,0 0-88-16,0 0 9 16,0-97-43-16,0 119-33 15,-7 33 32-15,-24 22-12 16,-7 20 13-16,0 4 0 16,25 4 18-16,-1-2-17 15,14-8-1-15,0-17 0 16,44-14 4-16,1-18 5 15,7-21-9-15,-1-10 5 0,-13-12 11 16,7-3-4-16,-11 0-1 16,-10-9 9-16,-3-14 49 15,-14-5-50-15,-7 2 5 16,0 3-19-16,-28 0 5 16,-23 10-20-16,-25 4 9 15,4 9-16-15,10 0 3 16,10 0-104-16,18 25-39 15,17 4-64-15,17-6-68 16,0-18-387-16</inkml:trace>
  <inkml:trace contextRef="#ctx0" brushRef="#br0" timeOffset="42524">11962 466 781 0,'0'0'193'15,"0"0"-63"-15,0 0 41 16,7-163-31-16,-7 155-51 16,0 8-15-16,7 0-74 15,3 37 0-15,-3 31-5 16,7 24 5-16,-8 19 6 16,12 4-6-16,-12 1 5 15,1 0 0-15,-7-10 3 16,0-7-16-16,0-10-13 15,0-18-222-15,-31-20-270 16</inkml:trace>
  <inkml:trace contextRef="#ctx0" brushRef="#br0" timeOffset="1491">9679 100 907 0,'0'0'173'15,"0"0"-3"-15,0 0-25 16,0 0-28-16,0 0-48 16,0 0-65-16,17-91 5 15,-17 99-9-15,0 29 0 0,0 19-12 16,0 9 21 0,0 6-9-16,0 7 0 0,0-2 11 15,0-5-3-15,-10-2-8 16,-11-12 2-16,-3-11-7 15,17-11 12-15,-7-10-7 16,7-13 1-16,7-6 8 16,0-6-5-16,0 0-4 15,0 0 0-15,0 0 2 16,0 0 6-16,28 0-8 16,17 0 5-16,6 0 2 15,4 0 2-15,4-6-9 16,-8-9 0-16,-6 0-1 0,-7-1 12 15,-4-4-11 1,-3-3 0-16,0 0 10 0,-17-3 7 16,-7 1 5-16,0-1 0 15,-7-1 22-15,0-3-44 16,0 7 29-16,0 6-8 16,-7 5-18-16,7 10 22 15,0 2-25-15,-7 0 0 16,7 0-7-16,0 0 3 15,-7 26 3-15,-10 22-3 16,3 21 4-16,0 14-2 16,-10 5 2-16,17 3 0 0,0 4-2 15,1-1 13 1,6-5-11-16,0-9 0 0,-7-9-16 16,-17-2-58-16,-4-6-121 15,-17-3-302-15</inkml:trace>
  <inkml:trace contextRef="#ctx0" brushRef="#br0" timeOffset="41871">10576 1218 788 0,'0'0'196'0,"0"0"-132"16,0 0 49-16,0 0 3 0,0 0-9 15,0 0-66-15,7 54-14 16,-7-28-11 0,0 9-8-16,-27 5 14 0,-11 6-21 15,-7-2 9-15,-7 5-2 16,1 0-8-16,-11-6-2 16,4 0-79-16,6-8-189 15,21-13-148-15</inkml:trace>
  <inkml:trace contextRef="#ctx0" brushRef="#br0" timeOffset="263695">4893 2970 746 0,'0'0'240'0,"0"0"-108"0,0 0-78 16,0 0-15-16,0 0-30 16,0 0 14-16,0 197 64 15,0-96-58-15,0-1 16 16,0 0-30-16,0-8-12 15,0-15 20-15,0-12-10 16,0-16-13-16,0-16 0 16,0-15 12-16,0-12-8 15,0-3-1-15,0-3-1 16,0 0 96-16,0-37-61 16,-11-17-15-16,11-17-21 15,0-22 11-15,0-21-8 16,0-20-4-16,24-12 0 0,21 3-12 15,13 23 18-15,1 29-6 16,-8 34 0-16,-6 30-1 16,0 25-18-16,-7 2 17 15,-7 17-22-15,-4 25 18 16,-10 13-28-16,-10 8 32 16,-7 6-11-16,0-1-35 15,-24-2 26-15,-10-12-46 16,3-8-26-16,0-10 37 15,17-15-30-15,14-9 57 16,0-9 12-16,0-3-8 0,0 0 23 16,31-18 3-16,41-16 0 15,25-12 3-15,6-2 8 16,10-3-3-16,-17-4 30 16,-16 9-33-16,-12 6 50 15,-23 15-20-15,-31 10 2 16,-7 10 27-16,-7 5-53 15,0 0-11-15,-7 20-6 16,-31 20 6-16,10 8 12 16,4 1-12-16,17-9 0 15,7-3-6-15,0-8 8 16,31-7-2-16,14-7 0 0,0-9 10 16,6-6-5-16,8 0-5 15,-14-12 1-15,-1-19 8 16,-16-7 4-16,-11-7-13 15,-10-7 25-15,-7 7-15 16,0 4 41-16,-24 10-41 16,-21 14-9-16,-7 7 4 15,1 10-5-15,-1 0 0 16,8 16 0-16,-1 18 13 16,31 3-19-16,14 7 6 15,0-5-6-15,45-5-4 16,27-8-18-16,17-15 28 15,1-8-7-15,-14-3 18 16,-4 0-10-16,-21-8-1 16,-6-15 0-16,-14 0 11 0,-10-3-6 15,-11 3 11-15,-10 6 17 16,0 6-31-16,0 2 39 16,0 9-41-16,0 0 5 15,-17 3-20-15,-4 43 14 16,-3 19 1-16,3 18 0 15,8 15 12-15,13 1-19 16,0 2 7-16,0-9 0 16,0-15-3-16,13-14 7 15,1-18-4-15,3-19 0 16,-10-14 13-16,-7-12-12 16,0 0 0-16,0-5-1 15,0-39 35-15,0-22-34 0,0-22 27 16,0-19-23-1,0-13 16-15,0-1-21 0,0 11 0 16,0 15 0-16,0 21-6 16,0 26 8-16,21 19-2 15,24 20 0-15,-1 9-6 16,8 0-7-16,6 20 13 16,-6 18-6-16,-14 5-9 15,-14 2 2-15,-11 1 8 16,-13-3 1-16,0-2-48 15,-44-2 21-15,-39-5-49 16,-20-5-41-16,0-6 6 0,20-9-54 16,25-11-63-1,44-3 14-15,14-3-101 0</inkml:trace>
  <inkml:trace contextRef="#ctx0" brushRef="#br0" timeOffset="264147">7279 2256 328 0,'0'0'194'0,"-24"-160"-58"16,-55 90-47-16,-42 8-22 15,-51 5-13-15,-34 8-6 16,-31 9-7-16,-14 12-19 0,-11 17 51 16,5 11-43-16,6 39 70 15,-11 62-63 1,4 41-36-16,42 39 33 0,30 30-28 15,69 15 5 1,66 8-13-16,51-2 3 0,7-14-1 16,96-18 0-16,38-23 11 15,37-35-28-15,36-33 12 16,30-37 5-16,17-30-3 16,-3-33 16-16,3-9-12 15,-10-34 73-15,-13-32-7 16,-15-19 25-16,-17-24-27 15,-34-29-22-15,-31-25 19 16,-51-22-57-16,-49-28 10 16,-41-12-15-16,-59 13 12 0,-126 29-25 15,-104 41 7-15,-82 41-17 16,-59 36 12-16,24 28-4 16,66 23 4-16,102 14-23 15,80 19-92-15,62 42-13 16,31 19-51-16,27 20-206 15</inkml:trace>
  <inkml:trace contextRef="#ctx0" brushRef="#br1" timeOffset="71826">5938 5315 487 0,'0'0'236'0,"0"0"-52"16,0 0-83-16,0 0 45 15,0 0-80-15,0 0-20 16,0 0-20-16,-11-75-15 16,11 98 21-16,0 9-7 15,0 12-10-15,11 14 56 16,3 20-45-16,6 16 1 15,4 15 26-15,-3 12-46 16,3 10 39-16,-3 6-39 16,-4 9-4-16,-10 11 23 15,-7 4-11-15,0 6-13 16,0 11-2-16,0 2 16 0,0 3-13 16,-31-5-3-1,0-7 0-15,-4 6 0 0,-9 3 10 16,-1 3-10-16,7 0 2 15,0-11 11-15,18-3 1 16,-4-9-14-16,10-4 1 16,0-1 6-16,7-6 8 15,7-3-15-15,0-12 0 16,0-8 8-16,0-18-6 16,0-5-2-16,0-12 0 15,0 1 0-15,0 0 8 16,0 2-8-16,0-9 0 15,0 4 6-15,0 1-11 0,0-2 6 16,0 0-1 0,0-5 1-16,0-12 5 0,0 4-6 15,0-12 0-15,0-6 4 16,0 0-4-16,0-4 0 16,7-8 0-16,0-3-1 15,7-2 10-15,-7 3-9 16,0 3 1-16,-7 5 5 15,17-5-7-15,-17 9 1 16,7-4 0-16,-7 6-1 16,0 0 8-16,0-5-7 15,0-7 0-15,6-7 1 0,-6-8-5 16,0-4 5 0,7 1-1-16,-7-8 0 0,7 5 5 15,-7 1-5-15,0-5 0 16,11 6 1-16,-11-12-4 15,0 9 4-15,0-9-1 16,0 4 0-16,0 2 6 16,0 0-5-16,0-9-1 15,0 3 0-15,0-8-4 16,0 0 5-16,0-6-1 16,0 0 0-16,0 0 3 15,0 0-6-15,0 0 3 16,0 5-7-16,0-2 5 15,13 3-5-15,1 0 7 16,10-6-4-16,4 6 9 16,9-6-5-16,22 0 0 0,10 0 3 15,20 0-7-15,21 0 4 16,17-6-1-16,21-9-2 16,21-2 3-16,16 3-9 15,8 3 9-15,-7-4-6 16,-8 15 5-16,1-5-2 15,-10 5 3-15,9 0 0 16,-9 0-2-16,3 0 0 16,7 5 0-16,13 4-2 15,28-3 0-15,11-6 3 16,-1 5 1-16,-7-5-3 0,-9 6 6 16,-22-3-6-1,-13 0 3-15,-14-3 0 0,-27 0-2 16,-11 0 5-16,-24 0-3 15,-21 0 0-15,-23 0 4 16,-8 0-11-16,-13 0 7 16,-14 0 0-16,-10 0-4 15,-14 0 11-15,0 0-7 16,7-3 0-16,0-11 1 16,10-6 1-16,-3-6-2 15,-7-6 0-15,0-5 0 16,-1-8 6-16,-6 1-6 15,0-13 0-15,0-8 4 0,0-16-6 16,0-10 2 0,0-12 0-16,-6 3-1 0,-15-3 3 15,4-4-2-15,-11 6 0 16,-3-2 5-16,11-3-9 16,-11-5 4-16,0-10 0 15,3-5-4-15,4-14 9 16,-3-14-5-16,3-17 0 15,3-15 8-15,-3-17-13 16,10-6 5-16,7 6 0 16,0 11-9-16,7 15 11 15,-6 23-2-15,-5 5 0 16,4 6 9-16,0-4-15 16,1-9 6-16,-8-9 0 0,4-7-9 15,3-3 12-15,-7 7-3 16,7 5 0-16,0 5 3 15,0 16-3-15,-3 7 0 16,10 13 1-16,0 6-17 16,0 3 17-16,0 1-1 15,0 7 0-15,17 1 12 16,-3 7-12-16,7 0 0 16,-11 3 0-16,4 8-13 15,-8 6 13-15,-6 5 0 16,0 6-3-16,0 4 15 15,0 2-12-15,0 7 0 16,0-2 0-16,0 4-19 0,-20 8 21 16,10 0-2-1,-4 6 0-15,0 3 17 0,7 5-26 16,-10 4 9-16,10 5 0 16,-7 0-15-16,7 6 15 15,1-3 0-15,6 0-2 16,0-4-24-16,0-3 20 15,0-8-26-15,20 1-31 16,11 5 41-16,-17 12-60 16,0 17-19-16,-14 6-90 15,0 20-157-15,-59-5-332 16</inkml:trace>
  <inkml:trace contextRef="#ctx0" brushRef="#br1" timeOffset="98211">7464 10721 631 0,'0'0'266'16,"0"0"-137"-16,0 0 23 15,0 0-3-15,0 0-24 0,0 0-58 16,0 0-14-16,-89-57-7 15,89 48-31-15,28 1 6 16,16-6-21-16,8 8 6 16,-14 6-5-16,-1 0 1 15,-6 0-2-15,-10 0 0 16,3 8 6-16,-3 21-4 16,-7 11-2-16,-14 11 0 15,0 7 6-15,0 5-4 16,0 0 2-16,0-9-3 15,0-6 5-15,0-8-4 16,0-11-2-16,0-8-9 16,0-14-9-16,6-1-81 0,5-1-54 15,-4-5-99 1,-7 0-31-16,0 0-159 0</inkml:trace>
  <inkml:trace contextRef="#ctx0" brushRef="#br1" timeOffset="98412">7509 11018 427 0,'0'0'194'0,"0"0"-22"16,0 0 12-16,0 0-28 16,0 0-90-16,0 0-20 15,45-65-23-15,41 53-21 16,20 4 15-16,11-4-17 16,11 4-1-16,-12 5-16 15,-2 0-127-15,-28 3-69 0,3-6-148 16</inkml:trace>
  <inkml:trace contextRef="#ctx0" brushRef="#br1" timeOffset="98705">8589 10793 603 0,'0'0'225'0,"0"0"-40"0,0 0-44 16,0 0-44-16,-90-146-23 15,63 134 3-15,3 6-26 16,-4 4-40-16,-9 2 4 15,6 0-15-15,-14 8 0 16,24 15-6-16,7 6 3 16,14-4-1-16,0-1-1 15,0-5-52-15,21-4-34 0,17-4 19 16,-11-11 29-16,4 0 37 16,0 0 6-16,-3 0 16 15,-11 0 13-15,-3-6 16 16,-7 6 9-16,-7 0-23 15,13 0-27-15,-13 43-4 16,0 20 3-16,0 15 6 16,-6-1 2-16,-8-3-6 15,14-9-10-15,0-15-53 16,-7-11-253-16</inkml:trace>
  <inkml:trace contextRef="#ctx0" brushRef="#br1" timeOffset="100071">423 10578 884 0,'0'0'197'0,"0"0"-43"16,0 0-16-16,0 0-21 16,0 0-76-16,0 0-17 15,-62-56-24-15,62 92-2 16,0 4 1-16,0 15 2 15,0-4 8-15,0 0-4 16,0-2 2-16,0-3-3 16,10-11-4-16,-3-10 0 15,0-8 0-15,-7-11 5 0,7-6-5 16,-7 0 1 0,0 0 1-16,13 0 16 0,-2-26-10 15,3-5 3-15,-1-6-3 16,1 5-3-16,-4 11 7 15,-3 5-5-15,-7 6-5 16,0 10 7-16,7 0-9 16,0 0-9-16,7 0 0 15,17 8-1-15,0 10 10 16,-4 3 0-16,11 2 2 16,-7-3-5-16,-4-8 3 15,4-4 0-15,-17-8 0 0,-7 0-5 16,3 0 5-16,11 0 2 15,10-31 0-15,-4-1 15 16,-3 0-15-16,-10 7 2 16,0 11 2-16,-4-4-1 15,-3 15-2-15,-7 3-3 16,0 0 2-16,0 0-6 16,14 0-17-16,-7 15 15 15,0 2-2-15,17 4 13 16,-11-8-5-16,1-1 0 15,10-1 1-15,-10-2-7 16,10-9 6-16,-3 0 0 16,-7 0-6-16,23 0 10 15,1-9-4-15,-7-14 6 16,3 2-2-16,-9 3 2 0,-5 6-6 16,-13 0 0-1,-7 9-1-15,0 3 9 0,0 0-14 16,10 0 6-16,-3 0-13 15,7 3 9-15,17 17-6 16,-17 2 10-16,17-7-4 16,-18-4-21-16,1-2 18 15,-7-3-9-15,3-6-1 16,-10 0 14-16,7 0-3 16,0 0 6-16,14-2-8 15,10-16 8-15,0-8 11 16,-4 9-11-16,-3 3 7 0,-17 5-13 15,14 4 7-15,-14 5-1 16,17 0 0-16,-11 0-10 16,11 0 10-16,-10 0-2 15,0 0-13-15,3 2 15 16,-10 1-18-16,0-3 18 16,0 3-1-16,0-3 2 15,0 3-1-15,10-3 0 16,3 3 1-16,4-3-2 15,-3 0 1-15,3 0 0 16,11 0-2-16,2 0-48 16,1 0-56-16,-7 0-31 15,-10 0-118-15,-21 6-239 0</inkml:trace>
  <inkml:trace contextRef="#ctx0" brushRef="#br1" timeOffset="100446">956 10252 714 0,'0'0'128'16,"0"0"10"-16,0 0-13 15,0 0-49-15,0 0-46 0,0 0-30 16,-121-97 0-1,121 129-8-15,0 8 1 0,24-9 9 16,14-5-3-16,14-6 1 16,-1-15 0-16,-6-5 7 15,7 0-2-15,-1-9 31 16,-20-21 52-16,-17-13 1 16,-14 0-12-16,0-3-33 15,0 0-22-15,-31 16-2 16,-7 4-20-16,4 11 5 15,-4 9-12-15,14 6-3 16,10 3-12-16,14 33-78 16,45 14-120-16,65 1-60 0,55 1-612 15</inkml:trace>
  <inkml:trace contextRef="#ctx0" brushRef="#br1" timeOffset="100933">2572 10501 346 0,'0'0'487'0,"0"0"-380"16,0 0-13-16,0 0-11 15,0 0-28-15,0 0-55 16,-45-20-5-16,103 20 3 15,25 0 4-15,-1 0 1 0,-9 0 0 16,2 0 0-16,-30 0 10 16,-18-6 11-16,-2-2 35 15,-25 2 28-15,0 0-35 16,0-8 16-16,0 3-27 16,-38-9-35-16,-7 7 6 15,-7-5-12-15,1 6 0 16,6 0 1-16,14 4 7 15,17 2-8-15,8 0 1 16,6 0 5-16,0 3-11 16,0 1 5-16,0 2-12 15,6 0 11-15,32 0-25 0,21 0 26 16,-1 11 0-16,11 3 2 16,3 4 1-16,-27 2-3 15,6 3 0-15,-26 5-5 16,-12 9 7-16,-13 6-4 15,0 3 2-15,-51 5-6 16,-1-5-1-16,-6-9-128 16,27-5-110-16,7-15-139 15</inkml:trace>
  <inkml:trace contextRef="#ctx0" brushRef="#br1" timeOffset="101235">3469 10155 783 0,'0'0'173'15,"0"0"-18"-15,0 0-38 16,0 0-32-16,0 0 8 16,0 0-61-16,52-68-17 15,-32 68-11-15,4 14 3 16,4 23-7-16,-4 6 0 15,-17 14 1-15,0 3 2 16,0 9 0-16,-1-6-3 16,5-12 2-16,9 0 0 15,4-13-4-15,-3-13-101 0,0-5-109 16,3-14 23-16,-10-6-18 16,-14 0-136-16</inkml:trace>
  <inkml:trace contextRef="#ctx0" brushRef="#br1" timeOffset="101406">3476 10524 416 0,'0'0'212'15,"0"0"-26"-15,0 0-4 16,0 0-88-16,0 0-66 16,0 0-24-16,110-74-4 0,-41 62 0 15,17 4-4 1,3-4-99-16,0 0-91 0,-6 3-121 15</inkml:trace>
  <inkml:trace contextRef="#ctx0" brushRef="#br1" timeOffset="101714">4239 10218 342 0,'0'0'355'0,"0"0"-150"16,0 0-35-16,0 0-53 15,0 0-6-15,-89-149-34 16,58 142-23-16,10-6-10 15,-3 13-32-15,4 0-8 16,6 0-4-16,-3 5 1 16,3 28-2-16,7-2-2 15,7 2-4-15,0-3 5 0,0-7-19 16,7-9-28 0,24-5 12-16,-11-9-4 0,11 0 41 15,-10 0 3-15,3 0 10 16,-3 0-2-16,-4 5-11 15,-3 15-1-15,-1 18-1 16,-6 13 4-16,-7 5 6 16,0 8-7-16,0-3-1 15,0-7 0-15,0-1-25 16,0-9-207-16,0-7-250 16</inkml:trace>
  <inkml:trace contextRef="#ctx0" brushRef="#br1" timeOffset="142436">4662 9709 781 0,'0'0'228'0,"0"0"-31"15,0 0-52-15,0 0-17 16,0 0-44-16,0 0-52 16,-45-62 3-16,39 62-28 15,-25 33-5-15,-21 36 15 16,-24 22 18-16,-10 27 3 0,-10 11-16 16,-10 11-2-1,9-6 7-15,1-14-23 0,7-11-4 16,16-21 11-16,15-16-10 15,13-23-2-15,21-16-20 16,17-8-65-16,7 3-58 16,0-6-129-16,31-2-148 15</inkml:trace>
  <inkml:trace contextRef="#ctx0" brushRef="#br1" timeOffset="288680">732 4626 972 0,'0'0'170'0,"0"0"-68"15,0 0 28-15,0 0-62 0,0 0-26 16,0 0-42-16,0-48 0 16,0 131 0-16,0 33 6 15,-14 13-3-15,7 3 14 16,1-4-17-16,6-16 0 16,0-9 2-16,0-24-2 15,0-18-2-15,6-27-66 16,1-20-60-16,-7-14 59 15,0 0 45-15,0-26 20 16,0-13-4-16,-37-11 6 0,-8 3 2 16,-14 1 0-1,-6 9 5-15,3 11-11 0,11 9 7 16,13 8-1-16,31 9 4 16,7 0-2-16,0 0-4 15,0 0 2-15,31 11-2 16,27 4-1-16,11-13 3 15,17-2 0-15,21 0 3 16,-11-19 5-16,0-13-8 16,0-8 3-16,-16 0 3 15,-19 6 16-15,-33 2 11 16,-11 10 4-16,-17 1 29 16,0 5-17-16,-24 1-32 15,-14 7-17-15,-13 8-5 0,-1 0 1 16,-6 13 4-16,20 28 0 15,10 10-7-15,11 9 9 16,17 3-2-16,0-1 0 16,7-4 4-16,31-12-2 15,0-15-2-15,20-17-16 16,1-14 15-16,9 0 1 16,-2-16 0-16,2-25 0 15,-16-5 9-15,-7-5-2 16,-1 2-7-16,-16 4 0 15,-4 13 14-15,-17 10-10 16,-7 16 6-16,0 6-10 16,0 0 0-16,0 3 0 15,0 26-16-15,0 10 16 16,0 5 3-16,7-7 6 0,13-6-9 16,-3-5 0-16,4-12-11 15,3-8 9-15,-3-4-10 16,3-2 12-16,3 0-4 15,4-26 15-15,-10-5-11 16,10-3 0-16,-10-3 6 16,-4 5-8-16,-4 13 2 15,-6 7 0-15,0 9-5 16,10 3-1-16,-3 0-10 16,7 23 4-16,3 5-16 0,-10 1 6 15,10-3-15-15,-11-6-23 16,1-9 16-16,10-5-39 15,-10-6 40-15,10 0 19 16,-3 0 24-16,-7-12-4 16,10-10 4-16,-11-1 0 15,1-3 3-15,3 0 2 16,-3 7 5-16,-7 4-2 16,10 6-5-16,-17 9 16 15,0 0-19-15,7 0-1 16,0 0-4-16,13 12 7 15,5 5-2-15,2-3 0 16,4-2 6-16,0-4-6 16,-4-8 0-16,4 0 0 15,7 0 15-15,-10-14-13 0,3-9 41 16,0 1 5-16,-18-2-11 16,-6 10 29-16,0 6-15 15,-7 2-9-15,0 6 18 16,0 0-57-16,0 0-3 15,0 17-4-15,0 32 4 16,0 16-2-16,0 7 2 16,-7 5 0-16,0-3 6 15,0-5-6-15,-10-9 0 16,10-11-1-16,1-18 8 16,-1-8-10-16,7-14 3 15,0-9 0-15,-7 0 22 0,-17-18 5 16,10-27 9-16,0-24-30 15,14-11-3-15,0-14 8 16,0-9-11-16,0-3 0 16,21 1 0-16,-7 13 4 15,10 14-4-15,-11 21 0 16,5 23 4-16,2 11-11 16,1 23 7-16,10 0-14 15,7 12 11-15,-11 27-10 16,4 10 5-16,-7 0-2 15,-17 0-32-15,0-7-2 16,-7-4-76-16,0-4-19 16,0-5-26-16,0-7-146 0</inkml:trace>
  <inkml:trace contextRef="#ctx0" brushRef="#br1" timeOffset="288893">2847 4906 480 0,'0'0'110'15,"0"0"-89"-15,213-6 47 16,-103 6 7-16,3 0-42 16,-9 0-27-16,-39 0 1 15,-27 0-7-15,-38 18-12 0,0 1-102 16,-21 5-207-16</inkml:trace>
  <inkml:trace contextRef="#ctx0" brushRef="#br1" timeOffset="289024">2898 5180 328 0,'0'0'142'0,"0"0"6"16,0 0 20-16,0 0-82 15,0 0-46-15,303-57-23 16,-200 31-13-16,0 4-8 15,-13-1-124-15,-15 3-323 16</inkml:trace>
  <inkml:trace contextRef="#ctx0" brushRef="#br1" timeOffset="289393">3950 4569 70 0,'0'0'743'16,"0"0"-562"-16,0 0-29 15,0 0-35-15,0 0-3 16,0 0-74-16,0-54-24 16,0 56-16-16,0 32-4 15,0 13-1-15,7 4 5 16,14 4 0-16,10-5 10 16,7-7-5-16,6-8-2 15,-6-21-3-15,7-11 5 0,-11-3-5 16,4-3 2-16,7-22 0 15,-14-4 17 1,-11 0-4-16,-6 9 34 0,-14 11-7 16,0 4-29-16,0 5 25 15,0 0-38-15,0 0-15 16,0 37 9-16,0 20-5 16,-7 17 11-16,-20 5 1 15,3-6 10-15,10-1-22 16,-10-9-37-16,3-4-139 15,-10-7-184-15</inkml:trace>
  <inkml:trace contextRef="#ctx0" brushRef="#br1" timeOffset="143269">3342 11665 837 0,'0'0'196'0,"0"0"-48"16,0 0 2-16,0 0-44 16,0 0-66-16,0 0-23 15,-7-23-17-15,0 54 5 16,0 12-3-16,-10 9 4 16,10-10-1-16,0-2 0 15,0-2-4-15,7-13 5 16,0 1-6-16,0-13 0 15,0 6-1-15,21-14 5 16,17-1-4-16,0-4 4 16,13 0-3-16,-6 0 10 15,7-21-10-15,-1 7 7 16,-27-4 1-16,-10 10-6 0,-7-3 38 16,-7 5 23-1,0-6-21-15,0 3-9 0,0 4-15 16,0 5 8-16,0 0-14 15,0 0-3-15,0 0-9 16,0 0-1-16,0 0-15 16,0 14-1-16,0 18 11 15,0 17 5-15,0 2 3 16,0 0 4-16,0-5-7 16,0-3 0-16,0-6-1 15,0-8-21-15,0-5-55 16,0-11-40-16,7 4-84 15,-7-2-163-15</inkml:trace>
  <inkml:trace contextRef="#ctx0" brushRef="#br1" timeOffset="143905">2162 11902 739 0,'0'0'86'16,"0"0"7"-16,0 0 15 16,0 0-39-16,0 0-28 15,0 0-10-15,-110 0 4 16,110-8 0-16,0 8-30 16,14-4-5-16,31 4 0 15,31-2 16-15,20-10-2 16,14-1-8-16,-14 0 6 15,-13 0-1-15,-25 7-5 0,-20 0 15 16,-31 0-3-16,0 6 0 16,-7 0 15-16,0-6 4 15,0 0-3-15,-14-2 5 16,-24-12-19-16,-13 9-20 16,-1-9-4-16,7 8 4 15,7 4 0-15,25 2 3 16,13 6 0-16,0 0 0 15,0 0-6-15,0 0-1 16,7 0-3-16,30 0-9 16,15 0 16-16,20 14 2 15,-3 3 3-15,-11 3-5 16,-13 6 0-16,-14-6-2 0,-10 0 6 16,-21 4-4-1,0 3 0-15,0 10-10 0,-59 7-141 16,-23 7-117-16,-1-5-721 15</inkml:trace>
  <inkml:trace contextRef="#ctx0" brushRef="#br1" timeOffset="145051">7 11996 899 0,'0'0'162'0,"0"0"-30"0,0 0-5 16,0 0-27-16,0 0-78 15,0 0-10-15,-7-31-12 16,7 31-9-16,0 25 8 16,0 15 1-16,7 9 1 15,6-3 14-15,-6 2-11 16,10-8-3-16,-3 4 4 16,-7-19 1-16,17-5-3 15,-17-14-3-15,7-6 3 16,-7 0-2-16,10 0 4 15,3-20-2-15,18-24 14 0,7-1-16 16,-7 2 10-16,-11 12-11 16,-3 11 3-16,-17 8 0 15,7 10-2-15,-14 2-1 16,0 0 0-16,0 0-14 16,0 0 6-16,14 20-8 15,3 11 16-15,-3 0 0 16,-1-5 1-16,12-12 0 15,-12-1-1-15,11-11 1 16,-17-2-2-16,14 0 3 16,-14 0-2-16,17-9 11 15,-4-16-6-15,-2-7-2 16,9-5 13-16,-3-3-12 0,-10 14 13 16,0 9-17-1,-14 5 5-15,0 12-8 0,0 0 3 16,0 0-11-16,10 12-1 15,-3 14 2-15,7 17 10 16,-1-9 0-16,11 3 1 16,-3-6-1-16,-4-13 0 15,-3-5 0-15,0-13 0 16,-7 0-4-16,10 0 4 16,-10 0 0-16,13 0 1 15,4-18 12-15,-3-6-11 16,-4-2-1-16,4 6 4 15,-14 6-2-15,0 3-2 16,0 11-1-16,-7 0-4 16,10 0 4-16,-3 0-13 0,13 0 9 15,-2 17-2-15,2 3 3 16,-6 0 3-16,3-6 0 16,-10-3 4-16,14-5-6 15,-21 1 2-15,7-7 0 16,10 0-3-16,-17 0 9 15,13 0-12-15,18 0 9 16,14-27-3-16,0 1 8 16,-4-2-6-16,-3 8-2 15,0 0 0-15,-18 8 0 16,4 12-2-16,-10 0-7 16,3 0-11-16,11 0 4 0,-4 18-13 15,-3 2-9 1,3-1 12-16,-4-1-19 0,-6-4 1 15,10-2-29-15,-3-12-32 16,3 5-18-16,-10-5-69 16,-8 0-110-16</inkml:trace>
  <inkml:trace contextRef="#ctx0" brushRef="#br1" timeOffset="145428">801 11404 817 0,'0'0'144'0,"0"0"-43"16,0 0-33-16,0 0-36 15,0 0-32-15,0 0-2 16,-24 26 2-16,24 11 7 15,0-12-6-15,0-4 3 16,14-7 0-16,-4-11-3 16,4-3 8-16,-1 0 19 15,11-5 114-15,-10-19-12 16,10-7-52-16,-24 3-13 16,0-4-25-16,0 7-18 0,0 5-9 15,-10 8-13-15,-18 12-4 16,-2 0-13-16,-1 0-50 15,-4 26-41-15,18 14-62 16,3 8-79-16,7 5-210 16</inkml:trace>
  <inkml:trace contextRef="#ctx0" brushRef="#br1" timeOffset="314782">3937 11436 826 0,'0'0'158'15,"0"0"-55"-15,0 0 13 0,0 0 8 16,0 0-48-1,0 0-15-15,-24-26-18 0,24 26-21 16,0 0 20-16,0 0-18 16,0 0 1-16,0 0 3 15,0 0-27-15,-14 52 12 16,-31 19 17-16,-13 29 0 16,-25 9 7-1,-6-1-22-15,-14 13 1 0,-11-5 3 16,4 5-19-16,21-1 21 15,17-12-19-15,3-7 4 16,17-18-1-16,7-17-3 16,18-18-2-16,10-14 8 0,3-17-1 15,14-11-7-15,0-6 0 16,0 0 1-16,0 0-9 16,0 0 8-16,0 0-18 15,0 0-10-15,0-6-46 16,14-19-10-16,37-7-89 15,18 1-120-15,14-7-105 16</inkml:trace>
  <inkml:trace contextRef="#ctx0" brushRef="#br1" timeOffset="316046">4188 11825 424 0,'0'0'420'0,"0"0"-295"16,0 0-52-16,-231 20 33 16,218-15 7-16,13-5-39 15,0 0-31-15,0 0-2 16,0 0-27-16,20 0-13 0,25 0 15 15,31-13-14-15,20-5 29 16,-7-2-10-16,-23 8-16 16,-15 4 11-16,-20 2-15 15,-24 6-1-15,14 0 0 16,-15 0-1-16,12 26-1 16,-12 12 2-16,-6 19 0 15,0 14 13-15,0 6-9 16,0 0-3-16,-24 3 4 15,4-9 6-15,6-2-11 16,-10-3 0-16,24-23 1 16,0-9-5-16,0-17 3 15,0-11-31-15,0-6-35 16,7 0-30-16,31-37-6 0,-1-14-47 16,-6-1-45-16,-24 2 2 15,-7 11 3-15,0 15-41 16,-38 3 160-16,1 16 71 15,6-2 68-15,3 1-9 16,14 6 88-16,4-5 6 16,10 5-33-16,0-6 18 15,0 3-50-15,17-2-33 16,28-7 9-16,20-2-24 16,32-6-1-16,6-3 17 15,10-3-44-15,-10 0-6 0,-13 6 3 16,-25-5-9-1,-13 7-21-15,-14 4-75 0,-18 8-58 16,-3 6-75-16,-17 0-93 16</inkml:trace>
  <inkml:trace contextRef="#ctx0" brushRef="#br1" timeOffset="316423">5209 11939 607 0,'0'0'177'15,"0"0"-43"-15,0 0 13 16,0 0-43-16,7-177-21 15,-7 137-13-15,0 3-22 16,0 11 7-16,-21 6-21 16,7 14-12-16,-17 6-3 0,-13 0-19 15,-1 20 0 1,-13 32-4-16,-1 11 11 0,21 6-11 16,14-4 4-16,24-8-7 15,0-14-1-15,38-17-29 16,7-12 12-16,-1-14 11 15,8 0 14-15,0-6 8 16,-8-14-8-16,-6 6 4 16,-17 2 28-16,-4 7-18 15,-10 0 6-15,-7 5-13 16,0 0-7-16,0 10-4 16,0 28-12-16,0 7 16 0,-24 13 15 15,-4-7-12 1,-3-5 1-16,4-4-4 0,10-4-16 15,3-12-53-15,7-6-57 16,7-9-87-16,0-5-77 16</inkml:trace>
  <inkml:trace contextRef="#ctx0" brushRef="#br1" timeOffset="316885">4875 11207 579 0,'0'0'173'15,"-302"-43"-52"-15,168 43 20 0,6 0-8 16,12 38-45-16,-5 36-33 16,4 37 2-16,7 35-32 15,4 31 16-15,27 7-10 16,27-5-19-16,21-8 12 15,31-24-24-15,14-7 0 16,68-20 7-16,15-11-5 16,30-18 1-16,14-10-3 15,14-30 2-15,-1-20 2 16,25-28-2-16,7-3-2 16,6-59 10-16,8-31-5 15,-8-30 1-15,-13-20 12 0,-17-14 26 16,-21-18 13-1,-28-11-16-15,-48-14-15 0,-44 0-1 16,-21 12-21-16,-86 30 10 16,-62 34-2-16,-31 34-8 15,-20 23-1-15,13 21 0 16,14 29-4-16,31 14 1 16,14 0-16-16,10 25-19 15,28 21-53-15,31 11-79 16,20 4-143-16,17-2-340 15</inkml:trace>
  <inkml:trace contextRef="#ctx0" brushRef="#br1" timeOffset="317809">148 5610 740 0,'0'0'104'0,"0"0"4"16,0 0-47-16,0 0-20 16,0 0 4-16,-104 154 5 15,98-74 1-15,6 8-42 16,0 12 15-16,13 7 2 16,53 7-26-16,23 3 27 15,31-3-26-15,42-14 5 0,68-17 3 16,59-29-5-16,76-28 2 15,58-26 12-15,34-8 7 16,4-51 16-16,-25-25-24 16,-51-16-7-16,-58-23 23 15,-38-29-3-15,-45-33 18 16,-34-38-10-16,-42-38-26 16,-65-30 20-16,-65-9-18 15,-38 0 2-15,-134 25 35 16,-79 32-48-16,-76 26 12 15,-62 22-15-15,-41 15 15 16,-24 31-19-16,-13 35 4 16,30 57 0-16,41 57-11 15,86 43 13-15,56 80-2 16,30 56 0-16,45 50 13 0,38 40-10 16,45 40-3-16,58 26 0 15,0 2-14-15,103-23 14 16,45-36-22-16,24-50-41 15,-4-40-2-15,4-38 39 16,-38-54-110-16,-17-35-77 16,-14-26-69-16,-7-25-483 15</inkml:trace>
  <inkml:trace contextRef="#ctx0" brushRef="#br1" timeOffset="318273">2785 7036 855 0,'0'0'306'16,"0"0"-173"-16,0 0 9 16,0 0-39-16,0 0-17 15,45-149-21-15,-45 147-45 0,6 2 6 16,-6 0-26-16,0 0 4 16,11 0-10-16,9 0-1 15,18 14 7-15,7 15 1 16,0 5 8-16,-8 3-13 15,5-3 4-15,-5-3 0 16,-6-8 2-16,-3-11 5 16,10-12-6-16,24 0 3 15,24-30-2-15,34-32 10 16,21-15-4-16,-7-5-7 16,-24 2 5-16,-27 10-6 15,-32 28-25-15,-37 16-42 0,-14 23-75 16,0 3-95-16,-14 6-199 15,-24 28-411-15</inkml:trace>
  <inkml:trace contextRef="#ctx0" brushRef="#br1" timeOffset="319103">1705 7591 846 0,'0'0'163'0,"0"0"-94"16,0 0 38-16,0 0-26 16,0 0 16-16,0 0-36 15,-82-77-58-15,89 77-3 16,44 15 0-16,18 21 0 15,3 10-1-15,4-1 8 16,-4 4-7-16,4-7 0 16,-18-1 7-16,-6-10-6 15,-15-11-1-15,-6-11 0 16,-24-6-1-16,-7-3 8 16,0 0-5-16,-7-3 8 15,-37-20-4-15,-8-6-7 16,7-2 1-16,8-3 0 0,30-6-1 15,7-3 1-15,7-5-1 16,65-7-36-16,24 0-29 16,11 10 19-1,-11 4-11-15,-24 16 17 0,-34 14 31 16,-17 5-5-16,-21 6 5 16,0 0 5-16,0 0 0 15,0 0 3-15,0 0 2 16,0 0 0-16,0 0 17 15,0 0-7-15,0 0 8 16,-7 0-9-16,-7 0-5 16,0 0-8-16,4 2 4 15,3 25-8-15,7 7 4 0,0 3 0 16,0-3 2-16,24-5 2 16,4-9-10-16,9-8 10 15,-6-10-3-15,7-2 3 16,-3 0-3-16,2-23 6 15,-6-13-2-15,-10-19 8 16,3-14-6-16,-10-11 15 16,6-2-3-16,-9 4 0 15,-11 21 10-15,0 19 3 16,0 19 9-16,0 16 2 16,0 3-29-16,0 3-10 15,0 45-15-15,0 23 15 16,0 21 2-16,0 8-1 0,0-6-2 15,7-7-2-15,6-19-85 16,11-16-15-16,-3-15-52 16,0-20-79-16,-4-14-73 15,-10-3-167-15</inkml:trace>
  <inkml:trace contextRef="#ctx0" brushRef="#br1" timeOffset="319595">2867 7568 318 0,'0'0'168'16,"0"0"-62"-16,0 0-6 15,0 0 9-15,0 0-47 16,0 0-34-16,-44-72-28 16,102 70 0-16,18-7 7 0,-11 0-7 15,-3 1 0-15,-10 5 1 16,-25 0 5-16,-10 3-6 16,-17 0 0-16,0 0 0 15,0 0-5-15,0 0 5 16,0 0 0-16,0 0-2 15,0 6 2-15,14 16 0 16,-7 10 0-16,0 0 0 16,10-1-2-16,-10-2 2 15,7-9 0-15,-1-10 1 16,-2-4 5-16,2-6-3 16,1 0 4-16,0 0 8 0,10-19 43 15,-3-4-15 1,-4-3 8-16,-3 6-1 0,-8 0-34 15,1 9 12-15,-7 2-5 16,7 3-17-16,-7 4 4 16,0 2-10-16,0 0 0 15,0 0-1-15,24 0-7 16,-10 0-1-16,10 0-2 16,4 11-9-16,3 6 10 15,-1 0-23-15,-2 1-2 16,3-4 9-16,-10-3 0 15,3-8 26-15,-4 3-3 16,4-6-7-16,-3 3 6 16,-7-3-6-16,10 0-29 15,-10 2-7-15,3 0-65 0,3 6-27 16,-13 0-166-16</inkml:trace>
  <inkml:trace contextRef="#ctx0" brushRef="#br1" timeOffset="320034">1416 8826 776 0,'0'0'38'0,"509"-115"-19"16,-69 24 7-16,62-7 30 16,-3 13 3-16,-56 20-24 0,-64 16-5 15,-84 11-11 1,-57 10-10-16,-77 6-1 0,-54 4-7 16,-49 3-1-16,-20 7 0 15,-17 2 0 1,-21 0-31-16,0 3-28 0,0 1-41 15,0-1-3-15,-31-3-101 16,-10 3-375-16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7:05.82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329 1083 772 0,'0'0'135'0,"0"0"-5"16,0 0-21-16,0 0-36 15,0 0 3-15,0 0-36 16,0 0 0-16,-45-59 8 0,21 59-41 16,-3 0 15-1,-11 0-5-15,7 0-15 0,3 2 17 16,-2 19-19-16,5 9 0 16,-2 16-7-16,3 15 17 15,3 4-10-15,14 0 0 16,7 2 5-16,0-10-15 15,38-6 10-15,21-11 0 16,-1-12-10-16,7-13-9 16,11-15 15-16,-17 0 3 15,-1 0 2-15,-20-25 9 16,0-10-9-16,-18-13 0 0,-3-19 30 16,-3-16-30-16,-14-8 21 15,0-6 3-15,0 5-25 16,-20 21 29-16,-25 14-24 15,-7 23 2-15,1 16 9 16,13 13-14-16,0 5-2 16,-14 2 0-16,15 30 1 15,-1 11-17-15,17 6-22 16,7 5-77-16,14 6-55 16,0-5-114-16,28-1-151 15</inkml:trace>
  <inkml:trace contextRef="#ctx0" brushRef="#br0" timeOffset="1252">810 1032 251 0,'0'0'476'16,"0"0"-297"-16,0 0-23 15,0 0-53-15,0 0 19 16,0 0-40-16,-51-126-37 15,51 126-10-15,0 0-33 16,0 0-4-16,0 16-12 16,0 34 14-16,0 18 0 15,14 10 1-15,-8 7 1 0,1-2 5 16,0-8 4-16,3-18-11 16,-3-14 0-16,0-18 7 15,-7-10-13-15,0-13 6 16,0-2 0-16,0 0 15 15,0 0-9-15,0-22 13 16,0-19-19-16,0-7 10 16,0-12-16-16,0-6 6 15,0-2 0-15,28 8 1 16,-4 17 7-16,-4 23-8 16,-2 20 0-16,-5 0-10 15,18 20 2-15,4 31 6 16,3 18 2-16,-8 5-12 15,-9 1 2-15,-4-13 10 16,-10-10 0-16,-7-12-23 0,0-17 23 16,0-9-22-16,0-5-19 15,-31-9 37-15,-20 0 3 16,-1 0 1-16,7-15 4 16,-6-7 4-16,20-2-5 15,3 7-3-15,21 6 0 16,-10 8-3-16,17 3 5 15,0 0-4-15,0 0-5 16,0 14-5-16,31 7 0 16,14-5 12-16,0-7-18 15,6-6 11-15,8-3 14 16,-1 0-7-16,4-3 0 0,-4-26 10 16,-6-10-2-16,-7-7-4 15,-7-8 7-15,-18-4 20 16,4 4-22-16,-24 5 23 15,0 12-10-15,0 11-22 16,-10 9 24-16,-4 12-24 16,0 5 3-16,14 0-15 15,0 0 0-15,-6 0 12 16,-5 20 0-16,11 14 4 16,0 9 1-16,0 5-5 15,17 7 0-15,11-1-2 16,10 0-3-16,6-14 2 15,-6-5-10-15,-17-7-6 16,-4-10 7-16,-10-8 12 0,-7-3-2 16,0-5-7-16,0-2-10 15,0 0 14-15,-38 0-1 16,-13 0 12-16,6 0 2 16,14 0-8-16,10 0 0 15,14 0 1-15,7 0 3 16,0 0-4-16,0 0 0 15,0 0-19-15,0 0 17 16,0 0-26-16,0 0 5 16,0 0 19-16,14-11-11 15,17-1 15-15,-3 1 0 16,9 0 4-16,1-1-5 16,-7-2 1-16,-17 0 0 0,7 2 8 15,-15 4 0-15,-6 1 17 16,0-3 10-16,0 1-22 15,0-2 25-15,0-1-32 16,0 6-4-16,0 3 14 16,0 3-8-16,0 0-8 15,0 0 0-15,0 0 3 16,0 0-17-16,0 0 12 16,0 0 2-16,0 0-10 15,0 0 22-15,0 0-12 16,0 0 0-16,0 0 3 15,0 0-9-15,0 0 6 16,0 0 0-16,0 0-3 0,0 0 13 16,0 0-10-1,-6 0 0-15,-1 0-36 0,0 0-21 16,0 0-81-16,-7 0-74 16,4 0-48-16,10 5-167 15</inkml:trace>
  <inkml:trace contextRef="#ctx0" brushRef="#br0" timeOffset="2477">1742 1415 238 0,'0'0'211'0,"0"0"-91"15,0 0 5-15,0 0 2 0,0 0-31 16,0 0-11-16,38-168-28 16,-38 133-16-16,0 3 30 15,0 1-45-15,0 0 5 16,-7 4 11-16,-7 11-30 16,4 6 11-16,-4 10-18 15,14 0-1-15,0 0-8 16,-7 7-27-16,7 24 31 15,-6 10 1-15,6 1 10 16,0-5-10-16,0 1-1 16,0-4 3-16,0-3-5 15,0 1 3-15,6-8-1 16,1-3 0-16,7-6-9 16,3-7 8-16,-3-2-2 0,0-6-1 15,3 0 4-15,-3 0 1 16,-1-8 6-16,5-13 3 15,-5-5-4-15,-6 1 13 16,0-7 7-16,0 5-13 16,3-3 12-16,-3 4-22 15,-7 4 3-15,7 8-6 16,7 5 9-16,-7 9-15 16,3 0 6-16,11 0-17 15,-1 17 14-15,4 17-21 16,-10 7 20-16,10 4-4 15,-10-2-17-15,0-7 24 0,-7-9 0 16,10-8 1-16,-3-12-10 16,-1-4 11-16,4-3-1 15,4 0 6-15,10 0 2 16,-10-14 1-16,16-15-9 16,-12-5 6-16,-5-12 7 15,1 0-8-15,3-2 3 16,-17 4 12-16,-7 13-10 15,0 11 17-15,0 8-11 16,0 7-14-16,0 2 9 16,0 3-11-16,0 0-12 15,0 0 5-15,0 0-16 16,0 0 23-16,0 12-3 0,7-4 7 16,0-2-6-1,3-6 6-15,-3 0-4 0,-7 0 0 16,0 0 13-16,0 0-8 15,0 0-5-15,0 0 6 16,0 0 4-16,0 0-6 16,0 0-3-16,0 0 2 15,0 0 12-15,7 0-13 16,-7 0-2-16,0 0 0 16,0 0-13-16,0 8 7 15,13 20-13-15,18 10 19 16,-3 5-3-16,3 0 3 15,-7-6 0-15,-4-10 1 16,1-8-6-16,-4-8 5 16,-10-11 0-16,0 0 2 0,-7 0 12 15,7 0-10-15,10-17 5 16,-10-20-8-16,0-10 18 16,7-3-17-16,-14 1 17 15,6 3-13-15,-6 12 8 16,7 11-10-16,-7 11-4 15,0 10 0-15,0 2-7 16,18 0 4-16,-12 0-51 16,8 17-55-16,3 11-59 15,-3 12-14-15,-7 2-75 0,0-3-141 16</inkml:trace>
  <inkml:trace contextRef="#ctx0" brushRef="#br0" timeOffset="3143">2935 1310 394 0,'0'0'217'15,"0"0"-75"-15,0 0 5 16,0 0-22-16,0 0-50 16,0 0-3-16,11-152-4 15,-22 146-25-15,-2 6 9 16,-1 0-52-16,-10 0-2 15,-4 0-5-15,4 22 10 16,4 10-3-16,13 2 0 0,7 1-1 16,0-6-6-1,0-1-3-15,27-2-15 0,18-3 23 16,6-3-27-16,-6-13 29 16,0-3-3-16,-14-4 13 15,-11 0-3-15,-2-9-3 16,-12-4-3-16,1-2 38 15,-7-2-21-15,0 5 16 16,0 1-12-16,0 5-12 16,0 6 1-16,0 0-11 15,0 0-23-15,0 0 19 16,0 3-21-16,0 20 25 0,28-1-7 16,3-2-15-16,0-9 15 15,-4-4-10-15,-3-7 17 16,-3 0-11-16,10 0 16 15,-4-9-5-15,11-20 2 16,-7-11 9-16,7-8-4 16,-11-9 7-16,-9-9 8 15,-11 1 38-15,-7-4-38 16,0 3 16-16,-7 4-2 16,-24 7-28-16,10 9 24 15,-3 15-22-15,17 14-8 16,7 11 7-16,0 6-9 15,0 0-3-15,0 34-7 16,14 20-6-16,17 18 9 16,7 13 7-16,-18 4 0 0,11 2-10 15,-10-10 9-15,3-12-59 16,3-21-49-16,-2-17-59 16,2-13-28-16,4-18-61 15,-24 0 9-15,0-15-78 16</inkml:trace>
  <inkml:trace contextRef="#ctx0" brushRef="#br0" timeOffset="3479">3685 1255 49 0,'0'0'139'0,"0"0"-13"16,0 0 59-16,0 0-59 15,-224-143-29-15,204 140-35 16,-1 3-16-16,11 0-39 16,10 0 11-16,0 0-18 0,0 0 0 15,0 0 6-15,31 0 6 16,27 0 26-16,25 0 2 15,-1 0-24-15,-3-14 18 16,-10 0-17-16,-17 2-2 16,-15 1 28-16,-9 5-20 15,-11 1 36-15,-17 5-1 16,0 0-29-16,0 0-3 16,0 0-26-16,0 8-7 15,0 26 7-15,0 9 0 16,0 3 11-16,0-2-7 15,0-3 7-15,7-4-7 16,7-8-4-16,0-3 0 0,3-9 6 16,-4-7-6-1,-6 0-6-15,7-7-95 0,-14-3-114 16,0 0-131-16</inkml:trace>
  <inkml:trace contextRef="#ctx0" brushRef="#br0" timeOffset="3810">3788 817 592 0,'0'0'114'16,"0"0"-4"-16,0 0-19 0,0 0-46 16,0 0-22-16,0 0-23 15,-14-16-3-15,14 18 2 16,0 15 2-16,0 0-1 15,7-3 0-15,24-5 0 16,-3-9 11-16,-4 0-9 16,-4 0 46-16,-3-2 34 15,-3-16-23-15,-14-2 25 16,0 1-40-16,0-2-11 16,0 4 17-16,0 9-49 15,0 2 7-15,0 3-8 16,-14 3-46-16,4 0-22 15,10 29-58-15,0 13-59 0,0 10-153 16</inkml:trace>
  <inkml:trace contextRef="#ctx0" brushRef="#br0" timeOffset="4935">4462 1247 740 0,'0'0'175'0,"0"0"-48"16,0 0 4-16,0 0-54 15,-138-166 15-15,101 150-51 16,6 9-15-16,17 4 6 16,7 3-27-16,-3 0-5 0,3 0 0 15,0 28 0-15,0 12-5 16,0 11 5-16,7 2 0 15,0-2-4-15,0-11 4 16,0-6 0-16,28-11-22 16,10-11-26-16,-1-7 43 15,1-5-13-15,0 0 18 16,-4-2 9-16,-3-27 0 16,-10-12-9-16,-4-7 17 15,-17-7-16-15,0-2 28 16,0 0-11-16,-38 6-5 15,-6 8 13-15,6 11-25 16,3 12 12-16,11 9 2 0,11 11-9 16,6 0-12-16,7 9 1 15,-11 28 5-15,11 14 0 16,0 3 4-16,0 7-4 16,11-7 0-16,16-5 7 15,4-12-7-15,21-15 0 16,-8-7 0-16,8-13-6 15,6-2 22-15,1 0-16 16,-4-8 0-16,-21-17 13 16,-3-7-6-16,-10-3-7 15,-4-8 0-15,-10 7 4 16,0 7 2-16,-7 9-6 0,7 17 0 16,-7 3 4-1,0 0-13-15,0 0 0 0,7 29 0 16,-1 5-6-16,5 3 19 15,-4-6-4-15,6-2 0 16,-6-6 11-16,0-6-16 16,3-5 5-16,-3-6 0 15,0-4-2-15,0-2 7 16,-7 0-5-16,7 0 0 16,0-2 9-16,10-27 3 15,-10-9-12-15,14 3 0 16,3-3-7-16,-4 6 18 15,4 9-11-15,-10 9 0 16,0 8 2-16,-7 6-14 0,10 0 12 16,-3 9-2-16,-1 22-15 15,11 6 14-15,-10 0 3 16,10-3 0-16,-3-7 8 16,-7-11-13-16,17-6 5 15,0-9 0-15,-4-1-6 16,11 0 16-16,-7-16-10 15,-11-10 0-15,5-6 12 16,-19-2-6-16,-6-3-6 16,0-3 0-16,0 1 5 15,-6 1 4-15,-19 7-9 0,5 11 0 16,3 5 10 0,10 12-20-16,0 3 10 0,0 0-22 15,7 18 16-15,0 18 5 16,0 2 1-16,0-1 0 15,0-2 1-15,0-5-13 16,31 8 12-16,-4-3 0 16,4 2-13-16,7-1 20 15,-10-4-7-15,-4 6 0 16,-4-13 7-16,-13-5-16 16,-7-5 9-16,0-7-15 15,0 0 13-15,-27 1-19 16,-18-3 21-16,-17-6 0 15,-10 3-5-15,7-1-47 16,3-2-180-16,10 0-272 0</inkml:trace>
  <inkml:trace contextRef="#ctx0" brushRef="#br0" timeOffset="5481">5789 1201 903 0,'0'0'92'0,"0"0"-21"16,0 0 56-1,0 0-67-15,0 0-15 0,0 0-27 16,0-35-6-16,45 33-6 15,30 2-6-15,8 0 4 16,3 0-4-16,3 0 14 16,1 0-14-16,-8 0 0 15,-16-6 10-15,-4-3-10 16,-35-2 0-16,-13 2 0 16,3 1 39-16,-17-4-2 0,0-6 22 15,0-1-20 1,-31-6-36-16,4-3 21 15,-29 10-24-15,22 0 0 16,3 10 3-16,11 5 9 0,9 3-12 16,11 0 0-16,0 0 7 15,0 0-19-15,0 0 12 16,17 0 0-16,35 0-13 16,0 17 24-16,13 3-11 15,-3 3 0-15,-11 0 7 16,-6 3-11-16,-17-1 4 15,3-2 0-15,-25-3-8 16,-6-3 11-16,0 3-6 16,-51 6-18-16,-39-3-122 15,-13 3-77-15,7-3-266 0</inkml:trace>
  <inkml:trace contextRef="#ctx0" brushRef="#br0" timeOffset="12457">7457 775 494 0,'0'0'309'0,"0"0"-181"15,0 0-18-15,0 0 21 16,0 0-55-16,0 0-12 16,0 0-4-16,-28-83-46 15,11 83 18-15,-10 0-32 16,-18 22 1-16,0 13 9 15,-13 11-4-15,-4 8-6 16,10 1 0-16,8 4 14 16,9 7-15-16,18 2 1 15,10 7 0-15,7 2-3 16,7-6 9-16,38-14-6 16,17-10 0-16,-4-17 9 15,0-12-10-15,1-15 1 0,-8-3 0 16,1 0 14-16,-7-23-9 15,-7-14 2-15,6-14 9 16,-13-15-11-16,-3-15 51 16,-4-10-40-16,-17-1-9 15,-7 4 16-15,0 8-21 16,-7 15-2-16,-38 7 0 16,0 9 8-16,-6 10-14 15,-1 10 6-15,8 8 0 16,13 13-14-16,10 8 5 15,-3 0 5-15,10 23-4 0,-10 28-23 16,3 12-33-16,15 9-133 16,6-4-70-16,0-1-159 15</inkml:trace>
  <inkml:trace contextRef="#ctx0" brushRef="#br0" timeOffset="12908">7866 1095 768 0,'0'0'145'0,"0"0"-31"16,0 0 3-16,0 0-31 15,0 0-20-15,0 0-51 16,0-48 8-16,0 48-23 15,0 0 4-15,21 0-10 16,9 16 6-16,15 12-1 16,7 10-14-16,-14 5 17 15,-11 2-2-15,-3-5 0 16,-10-4-1-16,-7-11-17 16,-7-6 17-16,0-7-1 0,0-9-9 15,-14-3 22 1,-24 0-1-16,11 0 18 0,-4-17-26 15,17-18 42-15,7-2-22 16,7-11-14-16,0-9 7 16,45-6-7-16,27-6-8 15,17 12 0-15,1 14-11 16,-18 21-8-16,-27 18-40 16,-14 4-43-16,0 9-35 15,-18 23-36-15,1 7-45 16,3 7-172-16</inkml:trace>
  <inkml:trace contextRef="#ctx0" brushRef="#br0" timeOffset="13875">8643 1178 613 0,'0'0'197'0,"0"0"-64"16,0 0-30-16,0 0 11 15,0 0-49-15,0 0-16 16,-72-146 14-16,55 138-48 16,3 8 13-16,-7 0-28 15,4 0 4-15,3 0-13 16,-6 8 9-16,-4 18 0 16,3 7-3-16,-3 11 9 15,17 1-6-15,0-2 0 0,7-3-2 16,0-5-8-1,38-15-2-15,-4-6-13 16,4-14 23-16,7 0 3 0,-7-8-1 16,-1-23 10-16,-2-13-1 15,-11-4 15-15,-10-9 15 16,-7-12 1-16,-7-5 18 16,0-12-37-16,0-9 13 15,0 7-27-15,0 14 8 16,0 16-10-16,-14 24-1 15,0 17-4-15,14 11 12 16,0 6-4-16,0 0-8 16,0 0 0-16,0 11-24 15,0 32 19-15,0 20 5 16,0 11 0-16,0 7-9 0,7 2 21 16,7-6-12-16,-7-3 0 15,17-14-1-15,3-11-15 16,11-13 16-16,14-15-6 15,9-13-9-15,12-8 21 16,16-1-6-16,0-32 0 16,-6-7 11-16,-18-3-9 15,-13-3-2-15,-21-2 0 16,-11 2 35-16,-20 0-32 16,0 9 22-16,0 14-25 15,-27 6 18-15,-4 11-16 16,-7 6-2-16,0 0-1 0,4 21-17 15,3 25 30-15,10 11-12 16,4 1 0-16,17 6 9 16,0-7-19-16,0-8 10 15,31-11-3-15,-10-13-9 16,3-14 3-16,3-8 3 16,4-3 5-16,7 0 1 15,0-17 7-15,-11-17-7 16,4 3 0-16,-10-4 5 15,3 1 13-15,-3 2-16 16,-14 4-2-16,17-1 3 16,-11 9-9-16,1 3 6 15,-4 5 0-15,11 12-5 0,3 0-4 16,11 0 7 0,2 24 1-16,8 7-29 0,-14 9 29 15,-3 3-24-15,-11-3 16 16,-4-1 5-16,-6-4 0 15,7-9 4-15,-4-9 0 16,4-9 8-16,0-8-18 16,-7 0 10-16,0 0 0 15,24-5 6-15,13-35-6 16,8-11-31-16,17-10-158 16,-28 3-157-16,-17 2-466 15</inkml:trace>
  <inkml:trace contextRef="#ctx0" brushRef="#br0" timeOffset="14931">11112 829 577 0,'0'0'172'0,"0"0"-9"16,0 0-11-16,0 0-27 0,0 0-45 15,0 0 19-15,-14-83-47 16,-10 83-30-16,10 0-17 16,-6 0 7-16,-11 3-12 15,10 25 0-15,4 6 4 16,10 9-9-16,7 3 10 16,0 0-5-16,0-6 0 15,7-7 2-15,17-9-11 16,3-9 5-16,4-10-22 15,-10-5 21-15,3 0 10 16,-10-8 4-16,-7-21 1 16,-7 1-4-16,0-7 13 15,0 1-3-15,0-1-4 16,-28-1 25-16,-10 1-34 16,7 13 9-16,11 7-10 0,-4 9 4 15,3 6-12-15,14 0 0 16,-17 3 6-16,17 25-9 15,7 4 18-15,0 8-9 16,0-3 0-16,0-2-7 16,38-7-9-16,14-7 5 15,13-13-13-15,24-8 12 16,1 0 19-16,-1-8-7 16,-13-21 4-16,-25-5 6 15,-16-3-1-15,-18-9 8 0,-3-3 14 16,-14-8 23-1,0 5-28-15,0 3 5 0,-31 15-5 16,10 9-22-16,-3 13 31 16,17 6-31-16,7 4 2 15,0 2-12-15,-7 11-3 16,7 43 9-16,-7 27-5 16,1 30 18-16,-1 26-10 15,0 18-3-15,7 8 0 16,-11 3-10-16,11-21 10 15,0-14-5-15,0-24-11 16,0-30-30-16,25-28 45 16,-5-27-12-16,4-19 9 15,14-3 0-15,7-31 8 16,13-30 8-16,8-13-2 0,-8-9-3 16,-13-3 13-16,-14 6-20 15,-31 6 1-15,0 8-9 16,-66 12-6-16,-47 16-47 15,-4 25-98-15,-10 13-175 16,37 0-133-16</inkml:trace>
  <inkml:trace contextRef="#ctx0" brushRef="#br0" timeOffset="16681">12284 692 792 0,'0'0'170'0,"0"0"-28"0,0 0-25 15,0 0 12-15,0 0-55 16,0-161-32-16,0 153 22 16,0 2-55-16,0 6 6 15,-7 0-15-15,-10 8-25 16,3 41 25-16,-6 17 0 16,3 14 1-16,17 3-2 15,0-3 14-15,0 0-13 16,17-9 0-16,10-10 5 15,11-21-18-15,7-17 5 0,-7-21 8 16,-11-2-11-16,4-14 22 16,0-29-5-16,-10-13-1 15,10-14 10-15,-11-3-14 16,-6-5-1-16,-14 4 0 16,0 2 0-16,-34 4 16 15,-18 8-16-15,-3 13 0 16,21 16 11-16,3 19-27 15,10 12 16-15,-10 0-14 16,0 47 3-16,-3 16 18 16,10 16-7-16,24 2 0 15,0-4 10-15,7-9-11 16,37-10 1-16,8-10 0 0,-1-13-6 16,18-13 10-16,-3-7-4 15,16-15 0-15,1 0 7 16,-18 0-5-16,-14-21-2 15,-13-4 0-15,-17-4 10 16,-14-3 3-16,3-1-4 16,-10-2 14-16,0 4-18 15,0 8 27-15,-17 8-31 16,10 10 6-16,0 5 8 16,7 0-15-16,0 0 0 15,0 31-4-15,0 26 1 16,0 24-7-16,0 19 10 0,0 5 0 15,0 4-6 1,0-16 17-16,7-11-11 0,7-25 0 16,3-14 4-16,-3-17-20 15,-7-16 16-15,0-6 0 16,3-4-2-16,-10 0 22 16,7-18-12-16,-7-25-8 15,0-16 13-15,0-13-16 16,0-20 3-16,0-11 0 15,0-5-1-15,-17 3 16 16,-4 13-15-16,7 23 0 16,4 23 4-16,10 21-20 15,0 16 16-15,0 9 0 16,0 0-10-16,31 0-12 16,13 9 11-16,15 16 11 0,-8 11-28 15,-6 3 27-15,-7 4-27 16,-24 5 11-16,-4 1 15 15,-10-3-30-15,0-7 27 16,0-1-24-16,-38-13-11 16,-13-5 25-16,6-6-36 15,14-5 0-15,17-6 39 16,14-3 9-16,7 0 3 16,58 0 0-16,11-28 3 15,20-15 13-15,-6-5-10 0,-1-5 16 16,-17 2 17-1,-13 5-21-15,-4 3 29 0,-28 3-9 16,-20 3-11-16,0 3 18 16,-7 3-36-16,0 11 9 15,0 6-10-15,-14 8 10 16,-6 3-19-16,-4 3 1 16,10 0 0-16,-10 11-5 15,17 26 5-15,7 7 0 16,0 1 2-16,0-2 6 15,0-3-8-15,24-8 0 16,14-10-11-16,13-7 3 16,1-9 0-16,0-6 8 15,-1 0 3-15,-13 0 10 16,-10 0-10-16,-4-21-3 0,-4-5 2 16,-13-9 6-16,-7 2-2 15,0-7-6-15,0 6 1 16,0 8 13-16,0 6-7 15,-7 8-7-15,7 7 4 16,0 5-9-16,0 0 5 16,0 0-5-16,0 0 4 15,17 11-17-15,4 21 11 16,10 6 7-16,-10 3-6 16,3 5-5-16,-4 6 2 15,4 0 7-15,-3-1 2 16,10-11-29-16,-17-11 24 0,-1-13-14 15,-6-10 19-15,-7-6-9 16,0 0 17-16,0 0-8 16,0-31 7-16,-7-15 2 15,-6-9 0-15,13 1-1 16,0 0-7-16,13-3 10 16,39 5-9-16,0 4-2 15,9 11 0-15,-2 14-25 16,-21 11-24-16,-18 12-87 15,-6 0-119-15,-14 26-65 16,0 17-412-16</inkml:trace>
  <inkml:trace contextRef="#ctx0" brushRef="#br0" timeOffset="18122">14657 980 689 0,'0'0'191'15,"0"0"-37"-15,0 0-27 16,0 0-23-16,-24-147-5 16,10 120-44-16,-10 7 3 15,10 9-26-15,0 2-22 16,14 9 11-16,-7 0-21 16,-10 0-5-16,3 20-5 15,-10 20 10-15,-3 8 0 16,13 0 0-16,4 2 0 15,10-8-5-15,0-9 4 0,0-11-12 16,31-14-16-16,7-8 10 16,-1 0 19-16,-2-12 2 15,3-19 1-15,-1-2 22 16,-6-7-18-16,-10-1 16 16,0 4 6-16,-4 8-28 15,-10 8 31-15,-7 8-19 16,0 8-4-16,0 5-5 15,0 0-4-15,0 0-5 16,0 0-3-16,0 25 8 16,0 12-3-16,0 3 3 15,0-2 0-15,0-4-4 16,7-4 9-16,24-6-5 0,3-7 0 16,21-8 8-1,-21-9-10-15,11 0 2 0,-7 0 0 16,-14-11 11-16,-3-13-6 15,-1-4-5-15,4-3 0 16,-3-3 13-16,-4 8-6 16,4 3-7-16,-14 14 0 15,-7 9-10-15,0 0 8 16,10 0 1-16,-3 6-9 16,0 17 5-16,6 2 0 15,-6-1 5-15,0-8 0 16,10-4-5-16,-10-3 14 0,0-3-9 15,0-6 0-15,10 0 7 16,-3 0-13-16,7 0 6 16,16-18 0-16,-6-5 2 15,4 3 11-15,-4 3-13 16,0 6 0-16,-4 2 2 16,-3 9-9-16,-10 0 7 15,0 0-7-15,10 6 0 16,-4 14-14-16,-2 3 20 15,9-1-2-15,-3 2-9 16,-3-7 1-16,-4-3 7 16,-3-8 4-16,-1-6-13 15,12 0 18-15,2 0-5 16,-3-9 0-16,4-14 12 16,3-8-4-16,-25-3-5 0,-6-3 1 15,0-1 25 1,0 5-22-16,-20 6 6 0,-11 4-13 15,10 9 5-15,-3 11-19 16,4 3 14-16,2 0 0 16,5 23-15-16,-8 21 20 15,11 6-5-15,3 2 0 16,7-7 1-16,0-11-17 16,0-8 16-16,17-11-8 15,4-10 0-15,16-5 16 16,1 0-8-16,7-8 0 15,7-25 13-15,-8-9-10 0,-3-9 0 16,-3-6-3-16,0-3 39 16,-17-6-33-16,-4-2 23 15,-17-4-16-15,0 6-12 16,0 6 13-16,-17 15-14 16,-4 13 0-16,1 15 1 15,9 11 5-15,4 6-8 16,0 0 2-16,-6 35-8 15,-5 30-3-15,-2 21 11 16,13 14 0-16,7-3-3 16,0-8 14-16,0-6-13 15,0-17 2-15,38-15-14 16,-4-19 2-16,11-12 0 0,24-20 12 16,3 0-1-16,4-18 14 15,6-22-10-15,-24-5-3 16,-13-2 5-16,-17 0-1 15,-11-3-4-15,-17 5 0 16,0 2-2-16,0 9 20 16,0 11-19-16,0 11 1 15,0 9-3-15,0 3-7 16,0 0 6-16,0 0-11 16,0 26 8-16,0 14 6 15,0 3 1-15,0 3 0 16,14-1-11-16,23 4-2 0,8-6 4 15,-10-3 9-15,2-6 0 16,-13-5 8-16,-10-9-8 16,-14-6 0-16,0-5-21 15,-14-9 2-15,-61 0-48 16,-28 0-27-16,-14 0-137 16,-4-17-223-16</inkml:trace>
  <inkml:trace contextRef="#ctx0" brushRef="#br0" timeOffset="38384">17153 676 745 0,'0'0'162'16,"0"0"-61"-16,0 0 22 0,0 0-10 15,0 0-11 1,0 0-36-16,0 0-19 0,-141-47 0 16,141 47-37-16,0 0 3 15,14 0-13-15,24 0 9 16,20 0 0-16,18 0-8 15,13 0 3-15,14 0-1 16,0 0 1-16,1-6-4 16,-15 0 0-16,-20 1 10 15,-25 2-11-15,-23-1 1 16,-7 2 0-16,-14-1 10 16,0-3-9-16,0-5 5 0,0-9-4 15,-35-3 4 1,-2-2 2-16,-15 5-8 0,0 2 1 15,8 7-5-15,-1 2 11 16,28 4-7-16,3 1 0 16,14 2 5-16,0 2-6 15,0 0 1-15,0 0-9 16,0 0 5-16,24 0-10 16,21 11 14-16,6 12-1 15,15-3 8-15,-1 0-5 16,-3 3-2-16,-10-3 0 15,-15 0-3-15,-9-6 7 16,-11 1-4-16,-3-4 0 0,-14 1 4 16,0 4-12-1,0 9 3-15,-45 5 2 0,-24 4-12 16,4 1-76-16,13-7-31 16,15-2-51-16,30-9-51 15,7-9-172-15</inkml:trace>
  <inkml:trace contextRef="#ctx0" brushRef="#br0" timeOffset="38836">18583 537 873 0,'0'0'159'0,"0"0"-42"15,0 0 16-15,0 0-14 16,0 0-39-16,0 0-59 15,0-28-3-15,0 28-18 16,0 22-5-16,0 21 5 16,0 12 2-16,0 0-1 15,0-1 8-15,0-9 0 16,0-5-5-16,0-12-1 16,0-10 3-16,0-15-1 15,0-3-1-15,0 0 0 16,0 0 54-16,-7 0-22 15,1-18 3-15,-25-13-8 16,3-12-31-16,-3-14 28 16,-14-11-28-16,8-13 0 15,-1-5 7-15,10-5-6 0,4 2-1 16,17 4 0-16,7 14 7 16,0 13-19-16,7 15 12 15,31 15-1-15,7 13-6 16,13 7-12-16,11 8 18 15,10 0-7-15,10 11-32 16,-13 23 5-16,-17 10-61 16,-22 12-71-16,-30 10-73 15,-7 6-143-15</inkml:trace>
  <inkml:trace contextRef="#ctx0" brushRef="#br0" timeOffset="38934">18583 537 514 0</inkml:trace>
  <inkml:trace contextRef="#ctx0" brushRef="#br0" timeOffset="39241">18583 537 514 0,'-110'121'262'15,"110"-121"-184"-15,28 0-32 0,10-3 25 0,20-3-12 16,25 0-29-16,6 0 42 16,7-5-27-16,-6 2-1 15,-8 1 6-15,-16 2-39 16,-15-3 16-16,-20 3 5 15,-10 5-18-15,-14-3 27 16,-7 4-10-16,0-3 8 0,0 3 19 16,0-2-43-1,0-2 9-15,0 4-3 0,0 0-20 16,0 0 14-16,0 0-15 16,0 0-4-16,0 0-4 15,-7 29 4-15,-7 8 4 16,-10 3 0-16,17 0 7 15,0 0-8-15,7-5 1 16,0-10 0-16,0-5-2 16,0-6 2-16,0-4-21 15,0-10-40-15,14 0-67 16,-4 0-21-16,11-18-74 0,-7-13-89 16</inkml:trace>
  <inkml:trace contextRef="#ctx0" brushRef="#br0" timeOffset="39579">19250 371 607 0,'0'0'145'0,"0"0"-22"16,0 0 6-16,0 0-30 16,0 0-18-16,0 0-53 15,-134-59 8-15,127 59-18 16,7 0-16-16,0 0-4 15,0 0-9-15,7 5 11 16,17 7 14-16,-3-4-8 16,10-2 8-16,0-4-13 0,-10-2 3 15,-8 0 17 1,4 0-10-16,-17-8 34 0,7-16 38 16,-7-2-54-16,0-1-2 15,0 4-27-15,-17 6-8 16,-3 8 5-16,-11 9-20 15,3 0 10-15,4 26-76 16,10 17-83-16,14 11-10 16,0 6-145-16</inkml:trace>
  <inkml:trace contextRef="#ctx0" brushRef="#br0" timeOffset="39825">19608 588 918 0,'0'0'146'0,"0"0"0"0,0 0-21 15,0 0-43-15,0 0-37 16,0 0-21-16,0-39-24 16,0 42-5-16,27 25 3 15,4 12 2-15,7 3-1 16,-3 3 1-16,9-6 0 15,8-6-1-15,-7-8 0 16,6-6-74-16,-13-12-56 0,-7-8-42 16,-24 0-80-1</inkml:trace>
  <inkml:trace contextRef="#ctx0" brushRef="#br0" timeOffset="40040">19704 546 567 0,'0'0'202'0,"0"0"-118"16,0 0 53-16,0 0-71 15,0 0-40-15,0 0-26 16,-10 34 6-16,-4 6 5 16,0 3-3-16,-10 0-8 15,11-6 0-15,6 0 0 0,7-6-106 16,0-2-153-16</inkml:trace>
  <inkml:trace contextRef="#ctx0" brushRef="#br0" timeOffset="40960">20103 597 635 0,'0'0'189'0,"0"0"-83"16,0 0 17-16,0 0-18 16,0 0-39-16,0 0-9 15,7-48-3-15,0 39-30 0,3 3 11 16,-3-5-14-16,0-1-14 16,-7-2 23-16,0 3-26 15,0-1 8-15,0 4 6 16,0-1-13-16,0 6-4 15,-24 3-1-15,10 0-11 16,-7 0 5-16,-3 0 6 16,4 17 0-16,-4 17 0 15,17 10 7-15,7 1-7 16,0 4 0-16,7-6 4 16,24-6-13-16,6-8-1 15,8-12-12-15,-4-9 22 0,4-8-7 16,7 0 7-16,10-5 2 15,10-27 0-15,-3-6 6 16,3-1-6-16,-3-4-2 16,-11 1 6-16,-13 1 0 15,6 9 0-15,-20 7-6 16,-10 14 2-16,-7 8-12 16,-14 3 10-16,17 0-10 15,-10 3 9-15,0 19-11 16,-7 4 8-16,6-6 3 15,1 0 1-15,-7-9-8 16,7-5 8-16,-7-2-8 0,0-4 4 16,0 0 4-1,0 0 1-15,0 0 5 0,0-4-3 16,0-18 19-16,0-1-19 16,0-3 18-16,-7 0-3 15,-13 9-17-15,-11 5 5 16,-7 10-6-16,17 2-5 15,-10 0 3-15,4 20-6 16,3 19 8-16,10 8 0 16,0-2 5-16,14-7-8 15,0-13 3-15,0-9-3 16,28-6-5-16,-4-7 4 16,3-3 4-16,11 0 11 15,0-9-11-15,7-22 26 0,-1-6-12 16,1-12 4-16,-11-5 21 15,-3-9-14-15,0-8 15 16,-10-7-11-16,-14 1-17 16,-7 5 12-16,0 21-9 15,0 17-14-15,0 16 20 16,-7 13-18-16,0 5-3 16,0 0 0-16,-7 23-13 15,4 34 13-15,-10 11 2 16,13 13 0-16,7-9 2 15,0-5-1-15,0-9-6 16,20-13-3-16,32-10-56 16,23-24-26-16,36-11-147 15,9-5-187-15</inkml:trace>
  <inkml:trace contextRef="#ctx0" brushRef="#br0" timeOffset="42542">6800 2081 739 0,'0'0'77'16,"0"0"40"-16,0 0-22 15,0 0-18-15,0 0 30 16,0 0-55-16,-38-80 14 16,38 78-10-16,-7-2-28 15,-3 4 28-15,10 0-36 16,-7 0-10-16,-13 0 18 15,-18 6-18-15,0 25-7 16,-7 15-3-16,11 18 13 16,-4 7-13-16,7 9 0 15,17 6 0-15,14-3-6 0,0-4 14 16,14-2-8-16,38-8 0 16,16-12-3-16,5-11-6 15,2-15-52-15,-3-13-72 16,-10-12-22-16,-10-6-178 15,-18 0-275-15</inkml:trace>
  <inkml:trace contextRef="#ctx0" brushRef="#br0" timeOffset="43159">7220 2424 658 0,'0'0'168'16,"0"0"-26"-16,0 0-29 16,0 0-18-16,0 0-7 15,0 0-49-15,0-107 8 16,0 107-36-16,10 0 1 16,4 0-17-16,13 13 5 15,4 18 0-15,0 7-7 16,-4 4 4-16,-2 7 3 15,-5 0 0-15,4-4 9 16,-3-5-11-16,3-5 2 0,-10-13 0 16,-1-8-1-1,-6-10 14-15,-7-4-12 0,11 0 20 16,-4-14-16-16,6-24 11 16,11-11-16-16,-3-2 0 15,-7 2-2-15,-4 4 9 16,4 13-7-16,-14 12 0 15,7 12 12-15,-7 8-15 16,0 0 3-16,7 0-7 16,17 2 0-16,-4 27-1 15,4 3-1-15,-3-1 9 16,0-2 0-16,3-6-2 0,-17-9 2 16,17-6 0-1,-18-5-2-15,-6-3 14 0,7 0-10 16,7-23 3-16,0-17 8 15,3-5-12-15,-3-5-1 16,0 2 0-16,-4 2 1 16,-10 7 6-16,0 7-7 15,0 12 0-15,0 12 8 16,0 5-24-16,0 3 16 16,0 5-53-16,7 29-71 15,6 15-46-15,1 3-41 16,3-9-187-16</inkml:trace>
  <inkml:trace contextRef="#ctx0" brushRef="#br0" timeOffset="43682">8103 2409 551 0,'0'0'156'0,"0"0"-33"15,0 0 3-15,0 0-32 16,0 0-19-16,0 0-31 16,0-36 8-16,0 36-17 15,0 0-10-15,0 0-2 16,0 0-23-16,0 0 0 16,-7 0-6-16,-10 8 18 0,17 12-12 15,0 0 0 1,0-3 8-16,0-5-6 0,0-6-1 15,0 0-1-15,10-6 6 16,4 0-1-16,7 0 10 16,3 0-15-16,-3-18 5 15,3-5-1-15,-4 3-2 16,-3 3-2-16,-17 3 9 16,0 0-4-16,0-1 13 15,0 4-1-15,0-1-13 16,-17 6-1-16,-10 4-3 15,-4 2 0-15,-7 0-6 16,10 8 11-16,4 21-11 16,11 8 6-16,6 3 0 15,7 6-2-15,0 0 2 0,0-12 0 16,20-3-3-16,11-10 7 16,14-10-13-16,0-6 5 15,6-5-3-15,15 0-2 16,23-16-8-16,0-22-66 15,-6-5-82-15,-25-1-195 16</inkml:trace>
  <inkml:trace contextRef="#ctx0" brushRef="#br0" timeOffset="43907">8578 1896 741 0,'0'0'162'16,"0"0"-50"-16,0 0-24 16,0 0-39-16,0 0-45 15,0 0 15-15,-24 121 10 16,34-66-25-16,4 0 12 16,-7 0-16-16,-7-2-11 15,6-1-8-15,1-9-178 16,4-9-207-16</inkml:trace>
  <inkml:trace contextRef="#ctx0" brushRef="#br0" timeOffset="44573">8853 2296 723 0,'0'0'115'15,"0"0"22"-15,0 0-39 16,0 0-33-16,0 0-15 16,0 0-50-16,-7-21 0 15,48 21 0-15,4 23 9 16,6 6-11-16,-6 2 2 16,7 4 0-16,-15-7-7 15,-12 1 11-15,-5-3-4 16,-13-6 0-16,-7-3-8 0,0-9-3 15,0-5 10-15,-21-3 1 16,-16 0-21-16,6 0 23 16,10-5-2-16,14-18 2 15,7-6 9-15,0-11-10 16,14-6-1-16,44-8 0 16,11 0-5-16,-4 8 12 15,-6 5-7-15,-14 13 0 16,-14 8 7-16,0 6-13 15,-18 9 6-15,-6 0 0 16,-7 5-3-16,0 0 4 16,0 0-2-16,0 0 1 15,0 0-14-15,0 0 11 0,0 0 3 16,0 0 0-16,0 0 31 16,-7 0-13-16,-6 0 18 15,6 0-24-15,-4 0-5 16,11 0 3-16,0 0-10 15,0 0 0-15,-7 5-7 16,7 11 5-16,-6 7 2 16,-1 5 0-16,0 4 10 15,7 3-14-15,0-1 4 16,0 3 0-16,0-3-6 16,14 1 9-16,23-7-3 15,1-2 0-15,7-9-11 0,-4-11 2 16,4-6-2-16,0 0-9 15,6 0 20-15,-6-17-76 16,0-9-20-16,-21-6-89 16,-24 1-347-16</inkml:trace>
  <inkml:trace contextRef="#ctx0" brushRef="#br0" timeOffset="47247">10682 2036 663 0,'0'0'151'0,"0"0"-8"16,0 0-34-1,0 0-13-15,0 0-96 0,0 0 9 16,-28 63-8-16,28 10 15 16,-10 4 18-16,10-2-26 15,0-4-5-15,0-4 14 16,17-13-8-16,11-9-8 15,-4-13 1-15,-3-15 4 16,-15-11-12-16,5-6-52 16,-11 0 17-16,0-20 41 15,0-23-44-15,0-7 34 16,-17 3-21-16,-21 6-6 0,-4 10 37 16,-19 8-28-1,9 6 24-15,-6 3-11 0,20 2 27 16,10 6-12-16,18 1 0 15,10 2 7-15,0 3-16 16,0 0 6-16,62 0 3 16,10 0 2-16,31 0 8 15,17 0-10-15,-16 0 0 16,-15 0 11-16,-31 0-16 16,-20 0 11-16,-24 0-6 15,-7 0 14-15,-7 0-8 16,0 0 19-16,0 0 19 15,0 0-25-15,0 0 8 16,-14 0-25-16,-17 8 4 16,-3 7 0-16,-4 8 5 0,0 6-11 15,7 7 0-15,-3 5 3 16,17-7-15-16,17-8 12 16,0-7-1-16,0-9-8 15,31-8-11-15,13-2 20 16,-6 0 0-16,7-14 9 15,-11-12-6-15,4-4-3 16,-14 3 0-16,-10-4 2 16,-14 5 9-16,0 6-8 15,0 8 9-15,0 9-12 16,0 3 10-16,-7 0-10 16,-7 3 0-16,4 24-8 0,10 4 22 15,0-3-14 1,0-3 0-16,31-1-2 0,14-13-7 15,-1-5 3-15,1-6-3 16,0 0 4-16,-1 0 2 16,-9-20 3-16,9-11 0 15,-6-10 5-15,-7-5-12 16,-10-2 8-16,-14-1-1 16,-7 1 15-16,0 2-14 15,0 9 28-15,-14 11 3 16,-17 12-18-16,10 6 24 15,1 8-38-15,-4 0-6 16,3 22-1-16,4 27 11 0,3 11-4 16,14 8 0-1,0-2 5-15,0-3-6 0,45-13 1 16,6-8-5-16,1-16 2 16,17-15-51-16,-4-11 42 15,0 0 11-15,-3-11 1 16,-10-24-4-16,-25-11 4 15,11-9 0-15,-14-7-1 16,-17-10 12-16,0 1-11 16,-7 5 4-16,0 15 0 15,-7 14 23-15,-10 13-12 16,3 14 5-16,7 10-20 16,0 0 0-16,-10 45-6 15,-3 21-1-15,-4 14 14 0,3-3-11 16,14-5 4-16,7-9 0 15,0-10 2-15,0-9 8 16,7-13-10-16,7-11 0 16,-7-14-11-16,3-6 2 15,-3 0-8-15,-7 0 17 16,7-14 8-16,6-21 1 16,5-2-9-16,-5-6 0 15,1 0-4-15,3 0-6 16,-3 7 1-16,0 10-9 15,0 8 14-15,3 15-15 16,3 3 7-16,-2 0-42 16,2 12 24-16,-13 18 25 0,0 0-19 15,-7 4 8-15,0 0 13 16,0-5-4-16,-7-6 5 16,-14 0 2-16,4-10 0 15,10-3-6-15,7-4 9 16,0-6-3-16,0 0 3 15,0 0 4-15,0 0-4 16,24 0-3-16,4-16 2 16,-4 3-5-16,-3-1 5 15,10-3-2-15,-4-1 0 16,4 4 7-16,-7 1-8 16,-10 0 1-16,0 7 0 0,-8 1 25 15,-6 5-10 1,0 0 1-16,0 0-1 0,0 0-11 15,0 0-8-15,0 0-2 16,0 11 2-16,0 15-4 16,11 0 11-16,-4-2-3 15,0 2 0-15,6-5 9 16,-6-4-9-16,10-8 0 16,-3-6 3-16,-7-3-5 15,7 0 11-15,3 0-9 16,4-6 5-16,10-20 3 15,13-2-5-15,-16 2-3 16,-11 3 0-16,4 6 1 16,-21 5 5-16,0 6-6 15,0 3 0-15,6 3 0 0,12 0-4 16,-5 0-6-16,1 9 8 16,-7 6-7-16,3-1 5 15,-3-2-4-15,0-4-1 16,-7-2-39-16,7-6 37 15,-7 0-5-15,7 0 16 16,-7 0-3-16,7 0 5 16,10 0-2-16,-10-11 0 15,13-1 6-15,-2 1-7 16,-5 2 1-16,1 3 0 16,0 6-12-16,-4 0 11 15,11 0-6-15,-7 0 4 0,3 15-35 16,3-4 18-16,4-2-16 15,4-3 1-15,3-6 28 16,7 0-10-16,-4 0 17 16,-3-6 0-16,7-14 3 15,-11-2 8-15,-3-2 1 16,-3-2 18-16,-11 0 36 16,-10 5-41-16,0-3 19 15,0 0 1-15,-31 10-39 16,0 6 16-16,4 5-22 15,-4 3 0-15,17 0-6 16,7 20 6-16,7 9 0 16,0 0 0-16,0-1 0 0,0-8-6 15,21-2 6 1,-7-2 0-16,3-5-11 0,-10 1 14 16,0 2-3-16,6 4 0 15,-6 0 8-15,11 8-14 16,-12 6 6-16,1 6 0 15,-7 5-8-15,7-3 12 16,-7 5-4-16,0-2 0 16,0 6 7-16,0 3-6 15,0 1-1-15,0 5 0 16,0 2-2-16,0-3 8 16,0-3-6-16,-7-5 0 15,0-12 6-15,7-8-7 0,0-12 1 16,0-9 0-16,0-4 4 15,0-4 5-15,0 0 0 16,-6 0 43-16,-12-12 15 16,5-19-21-16,-15-6-46 15,4-9-5-15,-7-9-11 16,4-7-128-16,13-10-20 16,4-8-197-16</inkml:trace>
  <inkml:trace contextRef="#ctx0" brushRef="#br0" timeOffset="47651">12233 2038 569 0,'0'0'40'15,"0"0"-21"-15,0 0-19 0,0 0 37 16,0 0-10-16,0 0-12 15,0 132 2-15,13-126 1 16,1-6 31-16,3 0-23 16,-10 0 9-16,0 0 49 15,-7-16-38-15,0 0-10 16,0-4-15-16,0 5-15 16,-7 7-12-16,-17 8-3 15,-3 0-186-15,20 0-315 16</inkml:trace>
  <inkml:trace contextRef="#ctx0" brushRef="#br0" timeOffset="48608">14358 2201 565 0,'0'0'271'0,"0"0"-154"0,0 0 10 16,0 0-8-16,0 0-40 15,0 0-2 1,-155-160-41-16,124 143-5 0,10 9 19 16,14 4-48-16,-6 4 17 15,-11 0-19-15,-7 31-3 16,-11 19-5-16,5 9 8 16,-1-4 0-16,24-1-4 15,14-11 7-15,0-9-7 16,21-11-15-16,16-14-24 15,15-9 36-15,-14 0-7 16,0 0 14-16,-11-12 7 16,-3-8 3-16,-17-8-6 15,0-1-2-15,-7 1 4 0,0 8-4 16,0 5-2-16,0 12 0 16,0 3-5-16,0 0-23 15,0 9 28-15,0 20-6 16,0 5 1-16,14-3 3 15,24-2-24-15,-8-9-7 16,15-8 5-16,-10-10 10 16,2-2 18-16,-6 0 5 15,-3-25-4-15,-4-13 20 16,-3-7-15-16,-21-4 24 0,0-8 20 16,0-3-31-1,0-4 19-15,-21 2-5 0,-10 11-17 16,10 11 20-1,4 14-35-15,3 17 17 0,8 9-18 16,-1 0-3-16,7 37 3 16,0 24 0-16,0 12 7 15,0 2-12-15,0-6 5 16,0-4 0-16,0-11-2 16,0-11 15-16,7-17-15 15,6-11 2-15,-6-13-3 16,10-2-5-16,-3 0 8 15,17 0 0-15,3-25 11 16,-3-7-4-16,14 3-7 16,-7-1 0-16,0 4 5 15,-11 8-19-15,4 7 14 16,7 11-23-16,-10 0-3 0,2 0-12 16,-2 29 34-16,3 2-5 15,-7 3-13-15,-10-2 21 16,-14-6-31-16,0-3 15 15,-14-9 13-15,-41-3 4 16,-10-6 1-16,-1 0-1 16,-9-4-14-16,23-1-30 15,21 0-65-15,24 0-34 16,7 0-130-16,45-16-350 16</inkml:trace>
  <inkml:trace contextRef="#ctx0" brushRef="#br0" timeOffset="49562">15227 2249 679 0,'0'0'154'0,"0"0"-31"16,0 0-20-16,0 0 5 16,0 0-28-16,0 0-54 15,-134-79 14-15,117 79-19 16,10 0-14-16,0 14-7 15,-6 23 6-15,13 9-7 16,0 4 1-16,0-6 0 16,38-4-5-16,6-9 4 15,15-10-17-15,-8-10 5 0,1-11 9 16,-14 0 4-16,-11 0 0 16,-10-8 4-16,-17-18 9 15,0-9-9-15,0-4 1 16,0-5 10-16,-31-4-13 15,-6 2 24-15,-15 10-18 16,14 10-8-16,11 12 11 16,3 14-11-16,10 0-6 15,0 5 4-15,7 34-1 16,7 5 2-16,0 4 1 16,0-2 0-16,14-12-4 15,31-2 8-15,6-16-4 0,1-3 0 16,6-13-7-16,-6 0 3 15,-1 0 4-15,-13 0 0 16,-7-15 1-16,-10-1 7 16,-14-2-8-16,-7-5 2 15,0 0 7-15,0 0-5 16,0 9-4-16,0 5 0 16,0 9-4-16,0 0 4 15,0 6-14-15,0 32 13 16,0 4 2-16,0 3-3 15,17-4 2-15,-3-9 0 16,17-13-4-16,-11-7-1 16,11-9 5-16,-3-3 0 0,3 0 5 15,6-6-5 1,-9-19 0-16,3-1 0 0,-7-6 5 16,-17 4 0-16,-7 2-5 15,0 9 9-15,0 5-6 16,0 12 9-16,0 0-12 15,0 0-15-15,0 12 11 16,14 16-1-16,-1 3 5 16,11-2 0-16,4-3-3 15,3-9-1-15,0-6-10 16,3-8 3-16,-3-3-1 16,14 0 15-16,-7-3-3 0,-11-19 0 15,4-13 7 1,-17-2 1-16,-14-11 2 0,0-7 6 15,-7-5 36-15,-38-5-43 16,-6 2 34-16,-1 11-3 16,14 12-35-16,25 20 24 15,6 14-29-15,7 6 5 16,0 9-11-16,0 37-4 16,0 18 10-16,27 12 0 15,4-2 11-15,0-6-14 16,14-5 3-16,-11-8-28 15,18-18-45-15,10-14-91 16,10-23-75-16,10 0-170 0</inkml:trace>
  <inkml:trace contextRef="#ctx0" brushRef="#br0" timeOffset="49733">15812 2239 604 0,'0'0'148'0,"0"0"-25"15,0 0 18-15,0 0-37 16,0 0-79-16,0 0-22 16,309-49 15-16,-174 43-18 15,-15 0-14-15,-17-2-171 16,-20-6-616-16</inkml:trace>
  <inkml:trace contextRef="#ctx0" brushRef="#br0" timeOffset="51474">17198 2207 757 0,'0'0'139'0,"0"0"-57"15,0 0-7-15,0 0 30 16,0 0-49-16,0 0-8 15,-66-88-8-15,56 88-33 16,10 0 5-16,-7 0-12 16,0 16 0-16,-6 16-10 15,6 8 18-15,7 2-8 16,0-2 0-16,0-2 9 16,0-7-16-16,20-10 7 0,4-7-7 15,4-12-1 1,3-2 1-16,7 0 7 0,-11-5 6 15,-10-21 5-15,-3 0-2 16,-7-8-9-16,-7-6 0 16,0-3 28-16,0 0-25 15,-14 7 23-15,-30 3 5 16,6 13-24-16,-7 9 34 16,0 11-41-16,1 0 3 15,16 9-9-15,-3 28 10 16,7 6-4-16,17 5 0 15,7 4 6-15,0-7-15 16,24-7 9-16,28-9 0 0,6-13-11 16,11-7 5-1,-4-9 6-15,1 0 0 0,2 0 6 16,-9-16-6-16,-14-11 0 16,-1-4 0-16,-16-3 1 15,3-1 5-15,-17 7-6 16,10 8 0-16,-18 8 11 15,8 9-18-15,-3 3 7 16,9 0-8-16,1 3-6 16,3 23 4-16,7 2 10 15,-11 4 0-15,-13 3-11 16,7-4 4-16,-14 0-5 16,0-9 12-16,0-1-7 15,10-12 14-15,-10-4-7 0,7-2 0 16,7-3 1-16,10 0-6 15,10 0 5-15,11-14 0 16,7-15 8-16,10-5-1 16,-4 2-7-16,-13-2 0 15,-7 6 7-15,-11-1-1 16,-3 9-6-16,-10 6 0 16,-7 5 1-16,7 6 4 15,-4 1-5-15,11 2 0 16,9 0-1-16,-2 0-11 15,-4 0 12-15,-3 17-10 16,3 9-1-16,-11-1-6 16,-6 0 14-16,0-4-1 0,0-13-10 15,-7-4 9 1,0-4 5-16,0 0 0 0,0 0 7 16,0 0 2-16,0-12-1 15,-7-11-2-15,-13-3 5 16,-11 4 2-16,10-2-11 15,-3 10 0-15,3 9 4 16,-3 5 1-16,17 0-14 16,-13 11 2-16,-4 31 5 15,3 16-8-15,7-1 8 16,14-7 0-16,0-14-8 16,7-10 1-16,21-12 0 0,10-8 1 15,-1-6-2-15,-9 0 6 16,3-9 2-16,7-25 0 15,-1-13 4-15,-9-6 12 16,-4-16-16-16,-3-5 29 16,-4-9-26-16,-10-3 36 15,0 9-37-15,-7 17 2 16,0 20 26-16,0 23-26 16,0 8 26-16,0 9-28 15,0 0 0-15,-24 32-4 16,10 30-6-16,-7 23 8 15,11 11-6-15,10-8 15 16,10-8-9-16,42-11 0 16,6-18 16-16,7-11-30 15,-3-14 14-15,4-17-4 0,-15-9-14 16,1 0 29-16,-7-12-11 16,-14-20 6-16,-11-5 3 15,-13-5 2-15,-7 1-11 16,0 4 0-16,0 6 6 15,-14 8 6-15,-6 12-10 16,2 8-2-16,5 3-6 16,13 0-7-16,-7 20 12 15,-10 17 1-15,17 3-9 16,0-3 12-16,0-5-3 16,0-10 0-16,10-3-9 15,24-12 0-15,4-4-6 0,14-3 15 16,10 0-6-16,-4-3 16 15,-13-17-10-15,-1-6 1 16,-16-5 14-16,3-6-11 16,-4-3-4-16,-3-3 0 15,-3 3 5-15,3 8 8 16,-17 13-13-16,0 13 0 16,0 6 4-16,-7 0-20 15,17 25-5-15,-3 15 15 16,0 9-14-16,3-1 29 15,-4-5-11-15,8-5 2 16,3-7-38-16,4-5 7 16,9-6-31-16,-6-5-14 0,14-5-42 15,7-10-108 1,-1 0-136-16</inkml:trace>
  <inkml:trace contextRef="#ctx0" brushRef="#br0" timeOffset="51683">20103 2373 844 0,'0'0'163'0,"0"0"-67"16,0 0 21-16,0 0-63 16,0 0-28-16,0 0-26 0,-148 137 0 15,90-68 11-15,-4-1-11 16,-3-2-27-16,6-2-209 15,8-16-812-15</inkml:trace>
  <inkml:trace contextRef="#ctx0" brushRef="#br0" timeOffset="52501">20770 2210 306 0,'0'0'688'0,"0"0"-596"0,0 0 58 15,0 0-22-15,0 0-47 16,0 0-3-16,-7-52-63 16,7 52-7-16,0 0-8 15,0 12-11-15,0 16 11 0,0 9 0 16,0-3 2-1,21-5-5-15,-11-5 3 0,4-11-6 16,0-7 2-16,-14-6-47 16,7 0 50-16,10 0 0 15,-10-6 1-15,13-12 13 16,-3-6-13-16,11-5 0 16,10 4-2-16,-7 1 12 15,-11 10-14-15,-6 11 4 16,-4 3-9-16,-10 0 4 15,7 9-18-15,14 19 9 16,-7 1 4-16,3 0-34 0,4-4 23 16,-4-8-8-16,-4-5 13 15,-6-6 9 1,7-3-28-16,-7-3 34 0,3 0-10 16,4 0 22-16,0-6-6 15,-7-12-4-15,3 4 6 16,-3-3 5-16,0 5-11 15,-7 7 14-15,0 2-11 16,7 3 8-16,-7 0-20 16,7 0 8-16,10 0-13 15,3 6-3-15,11 5 13 16,-3 1-20-16,10-5 17 16,-1-6 5-16,-9-1 0 15,10 0 1-15,-14 0 0 16,-10 0 1-16,-8-6 4 0,-6-13-2 15,0-5 28-15,0-1-30 16,0-4 26-16,0 0-27 16,-30 7 6-16,-5 2-14 15,-10 5-1-15,-6 15-10 16,-1 0 1-16,8 13-139 16,26 21-103-16,18 3-304 15</inkml:trace>
  <inkml:trace contextRef="#ctx0" brushRef="#br0" timeOffset="52913">21815 2036 87 0,'0'0'719'0,"0"0"-545"16,-65-166-33-16,41 123-7 15,3 13 2-15,4 14-81 16,10 6-6-16,7 9-12 15,0 1-33-15,0 0-8 16,0 27-3-16,-7 26 7 16,7 12-15-16,0 7 19 15,0-7-4-15,0-4 0 16,0-4 2-16,7-9-4 16,11-7-58-16,-5-13-54 15,-6-11-10-15,0-11-59 0,-7-6 1 16,0 0 63-16,0-9-89 15,0-14 46-15,-14 0 156 16,-10 3 6-16,-3 0 184 16,10 3-68-16,-4 1-43 15,7-2-10-15,7 4-30 16,-3-1 17-16,10 7-6 16,0-5-26-16,52 6-2 15,23-1-16-15,21 2-2 16,8 2-9-16,-15 4-165 15,-24 0-319-15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00.1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1006 836 0,'0'0'190'0,"0"0"-90"16,0 0 48-16,0 0-18 15,0 0-92-15,0 0-15 16,0-11-23-16,0 46-9 16,0 13-7-16,0 6 22 0,0 4-6 15,7-7 0 1,0-3 12-16,0-5-14 0,10-17 2 15,-17-9 0-15,7-11-1 16,-7-6 14-16,0 0-13 16,7 0 26-16,-1 0-24 15,1-29 74-15,-7-13-76 16,7-10 4-16,-7-8-1 16,0-9-3-16,-14-2 0 15,-17 0 0-15,4 2 10 16,3 14-13-16,17 19 3 15,0 10 0-15,7 17-11 16,0 6 10-16,0 3-8 0,31 0-24 16,14 3-17-1,13 26 41-15,-6 9-27 0,-7 1 4 16,-8 4 29-16,-23 3-38 16,-14-6 21-16,0-1-4 15,0-7-21-15,-7-7 42 16,-17-4-13-16,-3-4 6 15,-4-3 2-15,0-3-20 16,10-2 28-16,7-4-2 16,14-1-33-16,0-4 29 15,0 0-3-15,7 0 9 16,52-14 16-16,23-18-10 16,8-5-6-16,-11 5 0 15,-17 3 9-15,-18 4 1 0,-16 5 1 16,-4 0 6-16,-17 2 21 15,0 2-29-15,-7-2 20 16,0 5 3-16,0-2-31 16,0 3 26-16,0 7-27 15,-7 2 0-15,7 3-6 16,-7 0 3-16,-3 11-1 16,3 21-2-16,0 7 12 15,7 2-4-15,0-4-2 16,0-9 0-16,0 2-8 15,31-14 3-15,20-7 5 16,1-9-9-16,13 0 22 16,-13 0-6-16,-7-17-7 15,-8-9 0-15,-13-5 11 0,-10-1 4 16,-14-8-4-16,0 0 11 16,0 0-18-16,-24 5 12 15,-3 7-16-15,-18 6 0 16,7 10-5-16,-7 12 5 15,8 0-1-15,2 8-2 16,-3 28 6-16,14 5-13 16,17 2 10-16,7 1 0 15,0-11-10-15,31-3-4 16,7-14 14-16,14-7-3 16,-8-9 11-16,8 0-6 0,0 0-2 15,-8-30 0 1,8-6 6-16,-25-1 10 0,4-5-16 15,-17-2 26-15,-4 1-23 16,-10 6 25-16,0 12-28 16,0 8 0-16,0 11 17 15,0 6-10-15,0 0-7 16,0 0 0-16,7 2-14 16,0 24 4-16,14 15 10 15,3 7 0-15,3 3-8 16,11 6 11-16,0-5-6 15,-7-6-20-15,-10-12-22 16,-8-8 42-16,-13-9-21 16,0-9-12-16,0-4 0 0,-7-4-42 15,-20 0 68-15,-11 0 6 16,0-15-9-16,7-11 9 16,24 0 4-16,7-4 0 15,0-5 9-15,45 0-1 16,24 4-2-16,10-3-4 15,-10 5 6-15,-4 4 15 16,-20 2-16-16,-7 3-1 16,-18 2 22-16,-3 10-21 15,-10 2-3-15,0 6-4 16,0 0-3-16,0 8-4 16,-7 27-21-16,7 11 17 15,-7 4 1-15,0-3 18 0,10-7-8 16,-3-9 0-1,14-8-3-15,-8-9 2 0,18-8-72 16,7-6-49-16,0 0-17 16,-10-34-240-16</inkml:trace>
  <inkml:trace contextRef="#ctx0" brushRef="#br0" timeOffset="289">1743 572 483 0,'0'0'152'15,"0"0"-32"-15,0 0-4 16,0 0-23-16,0 0-12 16,0 0-61-16,-61-72-4 0,47 72-16 15,7 0 0 1,0 21-9-16,7 1 9 0,0 1 0 16,21-4 6-16,30 0 5 15,-6-14-3-15,0-1 2 16,-14-4-1-16,-18 0 15 15,-13-9 3-15,0-15-3 16,0-4-23-16,0 2-1 16,-44 0-6-16,-8 6-61 15,7 12-124-15,8 8-87 16</inkml:trace>
  <inkml:trace contextRef="#ctx0" brushRef="#br0" timeOffset="887">2142 434 835 0,'0'0'191'0,"0"0"-75"15,0 0-7-15,0 0-29 16,0 0-3-16,0 0-77 15,-20-31-13-15,20 74 8 16,0 20 9-16,0 11-4 16,0 9 0-16,0 3 4 15,0-3-11-15,0-6 7 0,7-12 0 16,6-12-2-16,1-17-4 16,10-13-71-16,-3-11 8 15,-4-12 13-15,-3 0 42 16,-7 0 10-16,-7-28 4 15,0-10-8-15,0-5 11 16,-7-2-3-16,-31-4 2 16,-7 10 0-16,18 3 27 15,3 11-21-15,10 13 9 16,7 7 21-16,7 2-34 16,0 3 32-16,0 0-35 15,0 0 10-15,0 0-22 0,34 0 17 16,28 0-6-16,10 0 5 15,4 0 5-15,-17 0-7 16,-15 0-3-16,-6 0 0 16,-24 0 20-16,0 0-17 15,-8 0 25-15,-6 0 22 16,0 0-34-16,0 0 30 16,0 0-46-16,0 0 3 15,0 0-8-15,11 23-20 16,-4 8 25-16,6 6-3 15,1 0 13-15,3-2-10 16,-10-4 0-16,0-2-36 16,7-6-48-16,-7-7-108 0,3-12-138 15</inkml:trace>
  <inkml:trace contextRef="#ctx0" brushRef="#br0" timeOffset="1198">2507 472 224 0,'0'0'551'16,"0"0"-443"-16,0 0-43 15,0 0 7-15,0 0-54 16,0 0-2-16,-141-63-16 16,130 74-2-16,11 18-9 0,0 0 13 15,18-1-2 1,26-3 8-16,8-7-2 0,-7-10 15 15,-1-5-14-15,-23-3-4 16,-7 0 48-16,-4 0-15 16,4-19 8-16,-7-1-10 15,-7-4-32-15,0 7-4 16,0 9 2-16,0 6-23 16,0 2-26-16,0 0-110 15,0 16-96-15,24 19-103 16</inkml:trace>
  <inkml:trace contextRef="#ctx0" brushRef="#br0" timeOffset="1966">3078 829 793 0,'0'0'122'0,"0"0"-5"0,0 0 0 15,0 0-35-15,0 0-4 16,0 0-48-16,0-117 4 16,0 117-26-16,0 0 1 15,-11 0-18-15,4 20-6 16,0 20 15-16,1 5-3 0,6 1 11 16,0-9-8-1,0-7 0-15,0-8 4 0,0-5-14 16,13-3 9-16,5-5 1 15,9-6-12-15,-3-3 27 16,4 0-15-16,-11-6 15 16,3-20-13-16,-6-7 41 15,-14-5-22-15,0-5-10 16,0 3 25-16,0 6-32 16,-34 3 5-16,-4 10-9 15,0 10-3-15,0 9-4 16,18 2 2-16,-4 8 5 15,10 26-7-15,0 9 13 16,14-1-6-16,0-4 0 0,0-4 5 16,0-8-14-16,28-6 9 15,16-6 0-15,8-2-2 16,-1-6 6-16,18-6-4 16,-10 0 0-16,-15 0 11 15,1-24-8-15,-7-4-3 16,-11-9 0-16,-9-2 4 15,-5 3 1-15,-6 8-5 16,-7 14 0-16,0 5 15 16,0 9-16-16,0 0 1 15,7 0-17-15,-7 6 11 16,0 17-11-16,7 5 17 16,3-2 0-16,-3-4 5 0,0-7-21 15,7-4 15 1,3-5-27-16,-3-6 19 0,0 0 9 15,16 0 0-15,-2-9 0 16,3-7 14-16,-7-2-11 16,-17 11-3-16,0-3 1 15,0 7 0-15,-1 3-1 16,32 0-4-16,21 0-1 16,-1 15-18-16,18 8 5 15,-25 2-87-15,-6 1-25 16,-7-4 8-16,-17-10-108 15,3-12-230-15</inkml:trace>
  <inkml:trace contextRef="#ctx0" brushRef="#br0" timeOffset="2216">3937 153 786 0,'0'0'187'0,"0"0"-38"16,0 0-33-16,0 0 12 15,-7-153-14-15,7 153-94 16,0 0-5-16,0 8-15 16,52 36 0-16,13 21-11 15,25 21 20-15,-1 14-9 16,-17 12 0-16,-10 4 14 16,-28 8-23-16,-27-4 9 15,-7-5 0-15,-20-7-12 0,-70-11-45 16,-44-17-194-16,-34-17-365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04.88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532 517 86 0,'0'0'681'16,"0"0"-512"-16,0 0-44 0,0 0 46 15,0 0-84-15,0 0-15 16,-7 12-10-16,7-12-53 15,7-12 20-15,13-5-11 16,4-3-8-16,-10 0 36 16,3-6-33-16,-3 3 2 15,0 3 1-15,-7 0-10 16,0 9 2-16,-7-1-8 16,0 6 5-16,0 6-4 15,0 0-1-15,0 0 0 16,0 0-4-16,0 6-13 15,0 26 17-15,0 11 0 16,0 8 4-16,0 4-6 16,0-2 2-16,0 8 0 0,10-3-2 15,-3-7 11-15,0-8-11 16,0-15 2-16,-7-14-3 16,0-5-9-16,0-6 16 15,0-3-4-15,0 0 0 16,-31 0 10-16,-21 0-10 15,1 0 0-15,-1 0 2 16,14 0-13-16,24 0 16 16,7 0-5-16,7 0 0 15,0-3-1-15,0 3-4 16,7-3-3-16,45-3-28 16,6-3 29-16,32-4 7 15,-1-7-4-15,1-3-3 0,-8-3-51 16,-17 3 9-1,-27-3-50-15,-7 6-46 0,-17-4 15 16,-14 3-126-16,0-2-283 16</inkml:trace>
  <inkml:trace contextRef="#ctx0" brushRef="#br0" timeOffset="473">821 91 520 0,'0'0'143'0,"0"0"11"0,0 0-1 16,0 0-59-16,0 0-19 15,-251-88-5-15,182 88-21 16,-21 29 5-16,11 13-23 16,-3 9-3-16,6 6 0 15,11 12-28-15,20 12 21 16,7 10-21-16,25 12 5 15,13 3 2-15,0 5-4 16,13 2-3-16,56-6 0 16,27-4 7-16,21-11-4 15,17-18-3-15,7-14 0 16,-13-20-7-16,-12-14 10 16,-2-20-3-16,-18-6 0 0,0-6 16 15,1-36-6 1,-11-19 12-16,-11-16 8 0,-16-21 30 15,-14-21-37-15,-15-16-2 16,-30-8 14-16,-13 1-35 16,-77 10 26-16,-37 17-26 15,-35 21 0-15,-23 16-2 16,-1 22 9-16,14 24-7 16,38 15 0-16,38 17-8 15,31 0 6-15,34 43-78 16,17 19-78-16,14 16-176 15,31 2-542-15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11.0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278 542 141 0,'0'0'222'16,"0"0"-78"-16,0 0-35 15,0 0-9-15,0 0 41 16,0 0-66-16,24 2 2 16,28-4-32-16,31-15-42 15,20-1 44-15,31-2-26 16,14 3-14-16,13 0 12 16,32 2-6-16,17 7-13 15,3 0 0-15,24 4 13 16,31 4-20-16,21 0 7 15,20 0 0-15,35 18-4 0,-3-7 14 16,13-2-10-16,-3-3 0 16,-4-4 9-16,-14-2-13 15,-23 0 4-15,-21 0 0 16,-7 0-1-16,-21 0 12 16,-10 0-11-16,-14 0 0 15,-20-4 8-15,-4-9-18 16,4 4 10-16,-4-5 0 15,3 3-5-15,4 2 17 16,-17 4-12-16,-10 2 0 16,-18 3 8-16,-27 0-16 15,-7 0 8-15,-21 0 0 16,-17 0-4-16,1 0 16 0,9-3-12 16,11 0 0-1,24-3 8-15,10 1-15 0,-10-1 7 16,-7 3 0-16,-24 0-12 15,-4 3 21-15,-17 0-9 16,-23-2 0-16,2 2 10 16,-9-4-20-16,23 2 10 15,7-1 0-15,21-3-7 16,24 3 19-16,10 1-12 16,-3 2 0-16,0 0 7 15,-24 0-19-15,-11 0 12 16,-23 0 0-16,-11 0-5 0,-10 0 15 15,3 0-10-15,10 0 0 16,-6 0 5-16,3 0-14 16,-3-4 9-16,-11 2 0 15,-7-4 0-15,-3 6 12 16,-13-4-12-16,-18 4 0 16,-10 0 1-16,-8 0-6 15,-6-2 5-15,0 2 0 16,0 0 9-16,0-3 1 15,0 3 2-15,0-5-6 16,0-7 1-16,0 1 7 16,0 0-14-16,0 2 0 15,11 3-7-15,3 0 16 16,-1 0-9-16,4 4 0 0,-10-4 1 16,7 3-13-16,0 3 12 15,-7-3 0-15,24 3-8 16,0-5 18-16,20-4-10 15,1 3 0-15,6 1 3 16,1 1-9-16,-15 3 6 16,1-3 0-16,0 1-2 15,-14 3 10-15,-18-2-8 16,-6 2 0-16,-7 0 3 16,0 0-10-16,0 0 7 15,0-6 0-15,7 0-1 16,-7-3 19-16,0 1-18 15,0-1 0-15,0-2-5 0,-7 2-14 16,-58-2 17-16,-55-1 2 16,-42 3-6-16,-24 1 14 15,-27-1-10-15,-17 0 2 16,-1 1 0-16,1 2-13 16,17 4 13-16,3 2 0 15,4 0-2-15,6 0-7 16,15 0 9-16,27-2 0 15,34-5 7-15,34 2-10 16,15 1 3-16,23 2 0 16,18 2-1-16,17 0 11 15,17 0-15-15,0 0 5 16,0 0-40-16,0 0 40 0,0 0-25 16,0-3 18-1,17-3 3-15,55-3-6 0,55-2 10 16,73-3 0-16,58 5 0 15,61 9-11-15,15 0 11 16,-1 0 0-16,-37 3 0 16,-52 11 13-16,-41-8-14 15,-48-6 1-15,-45 0 0 16,-41 0-1-16,-35 0 8 16,-17 0-7-16,-17 0 33 15,0 0-28-15,-51 0 30 16,-77 0-35-16,-57 0 5 0,-59 0-12 15,-45 0 8-15,-14 3-1 16,-3-3 0-16,48 0 13 16,35 0-22-16,44 3 9 15,55 0 0-15,49 3-5 16,37-4 5-16,38 1-9 16,0 3-1-16,7 3-37 15,75-1 47-15,45-2 0 16,73-4 4-16,44-2-5 15,38 0 2-15,7 0-1 16,-28 0 0-16,-34 0 12 16,-55 0-12-16,-38 0 0 15,-31 0 0-15,-27 0-8 0,-25 6 8 16,-37 0 0 0,-14 0 0-16,0 5-9 0,-38 7 9 15,-58 4 0-15,-45 7 2 16,-38 3-10-16,-20-5 14 15,6-1-6-15,25-2 0 16,47-8 11-16,39-3-13 16,37-3 2-16,25-4 0 15,20 0-14-15,0 6 9 16,30-1 5-16,67 0-5 16,44-2 16-16,44-6-4 15,22-3-7-15,-15 0 0 16,-30 0-11-16,-21 0 12 15,-21 0-1-15,-30 0 0 0,-25 0 12 16,-20 0-17-16,-25 0 5 16,-9 0 0-16,-11 0-17 15,0 0 11-15,0 0 6 16,-45 8-1-16,-38 9 9 16,-27 1-9-16,-24 2 1 15,0 0 0-15,24-4-5 16,21 2 9-16,37-4-4 15,21-3 0-15,24-1 1 16,7-5-9-16,7 3 8 16,76 1 0-16,58-6 1 15,51-3 8-15,15 0-9 16,-8 0 0-16,-27-14 5 0,-55-3-10 16,-48 5 5-16,-25 0 0 15,-30 10-7-15,-14-1 11 16,0 0-4-16,-31 1 9 15,-41-8 3-15,-31 5-8 16,-11 2-4-16,-3 0 0 16,14 3-3-16,0 0 4 15,14 0-1-15,-1 0 0 16,15 0 14-16,9 11-22 16,-3 1 8-16,11-1 0 15,6 4-5-15,1-3 9 16,-1-4-4-16,8 2 0 0,-1-1 10 15,-7 1-15-15,-6-3 5 16,-18 2 0-16,-6-3-7 16,-21 0 11-16,-21 0-4 15,-34-4 0-15,-18 4 11 16,-9-6-15-16,-8 0 4 16,0 0 0-16,1 3-6 15,-18 3 8-15,-3 0-2 16,-17 2 0-16,-8 0 13 15,1 2-11-15,21 0-2 16,9-1 0-16,8 3-5 16,6 2 11-16,-16-2-6 15,9-4 0-15,-13-2 12 16,-17-6-13-16,-15 0 1 16,-16 0 0-16,3 0-6 0,7 0 12 15,-3 2-6-15,47 7 0 16,15 3 11-16,20-1-20 15,48 4 9-15,4-1 0 16,30-3-9-16,1 0 15 16,10-2-6-16,-10 0 0 15,-8 2 13-15,-16 2-20 16,-4-3 7-16,-24 4 0 16,-7-2-10-16,-7-1 16 15,14-2-6-15,21-7 0 16,24-2 12-16,24 0-17 15,20 0 5-15,14-5 0 0,0-7-3 16,1-2 8-16,-15 0-5 16,-13 1 0-16,-25 6 14 15,-30 7-25-15,-4 0 11 16,-17 0 0-16,14 8-10 16,17 4 15-16,34-4-5 15,25-2 0-15,13-6 14 16,17 0-23-16,-10 0 9 15,4 0 0-15,-28 0-7 16,-4 0 10-16,-20-6-3 16,-10 0 0-16,-7 6 13 15,-18 0-24-15,11 0 11 16,0 0 0-16,7 0-9 16,20 0 15-16,11 0-6 15,20 0 0-15,-7 0 13 0,-6 0-20 16,-18 0 7-16,-20 3 0 15,-21 9-12-15,-10-1 19 16,0-2-7-16,10-3 0 16,7 0 12-16,10-6-20 15,21 0 8-15,20 0 0 16,4 0-9-16,21 0 17 16,3 0-8-16,10 0 0 15,-10 0 10-15,-6 0-21 16,-22 0 11-16,1 2 0 0,-4 5-9 15,3-5 17 1,22 1-8-16,23-3 0 0,7 0 14 16,7 0-30-16,0 0 16 15,31 0-4-15,55 0-15 16,41-3 28-16,59-14-9 16,27-3 0-16,34-1 12 15,11 7-21-15,17-3 9 16,7 3 0-16,7-6-2 15,21 2 12-15,-4 4-10 16,-18 9 0-16,-37 2 11 16,-51 3-22-16,-52 0 11 15,-42 0 0-15,-33 0-12 0,-36 0 21 16,-16 0-9 0,-21 0 0-16,0 3 5 0,0 2-15 15,-58 4 10-15,-39 6 0 16,-44 7 5-16,-44 4 4 15,-29 5-9-15,-30 6 0 16,-24 2 14-16,10-3-23 16,11-1 9-16,27-10 0 15,27-5-13-15,35-3 20 16,34-11-7-16,42 0 0 16,37-6 14-16,31 0-25 15,14 0 11-15,0 0 0 16,0 0-10-16,28 0 6 15,61 0 4-15,69 0 0 0,69 0 11 16,100-9-16-16,89-14 5 16,79-1 0-16,48-2-10 15,-3 8 18-15,-28 3-8 16,-61 9 0-16,-80 6 8 16,-51 0-17-16,-62 0 9 15,-42 0 0-15,-30 0-6 16,-52 0 19-16,-31 0-13 15,-37 0 0-15,-28 0 5 16,-32 0-18-16,-6 0 13 16,-13 0 0-16,-70 0-11 15,-65 15 31-15,-58 4-20 16,-48 7 0-16,-18 0 3 0,4-3-19 16,6 3 16-1,56-6 0-15,27-3-7 0,62-9 18 16,59-4-11-16,34-4 0 15,24 0-5-15,0 0-4 16,51 0-15-16,77 0 24 16,64 0-3-16,76 0 18 15,73-20-15-15,51-9 0 16,17-3 9-16,-10 4-20 16,-52 2 11-16,-72 6 0 15,-69 6-7-15,-71 5 24 16,-60 1-17-16,-54 2 0 0,-21 0 5 15,0 1 21-15,-66 1-16 16,-47 3-10-16,-49 1 0 16,-16 0 13-16,-8 0-13 15,24 0 0-15,28 0 6 16,31 0-12-16,27 0 6 16,11 0 0-16,7 0-8 15,13 0 23-15,7 0-15 16,18 0 0-16,9 0-19 15,11 0 8-15,0 0-106 16,55 0-150-16,17-21-293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17.4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0 454 697 0,'0'0'159'15,"0"0"-24"-15,0 0-12 16,0 0-28-16,0 0-62 16,0 0-4-16,0 0-21 15,0 0-7-15,206-20 25 16,-123 20-14-16,13 0 16 16,7-4 7-16,7 2-13 15,4-3 11-15,-32-1-21 16,-23 6-11-16,-21-3 13 15,-25 3-12-15,-6-2-2 16,-7 2 18-16,0 0-17 0,0-8 43 16,-7 1-23-16,-24-1-19 15,-20-7 1-15,-1 0 3 16,1 2-6-16,6 0 3 16,7 6 9-16,24-3-14 15,1 9 2-15,2-6 0 16,11 7 1-16,0 0 4 15,0 0-7-15,0 0 2 16,0 0-11-16,31 0 9 16,21 0 2-16,-8 0 0 15,15 12-1-15,10 9 5 16,-4-3-4-16,4 9 0 16,-11 1 5-16,-20-2-8 15,-10-4 3-15,-22 2 0 0,-6-5-11 16,0 5-6-16,-13 1-23 15,-46-2-44-15,-10 0-81 16,4-3-40-16,20-6-224 16</inkml:trace>
  <inkml:trace contextRef="#ctx0" brushRef="#br0" timeOffset="873">1750 291 814 0,'0'0'188'0,"0"0"-52"0,0 0 23 16,0 0-62-16,0 0-12 16,0 0-51-16,-10-63-18 15,3 63-13-15,0 0-3 16,-7 21 0-16,-3 21-2 15,-4 13 14-15,15 3-13 16,-1 6 1-16,7 2 0 16,0-3-2-16,0-6 5 15,13-7-3-15,18-17 0 16,14-10-22-16,0-15 18 16,-4-8-1-16,4 0 5 0,6-22 14 15,-13-20-9 1,0-13-4-16,-14-15 19 0,-10-4-19 15,-14-11 32-15,0-4-31 16,-38 7 5-16,-14 4 5 16,-23 15-6-16,9 24-6 15,1 11 0-15,-11 21 11 16,11 7-20-16,-4 6 9 16,11 39 0-16,13 18-4 15,25 12 6-15,20 8-2 16,0 0 0-16,51-4-2 15,28-13-3-15,18-14-12 16,9-12-8-16,-3-20 24 0,0-12-22 16,-13-8 23-1,-18 0 0-15,-20-3 4 0,-15-16 0 16,-6-8-4-16,-17-4 0 16,0-9 17-16,-14 0-16 15,0-2 15-15,0 4-5 16,-7 10-5-16,0 10 10 15,0 9-12-15,7 7 0 16,0 2-4-16,0 0 0 16,0 0-1-16,0 0-5 15,21 17 6-15,10 13-3 16,7 8 3-16,-1 3 0 16,-9 5-11-16,10-4 7 15,0-1 2-15,-1-4-5 0,-16-10-23 16,-7-6 28-1,-4-9-20-15,-10-7-9 0,0-5 31 16,0 0-23-16,-31 0 20 16,-20-9-7-16,6-13 20 15,7-7-6-15,24-5-4 16,14-3 0-16,0-7 3 16,38-4 5-16,21-1-8 15,6 4 0-15,4 11 3 16,-25 8-9-16,1 11 6 15,-17 13 0-15,3 2-8 16,-25 0-66-16,8 34-50 16,-7 6-99-16,-7 3-228 0</inkml:trace>
  <inkml:trace contextRef="#ctx0" brushRef="#br0" timeOffset="1811">3060 549 738 0,'0'0'202'15,"0"0"-80"-15,0 0-19 16,0 0 9-16,0 0-62 16,0 0-7-16,-179-121-3 0,152 121-36 15,3 0 4 1,10 2-8-16,0 28 0 0,7 7-6 15,-3 5 15-15,10 2-9 16,0-5 0-16,0-4-17 16,38-7 8-16,0-9-26 15,13-12 6-15,-6-7 19 16,0 0 17-16,-8-6-7 16,8-23 11-16,-17-4-11 15,3-13 37-15,-18-8-6 16,-13-9 5-16,0-13 20 15,0-6-41-15,0-3 18 16,-13 5-1-16,-18 10-28 0,10 23 23 16,-3 21-14-1,17 14-7-15,0 10 10 0,7 2-16 16,0 0-2-16,-7 41-8 16,7 23 10-16,0 13-4 15,0 9 4-15,0-3 0 16,7 0-2-16,14-3 3 15,17-11-1-15,-7-15 0 16,-4-11-30-16,4-18 21 16,-7-10-21-16,-3-9 10 15,3-6 11-15,-4 0 18 16,1-15-8-16,3-13-1 16,-3-6 12-16,-11-7-5 15,4-6-2-15,-14-9 0 0,0 3 10 16,0 4-6-16,-7 14 0 15,-10 13-6-15,10 13 5 16,7 9-2-16,-7 0-6 16,7 4-15-16,0 29 12 15,0 13 5-15,0 2-2 16,0 1 0-16,0-3 2 16,0-7-12-16,0-4 4 15,14-12-20-15,10-7 24 16,-10-7-21-16,10-5 23 15,-4-4-2-15,-6 0 7 16,10 0-6-16,-3-20 1 16,10-6 0-16,0-5 5 0,-4-2 6 15,-3 5-8 1,-3 2-3-16,-7 9 9 0,3 9-11 16,-3 8 2-16,-1 0-2 15,5 0-3-15,2 17-6 16,-6 5 9-16,3 4 2 15,-3-3 0-15,10-3-9 16,-10-2 9-16,-1-4 0 16,5-5 0-16,2-1 8 15,-6 0-8-15,3-4 0 16,4-4 4-16,-7 0-16 16,10-4 1-16,-4-24-93 0,-3-9-210 15,-10-9-442-15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23.73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66 152 855 0,'0'0'81'16,"0"0"17"-16,0 0 19 15,0 0-34-15,0 0-11 16,0 0-58-16,-66-9-11 16,73 9 3-16,31 0-4 15,14 6 27-15,13-3 4 16,11-3-14-16,-11 0 19 15,4 0-38-15,-18-3 12 16,-23-6 11-16,-4-2-11 16,-24 2 36-16,0-2-17 0,0-3-22 15,0-1-1 1,-24-4-8-16,-11 1 0 0,4 4-1 16,0 0 12-16,11 6-17 15,13 4 6-15,0 1 0 16,7 3-1-16,0 0 1 15,0 0 0-15,14 0-1 16,44 15-1-16,39 16 2 16,23 1 0-16,-3-1 2 15,-4-2 5-15,-40-6 1 16,-29-7-8-16,-30-1 3 16,-14-1 5-16,-14 3-16 0,-75 10 1 15,-45-2-95-15,-21 3-283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20.20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324 466 777 0,'0'0'195'0,"0"0"-71"16,0 0 1-16,0 0-17 15,0 0-6-15,0 0-53 0,-58-100-17 16,34 97 3-16,10 3-34 15,-10 0 1-15,-4 17-2 16,-9 18 8-16,-15 11-10 16,14 2 2-16,11 3 0 15,9 4-6-15,18-6 7 16,0-7-1-16,25-8 0 16,9-13-23-16,28-13 10 15,-11-8-3-15,1 0 16 16,-14 0 10-16,-18-26-7 15,-6-5 5-15,-4-9 4 16,-10-3-8-16,0-9 20 16,-10 7-21-16,-24 2-2 0,-4 9 3 15,0 14 2 1,7 7-6-16,11 13 0 0,6 0-5 16,7 4 3-16,7 27 2 15,0 6 0-15,0 1-2 16,34-5 2-16,18-6-8 15,24-10-1-15,20-8 0 16,7-9 1-16,10 0 8 16,-27-15 0-16,-3-16 4 15,-38-7 6-15,-14-2-5 16,-18-4 37-16,-13-6-23 16,0 1 31-16,-13 7-18 15,-25 5-20-15,0 11 26 16,7 12-29-16,10 8 11 0,14 6-20 15,7 0 2-15,-13 43-2 16,13 20 0-16,0 20 1 16,0 16 0-16,0 22 3 15,0 19-4-15,-17 13 0 16,-11 11 7-16,-3-10-18 16,17-19-2-16,14-35-29 15,0-36 34-15,21-37-13 16,37-27 21-16,11-9 7 15,21-37 0-15,-11-16 2 16,-11-1-9-16,-23-2 5 0,-17 2-2 16,-21-1 4-1,-7-1-7-15,-7 8 0 0,-52 6-34 16,-30 10-47 0,-7 13-87-16,-1 6-131 0,32-2-208 15</inkml:trace>
  <inkml:trace contextRef="#ctx0" brushRef="#br0" timeOffset="1663">1665 426 560 0,'0'0'231'16,"0"0"-149"-16,0 0 59 15,0 0-1-15,0 0-24 16,0 0-25-16,14 0-23 16,-14 0-34-16,-7 0-18 0,-14 0-12 15,-16 0 2 1,-1 29-6-16,-7 10 0 0,11 14-1 16,3 3 6-16,17 1-5 15,4 1 0-15,10-9 7 16,0-10-9-16,38-13 2 15,6-12-1-15,8-11-5 16,-1-3 12-16,1 0-5 16,-14-29 3-16,-7-2 2 15,-11-9 9-15,-13-6-15 16,-7-5 3-16,0 0 22 16,-27 5-23-16,-11 5 12 0,-7 19-1 15,1 7-10-15,16 14 11 16,-3 1-14-16,0 0 0 15,10 27-4-15,8 9 11 16,13 8-7-16,0-1 0 16,7-3 8-16,58-8-14 15,17-7 6-15,15-11 0 16,-1-11-4-16,0-3 11 16,-13 0-7-16,-32-5 0 15,-6-18 3-15,-24-5 6 16,-8-4-9-16,-13-2 0 15,0-1 20-15,0 7-17 16,-6 5 14-16,-8 9 17 16,7 5-22-16,0 9 14 15,7 0-26-15,0 0 3 0,0 0-12 16,0 29 0-16,0 22 9 16,0 15 0-16,0 14 9 15,0 9-15-15,0 5 6 16,0 0 0-16,7-3-5 15,7-11 15-15,10-19-10 16,-4-21 0-16,-6-20 1 16,3-15-12-16,-17-5 11 15,7 0 0-15,7-45 28 16,10-19-23-16,-3-21 10 16,-14-9-12-16,-1-12 7 15,-6-3-8-15,0-1-2 0,-6 1 0 16,-15 8-8-16,-17 21 16 15,24 23-8-15,-3 23 0 16,10 20 2-16,7 14-10 16,0 0 8-16,0 22-35 15,31 29 30-15,21 12-9 16,-1 3 13-16,1-4 1 16,0-4-25-16,-22-9 24 15,-9-7-31-15,-21-7 2 16,0-9 15-16,-14-3-34 15,-23-10 26-15,-8 0-4 16,7-11-26-16,24-2 35 16,1 0 7-16,13 0 11 15,0 0 17-15,0 0-14 16,37 0-3-16,29-20 0 0,9-5 6 16,4-4-6-16,-3 0 0 15,-11-2 0-15,-20-1-1 16,0 4 15-16,-21-3-12 15,-10-1 18-15,-8 1-15 16,-6-1 34-16,0-2-27 16,0 5-4-16,-13 8 12 15,-18 8-13-15,17 4 2 16,-3 6-1-16,17 3-3 16,0 0-10-16,0 0-2 0,0 9 7 15,0 26-11 1,0 5 23-16,0 3-12 0,17-2 0 15,28 3 4-15,-11-7-11 16,4-9 7-16,0-6-1 16,-18-15-7-16,4-4 7 15,-3-3 1-15,-4 0 0 16,-3-6 9-16,0-16 3 16,-4-10-12-16,-3-5 1 15,-7-3 17-15,0 0-12 16,0 5 4-16,-24 7-10 15,10 12 7-15,7 7-1 16,7 9-6-16,0 0 0 16,0 0-8-16,0 0-6 15,38 16 14-15,3 13 0 0,14 3-5 16,-13 2 1-16,-5 1-3 16,-6-1 3-16,-17-3-5 15,-14-5 0-15,0-6 7 16,0-9 2-16,0-2-11 15,0-6 2-15,0-3-2 16,-20 0 11-16,-5 0 5 16,12-21 3-16,13-10-1 15,0-6-7-15,0-6 10 16,38-2-14-16,6 1 4 16,-9 10 0-16,2 11-8 15,-6 6-3-15,-3 11-11 0,10 6-48 16,0 0-91-16,-1 0-61 15,8 12-113-15</inkml:trace>
  <inkml:trace contextRef="#ctx0" brushRef="#br0" timeOffset="2946">3787 498 493 0,'0'0'229'16,"0"0"-78"-16,0 0-17 15,0 0-24-15,0 0-36 16,0 0 16-16,-31-119-51 16,0 103 11-16,3 8-3 0,-3 2-37 15,11 6 22-15,-4 0-32 16,10 14 0-16,-10 23-10 16,10 13 15-16,7 0-5 15,7-3 0-15,0-7 6 16,0-12-13-16,0-8 7 15,21-9-17-15,3-11 12 16,-10 0-3-16,10 0 8 16,-4 0 2-16,11-17 8 15,-17-3-7-15,10 3-3 16,-10 0 0-16,0 7 13 16,-14 5-7-16,7 3-6 0,-1 2 0 15,5 0-15 1,2 0 10-16,1 0 0 0,3 2 5 15,-3 3 0-15,-7-5 4 16,14 0-4-16,3 0 0 16,14 0 5-16,-1-16 5 15,-2-19-8-15,9-2-2 16,-13-8 37-16,-10-3 0 16,-14-10 21-16,-7-2-17 15,0-6-26-15,-14 3 26 16,-6 5-34-16,-5 19-1 15,5 14 18-15,13 13-22 16,-3 9 17-16,10 3-19 16,0 20-20-16,0 38 13 15,0 19 7-15,0 8 0 0,0-2 0 16,0-9-6-16,0-8-14 16,10-17-51-16,-3-17-45 15,0-13-4-15,6-17-52 16,5-2 10-16,-5-5 74 15,-6-29 5-15,-7-6-3 16,0 4 1-16,-20-2-6 16,-18 5 78-16,-14 3 13 15,14 7 31-15,1 8 75 16,16 7-34-16,11 2 22 16,10 4-18-16,0 2-18 15,0-3 5-15,0 3-45 0,24 0-13 16,20-3 22-16,22 0-9 15,16-3 20-15,8 1 2 16,-1-4-26-16,-10 3 20 16,-17 0-22-16,-28 4 25 15,-3 2 5-15,-24 0-23 16,-7 0 19-16,0 0-3 16,0 0-13-16,0 0 10 15,-7 0-32-15,-13 0 0 16,-11 2 7-16,17 27 3 15,-3 5-10-15,10 4 0 16,7-1 0-16,0-9 1 16,0-5 2-16,0-5-3 0,24-7 0 15,-10-6 7-15,6-1-7 16,11-4 4-16,7 0 1 16,-7-4 9-16,-3-18-9 15,-15-4-4-15,-2-6 17 16,-4-2-14-16,-7-3 27 15,0 0-28-15,-31 2 4 16,-14 10 3-16,7 10-10 16,4 13 0-16,-4 2-2 15,-7 6 3-15,1 30-1 16,6 7 0-16,17 6 0 16,14-3-8-16,7-6 13 15,0-6-5-15,7-8 0 16,31-9-3-16,3-12-1 0,14-5 4 15,17 0 0-15,11-5 12 16,-1-23-11-16,-3-6-1 16,-3-1 0-16,-17 3 16 15,-22 7-16-15,-16 10 0 16,-14 10 0-16,-7 5-5 16,0 0 5-16,10 2-9 15,4 27 7-15,0 5-1 16,3-5 3-16,-3-3 0 15,-1-5 0-15,12-5-8 16,-5-2-1-16,4-2-90 16,4-6-123-16,3-4-296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53.3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404 292 767 0,'0'0'151'16,"0"0"-16"-16,0 0 12 15,0 0-38-15,0 0-10 16,0 0-50-16,0 0-7 16,-37-109-12-16,23 109-24 15,-10 3 1-15,-17 28-7 0,-14 17 4 16,-11 19 3-16,8 10-6 16,13 8-1-16,0 1 0 15,32 0 8-15,13-9-11 16,0-11 3-16,34-12 0 15,42-13-14-15,-1-21 9 16,4-15-31-16,11-5 16 16,-15-5-2-16,5-39 21 15,-19-9 1-15,-2-16 0 16,-8-14 14-16,-6-20-10 16,0-9 7-16,-18 1 26 15,-3 10-25-15,-17 21 13 16,-7 21 5-16,0 13-12 15,-13 11 21-15,-12 16-28 0,12 10 1 16,6 9-2-16,0 0-10 16,-10 26-1-16,3 47-25 15,-7 34 26-15,-3 21 1 16,-7 4 6-16,18-9-7 16,-1-11 0-16,7-18 6 15,7-23-6-15,0-25 0 16,0-22-10-16,0-17 0 15,7-7 1-15,20 0 9 16,11-19 1-16,14-27 4 16,10-15 0-16,-4-2-5 15,1 6 4-15,-22 15-9 16,-6 13 6-16,-10 15-1 16,-7 11 0-16,3 3 1 15,10 0-6-15,4 10-1 0,-3 17-12 16,3 4 17-16,0 0-37 15,-4-5 5-15,11-2 10 16,-14-8-8-16,4-3 27 16,-4-11-12-16,-4-2 11 15,4 0-2-15,4-11 8 16,3-27-1-16,-11-5 2 16,11-8 6-16,-10-6 6 15,-11-3-4-15,-10-3-4 16,0 6 29-16,0 14-28 15,-31 15 6-15,-6 16 3 16,-8 12-15-16,-7 0-1 16,8 6 0-16,-1 34 5 0,7 14-15 15,11 14 10-15,20 7 0 16,7-7-4-16,0-4 13 16,13-16-12-16,32-18 3 15,-7-11-15-15,14-17 11 16,-8-2-11-16,1-5 15 15,-11-29-1-15,4-6 6 16,-14-6-1-16,-10-5-4 16,-7-10 0-16,0-2 12 15,-7 0-7-15,7 12 2 16,-7 17 0-16,0 16-1 16,0 12 13-16,0 6-19 0,0 0-4 15,0 10-2-15,10 29-11 16,4 10 17-16,-1 11 0 15,-6 0 12-15,4-3-15 16,2-5 3-16,-6-12 0 16,0-9-10-16,10-14 9 15,-10-6-7-15,0-11 8 16,7 0-2-16,10 0 1 16,3-28 1-16,11-11 0 15,0-8 1-15,-17 2 5 16,10-7-6-16,-18 7 0 15,5 5 8-15,-12 17-3 16,-6 11-5-16,0 12 2 0,7 0-6 16,-7 0-4-16,7 17 1 15,7 15 5-15,3 5 2 16,-3-5-3-16,7-1 3 16,-11-12 0-16,-3-4-2 15,0-9 4-15,0-4-2 16,-1-2 0-16,1 0 3 15,17 0-6-15,-3-14 3 16,10-14 0-16,7-12 0 16,-11 0 5-16,11 0-5 15,-14 4 0-15,-3 18 3 16,-14 9-6-16,-7 9 3 16,7 0-11-16,-1 6 10 0,12 28-18 15,9 6 19-15,4 6 0 16,0-6 4-16,3-9-9 15,4-8 5-15,7-8 0 16,-7-13-8-16,6-2 8 16,1 0 0-16,7-31 1 15,-1-15 8-15,1-5-3 16,-14-7-4-16,-18 4 7 16,-13 6 24-16,-7 4-30 15,0 13 15-15,-20 5-5 16,-18 12-11-16,-14 5 9 0,14 9-11 15,-6 0-5-15,9 17 0 16,-3 23-3 0,7 17 8-16,11 4 0 0,13-4 2 15,7-5-14-15,0-18 10 16,14-11-26-16,17-15 26 16,3-8-11-16,4 0 13 15,0 0 0-15,0-22 4 16,-11-7 3-16,-3-3-4 15,-24 1 1-15,0 2 37 16,0 4-31-16,0 7 16 16,0 7 6-16,0 8-31 15,0 3 19-15,0 0-20 16,0 26-15-16,-7 37 13 0,-3 28 0 16,-4 21 2-16,14 7 0 15,-14 7 8-15,8-2-11 16,-5-1 3-16,11-3 0 15,0-6-4-15,0-14 8 16,0-14-4-16,0-23 0 16,0-21 6-16,0-15-10 15,0-17 4-15,0-5 0 16,0-5 4-16,-20 0 2 16,-18-13-2-16,-14-21-3 15,-6-9 9-15,-1-12-13 16,-3-8 3-16,4-5-4 15,20-12-1-15,17-3-9 16,21-6 7-16,0-2-9 0,52-1-22 16,24 3 32-16,10 7-12 15,10-1 18-15,0 3-11 16,0 0 15-16,4-3-4 16,-4 6 0-16,-23 8 8 15,-15 15-8-15,-13 17 2 16,-28 14 3-16,-3 12 25 15,-14 6-28-15,0 5 18 16,0 0-20-16,0 0 4 16,0 0-8-16,-31 0-1 15,-4 21 5-15,11 11-8 16,4 3 12-16,20 4-4 0,0 7 0 16,0 0 4-16,13-6-12 15,25-9 8-15,-3-8 0 16,3-15-6-16,6-8 4 15,1 0 2-15,0-5 0 16,-1-26 9-16,1-6-4 16,-14-6-5-16,-17-3 0 15,-1-3 5-15,-13 1 5 16,0-1-10-16,0 6 8 16,-6 6-2-16,-8 8 0 15,-10 10-6-15,17 9 0 16,0 4-4-16,7 6 6 15,0 0-4-15,0 0 2 16,0 0-18-16,0 6 13 0,0 20 3 16,14 6 2-16,30 5-7 15,1 0 13-15,7 0-6 16,-1 8 0-16,-13 2 7 16,0-2-10-16,-11 2 3 15,-9-13 0-15,-18-6-8 16,0-7 16-16,0-11-8 15,0 0 0-15,-18-5 2 16,-16-2-10-16,-28-3 8 16,4 0-24-16,-1 0-34 15,8 0-126-15,13-28-155 0,24-24-687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58.83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125 158 120 0,'0'0'700'16,"0"0"-548"-16,0 0-37 0,0 0 27 16,0 0-25-16,0 0-62 15,-14-111 11-15,0 104-48 16,-10 7-6-16,18 0-12 15,-8 0 3-15,-3 7-5 16,10 24 2-16,-7 6 0 16,14 6 3-16,0-1-3 15,0-2 0-15,31-2-3 16,3-10 1-16,4-8 1 16,0-11-2-16,0-3 3 15,-11-6-3-15,-3 0 5 16,-3-4-2-16,-14-23 8 0,3-8 2 15,-10-5-2-15,0-6-8 16,0-5 2-16,-38 4 7 16,-6 11-1-16,6 10-8 15,0 15 0-15,10 8-7 16,-2 3 7-16,9 3 0 16,-3 34 1-16,10 11-10 15,14 9 9-15,0 1 0 16,7-4 0-16,38-8 7 15,-1-9-7-15,8-11 0 16,6-12 1-16,-6-11-5 16,0-3 6-16,-8 0-2 15,-6 0 0-15,-7-11 11 16,-17-9-6-16,0-10-5 16,3 3 1-16,-17-2 2 0,7 5-1 15,-7 10-2-15,0 11 0 16,0 3 7-16,6 0-16 15,-6 0 9-15,14 15-5 16,-7 11-9-16,3-3 14 16,4 3 0-16,-7-7 0 15,0-1 10-15,0-4-12 16,10-2 2-16,-10-7-23 16,14-5 21-16,3 0-16 15,-11 0 18-15,18 0-5 16,-10-20 19-16,3 0-14 15,-10 3 0-15,6 6 0 0,-13 7-6 16,4 4 6-16,2 0-1 16,1 0-1-16,10 4 2 15,-3 10-5-15,3 3 5 16,-4-3-12-16,5 1 10 16,-5-4-137-16,11-5-113 15,-24-5-221-15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56.5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114 72 395 0,'0'0'564'0,"0"0"-445"16,0 0-8-16,0 0 32 0,0 0-44 16,0 0-29-16,0 0-20 15,-83-72-45-15,83 72 9 16,0 26-14-16,7 20 0 16,7 20 7-16,-14 11-1 15,0 9-6-15,0-1 2 16,0-2 14-16,0-9-15 15,0-8-1-15,0-11 0 16,0-18-1-16,0-14 9 16,0-8-8-16,0-10 0 15,0-5 11-15,0 0-2 16,0 0-7-16,0-12-2 0,0-27 11 16,7-14-11-16,3-3 0 15,4 4-1-15,0 9 13 16,3 15-25-16,-3 14 13 15,6 8-6-15,18 6-7 16,7 0 11-16,6 17 2 16,-6 22 0-16,-7 10-29 15,-18 6 28-15,-2 5-23 16,-18-3 21-16,0-8-12 16,0-6 4-16,-18-12-2 15,-16-11-1-15,-21-9-1 16,-3-11 12-16,-8 0 3 15,8 0-5-15,-4-20-9 0,34-2-49 16,4-4-46-16,24-3-16 16,7 3-48-16,55 7-156 15,3 7-235-15</inkml:trace>
  <inkml:trace contextRef="#ctx0" brushRef="#br0" timeOffset="1476">616 698 507 0,'0'0'196'16,"0"0"-33"-16,0 0-22 0,0 0-13 16,-96-148-22-16,75 124-42 15,-3 5 4-15,3 7-39 16,14 6-12-16,-10 6-3 15,3 0-14-15,7 0 0 16,-17 29-9-16,11 11 19 16,-1 9-13-16,14 5 3 15,0 0 0-15,0-8-10 16,21-9-1-16,9-11-6 16,-2-12-5-16,10-6-10 15,-7-8 29-15,-11 0 0 16,11-8 3-16,-24-15 17 15,0-3-9-15,-7 1 7 0,0-4 20 16,0 4-13-16,0-1 29 16,0 9-26-16,0 5-12 15,0 6 17-15,-7 6-22 16,7 0-5-16,0 0-3 16,0 0-10-16,0 6 3 15,0 20 2-15,0 3 5 16,24 0-4-16,4-7 7 15,-4-2-3-15,-4-12 0 16,11-2 8-16,-3-6-15 16,17 0 7-16,-8-17 0 15,15-22 10-15,-7-7 0 16,-1-3-10-16,-23 1 0 16,-4 4 11-16,-17 7-3 0,0 11-8 15,0 6 0-15,0 12 2 16,0 2 1-16,-7 6-3 15,7 0 0-15,0 0-12 16,0 20 5-16,0 20 7 16,14 9 0-16,17 0-5 15,-3 2 11-15,-4-5-6 16,-4-1 0-16,4-11-21 16,-10-5 13-16,-14-11-17 15,7-10-20-15,-7-2 33 16,0-6-22-16,-7 0 34 15,-31 0 7-15,7 0 9 0,4 0-8 16,13-9-8-16,14 4 0 16,0-1-3-16,0-3-2 15,0 3 0-15,41-2 2 16,14-4 4-16,18-8-9 16,2-6 8-16,4-12 0 15,-3-6-5-15,-18-5 15 16,-6-3-10-16,-14 7 0 15,-14-1 10-15,-17 6 3 16,-7 5-1-16,0 7 11 16,-17 11 5-16,-11 5-16 15,-3 12-12-15,4 0 0 16,3 4 4-16,3 33-13 0,4 14 9 16,17 6 0-1,0 6-4-15,0-4 13 0,38-6-9 16,6-16 0-16,8-14 0 15,-8-15-10-15,8-8 10 16,0 0 0-16,6-11 15 16,-13-20-2-16,6-7-12 15,4-3-1-15,-20 5 8 16,-4 1-9-16,-11 10 1 16,-2 14 0-16,-18 1-7 15,6 10 12-15,8 0-6 16,3 0 1-16,4 10-6 0,0 8-10 15,-4-2 16 1,-3-2-5-16,-8-9-4 0,-6-1 0 16,7-4 9-16,-7 0 0 15,0 0 7-15,0-6 3 16,-13-17-10-16,-18-5 0 16,3 2 1-16,-10 0 5 15,7 6-6-15,4 11 0 16,10 4-3-16,3 5-10 15,0 0 6-15,7 20 7 16,0 28-12-16,7 6 21 16,0 4-9-16,0-7 0 15,7-10 2-15,14-16-15 16,10-13 7-16,-4-10 1 16,4-2-7-16,7 0 24 0,-10-26-9 15,9-19-1-15,-12-7 8 16,-5-11 0-16,-20-8-9 15,0-10 9-15,0-1 26 16,0-4-34-16,-14 9 19 16,1 17-15-16,-5 23 3 15,12 20 11-15,-1 8-20 16,7 9 0-16,0 0 0 16,0 26-14-16,0 22 14 15,13 13 0-15,18 7 4 16,7-5-10-16,7 0 6 15,0-3-3-15,6-3 2 0,1-4-138 16,-1-12-113-16,8-11-234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8:59.57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51 695 704 0,'0'0'235'0,"0"0"-100"0,0 0 36 16,0 0-54-16,0 0-13 16,0 0-36-16,-27-83-60 15,27 83 26-15,0 0-34 16,0 6 2-16,0 34-9 15,0 14 14-15,7 21-7 16,-1 8 1-16,-6 8 13 16,0 3-10-16,0-2-4 15,0-9 0-15,0-15-3 0,0-17 6 16,-6-19-3 0,6-15 0-16,0-11 13 0,0-6-11 15,0 0 5-15,0-8-6 16,0-33 13-16,0-16 0 15,0-14-12-15,0-18 2 16,0-14 11-16,0-8-11 16,0 2-4-16,-18 9 0 15,5 22-3-15,13 28 3 16,0 21 0-16,0 17 0 16,0 12-19-16,51 0 15 15,25 0-1-15,13 18 5 0,8 7-11 16,-25 7 3-1,-14-1-3-15,-20 7 8 0,-14-1-38 16,-24-1 40-16,0 2-27 16,-24 2-21-16,-48-2 6 15,-35-2-29-15,11-7-30 16,17-9 32-16,17-3-36 16,34-6-59-16,22-5-128 15</inkml:trace>
  <inkml:trace contextRef="#ctx0" brushRef="#br0" timeOffset="2649">539 718 680 0,'0'0'192'0,"0"0"-92"15,0 0 32-15,0 0-26 16,0 0 14-16,0 0-64 15,-116-81-48-15,122 81-16 16,32 0 8-16,21 12 0 16,-1 11 3-16,4 5 2 15,-3 4-5-15,-8 3 0 16,-6-1 6-16,-18 1-13 16,4-7 7-16,-24-3-2 15,-7-1-8-15,0-10-21 16,-27-3 16-16,-11-8 2 0,0-3 0 15,24 0 13 1,14 0 0-16,0-26 4 0,21-10-8 16,37-13 4-16,11-6 0 15,3 4 0-15,-10 2 7 16,-27 15-12-16,-18 0 5 16,-10 2 0-16,-7 1 3 15,0-1 5-15,0 7 0 16,-14 1 1-16,-10 8-2 15,3 4 15-15,-3 6-22 16,3 6 3-16,4 0-6 16,4 0-7-16,6 18 10 15,-7 16 0-15,7 6 6 0,7 0-6 16,0 2 0 0,0-2 0-16,41-2-4 0,4-7 9 15,7-14-5-15,9-8 1 16,-9-6 5-16,-7-3 5 15,6 0-9-15,1-17-2 16,-7-17 12-16,6-4-3 16,-13-2-5-16,7 0-4 15,-18 6 5-15,4 8 0 16,-17 9-5-16,10 12 0 16,-3 5-10-16,-8 0 1 15,11 5 8-15,-10 16 1 0,-7 3-10 16,3-3-4-16,-10-7 13 15,0-5 1-15,0-6-14 16,0-3 25-16,0 0-11 16,0 0 11-16,0 0-9 15,0-12 17-15,-10-11-19 16,-11 1 0-16,8-2 4 16,-11 1-1-16,3 7-3 15,-3 7 0-15,-4 0-15 16,11 9 11-16,-3 0-8 15,13 0 10-15,7 28-10 16,0 13 15-16,0 7-3 16,0 1 0-16,7-3-3 15,20-3-4-15,28-11-8 16,-14-14-7-16,21-9 20 0,4-9-3 16,9 0 5-16,-9-14 0 15,-8-11 11-15,-13-4-9 16,-8-1-2-16,-16 0 0 15,-11-2 8-15,-10-5-2 16,0 1 11-16,-24-2 11 16,-13 9-28-16,9 10 26 15,-3 7-25-15,10 12 1 16,4 0-4-16,10 0-2 16,1 23 4-16,6 14 0 15,0 5 4-15,0-1-11 16,0-4 7-16,0-8 0 0,30-9-3 15,-2-3 4 1,24-12-1-16,-8-5 0 0,18 0 5 16,3 0-4-16,1-13-1 15,16-14 0-15,-16-4-4 16,2 6 14-16,-9-1-10 16,-14 9 0-16,-15 5 7 15,-16 6-14-15,0 6 7 16,-14 0 0-16,7 0-7 15,3 0-1-15,-3 8 7 16,0 10-1-16,-7-1-20 16,7-5 18-16,-7-6-4 15,0-4 8-15,0 1-7 0,0-3 16 16,0 0-9 0,0 0 4-16,-7 0 5 0,-24-14-6 15,3-3-3-15,-9 0 0 16,6 5-2-16,3 4 8 15,11 5-6-15,-4 3 0 16,15 0-16-16,-12 5 10 16,5 27 0-16,-8 8 6 15,11 9-6-15,10-10 11 16,0-1-5-16,0-13 0 16,10-5-36-16,17-11 35 15,4-3-11-15,0-6 12 0,4 0-3 16,3-11 13-16,-8-24-5 15,5-13 3-15,-11-10-7 16,-3-8 35-16,-4-8-2 16,-17-6-1-16,0-5 30 15,0-4-43-15,0 6 11 16,0 11-24-16,-17 24 1 16,10 22 13-16,0 17-20 15,7 9 0-15,-7 9-2 16,7 43-23-16,-7 27 24 15,0 21 0-15,7 3 6 16,0-5-13-16,0-13 7 16,0-10 0-16,21-18-6 15,17-15-29-15,-11-15 11 16,18-18 10-16,0-9 13 0,-1 0-8 16,-6-21 9-16,-7-11 0 15,-10-4 6-15,-14-2 7 16,-7 1-10-16,0-3 6 15,0 0-7-15,0 9 24 16,-7 7-21-16,-14 13-3 16,14 5-2-16,-3 6 1 15,3 0-2-15,0 24-12 16,-7 15 13-16,-3 10-4 16,10 0 4-16,7-9 0 15,0-3-4-15,0-12 4 16,24-8 0-16,4-8 0 0,10-6 1 15,-1-3-4-15,1 0 3 16,7-6 0-16,-11-17 3 16,4-2 10-16,-7-6-8 15,-3-1-5-15,-4-2 4 16,-11 5-2-16,5 9-2 16,-11 11 0-16,-7 7-4 15,6 2 6-15,1 0-4 16,7 17-13-16,3 15 15 15,-3 2-15-15,0-6 15 16,-14-5 0-16,7-9-4 16,-7-5 17-16,10-6-13 15,-10-3 0-15,21 0 0 16,3 0 4-16,10-20-4 16,11-9 0-16,-1-2 6 0,-13 5 7 15,-3-3-13-15,-11 6 0 16,-3 7 1-16,0 1-6 15,-8 12 5-15,5 3-3 16,-11 0 1-16,7 23-22 16,0 15 21-16,-1 1 3 15,1-5 0-15,0-8-9 16,10-8 13-16,11-13-4 16,3-5 0-16,0 0 10 15,13 0-3-15,8-23-7 16,0-8 5-16,-1-6 0 15,1-3-5-15,-8 0 0 0,1 3-1 16,0 5 15-16,-25 11-15 16,-6 8 1-16,-3 10 0 15,-11 3-12-15,6 0 9 16,-6 0-9-16,0 15 10 16,0 7-9-16,0 1 9 15,0-9 2-15,0-5 0 16,0-6-1-16,0-3 5 15,0 0-4-15,0 0 18 16,0 0-18-16,0-9 21 16,0-11-21-16,0 0 2 15,0-2-2-15,-24 1 0 16,4 7 0-16,-4 0-2 0,3 8 1 16,-3 6-6-1,10 0 6-15,0 8-8 0,-10 29-5 16,17 7 13-16,1 1 1 15,6-2-2-15,0-5-3 16,13-4 1-16,18-9 1 16,7-5-6-16,7-8 5 15,6-12-11-15,22 0 15 16,9-6-1-16,8-22 5 16,-8-10-6-16,-10-1 2 15,-20-10 0-15,-7-8-1 16,-21-1 9-16,-11 4-8 0,-13 6 29 15,0 16-13 1,-31 15 17-16,-13 17-33 0,2 0 1 16,-13 51-8-16,11 18 10 15,16 6-3-15,21-10 0 16,7-8 4-16,28-14-9 16,61-15 5-16,25-13-36 15,10-12-15-15,3-3-133 16,-45 0-207-16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5:23.3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165 466 529 0,'0'0'178'0,"0"0"-87"16,0 0 37-16,0 0-23 0,0 0-9 15,0 0-16-15,0 0-42 16,-165 0-1-16,165 0 0 16,0 0-20-16,0 0 26 15,51 0-23-15,18-8-6 16,27-7 13-16,28-8-22 16,10 0-4-16,-7 1-1 15,-17 8 9-15,-27 8-19 16,-45 6 3-16,-31 0-57 15,-7 0-44-15,-7 16-55 16,-55 10 7-16,-17 9-82 16,-11-4-67-16,15-8 81 0,9-12 133 15,22-7 91 1,13-4 97-16,10 0 43 0,14 0 42 16,-10-4-8-16,10-4-61 15,0 0 8-15,7 2-43 16,0 3-16-16,0 3 8 15,0 0-52-15,0 0-7 16,0 23-4-16,0 19-5 16,0 13 63-16,0 2-34 15,0 0-11-15,0 0 11 16,0-5-29-16,0-9 7 16,14-9-8-16,3-14 8 15,4-9-11-15,-14-11 2 16,0 0-7-16,3 0 5 15,-10-3 4-15,0-15 11 0,0-10-3 16,-24 6-3-16,-4 2-2 16,-16 0-5-16,6 6 3 15,7-1-6-15,10 7 4 16,4 2-1-16,17 3 0 16,0-3 1-16,0 4-4 15,0 2-3-15,0-3-26 16,0 1 13-16,45-11-24 15,24-7 43-15,10-5 9 16,10-1-4-16,-20 3 1 16,-24 9-6-16,-25 5 2 15,-13 1 3-15,-7 2 3 0,0 0 27 16,0 1-5-16,0 5-17 16,0 0 16-16,0 0-29 15,0 0-14-15,0 0 14 16,0 22-10-16,0 9 10 15,0 4 0-15,0-3 8 16,0-7-7-16,7-8-1 16,10-6-5-16,-3-5 1 15,0-6-13-15,17 0 17 16,-11 0 6-16,18-17-1 16,-7 2 0-16,-17 4-5 15,-1 9 0-15,-13-1 8 16,0 3-3-16,0 0-5 15,0 0 0-15,0 0-4 0,0 0 1 16,11 0-6-16,3 0-5 16,-1 0 7-16,18 11-1 15,0 2 8-15,-3-6-3 16,10-4-3-16,-1-3 4 16,8 0-2-16,7-10 4 15,6-29 6-15,-6-9 0 16,-8-6-5-16,-23-4 11 15,-21-1-11-15,0 2 36 16,0 5-10-16,-7 12-10 16,-7 11 32-16,-6 12-24 0,9 11 9 15,11 6-9 1,-6 0-24-16,6 32-2 0,-14 34 0 16,0 28 1-16,-3 20-3 15,10 13 11-15,-7 20-8 16,-3 14 0-16,-4 8-9 15,1-10-7-15,3-27-55 16,10-31-36-16,7-45 5 16,7-29 29-16,30-27 50 15,15 0 20-15,6-55 3 16,25-17 25-16,-7-16-3 16,-18-7-17-16,-27 1 18 15,-31 8-20-15,0 9 12 16,-62 11-7-16,-10 11-3 15,-11 10 13-15,1 8-13 0,16 8-4 16,8 9 2-16,20 9 0 16,24 6-3-16,14 1 0 15,0 2-5-15,28-7-6 16,48-8-4-16,20-8 15 16,14-13-4-16,-7-2 10 15,-14 0-6-15,-30 3 0 16,-14 11 5-16,-28 6 8 15,-17 8 30-15,0 10 2 16,0-1 12-16,0 3-42 0,0 0-1 16,0 11-14-1,-11 32 3-15,-16 17-3 0,-4 6 0 16,10 0 1-16,15-9 0 16,6-11 2-16,0-12-3 15,0-11 0-15,34-9-11 16,4-14-19-16,6 0-75 15,15-34-27-15,3-26-13 16,-11-9-42-16,-16-2 0 16,-11 2-98-16,-24 3 82 15,-7 12 203-15,-45 9 58 16,-23 5 60-16,9 5 16 16,-16 9-50-16,23 3 15 15,15 3-14-15,6 7-18 16,17 0 9-16,4 5-32 15,17 3-2-15,-7 2 4 0,7 0-22 16,0 3 4-16,0 0-28 16,0 0-3-16,0 0-1 15,24 3 2-15,11 13 4 16,2 2 5-16,-6-5-4 16,7-3-3-16,-10-7 0 15,-15-3-1-15,12 0 1 16,-12 0 13-16,11-26 11 15,-10-5 59-15,-7-4-21 16,-7 6-27-16,0 1-2 16,0 5-26-16,-28 9 7 0,-9 5-14 15,-1 9-7-15,0 0 7 16,11 14-83-16,9 24-48 16,18 10-33-16,0 7-156 15</inkml:trace>
  <inkml:trace contextRef="#ctx0" brushRef="#br0" timeOffset="279">2128 734 98 0,'0'0'648'0,"0"0"-476"16,0 0-25-1,0 0-21-15,0 0-21 0,0 0-41 16,-52-68-54-16,52 68 2 16,0 29-12-16,28 14 0 15,3 2 12-15,0-2-9 16,3-3-3-16,4-8 0 16,0-7-71-16,0-11-72 15,-11-10-35-15,-3-4-78 16,-24 0-76-16</inkml:trace>
  <inkml:trace contextRef="#ctx0" brushRef="#br0" timeOffset="433">2128 734 35 0,'134'-102'494'0,"-151"68"-380"0,-4 14 27 0,14 8-12 16,-17 12-7-16,4 0-48 15,-11 32-46-15,3 26 11 16,-16 18-6-16,13 4 2 15,10 0-35-15,-3-9-10 16,3-10-142-16,-10-10-431 16</inkml:trace>
  <inkml:trace contextRef="#ctx0" brushRef="#br0" timeOffset="2113">3655 364 710 0,'0'0'150'15,"0"0"-3"-15,0 0-23 16,0 0-21-16,0 0 6 15,0 0-69-15,0-101-6 16,0 101-30-16,0 17 14 16,13 29-16-16,5 17 7 15,-5 8-6-15,-6 6 12 16,0-2-5-16,-7-4-10 16,7-11 0-16,3-11 10 15,-10-9-10-15,7-14 0 16,-7-12 0-16,0-8-8 0,0-6 7 15,0 0 1-15,0-9 0 16,0-25-38-16,0-6 29 16,0-2-1-16,0-2-1 15,-31 9 3-15,0 7-2 16,-10 5 10-16,-4 12 0 16,1-1-2-16,-1 12-6 15,14 0 8-15,10 0-2 16,11 0-11-16,10 0 7 15,0 0-2-15,10 0-8 16,42 0-7-16,20 0 19 16,18 0-15-16,13-11 19 15,-7-6-2-15,-13 5 4 0,-32 4-2 16,-13 2 0-16,-17 6 8 16,-4-3 1-16,-10 3-9 15,-7 0 0-15,0 0 14 16,0 0-6-16,0 0-4 15,0 0-4-15,0 6 7 16,0 19-7-16,-7 10 0 16,7 2 2-16,0-6-4 15,0 1 9-15,0-9-7 16,20-6 0-16,11-8 4 16,-3-9-7-16,10 0 5 15,13-9-2-15,1-28 23 16,-1-9-18-16,-6-5 8 0,-21 0-5 15,-24 2-4 1,0 9 14-16,-24 11-18 0,-34 9 6 16,-1 14-15-16,-10 6 16 15,18 0-14-15,16 3-33 16,11 23-101-16,24 2-123 16,0-2-211-16</inkml:trace>
  <inkml:trace contextRef="#ctx0" brushRef="#br0" timeOffset="2585">4989 393 709 0,'0'0'183'0,"0"0"-49"15,0 0 10-15,0 0-11 16,0 0-58-16,0 0-61 15,-45-17-4-15,45 54 2 16,0 20-8-16,0 5 38 16,0 5-42-16,0-4 13 15,7-6-13-15,0-9 5 16,-7-11 0-16,0-16-5 16,0-10 0-16,0-11-2 15,0 0 10-15,0-11 11 16,0-32-19-16,-21-20 15 15,-10-14-20-15,4-12 5 0,-11-5 0 16,0-9-1-16,7 5 7 16,11 9-6-16,13 21 0 15,7 19 1-15,0 21-13 16,0 13 9-16,13 9-7 16,46 6-4-16,17 0 16 15,6 6-2-15,-3 23 0 16,-10 5 0-16,-11 7-10 15,-13 1 8-15,-24 7-12 16,-11 0 11-16,-10-3-65 16,-10 2-17-16,-49-2-71 15,-6-3-125-15,6-6-144 0</inkml:trace>
  <inkml:trace contextRef="#ctx0" brushRef="#br0" timeOffset="3545">5463 535 135 0,'0'0'481'16,"0"0"-360"-16,0 0 48 16,0 0-60-16,0 0-8 15,0 0-23-15,-75-69-40 0,54 69 11 16,7 0-44-1,-3 20 0-15,17 17-2 16,-7 6 9-16,7 0-11 0,0-1-1 16,0-4 9-16,24-3-15 15,4-14 6-15,10-6-1 16,-1-9-7-16,1-6-1 16,14 0 9-16,-1-21-6 15,-13-10 17-15,-17-6-12 16,-7-3 1-16,-14-3 0 15,0-2 9-15,-7 2 1 16,-38 3-10-16,-7 12 18 16,1 8-18-16,-1 11 31 15,8 9-29-15,-1 0-1 16,14 0 0-16,17 31 3 0,0 12-4 16,14 5 0-16,0-1 2 15,0-2-9-15,52-7 7 16,24-16-10-16,3-13 9 15,24-9-33-15,-7 0 23 16,-6-29-2-16,-15-2 13 16,-23-3-8-16,-21 0 8 15,-18-1 0-15,-6-3 14 16,-7 5-7-16,0 1 14 16,-7 9 9-16,-6 15-25 15,2 5 19-15,11 3-24 16,0 0-17-16,0 34 13 15,0 9 2-15,0 9 2 0,0-4 0 16,0 3 7-16,11-8-21 16,2-2 9-16,1-7-26 15,-7-9 17-15,-7-5-18 16,0-8 8-16,0-9-20 16,0-3 9-16,-21 0 25 15,-9 0-1-15,-8-11 11 16,17-1-5-16,7 3 10 15,14 3-5-15,0 4 0 16,0-1-21-16,0 1-17 16,35-6 11-16,9-5 8 15,8-5 2-15,10-7-18 0,-11-8 20 16,1-6 13-16,-7-4 2 16,-18-2 2-16,4-7 5 15,-17 1 22-15,3-6 28 16,-10-1-32-16,-7 7 34 15,0 5 7-15,0 18-30 16,0 10 34-16,0 13-23 16,0 5-33-16,0 0-14 15,0 40-7-15,-14 29 7 16,-17 15 0-16,7 6 12 16,4-1-20-16,13-15 8 15,7-9 0-15,0-15-1 0,0-19-109 16,13-15-12-16,12-16-27 15,-5 0-80-15,4-8-48 16</inkml:trace>
  <inkml:trace contextRef="#ctx0" brushRef="#br0" timeOffset="4290">6196 511 381 0,'0'0'145'15,"0"0"-37"-15,0 0-20 16,0 0-5-16,0 0-53 15,0 0-29-15,51-10 55 16,39 10-13-16,23 0-7 16,4-24 5-16,-4 0-37 0,-16-1 22 15,-25-3 18 1,-34 5-1-16,-11 1 25 0,-16-1-5 16,-11 2 13-16,0 2-1 15,0 5-54-15,-18-1 21 16,5 6-9-16,6 9-22 15,0 0 19-15,0 0-30 16,-10 13 3-16,3 29-7 16,-17 18 20-16,4 20-15 15,-18 14-1-15,7 19 2 16,-13 18-9-16,6 5 7 16,-7 13 0-16,1 2-3 15,13-16 0-15,31-23-6 0,7-34-21 16,7-34-2-1,44-30 24-15,25-14 6 0,27-22 2 16,14-39 5-16,10-12 5 16,-30-10-10-16,-22 0 0 15,-33 0 1-15,-32 6 3 16,-10 5-4-16,-10 6 0 16,-49 9-1-16,-30 6 15 15,-1 8-14-15,-6 11 0 16,17 10 2-16,20 10-9 15,29 6 7-15,16 1 0 16,14 5-6-16,0 0 8 16,0 0-4-16,27 0-12 15,32-5-4-15,23-3 11 0,1-3 7 16,-1-3 0-16,-23 3-3 16,-8 0 11-16,-20 2-8 15,-10 3 0-15,-14 0 7 16,-7 3-1-16,0 3-5 15,0 0 3-15,0 0 7 16,0 0-4-16,0 0-14 16,0 26 6-16,0 14 1 15,0 9 4-15,0-3-4 16,0-7 0-16,0-7-4 16,0-11 14-16,0-11-20 15,14-10 10-15,10 0-80 16,13-17-59-16,-9-25-30 0,3-12-186 15,-17-4-191 1</inkml:trace>
  <inkml:trace contextRef="#ctx0" brushRef="#br0" timeOffset="4607">7251 323 545 0,'0'0'135'0,"0"0"-5"16,0 0-22-16,0 0-17 15,0 0-26-15,0 0-51 16,-141-45 14-16,110 70-11 16,7 4-16-16,24 3 23 0,0-7-24 15,0-2 3-15,45-7 21 16,0-6-23-16,-1-8 32 16,-6-2 7-16,-14 0-27 15,-10 0 31-15,-7-5-14 16,-7-12 2-16,0-4-3 15,0 1-20-15,0 4-7 16,0 1-2-16,0 9-20 16,-7 4 20-16,0 2-77 15,-10 0-53-15,10 26 6 16,0 7-110-16,7 5-86 16</inkml:trace>
  <inkml:trace contextRef="#ctx0" brushRef="#br0" timeOffset="4853">7561 543 524 0,'0'0'221'0,"0"0"-70"16,0 0-18-16,0 0 7 15,0 0-70-15,0 0-35 16,0-37-26-16,0 40 8 15,24 19-17-15,3 11 9 16,18 1-2-16,7-4-1 0,-1-1-6 16,8 0 0-1,2-6-44-15,-9-5-119 0,0-13-70 16,-8-5-246 0</inkml:trace>
  <inkml:trace contextRef="#ctx0" brushRef="#br0" timeOffset="5070">7946 414 585 0,'0'0'132'0,"0"0"6"16,0 0 0-16,0 0-31 16,0 0-23-16,0 0-60 15,-127 18 4-15,85 31 17 0,4 5-40 16,-6 5 10-16,6 3-15 15,0-4-45-15,4-6-156 16,3-6-195-16</inkml:trace>
  <inkml:trace contextRef="#ctx0" brushRef="#br0" timeOffset="6177">392 1349 26 0,'0'0'460'0,"0"0"-314"15,0 0-49-15,0 0-15 16,0 0-16-16,0 0-35 16,-148-28 4-16,141 28 2 15,0-3-11-15,7 3 27 16,0 0-39-16,0 0-14 15,7 0-1-15,62 0 1 16,48 3 17-16,55 0 3 16,54-3-10-16,50 0 21 15,50 0-31-15,52 0 11 0,52-12-6 16,45-9 2-16,44-7 0 16,-7 2-7-16,-24 4 3 15,-65 8-8-15,-82 8 5 16,-52 6 0-16,-52 0 2 15,-14 0 6-15,-9 0-8 16,-5-3 0-16,-9-8 0 16,-8 2 1-16,-13-3 1 15,-31 7-2-15,-14 5 0 16,-31 0 11-16,-24 0-11 16,-17 0 0-16,-34 0 2 0,-4 0 4 15,-11 0-6 1,-13-3 0-16,0 3 4 0,0 0-4 15,-6 0-36-15,-53-2-172 16,-23-7-608-16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12.04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0 183 833 0,'0'0'145'0,"0"0"-33"15,0 0 69-15,0 0-65 16,0 0-47-16,0 0-21 16,0 0-33-16,7 0 17 15,17-12-16-15,3-6-12 0,4-10 12 16,0 2-14-16,-3-2 6 16,-4 6-3-16,-4 1 1 15,-3 7 0-15,-17 6-6 16,7 2 0-16,-7 6 4 15,0 0-3-15,0 0-1 16,0 0 0-16,0 0-13 16,0 0 10-16,0 20-14 15,0 11 17-15,0 7 3 16,0-2 1-16,0 5-4 0,0-1 0 16,0-1 7-1,0-7-8-15,0-6 1 0,0-3 0 16,0-12-5-16,0-2 8 15,0 0-3 1,0-4 0-16,0-2 5 0,0 5-15 16,-7 4 0-16,-17-3 10 15,4-1 12-15,3-5-4 16,10 0 1-16,0-3-5 16,7 0 3-16,0 0 1 15,0 0-8-15,0 0 0 16,0 0-4-16,0 0 4 15,14 0-4-15,37-23-8 16,32-9-8-16,6 2 11 16,-13 12-42-16,-35 10-57 0,-17 8-50 15,-24 0-132-15,0 13-112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07.97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0 126 792 0,'0'0'166'15,"0"0"-46"-15,0 0 31 16,0 0-21-16,0 0-72 15,0 0 9-15,14-126-38 0,-14 126-3 16,0 0 10 0,0 0-29-16,0 0 0 0,0 0-7 15,0 3 2-15,0 23-8 16,0 6 6-16,0-1 0 16,0-3-3-16,0 1 16 15,14 0-13-15,10-6 0 16,3-3 1-16,4-6-8 15,0-3 7-15,-10-11 0 16,10 0 4-16,-11 0 5 16,4 0-2-16,-10-17 7 15,0-3-11-15,-7 3 29 16,3 3-29-16,-10-1 7 16,0 4 8-16,0 0-11 15,0 2 2-15,0 3-9 0,0 0 11 16,0 6-10-16,0 0-1 15,0 0-7-15,0 4 1 16,0 27 0-16,7 9 6 16,7 9 0-16,0-1 10 15,10 1-18 1,-4-1 8-16,4-4 0 0,4-2-5 16,-4-2 0-16,-3-5-39 15,-4-7-79-15,3-8-143 16,18-14-100-16</inkml:trace>
  <inkml:trace contextRef="#ctx0" brushRef="#br0" timeOffset="456">990 263 756 0,'0'0'186'16,"0"0"-73"-16,0 0 34 15,0 0-8-15,0 0-94 16,0 0-13-16,-20-26-23 16,34 52-3-16,30 6 36 15,1 5-36-15,7 0-5 16,9-2 6-16,-2-4 7 16,-1-2-28-16,1-10 9 0,-8-5-125 15,-6-10-32 1,-14-4 0-16,-17 0-28 0,-14 0 72 15,0-6-3-15,0-12 35 16,0 2 86-16,-21-1 17 16,4 3 74-16,3-1 27 15,0 1-15-15,-3 8-8 16,-10 0-40-16,3 6 21 16,-11 0-23-16,-3 3-37 15,-20 29 17-15,-11 3-31 16,11 3 0-16,6 0-1 15,21-7-1-15,24-8-9 16,7-8-77-16,0-10-39 16,0-2-21-16,31-3-62 0,14 0 3 15,7-11-109-15</inkml:trace>
  <inkml:trace contextRef="#ctx0" brushRef="#br0" timeOffset="675">1272 493 123 0,'0'0'165'0,"0"0"61"15,0 0-74-15,69-172-18 16,-69 129 5-16,0 11-37 15,-24 3 14-15,3 9-34 16,-3 10-23-16,11 4 18 16,-1 6-51-16,7 0-13 15,-10 6-5-15,3 30 7 16,-7 13-15-16,-3 8 0 0,11 6 9 16,-5 4-11-1,5 1 3-15,6-3-1 16,0-5 0-16,7-8 9 0,0-12-18 15,0-11-5-15,14-9-138 16,10-9-36-16,-4-11-128 16,4 0-349-16</inkml:trace>
  <inkml:trace contextRef="#ctx0" brushRef="#br0" timeOffset="878">712 518 579 0,'0'0'176'0,"0"0"-80"0,0 0 10 16,0 0-9-16,0 0-63 15,0 0 34-15,199-29-7 16,-89 21-33-16,18-1-7 16,13 1-21-16,-18 5-45 15,-9-3-139-15,-42 0-293 16</inkml:trace>
  <inkml:trace contextRef="#ctx0" brushRef="#br0" timeOffset="1320">1771 284 769 0,'0'0'189'16,"0"0"-60"-16,0 0 29 0,0 0-48 16,0 0-52-16,0 0 5 15,-113-95-28-15,113 95-33 16,-7 0 1-16,7 0-3 16,0 0 0-16,0 6-5 15,0 16 10-15,0 2-4 16,0 5-1-16,7 2 1 15,17 2-6-15,7 0 5 0,3-5 0 16,4-3 2 0,0-1 10-16,-7-4-12 0,-4-1 0 15,4-1 5-15,-17-1-2 16,-1-3-1-16,-13-2-2 16,0 2 1-16,0-6 10 15,0 4-7-15,0-6-4 16,-13-1 0-16,-18-2 14 15,-10 0-10-15,-15-3-8 16,-9 0-10-16,7 0-87 16,6 0-34-16,21-9-62 15,24-13-32-15,7-12-150 16</inkml:trace>
  <inkml:trace contextRef="#ctx0" brushRef="#br0" timeOffset="1402">1771 284 677 0</inkml:trace>
  <inkml:trace contextRef="#ctx0" brushRef="#br0" timeOffset="1487">1771 284 677 0,'27'-103'165'0,"-2"91"-3"0,-5 1-45 0,25 5-68 15,24 0-14-15,10 4-33 16,10-1-2-16,-6 3 0 16,-18 0-85-16,-20-3-183 15,-28-1-579-15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12.2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0 126 765 0,'0'0'155'15,"0"0"-96"-15,0 0 27 16,251-31-7-16,-148 11-36 16,18-6 3-16,-4 1-28 0,-28 10-18 15,-31 4 2 1,-33 11-2-16,-25 0-96 15,0 0-133-15,-59 26 25 0,-17 5-174 16</inkml:trace>
  <inkml:trace contextRef="#ctx0" brushRef="#br0" timeOffset="106">179 221 184 0,'0'0'182'16,"0"0"-13"-16,0 0 11 16,0 0-4-16,0 0-51 15,0 0-35-15,-31 11-73 16,90-20 24-16,44-13-35 15,24-7-6-15,38-3-12 16,3 0-286-16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17.78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67 722 0,'0'0'184'16,"0"0"-68"-16,0 0-29 0,0 0-6 15,0 0-57 1,0 0-12-16,0 0-6 0,117-60 1 16,-73 60-6-16,-6 0-1 15,0 3 1-15,-17 17-8 16,3 9 7-16,-18 8 0 16,-6 10 0-16,0 3 3 15,-6 5 4-15,-25-7-5 16,-14-8-1-16,11-11 8 15,3-12-2-15,17-9-2 16,-10-5 31-16,24-3 10 16,0 0 15-16,0 0-12 15,0 0-21-15,0 0 22 16,0 0-41-16,0 0-6 16,38-4-3-16,6-9 13 0,22 2-16 15,16-1 3 1,8 1 0-16,-1 0-3 0,7-1 8 15,-17 4-5-15,-10 2 0 16,-31 3-44-16,-17 3-45 16,-21 0-68-16,-21 23-10 15,-48 11-67-15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18.07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0 197 365 0,'0'0'313'16,"0"0"-185"-16,0 0 32 16,0 0-32-16,0 0-50 15,0 0-3-15,207-40 7 16,-156 28-40-16,18-5-5 15,3-3-3-15,11 0-31 16,13-4 13-16,-13 3-14 16,-4 3 4-16,-18 4-7 15,-33 5 1-15,-18 9-58 16,-10 0-116-16,-44 6-197 0,-39 23-340 16</inkml:trace>
  <inkml:trace contextRef="#ctx0" brushRef="#br0" timeOffset="234">52 363 356 0,'0'0'278'0,"0"0"-172"0,0 0 50 16,0 0-47-16,0 0-21 15,0 0 29-15,155-14-21 16,-73-6-27-16,21-4-7 15,7-5-22-15,11 1 2 16,-18 3-33-16,-28 5-7 0,-30 6 9 16,-31 4-11-16,-14 8-25 15,0 2-136-15,-21 0-169 16,-23 0-208-16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3.2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33 197 0,'0'0'740'0,"0"0"-586"15,0 0-43-15,0 0 23 16,0 0-59-16,0 0-29 15,0-33-9-15,0 33-34 16,0 0 10-16,0 0-13 16,0 19-5-16,0 13 1 15,0 5 8-15,0 6 0 16,0-3 10-16,0 0-6 16,0-3 1-16,0-3-9 0,0-5 12 15,0-9-13-15,0-6 1 16,0-9 0-16,0-1 1 15,0-4 11-15,0 0-12 16,0 0 0-16,17 0 8 16,4 0-1-16,3-6-7 15,4-3 0-15,-4 4 0 16,3 2 10-16,-3 0-10 16,-3-3 0-16,3 0 0 15,-3 1-4-15,-15 0 4 16,1-7 0-16,4 0 4 15,-5 4 10-15,-6-4-12 0,0 1-2 16,0-1 5 0,0-2 25-16,0 0-17 0,0 2 0 15,-6 4 13-15,-5 5-21 16,11 3 16-16,0 0-21 16,0 0 10-16,0 0-19 15,0 0 9-15,0 0-1 16,0 23-6-16,0 8 8 15,0 9-1-15,0-2 0 16,0 1 2-16,0 2-17 16,0-1 8-16,0-3-87 15,0 0-118-15,0-5-269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1.51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58 125 769 0,'0'0'180'0,"0"0"-79"16,0 0 48-16,0 0-52 16,0 0-8-16,0 0-12 15,-58-25-48-15,58 25 20 16,0 0-34-16,0-4-12 16,0 3 26-16,0-3-27 15,7-2-2-15,44 1 0 0,8-8 10 16,30 3 4-16,8-5-14 15,-15 1 0-15,-3 5 0 16,-10 4 3-16,-11-1-3 16,-13 3 0-16,-14 0 11 15,-17 1-15-15,-14 2 4 16,0 0 0-16,0 0-15 16,0 0 15-16,-14 8 0 15,-31 21 1-15,-17 1 9 16,-10 5-3-16,21-6-7 15,-1-1 0-15,0-3-2 16,15-1 8-16,-1-7-6 0,17-2 0 16,4-7 11-16,17-5-16 15,0-3 5-15,0 0 0 16,0 0-11-16,0 0 11 16,0 0 0-16,31 0-5 15,21 0 9-15,-1 0-8 16,1 0 4-16,-1 0 0 15,8 9-12-15,-4 16 13 16,-4 13-1-16,-16 2 0 16,-4 5-1-16,-24-2-8 15,-7-5 9-15,0-7 0 16,-7-5-13-16,-52-12 25 16,-23-6-12-16,-15-8 0 15,1 0 16-15,-7 0-25 16,20-8 9-16,18-4-21 0,20-2 16 15,21 6-79-15,24-10-7 16,38-11-88-16,89-22-298 16</inkml:trace>
  <inkml:trace contextRef="#ctx0" brushRef="#br0" timeOffset="411">1080 281 547 0,'0'0'237'16,"0"0"-91"-16,0 0 21 16,0 0-44-16,0 0-31 15,0 0 7-15,-90-71-50 16,90 71-3-16,0 0-26 16,0 0-11-16,0 0-18 15,45 30-16-15,24 11 25 0,3 15 9 16,10 1 2-16,8 0-11 15,-18-6 0-15,-3-5 14 16,-18-8-18-16,-20-9 4 16,-17-10-64-16,-14-7-97 15,0-12-41-15,0 0 6 16,-38 0-181-16</inkml:trace>
  <inkml:trace contextRef="#ctx0" brushRef="#br0" timeOffset="930">1437 314 268 0,'0'0'376'0,"0"0"-223"16,0 0-4-16,0 0-52 15,0 0-41-15,0 0-42 16,0-29-2-16,0 44-6 16,-24 19 3-16,-10 6 35 15,-4 3 13-15,-14 0-56 16,8-6 16-16,-1-2-9 15,7-7 6-15,7-5-12 16,11-9-2-16,6-2-9 16,3-10 4-16,11-2-53 15,0 0 34-15,0-2 8 16,0-34-60-16,31-11-53 16,7-8-17-16,-10 1 44 0,-11 5 40 15,-3 4 22-15,-14 7 40 16,0 7 62-16,0 5 9 15,0 6 37-15,0 0 9 16,0 6-35-16,0 6 24 16,0 5-62-16,0 3 10 15,0 0-20-15,0 0-33 16,0 0 2-16,0 14-3 16,0 23 0-16,0 20 50 15,13 11-23-15,-2 13 15 16,-4-1-4-16,0-3-34 15,-1-11 20-15,8-9-24 0,3-11 0 16,-3-12 6 0,-7-8 1-16,0-13-14 0,-7-4-15 15,0-3-98-15,0-6-14 16,0 0-39-16,0-11-70 16,-14-21-258-16</inkml:trace>
  <inkml:trace contextRef="#ctx0" brushRef="#br0" timeOffset="1118">1066 552 556 0,'0'0'128'0,"0"0"-1"16,0 0-42-16,0 0-28 16,0 0-6-16,0 0-26 15,75-20 26-15,-16 11 6 0,13-6-51 16,18 4 9-16,-15 3-15 15,-9 3-79-15,-22 5-270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5.54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85 481 0,'0'0'320'0,"0"0"-140"16,0 0-24-16,0 0-15 15,0 0-47-15,0 0 16 16,0 0-62-16,14-85-10 16,-14 85 4-16,0 0-36 15,0 0 7-15,0 0-13 16,10 14 2-16,-3 26-10 15,7 17 8-15,17 17 0 16,-10 15-2-16,10 14 2 16,-4 11-7-16,-10 6-123 0,-3 0-197 15,-7-3-389-15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5.99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27 34 589 0,'0'0'297'0,"0"0"-153"16,0 0-43-16,0 0 21 0,0 0-59 15,0 0-24-15,-27-34-17 16,27 34-19-16,0 17-3 16,0 25 0-16,0 13 5 15,0 11-1-15,20 14-3 16,-2 14-2-16,2 9-5 15,11 6-186-15,-3 5-155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6.50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94 343 0,'0'0'536'0,"0"0"-376"16,0 0-4-16,0 0-55 16,0 0-5-16,0 0-37 15,0-94-40-15,0 94 10 16,0 0-29-16,7 0 6 16,7 26-12-16,10 19 10 0,-4 24-4 15,4 16 0 1,-10 21 13-16,-7 11-18 0,-7 9 5 15,0-3-72-15,0-5-141 16,-14-1-272-16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6.95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40 748 0,'0'0'234'0,"0"0"-81"0,0 0-24 16,0 0-32-16,0 0-1 15,0 0-72-15,0-40-1 16,0 40-23-16,7 20 4 16,0 29-9-16,17 22 5 15,4 12 0-15,-4 12 1 16,3 14-1-16,4 5-8 16,-24 3-112-16,0-3-206 15,-7-8-384-15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8.21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35 695 0,'0'0'269'16,"0"0"-129"-16,0 0 47 15,0 0-36-15,0 0-85 16,0 0 10-16,0-35-32 15,0 35-17-15,0 0 11 0,0 0-37 16,0 0 10-16,0 0-11 16,0 27-18-16,7 21 11 15,7 23 5-15,-4 21 2 16,11 5 1-16,-7 6-1 16,3-3-49-16,3-9-78 15,4-10-200-15,-3-4-193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06.8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237 17 531 0,'0'0'171'0,"0"0"-37"15,0 0-13-15,0 0 10 16,0 0-63-16,0 0-18 16,-52 0 29-16,52 0-47 15,0 0 6-15,0 0-15 0,0 0-22 16,0 0 24-1,14 0-25-15,17 0 2 0,4 0 21 16,26-3-21-16,-2-3 5 16,-8 4-7-16,8 2 11 15,-21 0-19-15,0 0 8 16,-18 0 0-16,4 11-4 16,-17-2 8-16,0 2-4 15,-7-3 0-15,0 4 0 16,0 8-6-16,-7 3 6 15,-51 3 0-15,-4 2 13 16,-10-2-5-16,-4-3-8 0,24-3 0 16,8-6 4-16,9 0-1 15,18-8-3-15,10 0 0 16,0-4-3-16,7-2 4 16,0 4-1-16,0-4 0 15,0 3 9-15,0-3-20 16,14 0 11-16,38 0-7 15,10 0-4-15,10 0 16 16,3 0-5-16,-9 2 0 16,3 12 7-16,-18 4-8 15,-17 2 1-15,-9 5 0 16,-19 4-11-16,-6 6 14 16,0-2-3-16,-44 6 0 15,-39-9 8-15,4-1 2 16,-17-9-10-16,6-6 0 0,1-8-6 15,7-6 13 1,23 0-14-16,8 0 7 0,20-3-32 16,17-17 9-16,14-3-53 15,0-8-40-15,38-12-52 16,58-6-155-16</inkml:trace>
  <inkml:trace contextRef="#ctx0" brushRef="#br0" timeOffset="335">1083 303 694 0,'0'0'189'0,"0"0"-63"15,0 0 38-15,0 0-60 16,0 0-51-16,0 0 13 16,-31-31-42-16,31 31-20 15,7-3 2-15,31-1 6 16,6-1-3-16,22 2-9 16,23 0 7-16,7-2-7 15,8-4 0-15,-8 4-7 0,-21-1-2 16,-23 6-141-1,-38-4-35-15,-14 2-29 0,0-4-59 16</inkml:trace>
  <inkml:trace contextRef="#ctx0" brushRef="#br0" timeOffset="586">1385 72 423 0,'0'0'188'0,"0"0"-32"16,0 0-7-16,0 0-3 15,0 0-11-15,0 0-48 16,-82-64 19-16,82 64-57 0,0 0-22 16,0 0-13-16,0 6-12 15,0 23-2-15,24 11 28 16,4 0-25-16,-4 6 24 16,-4 5-19-16,-3-2-8 15,-10 0 8-15,0-1 3 16,-7-2-11-16,7-6 0 15,0-3-56-15,0-9-73 16,17-8-130-16,-10-5-175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8.7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 0 760 0,'0'0'157'0,"0"0"-100"16,0 0-9-16,0 0 18 0,0 0-29 15,0 0 16-15,0 35 36 16,0 16-39-16,0 15 5 15,0 23-12-15,0 19-35 16,0 15 16-16,0-3-22 16,0-3-4-16,21-5-71 15,-8-15-164-15,25-20-133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14.2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1675 115 810 0,'0'0'232'15,"0"0"-60"-15,0 0-26 16,0 0-31-16,0 0-56 15,0 0-50-15,7-44 8 16,-7 44-17-16,0 0 0 0,0 26-6 16,0 10 11-1,0 8-5-15,0 8 0 0,0-5 4 16,-21 3-6-16,-10-5 2 16,18-11 0-16,6-5 1 15,7-15 5-15,0-5-7 16,0-6 1-16,20-3-3 15,25 0 3-15,7-20 0 16,-1-6 1-16,1 3 2 16,-8 6 7-16,-13 3-10 15,-10 3 0-15,3-1 4 16,4-2-9-16,-4-7 5 0,-4 2 0 16,4 2 3-16,-10-4 5 15,-14 5 15-15,0-1 9 16,0-4-15-1,0 1 19-15,0 6-20 0,-7 3 1 16,0 5 3-16,0 6-19 16,7 0 9-16,0 0-10 15,0 0-6-15,0 12 0 16,0 22 8-16,0 9-2 16,0-1 0-16,0 7 7 15,0-4-7-15,14 4 0 16,-7 0 2-16,0-7-13 15,0 1 5-15,3-3-50 16,4-2-53-16,-14-7-142 16,7-8-158-16</inkml:trace>
  <inkml:trace contextRef="#ctx0" brushRef="#br0" timeOffset="295">2662 234 848 0,'0'0'197'0,"0"0"-100"16,0 0-8-16,0 0 7 0,0 0-65 15,0 0-31 1,103 24 49-16,-45 1-26 0,-6 9 8 15,6 4-15-15,11 1-14 16,-17 4 4-16,-1-6-6 16,-6-2 6-16,-14-10-12 15,-4-2-53-15,-9-5-143 16,-18-10-90-16,0-8-360 16</inkml:trace>
  <inkml:trace contextRef="#ctx0" brushRef="#br0" timeOffset="560">3164 171 737 0,'0'0'171'0,"0"0"-39"0,0 0-6 16,0 0-70-16,0 0-54 15,0 0 2-15,-52 38 2 16,32 4 53-16,-11 4 0 15,0 0-38-15,17 2 8 16,-7-2-29-16,14-3 7 16,-10-8-5-16,10-10-2 15,7-5-2-15,0-8-68 16,0-6-54-16,0-6 23 16,0 0-7-16,0-3-41 15,14-32-208-15</inkml:trace>
  <inkml:trace contextRef="#ctx0" brushRef="#br0" timeOffset="825">3092 223 424 0,'0'0'213'0,"0"0"-62"15,0 0-28-15,0 0 22 16,-24-154-34-16,17 145-21 16,7 3 2-16,0 6-27 15,0 0-65-15,0 8-1 16,0 35-7-16,0 9 8 15,0 8 22-15,0-1-13 16,7 8-9-16,-1 1 13 16,5 1-10-16,-4-1-3 0,-1-2 0 15,1-11 11-15,0-6-13 16,0-13 2-16,-7-7-21 16,0-9-102-16,0-8-65 15,0-12-68-15,0 0-163 16</inkml:trace>
  <inkml:trace contextRef="#ctx0" brushRef="#br0" timeOffset="1050">2751 534 470 0,'0'0'187'0,"0"0"-120"15,0 0 15 1,0 0-11-16,0 0 15 0,0 0 3 15,182-34-26-15,-99 14-11 16,13 3-37-16,0 0-3 16,-6-1-12-16,-14 10 9 15,-11-1-18-15,-7 6-51 16,-27 3-154-16,-24 0-269 16</inkml:trace>
  <inkml:trace contextRef="#ctx0" brushRef="#br0" timeOffset="1537">3876 243 903 0,'0'0'152'0,"0"0"-16"16,0 0-14-16,0 0-21 16,0 0-59-16,0 0-4 15,-21-29-35-15,21 29 1 16,0 0-2-16,0 0 4 16,0 0-7-16,0 9 1 15,0 5 0-15,0 7 5 0,0 1-5 16,0 0 0-16,7 5 6 15,7-5 1-15,16 1-6 16,-2 0-1-16,3-3 10 16,-7 0-2-16,3 0-8 15,-2 3 1-15,2 2 2 16,-3 1 5-16,-3 3-7 16,-4-1-1-16,-10-2 7 15,-7-3-3-15,0 0-4 16,0-8 0-16,0-1 1 15,-17-3 9-15,-18-5-3 16,-9-3 5-16,-8-3-3 16,-3 0-18-16,-3 0-2 0,6 0-88 15,24-23-55 1,18-12-163-16,10-10-225 0</inkml:trace>
  <inkml:trace contextRef="#ctx0" brushRef="#br0" timeOffset="1725">3944 159 806 0,'0'0'190'0,"0"0"-61"16,0 0-4-16,0 0-61 16,0 0-63-16,213-97 36 0,-130 83-28 15,-18 6-8-15,-3 8-2 16,-21 0-51-16,-10 0-272 15</inkml:trace>
  <inkml:trace contextRef="#ctx0" brushRef="#br0" timeOffset="-1116">0 258 648 0,'0'0'180'16,"0"0"-33"-16,0 0-10 15,0 0-24-15,0 0-33 16,0 0-47-16,28-35-3 15,34 21-6-15,27-7-15 16,-3 1 19-16,-3 4-17 16,-14 6 4-16,-18 8-5 0,-30-1-4 15,-14 3 0-15,-1 0-6 16,-6 0-2-16,0 0-2 16,0 0-11-16,0 20 15 15,0 9 9-15,-27-1-8 16,-25 6 22-16,8 1-22 15,-15-4 0-15,4-2 5 16,11-7 0-16,9-8-4 16,18-8-2-16,3 0 9 15,14-6-6-15,0 0-3 16,0 0 0-16,0 0-5 16,0 0 4-16,0 0 1 0,31 0 0 15,4 0 2-15,20 0 3 16,3 0-5-16,0 0 0 15,1 0-4-15,3 14 4 16,-21 15 0-16,-3 3-2 16,-7-1-6-16,-24 6 5 15,-7-5 1-15,0-1 2 16,-7-2-3-16,-45-6 11 16,-17 0-5-16,-3-9 6 15,-10-6-2-15,16-5-1 16,-2-3-6-16,23 0 0 15,0-8 7-15,25-12-7 16,13-9-25-16,7-5-75 16,51-4-175-16,32 7-231 15</inkml:trace>
  <inkml:trace contextRef="#ctx0" brushRef="#br0" timeOffset="-827">719 371 831 0,'0'0'132'16,"0"0"0"-16,0 0-24 15,0 0-9-15,0 0-71 0,0 0-27 16,45-31 29-16,20 25-27 15,11 1 3-15,6 2-6 16,-3 0 11-16,11 0-12 16,-8 3 1-16,-23 0-6 15,-28 0-42-15,-24 0-167 16,-7-3-61-16,-14 3-247 16</inkml:trace>
  <inkml:trace contextRef="#ctx0" brushRef="#br0" timeOffset="-580">925 166 535 0,'0'0'228'0,"0"0"-65"16,0 0-5-16,0 0-36 16,0 0 1-16,0 0-46 15,-13-69-36-15,13 69-41 16,0 26 0-16,0 17 0 15,0 8 20-15,0 3-16 16,0-2 27-16,7-1-24 16,17-2-7-16,-18-6 2 15,-6-4 8-15,0-4-20 16,0-3-48-16,0-12-204 16,7-6-76-16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3:41.6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42 455 462 0,'0'0'291'0,"0"0"-227"16,0 0 37-16,0 0-26 16,0 0-11-16,0 0-18 15,-45-4-29-15,52 4 23 16,38 0-31-16,13 0-4 16,25 0 13-16,27-8-8 15,24-3-10-15,0-4 0 16,7-4-35-16,-45 1-180 15,-44 6-190-15</inkml:trace>
  <inkml:trace contextRef="#ctx0" brushRef="#br0" timeOffset="266">344 0 788 0,'0'0'169'16,"0"0"-35"-16,0 0-34 15,0 0 11-15,0 0-88 16,0 0-17-16,-13 40-12 0,13 32 21 16,0 16-8-1,0 8 11-15,0 6-8 0,0-5-1 16,0-6-9-16,6-5-22 15,-6-6-211-15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3:48.11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63 104 861 0,'0'0'189'0,"0"0"-39"16,0 0 12-16,0 0-49 15,0 0-17-15,0 0-33 16,0 0-27-16,0-104 10 16,0 104-33-16,0 0-3 15,0 0-5-15,0 0 2 16,0 0-7-16,-14 12 0 16,-3 16 6-16,-4 12-2 15,15 2-4-15,6 5 0 16,0 1-4-16,0-5 11 15,27-6-8-15,18-5 1 0,17-9-12 16,3-7 7-16,18-1-7 16,-4-12 12-16,17-3-12 15,-7 0 8-15,-6 0 3 16,-25 0 1-16,-6 0-3 16,-21-9-2-16,-17 0 5 15,3 2 0-15,-17-4 1 16,0-2 11-16,0-1-12 15,0-3 0-15,-11 3 12 16,-23-4-14-16,-4 4 2 0,-13 0 0 16,6 5-2-1,-14 4 14-15,4 2-12 0,21 3 0 16,17-3 0-16,10 3-5 16,7 0 5-16,0 0-3 15,7 0-1-15,38 6 4 16,6 13 0-16,11 4 0 15,3 0 4-15,-6 0-7 16,-8 7 3-16,1-4 0 16,-7 4-2-16,-7-2 7 15,-1 1-5-15,-16 0 0 16,-21 2 5-16,0 1-16 16,-28 5 11-16,-54 0-32 15,-21 1-44-15,-18-1-82 16,5-2-14-16,26-7-45 0,32-6-137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3:58.50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83 183 703 0,'0'0'186'16,"0"0"-100"-16,0 0 0 15,0 0-38-15,0 0-25 16,0 0-13-16,-83-14-10 16,83 14 0-16,14 8 7 15,24 7-6-15,14-7 19 16,-1-5-18-16,8-3 2 16,3 0 17-16,-18 0-11 0,-9-3 19 15,-4-8 1-15,-11 2 2 16,-3-2 20-16,-17 3-18 15,0-7 5-15,0 1 16 16,-7-1-49-16,-23-1 13 16,-8-5-19-16,-7 1 7 15,0 0-1-15,11 2-3 16,-4 7-1-16,14 4 13 16,17 3-11-16,0 4 6 15,7 0-10-15,0 0-4 16,7 11-4-16,31 13 13 15,20 4-5-15,-6-3 4 0,6-1 9 16,-3 4-13-16,-13-2 0 16,-11-3 0-16,0 2-9 15,-11-5 9-15,-20 0 0 16,0 1-1-16,0-2 2 16,-27 8-6-16,-28-2 5 15,13 1-59-15,5-5-43 16,6 1-52-16,17-5-16 15,14-3-53-15,0-9-183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3:56.23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141 170 795 0,'0'0'231'0,"0"0"-80"0,0 0-11 15,0 0-2-15,0 0-80 16,0 0 1-16,0 0-25 16,0-25-14-16,0 25 19 15,0 0-36-15,0 0 6 16,0 0-9-16,0 11 9 16,0 32-9-16,-24 14 1 15,-3 9 6-15,-4 0 0 16,3-1-7-16,4-4 0 15,17-10-1-15,7-11 13 0,0-9-13 16,0-5 1-16,45-14 0 16,0-7 0-16,20-5 6 15,4 0-2-15,3-9 0 16,-3-7 6-16,-25-2-20 16,-16 4 1-16,-4 0-71 15,-10 3-49-15,-14 1-114 16,0 2-116-16,0-1-507 15</inkml:trace>
  <inkml:trace contextRef="#ctx0" brushRef="#br0" timeOffset="659">705 216 251 0,'0'0'486'16,"0"0"-325"-16,0 0-22 16,0 0-63-16,0 0-15 15,0 0-4-15,-76-51-36 16,76 51 13-16,0 0-14 16,0 0-17-16,7 0 8 15,45-6 0-15,17 0-10 16,27-6 5-16,7-2 5 15,-7 0-11-15,-13-3 0 16,-39 9 1-16,-16 4-2 0,-21 4 1 16,-7 0 0-16,0 0-7 15,0 0-41-15,0 0 10 16,-21 0-8-16,-17 4 41 16,1 7-3-16,16-5 2 15,7 2 6-15,-3-2 0 16,3 0 5-16,7 2-7 15,-6 4 2-15,2 2 0 16,11 6-4-16,-7 5 13 16,7 13-9-16,0 2 9 15,0 8-3-15,0 1 13 16,0-1-16-16,0 1 2 16,0-3 11-16,0-3-14 15,0-9 4-15,0-8-4 16,0-6 11-16,-6-9-13 0,-1-5 0 15,0-6 0-15,-7 0 30 16,-10 0-20-16,-7 0 9 16,-3 0-18-16,3 0 11 15,10 0-13-15,-3 0 1 16,24 0 0-16,0 0-3 16,0 0 8-16,0 0-5 15,45 0 2-15,20-12-1 16,24-8 9-16,8-5-10 15,-1-1 0-15,11 0-5 16,-11 7-120-16,-31 7-46 0,-20 9-133 16</inkml:trace>
  <inkml:trace contextRef="#ctx0" brushRef="#br0" timeOffset="1116">1630 351 459 0,'0'0'376'16,"0"0"-229"-16,0 0-1 15,0 0-29-15,0 0-20 16,0 0 12-16,-7-69-66 16,7 69-10-16,0 0-23 15,0 0 1-15,14 25-12 0,17 16 1 16,-18 10 0-16,12 3 12 15,-19 1-5-15,8-1-7 16,-7-8 0-16,-7-9 9 16,0-12-10-16,0-4 1 15,0-10 0-15,0-5-2 16,0-3 9-16,0-3-7 16,0 0 25-16,-21-9 14 15,-10-23-4-15,-3-13-26 16,3-10 4-16,7-13 0 15,10-9-2-15,-6-6-10 16,9 3-1-16,-2 8 10 0,6 13-13 16,0 12 3-16,7 13 0 15,0 11-11-15,7 9-4 16,51 6-5-16,25 8 1 16,6 0-58-16,1 1-10 15,-11 35-113-15,-24 6-74 16,-35 10-187-16</inkml:trace>
  <inkml:trace contextRef="#ctx0" brushRef="#br0" timeOffset="1300">1571 522 262 0,'0'0'254'0,"0"0"-104"15,0 0-22-15,0 0-14 16,0 0-52-16,258-20-7 15,-168 6-13-15,-1-1-41 16,-6 7-2-16,-18 8 0 16,-20 0-206-16,-28 0-465 15</inkml:trace>
  <inkml:trace contextRef="#ctx0" brushRef="#br0" timeOffset="1704">2355 402 638 0,'0'0'198'0,"0"0"-45"0,0 0-53 15,0 0 8-15,0 0-24 16,0 0-65-16,-72-40-19 16,72 42 0-16,0 27 0 15,0 11 0-15,0 6 14 16,7 3-14-16,0-4 0 15,17 1 5-15,-3-3-10 16,16-8 5-16,1-13 0 16,14-8 3-16,-7-10 12 15,6-4-7-15,8 0 9 16,-22-18-17-16,1-14 66 16,-17-5 2-16,-21-8-12 0,0-4 9 15,0-5-32-15,-31-3-1 16,-28 7-21-16,1 9 0 15,13 11-13-15,1 13 2 16,23 8-4-16,4 9-4 16,10 0-21-16,7 21 16 15,0 16-64-15,0 9-140 16,0-3-54-16,31-6-265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3:58.89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235 303 712 0,'0'0'240'0,"0"0"-88"0,-7-145 0 16,-11 105-35-16,-2 11-36 16,-1 6-7-16,-3 12-45 15,4 5-12-15,-5 6-15 16,12 0 15-16,-11 0-22 16,10 22 5-16,0 16 0 15,14 8-8-15,0 2 9 16,0 7-1-16,21-4 0 15,23 0 9-15,8 2-9 16,6-9 0-16,-13 1-1 0,0-3-12 16,-14-5 12-1,0-6 1-15,-24-2-1 0,0-7 3 16,-7-4-10-16,0-1 8 16,-7-3-3-16,-31-2-8 15,-21-4 13-15,-9-2-2 16,-5-3 0-16,5-3-62 15,16 0-21-15,14 0-44 16,31 0-22-16,7 0 26 16,45-38-163-16</inkml:trace>
  <inkml:trace contextRef="#ctx0" brushRef="#br0" timeOffset="256">657 192 651 0,'0'0'311'0,"0"0"-167"16,0 0 14-16,0 0-51 16,0 0-8-16,0 0-45 15,-30-74-52-15,30 95 9 16,0 35-11-16,0 13 0 16,0 9 3-16,6-5 1 15,18-4-4-15,4-7 0 16,3-10-4-16,0-9-22 15,-10-12-104-15,-8-11-42 0,11-12 5 16,-17-8-72-16,-7 0-152 16</inkml:trace>
  <inkml:trace contextRef="#ctx0" brushRef="#br0" timeOffset="1589">633 566 384 0,'0'0'237'0,"0"0"-79"15,0 0-48-15,0 0-33 16,0 0-3-16,0 0-49 15,-103-100-6-15,117 100-7 16,41 0-12-16,17 0 5 16,11 0-1-16,-1 0 5 15,-3 0-2-15,-3 0-7 0,-18 0 0 16,-13 0-2 0,-14 0 6-16,-17 0-4 15,-14-3 3-15,0 3 2 0,0-2 13 16,0-4 9-16,0-3 36 15,-31 2-7-15,-7-8-50 16,4 9 2-16,-4 3-8 16,7 3 7-16,10 0-8 15,8 0 1-15,2 16 0 16,4 14-8-16,7 1 10 16,0 3-2-16,7-8 1 15,24-3 5-15,0-6-7 16,4-5 1-16,-5-7 0 0,8-5-4 15,0 0 15 1,-4 0-11-16,-3 0 0 0,0-11 10 16,-10-6-6-16,-7-4-4 15,3 2 0-15,-17-4 38 16,0 0-2-16,0 6 16 16,0 2-15-16,-7 13-36 15,-3 2 11-15,10 0-12 16,-7 5-8-16,0 24 0 15,7 4 10-15,0 3-2 16,0-5 0-16,0-5 10 16,24-4-17-16,10-6 7 15,11-3-2-15,17-10-11 16,-4-3 17-16,8 0-4 0,3-12 4 16,-11-10 8-16,0-10-10 15,-13 1-2 1,0 2 0-16,-14 3 0 0,-11 10 8 15,-6 4-8-15,-7 6 0 16,10 6 0-16,-3 0-11 16,10 0 7-16,-10 0-6 15,0 12 10-15,10-3-43 16,-17-4 29-16,-1-2 10 16,-6-3-5-16,0 0 2 15,0 0 7-15,0 0 0 16,0 0 11-16,0 0-6 15,0-6 0-15,0-11-5 0,-24 6-4 16,11-1-5 0,-15 3 4-16,4 3-7 0,3 6 6 15,-10 0-7-15,11 4 13 16,-11 30-8-16,17 12 14 16,4 2-16-16,10 4 8 15,10-9-29-15,42-9 27 16,13-6-12-16,11-13 16 15,3-13 0-15,10-2 6 16,1-2-1-16,-8-33-2 16,1-7-3-16,-18-13 42 15,-20-8-12-15,-8-6 30 0,-30-10-23 16,-7-7-10-16,0-3 25 16,-7 9-32-16,-23 12-3 15,-1 19 25-15,17 20-37 16,7 15 9-16,0 11-14 15,7 3 11-15,0 3-26 16,-7 49 4-16,-3 22 11 16,3 18-5-16,-14 5 17 15,8-6-12-15,-5-5 0 16,12-15 4-16,6-8-15 16,0-15 11-16,0-10 0 15,13-15-5-15,11-12 1 16,-10-8 4-16,10-3 1 15,4 0 9-15,3-32 0 16,13-13-10-16,-6-12 0 0,-10-3 1 16,-4 3 8-16,-11 5-9 15,-6 12 0-15,0 14 7 16,0 18-17-16,3 8 10 16,-3 0-15-16,14 3-17 15,10 23-3-15,-10 1 27 16,9 3-23-16,-9 1-18 15,-4-2 36-15,-10 2-20 16,-7-8 19-16,7 0 8 16,-7-3-1-16,14-6 7 15,3 1 0-15,4-3 8 16,16-4-12-16,15 0 4 16,31-6 0-16,6-2 1 0,7 0-1 15,-10 0-48 1,-17 0-101-16,-11 0-67 0,-6-2-197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07.3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192 489 324 0,'0'0'342'0,"0"0"-207"15,0 0 26-15,0 0-72 16,0 0-10-16,0 0 11 15,110-166-36-15,-97 137 15 16,-13 1-12-16,0 0-22 0,0 1 19 16,0 6-41-16,0 0-4 15,-13 6-7-15,-8 10-1 16,-10 5-2-16,0 0-7 16,4 5 8-16,-11 27-1 15,17 8 1-15,-10 8 0 16,18 4-9-16,13 0 3 15,0 2-4-15,6 1-6 16,53-2-14-16,-1 4 27 16,11-4-15-16,-10 1 18 15,-8-3-5-15,-13-9 4 16,-17-4-1-16,-4-7 2 0,-17-11-12 16,0-3 10-16,0-2-31 15,-17-4 22-15,-42-5 4 16,1-6 14-16,-18 0-6 15,11 0-1-15,6-6-4 16,4-10 0-16,21-1-30 16,3-4-21-16,24 1-48 15,7 0-48-15,0-6-52 16,45-2-288-16</inkml:trace>
  <inkml:trace contextRef="#ctx0" brushRef="#br0" timeOffset="906">731 190 636 0,'0'0'197'0,"0"0"-59"15,0 0-21-15,0 0 2 16,0 0-54-16,0 0-10 16,-37-84-27-16,37 84-26 15,0 31-4-15,0 22 0 0,0 11 2 16,10 5-1-16,-10 6 1 16,0-4 0-16,0-2 1 15,0-12 7-15,0-11-7 16,7-15-1-16,0-17-34 15,-7-11-6-15,0-3-41 16,0-3 37-16,0-31 27 16,0-6-27-16,0-6 44 15,0 5-5-15,-31 5 2 16,-7 5-6-16,4 2 7 16,-4 9 2-16,7 6-1 15,3 5 5-15,4 6-3 16,10 3-1-16,8 0 2 0,6 0-8 15,0 0 1 1,0 6 5-16,0 5 0 0,44 3 10 16,8-8-10-16,13-6 0 15,18 0 3-15,-11 0 0 16,4 0 3-16,-18-6-6 16,-6-2 15-16,-15 2-11 15,-30 4 30-15,-7-1-11 16,0 3-3-16,0 0 13 15,0 0-27-15,0 0-3 16,0 0-3-16,7 14 1 16,17 20-1-16,4 10 0 15,3 1 1-15,7 3-1 16,6-1 4-16,-16-11-4 0,3-7 0 16,-7-9 9-16,-17-11-12 15,-7-6 3-15,0-1 0 16,0-2-10-16,-18 0 1 15,-26 0 9-15,-8-20 0 16,7-6 5-16,11-4-7 16,17-8 2-16,10-5 0 15,7 6-10-15,0-6 13 16,38 6-3-16,20 9 0 16,1 2-6-16,10 8-1 15,-11 10 3-15,-13 2 4 16,-8 6-8-16,-16 0 13 15,3 0-6-15,-10 0 1 16,0 12-8-16,3 5 2 16,-10-3 2-16,-7 1 4 0,0-1-10 15,0-3-15-15,0-2-61 16,0 2-23-16,0-5-32 16,0-1-4-16,0-2-99 15,0-3-106-15</inkml:trace>
  <inkml:trace contextRef="#ctx0" brushRef="#br0" timeOffset="1293">1667 369 459 0,'0'0'183'0,"0"0"-77"15,0 0 34-15,0 0-36 16,0 0-27-16,0 0-41 15,0-23-34-15,0 52 10 16,0 10-6-16,0 5-6 0,0 1 8 16,0 1 1-16,0-6-8 15,7-7-1-15,-1 0 8 16,1-12-7-16,0-8-1 16,-7-8-41-16,0-5-85 15,0 0-123-15,0 0-330 16</inkml:trace>
  <inkml:trace contextRef="#ctx0" brushRef="#br0" timeOffset="1618">1622 112 376 0,'0'0'197'0,"0"0"-119"15,0 0 13-15,0 0 0 16,0 0-51-16,0 0-10 15,-24-61-30-15,24 73 0 16,0 16-10-16,0 7 19 16,0-1-9-16,31-4 1 15,7-14 8-15,0-5-4 16,-11-11-4-16,-3 0 1 16,-17 0 40-16,0-20 30 15,-7-11 10-15,0-7-5 16,0 1-36-16,-21 3 6 15,-17 6-30-15,7 8-16 16,1 11-1-16,9 9-20 0,7 0-12 16,7 29-96-16,7 19-58 15,0 7-46-15,14 4-459 16</inkml:trace>
  <inkml:trace contextRef="#ctx0" brushRef="#br0" timeOffset="2428">2000 466 693 0,'0'0'170'0,"0"0"-27"0,0 0-51 16,0 0-1-16,0 0-52 16,0 0-23-16,-17-52-16 15,17 84-6-15,0 11 3 16,0 8 3-16,0-2 0 15,17-6 2-15,4-7 4 16,-4-10-6-16,-3-11 0 16,0-6-9-16,3-9 6 15,-10 0-3-15,0-3 6 16,6-28 9-16,1-7-1 16,3-2-6-16,-3 0-2 15,10 6 9-15,-10 14-10 16,-7 9 1-16,0 7 0 15,-1 4-4-15,19 0-8 16,-5 18 12-16,11 11 0 0,7 2-12 16,-4-2-3-16,21-11-32 15,-3-5 4-15,6-11 27 16,8-2 3-16,-15 0 13 16,-6-5 0-16,-14-12 3 15,-17-9 5-15,-7 1 0 16,-7-7 16-16,0-3 26 15,-7 4-33-15,-21 5 19 16,-10 6-14-16,-6 12-21 16,6 8 0-16,7 0-1 15,3 6 0-15,4 25-7 16,24 0 11-16,0 1-10 0,0-4-21 16,38-8-34-16,7-1 42 15,-1-15-4-15,-6-1 23 16,0-3-3-16,-24 0 8 15,0 0-5-15,-14 0 8 16,0 0-3-16,0 0 25 16,0 3-30-16,7 23 1 15,3 17-3-15,4 14 5 16,-8 20 4-16,-6 3-7 16,7 6 7-16,-7 3-5 15,0-4-2-15,0-2 0 16,0-2-2-16,0-8 11 15,0 2-9-15,0-10 0 0,-13-7 1 16,-11-12-9 0,3-15 8-16,7-16 0 0,-3-10 13 15,3-5 25-15,-17 0 54 16,-13-11-23-16,-8-22-52 16,-6-3 4-16,13-15-21 15,7-15-1-15,31-14-43 16,7-22-157-16,59-17-135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10.56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2 386 771 0,'0'0'141'16,"0"0"-7"-16,0 0-37 15,0 0 1-15,0 0-43 16,0 0-34-16,-27-32-11 16,47 32-7-16,25 10-3 15,0 21 0-15,6 13 5 16,-6 7-8-16,-7 11 3 15,-7 6-4-15,-4 1-6 16,-3-6 10-16,-17-15-15 0,0-19-25 16,-7-12-37-16,0-17 16 15,0 0 5-15,0-5 56 16,-14-30 7-16,-10-10-4 16,24-9 15-16,0-13 12 15,0-4-11-15,7 2 13 16,24 4-21-16,7 8-4 15,-11 8 28-15,-9 10-28 16,2 6 6-16,-20 13 22 16,0 6-7-16,0 5 2 15,0 6-13-15,0 3-16 16,0 0-1-16,0 0-7 0,0 0-15 16,-7 26 18-16,-13 12 8 15,-4 11-2-15,10 2-2 16,14 1-5-16,0-1-2 15,0-11-7-15,27-9 8 16,18-13 6-16,0-13-7 16,17-5 7-16,-4 0 0 15,7-29 4-15,11-10 6 16,-11-4-3-16,-20 3-6 16,0 2 19-16,-31 7-16 15,-14-3 39-15,0 2-12 16,0 3-5-16,-7 7 4 15,-14 5-25-15,-3 8-4 0,10 6-1 16,7 3-19 0,7 0 18-16,0 17-4 0,0 15 5 15,0 5-7-15,21 3-1 16,17 6 8-16,0 3 0 16,-1-4 8-16,5 4-15 15,-11-7 7-15,0-5 0 16,-18-2-5-16,1-9 7 15,-7-6-2-15,-7-6 0 16,0-6-22-16,0-2 0 16,-34-3-24-16,-11-3 17 15,-7 0-27-15,14-3-34 0,8-27 7 16,23-17-47 0,7-7-269-16</inkml:trace>
  <inkml:trace contextRef="#ctx0" brushRef="#br0" timeOffset="305">1329 68 672 0,'0'0'168'0,"0"0"-7"16,0 0-53-16,0 0-41 16,0 0-10-16,0 0-55 15,0-68 2-15,0 68-8 16,0 15-1-16,0 10 5 15,0-5 0-15,31-6 5 16,7-5-6-16,-10-6 1 0,3-3 0 16,-11 0 17-16,-10 0-15 15,-10-3 25-15,0-12 14 16,0 5-27-16,0 1-14 16,-17 9-23-16,-21 0-86 15,25 3-49-15,-8 31-101 16,14 15-361-16</inkml:trace>
  <inkml:trace contextRef="#ctx0" brushRef="#br0" timeOffset="641">1649 724 567 0,'0'0'139'16,"0"0"-17"-16,0 0-26 15,0 0-28-15,0 0-41 16,0 0-18-16,0 0 2 16,-58 51-4-16,51-22-6 15,7-5-1-15,0 1 8 16,0-9-6-16,14-4-2 16,6-4 0-16,4-8 12 15,14 0-12-15,-10 0 49 16,9-11 24-16,-23-12 0 15,10-4 13-15,-24-3-21 0,0-2-16 16,0 4 17 0,0-1-61-16,-38 3-5 0,1 14 0 15,-1 10-17-15,10 2 4 16,-3 12-161-16,4 25-55 16,10 6-110-16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13.8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61 13 277 0,'0'0'520'0,"0"0"-465"16,0 0-23-16,0 0 10 16,0 0-14-16,0 0-19 15,-51 12-9-15,51 20 1 16,0-1 7-16,13-8-9 15,25-6 1-15,-7-6 0 16,7-11 10-16,-4 0-6 0,-3 0 35 16,-10 0 16-16,3-16 19 15,-24-7 36-15,0 0-39 16,0-3-14-16,0 3-32 16,-24 6-25-16,-3 9-6 15,-4 8-10-15,3 0-81 16,11 14-57-16,-4 23-80 15,4 11-249-15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10.46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583 626 616 0,'0'0'194'0,"0"0"-83"0,0 0-4 15,0 0 27-15,0 0-26 16,0 0-67-16,-37 0-2 15,68 0-39-15,13 0 0 16,15 0 5-16,-8 0-1 0,-13 16-4 16,-7 5 0-16,-24 4 12 15,0 1-16-15,-7 6 4 16,0 5 0-16,-21 0-3 16,-23 1 9-16,6-10-6 15,7-5 3-15,10-11 8 16,14-4-9-16,7-5-2 15,0-3 1-15,0 0 11 16,0 0-9-16,0 0 15 16,0 0 0-16,21 0-12 15,24-9 21-15,13-11-27 16,18-3 1-16,6 3-7 16,-3 5-1-16,-10-4-105 0,-17 5-116 15,-8-1-170 1</inkml:trace>
  <inkml:trace contextRef="#ctx0" brushRef="#br0" timeOffset="492">969 217 302 0,'0'0'444'15,"0"0"-263"-15,0 0-49 0,-148-168 0 16,103 142-16 0,11 9-52-16,-4 14 2 0,-14 3-41 15,-10 14-22-15,-3 38 10 16,-11 19-4-16,-3 15-9 16,-3 11 0-16,6 6 8 15,4 3-5-15,13 8-3 16,8 3 0-16,27-2-3 15,24-6 7-15,0-9-4 16,82-15 0-16,35-10-8 16,31-17-1-16,17-16 9 15,21-22-1-15,6-18-10 16,1-2 22-16,-7-21-1 16,-39-17 6-16,-37-17-12 15,-34-20 64-15,-31-16-30 0,-25-26-15 16,-20-15 17-16,-13-4-39 15,-77 1 20-15,-37 9-14 16,-41 12 1-16,-18 19-5 16,-14 21-3-16,15 20 0 15,-1 25-14-15,21 21 10 16,41 8 2-16,35 31-24 16,37 46-91-16,45 27-46 15,7 15-196-15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14.21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65 0 546 0,'0'0'148'0,"0"0"-139"0,0 0 5 16,0 0 10-16,0 0 0 16,0 0 22-16,0 0-28 15,52 103-12-15,-21-94 45 16,6-6 6-16,-6-3 17 15,-3 0 8-15,3 0-31 0,-17 0 21 16,-8 0-4-16,-6-12-16 16,0-2 18-16,0-3-31 15,-37-1-29-15,-15 0-10 16,0 8-7-16,8 2 4 16,-1 5-100-16,18 3-95 15,-4 0-72-15,24 0-610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12.76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71 146 701 0,'0'0'195'0,"0"0"-54"0,0 0-12 15,0 0-14-15,0 0-60 16,0 0 7-16,-38-71-15 16,38 71-38-16,0 0-7 15,0 6-2-15,-7 28-6 16,0 20-6-16,7 15 23 15,-17 14-11-15,17 2 0 16,0 2 2-16,0-16 1 16,0-11 0-16,0-14-3 15,17-18 0-15,4-10-8 0,3-10 6 16,3-8-24 0,-3 0 26-16,4-12 6 0,3-19 0 15,-11-9-6-15,18-4 5 16,-14-6 4-16,-3-2 9 15,-7 1-1-15,-4 8-10 16,-3 17 27-16,-7 14-26 16,0 12 13-16,0 0-21 15,0 0-8-15,0 15 5 16,0 25-10-16,0 9 13 16,0 8 4-16,0-2-2 15,0-10-2-15,0-8 0 16,20-11-22-16,11-9 11 0,14-11-7 15,0-6 12 1,13 0 0-16,8-20 10 0,9-17-4 16,8-9 0-16,-18-5 10 15,-20-2-9-15,-25 5 0 16,-2-1 0-16,-18 6 36 16,0 13-33-16,-7 9 11 15,-17 7-14-15,10 14 8 16,7 0-18-16,-3 17 2 15,-4 35 7-15,14 13-7 16,0 3 7-16,0-4-4 16,14-7 2-16,17-5-46 15,0-9 30-15,-11-13-21 16,-6-9 0-16,-14-7 30 0,0-8-28 16,0 0 16-16,0-6 8 15,-27 0-4-15,-11 0 14 16,-7 0 3-16,7 0 0 15,24 0-1-15,8 0 9 16,6 0-8-16,0-4 1 16,44-13 8-16,28-9-15 15,18-10 6-15,30-13 0 16,4-11-3-16,-11-9 7 16,-9 1-4-16,-39-4 6 15,-14-2-2-15,-20 0 28 16,-17 2 8-16,-14 11-8 15,0 19 19-15,0 13-26 0,-27 21 12 16,9 5-28-16,5 3 5 16,-8 14-22-16,-3 41 8 15,-3 25 0-15,2 14-3 16,25 9 8-16,0-9-5 16,0-13 0-16,7-18-5 15,24-15-7-15,-3-17-48 16,3-13-42-16,0-16 9 15,-4-2-38-15,-3 0 13 16,-10-20-106-16,-14-8-326 16</inkml:trace>
  <inkml:trace contextRef="#ctx0" brushRef="#br0" timeOffset="147">1388 444 154 0,'0'0'411'0,"0"0"-331"15,0 0-28-15,0 0 0 16,0 0-1-16,0 0-41 15,151-28 40-15,-41 2-31 16,17-9-19-16,-10-2-41 16,-35 3-235-16</inkml:trace>
  <inkml:trace contextRef="#ctx0" brushRef="#br0" timeOffset="607">108 26 344 0,'0'0'321'16,"0"0"-242"-16,0 0 30 15,0 0-52-15,0 0-5 16,0 0-36-16,0-28-16 0,0 28-9 16,0 17 8-16,0 6 1 15,0 2 4-15,0 1 5 16,28 0-9-16,30-4 12 15,18-9-12-15,-4-8 23 16,4-5-12-16,-18 0 3 16,-20 0 33-16,-24-15-18 15,-14 1 26-15,0-3 32 16,0 1-57-16,-28-5-9 16,-16 7-21-16,-1 3-1 15,-13 4-15-15,13 7 6 16,7 0-11-16,0 0-103 15,18 23-87-15,13 7-74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44.85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105 22 696 0,'0'0'223'16,"0"0"-134"-16,0 0 0 16,0 0 28-16,0 0-61 15,0 0-13-15,37-8-29 16,15 8-14-16,13-2 48 16,1-2-1-16,2-1 0 15,-9 2 8-15,-14 3-32 16,-14 0 4-16,-11 0-16 15,-20 0-4-15,0 0 2 16,0 0-9-16,0 0 0 16,7 0-5-16,-7 17 8 0,0 3-5 15,0 6 2-15,0 2 0 16,-27 0 2-16,-25 5-1 16,-10-5 3-16,4-2-2 15,-18-3 12-15,11-6-9 16,13-1-5-1,21-4 0-15,17-3 0 0,14-6 0 16,0-3 0-16,0 0-6 16,0 0 11-16,38 0-5 15,14 0 12-15,6 0-9 16,1 0 23-16,3 3-23 16,-18 2 0-16,-9 4 2 0,3 6 3 15,-8 2-7 1,-2 3-1-16,-11 6-1 0,-3 2-12 15,-14 9 13-15,0 6 0 16,0-3-1-16,-38 0 4 16,-13-6-3-16,-1-12 0 15,-7-10 3-15,-9-6 3 16,2-6-4-16,1 0-2 16,3-18 0-16,4-13-4 15,13 0-38-15,17-11-139 16,28-10-183-16,0-14-268 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4:53.34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135 57 535 0,'0'0'173'0,"0"0"-43"16,0 0-7-16,0 0-12 15,0 0 22-15,0 0-77 16,0 0 23-16,0 0-6 16,6-49-32-16,-6 46 35 15,0-2-50-15,11 5-7 16,-4 0 14-16,-7 0-21 15,0 0-11-15,0 0-1 0,0 0 4 16,0 0-21-16,0 8 14 16,0 18 3-16,0 5-5 15,-18 4 15-15,-2 1-10 16,-4 5 0-16,3 1 14 16,-3-1-25-16,3-4 11 15,8-9 0-15,6-8-7 16,-4-8 20-16,11-6-13 15,0-4 0-15,0-2 10 16,0 0-17-16,0 0 7 16,0 0 0-16,0 0-1 15,25 0 16-15,12 0-15 0,15-11 0 16,0-4 11-16,6-1-19 16,-6 4 8-16,-15 1 0 15,-6 2-10-15,-10 6 28 16,-14-2-18-16,0-4 0 15,3 1 5-15,-3-4-1 16,-7-2 6-16,0-1-7 16,0 2 18-16,0 0-7 15,0 3-6-15,0 0-8 16,0 2 15-16,0 0-10 16,0 2-5-16,0 3 0 15,0-3 8-15,0 6 11 16,0-3-19-16,0 3 0 15,0 0 9-15,0 0-20 16,0 0 11-16,-7 6-5 0,-3 20-6 16,-4 14 19-16,0 5-8 15,14 7 0-15,0 5 7 16,0 0-16-16,0 0 9 16,0 4-7-16,14-2-27 15,-7-4-158-15,-7-13-206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3.59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0 494 941 0,'0'0'170'15,"0"0"-59"-15,0 0 27 16,0 0-47-16,0 0-15 0,0 0-52 15,0-49-18 1,0 49-12-16,14 0-1 0,31 0 7 16,17 0 5-16,10 0 8 15,11 0-12-15,6 0-1 16,0 0-14-16,-16 0-95 16,-29 0-117-16,-20 0-51 15,-24 0-517-15</inkml:trace>
  <inkml:trace contextRef="#ctx0" brushRef="#br0" timeOffset="227">110 285 617 0,'0'0'233'0,"0"0"-89"0,0 0 0 15,0 0-63 1,0 0-27-16,0 0-52 0,-13-11 5 15,44 36 17 1,-4 9-5-16,-3 1 20 0,-3 5 4 16,3 3-42-16,-10-3 22 15,-7 2-23-15,6 4 3 16,-13 0-12-16,0 0-174 16,0-9-153-16</inkml:trace>
  <inkml:trace contextRef="#ctx0" brushRef="#br0" timeOffset="676">929 236 703 0,'0'0'372'0,"0"0"-223"15,0 0-29-15,0 0 4 16,0 0-42-16,0 0-61 16,0-79 22-16,-10 79-35 15,10 0-5-15,-7 0 2 16,7 0-5-16,0 2 0 0,0 18-2 16,0 6 5-1,0 5-7-15,7 2 4 0,17-5 0 16,13-2-6-16,-2-4 12 15,3-2-6-15,-1 1 0 16,-6-5 13-16,-3 4-15 16,-4-6 2-16,-3 7 0 15,-8-7-8 1,-2 4 12-16,-11-2-4 0,0-1 0 16,0-4 11-16,0-2-19 15,-11-1 8-15,-16-2 0 16,-25 2-9-16,1-4 9 15,-18-2-14-15,10 4-56 16,1 3-99-16,13 5-59 0,21-6-175 16</inkml:trace>
  <inkml:trace contextRef="#ctx0" brushRef="#br0" timeOffset="861">905 96 803 0,'0'0'161'0,"0"0"-55"16,0 0-41-16,0 0-32 15,0 0-25-15,295-88-8 16,-212 88 0-16,0 0-6 16,-25 0-3-16,-20 17-317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18.46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76 158 690 0,'0'0'201'0,"0"0"-89"15,0 0-4-15,0 0 2 16,0 0-72-16,0 0 20 16,0 0-49-16,0 0-1 15,0 0-2-15,0 0-4 0,14 14-2 16,0 9 23-16,17 3-15 15,-4 2 16-15,18 7-24 16,-1-4 7-16,1 3-5 16,7-2 5-16,-8-6-7 15,1-1 0-15,-7-11-1 16,-7-2-10-16,-4-6-107 16,-9-6-60-16,-12 0-52 15,-6 0-257-15</inkml:trace>
  <inkml:trace contextRef="#ctx0" brushRef="#br0" timeOffset="251">571 95 569 0,'0'0'146'0,"0"0"-44"15,0 0-16-15,0 0-51 16,0 0-23-16,0 0-2 15,-89 132 12-15,51-79-10 16,-7 2 19-16,18-9-24 16,-4-9-4-16,10-5-1 15,14-10 15-15,-10-8-15 16,17-8-2-16,-7-6 0 0,7 0-9 16,0 0-42-16,0 0-43 15,0 0-41-15,0-22-418 16</inkml:trace>
  <inkml:trace contextRef="#ctx0" brushRef="#br0" timeOffset="568">303 58 324 0,'0'0'171'0,"0"0"-8"15,0 0-38-15,0 0-39 16,0 0 49-16,0 0-64 15,0-58-17-15,0 58 20 16,0 0-71-16,0 0 7 0,0 12-10 16,0 25-9-16,0 17 8 15,0 17 1-15,0 7 0 16,0 5 3-16,0-3 8 16,10-3-11-16,-3-3 0 15,0-5 14-15,0-12-19 16,0-5 5-16,0-12 0 15,0-11-2-15,3-13 16 16,-10-10-14-16,0-3 0 16,0-3-77-16,0 0-20 15,0-23-161-15</inkml:trace>
  <inkml:trace contextRef="#ctx0" brushRef="#br0" timeOffset="777">0 418 503 0,'0'0'155'0,"0"0"-63"15,0 0-11-15,0 0 16 16,0 0-62-16,0 0-4 16,-20-23-16-16,71 15-7 15,53-12 21-15,74-18-24 16,49-16-2-16,41-15-3 15,-30-5-126-15</inkml:trace>
  <inkml:trace contextRef="#ctx0" brushRef="#br0" timeOffset="9908">1410 178 614 0,'0'0'282'16,"0"0"-163"-16,0 0 24 16,0 0-44-16,0 0-26 15,0 0-1-15,0 0-51 16,0-9 23-16,0 9-33 16,0 0-4-16,0 0 4 15,0 0-10-15,0 0-1 16,0 0 0-16,0 0 14 15,0 0-14-15,-10 11 0 16,-4 4 3-16,7-2-11 0,0 8 8 16,7-3 0-16,0 1-1 15,0-1 14-15,21 2-13 16,17 1 0-16,0 3 0 16,13 2-2-16,1 6 2 15,-8 2 0 1,1-3-2-16,0 4 17 0,-18-1-15 15,-3-6 0-15,-3 3 1 16,-11-2-13-16,-3 0 12 16,-7 0 0-16,0-2 0 15,-17-1 11-15,-28-2-11 16,-13-7 0-16,-1-3 1 16,1-5 1-16,-4-6 5 15,4-3-7-15,-8 0 2 16,8-9 15-16,-4-19-34 0,10-7 1 15,15-17-209-15,9-16-117 16</inkml:trace>
  <inkml:trace contextRef="#ctx0" brushRef="#br0" timeOffset="10124">1314 126 724 0,'0'0'188'16,"0"0"-79"-16,0 0-43 0,272-37-9 15,-166 29-56-15,-3 4 7 16,-13-1-16-16,-18 5-16 16,-34 0-191-16,-31 0-346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34.22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43 277 628 0,'0'0'268'0,"0"0"-144"0,0 0-48 16,0 0 43-16,0 0-4 15,0 0-36-15,0 0 6 16,-31-14-37-16,31 14-25 16,0 0 16-16,0 0-31 15,0-3 8-15,0 0 0 16,0 3-7-16,0-2-3 15,0 2-6-15,0 0 0 16,18 0-11-16,9-4 11 16,18-2 0-16,24 1 2 15,10-4 9-15,17-2-14 0,0-3 3 16,11 0-50-16,-28 2-2 16,-17 4-54-16,-28 2-18 15,-24 6-14-15,-10 0-47 16,0 0-108-16</inkml:trace>
  <inkml:trace contextRef="#ctx0" brushRef="#br0" timeOffset="315">332 48 276 0,'0'0'366'0,"0"0"-194"16,0 0-64-16,0 0 23 15,0 0-41-15,0 0-28 16,0-48-9-16,0 48-53 16,0 0 1-16,0 0-1 15,0 8-15-15,0 18 10 16,0 9 5-16,0 1 0 15,0 11 4-15,0 1 4 0,0 7-7 16,0 8-1 0,0 1-1-16,0 6 1 0,0-11-162 15,0-10-90-15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0.8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980 2138 814 0,'0'0'137'16,"0"0"-131"-16,0 0 20 16,0 0 19-16,0 0-39 15,0 0 22-15,0 25-24 0,7-7-4 16,20 2 37 0,18-3-37-16,17-3 30 0,10-6 3 15,31-8-27-15,25 0 44 16,19-10-29-16,19-31-13 15,2-7 8-15,4-7-4 16,-4-5-12-16,-9 0 0 16,-12-2 11-16,8-7-6 15,-7-5-5-15,0-15 0 16,10-14 11-16,4-17 3 16,23-14-6-16,15-1-8 15,-1 3 13-15,-13 18-7 16,-31 17-6-16,-21 14 0 0,-31 14 19 15,-14 16-10-15,-30 4 1 16,-4 15 15-16,-4-1-17 16,-16 3 27-16,9 1-35 15,1-3 0-15,17 0 1 16,-4 0 11-16,-6 5-12 16,0 3 0-16,-22 9 8 15,-9 5-11-15,-7 1 3 16,-4 2 0-16,-3-5 10 15,-7-3-4-15,14-1 10 16,-14 3-6-16,7 2-2 16,-7 4 5-16,0 3-13 0,7 1 0 15,-7 2-5-15,17-3 15 16,-17 0-10-16,7-2 0 16,-1-3 8-16,8 2-16 15,-7 3 8-15,-7 4 0 16,0 2-4-16,0 0 9 15,0 0-5-15,0 0 0 16,0 0-17-16,0 0 3 16,0 0-5-16,-27 0 19 15,-32 17-8-15,-10 2 23 16,-3 1-12-16,10-11-3 16,11 0 2-16,6-9-4 15,0 3 2-15,25-3 0 0,6 0-1 16,14 0 11-16,0 0-17 15,0 0 7-15,21 0-30 16,61-29 12-16,21-5 16 16,7-6-11-16,4 9 9 15,-25 13 2-15,-30 10-1 16,-15 8 3-16,-9 0 0 16,2 0-18-16,-12 3 15 15,-5 20 3-15,-6 2-3 16,-14 13-12-16,0 4 5 15,-7 12-89-15,-45 10-62 16,-27 1-87-16,-10-2-345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7.24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78 555 0,'0'0'186'0,"0"0"-97"16,0 0-40-16,0 0-25 16,0 0 44-16,230-24-30 15,-171 22-22-15,-1-1 21 16,11 0-30-16,3-3 4 16,11 0-9-16,13-3 9 15,7 1-22-15,-7 0-46 16,-13-1-211-16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7.46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68 599 0,'0'0'97'0,"0"0"8"0,0 0 3 16,0 0-45-1,258-23-18-15,-176 15-38 0,1 0-1 16,-1-1-6-16,14 3-9 16,1-2-112-16,-1 2-211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12.2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217 116 740 0,'0'0'144'16,"0"0"2"-16,0 0-4 0,0 0-27 16,0 0-34-16,0 0-39 15,-217-80 19-15,217 78-44 16,7-2-16-16,44 2-2 16,39-4 4-16,23-3 4 15,11 4 1-15,10-3 3 16,-38 8-8-16,-13 0-3 15,-38 0 0-15,-11 0 1 16,-17 0 13-16,-3 0-14 16,-14 0 0-16,0 0 3 15,0 0-13-15,0 5 10 16,-14 8 0-16,-24 8 8 16,-20-1-3-16,6 0 3 15,1-6-8-15,20-8 8 0,24-3-11 16,0-3 3-16,7 0 0 15,0 0-6-15,0 0 16 16,0 0-15-16,0 0 5 16,28 3-32-16,9 5 14 15,22 6 16-15,3 4 2 16,3 4 0-16,-13 4 3 16,-1 3-3-16,-6 2 0 15,-7 1 3-15,-18-7-7 16,-2-1 4-16,-18-8 0 15,0 5-5-15,-45-7 17 16,-24-2-7-16,-20-4-3 16,10-8 2-16,3 0-1 0,24 0-3 15,21 0-26-15,25 0 5 16,6 0-56-16,6 0-35 16,77-6-129-16,37-17-109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7.69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62 506 0,'0'0'173'0,"0"0"-54"15,0 0-46-15,0 0-5 16,275-45-46-16,-210 42-22 16,-6-2 11-16,2 5-11 15,-9-4 0-15,-7 4-20 16,6 0-80-16,8-2-67 16,6-1-314-16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7.944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37 353 0,'0'0'135'0,"0"0"-16"16,0 0-46-16,0 0-29 15,0 0-4-15,265 0-35 16,-204-5-1-16,-9-2-8 16,6 2-4-16,-13-4-35 15,0 3-24-15,-14 1-197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8.1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40 172 0,'0'0'280'0,"0"0"-156"16,0 0-30-16,0 0-24 15,244-6-15-15,-192 5-24 16,-8-3-24-16,1 4 15 15,-11-3-22-15,4-3 0 16,7 4-5-16,-14-4-28 0,7-1-106 16,-4 2-230-1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8.78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29 56 0,'0'0'74'0,"0"0"-38"0,0 0-36 16,244-18 0-16,-179 16-9 16,11-7-81-16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8.9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6 153 0,'0'0'132'0,"0"0"-81"0,0 0-36 16,244 0 21-16,-175 0-15 15,-4 0 26-15,4 0-1 16,-10 0-9-16,-1 0-29 15,-6-3-8-15,-15 0-170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9.24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37 307 0,'0'0'159'15,"0"0"-55"-15,0 0-51 16,0 0-6-16,214-2 13 16,-153 2-38-16,-9-4-13 15,-7-1-2-15,6 1-4 16,1-4-6-16,-1 2-34 15,8-2-245-15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9.4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0 263 0,'0'0'33'0,"0"0"-33"15,0 0-47-15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5:48.38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0 118 331 0,'0'0'266'0,"0"0"-164"15,0 0 15-15,0 0-54 16,0 0-32-16,0 0-1 16,127-17-27-16,-82 17 5 0,13 0-8 15,1 0 11 1,10 0-22-16,-4-4-21 0,11-1-87 15,-4-4-75-15,4 4-234 16</inkml:trace>
  <inkml:trace contextRef="#ctx0" brushRef="#br0" timeOffset="192">884 36 197 0,'0'0'143'15,"0"0"-86"-15,0 0 35 16,0 0 5-16,0 0-32 15,0 0 2-15,96-10-35 16,-75 10 24-16,3 0-16 16,14 0-23-16,-4 0 22 0,21 0-30 15,3 0-4 1,8 0-2-16,-8-6-3 0,11 1-49 16,-11-4-133-16,-13 3-295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6:20.4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96 646 0,'0'0'181'16,"0"0"-28"-16,0 0-31 0,0 0-44 15,0 0-36-15,0 0 8 16,-110 31-27-16,199-31 17 16,38-20 4-16,21-3-44 15,14 1 16-15,-8-1-16 16,-26 5-6-16,-46 10 2 15,-37 8-60-15,-31 0-43 16,-14 0-27-16,-24 20-55 16,-42 9-45-16</inkml:trace>
  <inkml:trace contextRef="#ctx0" brushRef="#br0" timeOffset="151">192 273 352 0,'0'0'133'0,"0"0"3"15,0 0 44 1,0 0 0-16,0 0-61 0,0 0-21 15,-96 40-22-15,206-54 20 16,48-6-47-16,17-6-17 16,4 2-22-16,-7 8-10 15,-55 5-75-15,-28 8-228 16,-13 3-652-16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0:27.49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24 269 601 0,'0'0'226'15,"0"0"-111"-15,0 0-1 16,0 0-27-16,0 0-6 15,0 0-13-15,-24-68-26 0,24 68 25 16,0 0-33-16,0 0-13 16,0 0 9-16,0 3-26 15,0 28-4-15,11 14 8 16,2 16-1-16,-6 13 8 16,0 5-15-16,0 11 0 15,-7-2 5-15,0 1 0 16,0 0-10-16,0-10-66 15,0-8-202-15,-7-4-315 16</inkml:trace>
  <inkml:trace contextRef="#ctx0" brushRef="#br0" timeOffset="319460">306 149 588 0,'0'0'255'0,"0"0"-93"16,0 0-42-16,0 0 6 15,0 0-9-15,0 0-48 16,0 0-3-16,0 0-16 0,-6-16-34 15,6 16 20-15,0-4-36 16,0 1 0-16,6 1-3 16,32-2 11-16,34-1-8 15,42-4 0-15,34-5 9 16,13-9-21-16,25 0-79 16,0 3-105-1,-7 3-56-15,-18 8-223 0</inkml:trace>
  <inkml:trace contextRef="#ctx0" brushRef="#br0" timeOffset="352628">1269 1244 512 0,'0'0'377'0,"0"0"-241"16,0 0-9-16,0 0 27 0,0 0-48 15,0 0-23-15,0 0-10 16,-117-66-49-16,124 40 9 15,45-5-1-15,-1-1-29 16,25 7 22-16,-11 5-24 16,7 8 4-16,-3 12-4 15,-17 0 6-15,-14 0-7 16,-1 9 0-16,-9 17-5 16,-4 2-7-16,-17 6 9 15,0 1-5-15,-7 1 3 16,0 3-11-16,-31 0 14 15,-21-7 0-15,1-6-14 16,-1-7 14-16,7-13-7 16,25-2 9-16,3-4-3 15,10 0 7-15,7 0-4 0,0-6 2 16,0-10 3 0,24 0-10-16,10 5 1 0,11 5 4 15,6 6-12-15,11 0 14 16,4 0-2-16,9 20 0 15,4 9 2-15,-10-1-7 16,-17 1 5-16,-14-1 0 16,-11-2-4-16,-27 0 9 15,0-7-5-15,0-1 0 16,-45-6 5-16,-27-4-7 0,-17-2 2 16,6-6 0-1,11 0-7-15,10 0-32 0,35 0-5 16,20 0-54-16,7 0-73 15,0 0-90-15,7 0-256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13.84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0 439 651 0,'0'0'169'0,"0"0"-61"16,0 0 4-16,0 0-12 15,0 0-84-15,0 0 17 16,107-17-33-16,-11 15 11 15,21 2-2-15,-7 0-18 16,-21-3-62-16,-27-1-98 16,-27-1 11-16,-29 0-102 15,-6-1-282-15</inkml:trace>
  <inkml:trace contextRef="#ctx0" brushRef="#br0" timeOffset="149">268 251 445 0,'0'0'194'0,"0"0"-56"0,0 0 6 16,0 0-44-16,0 0-21 15,0 0-36-15,-7-23-40 16,0 43 12-16,1 14-4 16,-5 9-5-16,11 6 12 15,0-1-10-15,0 1-4 16,0 0-4-16,0-3-33 15,0-9-167-15,17-11-369 16</inkml:trace>
  <inkml:trace contextRef="#ctx0" brushRef="#br0" timeOffset="591">956 223 334 0,'0'0'584'0,"0"0"-474"15,0 0-6-15,0 0 30 16,0 0-52-16,0 0-47 16,-124-77-9-16,124 77-25 0,0 0-2 15,0 10 2 1,0 19 2-16,0 0 24 0,0 3-15 15,0-4-12-15,0 4 8 16,14-1-1-16,0-3-7 16,23 2 4-16,1-3 0 15,0-3 18-15,-10-4-17 16,3-1 2-16,-11-5 21 16,-3 1-24-16,-10 2 3 15,0-2 0-15,-7 2 2 16,0 0-1-16,0 0-8 15,0 0 0-15,0 0 15 16,0-3-8-16,-45-2-2 16,1-6 0-16,-15-4 0 0,1-2-10 15,6 0-51-15,8 0-122 16,26 0-112-16,18-11-269 16</inkml:trace>
  <inkml:trace contextRef="#ctx0" brushRef="#br0" timeOffset="818">922 96 744 0,'0'0'218'16,"0"0"-62"-16,0 0-9 0,0 0-18 16,0 0-53-1,0 0-57-15,-31-88-6 0,120 82-11 16,28 4 0-16,-4 2 10 15,-34 0-12-15,-17 0-54 16,-41 22-133-16,-21 4-51 16,0 5-126-16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6:21.55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25 767 717 0,'0'0'196'0,"0"0"-84"15,0 0 17-15,0 0-23 16,0 0-26-16,0 0-24 15,-38-15 4-15,38 10-42 16,45-4-9-16,14 0-2 16,6 1 2-16,24 4-9 15,1 4 0-15,-1 0 8 16,-24 0-11-16,-3 0 3 16,-17 0 0-16,-18 4-3 0,-9 4 9 15,-5 1-6-15,-6-3 0 16,-7-1 3-16,0 4-7 15,0 3 4-15,-20 5 0 16,-25 8 4-16,-24 7-2 16,-13 2-2-16,3 1 0 15,3-4 7-15,17-3-10 16,15-8 3-16,23-8 0 16,11-7-4-16,10-2 8 15,0-3-6-15,24 3 2 16,21 0 0-16,6-3 5 15,8 0-5-15,-1 0 0 16,11 0-2-16,-18 0 2 0,1 9 0 16,-7 8-1-1,-1 6 5-15,1 8-11 0,-17 7 7 16,3-2 0-16,-18 1-1 16,-13-2 6-16,0-3-5 15,0 0 0-15,-34-7 4 16,-35-6-2-16,-20-4-2 15,-21-7 0-15,0-4-5 16,-4-4 13-16,25 0-14 16,30 0 6-16,22 0-33 15,23-18-17-15,14-22-65 16,31-17-45-16,58-20-100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7:14.5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97 214 874 0,'0'0'147'0,"0"0"-42"16,0 0 0-16,0 0-9 15,0 0-28-15,0 0-57 16,-97-25 0-16,104 25-11 16,45 12 0-16,10 23 2 15,3 4 5-15,0 4-7 0,-20 0 0 16,-7 0 11-16,-31-5-19 15,-7-5 8-15,0-7-12 16,0-9-4-16,-35-8-42 16,-2-9 55-16,-1 0-3 15,14 0 12-15,10-23-6 16,14-6 0-16,0-8 0 16,7-5 1-16,62-16 5 15,10-2-6-15,17-6 0 16,-7 7 13-16,-20 7-16 15,-31 12 3-15,-17 14 0 16,-14 14 10-16,-7 7-6 0,0 5 9 16,0 0-1-1,0 0-5-15,-21 0-8 0,-10 20 1 16,-7 14 0-16,4 6-10 16,3 6 16-16,7-3-6 15,17 0 0-15,7-6-1 16,0-3-12-16,24-8 4 15,27-12-7-15,1-8 8 16,13-6-14-16,-3-6 22 16,4-25 0-16,-8-12 10 15,1 0-6-15,-22 1-4 16,-13 1 0-16,-24 1 32 16,0 3-15-16,0 2 12 15,-17 10 16-15,3 14-45 0,8 4 31 16,6 7-31-16,0 0-6 15,0 15 2-15,13 23-9 16,32 6 13-16,0 2 0 16,-1 0 10-16,-13-3-12 15,-3-5 2-15,-4-7 0 16,-17-3-11-16,0-4 18 16,-7-5-7-16,0-2 0 15,-52-8 10-15,-6 0-13 16,-11-6 3-16,4-3-50 15,6 0-36-15,21 0-111 16,14 0-125-16</inkml:trace>
  <inkml:trace contextRef="#ctx0" brushRef="#br0" timeOffset="433">1506 130 894 0,'0'0'118'16,"0"0"-33"-16,0 0-51 16,0 0 13-16,0 0-26 15,238 2-1-15,-166 4 31 16,4-3-41-16,-11-3 9 16,-7 0-19-16,-20 0 14 0,-7 0-9 15,-17 0-5-15,-14 0 0 16,0 0 12-16,0-14-6 15,-21-12-6-15,-23 3 4 16,-1 3 6-16,0 3 0 16,7 9-10-16,11 1 0 15,17 7-5-15,3 0 10 16,7 0-5-16,0 0 0 16,7 0 7-16,37 7 0 15,8 13-1-15,10-6 0 16,-4 3 31-16,-6 0-36 15,-1 0 25-15,-13 3-15 16,-10-3 0-16,-11 3-6 0,-17 1-5 16,0 7-5-1,-17 6-4-15,-42 1-121 0,-6-1-209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7:19.878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120 0 732 0,'0'0'196'16,"0"0"-149"-16,0 0 33 16,0 0 19-16,0 0-43 15,0 0 27-15,-17 3-61 16,17-3-12-16,0 3 11 15,24 0-9-15,14-1-6 16,13-2-6-16,1 2 13 16,-7 5-14-16,-1-2 1 15,-16 1 0-15,-11 0-4 16,-3 0 14-16,-14 2-10 16,7 1 0-16,-7 8 4 15,0 3-16-15,0 9 12 0,-31 5 0 16,-21 3 4-16,0 0 14 15,-13-3-18-15,7 1 0 16,-4-9 3-16,17-9-8 16,24-5 5-16,-3-10 0 15,24-2-5-15,0 0 18 16,0 0-13-16,0 0 0 16,31 0 0-16,14-5-9 15,7-4 9-15,-1 6 0 16,1 3-6-16,-1 0 17 15,-6 0-11-15,0 17 0 16,-1 7 4-16,-13 0-19 16,-3 2 15-16,-11-3 0 0,-10 0-8 15,-7-6 13 1,0 1-5-16,-38-4 0 0,-27 0 5 16,-18-3-3-16,-6-7-2 15,-1-4 0-15,32 0-1 16,6 0 3-16,21-4-4 15,25-7-56-15,6 2-139 16,0-5-112-16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7:23.71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43 706 0,'0'0'240'0,"0"0"-116"16,0 0 13-16,0 0-55 15,0 0-24-15,0 0 33 16,-14-43-58-16,14 43 6 15,0 0-2-15,0 0-32 16,0 0 21-16,0 0-26 16,0 12 0-16,-7 27-8 15,-17 15 14-15,4 13-6 16,-5-8 0-16,5 2 16 16,13-10-21-16,-10-5 5 15,17-12 0-15,-7-11-8 0,7-9 12 16,0-8-4-16,0-6 0 15,0 0 11-15,0 0-16 16,24 0 5-16,21-17 0 16,13-9 6-16,1 3-1 15,-1 9-5-15,-13 3 0 16,-7 5 13-16,-1-3-17 16,1 4 4-16,-10-4 0 15,-4 1-9-15,-4-4 16 16,-6 0-7-16,3 4 0 15,-3-4 14-15,-7 3-19 16,0-2 5-16,10-3 0 16,-10-3-5-16,0-3 12 0,0-6-7 15,-7 6 0-15,0 1 13 16,0 4 9-16,0 8-6 16,0 3-12-16,0 4 24 15,0 0-20-15,0 0-8 16,0 0 0-16,0 0 12 15,-7 16-16-15,-7 10 4 16,4 3 0-16,3 8-11 16,7 6 19-16,0 8-8 15,0 4 0-15,0-1 10 16,0 0-15-16,7-2 5 16,17-3-16-16,7-9 3 15,-11 3-110-15,-13-4-146 0,-7 1-224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6:55.0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38 203 618 0,'0'0'165'0,"0"0"-13"0,0 0-50 16,0 0 27-16,0 0-41 16,0 0-40-16,-31-59-4 15,31 59-31-15,0 0-13 16,31 0 1-16,20 21 17 15,28 17 2-15,11 8-6 16,6 5-11-16,0 4 12 16,-13-1 1-16,6 2-16 15,-13-8 0-15,-4-7 8 16,-14-3-11-16,-20-9 3 16,-7-12-36-16,-17-6-35 15,-14-11-140-15,0 0-41 16,-38 0-361-16</inkml:trace>
  <inkml:trace contextRef="#ctx0" brushRef="#br0" timeOffset="293">540 75 536 0,'0'0'211'0,"0"0"-42"16,0 0-70-16,0 0 49 15,0 0-59-15,0 0-46 16,0-40-43-16,-7 82 2 16,-38 28-2-16,-7 21 13 0,-20 9-5 15,3-2 5-15,11-11-13 16,6-15 0-16,21-12 2 16,11-20 4-16,13-11-12 15,7-12-9-15,0-12-105 16,0-5 18-16,0 0-26 15,0-5 23-15,7-35-109 16,20-20-424-16</inkml:trace>
  <inkml:trace contextRef="#ctx0" brushRef="#br0" timeOffset="546">302 38 332 0,'0'0'169'0,"0"0"-10"16,0 0-63-1,0 0 8-15,0 0 10 0,0 0-69 16,-7-38 2-16,7 70-42 16,0 25 9-16,0 23 44 15,0 12-19-15,0-1-12 16,0-4 4-16,7-5-28 16,17-11 13-16,-3-8-16 15,-4-8 15-15,4-13-19 16,-14-7 4-16,0-15-2 15,-7-9-19-15,0-11-106 16,0 0 2-16,0 0-44 0,-21-25-266 16</inkml:trace>
  <inkml:trace contextRef="#ctx0" brushRef="#br0" timeOffset="771">65 533 252 0,'0'0'133'16,"0"0"-10"-16,0 0 3 15,0 0-20-15,0 0 18 16,0 0-28-16,-65-38-73 16,123 30 11-16,32-4-33 15,44-8 21-15,27-5 29 16,25-7-46-16,-7 2 14 16,-24 2-19-16,-35 9 5 15,-62 8-19-15,-37 11 1 16,-21 0-134-16,-52 0-140 15</inkml:trace>
  <inkml:trace contextRef="#ctx0" brushRef="#br0" timeOffset="34296">89 884 581 0,'0'0'141'0,"0"0"-69"0,0 0-28 16,0 0 25-16,0 0-6 16,0 0-53-16,-69-8 26 15,69 8-36-15,11 0 6 16,30 0-6-16,66 0 8 15,23-6-8-15,49 0 0 16,7-5-74-16,-14-9-361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6:23.25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19 331 710 0,'0'0'236'0,"0"0"-94"15,0 0 22-15,0 0-31 16,0 0-25-16,0 0-50 0,-7-97 11 16,7 88-22-1,0 3-13-15,0 3 5 0,0 3-26 16,0 0 6 0,0 0-19-16,0 0 6 0,0 15-10 15,0 19 4-15,0 12 0 16,0 5-2-16,-7 3 9 15,7-2-7-15,0-3 0 16,0-7 5-16,27-10-15 16,18-11 10-16,0-10-8 15,6-11 3-15,11 0 0 16,-17 0 5-16,0-29 2 0,-11-3 6 16,-3-2-5-1,-17-3-1-15,-7-6-1 0,-7 3 17 16,0 3-16-16,0 11 9 15,0 12 1-15,0 11-10 16,0 3 13-16,0 0-15 16,0 3 0-16,-7 37-8 15,-14 17 13-15,14 12-5 16,-17 5 0-16,17 3 7 16,7-5-10-16,0-9 3 15,0-10 0-15,0-13-5 16,0-11-16-16,0-9-39 15,7-5-62-15,17-12-145 16,-10-3-181-16</inkml:trace>
  <inkml:trace contextRef="#ctx0" brushRef="#br0" timeOffset="1005">1315 45 681 0,'0'0'341'15,"0"0"-179"-15,0 0-8 16,0 0-11-16,0 0-79 16,0 0 4-16,0 0-18 15,0-46-34-15,0 46 10 16,0 12-24-16,0 30 3 15,0 21 28-15,-7 14-25 16,-31 12 17-16,-3 13-12 16,-14 8-9-16,-10-1 18 15,-1-1-20-15,-3-5 2 16,11-12 4-16,6-10-3 16,15-18 1-16,16-18-6 0,14-17 0 15,-3-13-7-15,10-12-17 16,0-3-25-16,0 0-19 15,62-40-83-15,41-23-109 16,31-12-666-16</inkml:trace>
  <inkml:trace contextRef="#ctx0" brushRef="#br0" timeOffset="1500">1872 357 918 0,'0'0'217'0,"0"0"-58"15,0 0-11-15,0 0-29 0,0 0-68 16,0 0-2-16,0-52-20 16,0 52-20-16,0 0 9 15,0 0-13-15,0 0-1 16,0 0-3-16,-7 8 5 15,0 16 9-15,-10 7-14 16,10 1 1-16,0-1 7 16,7 1 0-16,0-1-9 15,0-5 0-15,0 2 7 16,14-2-10-16,17-1 3 16,14 4 0-16,-1-3 6 15,1 3-1-15,-7-6-5 0,-11 2 0 16,4 3 2-16,-10-2 1 15,-11 3-3-15,-10-7 0 16,0 4-6-16,0-3 10 16,-31 3-4-16,-13-6 0 15,-8-3 6-15,-7-8 0 16,8-6-6-16,-11-3 0 16,10 0 3-16,8-3-3 15,-1-14-13-15,24-9-19 16,15-12-48-16,6-7-6 15,0-6-240-15,20-7-117 16,11 10-294-16</inkml:trace>
  <inkml:trace contextRef="#ctx0" brushRef="#br0" timeOffset="1656">1789 454 453 0,'0'0'263'16,"0"0"-66"-16,0 0-32 15,0 0-50-15,0 0-39 16,255-95-4-16,-145 74-43 15,0 3-19-15,-14 3 0 16,-20 7-10-16,-38 8-138 16,-38 0-350-16</inkml:trace>
  <inkml:trace contextRef="#ctx0" brushRef="#br0" timeOffset="65576">699 1286 472 0,'0'0'138'0,"0"0"-66"16,0 0 33-16,0 0-48 0,0 0-3 15,0 0 26-15,0 0-50 16,-13 0 31-16,13 0-7 15,0 0-27-15,31 0 34 16,27-14-44-16,31-1-2 16,15 1 5-16,-1 0-5 15,0 2-15-15,-14 6 0 16,-13 6-72-16,-31 0-153 16,-39 0-256-16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8:00.1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0 269 624 0,'0'0'141'0,"0"0"-77"16,0 0 8-16,0 0 6 15,0 0 8-15,0 0-42 16,0 0-31-16,128-19 28 0,6 5-12 16,51-17 18-16,53-12-26 15,50-5-16-15,29 5 5 16,27 3-10-1,-21 17-9-15,-24 17-43 0,-34 6-170 16,-11 0-196-16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8:00.37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0 132 810 0,'0'0'131'0,"0"0"-101"16,227-20-17-16,-93 14 25 16,7-8-33-16,14 2 2 15,3-2-12-15,-4-3 5 16,18-2-75-16,-10 6-100 15,17-4-285-15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8:00.62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12 638 0,'0'0'86'16,"217"0"-39"-16,-100 0-17 15,10 0-15-15,7 0-11 16,14 0 7-16,7 0-11 16,16-6 4-16,5 0-8 15,-11 6 4-15,-4 0-38 16,-2 0-85-16,-5 0-228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7:16.3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0 783 524 0,'0'0'238'16,"0"0"-146"-16,0 0 37 16,0 0-12-16,0 0 15 0,0 0-36 15,127-57-10-15,-51 3-43 16,3-9-33-16,-11-8 31 15,5 3-41-15,-22-4 9 16,-13 3 17-16,-21 3-21 16,-17 6 14-16,0 12-15 15,0 13 1-15,-17 14 8 16,-4 10-13-16,-3 9 0 16,4 2-2-16,-18 0-4 15,0 12 6-15,0 24 0 16,11 19 4-16,-4 8-7 15,3 14 3-15,11 6 0 16,17 2 0-16,0-5 12 16,0-8-14-16,31-13 2 15,21-10 0-15,6-14-16 0,4-18 14 16,3-17 2-16,1 0-11 16,9-14 24-16,-3-20-9 15,-3-4-4-15,-17-7 0 16,-21 2 2-16,-17-3 2 15,-8 3-4-15,-6 9 0 16,0 17 15-16,0 2-15 16,0 15 0-16,0 0-2 15,0 0-10-15,0 20-16 16,0 18 28-16,0 11-1 16,0-1 14-16,0-5-17 15,21-9 4-15,3-12 0 0,-3-7-14 16,3-15 9-16,-4 0-4 15,4 0 6-15,14-31 6 16,-10-9 7-16,10-3-10 16,-18-5 0-16,-9 4 0 15,2 7 2-15,-13 8-2 16,0 13 4-16,0 6 11 16,0 10-15-16,0 0 0 15,7 0-16-15,17 10 12 16,4 24-12-16,-4 5 16 15,-4 4-5-15,11 1 13 16,-10-5-14-16,3-5 6 16,-10-2-1-16,0-9-15 0,-14-3 7 15,0-6-17 1,0-2-20-16,-21-2-26 0,-17-10 41 16,-13 0-9-16,13 0 39 15,17 0-9-15,14-7 16 16,7-11-6-16,0 1 0 15,14-3 11-15,38-5-15 16,13-13 4-16,17 1 0 16,1-9 3-16,6 1 5 15,-23-1-8-15,-8-5 26 16,-20-1-15-16,-14 3 33 16,-10-2-14-16,-14 8-2 0,0 9 26 15,0 11-44-15,0 14 24 16,0 9-25-16,0 0-9 15,0 20-1-15,-14 32-34 16,4 22 35-16,-4 12 6 16,0-9 0-16,14-8-6 15,0-15 0-15,0-14 5 16,28-12-17-16,16-4-38 16,8-24-50-16,3 0 2 15,-21 0-85-15,-3-24-51 16,-31-4-134-16</inkml:trace>
  <inkml:trace contextRef="#ctx0" brushRef="#br0" timeOffset="140">1660 509 514 0,'0'0'124'0,"0"0"-47"16,0 0-14-16,0 0-22 16,0 0 0-16,0 0-39 15,231-26-4-15,-186 20-4 16,-21-1-206-16,-24-2-430 15</inkml:trace>
  <inkml:trace contextRef="#ctx0" brushRef="#br0" timeOffset="292">870 206 783 0,'0'0'103'0,"0"0"8"0,0 0-42 15,0 0-56-15,0 0-13 16,0 0-60-16,147 28-203 16</inkml:trace>
  <inkml:trace contextRef="#ctx0" brushRef="#br0" timeOffset="820">2321 597 956 0,'0'0'73'0,"0"0"-23"16,0 0-15-16,0 0-3 15,0 0 25-15,0 0-48 16,185-20 18-16,-116 20-20 16,-4-5 4-16,-13 2-3 15,0 0-8-15,-8-4 0 16,-20 6 4-16,-3-3 7 16,-21 4-11-16,0-2 16 0,0-4-14 15,-21-2 43-15,-23-4-45 16,-11-2 0-16,3 5-4 15,25 3 15-15,9 4-11 16,11-7 0-16,7 6 11 16,0 0 9-16,0 0-8 15,7 3-5-15,24 0 16 16,14 0-12-16,20 0-1 16,11 0-8-16,6 11 11 15,-9 10-5-15,-15-1-8 16,-13-3 0-16,-28 0-4 15,-10 3 6-15,-7 6-2 16,-38 0 0-16,-51 11-24 0,-21 3-191 16,-24 5-439-16</inkml:trace>
  <inkml:trace contextRef="#ctx0" brushRef="#br1" timeOffset="24808">3930 132 360 0,'0'0'270'16,"0"0"-100"-16,0 0-65 15,0 0 0-15,0 0-13 16,0 0-56-16,31-26 31 15,-31 26-39-15,0 0-23 0,7 0 15 16,-7 17-9-16,0 25-11 16,-7 17 48-16,-38 14-40 15,-7 16 35-15,-30 5-24 16,-1 9-11-16,-13 0 28 16,14-9-31-16,16-11 6 15,15-24-5-15,27-9 12 16,10-30-14-16,14-9-4 15,0-8 0-15,0-3-2 16,0 0 16-16,0 0-14 16,0-8 38-16,0-30-17 15,0-21 42-15,24-18-63 16,10-13 0-16,28-7-4 0,-3-6 9 16,23-5-5-1,-3 2 0-15,4 2 15 0,6 20-20 16,-23 18 5-16,-29 23-16 15,-13 22 14-15,-24 19-54 16,0 2-15-16,-37 9-75 16,-32 25-168-16,-10 6-111 15</inkml:trace>
  <inkml:trace contextRef="#ctx0" brushRef="#br1" timeOffset="44484">825 1493 473 0,'0'0'81'0,"251"0"-25"15,-117 0-21-15,14 0-23 16,13 0 3-16,11-4-15 16,7-4 0-16,7-4 2 15,-11 1-2-15,-3-3-33 16,0 2-74-16,3 4-116 0,4 2-3 16</inkml:trace>
  <inkml:trace contextRef="#ctx0" brushRef="#br1" timeOffset="44753">4078 1398 205 0,'0'0'101'0,"423"-17"-28"16,-200 8 14-16,-3 4 3 16,17-10-35-16,25 10-42 15,-4-1 19-15,24 0 0 16,6 0-3-16,18-5 6 16,4 4-25-16,23 0 4 15,1 1 22-15,23 3-18 16,11-3 30-16,28 1-19 0,16-7-23 15,42 4 32 1,7 2-37-16,-4-8 4 0,4 5-3 16,-17-5-2-16,-15-4-3 15,-6 2-34-15,-14-3 2 16,-23-3 33-16,-25 2-15 16,-28-6 9-16,-6-2-1 15,-14-1-2-15,-4 4-102 16,-27-1-129-16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12.89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148 203 608 0,'0'0'329'16,"0"0"-212"-16,0 0 16 15,0 0 5-15,0 0-77 0,0 0-38 16,-52-43-23-16,52 60 16 15,28 17-16-15,23 3 16 16,18 6-16-16,3-5 23 16,-3-4-23-16,14-6 0 15,-32-7-2-15,-6-5-37 16,-18-4-65-16,-20-9-61 16,0-3-47-16,-7 0 24 15,0-15-96-15,0-13 76 16,0-1 208-16,-14-3 61 15,7 1 84-15,7-3-21 16,-13 0 29-16,6 5-8 0,-17 7-42 16,17 7-5-16,0 5-18 15,-10 3-27-15,17 4-3 16,-7 3-29-16,-14 0-16 16,-10 20 5-16,-13 23-6 15,-8 6-2-15,-6 2 23 16,6 3-24-16,7-3 14 15,14-4-15-15,11-5 3 16,13-10-12-16,7-7 6 16,0-7-51-16,0-16-40 15,27-2-38-15,18-5 77 16,14-38-47-16,2-14-32 16,-26-6 86-16,-11-3 19 0,-3 0 29 15,-21 3 15-15,0 6-5 16,0 6 60-16,0 11 16 15,0 8-9-15,0 10-4 16,0 10-16-16,0 3 10 16,0 7 5-16,0 2-57 15,0 0 9-15,-7 2-24 16,-7 33 2-16,0 14 22 16,-10 5-10-16,3 5 10 15,-3 4 5-15,11-2-29 16,6-1 13-16,0-3-13 15,7-8 4-15,0-10-12 16,0-7-48-16,0-9-87 16,0-10-60-16,0-9-127 0</inkml:trace>
  <inkml:trace contextRef="#ctx0" brushRef="#br0" timeOffset="206">0 300 585 0,'0'0'140'16,"0"0"-20"-16,0 0 2 16,0 0-72-16,0 0-19 15,0 0-26-15,45-14 15 16,44 22 13-16,14-2-23 16,14-3-10-16,-3 2-41 15,-29-2-272-15,-16 3-433 0</inkml:trace>
  <inkml:trace contextRef="#ctx0" brushRef="#br0" timeOffset="646">1007 114 796 0,'0'0'147'0,"0"0"-18"0,0 0 1 16,0 0-42-16,0 0-52 0,0 0 14 16,-51-46-45-16,51 46-5 15,0 3-1-15,0 26-16 16,0 5 17-16,0 3 1 16,0 3 12-16,14-5-13 15,10-2 0-15,-4-6 0 16,11-10-10-16,14-11-27 15,-11-6 37-15,18 0 1 16,-14-6 2-16,-1-17 16 16,-16 0-15-16,-11-1-3 15,4 6 25-15,-14-3-14 16,0 6 14-16,0 7 11 16,0 2-27-16,0 3 21 15,0 3-31-15,0 0 6 16,0 0-14-16,0 21-7 0,0 16 15 15,0 2 0-15,0 5 7 16,0-2-5-16,0 1-2 16,0 3-9-16,0-3-52 15,0-6-153-15,0-11-151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5:28.600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0 324 791 0,'0'0'135'16,"0"0"-29"-16,0 0 37 15,0 0-53-15,0 0-17 16,0 0-17-16,0-26-37 16,14 23 22-16,24-3-34 15,20 3-3-15,25 3 4 16,13 0-5-16,0 0-3 0,14 0 0 16,-7 0-58-16,0 0-83 15,-13 0-120-15,-28 0-138 16</inkml:trace>
  <inkml:trace contextRef="#ctx0" brushRef="#br0" timeOffset="324">502 26 167 0,'0'0'373'0,"0"0"-268"15,0 0 3-15,0 0 25 16,0 0-14-16,0 0-46 16,0-26 2-16,0 26-42 15,0 0-10-15,0 9-2 16,-7 34-9-16,-20 20 12 15,3 14 70-15,-7 3-62 16,10 0 16-16,-3-9-38 16,10-2-9-16,0-9-2 15,1-6-12-15,2-11-193 16,11-11-388-16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1.35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8 594 0,'0'0'193'0,"0"0"-59"15,0 0-17-15,0 0-7 16,0 0-26-16,0 0-47 16,-7-8 4-16,21 8-25 15,30 0-12-15,39 0 8 16,44 0 1-16,55 0-7 16,42 0-6-16,27 0-8 15,31 3 4-15,17 11-247 16,-17-3-147-16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1.60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91 817 0,'0'0'105'0,"0"0"-44"16,0 0 14-16,265-46 21 16,-152 37-72-16,18 1-10 15,10 5-10-15,24 0 0 16,-4 3-8-16,25 0 3 0,20-3-92 16,4 0-40-16,-4-3-154 15,-6-4-395-15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1.83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49 318 0,'0'0'88'0,"0"0"13"15,0 0-35-15,237-3-9 16,-147 0-9-16,27-3-20 16,34 4 2-16,24-4-21 0,25 3-4 15,16-3 0-15,-9 4-5 16,-15-2-15-16,-20-1-88 16,-31-4-207-16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2.123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0 111 243 0,'0'0'72'0,"0"0"7"16,0 0 13-16,0 0-12 15,0 0-28-15,244-11-5 16,-185 5-17-16,16 1-9 16,5-4 11-16,9-2-9 15,31-1-21-15,21 1 3 16,-10-1-5-16,20 4-91 15,-13-4-110-15,20-2-260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2.30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66 433 0,'0'0'112'15,"0"0"-42"-15,0 0-7 16,265-57-2-16,-169 51-55 16,11 3 5-16,3 3-11 15,7 0-82-15,3 0-185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3.447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134 65 492 0,'0'0'348'0,"0"0"-191"16,0 0-24-16,0 0 4 15,0 0-44-15,0 0-33 16,69-65 7-16,-69 65-57 16,0 0 8-16,0 0-18 15,0 0-16-15,0 6 13 16,0 17 2-16,0 5 1 16,0 4 8-16,0 2 2 15,0-5-9-15,0-7-1 16,0-5 11-16,0-8-18 15,0-6 7-15,0 0-12 0,7-3 5 16,6 0 2 0,18 0 5-16,-3 0 0 0,3-15 10 15,0-4-5-15,-4 1-5 16,-13 1 0-16,3 6 0 16,-10 2 11-16,-7 4 1 15,0 2 16-15,0 3-24 16,0 0 31-16,0 0-35 15,0 0 6-15,0 0-14 16,0 0-12-16,0 23 20 16,-7 2-7-16,-10 4 18 15,10-4-17-15,7 1 6 0,0 3-57 16,0 5-76 0,0 1-62-16,0 1-208 0</inkml:trace>
  <inkml:trace contextRef="#ctx0" brushRef="#br0" timeOffset="203">51 546 582 0,'0'0'271'16,"0"0"-110"-16,0 0 10 15,0 0-113-15,0 0-33 16,0 0-25-16,231-100 0 0,-135 92-5 15,-7 8-46 1,-37 0-85-16,-28 0-48 0,-24 22-164 16</inkml:trace>
  <inkml:trace contextRef="#ctx0" brushRef="#br0" timeOffset="344">0 721 621 0,'0'0'151'0,"0"0"17"16,0 0-94-16,0 0-28 16,282-78-7-16,-162 61-39 15,-3 8-3-15,-14 9-184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7.896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178 195 398 0,'0'0'261'0,"0"0"-120"15,0 0-4-15,0 0 4 16,0 0-27-16,0 0-42 0,0-24 6 16,0 24-23-16,0 0-26 15,0 0 6-15,0 0-26 16,0 0 4-16,0 0-13 15,0 0 12-15,0 0-20 16,0 0 8-16,0 0 0 16,0 0-7-16,0 0 3 15,-7 6 4-15,-6 9 1 16,2-7 7-16,11 5-7 16,0-3-1-16,0 1 0 15,0 1-7-15,0 2 6 16,31 1 1-16,7 2 3 15,7 2 6-15,0 2-5 0,-1-1-4 16,-16 6 0 0,-4-1-5-16,-10-1 8 0,-1-2-3 15,-2-5 0-15,-11 0 2 16,0 0-13-16,0-3 8 16,0 2 3-16,-38-3-7 15,-7-4 15-15,-13-6-10 16,-4-3 2-16,-4 0 0 15,8 0-2-15,6-15-96 16,8-7-79-16,27-15-42 16,17-3-169-16</inkml:trace>
  <inkml:trace contextRef="#ctx0" brushRef="#br0" timeOffset="89">178 195 540 0</inkml:trace>
  <inkml:trace contextRef="#ctx0" brushRef="#br0" timeOffset="163">178 195 540 0,'97'-157'174'0,"-60"150"-46"0,15 5-2 0,6-2-64 16,1 4-13-16,17 0-24 15,-18 0-22-15,11 6-6 16,-18 17 1-16,-30 5-267 16</inkml:trace>
  <inkml:trace contextRef="#ctx0" brushRef="#br0" timeOffset="453">942 163 529 0,'0'0'424'0,"0"0"-323"16,0 0 35-16,0 0-45 15,0 0-70-15,0 0-21 16,44 8 7-16,1 24-7 16,-7 3 0-16,7-1 9 15,-1 4-2-15,1-2-7 16,-4-1 0-16,4-4-8 0,-7-8-9 16,-7-6-166-16,-4-12-107 15,-10-5-213-15</inkml:trace>
  <inkml:trace contextRef="#ctx0" brushRef="#br0" timeOffset="637">1416 277 377 0,'0'0'199'0,"0"0"-75"0,0 0-10 16,0 0 17-16,0 0-67 16,0 0-34-16,-127-31-22 15,82 57-5-15,-6 8 4 16,-1 0-7-16,18-2 0 0,3-5 0 15,17-3-1-15,4-4-2 16,10-8-61 0,0-6-98-16,0-6-68 0,44-4-255 15</inkml:trace>
  <inkml:trace contextRef="#ctx0" brushRef="#br0" timeOffset="868">1416 277 383 0,'-58'-157'197'16,"51"125"10"-16,-17 10-36 15,3 8-77-15,14 8 5 16,-3 3-25-16,10 3-35 16,0 0-37-16,-14 9-2 15,7 21 0-15,-17 17 26 16,11-1-26-16,6 2 15 16,0 1-12-16,7 2 6 0,0-2-7 15,0-1-2-15,0-2 0 16,0-6-5-16,0-3-41 15,0-11-70-15,0-6-54 16,0-7-115-16,0-12-402 16</inkml:trace>
  <inkml:trace contextRef="#ctx0" brushRef="#br0" timeOffset="1036">1031 360 555 0,'0'0'160'0,"0"0"-32"15,0 0-2-15,0 0-43 0,0 0-39 16,0 0-5-16,-7-37-39 16,59 37 0-16,30 0-6 15,4 0 6-15,28 0-72 16,-18 0-224-16</inkml:trace>
  <inkml:trace contextRef="#ctx0" brushRef="#br0" timeOffset="1384">1860 46 686 0,'0'0'210'0,"0"0"-46"0,0 0 2 16,0 0-67-16,0 0-24 15,0 0-8-15,-7-46-66 16,-7 46 3-16,-10 29-4 15,3 14 0-15,-10 8 13 16,4 6-13-16,3 3 0 16,3 2-3-16,14 2 9 15,7-7-6-15,7-8 0 16,45-9 2-16,6-18-3 16,11-13 1-16,3-9 0 15,-13 0 20-15,-8-9-20 16,-13-19 54-16,-21-6 0 15,-17-6-23-15,-31-3-23 16,-34 6-8-16,-31 17-28 0,-11 14-57 16,11 6-204-16,17 14-453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04.745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96 144 729 0,'0'0'162'15,"0"0"-15"-15,0 0-42 16,0 0-7-16,0 0-57 16,0 0-12-16,51-112-14 15,-30 106-8-15,3 4 6 16,-3 2-13-16,10 0-2 15,-7 0-9-15,3 18 5 16,-3 7 6-16,-17 3-6 16,-7 3 0-16,0 0 5 15,0 4-10-15,-38-4 11 16,1-2-5-16,-1-11-4 16,24-7 9-16,7-8 3 0,7-3 4 15,0 0-3-15,0 0-4 16,0 0 1-16,0 0-3 15,21 6-2-15,3-4 4 16,14 10 0-16,-11-1 7 16,4 3-7-16,0 4 0 15,-17-2 0-15,0 2-9 16,-14 2 9-16,0-3-5 16,0 3-2-16,-21 0-15 15,-31-6 20-15,-23 1 2 16,-8-7-41-16,11-1-66 0,14-6-70 15,27-1-80 1</inkml:trace>
  <inkml:trace contextRef="#ctx0" brushRef="#br0" timeOffset="249">629 146 681 0,'0'0'215'0,"0"0"-56"16,0 0-40-16,0 0-27 16,0 0-70-16,0 0-18 15,24 11-2-15,-4 24 0 16,18 5 13-16,7 4-15 16,7 4 12-16,6-3-8 0,-6-2-4 15,-1-9-10-15,-13-11-73 16,-14-11-124-16,-24-12-145 15</inkml:trace>
  <inkml:trace contextRef="#ctx0" brushRef="#br0" timeOffset="455">969 195 541 0,'0'0'147'15,"0"0"16"-15,0 0-23 16,0 0-72-16,0 0-39 15,0 0-24-15,-148 52-2 0,90-4 14 16,-1 4-17-16,8-4 2 16,13-2 6-1,14-9-8-15,17-13-18 0,7-11-62 16,0-13-68-16,0 0-2 16,31-28 3-16,27-24-175 15</inkml:trace>
  <inkml:trace contextRef="#ctx0" brushRef="#br0" timeOffset="680">969 195 251 0,'-124'-89'263'0,"124"75"-124"16,0 3 25-16,0 8-22 15,0 3-48-15,0 0-29 16,0 0-49-16,0 0-10 0,0 23 4 16,-17 16-8-16,3 8 33 15,1 1-33-15,-4 9 9 16,3-2-7-16,14-7 6 15,0-2-5-15,0-9-5 16,0-12-26-16,0-8-42 16,0-9-87-16,0-8-82 15,7 0-354-15</inkml:trace>
  <inkml:trace contextRef="#ctx0" brushRef="#br0" timeOffset="823">680 310 466 0,'0'0'124'0,"0"0"36"16,0 0 29 0,0 0-157-16,0 0-32 0,0 0 0 15,121-26 24-15,-11 18-15 16,10 2-9-16,-10 2-254 16,-20 4-462-16</inkml:trace>
  <inkml:trace contextRef="#ctx0" brushRef="#br0" timeOffset="1246">1512 42 726 0,'0'0'196'16,"0"0"0"-16,0 0-69 0,0 0-17 15,0 0-45-15,0 0-63 16,0-36 10-16,0 36-12 15,0 18-13-15,0 16 3 16,0 9 17-16,0 0-7 16,7-6 0-16,14-5 8 15,10-13-7-15,-10-7-1 16,9-7-5-16,1-5 2 16,-3 0 6-16,3 0 4 15,-17-14-1-15,10-6 4 0,-17 0 2 16,6 0-12-1,-13 0 0-15,0 5 23 16,0 6-20-16,0 4 33 0,0 3-5 16,0 2-29-16,0 0-4 15,0 2-18-15,0 29 17 16,0 13-12-16,0 4 26 16,0 1-11-16,0 0 0 15,0-4-4-15,0 4 1 16,31-9-109-16,14-12-157 15,27-17-335-15</inkml:trace>
  <inkml:trace contextRef="#ctx0" brushRef="#br0" timeOffset="1488">2365 207 827 0,'0'0'129'0,"0"0"6"16,0 0 36-16,0 0-75 16,0 0-23-16,0 0-73 15,-10-20 4-15,65 20-4 16,17 0 6-16,17 0 3 16,-16 0-9-16,-11 0-100 15,-35 5-65-15,-10-2-74 16,-17 3-313-16</inkml:trace>
  <inkml:trace contextRef="#ctx0" brushRef="#br0" timeOffset="1679">2430 55 456 0,'0'0'331'0,"0"0"-148"0,0 0-30 15,0 0-35-15,0 0-32 16,0 0-37-16,-30-55-49 15,30 67 0-15,0 28-3 16,0 9 6-16,0 5 16 16,0 4-19-16,0 1 0 15,0 7-3-15,0-3-74 16,0-6-309-16</inkml:trace>
  <inkml:trace contextRef="#ctx0" brushRef="#br0" timeOffset="2538">2214 228 472 0,'0'0'124'0,"0"0"-10"0,0 0 2 16,0 0-22 0,0 0-18-16,0 0-34 0,0-5 17 15,0 5-26-15,0 0-33 16,17-5 14-16,35 2-13 15,20-5 11-15,17-1-5 16,8 0-1-16,-1 1-12 16,-14-4-145-16,-16 0-357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13.1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45 280 634 0,'0'0'274'15,"0"0"-186"-15,0 0 39 16,0 0-26-16,0 0-18 0,0 0-31 16,-45-97 1-1,45 95-21-15,0 2-18 0,0 0-6 16,0 0-8-16,0 0-5 16,7 0-4-16,24 0 9 15,-4 2-4-15,-3 11 4 16,-3 0 0-16,-7 4-2 15,10 1-3-15,-17 4-2 16,-7 1 6-16,0 0-10 16,0 0 11-16,0-3-13 15,0-6-10-15,0-3 5 16,0-5-35-16,0-6 29 16,-7 0 21-16,7 0 3 0,0-8 25 15,0-15-24-15,0-6 2 16,0-2 10-1,20-10-8-15,25 7-2 0,0-8-3 16,-1 7 1-16,-13 10 6 16,-3 5-7-16,-11 5 0 15,-3 6 9-15,-14 4-8 16,0 2 18-16,0 0-2 16,0 3-13-16,0 0 21 15,0 0-16-15,0 0-5 16,0 0 0-16,0 0-4 15,0 0-1-15,0 0-13 16,0 0-8-16,0 16 22 16,-7 8 0-16,0-2 5 0,7 2-10 15,0-7-6-15,0 0 4 16,28-5 3-16,9-11-6 16,1-1 6-16,0 0 4 15,7 0 0-15,-18-7 2 16,4-11 6-16,-24-2-7 15,14-6 6-15,-11 1-6 16,-10-1 25-16,0 1-9 16,0 5-10-16,0 6 20 15,0 5-27-15,-10 3 9 16,3 6-9-16,7 0-13 16,-7 0 10-16,7 0-15 15,0 15 18-15,0 7-9 0,0 4-3 16,7 3 4-16,17-1 6 15,3 3-16-15,-3 1 18 16,4-6-9-16,-11 3 9 16,4-9-9-16,-4 0 6 15,-17-12 3-15,0-2 0 16,0-3-18-16,0-3 4 16,-31 0-33-16,-14 0 37 15,1 0-35-15,-1 0-100 16,24 0-48-16,21-3-209 15</inkml:trace>
  <inkml:trace contextRef="#ctx0" brushRef="#br0" timeOffset="424">1021 137 570 0,'0'0'174'0,"0"0"-7"16,0 0-57-16,0 0-64 15,0 0-13-15,0 0-32 16,210-29 3-16,-124 29 7 16,27 0-2-16,-17 0-6 15,-6-5-3-15,-18 0 6 16,-34-1-5-16,-31 3-1 16,-7 3 0-16,0-6 15 0,0 2-10 15,-38-9 22 1,-27-4-27-16,-11 5 4 0,18-2 1 15,20 6-4-15,17 1-1 16,21 5 19-16,0 2-19 16,0 0 10-16,0 0-10 15,21 0-11-15,34 0 11 16,3 11 0-16,8 3 1 16,-15 1 0-16,-6 2 8 15,-14-1-8-15,-11 5 2 16,4-1 1-16,-17 6 6 15,-7 3-10-15,0 0 0 0,-24 1-1 16,-34 2 1-16,-25-3-140 16,-13-1-307-16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6:30.6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141 67 594 0,'0'0'179'0,"0"0"-78"15,0 0 28-15,0 0-7 16,0 0-53-16,0 0 5 16,0 0-29-16,0 0-7 15,-141-22 11-15,141 22-29 16,0 0-3-16,0 0-17 16,27 0 5-16,18 0 2 15,24-4-5-15,13-5 0 16,4 1 1-16,3 0 5 15,1 2-8-15,-15 0 2 16,-23 6 2-16,-24 0-1 0,-4 0-3 16,-18 0 0-16,1 6-11 15,-7 11 7-15,0 1 4 16,0 4 0-16,-13 4 5 16,-25 2 0-16,-14-2-5 15,-6 3 1-15,-11-1-2 16,17 1 7-16,1-4-6 15,23-7 0-15,11-10 3 16,10-1-5-16,7-7 2 16,0 0 0-16,0 0 11 15,0 0-6-15,0 0-4 16,0 0-1-16,24 0 0 0,11-4-7 16,9-1 7-16,8 1 0 15,-7 4-5-15,6 0 4 16,1 9 1-16,3 20 0 15,-10 2 5-15,-4 6-15 16,-17 3 10-16,-10 3 0 16,-14-3-9-16,0-3 14 15,-14-8-5-15,-38-4 0 16,-16-10 0-16,-12-4 9 16,-16-9-9-16,0-2 0 15,13 0-4-15,25 0 4 16,13 0-4-16,21 0-13 15,17-10-38-15,7-10-27 0,0-3-132 16,69-6-104 0,10-5-320-16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15.1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0 830 501 0,'0'0'251'0,"0"0"-133"16,0 0 49-16,0 0-48 15,0 0-50-15,0 0-26 16,86-60-16-16,-3 21 30 16,-1-10-3-16,15-17-21 0,-1-8-5 15,-13-20-19-15,-18-5-3 16,-20 2 7-16,-25 12-8 15,-9 16 2-15,-11 21-7 16,0 17 4-16,-11 17 0 16,-9 8-4-16,-1 6-14 15,-10 0 14-15,-7 25 0 16,0 29 2-16,4 27-2 16,3 16 0-16,17 9-2 15,-3-3 2-15,17-18-3 16,0-16 0-16,0-21-10 15,31-19 9-15,7-18-12 16,0-6-7-16,-4-5 19 16,11-7 0-16,-1-25 4 0,1-8 1 15,-7 6 7-15,-24-6-4 16,10 5-4-16,-24 10 4 16,7 11-1-16,-7 5-2 15,0 9 1-15,0 0-2 16,0 0-2-16,0 0-8 15,0 20-14-15,0 14 24 16,0 1-1-16,0-1 1 16,20-8-4-16,-3-7-1 15,4-1-10-15,3-4 5 16,4-8 1-16,3-6-10 0,6 0 17 16,5-20 4-1,-11-12 0-15,0-11 1 0,-11-2-1 16,4-5 8-16,-17 9-4 15,-7 0 2-15,7 15 15 16,-7 12-14-16,0 8 7 16,0 6-16-16,0 0-2 15,0 6-6-15,0 26-6 16,14 7 14-16,10 5-4 16,3-5 3-16,11-1-1 15,0-1-2-15,0-11-20 16,-4-3 22-16,-3-7-2 15,-17 2 3-15,3-6-6 16,-17-7 3-16,0-2-2 0,0-3 4 16,0 3-15-1,-7-3 5-15,-24 0 12 0,7 0 2 16,-3 0 11-16,20 0-10 16,-10 0-2-16,17 0-1 15,-7 0 3-15,0 0-7 16,-7 0 4-16,7 0-13 15,-3 0 0-15,10 0-8 16,0 0 21-16,0 0 0 16,0 0 7-16,0 0-6 15,0-3-1-15,0-5 1 16,0-4-8-16,0 0 8 16,10 6-1-16,-10 4 0 0,0 2 7 15,0 0-8 1,0 0 1-16,0 0 0 0,0 0-7 15,0 0 4-15,7 0 3 16,-7 0 0-16,14 0-6 16,0-6 3-16,23-9-10 15,8-1 13-15,7-10 9 16,-8-8-5-16,15-15-4 16,3-14 8-16,-11-8-7 15,-6-6 25-15,-24 8 0 16,-8 0 1-16,-13 15 5 15,0 11-10-15,0 14 7 16,-13 12-4-16,6 12-18 16,0 5 9-16,0 0-16 0,-10 20-21 15,10 31 17 1,-7 18 7-16,7 10-3 0,7 2 0 16,0-7-6-16,0-8-14 15,14-21-47-15,24-7-19 16,0-18-30-16,13-9-92 15,-16-11-57-15,3 0-277 16</inkml:trace>
  <inkml:trace contextRef="#ctx0" brushRef="#br0" timeOffset="136">1503 356 294 0,'0'0'102'0,"0"0"14"16,0 0-89-16,0 0-20 15,254-32-7-15,-144 18-248 16</inkml:trace>
  <inkml:trace contextRef="#ctx0" brushRef="#br0" timeOffset="307">1111 147 129 0,'0'0'491'16,"0"0"-358"-16,0 0-12 0,0 0-79 15,0 0-42-15,0 0-46 16,83 9-164-16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1:38.7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267 3224 721 0,'0'0'207'0,"0"0"-40"16,0 0-59-16,0 0 3 15,0 0-12-15,0 0-64 16,24-71 13-16,-24 71-41 16,0 0-4-16,14 0-6 0,-7 8 2 15,10 23 1-15,-3 13 3 16,-14 15 5-16,7 8 15 16,-7 4-23-16,0 6 4 15,0-6 2-15,-7-2 3 16,7-12-9-16,0-14 0 15,0-9 10-15,0-14-16 16,31-6 6-16,3-5 0 16,28-9 0-16,-4 0 12 15,1 0-12-15,-8-14 0 0,-6-11 10 16,-14-7-5 0,-10-3-5-16,-8 3 0 0,-2 5 6 15,-11 7 1-15,0 8-7 16,0 7 22-16,0 5-14 15,0 0 17-15,-11 0-25 16,-9 0 2-16,6 0-12 16,-3 13 10-16,10 13 0 15,7 6-1-15,0 11 5 16,0 6-7-16,0-1 3 16,38-2-3-16,13-9-17 15,8-12 13-15,10-13 7 16,-4-12-2-16,-7 0 7 0,4-18 7 15,-10-21-12 1,-7-13 1-16,-11-5 6 0,-10-6 1 16,-17 0-8-16,-7 0 0 15,0 8 15-15,0 16-10 16,-21 14-5-16,11 13 0 16,-4 6-4-16,14 6 4 15,0 0-1-15,0 14-7 16,0 24 8-16,0 11-6 15,14 2 6-15,24 4 0 16,0-1-11-16,13-1 11 16,1-4 0-16,-8-6 0 0,1-14-11 15,-31-9 0 1,3-9 8-16,-17-6 0 0,0-2-12 16,0-3 8-1,-24 0-6-15,-28 0-16 0,-13 0 25 16,3 0-1-16,28 0-15 15,3 0 1-15,31 0 10 16,0 0-6-16,0 0-8 16,14 0 4-16,30 0 19 15,18 0 5-15,10-14-5 16,18-11 0-16,-1-10 3 16,8-7 10-16,-25-7-13 15,-4-5 0-15,-23-3 9 16,-17-9 1-16,-11-12-6 15,-10-5 9-15,-7-2 17 0,0 10-29 16,-14 21 25-16,-10 20 9 16,-7 20-30-16,24 8 31 15,0 6-36-15,0 9-2 16,7 42-3-16,0 26 1 16,0 18 4-16,7 2 0 15,24-8 11-15,14-12-16 16,0-18 5-16,-1-10 0 15,1-15-8-15,-11-11-14 16,-3-11-16-16,0-12-62 16,-3 0-77-16,-4-3 18 15,-17-29-78-15,-7-2-93 0</inkml:trace>
  <inkml:trace contextRef="#ctx0" brushRef="#br0" timeOffset="170">1818 3530 500 0,'0'0'192'15,"0"0"-63"-15,0 0-13 16,0 0-33-16,0 0-76 16,0 0-5-16,0 0 29 15,192-17-27-15,-102 8 15 16,-8-2-14-16,-10 0-10 16,-20-1-37-16,-21 3-188 15,-31 5-29-15</inkml:trace>
  <inkml:trace contextRef="#ctx0" brushRef="#br0" timeOffset="607">944 3068 604 0,'0'0'149'16,"0"0"-73"-16,0 0-14 0,0 0-21 16,0 0-4-16,0 0-24 15,-89 47-11-15,82-23 10 16,-3 1-7-16,10 1-5 15,0-4 0-15,0-5 3 16,10-5-3-16,25-3 0 16,16-9 1-16,11 0 44 15,-10 0-16-15,-8-12 49 16,-16-15 22-16,-4-8-21 16,-17-6 25-16,-7 4-60 15,0 7-23-15,-38 0 12 16,-21 10-25-16,-9 15-8 15,-4 5 0-15,27 0-18 16,0 28-44-16,31 21-136 0,14 8-33 16,28 3-107-16</inkml:trace>
  <inkml:trace contextRef="#ctx0" brushRef="#br0" timeOffset="-56328">202 568 644 0,'0'0'172'0,"0"0"-14"16,0 0-42-16,0 0-22 16,0 0 8-16,0 0-53 15,20-152 11-15,-20 138-7 16,0 6-32-16,0 5 21 16,-6 0-33-16,-8 3-6 15,0 0-6-15,-10 0 6 16,-14 20-3-16,4 8 0 15,-4 13 13-15,14-1-20 16,10 4 7-16,14-3-8 0,0 0 0 16,31-5-11-1,27-1 10-15,1-2 5 0,23 0 0 16,-16-2-5-16,-4 1 9 16,-11 2 0-16,-16 0-8 15,-11 4 8-15,-11-1 0 16,-13-2 0-16,0-8-8 15,0-1 0-15,-37-5-11 16,-15-7 19-16,-13-5 7 16,-18-4 3-16,18-5-20 15,-4 0 8-15,18 0-54 16,16 0 25-16,4-5-48 0,24-4-30 16,7-5-8-16,0-1-144 15,14-5-285-15</inkml:trace>
  <inkml:trace contextRef="#ctx0" brushRef="#br0" timeOffset="-53285">793 302 576 0,'0'0'124'16,"0"0"14"-16,0 0-27 15,0 0 8-15,0 0-44 16,0 0-37-16,0-91-38 16,0 131-9-16,-7 20 9 15,7 15 13-15,0 7-13 16,0 11 20-16,0 3-14 0,0 1 4 16,0-8-9-16,7-10 11 15,10-13-6-15,-10-15-6 16,7-19-7-16,-7-14-27 15,3-12-121-15,-10-6-36 16,0 0-52-16</inkml:trace>
  <inkml:trace contextRef="#ctx0" brushRef="#br0" timeOffset="-53075">491 818 306 0,'0'0'234'0,"0"0"-78"15,0 0-51-15,0 0-38 0,0 0-24 16,0 0-29-16,110-61 9 16,-21 35-13-16,14 0 9 15,11 0-10-15,-11 6-2 16,-38 4-7-16,-20 5 0 16,-21 4-46-16,-24 7-92 15,0 0-292-15</inkml:trace>
  <inkml:trace contextRef="#ctx0" brushRef="#br0" timeOffset="-51749">1068 742 541 0,'0'0'143'0,"0"0"-36"0,0 0 23 16,0 0-61-16,0 0 3 15,0 0-43-15,69-66-23 16,-41 66 9-16,9 0-15 16,8 3 0-16,0 29-1 15,6 11 9-15,-13 3-7 16,0 5-1-16,-17 0 6 16,-8-2-7-16,-6-9 1 15,-7-10 0-15,0-17-5 16,0-5 10-16,0-8-10 15,0 0 1-15,-27 0 4 16,-4-8-1-16,10-18 1 0,4-14 0 16,17-6 2-16,0-2-1 15,0-9-2-15,38 2-17 16,6 10-15-16,8 7 20 16,-7 16-48-16,-1 8-21 15,-6 10-10-15,0 4-45 16,-4 0 53-16,-9 11 8 15,-5 13 11-15,-3-1 45 16,-10-9 4-16,0 1 16 16,-7-10-3-16,0-5 7 15,0 3 24-15,7-1 34 16,-7 9-21-16,0 7 21 0,0 6-4 16,0 1 8-1,0 4-18-15,0 0-29 0,7-5 21 16,-7-3-12-16,7-9-28 15,3-10 32-15,-10-2-29 16,0 0 10-16,7 0 12 16,-7 0-17-16,0 0 25 15,7 0 21-15,0 0 0 16,0-9 9-16,17-22-27 16,-4-12-30-16,11-5 9 15,7 5-11-15,-10 8 4 16,-15 13-1-16,-2 16 0 15,-5 6 27-15,-6 0-34 0,0 0-5 16,7 3 1 0,14 17-4-16,3 9 8 0,-3 0 0 15,3-7 1-15,-11-2-7 16,1-3 6-16,-3-5 0 16,-5-4 0-16,1-5 8 15,0-3-8-15,-7 0 0 16,0 0 2-16,14 0-13 15,-4 0 3-15,18-20 8 16,3-12-3-16,-4-2 9 16,4 3-6-16,0 8 0 15,-24 14 0-15,7 6-7 0,-7 3 7 16,17 0-16 0,-4 6 9-16,4 14-5 0,4 0 11 15,3-3-4-15,0-5-2 16,-4-7-1-16,4-5 6 15,-3 0 2-15,-4 0 0 16,-4-17 8-16,-2-9-5 16,-5-5-3-16,-13-4 0 15,0-4 0-15,0-2 6 16,0 7-6-16,-13 5 10 16,-5 15-8-16,5 6 17 15,-1 8-19-15,-3 0-19 16,3 26 18-16,0 11-1 15,-3 0 2-15,17-5 0 16,0-7-2-16,0-10-2 0,10-7-3 16,11-5-14-16,-7-3 18 15,3 3 0-15,-3 3 3 16,-1 2-4-16,5 12 4 16,-5 9-6-16,1 16 1 15,-7 12 5-15,3 10-5 16,-10 12 7-16,0 10-2 15,0 8 5-15,0 3 4 16,-10-3 0-16,-4-2-9 16,7-15 1-16,7-9 2 15,0-11 3-15,0-13-6 16,0-5 0-16,0-13 4 0,0-7 0 16,0-7-3-1,0-9 5-15,0-6 21 0,0 0 2 16,-31 0 57-16,-3 0 5 15,-11 0-86-15,-6-12 15 16,-11-10-20-16,10-10-3 16,1-11-27-16,-1-15-110 15,32-25-53-15,9-22-215 16</inkml:trace>
  <inkml:trace contextRef="#ctx0" brushRef="#br0" timeOffset="-51323">1670 148 567 0,'0'0'119'15,"0"0"-47"-15,0 0-53 16,0 0 2-16,0 0-21 16,0 0 4-16,0 65 4 0,21-47-5 15,16-6 0-15,-6-10 9 16,4-2 2-16,-4 0 42 15,-7 0 3-15,-4-8 0 16,-6-13 14-16,-14-5-11 16,0 1 4-16,0-4-26 15,-21 7-36-15,-23 7 2 16,-15 7-6-16,8 8-21 16,13 0 16-16,0 28-136 15,24 15-33-15,14 6-96 16</inkml:trace>
  <inkml:trace contextRef="#ctx0" brushRef="#br0" timeOffset="-50284">3427 722 532 0,'0'0'161'0,"0"0"-34"16,0 0 22-16,-69-151-27 15,55 119-48-15,1 16 3 16,13 4-7-16,-7 9-38 16,7 3 18-16,0 0-50 15,0 0 8-15,0 0-17 16,0 15-5-16,7 19 14 15,20 14-10-15,4 4 19 0,-17 2-9 16,10-5 0 0,-17-4 2-16,0-2-3 15,-7-14 1-15,0-10 0 0,0-7-3 16,0-6-14-16,0-6 7 16,0 0-9-16,-7 0 19 15,0 0-10-15,-10-14 10 16,17-12 0-16,0-8-3 15,0-1-34-15,24 5 22 16,3 2 9-16,-3 7 6 16,7-5-8-16,-3 0 8 15,-4-3 0-15,-10-2-1 0,6-1 9 16,4 1-8 0,-17-1 5-16,0 10-3 0,-7 4 27 15,0 10-17-15,0 5 11 16,0 3 15-16,0 0-35 15,0 0 5-15,0 0-8 16,-14 0-3-16,1 15-11 16,2 19 13-16,4 11 1 15,7 4-4-15,0-1 11 16,0-2-7-16,25-5 0 16,2-7 2-16,4-11-14 15,0-12 8-15,-10-8-10 16,9-3 7-16,-2-3 7 15,10-34 0-15,0-6 0 16,-1-6 6-16,-16-2-4 0,-7 5 3 16,-14 3-4-16,0 6 31 15,0 8-30-15,0 7 14 16,-14 10-16-16,7 7 9 16,0 5-8-16,7 0-1 15,0 0-12-15,0 0 9 16,0 8-20-16,21 23 23 15,17 9 0-15,-7 6 5 16,-4 0-10-16,11 0 5 16,0-6 0-16,-24-6-7 15,10-5 17-15,-17-9-10 16,-1-3 0-16,-6-9 0 0,0 1-6 16,0 0 6-16,0-1 0 15,-24 1-14-15,-17-1 4 16,3-5-24-16,0-3-44 15,8 0-67-15,2 0-38 16,21 0-133-16</inkml:trace>
  <inkml:trace contextRef="#ctx0" brushRef="#br0" timeOffset="-49896">4465 348 716 0,'0'0'123'0,"0"0"9"15,0 0-22-15,0 0-45 16,0 0-5-16,0 0-39 16,-24-74-9-16,17 74-9 15,7 0 1-15,0 0-6 16,0 11 2-16,0 15 0 15,0 0-4-15,0-10 4 16,0-1 0-16,0-6-2 16,7-7 0-16,7-2 2 15,3 0 0-15,-3 0 5 0,-7-6 14 16,0-14-18-16,-7 0 24 16,0 2 40-16,0 3-57 15,0 5 12-15,0 5-20 16,-7 5 1-16,-14 0-7 15,-10 0-12-15,-7 11-81 16,11 21-78-16,10 11-143 16</inkml:trace>
  <inkml:trace contextRef="#ctx0" brushRef="#br0" timeOffset="-49550">4493 837 563 0,'0'0'153'0,"0"0"-69"16,0 0-24-16,0 0-28 16,0 0-23-16,0 0 1 15,0 43 4-15,0-27-12 16,0-4 4-16,0-3 1 15,14-6-7-15,10-3 21 16,-4 0 11-16,4 0 40 16,-10-9-12-16,0-8-22 15,3-3 16-15,-17 0-13 16,0-3 12-16,0 6-13 0,0 0-30 16,0 5 10-16,-24 7-20 15,3 2 1-15,-10 3-5 16,-13 0-53-16,9 0-148 15,-20 12-164-15</inkml:trace>
  <inkml:trace contextRef="#ctx0" brushRef="#br0" timeOffset="-49109">786 1458 198 0,'0'0'514'0,"0"0"-393"16,0 0-1-16,0 0-33 16,0 0-7-16,0 0-54 15,-38 8-19-15,114 0 16 0,58-1-15 16,59-7 53 0,58 0 10-16,75 0-37 0,46-28 10 15,44 1-37-15,14-4 0 16,-32-1-2-16,-33 12 4 15,-63 5-13-15,-78 7 4 16,-38 2 0-16,-56 3-6 16,-33 3 10-16,-46 0-4 15,-27-3 0-15,-24 3-39 16,-31 0-165-16,-58 0-375 16</inkml:trace>
  <inkml:trace contextRef="#ctx0" brushRef="#br1" timeOffset="-22399">5641 216 704 0,'0'0'254'0,"0"0"-118"16,0 0-15-16,0 0-16 15,0 0-8-15,0 0-42 16,0 0-27-16,-44-8 17 15,44 5-28-15,0 3 1 16,0-3 17-16,0 0-33 16,37 1 18-16,22-7-19 15,16-3 3-15,22 4 8 16,-15 2-12-16,-16 0 0 16,-8 4 0-16,-6-2 11 15,-1 4-11-15,-13 0 0 0,-7 0 1 16,-10 0-7-1,-11 0 6-15,-3 0 0 0,-7 0-1 16,0 0 3-16,0 0-4 16,0 10 2-16,-17 12 0 15,-28 12-5-15,0 1 8 16,-6-1-3-16,-1 0 0 16,18-5 11-16,3-6-11 15,0-3 0-15,3-7 1 16,11-3-7-16,3-2 9 15,7-2-3-15,7 0 0 16,0-4 10-16,0-2-12 16,0 0 2-16,0 0 0 15,0 0 2-15,0 0-2 16,0 0 0-16,7 0 0 0,38 0 1 16,7-8-3-1,23 5 2-15,-9 3 0 0,-8 0-4 16,4 26 4-16,-10 8 0 15,-18 4-2-15,-10 1 0 16,-10 4-4-16,-14 6 6 16,0 0 0-16,-14 2-4 15,-38-2 4-15,-16-6 0 16,-11-7-2-16,-18-10 13 16,1-9-11-16,0-13 0 15,6-4 1-15,22 0 1 16,16-9 3-16,14-20-5 0,18-11 0 15,13-14-26-15,7-23-40 16,27-11-105-16,49 4-181 16</inkml:trace>
  <inkml:trace contextRef="#ctx0" brushRef="#br1" timeOffset="61697">7168 41 736 0,'0'0'136'16,"0"0"6"-16,0 0-17 16,0 0-52-16,0 0 27 15,0 0-59-15,0 0-22 0,0-18 31 16,0 18-41-1,0 0 21-15,0 0-8 0,0 0-14 16,0 5 11-16,0 18-17 16,0 11-1-16,0 6 46 15,-14 9-44-15,0 2 15 16,-10 6-16-16,4 1 15 16,-4-4-15-16,3-6-2 15,-10-2 0-15,24-11-7 16,0-10 16-16,7-11-9 15,0-8 0-15,0-6 14 16,0 0-18-16,0 0 4 16,0 0 0-16,0 0-3 15,7 0 11-15,24 0-8 16,4-3 0-16,20-8 20 0,-21 2-25 16,11-3 5-16,-1 2 0 15,-6 0-9-15,0 0 16 16,-11-2-7-16,-9 6 0 15,-5 4 9-15,-13-2-16 16,0 4 7-16,0 0 0 16,0 0-2-16,0-2 14 15,0-7-12-15,0 1 0 16,0-10 14-16,0-2-9 16,-13 2-5-16,-5 5 0 15,5 1 19-15,6 6-12 16,7 4 1-16,0 2-8 0,0 0 17 15,0 0-29-15,0 0 12 16,-7 8-5-16,7 35-11 16,-7 18 21-16,-3 10-5 15,-4 3 0-15,0 3 12 16,7-2-22-16,1-4 10 16,-5-2 0-16,11-6-3 15,-7-7 8-15,7-6-10 16,0-8-43-16,-7-10-142 15,1-9-162-15</inkml:trace>
  <inkml:trace contextRef="#ctx0" brushRef="#br1" timeOffset="110340">7993 251 565 0,'0'0'251'0,"0"0"-167"16,0 0 31-16,0 0-14 15,0 0-14-15,0 0 22 16,0 0-47-16,-10-28 16 15,10 24-6-15,0 1-47 16,0 0 30-16,0 3-33 16,0 0-21-16,0 0 19 15,0 0-14-15,-7 0-6 16,0 0 0-16,0 0 5 16,-7 6-11-16,-3 14 6 15,-3 2 0-15,6 4-9 16,4 2 18-16,3-1-9 0,7 4 0 15,0-5 6-15,0 3-7 16,0-6 1-16,0 0 0 16,24 2-15-16,3 1 18 15,4-3-3-15,14 5 0 16,-7 4 14-16,6-1-15 16,-9 4 1-16,3 2 0 15,-7-2-8-15,-11-1 12 16,-3-5-4-16,-3-1 0 15,-7-3 13-15,-7-1-21 16,0-4 8-16,0-9 0 16,0 1-7-16,-14-4 15 0,-24-2-8 15,-6-6 0-15,-8 0 16 16,-6 0-7-16,6-3-9 16,1-15 0-16,6 2 0 15,7-4 2-15,0 0-4 16,7-3-16-16,18 3-81 15,13 0-35-15,0-3-125 16,0-3-110-16</inkml:trace>
  <inkml:trace contextRef="#ctx0" brushRef="#br1" timeOffset="110555">7880 162 665 0,'0'0'146'16,"0"0"5"-16,0 0-37 16,0 0-34-16,0 0-34 15,0 0-33-15,230-121 51 16,-141 108-56-16,8 4 0 16,-1 5-16-16,-7 4-29 15,-16 0-169-15,-18 0-563 16</inkml:trace>
  <inkml:trace contextRef="#ctx0" brushRef="#br1" timeOffset="121621">9148 243 656 0,'0'0'347'16,"0"0"-203"-16,0 0 7 15,0 0-44-15,0 0 11 16,0 0-72-16,0 0-10 16,0 0 2-16,-120-93-29 15,120 93-2-15,0 0-7 16,10 12 0-16,25 16-9 16,16 15 9-16,18 4 0 15,3 6-4-15,11 8 20 0,-14-1-16 16,3-6 0-1,-14-5 7-15,-6-12-26 0,-14-9-1 16,-14-11-52-16,-11-7-60 16,-13-9-59-16,0-1-25 15,0 0-116-15</inkml:trace>
  <inkml:trace contextRef="#ctx0" brushRef="#br1" timeOffset="121898">9513 108 616 0,'0'0'224'0,"0"0"-73"16,0 0-64-16,0 0-3 16,0 0-15-16,0 0-68 15,0 17 8-15,-24 26-9 16,-21 16 1-16,-20 14 19 15,-25 6-16-15,1 10-4 16,0-6 1-16,6-2 14 16,25-16-15-16,13-15 0 15,24-14-26-15,21-14-132 16,0-13-118-16,7-6-130 16</inkml:trace>
  <inkml:trace contextRef="#ctx0" brushRef="#br1" timeOffset="122249">9186 51 293 0,'0'0'460'15,"0"0"-294"-15,0 0-46 16,0 0 8-16,0 0-60 15,0 0-16-15,0-51 1 0,0 51-45 16,0 0 14-16,0 0-22 16,0 10-10-16,7 28 0 15,14 16 17-15,-4 16-7 16,-3 6 13-16,-1 9-6 16,-6 4 8-16,4 2-15 15,-11-8 3-15,0-3-4 16,0-16 6-16,0-15-5 15,0-15 0-15,0-11-1 16,0-9-31-16,0-8-91 16,0-6-23-16,0 0 42 15,0-9-116-15,0-17-354 16</inkml:trace>
  <inkml:trace contextRef="#ctx0" brushRef="#br1" timeOffset="122451">8904 525 151 0,'0'0'250'16,"0"0"-85"-16,0 0-49 15,0 0 11-15,0 0-30 16,0 0-76-16,14-48 11 16,38 42-31-16,23 6 3 15,22-3 18-15,19-5-17 16,32-4-3-16,-7 0-2 15,-7 1-246-15</inkml:trace>
  <inkml:trace contextRef="#ctx0" brushRef="#br1" timeOffset="124111">6659 2523 468 0,'0'0'150'16,"0"0"-62"0,0 0-9-16,0 0 4 0,0 0 20 15,0 0-50-15,251-57 18 16,-141 24 6-16,10-7-51 16,-3-1 46-16,-3 1-42 15,-18 3-9-15,0 0 29 16,-17-3-50-16,4 0 27 15,-7-6-5-15,-4-6-20 16,3-5 35-16,-2 0-37 16,-22 9 7-16,-6 2 18 15,0 9-23-15,-21 8 29 16,-11 6-13-16,-6 5-16 0,-7 7 32 16,0 0-31-1,0 3 4-15,0 5-1 0,0 0 10 16,0 0-15-16,0 3-1 15,0 0 3-15,0 0-22 16,0 0 18-16,0 0 1 16,0 0-6-16,0 0-13 15,0 0 16-15,-27 0 3 16,-4 0 0-16,0 0 5 16,10 0-5-16,-3 0 0 15,4 0-4-15,13 0 15 16,-17 0-11-16,17 0 0 15,7 0 1-15,0 0-13 16,0 0 12-16,0-3 0 0,0 3-4 16,0-3-9-16,7-2 9 15,24-4 4-15,13-3 0 16,22-1-12-16,2 4 12 16,5 6 0-16,-22 3-5 15,-6 0 3-15,-14 7-5 16,-17 18 3-16,-1 6-9 15,-13 2 2-15,0 5-1 16,-20 5-19-16,-32 3-77 16,-17 5-80-16,4-3-93 15</inkml:trace>
  <inkml:trace contextRef="#ctx0" brushRef="#br1" timeOffset="166803">4954 3196 695 0,'0'0'174'16,"0"0"-83"-16,0 0 11 0,0 0 45 16,0 0-73-16,0 0-35 15,0 0-34-15,-24-26 8 16,41 46-13-16,17 8 0 15,18 9 1-15,10 1 33 16,10 5-24-16,10 2 9 16,1 1-11-16,-11-3-1 15,-3-3 0-15,-18-5-7 16,-13-13-8-16,-17-8-24 16,-14-5-108-16,-7-6-22 15,0-3-51-15,0 0-113 16</inkml:trace>
  <inkml:trace contextRef="#ctx0" brushRef="#br1" timeOffset="167043">5614 3238 641 0,'0'0'121'16,"0"0"5"-16,0 0 1 15,0 0-78-15,0 0-28 16,0 0-21-16,-62 52 0 15,3-4 15-15,-23 7-10 16,3 2 2-16,-4-3-4 16,1-5 2-16,23-12 3 15,8-11-8-15,13-12-2 16,17-6-2-16,4-4-73 16,3-3-52-16,14-1 19 0,0 0-62 15,0-7-230-15</inkml:trace>
  <inkml:trace contextRef="#ctx0" brushRef="#br1" timeOffset="167345">5236 3072 561 0,'0'0'136'16,"0"0"-11"-16,0 0-35 15,0 0 46-15,0 0-61 16,0 0-42-16,0-51-21 15,0 77-7-15,0 17-5 0,0 17 15 16,0 6-14-16,0 11 31 16,0 6-6-16,0 2-21 15,0 4 12-15,0-3-8 16,0-15-7-16,0-8-2 16,-7-15 11-16,7-15-11 15,0-14 0-15,0-10 0 16,0-6-7-16,0-3 5 15,0 0-26-15,0 0-39 16,-18 0-70-16,-2-3-184 16</inkml:trace>
  <inkml:trace contextRef="#ctx0" brushRef="#br1" timeOffset="167633">4902 3488 575 0,'0'0'98'0,"0"0"-44"16,0 0 37-16,0 0 17 15,0 0-48-15,0 0-12 16,0-13-24-16,21 13-17 16,23 0 14-16,8 0-5 15,17 0 0-15,3 0 4 16,17 0-15-16,8 0 4 15,-1 0-7-15,-7-11 9 0,-6-6-12 16,-18 3 1-16,-6 0-4 16,-15 5-3-16,-20 6-89 15,-24 0-95-15,0 3-247 16</inkml:trace>
  <inkml:trace contextRef="#ctx0" brushRef="#br0" timeOffset="1245">2928 3295 618 0,'0'0'218'0,"0"0"-50"0,0 0-55 15,0 0-39-15,0 0 27 16,0 0-46-16,-37-103-3 16,30 101 2-16,0-1-49 15,7 3 21-15,0 0-26 16,0 0 8-16,-7 0-23 15,0 11 12-15,7 15 3 16,0 0-6-16,0-6 10 16,0 0-4-16,21-6 0 15,17-5 5-15,-1-4-10 16,-16-5 5-16,-4 0 0 0,-3 0 7 16,-14 0 4-16,0-14-3 15,0-3-8-15,0-3 10 16,0 6-12-16,-31 2 2 15,3 9-10-15,4 3 10 16,11 0-127-16,-1 35-35 16,4 10-40-16,10 21-181 15</inkml:trace>
  <inkml:trace contextRef="#ctx0" brushRef="#br0" timeOffset="1619">3032 3953 699 0,'0'0'171'0,"0"0"-45"16,0 0-4-16,0 0-57 16,0 0-8-16,0 0-23 15,0-20-31-15,0 20-6 16,0 0-8-16,-14 2 5 15,0 22-12-15,0-1 30 16,14 0-12-16,0-1 0 16,0-10-5-16,7-3-6 15,14-7 4-15,10-2 7 0,13 0 9 16,-16 0 1 0,-4-14-3-16,-3 0-7 0,-14-3 4 15,-7 0 35-15,0-4-11 16,0 4-6-16,-21-3-8 15,-10 7-7-15,-3-2 2 16,-4 9-9-16,7 3-16 16,-7 3-57-16,10 0-133 15,22 11-209-15</inkml:trace>
  <inkml:trace contextRef="#ctx0" brushRef="#br1" timeOffset="159512">3544 3350 658 0,'0'0'210'16,"0"0"-59"-16,0 0 10 15,0 0-34-15,0 0-9 0,0 0-35 16,-141-37-39-16,141 37 3 16,0 0-41-16,24 0 3 15,34 0-16-15,39 0 18 16,30 0-11-16,14-3 0 15,0-7 10-15,-17 3-9 16,-28 1-1-16,-27 1-3 16,-42 5-3-16,-27 0-158 15,-14 0-135-15,-68 0-172 16</inkml:trace>
  <inkml:trace contextRef="#ctx0" brushRef="#br1" timeOffset="169026">3864 2969 617 0,'0'0'154'16,"0"0"-29"-16,0 0-2 15,0 0-11-15,0 0-35 16,0 0 7-16,0-59-22 0,0 59-29 16,0 0 15-16,0 0-48 15,0 20-13-15,0 25 11 16,0 18 4-16,7 6 2 15,-1 5-4-15,1 6 5 16,4 1 2-16,2 2-3 16,1-4-4-16,-7-2 0 15,10-8 14-15,-10-8-28 16,0-8 9-16,-7-7-173 16,0-15-112-16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15.89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0 363 185 0,'0'0'668'0,"0"0"-540"16,0 0 10-16,0 0-97 15,0 0-11-15,0 0-14 16,200-33-15-16,-163 33 13 16,8 0-10-16,-14 0-1 15,-17 0-3-15,-7 0 5 16,-7 0-5-16,0 0 0 16,0 0 2-16,0 0 9 15,-31 0-2-15,-4-13-6 16,-16 2-3-16,13 7 2 15,7-3 0-15,24 4-2 0,7 3 0 16,0-3-3 0,0 0 2-16,0 3 0 0,38 0-3 15,14 0 4-15,13 0 4 16,-3 3-3-16,-4 10 0 16,-20-3 24-16,3 9-19 15,-10 5 16-15,-17 1 10 16,-14 7-24-16,0-1 5 15,-7 9-13-15,-51 3-1 16,-25-3-28-16,11-3-231 16,-17 1-470-16</inkml:trace>
  <inkml:trace contextRef="#ctx0" brushRef="#br1" timeOffset="24975">1059 306 570 0,'0'0'202'0,"0"0"-37"15,0 0-34-15,0 0-24 16,0 0-11-16,0 0-48 0,0 0 29 16,-117 31-15-16,117-25-23 15,-7-3 15-15,7-1-30 16,0 5-13-16,0-7 18 15,0 0-26-15,0 0 10 16,0 0-13-16,14 0 7 16,38 0-7-16,13 0 5 15,24 0 1-15,1 0 4 16,-8 0 0-16,-16 0-10 16,-22 0 0-16,-13 0-10 15,-17 0-7-15,-14 0-96 16,0 5-112-16,0 4-105 15,-14 8-408-15</inkml:trace>
  <inkml:trace contextRef="#ctx0" brushRef="#br1" timeOffset="25361">1252 120 223 0,'0'0'422'15,"0"0"-274"-15,0 0 18 0,0 0-22 16,0 0-44-16,0 0-4 15,0-14 6-15,0 14-42 16,10-6 3-16,-10 6-32 16,0 0-10-16,0 0-6 15,0 0-7-15,0 6-16 16,0 20-1-16,0 13 9 16,0 10 11-16,0 8-11 15,0-3 0-15,0 7 0 16,0-4 8-16,0-6-8 15,0-13 0-15,0-7-24 16,0-6-115-16,21-2-243 16</inkml:trace>
  <inkml:trace contextRef="#ctx0" brushRef="#br1" timeOffset="58061">1853 149 565 0,'0'0'154'0,"0"0"-25"15,0 0 39-15,0 0-55 16,0 0-17-16,0 0-4 16,7-17-31-16,0 17-17 15,17 0-25-15,14 14-11 16,14 15-6-16,6 5 7 15,7 6-7-15,11 13 14 16,-4 0-12-16,4 4-4 16,-11-6 0-16,-3-8 9 0,-17-11-8 15,-24-10-1 1,-1-10-31-16,-20-6-53 0,0-6-66 16,0 0-31-16,0 0-9 15,-20-20-124-15</inkml:trace>
  <inkml:trace contextRef="#ctx0" brushRef="#br1" timeOffset="58340">2500 43 60 0,'0'0'517'16,"0"0"-412"-16,0 0-10 0,0 0-47 15,0 0-7-15,0 0-18 16,-45 89 38-16,-10-26 30 15,-3 14-52-15,-21 6 19 16,3-6-16-16,-7-6-24 16,4-14 4-16,35-16-21 15,-1-16 3-15,28-10-8 16,10-13 2-16,7-2-22 16,0 0-5-16,0 0-19 15,0 0 1-15,0-26-43 16,38-25-83-16,13-15-318 15</inkml:trace>
  <inkml:trace contextRef="#ctx0" brushRef="#br1" timeOffset="58615">2218 0 609 0,'0'0'146'0,"0"0"5"15,0 0-36-15,0 0-39 16,0 0-18-16,0 0-31 15,0 0-14-15,7 31-13 16,13 18 8-16,-2 14-8 16,2 17 13-16,1 12-13 15,-11 11 34-15,4-15-29 16,-7-5 9-16,0-12-5 16,0-8-5-16,3-11-2 15,-3-19-2-15,-7-3 0 0,0-16-1 16,0-8-10-1,0 0-48-15,0-6-63 0,0 0-45 16,-17-26-21-16,3-17-220 16</inkml:trace>
  <inkml:trace contextRef="#ctx0" brushRef="#br1" timeOffset="58891">1860 429 579 0,'0'0'130'16,"0"0"-77"-16,0 0 10 0,0 0-2 15,0 0-5 1,0 0-21-16,134-37-19 0,1 5 49 16,19-5 21-16,1 0-39 15,-14 14 4-15,-28 6-33 16,-47 9-6-16,-28 8-5 15,-25 0-3-15,-13 0-3 16,0 0-1-16,-20 2-51 16,-25 16-142-16,-31 4-67 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8:19.29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0 383 555 0,'0'0'197'0,"0"0"-43"16,0 0-48-16,0 0 4 15,0 0-50-15,0 0-11 16,-17-14-32-16,17 14-10 16,11 0-9-16,23-3 5 15,18 0-3-15,9 0 8 16,-2-2 3-16,-1 1-11 0,-6 2 0 16,-21-1 10-1,-10 3-17-15,-4 0 7 0,-17 0 0 16,0 0-3-16,0 0-2 15,0 0 5-15,0 17 0 16,0 3 0-16,0 1-2 16,-17-3 2-16,3 0 0 15,-17 0 3-15,3 2 3 16,-3-3-6-16,-6 0 0 16,16-6 11-16,0-2-13 15,21-6 2-15,0-3 0 16,0 0-2-16,0 0 13 15,0 0-11-15,0 0 5 16,21 0 4-16,10 0-4 0,3 0-5 16,11 0 0-16,0 0-9 15,-1 12 17-15,1 10-8 16,0 6 0-16,-7 4 3 16,-11-3-13-16,-10 2 10 15,-10-6 0-15,-7-1-10 16,0-10 2-16,-24-2 8 15,-28-6 0-15,-13-6 1 16,-10 0-12-16,-5 0-3 16,-2 0-30-16,6-3-33 15,25-6-157-15,6 3-524 16</inkml:trace>
  <inkml:trace contextRef="#ctx0" brushRef="#br0" timeOffset="3562">943 333 679 0,'0'0'181'15,"0"0"-25"-15,0 0-22 16,0 0-47-16,0 0-15 16,0 0-21-16,0-13-35 15,0 13 17-15,0 0-33 16,0 0 0-16,0 0-2 16,0 18-12-16,0 10 14 15,0 7 0-15,0 2 5 16,0-3 0-16,0 3-3 15,-18-3-2-15,5-2 0 16,6-10 7-16,-10-4-3 16,17-7-4-16,0-8 0 0,0 0-5 15,0-3 7-15,0 0-2 16,0 0 0-16,10 0-1 16,24-3 1-16,11-8 0 15,0-1 5-15,-14 6-8 16,0 1 3-16,-4-1 0 15,11-2 0-15,-7-2 11 16,-4 0-12-16,4 2 1 16,-24-8 0-16,7 2 6 15,-14-3 0-15,0-3-6 16,0 0 14-16,0 6-10 16,0 0 33-16,0 5-3 15,0 2-7-15,-14 6 12 0,14 1-26 16,0 0 2-16,-7 0-10 15,7 0 9-15,0 0-18 16,0 0 4-16,0 0-17 16,0 22 14-16,-7 15 5 15,-10 12-2-15,10-9 0 16,0 3 10-16,1-12-12 16,-1 4 2-16,7-10-21 15,0-2 8-15,0-9-72 16,0-2-118-16,0-9-221 0</inkml:trace>
  <inkml:trace contextRef="#ctx0" brushRef="#br0" timeOffset="13272">1689 440 536 0,'0'0'198'15,"0"0"-39"-15,0 0-55 16,0 0-3-16,0 0-30 16,0 0-41-16,-7-18 11 15,7 18-34-15,0 0-3 16,0 0-4-16,0 0-6 16,0 30 6-16,7 7 0 0,24 3 7 15,0 0-8-15,-4 3 2 16,11-12-1-16,7 4 1 15,-18-6 9-15,11-10-10 16,-7-5 0-16,-10-8 3 16,-4 0-1-16,-10-6-2 15,-7 0-34-15,0 0-95 16,0 0-79-16,-31 0-283 16</inkml:trace>
  <inkml:trace contextRef="#ctx0" brushRef="#br0" timeOffset="13589">2119 450 75 0,'0'0'561'0,"0"0"-443"0,0 0-18 15,0 0-6-15,0 0-30 16,0 0-7-16,-117 59-47 15,72-19 28-15,7 0-18 16,7 0-13-16,4 3 23 16,-4-6-30-16,3 0 12 15,4 1-12-15,-3-7 10 16,3-3-7-16,10-10-3 16,-10-4 1-16,17-5 4 15,0-7-5-15,7 4-1 16,-7-6-18-16,0 0-52 0,7 0-3 15,0 0-78-15,0-17-112 16,0-9-213-16</inkml:trace>
  <inkml:trace contextRef="#ctx0" brushRef="#br0" timeOffset="13912">1802 426 482 0,'0'0'126'0,"0"0"16"16,0 0-19 0,0 0-35-16,0 0-2 0,0 0-50 15,0-43-6-15,0 43-30 16,0 0 0-16,0 29-11 16,0 17 18-16,0 8-7 15,7 0 12-15,-7 0-10 16,7 4 17-16,0-4-19 15,-7-1 3-15,0 0 2 16,7-7-5-16,0-6 0 16,-7-12 0-16,10-11 11 15,-10-8-11-15,0-6 0 16,0-3-10-16,0 0-26 16,0 0-75-16,0 0-105 0,0-3-308 15</inkml:trace>
  <inkml:trace contextRef="#ctx0" brushRef="#br0" timeOffset="14187">1534 785 375 0,'0'0'186'16,"0"0"-78"-16,0 0 0 15,0 0 14-15,0 0-63 16,0 0-38-16,103-47 5 0,-20 30-14 16,6-3 15-16,21 0-18 15,-14 7-8-15,-20 3 14 16,-31 4-10-16,-25 6-5 16,-13 0 0-16,-7 0-5 15,0 0-14-15,-14 0-160 16,-23 0-194-16</inkml:trace>
  <inkml:trace contextRef="#ctx0" brushRef="#br0" timeOffset="24296">2624 334 452 0,'0'0'344'16,"0"0"-184"-16,0 0-13 15,0 0-33-15,0 0-16 16,0 0-19-16,0 0-52 16,0 0 28-16,7-9-25 15,-7 9-24-15,0 0 24 16,0 0-26-16,0 0-4 16,0 0 0-16,0 4 8 15,0 13-8-15,0 0 1 0,0-2 8 16,0 2-7-1,0 0-1-15,0 6-1 0,0 2 0 16,0 4 11-16,24 0-11 16,10 2 0-16,4-2 2 15,7-3 3 1,-7-1-2-16,-11-2-3 0,-3-3 0 16,-10 0 7-16,3-3-5 15,-10 0-2-15,-7-5 0 16,0-4-9-16,0 1 12 15,0-4-3-15,0 2 0 16,-17-4 0-16,-18 2 0 16,-9-5 0-16,-18 0 1 15,3 0 7-15,-13 0-8 16,3-11-2-16,18-7-7 0,6-2-83 16,25 1-68-16,20-5-83 15,0-4-170-15</inkml:trace>
  <inkml:trace contextRef="#ctx0" brushRef="#br0" timeOffset="24502">2593 243 741 0,'0'0'175'0,"0"0"-18"16,0 0-49-16,0 0-24 0,0 0-39 15,0 0-41 1,193-54 11-16,-87 54-15 0,-10 0 2 16,-16 0-7-16,-29 14-118 15,-34 12-191-15</inkml:trace>
  <inkml:trace contextRef="#ctx0" brushRef="#br0" timeOffset="60548">3618 160 205 0,'0'0'284'16,"0"0"-159"-16,0 0-8 16,0 0 3-16,0 0 22 15,0 0-63-15,0 0 36 16,-18-43-28-16,18 43-32 16,0-2 36-16,0 2-46 15,0 0-12-15,0 0 8 16,0 0-38-16,0 0 18 15,0 0-21-15,0 0 5 16,-13 0-15-16,-1 22 10 16,-10 10 0-16,-4 2 1 15,4 4 7-15,-10 7-4 0,3 2-4 16,0 9 0 0,-7-2-1-16,11 3 9 0,-4-2-8 15,17-4 0-15,0-5 5 16,14-2-10-16,0-8 5 15,0-10 0-15,0-6-4 16,7-3 4-16,14-8 0 16,-4-4-1-16,4-5 10 15,-1 0-9-15,-3 0 0 16,4 0 0-16,3 0 18 0,-17-14-13 16,14-6 1-1,-4-3 43-15,-10-3-42 0,0-4 28 16,-7 2-20-16,0 0-4 15,0 3 25-15,-21 5-33 16,-17 3 3-16,7 5-6 16,-7 7 8-16,4 1-14 15,10 4 6-15,-7 0 0 16,3 0-13-16,-3 9 1 16,4 14-31-16,-4 6-41 15,17 2-139-15,4-5-182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9:23.04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0 323 764 0,'0'0'119'0,"0"0"-12"16,0 0-9-16,0 0-13 0,0 0-15 16,0 0-52-16,58-3-17 15,1 3 20-15,10 0-10 16,13 0 38-16,-3 0-8 15,11 0-17-15,-15 0-1 16,-23 0-21-16,-14 0 3 16,-25 0-5-16,-13 0-80 15,0 0-123-15,-24 0-100 16</inkml:trace>
  <inkml:trace contextRef="#ctx0" brushRef="#br0" timeOffset="266">223 9 677 0,'0'0'229'16,"0"0"-77"-16,0 0-2 16,0 0-23-16,0 0-16 15,0 0-73-15,-75-9-5 16,75 65-33-16,0 22 2 15,0 8 10-15,0 3-11 16,24-4 12-16,3 4 4 16,-3-9-13-16,-10-5 6 15,-7-7-10-15,-7-5-6 0,0-12-61 16,-14-2-265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09:21.882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38 32 665 0,'0'0'206'15,"0"0"-44"-15,0 0-21 16,0 0-8-16,0 0-72 15,0 0-9-15,0 0-35 16,7 23-14-16,24 11 3 16,21 7-3-16,6-2 9 15,0 1-5-15,-2-5-6 0,2-1 11 16,-13-8-12-16,-1-6 0 16,-9-5 1-16,-11-10-1 15,-10-2-20-15,3-3-78 16,-17 0-50-16,0 0-1 15,0-3-89-15,0-17-170 16</inkml:trace>
  <inkml:trace contextRef="#ctx0" brushRef="#br0" timeOffset="252">468 41 326 0,'0'0'169'15,"0"0"-26"-15,0 0 10 0,0 0-46 16,0 0 4-1,0 0-41-15,-14-41-46 0,14 41 8 16,-17 24-30-16,3 13 0 16,-13 9 31-16,3 8-8 15,-7-1 10-15,10 5-15 16,-10-3-6-16,11-9 5 16,-5-1-18-16,5-17 2 15,13-4-3-15,0-13 5 16,7-6-12-16,-7-5-34 15,7 0-108-15,-10 0 3 16,10 0-65-16,-7-19-313 16</inkml:trace>
  <inkml:trace contextRef="#ctx0" brushRef="#br0" timeOffset="526">179 18 166 0,'0'0'402'0,"0"0"-271"15,0 0 33-15,0 0-50 16,0 0-22-16,0 0-27 16,0-18-51-16,0 50-14 15,14 11 8-15,10 12-8 16,-3 7 34-16,-15 7-33 16,5-1 12-16,-11-2 10 0,14-11-16 15,-14-4 13-15,6-20-20 16,8-6 0-16,-3-10 2 15,-11-9-2-15,0-6-57 16,0 0-95-16,0-8-90 16,0-18-246-16</inkml:trace>
  <inkml:trace contextRef="#ctx0" brushRef="#br0" timeOffset="723">0 258 328 0,'0'0'249'16,"0"0"-133"-16,0 0 16 16,0 0-4-16,0 0-71 15,0 0-28-15,186-18 3 0,-59 16-13 16,7-4 29-16,7 3-33 16,-10 1-4-16,-11 2-22 15,-30 0-17-15,-25 0-207 16,-13 13-420-16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57:39.42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110 373 611 0,'0'0'180'0,"0"0"-103"16,0 0 28-16,0 0-36 16,0 0-12-16,0 0 18 15,-28-40-75-15,28 40 14 16,0 0-14-16,7 15 19 16,20 14-14-16,18 10 0 15,0 5-1-15,6 1 7 16,1 7 2-16,0-7-13 15,-8-2 0-15,1-3 12 0,-7-8-15 16,0-7 3 0,-18-4 0-16,-3-9-6 15,-10-4-103-15,-7-8-32 0,0 0-33 16,0-8-144-16</inkml:trace>
  <inkml:trace contextRef="#ctx0" brushRef="#br0" timeOffset="279">629 150 494 0,'0'0'148'0,"0"0"-13"16,0 0-65-16,0 0-19 0,0 0-43 16,0 0-2-1,-110 155 49-15,65-72-43 0,-7-3 28 16,15-6-16-16,-1-8-14 15,10-9 5-15,4-8-15 16,4-9 0-16,2-9 5 16,12-7 3-16,-1-10-8 15,0-9 0-15,7-2-21 16,0-3-43-16,0 0-55 16,0-8 0-16,7-26-295 15</inkml:trace>
  <inkml:trace contextRef="#ctx0" brushRef="#br0" timeOffset="581">371 134 439 0,'0'0'164'16,"0"0"-55"-16,0 0-26 16,0 0 4-16,0 0-24 15,0 0-1-15,20-134-8 16,-20 134-45-16,0 28-8 15,0 37-1-15,0 30 0 16,7 22 35-16,11 6-32 16,2-3 32-16,4-11-1 15,4-15-30-15,3-17 38 16,-11-9-41-16,4-13 3 16,-10-9 1-16,0-15 9 0,-14-8-14 15,7-11 0-15,-7-12 9 16,0 0-28-16,0 0 13 15,0-35-77-15,0-19-73 16,0-9-164-16</inkml:trace>
  <inkml:trace contextRef="#ctx0" brushRef="#br0" timeOffset="813">0 708 357 0,'0'0'143'0,"0"0"-1"0,0 0-69 16,0 0-8-16,0 0 10 16,0 0-37-16,244-132 33 15,-127 101-43-15,10-1-13 16,7 4-6-16,-17 5 5 16,-28 9-14-16,-20 11 0 15,-42 3-18-15,-20 12-58 16,-7 22-91-16,0 3-180 15</inkml:trace>
  <inkml:trace contextRef="#ctx0" brushRef="#br0" timeOffset="939286">1378 331 798 0,'0'0'142'0,"0"0"-26"15,0 0-3-15,0 0-22 16,0 0-32-16,0 0 2 0,-13-26-14 16,2 26-14-1,11 0 16-15,-7 0-37 0,7 0 2 16,0 0-2-16,-13 2-2 15,-11 16-7-15,-4 8-3 16,4-4 7-16,10 5-10 16,7 4 3-16,0-2 0 15,7 2 0-15,0 1 10 16,0 2-10-16,14-5 0 16,17 2 1-16,-3-3 6 15,9 1-5-15,-12 0-2 16,-5-4 0-16,-13-4 8 0,0-5-8 15,-7-6 0 1,0-2 2-16,0-2-10 0,-7-2 13 16,-38-4-5-16,-13 0 6 15,-1 0 4-15,-2 0-20 16,19-13-7-16,-2-10-71 16,20-3-25-16,17-5-67 15,7-6-37-15,20-9-218 16</inkml:trace>
  <inkml:trace contextRef="#ctx0" brushRef="#br0" timeOffset="939372">1378 331 590 0</inkml:trace>
  <inkml:trace contextRef="#ctx0" brushRef="#br0" timeOffset="939452">1378 331 590 0,'7'-109'224'0,"7"92"-45"0,17 5-11 0,0 4-64 0,20 5-58 15,8 3-20-15,13 0-22 16,4 0 7-16,6 0-11 15,-16 0-77-15,2 0-96 16,-16 17-154-16</inkml:trace>
  <inkml:trace contextRef="#ctx0" brushRef="#br0" timeOffset="939721">2602 36 906 0,'0'0'224'0,"0"0"-56"0,0 0-36 15,0 0-60-15,0 0-36 16,0 0-7-16,0 86-20 16,-10-9 39-16,3 18 1 15,-7 5-31-15,-17 3 18 16,-6-6-22-16,-5-8-13 15,-33-9 7-15,9-9-8 16,-23-9-78-16,0-4-126 16,20-12-503-16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1:45:23.3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165 466 529 0,'0'0'178'0,"0"0"-87"16,0 0 37-16,0 0-23 0,0 0-9 15,0 0-16-15,0 0-42 16,-165 0-1-16,165 0 0 16,0 0-20-16,0 0 26 15,51 0-23-15,18-8-6 16,27-7 13-16,28-8-22 16,10 0-4-16,-7 1-1 15,-17 8 9-15,-27 8-19 16,-45 6 3-16,-31 0-57 15,-7 0-44-15,-7 16-55 16,-55 10 7-16,-17 9-82 16,-11-4-67-16,15-8 81 0,9-12 133 15,22-7 91 1,13-4 97-16,10 0 43 0,14 0 42 16,-10-4-8-16,10-4-61 15,0 0 8-15,7 2-43 16,0 3-16-16,0 3 8 15,0 0-52-15,0 0-7 16,0 23-4-16,0 19-5 16,0 13 63-16,0 2-34 15,0 0-11-15,0 0 11 16,0-5-29-16,0-9 7 16,14-9-8-16,3-14 8 15,4-9-11-15,-14-11 2 16,0 0-7-16,3 0 5 15,-10-3 4-15,0-15 11 0,0-10-3 16,-24 6-3-16,-4 2-2 16,-16 0-5-16,6 6 3 15,7-1-6-15,10 7 4 16,4 2-1-16,17 3 0 16,0-3 1-16,0 4-4 15,0 2-3-15,0-3-26 16,0 1 13-16,45-11-24 15,24-7 43-15,10-5 9 16,10-1-4-16,-20 3 1 16,-24 9-6-16,-25 5 2 15,-13 1 3-15,-7 2 3 0,0 0 27 16,0 1-5-16,0 5-17 16,0 0 16-16,0 0-29 15,0 0-14-15,0 0 14 16,0 22-10-16,0 9 10 15,0 4 0-15,0-3 8 16,0-7-7-16,7-8-1 16,10-6-5-16,-3-5 1 15,0-6-13-15,17 0 17 16,-11 0 6-16,18-17-1 16,-7 2 0-16,-17 4-5 15,-1 9 0-15,-13-1 8 16,0 3-3-16,0 0-5 15,0 0 0-15,0 0-4 0,0 0 1 16,11 0-6-16,3 0-5 16,-1 0 7-16,18 11-1 15,0 2 8-15,-3-6-3 16,10-4-3-16,-1-3 4 16,8 0-2-16,7-10 4 15,6-29 6-15,-6-9 0 16,-8-6-5-16,-23-4 11 15,-21-1-11-15,0 2 36 16,0 5-10-16,-7 12-10 16,-7 11 32-16,-6 12-24 0,9 11 9 15,11 6-9 1,-6 0-24-16,6 32-2 0,-14 34 0 16,0 28 1-16,-3 20-3 15,10 13 11-15,-7 20-8 16,-3 14 0-16,-4 8-9 15,1-10-7-15,3-27-55 16,10-31-36-16,7-45 5 16,7-29 29-16,30-27 50 15,15 0 20-15,6-55 3 16,25-17 25-16,-7-16-3 16,-18-7-17-16,-27 1 18 15,-31 8-20-15,0 9 12 16,-62 11-7-16,-10 11-3 15,-11 10 13-15,1 8-13 0,16 8-4 16,8 9 2-16,20 9 0 16,24 6-3-16,14 1 0 15,0 2-5-15,28-7-6 16,48-8-4-16,20-8 15 16,14-13-4-16,-7-2 10 15,-14 0-6-15,-30 3 0 16,-14 11 5-16,-28 6 8 15,-17 8 30-15,0 10 2 16,0-1 12-16,0 3-42 0,0 0-1 16,0 11-14-1,-11 32 3-15,-16 17-3 0,-4 6 0 16,10 0 1-16,15-9 0 16,6-11 2-16,0-12-3 15,0-11 0-15,34-9-11 16,4-14-19-16,6 0-75 15,15-34-27-15,3-26-13 16,-11-9-42-16,-16-2 0 16,-11 2-98-16,-24 3 82 15,-7 12 203-15,-45 9 58 16,-23 5 60-16,9 5 16 16,-16 9-50-16,23 3 15 15,15 3-14-15,6 7-18 16,17 0 9-16,4 5-32 15,17 3-2-15,-7 2 4 0,7 0-22 16,0 3 4-16,0 0-28 16,0 0-3-16,0 0-1 15,24 3 2-15,11 13 4 16,2 2 5-16,-6-5-4 16,7-3-3-16,-10-7 0 15,-15-3-1-15,12 0 1 16,-12 0 13-16,11-26 11 15,-10-5 59-15,-7-4-21 16,-7 6-27-16,0 1-2 16,0 5-26-16,-28 9 7 0,-9 5-14 15,-1 9-7-15,0 0 7 16,11 14-83-16,9 24-48 16,18 10-33-16,0 7-156 15</inkml:trace>
  <inkml:trace contextRef="#ctx0" brushRef="#br0" timeOffset="279">2128 734 98 0,'0'0'648'0,"0"0"-476"16,0 0-25-1,0 0-21-15,0 0-21 0,0 0-41 16,-52-68-54-16,52 68 2 16,0 29-12-16,28 14 0 15,3 2 12-15,0-2-9 16,3-3-3-16,4-8 0 16,0-7-71-16,0-11-72 15,-11-10-35-15,-3-4-78 16,-24 0-76-16</inkml:trace>
  <inkml:trace contextRef="#ctx0" brushRef="#br0" timeOffset="433">2128 734 35 0,'134'-102'494'0,"-151"68"-380"0,-4 14 27 0,14 8-12 16,-17 12-7-16,4 0-48 15,-11 32-46-15,3 26 11 16,-16 18-6-16,13 4 2 15,10 0-35-15,-3-9-10 16,3-10-142-16,-10-10-431 16</inkml:trace>
  <inkml:trace contextRef="#ctx0" brushRef="#br0" timeOffset="2113">3655 364 710 0,'0'0'150'15,"0"0"-3"-15,0 0-23 16,0 0-21-16,0 0 6 15,0 0-69-15,0-101-6 16,0 101-30-16,0 17 14 16,13 29-16-16,5 17 7 15,-5 8-6-15,-6 6 12 16,0-2-5-16,-7-4-10 16,7-11 0-16,3-11 10 15,-10-9-10-15,7-14 0 16,-7-12 0-16,0-8-8 0,0-6 7 15,0 0 1-15,0-9 0 16,0-25-38-16,0-6 29 16,0-2-1-16,0-2-1 15,-31 9 3-15,0 7-2 16,-10 5 10-16,-4 12 0 16,1-1-2-16,-1 12-6 15,14 0 8-15,10 0-2 16,11 0-11-16,10 0 7 15,0 0-2-15,10 0-8 16,42 0-7-16,20 0 19 16,18 0-15-16,13-11 19 15,-7-6-2-15,-13 5 4 0,-32 4-2 16,-13 2 0-16,-17 6 8 16,-4-3 1-16,-10 3-9 15,-7 0 0-15,0 0 14 16,0 0-6-16,0 0-4 15,0 0-4-15,0 6 7 16,0 19-7-16,-7 10 0 16,7 2 2-16,0-6-4 15,0 1 9-15,0-9-7 16,20-6 0-16,11-8 4 16,-3-9-7-16,10 0 5 15,13-9-2-15,1-28 23 16,-1-9-18-16,-6-5 8 0,-21 0-5 15,-24 2-4 1,0 9 14-16,-24 11-18 0,-34 9 6 16,-1 14-15-16,-10 6 16 15,18 0-14-15,16 3-33 16,11 23-101-16,24 2-123 16,0-2-211-16</inkml:trace>
  <inkml:trace contextRef="#ctx0" brushRef="#br0" timeOffset="2585">4989 393 709 0,'0'0'183'0,"0"0"-49"15,0 0 10-15,0 0-11 16,0 0-58-16,0 0-61 15,-45-17-4-15,45 54 2 16,0 20-8-16,0 5 38 16,0 5-42-16,0-4 13 15,7-6-13-15,0-9 5 16,-7-11 0-16,0-16-5 16,0-10 0-16,0-11-2 15,0 0 10-15,0-11 11 16,0-32-19-16,-21-20 15 15,-10-14-20-15,4-12 5 0,-11-5 0 16,0-9-1-16,7 5 7 16,11 9-6-16,13 21 0 15,7 19 1-15,0 21-13 16,0 13 9-16,13 9-7 16,46 6-4-16,17 0 16 15,6 6-2-15,-3 23 0 16,-10 5 0-16,-11 7-10 15,-13 1 8-15,-24 7-12 16,-11 0 11-16,-10-3-65 16,-10 2-17-16,-49-2-71 15,-6-3-125-15,6-6-144 0</inkml:trace>
  <inkml:trace contextRef="#ctx0" brushRef="#br0" timeOffset="3545">5463 535 135 0,'0'0'481'16,"0"0"-360"-16,0 0 48 16,0 0-60-16,0 0-8 15,0 0-23-15,-75-69-40 0,54 69 11 16,7 0-44-1,-3 20 0-15,17 17-2 16,-7 6 9-16,7 0-11 0,0-1-1 16,0-4 9-16,24-3-15 15,4-14 6-15,10-6-1 16,-1-9-7-16,1-6-1 16,14 0 9-16,-1-21-6 15,-13-10 17-15,-17-6-12 16,-7-3 1-16,-14-3 0 15,0-2 9-15,-7 2 1 16,-38 3-10-16,-7 12 18 16,1 8-18-16,-1 11 31 15,8 9-29-15,-1 0-1 16,14 0 0-16,17 31 3 0,0 12-4 16,14 5 0-16,0-1 2 15,0-2-9-15,52-7 7 16,24-16-10-16,3-13 9 15,24-9-33-15,-7 0 23 16,-6-29-2-16,-15-2 13 16,-23-3-8-16,-21 0 8 15,-18-1 0-15,-6-3 14 16,-7 5-7-16,0 1 14 16,-7 9 9-16,-6 15-25 15,2 5 19-15,11 3-24 16,0 0-17-16,0 34 13 15,0 9 2-15,0 9 2 0,0-4 0 16,0 3 7-16,11-8-21 16,2-2 9-16,1-7-26 15,-7-9 17-15,-7-5-18 16,0-8 8-16,0-9-20 16,0-3 9-16,-21 0 25 15,-9 0-1-15,-8-11 11 16,17-1-5-16,7 3 10 15,14 3-5-15,0 4 0 16,0-1-21-16,0 1-17 16,35-6 11-16,9-5 8 15,8-5 2-15,10-7-18 0,-11-8 20 16,1-6 13-16,-7-4 2 16,-18-2 2-16,4-7 5 15,-17 1 22-15,3-6 28 16,-10-1-32-16,-7 7 34 15,0 5 7-15,0 18-30 16,0 10 34-16,0 13-23 16,0 5-33-16,0 0-14 15,0 40-7-15,-14 29 7 16,-17 15 0-16,7 6 12 16,4-1-20-16,13-15 8 15,7-9 0-15,0-15-1 0,0-19-109 16,13-15-12-16,12-16-27 15,-5 0-80-15,4-8-48 16</inkml:trace>
  <inkml:trace contextRef="#ctx0" brushRef="#br0" timeOffset="4290">6196 511 381 0,'0'0'145'15,"0"0"-37"-15,0 0-20 16,0 0-5-16,0 0-53 15,0 0-29-15,51-10 55 16,39 10-13-16,23 0-7 16,4-24 5-16,-4 0-37 0,-16-1 22 15,-25-3 18 1,-34 5-1-16,-11 1 25 0,-16-1-5 16,-11 2 13-16,0 2-1 15,0 5-54-15,-18-1 21 16,5 6-9-16,6 9-22 15,0 0 19-15,0 0-30 16,-10 13 3-16,3 29-7 16,-17 18 20-16,4 20-15 15,-18 14-1-15,7 19 2 16,-13 18-9-16,6 5 7 16,-7 13 0-16,1 2-3 15,13-16 0-15,31-23-6 0,7-34-21 16,7-34-2-1,44-30 24-15,25-14 6 0,27-22 2 16,14-39 5-16,10-12 5 16,-30-10-10-16,-22 0 0 15,-33 0 1-15,-32 6 3 16,-10 5-4-16,-10 6 0 16,-49 9-1-16,-30 6 15 15,-1 8-14-15,-6 11 0 16,17 10 2-16,20 10-9 15,29 6 7-15,16 1 0 16,14 5-6-16,0 0 8 16,0 0-4-16,27 0-12 15,32-5-4-15,23-3 11 0,1-3 7 16,-1-3 0-16,-23 3-3 16,-8 0 11-16,-20 2-8 15,-10 3 0-15,-14 0 7 16,-7 3-1-16,0 3-5 15,0 0 3-15,0 0 7 16,0 0-4-16,0 0-14 16,0 26 6-16,0 14 1 15,0 9 4-15,0-3-4 16,0-7 0-16,0-7-4 16,0-11 14-16,0-11-20 15,14-10 10-15,10 0-80 16,13-17-59-16,-9-25-30 0,3-12-186 15,-17-4-191 1</inkml:trace>
  <inkml:trace contextRef="#ctx0" brushRef="#br0" timeOffset="4607">7251 323 545 0,'0'0'135'0,"0"0"-5"16,0 0-22-16,0 0-17 15,0 0-26-15,0 0-51 16,-141-45 14-16,110 70-11 16,7 4-16-16,24 3 23 0,0-7-24 15,0-2 3-15,45-7 21 16,0-6-23-16,-1-8 32 16,-6-2 7-16,-14 0-27 15,-10 0 31-15,-7-5-14 16,-7-12 2-16,0-4-3 15,0 1-20-15,0 4-7 16,0 1-2-16,0 9-20 16,-7 4 20-16,0 2-77 15,-10 0-53-15,10 26 6 16,0 7-110-16,7 5-86 16</inkml:trace>
  <inkml:trace contextRef="#ctx0" brushRef="#br0" timeOffset="4853">7561 543 524 0,'0'0'221'0,"0"0"-70"16,0 0-18-16,0 0 7 15,0 0-70-15,0 0-35 16,0-37-26-16,0 40 8 15,24 19-17-15,3 11 9 16,18 1-2-16,7-4-1 0,-1-1-6 16,8 0 0-1,2-6-44-15,-9-5-119 0,0-13-70 16,-8-5-246 0</inkml:trace>
  <inkml:trace contextRef="#ctx0" brushRef="#br0" timeOffset="5070">7946 414 585 0,'0'0'132'0,"0"0"6"16,0 0 0-16,0 0-31 16,0 0-23-16,0 0-60 15,-127 18 4-15,85 31 17 0,4 5-40 16,-6 5 10-16,6 3-15 15,0-4-45-15,4-6-156 16,3-6-195-16</inkml:trace>
  <inkml:trace contextRef="#ctx0" brushRef="#br0" timeOffset="6177">392 1349 26 0,'0'0'460'0,"0"0"-314"15,0 0-49-15,0 0-15 16,0 0-16-16,0 0-35 16,-148-28 4-16,141 28 2 15,0-3-11-15,7 3 27 16,0 0-39-16,0 0-14 15,7 0-1-15,62 0 1 16,48 3 17-16,55 0 3 16,54-3-10-16,50 0 21 15,50 0-31-15,52 0 11 0,52-12-6 16,45-9 2-16,44-7 0 16,-7 2-7-16,-24 4 3 15,-65 8-8-15,-82 8 5 16,-52 6 0-16,-52 0 2 15,-14 0 6-15,-9 0-8 16,-5-3 0-16,-9-8 0 16,-8 2 1-16,-13-3 1 15,-31 7-2-15,-14 5 0 16,-31 0 11-16,-24 0-11 16,-17 0 0-16,-34 0 2 0,-4 0 4 15,-11 0-6 1,-13-3 0-16,0 3 4 0,0 0-4 15,-6 0-36-15,-53-2-172 16,-23-7-608-16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17:06.15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16976 847 757 0,'0'0'81'15,"0"0"22"-15,0 0 7 16,0-177 1-16,-17 128-31 0,-11 3-31 16,-3 12 19-1,4 11-27-15,2 15-23 0,5 8 5 16,-4 0-23-16,3 5 0 16,-10 32-7-16,0 12 14 15,11 8-7-15,20 1 0 16,0-7-15-16,13-8 13 15,32-9-20-15,7-9 7 16,-15-5 7-16,8-5-8 16,-21-10 16-16,-10 2 0 15,-7-7 2-15,7 5-4 16,-7 4 2-16,-7 8-2 0,10 12-1 16,4 14-3-1,-1 11 6-15,-6 12 0 0,10 8 3 16,-10 0 3-1,7 1-4-15,0-4 5 0,-4-8 2 16,-3-12-1-16,0-11-1 16,0-17-7-16,-7-12 3 15,0-7 6-15,7-4-6 16,-1-4 69-16,5-30 30 16,9-29-89-16,18-16 15 15,14-25-9-15,6-15-17 16,11-16 8-16,-4-2-9 15,-6 3-1-15,-14 22 0 16,-15 23 14-16,-23 29-13 16,0 25-1-16,-7 19 0 0,0 10-3 15,0 6 3-15,0 0-6 16,0 17 5-16,0 37-22 16,0 18 23-16,0 14 0 15,0 0 2-15,0-10-11 16,0-9 9-16,7-22 0 15,10-17-3-15,-10-13 2 16,7-12 1-16,0-3 0 16,10 0 2-16,3-26 8 15,11-17-9-15,7-11 2 16,-7-6-2-16,-7-3 6 16,-4 6-7-16,-20 11 0 0,10 14 2 15,-17 18-2 1,0 12 1-16,0 2-1 0,0 0 0 15,0 0-18-15,7 28 11 16,0 15 6-16,14 3 1 16,3-3-7-16,13-6 7 15,-9-9 0-15,10-5-2 16,-7-12-4-16,-4-7 5 16,4-4 1-16,-10 0 0 15,10 0 1-15,7-26 0 16,-11-14-1-16,11-6 2 15,-7-8 8-15,-11-6-9 16,-2 3-1-16,-18 8 3 16,0 17-7-16,0 13 4 15,0 13 0-15,0 6-2 0,-24 0-20 16,-7 25 13-16,3 27 6 16,-3 10 6-16,17 8-10 15,14-5 7-15,0-8 0 16,0-8-3-16,21-9 8 15,24-14-5-15,-7-12 0 16,13-11 0-16,8-3 3 16,2-3-2-16,12-29-1 15,-5-13 7-15,-2-7 3 16,-22-2-8-16,-13-5-2 0,-24-2 4 16,-7 1 1-1,0 3-5-15,-7 11 0 0,-24 9-2 16,18 14 7-16,-4 14-9 15,10 9 4-15,0 0-23 16,7 35 22-16,0 19-9 16,0 12 10-16,0 5-2 15,24-4 5-15,10-5-3 16,4-5 0-16,-7-9 3 16,-4-5-10-16,4-14 7 15,-24-6 0-15,7-8-3 16,-14-10 8-16,0-2-5 15,0-3 0-15,0 0-9 16,-27 0-12-16,-25-3-82 16,-17-11-84-16,18-1-76 0,23-7-304 15</inkml:trace>
  <inkml:trace contextRef="#ctx0" brushRef="#br0" timeOffset="427">19235 658 715 0,'0'0'165'16,"0"0"-119"-16,0 0 33 0,0 0-5 15,0 0-71-15,0 0 8 16,0 0-5-16,268 3-4 15,-203-1 17-15,-3-2-9 16,-21 0 28-16,-17 0 18 16,-3-2-11-16,-21-14 42 15,0-12-27-15,0 0-43 16,0 3 0-16,-21 2-17 16,-9 2 0-16,9 11-1 15,7 4 3-15,4 3-1 16,10 3-1-16,0 0-1 15,0 0-16-15,0 0 14 16,0 3 3-16,17 11-1 0,11 9 7 16,9 3-3-1,8 2-3-15,-7 4 7 0,-11 2-12 16,-3 0 5-16,-24-2-6 16,0-1 2-16,-31-5-155 15,-65-4-131-15</inkml:trace>
  <inkml:trace contextRef="#ctx0" brushRef="#br0" timeOffset="-1802">13527 470 789 0,'0'0'147'16,"0"0"3"-16,0 0-37 15,0 0 22-15,-34-149-49 16,34 146-46-16,0 3-23 16,0 11-17-16,0 38 0 15,0 25-9-15,7 23 19 16,6 15-10-16,-6 8 0 0,0-3 3 15,-7-11-8-15,0-14 5 16,10-23-34-16,-3-30-65 16,0-16-17-16,0-23-6 15,7 0-31-15,-7-14 40 16,-7-26 51-16,0-6 40 16,-21-5 16-16,-17-6 4 15,-13 0 2-15,6-4 3 16,7 7 30-16,4 11 22 15,10 15 24-15,10 7-25 16,0 13-12-16,14 8-5 0,0 0-37 16,0 0-3-1,21 17 1-15,37 6 2 0,32-6 3 16,30-15 0-16,-3-2 10 16,10 0 28-16,-17-22-4 15,-27-9 18-15,-25-6-8 16,-27-7 1-16,-10-1 25 15,-21-13-26-15,0-5-3 16,0 0-2-16,-21 6-37 16,-3 15 17-16,3 16-5 15,-3 15-16-15,10 7 15 16,8 4-16-16,-12 15-6 16,5 45 2-16,6 20 5 15,7 17-1-15,0 4 0 16,0-10 4-16,7-11-8 0,24-12 4 15,-11-13 0-15,11-15 1 16,-17-15 5-16,10-13-6 16,-17-10 0-16,7-2 1 15,-1 0 11-15,18-28-11 16,0-11 4-16,-3-10-5 16,10-5 11-16,-14 1-11 15,-4 11 0-15,-6 12 3 16,-7 20-7-16,-7 7 4 15,10 3-2-15,4 0-4 16,0 26-13-16,10 17 19 16,-4 5 0-16,4-2-4 0,4-6 0 15,3-8 4-15,0-15 0 16,-10-9-3-16,9-5 5 16,-2-3-2-16,3 0 0 15,7-11 9-15,-11-15-10 16,11-8 7-16,-14-6-6 15,-3-6 3-15,-7 3 8 16,-8 6-7-16,-6 11 3 16,0 14-4-16,0 7 2 15,0 5-5-15,0 0-11 16,0 17 5-16,0 29-3 16,0 8 9-16,0 4 0 0,0-7 1 15,11-8-12-15,23-15 9 16,-3-10 0-16,14-16-7 15,6-2 17-15,15 0-8 16,-4-22 0-16,3-10 4 16,-7-8-3-16,-20 0 3 15,-14-3-4-15,-24 3 8 16,0-4 0-16,0 11-6 16,-10 4-2-16,-11 15 1 15,14 8-11-15,7 6 8 16,0 0-6-16,0 26 3 15,0 19 1-15,0 12 4 16,0-2 0-16,7-3 0 0,24-3-3 16,-3-10 3-1,3-1 0-15,-11-10-3 0,4-5 7 16,-10-3-4-16,-14-7 0 16,0-3-13-16,-7-7-26 15,-58-3-77-15,-35 0-17 16,-10 0-61-16,-7-15-115 15</inkml:trace>
  <inkml:trace contextRef="#ctx0" brushRef="#br0" timeOffset="-1471">14538 224 493 0,'0'0'217'16,"0"0"-134"-16,0 0-6 16,0 0-30-16,0 0-46 15,0 0 11-15,0 0-12 16,79 129 8-16,-41-90-4 16,6-10 16-16,1-9 4 15,0-12 11-15,-7-8 33 16,-11 0-1-16,4-22 28 15,-10-16-32-15,-4-1-21 16,-10-4-3-16,-7 3-14 16,0-1-16-16,-7 7-9 0,-38 9-2 15,1 10-7 1,-15 15-99-16,14 0-104 0,14 20-94 16</inkml:trace>
  <inkml:trace contextRef="#ctx0" brushRef="#br0" timeOffset="-10351">59 601 664 0,'0'0'208'0,"0"0"-37"16,0 0-56-16,0 0 13 15,0 0-40-15,0 0-23 16,-59-126-8-16,59 126-54 0,0 0 1 15,0 11-4-15,0 38-16 16,0 23 12-16,0 16 4 16,0 1 0-16,0 0-2 15,0-12 13-15,0-8-11 16,0-15 0-16,0-17 3 16,0-11-6-16,0-15 3 15,0-9 0-15,0-2 10 16,0 0-8-16,0-13 21 15,0-39-16-15,0-28 4 16,0-29-13-16,0-22 2 16,0-12 0-16,25 3 0 0,-5 12 9 15,-6 19-9 1,3 14 0-16,-3 27 3 0,-7 23-14 16,6 19 11-16,12 17-17 15,19 9 6-15,22 11-31 16,16 35 27-16,-17 19-7 15,-3 10-25-15,-41 5 25 16,-14-3-12-16,-7-11-13 16,0-9 29-16,-45-11-76 15,-6-6-24-15,-1-6 1 16,7-2-93-16,18-6-132 16</inkml:trace>
  <inkml:trace contextRef="#ctx0" brushRef="#br0" timeOffset="-9137">692 776 414 0,'0'0'248'16,"0"0"-123"-16,0 0 31 15,0 0-59-15,0 0 21 16,0 0-63-16,-107-98-33 15,55 98-2-15,1 35-20 16,-8 16 7-16,22 12-14 16,9 5 12-16,28-1-5 15,0-8 0-15,0-7 0 0,28-12-7 16,9-12-8-16,8-10-18 16,0-18 21-16,-1 0 8 15,-6-10 4-15,-3-21 0 16,-11-10 7-16,-17-7 6 15,6-11-13-15,-13-4 7 16,0-3 31-16,0 9-26 16,-27 11 12-1,-11 15-10-15,0 13-7 0,-6 16-4 16,-8 2-3-16,7 5 0 16,7 32-3-16,11 15 2 15,27 5 0-15,0 3 1 16,0-6-32-16,45-7 28 0,6-12-35 15,15-17 2-15,-8-11 25 16,11-7 2-16,-11 0 10 16,1-30 0-16,-8-4 7 15,-20-9-2-15,0-5-3 16,-17-3 2-16,-14 2 32 16,0 9-33-16,0 10 23 15,0 20 3-15,0 5-15 16,0 5-13-16,0 2-1 15,0 35-7-15,0 15 0 16,0 11 14-16,0-1-9 16,20-2 2-16,5-3-22 0,-19-4 11 15,1-11-19-15,-7-5 3 16,0-11 4-16,0-12-54 16,0-8-8-16,-7-6 21 15,-13 0 63-15,-4 0-2 16,10-12 3-16,7-7 0 15,7-4-1-15,0 0 9 16,0-3-7-16,7-3 0 16,14-5 6-16,16-3 1 15,1-3-8-15,7 0 1 16,-18 2 18-16,-9 4-9 16,2 6 16-16,-13 2-9 15,17 6 11-15,-17 6 12 16,7 5-22-16,-7 7-1 15,3 2-6-15,-3 0-11 0,7 0 0 16,10 20-1-16,-11 11 3 16,8 11-8-16,3 10 6 15,-17 5 0-15,0 0-1 16,-7-2 4-16,0-9-3 16,0-3 0-16,0-12 4 15,0-9-13-15,0-7 4 16,0-6-16-16,0-4 13 15,-14-5 8-15,-31 0 8 16,8 0 11-16,-8 0-19 16,17-11 14-16,4-7-14 0,24-4 0 15,0-7 0-15,0-5-12 16,31-6 10-16,28-11 2 16,13-4-23-16,4 4-28 15,-11 10 22-15,-20 16 28 16,-14 14-7-16,-18 7 15 15,-6 4-7-15,10 0 0 16,-3 0-12-16,0 29 7 16,-4 3-1-16,-3 8 6 15,0 0-3-15,-7 0 7 16,0-3-4-16,0-6 0 16,0 0 2-16,0-4-7 15,0-7 7-15,0 0-2 16,0-4 0-16,0-4 9 0,0-4-9 15,7-2 0-15,-7-6-11 16,7 0-48-16,-7-6-198 16,7-24-350-16</inkml:trace>
  <inkml:trace contextRef="#ctx0" brushRef="#br0" timeOffset="-8995">1579 727 119 0,'0'0'357'0,"0"0"-260"16,0 0-24-16,0 0-34 16,0 0-29-16,0 0-10 0,0-32-223 15</inkml:trace>
  <inkml:trace contextRef="#ctx0" brushRef="#br0" timeOffset="-8096">1995 621 685 0,'0'0'137'15,"0"0"24"-15,0 0-8 16,0 0-49-16,0 0-8 16,0 0-92-16,-83-57 2 15,69 117-6-15,1 20 0 0,-5 14 11 16,12 6-11-1,-8-5 10-15,14-6-12 0,-7-10 2 16,0-10 0-16,7-19 0 16,0-20 7-16,0-16-9 15,0-8 2-15,0-6 0 16,0 0 7-16,0 0 1 16,0-17 8-16,0-23-8 15,0-9-4-15,14-6-4 16,17 9 0-16,-4 13 6 15,-3 16-19-15,-3 11 13 16,-7 6-10-16,17 0-2 0,13 15 9 16,-23 19 2-16,3-1 0 15,-10 8-16-15,-7-4 15 16,-7-3-17-16,0-2 4 16,0-10 12-16,0-1-30 15,-21-10 13-15,-17 0-10 16,-13-7-3-16,6-4-8 15,0 0 40-15,7 0-4 16,25 0-4-16,6 0 2 16,7-9 2-16,0-5-17 15,45-10-8-15,20-7 26 16,17-9 3-16,15-8 1 16,-8-9 0-16,0 0 6 0,-16-4-6 15,-11 2 25 1,-21 1 0-16,4-8 20 0,-21 0-8 15,-11-2-1 1,-13 2 21-16,0 9-35 0,-27 8 13 16,-18 18-5-16,14 16-23 15,17 10 3-15,-10 5-10 16,17 20-7-16,-13 46 0 16,3 19 12-16,10 16-5 15,7 1 0-15,0-10 1 16,0-15-9-16,0-19-24 15,31-24-40-15,20-17 58 16,1-14-8-16,-1-3 22 16,1-15 0-16,6-22 3 0,-6-8-1 15,-14-7-1-15,-7 7-1 16,-17 1 21-16,-14 13-18 16,0 11 38-16,-14 4-7 15,-24 16-34-15,-7 0 0 16,1 13-1-16,6 32 1 15,17 8-2-15,21 0 8 16,0 2-6-16,0-9 0 16,31-6-1-16,14-11-6 15,-4-10-40-15,21-10-31 16,3-9-88-16,18 0-249 16</inkml:trace>
  <inkml:trace contextRef="#ctx0" brushRef="#br0" timeOffset="-7703">4309 721 968 0,'0'0'79'0,"0"0"22"16,0 0-16-16,0 0-61 16,0 0-20-16,0 0-3 15,51 158 0-15,-30-95 4 0,-14-4 1 16,17-8-2-16,-10-7-4 16,-1-9 1-16,5-13 4 15,2-14-5-15,-13-4 0 16,17-4 9-16,14-24 10 15,20-30 81-15,15-20-64 16,9-12-28-16,-6 0 3 16,-11 5-8-16,-20 16-3 15,-7 22 0-15,-25 23-17 16,-6 20-46-16,-7 0-77 16,0 38-117-16,17 16 86 15,-10 12-334-15</inkml:trace>
  <inkml:trace contextRef="#ctx0" brushRef="#br0" timeOffset="-6879">5285 932 3 0,'0'0'677'16,"0"0"-538"-16,0 0-16 16,-27-162-3-16,-4 130-29 15,0 10-31-15,10 10-1 16,-3 9-47-16,3 3-12 15,-16 18-9-15,-8 30 9 16,7 12 9-16,4 8-9 16,23-1 0-16,11-8-3 0,0-13-34 15,38-17-17 1,7-12-6-16,7-14 23 0,-1-3 34 16,1-9-1-16,3-28 4 15,-4-6 15-15,-16-8-4 16,-4-1 26-16,-18-3 11 15,-13 10-30-15,0 8 30 16,0 10-15-16,0 16 4 16,0 9-13-16,-20 2-24 15,-4 0 0-15,3 34-8 16,-3 9 19-16,17 2-21 16,7 2 10-16,0-7-1 15,24-12-6-15,14-8 3 16,7-14 4-16,6-6 0 15,-6 0 2-15,7-11 6 0,-18-18-6 16,-3-6-1-16,-7-5 14 16,-17 0-4-16,-7 3 37 15,0 0-3-15,0 9-25 16,0 8 16-16,0 8-20 16,0 10 4-16,0 2-18 15,0 0-2-15,0 19-7 16,0 24 2-16,27 11 5 15,4 4-4-15,14-4 6 16,0-6-2-16,-1-4 0 0,1-10 9 16,-17-5-9-1,9-8 0-15,-13-5 2 0,-10-8-8 16,-7-6 8-16,-7-2-2 16,0 0 1-16,0 0-1 15,-7-5-4-15,-31-21-7 16,1-5 5-16,23-6-8 15,14-7 14-15,0-10-9 16,38-3-4-16,27-7-34 16,17 11 29-16,-16 9-3 15,-8 19 3-15,-3 20 10 16,-20 5 0-16,9 12-4 16,-6 30 11-16,-7 10-10 15,-10 5 9-15,-14-3 1 0,0-5 1 16,-7-6-5-16,17-12 7 15,-10-5-2-15,-1-9 0 16,-6-6-60-16,0-7-37 16,0-4-100-16,0 0-179 15</inkml:trace>
  <inkml:trace contextRef="#ctx0" brushRef="#br0" timeOffset="-6555">6389 324 548 0,'0'0'86'0,"0"0"13"15,0 0 2-15,0 0-72 16,0 0-29-16,0 0 2 16,-28 46-2-16,28-21 0 15,21-3 4-15,17-6-4 16,0-14 0-16,0-2 13 15,-4 0 50-15,-3-11 20 16,0-18-8-16,-11-8 9 16,5-6-36-16,-25 2-10 15,0 2-32-15,0 7-2 16,-18 7-4-16,-20 10-24 16,-3 15-26-16,-3 0-65 15,13 29-38-15,17 20-8 16,14 8-308-16</inkml:trace>
  <inkml:trace contextRef="#ctx0" brushRef="#br0" timeOffset="-5940">7169 753 153 0,'0'0'576'0,"0"0"-466"16,0 0 7-16,0 0 16 15,0 0-49-15,-61-146-13 16,19 131-9-16,4 6-38 16,1 9-12-16,-8 0-12 15,0 21 0-15,-6 25-8 0,6 11 12 16,7 6-4-16,31-6 0 16,7-3-16-16,0-14 15 15,0-9-36-15,38-13 3 16,7-10 12-16,-7-8 7 15,-4 0 15-15,11-8 0 16,-14-15 8-16,0-8-9 16,-18-4 6-16,1 4-5 15,-7 2 17-15,-7 12-8 16,0 9 10-16,0 8-19 16,0 0 0-16,0 0-5 15,0 22-8-15,0 15 13 0,0 3 0 16,31-5-5-16,21-3-3 15,6-18-9 1,31-9-44-16,1-5 54 0,13-5 4 16,0-29 3-16,-14-7 2 15,-20-13 7-15,-10-9-7 16,-22-8 33-16,-16-18 3 16,-14-11 21-16,-7-7-1 15,0-1-20-15,0 17 5 16,0 16-22-16,0 30 12 15,0 25-4-15,0 20-24 16,0 0-5-16,-7 54-9 16,0 29 7-16,-13 23-8 0,-4 8 19 15,10 0-9 1,0-7 0-16,4-16-13 0,10-17-38 16,0-20-98-16,10-20-18 15,31-19-102-15,4-15-233 16</inkml:trace>
  <inkml:trace contextRef="#ctx0" brushRef="#br0" timeOffset="-5617">7778 515 512 0,'0'0'119'0,"0"0"-102"15,0 0 4-15,0 0 11 0,0 0 22 16,258 31 9-1,-169-25-26-15,8-6 14 0,-8 0-1 16,-24 0-4-16,-13 0 6 16,-14 0-8-16,-25-3 10 15,-13-2 24-15,0 5-43 16,0 0 13-16,0 0-15 16,0 0-25-16,0 0-8 15,0 20-17-15,0 17 17 16,0 7 0-16,7-2 5 15,-7-2-9-15,11 0 5 16,-4-3-1-16,-7-3 0 16,0-5-50-16,0-7-87 15,0-10-91-15,0-9-240 0</inkml:trace>
  <inkml:trace contextRef="#ctx0" brushRef="#br0" timeOffset="-5285">8569 272 546 0,'0'0'95'15,"0"0"-39"-15,0 0 25 16,0 0 1-16,0 0-37 16,0 0-37-16,-59-52-3 15,59 76-5-15,0 4 0 16,0 0 6-16,0-4-4 0,31-10-1 15,-3-8 1-15,10-6 21 16,-7 0 22-16,13-3 31 16,-16-26-21-16,3-2-36 15,-17-6 9-15,-8-1-15 16,-6 7-11-16,0 5-2 16,-20 12-18-16,-11 11-57 15,3 3-26-15,4 6-35 16,17 31-37-16,1 8-333 15</inkml:trace>
  <inkml:trace contextRef="#ctx0" brushRef="#br0" timeOffset="-4227">9171 772 707 0,'0'0'174'0,"0"0"-57"16,0 0 7-16,0 0-16 16,0 0-57-16,-59-151 6 15,35 147-39-15,3 4-11 16,-3 0-7-16,-3 33-1 16,-4 12 1-16,7 9 0 15,10 7 4-15,7-7-9 16,7 0 5-16,0-8-2 15,7-11-1-15,24-10-12 0,7-14 2 16,3-11 1-16,4 0 12 16,6-6 7-16,-6-22-4 15,0-11-3-15,-7-10 8 16,-7-9-3-16,-18-5 7 16,-13-5 6-16,0 5-7 15,-7 6 22-15,-30 14-22 16,-8 14 5-1,7 12 0-15,11 17-16 0,-4 0-1 16,10 20-2-16,-3 28 3 0,-4 14-1 16,11 0 1-1,17 1 0-15,0-6-10 0,0-5-13 16,38-10 1-16,7-16-14 16,13-9 3-16,-6-11 27 15,10-6 2-15,-4 0 4 16,-6-12 6-16,-8-14 2 15,1-5 1-15,-7-3 4 16,-4-2-10-16,-10 3 26 16,-10 5-22-16,0 5-1 15,-14 9 3-15,0 5-1 16,0 9-7-16,0 0-1 16,0 0-30-16,0 23 30 15,0 11-7-15,0 3 7 16,10-2-8-16,-3-4 4 0,0-8 2 15,0-6-12-15,0-6-20 16,10-8 33-16,-3-3-19 16,13 0 20-16,11 0-5 15,7-25 12-15,-1-4-7 16,1-2 0-16,-7 5 6 16,-11 3-6-16,-3 11 0 15,-3 7 0-15,-4 5-2 16,4 0-2-16,10 14 4 15,-10 12 0-15,3 6 0 16,-4-7-6-16,4-5 6 16,-10-3 0-16,0-8-4 0,3-7 14 15,-3-2-10-15,-1 0 9 16,18 0-1-16,-3-14 48 16,10-15-34-16,0-5-13 15,-7-5 23-15,-18-7-21 16,-13-3 13-16,0 3-6 15,0 3-18-15,0 12 26 16,0 8-21-16,0 12 0 16,0 5-3-16,0 6-2 15,0 0-1-15,-7 3-11 16,1 31 4-16,-5 13 2 16,11 3 6-16,0-1 0 0,0-1-5 15,11-2-8-15,23 0 12 16,4-9-2-16,6-2-1 15,-13-10-1-15,-3-2 5 16,-11-8 0-16,-17 0-2 16,0-10-11-16,-24 0-12 15,-55-2-33-15,-28-3-66 16,-3 0-88-16,7 0-129 16</inkml:trace>
  <inkml:trace contextRef="#ctx0" brushRef="#br0" timeOffset="-3032">11705 962 531 0,'0'0'157'0,"0"0"-15"15,0 0 2-15,0 0-14 16,0-146-44-16,-31 136-21 15,-14 8-27-15,11 2-35 16,-11 0 13-16,0 12-16 16,7 19 4-16,-6 9-5 15,16 5 1-15,11 1 0 16,17 3-6-16,0-6-1 16,7-8-2-16,31-13-21 15,20-13-1-15,4-9 26 16,3 0-7-16,-6-20 12 0,-8-14-5 15,-6-7 14-15,-21-5-9 16,-24 1 15-16,0 2 17 16,-45 3 12-16,-23 3-34 15,-4 11 10-15,13 9-4 16,7 8-16-16,8 9 0 16,13 0 0-16,0 9 5 15,17 25-13-15,7 4 5 16,7-2 2-16,0 4 1 15,59-5-23-15,23-6 23 16,35-18-3-16,10-11 7 0,14 0-3 16,-13-23 0-1,-18-17-1 1,-21-12 19-16,-17-5-9 0,-20-9 36 0,-8-5 18 16,-26-3-20-16,-11 2 9 15,-7 9-25-15,0 12-4 16,-14 14 5-16,-10 11-27 15,10 14 20-15,-3 12-22 16,3 0 2-16,-7 35-12 16,-10 36 10-16,0 31 0 15,11 19 0-15,6 19 11 16,-10 20-11-16,3 14 0 16,-3 15 1-16,-13 3-5 15,9 3 4-15,-10-4-7 0,7-23-5 16,17-30-30-16,14-47 15 15,0-42 6-15,25-31 18 16,26-18 3-16,8-18 2 16,6-37 5-16,17-16 1 15,-23-8-5-15,-8-4 11 16,-20 5-13-16,-31 4 6 16,0-3-10-16,-13 2 3 15,-32 1-11-15,-7 11-12 16,21 9-54-16,11 14-20 15,20 5-73-15,0 5-132 16,65-9-364-16</inkml:trace>
  <inkml:trace contextRef="#ctx0" brushRef="#br1" timeOffset="5153">3239 2754 366 0,'0'0'379'0,"0"0"-251"0,0 0-15 16,0 0-10-16,0 0 40 15,0 0-46-15,-72 0-22 16,72 0-16-16,0 0-30 16,0-3 11-16,14-12-9 15,0-7-22-15,17-10 7 16,0 4-16-16,-4-1 0 15,4 1-1-15,-10 5 10 16,-4 5-8-16,-3 5-1 16,-8 1 3-16,-6 9-6 15,0 0 4-15,0 3-1 16,0 0 0-16,0 0-7 16,7 0 7-16,0 20-11 0,10 11 11 15,-10 12-4 1,7 3 4-16,-7-1 0 0,0 2 0 15,3 1 6-15,-10 0-9 16,0 2 3-16,0-8 0 16,0-7-7-16,0-4 7 15,0-11-10-15,0-6 8 16,-10-2-18-16,3-6 19 16,0-1-3-16,-7-2 4 15,7 0-5-15,-10 0 0 16,17 1 5-16,0-4-5 15,0 2 11-15,0-2-12 0,0 0-2 16,31-12-47-16,28-22 55 16,30-12-31-16,7 0 10 15,1-2-62-15,-15-1-97 16,-30 3-55-16,-21-2-325 16</inkml:trace>
  <inkml:trace contextRef="#ctx0" brushRef="#br1" timeOffset="5596">3449 1948 752 0,'0'0'149'15,"0"0"-53"-15,0 0 10 0,-230-66-3 16,178 66-53-16,1 0 17 15,-4 43-67-15,-4 31 10 16,8 28-10-16,-1 25 0 16,7 13 0-16,14 3 1 15,24 3 7-15,7 2-8 16,7-3 0-16,48-1 0 16,31-15-10-16,28-29 9 15,10-26-2-15,17-31-4 16,6-26-3-16,5-17 10 15,-11-3 0-15,-11-43 7 16,-16-19 3-16,-11-21-10 0,-21-19 7 16,-23-19 29-16,-32-13-18 15,-16-18 5-15,-11-2-6 16,-62 3-7-16,-41 22 8 16,-14 35-18-16,-17 34-7 15,13 31 3-15,25 25-10 16,24 7 12-16,34 14-64 15,31 37-57-15,7 20-78 16,52 12-169-16</inkml:trace>
  <inkml:trace contextRef="#ctx0" brushRef="#br1" timeOffset="6124">5265 2442 870 0,'0'0'136'16,"0"0"-25"-16,0 0-12 16,0 0-12-16,0 0-75 15,0 0-5-15,-38 94-7 16,38-7 1-16,0 0 2 15,0 0-1-15,0-7 0 0,0-3-2 16,0-8 3 0,0-11 4-16,14-22-6 0,-8-19-1 15,-6-11 0-15,0-6 12 16,0-18-3-16,0-27 6 16,-13-27-12-16,-8-20 1 15,-3-16 1-15,17-21-5 16,7-7 2-16,0 10-4 15,0 17 2-15,0 38 0 16,0 24-4-16,0 27 10 16,0 12-8-16,7 8 2 15,24 0-26-15,7 32 24 16,13 21-5-16,15 16 7 16,-8 14-4-16,11 3 5 15,-11 0-1-15,-13-12 0 0,-14-6 3 16,-24-5-14-16,-7-5 10 15,-31 5-1-15,-52 0-36 16,-20 3-87-16,-14-4-4 16,4-10-74-16,34-15-227 15</inkml:trace>
  <inkml:trace contextRef="#ctx0" brushRef="#br1" timeOffset="7814">6011 2748 785 0,'0'0'131'0,"0"0"-35"15,0 0 12-15,0 0-14 16,0 0-61-16,0 0-1 15,-131-34-13-15,131 34-17 16,-10 6-4-16,10 31 0 16,-7 13 2-16,7 8 7 15,0 1-7-15,0-3 0 0,7-5-4 16,31-5 3 0,6-15-4-16,1-11 4 0,7-14-27 15,-1-6 16-15,-13 0-2 16,-7-26 14-16,-10-8 6 15,-15-9 3-15,1-8-3 16,-7-6 8-16,0-10-4 16,-7-1 26-16,-27 5-19 15,-11 6 0-15,-6 20 22 16,6 13-26-16,-7 20 12 16,-3 4-25-16,11 14 9 15,9 34-18-15,-2 15 9 16,23 11 0-16,14 1-5 15,0-4 10-15,65-11-9 0,25-11 4 16,20-21-30 0,-7-16 16-16,3-12-11 0,-20 0 16 15,-3-23-2-15,-25-12 13 16,-13-1-2-16,-14-5 0 16,-17-2 3-16,-14 1 10 15,0-4-12-15,0 9 7 16,0 8 20-16,-14 15-21 15,7 8 10-15,7 6-17 16,-7 0-3-16,7 9-3 16,0 25-10-16,0 6 16 15,0 0-6-15,0-5 8 16,21-6-5-16,17-13-5 0,-1-2-27 16,8-10 24-1,0-4-25-15,-11 0 4 0,11-4 23 16,-14-21 0-16,-17-6 9 15,10-7 0-15,-4-2 7 16,-13-3 8-16,10 3-8 16,-10 9 8-16,-7 13 12 15,0 13-21-15,0 5 6 16,7 0-12-16,7 5-23 16,10 27 23-16,-3 11-6 15,9 0 6-15,8-9 0 16,4-8 9-16,19-12-9 15,-2-14 0-15,17 0-10 16,-4-14 7-16,-7-32 3 0,4-5 0 16,-24-6 3-1,-8-6 4-15,-23 3 4 0,-14-1 14 16,0 4-14-16,0 9 36 16,-24 7-13-16,3 16-16 15,8 5 20-15,6 12-29 16,7 4 6-16,0 4-15 15,0 20-23-15,-11 37 19 16,11 21 1-16,0 2 3 16,-6 0-1-16,6-8 8 15,0-13-7-15,0-7 0 16,0-12 3-16,17-14-10 16,-3-10 7-16,-8-12-2 0,1-4-5 15,17 0 14 1,-3-29-2-16,17-13-5 0,13-7 9 15,-6-3-8-15,7 9-1 16,-15 12 0-16,8 11-2 16,-17 14 3-16,3 6-4 15,6 0 1-15,-16 31-10 16,3 9 6-16,-17 7 4 16,-7 1 2-16,0 1-6 15,-24-6 0-15,-10-9 6 16,-11-9-1-16,0-5-3 15,0-11 0-15,1-9 4 0,6 0 0 16,7 0-3-16,17 0 11 16,7 0-8-16,7 0 0 15,0 0-21-15,0 0 20 16,0 0-24-16,0-3-7 16,38-3-8-16,14-5 16 15,13-6 24-15,11-5 0 16,-4-11 3-16,10-4-11 15,-6-8 10-15,-17-1-2 16,-15-9 17-16,-6-7-5 16,-17-10 26-16,-8 1-5 15,-13-4-9-15,0 15 20 16,0 15-30-16,-6 13 5 0,-15 18 9 16,-3 11-26-16,3 3-4 15,-10 15-5-15,-13 47 7 16,6 21-5-16,10 18 5 15,15-2 0-15,13-7-2 16,6-15 6-16,53-11-9 16,6-20-6-16,18-12-38 15,6-23 25-15,1-11-14 16,6-8 32-16,0-33-4 16,-13-7 18-16,-25-1-8 15,-6 0 0-15,-39 4 3 16,-6 5 16-16,-7 3 16 15,0 14-8-15,-20 9 10 16,-25 11-37-16,7 3 0 0,0 8-1 16,11 33 1-16,10 15-4 15,10 5 4-15,7 2 0 16,7-9-3-16,48-11 5 16,10-6-4-16,24-17-24 15,28-17-91-15,31-3-78 16,24-9-320-16</inkml:trace>
  <inkml:trace contextRef="#ctx0" brushRef="#br1" timeOffset="8543">10683 2276 151 0,'0'0'907'0,"0"0"-776"15,0 0 15-15,0 0 0 16,-127-146-80-16,127 146-56 16,0 12-10-16,0 46-9 15,0 24 9-15,0 18 3 16,0 0 4-16,0-6-7 16,0-10 0-16,7-16 6 15,0-11-7-15,0-14 1 16,3-18 0-16,-10-10 0 15,0-12 8-15,0-3-8 0,0 0 12 16,0-20-8-16,0-29 33 16,0-22-24-16,0-21-10 15,7-13 1-15,14-15 4 16,-14-1-7-16,-7 15-1 16,6 23 4-16,-6 26-1 15,0 29-3-15,0 13 0 16,0 13-8-16,18 2 8 15,19 6-8-15,29 39-11 16,23 24 9-16,7 22-1 16,-23 13 8-16,-5 1-25 15,-30-8 17-15,-31-9-21 16,-7-9 18-16,-7-14 2 16,-48-9-11-16,-3-7 22 15,-1-11-29-15,1-13-1 0,6-10 10 16,28-9-8-16,11-6 29 15,13 0 3-15,0 0 3 16,20-23-12-16,32-20 5 16,30-11 1-16,15-7-3 15,-1 2 12-15,-21 1-9 16,-2 13 2-16,-29 9 1 16,-13 15 21-16,-10 6-15 15,-11 9 1-15,4 6 7 16,-7 0-17-16,0 0-1 15,17 26 0-15,-4 11 1 16,-6 6-4-16,10 0 4 0,-17 3 0 16,7-6-2-16,3-9 10 15,-10-9-8-15,0-7 0 16,-7-6-49-16,0-4-45 16,0-5-143-16,0 0-46 15</inkml:trace>
  <inkml:trace contextRef="#ctx0" brushRef="#br1" timeOffset="8839">11564 2268 546 0,'0'0'120'0,"0"0"-11"16,0 0-6-16,0 0-25 0,0 0-36 15,0 0-35-15,-52-24-4 16,52 54-3-16,0-2 2 15,38-5 1-15,14-6-2 16,-1-17 5-16,1 0 25 16,-15 0 23-16,-9-20 28 15,3-5-8-15,-24-4-34 16,-7 0 9-16,0 3-29 16,0 6-18-16,-38 6-2 15,4 12-25-15,-11 2-47 16,28 25-81-16,10 29-36 15,7 9-183-15</inkml:trace>
  <inkml:trace contextRef="#ctx0" brushRef="#br1" timeOffset="10214">12327 2694 711 0,'0'0'191'0,"0"0"-68"0,0 0-1 15,0 0-31-15,-110-172-29 16,58 147 0-16,8 7-32 16,-8 12-4-16,-10 6-25 15,11 6 4-15,6 32-8 16,11 6 3-16,16 9 0 16,18-7-8-16,7-4 8 15,55-10-4-15,-3-12-3 0,6-9-32 16,-3-11 27-16,-17 0-1 15,-11 0 13-15,-3 0 9 16,-17-8-5-16,-14 2 1 16,6 6 19-16,-6 0-1 15,0 0-11-15,0 6-12 16,0 34-2-16,-6 25-2 16,-15 21 8-16,-3 17-1 15,17 6 4-15,-7 3 0 16,14-10 7-16,0-5-13 15,0-9-1-15,0-9 4 16,0-11 4-16,0-11-8 0,0-15 0 16,0-13 4-16,-13-20 1 15,-18-9-4-15,0-9 5 16,-14-42 13-16,-7-18-16 16,1-7 4-16,6-4-7 15,7 5 2-15,25 6-3 16,13 4 1-16,0 2-1 15,58-9-5-15,31-2-8 16,15-7 12-16,9-1 2 16,-3-1 0-16,-7 6-2 15,-13 5 2-15,-15 13 0 16,-23 10 9-16,-14 9-7 16,-25 4 23-16,1 6 4 0,-14-2-8 15,0 6 15-15,0 4-18 16,0 10-3-16,0 12 5 15,0 0-15-15,0 0-4 16,0 0-1-16,0 9-29 16,0 31 26-16,0 17-3 15,17 5 6-15,11-1 3 16,17-7 4-16,13-11-8 16,11-11 1-16,-4-12-24 15,11-15 20-15,-4-5-13 16,-3-5 17-16,-11-33-6 15,-6-16 18-15,-8-11-6 0,-6-13 1 16,-24-11-5-16,-14-8 28 16,0 0-18-16,-7 6-1 15,-31 12 8-15,0 18-18 16,11 18 17-16,3 17-7 16,17 15-9-16,0 9 13 15,7 2-15-15,0 0-1 16,0 0-6-16,0 33-11 15,0 30 18-15,0 26-5 16,0 11 13-16,0 4-12 16,14-6 4-16,17-6 0 15,7-15-4-15,-4-19 1 16,-3-19 2-16,0-13 1 16,-4-18-12-16,-2-4 5 15,-5-4 7-15,4 0 0 0,4-9 2 16,3-23 7-16,6-13-8 15,-9-4-1-15,-4 1 5 16,-10 2-6-16,-14 6 1 16,0 5 0-16,0 13 0 15,0 5 7-15,0 11-7 16,0 3 0-16,0 3 1 16,0 0-8-16,0 0 7 15,0 0 0-15,0 0-6 16,0 0 9-16,0 0-3 15,0 0 0-15,0 0 2 16,0 0-11-16,0 0 9 0,0 0 0 16,0 0-5-16,0 0 9 15,0 0-4-15,0 0 0 16,0 0 1-16,0 0-6 16,0 0 5-16,0 0 0 15,0 0-6-15,0 0 10 16,0 0-4-16,0 3 0 15,14 17 0-15,3 11-6 16,3 4 6-16,18 5-4 16,7 0 1-16,0-2-14 15,6 1 8-15,1-10 7 16,-21-7-7-16,-11-5 0 16,-6-5 6-16,-14-4-3 0,0-8 5 15,0 0-41-15,-7 0 1 16,-44 0-43-16,-15 0-116 15,-16 0-144-15,23-11-547 16</inkml:trace>
  <inkml:trace contextRef="#ctx0" brushRef="#br1" timeOffset="10392">13462 2347 651 0,'0'0'102'0,"0"0"-54"15,0 0 17-15,0 0-26 0,0 0-32 16,244-42-1-16,-199 42-6 16,-8 0-134-16,-30 0-421 15</inkml:trace>
  <inkml:trace contextRef="#ctx0" brushRef="#br1" timeOffset="10531">12853 2171 781 0,'0'0'109'0,"0"0"-10"15,0 0-49-15,0 0-24 16,0 0-26-16,0 0-55 16,-14 14-223-16</inkml:trace>
  <inkml:trace contextRef="#ctx0" brushRef="#br1" timeOffset="11380">15827 2477 480 0,'0'0'75'0,"0"0"-58"15,0 0-14-15,0 0 14 0,0 0 37 16,0 0-11 0,272-18 20-16,-183 1-21 0,-6 0-6 15,-18 0 22-15,-27-1-28 16,-14 3 3-16,-17-1 0 16,-7-1-19-16,0 2 23 15,0 1-27-15,-17 3-9 16,-11 2-1-16,-3 7-4 15,-13 2 4-15,6 0-2 16,10 0 16-16,4 0-17 16,10 2 3-16,14 7 0 15,0 2-1-15,0 7 2 16,45 4-1-16,31 1 10 0,-4 1-7 16,11-5 22-1,-18 1-9-15,-3 0 6 0,-35-6-3 16,-13-2-13-16,-14 0 2 15,0-1-8-15,0 3 7 16,-28 4-12-16,-30 3 5 16,-18 3-11-16,-6-2-107 15,17-4-214-15</inkml:trace>
  <inkml:trace contextRef="#ctx0" brushRef="#br1" timeOffset="12032">18144 2339 608 0,'0'0'181'0,"0"0"-105"15,0 0 29-15,0 0 14 16,0 0-41-16,0 0-21 16,-124-139-41-16,124 124 2 0,0 1-4 15,21 2-9-15,16 0-5 16,1 7 0-16,0-4 3 15,3 9-2-15,-3 0-1 16,-7 0 0-16,-3 9-9 16,-4 16 6-16,-17 10 3 15,-7 7 0-15,0 2-9 16,0-1 4-16,-14-9 4 16,-10-9 1-16,10-13-6 15,0-4 14-15,7-4-8 16,-10-4 0-16,17 0 2 15,-7 0 1-15,7 0-1 0,0 0-2 16,0 0 9 0,0 0-9-16,0 0 8 0,0 2-8 15,38 1-1-15,14 6-4 16,-8 5 5-16,8 3 0 16,0 3-1-16,-15 6 2 15,-9 0-1-15,-4-1 0 16,-17-2-1-16,-7 1-4 15,0-2 2-15,-14-2-1 16,-38-5-2-16,-16-4 9 16,-5-6-3-16,5-5 0 15,-4 0-3-15,27 0-38 16,0 0-86-16,31 0-78 16,14-11-264-16</inkml:trace>
  <inkml:trace contextRef="#ctx0" brushRef="#br1" timeOffset="39817">18740 2119 575 0,'0'0'174'16,"0"0"-80"-16,0 0 35 0,0 0-21 15,0 0-53 1,0 0 24-16,0 0-18 0,-83-60-40 15,83 60 30-15,0-2-32 16,0 2-11-16,0 0 21 16,0 0-27-16,0 0 5 15,0 0-7-15,0 2 10 16,0 14-7-16,0 10-3 16,0 6 0-16,0 2 5 15,0 7 3-15,24 1-8 16,-10 1 0-16,7-3 11 15,9-5-13-15,1-10 4 16,-3-8-2-16,-4-8 4 16,-3-6 8-16,3-3-12 15,-4 0 12-15,11-6-9 0,-10-10 14 16,3-8-16-16,-10-1 6 16,-7 5 35-16,-1 0-32 15,1 0 23-15,-7 5-10 16,0 4-22-16,0 5 32 15,0 6-33-15,0 0 3 16,0 0-7-16,0 0 2 16,0 0-5-16,0 9 3 15,0 22 1-15,11 9-8 16,2 0 11-16,1 3 0 16,3-6 2-16,4-3-2 15,0-2-23-15,-4-3-80 0,-10-7-133 16,0-4-149-16</inkml:trace>
  <inkml:trace contextRef="#ctx0" brushRef="#br1" timeOffset="40115">19585 2254 879 0,'0'0'89'0,"0"0"31"16,0 0 4-16,0 0-63 0,0 0-1 15,0 0-43-15,-17-28-10 16,34 24 3-16,28 0-1 16,7 2-9-16,13-3 0 15,18-6 7-15,20-7-9 16,7-5 2-16,10 0-75 15,-24 6-59-15,-44 6-85 16,-38 4-128-16</inkml:trace>
  <inkml:trace contextRef="#ctx0" brushRef="#br1" timeOffset="40360">19902 1959 561 0,'0'0'203'0,"0"0"-55"16,0 0-19-16,0 0 11 0,0 0-60 15,0 0-56-15,-52-26-21 16,52 49 6-16,0 17-9 16,0 11 8-16,0 6 3 15,0 6 7-15,0-4-18 16,7-3 2-16,10-5 4 15,-3-8 1-15,-7-3-14 16,7-8-12-16,10-9-200 0,-4-6-102 16</inkml:trace>
  <inkml:trace contextRef="#ctx0" brushRef="#br1" timeOffset="40809">20696 1899 787 0,'0'0'149'15,"0"0"-24"-15,0 0-3 16,0 0-18-16,0 0-11 0,0 0-51 16,0 0 3-16,-14-46-22 15,14 46-17-15,0 0 2 16,0 0-8-16,0 0 0 15,0 12-2-15,0 10 7 16,0 2-7-16,0 1 2 16,0 1 0-16,21 2 1 15,10 1 7-15,-4-3-8 16,11 2 7-16,-7 0-1 16,7 1 14-16,-11 0-15 15,-2-6-5-15,-5 0 18 16,-6-2-11-16,-14-3-5 15,0 0-2-15,0-6 11 16,0-4-11-16,0 1 0 16,0-7 0-16,0 2 3 0,0-2 0 15,-21-2-3-15,-3 3 1 16,-3-3 0-16,-4 0-2 16,-7 0-84-16,10-17-106 15,22-9-49-15,6-3-163 16</inkml:trace>
  <inkml:trace contextRef="#ctx0" brushRef="#br1" timeOffset="41006">20779 1925 384 0,'0'0'312'0,"0"0"-152"16,0 0 13 0,0 0-42-16,0 0-23 0,0 0-25 15,79-143-61-15,-4 128 1 16,15-1 2-16,-1 1-21 15,0 6 5-15,-30 4-9 16,-21 5-61-16,-25 0-129 16,-13 0-115-16,0 0-428 15</inkml:trace>
  <inkml:trace contextRef="#ctx0" brushRef="#br1" timeOffset="47783">21673 1954 483 0,'0'0'128'0,"0"0"-28"16,0 0 20-16,0 0-5 15,0 0-10-15,0 0-65 16,-52 0 18-16,52 0-17 16,0 0-21-16,0 0 43 15,0 0-42-15,0 0-9 16,0-4 36-16,0 4-45 15,0 0 15-15,0 0-4 16,0 0-1-16,0 0 8 16,0 0-21-16,0 0 0 15,0 0-3-15,0 0 9 16,0 0-6-16,0 0 0 16,0 0 12-16,0 0-21 0,0 0 9 15,0 0 0-15,0 0-12 16,17-2 22-16,18-4-10 15,20-3 0-15,10 1 14 16,17-1-16-16,15 1 2 16,-8 1 0-16,-10 5-18 15,-3-1 11-15,-18-2-90 16,-13 5-33-16,-31-4-88 16,-14 2-92-16</inkml:trace>
  <inkml:trace contextRef="#ctx0" brushRef="#br1" timeOffset="48095">21858 1687 637 0,'0'0'199'15,"0"0"-98"-15,0 0 10 16,0 0-31-16,0 0-37 16,0 0-14-16,0-9-29 15,11 30 0-15,-5 16 3 16,8 9 8-16,7 1 8 0,3 9-19 16,-10 1 5-1,3 3 3-15,-3 3 0 0,-14-3-8 16,0-3 0-16,0-5-71 15,0-10-98-15,13-7-175 16</inkml:trace>
  <inkml:trace contextRef="#ctx0" brushRef="#br1" timeOffset="48674">22793 1740 467 0,'0'0'183'15,"0"0"-100"-15,0 0 41 16,0 0 9-16,0 0-38 16,0 0 13-16,-82-115-50 0,82 105-16 15,0 2-21 1,7 2-5-16,24 4-13 0,0 2-3 15,13 0 0-15,-9 11-18 16,-4 18 16-16,-11 5 2 16,-2 3-8-16,-18 6 8 15,0 6-4-15,-7 2 4 16,-31 4 0-16,-21-1-4 16,-3-5 5-16,18-9-1 15,16-12 0-15,4-8 18 16,17-11-20-16,7-3 2 15,0-6 0-15,0 0-1 16,0 0 13-16,0 0-12 0,31 0 7 16,41 0 8-16,25-18-1 15,16-3-14-15,-3 5 5 16,-20 4-6-16,-15 6 1 16,-16 6-17-16,-21 0-171 15,-25 0-159-15</inkml:trace>
  <inkml:trace contextRef="#ctx0" brushRef="#br1" timeOffset="51667">21184 1964 422 0,'0'0'157'15,"0"0"-13"-15,0 0-37 16,0 0 8-16,0 0-45 16,0 0-15-16,0 0 40 15,0-10-63-15,7 10-9 16,-7 0-15-16,0 0 9 16,0 0-11-16,0 0-6 0,0 0 0 15,0 5-10 1,0 22 14-16,0 6-4 0,0 5 0 15,0 1 14-15,0 4-17 16,0-5 3-16,0-4 0 16,10-9-4-16,11-5 8 15,-7-5-4-15,10-12 3 16,-17-3 11-16,7 0-1 16,10 0 3-16,-4-30 4 15,-6-9 45-15,3-12-17 16,-10-2 3-16,0 3-7 15,-7 3-36-15,0 13 23 0,0 6-31 16,0 8 2 0,-14 3-15-16,-3 5 7 0,-4 6 3 15,1 1-5-15,-11 5-77 16,0 0-30-16,10 19-72 16,7 22-93-16,4 7-115 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1T12:20:10.039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507 638 529 0,'0'0'223'16,"0"0"-76"-16,0 0-13 15,0 0 0-15,0 0-29 16,0 0 5-16,0 0-54 16,-61-74-18-16,61 63 0 15,0-1-28-15,0 1-8 16,24 2-2-16,7 0-1 16,3 7-6-16,11 2 7 15,-7 0 0-15,-1 0-4 16,-9 20 4-16,3 3 0 15,-7-1 0-15,-17 7-8 0,0 3 3 16,-7 8-3-16,0 5 8 16,-24-2-7-16,-4-3 12 15,-3-11-5-15,17-9 0 16,7-12 6-16,7-2-5 16,0-6-1-16,0 0 0 15,0 0-8-15,0 0-9 16,21 0 7-16,17 0 5 15,20 0 10-15,11-6-2 16,3-5-3-16,4-4-32 16,3-2-59-16,4 3-84 15,-15 0-36-15,-40 3-115 16</inkml:trace>
  <inkml:trace contextRef="#ctx0" brushRef="#br0" timeOffset="475">803 32 729 0,'0'0'125'0,"0"0"-1"15,0 0-29-15,-275-8-10 16,203 25-30-16,-11 17-23 0,8 9 9 15,9 8-33-15,8 12-6 16,-4 9 8-16,21 11-5 16,3 14-5-16,21 14 0 15,17 15 6-15,0 3-10 16,24 0 4-16,65-11 0 16,21-19-6-16,38-14 3 15,17-22 3-15,4-19-3 16,3-22 13-16,-11-22-16 15,-13 0 6-15,-14-26 0 16,0-23 36-16,-31-10 4 16,-20-13 42-16,-18-8 2 15,-20-17-47-15,-21-14 11 16,-24-21-17-16,0-8-11 16,-38 3 8-16,-44 5-24 0,-35 18 9 15,-48 20-13-15,-42 18 2 16,-30 29-14-16,-14 23 6 15,21 24-54-15,44 12-25 16,52 45-132-16,45 18-209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0956"/>
            <a:ext cx="10972800" cy="4525963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>
              <a:defRPr lang="en-US" sz="4800" b="1" i="0" u="none" strike="noStrike" cap="none">
                <a:solidFill>
                  <a:srgbClr val="27823F"/>
                </a:solidFill>
                <a:latin typeface="Montserrat"/>
                <a:ea typeface="Montserrat"/>
                <a:cs typeface="Montserrat"/>
              </a:defRPr>
            </a:lvl1pPr>
          </a:lstStyle>
          <a:p>
            <a:pPr marL="0" marR="0" lvl="0" indent="0" defTabSz="457200">
              <a:spcBef>
                <a:spcPts val="0"/>
              </a:spcBef>
              <a:spcAft>
                <a:spcPts val="0"/>
              </a:spcAft>
            </a:pPr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1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5/11/2022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49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emf"/><Relationship Id="rId18" Type="http://schemas.openxmlformats.org/officeDocument/2006/relationships/customXml" Target="../ink/ink155.xml"/><Relationship Id="rId26" Type="http://schemas.openxmlformats.org/officeDocument/2006/relationships/customXml" Target="../ink/ink159.xml"/><Relationship Id="rId39" Type="http://schemas.openxmlformats.org/officeDocument/2006/relationships/image" Target="../media/image152.emf"/><Relationship Id="rId21" Type="http://schemas.openxmlformats.org/officeDocument/2006/relationships/image" Target="../media/image143.emf"/><Relationship Id="rId34" Type="http://schemas.openxmlformats.org/officeDocument/2006/relationships/customXml" Target="../ink/ink163.xml"/><Relationship Id="rId7" Type="http://schemas.openxmlformats.org/officeDocument/2006/relationships/image" Target="../media/image116.emf"/><Relationship Id="rId2" Type="http://schemas.openxmlformats.org/officeDocument/2006/relationships/customXml" Target="../ink/ink147.xml"/><Relationship Id="rId16" Type="http://schemas.openxmlformats.org/officeDocument/2006/relationships/customXml" Target="../ink/ink154.xml"/><Relationship Id="rId20" Type="http://schemas.openxmlformats.org/officeDocument/2006/relationships/customXml" Target="../ink/ink156.xml"/><Relationship Id="rId29" Type="http://schemas.openxmlformats.org/officeDocument/2006/relationships/image" Target="../media/image147.emf"/><Relationship Id="rId41" Type="http://schemas.openxmlformats.org/officeDocument/2006/relationships/image" Target="../media/image153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.xml"/><Relationship Id="rId11" Type="http://schemas.openxmlformats.org/officeDocument/2006/relationships/image" Target="../media/image118.emf"/><Relationship Id="rId24" Type="http://schemas.openxmlformats.org/officeDocument/2006/relationships/customXml" Target="../ink/ink158.xml"/><Relationship Id="rId32" Type="http://schemas.openxmlformats.org/officeDocument/2006/relationships/customXml" Target="../ink/ink162.xml"/><Relationship Id="rId37" Type="http://schemas.openxmlformats.org/officeDocument/2006/relationships/image" Target="../media/image151.emf"/><Relationship Id="rId40" Type="http://schemas.openxmlformats.org/officeDocument/2006/relationships/customXml" Target="../ink/ink166.xml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44.emf"/><Relationship Id="rId28" Type="http://schemas.openxmlformats.org/officeDocument/2006/relationships/customXml" Target="../ink/ink160.xml"/><Relationship Id="rId36" Type="http://schemas.openxmlformats.org/officeDocument/2006/relationships/customXml" Target="../ink/ink164.xml"/><Relationship Id="rId10" Type="http://schemas.openxmlformats.org/officeDocument/2006/relationships/customXml" Target="../ink/ink151.xml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" Type="http://schemas.openxmlformats.org/officeDocument/2006/relationships/customXml" Target="../ink/ink148.xml"/><Relationship Id="rId9" Type="http://schemas.openxmlformats.org/officeDocument/2006/relationships/image" Target="../media/image117.emf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146.emf"/><Relationship Id="rId30" Type="http://schemas.openxmlformats.org/officeDocument/2006/relationships/customXml" Target="../ink/ink161.xml"/><Relationship Id="rId35" Type="http://schemas.openxmlformats.org/officeDocument/2006/relationships/image" Target="../media/image150.emf"/><Relationship Id="rId8" Type="http://schemas.openxmlformats.org/officeDocument/2006/relationships/customXml" Target="../ink/ink150.xml"/><Relationship Id="rId3" Type="http://schemas.openxmlformats.org/officeDocument/2006/relationships/image" Target="../media/image114.emf"/><Relationship Id="rId12" Type="http://schemas.openxmlformats.org/officeDocument/2006/relationships/customXml" Target="../ink/ink152.xml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38" Type="http://schemas.openxmlformats.org/officeDocument/2006/relationships/customXml" Target="../ink/ink16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emf"/><Relationship Id="rId4" Type="http://schemas.openxmlformats.org/officeDocument/2006/relationships/customXml" Target="../ink/ink16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2.xml"/><Relationship Id="rId3" Type="http://schemas.openxmlformats.org/officeDocument/2006/relationships/image" Target="../media/image156.emf"/><Relationship Id="rId7" Type="http://schemas.openxmlformats.org/officeDocument/2006/relationships/image" Target="../media/image158.emf"/><Relationship Id="rId2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1.xml"/><Relationship Id="rId5" Type="http://schemas.openxmlformats.org/officeDocument/2006/relationships/image" Target="../media/image157.emf"/><Relationship Id="rId4" Type="http://schemas.openxmlformats.org/officeDocument/2006/relationships/customXml" Target="../ink/ink170.xml"/><Relationship Id="rId9" Type="http://schemas.openxmlformats.org/officeDocument/2006/relationships/image" Target="../media/image15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6.emf"/><Relationship Id="rId50" Type="http://schemas.openxmlformats.org/officeDocument/2006/relationships/customXml" Target="../ink/ink25.xml"/><Relationship Id="rId55" Type="http://schemas.openxmlformats.org/officeDocument/2006/relationships/image" Target="../media/image30.emf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" Type="http://schemas.openxmlformats.org/officeDocument/2006/relationships/image" Target="../media/image5.emf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8.emf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3.emf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.emf"/><Relationship Id="rId21" Type="http://schemas.openxmlformats.org/officeDocument/2006/relationships/image" Target="../media/image39.emf"/><Relationship Id="rId42" Type="http://schemas.openxmlformats.org/officeDocument/2006/relationships/customXml" Target="../ink/ink48.xml"/><Relationship Id="rId63" Type="http://schemas.openxmlformats.org/officeDocument/2006/relationships/image" Target="../media/image60.emf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16" Type="http://schemas.openxmlformats.org/officeDocument/2006/relationships/customXml" Target="../ink/ink35.xml"/><Relationship Id="rId107" Type="http://schemas.openxmlformats.org/officeDocument/2006/relationships/image" Target="../media/image82.emf"/><Relationship Id="rId11" Type="http://schemas.openxmlformats.org/officeDocument/2006/relationships/image" Target="../media/image34.emf"/><Relationship Id="rId32" Type="http://schemas.openxmlformats.org/officeDocument/2006/relationships/customXml" Target="../ink/ink43.xml"/><Relationship Id="rId37" Type="http://schemas.openxmlformats.org/officeDocument/2006/relationships/image" Target="../media/image47.emf"/><Relationship Id="rId53" Type="http://schemas.openxmlformats.org/officeDocument/2006/relationships/image" Target="../media/image55.emf"/><Relationship Id="rId58" Type="http://schemas.openxmlformats.org/officeDocument/2006/relationships/customXml" Target="../ink/ink56.xml"/><Relationship Id="rId74" Type="http://schemas.openxmlformats.org/officeDocument/2006/relationships/customXml" Target="../ink/ink64.xml"/><Relationship Id="rId79" Type="http://schemas.openxmlformats.org/officeDocument/2006/relationships/image" Target="../media/image68.emf"/><Relationship Id="rId102" Type="http://schemas.openxmlformats.org/officeDocument/2006/relationships/customXml" Target="../ink/ink78.xml"/><Relationship Id="rId123" Type="http://schemas.openxmlformats.org/officeDocument/2006/relationships/image" Target="../media/image90.emf"/><Relationship Id="rId128" Type="http://schemas.openxmlformats.org/officeDocument/2006/relationships/customXml" Target="../ink/ink91.xml"/><Relationship Id="rId5" Type="http://schemas.openxmlformats.org/officeDocument/2006/relationships/image" Target="../media/image31.emf"/><Relationship Id="rId90" Type="http://schemas.openxmlformats.org/officeDocument/2006/relationships/customXml" Target="../ink/ink72.xml"/><Relationship Id="rId95" Type="http://schemas.openxmlformats.org/officeDocument/2006/relationships/image" Target="../media/image76.emf"/><Relationship Id="rId22" Type="http://schemas.openxmlformats.org/officeDocument/2006/relationships/customXml" Target="../ink/ink38.xml"/><Relationship Id="rId27" Type="http://schemas.openxmlformats.org/officeDocument/2006/relationships/image" Target="../media/image42.emf"/><Relationship Id="rId43" Type="http://schemas.openxmlformats.org/officeDocument/2006/relationships/image" Target="../media/image50.emf"/><Relationship Id="rId48" Type="http://schemas.openxmlformats.org/officeDocument/2006/relationships/customXml" Target="../ink/ink51.xml"/><Relationship Id="rId64" Type="http://schemas.openxmlformats.org/officeDocument/2006/relationships/customXml" Target="../ink/ink59.xml"/><Relationship Id="rId69" Type="http://schemas.openxmlformats.org/officeDocument/2006/relationships/image" Target="../media/image63.emf"/><Relationship Id="rId113" Type="http://schemas.openxmlformats.org/officeDocument/2006/relationships/image" Target="../media/image85.emf"/><Relationship Id="rId118" Type="http://schemas.openxmlformats.org/officeDocument/2006/relationships/customXml" Target="../ink/ink86.xml"/><Relationship Id="rId134" Type="http://schemas.openxmlformats.org/officeDocument/2006/relationships/customXml" Target="../ink/ink94.xml"/><Relationship Id="rId139" Type="http://schemas.openxmlformats.org/officeDocument/2006/relationships/image" Target="../media/image98.emf"/><Relationship Id="rId80" Type="http://schemas.openxmlformats.org/officeDocument/2006/relationships/customXml" Target="../ink/ink67.xml"/><Relationship Id="rId85" Type="http://schemas.openxmlformats.org/officeDocument/2006/relationships/image" Target="../media/image71.emf"/><Relationship Id="rId12" Type="http://schemas.openxmlformats.org/officeDocument/2006/relationships/customXml" Target="../ink/ink33.xml"/><Relationship Id="rId17" Type="http://schemas.openxmlformats.org/officeDocument/2006/relationships/image" Target="../media/image37.emf"/><Relationship Id="rId33" Type="http://schemas.openxmlformats.org/officeDocument/2006/relationships/image" Target="../media/image45.emf"/><Relationship Id="rId38" Type="http://schemas.openxmlformats.org/officeDocument/2006/relationships/customXml" Target="../ink/ink46.xml"/><Relationship Id="rId59" Type="http://schemas.openxmlformats.org/officeDocument/2006/relationships/image" Target="../media/image58.emf"/><Relationship Id="rId103" Type="http://schemas.openxmlformats.org/officeDocument/2006/relationships/image" Target="../media/image80.emf"/><Relationship Id="rId108" Type="http://schemas.openxmlformats.org/officeDocument/2006/relationships/customXml" Target="../ink/ink81.xml"/><Relationship Id="rId124" Type="http://schemas.openxmlformats.org/officeDocument/2006/relationships/customXml" Target="../ink/ink89.xml"/><Relationship Id="rId129" Type="http://schemas.openxmlformats.org/officeDocument/2006/relationships/image" Target="../media/image93.emf"/><Relationship Id="rId54" Type="http://schemas.openxmlformats.org/officeDocument/2006/relationships/customXml" Target="../ink/ink54.xml"/><Relationship Id="rId70" Type="http://schemas.openxmlformats.org/officeDocument/2006/relationships/customXml" Target="../ink/ink62.xml"/><Relationship Id="rId75" Type="http://schemas.openxmlformats.org/officeDocument/2006/relationships/image" Target="../media/image66.emf"/><Relationship Id="rId91" Type="http://schemas.openxmlformats.org/officeDocument/2006/relationships/image" Target="../media/image74.emf"/><Relationship Id="rId9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23" Type="http://schemas.openxmlformats.org/officeDocument/2006/relationships/image" Target="../media/image40.emf"/><Relationship Id="rId28" Type="http://schemas.openxmlformats.org/officeDocument/2006/relationships/customXml" Target="../ink/ink41.xml"/><Relationship Id="rId49" Type="http://schemas.openxmlformats.org/officeDocument/2006/relationships/image" Target="../media/image53.emf"/><Relationship Id="rId114" Type="http://schemas.openxmlformats.org/officeDocument/2006/relationships/customXml" Target="../ink/ink84.xml"/><Relationship Id="rId119" Type="http://schemas.openxmlformats.org/officeDocument/2006/relationships/image" Target="../media/image88.emf"/><Relationship Id="rId44" Type="http://schemas.openxmlformats.org/officeDocument/2006/relationships/customXml" Target="../ink/ink49.xml"/><Relationship Id="rId60" Type="http://schemas.openxmlformats.org/officeDocument/2006/relationships/customXml" Target="../ink/ink57.xml"/><Relationship Id="rId65" Type="http://schemas.openxmlformats.org/officeDocument/2006/relationships/image" Target="../media/image61.emf"/><Relationship Id="rId81" Type="http://schemas.openxmlformats.org/officeDocument/2006/relationships/image" Target="../media/image69.emf"/><Relationship Id="rId86" Type="http://schemas.openxmlformats.org/officeDocument/2006/relationships/customXml" Target="../ink/ink70.xml"/><Relationship Id="rId130" Type="http://schemas.openxmlformats.org/officeDocument/2006/relationships/customXml" Target="../ink/ink92.xml"/><Relationship Id="rId135" Type="http://schemas.openxmlformats.org/officeDocument/2006/relationships/image" Target="../media/image96.emf"/><Relationship Id="rId13" Type="http://schemas.openxmlformats.org/officeDocument/2006/relationships/image" Target="../media/image35.emf"/><Relationship Id="rId18" Type="http://schemas.openxmlformats.org/officeDocument/2006/relationships/customXml" Target="../ink/ink36.xml"/><Relationship Id="rId39" Type="http://schemas.openxmlformats.org/officeDocument/2006/relationships/image" Target="../media/image48.emf"/><Relationship Id="rId109" Type="http://schemas.openxmlformats.org/officeDocument/2006/relationships/image" Target="../media/image83.emf"/><Relationship Id="rId34" Type="http://schemas.openxmlformats.org/officeDocument/2006/relationships/customXml" Target="../ink/ink44.xml"/><Relationship Id="rId50" Type="http://schemas.openxmlformats.org/officeDocument/2006/relationships/customXml" Target="../ink/ink52.xml"/><Relationship Id="rId55" Type="http://schemas.openxmlformats.org/officeDocument/2006/relationships/image" Target="../media/image56.emf"/><Relationship Id="rId76" Type="http://schemas.openxmlformats.org/officeDocument/2006/relationships/customXml" Target="../ink/ink65.xml"/><Relationship Id="rId97" Type="http://schemas.openxmlformats.org/officeDocument/2006/relationships/image" Target="../media/image77.emf"/><Relationship Id="rId104" Type="http://schemas.openxmlformats.org/officeDocument/2006/relationships/customXml" Target="../ink/ink79.xml"/><Relationship Id="rId120" Type="http://schemas.openxmlformats.org/officeDocument/2006/relationships/customXml" Target="../ink/ink87.xml"/><Relationship Id="rId125" Type="http://schemas.openxmlformats.org/officeDocument/2006/relationships/image" Target="../media/image91.emf"/><Relationship Id="rId7" Type="http://schemas.openxmlformats.org/officeDocument/2006/relationships/image" Target="../media/image32.emf"/><Relationship Id="rId71" Type="http://schemas.openxmlformats.org/officeDocument/2006/relationships/image" Target="../media/image64.emf"/><Relationship Id="rId92" Type="http://schemas.openxmlformats.org/officeDocument/2006/relationships/customXml" Target="../ink/ink73.xml"/><Relationship Id="rId2" Type="http://schemas.openxmlformats.org/officeDocument/2006/relationships/customXml" Target="../ink/ink28.xml"/><Relationship Id="rId29" Type="http://schemas.openxmlformats.org/officeDocument/2006/relationships/image" Target="../media/image43.emf"/><Relationship Id="rId24" Type="http://schemas.openxmlformats.org/officeDocument/2006/relationships/customXml" Target="../ink/ink39.xml"/><Relationship Id="rId40" Type="http://schemas.openxmlformats.org/officeDocument/2006/relationships/customXml" Target="../ink/ink47.xml"/><Relationship Id="rId45" Type="http://schemas.openxmlformats.org/officeDocument/2006/relationships/image" Target="../media/image51.emf"/><Relationship Id="rId66" Type="http://schemas.openxmlformats.org/officeDocument/2006/relationships/customXml" Target="../ink/ink60.xml"/><Relationship Id="rId87" Type="http://schemas.openxmlformats.org/officeDocument/2006/relationships/image" Target="../media/image72.emf"/><Relationship Id="rId110" Type="http://schemas.openxmlformats.org/officeDocument/2006/relationships/customXml" Target="../ink/ink82.xml"/><Relationship Id="rId115" Type="http://schemas.openxmlformats.org/officeDocument/2006/relationships/image" Target="../media/image86.emf"/><Relationship Id="rId131" Type="http://schemas.openxmlformats.org/officeDocument/2006/relationships/image" Target="../media/image94.emf"/><Relationship Id="rId136" Type="http://schemas.openxmlformats.org/officeDocument/2006/relationships/customXml" Target="../ink/ink95.xml"/><Relationship Id="rId61" Type="http://schemas.openxmlformats.org/officeDocument/2006/relationships/image" Target="../media/image59.emf"/><Relationship Id="rId82" Type="http://schemas.openxmlformats.org/officeDocument/2006/relationships/customXml" Target="../ink/ink68.xml"/><Relationship Id="rId19" Type="http://schemas.openxmlformats.org/officeDocument/2006/relationships/image" Target="../media/image38.emf"/><Relationship Id="rId14" Type="http://schemas.openxmlformats.org/officeDocument/2006/relationships/customXml" Target="../ink/ink34.xml"/><Relationship Id="rId30" Type="http://schemas.openxmlformats.org/officeDocument/2006/relationships/customXml" Target="../ink/ink42.xml"/><Relationship Id="rId35" Type="http://schemas.openxmlformats.org/officeDocument/2006/relationships/image" Target="../media/image46.emf"/><Relationship Id="rId56" Type="http://schemas.openxmlformats.org/officeDocument/2006/relationships/customXml" Target="../ink/ink55.xml"/><Relationship Id="rId77" Type="http://schemas.openxmlformats.org/officeDocument/2006/relationships/image" Target="../media/image67.emf"/><Relationship Id="rId100" Type="http://schemas.openxmlformats.org/officeDocument/2006/relationships/customXml" Target="../ink/ink77.xml"/><Relationship Id="rId105" Type="http://schemas.openxmlformats.org/officeDocument/2006/relationships/image" Target="../media/image81.emf"/><Relationship Id="rId126" Type="http://schemas.openxmlformats.org/officeDocument/2006/relationships/customXml" Target="../ink/ink90.xml"/><Relationship Id="rId8" Type="http://schemas.openxmlformats.org/officeDocument/2006/relationships/customXml" Target="../ink/ink31.xml"/><Relationship Id="rId51" Type="http://schemas.openxmlformats.org/officeDocument/2006/relationships/image" Target="../media/image54.emf"/><Relationship Id="rId72" Type="http://schemas.openxmlformats.org/officeDocument/2006/relationships/customXml" Target="../ink/ink63.xml"/><Relationship Id="rId93" Type="http://schemas.openxmlformats.org/officeDocument/2006/relationships/image" Target="../media/image75.emf"/><Relationship Id="rId98" Type="http://schemas.openxmlformats.org/officeDocument/2006/relationships/customXml" Target="../ink/ink76.xml"/><Relationship Id="rId121" Type="http://schemas.openxmlformats.org/officeDocument/2006/relationships/image" Target="../media/image89.emf"/><Relationship Id="rId3" Type="http://schemas.openxmlformats.org/officeDocument/2006/relationships/image" Target="../media/image4.emf"/><Relationship Id="rId25" Type="http://schemas.openxmlformats.org/officeDocument/2006/relationships/image" Target="../media/image41.emf"/><Relationship Id="rId46" Type="http://schemas.openxmlformats.org/officeDocument/2006/relationships/customXml" Target="../ink/ink50.xml"/><Relationship Id="rId67" Type="http://schemas.openxmlformats.org/officeDocument/2006/relationships/image" Target="../media/image62.emf"/><Relationship Id="rId116" Type="http://schemas.openxmlformats.org/officeDocument/2006/relationships/customXml" Target="../ink/ink85.xml"/><Relationship Id="rId137" Type="http://schemas.openxmlformats.org/officeDocument/2006/relationships/image" Target="../media/image97.emf"/><Relationship Id="rId20" Type="http://schemas.openxmlformats.org/officeDocument/2006/relationships/customXml" Target="../ink/ink37.xml"/><Relationship Id="rId41" Type="http://schemas.openxmlformats.org/officeDocument/2006/relationships/image" Target="../media/image49.emf"/><Relationship Id="rId62" Type="http://schemas.openxmlformats.org/officeDocument/2006/relationships/customXml" Target="../ink/ink58.xml"/><Relationship Id="rId83" Type="http://schemas.openxmlformats.org/officeDocument/2006/relationships/image" Target="../media/image70.emf"/><Relationship Id="rId88" Type="http://schemas.openxmlformats.org/officeDocument/2006/relationships/customXml" Target="../ink/ink71.xml"/><Relationship Id="rId111" Type="http://schemas.openxmlformats.org/officeDocument/2006/relationships/image" Target="../media/image84.emf"/><Relationship Id="rId132" Type="http://schemas.openxmlformats.org/officeDocument/2006/relationships/customXml" Target="../ink/ink93.xml"/><Relationship Id="rId15" Type="http://schemas.openxmlformats.org/officeDocument/2006/relationships/image" Target="../media/image36.emf"/><Relationship Id="rId36" Type="http://schemas.openxmlformats.org/officeDocument/2006/relationships/customXml" Target="../ink/ink45.xml"/><Relationship Id="rId57" Type="http://schemas.openxmlformats.org/officeDocument/2006/relationships/image" Target="../media/image57.emf"/><Relationship Id="rId106" Type="http://schemas.openxmlformats.org/officeDocument/2006/relationships/customXml" Target="../ink/ink80.xml"/><Relationship Id="rId127" Type="http://schemas.openxmlformats.org/officeDocument/2006/relationships/image" Target="../media/image92.emf"/><Relationship Id="rId10" Type="http://schemas.openxmlformats.org/officeDocument/2006/relationships/customXml" Target="../ink/ink32.xml"/><Relationship Id="rId31" Type="http://schemas.openxmlformats.org/officeDocument/2006/relationships/image" Target="../media/image44.emf"/><Relationship Id="rId52" Type="http://schemas.openxmlformats.org/officeDocument/2006/relationships/customXml" Target="../ink/ink53.xml"/><Relationship Id="rId73" Type="http://schemas.openxmlformats.org/officeDocument/2006/relationships/image" Target="../media/image65.emf"/><Relationship Id="rId78" Type="http://schemas.openxmlformats.org/officeDocument/2006/relationships/customXml" Target="../ink/ink66.xml"/><Relationship Id="rId94" Type="http://schemas.openxmlformats.org/officeDocument/2006/relationships/customXml" Target="../ink/ink74.xml"/><Relationship Id="rId99" Type="http://schemas.openxmlformats.org/officeDocument/2006/relationships/image" Target="../media/image78.emf"/><Relationship Id="rId101" Type="http://schemas.openxmlformats.org/officeDocument/2006/relationships/image" Target="../media/image79.emf"/><Relationship Id="rId122" Type="http://schemas.openxmlformats.org/officeDocument/2006/relationships/customXml" Target="../ink/ink88.xml"/><Relationship Id="rId4" Type="http://schemas.openxmlformats.org/officeDocument/2006/relationships/customXml" Target="../ink/ink29.xml"/><Relationship Id="rId9" Type="http://schemas.openxmlformats.org/officeDocument/2006/relationships/image" Target="../media/image33.emf"/><Relationship Id="rId26" Type="http://schemas.openxmlformats.org/officeDocument/2006/relationships/customXml" Target="../ink/ink40.xml"/><Relationship Id="rId47" Type="http://schemas.openxmlformats.org/officeDocument/2006/relationships/image" Target="../media/image52.emf"/><Relationship Id="rId68" Type="http://schemas.openxmlformats.org/officeDocument/2006/relationships/customXml" Target="../ink/ink61.xml"/><Relationship Id="rId89" Type="http://schemas.openxmlformats.org/officeDocument/2006/relationships/image" Target="../media/image73.emf"/><Relationship Id="rId112" Type="http://schemas.openxmlformats.org/officeDocument/2006/relationships/customXml" Target="../ink/ink83.xml"/><Relationship Id="rId133" Type="http://schemas.openxmlformats.org/officeDocument/2006/relationships/image" Target="../media/image9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3" Type="http://schemas.openxmlformats.org/officeDocument/2006/relationships/image" Target="../media/image4.emf"/><Relationship Id="rId7" Type="http://schemas.openxmlformats.org/officeDocument/2006/relationships/image" Target="../media/image100.emf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5" Type="http://schemas.openxmlformats.org/officeDocument/2006/relationships/image" Target="../media/image99.emf"/><Relationship Id="rId4" Type="http://schemas.openxmlformats.org/officeDocument/2006/relationships/customXml" Target="../ink/ink98.xml"/><Relationship Id="rId9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5" Type="http://schemas.openxmlformats.org/officeDocument/2006/relationships/image" Target="../media/image103.emf"/><Relationship Id="rId4" Type="http://schemas.openxmlformats.org/officeDocument/2006/relationships/customXml" Target="../ink/ink10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10.emf"/><Relationship Id="rId18" Type="http://schemas.openxmlformats.org/officeDocument/2006/relationships/customXml" Target="../ink/ink112.xml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12" Type="http://schemas.openxmlformats.org/officeDocument/2006/relationships/customXml" Target="../ink/ink109.xml"/><Relationship Id="rId17" Type="http://schemas.openxmlformats.org/officeDocument/2006/relationships/image" Target="../media/image112.emf"/><Relationship Id="rId2" Type="http://schemas.openxmlformats.org/officeDocument/2006/relationships/customXml" Target="../ink/ink104.xml"/><Relationship Id="rId16" Type="http://schemas.openxmlformats.org/officeDocument/2006/relationships/customXml" Target="../ink/ink1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6.xml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10" Type="http://schemas.openxmlformats.org/officeDocument/2006/relationships/customXml" Target="../ink/ink108.xml"/><Relationship Id="rId19" Type="http://schemas.openxmlformats.org/officeDocument/2006/relationships/image" Target="../media/image113.emf"/><Relationship Id="rId4" Type="http://schemas.openxmlformats.org/officeDocument/2006/relationships/customXml" Target="../ink/ink105.xml"/><Relationship Id="rId9" Type="http://schemas.openxmlformats.org/officeDocument/2006/relationships/image" Target="../media/image108.emf"/><Relationship Id="rId14" Type="http://schemas.openxmlformats.org/officeDocument/2006/relationships/customXml" Target="../ink/ink1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13" Type="http://schemas.openxmlformats.org/officeDocument/2006/relationships/image" Target="../media/image119.emf"/><Relationship Id="rId18" Type="http://schemas.openxmlformats.org/officeDocument/2006/relationships/customXml" Target="../ink/ink121.xml"/><Relationship Id="rId26" Type="http://schemas.openxmlformats.org/officeDocument/2006/relationships/customXml" Target="../ink/ink125.xml"/><Relationship Id="rId3" Type="http://schemas.openxmlformats.org/officeDocument/2006/relationships/image" Target="../media/image114.emf"/><Relationship Id="rId21" Type="http://schemas.openxmlformats.org/officeDocument/2006/relationships/image" Target="../media/image123.emf"/><Relationship Id="rId7" Type="http://schemas.openxmlformats.org/officeDocument/2006/relationships/image" Target="../media/image116.emf"/><Relationship Id="rId12" Type="http://schemas.openxmlformats.org/officeDocument/2006/relationships/customXml" Target="../ink/ink118.xml"/><Relationship Id="rId17" Type="http://schemas.openxmlformats.org/officeDocument/2006/relationships/image" Target="../media/image121.emf"/><Relationship Id="rId25" Type="http://schemas.openxmlformats.org/officeDocument/2006/relationships/image" Target="../media/image125.emf"/><Relationship Id="rId2" Type="http://schemas.openxmlformats.org/officeDocument/2006/relationships/customXml" Target="../ink/ink113.xml"/><Relationship Id="rId16" Type="http://schemas.openxmlformats.org/officeDocument/2006/relationships/customXml" Target="../ink/ink120.xml"/><Relationship Id="rId20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1" Type="http://schemas.openxmlformats.org/officeDocument/2006/relationships/image" Target="../media/image118.emf"/><Relationship Id="rId24" Type="http://schemas.openxmlformats.org/officeDocument/2006/relationships/customXml" Target="../ink/ink124.xml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24.emf"/><Relationship Id="rId10" Type="http://schemas.openxmlformats.org/officeDocument/2006/relationships/customXml" Target="../ink/ink117.xml"/><Relationship Id="rId19" Type="http://schemas.openxmlformats.org/officeDocument/2006/relationships/image" Target="../media/image122.emf"/><Relationship Id="rId4" Type="http://schemas.openxmlformats.org/officeDocument/2006/relationships/customXml" Target="../ink/ink114.xml"/><Relationship Id="rId9" Type="http://schemas.openxmlformats.org/officeDocument/2006/relationships/image" Target="../media/image117.emf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26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emf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9" Type="http://schemas.openxmlformats.org/officeDocument/2006/relationships/image" Target="../media/image138.emf"/><Relationship Id="rId21" Type="http://schemas.openxmlformats.org/officeDocument/2006/relationships/image" Target="../media/image129.emf"/><Relationship Id="rId34" Type="http://schemas.openxmlformats.org/officeDocument/2006/relationships/customXml" Target="../ink/ink142.xml"/><Relationship Id="rId42" Type="http://schemas.openxmlformats.org/officeDocument/2006/relationships/customXml" Target="../ink/ink146.xml"/><Relationship Id="rId7" Type="http://schemas.openxmlformats.org/officeDocument/2006/relationships/image" Target="../media/image116.emf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133.emf"/><Relationship Id="rId41" Type="http://schemas.openxmlformats.org/officeDocument/2006/relationships/image" Target="../media/image13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11" Type="http://schemas.openxmlformats.org/officeDocument/2006/relationships/image" Target="../media/image118.emf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37.emf"/><Relationship Id="rId40" Type="http://schemas.openxmlformats.org/officeDocument/2006/relationships/customXml" Target="../ink/ink145.xml"/><Relationship Id="rId5" Type="http://schemas.openxmlformats.org/officeDocument/2006/relationships/image" Target="../media/image115.emf"/><Relationship Id="rId15" Type="http://schemas.openxmlformats.org/officeDocument/2006/relationships/image" Target="../media/image120.emf"/><Relationship Id="rId23" Type="http://schemas.openxmlformats.org/officeDocument/2006/relationships/image" Target="../media/image130.emf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10" Type="http://schemas.openxmlformats.org/officeDocument/2006/relationships/customXml" Target="../ink/ink130.xml"/><Relationship Id="rId19" Type="http://schemas.openxmlformats.org/officeDocument/2006/relationships/image" Target="../media/image128.emf"/><Relationship Id="rId31" Type="http://schemas.openxmlformats.org/officeDocument/2006/relationships/image" Target="../media/image134.emf"/><Relationship Id="rId4" Type="http://schemas.openxmlformats.org/officeDocument/2006/relationships/customXml" Target="../ink/ink127.xml"/><Relationship Id="rId9" Type="http://schemas.openxmlformats.org/officeDocument/2006/relationships/image" Target="../media/image117.emf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32.emf"/><Relationship Id="rId30" Type="http://schemas.openxmlformats.org/officeDocument/2006/relationships/customXml" Target="../ink/ink140.xml"/><Relationship Id="rId35" Type="http://schemas.openxmlformats.org/officeDocument/2006/relationships/image" Target="../media/image136.emf"/><Relationship Id="rId43" Type="http://schemas.openxmlformats.org/officeDocument/2006/relationships/image" Target="../media/image140.emf"/><Relationship Id="rId8" Type="http://schemas.openxmlformats.org/officeDocument/2006/relationships/customXml" Target="../ink/ink129.xml"/><Relationship Id="rId3" Type="http://schemas.openxmlformats.org/officeDocument/2006/relationships/image" Target="../media/image114.emf"/><Relationship Id="rId12" Type="http://schemas.openxmlformats.org/officeDocument/2006/relationships/customXml" Target="../ink/ink131.xml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135.emf"/><Relationship Id="rId38" Type="http://schemas.openxmlformats.org/officeDocument/2006/relationships/customXml" Target="../ink/ink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r>
              <a:rPr lang="en-IN" sz="6000" dirty="0">
                <a:solidFill>
                  <a:schemeClr val="tx1"/>
                </a:solidFill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AC15FA-924A-4BA2-BA2A-50CA29E72911}"/>
                  </a:ext>
                </a:extLst>
              </p14:cNvPr>
              <p14:cNvContentPartPr/>
              <p14:nvPr/>
            </p14:nvContentPartPr>
            <p14:xfrm>
              <a:off x="6852981" y="112491"/>
              <a:ext cx="131400" cy="34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AC15FA-924A-4BA2-BA2A-50CA29E72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981" y="103500"/>
                <a:ext cx="149040" cy="361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0A0DA-3A36-42AC-AB10-FE28D68F1DCB}"/>
                  </a:ext>
                </a:extLst>
              </p14:cNvPr>
              <p14:cNvContentPartPr/>
              <p14:nvPr/>
            </p14:nvContentPartPr>
            <p14:xfrm>
              <a:off x="9323661" y="86211"/>
              <a:ext cx="376560" cy="417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0A0DA-3A36-42AC-AB10-FE28D68F1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4661" y="77211"/>
                <a:ext cx="394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54BE23-5FF6-455F-9FD5-F350AF5C7B17}"/>
                  </a:ext>
                </a:extLst>
              </p14:cNvPr>
              <p14:cNvContentPartPr/>
              <p14:nvPr/>
            </p14:nvContentPartPr>
            <p14:xfrm>
              <a:off x="8748021" y="226971"/>
              <a:ext cx="344520" cy="28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54BE23-5FF6-455F-9FD5-F350AF5C7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9021" y="217971"/>
                <a:ext cx="362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1EF690-0ED0-47DC-937A-FEADE94320B2}"/>
                  </a:ext>
                </a:extLst>
              </p14:cNvPr>
              <p14:cNvContentPartPr/>
              <p14:nvPr/>
            </p14:nvContentPartPr>
            <p14:xfrm>
              <a:off x="8395221" y="232371"/>
              <a:ext cx="69840" cy="21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1EF690-0ED0-47DC-937A-FEADE94320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6221" y="223371"/>
                <a:ext cx="87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48E8E3-42A1-4346-B766-76AD1E0374E9}"/>
                  </a:ext>
                </a:extLst>
              </p14:cNvPr>
              <p14:cNvContentPartPr/>
              <p14:nvPr/>
            </p14:nvContentPartPr>
            <p14:xfrm>
              <a:off x="8002461" y="232731"/>
              <a:ext cx="296640" cy="264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48E8E3-42A1-4346-B766-76AD1E0374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3461" y="223731"/>
                <a:ext cx="314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3B2C83-B613-4F2F-AC8F-D949D3DC790E}"/>
                  </a:ext>
                </a:extLst>
              </p14:cNvPr>
              <p14:cNvContentPartPr/>
              <p14:nvPr/>
            </p14:nvContentPartPr>
            <p14:xfrm>
              <a:off x="7591341" y="248211"/>
              <a:ext cx="312840" cy="268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3B2C83-B613-4F2F-AC8F-D949D3DC79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2341" y="239211"/>
                <a:ext cx="330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4017BF-D0ED-43BB-80AB-C9A7DEA58EAD}"/>
                  </a:ext>
                </a:extLst>
              </p14:cNvPr>
              <p14:cNvContentPartPr/>
              <p14:nvPr/>
            </p14:nvContentPartPr>
            <p14:xfrm>
              <a:off x="7076901" y="272331"/>
              <a:ext cx="350640" cy="248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4017BF-D0ED-43BB-80AB-C9A7DEA58E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7901" y="263331"/>
                <a:ext cx="368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7EAAF3-6FAD-43F0-899B-86C66E728DD7}"/>
                  </a:ext>
                </a:extLst>
              </p14:cNvPr>
              <p14:cNvContentPartPr/>
              <p14:nvPr/>
            </p14:nvContentPartPr>
            <p14:xfrm>
              <a:off x="1702821" y="1210491"/>
              <a:ext cx="737640" cy="58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7EAAF3-6FAD-43F0-899B-86C66E728D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93821" y="1201491"/>
                <a:ext cx="75528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B631D8-6717-4464-8B08-99A7BCFC7968}"/>
                  </a:ext>
                </a:extLst>
              </p14:cNvPr>
              <p14:cNvContentPartPr/>
              <p14:nvPr/>
            </p14:nvContentPartPr>
            <p14:xfrm>
              <a:off x="10346061" y="1692891"/>
              <a:ext cx="1609560" cy="349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B631D8-6717-4464-8B08-99A7BCFC796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37061" y="1683891"/>
                <a:ext cx="16272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F37A691-B2ED-44F0-929C-B491B9FCA6F2}"/>
                  </a:ext>
                </a:extLst>
              </p14:cNvPr>
              <p14:cNvContentPartPr/>
              <p14:nvPr/>
            </p14:nvContentPartPr>
            <p14:xfrm>
              <a:off x="4457901" y="621171"/>
              <a:ext cx="5563080" cy="15786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F37A691-B2ED-44F0-929C-B491B9FCA6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8901" y="612171"/>
                <a:ext cx="5580720" cy="15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0681C3A8-C116-458F-8A7E-6EF97D7D5FAF}"/>
                  </a:ext>
                </a:extLst>
              </p14:cNvPr>
              <p14:cNvContentPartPr/>
              <p14:nvPr/>
            </p14:nvContentPartPr>
            <p14:xfrm>
              <a:off x="1339581" y="1142451"/>
              <a:ext cx="1561320" cy="654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0681C3A8-C116-458F-8A7E-6EF97D7D5F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3581" y="1070451"/>
                <a:ext cx="1632960" cy="7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77499D0-7B2D-40F5-A08E-2C85A76F4CF7}"/>
                  </a:ext>
                </a:extLst>
              </p14:cNvPr>
              <p14:cNvContentPartPr/>
              <p14:nvPr/>
            </p14:nvContentPartPr>
            <p14:xfrm>
              <a:off x="4064061" y="923211"/>
              <a:ext cx="3862440" cy="9669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77499D0-7B2D-40F5-A08E-2C85A76F4C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8061" y="851211"/>
                <a:ext cx="3934080" cy="11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ECE9E6E-F618-4D00-B56D-2368147E967E}"/>
                  </a:ext>
                </a:extLst>
              </p14:cNvPr>
              <p14:cNvContentPartPr/>
              <p14:nvPr/>
            </p14:nvContentPartPr>
            <p14:xfrm>
              <a:off x="4694421" y="895131"/>
              <a:ext cx="4433400" cy="991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ECE9E6E-F618-4D00-B56D-2368147E96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58421" y="823131"/>
                <a:ext cx="450504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A4518A0-3764-41D1-946D-7D111B0A43DC}"/>
                  </a:ext>
                </a:extLst>
              </p14:cNvPr>
              <p14:cNvContentPartPr/>
              <p14:nvPr/>
            </p14:nvContentPartPr>
            <p14:xfrm>
              <a:off x="2142381" y="5122611"/>
              <a:ext cx="5316840" cy="10566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A4518A0-3764-41D1-946D-7D111B0A43D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33381" y="5113611"/>
                <a:ext cx="5334480" cy="10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8E9E85CE-A4C6-4103-8B76-7035376E2357}"/>
                  </a:ext>
                </a:extLst>
              </p14:cNvPr>
              <p14:cNvContentPartPr/>
              <p14:nvPr/>
            </p14:nvContentPartPr>
            <p14:xfrm>
              <a:off x="1032501" y="3632931"/>
              <a:ext cx="1713960" cy="10040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8E9E85CE-A4C6-4103-8B76-7035376E23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6501" y="3560931"/>
                <a:ext cx="1785600" cy="11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AB63F8B2-CEDB-4D51-AF77-84B09BD63E7F}"/>
                  </a:ext>
                </a:extLst>
              </p14:cNvPr>
              <p14:cNvContentPartPr/>
              <p14:nvPr/>
            </p14:nvContentPartPr>
            <p14:xfrm>
              <a:off x="6284901" y="4126131"/>
              <a:ext cx="1557360" cy="497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AB63F8B2-CEDB-4D51-AF77-84B09BD63E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48901" y="4054131"/>
                <a:ext cx="162900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CD32C0A-8BB3-4CEF-89BE-C2687D5372D2}"/>
                  </a:ext>
                </a:extLst>
              </p14:cNvPr>
              <p14:cNvContentPartPr/>
              <p14:nvPr/>
            </p14:nvContentPartPr>
            <p14:xfrm>
              <a:off x="6975381" y="4181571"/>
              <a:ext cx="369360" cy="126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CD32C0A-8BB3-4CEF-89BE-C2687D5372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39381" y="4109571"/>
                <a:ext cx="441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F551F57-04BA-410B-8B6A-D524DED527BC}"/>
                  </a:ext>
                </a:extLst>
              </p14:cNvPr>
              <p14:cNvContentPartPr/>
              <p14:nvPr/>
            </p14:nvContentPartPr>
            <p14:xfrm>
              <a:off x="6453021" y="3639411"/>
              <a:ext cx="1302480" cy="5580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F551F57-04BA-410B-8B6A-D524DED527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17021" y="3567411"/>
                <a:ext cx="13741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728434E2-7AB0-4625-BF74-EC7E96A9F4B2}"/>
                  </a:ext>
                </a:extLst>
              </p14:cNvPr>
              <p14:cNvContentPartPr/>
              <p14:nvPr/>
            </p14:nvContentPartPr>
            <p14:xfrm>
              <a:off x="1312941" y="2330091"/>
              <a:ext cx="10342800" cy="26391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728434E2-7AB0-4625-BF74-EC7E96A9F4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03941" y="2321091"/>
                <a:ext cx="10360440" cy="26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0C2DE22-913D-490B-B8EC-26796C719987}"/>
                  </a:ext>
                </a:extLst>
              </p14:cNvPr>
              <p14:cNvContentPartPr/>
              <p14:nvPr/>
            </p14:nvContentPartPr>
            <p14:xfrm>
              <a:off x="1985781" y="5133771"/>
              <a:ext cx="5531760" cy="960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0C2DE22-913D-490B-B8EC-26796C7199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49781" y="5061771"/>
                <a:ext cx="5603400" cy="11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50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034BF46-DC9E-45A9-A94C-F43B199F9DDE}"/>
                  </a:ext>
                </a:extLst>
              </p14:cNvPr>
              <p14:cNvContentPartPr/>
              <p14:nvPr/>
            </p14:nvContentPartPr>
            <p14:xfrm>
              <a:off x="1267941" y="2032371"/>
              <a:ext cx="600480" cy="325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034BF46-DC9E-45A9-A94C-F43B199F9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41" y="1960371"/>
                <a:ext cx="6721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93DA9F1-446F-4DF1-BCDE-9AD38FDDB95F}"/>
                  </a:ext>
                </a:extLst>
              </p14:cNvPr>
              <p14:cNvContentPartPr/>
              <p14:nvPr/>
            </p14:nvContentPartPr>
            <p14:xfrm>
              <a:off x="51141" y="789291"/>
              <a:ext cx="9081360" cy="53776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93DA9F1-446F-4DF1-BCDE-9AD38FDDB9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41" y="780291"/>
                <a:ext cx="9098999" cy="539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090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D15EC-63E4-47C7-B02B-13D682954B94}"/>
              </a:ext>
            </a:extLst>
          </p:cNvPr>
          <p:cNvSpPr/>
          <p:nvPr/>
        </p:nvSpPr>
        <p:spPr>
          <a:xfrm>
            <a:off x="0" y="830956"/>
            <a:ext cx="3355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333333"/>
                </a:solidFill>
                <a:latin typeface="Courier New" panose="02070309020205020404" pitchFamily="49" charset="0"/>
              </a:rPr>
              <a:t>8 </a:t>
            </a:r>
          </a:p>
          <a:p>
            <a:r>
              <a:rPr lang="en-IN" dirty="0">
                <a:solidFill>
                  <a:srgbClr val="333333"/>
                </a:solidFill>
                <a:latin typeface="Courier New" panose="02070309020205020404" pitchFamily="49" charset="0"/>
              </a:rPr>
              <a:t>1 79 3 1 4 3 3 2 1 61 3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3291FE6-5BBE-4B1E-9B68-063FEC3FA4E2}"/>
                  </a:ext>
                </a:extLst>
              </p14:cNvPr>
              <p14:cNvContentPartPr/>
              <p14:nvPr/>
            </p14:nvContentPartPr>
            <p14:xfrm>
              <a:off x="4423160" y="727731"/>
              <a:ext cx="2571120" cy="4955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3291FE6-5BBE-4B1E-9B68-063FEC3FA4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4160" y="718731"/>
                <a:ext cx="2588760" cy="49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90DC733B-FCA0-4F24-B671-46208294F22C}"/>
                  </a:ext>
                </a:extLst>
              </p14:cNvPr>
              <p14:cNvContentPartPr/>
              <p14:nvPr/>
            </p14:nvContentPartPr>
            <p14:xfrm>
              <a:off x="57440" y="1658331"/>
              <a:ext cx="3461400" cy="48981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90DC733B-FCA0-4F24-B671-46208294F2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40" y="1649331"/>
                <a:ext cx="3479040" cy="49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5694577-70C4-4906-9141-6DC122B301A1}"/>
                  </a:ext>
                </a:extLst>
              </p14:cNvPr>
              <p14:cNvContentPartPr/>
              <p14:nvPr/>
            </p14:nvContentPartPr>
            <p14:xfrm>
              <a:off x="8554880" y="500931"/>
              <a:ext cx="2523600" cy="11023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5694577-70C4-4906-9141-6DC122B301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45880" y="491931"/>
                <a:ext cx="2541240" cy="11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D0E132D-A1F6-4F10-9907-A5952A749EAE}"/>
                  </a:ext>
                </a:extLst>
              </p14:cNvPr>
              <p14:cNvContentPartPr/>
              <p14:nvPr/>
            </p14:nvContentPartPr>
            <p14:xfrm>
              <a:off x="7358240" y="2028411"/>
              <a:ext cx="4336920" cy="46915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D0E132D-A1F6-4F10-9907-A5952A749E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9240" y="2019411"/>
                <a:ext cx="4354560" cy="470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51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Sort a Stack</a:t>
            </a:r>
          </a:p>
        </p:txBody>
      </p:sp>
    </p:spTree>
    <p:extLst>
      <p:ext uri="{BB962C8B-B14F-4D97-AF65-F5344CB8AC3E}">
        <p14:creationId xmlns:p14="http://schemas.microsoft.com/office/powerpoint/2010/main" val="260503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Reverse a stack</a:t>
            </a:r>
          </a:p>
        </p:txBody>
      </p:sp>
    </p:spTree>
    <p:extLst>
      <p:ext uri="{BB962C8B-B14F-4D97-AF65-F5344CB8AC3E}">
        <p14:creationId xmlns:p14="http://schemas.microsoft.com/office/powerpoint/2010/main" val="102097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769401"/>
          </a:xfrm>
        </p:spPr>
        <p:txBody>
          <a:bodyPr/>
          <a:lstStyle/>
          <a:p>
            <a:r>
              <a:rPr lang="en-US" sz="4400" dirty="0"/>
              <a:t>Next Greater Element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58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Google Shape;183;p2">
            <a:extLst>
              <a:ext uri="{FF2B5EF4-FFF2-40B4-BE49-F238E27FC236}">
                <a16:creationId xmlns:a16="http://schemas.microsoft.com/office/drawing/2014/main" id="{7AA9EE83-FF4A-425F-8DE8-54B386A08BB1}"/>
              </a:ext>
            </a:extLst>
          </p:cNvPr>
          <p:cNvSpPr txBox="1"/>
          <p:nvPr/>
        </p:nvSpPr>
        <p:spPr>
          <a:xfrm>
            <a:off x="418298" y="1083332"/>
            <a:ext cx="9718479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2" action="ppaction://hlinksldjump"/>
              </a:rPr>
              <a:t>Expression Conversion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3" action="ppaction://hlinksldjump"/>
              </a:rPr>
              <a:t>Min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4" action="ppaction://hlinksldjump"/>
              </a:rPr>
              <a:t>Sort a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5" action="ppaction://hlinksldjump"/>
              </a:rPr>
              <a:t>Reverse a stack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32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dk1"/>
                </a:solidFill>
                <a:latin typeface="Arial" pitchFamily="34" charset="0"/>
                <a:ea typeface="Montserrat"/>
                <a:cs typeface="Arial" pitchFamily="34" charset="0"/>
                <a:sym typeface="Montserrat"/>
                <a:hlinkClick r:id="rId6" action="ppaction://hlinksldjump"/>
              </a:rPr>
              <a:t>Next Greater Element</a:t>
            </a:r>
            <a:endParaRPr lang="en-IN" sz="2400" dirty="0">
              <a:solidFill>
                <a:schemeClr val="dk1"/>
              </a:solidFill>
              <a:latin typeface="Arial" pitchFamily="34" charset="0"/>
              <a:ea typeface="Montserrat"/>
              <a:cs typeface="Arial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259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Expression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184710-1F64-4169-9604-C43326DB14D9}"/>
                  </a:ext>
                </a:extLst>
              </p14:cNvPr>
              <p14:cNvContentPartPr/>
              <p14:nvPr/>
            </p14:nvContentPartPr>
            <p14:xfrm>
              <a:off x="155181" y="700731"/>
              <a:ext cx="2890440" cy="60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184710-1F64-4169-9604-C43326DB1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81" y="691731"/>
                <a:ext cx="2908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634D6EC-7B00-41F7-A7B3-DE379DC92E11}"/>
                  </a:ext>
                </a:extLst>
              </p14:cNvPr>
              <p14:cNvContentPartPr/>
              <p14:nvPr/>
            </p14:nvContentPartPr>
            <p14:xfrm>
              <a:off x="62661" y="1417131"/>
              <a:ext cx="551880" cy="493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634D6EC-7B00-41F7-A7B3-DE379DC92E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1" y="1408131"/>
                <a:ext cx="5695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F2E6CC-289D-4FE1-AD61-3C51F836BA31}"/>
                  </a:ext>
                </a:extLst>
              </p14:cNvPr>
              <p14:cNvContentPartPr/>
              <p14:nvPr/>
            </p14:nvContentPartPr>
            <p14:xfrm>
              <a:off x="2133021" y="1594971"/>
              <a:ext cx="840960" cy="289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F2E6CC-289D-4FE1-AD61-3C51F836BA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4021" y="1585971"/>
                <a:ext cx="8586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40B1514-0763-4C7B-BC11-422FC3EA897D}"/>
                  </a:ext>
                </a:extLst>
              </p14:cNvPr>
              <p14:cNvContentPartPr/>
              <p14:nvPr/>
            </p14:nvContentPartPr>
            <p14:xfrm>
              <a:off x="1126821" y="1584891"/>
              <a:ext cx="624240" cy="214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40B1514-0763-4C7B-BC11-422FC3EA89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7821" y="1575891"/>
                <a:ext cx="6418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372F5C-3217-49D4-8343-F3F70D087E2E}"/>
                  </a:ext>
                </a:extLst>
              </p14:cNvPr>
              <p14:cNvContentPartPr/>
              <p14:nvPr/>
            </p14:nvContentPartPr>
            <p14:xfrm>
              <a:off x="7040181" y="1255491"/>
              <a:ext cx="603000" cy="493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372F5C-3217-49D4-8343-F3F70D087E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31181" y="1246491"/>
                <a:ext cx="6206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C32EDFB-5E7E-4544-B3E4-8715F716FBEF}"/>
                  </a:ext>
                </a:extLst>
              </p14:cNvPr>
              <p14:cNvContentPartPr/>
              <p14:nvPr/>
            </p14:nvContentPartPr>
            <p14:xfrm>
              <a:off x="7864221" y="1366011"/>
              <a:ext cx="369360" cy="146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C32EDFB-5E7E-4544-B3E4-8715F716FB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5221" y="1357011"/>
                <a:ext cx="3870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CBD39BD-DC8F-4BF3-B506-03574C50196C}"/>
                  </a:ext>
                </a:extLst>
              </p14:cNvPr>
              <p14:cNvContentPartPr/>
              <p14:nvPr/>
            </p14:nvContentPartPr>
            <p14:xfrm>
              <a:off x="9016581" y="1303011"/>
              <a:ext cx="494280" cy="240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CBD39BD-DC8F-4BF3-B506-03574C5019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07581" y="1294011"/>
                <a:ext cx="511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C6C26D-8ABF-4C64-ACFC-5D148E671D49}"/>
                  </a:ext>
                </a:extLst>
              </p14:cNvPr>
              <p14:cNvContentPartPr/>
              <p14:nvPr/>
            </p14:nvContentPartPr>
            <p14:xfrm>
              <a:off x="8406381" y="1360611"/>
              <a:ext cx="466920" cy="216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C6C26D-8ABF-4C64-ACFC-5D148E671D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97381" y="1351611"/>
                <a:ext cx="484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91F0F8-F405-4FE2-8E83-7C044C2B145B}"/>
                  </a:ext>
                </a:extLst>
              </p14:cNvPr>
              <p14:cNvContentPartPr/>
              <p14:nvPr/>
            </p14:nvContentPartPr>
            <p14:xfrm>
              <a:off x="1092261" y="2268891"/>
              <a:ext cx="281520" cy="226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91F0F8-F405-4FE2-8E83-7C044C2B145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3261" y="2259891"/>
                <a:ext cx="299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176DD6-6483-44FE-9C17-3FEBC853E015}"/>
                  </a:ext>
                </a:extLst>
              </p14:cNvPr>
              <p14:cNvContentPartPr/>
              <p14:nvPr/>
            </p14:nvContentPartPr>
            <p14:xfrm>
              <a:off x="2786781" y="2232171"/>
              <a:ext cx="243000" cy="226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176DD6-6483-44FE-9C17-3FEBC853E01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7781" y="2223171"/>
                <a:ext cx="2606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9B11229-96DE-40B0-9E77-2994CF17AF16}"/>
                  </a:ext>
                </a:extLst>
              </p14:cNvPr>
              <p14:cNvContentPartPr/>
              <p14:nvPr/>
            </p14:nvContentPartPr>
            <p14:xfrm>
              <a:off x="2212221" y="2196171"/>
              <a:ext cx="228240" cy="2509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9B11229-96DE-40B0-9E77-2994CF17AF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3221" y="2187171"/>
                <a:ext cx="24588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B3122A-3A58-4F38-A9EE-BB16C9F89F25}"/>
                  </a:ext>
                </a:extLst>
              </p14:cNvPr>
              <p14:cNvContentPartPr/>
              <p14:nvPr/>
            </p14:nvContentPartPr>
            <p14:xfrm>
              <a:off x="1579341" y="2227131"/>
              <a:ext cx="457560" cy="222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B3122A-3A58-4F38-A9EE-BB16C9F89F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0341" y="2218131"/>
                <a:ext cx="4752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76529A1-246E-40AD-80D4-47D2571897DC}"/>
                  </a:ext>
                </a:extLst>
              </p14:cNvPr>
              <p14:cNvContentPartPr/>
              <p14:nvPr/>
            </p14:nvContentPartPr>
            <p14:xfrm>
              <a:off x="7861701" y="2002491"/>
              <a:ext cx="266400" cy="237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76529A1-246E-40AD-80D4-47D2571897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52701" y="1993491"/>
                <a:ext cx="284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3EA14C0-94F3-415F-96A0-5829A122038E}"/>
                  </a:ext>
                </a:extLst>
              </p14:cNvPr>
              <p14:cNvContentPartPr/>
              <p14:nvPr/>
            </p14:nvContentPartPr>
            <p14:xfrm>
              <a:off x="8323581" y="2033811"/>
              <a:ext cx="120600" cy="204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3EA14C0-94F3-415F-96A0-5829A122038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14581" y="2024811"/>
                <a:ext cx="138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17D793-73BC-4B47-8286-42FB3B562EA4}"/>
                  </a:ext>
                </a:extLst>
              </p14:cNvPr>
              <p14:cNvContentPartPr/>
              <p14:nvPr/>
            </p14:nvContentPartPr>
            <p14:xfrm>
              <a:off x="8584581" y="2035611"/>
              <a:ext cx="187200" cy="2275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17D793-73BC-4B47-8286-42FB3B562E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5581" y="2026611"/>
                <a:ext cx="204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B1800B7-A130-4BB2-9053-1AAB49F4B867}"/>
                  </a:ext>
                </a:extLst>
              </p14:cNvPr>
              <p14:cNvContentPartPr/>
              <p14:nvPr/>
            </p14:nvContentPartPr>
            <p14:xfrm>
              <a:off x="9513021" y="2012931"/>
              <a:ext cx="230400" cy="215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B1800B7-A130-4BB2-9053-1AAB49F4B8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04021" y="2003931"/>
                <a:ext cx="2480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CDCBA11-51B4-4113-B0C3-091045ED0B0C}"/>
                  </a:ext>
                </a:extLst>
              </p14:cNvPr>
              <p14:cNvContentPartPr/>
              <p14:nvPr/>
            </p14:nvContentPartPr>
            <p14:xfrm>
              <a:off x="9032781" y="1993491"/>
              <a:ext cx="267480" cy="247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CDCBA11-51B4-4113-B0C3-091045ED0B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23781" y="1984491"/>
                <a:ext cx="285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ABBBB0-C660-42F1-BEC4-7C6DF211BCC9}"/>
                  </a:ext>
                </a:extLst>
              </p14:cNvPr>
              <p14:cNvContentPartPr/>
              <p14:nvPr/>
            </p14:nvContentPartPr>
            <p14:xfrm>
              <a:off x="472341" y="2556531"/>
              <a:ext cx="7946640" cy="11779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ABBBB0-C660-42F1-BEC4-7C6DF211BC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3341" y="2547531"/>
                <a:ext cx="7964280" cy="1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38D7963-EFA3-45C2-A0A0-48F61DDC3306}"/>
                  </a:ext>
                </a:extLst>
              </p14:cNvPr>
              <p14:cNvContentPartPr/>
              <p14:nvPr/>
            </p14:nvContentPartPr>
            <p14:xfrm>
              <a:off x="8582061" y="2941371"/>
              <a:ext cx="1587600" cy="4975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38D7963-EFA3-45C2-A0A0-48F61DDC330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573061" y="2932371"/>
                <a:ext cx="160524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3CA560E-4E84-44F6-BAFD-E17E1D7CDEB2}"/>
                  </a:ext>
                </a:extLst>
              </p14:cNvPr>
              <p14:cNvContentPartPr/>
              <p14:nvPr/>
            </p14:nvContentPartPr>
            <p14:xfrm>
              <a:off x="5353941" y="3085011"/>
              <a:ext cx="4733640" cy="415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3CA560E-4E84-44F6-BAFD-E17E1D7CDE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17941" y="3013011"/>
                <a:ext cx="48052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66EF6AA-0E4E-4BB9-A550-696B89853F2C}"/>
                  </a:ext>
                </a:extLst>
              </p14:cNvPr>
              <p14:cNvContentPartPr/>
              <p14:nvPr/>
            </p14:nvContentPartPr>
            <p14:xfrm>
              <a:off x="2479701" y="4091211"/>
              <a:ext cx="1438560" cy="278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66EF6AA-0E4E-4BB9-A550-696B89853F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70701" y="4082211"/>
                <a:ext cx="1456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6793544-4FAB-408A-92AA-D6B3D312191C}"/>
                  </a:ext>
                </a:extLst>
              </p14:cNvPr>
              <p14:cNvContentPartPr/>
              <p14:nvPr/>
            </p14:nvContentPartPr>
            <p14:xfrm>
              <a:off x="6097701" y="4113531"/>
              <a:ext cx="349560" cy="1094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6793544-4FAB-408A-92AA-D6B3D31219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88701" y="4104531"/>
                <a:ext cx="367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FC7CDC2-7E1C-4F92-86BA-A19553E413DC}"/>
                  </a:ext>
                </a:extLst>
              </p14:cNvPr>
              <p14:cNvContentPartPr/>
              <p14:nvPr/>
            </p14:nvContentPartPr>
            <p14:xfrm>
              <a:off x="4094661" y="4042611"/>
              <a:ext cx="1846440" cy="566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FC7CDC2-7E1C-4F92-86BA-A19553E413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85661" y="4033611"/>
                <a:ext cx="18640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2382D5C-EB49-426E-A6D3-4CCAB7796589}"/>
                  </a:ext>
                </a:extLst>
              </p14:cNvPr>
              <p14:cNvContentPartPr/>
              <p14:nvPr/>
            </p14:nvContentPartPr>
            <p14:xfrm>
              <a:off x="6672621" y="3956211"/>
              <a:ext cx="1357920" cy="617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2382D5C-EB49-426E-A6D3-4CCAB77965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63621" y="3947211"/>
                <a:ext cx="137556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F732C76-8DE0-459C-8A18-F1CCE4B32B7D}"/>
                  </a:ext>
                </a:extLst>
              </p14:cNvPr>
              <p14:cNvContentPartPr/>
              <p14:nvPr/>
            </p14:nvContentPartPr>
            <p14:xfrm>
              <a:off x="9363981" y="3959091"/>
              <a:ext cx="347400" cy="1472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F732C76-8DE0-459C-8A18-F1CCE4B32B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54981" y="3950091"/>
                <a:ext cx="365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B1DF571-1580-4C01-8C5B-E5E16253D97D}"/>
                  </a:ext>
                </a:extLst>
              </p14:cNvPr>
              <p14:cNvContentPartPr/>
              <p14:nvPr/>
            </p14:nvContentPartPr>
            <p14:xfrm>
              <a:off x="8277501" y="3850011"/>
              <a:ext cx="905400" cy="3171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B1DF571-1580-4C01-8C5B-E5E16253D9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268501" y="3841011"/>
                <a:ext cx="9230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C1D4DD8-B9EC-4801-9C31-CDDE9D60D62D}"/>
                  </a:ext>
                </a:extLst>
              </p14:cNvPr>
              <p14:cNvContentPartPr/>
              <p14:nvPr/>
            </p14:nvContentPartPr>
            <p14:xfrm>
              <a:off x="9868341" y="3799611"/>
              <a:ext cx="1825920" cy="504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C1D4DD8-B9EC-4801-9C31-CDDE9D60D6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859341" y="3790611"/>
                <a:ext cx="1843560" cy="5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4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Expression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184710-1F64-4169-9604-C43326DB14D9}"/>
                  </a:ext>
                </a:extLst>
              </p14:cNvPr>
              <p14:cNvContentPartPr/>
              <p14:nvPr/>
            </p14:nvContentPartPr>
            <p14:xfrm>
              <a:off x="155181" y="700731"/>
              <a:ext cx="2890440" cy="60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184710-1F64-4169-9604-C43326DB1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81" y="691731"/>
                <a:ext cx="2908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C6692B-F3CD-4A6E-8F6E-95D97292201F}"/>
                  </a:ext>
                </a:extLst>
              </p14:cNvPr>
              <p14:cNvContentPartPr/>
              <p14:nvPr/>
            </p14:nvContentPartPr>
            <p14:xfrm>
              <a:off x="205941" y="1504611"/>
              <a:ext cx="184680" cy="14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C6692B-F3CD-4A6E-8F6E-95D9729220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941" y="1495611"/>
                <a:ext cx="2023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75C69C-72F6-44DD-A465-E98862561A01}"/>
                  </a:ext>
                </a:extLst>
              </p14:cNvPr>
              <p14:cNvContentPartPr/>
              <p14:nvPr/>
            </p14:nvContentPartPr>
            <p14:xfrm>
              <a:off x="184701" y="1718451"/>
              <a:ext cx="277560" cy="8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75C69C-72F6-44DD-A465-E98862561A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701" y="1709451"/>
                <a:ext cx="2952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779C1E-4840-4354-95FD-AC750B42BA76}"/>
                  </a:ext>
                </a:extLst>
              </p14:cNvPr>
              <p14:cNvContentPartPr/>
              <p14:nvPr/>
            </p14:nvContentPartPr>
            <p14:xfrm>
              <a:off x="6714381" y="1279611"/>
              <a:ext cx="293760" cy="141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779C1E-4840-4354-95FD-AC750B42BA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5381" y="1270611"/>
                <a:ext cx="311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92AE3CD-AA1B-4C61-9EAC-839DB3CBA304}"/>
                  </a:ext>
                </a:extLst>
              </p14:cNvPr>
              <p14:cNvContentPartPr/>
              <p14:nvPr/>
            </p14:nvContentPartPr>
            <p14:xfrm>
              <a:off x="6730221" y="1463571"/>
              <a:ext cx="309960" cy="131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92AE3CD-AA1B-4C61-9EAC-839DB3CBA3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1221" y="1454571"/>
                <a:ext cx="327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919DE79-0288-43C8-B55D-62FB89DD008F}"/>
                  </a:ext>
                </a:extLst>
              </p14:cNvPr>
              <p14:cNvContentPartPr/>
              <p14:nvPr/>
            </p14:nvContentPartPr>
            <p14:xfrm>
              <a:off x="8330781" y="1195011"/>
              <a:ext cx="94680" cy="196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919DE79-0288-43C8-B55D-62FB89DD00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1781" y="1186011"/>
                <a:ext cx="112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28DF36B-B117-44FD-A1C9-6E111C36D543}"/>
                  </a:ext>
                </a:extLst>
              </p14:cNvPr>
              <p14:cNvContentPartPr/>
              <p14:nvPr/>
            </p14:nvContentPartPr>
            <p14:xfrm>
              <a:off x="7581981" y="1156851"/>
              <a:ext cx="570240" cy="299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28DF36B-B117-44FD-A1C9-6E111C36D5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72981" y="1147851"/>
                <a:ext cx="5878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E3874AF-F6DB-4E1D-BEC2-04C578FD876D}"/>
                  </a:ext>
                </a:extLst>
              </p14:cNvPr>
              <p14:cNvContentPartPr/>
              <p14:nvPr/>
            </p14:nvContentPartPr>
            <p14:xfrm>
              <a:off x="5414421" y="743211"/>
              <a:ext cx="69840" cy="305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E3874AF-F6DB-4E1D-BEC2-04C578FD87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5421" y="734211"/>
                <a:ext cx="874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9FE59B4-6DAD-487F-A5F0-C5D63EB4BC32}"/>
                  </a:ext>
                </a:extLst>
              </p14:cNvPr>
              <p14:cNvContentPartPr/>
              <p14:nvPr/>
            </p14:nvContentPartPr>
            <p14:xfrm>
              <a:off x="5545821" y="1513971"/>
              <a:ext cx="42480" cy="245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9FE59B4-6DAD-487F-A5F0-C5D63EB4BC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36821" y="1504971"/>
                <a:ext cx="60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27801B-62A7-444D-9F8D-5183F81603C2}"/>
                  </a:ext>
                </a:extLst>
              </p14:cNvPr>
              <p14:cNvContentPartPr/>
              <p14:nvPr/>
            </p14:nvContentPartPr>
            <p14:xfrm>
              <a:off x="5580381" y="2310651"/>
              <a:ext cx="39960" cy="335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27801B-62A7-444D-9F8D-5183F81603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71381" y="2301651"/>
                <a:ext cx="576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1B004E2-214C-46AB-871C-4B1F8CB8A02B}"/>
                  </a:ext>
                </a:extLst>
              </p14:cNvPr>
              <p14:cNvContentPartPr/>
              <p14:nvPr/>
            </p14:nvContentPartPr>
            <p14:xfrm>
              <a:off x="5617461" y="3122451"/>
              <a:ext cx="59040" cy="316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1B004E2-214C-46AB-871C-4B1F8CB8A0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08461" y="3113451"/>
                <a:ext cx="766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46F4B50-2EFE-4B4D-BAAC-9D9190BB4ED0}"/>
                  </a:ext>
                </a:extLst>
              </p14:cNvPr>
              <p14:cNvContentPartPr/>
              <p14:nvPr/>
            </p14:nvContentPartPr>
            <p14:xfrm>
              <a:off x="5718981" y="4558131"/>
              <a:ext cx="53640" cy="283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46F4B50-2EFE-4B4D-BAAC-9D9190BB4E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09981" y="4549131"/>
                <a:ext cx="71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40C55E5-97AA-438B-933F-01719DA30C96}"/>
                  </a:ext>
                </a:extLst>
              </p14:cNvPr>
              <p14:cNvContentPartPr/>
              <p14:nvPr/>
            </p14:nvContentPartPr>
            <p14:xfrm>
              <a:off x="5782341" y="5368131"/>
              <a:ext cx="27360" cy="358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40C55E5-97AA-438B-933F-01719DA30C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73341" y="5359131"/>
                <a:ext cx="45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06AF40C-7001-4E21-8676-F99958669081}"/>
                  </a:ext>
                </a:extLst>
              </p14:cNvPr>
              <p14:cNvContentPartPr/>
              <p14:nvPr/>
            </p14:nvContentPartPr>
            <p14:xfrm>
              <a:off x="902541" y="1418211"/>
              <a:ext cx="1598400" cy="279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06AF40C-7001-4E21-8676-F999586690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541" y="1409211"/>
                <a:ext cx="16160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311BF6E-6502-4B39-B36C-A1C65094EA53}"/>
                  </a:ext>
                </a:extLst>
              </p14:cNvPr>
              <p14:cNvContentPartPr/>
              <p14:nvPr/>
            </p14:nvContentPartPr>
            <p14:xfrm>
              <a:off x="3985941" y="1993491"/>
              <a:ext cx="308880" cy="2710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311BF6E-6502-4B39-B36C-A1C65094EA5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76941" y="1984491"/>
                <a:ext cx="3265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2234569-271E-446A-B32F-6583D81CB698}"/>
                  </a:ext>
                </a:extLst>
              </p14:cNvPr>
              <p14:cNvContentPartPr/>
              <p14:nvPr/>
            </p14:nvContentPartPr>
            <p14:xfrm>
              <a:off x="556941" y="3684411"/>
              <a:ext cx="358200" cy="284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2234569-271E-446A-B32F-6583D81CB6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7941" y="3675411"/>
                <a:ext cx="3758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47BFD25-1FD5-4E6A-9589-E94EB4340F23}"/>
                  </a:ext>
                </a:extLst>
              </p14:cNvPr>
              <p14:cNvContentPartPr/>
              <p14:nvPr/>
            </p14:nvContentPartPr>
            <p14:xfrm>
              <a:off x="2359461" y="3808971"/>
              <a:ext cx="195120" cy="1627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47BFD25-1FD5-4E6A-9589-E94EB4340F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50461" y="3799971"/>
                <a:ext cx="2127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004339B-0501-428C-8DF3-C52920FBA34D}"/>
                  </a:ext>
                </a:extLst>
              </p14:cNvPr>
              <p14:cNvContentPartPr/>
              <p14:nvPr/>
            </p14:nvContentPartPr>
            <p14:xfrm>
              <a:off x="1110621" y="3709611"/>
              <a:ext cx="979920" cy="267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004339B-0501-428C-8DF3-C52920FBA3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1621" y="3700611"/>
                <a:ext cx="9975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3445569-9AC1-4F21-A792-2CC202684B6B}"/>
                  </a:ext>
                </a:extLst>
              </p14:cNvPr>
              <p14:cNvContentPartPr/>
              <p14:nvPr/>
            </p14:nvContentPartPr>
            <p14:xfrm>
              <a:off x="2704701" y="3661731"/>
              <a:ext cx="1271880" cy="2786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3445569-9AC1-4F21-A792-2CC202684B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95701" y="3652731"/>
                <a:ext cx="12895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6983EC9-2E94-4743-B4EB-762D2638BD8D}"/>
                  </a:ext>
                </a:extLst>
              </p14:cNvPr>
              <p14:cNvContentPartPr/>
              <p14:nvPr/>
            </p14:nvContentPartPr>
            <p14:xfrm>
              <a:off x="5871621" y="1911051"/>
              <a:ext cx="1003680" cy="600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6983EC9-2E94-4743-B4EB-762D2638BD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62621" y="1902051"/>
                <a:ext cx="102132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1B2E4BD-7560-4723-8E3C-C5DA7748D695}"/>
                  </a:ext>
                </a:extLst>
              </p14:cNvPr>
              <p14:cNvContentPartPr/>
              <p14:nvPr/>
            </p14:nvContentPartPr>
            <p14:xfrm>
              <a:off x="7166541" y="1909971"/>
              <a:ext cx="642600" cy="320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1B2E4BD-7560-4723-8E3C-C5DA7748D6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57541" y="1900971"/>
                <a:ext cx="660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4DD6EC8-0362-4A27-9A0B-04E10A132745}"/>
                  </a:ext>
                </a:extLst>
              </p14:cNvPr>
              <p14:cNvContentPartPr/>
              <p14:nvPr/>
            </p14:nvContentPartPr>
            <p14:xfrm>
              <a:off x="6900141" y="2944611"/>
              <a:ext cx="87840" cy="507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4DD6EC8-0362-4A27-9A0B-04E10A1327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91141" y="2935611"/>
                <a:ext cx="10548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5B4CDC8-2714-4208-8642-57201CF635F3}"/>
                  </a:ext>
                </a:extLst>
              </p14:cNvPr>
              <p14:cNvContentPartPr/>
              <p14:nvPr/>
            </p14:nvContentPartPr>
            <p14:xfrm>
              <a:off x="6954501" y="3181131"/>
              <a:ext cx="106560" cy="42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5B4CDC8-2714-4208-8642-57201CF635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45501" y="3172131"/>
                <a:ext cx="12420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9367A58-1C45-4AD8-A709-0579144CC16C}"/>
                  </a:ext>
                </a:extLst>
              </p14:cNvPr>
              <p14:cNvContentPartPr/>
              <p14:nvPr/>
            </p14:nvContentPartPr>
            <p14:xfrm>
              <a:off x="6016701" y="2848491"/>
              <a:ext cx="711360" cy="286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9367A58-1C45-4AD8-A709-0579144CC1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07701" y="2839491"/>
                <a:ext cx="729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CCA89B0-6866-4B13-B5BF-3F864D510872}"/>
                  </a:ext>
                </a:extLst>
              </p14:cNvPr>
              <p14:cNvContentPartPr/>
              <p14:nvPr/>
            </p14:nvContentPartPr>
            <p14:xfrm>
              <a:off x="7992381" y="1926531"/>
              <a:ext cx="216360" cy="2322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CCA89B0-6866-4B13-B5BF-3F864D5108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83381" y="1917531"/>
                <a:ext cx="2340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D8055B8-5188-48B4-8847-A538A7FD4774}"/>
                  </a:ext>
                </a:extLst>
              </p14:cNvPr>
              <p14:cNvContentPartPr/>
              <p14:nvPr/>
            </p14:nvContentPartPr>
            <p14:xfrm>
              <a:off x="8314581" y="1938051"/>
              <a:ext cx="142920" cy="2530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D8055B8-5188-48B4-8847-A538A7FD47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05581" y="1929051"/>
                <a:ext cx="1605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A6E7F17-DB4D-4350-9C1E-13EAB935DF57}"/>
                  </a:ext>
                </a:extLst>
              </p14:cNvPr>
              <p14:cNvContentPartPr/>
              <p14:nvPr/>
            </p14:nvContentPartPr>
            <p14:xfrm>
              <a:off x="8589261" y="1138015"/>
              <a:ext cx="526680" cy="255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A6E7F17-DB4D-4350-9C1E-13EAB935DF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80261" y="1129015"/>
                <a:ext cx="544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4E0DE77-809A-4D58-828A-669CE1D40CBD}"/>
                  </a:ext>
                </a:extLst>
              </p14:cNvPr>
              <p14:cNvContentPartPr/>
              <p14:nvPr/>
            </p14:nvContentPartPr>
            <p14:xfrm>
              <a:off x="8616621" y="1894491"/>
              <a:ext cx="721080" cy="3009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4E0DE77-809A-4D58-828A-669CE1D40C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07621" y="1885491"/>
                <a:ext cx="7387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220A960A-BB30-4A3F-956C-396428ABFBE3}"/>
                  </a:ext>
                </a:extLst>
              </p14:cNvPr>
              <p14:cNvContentPartPr/>
              <p14:nvPr/>
            </p14:nvContentPartPr>
            <p14:xfrm>
              <a:off x="9476301" y="1971891"/>
              <a:ext cx="264600" cy="2019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220A960A-BB30-4A3F-956C-396428ABFBE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67301" y="1962891"/>
                <a:ext cx="282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21BA924-F955-4074-A2AE-708C9582A9AC}"/>
                  </a:ext>
                </a:extLst>
              </p14:cNvPr>
              <p14:cNvContentPartPr/>
              <p14:nvPr/>
            </p14:nvContentPartPr>
            <p14:xfrm>
              <a:off x="7669821" y="2537091"/>
              <a:ext cx="1640520" cy="8121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21BA924-F955-4074-A2AE-708C9582A9A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60821" y="2528091"/>
                <a:ext cx="165816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9A71B57-A81A-4913-83B3-F61CC524C86B}"/>
                  </a:ext>
                </a:extLst>
              </p14:cNvPr>
              <p14:cNvContentPartPr/>
              <p14:nvPr/>
            </p14:nvContentPartPr>
            <p14:xfrm>
              <a:off x="6610341" y="3678291"/>
              <a:ext cx="342000" cy="284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9A71B57-A81A-4913-83B3-F61CC524C86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1341" y="3669291"/>
                <a:ext cx="359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D4085A42-8970-4991-A963-2EE24E753CFF}"/>
                  </a:ext>
                </a:extLst>
              </p14:cNvPr>
              <p14:cNvContentPartPr/>
              <p14:nvPr/>
            </p14:nvContentPartPr>
            <p14:xfrm>
              <a:off x="7245381" y="3636171"/>
              <a:ext cx="286200" cy="2484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D4085A42-8970-4991-A963-2EE24E753CF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36381" y="3627171"/>
                <a:ext cx="303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A4C6B66D-BB9C-45C3-85A0-37BA03B340ED}"/>
                  </a:ext>
                </a:extLst>
              </p14:cNvPr>
              <p14:cNvContentPartPr/>
              <p14:nvPr/>
            </p14:nvContentPartPr>
            <p14:xfrm>
              <a:off x="7877901" y="3607371"/>
              <a:ext cx="263880" cy="226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A4C6B66D-BB9C-45C3-85A0-37BA03B340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68901" y="3598371"/>
                <a:ext cx="281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E136D2D-8772-49BF-8C45-EB558812E284}"/>
                  </a:ext>
                </a:extLst>
              </p14:cNvPr>
              <p14:cNvContentPartPr/>
              <p14:nvPr/>
            </p14:nvContentPartPr>
            <p14:xfrm>
              <a:off x="8408901" y="3570291"/>
              <a:ext cx="200880" cy="136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E136D2D-8772-49BF-8C45-EB558812E2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99901" y="3561291"/>
                <a:ext cx="218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8AB4597-0C7D-4E04-959E-A25789430F07}"/>
                  </a:ext>
                </a:extLst>
              </p14:cNvPr>
              <p14:cNvContentPartPr/>
              <p14:nvPr/>
            </p14:nvContentPartPr>
            <p14:xfrm>
              <a:off x="8798781" y="3544371"/>
              <a:ext cx="218160" cy="147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8AB4597-0C7D-4E04-959E-A25789430F0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89781" y="3535371"/>
                <a:ext cx="2358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74DD2AA-E275-44AC-84B2-CCB61533E453}"/>
                  </a:ext>
                </a:extLst>
              </p14:cNvPr>
              <p14:cNvContentPartPr/>
              <p14:nvPr/>
            </p14:nvContentPartPr>
            <p14:xfrm>
              <a:off x="9981021" y="3465171"/>
              <a:ext cx="138960" cy="1080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74DD2AA-E275-44AC-84B2-CCB61533E4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972021" y="3456171"/>
                <a:ext cx="1566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3EF70F37-A693-4968-A6AE-F73E5FB92DA6}"/>
                  </a:ext>
                </a:extLst>
              </p14:cNvPr>
              <p14:cNvContentPartPr/>
              <p14:nvPr/>
            </p14:nvContentPartPr>
            <p14:xfrm>
              <a:off x="10369461" y="3439611"/>
              <a:ext cx="235440" cy="36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EF70F37-A693-4968-A6AE-F73E5FB92DA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60461" y="3430611"/>
                <a:ext cx="253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6A46745-137E-4F7E-843B-E4C883707802}"/>
                  </a:ext>
                </a:extLst>
              </p14:cNvPr>
              <p14:cNvContentPartPr/>
              <p14:nvPr/>
            </p14:nvContentPartPr>
            <p14:xfrm>
              <a:off x="10807581" y="3403611"/>
              <a:ext cx="210960" cy="1368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6A46745-137E-4F7E-843B-E4C8837078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98581" y="3394611"/>
                <a:ext cx="228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BE66D746-0FBD-4A95-80A0-05F02C6C4715}"/>
                  </a:ext>
                </a:extLst>
              </p14:cNvPr>
              <p14:cNvContentPartPr/>
              <p14:nvPr/>
            </p14:nvContentPartPr>
            <p14:xfrm>
              <a:off x="11237061" y="3367611"/>
              <a:ext cx="360" cy="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BE66D746-0FBD-4A95-80A0-05F02C6C471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28061" y="33586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689F8C8-816B-4E18-A767-5448A2EF787D}"/>
                  </a:ext>
                </a:extLst>
              </p14:cNvPr>
              <p14:cNvContentPartPr/>
              <p14:nvPr/>
            </p14:nvContentPartPr>
            <p14:xfrm>
              <a:off x="9205941" y="3491811"/>
              <a:ext cx="542520" cy="428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689F8C8-816B-4E18-A767-5448A2EF787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96941" y="3482811"/>
                <a:ext cx="560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0B3A2595-E3FB-415D-9BC2-17D6A3C6C5F9}"/>
                  </a:ext>
                </a:extLst>
              </p14:cNvPr>
              <p14:cNvContentPartPr/>
              <p14:nvPr/>
            </p14:nvContentPartPr>
            <p14:xfrm>
              <a:off x="6132621" y="4382811"/>
              <a:ext cx="422280" cy="113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0B3A2595-E3FB-415D-9BC2-17D6A3C6C5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23621" y="4373811"/>
                <a:ext cx="4399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D423C35-97FB-452E-88ED-8F57F4E4ACAC}"/>
                  </a:ext>
                </a:extLst>
              </p14:cNvPr>
              <p14:cNvContentPartPr/>
              <p14:nvPr/>
            </p14:nvContentPartPr>
            <p14:xfrm>
              <a:off x="5694141" y="3762531"/>
              <a:ext cx="750600" cy="5616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D423C35-97FB-452E-88ED-8F57F4E4AC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85141" y="3753531"/>
                <a:ext cx="76824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1DAF451-3B96-4340-AAF6-BEA1B58F195E}"/>
                  </a:ext>
                </a:extLst>
              </p14:cNvPr>
              <p14:cNvContentPartPr/>
              <p14:nvPr/>
            </p14:nvContentPartPr>
            <p14:xfrm>
              <a:off x="7367421" y="4079691"/>
              <a:ext cx="277920" cy="2462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1DAF451-3B96-4340-AAF6-BEA1B58F195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58421" y="4070691"/>
                <a:ext cx="295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56E8DD9-90C2-4586-B669-38B311AF22FA}"/>
                  </a:ext>
                </a:extLst>
              </p14:cNvPr>
              <p14:cNvContentPartPr/>
              <p14:nvPr/>
            </p14:nvContentPartPr>
            <p14:xfrm>
              <a:off x="6185541" y="4693851"/>
              <a:ext cx="819720" cy="1918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56E8DD9-90C2-4586-B669-38B311AF22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76541" y="4684851"/>
                <a:ext cx="837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6900F0A3-FAEF-486E-9CDF-9C0A8F66668D}"/>
                  </a:ext>
                </a:extLst>
              </p14:cNvPr>
              <p14:cNvContentPartPr/>
              <p14:nvPr/>
            </p14:nvContentPartPr>
            <p14:xfrm>
              <a:off x="7197141" y="4635531"/>
              <a:ext cx="184680" cy="20448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6900F0A3-FAEF-486E-9CDF-9C0A8F6666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88141" y="4626531"/>
                <a:ext cx="202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EF58D7F-482E-48E2-AB05-66214E54D8F8}"/>
                  </a:ext>
                </a:extLst>
              </p14:cNvPr>
              <p14:cNvContentPartPr/>
              <p14:nvPr/>
            </p14:nvContentPartPr>
            <p14:xfrm>
              <a:off x="7573341" y="4591251"/>
              <a:ext cx="224280" cy="2739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EF58D7F-482E-48E2-AB05-66214E54D8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64341" y="4582251"/>
                <a:ext cx="241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3335779-AAAE-4177-8513-EBDA019974BA}"/>
                  </a:ext>
                </a:extLst>
              </p14:cNvPr>
              <p14:cNvContentPartPr/>
              <p14:nvPr/>
            </p14:nvContentPartPr>
            <p14:xfrm>
              <a:off x="7827141" y="4046571"/>
              <a:ext cx="419040" cy="31860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3335779-AAAE-4177-8513-EBDA019974B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18141" y="4037571"/>
                <a:ext cx="4366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CB5F354-1A7D-4027-9034-6F30AF618F98}"/>
                  </a:ext>
                </a:extLst>
              </p14:cNvPr>
              <p14:cNvContentPartPr/>
              <p14:nvPr/>
            </p14:nvContentPartPr>
            <p14:xfrm>
              <a:off x="8407101" y="3984291"/>
              <a:ext cx="891000" cy="4633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CB5F354-1A7D-4027-9034-6F30AF618F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98101" y="3975291"/>
                <a:ext cx="9086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B58714E-6021-49D1-84AF-A9FEA49A259B}"/>
                  </a:ext>
                </a:extLst>
              </p14:cNvPr>
              <p14:cNvContentPartPr/>
              <p14:nvPr/>
            </p14:nvContentPartPr>
            <p14:xfrm>
              <a:off x="122781" y="5684571"/>
              <a:ext cx="999360" cy="972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B58714E-6021-49D1-84AF-A9FEA49A259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3781" y="5675571"/>
                <a:ext cx="1017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DCC2BCD6-3482-4E59-9D49-008E5E5C704D}"/>
                  </a:ext>
                </a:extLst>
              </p14:cNvPr>
              <p14:cNvContentPartPr/>
              <p14:nvPr/>
            </p14:nvContentPartPr>
            <p14:xfrm>
              <a:off x="2784261" y="5662611"/>
              <a:ext cx="533880" cy="478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DCC2BCD6-3482-4E59-9D49-008E5E5C704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75261" y="5653611"/>
                <a:ext cx="5515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6639279A-0B2E-4907-98DE-1C36CF117896}"/>
                  </a:ext>
                </a:extLst>
              </p14:cNvPr>
              <p14:cNvContentPartPr/>
              <p14:nvPr/>
            </p14:nvContentPartPr>
            <p14:xfrm>
              <a:off x="4645821" y="5623371"/>
              <a:ext cx="678600" cy="50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6639279A-0B2E-4907-98DE-1C36CF11789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36821" y="5614371"/>
                <a:ext cx="696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9B079EE-20EE-48E7-ACD0-52C7214AD2C6}"/>
                  </a:ext>
                </a:extLst>
              </p14:cNvPr>
              <p14:cNvContentPartPr/>
              <p14:nvPr/>
            </p14:nvContentPartPr>
            <p14:xfrm>
              <a:off x="6019941" y="5087331"/>
              <a:ext cx="5377320" cy="5378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9B079EE-20EE-48E7-ACD0-52C7214AD2C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10941" y="5078331"/>
                <a:ext cx="5394960" cy="555480"/>
              </a:xfrm>
              <a:prstGeom prst="rect">
                <a:avLst/>
              </a:prstGeom>
            </p:spPr>
          </p:pic>
        </mc:Fallback>
      </mc:AlternateContent>
      <p:sp>
        <p:nvSpPr>
          <p:cNvPr id="278" name="TextBox 277">
            <a:extLst>
              <a:ext uri="{FF2B5EF4-FFF2-40B4-BE49-F238E27FC236}">
                <a16:creationId xmlns:a16="http://schemas.microsoft.com/office/drawing/2014/main" id="{DB1464C8-3454-45E6-9A19-CA31B7F5554B}"/>
              </a:ext>
            </a:extLst>
          </p:cNvPr>
          <p:cNvSpPr txBox="1"/>
          <p:nvPr/>
        </p:nvSpPr>
        <p:spPr>
          <a:xfrm>
            <a:off x="3683695" y="5684571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 will pop from stack if:</a:t>
            </a:r>
          </a:p>
          <a:p>
            <a:r>
              <a:rPr lang="en-IN" dirty="0"/>
              <a:t>1. Operator on top of stack has higher or equal precedence.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92B33C1-BE7C-4599-92C7-0CF239252F3B}"/>
                  </a:ext>
                </a:extLst>
              </p14:cNvPr>
              <p14:cNvContentPartPr/>
              <p14:nvPr/>
            </p14:nvContentPartPr>
            <p14:xfrm>
              <a:off x="7189581" y="2939211"/>
              <a:ext cx="307440" cy="2455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92B33C1-BE7C-4599-92C7-0CF239252F3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0581" y="2930211"/>
                <a:ext cx="3250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E4276DC1-8DAC-4B63-8812-6816ECD9DE9A}"/>
                  </a:ext>
                </a:extLst>
              </p14:cNvPr>
              <p14:cNvContentPartPr/>
              <p14:nvPr/>
            </p14:nvContentPartPr>
            <p14:xfrm>
              <a:off x="51141" y="4277331"/>
              <a:ext cx="641520" cy="1044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E4276DC1-8DAC-4B63-8812-6816ECD9DE9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2141" y="4268331"/>
                <a:ext cx="659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690D0F0C-A99C-4BF8-8539-B53959251930}"/>
                  </a:ext>
                </a:extLst>
              </p14:cNvPr>
              <p14:cNvContentPartPr/>
              <p14:nvPr/>
            </p14:nvContentPartPr>
            <p14:xfrm>
              <a:off x="1756821" y="4253931"/>
              <a:ext cx="714600" cy="3312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90D0F0C-A99C-4BF8-8539-B5395925193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47821" y="4244931"/>
                <a:ext cx="7322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2D92CD8F-B4F3-4235-B9F6-27F069296D6C}"/>
                  </a:ext>
                </a:extLst>
              </p14:cNvPr>
              <p14:cNvContentPartPr/>
              <p14:nvPr/>
            </p14:nvContentPartPr>
            <p14:xfrm>
              <a:off x="2997021" y="4209291"/>
              <a:ext cx="683640" cy="180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2D92CD8F-B4F3-4235-B9F6-27F069296D6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88021" y="4200291"/>
                <a:ext cx="701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B37F23C-58D0-490E-AFAF-D96AE8314D58}"/>
                  </a:ext>
                </a:extLst>
              </p14:cNvPr>
              <p14:cNvContentPartPr/>
              <p14:nvPr/>
            </p14:nvContentPartPr>
            <p14:xfrm>
              <a:off x="4120941" y="4096251"/>
              <a:ext cx="499320" cy="403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B37F23C-58D0-490E-AFAF-D96AE8314D5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11941" y="4087251"/>
                <a:ext cx="5169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EE41A8F3-6FDC-465F-A5F9-A45FA9785976}"/>
                  </a:ext>
                </a:extLst>
              </p14:cNvPr>
              <p14:cNvContentPartPr/>
              <p14:nvPr/>
            </p14:nvContentPartPr>
            <p14:xfrm>
              <a:off x="4998621" y="3980691"/>
              <a:ext cx="293760" cy="241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EE41A8F3-6FDC-465F-A5F9-A45FA978597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89621" y="3971691"/>
                <a:ext cx="3114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3737C74-0A59-4604-A84E-A5F45F1006EB}"/>
                  </a:ext>
                </a:extLst>
              </p14:cNvPr>
              <p14:cNvContentPartPr/>
              <p14:nvPr/>
            </p14:nvContentPartPr>
            <p14:xfrm>
              <a:off x="243021" y="4364811"/>
              <a:ext cx="224280" cy="2599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3737C74-0A59-4604-A84E-A5F45F1006E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4021" y="4355811"/>
                <a:ext cx="2419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37D8D913-4E65-4015-BFD2-FE0C88449BCE}"/>
                  </a:ext>
                </a:extLst>
              </p14:cNvPr>
              <p14:cNvContentPartPr/>
              <p14:nvPr/>
            </p14:nvContentPartPr>
            <p14:xfrm>
              <a:off x="2196381" y="4356531"/>
              <a:ext cx="759240" cy="21744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37D8D913-4E65-4015-BFD2-FE0C88449BC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87381" y="4347531"/>
                <a:ext cx="776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12A0282-7F17-4323-99DD-C051BF4081AC}"/>
                  </a:ext>
                </a:extLst>
              </p14:cNvPr>
              <p14:cNvContentPartPr/>
              <p14:nvPr/>
            </p14:nvContentPartPr>
            <p14:xfrm>
              <a:off x="1041501" y="4418091"/>
              <a:ext cx="1002960" cy="19044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12A0282-7F17-4323-99DD-C051BF4081A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2501" y="4409091"/>
                <a:ext cx="10206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4631B52-4EF9-4536-A5CF-99639E77AF0C}"/>
                  </a:ext>
                </a:extLst>
              </p14:cNvPr>
              <p14:cNvContentPartPr/>
              <p14:nvPr/>
            </p14:nvContentPartPr>
            <p14:xfrm>
              <a:off x="302421" y="4954491"/>
              <a:ext cx="655920" cy="1393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4631B52-4EF9-4536-A5CF-99639E77AF0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93421" y="4945491"/>
                <a:ext cx="673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CC116AD-436E-4562-A63B-213C24492042}"/>
                  </a:ext>
                </a:extLst>
              </p14:cNvPr>
              <p14:cNvContentPartPr/>
              <p14:nvPr/>
            </p14:nvContentPartPr>
            <p14:xfrm>
              <a:off x="179661" y="5251491"/>
              <a:ext cx="672480" cy="2991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CC116AD-436E-4562-A63B-213C2449204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0661" y="5242491"/>
                <a:ext cx="6901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519CC4BF-FD83-42DB-9B9E-FE4C45745FB1}"/>
                  </a:ext>
                </a:extLst>
              </p14:cNvPr>
              <p14:cNvContentPartPr/>
              <p14:nvPr/>
            </p14:nvContentPartPr>
            <p14:xfrm>
              <a:off x="181461" y="2006091"/>
              <a:ext cx="3485520" cy="145980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519CC4BF-FD83-42DB-9B9E-FE4C45745F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2461" y="1997091"/>
                <a:ext cx="3503160" cy="14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0226699-5586-42ED-94C4-BF7E6F38AEA1}"/>
                  </a:ext>
                </a:extLst>
              </p14:cNvPr>
              <p14:cNvContentPartPr/>
              <p14:nvPr/>
            </p14:nvContentPartPr>
            <p14:xfrm>
              <a:off x="1009101" y="5268411"/>
              <a:ext cx="1008360" cy="3114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0226699-5586-42ED-94C4-BF7E6F38AEA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0101" y="5259411"/>
                <a:ext cx="10260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40B4F1D-FC19-4D92-8D8B-F4642DF4B763}"/>
                  </a:ext>
                </a:extLst>
              </p14:cNvPr>
              <p14:cNvContentPartPr/>
              <p14:nvPr/>
            </p14:nvContentPartPr>
            <p14:xfrm>
              <a:off x="1193421" y="4742451"/>
              <a:ext cx="1302840" cy="35244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40B4F1D-FC19-4D92-8D8B-F4642DF4B76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84421" y="4733451"/>
                <a:ext cx="1320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5FC8BEC-2C0B-41FA-889B-745923E679E3}"/>
                  </a:ext>
                </a:extLst>
              </p14:cNvPr>
              <p14:cNvContentPartPr/>
              <p14:nvPr/>
            </p14:nvContentPartPr>
            <p14:xfrm>
              <a:off x="3253341" y="4760091"/>
              <a:ext cx="213120" cy="3132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5FC8BEC-2C0B-41FA-889B-745923E679E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44341" y="4751091"/>
                <a:ext cx="2307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C7E949D-EB01-41B4-A4BB-875E7F077DB4}"/>
                  </a:ext>
                </a:extLst>
              </p14:cNvPr>
              <p14:cNvContentPartPr/>
              <p14:nvPr/>
            </p14:nvContentPartPr>
            <p14:xfrm>
              <a:off x="2692461" y="4782411"/>
              <a:ext cx="376920" cy="20700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C7E949D-EB01-41B4-A4BB-875E7F077DB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83461" y="4773411"/>
                <a:ext cx="3945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744A034-DC67-4287-A793-109022AD0BE3}"/>
                  </a:ext>
                </a:extLst>
              </p14:cNvPr>
              <p14:cNvContentPartPr/>
              <p14:nvPr/>
            </p14:nvContentPartPr>
            <p14:xfrm>
              <a:off x="8083461" y="4494771"/>
              <a:ext cx="937080" cy="37980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744A034-DC67-4287-A793-109022AD0BE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074461" y="4485771"/>
                <a:ext cx="95472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435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Expression Conversion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184710-1F64-4169-9604-C43326DB14D9}"/>
                  </a:ext>
                </a:extLst>
              </p14:cNvPr>
              <p14:cNvContentPartPr/>
              <p14:nvPr/>
            </p14:nvContentPartPr>
            <p14:xfrm>
              <a:off x="155181" y="700731"/>
              <a:ext cx="2890440" cy="604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184710-1F64-4169-9604-C43326DB1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81" y="691731"/>
                <a:ext cx="290808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EF89668-F91B-468A-92B1-0BEF78E51892}"/>
                  </a:ext>
                </a:extLst>
              </p14:cNvPr>
              <p14:cNvContentPartPr/>
              <p14:nvPr/>
            </p14:nvContentPartPr>
            <p14:xfrm>
              <a:off x="411141" y="1353051"/>
              <a:ext cx="8408880" cy="1380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EF89668-F91B-468A-92B1-0BEF78E518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141" y="1344051"/>
                <a:ext cx="8426520" cy="13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CB13871-86A9-4256-A604-3124C5890398}"/>
                  </a:ext>
                </a:extLst>
              </p14:cNvPr>
              <p14:cNvContentPartPr/>
              <p14:nvPr/>
            </p14:nvContentPartPr>
            <p14:xfrm>
              <a:off x="1352541" y="3030651"/>
              <a:ext cx="649080" cy="510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CB13871-86A9-4256-A604-3124C58903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3541" y="3021651"/>
                <a:ext cx="66672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D45F053-F82D-40E9-8C22-DDEC211306AB}"/>
                  </a:ext>
                </a:extLst>
              </p14:cNvPr>
              <p14:cNvContentPartPr/>
              <p14:nvPr/>
            </p14:nvContentPartPr>
            <p14:xfrm>
              <a:off x="2420301" y="2862891"/>
              <a:ext cx="5285520" cy="20894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D45F053-F82D-40E9-8C22-DDEC211306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1301" y="2853891"/>
                <a:ext cx="5303160" cy="21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5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142FF77-FC6D-48DC-ADD6-306E8A15744C}"/>
                  </a:ext>
                </a:extLst>
              </p14:cNvPr>
              <p14:cNvContentPartPr/>
              <p14:nvPr/>
            </p14:nvContentPartPr>
            <p14:xfrm>
              <a:off x="281181" y="815571"/>
              <a:ext cx="1566360" cy="3296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142FF77-FC6D-48DC-ADD6-306E8A1574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181" y="806571"/>
                <a:ext cx="1584000" cy="33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6A1E5B3-60AB-4111-A2C3-E3E99A8949F6}"/>
                  </a:ext>
                </a:extLst>
              </p14:cNvPr>
              <p14:cNvContentPartPr/>
              <p14:nvPr/>
            </p14:nvContentPartPr>
            <p14:xfrm>
              <a:off x="2708661" y="736731"/>
              <a:ext cx="1288800" cy="477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6A1E5B3-60AB-4111-A2C3-E3E99A894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9661" y="727731"/>
                <a:ext cx="13064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CBECCE2-EC08-41C5-A6F9-EB511428BEE5}"/>
                  </a:ext>
                </a:extLst>
              </p14:cNvPr>
              <p14:cNvContentPartPr/>
              <p14:nvPr/>
            </p14:nvContentPartPr>
            <p14:xfrm>
              <a:off x="2584101" y="1308771"/>
              <a:ext cx="9536040" cy="4452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CBECCE2-EC08-41C5-A6F9-EB511428BE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5101" y="1299771"/>
                <a:ext cx="9553680" cy="44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659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9E199B4-E2E8-4478-A83D-82B472BCC67C}"/>
                  </a:ext>
                </a:extLst>
              </p14:cNvPr>
              <p14:cNvContentPartPr/>
              <p14:nvPr/>
            </p14:nvContentPartPr>
            <p14:xfrm>
              <a:off x="8249061" y="297171"/>
              <a:ext cx="24120" cy="228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9E199B4-E2E8-4478-A83D-82B472BCC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0061" y="288171"/>
                <a:ext cx="417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96BA38E-C540-407F-9B48-8B8BE552FC85}"/>
                  </a:ext>
                </a:extLst>
              </p14:cNvPr>
              <p14:cNvContentPartPr/>
              <p14:nvPr/>
            </p14:nvContentPartPr>
            <p14:xfrm>
              <a:off x="8376501" y="466011"/>
              <a:ext cx="59040" cy="127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96BA38E-C540-407F-9B48-8B8BE552FC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7501" y="457011"/>
                <a:ext cx="76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37731F-5003-4706-BDFB-7202331939E4}"/>
                  </a:ext>
                </a:extLst>
              </p14:cNvPr>
              <p14:cNvContentPartPr/>
              <p14:nvPr/>
            </p14:nvContentPartPr>
            <p14:xfrm>
              <a:off x="9004341" y="467091"/>
              <a:ext cx="55800" cy="1638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37731F-5003-4706-BDFB-7202331939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95341" y="458091"/>
                <a:ext cx="73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B653BDB-B01E-4BD0-B051-E8682F9BFF5E}"/>
                  </a:ext>
                </a:extLst>
              </p14:cNvPr>
              <p14:cNvContentPartPr/>
              <p14:nvPr/>
            </p14:nvContentPartPr>
            <p14:xfrm>
              <a:off x="9132861" y="148491"/>
              <a:ext cx="381240" cy="443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B653BDB-B01E-4BD0-B051-E8682F9BFF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23861" y="139491"/>
                <a:ext cx="3988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39A7374-B5F3-4E86-9303-50C20CFC1EEB}"/>
                  </a:ext>
                </a:extLst>
              </p14:cNvPr>
              <p14:cNvContentPartPr/>
              <p14:nvPr/>
            </p14:nvContentPartPr>
            <p14:xfrm>
              <a:off x="8697261" y="284571"/>
              <a:ext cx="208440" cy="221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39A7374-B5F3-4E86-9303-50C20CFC1E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88261" y="275571"/>
                <a:ext cx="2260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C857393-6C35-4930-83BB-3CD180BAF126}"/>
                  </a:ext>
                </a:extLst>
              </p14:cNvPr>
              <p14:cNvContentPartPr/>
              <p14:nvPr/>
            </p14:nvContentPartPr>
            <p14:xfrm>
              <a:off x="7719141" y="303651"/>
              <a:ext cx="250200" cy="284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C857393-6C35-4930-83BB-3CD180BAF1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0141" y="294651"/>
                <a:ext cx="2678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74233BF-C0AE-40CB-A93E-76BA0898F0E8}"/>
                  </a:ext>
                </a:extLst>
              </p14:cNvPr>
              <p14:cNvContentPartPr/>
              <p14:nvPr/>
            </p14:nvContentPartPr>
            <p14:xfrm>
              <a:off x="7325661" y="296811"/>
              <a:ext cx="293760" cy="326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74233BF-C0AE-40CB-A93E-76BA0898F0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6661" y="287811"/>
                <a:ext cx="3114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9282459-9B10-4CF5-B86A-2F74B1894CB5}"/>
                  </a:ext>
                </a:extLst>
              </p14:cNvPr>
              <p14:cNvContentPartPr/>
              <p14:nvPr/>
            </p14:nvContentPartPr>
            <p14:xfrm>
              <a:off x="6677301" y="192411"/>
              <a:ext cx="545400" cy="401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9282459-9B10-4CF5-B86A-2F74B1894C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8301" y="183411"/>
                <a:ext cx="5630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FAEFB205-C11F-4026-AA51-47D8107600AD}"/>
                  </a:ext>
                </a:extLst>
              </p14:cNvPr>
              <p14:cNvContentPartPr/>
              <p14:nvPr/>
            </p14:nvContentPartPr>
            <p14:xfrm>
              <a:off x="397461" y="766971"/>
              <a:ext cx="11962800" cy="590472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FAEFB205-C11F-4026-AA51-47D8107600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461" y="757971"/>
                <a:ext cx="11980440" cy="59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79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AC15FA-924A-4BA2-BA2A-50CA29E72911}"/>
                  </a:ext>
                </a:extLst>
              </p14:cNvPr>
              <p14:cNvContentPartPr/>
              <p14:nvPr/>
            </p14:nvContentPartPr>
            <p14:xfrm>
              <a:off x="6852981" y="112491"/>
              <a:ext cx="131400" cy="34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AC15FA-924A-4BA2-BA2A-50CA29E72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981" y="103500"/>
                <a:ext cx="149040" cy="361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0A0DA-3A36-42AC-AB10-FE28D68F1DCB}"/>
                  </a:ext>
                </a:extLst>
              </p14:cNvPr>
              <p14:cNvContentPartPr/>
              <p14:nvPr/>
            </p14:nvContentPartPr>
            <p14:xfrm>
              <a:off x="9323661" y="86211"/>
              <a:ext cx="376560" cy="417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0A0DA-3A36-42AC-AB10-FE28D68F1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4661" y="77211"/>
                <a:ext cx="394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54BE23-5FF6-455F-9FD5-F350AF5C7B17}"/>
                  </a:ext>
                </a:extLst>
              </p14:cNvPr>
              <p14:cNvContentPartPr/>
              <p14:nvPr/>
            </p14:nvContentPartPr>
            <p14:xfrm>
              <a:off x="8748021" y="226971"/>
              <a:ext cx="344520" cy="28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54BE23-5FF6-455F-9FD5-F350AF5C7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9021" y="217971"/>
                <a:ext cx="362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1EF690-0ED0-47DC-937A-FEADE94320B2}"/>
                  </a:ext>
                </a:extLst>
              </p14:cNvPr>
              <p14:cNvContentPartPr/>
              <p14:nvPr/>
            </p14:nvContentPartPr>
            <p14:xfrm>
              <a:off x="8395221" y="232371"/>
              <a:ext cx="69840" cy="21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1EF690-0ED0-47DC-937A-FEADE94320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6221" y="223371"/>
                <a:ext cx="87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48E8E3-42A1-4346-B766-76AD1E0374E9}"/>
                  </a:ext>
                </a:extLst>
              </p14:cNvPr>
              <p14:cNvContentPartPr/>
              <p14:nvPr/>
            </p14:nvContentPartPr>
            <p14:xfrm>
              <a:off x="8002461" y="232731"/>
              <a:ext cx="296640" cy="264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48E8E3-42A1-4346-B766-76AD1E0374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3461" y="223731"/>
                <a:ext cx="314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3B2C83-B613-4F2F-AC8F-D949D3DC790E}"/>
                  </a:ext>
                </a:extLst>
              </p14:cNvPr>
              <p14:cNvContentPartPr/>
              <p14:nvPr/>
            </p14:nvContentPartPr>
            <p14:xfrm>
              <a:off x="7591341" y="248211"/>
              <a:ext cx="312840" cy="268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3B2C83-B613-4F2F-AC8F-D949D3DC79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2341" y="239211"/>
                <a:ext cx="330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4017BF-D0ED-43BB-80AB-C9A7DEA58EAD}"/>
                  </a:ext>
                </a:extLst>
              </p14:cNvPr>
              <p14:cNvContentPartPr/>
              <p14:nvPr/>
            </p14:nvContentPartPr>
            <p14:xfrm>
              <a:off x="7076901" y="272331"/>
              <a:ext cx="350640" cy="248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4017BF-D0ED-43BB-80AB-C9A7DEA58E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7901" y="263331"/>
                <a:ext cx="368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79141B9-B168-4564-A6A8-35524FDE5D61}"/>
                  </a:ext>
                </a:extLst>
              </p14:cNvPr>
              <p14:cNvContentPartPr/>
              <p14:nvPr/>
            </p14:nvContentPartPr>
            <p14:xfrm>
              <a:off x="6660021" y="4693491"/>
              <a:ext cx="3488040" cy="802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79141B9-B168-4564-A6A8-35524FDE5D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4021" y="4621491"/>
                <a:ext cx="355968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ACF52D5-CD53-4E5F-986A-FB7528D2A309}"/>
                  </a:ext>
                </a:extLst>
              </p14:cNvPr>
              <p14:cNvContentPartPr/>
              <p14:nvPr/>
            </p14:nvContentPartPr>
            <p14:xfrm>
              <a:off x="9262821" y="5765931"/>
              <a:ext cx="877680" cy="1677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ACF52D5-CD53-4E5F-986A-FB7528D2A3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6821" y="5693931"/>
                <a:ext cx="949320" cy="311400"/>
              </a:xfrm>
              <a:prstGeom prst="rect">
                <a:avLst/>
              </a:prstGeom>
            </p:spPr>
          </p:pic>
        </mc:Fallback>
      </mc:AlternateContent>
      <p:sp>
        <p:nvSpPr>
          <p:cNvPr id="192" name="TextBox 191">
            <a:extLst>
              <a:ext uri="{FF2B5EF4-FFF2-40B4-BE49-F238E27FC236}">
                <a16:creationId xmlns:a16="http://schemas.microsoft.com/office/drawing/2014/main" id="{EBD92DC7-160F-4F25-B1A5-7869B6147C2D}"/>
              </a:ext>
            </a:extLst>
          </p:cNvPr>
          <p:cNvSpPr txBox="1"/>
          <p:nvPr/>
        </p:nvSpPr>
        <p:spPr>
          <a:xfrm>
            <a:off x="-1" y="4032285"/>
            <a:ext cx="2833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 any point of time, current minimum will be stored in min variable.</a:t>
            </a:r>
          </a:p>
          <a:p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getMin() -&gt; return min;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DB3B961E-61D1-4DE8-9031-4924DC24F65A}"/>
                  </a:ext>
                </a:extLst>
              </p14:cNvPr>
              <p14:cNvContentPartPr/>
              <p14:nvPr/>
            </p14:nvContentPartPr>
            <p14:xfrm>
              <a:off x="606981" y="1015371"/>
              <a:ext cx="11516760" cy="515592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DB3B961E-61D1-4DE8-9031-4924DC24F6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981" y="1006371"/>
                <a:ext cx="11534400" cy="51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65256915-3E9B-4ED0-83A4-C07A1CB2EEFF}"/>
                  </a:ext>
                </a:extLst>
              </p14:cNvPr>
              <p14:cNvContentPartPr/>
              <p14:nvPr/>
            </p14:nvContentPartPr>
            <p14:xfrm>
              <a:off x="10759341" y="4050531"/>
              <a:ext cx="548640" cy="1015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65256915-3E9B-4ED0-83A4-C07A1CB2E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50341" y="4041531"/>
                <a:ext cx="5662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15583C2-D697-4655-97AE-EEA86F5D82AF}"/>
                  </a:ext>
                </a:extLst>
              </p14:cNvPr>
              <p14:cNvContentPartPr/>
              <p14:nvPr/>
            </p14:nvContentPartPr>
            <p14:xfrm>
              <a:off x="10963821" y="3898971"/>
              <a:ext cx="82080" cy="60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15583C2-D697-4655-97AE-EEA86F5D82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954821" y="3889971"/>
                <a:ext cx="997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18D24E1-2AAE-4FB8-8C73-52E66A8CCFBE}"/>
                  </a:ext>
                </a:extLst>
              </p14:cNvPr>
              <p14:cNvContentPartPr/>
              <p14:nvPr/>
            </p14:nvContentPartPr>
            <p14:xfrm>
              <a:off x="11226261" y="3767931"/>
              <a:ext cx="226440" cy="3679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18D24E1-2AAE-4FB8-8C73-52E66A8CCF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17261" y="3758931"/>
                <a:ext cx="24408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82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F9A6D7-EEAE-464C-AE80-7C5AEEF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72800" cy="830956"/>
          </a:xfrm>
        </p:spPr>
        <p:txBody>
          <a:bodyPr/>
          <a:lstStyle/>
          <a:p>
            <a:r>
              <a:rPr lang="en-IN" dirty="0"/>
              <a:t>Min Stack – Approach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AC15FA-924A-4BA2-BA2A-50CA29E72911}"/>
                  </a:ext>
                </a:extLst>
              </p14:cNvPr>
              <p14:cNvContentPartPr/>
              <p14:nvPr/>
            </p14:nvContentPartPr>
            <p14:xfrm>
              <a:off x="6852981" y="112491"/>
              <a:ext cx="131400" cy="343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AC15FA-924A-4BA2-BA2A-50CA29E72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981" y="103500"/>
                <a:ext cx="149040" cy="361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D90A0DA-3A36-42AC-AB10-FE28D68F1DCB}"/>
                  </a:ext>
                </a:extLst>
              </p14:cNvPr>
              <p14:cNvContentPartPr/>
              <p14:nvPr/>
            </p14:nvContentPartPr>
            <p14:xfrm>
              <a:off x="9323661" y="86211"/>
              <a:ext cx="376560" cy="417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D90A0DA-3A36-42AC-AB10-FE28D68F1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14661" y="77211"/>
                <a:ext cx="3942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54BE23-5FF6-455F-9FD5-F350AF5C7B17}"/>
                  </a:ext>
                </a:extLst>
              </p14:cNvPr>
              <p14:cNvContentPartPr/>
              <p14:nvPr/>
            </p14:nvContentPartPr>
            <p14:xfrm>
              <a:off x="8748021" y="226971"/>
              <a:ext cx="344520" cy="28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54BE23-5FF6-455F-9FD5-F350AF5C7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39021" y="217971"/>
                <a:ext cx="3621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1EF690-0ED0-47DC-937A-FEADE94320B2}"/>
                  </a:ext>
                </a:extLst>
              </p14:cNvPr>
              <p14:cNvContentPartPr/>
              <p14:nvPr/>
            </p14:nvContentPartPr>
            <p14:xfrm>
              <a:off x="8395221" y="232371"/>
              <a:ext cx="69840" cy="21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1EF690-0ED0-47DC-937A-FEADE94320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6221" y="223371"/>
                <a:ext cx="874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48E8E3-42A1-4346-B766-76AD1E0374E9}"/>
                  </a:ext>
                </a:extLst>
              </p14:cNvPr>
              <p14:cNvContentPartPr/>
              <p14:nvPr/>
            </p14:nvContentPartPr>
            <p14:xfrm>
              <a:off x="8002461" y="232731"/>
              <a:ext cx="296640" cy="264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48E8E3-42A1-4346-B766-76AD1E0374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3461" y="223731"/>
                <a:ext cx="314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3B2C83-B613-4F2F-AC8F-D949D3DC790E}"/>
                  </a:ext>
                </a:extLst>
              </p14:cNvPr>
              <p14:cNvContentPartPr/>
              <p14:nvPr/>
            </p14:nvContentPartPr>
            <p14:xfrm>
              <a:off x="7591341" y="248211"/>
              <a:ext cx="312840" cy="268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3B2C83-B613-4F2F-AC8F-D949D3DC79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2341" y="239211"/>
                <a:ext cx="3304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74017BF-D0ED-43BB-80AB-C9A7DEA58EAD}"/>
                  </a:ext>
                </a:extLst>
              </p14:cNvPr>
              <p14:cNvContentPartPr/>
              <p14:nvPr/>
            </p14:nvContentPartPr>
            <p14:xfrm>
              <a:off x="7076901" y="272331"/>
              <a:ext cx="350640" cy="248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74017BF-D0ED-43BB-80AB-C9A7DEA58E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67901" y="263331"/>
                <a:ext cx="3682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EA95B37-DBAF-491D-B5BD-5ABB1D7055D2}"/>
                  </a:ext>
                </a:extLst>
              </p14:cNvPr>
              <p14:cNvContentPartPr/>
              <p14:nvPr/>
            </p14:nvContentPartPr>
            <p14:xfrm>
              <a:off x="606981" y="1015371"/>
              <a:ext cx="5749920" cy="2996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EA95B37-DBAF-491D-B5BD-5ABB1D7055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7981" y="1006371"/>
                <a:ext cx="5767560" cy="30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AAEFE6E-2456-4008-8E68-85D55C93E952}"/>
                  </a:ext>
                </a:extLst>
              </p14:cNvPr>
              <p14:cNvContentPartPr/>
              <p14:nvPr/>
            </p14:nvContentPartPr>
            <p14:xfrm>
              <a:off x="3207621" y="1604691"/>
              <a:ext cx="736920" cy="55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AAEFE6E-2456-4008-8E68-85D55C93E95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98621" y="1595691"/>
                <a:ext cx="7545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CF2A6AC-CA66-4859-A2A5-C2762ACF1173}"/>
                  </a:ext>
                </a:extLst>
              </p14:cNvPr>
              <p14:cNvContentPartPr/>
              <p14:nvPr/>
            </p14:nvContentPartPr>
            <p14:xfrm>
              <a:off x="4082781" y="1983771"/>
              <a:ext cx="323280" cy="43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CF2A6AC-CA66-4859-A2A5-C2762ACF11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3781" y="1974771"/>
                <a:ext cx="3409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D38C9A-31EA-4195-AA57-B36D2E9EA28D}"/>
                  </a:ext>
                </a:extLst>
              </p14:cNvPr>
              <p14:cNvContentPartPr/>
              <p14:nvPr/>
            </p14:nvContentPartPr>
            <p14:xfrm>
              <a:off x="4678221" y="1922211"/>
              <a:ext cx="1468080" cy="30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D38C9A-31EA-4195-AA57-B36D2E9EA2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69221" y="1913211"/>
                <a:ext cx="14857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469212B-F064-4487-B9A6-C5993C943344}"/>
                  </a:ext>
                </a:extLst>
              </p14:cNvPr>
              <p14:cNvContentPartPr/>
              <p14:nvPr/>
            </p14:nvContentPartPr>
            <p14:xfrm>
              <a:off x="7964661" y="1662291"/>
              <a:ext cx="75960" cy="83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469212B-F064-4487-B9A6-C5993C9433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55661" y="1653291"/>
                <a:ext cx="936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796F38F-5BFC-4CA0-BE34-33CD5B28B0E2}"/>
                  </a:ext>
                </a:extLst>
              </p14:cNvPr>
              <p14:cNvContentPartPr/>
              <p14:nvPr/>
            </p14:nvContentPartPr>
            <p14:xfrm>
              <a:off x="8871501" y="1817451"/>
              <a:ext cx="303840" cy="13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796F38F-5BFC-4CA0-BE34-33CD5B28B0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62501" y="1808451"/>
                <a:ext cx="321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A0A9407-EDFF-45A2-AA08-B1D9A559CB5C}"/>
                  </a:ext>
                </a:extLst>
              </p14:cNvPr>
              <p14:cNvContentPartPr/>
              <p14:nvPr/>
            </p14:nvContentPartPr>
            <p14:xfrm>
              <a:off x="6527181" y="1879011"/>
              <a:ext cx="1810080" cy="158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A0A9407-EDFF-45A2-AA08-B1D9A559CB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18181" y="1870011"/>
                <a:ext cx="18277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84B562-EB92-4062-B9C3-558BAD48A057}"/>
                  </a:ext>
                </a:extLst>
              </p14:cNvPr>
              <p14:cNvContentPartPr/>
              <p14:nvPr/>
            </p14:nvContentPartPr>
            <p14:xfrm>
              <a:off x="9436341" y="1728531"/>
              <a:ext cx="561600" cy="369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84B562-EB92-4062-B9C3-558BAD48A0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427341" y="1719531"/>
                <a:ext cx="579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079D5-5D64-4B19-980D-EAD5F6D54EEF}"/>
                  </a:ext>
                </a:extLst>
              </p14:cNvPr>
              <p14:cNvContentPartPr/>
              <p14:nvPr/>
            </p14:nvContentPartPr>
            <p14:xfrm>
              <a:off x="10404021" y="1798731"/>
              <a:ext cx="36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079D5-5D64-4B19-980D-EAD5F6D54E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95021" y="17897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C61B20C-D03C-4777-82C6-9BB92E223DE4}"/>
                  </a:ext>
                </a:extLst>
              </p14:cNvPr>
              <p14:cNvContentPartPr/>
              <p14:nvPr/>
            </p14:nvContentPartPr>
            <p14:xfrm>
              <a:off x="4026981" y="2751651"/>
              <a:ext cx="424080" cy="532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C61B20C-D03C-4777-82C6-9BB92E223D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17981" y="2742651"/>
                <a:ext cx="44172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2BBF854-3472-4B26-B66B-2766E6253B92}"/>
                  </a:ext>
                </a:extLst>
              </p14:cNvPr>
              <p14:cNvContentPartPr/>
              <p14:nvPr/>
            </p14:nvContentPartPr>
            <p14:xfrm>
              <a:off x="5774781" y="1441611"/>
              <a:ext cx="729360" cy="66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2BBF854-3472-4B26-B66B-2766E6253B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65781" y="1432611"/>
                <a:ext cx="7470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B90DB02-DC2F-4161-93AB-2FA14330B1A6}"/>
                  </a:ext>
                </a:extLst>
              </p14:cNvPr>
              <p14:cNvContentPartPr/>
              <p14:nvPr/>
            </p14:nvContentPartPr>
            <p14:xfrm>
              <a:off x="1276221" y="1912131"/>
              <a:ext cx="585000" cy="1760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B90DB02-DC2F-4161-93AB-2FA14330B1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67221" y="1903131"/>
                <a:ext cx="602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62AD7B5-DCFE-4CF3-A950-3DEB36DFAC1F}"/>
                  </a:ext>
                </a:extLst>
              </p14:cNvPr>
              <p14:cNvContentPartPr/>
              <p14:nvPr/>
            </p14:nvContentPartPr>
            <p14:xfrm>
              <a:off x="10957341" y="3234771"/>
              <a:ext cx="554760" cy="1692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62AD7B5-DCFE-4CF3-A950-3DEB36DFAC1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48341" y="3225771"/>
                <a:ext cx="5724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CF007CD-878D-4FDB-8047-1A61A11AA27D}"/>
                  </a:ext>
                </a:extLst>
              </p14:cNvPr>
              <p14:cNvContentPartPr/>
              <p14:nvPr/>
            </p14:nvContentPartPr>
            <p14:xfrm>
              <a:off x="4705221" y="2501451"/>
              <a:ext cx="5992560" cy="13060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CF007CD-878D-4FDB-8047-1A61A11AA27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96221" y="2492451"/>
                <a:ext cx="6010200" cy="13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329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1628</TotalTime>
  <Words>118</Words>
  <Application>Microsoft Office PowerPoint</Application>
  <PresentationFormat>Widescreen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</vt:lpstr>
      <vt:lpstr>Arial Black</vt:lpstr>
      <vt:lpstr>Calibri</vt:lpstr>
      <vt:lpstr>Courier New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Data Structures</vt:lpstr>
      <vt:lpstr>Agenda</vt:lpstr>
      <vt:lpstr>Expression Conversion</vt:lpstr>
      <vt:lpstr>Expression Conversion</vt:lpstr>
      <vt:lpstr>Expression Conversion</vt:lpstr>
      <vt:lpstr>Min Stack</vt:lpstr>
      <vt:lpstr>Min Stack – Approach 2</vt:lpstr>
      <vt:lpstr>Min Stack – Approach 3</vt:lpstr>
      <vt:lpstr>Min Stack – Approach 3</vt:lpstr>
      <vt:lpstr>Min Stack – Approach 3</vt:lpstr>
      <vt:lpstr>Min Stack – Approach 3</vt:lpstr>
      <vt:lpstr>Min Stack – Approach 3</vt:lpstr>
      <vt:lpstr>Sort a Stack</vt:lpstr>
      <vt:lpstr>Reverse a stack</vt:lpstr>
      <vt:lpstr>Next Greater Element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303</cp:revision>
  <dcterms:created xsi:type="dcterms:W3CDTF">2020-04-22T15:02:33Z</dcterms:created>
  <dcterms:modified xsi:type="dcterms:W3CDTF">2022-05-11T13:36:35Z</dcterms:modified>
</cp:coreProperties>
</file>