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handoutMasterIdLst>
    <p:handoutMasterId r:id="rId19"/>
  </p:handoutMasterIdLst>
  <p:sldIdLst>
    <p:sldId id="344" r:id="rId2"/>
    <p:sldId id="367" r:id="rId3"/>
    <p:sldId id="376" r:id="rId4"/>
    <p:sldId id="382" r:id="rId5"/>
    <p:sldId id="377" r:id="rId6"/>
    <p:sldId id="384" r:id="rId7"/>
    <p:sldId id="385" r:id="rId8"/>
    <p:sldId id="383" r:id="rId9"/>
    <p:sldId id="386" r:id="rId10"/>
    <p:sldId id="381" r:id="rId11"/>
    <p:sldId id="378" r:id="rId12"/>
    <p:sldId id="368" r:id="rId13"/>
    <p:sldId id="388" r:id="rId14"/>
    <p:sldId id="387" r:id="rId15"/>
    <p:sldId id="379" r:id="rId16"/>
    <p:sldId id="34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932"/>
    <a:srgbClr val="27823F"/>
    <a:srgbClr val="3D82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40:47.7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7224 263 552 0,'0'0'232'16,"0"0"-92"-16,0 0 9 15,0 0-31-15,0 0-45 16,0 0-21-16,0 0-36 16,0-20-16-16,0 29 0 15,0 39-16-15,-11 18 16 16,-23 17 5-16,2 0-4 16,0-9 6-16,9-8-7 15,9-15 0-15,6-13 6 0,2-18-5 16,6-15-2-16,0-5 0 15,0 0 1-15,0 0 15 16,0-11-3-16,0-26 3 16,0-21-5-16,0-14-7 15,0-7 5-15,0-12-8 16,0-6 0-16,0 5 3 16,0 9-3-16,0 17 0 15,0 21 4-15,0 21-4 16,0 16-5-16,0 8 0 15,20 0-16-15,5 0-12 16,19 17-5-16,10 12 18 0,-6 5 8 16,-10 3-18-16,-9 3 10 15,-14 6 19-15,-15 8-1 16,0 1-4-16,0 2 6 16,-38-11 0-16,1-9 0 15,7-11 0-15,28-12-20 16,-4-12 14-16,6 1 6 15,0-3 2-15,0 0-2 16,0 0 1-16,0 0 1 16,0 0-2-16,0 0-8 15,31 0-2-15,13 0 10 16,4 0-6-16,10 3 5 16,-2 18 1-16,4 4-4 0,-5 3 4 15,-4 11-4-15,-26 3 3 16,-25 3 1-16,0 4-3 15,-25-1 3-15,-51-4 0 16,-14-13 9-16,12-11-6 16,-6-14-3-16,15-6 0 15,8 0-19-15,14 0-2 16,17-23-35-16,25-6-61 16,5-11-8-16,5-6-20 15,50 3-184-15</inkml:trace>
  <inkml:trace contextRef="#ctx0" brushRef="#br0" timeOffset="1922">7477 725 296 0,'0'0'140'0,"0"0"-41"16,0 0 26-16,0 0-25 15,0 0-5-15,0 0-18 16,153-31-24-16,-108 15 0 16,-7-2-12-16,-16 4-16 15,-6-1 16-15,-10-1-13 16,-6 1-11-16,0-2 17 16,0 3-20-16,0 3-4 15,-16-1-8-15,-6 6 2 0,6 3-6 16,4 3 2-16,12 0 0 15,-5 0-4-15,-1 0-6 16,-5 17 8-16,-6 21 0 16,1 6 4-16,10 0-1 15,6 5-1-15,0-6 0 16,19-9 0-16,29-11-12 16,6-8-3-16,12-13 5 15,-2-2 7-15,5 0 3 16,-1-26 2-16,-5-16-1 15,-5-16 23-15,-11-13 3 16,-3-6-12-16,-22-12 11 0,-19 0-2 16,-3-5 14-16,0 5-32 15,-31 18 1-15,-7 17 11 16,0 23-11-16,15 16 3 16,7 6-8-16,10 9 2 15,6 0-8-15,0 0-6 16,0 32-2-16,0 23 7 15,0 16 6-15,0 12-1 16,0 7 0-16,17-3 1 16,11-7-9-16,4-17 8 15,5-12-12-15,8-14 1 16,0-13-10-16,-4-10 5 16,-3-12 10-16,6-2 6 0,-5 0 0 15,-1-11 0 1,0-23 1-16,7-15 13 0,-7-8-14 15,-7-9 9-15,-9-8 5 16,-19-9-5-16,-3-3 12 16,0 9-16-16,0 12-3 15,-31 19 17-15,9 19-6 16,0 17 11-16,11 6-21 16,6 4-3-16,2 0 0 15,-17 34-20-15,4 35 20 16,0 20 0-16,7 8 2 15,9-5-2-15,0-3 0 0,0-16 1 16,0-6-2 0,25-16 1-16,-3-18-15 0,6-7 13 15,-4-14-20-15,-5-8 17 16,3-4 2-16,6 0 1 16,5-4 2-16,-2-21 3 15,4-13-1-15,-10-2 12 16,-3-5-10-16,-6 2 6 15,-2 5-7-15,-11 13-2 16,-3 7 11-16,5 10-12 16,-5 6 1-16,6-2-2 15,-6 4 4-15,0 0-6 16,0 0 3-16,0 0-17 16,11 29 13-16,0 14-2 15,6 3 6-15,-1-4-3 0,0-10-2 16,6-7 5-16,-6-7-4 15,-1-7-13-15,-2-9 16 16,-10-2-4-16,-3 0 5 16,8 0 7-16,-2 0-4 15,2-7 8-15,9-19-4 16,-1 0 0-16,6 1 17 16,-9 5-17-16,-4 2-5 15,-9 10 5-15,6 5-5 16,-6 3 3-16,0 0-5 15,0 0-11-15,0 0 10 16,3 11-13-16,10 15 14 0,-3-1 1 16,2-4 2-16,-9-2-6 15,10-4 1-15,-4-4-16 16,-1-8 16-16,-2-1-5 16,-4-2 3-16,18 0 3 15,5 0 2-15,13-5 3 16,0-15-2-16,-8-2 0 15,1-4 6-15,-15 0-8 16,0 3 0-16,-4 6 2 16,-9 11-1-16,-3 4-2 15,7 2-5-15,-1 0-10 16,10 8 14-16,1 12-6 16,-3 3-1-16,3-6-5 15,-1-3 0-15,-3-5 3 16,2-3-11-16,1-6 15 0,0 0 2 15,6 0 8-15,0 0-3 16,3-18 3-16,-5-3-1 16,-10-9 6-16,-4-2-4 15,-6-2 10-15,0 0 12 16,-6 11-20-16,-38 6-1 16,2 12-5-16,-9 5 0 15,10 0-1-15,5 30-7 16,14 11 8-16,13 5-9 15,9-9-13-15,0-6 2 0,0-11 4 16,31-11-10 0,8-6 16-16,5-3 4 0,1 0 6 15,-3 0 4-15,-8-21-4 16,-18 5 0-16,-6-4 11 16,-10-1 6-16,0 7 13 15,0 2-6-15,0 10-10 16,0-1 15-16,0 3-29 15,0 3-6-15,0 33-4 16,0 19 10-16,0 15 5 16,-26 6-5-16,-8 10 0 15,-8 3 1-15,-3 4 0 16,14 2-1-16,9-3 0 16,8-7 2-16,11-13 0 15,3-12-2-15,-5-13 0 0,-3-9 1 16,-1-12-1-16,-4-8 0 15,10-13 0-15,-10-2 3 16,-9-3-1-16,3 0 1 16,-15 0-2-16,1-28 14 15,2-10-15-15,8-13 0 16,14-6 0-16,9-6-10 16,0-4-10-16,0 2-26 15,47 0-26-15,24-5-12 16,11 6-44-16,10 0 2 0,-22 13-29 15,-16 5-80 1,-25 6-278-16</inkml:trace>
  <inkml:trace contextRef="#ctx0" brushRef="#br0" timeOffset="2366">8865 291 317 0,'0'0'217'0,"0"0"-107"16,0 0 0-16,0 0-9 0,0 0-32 15,0 0-11-15,0 0-24 16,-47-71-15-16,41 71 8 16,-7 0-27-16,-3 0-5 15,-9 9 5-15,-3 11 0 16,11-1 4-16,17-1-4 16,0-7-4-16,0-2-2 15,45-9 10-15,18 0-4 16,6 0 16-16,5 0 14 15,-20-12 29-15,-15-10-11 0,-14-1-5 16,-25 0-1 0,0-3-18-16,-25 3-24 0,-65 3-4 15,-12 11-77-15,-11 9-32 16,4 0-57-16,26 4-61 16,20 20-170-16</inkml:trace>
  <inkml:trace contextRef="#ctx0" brushRef="#br0" timeOffset="2910">7507 211 378 0,'0'0'204'0,"0"0"-99"0,0 0 13 15,0 0-46-15,0 0-20 16,0 0-4-16,0-34-32 16,0 34-12-16,0 0-4 15,-8 3-5-15,-1 17 2 16,9 3 3-16,0-6 0 15,0-5-4-15,6-4 5 16,27-8-1-16,5 0 23 16,-1-6 47-16,-5-16 26 15,-4-4-24-15,-17-3-12 16,0 6 1-16,-11 3-34 16,0 4-13-16,0 4-9 0,-28 6-5 15,-19 6-35-15,-13 0-88 16,-1 8-115-16,1 27-188 15</inkml:trace>
  <inkml:trace contextRef="#ctx0" brushRef="#br0" timeOffset="6977">10600 274 476 0,'0'0'189'0,"0"0"-35"0,0 0-24 16,0 0-26 0,0 0-22-16,0 0-29 0,-127-146-24 15,111 141 1-15,13 2 10 16,3 3-21-16,-14 0-13 15,0 0-6-15,-25 32-2 16,-5 16 2-16,-4 15 0 16,0 0 0-16,13 5 3 15,20-1-2-15,11-5-1 16,4-2-2-16,0-6 2 16,19-11 1-16,25-5-1 15,11-13-3-15,-1-7-8 16,-1-7-18-16,2-8 10 15,2-3-4-15,1 0 6 0,2-14 17 16,7-24 0-16,-7-5 9 16,-7-8-2-1,2 0-1-15,-11 5 1 0,-6 9-2 16,-13 13-3-16,-12 16 3 16,-13 6-5-16,0 2-4 15,3 0-5-15,11 0-8 16,5 5 10-16,9 10 5 15,-6-5-5-15,-6-4 5 16,-6-2-7-16,-4-4 8 16,-6 0 1-16,0 0 1 15,0 0 4-15,0 0 5 16,0 0 6-16,0 0 14 0,0-4-25 16,0-7 12-1,-16 2-3-15,0 3-6 0,4 4-1 16,2 2 7-16,-6 0-14 15,-12 0-5-15,-11 14 2 16,-2 20 3-16,3 9-4 16,10 0 5-16,22-3-4 15,6-3-3-15,0-8 0 16,28-3-12-16,16-6 1 16,3-8-1-16,2-7-2 15,1-5 7-15,-6 0 13 16,5 0 0-16,-5-26 0 15,-12-8 2-15,-1-6 4 16,-9-9-3-16,-11-2 8 16,-5-4-2-16,-6 1 12 0,0 3-12 15,-25 8 1-15,-20 10 10 16,-3 20-13-16,-2 8-4 16,-11 5-3-16,1 0 0 15,-4 31 0-15,10 18-1 16,21 8 1-16,16 3-4 15,17-1 2-15,0-10 2 16,56-3-2-16,20-8-16 16,10-12 3-16,7-8-5 15,-8-6 1-15,4-12 14 16,-3 0-11-16,-3 0 11 16,-8-12 2-16,-14-10 6 0,-20-7-2 15,-6-2 3-15,-10-1-1 16,-3-5 8-16,-14 3 2 15,-5 0 7-15,-3 5-1 16,0 3-5-16,0 10-1 16,0 7-5-16,0 9-1 15,0 0-7-15,0 0-1 16,0 0-10-16,0 23 1 16,0 11 10-16,0 6 1 15,0 0-1-15,0 0 2 16,0-9-3-16,22-2 2 15,9-6-2-15,4-6-3 0,3-8-13 16,1-4 1-16,-8-5-2 16,1 0 6-16,6 0 9 15,-2-18 3-15,-2-7 1 16,1-3 4-16,-19-3-3 16,-7-2 0-16,-2 3 0 15,-1-2-2-15,-3 1 5 16,-3 5-4-16,0 12 6 15,6 8-3-15,-6 3-4 16,0 3 0-16,0 0-12 16,0 9-3-16,8 22 8 15,0 9 6-15,6 0-3 16,2-3 1-16,-1-6 2 0,1-5 0 16,0-8 0-16,-3-4-5 15,2-8 5-15,-5-4-6 16,7-2 0-16,5 0 1 15,9 0 6-15,7-20 2 16,0-11-2-16,1-2 0 16,-17-3 5-16,0 8-2 15,-9 5 4-15,-4 8 4 16,-9 13-7-16,0 2-3 16,0 0-1-16,10 0-17 15,2 26 9-15,4 5 8 16,0 1 0-16,-4-4 0 15,-2-8-6-15,-1-5 4 16,-1-10 0-16,-2 0-3 16,-6-5 2-16,3 0 3 0,2 0-2 15,12 0-2-15,5 0-1 16,7-19 5-16,10-7 2 16,-9 0-1-16,9 3 2 15,-8 6-2-15,-8 6-1 16,-14 11 0-16,4 0-6 15,2 0-10-15,9 8 4 16,-10 18 0-16,3-1 10 16,-1-4-10-16,6-7-2 15,0-8-1-15,-6-3 1 0,0-3 10 16,-4 0 2 0,4 0 2-16,1-6 15 0,-1-20-1 15,6-9 10-15,-13-7 14 16,-3-7-13-16,-6-7 9 15,0-11-5-15,0 2 4 16,-15-1-1-16,-14 12-17 16,3 14 0-16,10 23 8 15,4 8-8-15,8 9-10 16,4 0-5-16,0 20-18 16,0 32 18-16,0 16 1 15,10 4 1-15,12-1-2 16,4-8 0-16,-4-8-14 15,7-13-20-15,-13-7-33 16,-1-13 12-16,1-8-24 0,-10-11-19 16,2-3 4-16,-6 0-18 15,-2-11-27-15,0-15-107 16,0-2-85-16</inkml:trace>
  <inkml:trace contextRef="#ctx0" brushRef="#br0" timeOffset="7603">13075 433 138 0,'0'0'156'15,"0"0"-72"-15,0 0-47 16,0 0-10-16,0 0-7 16,0 0 13-16,-29 68-13 15,29-60 6-15,16-6 1 16,12-2 26-16,13 0 45 0,17-2-21 16,-1-16-29-16,4-2-11 15,-7 4 2-15,-17 1-6 16,-8 1-3-16,-6 0-5 15,-21-4 22-15,4 1 2 16,-6-3-8-16,0 7-13 16,0-2 7-16,0 6-2 15,0 7-5-15,0 2-18 16,0 0-2-16,0 0-8 16,-22 2-3-16,8 27-1 15,-10 11 4-15,9 0-1 16,8 0 1-16,7-6 0 0,0-5-2 15,0-7-1-15,22-2 0 16,7-8 2 0,2-3-4-16,2-9 4 0,5 0 1 15,-3 0 0-15,-4-15 10 16,-6-5-5-16,-2-3-2 16,-7-3 1-16,-3 6-3 15,-4 0 2-15,4 6-3 16,-10 0 0-16,10 4 3 15,-4 0-3-15,-1 5-1 16,0-1 0-16,-2 2-1 16,-6 4 0-16,8 0-7 15,-2 0-21-15,2 21-2 16,3 13 21-16,-5 6-3 16,4 1 10-16,9-11-7 0,-4-1 9 15,7-11 0-15,-3-8 2 16,11-4-1-16,-8-6 2 15,9 0 1-15,7 0 4 16,0-1 1-16,6-23 1 16,11-5-1-16,5-10-5 15,4 1-1-15,-13-5-1 16,-26 6-179-16,-25 3-394 16</inkml:trace>
  <inkml:trace contextRef="#ctx0" brushRef="#br0" timeOffset="-15354">432 1544 20 0,'0'0'24'0,"0"0"23"16,0 0 32-16,0 0-17 0,0 0 1 15,0 0 55-15,0 0-25 16,-168 48-5-16,119-30-12 16,18-13 4-16,9 1 7 15,9-3-6-15,3-3-2 16,4 0-19-16,3 0-20 16,3 0 14-16,-6 0-19 15,6 0-12-15,0 0-3 16,0 0-18-16,0 0 4 15,0 0-6-15,0 0 0 16,0 0-6-16,0 0 1 16,0 0-10-16,0 0 13 0,15 0 2 15,17 0 7-15,23 0 2 16,11 0-7-16,16 0 13 16,11 0-10-1,15 0-1-15,16-12 4 0,13-2-8 16,6 0 12-16,-5 0-12 15,-17 2 0-15,-34 4 11 16,-21 2-8-16,-35 3-3 16,-9 0 4-16,-22 3-2 15,0 0 8-15,0 0-6 16,0 0 4-16,0-3 33 16,0 0-18-16,0-5-7 15,-12-1-11-15,-20-3-2 16,1 4-5-16,-13-3 2 15,6 2 0-15,5-2 4 0,-5 2-4 16,7-2 0-16,1 6 2 16,8-3 0-16,13 7 0 15,-4-3-2-15,13 4 0 16,0 0 4-16,0 0-4 16,0 0-2-16,0-2 1 15,0 2-4-15,0 0 4 16,0 0-12-16,0 0 5 15,6 0 6-15,40 0 2 16,-5 0 0-16,3 0 0 0,-5 6 3 16,-9 5 0-1,0 3-3-15,-15 0 0 0,1 6-4 16,-9 1 4 0,-7 4-5-16,0 6 5 0,-16 9-8 15,-66 9 5-15,-39 12-157 16,-36 4-377-16</inkml:trace>
  <inkml:trace contextRef="#ctx0" brushRef="#br0" timeOffset="-25817">102 603 269 0,'0'0'354'0,"0"0"-232"16,0 0-11-16,0 0 25 0,0 0-26 15,0 0-42 1,0 0-16-16,-102 0-15 0,102 0-1 16,0 0 0-16,0 0-25 15,0 0 1-15,0 0-4 16,0 0-6-16,0 0-4 15,31 3 3-15,32 6-1 16,42-1 14-16,10 0-8 16,15-2 11-16,1-2-10 15,-7-4-4-15,-4 0 6 16,-18 0-9-16,-3 0 0 16,-27-4 13-16,-17-4-7 15,-25 2-3-15,-19 4 6 16,-5 2-6-16,-6 0 6 15,0 0-5-15,0 0 1 0,0 0 12 16,0-4-7-16,0-7 5 16,-22-6 0-16,-9-3-12 15,-15 0-6-15,5 3 3 16,-4 0 0-16,15 5-2 16,7 4 3-16,7 4-1 15,9 2 0-15,7 2 3 16,0-3-2-16,0 3-1 15,0 0-2-15,0 0-7 16,0 0 9-16,0 0-6 16,32 0 0-16,23 0 6 15,11 0 3-15,3 0-3 0,2 11 0 16,-18 1 1-16,-7-1-1 16,-18 3-4-16,-25-2 3 15,3 2-8-15,-6 6 8 16,0 12-6-16,-61 5-2 15,-36 8-4-15,-21 4-112 16,3-3-199-16,11 0-594 16</inkml:trace>
  <inkml:trace contextRef="#ctx0" brushRef="#br0" timeOffset="-10803">2166 171 184 0,'0'0'191'16,"0"0"-78"-16,0 0-14 15,0 0 11-15,0 0 20 16,0 0-32-16,0 0-6 16,0 0-10-16,0 0-9 15,0 0 17-15,0 0-39 16,0-5-12-16,0-4 7 16,0-8-27-16,0 0-3 0,0-3-16 15,0 0 4-15,-16 2 9 16,-16-2-13-16,-5 4 0 15,-2 4-3-15,-9 1 5 16,11 8-4-16,-9 3-1 16,9 0-3-16,-1 0-3 15,6 23 6-15,4 11-8 16,1 6 9-16,27 0-14 16,0 3 6-16,0-3 0 15,16 0-26-15,33 0 35 16,17-2-18-16,-2-4 19 15,5-3-4-15,-1 3 8 16,-15-3-5-16,-2 1 1 0,-31-1 0 16,-15-1 1-1,-5-5-1-15,0 1 0 0,-8-10-4 16,-47-1 8-16,-22-1-7 16,-11-8 3-16,3-3-19 15,-5-3 14-15,13 0-26 16,8 0-6-16,22-17 0 15,14-9-9-15,33-8-9 16,0-14-46-16,77-1-42 16,33 6-91-16,2 14-235 15</inkml:trace>
  <inkml:trace contextRef="#ctx0" brushRef="#br0" timeOffset="-7554">5556 274 501 0,'0'0'156'16,"0"0"-105"-16,0 0 42 15,0 0 6-15,0 0-31 16,0 0-11-16,-67 9-26 16,67-9-7-16,0 0 14 15,0 0-18-15,0 0 5 0,6-5-7 16,32-24-7-16,4 0 0 16,2 0-6-16,-12 7-4 15,-13 5 24-15,-10 8-1 16,-9 6 9-16,0 3-6 15,0 0-18-15,0 0-7 16,0 0-2-16,0 0-10 16,0 12 7-16,0 27-9 15,0 17 12-15,0 9 0 16,-6 0 1-16,3-2 5 16,-10 0-6-16,13-2 0 15,-6-10-2-15,6-6 3 0,0-13-1 16,0-6 0-16,0-15 1 15,-3-2-2-15,-4-9 1 16,1 0 0-16,-16 0 7 16,-3 0-3-16,-13 0 8 15,-8 0-7-15,15 0-4 16,9 0 2-16,6 0-3 16,16 0 0-16,0 0-5 15,0 0-1-15,0 0-13 16,10 0-1-16,56 0 20 15,20 0 4-15,40-20-4 16,6-4-17-16,-9 5-92 16,-47 4-159-16,-69 7-422 15</inkml:trace>
  <inkml:trace contextRef="#ctx0" brushRef="#br0" timeOffset="-4512">2653 574 180 0,'0'0'88'0,"0"0"18"16,0 0-22-16,0 0-21 16,0 0 23-16,0 0 28 15,0 0-10-15,0 0-12 16,0-10 1-16,0-10-62 0,0-7 12 16,0-1 6-1,0 2-30-15,0 1 17 0,-17 2-18 16,-5 8 6-16,0 4-1 15,-7 5-19-15,7 6 4 16,-9 0-8-16,-11 9-3 16,-3 19-3-16,0 13 6 15,23 1 0-15,13-1-8 16,9-7 3-16,0-6-13 16,45-5-24-16,9-11 10 15,2-7 30-15,2-5-10 16,-4 0 10-16,-7 0-5 0,-8-5 10 15,-17-7-3 1,0 0 0-16,-12 1 3 0,2 2 6 16,-9 4-5-16,4 2 1 15,-1 3-3-15,10 0-2 16,7 28 0-16,2 18-1 16,-9 9 2-16,-10 10 17 15,-6 4-14-15,0 0 2 16,0 0 11-16,-9-1-14 15,-7-8 1-15,16-9-4 16,-6-13 2-16,6-18 0 16,0-15-2-16,0-2 0 15,0-3 14-15,0 0 10 16,6-26 35-16,26-19-23 16,12-15-26-16,-2-9 22 15,8-8-24-15,4-3-4 16,-7 3 2-16,-3 14-5 0,-11 17 2 15,-20 23-3-15,-10 14 0 16,-3 6 4-16,0 3-4 16,0 0-4-16,0 0-14 15,0 0-55-15,0 0-40 16,0 0-62-16,0 3-16 16,16 0-60-16</inkml:trace>
  <inkml:trace contextRef="#ctx0" brushRef="#br0" timeOffset="-3089">3439 446 219 0,'0'0'170'0,"0"0"-58"15,0 0-10-15,0 0 6 16,0 0-31-16,0 0-25 16,-16-57-27-16,16 57-19 15,0 0-6-15,0 9-2 16,0 19 2-16,-6 12 13 16,6 3-13-16,0 0 0 15,0-3 7-15,0-1-6 0,0-7 1 16,0-6-2-16,0-8 0 15,6-11 7-15,18-3-6 16,-5-4 0-16,9 0 8 16,3 0-1-16,-2-20 13 15,2-12 6-15,-7-3 1 16,-2-1 24-16,-13-10-10 16,4 3-4-16,-4 6-10 15,-9 11-22-15,0 15 20 16,0 8-4-16,0 3-19 15,0 0-3-15,0 4-18 16,0 29 18-16,0 4 0 0,0 0 1 16,0 1 4-16,0-8-5 15,16-1 0-15,6 0-1 16,11-3 1 0,-11-4 0-16,6-7-1 0,-6-6-6 15,-6-7 5-15,0-2-4 16,9 0 6-16,11-20 7 15,5-14-7-15,3-9 0 16,3-3 1-16,-2 1 1 16,-13 2 3-16,-4 3-5 15,-6 4 0-15,-6 11 5 16,0 15-5-16,-10 4-3 16,-3 6 2-16,11 0-10 0,-4 0 6 15,2 20-5-15,-2 1 4 16,2 1 1-16,-9-8-2 15,10-6 1-15,-10-4 2 16,4-4 4-16,-7 0 3 16,0 0-2-16,0 0 0 15,0 0 18-15,0 0-15 16,0-15-4-16,0 1 0 16,0 2 1-16,-16 4 1 15,-6 2-2-15,6 3-1 16,0 3-4-16,-1 0-4 15,-5 0-5-15,-6 26 10 0,3 8 4 16,9 3 1 0,3 1-1-16,13-4 0 0,0-9-3 15,0-5 3-15,22-5-4 16,7-10-1-16,2-5 4 16,-6 0 0-16,11 0 1 15,-11-21 0-15,10-9 9 16,-10-4-7-16,8-4-2 15,-11 1 10-15,-9 6 4 16,-13 11 9-16,0 6-12 16,0 11 2-16,0 3 11 15,0 0-24-15,0 0-9 16,0 26-11-16,0 14 20 16,3 5 3-16,19-2-3 15,6-3 0-15,4-6 1 0,-4-7-1 16,-1-13 0-16,-12-8 0 15,1-6 4-15,6 0 7 16,7 0-10-16,-3-24 2 16,2-7 10-16,-6-1-9 15,-12 1 10-15,6-1-5 16,-4 1-8-16,-2 3 0 16,12 2-1-16,-5 9 0 15,-3 8-2-15,0 6-1 16,-6 3-5-16,9 0-8 15,-1 3-6-15,-3 23 14 16,-4 6-2-16,-3 1 4 0,1-7 2 16,-4-8 0-16,3-10 3 15,0-5-1-15,1-3 2 16,2 0 0-16,7 0 2 16,6-11-2-16,1-18 9 15,2-5-8-15,-9 2 0 16,-9-2 4-16,-7 3 1 15,0 5 12-15,0 3-5 16,0 11-6-16,-10 4 5 16,-3 8-12-16,-12 0-7 15,-3 26-1-15,-5 19 6 16,11 16-4-16,22 2 6 16,0-10 0-16,0-9-1 15,29-10 4-15,13-15-6 16,8-9 3-16,4-10-52 0,-1 0-56 15,-7-10-156-15</inkml:trace>
  <inkml:trace contextRef="#ctx0" brushRef="#br0" timeOffset="9906">1928 1507 746 0,'0'0'231'0,"0"0"-89"16,0 0-28-16,0 0-16 0,0 0-28 16,0 0-31-1,0 0-17-15,-31-35-11 0,31 35-10 16,0 0-2-16,0 3-6 15,0 32 7-15,0 13 0 16,-8 9 1-16,-7 6-1 16,5 3 4-16,-12-6 0 15,9-8-3-15,-2-12-1 16,8-15 0-16,4-11 4 16,3-10-3-16,0-4-1 15,0 0 8-15,0 0-5 16,0-9 16-16,0-31 16 15,0-20-25-15,0-17-7 16,0-9-2-16,0-5-1 0,3-1 4 16,16 3-1-16,-9 8-1 15,5 10-2-15,-2 21 0 16,-3 21-4-16,-1 17 0 16,-9 12 4-16,14 0 0 15,8 17-10-15,3 35 4 16,13 13 3-16,0 7 3 15,-10 0 0-15,-3-7-2 16,5-8 1-16,-5-11-1 16,-3-17-4-16,0-9 3 15,-6-14-4-15,-2-6-1 16,-11 0 3-16,16 0-7 16,6-24 7-16,6-19 5 0,7-11 1 15,6 0 0-15,-11 0-1 16,5 11 0-16,-16 11-1 15,-6 12-2-15,-4 18 2 16,-8 2 1-16,8 11-18 16,4 37 6-16,-7 21 9 15,-1 11 3-15,1 0-3 16,4 3 2-16,9-8 1 16,0-10 0-16,3-4-27 15,-9-16-30-15,-2-8-31 0,-6-11-86 16,-8-9-96-1,14-11-235-15</inkml:trace>
  <inkml:trace contextRef="#ctx0" brushRef="#br0" timeOffset="10320">2961 1775 441 0,'0'0'236'16,"0"0"-120"-16,0 0 0 16,0 0 0-16,0 0-40 15,0 0-14-15,-102-85-33 16,94 85-18-16,-6 6-11 0,-16 29-1 16,5 9-3-1,9 5 4-15,10-3 0 0,6-9-1 16,0-5-1-16,0-10 0 15,0-6-1-15,25-12-11 16,13-4 14-16,1 0 2 16,-1-11 11-16,-3-18-1 15,-4-8-3-15,-14-5 9 16,-6-7 5-16,-11-3-9 16,0-2 8-16,-11 6-4 15,-28 7-13-15,1 13-5 16,7 14 0-16,-1 10-3 15,-4 4-3-15,5 0-28 0,-1 26-39 16,10 15-41-16,13 10-99 16,9 0-101-16</inkml:trace>
  <inkml:trace contextRef="#ctx0" brushRef="#br0" timeOffset="10412">2961 1775 204 0</inkml:trace>
  <inkml:trace contextRef="#ctx0" brushRef="#br0" timeOffset="10739">2961 1775 204 0,'120'20'268'0,"-114"-36"-148"0,-3 1 7 0,-3 4-3 15,6 2-37-15,-6 3-23 0,0 6-18 16,0 0-14-16,0 0-15 16,10 0-11-16,4 0-6 15,8 23-7-15,3 15 7 16,10 4 6-16,-16 10-3 15,9 2 0-15,-11-3-2 16,-3-11 1-16,10-12 2 16,-12-13-2-16,-2-9 0 15,-1-6 1-15,4 0 3 16,9-14 41-16,-3-21 28 16,9-13-39-16,-6-3-1 15,5-1-20-15,-5-2-8 0,-7 0 1 16,4 11-8-1,-16 10 3-15,4 14-2 16,2 8-2-16,-9 2 1 0,7 9-37 16,5 0-48-16,4 0-65 15,7 0 7-15,-7 14-3 16,0 6-26-16,-1 0-6 16,1-2-49-16</inkml:trace>
  <inkml:trace contextRef="#ctx0" brushRef="#br0" timeOffset="10966">3755 1749 67 0,'0'0'171'16,"0"0"-12"-16,0 0-32 16,0 0-8-16,0 0-6 15,0 0-24-15,0-39-33 16,0 39-29-16,0 11-26 0,0 23 2 16,0 13 4-16,0-8 2 15,0 1 0-15,12-6-3 16,4-5 9-16,-6-9-10 15,2-3-3-15,-9-3 7 16,10-2-9-16,-4 2 0 16,-9-2-30-16,0-4-82 15,0-1-102-15,0-7-88 16</inkml:trace>
  <inkml:trace contextRef="#ctx0" brushRef="#br0" timeOffset="11310">3700 1595 218 0,'0'0'190'0,"0"0"-87"16,0 0-6-16,0 0-20 16,0 0-48-16,0 0-29 15,-22-14-6-15,22 14 6 16,0 0 0-16,0 0 1 15,13 3 12-15,-4-3-11 16,-3 0 5-16,4 0 31 16,7 0 22-16,-6 0 10 15,6-18-22-15,-17 2-4 16,0-6-5-16,0 4-16 16,0-3-6-16,-6 7-7 0,-21 3-7 15,10 8 1-15,6 3-4 16,2 0-4-16,-10 0 1 15,9 23-6-15,10 11-85 16,0 6-75-16,0 0-110 16</inkml:trace>
  <inkml:trace contextRef="#ctx0" brushRef="#br0" timeOffset="11722">4021 1870 342 0,'0'0'171'0,"0"0"-112"15,0 0-24-15,0 0 17 16,0 0 5-16,0 0-24 16,108-34 4-16,-70 18 4 15,-10 3-12-15,-6-1 1 16,-17 0 14-16,-5-1-10 15,0-2 6-15,0-4-12 16,0 5 0-16,0-2-9 16,-38 7-2-16,-1 5-17 15,-2 6 4-15,-11 0-3 16,-1 17 0-16,9 23 0 0,12 9-1 16,16 6-2-1,16-1 2-15,0-5-1 0,10-1 1 16,56-11 1-16,11-8-1 15,-2-9 4-15,7-12-4 16,-2-8 2-16,10 0 3 16,1-2-5-16,2-24-3 15,-1-6-72-15,-7-5-63 16,-11 2-130-16</inkml:trace>
  <inkml:trace contextRef="#ctx0" brushRef="#br0" timeOffset="12322">5162 1610 525 0,'0'0'132'0,"0"0"-64"16,0 0 27-16,0 0-24 16,0 0-32-16,0 0-24 0,-71-12-15 15,104 4 6-15,55-6 22 16,27-4 5-16,15-2-11 15,1 0-2-15,-18 0-15 16,-27 3-3-16,-18 3 3 16,-32 4-5-16,-19 8 0 15,-17 2-7-15,0 0-70 16,-17 6 21-16,-33 17 33 16,-7-4-27-16,-1-4-5 15,11-9 28-15,19-3 27 0,12-3 1 16,13 0 0-1,-4 0 10-15,7 0 29 0,0 0 5 16,0 0 13-16,0 0-16 16,0 0-3-16,0 0-13 15,0 5-26-15,0 19-1 16,0 6 1-16,0 11 19 16,0 10 2-16,0 7 0 15,0 8-4-15,7 2 0 16,-4-5-12-16,3-9 0 15,1-11-5-15,2-7 1 16,4-7-4-16,-4-8-60 16,7-4-89-16,-4-12-149 15</inkml:trace>
  <inkml:trace contextRef="#ctx0" brushRef="#br0" timeOffset="12616">6017 1764 410 0,'0'0'233'0,"0"0"-85"16,0 0-55-16,0 0-36 16,0 0-45-16,0 0-11 15,0-9 4-15,0 35 4 16,12 6 8-16,-10 5 11 0,6-3-9 15,-2 1 2-15,-6-1-14 16,0-3-3-16,0 3 1 16,0-11-4-16,0-3 1 15,3-6-2-15,3-2-42 16,1-7-67-16,-1-5-94 16,-6 0-95-16</inkml:trace>
  <inkml:trace contextRef="#ctx0" brushRef="#br0" timeOffset="12973">6009 1561 447 0,'0'0'104'0,"0"0"-40"0,0 0-2 16,0 0-25-16,0 0-11 15,0 0-14-15,-75 20-1 16,75-9 4-16,0-2-4 16,0-4 19-16,28-5 11 15,0 0-3-15,5 0 22 16,-11 0-8-16,-6-11-9 16,-7-8 10-16,-2-7-15 15,-7 0-8-15,0 3-15 16,0 0-7-16,0 9 5 15,-16 5-13-15,-6 6-6 0,0 3 1 16,-2 0-1-16,2 9-11 16,13 17-56-16,9 2-28 15,0 7-4-15,0-1-83 16,0 3-171-16</inkml:trace>
  <inkml:trace contextRef="#ctx0" brushRef="#br0" timeOffset="14311">6331 1718 344 0,'0'0'202'0,"0"0"-84"15,0 0-33-15,0 0-12 0,0 0-14 16,0 0-28-16,-77-26-22 15,52 35-4-15,-3 22-2 16,12 12-2-16,5 6 2 16,11 0 0-16,0-1 1 15,0-2-4-15,39-6 2 16,9-9-2-16,13-8-4 16,2-14 4-16,3-9 1 15,-5 0-1-15,-1-4 8 16,-13-24 1-16,-2-6 6 15,-13-6 38-15,-4-11 18 16,-1-6 6-16,-16-12-32 0,0-2-12 16,-11 2-2-16,0 8 9 15,0 10-12-15,0 9 0 16,-8 10-8-16,-17 10 4 16,12 9-11-16,10 5-7 15,-3 8 3-15,6 0-9 16,0 0-4-16,0 0-11 15,0 26 14-15,22 8-2 16,0 6 3-16,-2 6-2 16,-1 2 2-16,-9 7 2 15,-1 2-2-15,-9 0-2 16,6 0 2-16,1-2 1 16,2-13-1-16,4-10 0 0,-10-4 0 15,9-11 2-15,-5-5-4 16,-7-6 1-16,3-3-3 15,-3-3 4-15,6 0-1 16,-6 0 1-16,8-3 13 16,-6-25-9-16,10-13-4 15,4 1 1-15,1-5-1 16,11-1 0-16,-2 0-3 16,2 3 3-16,-6 14 0 15,-5 13-11-15,-9 10 5 16,6 6-6-16,-6 0-8 15,9 6 0-15,-4 16 5 0,-4 4-6 16,-9 9 11 0,0-1-10-16,0-3 6 0,0 1 1 15,-31-7 2-15,-5-5 6 16,4-6-16-16,10-8 15 16,13-3 6-16,9-3 4 15,0 0-2-15,0 3-2 16,0 5-3-16,0 4-3 15,0 8 1-15,0 0 1 16,16 0 4-16,21-3-4 16,12-2 2-16,8-10-11 15,13-3 12-15,-7-2-1 16,13 0-2-16,-3 0 4 16,-8-7 3-16,-5-14 2 0,-13 1-1 15,-9-5-2-15,-4-7 5 16,-17-2 21-16,-15-6-12 15,-2-3 7-15,0 3-4 16,0 6-6-16,0 8-6 16,-8 14-2-16,-3 11 1 15,-11 1-6-15,-6 1-8 16,3 31 8-16,-4 8 1 16,14 0-1-16,8-3 0 15,7-3-3-15,0-2 0 16,0-2 2-16,13-5-4 0,25-3-2 15,3-8 6-15,4-4-2 16,2-8 0-16,7-2 2 16,7 0 1-16,5-9 7 15,-6-16-3-15,-12-10-1 16,-16-2 9-16,-4-8 11 16,-12-8 12-16,-16 0-4 15,0-14-12-15,0 2 3 16,0-4-14-16,-28 12 0 15,3 15 0-15,2 18-3 16,17 12 5-16,6 12-10 16,0 0-3-16,0 0-2 15,0 18-12-15,0 22 17 16,29 11-2-16,-7 10 2 16,-7 4-1-16,9-2-1 0,-2-3 2 15,3-11 0-15,-3-6-4 16,6-9-23-16,10-8-11 15,11-12-41-15,26-11-56 16,18-3-102-16,-2-6-202 16</inkml:trace>
  <inkml:trace contextRef="#ctx0" brushRef="#br0" timeOffset="14499">7972 1741 193 0,'0'0'366'0,"0"0"-294"16,0 0-57-16,0 0 58 16,0 0 77-16,398-45-68 15,-233 22-40-15,-31 9-28 16,-45 4-14-16,-51 10 0 16,-35 0-138-16,-3 0-211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0:19.4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11014 121 450 0,'0'0'259'15,"0"0"-128"-15,0 0 2 16,0 0 11-16,0 0-28 0,0 0-69 15,-60 0-36-15,-72 26 34 16,-52 17-41-16,-44 8-1 16,-26 12 11-16,-26 9-6 15,11 2 20-15,-5 12-24 16,4 8-4-16,-19 12 21 16,-47 25-18-16,-62 23 2 15,-66 24 5-15,-56 11-8 16,-40-1 17-16,-2-11-19 15,41-17 2-15,64-25 6 16,89-34-8-16,113-36 0 16,84-31 0-16,91-20 6 15,48-10 4-15,20-4-10 0,6 0 0 16,6 0 11-16,-4 0-10 16,4 0 5-16,0 0 1 15,0 0-4-15,0 0 14 16,0 0-17-16,0 0 0 15,0-24 20-15,0-7-20 16,0-15-2-16,22-3 1 16,-3-4 2-16,10-5 5 15,-1 1-6-15,-3-6 0 16,21 0-6-16,-5 1 6 16,9 7-8-16,-11 18 1 15,-17 14 7-15,-12 17-4 16,-10 6 4-16,0 0 0 0,0 0-7 15,0 0 0 1,0 0 0-16,0 0-3 0,0 29 5 16,-7 14-4-16,-18 14 9 15,-14 6 0-15,1-1 1 16,-6 13 0-16,0-9-1 16,11-6 0-16,11-14 4 15,22-9-7-15,0-15 3 16,0-4 0-16,61-4-5 15,21-5 5-15,39-7-3 16,19-2-26-16,35 0-42 16,15-2-42-16,1-15-179 0,-7-3-435 15</inkml:trace>
  <inkml:trace contextRef="#ctx0" brushRef="#br0" timeOffset="2152">10928 201 125 0,'0'0'113'0,"0"0"-17"15,0 0-27-15,0 0 17 16,0 0-35-16,0 0-23 0,0 0 7 15,0-11-28-15,0 8 10 16,3 0-1-16,36-2-4 16,14-5 32-16,15 2-6 15,17-6 9-15,14 0 7 16,22-7-29-16,8 1 10 16,-5-2-6-16,-16 4-14 15,-18 4 14-15,-21 3-22 16,-25 5 0-16,-19 0 5 15,-12 6-1-15,-13 0-11 16,0 0 0-16,0 0 0 16,0 0 5-16,0 0-5 0,0 0 0 15,0 0 2 1,0 0 7-16,0 0-5 0,0 0 16 16,0 0-2-16,0 0 23 15,0 0-25-15,0 0-6 16,0 0 17-16,0 0-26 15,0 0 11-15,0 0-7 16,0 0 0-16,0 0 17 16,0 0-21-16,0 0-1 15,0 0 5-15,0 0-2 16,11 0-6-16,3 9-3 16,22 17 6-16,5 14 23 15,19 5-21-15,1 7 12 16,-1 12 15-16,1 9-27 0,-7 16 16 15,-1 13-5-15,-4 16-7 16,1 10 30-16,-12 10-26 16,1-4-8-16,2-5 2 15,9-17 4-15,-12-18-8 16,1-11 0-16,-20-12 2 16,-6-8 7-16,-4-3-3 15,-9-6-5-15,0-5 16 16,0-9-7-16,0-12-2 15,0-8-8-15,0-14 2 16,0-6 18-16,0 0-16 16,0 0 31-16,-9 0 16 15,-29-8-23-15,-17-12-4 0,-5-9-24 16,-7-8 0-16,-3-4 11 16,0 2-11-16,10 10 0 15,13 7-1-15,11 12 9 16,20 5-10-16,7 5 2 15,9 0 0-15,-7 0-10 16,7 0 10-16,0 0-14 16,0 0 7-16,0 15 6 15,46 4-5-15,7 4 6 16,7-2 0-16,4-5 2 16,9 2-2-16,-3-1-3 15,6-3 3-15,4-8 0 16,2-4 2-16,11-2-2 15,4 0 0-15,2-8 6 0,-13-18-5 16,-10 6-1-16,-21 1 1 16,-17-2 1-16,-10 1-4 15,-12-2-1-15,-16-3-62 16,0-5-92-16,-10-7-320 16</inkml:trace>
  <inkml:trace contextRef="#ctx0" brushRef="#br0" timeOffset="3644">12097 30 264 0,'0'0'227'16,"0"0"-91"-16,0 0 2 16,0 0-46-16,0 0-41 15,0 0-10-15,3-17-40 0,57 17 5 16,45 5 18-16,41 15 26 16,29 6-5-16,35-4-25 15,31 7 4-15,13 3 19 16,23 2-28-16,19 8 2 15,12 2-9-15,-3 4-7 16,-7 1 3-16,12-6-4 16,15-3 0-16,47-6 4 15,63 0-2-15,54-5-2 16,17 0 2-16,-8 5 49 16,-34 1-18-16,-73 5-29 15,-48-3-3-15,-60-3 27 0,-38-3-19 16,-8-11 8-16,-15-8 1 15,7-4 3-15,-16-8 6 16,-28 0-24-16,-34 0-1 16,-52 0 14-16,-50 0-13 15,-32 0-3-15,-17 0 3 16,0 0 9-16,0 0 21 16,0 0-26-16,0 0-2 15,0 0 13-15,0 0-17 16,0 0-2-16,0 0-1 15,0 0 2-15,0 0 0 16,0 0 0-16,0 0 0 16,0 0 5-16,0 0-2 0,0 0-6 15,5 0-2-15,-5 0 5 16,6 0-4-16,-6 0 1 16,0 0 3-16,6 0 1 15,-6 0 1-15,22 0-4 16,-3 0 1-16,3 0 1 15,7 0 4-15,-12 0-4 16,-3 3 0-16,3 0-3 16,-1 3 10-16,12 0-9 15,4 2 2-15,18 0 0 16,-1 5 1-16,14 2-1 16,-2-2 0-16,-1 1 1 0,-7-5 4 15,-7-2-7 1,-9 3 2-16,-15-7 0 0,1 3 0 15,-8-4 0-15,7 1 0 16,-3 2 0-16,1-1 6 16,-4 2-9-16,-13-6 3 15,4 0 0-15,-7 2 5 16,0-2-5-16,0 0 0 16,0 0 21-16,0 0-16 15,0 0 11-15,0 0-6 16,0 0 2-16,-7-13 1 15,-18-15-13-15,-8 3-2 16,-4-3 1-16,-14-6 1 16,-4 2 0-16,2-2-1 15,-13 3 4-15,11 2-6 16,8 9 3-16,15 7 0 0,16 6 3 16,10 4-3-16,6 3 0 15,0 0-1-15,0 0 1 16,0 0 3-16,0 0-3 15,0 0 0-15,0 0 2 16,0 0 1-16,0 0-6 16,0 0 3-16,0 0 0 15,0 0-3-15,0 0-7 16,0 0 9-16,0 0-6 16,22 0-1-16,32 0 7 15,26 20 0-15,30 12 1 0,-8-1 4 16,-13 3-4-16,-32-2 0 15,-19-1 2-15,-21 2 3 16,-12-3-9-16,-5 11 4 16,0 7 0-16,-63 6-1 15,-58 6 1-15,-47-3-118 16,-23-12-257-16</inkml:trace>
  <inkml:trace contextRef="#ctx0" brushRef="#br0" timeOffset="5151">607 3355 534 0,'0'0'221'0,"0"0"-95"15,0 0-32-15,0 0 1 16,0 0-58-16,0 0-24 16,0 0-13-16,-45 25 7 15,11 32 1-15,-10 9 4 16,-8-3-8-16,11 0 18 15,3-9-21-15,-1-11 3 16,24-6 5-16,8-22-6 16,7-10-4-16,0-5 2 15,0 0-1-15,0 0 21 16,0-14-7-16,38-23 42 0,1-14-3 16,-1-15-12-16,-7-14-8 15,1-12-2 1,-9-8-18-16,-1 6 11 0,-9 10-18 15,-10 22-2-15,-3 22 14 16,6 17-17-16,-6 15 9 16,7 8-10-16,-7 0-2 15,15 0 0-15,7 31-28 16,10 25 17-16,7 22 5 16,-14 23 14-16,-6 10-6 15,-19-3 0-15,0-2 1 0,0-31 2 16,0-21-3-16,0-17 0 15,0-19-3-15,0-10-26 16,0-8-11-16,0 0-6 16,0 0-9-16,-44-18-21 15,-23-10-111-15,-12-9-13 16,-11 0-39-16,-1 5-114 16</inkml:trace>
  <inkml:trace contextRef="#ctx0" brushRef="#br0" timeOffset="5863">0 3609 67 0,'0'0'117'15,"0"0"-18"-15,0 0 18 16,0 0-5-16,0 0-8 16,0 0-65-16,19-9 50 0,86-7 7 15,25-2-27 1,1-8 4-16,12-6-38 0,-11-1 21 16,-27 4-1-16,-25 9-5 15,-42 3 7-15,-16 11-23 16,-15 3 9-16,-7 3 17 15,0 0-34-15,0 0-2 16,0 0-13-16,0 0-10 16,0 0-2-16,9 0-9 15,19 20-4-15,11 18 10 16,15 12 8-16,7 0-3 16,-1-5-1-16,0-5 2 0,-2-2-4 15,-14-13 2-15,-6-5 0 16,-16-2 3-1,-16-10-3-15,-6-2-1 0,0-6 1 16,0 0-5-16,0 5-3 16,0-5 2-16,-22 0 6 15,-28 0 17-15,12 0-17 16,22-5-3-16,5-15-5 16,11-6 7-16,0-5-5 15,0-9-1-15,0-1 7 16,27 2-7-16,7 1 9 15,-2 5-4-15,6 1 1 16,1 8 1-16,5 8-6 16,-6 16 2-16,1 0-4 15,2 0 2-15,-7 25-3 0,4 7 5 16,-3 8 3-16,-7-6 1 16,-5 3-1-16,3-8 1 15,-7-3 0-15,-4-10 1 16,1-4 2-16,-10-6-4 15,-1-6 1-15,-5 0 0 16,0 0 14-16,0 0-13 16,0-6 10-16,0-22 25 15,0-21-32-15,0-14 2 16,0-14-1-16,53-6-5 16,29 6 0-16,-5 21-1 15,-11 23 1-15,-17 19-7 0,-11 14-21 16,-1 0-26-16,1 8-42 15,0 30-51-15,-5 7 12 16,-5 7-48-16,-6-1-37 16,-3-2-222-16</inkml:trace>
  <inkml:trace contextRef="#ctx0" brushRef="#br0" timeOffset="6831">2485 3523 439 0,'0'0'204'15,"0"0"-76"-15,0 0 8 16,0 0-40-16,0 0-21 16,3-146 19-16,-3 138-38 0,0 0-12 15,0 8-5 1,0 0-15-16,-11 0-24 0,-20 0-2 16,-13 2-1-16,-4 30-7 15,9-1 10-15,11 9 0 16,12 2-2-16,10-7 2 15,6 0-5-15,0-6-7 16,13-11-6-16,24-8-1 16,12-8-2-16,4-2 16 15,-1 0 5-15,-11-2 0 16,-3-18 13-16,-7 3-12 16,-9-9 8-16,-6 0 26 15,-2 3-5-15,-14 3 12 0,0 3-11 16,0 8-17-1,0 7 26-15,0 2-36 0,0 0-2 16,0 0-4-16,0 7-21 16,22 26-7-1,3 1 28-15,13 1 4 0,6-4 0 16,1-11-2-16,-4-12 0 16,13-8-5-16,-2 0 10 15,1-2-5-15,1-27 4 16,-9-5 2-16,-13 2 3 15,-17 1-7-15,-8-7 4 16,-7 7 16-16,0 11-12 16,0 0 2-16,0 14-5 15,0 6-1-15,0 0-6 0,0 0-10 16,0 0-14-16,0 11 13 16,0 12 7-16,0 1 0 15,6-5 2-15,13-4-6 16,9-4 2-16,2-6-16 15,11-5 14-15,9 0 6 16,5 0 2-16,-1-22 0 16,-10 2 4-16,-13 0-3 15,-14 0 11-15,-12-11-12 16,-5 5 12-16,0-6 17 16,0 7-12-16,0 5 9 15,0 14-12-15,0 0-5 0,0 6 3 16,0 0-12-1,0 0-23-15,0 37 12 0,-5 23 3 16,-12 27 8-16,-5 15 0 16,6 7 0-16,4 11 17 15,2 14-15-15,1 6 2 16,3 0 8-16,-1 6-9 16,7-11 1-16,0-9 0 15,0-18-4-15,0-25 6 16,0-26-4-16,0-29-2 15,0-18 3-15,0-10 0 16,-22 0 43-16,-48-12 17 16,-22-25-47-16,-13-21-1 0,-3-13-15 15,10-18 0-15,12 1 3 16,26-7-3-16,35 12-7 16,25 6-16-16,9 8-12 15,95 4-1-15,42 2-62 16,46 6-59-16,7 5-93 15,-2 7-228-15</inkml:trace>
  <inkml:trace contextRef="#ctx0" brushRef="#br0" timeOffset="9952">12605 3037 616 0,'0'0'220'0,"0"0"-73"15,0 0-5-15,0 0-36 16,0 0-30-16,0 0-48 16,23-31-23-16,-23 31-5 0,0 11-3 15,0 20 3 1,0 15 34-16,0-2-22 0,0 9 15 16,-3 8-16-16,-17 4-2 15,10 7 15-15,-5-1-22 16,-1-2 2-16,3-14-4 15,13-16 5-15,0-7-2 16,0-12-3-16,0-9 0 16,35 3 1-16,20-2 2 15,8-4-3-15,12-4 4 16,8-4-3-16,-7 0 10 16,4 0-11-16,-3-12 0 15,-17-11-4-15,-10 9-56 16,-23 2-79-16,-27 10-111 0,0 2-134 15</inkml:trace>
  <inkml:trace contextRef="#ctx0" brushRef="#br0" timeOffset="10393">13590 2992 231 0,'0'0'329'0,"0"0"-160"16,0 0-28-16,0 0-6 15,0 0-6-15,0 0-60 16,13-55-13-16,-10 55-42 16,3 0-14-16,10 3-1 15,6 29 1-15,0 8 23 16,-5 11-16-16,-17 5 3 16,0 20 16-16,0 15-23 15,0 12 3-15,0 0 0 0,-11-17-6 16,11-27 4-1,0-15-4-15,0-25 0 0,27-7 6 16,55-4-4-16,42-8 1 16,50 0 4-16,34-2-6 15,7-18-2-15,-12 5-139 16,-47 13-303-16</inkml:trace>
  <inkml:trace contextRef="#ctx0" brushRef="#br0" timeOffset="11436">21858 2734 625 0,'0'0'199'16,"0"0"-69"-16,0 0-6 16,0 0-17-16,181-166-19 15,-154 128-38-15,-12 5 7 16,-2 2-10-16,-13 11-17 16,0 5 11-16,0 6-30 15,0 7-3-15,-52 2-8 16,-17 0-6-16,-22 2 3 15,-11 33-1-15,-4 11 4 16,15 17-6-16,24 2 5 16,29 4-10-16,38 2 10 15,0-8-13-15,44 0 5 0,47-11-18 16,19-13 16-16,10-5 7 16,-6-1-8-1,-10-11 12-15,-24 4-1 0,-12-3 3 16,-31-2-4-16,-11-3-2 15,-20 3 2-15,-6 2-1 16,0 3-13-16,-63-1 16 16,-36 1 13-16,-28 0-13 15,-7-18 8-15,7-2-8 16,20-6-2-16,30 0-19 16,30-9-96-16,34-30-27 0,13-10-38 15,66-26-114 1,71-10-208-16</inkml:trace>
  <inkml:trace contextRef="#ctx0" brushRef="#br0" timeOffset="13018">22767 2434 224 0,'0'0'475'16,"0"0"-281"-16,0 0-18 15,0 0-60-15,0 0-50 16,0 0-44-16,0-14-22 15,0 57 0-15,0 24 17 16,0 20-2-16,0 1 26 16,0 7-29-16,0-4 6 15,0-2-18-15,0-6 4 0,0-20-1 16,0-17-3-16,0-27 0 16,0-7 7-16,0-12-3 15,0 0-5-15,0 0 2 16,0-17 6-16,0-21 3 15,0-7-10-15,0-3-3 16,-44-1-6-16,-10 6-7 16,-7 3 5-16,4 8-3 15,12 14-1-15,17 11 12 16,18 7-9-16,10 0-12 0,0 0-14 16,8 0-24-1,45 0 61-15,17 2-5 0,13-2 6 16,19 0 8-16,18 0-5 15,10-11-3-15,-9-3 25 16,-28 3-19-16,-40 5 13 16,-28 0-9-16,-18 6 0 15,-1-3 29-15,-6 3-7 16,0-3 8-16,0-2 17 16,0-2-34-16,0 5-11 15,0-1-9-15,0 3-3 16,-6 0 0-16,-20 0-19 15,-30 12 15-15,-2 19-5 16,-8 15 11-16,11 3-4 16,33-4 2-16,22-13-13 0,0-7 12 15,0-11-19 1,12-10 8-16,23-4 7 0,23 0 10 16,11-4-3-16,2-21-1 15,-11-3 0-15,-13-7 12 16,-11-2-10-16,-20 2 1 15,-7-10 21-15,-9 8-18 16,0-1 17-16,0 18-9 16,0 6-6-16,0 11-2 15,0 3-7-15,0 0-7 16,0 6 6-16,16 30-34 16,12 17 34-16,-1 4 0 0,6 6 1 15,6-12 3-15,-1-3-3 16,0-7 0-16,-13-24-2 15,-2-9 11-15,9-8-13 16,12-2 8-16,22-33 4 16,8-10 7-16,3-4-13 15,-11-3 0-15,0 4 17 16,-11 5-17-16,-2-3 3 16,-4 10-5-16,-11 6 0 15,-10 14-1-15,-12 12 1 16,6 4-7-16,-6 0 6 15,7 23-25-15,2 4 17 16,-12 0-10-16,-4-1-2 16,-3-11 17-16,-3-7-16 15,-3-2 18-15,0-6-3 0,0 0 10 16,0 0-1-16,0 0 2 16,0 0 1-16,-15-6 9 15,-34-8-16-15,-4-4 0 16,2 7-7-16,9 4 9 15,7 7-4-15,10 0-17 16,-3 0 12-16,3 30-2 16,9 22 9-16,10-3 0 15,6 2 2-15,0 0 3 16,44-5-10-16,9-15 5 0,24-13 0 16,8-11 0-1,24-7 4-15,10-7-4 0,-9-30 18 16,-12-1-17-16,-15-11 21 15,-23-4-3-15,-7-10-4 16,-14-18 27-16,-14-5-29 16,-25-8-6-16,0 0 12 15,0 8-14-15,-48 18 10 16,4 19-14-16,0 26 1 16,25 14 7-16,12 9-9 15,7 34-18-15,0 37 6 16,0 25 12-16,0 12 2 15,0 1-2-15,0 0 1 16,0-1-5-16,-28-3 4 16,-5-8 0-16,5-13-1 0,12-35 8 15,13-23-14 1,3-18 9-16,0-8-2 0,0 0 18 16,0 0-13-1,0-26 14-15,0-16 31 0,41-18-49 16,26-9-2-16,12-3 0 15,4 12-4-15,-7 6 4 16,-15 11-18-16,-17 12 0 16,-6 11 17-16,-13 11-17 15,-3 9 1-15,-5 0-18 16,-1 11 2-16,-10 24 26 16,-6 10-18-16,0-1 4 15,-22 1 21-15,-3-13-2 16,11-4 2-16,14-5 1 0,0 3 0 15,30-9 4-15,23 6-4 16,12-5 0-16,17-7 6 16,15-4-5-16,2 0 6 15,-6-2-7-15,-18-2-169 16,-37 0-530-16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11.1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104 246 553 0,'0'0'207'0,"0"0"-50"0,0 0 0 15,0 0-32-15,0 0-6 16,0 0-54-16,-76-135-26 16,76 135-39-16,0 0 0 15,0 29-14-15,16 14 13 16,22 8 1-16,-7 6 7 15,4-3-4-15,-10 1-3 16,5-7 2-16,-8-11 2 16,-7-11-4-16,-11-11 0 15,2-13 1-15,-6-2 1 16,0 0-1-16,0 0 9 16,0 0 15-16,0-13-13 0,-10-19 16 15,-27-17-28-15,-1-11 0 16,2-11 1-16,4-9-1 15,1 5 0-15,1 9 3 16,11 23-1 0,7 18-2-16,7 11 0 0,5 14-3 15,0 0-3-15,0 0-7 16,44 0-3-16,31 11 15 16,24 17-9-16,2 13 7 15,11 1-8-15,-4 6 11 16,-9 5-6-16,-23-2 6 15,-20 0-2-15,-20-2-3 16,-33-3-4-16,-3-6 9 16,0-6-15-16,-42 0 2 15,-40-3 13-15,-10-4-36 0,-6-4-19 16,12-9-19-16,18-7-33 16,27-2 6-16,22-5-52 15,19 0-65-15,0 0-103 16</inkml:trace>
  <inkml:trace contextRef="#ctx0" brushRef="#br0" timeOffset="3595">1066 494 437 0,'0'0'184'0,"0"0"-80"15,0 0-10-15,0 0 5 16,0 0-26-16,0 0-10 16,-5-23-23-16,5 14-14 15,14 1-10-15,16-2-16 0,1-6 1 16,7 2 5-16,0-3-3 16,7-3-1-16,-13 3-2 15,-10 2 0-15,-13 4 8 16,-9 2-8-16,0 1 18 15,0-1 29-15,0 4-39 16,-9-1 10-16,-23 6-18 16,-18 0-2-16,1 0 0 15,-1 3-8-15,9 17 10 16,2 9-1-16,4-4 6 16,10 7-10-16,9-1 6 0,10-3-1 15,6 1 0-15,0-6-5 16,44-7 5-16,19-1-2 15,11-9 6-15,-5-6-4 16,2 0 1-16,-2 0 3 16,-8 0-8-16,-14 0-15 15,-9-6-67-15,-16 1-74 16,-6-1-92-16,-2 0-16 16</inkml:trace>
  <inkml:trace contextRef="#ctx0" brushRef="#br0" timeOffset="4119">1877 408 63 0,'0'0'393'0,"0"0"-206"0,0 0-44 16,0 0-27-16,0 0-24 16,0 0-30-16,-159-128-15 15,137 125-19-15,5 3 12 16,14 0-12-16,-4 0-28 15,-8 0-6-15,2 20 5 16,-9 12 1-16,19-1 4 16,-4 0-4-16,7 0-5 15,0-2 5-15,0-5-17 16,7-11 12-16,18-1-13 0,-9-7 12 16,12 1-1-1,2 3 7-15,-5 2 0 0,6 10 5 16,7 7-1-16,0 9 1 15,-2 6 9-15,-5 5 2 16,-15 7 10-16,-6 8-19 16,-4 8 5-16,-6 4 13 15,0-4-14-15,0-8-1 16,0-19-6-16,0-26-3 16,0-11-1-16,0-7 7 15,0 0 5-15,0-7 101 16,0-23-19-16,28-22-54 15,5-11-27-15,21-14-3 16,-1-11-3-16,-1-4-7 16,1 2 0-16,-12 17 1 0,-12 16-1 15,-6 26-12 1,-23 16-27-16,0 15-25 0,0 0-39 16,0 0-98-16,0 5-86 15,0 16-16-15</inkml:trace>
  <inkml:trace contextRef="#ctx0" brushRef="#br0" timeOffset="5399">2463 374 416 0,'0'0'205'0,"0"0"-62"0,0 0-8 15,0 0-27-15,0 0-16 16,0 0 0-16,0-77-19 15,0 77-16-15,0 0-31 16,0 0-16-16,0 0-10 16,0 0-5-16,0 14-10 15,0 18 15-15,5 2 0 16,12 1 3-16,3-3-3 16,2-7 0-16,1-6 1 15,-8-7-1-15,1-9-1 16,-2-1-7-16,-12-2 7 15,12 0 1-15,0 0 4 16,9-22 0-16,9-7 5 0,-10 1-8 16,0-4 2-1,-6-2-1-15,-10 5 2 0,-6 1 3 16,0 7-6-16,0 10 0 16,0 9 13-16,0 2-14 15,3 0 0-15,-3 0-8 16,14 8-9-16,8 20 11 15,0 10 5-15,10 2 2 16,-7-6 0-16,11-5 1 16,-11-10-2-16,3-7 0 15,-2-9 1-15,8-3 0 16,-7 0 0-16,9 0-1 16,3-11 10-16,5-18-7 15,-6-5-1-15,-5-1-2 0,-11-2 0 16,-16 0 8-16,-6 6-8 15,0-1 0-15,0 9 1 16,-22 10 2-16,-6 4-4 16,5 5 1-16,13 4-10 15,-6 0 7-15,1 6-18 16,-4 28 21-16,9 12 5 16,10 3-3-16,0-3-4 15,0-10 2-15,22-4 0 16,10-6 1-16,7-11-1 15,-1-7 0-15,0-3-5 16,-7-5-3-16,7 0 6 16,-2 0 2-16,2-19 1 0,-7-6 12 15,-6-7-13-15,-3-3 1 16,-6 1 3-16,4-1-2 16,-10 4-2-16,-4 11 0 15,-3 5 3-15,-3 10 2 16,0 5-5-16,6 0 0 15,-6 0-6-15,13 0-5 16,-3 5 2-16,12 22 7 16,0 7 2-16,-7-3-2 15,1 3 2-15,6 0 0 16,1-5 1-16,-7-6 1 16,6-8-2-16,-6-7 0 0,6-5 1 15,-3-3-6 1,9 0 5-16,2 0 0 0,-5-23 5 15,-3-6 1-15,0-5-6 16,-6-3 0-16,-10 3 3 16,-6 2 3-16,0 7-6 15,0 10 5-15,0 10 15 16,0 1-18-16,0 4-2 16,0 0 0-16,0 0-19 15,0 20 15-15,16 15 2 16,6 2 2-16,-2 3-1 15,2-8 5-15,7-10-8 16,-4-6 1-16,3-9-18 16,5-7 21-16,11 0-6 15,10-3 6-15,-1-25-7 0,2-6 14 16,-3-1-7-16,-16-3 0 16,-9-1 0-16,-21 5 4 15,-6 2 0-15,0 7 1 16,0 5 17-16,-28 5-10 15,1 12 2-15,13 3-14 16,6 0 0-16,8 6-9 16,0 34 8-16,0 11 1 15,0 7 2-15,0-7 8 16,11-5-14-16,27-12 4 0,-4-8 0 16,7-12-4-1,11-5 4-15,8-9-25 0,3 0-38 16,-8 0-94-16,-5-5-108 15,-31-19-365-15</inkml:trace>
  <inkml:trace contextRef="#ctx0" brushRef="#br0" timeOffset="6742">5406 223 492 0,'0'0'204'15,"0"0"-63"-15,0 0-7 16,0 0-17-16,0 0-25 16,0 0-15-16,-29 0-41 15,29 0-8-15,0 0-5 16,16 0-21-16,34 0-2 15,21-3 9-15,30-3-1 16,13 3 5-16,7-3-13 16,-6 4 0-16,-17-3 4 15,-28 1 1-15,-26-1-5 16,-25 1 2-16,-19 4 0 16,0-2 12-16,0 2-14 0,0-4 4 15,-9-1 33-15,-38-6-25 16,-13-4-12-16,-11 7-2 15,-6-4 2-15,5 6-5 16,17 0 4-16,17 4 1 16,16-1 3-16,19 3 2 15,3-3-5-15,0 1 0 16,0-2 4-16,0 4-9 16,0 0 1-16,25 0-9 15,43 0 10-15,17 0 3 16,20 0 2-16,-3 0 0 15,-11 0 1-15,2 18-5 16,-27-2 2-16,-11 8 0 16,-27-1-7-16,-25 2 5 15,-3 4 1-15,-9 3 1 0,-57-1-22 16,-14 0-19-16,-3-2-88 16,16-3-53-16,25-6-32 15,28-12-134-15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18.4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 87 601 0,'0'0'235'0,"0"0"-128"16,0 0 21-16,0 0-27 16,0 0-53-16,0 0-41 15,-49-26-7-15,113 21 0 16,18-2 16-16,17 4-15 16,-6 3 17-16,-8 0-16 15,-19 0 1-15,-11 17-3 16,-17 15 3-16,-16 5-2 15,-16 2-1-15,-6 7 0 16,0-2 12-16,-50-5-12 16,-13-1 6-16,-20-7-1 0,13-8-1 15,9-8 5-15,23-7-9 16,23-8 0-16,15 0 6 16,0 0-1-16,0 0-1 15,0 0 1-15,0 0 0 16,25-3-10-16,25-8 5 15,11 2 0-15,-4 9-7 16,4 0 7-16,5 0 0 16,-6 15 0-16,-5 14 0 15,-2 5-4-15,-15 0 4 16,-11 6-1-16,-16-6-2 16,-11 3 4-16,0-3-1 0,-33-2 3 15,-38-4-1 1,-15-5 8-16,-21-5-10 0,1-12 0 15,14-4-2-15,10-2 2 16,21 0-29-16,20-11-15 16,25-20-59-16,16-12-87 15,3-12-255-15</inkml:trace>
  <inkml:trace contextRef="#ctx0" brushRef="#br0" timeOffset="1200">1729 124 685 0,'0'0'243'15,"0"0"-99"-15,0 0 6 16,0 0-34-16,0 0-49 16,0 0-6-16,0 0-38 15,-140-124-6-15,140 124-17 16,0 20-18-16,0 29 18 16,0 17 1-16,6 6 2 15,19 5 2-15,-3-6 1 16,11 0-4-16,2-4-2 15,-10-8 0-15,6-13-2 16,-2-11 2-16,-12-19-17 16,-9-6-15-16,-2-10-33 15,-6 0 27-15,0 0-4 0,0-10-9 16,0-18-21-16,-44-9-16 16,-25 3 6-16,-17 2 9 15,-12 7-4-15,-1 7 51 16,19 4 20-16,20 5 6 15,32 3 6-15,18 6 8 16,10-1 5-16,0 1 2 16,0 0-19-16,3-4-2 15,57 1 6-15,30-5 18 16,18-5 40-16,-1 3-23 16,-14-2-11-16,-11 6 7 15,-18-2-16-15,-20 5 7 0,0 0-12 16,-22 3-5-1,-5 0 9-15,-12 0-17 0,0 0-1 16,1 0-2-16,3 23 1 16,4 11 18-16,3 4-19 15,-7 1 5-15,7-1 2 16,3-7-3-16,-3-8-5 16,-7-3 1-16,5-8 0 15,-11-4-1-15,2-5-113 16,-5-3-86-16,0 0-31 15,0 0-227-15</inkml:trace>
  <inkml:trace contextRef="#ctx0" brushRef="#br0" timeOffset="1542">1932 103 436 0,'0'0'179'16,"0"0"-38"-16,0 0-26 15,0 0-30-15,0 0-10 16,0 0-48-16,-98-42-27 16,98 50-12-16,0 18 12 15,0 3 11-15,0-9-11 16,0-6-2-16,31-2 2 16,1-12 0-16,18 0 9 0,-1 0 7 15,-5 0 39 1,-13-12 21-16,-9-8-17 0,-12-3-2 15,-10 0-16-15,0-2-28 16,0 2 4-16,-25 5-17 16,-13 7-5-16,9 6-3 15,-2 5-23-15,9 0-51 16,5 31 2-16,17 9-51 16,0 9-60-16,6-4-105 15</inkml:trace>
  <inkml:trace contextRef="#ctx0" brushRef="#br0" timeOffset="2640">2444 432 624 0,'0'0'143'0,"0"0"-27"15,0 0 19-15,0 0-47 16,0 0-13-16,0 0 5 15,-90-59-52-15,90 59-15 16,0 5-13-16,0 24 0 16,0 5 11-16,0 3-5 15,0-2 0-15,13-4-3 16,-4-3-2-16,7-8 8 16,-2-2-9-16,-6-7 0 15,9-2 1-15,-4-6-1 0,2-3 0 16,11 0 2-1,8 0 5-15,7-15 13 0,5-13-20 16,-9-7 0-16,8-2 10 16,-14 6-10-16,-6 5 0 15,-5 10 1-15,-10 3 1 16,-10 11-1-16,6 2-1 16,-3 0-5-16,10 0 2 15,3 11-13-15,6 18 16 16,0 2 1-16,-2-5 1 15,-1-1-1-15,-5-7-1 16,-9-7 0-16,1-5-1 16,0-3 1-16,1-3 0 0,-7 0 0 15,3 0 4 1,9-14-1-16,-2-12-3 0,6 0 0 16,6 0 1-16,-7 3 0 15,1 6-1-15,-2 9 0 16,-8 4 1-16,-4 4-4 15,12 0-12-15,2 0-8 16,9 4 22-16,3 16-9 16,-6-1 9-16,2-1 0 15,1-4 1-15,3-8-7 16,-6-4 6-16,4-2 1 16,5 0-6-16,5 0 12 0,5-11-6 15,-3-12 1 1,1-5 3-16,-6-1-1 0,-13-5 3 15,-7-1-2-15,-13 1 34 16,0-1-20-16,-13 1 0 16,-29 9-4-16,-8 5-12 15,9 14 17-15,12 4-19 16,3 2-16-16,4 2 15 16,0 32 2-16,6 13 2 15,16 1-3-15,0 0 2 16,0-2-1-16,25-12-1 15,21-8 0-15,1-11-3 16,19-10 7-16,5-5-4 16,11 0 4-16,4-20-2 15,2-15 4-15,-11-2-6 0,-20 0 0 16,-18-3 8-16,-24 3-3 16,-15-3-1-16,0 3 5 15,0 1 2-15,-26 1 7 16,-21 9-18-16,12 12 0 15,10 8 2-15,19 6-2 16,6 0 0-16,0 3-10 16,0 29 10-16,-7 4-3 15,7 4 3-15,0-3 0 16,7-3-5-16,37-2 5 16,3-1 0-16,8-5 0 15,5 2 3-15,1-4-5 0,8-2 2 16,-14-1 0-16,-5-7-2 15,-18-8 3-15,-26-3-1 16,-6-1 0-16,-19 5-19 16,-67-2-43-16,-21-2-25 15,-24 2-129-15,-5-5-59 16,-1 0-256-16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0.2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71 778 0,'0'0'155'0,"0"0"3"16,0 0-27-16,0 0-1 16,0 0-53-16,0 0-24 15,0-71-11-15,0 71-3 16,0 0 2-16,0 0-24 16,0 0-9-16,0 0 4 15,0 0-11-15,0 0-2 16,0 17-10-16,0 15 11 15,0 14 9-15,0 2-9 16,0 6 0-16,0 1-6 16,0-2-24-1,0 3-49-15,0-11-91 0,28-5-143 16,5-9-196-16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0.6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83 60 555 0,'0'0'169'16,"0"0"-55"-16,0 0-30 15,0 0-10-15,0 0-16 16,0 0-34-16,-83-54-13 16,83 51-11-16,28 0 0 15,21 3 2-15,4 0 0 16,-1 0 5-16,-5 0-7 15,-12 12 0-15,-10 16-4 16,-19 9 6-16,-6 3-2 16,0 5 5-16,-44-1-3 15,-11-8 14-15,2-7-14 16,15-5 3-16,22-11 0 0,10 0-4 16,6-6-1-1,6-1 0-15,54-3-6 0,48-3-10 16,39 0-99-16,21-3-56 15,0-19-143-15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1.2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 73 586 0,'0'0'140'0,"0"0"-15"16,0 0-28-16,0 0-20 15,0 0-57-15,0 0-9 16,49-68-11-16,-5 65 3 16,3 1-3-16,-3 2 1 15,-14 0-1-15,-14 0 0 0,-13 0-5 16,-3 0-5 0,0 14-3-16,-16 9 13 0,-31-3-1 15,-5 6 1-15,-1-4 0 16,4 1 0-16,11 3 4 15,10 0-5-15,9-1 1 16,13 1 0-16,6-9-5 16,0-3 5-16,0-5 0 15,44 0-3-15,11-4 7 16,1 1-5-16,12 0 1 16,-8-1 0-16,-7 3 3 15,-9 7-3-15,-6-1 0 16,-11 6 2-16,-15-2 2 15,-2 2 3-15,-10-3-7 0,0-4 2 16,0 2 7-16,-32-4-7 16,-23 1 2-16,-17-6-4 15,-8 3-32-15,7-4-174 16,20 7-233-16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1.7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11 687 0,'0'0'164'0,"0"0"-28"16,0 0 2-16,0 0-49 16,0 0-49-16,0 0-31 15,0-18-2-15,0 18-7 16,0 20 0-16,0 18 17 16,0 11-3-16,0 2 3 15,-6 6 4-15,2-1-12 16,4-7 2-16,0-6-11 15,0-10 0-15,16-15 6 16,9-6-5-16,4-9 0 0,-6-3 6 16,-4 0-6-16,0 0 13 15,0 0-10-15,-7-8 11 16,-2-10 21-16,-10-4-26 16,0-1 2-16,0 0-4 15,0 3-7-15,0 9 9 16,0 6-10-16,0 1 0 15,0 4 1-15,0 0 1 16,0 0-4-16,0 0-2 16,0 0-4-16,6 4 8 15,1 17-14-15,-4 11 14 0,3-1 9 16,0 0-7 0,2 1-2-16,-6-3 0 0,-2 3 1 15,0-6-4-15,0-7-47 16,0 1-77-16,0 0-98 15,6-8-225-15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3.0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288 13 483 0,'0'0'202'0,"0"0"-66"16,0 0-9-16,0 0-10 15,0 0-32-15,0 0-25 16,0-20-4-16,0 20-33 16,-22 6-12-16,-22 26 5 15,-13 13-3-15,5 5 6 16,14 4-12-16,13 6-3 16,9 3 6-16,10-1-8 0,6 2 2 15,0-11-3-15,6-7 0 16,32-11 2-16,11-15-3 15,4-9 0-15,-5-11 7 16,8 0-3-16,-15 0-3 16,-2-15 6-16,-10-7-6 15,-29-4 17-15,0-3-9 16,-29 7-5-16,-48-1-4 16,-8 11-5-16,2 6-46 15,14 6-85-15,31 0-118 16,32 0-100-16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3.4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 46 617 0,'0'0'194'16,"0"0"-96"-16,0 0 44 0,0 0-30 15,0 0-16-15,0 0-58 16,-44-35-24-16,96 33 4 15,-5-2-16-15,13 2 4 16,-15 2-6-16,-13 0 4 16,-10 0-1-16,-6 0-3 15,-1 0 0-15,-8 14-2 16,-4 11 8-16,-3 11-6 16,0 3 5-16,0 7-4 15,0-1 10-15,-3 2-9 16,-10-2-2-16,4-1 0 15,-4-5 0-15,10-5-62 0,-4-5-162 16,7-9-193-16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4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232 135 610 0,'0'0'137'16,"0"0"-9"-16,0 0-7 15,0 0-32-15,0 0-14 16,0 0-44-16,-109-121-11 16,87 112 25-16,8 4-18 15,3 5-14-15,11 0-6 16,0 0-1-16,0 0-12 0,0 0-3 15,-13 14 9-15,4 15-4 16,9 0 4-16,0 5 0 16,0 0 4-16,38-2-4 15,10-1 5-15,3-2-5 16,-10-3 0-16,-7-5 2 16,-14-5-2-16,-1-2 0 15,-16 0-1-15,-3-2 4 16,0 3-1-16,-22-4-2 15,-34 0 0-15,-18-2 10 16,10-7-9-16,13-2-1 16,26 0 0-16,12 0 0 0,10 0 7 15,3-20-7 1,0-2 0-16,3-1-2 16,54-5 2-16,1 2-9 0,15-3-15 15,2 2-29-15,-4-6-11 16,-10 2-51-16,-14-1-25 15,-3 1-65-15,-6 1-327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4.5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300 292 810 0,'0'0'255'15,"0"0"-131"-15,0 0-1 16,0 0-26-16,0 0-13 15,0 0-57-15,42-146-4 16,-42 137-7-16,-9 0-12 16,-24 4 0-16,-5 2-4 15,-6 3 0-15,-6 0-4 0,11 0 4 16,1 17-2-16,7 6 2 16,5 6 0-16,9 2-2 15,6 0 2-15,5-2-7 16,6-9 4-16,0 1-9 15,0-11 4-15,28-2-1 16,16-4 9-16,10-4-7 16,-12 0 7-16,-4 0 0 15,-4 0 2-15,-18 0 1 16,-6 0-3-16,-10 0 0 16,0 0 3-16,0 0-6 15,0 0 2-15,0 0-14 16,0 17 14-16,0 15 1 15,0 8 4-15,0 5 3 16,0 4-5-16,0 3 5 16,-10 1-7-16,-6-2-4 0,16-1 3 15,0-7-88-15,0-3-64 16,10-15-118-16,28-5-193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5.1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 41 0,'0'0'519'0,"0"0"-398"16,0 0 27-16,0 0-57 15,0 0-4-15,0 0 4 16,3-20-39-16,-3 20-15 16,0 0-7-16,6 0-7 0,1 0-3 15,-1 0-16-15,-3 28-2 16,10 12 48-16,2 12-14 15,-8 8-16-15,-4 9-3 16,-3 8-6-16,0 6 2 16,6 8-7-16,1 7-6 15,2 2 12-15,0-1-10 16,10-5 2-16,-8-8-3 16,-3-5 0-16,6-4 2 15,-8-8 1-15,-3-10-4 16,-3-2 5-16,0-10-5 15,0-5 2-15,0-10-2 0,0-7 0 16,13-1 0 0,-3-10 0-16,2-3 0 0,-2-5-3 15,-4-3-1-15,-6-3-5 16,0 0-6-16,0 0-16 16,0 0-21-16,0 0-30 15,0-6-60-15,0-8-84 16,-16 11-197-16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5.1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0 103 787 0,'0'0'162'0,"0"0"3"15,0 0-25-15,0 0-34 16,0 0-13-16,0 0-42 16,32-103-7-16,-32 103-6 15,0 0-31-15,0 0-2 16,6 0-5-16,-6 11 0 15,3 18 1-15,3 4-1 16,7 11 0-16,-4-1 13 16,7 2-13-16,-9 4 4 15,-1-6-3-15,-3 0 1 16,-3-6-2-16,6-6-46 0,1 1-59 16,2-12-58-16,8-6-120 15,11-8-105-15</inkml:trace>
  <inkml:trace contextRef="#ctx0" brushRef="#br0" timeOffset="361">521 231 580 0,'0'0'217'16,"0"0"-71"-16,0 0-6 15,0 0-20-15,0 0-37 16,0 0-26-16,-29-74-11 0,29 74-26 15,0 0-11 1,0 0-9-16,0 0-1 0,0 17 0 16,0 12-1-16,0-1 4 15,0 1 1-15,29-3-2 16,18-6-1-16,14-13 6 16,-1 0-2-16,6-7-1 15,-11 0 4-15,-8 0 0 16,-14-20 29-16,-11-6 9 15,-16-3-9-15,-6-5 3 16,0-7-23-16,-55 5 5 16,-14 5-21-16,-14 7 2 0,7 18-7 15,6 6 1 1,4 6-16-16,12 42-51 16,9 5-120-16,7 7-295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2.2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46 677 0,'0'0'193'15,"0"0"-86"-15,0 0-2 16,0 0 5-16,0 0-51 15,0 0-25-15,0-66-5 16,0 66-18-16,0 0 7 0,0 0-13 16,0 0-3-1,0 0 13-15,0 0-15 16,0 3 0-16,0 14 1 0,-10 6 0 16,10 0 9-16,0 3-10 15,0 2 0-15,0 1 6 16,10-1 0-16,18-2-6 15,4-1 3-15,13-2-2 16,-4 4 4 0,16-1-5-16,-15-4 0 0,2 4-1 15,-16-3 5-15,-9-6-4 16,-12-6 0-16,-1-5 0 16,-6-3 1-16,0-3-1 15,0 0 0-15,0 0 7 16,-44 0-7-16,-27 0-19 0,-4 0-70 15,4 0-69 1,11-6-43-16,29-7-77 0,24 3-92 16</inkml:trace>
  <inkml:trace contextRef="#ctx0" brushRef="#br0" timeOffset="154">54 97 277 0,'0'0'190'16,"0"0"-26"-16,0 0-30 15,0 0-33-15,0 0-21 16,0 0-53-16,146-77-20 16,-91 71-7-16,5 4-5 15,-16 2-127-15,-19-3-212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8.70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94 175 572 0,'0'0'256'16,"0"0"-122"-16,0 0-6 15,0 0 3-15,0 0-34 16,0 0-26-16,-94-63 6 16,94 63-40-16,0 0-8 0,0 0 1 15,0 0-24-15,0 0-6 16,15 9-2 0,31 14 2-16,10 8 5 0,4-1-5 15,-9 6 0-15,-12-2 0 16,-14 3 6-16,-9 1-7 15,-10-8 1-15,0 3 0 16,-6-13 4-16,0-6-4 16,0-5 1-16,0-9-4 15,0 0 3-15,-37 0 0 16,-9 0 10-16,2 0-9 16,6-9 10-16,7-14-9 15,21-3-2-15,10-8 3 16,0-9 3-16,70-3-5 15,16-5-1-15,18 2 2 0,4 3 4 16,-15 4-5-16,-11 10 2 16,-40 7-3-16,-23 14-3 15,-19 4-58-15,-14 5-137 16,-71-4-550-16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8:01.29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203 228 306 0,'0'0'267'15,"0"0"-155"-15,0 0-8 16,0 0-31-16,0 0 0 16,0 0-15-16,-55-112-37 15,110 92 5-15,22-4-16 16,17 0 2-16,11 4 32 15,-4 6-33-15,-24 5 3 16,-20 4-1-16,-38 5-11 16,-7 0 6-16,-12 0-8 15,0 0-3-15,0 0-6 0,0 10-10 16,-28 22 19 0,-32 11 19-16,-26 0-11 0,-18 3 16 15,2-1-24 1,-3-2 2-16,18 0 5 0,5-3-7 15,29-3 0-15,20-14 0 16,28-2 2-16,5-14-5 16,54 0 3-16,65-7 0 15,51 0 9-15,20-4-9 16,8-21 0-16,-31 5 0 16,-49 6 1-16,-45 5-1 15,-41 6 0-15,-23 3 0 16,-9 0 6-16,0 0-6 15,0 0 0-15,0 0-1 16,-15 14-11-16,-45 21 12 0,-33 13 5 16,-22 7-3-1,1-1 9-15,7-2-8 0,14-10-3 16,33-7 0-16,35-13 1 16,25-7-3-16,0-6 2 15,19-5-5-15,69-4 0 16,33 0 10-16,25 0-1 15,10-19-4-15,-19-1 1 16,-32 3 0-16,-52 11-1 16,-37 3 0-16,-16 3-1 15,0 0 8-15,0 0-13 16,-16 6 6-16,-53 23 0 0,-30 5-3 16,-22 8 3-16,19-1 0 15,7-3-1-15,31-10 2 16,27-8-1-16,14-6 0 15,23-2 2-15,0-4-9 16,13-2 5-16,50-6 2 16,36 0-2-16,25 0 12 15,6-20-10-15,-10 2 0 16,-33 4 0-16,-42 6 1 16,-37 8-1-16,-8 0 0 15,0 0 6-15,-3 0-6 16,-73 20-8-16,-29 17 2 15,-25 11 12-15,-7 7-7 16,14 2 1-16,31-3 0 0,25 3 1 16,36-11-1-16,31-11 0 15,0-10 0-15,28-16-12 16,57-9 10-16,24 0-9 16,34-26 11-16,3-17 3 15,-3-3-1-15,-33 12-2 16,-36 14 3-16,-49 11 0 15,-25 9 23-15,0 0-6 16,-38 0 0-16,-48 0-20 16,-43 23-3-16,-38 26 3 15,-17 11-4-15,16 0 4 0,28-3 4 16,35-11-4 0,52-7 0-16,37-4-6 0,16-12 7 15,0-11-2-15,83-12-18 16,40 0 19-16,51-23-6 15,27-26 6-15,-1-5 0 16,-35 5 0-16,-63 18 6 16,-51 16-6-16,-42 15 10 15,-9 0 8-15,0 0 31 16,-60 0-49-16,-42 6 2 16,-44 26-6-16,-29 17 2 15,7 2 2-15,32 0 0 16,38-8 1-16,49-6-2 15,37-12-2-15,12-7 3 16,0-6-7-16,12-7 7 0,37-5 0 16,11 0-2-16,25 0 5 15,20-11 15-15,19-15-17 16,6-5-1-16,-10 0 31 16,-27 2-24-16,-38 12 2 15,-33 10 3-15,-22 7-12 16,0 0 11-16,-46 0-11 15,-61 21-45-15,-30 13-32 16,-9 10-108-16,22-8-28 16,41-1-51-16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8:03.597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180 84 498 0,'0'0'267'0,"0"0"-90"16,0 0-19-16,0 0-10 15,0 0-28-15,0 0-25 16,-12-84-46-16,12 84-23 16,0 0 1-16,0 0-24 15,0 0-6-15,0 35 1 16,12 20 2-16,20 22 20 16,1 12-20-16,1 4 0 0,-2 11 14 15,-1 7-12-15,1 1 4 16,4-1-5-16,-14-17-1 15,-3-22 5-15,-7-23-5 16,-2-24 0-16,2-16 0 16,-12-9 6-16,0 0-1 15,0 0-4-15,0 0 9 16,0-20 13-16,-37-20-22 16,-31-17 2-16,-7-4-1 15,-12 4 4-15,12 6-11 0,7 19 8 16,30 12-3-1,13 14 0-15,19 6 0 0,0 0-10 16,6 0 5-16,0 24-14 16,12 15 11-16,42 9 6 15,1-4 4-15,11-7-5 16,14-11 3-16,11-12 0 16,24-8-1-16,15-6 8 15,1 0-6-15,-12-20 1 16,-26-9 11-16,-16-5 19 15,-30 3-21-15,-12-4 4 16,-26 1 4-16,-9 5-18 16,0 3-2-16,-22 10-9 15,-31 7-53-15,-2 9-15 16,-5 3-112-16,5 39-138 0,11 13-136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8:05.16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519 319 538 0,'0'0'317'0,"0"0"-175"0,0 0 3 15,-127-148-28-15,89 131-6 16,13 9-42-16,3 8-57 16,6 0 7-16,-20 14-19 15,-18 43 0-15,-9 27 5 16,-4 23 0-16,20 8-5 16,25 3 0-16,22-2 4 15,0-9-1-15,9-14-3 16,51-12 0-16,10-24-3 15,3-14 5-15,-12-17-4 0,-7-18 2 16,2-8 0 0,12 0 7-16,-2-3-7 0,-2-28 1 15,2-11 17-15,-9-5-14 16,10-7-4-16,-7 5 0 16,-22 13 3-16,-5 12 5 15,-24 16-8-15,-9 8 0 16,7 0-5-16,-7 0-2 15,12 0 4-15,7 5-12 16,3 15 15-16,0 4-15 16,-6-10 15-16,-10-6-5 15,-6-5 1-15,0-3 6 16,0 0-2-16,0 0 12 0,0 0-9 16,0-17 30-16,-22-6-33 15,-9 3 0-15,2 2 8 16,7 8 3-16,3 3-8 15,7 7-3-15,-4 0 2 16,7 0-15-16,-21 7-2 16,-8 27 12-16,-6 9-6 15,2 11 14-15,26-3-7 16,16-5 2-16,0-6 0 16,3-8-13-16,58-15 7 15,6-12-4-15,3-5 4 16,6 0 10-16,-12-14-4 0,-4-12 0 15,-22-5 0 1,-10-6 19-16,-17-3-14 0,-11-6 18 16,0-5 5-16,-11 5-17 15,-20 3 19-15,2 14-26 16,7 15 3-16,16 11 21 16,3 3-28-16,3 0-5 15,0 5-6-15,0 33-6 16,0 11 13-16,3 7 4 15,25-6 0-15,1-8 4 16,2-10-4-16,8-9 0 16,2-9-3-16,-3-9 9 15,6-5-9-15,1 0 3 16,3 0 0-16,-4-28 15 16,4-7-14-16,-10-2-1 0,-3 1 2 15,-16 1 3-15,1 7-1 16,-12 7-4-16,-2 13 0 15,-6 5 2-15,5 3-2 16,-5 0-6-16,12 0-5 16,10 17-6-16,3 18 10 15,7 2 7-15,-4-3 0 16,-4-3 0-16,-2-5 0 16,-7-8 0-16,7-9-1 15,-6-4-2-15,-9-5-2 16,-4 0 4-16,19 0 1 15,0-20 16-15,6-12-12 0,5-8-3 16,-11 6-1-16,-3 2 8 16,-6 6-10-16,-4 15 2 15,-3 5 0-15,-6 6-1 16,10 0 1-16,10 0-9 16,-6 0 2-16,13 17 3 15,1 9-2-15,-6 0 3 16,3 3 3-16,4-3-3 15,-6-7 3-15,-1-1-4 16,-6-10 2-16,0-6 2 16,-7-2-6-16,4 0 6 15,6 0 0-15,9-8 16 16,5-9-15-16,4 0-1 0,-2 6 0 16,-10 0 2-1,-1 2 0-15,-2 0-2 0,-8-2-19 16,9-4-18-16,3-2-94 15,-4-2-105-15,-10-2-169 16</inkml:trace>
  <inkml:trace contextRef="#ctx0" brushRef="#br0" timeOffset="274">2911 123 856 0,'0'0'188'0,"0"0"-34"15,0 0-34-15,0 0-27 16,0 0-44-16,0 0-42 16,0 0-7-16,-19 11-14 15,19 41 14-15,0 2 23 16,0 9-15-16,0 0-8 15,0-1 0-15,7-1-3 16,5-4-13-16,-9-9-112 16,4-6-123-16,-7-12-197 15</inkml:trace>
  <inkml:trace contextRef="#ctx0" brushRef="#br0" timeOffset="698">3477 83 851 0,'0'0'195'15,"0"0"-59"-15,0 0 15 16,0 0-33-16,0 0-27 16,0 0-79-16,-96-83-7 15,87 114-10-15,-1 29-4 0,-5 23 9 16,2 21 7-1,13 4-4-15,0 3 1 0,0 3-4 16,0-7 0-16,0-19-7 16,22-20-77-16,3-21-50 15,4-25-69-15,2-19-29 16,-1-3 112-16,-15-14 91 16,-5-26 29-16,-10-3-2 15,0-3 9-15,-16 6-2 16,-37 9 10-16,-2 5 5 15,-5 9 46-15,13 8-26 16,8 1 4-16,23 2 67 16,16 4 10-16,0-13-36 15,47-8-64-15,68-11-19 16,44-6 11-16,18-1-13 0,-7 13-62 16,-44 8-183-16,-40 7-276 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8:07.736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206 748 282 0,'0'0'265'0,"0"0"-100"15,0 0-7-15,0 0-9 0,0 0-3 16,0 0-33-16,-93-146-16 15,87 146-40-15,3 0-14 16,3 0-36-16,-7 7 4 16,1 26-18-16,3 16 10 15,3 11-3-15,0 5 5 16,0-2-1-16,0-2-4 16,0-10 0-16,19-19 5 15,0-16-14-15,-2-10 1 16,-9-6 5-16,25 0-8 15,5-29 13-15,12-17-2 16,5-8 0-16,-17 1 7 16,-7 0-1-16,-15 11-6 15,-10 11 0-15,2 13 1 16,-8 16 0-16,0 2-2 16,3 0-7-16,2 25-13 0,12 12 16 15,5 9 5-15,0-4 0 16,-6-4-4-16,0-7 9 15,-1-5-5-15,1-6 0 16,-3-4-8-16,-4-11 5 16,-3-5-30-16,10 0 14 15,7-5 11-15,6-28 3 16,9-10 5-16,-4 0 0 16,-4 0 5-16,-8 2 1 15,-6 16-6-15,-10 8 0 16,-3 15-8-16,10 2 6 0,2 2-4 15,14 30-10-15,-4 11 16 16,5 6-5-16,-8-6 5 16,-7-7 0-16,7-7-3 15,-12-15 8-15,-1-5-6 16,4-9 1-16,-10 0 0 16,19 0 13-16,0-23-8 15,11-17 0-15,2-11 7 16,-10-7-12-16,-3-1 16 15,-16-1-12-15,-6 5 1 16,0 12 39-16,0 15-44 16,0 14 9-16,-6 10 2 15,6 4-10-15,0 0-2 0,0 20-17 16,6 26 14 0,32 13-3-16,1 8 8 0,2-7-1 15,-3 0 0-15,7-5 6 16,-1-10-10-16,-6-5 4 15,-13-14 0-15,-6-15-14 16,-19-4 11-16,0-7-13 16,0 0 9-16,-44 0 12 15,-25 0-14-15,-8-7 9 16,17-4 0-16,27 5 1 16,16 3-1-16,17 0 0 15,0 3-4-15,0 0-16 0,34 0 11 16,23 0 5-1,20-8 4-15,5-10 5 0,10-10-3 16,-10-7-2-16,-11-4 10 16,-18-5-9-16,-24 2 20 15,-7-6-15-15,-13-2 2 16,-9 3 32-16,0 1-29 16,0 5 1-16,-6 15 5 15,-13 12-3-15,7 6 8 16,2 8-22-16,4 0 4 15,6 0-12-15,0 32-11 16,0 21 19-16,0 15-3 16,0 2 8-16,0-4-4 15,9-9-1-15,13-8 0 16,0-10-6-16,2-13 6 0,-2-15-15 16,3-11 5-16,10 0 4 15,13-5 6-15,6-32 1 16,-1-9 3-16,2-3 11 15,-11 1-14-15,-6 5 3 16,-10 14-4-16,-12 12 4 16,-5 12-5-16,0 5 1 15,9 0-13-15,9 31 5 16,-1 11 5-16,-9 7 3 16,3-3-3-16,0-9 6 15,6-9-6-15,-1-10 3 16,-5-8 0-16,6-9-5 0,-9-1 11 15,9-1-6 1,5-37 7-16,5-14-4 0,-7-15 14 16,4-12-10-16,-19-9-2 15,-16-15 25-15,0 2-20 16,0 5 3-16,-28 15 2 16,-13 26-13-16,6 25 23 15,16 21-25-15,13 9 3 16,-7 9-12-16,2 54 1 15,-4 29 8-15,2 21 0 16,13 4 6-16,0-8-7 16,6-11 1-16,40-13 0 15,1-20-11-15,7-21-13 0,7-27-51 16,21-17-8 0,16-6-63-16,3-43-74 0,-18-10-147 15</inkml:trace>
  <inkml:trace contextRef="#ctx0" brushRef="#br0" timeOffset="144">2490 525 562 0,'0'0'209'0,"0"0"-108"16,0 0 4-16,0 0-36 16,0 0-51-16,0 0-13 15,429-86-5-15,-210 43-82 16,-42 6-267-16</inkml:trace>
  <inkml:trace contextRef="#ctx0" brushRef="#br0" timeOffset="567">387 64 829 0,'0'0'197'0,"0"0"-108"16,0 0 2-16,0 0-55 15,0 0-36-15,0 0 0 16,-45 46-1-16,45-11 4 15,0-1 4-15,0-5-7 16,7-7 0-16,18-8 16 16,10-5-14-16,4-9 10 15,2 0 27-15,9 0 42 16,-9-25 12-16,-5-13-38 16,-17-1-26-16,-19-5 26 15,0 5-35-15,-33 10 0 16,-36 6-13-16,-35 17-4 0,-11 6-6 15,-3 15-15-15,13 38-61 16,42 16-35-16,35 12-129 16,28-2-253-16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8:09.752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79 452 413 0,'0'0'427'16,"0"0"-347"-16,0 0 30 15,0 0 18-15,0 0-51 0,0 0-22 16,22-6-46-1,-15 0-9-15,2 4 21 0,-3-4-18 16,10-6-3-16,17-4 11 16,-5-10-4-16,10-9 29 15,-10-1-18-15,-18-2-9 16,-1-2 19-16,-9 2-25 16,0 4 11-16,0 5-2 15,0 7 0-15,-16 13 23 16,-9 6-22-16,9 3-11 15,-18 0-2-15,-7 6 2 16,-4 26-2-16,-6 13 0 16,16 7 2-16,15 7-11 15,20 10 9-15,0 0 0 16,8 0-8-16,39-9 3 0,19-12-4 16,2-16-14-1,1-18 16-15,-5-12-7 0,2-2 14 16,5-2 0-16,-5-27 8 15,-6-11-4-15,-12-3-4 16,-10 1 0-16,-6-13 7 16,-16 1 3-16,-4 8-5 15,-12 14 5-15,0 18 31 16,0 14-38-16,0 0 15 16,0 0-18-16,0 0-22 15,0 31 20-15,0 13-7 16,0 1 9-16,0-5 4 0,33-8-2 15,-2-9-4 1,7-6 1-16,0-6 0 0,-5-5-14 16,-5-6 15-16,-6 0 0 15,3 0-8-15,4-14 16 16,-7-18-8-16,-16-5 0 16,-3-6 5-16,-3-3 2 15,0-2-6-15,0 2-1 16,0 9 2-16,-25 5 12 15,-3 13-14-15,12 16 0 16,0-1 8-16,16 4-14 16,-6 0 6-16,6 4-18 15,0 35 9-15,0 13-3 0,0 5 4 16,0-5 3 0,44-12-6-16,3-8 1 0,8-13 2 15,5-10-3-15,1-9 5 16,8 0 6-16,5-11 0 15,-5-21 0-15,-9-2 5 16,-19-4 1-16,-5-1-3 16,-20-1 1-16,-16-1 25 15,0 1-22-15,-22 9 20 16,-22 11-19-16,5 14-5 16,13 6 4-16,14 0-7 15,2 6-5-15,-2 31 4 16,9 17 2-16,-10 12-5 15,13 0 4-15,0-6 0 0,0-6 1 16,0-8-1-16,38-5 0 16,6-13-4-16,11-11 1 15,11-14-1-15,3-3-2 16,2-3 6-16,-5-29 12 16,-8-2-8-16,-8-3-4 15,-6 0 4-15,-25 0-2 16,5 5 4-16,-12 12-6 15,-12 9 0-15,3 8 4 16,-3 3-4-16,13 0-5 16,-4 0-7-16,7 23 4 15,6 8 0-15,0-2 8 16,0-1 0-16,-5-2 0 0,-1-6 0 16,-3-6-2-16,2-8 1 15,-11-3-6-15,2-3-1 16,16 0 4-16,0-11 4 15,11-18 4-15,-2-2 0 16,-2-1-4-16,2 1 0 16,1 5 3-16,-4 9-4 15,0 6 1-15,-1 8 0 16,-5 3-12-16,3 0 12 16,3 16-10-16,-4 19-3 15,-2 5-62-15,0 0-93 16,9-9-179-16</inkml:trace>
  <inkml:trace contextRef="#ctx0" brushRef="#br0" timeOffset="1566">3151 288 364 0,'0'0'584'15,"0"0"-456"-15,0 0-6 16,0 0 9-16,0 0-50 16,0 0-27-16,0 0-54 15,-101-53 6-15,101 53-5 0,0 0-1 16,0 11 0 0,16 20 3-16,-1 9-2 15,1 6 9-15,6 5-10 0,7 4 0 16,-3 2 4-16,12-9 3 15,0-8-7-15,-7-8 0 16,7-17 0-16,-15-5-8 16,-1-10 5-16,7 0 3 15,-4 0 12-15,3-16-11 16,-6-13 11-16,-6-11-5 16,1 0-6-16,-11 0 13 15,-4 6-14-15,-2 2 0 16,0 14 23-16,0 10-21 15,0 3 4-15,0 5-6 0,0 0 6 16,0 0-12-16,0 0-7 16,0 25 3-16,8 13-2 15,14 11 23-15,3-1-12 16,3-5 1-16,10-6 0 16,7-11-4-16,-4-12-3 15,4-11-4-15,-8-3 2 16,-4 0 16-16,-5-29-7 15,-5-8 2-15,-8-5-1 16,-5-5 5-16,-10-1-6 16,0 2 0-16,0 9 6 15,-22 11-1-15,6 12-1 16,0 11-1-16,10 3 0 0,6 0-3 16,0 8-14-16,0 27 13 15,0 5-10-15,0 0 14 16,28-9-6-16,16-11 0 15,-3-4-6-15,5-14 0 16,-2-2 2-16,3 0 7 16,-2-2-2-16,-4-25 6 15,5-4-4-15,-15-15 0 16,-3-8 5-16,-5-12 5 16,-23-6-10-16,0-3 7 15,0 10 15-15,-16 8-14 16,-14 19 6-16,8 22 5 0,8 10-12 15,6 6 7 1,5 0-14-16,3 0 0 0,-6 28-6 16,-4 21 3-16,-2 8 3 15,5-2 0-15,7 2 4 16,0-3-8-16,0 3 4 16,0 0 0-16,0-2-1 15,19-7 8-15,8-10-7 16,4-9 0-16,-3-16-11 15,4-13 10-15,22 0-13 16,19-23 14-16,12-22 3 16,2-7 3-16,-12 1-6 15,-7 11 0-15,-24 14 3 16,-25 12-5-16,-7 8 2 0,-4 6 0 16,-8 0-10-16,3 0 3 15,13 6-8-15,6 19 7 16,6 10 8-16,10-3-1 15,-5-1 1-15,3-3 0 16,3-8-1-16,-7-6 1 16,6-10-6-16,1-4 4 15,-11 0 2-15,-3-14 6 16,-6-15-6-16,-16-3 0 16,-3-6 12-16,0-4-9 15,0-1 0-15,-22 4 5 16,-3 4-7-16,3 15 9 15,0 8-10-15,5 12 0 0,9 0-5 16,0 0 1-16,-4 6 1 16,2 31-11-16,-6 14 14 15,4 4 4-15,12-3-4 16,0-7 0-16,0-13-3 16,22-10 6-16,16-7-3 15,15-15 0-15,8 0 3 16,7 0 3-16,-5-20-6 15,3-11 0-15,-5-6 4 16,-7-4 2-16,-7 4-6 16,-14 3 0-16,-11 13 0 15,-7 8 6-15,-2 8-6 16,-7 5-3-16,-3 0-4 16,4 0-2-16,2 16 2 0,10 16 2 15,-3-1 10-15,1-3-5 16,-1-4 0-16,-1-8 0 15,1 2-11-15,0-10 4 16,19-2 2-16,-4-6-4 16,8 0 9-16,5 0-2 15,10-20 2-15,-1-12 0 16,8-2-1-16,-7 0 5 16,1 2-4-16,-8 10 0 15,8 2 0-15,-5 5-4 16,10 10 4-16,-13 5 0 0,8 0-6 15,-11 0 4-15,-6 0-8 16,-13 7-32-16,-1 8-48 16,-2-1-64-16,0-2-111 15,3-3-151-15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8:12.359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16 149 636 0,'0'0'175'16,"0"0"-93"-16,0 0-11 15,0 0 52-15,0 0-56 16,0 0-48-16,-10-12 5 16,26 6-23-16,28-2 5 15,11-1 25-15,11-2 3 16,-3 6 8-16,-8-1-41 0,-17 2 5 15,-5 4-2 1,-16 0-4-16,-12 0 0 0,-5 4-4 16,0 15-8-16,0 15 12 15,-5 7 0-15,-55 10 4 16,-15 9 9-16,-2 1-8 16,8-3-5-16,11-17 0 15,20-11 3-15,22-17-2 16,16-9-1-16,0-4 0 15,0 0-7-15,0 0 7 16,22 0-10-16,32 0 4 16,19-10 6-16,19 8 8 15,-6 2-8-15,-9 0 0 16,-1 8 0-16,-15 21 0 0,-8 8-1 16,-9-1-3-16,-18 6 4 15,-20-3 0-15,-6-5-2 16,0-2 2-16,-22-1 5 15,-54-2-3-15,-23-6 9 16,-9-9-11-16,1-5 3 16,17-9 2-16,26 0-5 15,26 0-13-15,23-12-14 16,15-16-50-16,0-7-82 16,37-2-30-16,50 0-72 15,27 3-149-15</inkml:trace>
  <inkml:trace contextRef="#ctx0" brushRef="#br0" timeOffset="460">1121 648 312 0,'0'0'486'15,"0"0"-386"-15,0 0 16 16,0 0 20-16,0 0-47 16,0 0-56-16,-82-148-25 15,110 108 15-15,-2-3-21 16,2 6 24-16,-6 3-8 0,-11 5 2 16,-6 7 6-16,-5 8-24 15,0 2-1-15,0 9 17 16,0 3-17-16,0 0-2 15,0 0-4-15,0 0-8 16,0 0 10-16,0 25-9 16,0 10 12-16,17 2-2 15,27-3 2-15,3 0 0 16,5 4-1-16,-5-3 2 16,-15-2-1-16,-10-4 0 15,-5-6 0-15,-12-6-1 16,-5-3 1-16,0-2-4 15,0 2-7-15,-51 6-14 0,-13-6 17 16,4-2-119-16,22-9-51 16,29-3-36-16,9 0-23 15,22-20-176-15</inkml:trace>
  <inkml:trace contextRef="#ctx0" brushRef="#br0" timeOffset="478">1121 648 3 0</inkml:trace>
  <inkml:trace contextRef="#ctx0" brushRef="#br0" timeOffset="2191">1121 648 3 0,'369'-113'239'0,"-331"78"-2"0,-10 7-37 0,-12 7-48 16,-16 7-20-16,0 6-8 15,0 5-35-15,0 3 0 16,0 0-43-16,0 0-27 16,10 0-15-16,13 25 8 15,15 11-12-15,12 6 43 0,4 5-34 16,-12 9 30 0,-4-2-29-16,-4 3-7 0,-12 0 14 15,-12-9-16-15,-4-4 11 16,-6-16-11-16,0-10 2 15,0-12-1-15,0-6 3 16,0 0-5-16,0 0 51 16,-6-9-14-16,-38-20-22 15,3-8-10-15,-11-23-4 16,21-20 0-16,9-26-1 16,12-12-16-16,10 10 15 15,0 20-16-15,0 25 11 0,0 23-4 16,0 8 1-1,0 15 4-15,19 5-12 0,9 9 0 16,10 3 11 0,1 7-25-16,5 36 22 0,-12 14 1 15,-15 3 7-15,-17-1-5 16,0-4-14-16,0-6-10 16,-23-13 15-16,1-9-20 15,12-19 15-15,10-8 5 16,0 0 15-16,0 0 12 15,0-17-12-15,47-22 0 16,21-11 6-16,14-7-4 16,4 0-2-16,-4 9 1 15,-5 5-1-15,-19 9 2 16,-14 13-2-16,-16 10 0 0,-6 8-4 16,-12 3 4-1,12 0-3-15,0 0-4 0,3 6 5 16,3 11-5-16,-11 3 6 15,-1-3 1-15,-10-3-6 16,-2-8 9-16,-4 0-6 16,0-6 5-16,0 0-2 15,0 0 12-15,0 0-4 16,0 0 2-16,-4-6 6 16,-30-9-10-16,7 0-8 15,-1 2 4-15,-4 1-1 16,10 7 14-16,7 2-13 15,-8 3-2-15,-3 0 0 0,-12 6-10 16,0 26 7-16,1 9 3 16,15 12 0-16,22-2 1 15,0-3-1-15,0-8 0 16,0-11-5-16,6-9 5 16,13-12-1-16,9-8-5 15,4 0 6-15,7-4 15 16,-5-22-15-16,-15-6 1 15,-6 2 13-15,-7-6-10 16,-6-1-2-16,0 3 5 16,0 8-4-16,0 12 15 15,0 4-18-15,0 10 0 16,0 0-1-16,0 0-3 16,3 7-8-16,10 24-2 0,6 12 14 15,9-3 3-15,2-3-3 16,-11-8 0-16,3-12 2 15,6-2-2-15,-6-13 0 16,16-2 0-16,4 0 8 16,9-34 3-16,-10-6-11 15,4-6 0-15,-7 1 4 16,-10-1-1-16,-3 5-3 16,-3 8 0-16,-6 7 3 15,-2 12-4-15,-6 8 1 16,0 6 0-16,7 0-6 15,1 0-18-15,0 14 21 0,0 0-4 16,-4-3-3-16,-9-4 1 16,-3-4 5-16,0-3 4 15,0 0 1-15,0 0 8 16,0 0-8-16,0 0 3 16,-18 0 5-16,-17-10-10 15,10 8 1-15,-5 2-8 16,5 0 6-16,-3 0-8 15,2 12 10-15,-2 22-3 16,17 5 6-16,11 10-7 16,0-3 4-16,0-1 0 15,17-5-3-15,21-11 5 16,0-11-4-16,9-12 1 0,8-6 1 16,14 0 6-16,5-32-6 15,-11-6 0-15,-8-4 17 16,-11-1-16-16,-22 0 13 15,-13 0 5-15,-9 0-13 16,0 9 26-16,0 8-32 16,0 11 14-16,0 12 10 15,-9 3-23-15,9 0-2 16,-13 0-10-16,13 29 9 16,-3 8-6-16,3 7 8 15,0 1 0-15,0-8 1 16,0-3 3-16,0-10-6 0,16-10 2 15,6-9-12 1,11-5 4-16,3 0 4 0,13-19 4 16,1-19 10-16,5-7-5 15,-8-7-3-15,-9-2-2 16,-8-4 0-16,-16 11 9 16,-14 7-9-16,0 11 0 15,0 11 7-15,0 10 1 16,0 5-13-16,0 3 5 15,-5 0-24-15,5 0 23 16,-3 14-23-16,3 9 24 16,0 3-2-16,0-1-1 15,0 3-2-15,19 1 5 16,9 3 0-16,4 3-1 0,-4-1 1 16,-6 3 0-16,-3 0-3 15,-5-5 11-15,-8-4-11 16,-6-2 3-16,0-1-12 15,-45 1 8-15,-31-3-37 16,-16-3-64-16,-12-6-95 16,8 1-129-16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8:15.954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480 160 693 0,'0'0'160'16,"0"0"-57"-16,0 0 3 16,0 0-18-16,0 0-9 15,-80-154-26-15,52 148-5 0,-10 6-32 16,-17 0-12-16,2 0-8 16,-7 20 4-16,0 19 0 15,15 14-13-15,7 6 20 16,22 10-7-16,16 2 0 15,0-8 6-15,22-8-17 16,44-18 4-16,20-18-18 16,1-19 21-16,1 0 2 15,-19-28 2-15,-17-9 8 16,-27-3 7-16,-19 0 29 16,-6 3-19-16,0 6-12 15,0 2 33-15,-6 6-32 16,-16 6 7-16,0 5-17 15,13 6-3-15,2 6 11 0,7 0-12 16,0 0-8-16,0 0 2 16,0 0-11-16,0 15 7 15,13 14 4-15,18 5 12 16,7 6-2-16,6 6-4 16,-2-1 0-16,3-2-2 15,-1-9 4-15,-5-10-2 16,-14-16 0-16,-9-4 4 15,-4-4-5-15,-9 0 1 16,10-4 0-16,12-33 10 16,5-11-5-16,8-7-5 15,-10 3 0-15,-9 7 3 16,0 5 0-16,-3 11-3 0,-7 15 0 16,-9 5-5-1,6 9 8-15,-6 0-6 0,10 0 2 16,18 0-19-16,14 29 17 15,9 8-7-15,2 10 9 16,-4 1-10-16,1 0 6 16,-6-8 4-16,-8-11-7 15,-1-12 8-15,-19-15-9 16,-7-2 9-16,-3 0 0 16,1 0-1-16,2 0 7 15,7-17-6-15,12-19 2 16,-1-13 1-16,7-3 1 0,-18 1-4 15,0-4 0 1,-10 6 3-16,-6 7-1 0,0 2-2 16,0 11 12-16,-28 11-10 15,6 14 6-15,6 4-8 16,-6 0-18-16,-3 25 4 16,-5 21 14-16,8 8 3 15,22 0-3-15,0-1 2 16,0-5-5-16,29-7 3 15,25-5 0-15,12-10-9 16,8-12-4-16,14-11-9 16,-1-3-35-16,4 0-22 15,-2 0-38-15,-19-17-147 16,-9-6-363-16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6.0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 30 296 0,'0'0'186'16,"0"0"-33"-16,0 0-7 16,0 0-24-16,0 0-23 15,0 0-36-15,0-26-10 16,7 26-16-16,-1-3 4 16,0 3-1-16,-3 0-17 15,4 0-8-15,-1 0-3 16,-6 17-11-16,0 21 1 15,0 16 13-15,0 14 1 16,0 7 4-16,0 5-7 16,0 6-2-16,0 3-4 0,0 5-3 15,0 1 6-15,0-4-8 16,0-3 0-16,-16-2 4 16,4-3-6-16,2-3 1 15,-2-5 1-15,8-10-1 16,-2-2 1-16,0-8-2 15,6-13 0-15,-6-6 2 16,6-18-2-16,-4-3 0 16,4-7 0-16,0-2 1 15,0 0-1-15,0 0-1 16,0 2 1-16,0 1 1 16,0-1 0-16,0 1 2 15,0-4-3-15,0-1 0 0,0-2-2 16,0 4-1-16,0-3-7 15,0 2-10-15,0-1-37 16,0 1-12-16,0 1-49 16,0-3-150-16,0-3-376 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8:18.334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0 629 0,'0'0'34'15,"0"0"-34"-15,0 0-52 16,0 0-215-16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8:17.25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0 862 773 0,'0'0'151'0,"0"0"-59"0,0 0 15 16,0 0-18-1,0 0-24-15,0 0-56 0,32-109-3 16,13 77-1-16,-15-2 9 16,6-3 21-16,-11-3-14 15,-12 9-6-15,-13-1 19 16,0 12-28-16,0 6 26 16,-6 6-11-16,-23 4-17 15,7 4 7-15,3 0-11 16,-4 0-12-16,1 22 8 15,-6 19 8-15,12 8-4 16,9 4 0-16,7 0 1 16,0-7 0-16,23-4-1 15,27-11 0-15,11-10-2 16,-4-10 5-16,-4-11-3 16,5 0 0-16,-10-8 3 0,-3-21 12 15,-7-5-15-15,-7-4 0 16,-6-4 5-16,-6 5-1 15,-14 5-4-15,0 15 0 16,-5 11 2-16,0 6-2 16,0 0 0-16,0 0-16 15,23 23 11-15,9 9-2 16,5 2 7-16,-5-9 0 16,7-1 2-16,-11-10 1 15,-12-3-3-15,0-8 0 16,-4-3-4-16,-2 0 5 0,6 0-1 15,12-9 0 1,-6-14 1-16,3-8 7 0,-8 3-8 16,-1 2 0-16,-3 6-2 15,-4 5 10-15,-9 13-8 16,6 2 0-16,1 0-8 16,8 0 0-16,11 2-3 15,2 15 11-15,0-2-12 16,-1-1 3-16,-11-5-8 15,-1-3-3-15,-2-6-10 16,-4 0 25-16,13 0-2 16,-6 0 7-16,-2 0 0 15,2-10 4-15,-13 5-4 0,3 0 0 16,0 1 3 0,-6-1-3-16,10-2 0 0,18-1 0 15,10 3-7-15,1 2 7 16,-7 3 0-16,-1 0-14 15,-9 0-17-15,7 0 26 16,-3 6-36-16,9 0 21 16,-4-6 14-16,13 0-3 15,14 0 9-15,8-21-1 16,10-5 8-16,-15-2 37 16,-23 5-17-16,-22 3 15 15,-16 8 16-15,0 3-17 16,0 4 0-16,-13 5-8 15,10 0-29-15,3 0 7 0,0 12-11 16,0 31 0-16,0 11 2 16,0 11 2-16,0 8-4 15,0 12 0-15,0 12 2 16,0 3 16-16,0-5-18 16,0-10 0-16,0-19-2 15,0-23 10-15,0-20-12 16,0-15 4-16,0-8 0 15,0 0 17-15,0-13 11 16,-6-33 24-16,-39-23-40 16,3-22-7-16,6-21-6 15,-3-17 1-15,10-2 0 16,7 5-7-16,0 8 7 0,2 21-14 16,14 23 3-16,6 26-11 15,0 20 21-15,9 13-20 16,59 12-12-16,18 3 32 15,12 3-25-15,10 34 8 16,-9 3-2-16,-17 0-16 16,-24 0 33-16,-25-3-11 15,-22-3-13-15,-11 0 20 16,0-2-44-16,-49-3 3 16,-20-2-16-16,8-6-35 15,17-6-64-15,28-9-83 16,16-6-240-16</inkml:trace>
  <inkml:trace contextRef="#ctx0" brushRef="#br0" timeOffset="916">2496 167 482 0,'0'0'243'16,"0"0"-94"-16,0 0-6 15,0 0-21-15,0 0-19 16,0 0-6-16,-19-134-54 15,19 134-16-15,0 16-27 16,0 33 3-16,0 13 1 16,30 14 2-16,-8 1-4 15,-6-3 23-15,-10 3-23 0,4-9 2 16,-4-7-1-16,10-18-2 16,-7-17 3-1,4-18-4-15,-7-8-3 0,-6 0-8 16,0 0 3-16,0-22 6 15,0-16-5-15,0-5 7 16,-13-1-9-16,-31 2 0 16,-3 5 3-16,8-1-6 15,7 10 7-15,17 14-1 16,15 6 6-16,0 5-13 16,0 3 8-16,41 0-20 15,26 0 25-15,-4 14 0 16,3-3 1-16,-5-5-1 15,-1-6 0-15,11 0 5 0,-2 0-2 16,2-3 1-16,-11-14-4 16,-10-3 35-16,-11 3-26 15,-14-3 8-15,4 3-1 16,-14 3-15-16,-8 5 22 16,-7 6-14-16,0 3-4 15,0 0-3-15,0 0-2 16,9 0-3-16,7 3-14 15,12 17 17-15,5 2 2 16,-8-1-2-16,3-7 0 16,4-2-3-16,-4-7 3 15,5-5-6-15,5 0 3 16,0-3 3-16,1-22 12 0,-3-7-8 16,-3-5-3-16,-17 3 35 15,3-1-7-15,-19 7 7 16,0 8-3-16,0 11-11 15,0 9 18-15,0 0-29 16,0 0-10-16,0 26-1 16,-22 31-4-16,-16 23 4 15,-1 21 3-15,23 2-1 16,4 16 9-16,12 16-11 16,0 26 0-16,0 15 17 15,12 4-15-15,13 9 0 16,5-12-2-16,-8-17 0 0,-6-20 4 15,-13-40-4 1,3-43 0-16,-6-28-2 0,0-21 10 16,0-8-6-16,-38-2 11 15,-38-35 9-15,-22-18-9 16,5-11-13-16,2-20 0 16,11-11-8-16,6-6-24 15,21-2-3-15,37-7-2 16,16-7-17-16,47-16 2 15,96-5-27-15,47 3-59 16,33 11-52-16,-10 14-180 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8:40.20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355 147 242 0,'0'0'168'16,"0"0"-119"-16,0 0-9 15,0 0 33-15,0 0-3 16,0 0-15-16,-152-2-2 0,146 2-11 16,6 0-9-1,0 0-10-15,44 0-10 0,86 0-3 16,84 0 59-16,55 0-25 16,45-9 18-1,30-16-42-15,8-1-5 0,-3 0 3 16,-18 4-15-16,-25 2 4 15,-47 8-4-15,-40 7-1 16,-43 5 20-16,-52 0-18 16,-39 0 3-16,-27 0 7 15,-25 0-9-15,-3 0 4 16,-14 0 2-16,6 0 1 16,0 0 34-16,3 0-32 15,3 0-8-15,-11 0 2 16,-1 0-6-16,-10 0 4 0,1 0-6 15,-7 0 0-15,0 0 0 16,0 0 0-16,-52 0 0 16,-49 0 10-16,-58 17-9 15,-34 0 5-15,-36 2-6 16,-23 2-7-16,-37 2-2 16,-30 2-4-16,-19 4-7 15,11-3 17-15,35-9 3 16,62-6-10-16,56-5 10 15,43-6 0-15,30 0 3 16,18 0-3-16,20 0-4 16,13 0-13-16,17 3-9 0,17 0 24 15,10-3-4-15,6 1 6 16,0 7-9-16,0 0-1 16,33 4 8-16,39 2-3 15,24 0 10-15,41-2-3 16,53-4-2-16,48-5 0 15,60-3 14-15,42 0-12 16,20 0 10-16,-37-3-12 16,-40-5 7-16,-48 2-9 15,-42 2 2-15,-33 2 0 16,-45 2 9-16,-49-3-7 16,-28 3 6-16,-29-3 4 15,-9 1-8-15,0-2 33 16,0 2-9-16,0-1-9 15,-28 3 22-15,-68 0-41 0,-53 0 4 16,-45 11-9-16,-24 12 6 16,-27 3-3-16,-22 0-14 15,-15 2-3-15,-18 3 11 16,9-2-19-16,-14 5 13 16,5-5-6-16,-5 0-2 15,33-6 18-15,77-9-6 16,74-6 10-16,80-4 7 15,41-2-7-15,0 1-7 16,58 6-15-16,57-4 22 16,53-2 4-16,57 0-4 15,45-3 0-15,51 0 1 0,55-20 6 16,26-11-7-16,-17-1 5 16,-20 3-2-16,-51 4 18 15,-46 8-12-15,-34 2 5 16,-33 4 19-16,-49 8-27 15,-51 3 9-15,-33 0-5 16,-37 0-10-16,-25 0 7 16,-6 0-7-16,0 0 0 15,-91 0 12-15,-69 3-4 16,-71 23-4-16,-49 3-4 16,-34-2-8-16,-16 5 3 15,-21-1-13-15,-10 4 2 16,-11 7 13-16,3 2-18 0,11-1 13 15,31-5 4 1,50-8 4-16,79-7 1 0,85-8-1 16,66-7 0-16,34-2-12 15,13-4 12-15,0 3-29 16,0 5 8-16,28 1 18 16,39 4-5-16,28-10 8 15,58-5 0-15,69 0-1 16,79-8 7-16,78-26-6 15,69-7 8-15,13-1 1 16,-20 1 16-16,-66 15-21 16,-86 12 1-16,-88 9 28 0,-72 5-22 15,-52 0 9-15,-46 0-15 16,-24 0-2-16,-7 0-6 16,-45 0 2-16,-85 10 1 15,-65 11 20-15,-71 8-17 16,-67 5-3-16,-46 6 2 15,-23 0-1-15,26 3 0 16,49 3-1-16,51-9 0 16,31 3-5-16,26-2 5 15,48-8 0-15,43-7 1 16,53-8 3-16,48-12-8 16,27 3 4-16,0-1-22 15,93 0 13-15,59-5 9 16,70 0 0-16,77 0 1 0,67-28 1 15,69-6 5-15,15-6-7 16,-13 6 0-16,-47 8 5 16,-82 6 2-16,-63 11 0 15,-58 2 7-15,-63 7-8 16,-48-1 17-16,-31 1-22 16,-29-3 3-16,-16 0 5 15,0 0-8-15,-36 3 9 16,-59 0 9-16,-73 0-18 15,-58 9 1-15,-44 16-2 16,-45 7-15-16,-18 5 14 16,6 3-14-16,28 2 15 15,45-7-6-15,57-6-7 0,45-9 6 16,45-5 2-16,42-8 5 16,15-1-4-16,25-3 3 15,8-3-1-15,11 0 1 16,6 0 1-16,0 0-5 15,31 0 5-15,101 0-14 16,80-16 7-16,102-19 14 16,58 4-7-16,22-7 0 15,-7 1 6-15,-37 5 0 16,-48 1-2-16,-46 5-4 16,-55 10 32-16,-64 4-23 15,-61 6 8-15,-45 3-12 16,-23 3-2-16,-8 0 7 15,0 0-10-15,-39 0 0 16,-51 0 17-16,-26 3-16 0,-12 15 5 16,20-10-5-16,29 4-1 15,18-4 4-15,23-6-4 16,16 2-14-16,10-2 10 16,8-2-35-16,4 3 16 15,0 0 0-15,0 3 1 16,0 0 15-16,0-4 0 15,26 1-1-15,12-3 1 16,23 0 9-16,14 0-2 16,10-3 3-16,-1-14 0 0,-14-2 9 15,-4-5-12 1,-17 4 1-16,1 1 15 0,-18 4-13 16,-17 4 4-16,-2 2 6 15,-13 3 9-15,0 3-1 16,0 1-21-16,0-1 0 15,0-4 3-15,0 2 0 16,-19 3-5-16,3-4 2 16,7 3 0-16,9 3 2 15,0-2-2-15,0-2-4 16,0-1-2-16,0-12 3 16,0-7-22-16,0-7 5 15,0-3 10-15,22-1 8 0,0 1-12 16,-13 6 14-1,-9 2-7-15,0 6 8 0,0 3-2 16,-31 3-4-16,-24 4-4 16,-11 5 8-16,-3 5-37 15,1 0-57-15,5 0-93 16,2 0-80-16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03.8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171 1670 608 0,'0'0'197'15,"0"0"-111"-15,0 0 27 16,0 0-27-16,0 0-39 15,0 0-11-15,0 0-24 16,6 0-6-16,13-3 13 16,16-9-7-16,4-4 19 0,-1-4 1 15,-7-1-7-15,-9 1 5 16,-12 4-20-16,-10-2 15 16,0 7 10-16,0-1-25 15,-16 1 5-15,-22 6-15 16,-9 5-10-16,-14 0 9 15,1 0-4-15,5 25 4 16,5 9 0-16,24 12-3 16,14 5 3-16,12 6-22 15,0 2 6-15,44-9 17 16,39-9-24-16,2-13 7 16,20-20 16-16,4-8 1 15,-2 0-5-15,1-28 5 16,4-15 0-16,-21-3 11 0,-27 3-9 15,-13 4 1-15,-29 1 27 16,-22 1-18-16,0 3 15 16,0 2-13-16,0 15-6 15,-13 7 21-15,4 10-15 16,3 0-6-16,6 0-8 16,-7 0-13-16,7 13 8 15,0 25-15-15,0 13 20 16,0 6 11-16,0-2-10 15,0-1-2-15,0-9 0 16,22-5 1-16,0-11-4 16,0-12 4-16,-6-9-2 15,1-8-6-15,-1 0 3 0,12 0 4 16,4-25 1-16,7-10 10 16,5-7-2-16,-13 1-8 15,-2 7 0-15,-10 5 8 16,-7 13-8-16,-1 10-2 15,-11 6 2-15,0 0 0 16,5 0-4-16,12 0-3 16,5 2-9-16,3 27 8 15,4 3 5-15,-1-1 1 16,-3-2 0-16,-3-6-11 16,1-7 12-16,-7-6-12 15,6-10 2-15,16 0 7 16,3 0 6-16,26-18-2 0,0-13 3 15,-13-7 1-15,-6 1 4 16,-17 1-8-16,-18 1 0 16,-13 9 6-16,0 6-2 15,0 12 6-15,0 5 3 16,0 3-12-16,0 0-1 16,-16 0-11-16,-12 0 3 15,-10 23 0-15,0 8 8 16,-1 2 0-16,23 0-6 15,10-8-11-15,6-1 6 16,0-13-15-16,6-2 1 16,40-9 22-16,-5 0-2 15,9 0 5-15,5-24 1 0,-11 0 4 16,-6-2 6-16,-7 5-8 16,-15 1 14-16,0 12 25 15,-16 2-7-15,0 3 4 16,6 3-29-16,0 0-8 15,-1 0-2-15,1 25-18 16,2 24 18-16,6 17 4 16,-14 11 0-16,3 0-1 15,-3 6 1-15,7-5-2 16,5-1 4-16,-2-6-6 16,-10-5 0-16,9-6 1 15,-9-22 2-15,0-19-6 0,13-13 3 16,-13-6 0-1,0 0 13-15,0 0-9 0,6-35 5 16,13-22-4 0,25-22-3-16,11-19-2 0,5-11 0 15,-7 1 1-15,-1 7 1 16,-14 13-2-16,-7 22 0 16,-4 18-1-16,-15 13 5 15,-2 19-5-15,-10 10 1 16,0 6 0-16,0 0-3 15,12 0-4-15,4 6-7 16,6 19 11-16,10 7 0 16,-9-1 3-16,-7-5-6 15,-2-6 6-15,-3-4-5 0,1-6 1 16,-5-5-10-16,-4-5 14 16,10 0-22-16,-10 0 19 15,16 0 3-15,0-15 0 16,4-18 6-16,5-7-6 15,-12 8 0-15,-7 9 2 16,-2 11 5-16,-7 7-7 16,0 5 0-16,6 0-1 15,3 0-3-15,7 0-11 16,13 17 15-16,2 9-5 16,-3-6 9-16,5-5-6 15,-5-5 2-15,-2-6 0 16,2-4-5-16,5 0-1 15,-2 0 6-15,7-6 9 16,-6-14-9-16,-4-9 2 0,-11-3 1 16,-12 1 0-16,-5-3 6 15,0-1-5-15,0 7 4 16,0 0 17-16,-28 8-24 16,2 8 16-16,11 7-7 15,2 5-7-15,7 0-3 16,-4 0-6-16,-5 19-10 15,5 30 15-15,-4 11 1 16,14 5 0-16,0-7 0 16,14-7 0-16,27-10-1 0,3-13 1 15,0-11 0 1,-2-8-2-16,9-9 7 0,10 0-4 16,2 0 6-16,3-17-6 15,-2-9 3-15,-10-3-1 16,-10 1-3-16,-11-1 7 15,-17-3-5-15,-10 1 2 16,-6 0-1-16,0 11 0 16,0 2 12-16,0 12-15 15,0 4 6-15,0 2 2 16,0 0-8-16,0 0 0 16,0 0-3-16,0 0 3 15,0 0-2-15,0 0 0 16,0 0 2-16,0 0-5 15,0 0 10-15,0 0-6 0,0 0 1 16,0 0 0-16,0 0 0 16,0 0 0-16,0 0 0 15,0 0 2-15,0 0 0 16,0 0-2-16,0 0 0 16,0 0 1-16,0 0 2 15,0 0-3-15,0 0 0 16,0 0 1-16,0 0 1 15,0 0-4-15,0-2 2 16,0 2 0-16,0 0 2 16,0 0 0-16,0 0-2 15,0-7 7-15,0 4-7 0,0-2 0 16,0 2-1-16,0 0 1 16,0 3 2-16,0 0-2 15,0 0 0-15,0 0 1 16,0-5 6-16,0-2-8 15,-10-1 1-15,4 0 0 16,-11 2 1-16,12 0-1 16,-4 0 0-16,1 6-1 15,2 0 1-15,6 0 0 16,-2 0-2-16,-6 0-6 16,8 0 3-16,-15 0 0 15,-7 9 5-15,0 16-7 16,-1 8 7-16,17 3 0 0,6 10 0 15,0 0 0 1,0 0-5-16,22-3 5 0,13-12-9 16,6-8 7-16,14-9-27 15,11-11 21-15,4-3 1 16,6 0 7-16,-7-12 5 16,-1-13-5-16,-15-7 0 15,-7-6 6-15,-9-1-1 16,-18-1 3-16,-12 2 9 15,-7 10-9-15,0 6 19 16,0 10-21-16,0 6 1 16,0 3 2-16,0 3-3 15,0 0-8-15,0 0 2 16,0 0-3-16,0 0-3 0,0 0 3 16,0 0-1-16,0 0 0 15,0 0 0-15,0 0 2 16,0 0 2-16,0 0 0 15,0 0 4-15,0 0-2 16,0 0-2-16,0 0 7 16,0 0 0-16,-7 0-7 15,-2-5 0-15,-1-1 4 16,4 0-7-16,-3 4 5 16,9-1-2-16,0 3 0 15,0 0 2-15,0 0-5 16,0 0 2-16,0 0 1 15,0 0-1-15,0 0 1 0,0 0 0 16,0 0 0-16,0 0 5 16,0 0-9-16,0 0 4 15,0 0-2-15,0 0-3 16,0 0 5-16,0 0-2 16,0 0-1-16,0 0-10 15,0 8 9-15,0 17 2 16,0 7 2-16,3-1 2 15,25 1-2-15,4-1 0 16,-1-5 0-16,5-1 6 16,2-7-12-16,0-6 4 15,4-1 2-15,2-8-7 0,3-3 10 16,13 0-3-16,-5-6 0 16,5-16 1-16,-5-12 3 15,-11-10-4 1,-6-4 0-16,-23-3 7 0,-15-2-6 15,0 5 0-15,0 3 9 16,-47 5-7-16,3 11 13 16,5 11-16-16,11 10 1 15,18 8 1-15,-6 0-2 16,1 23-9-16,-8 25 5 16,8 19 4-16,15-5 3 15,0 1-3-15,15-9 0 16,39-5 0-16,23-9 0 0,14-18-5 15,24-12-13-15,22-10-24 16,9 0-33-16,-22-6-127 16,-36-8-150-16,-49-4-155 15</inkml:trace>
  <inkml:trace contextRef="#ctx0" brushRef="#br0" timeOffset="2177">6998 1539 586 0,'0'0'289'0,"0"0"-113"16,-162-198 11-16,113 149-23 16,11 18-70-16,16 8-30 15,10 14-10-15,12 7-25 16,0-1 10-16,0 3-34 15,0 0 0-15,0 0-10 16,0 37-10-16,0 29 14 16,0 31-1-16,0 20 4 0,-26 23 2 15,-2 18-4-15,6 5 0 16,11-11-7-16,11-33-5 16,0-36-21-16,11-40 4 15,27-23 11-15,12-17 16 16,4-3-10-16,16-18 12 15,20-35 6-15,-5-25-5 16,-2-16-2-16,-26-12-1 16,-35-2 2-16,-22 2-7 15,-22 11 7-15,-63 18-1 16,-30 20-6-16,-6 15 5 16,-3 16-1-16,22 11-1 15,26 9 2-15,32 4-2 16,27 2-6-16,17 0-3 15,0 0 12-15,0 0-51 0,11 0 5 16,58 8 39-16,30-2 8 16,16-6 1-16,-8 0-1 15,-2 0 0-15,-4-12 6 16,-5-2-3-16,-21 2 2 16,-17 4 7-16,-20 6-6 15,-16 2 4-15,0 0-10 16,0 0 0-16,5 10-3 15,1 22 8-15,4 2-4 16,5 4 0-16,-1 2 2 16,-17-6 1-16,3-4-4 15,-9-6 0-15,-10-4-3 0,-3-8 3 16,0-4 0-16,0 0-1 16,-38-8 1-16,-9 0 1 15,-8 0-1-15,11-5 0 16,22-26-7-16,19-6 4 15,3-5-4-15,0-2 5 16,19 4-3-16,31 8 0 16,-3 7-1-16,8 1 5 15,-11 8-3-15,5 1 6 16,1 7-2-16,-12 5 0 16,-6 3-4-16,-1 0-1 15,-1 8 4-15,-8 18 0 16,3 6-5-16,-9-1 11 0,6 3-6 15,-5-5 1-15,-6-7 0 16,6-4 5-16,5-7-5 16,0-2 0-16,-6-6 4 15,9-3 0-15,5 0-1 16,0-6 7-16,9-23-4 16,-11-6 17-16,-24-1-8 15,-4-4 0-15,0-3 13 16,-26 0-20-16,-41 3 13 15,-2 11-14-15,-2 9-5 16,5 12 8-16,12 8-10 16,15 0-4-16,1 6-1 0,13 31 0 15,3 9 1-15,16 5 4 16,6 1 0-16,0-7-4 16,22-4 4-16,32-13-17 15,7-11 13-15,8-14-18 16,8-3 22-16,-2-6 0 15,7-22 3-15,-17-10 13 16,-15 5-13-16,-17-2 14 16,-18 3 12-16,-2 10-24 15,-13 7 7-15,0 12-6 16,0 3-6-16,0 0 0 16,0 0 0-16,10 15-18 15,5 14 16-15,7 5 1 16,0-1 1-16,2 1 0 15,-7-5 0-15,13-3-8 0,-8-11 8 16,0-6-1-16,3-7-6 16,5-2 1-16,8 0 4 15,6-17 0-15,9-18 4 16,2-4 4-16,-14-1-5 16,-13 3-1-16,-5 8 6 15,-17 12 0-15,-3 8-6 16,-3 9 1-16,0 0 4 15,14 0-10-15,-6 12-8 16,15 13 13-16,-1 13-11 0,4-7 17 16,-11-5-6-1,7-1 0-15,2-11 0 0,-13-4-8 16,-8-8 1-16,5-2 7 16,-8 0 3-16,6 0-1 15,-4-15 11-15,12-11-13 16,0 4 0-16,3-1-3 15,-4 9 5-15,3 2-2 16,-1 7 0-16,1 5-6 16,6 0 0-16,11 0-5 15,-2 20 7-15,4 12-7 16,-10 2-15-16,7 0-65 16,4-6-89-16,2-4-128 15,3-16-181-15</inkml:trace>
  <inkml:trace contextRef="#ctx0" brushRef="#br0" timeOffset="2450">9898 1132 933 0,'0'0'216'16,"0"0"-35"-16,0 0-57 15,0 0-29-15,0 0-45 16,0 0-44-16,0-45-6 16,0 88-9-16,0 17 9 0,0 8 18 15,0 1-13-15,0 5-5 16,0-2 0-16,0-1 4 16,3-5-8-16,19-9-52 15,11-2-108-15,3-21-128 16,25-17-399-16</inkml:trace>
  <inkml:trace contextRef="#ctx0" brushRef="#br1" timeOffset="40137">5281 178 582 0,'0'0'165'16,"0"0"6"-16,0 0-49 16,0 0 27-16,0 0-5 0,0 0-72 15,0 0-6-15,-11-86 13 16,5 80-61-16,6 3 12 16,0 3 3-16,0-2-16 15,0 2 4-15,0 0-21 16,0 0 0-16,0 0-2 15,0 2-4-15,0 33 6 16,0 7-1-16,0 15 2 16,0 6 7-16,0 9-8 15,0 8 0-15,0 9 6 16,0 0-2-16,0-1-4 16,0-5 0-16,0-12 1 0,0-16 0 15,0-21-1 1,11-14 0-16,12-11-7 0,-1-6 11 15,10-3-4 1,6 0 5-16,1-20-5 0,-2-18 11 16,-11-5-11-16,-14-5 0 15,-8-1 3-15,-4-2-3 16,0-4 0-16,-19-2 0 16,-41 2 2-16,-17 1-7 15,-5 11 5-15,-11 13 0 16,1 10-10-16,7 5 10 15,2 9-3-15,13 3-1 16,20 3 2-16,27 0-5 16,19 0 4-16,4-4-5 15,0 4 2-15,77-4-7 0,41-13 13 16,47-9 6-16,13-11-4 16,3-6 9-16,-26 5-11 15,-28 10 0-15,-48 7 17 16,-27 11-17-16,-36 4 10 15,-16 6-5-15,0 0-4 16,0 0 1-16,0 0-2 16,-16 0-38-16,-28 8-17 15,-27 19-144-15,-12-5-304 16</inkml:trace>
  <inkml:trace contextRef="#ctx0" brushRef="#br2" timeOffset="99750">402 638 548 0,'0'0'197'15,"0"0"-41"-15,0 0-26 0,0 0-9 16,-69-149-21-1,69 141-29-15,0 5-8 0,0 3-15 16,0 0-35-16,0 0-9 16,0 0-4-16,0 3-2 15,0 31 2-15,0 6 6 16,12 3-1-16,4-3 2 16,-13-6-7-16,10 0 0 15,-4-8 1-15,7-5 3 16,-2-7-4-16,-9-8 0 15,-2-6 0-15,5 0 0 16,7 0 0-16,8-15 0 0,8-23 5 16,1-15-2-1,2-4 0-15,-7 4-3 0,-12 17 1 16,-2 13 0-16,-7 18-1 16,-6 5-5-16,10 0 3 15,6 20-16-15,-1 13 15 16,20 13 2-16,-15-5 1 15,8-7 0-15,-6-6 0 16,1-11-3-16,-8-5-1 16,-5-9-6-16,-4-3 7 15,4 0-1-15,13-11 4 16,5-33 3-16,10-13-3 16,0-14 0-16,-7-9 3 15,-4-2-1-15,-8 18-4 16,-4 21-2-16,-11 23-44 0,2 20-29 15,6 0-68 1,4 20-26-16,0 28 84 0,0 11-73 16,-7 5-55-16,-1-1-234 15</inkml:trace>
  <inkml:trace contextRef="#ctx0" brushRef="#br2" timeOffset="100589">1323 592 271 0,'0'0'264'0,"0"0"-151"16,0 0 14-16,0 0-34 16,0 0-8-16,0 0-24 0,-50-152-8 15,34 147-6-15,-6 5-29 16,6 0-14-16,-9 11-4 16,-3 26 0-16,-5 12 0 15,5-1 0-15,12 0 0 16,10-7 0-16,6-10-2 15,0-7-16-15,0-13-11 16,22-5-29-16,6-6 9 16,-3 0 35-16,5 0 14 15,-8-17 8-15,-13-3-4 16,4-2-3-16,-10-2 26 16,-3 4-7-16,0 3 7 15,0 6 0-15,0 8 2 16,0 3 2-16,0 0-31 15,0 0-7-15,0 14-1 0,0 14 8 16,6 7 4-16,16-7-3 16,1-8-1-16,8-8 2 15,8-9-2-15,5-3-14 16,5 0 14-16,-2-29 0 16,-3-2 11-16,-12-3-8 15,-10-1 5-15,-16 2 18 16,-6 3-10-16,0 4 14 15,0 10 15-15,0 4-23 16,0 9-7-16,0 3-15 16,0 0-6-16,0 20-10 15,0 14 15-15,0 12 1 0,0-6 1 16,6 0 4-16,10-6-7 16,-13-5 2-16,5-3 0 15,-8-6 5-15,0-9-5 16,0 0-13-16,0-2 4 15,-11 0-19-15,-11-5 6 16,16-3-12-16,6-1 21 16,0 0 12-16,0-11-39 15,23-15 1-15,30-14 36 16,14-9 3-16,-3-4 0 16,2-8 0-16,-6-2 0 15,-21 6 21-15,-20 9-6 16,-13 6 4-16,-6 17 26 0,0 15-9 15,0 6 8 1,0 4-11-16,0 0-24 0,0 0-4 16,0 21-5-16,0 25 0 15,0 16-1-15,0 4 9 16,0-1-8-16,0-4 0 16,0-9 0-16,0-13-2 15,0-13-35-15,0-14-90 16,13-12-3-16,6 0-41 15,-7-18 14-15,-5-16-130 16</inkml:trace>
  <inkml:trace contextRef="#ctx0" brushRef="#br2" timeOffset="101437">1752 592 299 0,'0'0'136'0,"0"0"-62"16,0 0 13-16,0 0 6 15,0 0-5-15,332-7-25 16,-225-23 4-16,-2-1-45 16,-20 2 18-16,-24 6 12 15,-32 11-28-15,-26 1 4 16,-3 2 16-16,0 1-6 16,0 0-16-16,-25 4-19 15,-26 4-3-15,9 0 9 0,-2 18-7 16,6 16-2-1,16 7 0-15,5 1 5 0,12 4-4 16,5-4-1-16,0-3 0 16,28-11 2-16,16-3 2 15,-3-13-4-15,11-6 0 16,2-6 4-16,7 0 1 16,-3-6-3-16,-3-23-2 15,-14 3 10-15,-2-2-3 16,-17 5-7-16,-6 0 0 15,0 6 1-15,-10 6 12 16,7 6-6-16,-10 0-6 16,13 5-1-16,7 0 0 15,-1 0 0-15,-8 0-5 0,10 0 5 16,-12 12-6-16,-2-1 6 16,-4-4 0-16,-3-2-1 15,3-5 6-15,-6 0-5 16,0 0 0-16,0 0 1 15,0 0 22-15,-6 0-23 16,-25-3 0-16,4 1-5 16,-11 2 7-16,10 0-5 15,-3 0 1-15,2 0 1 16,12 17-5-16,9 12 6 16,8 2 0-16,0 0-3 15,0-5 5-15,19-6-2 16,16-11 0-16,2-7 0 0,-5-2 1 15,-1 0-1-15,-1-14 0 16,-5-15 7-16,4-8 1 16,-4-2-8-16,-2-14 8 15,-7-4 0-15,-4-8 32 16,-5-6-30-16,-7 2 8 16,0 13 13-16,0 14-23 15,0 20 16-15,0 10-2 16,0 12-6-16,0 0-13 15,0 40-3-15,0 26 0 16,0 14 7-16,0-3-4 16,0-8-3-16,31-12 0 0,13-8 0 15,-6-12 1-15,1-15-1 16,2-12-4-16,3-10-31 16,-6 0-53-16,-13-29-52 15,-17-15-124-15,-8-1-165 16</inkml:trace>
  <inkml:trace contextRef="#ctx0" brushRef="#br2" timeOffset="102420">218 61 282 0,'0'0'238'0,"0"0"-98"16,0 0-23-16,0 0 7 15,0 0-30-15,0 0 14 16,0-52-40-16,0 52-19 16,0 0 8-16,0 0-35 15,0 0-15-15,0 0-7 16,0 12 3-16,0 8 1 16,0 2-4-16,13-2 1 15,-4-3 6-15,7 3-7 16,17 0 0-16,17-2 1 0,13-4 6 15,30-5-2-15,28-3-5 16,31-4 0-16,16-2 3 16,13 0 2-16,-3 0-5 15,-10 0 0-15,2 0 1 16,-2 0 5-16,0 0-6 16,-3 0 0-16,-9 0-3 15,-10 0 3-15,-9 0 0 16,-7 0 0-16,-4 0 1 15,-2 0 12-15,0 0-8 16,4 0-4-16,-14-6 23 16,-5-2-22-16,-24 1 14 0,-19 2-3 15,-27 0-8 1,-17 5 6-16,-13 0-11 0,-2 0 0 16,-7 0 0-16,9 0 1 15,7 0-1-15,6 0 0 16,14 0 1-16,-6 0 2 15,3 0-3-15,-2 5 0 16,-8 0 9-16,-8 2-8 16,-7-7-2-16,0 6 0 15,-2-4 1-15,8 2 4 16,-12-4-4-16,-2 0 0 16,0 0 0-16,0 0 8 15,0 0-8-15,0 0 4 16,0 0 2-16,6 0 4 15,-6 0-5-15,0-15-4 0,0-5 32 16,0 0-16-16,0 0-5 16,0 0-3-16,0 3-4 15,0-3 0-15,0 0-5 16,0 3-45-16,-8 2-57 16,-20 12-202-16,-21 3-366 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9:41.62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24346 60 812 0,'0'0'123'0,"0"0"22"16,0 0-52-16,0 0 28 15,0 0-90-15,0 0-31 16,-86 67-5-16,89 32 5 16,13 24 19-16,-2 9-19 15,-6 2 16-15,-8-6-7 16,0-4-1-16,0-13 6 15,0-14-14-15,-16-22 1 16,10-27-2-16,6-31 4 16,0-17-3-16,0 0 3 0,0-14-1 15,19-40 33-15,12-18-24 16,2-13-5-16,-20 10-4 16,-13 11 2-16,0 17-4 15,-24 5 0-15,-20 7 0 16,0 6-2-16,3 9 2 15,13 5 0-15,12 12-4 16,-1 3-5-16,17 0 5 16,0 0-5-16,0 0-2 15,0 15 5-15,6 5 3 16,43 3 3-16,20-14-5 16,24-7 16-16,17-2-11 15,-2 0 0-15,7-17 1 0,-22-5 9 16,-18 2-8-16,-34 5-2 15,-11 4 24-15,-21 4-23 16,-9 7 13-16,0 0-14 16,0 0 4-16,0 0-8 15,0 18-10-15,-9 19 14 16,-2 14-8-16,6 4 10 16,5-4-3-16,0-7 1 15,22-13 0-15,25-9 6 16,13-10-6-16,11-12 0 15,11 0 17-15,1-17-12 16,-11-17 39-16,-11-6-3 16,-23-3-15-16,-22-9 19 15,-16-2-31-15,-16 2-3 0,-59 5-9 16,-18 9-1 0,-6 18-2-16,-8 20-26 0,5 0-75 15,-10 46-74-15,34 7-250 16</inkml:trace>
  <inkml:trace contextRef="#ctx0" brushRef="#br0" timeOffset="9052">24368 2388 305 0,'0'0'362'0,"0"0"-223"16,0 0 19-16,0 0-52 16,0 0-27-16,0 0-23 15,-53-61-50-15,53 61-6 0,0 12-12 16,0 19 12-16,0 13 6 15,0 6 1-15,0-1 0 16,0 1 4-16,0 0-8 16,3-7-1-16,8-14-2 15,6-18 0-15,-7-5 0 16,2-6-1-16,4 0 1 16,6-17-3-16,22-23 7 15,11-12 5-15,-1-6-6 16,-13 8 0-16,-7 13 2 15,-12 11-5-15,-5 6 0 16,-7 14-1-16,-10 6 1 16,15 0-3-16,8 0-15 15,14 28 10-15,18 7 5 0,-1 2-3 16,13 2 6-16,-4-11 4 16,-6-12 0-16,-2-2-1 15,-14-14-3-15,-13 0 0 16,-6 0 7-16,0 0-3 15,-5-23-1-15,5-12 12 16,-19-7-10-16,2 2 9 16,-5 1 8-16,0-2 12 15,-14 7-6-15,-25 2-15 16,10 7-5-16,7 11 10 16,13 10-17-16,3 4 12 0,2 0-13 15,4 0-14 1,-6 9-1-16,6 31-9 0,0 12 24 15,0 13 10-15,0 1-7 16,16-8-6-16,31-13 3 16,19-13 0-16,11-18 1 15,9-14-1-15,6-6 0 16,-15-26 10-16,-5-5-5 16,-23 2 1-16,-21-1 7 15,-12-4 6-15,-16-3 33 16,0 0-27-16,0 3-10 15,-22 9 1-15,0 11-15 16,12 11 11-16,10 9-7 16,0 0-5-16,0 0-1 15,0 0-24-15,0 26 10 0,19 17 10 16,19 11 8 0,6 3-4-16,11 0 1 0,5 1 0 15,9-1 2-15,5-11-2 16,-5-9-15-16,-8-12-27 15,-20-10-45-15,-6-4-37 16,-18-11-51-16,-17 0-79 16,0 0-106-16</inkml:trace>
  <inkml:trace contextRef="#ctx0" brushRef="#br0" timeOffset="9244">26064 2424 319 0,'0'0'215'16,"0"0"5"-16,0 0-80 15,0 0-32-15,0 0-34 16,0 0-48-16,-44-8-26 16,35 28 13-16,1 15-13 15,0 10 21-15,8 2-20 16,0 1 5-16,0 1-6 16,0-4-30-16,0-5-143 15,0-12-179-15</inkml:trace>
  <inkml:trace contextRef="#ctx0" brushRef="#br0" timeOffset="9508">26509 2093 526 0,'0'0'249'0,"0"0"-96"0,0 0 14 16,0 0-57-16,0 0-1 15,0 0-44-15,-168-117-50 16,168 119-15-16,-6 47-23 16,3 14 23-16,3 21 10 15,0 1-6-15,0 3-4 16,0 1 0-16,9 5 4 16,19-2 0-16,-6-18-4 0,-3-19-81 15,3-27-80 1,2-22-102-16,-15-6-78 0</inkml:trace>
  <inkml:trace contextRef="#ctx0" brushRef="#br0" timeOffset="9662">26233 2396 392 0,'0'0'176'16,"0"0"-35"-16,0 0-47 15,0 0-35-15,0 0-46 16,0 0 2-16,177-31-7 15,-49 13-5-15,8-2-3 16,-18 0-234-16</inkml:trace>
  <inkml:trace contextRef="#ctx0" brushRef="#br0" timeOffset="11828">27646 2637 383 0,'0'0'31'16,"0"0"34"-16,0 0 17 15,0 0 8-15,0 0-1 16,0 0-5-16,121-63-2 15,-57 24-20-15,-4-5-8 16,0 1-1-16,-18-9 6 16,-4-2-24-16,-10 0 1 0,-28 2-14 15,0 1 19-15,0 10-17 16,0 13-6-16,-28 5 18 16,9 14-21-16,6 9-2 15,4 0-13-15,-13 0-20 16,-11 19 15-16,-17 20 3 15,4 11 2-15,15 8 3 16,29 5-1-16,2 0-3 16,0 9 1-16,16-10 0 15,31-8 3-15,22-11-3 16,21-16 0-16,-4-16-7 16,12-11 14-16,1-8-7 0,-8-30 6 15,-11-11-5-15,-6-8 9 16,-21-3-9-16,-15-8-1 15,-6-13 15-15,-23-2-12 16,-9-2 8-16,0-4 1 16,-25 8-1-16,-23 17 9 15,3 10-19-15,7 16 1 16,7 18 10-16,12 11-8 16,3 9-8-16,13 0 1 15,-19 9-16-15,-14 43 14 16,5 25 3-16,15 20 2 15,16 6-1-15,0-2 3 16,22-19-3-16,33-5 1 16,-2-14 0-16,7-12-3 15,-5-14 3-15,5-12 0 0,-7-18-3 16,-4-7 8-16,1 0-5 16,-18-3 1-16,-1-26 2 15,-9-10 13-15,-5-4-16 16,-10-3 0-16,-7 6 7 15,0 11-2-15,0 0-5 16,-10 18 1-16,-7 6 1 16,12 5 1-16,5 0-3 15,-6 0-7-15,6 0 5 16,-8 14-20-16,8 17 17 16,0 21 1-16,0-3 8 15,0-1-1-15,0 0-3 0,19-13 0 16,14-6-4-16,-8-10 1 15,-3-10 0-15,0-9-11 16,8 0-3-16,8 0 15 16,3-14 0-16,-4-10 2 15,-7-1 11-15,-14-4-7 16,-7-2 1-16,-4 0-4 16,3 7 2-16,1 10 2 15,-9 8-5-15,0 6 0 16,0 0-2-16,13 0-9 15,-4 0-1-15,7 26 2 16,0 3-12-16,-4-3 0 16,-2-1-27-16,7-10 16 0,-1-5 15 15,-4-3-18-15,-2-4 18 16,2-3 4-16,-2 0 4 16,5 0 4-16,-2-3-2 15,-3-17 8-15,5-3 11 16,-2 3-11-16,-10-6 2 15,10 1-1-15,-4 1-1 16,-1 5 4-16,0 7-4 16,-2 6 0-16,2 6-4 15,-5 0-5-15,8 0 1 16,0 6 0-16,5 17 3 16,-4-3 2-16,-2-3 1 0,5-2 2 15,4-10-5 1,0 1-7-16,0-6 6 0,0 0 4 15,4 0 2-15,-1 0-3 16,-9 0 4-16,-3 0-1 16,-4 0 1-16,3 0-1 15,7 0 0-15,0 0 0 16,12 0 1-16,-3 0-3 16,14 0 2-16,-1 0 0 15,0 0 0-15,1-6 5 16,-4-11-5-16,-16 3 1 15,-7-6-1-15,-5-9 22 16,-7 1 8-16,0-10-1 16,0 7 9-16,-45 3-19 15,-2 5 9-15,8 11 2 0,1 4-13 16,19 8 3-16,19 0-20 16,-9 0-2-16,-1 0 1 15,-2 25-2-15,2 13 3 16,10-4 0-16,0-5 0 15,10-1-5-15,34-5 5 16,0-6-12-16,-2 0 12 16,2-5-27-16,1-7 9 15,-14-5-6-15,2 0 9 16,-11 0 12-16,-6 0 4 16,-4-11-1-16,-9-9 10 15,4 3-5-15,-7 2-2 0,0 10-3 16,6-1 1-16,-6 6-3 15,3 0 1-15,16 0-7 16,-3 0 1-16,1 17 1 16,-9-3 4-16,6-5 1 15,-11 0 1-15,-3-3-8 16,0 2-7-16,6-8-13 16,-1 2 18-16,3 2-13 15,1-2 18-15,1 1-8 16,5-3 9-16,8 0-5 15,-1 0 9-15,-7 0 0 16,15 0 1-16,-8 0 4 16,0-5-5-16,3 1 0 15,-3 2 0-15,0 2-6 0,-6 0 6 16,6 0 0-16,-5 0-2 16,-1 0 4-16,6 0-2 15,3-6 3-15,4-6-1 16,-6-2 34-16,-1-9-10 15,-6 1-7-15,-7-10 19 16,-9 1-17-16,0-12 7 16,0-4 9-16,-3-1-9 15,-41-3 20-15,-8-1-32 16,11 13-4-16,10 7 22 16,9 18-29-16,8 12 11 15,14 2-15-15,-3 0 6 16,3 0-14-16,0 14-10 0,0 25 0 15,0 19 13-15,0 1 4 16,31-2-16-16,18-2-34 16,11-7-57-16,10-7-31 15,-4-19-103-15,-11-13-77 16</inkml:trace>
  <inkml:trace contextRef="#ctx0" brushRef="#br0" timeOffset="11974">30381 2167 345 0,'0'0'261'0,"0"0"-92"16,0 0-50-16,0 0-41 15,0 0-69-15,300-51-4 0,-138 34-5 16,3 2-69-16,-42-2-207 16</inkml:trace>
  <inkml:trace contextRef="#ctx0" brushRef="#br0" timeOffset="-20169">773 641 649 0,'0'0'217'0,"0"0"-78"0,0-206-55 16,0 126 12-16,-8 12-18 15,-11 1-22-15,-9 8-2 16,-16 4-17-16,-11 9-12 16,1 12 5-16,7 14-21 15,-8 15 2-15,5 5-11 16,-19 1-2-16,-8 43 0 16,0 25-4-16,8 25 6 15,18 23-2-15,31 19 2 16,20 17-8-16,0-1 2 15,71-15-7-15,26-18 4 0,18-19-21 16,3-13 3-16,-4-13 24 16,-5-8-9-16,-10-6 8 15,-24-9-6-15,-21-8 12 16,-23-5-4-16,-12-10-2 16,-19 1-10-16,0-4 1 15,-50 1 13-15,-43 2 2 16,-26-2 11-16,-28-6-8 15,1-8-10-15,6-12-10 16,26 0-20-16,24 0 32 16,37-26-31-16,43-11-47 15,10-21-69-15,93-18-86 16,62-8-65-16</inkml:trace>
  <inkml:trace contextRef="#ctx0" brushRef="#br0" timeOffset="-18587">1306 1167 585 0,'0'0'176'0,"0"0"-38"16,0 0 19-16,0 0-64 15,0 0-20-15,0 0-4 16,-90-62-40-16,87 62-10 15,-9 0-19-15,-11 25-5 16,-2 21 4-16,3 19 1 0,5 1 0 16,17 3-1-16,0-5 3 15,49-6-6-15,26-17 4 16,8-10-25-16,4-18 10 16,-12-9-21-16,-2-4 22 15,-15 0 12-15,-14-22 4 16,-22-13 0-16,-16-9 4 15,-6-7 11-15,-15-8 29 16,-52-4-22-16,-25-3-3 16,-6 6-1-16,-1 8-19 15,0 14 9-15,8 13-4 16,20 14-2-16,18 11-1 0,15 0-3 16,16 20-8-16,14 37-3 15,8 20 17-15,0 12-9 16,36 3 3-16,40-13-12 15,16-15 3-15,25-13-33 16,20-20 4-16,9-22 29 16,3-9 3-16,-9-23 6 15,-3-34 2-15,-22-18-1 16,-18-13 30-16,-26-12 1 16,-27-6-1-16,-27-8 1 15,-17-9-22-15,0-6 12 16,-39-2-13-16,-27 10-5 15,-5 20 20-15,2 38-22 16,14 30 8-16,20 25 1 0,10 8-11 16,3 45-8-16,-9 64-8 15,-4 45 16-15,15 27 10 16,20-2-10-16,0-16 0 16,42-17 0-16,34-20 2 15,13-26-4-15,-4-22-3 16,1-27 5-16,-4-20-3 15,2-20 3-15,-15-11 0 16,8 0 1-16,-2-22 4 16,2-24 1-16,-6-11-6 15,-5-8 2-15,-19-9 8 16,-15 4-8-16,-15 7-2 0,-17 23 3 16,0 17 3-16,0 18-8 15,0 5 2-15,0 0-14 16,-5 17 14-16,-7 26-34 15,9 14 34-15,3 14 5 16,0-8 0-16,0-11-8 16,26-9 3-16,18-12-1 15,0-8-7-15,5-14-4 16,4-9-4-16,7 0 15 16,3-12 1-16,-2-31 3 15,-1-11-2-15,-16-3 3 16,-11 0 5-16,-11 11-9 15,-16 11 3-15,-6 16 2 16,0 9 0-16,0 10-7 0,0 0 2 16,3 4-23-1,20 27 14-15,5 12 3 0,14 5 6 16,8-1 0-16,20-13-9 16,16-3-6-16,19-22-3 15,10-9 18-15,5 0-1 16,-2-29 5-16,-10-22-4 15,-9-19 6-15,-30-9-5 16,-18-18 9-16,-29-14 11 16,-22-19-2-16,0-4 13 15,-29-3-20-15,-40 11-2 16,-2 24 12-16,5 35-22 0,22 37 12 16,24 24-8-16,7 6-1 15,7 41-6-15,-3 60-19 16,2 45 22-16,4 26 4 15,3 5 2-15,0-5-11 16,0-10 5-16,10-15 0 16,21-28-9-16,14-38-24 15,3-35-37-15,8-32-10 16,-1-14-5-16,8-18 30 16,-3-36 17-16,-15-20-37 15,-29-12 5-15,-16 3 26 16,-44 6 34-16,-77 11-29 15,-25 12-40-15,-10 17 37 0,7 14 32 16,15 20 10 0,23 3 14-16,32 0-10 0,24 14 9 15,40 9 19-15,15-3-25 16,42-8 5-16,71-12 11 16,49 0 8-16,36-37 32 15,2-15-17-15,3 1-19 16,-35 4-4-16,-38 11-4 15,-47 15 36-15,-42 10-14 16,-19 11-10-16,-9 0-23 16,-2 6-6-16,-3 31-2 15,6 12 19-15,-14 14-16 16,0 11 17-16,0 6-10 0,0 0-5 16,0-6 17-16,0-8-22 15,0-9 0-15,22-14 0 16,9-6 0-16,1-11-39 15,12-9-87-15,1-17-78 16,12 0-71-16</inkml:trace>
  <inkml:trace contextRef="#ctx0" brushRef="#br0" timeOffset="-18257">4981 621 423 0,'0'0'123'0,"0"0"-24"0,0 0-5 16,0 0 5-16,0 0-68 15,0 0-31-15,-146-2-15 16,146 75 15-16,0 2 7 16,39-18-7-16,24-22 0 15,12-19 0-15,2-16 5 16,-7 0 53-16,-3-28 59 15,-23-18 8-15,-9-8-25 16,-23-7-47-16,-12-4-16 16,0 2-10-16,-37 3-23 0,-33 14-2 15,3 15-2 1,13 13-32-16,15 18-9 0,31 0-72 16,8 52-108-16,0 28 108 15,16 20-173-15</inkml:trace>
  <inkml:trace contextRef="#ctx0" brushRef="#br0" timeOffset="-17416">6023 1267 606 0,'0'0'196'0,"0"0"-77"16,0 0 3-16,0 0-36 16,0 0 10-16,0 0-51 15,-248-117-20-15,235 128-25 16,-9 35-2-16,6 19 2 16,7 16 11-16,9-4-11 15,0-6 3-15,25-7-3 16,27-8 0-16,8-10 5 15,-4-15-5-15,12-8 0 16,-2-14-3-16,3-9 3 16,2 0 10-16,-11-23 0 15,4-26 24-15,-20-10 27 0,-16-16-37 16,-24-9-3 0,-4-9 7-16,-4-2-18 0,-49 7 7 15,-15 20-17-15,2 16 0 16,8 23 12-16,14 15-11 15,16 11-2-15,9 3-3 16,0 0-5-16,-6 31 4 16,-5 30-8-16,-1 22 13 15,15 11 3-15,16-6-3 16,0-3 0-16,33-21-2 16,36-12-2-16,8-21 2 15,5-13-14-15,4-16 14 16,-10-2 0-16,-1 0 4 15,2-26 1-15,-3-5-3 16,-11-7 3-16,-8 1 2 0,-11 2-5 16,-13 2 0-1,-15 10 7-15,-3 8-4 0,-10 10-3 16,-3 5 0-16,0 0-1 16,12 0-4-16,11 8-11 15,8 21 16-15,2 5-7 16,-11 0 8-16,6 1-1 15,-9-3 0-15,3-3 1 16,8-7-1-16,-5-8 0 16,10-8-10-16,2-6 5 15,12-2 8-15,11-33-3 16,9-11 4-16,8-10-3 0,-1 0 8 16,-15 8-9-1,-17 17 0-15,-13 11 10 0,-15 11-9 16,0 9-2-16,12 0-3 15,5 0-3-15,14 17 1 16,-9 20 0-16,1 9-4 16,5 3 9-16,-6-1-121 15,9-2-77-15,21-12-128 16,7-10-378-16</inkml:trace>
  <inkml:trace contextRef="#ctx0" brushRef="#br0" timeOffset="-16915">8568 1329 452 0,'0'0'277'16,"0"0"-185"-16,0 0 34 15,0 0-26-15,0 0-49 16,0 0-51-16,88-28 1 15,20 14 37-15,23-1-6 16,12 1-8-16,-3 0 11 16,-5 2-24-16,-25 4 4 15,-19-1-8-15,-20 1 1 0,-21-1 19 16,-12 4-18-16,-22-4 7 16,-10 1 28-16,-6-7-2 15,0-8 3-15,-35-5-31 16,-40-1-10-16,-21 3 3 15,-3 6-7-15,17 6 0 16,34 6 10-16,19 3-5 16,23 1 2-16,6 4-1 15,0-3-4-15,0 3-4 16,19 0-1-16,36 0 3 16,14 3-4-16,14 19 6 15,2 1-2-15,-3 3 0 16,-2 5 0-16,-6 1 3 15,-11-1-3-15,-13 7 0 16,-11-4 0-16,-23 0 2 0,-16 4-4 16,-6 2-4-1,-65 3-44-15,-34 1-86 0,-9-3-178 16,-10 2-369-16</inkml:trace>
  <inkml:trace contextRef="#ctx0" brushRef="#br0" timeOffset="-4170">11033 641 508 0,'0'0'126'0,"-90"-149"-11"16,49 80-2-1,6 20-49-15,10 24 6 16,13 19-21-16,-4 6-11 0,-1 2-5 15,-15 56-33-15,-12 34 0 16,-9 32 10-16,-2 12-5 16,17 2 17-16,10-8-22 15,25 2 0-15,3-6 12 16,0-9-8-16,56-11-4 16,18-20 0-16,11-23 3 15,1-24-2-15,3-21-1 16,-6-18 0-16,-11 0 10 15,18-46-9-15,1-17 12 16,18-14-11-16,-1-14-2 16,3-7 8-16,-10 1-8 15,-8 3 0-15,-5 17 2 16,-30 28 0-16,-14 26-4 0,-14 20 2 16,-16 3-11-16,-3 9 9 15,11 23-14-15,-10 7 11 16,4 1-12-16,-6-5 14 15,2-13 0-15,-2-10-5 16,-4-6 8-16,-3-6-2 16,4 0 2-16,-7 0 0 15,0 0 22-15,0-9-14 16,0-16-7-16,0-7-1 16,-23 1 0-16,-14 2 0 15,-1 9 0-15,13 8 0 16,-5 12 14-16,8 0-14 15,-16 0-2-15,-4 20-20 0,-12 21 22 16,4 13 7-16,17 3-7 16,11 3 0-16,16 6 3 15,6-6-2-15,0-3-2 16,36-8-1-16,17-15-1 16,1-14 0-16,-6-11-14 15,3-9 17-15,-13 0-3 16,1-12 6-16,-14-20 1 15,-3-7 2-15,-13-10-4 16,-9-8 5-16,0-6-7 16,0 0 0-16,-25-2 6 15,-20 10-4-15,1 15-2 0,12 17 0 16,7 23 2-16,-3 0-6 16,-5 47-19-16,5 15 23 15,-4 15 1-15,23-2 2 16,9-4-3-16,0-11 0 15,15-12 0-15,39-16-1 16,10-12 1-16,2-14 0 16,5-6 9-16,-2 0-3 15,-1-14-6-15,1-21 6 16,-3-4-4-16,-17-5 11 16,-12 4-13-16,-14-3 0 15,-14 3 28-15,-9 3-24 16,0 11 0-16,6 12-2 0,-6 12 3 15,10 2-10 1,18 0-1-16,2 19-8 0,1 18 0 16,-6 10 14-16,-3-3-1 15,-6 2-1-15,3 3 4 16,-2-9-2-16,-1-5 0 16,6-17-7-16,-6-8 7 15,-7-10-20-15,7 0 15 16,6-2 1-16,6-31 4 15,5-6 5-15,5-7-5 16,-16 0 0-16,-6 9 5 16,-7 6-5-16,-3 13 0 0,1 12 0 15,-7 6 5 1,6 0-12-16,5 0-4 0,3 6-2 16,8 20 7-16,5 2 6 15,-5-1 0-15,6-11-1 16,-6-4 5-16,11-9-4 15,-2-3 0-15,7 0 0 16,6-15 12-16,-6-13-9 16,1-18-2-16,-14 3 4 15,-6-5-2-15,-16 2 11 16,-3 9-11-16,0 8-3 16,0 15 42-16,0 8-36 0,0 6-4 15,0 0-2 1,0 0-20-16,0 46 4 15,0 11 5-15,23 12 11 0,14 2 5 16,9-8-5-16,1-9 0 16,3-5-2-16,-11-17 9 15,-7-7-12-15,-16-13 5 16,-10-6 0-16,-6-6 6 16,0 0-3-16,-44 0-3 15,-33-18 11-15,8-6-11 16,14 6 9-16,17 6-9 15,22 9 0-15,16-3 4 16,0 6-4-16,0 0-12 16,0 0-4-16,19 6 16 15,33 6-5-15,8-6 5 0,1-4 0 16,2-2 2-16,-10 0 1 16,1-20-3-16,-2-6 7 15,-11-13-5-15,-7-5 9 16,-15-4-11-16,-5 0 0 15,-14-4 27-15,0 3-19 16,0 12 16-16,0 9-1 16,-17 13-18-16,4 15 23 15,10 0-28-15,3 3-23 16,0 34 14-16,0 17 6 16,10 7 3-16,18-4 0 15,-8-6 3-15,15-12-3 16,-4-6 0-16,7-13 0 0,6-9 1 15,-5-8 0-15,-1-3-1 16,9 0 6-16,8-17-3 16,11-20 17-16,-5-6-20 15,-7-6 0-15,-7 3 5 16,-9 3-5-16,-5 1 0 16,-11 10 1-16,0 12 5 15,-6 11-12-15,6 9 6 16,1 0-13-16,7 4 4 15,9 21-1-15,-7 13 7 16,-4-4-1-16,-6-3 8 16,-17-17-10-16,7-4 6 0,-7-8 0 15,-5-2 7-15,0 0-5 16,0 0 13-16,-22-12-4 16,-28-10-6-16,3 1-5 15,-7 5 0-15,-1 4 0 16,11 6-13-16,0 4 13 15,11 2-17-15,11 8-3 16,6 38 20-16,10 17-8 16,6 5 3-16,0 1 5 15,0-9 1-15,13-20-1 16,29-15-4-16,8-10 3 16,13-15 1-16,11 0 14 15,-5-23-13-15,13-27 1 16,-5-9 25-16,-22-9-19 0,-17-9 21 15,-35-6 9-15,-3-6-16 16,0-8 15-16,-47 0-37 16,-21 11 0-16,10 20 19 15,8 23-18-15,12 23-1 16,22 17 6-16,10 3-2 16,6 0-8-16,0 21-12 15,0 33-1-15,22 20 6 16,22 12 13-16,11 6-2 15,-8-10 0-15,10-4 9 16,-15-15-12-16,9-6 3 0,2-12 0 16,-4-7-4-1,1-7 9-15,-3-14-5 0,-14-8 0 16,5-9 1-16,0 0 1 16,6-9-1-16,4-23-1 15,-4-10 21-15,-12-1-21 16,-16-9 0-16,-4-5 5 15,-12 0 1-15,0 9-4 16,0 13-2-16,-12 15 0 16,-7 14 7-16,6 6-7 15,7 0-4-15,-4 12-1 16,1 37-21-16,-4 13 25 16,7 15 1-16,6-5 0 15,0-4 3-15,19-7-3 0,28-10 0 16,-3-11-2-16,5-17 10 15,-11-14-9-15,-1-9 1 16,1 0 0-16,11-12 16 16,17-28-13-16,4-15 0 15,-3-4 1-15,-14-4 0 16,-4 6 0-16,-11 8-4 16,-7 15 0-16,-9 16-3 15,8 10 3-15,1 8-5 16,7 0 2-16,12 8-7 15,-1 21 6-15,-2 5-3 16,-3 1 7-16,-11-7-12 16,2 1-7-16,-16-3-67 15,-1-6-56-15,-14-9-103 0,-4-11-61 16</inkml:trace>
  <inkml:trace contextRef="#ctx0" brushRef="#br0" timeOffset="-3713">13596 743 408 0,'0'0'113'16,"0"0"-66"-16,0 0 38 16,0 0 22-16,0 0-56 15,0 0-11-15,0 0-11 16,76-34-10-16,-70 34 23 16,-6 0-38-16,8 0-1 15,0 18-4-15,9 4 10 16,5 1-8-16,-9-8-1 15,2-1 5-15,7-11 4 16,0-3-8-16,21 0 23 0,7-9 92 16,-3-22-59-1,-1-4 6-15,-21-2-9 0,-14-3-6 16,-11-3 5-16,0 0-41 16,-28 1-8-16,-41 6 0 15,-24 10-1-15,-14 25-6 16,-5 1-4-16,20 23-55 15,32 37-38-15,50 17-136 16,10 3-135-16</inkml:trace>
  <inkml:trace contextRef="#ctx0" brushRef="#br0" timeOffset="1335">9758 2436 611 0,'0'0'146'16,"0"0"2"-16,0 0-45 16,0 0 5-16,0 0-22 15,0 0-61-15,-25-77-25 16,25 108-6-16,0 21 6 15,20 19 20-15,8 12-10 16,-6 3-1-16,0-1 6 16,0-4-15-16,-6-5 8 15,0-12-4-15,-7-13-2 16,4-17-1-16,-2-16-1 0,-5-10 0 16,2-8 5-1,-8 0-2-15,8 0 16 0,-2-20-2 16,10-20 0-16,6-11-17 15,3-13 0-15,8 14 0 16,0 6 0-16,-6 25 0 16,1 7-1-16,4 12-10 15,5 0-1-15,15 12 10 16,-11 25-10-16,-3 3 9 16,-7 9-4-16,-23 4 1 15,-8-2 4-15,0 5-2 16,-11-19-4-16,-42-6-14 15,-1-11-11-15,-7-11 8 16,10-9 25-16,14 0 3 16,15 0 10-16,17 0-11 15,5 0 4-15,0 0-6 0,0-9-2 16,42-8-1-16,18 3-3 16,14-12 12-16,-1-3-6 15,10 1 2-15,-14-9-2 16,5-2 5-16,-27 3-5 15,-3-4 0-15,-19 3 0 16,-8 3 7-16,-12 2-7 16,-5 1 10-16,0 8 14 15,-8 9 4-15,-28 2-12 16,11 9 1-16,3 3-13 16,0 0-4-16,0 12-5 0,0 28-12 15,11 11 17 1,11 4 4-16,0-7-4 0,30-10 0 15,23-7-1-15,10-11 6 16,14-7-6-16,0-3 1 16,11-4-5-16,-3-6-33 15,2 0-86-15,-11 0-110 16,-22 0-219-16</inkml:trace>
  <inkml:trace contextRef="#ctx0" brushRef="#br0" timeOffset="2566">11906 2563 746 0,'0'0'191'16,"0"0"-15"-16,-155-164-49 0,119 130-23 15,14 16-7-15,22 10-53 16,0 8-9-16,0 0-23 15,0 0-12-15,19 17-13 16,39 41 2-16,17 33 11 16,2 17 8-16,-4 27-8 15,-20 10 0-15,-14 13 3 16,-14 2 2-16,-9 0-4 16,-9-14-1-16,-1-26 0 15,3-28 2-15,7-30-2 0,-2-36 0 16,-6-15-2-1,0-11 2-15,7 0 0 0,1-31 2 16,12-37 1-16,-2-18-3 16,-14-9-3-16,-12 7-3 15,0-1-14-15,-66 5-9 16,-26 10 3-16,-17 15-7 16,5 7 7-16,12 15 10 15,32 20-6-15,28 8 7 16,23 9 14-16,9-5-23 15,0-1 0-15,14-3 3 16,41-8 10-16,27-3 4 16,4-6 7-16,7 3 0 0,-2-2 1 15,-14 5 5 1,-11 0-4-16,-28 11 3 0,-21 0 4 16,-12 9 9-16,-5 0-12 15,0 0 4-15,0 0 4 16,0 0-12-16,0 0-4 15,0 3-1-15,20 18-1 16,15 7-2-16,3 7 6 16,4-4 0-16,2 1 2 15,-6-9 5-15,6-7-9 16,-11-10 3-16,-5-6-1 16,-9 0 8-16,0 0-6 0,0 0 6 15,-7-20 8 1,-2-11-14-16,-10-4 4 0,0-5-3 15,0 1 0-15,0 7 9 16,-10 9-10-16,-2 14-2 16,2 9 15-16,4 0-15 15,6 0-5-15,0 3-15 16,0 28 12-16,28 10 2 16,4-1 6-16,1-6 0 15,1-4-4-15,4-6 12 16,3-9-10-16,3-8 2 15,2-7 0-15,-5 0 6 16,4 0-4-16,-14-22-2 16,4-15 13-16,-19-6-10 15,-7-8 0-15,-9-10-2 16,0-7 1-16,-9-15 10 0,-42 0-12 16,3 6 0-16,-3 23 5 15,20 22 0-15,9 24-1 16,6 2 1-16,13 6-5 15,-3 8-2-15,6 41-28 16,0 28 30-16,0 18-6 16,6-4 8-16,29-2-4 15,15-16 4-15,11-20-2 16,2-16 3-16,14-17-3 16,-1-14 0-16,7-6 5 15,8-12 0-15,-5-31-1 0,3-10 1 16,-25-5-4-16,-14-17 9 15,-28-2-10-15,-22-6 0 16,0-5 14-16,-12 5-11 16,-35 14 10-16,-8 21-3 15,11 19-3-15,12 21 16 16,13 8-23-16,10 1-14 16,9 55 11-16,0 27 1 15,0 19 2-15,0 5 0 16,6-8 0-16,19-5 4 15,10-13-4-15,3-10 0 16,10-14-5-16,12-17-47 16,17-14-66-16,14-15-70 15,8-11-149-15</inkml:trace>
  <inkml:trace contextRef="#ctx0" brushRef="#br0" timeOffset="3429">15321 2728 600 0,'0'0'149'16,"0"0"-26"-16,0 0-3 16,0 0 0-16,0 0-39 15,0 0-5-15,0-18-45 16,0 18-14-16,0 0-5 15,0 0-12-15,0 6-8 16,6 20-2-16,16 9 10 16,11-1 6-16,11-3-6 15,10-5 0-15,2-14-1 16,5-7 7-16,-7-5-6 0,-4-3 5 16,-8-37 5-16,-4-17 17 15,-8-18-2-15,-14-8 11 16,-16 4 22-16,0 2-49 15,0 14 18-15,-16 11-6 16,-7 21-8-16,7 13 19 16,6 13-18-16,4 5-10 15,0 0 3-15,-1 0-7 16,7 25-8-16,0 36-3 16,0 24 11-16,0 30 5 15,0 19-5-15,0 18 0 16,19 13-2-16,-15 7 6 15,2-6-4-15,3-15 0 16,21-28 0-16,14-48-4 16,-3-36-13-16,9-24 11 0,-1-15-2 15,11 0 14-15,9-23-6 16,8-26 7-16,-17-14-5 16,-15-6 13-16,-23 4-15 15,-22 0 0-15,0-2 12 16,-36 8-10-16,-39 1-4 15,-21 7-22-15,-8 10-49 16,2 11-64-16,6 12-167 16,17-7-197-16</inkml:trace>
  <inkml:trace contextRef="#ctx0" brushRef="#br0" timeOffset="3821">14727 2276 575 0,'0'0'179'16,"0"0"-36"-16,0 0-65 15,0 0 33-15,0 0-81 16,0 0-30-16,0-20-11 15,0 48 11-15,0 15 7 16,28-5-7-16,11-7 0 0,-8-5 1 16,-2-15 5-1,-13-8-6-15,-7-3 7 0,13 0 27 16,0-3 79-16,8-16-28 16,-5-10-51-16,-19 3 46 15,-6 0-53-15,0 6-1 16,0 3-6-16,-31 5-19 15,-7 4-1-15,-17 5 0 16,-5 3-26-16,7 0-46 16,7 20-115-16,24 20-103 15,22 6-160-15</inkml:trace>
  <inkml:trace contextRef="#ctx0" brushRef="#br0" timeOffset="-2527">17779 762 614 0,'0'0'183'16,"0"0"4"-16,-104-170-76 15,82 139-23-15,19 19 18 16,3 9-57-16,0 3-4 16,0 0-45-16,0 26-4 15,0 34 4-15,16 20 1 16,-7 13 2-16,-3 9 10 16,-6 0-7-16,0-1-1 15,0-7-5-15,0-17 1 16,4-25-1-16,8-21 0 0,4-23 0 15,-7-8 2-15,4 0 6 16,-3-37-5-16,-4-17-3 16,-6-5 8-16,0 1-18 15,-38 6 10-15,-25 10-21 16,2 7 17-16,10 15-14 16,20 9 11-16,9 8-10 15,11 3-24-15,5 0 15 16,6 8-14-16,0 21 35 15,0 5-3-15,33-10 9 16,55-10-1-16,14-14 0 0,5 0 4 16,14-5 9-1,-16-28-11-15,-12-4 1 0,-17-3 22 16,-29-3-13-16,-16-2 39 16,-23-7-22-16,-8-2-24 15,0-4 44-15,-22 7-35 16,-24 11-2-16,15 17 3 15,9 15-10-15,12 8-1 16,10 3-4-16,0 48-20 16,0 23 14-16,0 24 6 15,0 1 0-15,0-4 1 16,0-9 4-16,10-12-5 16,9-17 0-16,-10-14 2 0,1-29-3 15,2-8 1 1,-9-6 0-16,16 0 6 0,14-12-4 15,14-22 7 1,7-5-9-16,4-4 7 0,-17 5-3 16,-10 13-4-16,-9 7 0 15,-6 12-4-15,3 6 2 16,1 0-11-16,18 9-6 16,6 20 14-16,-6 3-8 15,1-7 13-15,-8-2 0 16,7-9-5-16,-3-5 12 15,4-9-13-15,-1 0 6 16,3-6 0-16,-13-28 6 16,-3-6-6-16,-17-6 0 0,-8-5 2 15,0 2 5-15,0 6-8 16,-33 15 1-16,-5 16 0 16,10 6-7-16,3 6 7 15,-5 14-20-15,14 35 11 16,1 17 12-16,15 0-8 15,0-6 5-15,25-15 0 16,33-10 7-16,-1-9-7 16,-1-10 0-16,-7-6-1 15,4-8 1-15,2 2-24 16,-5-4-77-16,-12 0-114 16,-22 0-118-16</inkml:trace>
  <inkml:trace contextRef="#ctx0" brushRef="#br0" timeOffset="-773">20822 1055 556 0,'0'0'137'0,"0"0"9"0,0 0-58 16,0 0-24-16,0 0 33 15,0 0-62-15,0-168 11 16,-28 142-8-16,-10 3-14 15,-3 3 20-15,-4 6-36 16,-9 5 0-16,1 4 10 16,-8 5-16-16,-9 0-4 15,0 31-3-15,4 15 5 16,18 5-1-16,14 9 1 0,17-9 0 16,17-5-4-1,0-11 5-15,23-15-2 0,37-15-2 16,0-5 3-16,4 0 1 15,2-17-1-15,-17-9 0 16,-13 1 9-16,-13 5-2 16,-7 8-7-16,-9 6 0 15,-7 6 4-15,0 0 4 16,6 0-8-16,10 23-4 16,6 30-2-16,9 20 12 15,2 7 8-15,-5 5 3 16,4 7-4-16,-10 3 28 15,-6 2-40-15,-10 0 3 16,-6-22 5-16,0-27-2 16,3-25-9-16,3-23 2 15,2 0 0-15,-5-8 84 16,-3-38-26-16,5-23-15 0,9-25-35 16,-5-15 0-16,7-5-8 15,6-15 0-15,0 1 5 16,4-1-4-16,11 20-1 15,2 29 0-15,-10 35-9 16,-14 27 7-16,-15 18 1 16,0 0 1-16,0 0-8 15,0 20-2-15,0 27-7 16,0 21 17-16,0 13-13 16,0-8 19-16,0-10-7 15,7-14 1-15,18-12 0 16,3-11 0-16,-4-12 0 0,-9-9 0 15,-5-5-4-15,-4 0 7 16,16 0-5-16,16-31 2 16,3-19 0-16,11-12 6 15,-21 0-6-15,-9 5 0 16,-6 10 0-16,-16 22 5 16,0 14-5-16,0 11 0 15,0 0 0-15,0 0-18 16,6 11 15-16,16 23-2 15,5 12-7-15,7 0 15 16,-8-3-3-16,2-9 0 16,-3-14 4-16,5-6-5 15,-5-8 1-15,3-6 0 0,10 0-6 16,0-11 15-16,7-21-9 16,-10-4 0-16,-13-8 2 15,-16 1-1-15,-6 0-1 16,0 3 0-16,-6 3 0 15,-26 0 6-15,1 11-7 16,-2 3 1-16,11 9 0 16,6 8 0-16,10 4 0 15,6 2 0-15,0 0-10 16,-12 0-3-16,-4 14 6 0,6 31-9 16,-5 10 16-1,8 5 3-15,7 2-3 0,0-2 0 16,0-2-4-16,32-9 12 15,18-15-9-15,5-14 1 16,5-11 0-16,4-9-1 16,5 0 1-16,4-24 0 15,-3-15 7-15,-10-4 2 16,-22-6-9-16,-15-3 0 16,-23 4 2-16,0-1 7 15,0 9-9-15,0 15 0 16,-12 11 7-16,4 10 1 15,5 4-8-15,3 0 0 16,0 0-10-16,-5 12 2 16,5 28-4-16,0 17 12 15,0 3 2-15,0-6 2 0,0-8-5 16,22-17 1-16,16-12 0 16,-7-8-5-16,15-9 5 15,14 0 0-15,-13 0 7 16,8-20-1-16,-18-9-6 15,-14-5 0-15,-8-9 3 16,-2-1 2-16,-13 5-5 16,0 5 0-16,0 14 0 15,0 8 7-15,0 9-11 16,0 3 4-16,0 0-12 16,0 0 8-16,0 31-18 15,19 13 22-15,3-1-1 16,0-1 8-16,6-7-8 0,-1-13 1 15,4-7 0-15,13-12-6 16,2-3 6-16,1 0 0 16,7-29-1-16,0-11 11 15,-16-3-10-15,-3-3 0 16,-19 4 0-16,-16-4 6 16,0 3-6-16,-23 15 0 15,-8 10-1-15,3 13-1 16,18 5 1-16,-4 5-4 15,5 39-6-15,-4 6 4 16,10 11 7-16,3-8 0 16,0-6-4-16,0-11 10 15,11-7-9-15,33-9 3 0,9-6-82 16,15-7-89-16,1-7-137 16,-15 0-497-16</inkml:trace>
  <inkml:trace contextRef="#ctx0" brushRef="#br0" timeOffset="7102">18164 2218 593 0,'0'0'140'0,"0"0"-1"16,0 0-25-16,0 0-2 16,0 0-18-16,0 0-61 15,0-42-33-15,0 93-5 16,0 24 5-16,0 25 18 16,16 20 8-16,0 10-17 15,6 11 11-15,0-1-4 16,1-14-12-16,15-6 3 15,6-12-7-15,-6-18 0 16,4-27 2-16,-7-26 3 16,-16-23-10-16,-4-14-1 15,4 0-1-15,0-11 7 16,17-35 6-16,-11-31-1 0,-9-9 5 16,-16-11-7-16,0-4 2 15,-63 2-4-15,-23 1 2 16,-26 15-3-16,-1 23-10 15,4 21 8-15,10 13-7 16,13 14 6-16,33 8 1 16,21 4 0-16,19 0 2 15,13 0-5-15,0-1 0 16,0 1-6-16,0-6 11 16,32 6-36-16,34-8 22 0,11 2 14 15,5-3 0 1,4-2 5-16,-9-4-5 0,-1-2 0 15,-12 2 8-15,-14 1-7 16,-24 6 8-16,-11 8 0 16,-8 0-3-16,8 0-6 15,20 0-6-15,13 14 6 16,19 18-3-16,-9 7 6 16,8 10-3-16,-5 3 0 15,-8-7 3-15,1 1-2 16,-10-6-1-16,-5-8 0 15,-20-10-4-15,-6-4 6 16,-13-12-7-16,0-6 5 16,0 2-3-16,-13-2 3 15,-34 0 5-15,-8 0 1 0,1 0 10 16,23-22-14-16,9-15-2 16,22-1-4-16,0-11-4 15,0-2 7-15,53-3-26 16,11 11 10-16,12 0 10 15,-9 17-6-15,-14 14 11 16,-20 12 0-16,-11 0-11 16,0 0 12-16,6 15-14 15,-9 13 2-15,3 10 13 16,-5-1-5-16,-1 0 4 16,3-3 1-16,-3-8 0 15,-13-12 0-15,3-5 0 0,0-6 0 16,-6-3 5-1,10 0-4-15,-4 0 17 0,4 0-2 16,-10-20 7-16,0-17 6 16,0-9-26-16,0-5 11 15,-41-1 15-15,-13 3-5 16,-20 9-13-16,11 9 3 16,-4 11-12-16,13 14-2 15,1 6-10-15,4 6 6 16,-1 40-1-16,25 17-1 15,25 14 5-15,0 6 1 16,47-9 0-16,52-14-1 16,25-20 1-16,5-11 0 15,-8-18-1-15,-13-11 6 16,-10 0-5-16,-21-25 6 0,-8-12 0 16,-14-9 9-16,-11-3-14 15,-15-3 6-15,-14 4 22 16,-10 8-20-16,-5 8 8 15,0 15-2-15,0 14 1 16,0 3-12-16,5 0-4 16,12 0-20-16,5 26 1 15,9 15 7-15,4 4 10 16,-2 3 0-16,-11-5 2 16,0-3 4-16,-6-8-4 0,-7-15-9 15,4-9 4-15,-10-8-22 16,3 0 26-16,0 0 1 15,-2-2 11-15,8-27 11 16,-2-6-22-16,5-7 0 16,4 2 4-16,-8 9-2 15,5 2-2-15,-4 9 0 16,4 7 2-16,0 12-7 16,0 1-5-16,12 0-13 15,5 0 22-15,3 14-19 16,3 6 9-16,-1 0 5 15,-6-3 3-15,-1-3-4 16,-1-2 5-16,-15-9 2 0,1-1-3 16,-9-2 7-1,-1 0-4-15,-3 0 4 0,10 0 0 16,9-20 29-16,-5-25-10 16,8-6-19-16,3-5 21 15,-6 5-25-15,-6 0 15 16,0 0-7-16,-16-4 3 15,0 1 11-15,0-3-14 16,-13-4-8-16,-18 7 9 16,4 11-6-16,-6 18-2 15,16 13-1-15,7 12 0 16,4 0 0-16,0 20-18 16,6 40-8-16,0 20 24 15,0 15 4-15,0-3 1 0,6-7-3 16,38-8 0-16,17-14-2 15,2-20-24-15,5-15-27 16,-5-16-3-16,4-12-33 16,-7 0-14-16,-19-26-15 15,-13-10 15-15,-28-5-6 16,0 1 4-16,-6 3 37 16,-54 5 3-16,-20 4-10 15,-18 8-26-15,-7 11 26 16,3 4 75-16,14-5 5 15,30 2 117-15,20 0 18 16,19 2-13-16,19 0 6 16,0 0-16-16,0 1-53 0,13-4-58 15,70-5 0 1,51-3-12-16,46-3 5 0,11 3-117 16,-23 8-248-16</inkml:trace>
  <inkml:trace contextRef="#ctx0" brushRef="#br0" timeOffset="7700">22306 2453 396 0,'0'0'574'0,"0"0"-464"0,0 0 41 16,0 0-47-16,0 0 9 15,0 0-83-15,0-126-30 16,0 126-2-16,0 32-32 16,13 17 34-16,12 14-1 15,3 8 4-15,11 0 2 16,9-6-5-16,5-10 0 15,2-17 3-15,-5-18-3 16,-1-12 0-16,-11-8-6 0,0 0 6 16,-7-8 0-1,-3-24 5-15,2-17-4 0,-14-9 13 16,-16-1-13-16,0-6 7 16,0 4-5-16,0 16-3 15,-7 8 15-15,-16 17-15 16,7 6 0-16,7 10 1 15,9 4-1-15,0 0-8 16,0 0 0-16,0 0-17 16,0 18-13-16,20 7 30 15,24 13 8-15,10-2-4 16,-1 5 6-16,-1-1-2 16,-5 3 0-16,-9-4 1 15,-8-4-7-15,-8-3 6 0,-19-16-8 16,-3-4 2-16,0-1 1 15,0 4-7-15,-33-1 1 16,-33 1-7-16,-13-1 13 16,-10-6-115-16,2-5-14 15,12-3-67-15,4 0-137 16</inkml:trace>
  <inkml:trace contextRef="#ctx0" brushRef="#br0" timeOffset="8029">22265 2124 465 0,'0'0'202'0,"0"0"-43"0,0 0-42 16,0 0-10-16,0 0-51 16,0 0-50-16,-38-37-6 15,38 68-6-15,10 7 0 16,21-9 12-16,7-13 0 15,6-4-6-15,-11-12 2 16,5 0 9-16,-7 0-8 16,-2-3 4-16,-6-22 21 15,-18-4 3-15,-5-6 23 16,0 1-19-16,0 0 0 16,-38 8-19-16,-22 1-16 0,7 7-18 15,-15 12 6 1,15 6-68-16,15 0-82 0,21 29-122 15,17 0-145-15</inkml:trace>
  <inkml:trace contextRef="#ctx0" brushRef="#br0" timeOffset="13305">17185 4019 595 0,'0'0'143'15,"0"0"-7"-15,0 0-12 16,0 0-6-16,0 0-46 0,0 0 7 16,-6-65-41-1,4 65-23-15,-12 0-15 0,-8 9-25 16,0 21 25-16,6 14 7 16,7 2-3-16,9 0-3 15,0-7 1-15,15-4-4 16,45-7 1-16,5-10-16 15,1-18 12-15,1 0 2 16,-10-12 3-16,-7-22 0 16,-17-1 8-16,-17-10-6 15,-16 5 0-15,-8-11 2 16,-61 2 22-16,-24 3-12 16,-8 15-8-16,18 5 4 15,17 8-5-15,35 16-7 0,7 2 2 16,2 0-22-16,13 28 22 15,3 21-1-15,6 15 1 16,0-8 0-16,61 5 1 16,21-5-1-16,20-13 0 15,19-11-13-15,3-21 9 16,2-11-7-16,-12-5 11 16,-21-27 8-16,-24-17-3 15,-14 4 5-15,-27-7-5 16,-18-6 1-16,-10-4 34 15,0 5-7-15,-33 5-2 16,-5 13-3-16,7 13-21 16,12 14 18-16,16 6-18 0,-3 6-2 15,6 0-10-15,0 26-19 16,0 26 16-16,0 25 0 16,0 17 16-16,22 15-8 15,15 17 0-15,12 7 0 16,1 14 1-16,4 5 1 15,7-4-2-15,-4-22 0 16,10-43-5-16,-13-43-3 16,-1-35-14-16,-9-5 22 15,-5-25 16-15,-1-32-15 16,-28-12 13-16,-10-13 3 16,0-5-12-16,-26 1 5 0,-49 1-10 15,-18 10 4-15,-12 19-11 16,-2 15 2-16,8 21-25 15,22 15-18-15,33 5-55 16,28 2-67-16,16 24-88 16,16-3-60-16</inkml:trace>
  <inkml:trace contextRef="#ctx0" brushRef="#br0" timeOffset="14566">18796 4243 545 0,'0'0'172'0,"0"0"-49"0,0 0 19 16,0 0-21-16,0 0-41 16,0 0-80-16,-77-51 6 15,119 45-6-15,18 6 2 16,8 0-1-16,1 0 7 15,0 6-3-15,15 13-1 16,-8 1-4-16,-13 9 0 16,-12 0 0-16,-20-4 2 15,-20-2-4-15,-11-8-4 16,0-1 6-16,0 2 0 16,-36-7 0-16,8-3 4 15,12-3-8-15,16-3 7 0,0 0-3 16,6-23 0-16,49-22-36 15,14-4 32-15,7-5 1 16,-15-1 3 0,-7 4 2-16,-23 5-2 0,-9 1 0 15,-14 6 3-15,-8 9-1 16,0 4 37-16,-8 9-12 16,-28 8-12-16,-3-2 12 15,-9 11-12-15,3 0-7 16,-5 11-8-16,18 23-2 15,16 14-5-15,16 5 3 16,0 4 4-16,32 0-2 16,40-6 3-16,-1-13-2 15,6-7-1-15,-2-22-10 16,1-9 12-16,-5 0-7 0,-7 0 7 16,-8-15 8-16,-8-10-7 15,-4-1 3-15,-11 0-2 16,-2-3-1-16,-3 4 3 15,-5 11-4-15,-14 3 0 16,-3 7 4-16,10 4-4 16,1 0-12-16,5 0 1 15,3 6 6-15,4 14 4 16,-14 0-3-16,-2-8 4 16,-4-7-3-16,-9 4 1 15,0-9-2-15,0 0 4 16,0 0 8-16,-9 0 9 0,-35-12-11 15,-11-14-1-15,2 7 3 16,-1-7-7-16,2 0 1 16,15 9-2-16,5 8 5 15,16 4 12-15,0 5-17 16,10 0-2-16,0 0 2 16,6 31-20-16,0 12 17 15,0 5 3-15,28-5 0 16,20-5 0-16,-3-13-4 15,-14-10 0-15,1-4 2 16,-16-11-7-16,-4 0 5 16,-2 0-2-16,2 0 6 15,-2-20 11-15,7-5-6 0,-6-7 7 16,-8-5 11-16,11 5-5 16,-14-4 1-16,6 13-7 15,-6 11-1-15,0 12-2 16,0 0-9-16,0 0-9 15,0 2 4-15,0 33-24 16,0 11 28-16,19 11 2 16,25 0 6-16,7-11-7 15,4-8 1-15,1-12-1 16,-4-8 0-16,-8-12 4 16,-6-6-4-16,3 0 1 15,4 0 0-15,2-32 14 0,4-13-13 16,-4-12 1-1,5 0 9-15,-11 0-6 0,-2 5 1 16,-8 15-5-16,-2 11-1 16,-14 12-1-16,7 14-1 15,10 0-13-15,7 0 14 16,11 35-10-16,-9 4 8 16,10 10-4-16,-3-9 6 15,3-3 3-15,2-5-3 16,8-15 0-16,-4-9 3 15,4-8-3-15,5 0 8 16,-3 0-5-16,-8-20-3 16,-17-3-30-16,-38-5-210 15,0-3-678-15</inkml:trace>
  <inkml:trace contextRef="#ctx0" brushRef="#br0" timeOffset="25551">18991 5078 594 0,'0'0'241'0,"0"0"-61"15,0 0-15-15,0 0-44 0,0 0-8 16,0 0-46-16,0 0-23 16,-157-77-22-16,157 77-6 15,0 0-16-15,0 0-2 16,0 39-18-16,0 22 20 15,0 22 9-15,0 14-7 16,3 5-2-16,13 5 4 16,7-16 0-16,12-14-4 15,18-8 0-15,18-26 0 16,20-9-1-16,18-18 1 16,18-16-3-16,3 0-2 15,1 0 8-15,-15-5-3 0,-17-12 0 16,-33 9 1-16,-23 2 2 15,-25 0-3-15,-14 6 0 16,-4 0 6-16,0 0-2 16,0-6 4-16,-10 4-2 15,-29-10 1-15,-11 6-7 16,-13-2-2-16,2 2 2 16,-2 0 0-16,6 6 5 15,15-5-6-15,13-1 1 16,20 6 0-16,9-6 2 15,0 4-2-15,0 2-14 16,41 0 10-16,36 0-13 16,11 0 17-16,5 0 0 0,-10 8 1 15,-8 9-5-15,-4 9 4 16,-18 0 0-16,-8-1-2 16,-20 1 5-16,-13 6-6 15,-12-7 2-15,0 13 1 16,-37-7 0-16,-39 3-17 15,-14 3-64-15,12-5-38 16,10-7-77-16,37-13-92 16,31-12-431-16</inkml:trace>
  <inkml:trace contextRef="#ctx0" brushRef="#br0" timeOffset="26323">21970 5218 583 0,'0'0'254'16,"0"0"-112"-16,0 0 10 15,-214-154-26-15,173 133-30 16,-3 10-30-16,6 5-22 16,10 6-10-16,-5 0-19 0,2 0 5 15,-14 32-20 1,8 24 0-16,-2 34-4 0,7 18 8 15,10 15-4-15,13 3 0 16,9-6 3-16,0-11-7 16,75-7 4-16,27-24 0 15,7-21-4-15,2-26 2 16,-4-25-6-16,2-6 2 16,-1-26 6-16,-4-25 8 15,-18-6-3-15,-10-7-5 16,-21 13 16-16,-21 0-15 15,-15 14 7-15,-19 11-6 0,0 14 7 16,0 12 11-16,0 0-20 16,0 0-2-16,0 0-3 15,-3 32-13-15,-9 5 18 16,12 9-3-16,0-2 8 16,0 0-5-16,22-6 0 15,23-7 0-15,15-11-2 16,-3-8-4-16,4-12-1 15,5 0-12-15,-13 0-13 16,2-18-4-16,-17-12-63 16,-10-5-74-16,-18-9-65 15,-10 5-72-15,-6 2-227 16</inkml:trace>
  <inkml:trace contextRef="#ctx0" brushRef="#br0" timeOffset="26657">22078 5318 522 0,'0'0'137'0,"0"0"-54"16,0 0-29-16,0 0-40 16,0 0-7-16,0 0 2 15,0 57 5-15,35-43-12 16,3-8 18-16,4 0-1 0,-6-6 5 15,3 0 21 1,-4 0 2-16,-16-20 20 0,-2-9 19 16,-12-3-12-16,-5-2 9 15,0-3-23-15,-8 11-30 16,-31 7-4-16,7 7-26 16,4 12-16-16,18 0 9 15,4 0-17-15,6 26-27 16,0 23-36-16,25 16-86 15,51-2-101-15,23 1-218 16</inkml:trace>
  <inkml:trace contextRef="#ctx0" brushRef="#br0" timeOffset="30913">23405 5581 560 0,'0'0'136'0,"0"0"25"15,0 0-40-15,0 0 4 16,0 0-23-16,0 0-10 16,-28-83-33-16,28 83-29 15,0 0-25-15,0 0-5 16,0 0-10-16,45 17-7 15,31 15 17-15,10 8 1 0,-4 11 0 16,-5 12-1-16,-11 0-7 16,-8 8 7-16,-20-2 1 15,-10 2 0-15,-22-19-1 16,-6-15 2-16,0-17 0 16,-6-9-4-16,-32-11 5 15,-7 0 1-15,4 0 1 16,12-5-1-16,7-27 1 15,22-8-5-15,0-23-1 16,32-14 0-16,51-6-1 16,15 3 1-16,-6 15-1 15,-22 19 3-15,-20 16-2 16,-24 23 2-16,-13 1 1 16,-13 6-2-16,0 0-5 15,0 0-2-15,0 0 7 0,0 0 0 16,0 0 0-1,0 0 0-15,0 0 0 0,0 0 8 16,0 0-8-16,0 0 0 16,0 0 5-16,0-5-3 15,0 5-1-15,0 0 4 16,0 0 0-16,0 0 5 16,0 0-10-16,0 0 8 15,0 0 5-15,0 0-6 16,0 0-7-16,-28 0-10 15,-16 16 9-15,1 10-2 16,-7 14-3-16,11 9 5 0,14 2-1 16,12-5 4-16,13-1-4 15,0-1 1-15,74 2-2 16,11-4 1-16,8-16-5 16,4-12 4-16,-4-14 1 15,-1 0 4-15,-6-20 3 16,-3-11-1-16,-17-7 1 15,-19-1 6-15,-14 1 3 16,-17-7 6-16,-10-1 6 16,-6-3-11-16,0 4 2 15,0 13-9-15,0 12 4 16,-16 14 3-16,7 1-13 16,2 5 2-16,7 0-4 15,-6 0-24-15,-3 25 2 16,9 18 22-16,0 3 2 0,0 5 1 15,9-13-3-15,29-8 0 16,6-2 0-16,11-15 3 16,-11-8-4-16,-3-5 1 15,-2 0 0-15,-1 0 8 16,-4-13-1-16,-2-13-4 16,-10-3 6-16,-11-5-9 15,-11 2 6-15,0-5-3 16,0-3 2-16,0 15 2 15,0 7-4-15,0 10-4 16,0 8 1-16,0 0-5 16,0 0-3-16,0 20-11 0,0 20 12 15,11 17 7-15,31 0 0 16,12 0 0-16,12-14 2 16,5-2-2-16,-12-15 0 15,-10-16 2-15,-5-4-3 16,0-6 1-16,-6 0 0 15,4-25 8-15,2-19-2 16,-6-13-5-16,1-8 6 16,-23-10-5-16,-10-14 3 15,-6-2-3-15,0-3 3 16,-31 5-1-16,-24 6 4 16,-2 32-8-16,10 13 4 15,17 24-4-15,15 14-1 0,11 0 1 16,4 6-20-16,0 51 0 15,0 26 20-15,0 20 3 16,16 0-1-16,25-9-2 16,17-22 0-16,-4-4 3 15,7-22-3-15,-8-14-3 16,1-15 0-16,1-17 2 16,8 0 1-16,4 0 6 15,9-32 1-15,-1-5 1 16,-10-8-8-16,-9 7 1 15,-20 7 3-15,-8 17-4 16,-18 2 3-16,-4 12-3 0,1 0 0 16,-7 0-1-1,15 0-10-15,7 0-2 0,10 20 8 16,-4 3-1-16,-5 3-4 16,-7-12-8-16,-6-2 4 15,-10-10 9-15,6 4 1 16,-6-6 4-16,0 0 4 15,0 0 2-15,0 0 8 16,-6-26-10-16,-32 0-3 16,-11 1 4-16,-1-1-4 15,-5 6 2-15,14 3 8 16,3 10-10-16,1 7-1 16,-1 0-7-16,-6 24-3 0,5 16 5 15,10 17 5 1,26 6 0-16,3-6-4 0,0-6 5 15,10-7-2-15,34-9 1 16,-2-19 0-16,-7-2 0 16,2-14-3-16,1 0 3 15,0 0 6-15,-5-25-2 16,-8-6 4-16,-6-4-6 16,-10-1 3-16,-2 3 4 15,-7 8-9-15,0 5 0 16,0 14 8-16,0 6-4 15,0 0-4-15,0 0-3 16,0 14-14-16,0 23 2 16,0 9 13-16,3 3 2 0,31-4 6 15,-1-7-5-15,-1-4 0 16,2-3-1-16,-8-19 0 16,5-6 0-16,8-6-2 15,5 0 2-15,0-32 13 16,-3-5-12-16,-5-3 6 15,-4-8-5-15,-4 7-1 16,-3 11 1-16,-3 9-2 16,-6 9 0-16,1 7-1 15,-1 5-5-15,12 0 1 16,4 25-4-16,-1 6 6 16,-1 7 0-16,-2-5 3 15,-9 0-1-15,3-10 0 0,0-9-31 16,0-3-33-1,-12-2-54-15,2-9-81 0,-9 5-110 16,10-5-389-16</inkml:trace>
  <inkml:trace contextRef="#ctx0" brushRef="#br0" timeOffset="32871">28265 5548 693 0,'0'0'180'15,"0"0"-76"-15,0 0 20 16,0 0-44-16,0 0-48 16,0 0-32-16,-6 76 12 0,3 1 51 15,-2 0-21-15,5 6-14 16,0-14-13-16,0-6-5 15,36-18-8-15,3-13-1 16,5-21 4-16,-9-11-4 16,17 0 6-16,-5-37 15 15,13-26 18-15,1-14-5 16,-7-23-20-16,-17-17-11 16,-13-22 1-16,-24-14 1 15,0-7 0-15,-55-3-6 16,-33 23 2-16,8 37 2 15,7 34-4-15,18 41 0 0,8 21-3 16,-13 7-12 0,-39 41 3-16,-34 43 8 0,-26 35 4 15,13 13 0-15,42 5-3 16,55-6 1-16,49-15 0 16,22-27 4-16,71-13-6 15,25-25 7-15,3-5-3 16,2-3 2-16,-9-13-2 15,-10 5 0-15,-21-6 0 16,-12-1 0-16,-8-4 0 16,-8 1-2-16,-5-5 2 15,-12 0-1-15,-16 3-2 16,-6-9-9-16,-13 6 8 16,10-2-34-16,-7 1-18 15,3-7-29-15,2-4-21 0,8-2-2 16,-3-6 2-1,6 0 29-15,-3-11 8 0,25-15-24 16,1-14 18-16,9-3 0 16,-7-8 60-16,-8-1 15 15,-4 9 48-15,-16 3 21 16,-7 9 16-16,-6 11 10 16,-6 3 15-16,0 14 23 15,0-3-32-15,0 6-1 16,0 0-41-16,0 0-17 15,0 0-4-15,0 0-21 16,0 0-11-16,0 0-6 0,0 14-8 16,0 24 4-1,0 7 4-15,10-7 1 0,28-1 3 16,-7-11-3-16,15-7-1 16,-15-7 0-16,13-12 0 15,0 0 4-15,5 0 0 16,-5-22 0-16,-3-4 3 15,-5-9-5-15,-11-1 3 16,-9-2-5-16,-4 6 1 16,-9-2 5-16,-3 11-3 15,0 15 3-15,0 2 5 16,0 6-10-16,0 0-1 16,0 0-7-16,0 37-7 15,0 9 14-15,13 12 3 16,3-8-3-16,23-3 2 0,14-17 0 15,7-12-2-15,11-4 1 16,-2-14 5-16,-3 0 1 16,-11-12-3-16,-8-16 10 15,-12-9 10-15,-12-6 1 16,-23-3-5-16,0-5-1 16,0 5-8-16,-28-3 9 15,-11 15-14-15,7 11-2 16,10 15 1-16,7 8-3 15,8 0-2-15,1 0-2 16,6 0-4-16,0 2-3 16,0 35-2-16,-3 15 11 0,3 5 1 15,0 6 1-15,0-6 0 16,22-10-2-16,25-11 0 16,16-10-1-16,14-9-2 15,0-17 3-15,5 0 8 16,1 0-6-16,-7-23 1 15,-1-17 2-15,-17-2-2 16,-14-11 2-16,-14 7-4 16,-30 10 2-16,0-4 4 15,0 11-1-15,0 15 1 16,-17 2-3-16,4 12-1 0,7 0-2 16,6 0-1-1,0 0-7-15,0 18-4 0,0 19 3 16,0 23 5-16,0-3 6 15,19-6-1-15,-2-2 0 16,8-15-2-16,13-5 0 16,12-21-1-16,8 4 2 15,-1-12-1-15,6 0 3 16,8-26-1-16,-5-17 4 16,-5-2-5-16,-20-1 0 15,-19-3 3-15,-9-2-4 16,-13 11 3-16,0 3-1 15,0 11-2-15,0 14 2 16,0 7-1-16,0 5-1 0,0 0 0 16,0 0-8-1,0 11-1-15,0 27-8 0,0 13 17 16,3 5 5-16,9 8-4 16,-1-12-1-16,17-1 1 15,-3-14-1-15,13-11-1 16,6-18 0-16,2-8 2 15,1 0 4-15,-3 0-5 16,3-34 2-16,5-15 3 16,-11-2-5-16,-5-7 2 15,-17 2 0-15,-19-7-2 16,0 11 4-16,0 1-4 16,-33 11 0-16,-5 17-2 0,0 9 0 15,7 14-2-15,1 0-2 16,5 5-2-16,-3 41 4 15,6 17 0-15,18 8 4 16,4 4-4-16,0-10 7 16,32-12-3-16,28-11 1 15,17-11 1-15,22-17 3 16,-5-14-3-16,5 0 2 16,-17-8-4-16,-49-9-42 15,-33-3-75-15,-46 8-228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22:13.8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24340 1312 769 0,'0'0'195'16,"0"0"-134"-16,0 0-20 16,436-87 49-16,-177 54-7 15,24 1-82-15,-25 6-1 16,-68 9-122-16,-88 9-338 16</inkml:trace>
  <inkml:trace contextRef="#ctx0" brushRef="#br0" timeOffset="-788">23803 594 681 0,'0'0'176'0,"0"0"-117"0,0 0 58 16,0 0-30-16,0 0-38 15,0 0-26-15,80-37-22 16,14 25 13-16,8 1-11 15,-4 2-2-15,4 1 0 16,-9 2-1-16,-16-2-206 16,-11-4-241-16</inkml:trace>
  <inkml:trace contextRef="#ctx0" brushRef="#br0" timeOffset="-267">24826 223 617 0,'0'0'221'16,"0"0"-122"-16,0 0-52 16,0 0 27-16,57-150 0 15,-7 128-40-15,-8-1-2 16,3 9-9-16,-14 8-6 15,-9 0 13-15,-8 6-19 16,-11-2-8-16,2 2 22 0,3 0-19 16,1 22 2-1,7 27 20-15,6 14 8 0,-6 6 5 16,-4 4-30 0,-12-1-2-16,0 0 19 0,0-7-25 15,0-8 6-15,0-8-7 16,0-9 1-16,0-8 2 15,0-12-5-15,0-3 0 16,-12-9 3-16,-4-2 0 16,-9 0-3-16,-13-6 12 15,-1 3-9-15,11-3 10 16,5 0-13-16,20 3 0 16,3-3 4-16,0 0-2 15,0 0-2-15,0 0 0 0,57 0-11 16,42-6 10-16,44-26 1 15,25 1 0-15,-12-1-7 16,-29 9-5-16,-34 9-42 16,-33 8-58-16,-29 6-105 15,-21 0-103-15,-10 0-288 16</inkml:trace>
  <inkml:trace contextRef="#ctx0" brushRef="#br0" timeOffset="-3329">20547 560 306 0,'0'0'136'15,"0"0"-113"-15,0 0-23 0,0 0-32 16,0 0-169-16</inkml:trace>
  <inkml:trace contextRef="#ctx0" brushRef="#br0" timeOffset="-3769">17025 562 699 0,'0'0'184'0,"0"0"-42"16,0 0-34-16,0 0 4 15,0 0-35-15,0 0-21 16,0-85-4-16,0 85-46 16,0 0 7-16,-8 0-13 0,8 34 7 15,-6 17-2-15,-2 21-1 16,-6 11-4-16,4 3 14 16,4 11-8-16,6 6-6 15,0 0 0-15,0-3 1 16,22-12 3-16,22-13-4 15,-2-18 0-15,9-17-6 16,-20-14 5-16,-1-17-8 16,-14-9-4-16,6 0-12 15,-3-28 25-15,3-19 0 16,-10-16 5-16,-12-12 4 16,-6-2-8-16,-60-2-1 0,-14 4 0 15,-19 10 5 1,1 10-15-16,-4 12 10 0,11 11-2 15,14 13-9-15,17 4 5 16,21 7 3-16,23 5 2 16,16 0 0-16,0 0-5 15,0 3-12-15,0-2-15 16,33-2 26-16,36 2-16 16,30-7 23-16,5-2 0 15,-8-1 1-15,-3 1-5 16,-21-3 3-16,-1-1 1 15,-8 1 7-15,3-1-3 16,-5 7-4-16,-14 5 0 16,-9 3 5-16,-5 0-6 15,-5 5 1-15,10 22 0 0,-7 4-3 16,4 6 6 0,-10-1-3-16,5-1 0 0,-11 1 6 15,0-3-6-15,-10-1 0 16,-3-7 0-16,-6-5-6 15,0-2 6-15,0-10-5 16,0 1 4-16,0-9-3 16,0 0 1-16,0 0 3 15,0-2 0-15,-15-26-1 16,-4-5 1-16,16-7-1 16,3-2-1-16,0 1 1 15,0 4-4-15,22 11 0 0,3 9-8 16,8 3 8-16,1 8-31 15,-9 3 36-15,13 3 0 16,-3 0 1-16,-16 0-3 16,4 6 0-16,-1 14 2 15,-6 5-3-15,-3 4 6 16,2-3-3-16,1 0 0 16,0-9 3-16,0-6-2 15,-1-2-1-15,-2-7 0 16,-2-2-2-16,-11 0 8 15,6 0-6-15,2 0 2 16,6-16 0-16,2-13 14 16,-10-3-16-16,-6-5 0 0,0 0 20 15,0 0-18-15,-13 0 10 16,-24 7 6-16,-2 9-17 16,7 3 19-16,4 10-10 15,2 5-6-15,3 3-6 16,-8 0 2-16,2 17-1 15,7 26-1-15,7 5 2 16,15 4-6-16,0-9 6 16,0-9 0-16,22-5-3 15,22-9 3-15,10-6-3 16,10-11 2-16,3-3 2 16,-4 0 1-16,3 0-2 0,-17-12 0 15,-12-8 2 1,-8 0 6-16,-13 1-8 0,-1-2 5 15,-2 7-3-15,-10 2 1 16,3 10-3-16,-6 2-3 16,8 0-5-16,-5 0-5 15,10 24 10-15,9 3 2 16,-13 5 2-16,7-4 1 16,-3-5-2-16,2-3 0 15,-5-8-1-15,2-4 1 16,-7-2-3-16,6-6-1 15,-8 0-11-15,11 0 13 16,2-14-8-16,0-15 10 16,-4-2 8-16,-2 2-4 15,-1 6-4-15,4 6 0 0,-4 8 1 16,-3 6-5-16,4 3-1 16,4 0-16-16,8 0 19 15,0 9-7-15,-3 8 9 16,9 0 0-16,-3 0 6 15,-6-2-10-15,-3-4 4 16,-13-2 0-16,5-7 1 16,-8-2 1-16,0 0-2 15,0 0 4-15,0 0-3 16,6 0 7-16,-1 0-8 0,12 0 0 16,5 0-5-1,10-14 0-15,-7 3 5 0,-6 2 0 16,-16 6 5-16,-3 3-6 15,0 0 1-15,6 0 0 16,2 0-9-16,6 0 1 16,2 0 8-16,1 0-2 15,-1 0 2-15,-4 3 2 16,-2 0-2-16,-1-3 0 16,-9 0 1-16,7 0 1 15,-7 0-2-15,12 0 15 16,-9-20-9-16,10-14 5 15,3-9-11-15,-10-3 0 16,-3-3 21-16,-3-1-17 16,0 0 3-16,0 5 1 15,0 5-3-15,0 2 10 0,0 13-15 16,-9 11 0-16,2 8 4 16,-2 3-4-16,9 3-3 15,-6 5-4-15,6 27 7 16,0 17-7-16,0 2 7 15,0 1 0-15,0-4-4 16,0-2 4-16,6-3-46 16,16-6-54-16,3-4-83 15,14-8-7-15,-7-11-148 16</inkml:trace>
  <inkml:trace contextRef="#ctx0" brushRef="#br0" timeOffset="-3577">18996 726 505 0,'0'0'182'15,"0"0"-92"-15,0 0-51 16,0 0-11-16,0 0-12 16,0 0-4-16,252-58 0 15,-128 49-8-15,12 7-8 16,-21 2-19-16,-39 0-220 15</inkml:trace>
  <inkml:trace contextRef="#ctx0" brushRef="#br0" timeOffset="-2816">20007 1057 555 0,'0'0'145'0,"0"0"-104"16,0 0 15-16,0 0 25 15,0 0-20-15,0 0 56 16,-216 137-73-16,139-82-5 16,2-4-29-16,4-8-7 15,27-2-6-15,13-11-23 16,12-1-119-16,16-12-138 15,3-8-352-15</inkml:trace>
  <inkml:trace contextRef="#ctx0" brushRef="#br0" timeOffset="-1557">20395 708 586 0,'0'0'187'16,"0"0"-80"-16,0 0 22 16,0 0-19-16,0 0-33 15,0 0-14-15,-121-83-47 16,121 83-16-16,6 0-15 0,35 24 15 16,11 12 27-1,-8 7-26-15,-9 3-1 0,-7 0 7 16,0-4-1-16,-9-1-5 15,-11-9-1-15,-8-4 0 16,0-8-4-16,0-8 4 16,-11-7-21-16,-27-5 0 15,0 0 2-15,10 0 18 16,12-23-13-16,16-5-8 16,0-7 19-16,16-8-27 15,44-1 25-15,9-9 1 16,8-4 8-16,0 3-5 15,-17-1 1-15,-13 9 0 16,-17 12 22-16,-21 9-3 16,-9 11 10-16,0 2 12 0,0 9-21 15,0 3 4 1,0 0-24-16,-31 0 5 0,-15 0-4 16,-1 29-1-16,0 8 0 15,8 4-1-15,17 1 3 16,9 3-7-16,13 4 5 15,0-6 0-15,22-6-5 16,30-7 5-16,1-17-8 16,1-8 7-16,7-5-3 15,-1 0 2-15,3-14 2 16,-2-18 0-16,-1-2 9 16,-18 3-9-16,-7-3 0 0,-4 4 5 15,-2 5 1 1,-4 5-6-16,3 12 0 0,-8 2-9 15,2 6 2 1,0 0-2-16,-6 14 9 0,0 18-10 16,-10-4 13-16,-6 1-7 15,7-12-7-15,-7-8-7 16,6-3 10-16,-6-6 6 16,0 0 2-16,0 0 22 15,0-5-20-15,-13-16 3 16,-12-3-5-16,-13-2 2 15,2 1 3-15,11 5-5 16,3 6 0-16,6 8 23 16,10 3-20-16,-3 3-3 15,-7 0 0-15,-6 23-7 0,-8 20 2 16,5 9 5-16,6-1 0 16,16-2-4-16,3-3 8 15,0-12-8-15,3-9 3 16,33-10-4-16,11-10-5 15,4-5 10-15,-4 0 0 16,8 0 11-16,-8-16-4 16,-9-7-4-16,-10-6 2 15,-11 0-3-15,-11-8 27 16,-6 6-12-16,0 5 5 16,0 12 18-16,0 5-33 15,-6 9 13-15,0 0-20 0,3 9-5 16,3 28 4-1,0 9-2-15,0 5 3 0,0-5 2 16,0-6 1-16,0-5-3 16,15-10 0-16,1-8 4 15,6-11-9-15,-12-3 5 16,12-3 0-16,9-3 15 16,8-27-13-16,5-6 14 15,-6-6-13-15,0-2 6 16,1 5-1-16,-1-2-8 15,-7 10 0-15,1 5 0 16,4 12 2-16,-11 8-4 16,3 6-2-16,-6 3 1 15,4 31-4-15,-11 9 7 16,-7 3 0-16,3-3-8 0,-8-9 8 16,5-5 0-16,0-9-1 15,12-3 6-15,-4-8-21 16,3-1 16-16,9-6-41 15,4-2-40-15,7 0-156 16,5-2-135-16</inkml:trace>
  <inkml:trace contextRef="#ctx0" brushRef="#br0" timeOffset="-1047">22602 702 243 0,'0'0'538'15,"0"0"-399"-15,0 0-32 16,0 0-27-16,0 0-9 16,0 0-46-16,-44-32-25 15,88 30 0-15,11-7 16 16,14-1-13-16,2-2 14 15,-5 0-14-15,-3-2-2 16,-13 5 6-16,-17 4-6 16,-11 2 11-16,-22 3-12 15,0 0 0-15,0-3 30 0,0-6-22 16,-22-5 16-16,-30-1-24 16,-4 2 2-16,5 4 1 15,20 1-3-15,9 4 0 16,11 2 9-16,11 2-7 15,0 0-4-15,0 0-1 16,0 0-3-16,0 0 1 16,11 0-7-16,20 0 12 15,20 11 6-15,10 6-3 16,2 4 0-16,-3 1-3 0,-7 4 3 16,-14-1-3-1,-17 1 0-15,-12 0 0 0,-4 0-6 16,-6 3 10-16,0-4-8 15,-16 3-22-15,-37 4-83 16,-8-6-89-16,7-1-201 16</inkml:trace>
  <inkml:trace contextRef="#ctx0" brushRef="#br1" timeOffset="44993">14298 2987 788 0,'0'0'210'0,"0"0"-38"16,0 0-55-16,0 0-15 15,0 0-30-15,0 0-42 16,-8-20-6-16,8 20-5 15,0 0-14-15,0 0 0 0,0 0-5 16,-8 20-13-16,2 11 13 16,-4 9 4-16,4-3-2 15,0 3-2-15,6-8 3 16,0-7 0-16,0-7-3 16,12-15 0-16,20-3-7 15,7 0 14-15,5-11-7 16,3-27 6-16,-1-7-2 15,-15-7 7-15,-2-11-11 16,-7-8 0-16,-22-15 3 16,0-11 2-16,0-7-5 15,-29 8 0-15,-18 16 1 16,-5 22-3-16,11 28 2 0,-9 15 0 16,3 15-7-16,-14 0 4 15,-21 11 0-15,2 37-3 16,3 12 6-16,20 9-6 15,26 0 6-15,24-6 0 16,7-3-8-16,29-3 1 16,54-3 4-16,14-6 3 15,5-1 0-15,-4-5-1 16,1-10 1-16,-19 2 0 16,-4 0 1-16,-9-2-1 15,-20 5 0-15,-2-3-1 16,-19-1 4-16,-15-5-5 0,0-3 2 15,-11-5-7 1,0-2 7-16,5-4-44 0,-5-3-17 16,0-2-37-16,0-1-76 15,0-5-67-15,0-3-86 16,11 0-249-16</inkml:trace>
  <inkml:trace contextRef="#ctx0" brushRef="#br1" timeOffset="46199">15022 3076 551 0,'0'0'203'16,"0"0"-51"-16,0 0-24 15,0 0 14-15,0 0-51 0,0 0-21 16,-15-81-3 0,8 81-33-16,1 0-16 0,6 0-16 15,-6 0-2-15,3 0 0 16,3 9-18-16,0 14 18 15,0 11-1-15,0-2 4 16,0-1-3-16,0 1 2 16,0-6 2-16,15-12-6 15,7-8 2-15,-6-6-6 16,6 0 0-16,11 0 12 16,5-12-5-16,0-14 2 15,-7-6-1-15,-9 4 3 0,1-3-5 16,-7 2 0-1,-10 6 9-15,-2 6-6 0,-4 8 9 16,0 9 4-16,0 0-7 16,0 0-6-16,0 0-3 15,0 0-19-15,0 29 19 16,0 3 0-16,0 5 0 16,0-3 0-16,34-5 1 15,7-7-3-15,-2-4 2 16,-4-12 0-16,3-6-2 15,1 0 5-15,8 0-3 16,0-24 1-16,-2-7 2 16,-8-6 2-16,-7 3-5 15,-27 0 0-15,-3-4 6 16,0 1-5-16,0 6-1 0,-19 5 5 16,-9 12-3-1,5 8 1-15,13 6-3 0,4 0-4 16,-4 0-3-16,-2 12-4 15,-14 25 9-15,4 11-2 16,16 0 8-16,6-2-5 16,0-3 1-16,16-8 0 15,28-7-5-15,-6-12 5 16,7-6 0-16,9-10-2 16,-1 0 5-16,18 0-7 15,-2-23 4-15,-8-8 0 16,-7-4 8-16,-16 1-8 0,-10 0 0 15,-11 2 7-15,-17 6-6 16,0 7 12-16,0 7-11 16,0 9 3-16,0 3 6 15,0 0-11-15,0 0-5 16,0 5-5-16,0 24 8 16,0 8-4-16,0 1 6 15,0-7 0-15,0-3-4 16,16-4 4-16,12-10-6 15,-9-2-5-15,3-12-5 16,0 0 16-16,8 0-10 16,1-6 10-16,-6-20 5 15,-3-5 0-15,1-4-5 16,-11 1 0-16,-9 2 3 16,4 9 2-16,-7 12-4 0,0 6-1 15,0 5 15-15,0 0-15 16,0 0-6-16,0 0-5 15,9 16 8-15,10 19 0 16,1-4 3-16,8 1 0 16,-6-4-2-16,10-8 2 15,1-2 0-15,-5-10-8 16,4-5 4-16,5-3-1 16,1 0-6-16,0-11 11 15,-5-16 1-15,-5-1 0 16,-12-6-1-16,-16-1 1 15,0-2 2-15,0 3 12 0,0 6-10 16,-10 8 0-16,-12 8 15 16,10 10-18-16,-4 2-4 15,-1 0 1-15,1 31-4 16,1 11-2-16,8 4 7 16,7-3 0-16,7-12-2 15,38-2 2-15,8-9 0 16,10-8-8-16,-2-7-24 15,-1 1-39-15,0-6-92 16,-18 0-59-16,-7 0-128 16</inkml:trace>
  <inkml:trace contextRef="#ctx0" brushRef="#br1" timeOffset="47603">17723 2781 665 0,'0'0'234'16,"0"0"-63"-16,0 0-5 15,0 0-40-15,-63-151-37 16,63 139-35-16,0 6-1 0,0 6-32 15,0 0-17-15,0 0-4 16,0 32-6-16,0 19 6 16,0 25 8-16,6 6-8 15,-3 18 12-15,-3 11-12 16,0 12 0 0,-3 3 0-16,-36 2 4 0,1-4-4 15,4-13 0-15,12-20-14 16,12-25-2-16,10-23-19 15,0-17 4-15,0-14 18 16,22-12-15-16,3 0 19 16,10-6 6-16,4-29 3 15,-1-16 2-15,0-12-2 0,-13-17 0 16,-3-7-5 0,-22-1 1-16,0 5 0 0,-9 6 2 15,-48 8 2-15,0 12-2 16,-4 12 2-16,7 11 0 15,20 10-3-15,17 13 6 16,15 6-3-16,2 1 0 16,0 4 2-16,0-2-6 15,0-3 4-15,0-5-1 16,41-4-7-16,25 0 8 16,11-4 0-16,8 3 4 15,-8 2-2-15,-24 2 8 0,-18 7-7 16,-24 2-1-1,-11 2 19-15,0 0-20 0,0 0 11 16,0 0-3-16,0 0 3 16,0 0 9-16,0 0-21 15,0 0 0-15,0 0-7 16,-8 17 0-16,8 9 7 16,0 2 0-16,0-5 2 15,0-3-6-15,30-2 3 16,-5-10 1-16,-3-5-1 15,0-3 4-15,6 0-3 16,-9 0 2-16,3 0-1 16,-9-17 9-16,-10-6-10 15,-3-3 0-15,0-3 5 16,0-2-3-16,0 6-2 0,0 1 0 16,0 13 2-16,0 6 15 15,0 5-17-15,0 0 0 16,0 0-3-16,0 0-9 15,0 22-4-15,0 21 15 16,0 0 1-16,30-2 3 16,-2-8-3-16,10-7 0 15,-7-9-2-15,7-8 2 16,1-6-1-16,-1-3-3 16,0 0 4-16,1-12-1 15,-1-20 1-15,-7-7 0 16,-9-7 4-16,-19 0-2 0,-3-5-2 15,0-1 3-15,0 4 1 16,-31 5 16-16,-7 8-20 16,-1 10 1-16,14 10 15 15,9 10-15-15,10 5 1 16,6 0-2-16,0 0-11 16,0 0 10-16,-6 37-21 15,-4 13 22-15,4 12 6 16,6-3-4-16,0-1-3 15,0-7 1-15,22-5 0 16,9-15 1-16,15-8-1 16,1-8-3-16,3-13-4 15,5-2 4-15,-14 0 3 16,3-8 0-16,-6-24 2 16,7-8 2-16,-13-9-4 0,-10-4 0 15,-16-10 6-15,-6-3-3 16,0-3 0-16,-19 1 6 15,-22 10-7-15,2 9 11 16,17 24-13-16,8 12 0 16,6 12 16-16,8 1-16 15,-6 17-13-15,-4 40-6 16,1 20 19-16,-4 12 1 16,13-10-1-16,0-10 0 15,0-6 3-15,16-14-2 0,22-6-2 16,1-9 1-1,5-8 0-15,3-6 1 0,8-7-1 16,-11-3-26-16,-12-5-7 16,-4-5-82-16,-18 0-111 15,2 0-118-15</inkml:trace>
  <inkml:trace contextRef="#ctx0" brushRef="#br1" timeOffset="49787">19152 3027 616 0,'0'0'232'16,"0"0"-93"-16,0 0-9 16,0 0-1-16,0 0-75 15,0 0-24-15,-41 0 10 16,41 0-28-16,0 0 7 0,0 0-7 15,25 0-11-15,52 0 6 16,14 0 6-16,15 0 5 16,-8 0 7-16,-22 0-25 15,-12-3 14-15,-20-4 1 16,-22 0-6-16,-6 1 23 16,-8 0-21-16,-6 3 4 15,4-3 8-15,-6 1-19 16,0-4 10-16,0-5-14 15,0 3 1-15,-44-3 0 16,-16 2-1-16,-20 4 0 16,-8-2-2-16,1 2 3 15,18 2-1-15,24 4 0 16,20-2 0-16,12 2 0 16,13 2 0-16,0 0 0 0,0 0-8 15,6 0-2-15,38 0 6 16,21 20-2-16,20 0 12 15,10 3-2-15,-2-3-4 16,-8 2 0-16,-2 2 0 16,-20-5 0-16,-12 1 0 15,-20-2-2-15,-8 0 2 16,-23-2-3-16,0 7 3 16,-34 6-8-16,-78 7-38 15,-53 8-103-15,-20 1-188 0,23 2-307 16</inkml:trace>
  <inkml:trace contextRef="#ctx0" brushRef="#br1" timeOffset="51324">20395 2860 609 0,'0'0'217'0,"0"0"-72"16,0 0 2-16,0 0-8 15,0 0-31-15,0 0-52 16,0 0-1-16,0 0-17 15,0 0-3-15,0 0-10 16,0 0-22-16,0 13-2 16,0 16-1-16,0 8 4 15,0 11-4-15,0-3 1 0,3-7 1 16,3-7 3 0,1-13-5-16,-1-7 0 0,-6-9 1 15,0-2 1-15,0 0 2 16,0 0 3-16,0 0-2 15,0-13 13-15,0-18-18 16,0-10 2-16,0-8 1 16,0-10 3-16,0-16-5 15,0-11-1-15,0-5 0 16,3 0-5-16,19 8 4 16,0 16-15-16,0 21 12 15,0 21-20-15,-6 17 3 0,7 8-26 16,15 0-45-1,3 28-32-15,11 21-38 0,-21 8-54 16,-15 0-104-16</inkml:trace>
  <inkml:trace contextRef="#ctx0" brushRef="#br1" timeOffset="51410">20395 2860 226 0</inkml:trace>
  <inkml:trace contextRef="#ctx0" brushRef="#br1" timeOffset="52666">20395 2860 226 0,'-44'67'262'0,"44"-67"-170"0,0 0-14 16,22 0-33-16,25 0-3 16,13 0 22-16,1 0-7 15,-14 0 2-15,-3 0 0 16,-6-3-24-16,-5-8-8 16,-5 2 27-16,-6-9-11 0,-6 2 22 15,-6-1-15-15,2-1-8 16,-12 7 20-16,0 0-26 15,0 5-17-15,0 6 22 16,0-3-39-16,0 3 7 16,0 0-9-16,0 0-10 15,16 0 6-15,9 9-14 16,11 11 18-16,2 2 5 16,-7 1-2-16,-4 1-3 15,-16 4 0-15,0-5 0 16,-5 3 1-16,-6-7-1 0,0 0-4 15,0-9 0 1,0-5-14-16,0-2 2 0,0-3 3 16,0 0 13-16,0 0 4 15,0 0-4-15,0-11-9 16,-9-15 7-16,9-3-8 16,0-7 8-16,0 1-2 15,0 5 3-15,31 4-3 16,10 8-3-16,-3 8 7 15,1 6-7-15,-4 4 1 16,-10 0 6-16,-3 0-3 16,-9 0 0-16,-4 0 3 15,1 4-10-15,2 9 10 16,-1 4-4-16,3-1 10 16,0 5-7-16,-4 0 1 0,5-2 0 15,-2-4 1-15,3 2-1 16,-1-6 0-16,1-2 2 15,6-7 1-15,-12-2-2 16,10 0 5-16,-4 0-5 16,-1-2 19-16,-5-21-20 15,-4-9 8-15,-6 0 20 16,0-1-16-16,0-7 3 16,-6 3 7-16,-27 2-6 15,-5 7 1-15,0 4-17 0,7 14 4 16,-4 6-1-1,-4 4-3-15,8 0-5 0,-1 26 2 16,10 5 3-16,13 9-7 16,9-5 6-16,0 2-4 15,0-3 0-15,31-6-7 16,17-7 3-16,3-9 3 16,-4-10 3-16,4-2 3 15,-9 0 0-15,8-5 0 16,-9-18 3-16,-6 0 2 15,-10 1-5-15,-3 4 8 16,-11 7-1-16,-11 1 7 16,6 10-13-16,-6 0-1 15,13 0 0-15,3 0-11 16,-1 13 3-16,11 9 5 0,-6 4 6 16,-6-3-4-1,2 3 1-15,-5-4 0 0,1-4-10 16,-9-4 9-1,4-12-6-15,-1-2-5 0,0 0 12 16,4 0 8-16,-1 0-8 16,13-14 2-16,0-12 8 15,-6 7-8-15,0-4-2 16,-2 8 0-16,-11 3 4 16,3 10 0-16,-1 2-4 15,3 0-8-15,8 0 7 16,6 0-18-16,-3 20 18 0,3-3-2 15,6-5 3 1,-5-1 1-16,-7-5-1 0,6-3 0 16,-6-3-4-16,0 0 6 15,-1 0-2-15,7-9 6 16,0-22-5-16,-6-6 12 16,-5-10-1-16,-5-6-1 15,-6-2 18-15,0 1-17 16,0-1 12-16,-6 7-2 15,-16 8-16-15,11 17 15 16,2 12-18-16,2 11 2 16,7 0-5-16,0 28-8 15,0 21-1-15,10 16 4 0,13-2 10 16,-1 3-11 0,0-6-22-16,-6-5-50 0,0-10-51 15,-4-11-157-15,-2-16-84 16,-4-16-297-16</inkml:trace>
  <inkml:trace contextRef="#ctx0" brushRef="#br1" timeOffset="52850">22063 2781 492 0,'0'0'151'16,"0"0"-14"-16,0 0 7 15,0 0-27-15,0 0-39 0,0 0-17 16,-49-23-19-1,60 17-13-15,49-3-29 0,25 4-4 16,26 5 0-16,13 0-87 16,-3 0-121-16,-26 0-161 15</inkml:trace>
  <inkml:trace contextRef="#ctx0" brushRef="#br1" timeOffset="53386">22965 2764 587 0,'0'0'204'15,"0"0"-104"-15,0 0 49 16,0 0-33-16,0 0-39 0,0 0-9 16,-86-51-51-1,86 51-9-15,0 11-8 0,0 21 0 16,0 10 9-16,0-1-9 15,0-2 0-15,22-4 4 16,9-9-1-16,2-6-3 16,5-12 6-16,-7-8-5 15,4 0 9-15,-4 0-7 16,2-17-2-16,-5-6 23 16,-5-6-3-16,-8-1 19 15,-12-5-10-15,-3 0-10 16,0-2 11-16,0 3-25 0,0 6-3 15,-9 8 16-15,-7 5-17 16,0 9-2-16,4 6 0 16,12 0-6-16,0 0 1 15,-3 3-8-15,-10 17 13 16,13 9 3-16,0-1-2 16,0 0-1-16,0 2 0 15,54 1 2-15,12 0 1 16,4-3-3-16,-2 2 0 15,-27-7-3-15,-7-7 4 16,-18-2-2-16,-13-2-4 16,-3-4-25-16,0 1 6 15,-56-3-22-15,-28 0-22 16,-21-6-53-16,4 0-78 16,-4 0-82-16,11 0-238 0</inkml:trace>
  <inkml:trace contextRef="#ctx0" brushRef="#br1" timeOffset="53706">22819 2479 650 0,'0'0'175'0,"0"0"-26"16,0 0-22-16,0 0-6 16,0 0-32-16,0 0-61 15,0-53-28-15,0 53 0 0,0 0-13 16,0 9 13-16,0 6 4 15,0-4-2-15,0-2-2 16,15-8 1-16,8-1 17 16,-1 0-17-16,-7 0 3 15,-5-15 24-15,-4-12 1 16,-6-4 13-16,0 2 2 16,-25 1-39-16,-32 5 3 15,-7 9-8-15,-2 8-2 16,11 6-6-16,1 0-8 15,29 37-65-15,19 17-86 16,6 7-144-16,44 2-412 16</inkml:trace>
  <inkml:trace contextRef="#ctx0" brushRef="#br1" timeOffset="54706">23575 2695 632 0,'0'0'229'16,"0"0"-160"-16,0 0 59 15,0 0 3-15,0 0 12 16,0 0-88-16,38-63-15 0,-38 63 15 15,0 0-17-15,0 0-11 16,0 0-27-16,0 21-15 16,0 15 15-16,-16 13 2 15,-6 0-2-15,6-1 2 16,10-7 3-16,6-4-3 16,0-11-2-16,0-10 0 15,0-7-9-15,14-6 9 16,16-3-2-16,11 0-2 15,9-3 8-15,5-20 1 16,5-8-5-16,-13-9 0 16,5-1-1-16,-11 5 1 15,-7 4 0-15,-15 12-1 16,-6 9 4-16,-2 11-10 16,3 0 0-16,16 0-27 0,1 20 32 15,7 8-9-15,1 4-13 16,-1-7 13-16,0-5-9 15,-7-7 11-15,-1-11 0 16,-5-2 9-16,3 0 4 16,-6 0-4-16,-6-17 0 15,-6-9 10-15,-10-3-8 16,0 2 23-16,0-8-14 16,0 3-10-16,-10-3 21 15,-21 10-12-15,-7 5 4 0,8 8 6 16,15 6-19-1,8 6 1-15,7 0-2 0,0 18-15 16,0 19 13-16,0 9 2 16,0-1 0-16,22-4-1 15,11-10 5-15,5-8-8 16,6-10-15-16,0-5 1 16,-5-8 13-16,5 0 1 15,-9 0 4-15,1-24 4 16,-11-1-1-16,-3-1 0 15,-6-6 3-15,-4 7-5 16,-2 4 23-16,-4 7-23 16,0 8 3-16,-2 4 0 0,2-2 1 15,0 2-7 1,-6 2 2-16,0-3 0 0,0-2 3 16,0 1-2-16,0-2-1 15,0 4 7-15,0-1-4 16,0 3 14-16,0 0-11 15,0 0-5-15,0 0 21 16,0 0-22-16,0 0 0 16,0 0 8-16,0 0-2 15,0 0-12-15,10 0 0 16,18 20 6-16,11 6-1 16,2 2 1-16,9-5 0 15,5 3-2-15,5-3 4 16,-5-4-6-16,5 2-26 0,-7-3-42 15,-12-8-23 1,-11-2-145-16,-24-4-103 0,-6-4-243 16</inkml:trace>
  <inkml:trace contextRef="#ctx0" brushRef="#br1" timeOffset="54898">24972 2664 489 0,'0'0'201'0,"0"0"-65"15,0 0 36-15,0 0-38 16,0 0-75-16,0 0-39 16,-53-18-12-16,53 41-7 15,0 9 11-15,0-1-9 0,0 1 8 16,0 2-11 0,0 3-51-16,-30 1-102 0,14-5-151 15</inkml:trace>
  <inkml:trace contextRef="#ctx0" brushRef="#br1" timeOffset="55333">25521 2229 840 0,'0'0'141'0,"0"0"0"16,0 0 22-1,0 0-66-15,0 0-72 0,0 0-25 16,-50-20 1-16,50 80-1 16,0 12 12-16,0 2-8 15,0 1 16-15,0-7-20 16,0-5 1-16,0-12 5 16,22-10-6-16,0-13-12 15,4-8-36-15,-4-9-61 16,-6-11-24-16,-3 0-4 15,-7 0 31-15,-6-11 4 16,0-9-6-16,0 0 62 16,-44 0-9-16,0 0-4 15,-11 3 59-15,17 3 8 16,10 5 23-16,12 3 72 0,16 3 11 16,0 3-37-16,0-2-52 15,22-2-3-15,38-1 43 16,26-6-30-16,18-7-30 15,-2 4-5-15,-3 0-3 16,-26 3-206-16,-32 1-449 16</inkml:trace>
  <inkml:trace contextRef="#ctx0" brushRef="#br1" timeOffset="57864">19975 4190 662 0,'0'0'64'0,"0"0"-46"15,0 0 47-15,0 0 15 16,0 0-1-16,0 0-10 16,124-100-1-16,-95 64 4 15,-4-5-18-15,-3 1-27 16,0-3 2-16,-6 4-19 0,-10 4 6 16,-6 10-14-16,0 6-2 15,0 12 20-15,0 1-18 16,0 3 5-16,-6 3-7 15,-10 0 2-15,-6 0-11 16,-3 0 7-16,-4 0 2 16,4 3 0-16,-3 20-2 15,-2 2 1-15,11 7 0 16,1 3 2-16,8-1-6 16,10-1 5-16,0 2-20 15,6-6 12-15,48-10-3 16,16-9 4-16,0-10 3 0,7 0 4 15,-2 0-3-15,-1-29 3 16,-17-5 0-16,4-10 6 16,-11-1 0-16,-9-7-4 15,-3-6 10-15,-2 2-3 16,-20-7 19-16,-16 0-16 16,0-1-1-16,0 8 16 15,0 10-22-15,-13 12 23 16,-9 11-10-16,5 12-8 15,9 5 8-15,0 6-18 16,-1 0-14-16,-20 9 7 16,4 39-7-16,-19 18 14 15,5 11 1-15,17 0 0 16,16-3 3-16,6-3-4 16,0-7 0-16,39-10 0 0,21-8 0 15,6-17-4-15,-2-15 0 16,2-11-12-16,5-3 16 15,-11 0-2-15,-7-23 2 16,-9-5 1-16,-5-4 2 16,-20 1-3-16,-6-1 3 15,-13-6-1-15,0 2 9 16,0 4-6-16,-13 7-3 16,-6 10 16-16,0 12-14 15,10 3 5-15,-2 0-9 16,11 0-6-16,-14 0 4 15,-5 14-9-15,-1 19 11 0,1 9 1 16,19-2 0-16,0 3-1 16,0-5 0-16,12-4 1 15,20-9-6-15,-4-10-8 16,5-13 4-16,-1-2 3 16,-1 0 5-16,5-8 1 15,-11-12 2-15,3-6 1 16,-5 0-1-16,-1 1-2 15,-7 1 0-15,-5 6 6 16,-4 5-6-16,-3 7 0 16,5 6-2-16,3 0-1 15,6 0-1-15,-1 23-6 16,0 9 7-16,-7 5 0 0,-3 0 3 16,1-5 0-1,-1-6 0-15,-6-12 2 0,3-6-5 16,-3-8 2-16,6 0 1 15,-6 0 7-15,7 0-6 16,2 0 6-16,13-2-7 16,0-18 4-16,11-3-7 15,-1-7 3-15,2 4 0 16,-2 1 0-16,-10 4 2 16,-5 8-2-16,-11 5 0 15,-6 4 2-15,0 4-4 16,0 0-6-16,0 25-7 0,0 14 11 15,0-2 6 1,0-3-2-16,0-11 0 0,8-6 2 16,3-6-6-16,2-7 4 15,-7-2-2-15,-3-2-5 16,10 0 10-16,2-20-3 16,1-8 3-16,0-1-2 15,0 1 4-15,1 2-5 16,0 0 0-16,-6 9-1 15,-2 8 1-15,-2 7 0 16,-1 2-2-16,16 0-9 16,-6 0 10-16,9 17-7 15,-9 8 8-15,-2-5-5 16,-6-2 5-16,6-10-12 16,-5-2 3-16,-4-6 8 0,6 0-4 15,-5 0 5-15,10-9 0 16,-3-12 4-16,-4 3 0 15,1-10-4-15,-10 7 3 16,0-1 4-16,0 1 20 16,0 1-22-16,0 5 10 15,-10 10 9-15,1-1-21 16,2 6 5-16,7 0-8 16,0 0-14-16,-6 20 4 15,6 14 9-15,0 6 2 0,0 0 2 16,6-6-3-1,16-5 0-15,4-12 0 0,-3-2 0 16,5-13-2-16,-3-2-1 16,4 0 3-16,2 0 1 15,-2-19 2-15,-9 1-3 16,2 1 0-16,0 0 3 16,-6 6-2-16,-10 2-1 15,0 7 0-15,-6 2-6 16,3 0 6-16,-3 0-9 15,7 8 2-15,5 14 7 16,-12-2-3-16,3 1 1 16,4-1-7-16,-7-6 5 15,6-2-14-15,-3-7 11 16,4-2 1-16,5-3-2 0,-1 0 8 16,11 0-8-16,0-14 8 15,-3-6 1-15,3 3 3 16,-6-1-4-16,3 6 0 15,-10 7 2-15,7 0-5 16,1 5 3-16,-3 0-3 16,8 0-2-16,-5 0 0 15,2 8 3-15,0-6 0 16,0 2 2-16,0-4 4 16,9 0-4-16,-1 0 0 15,7-22 8-15,-2-8-4 16,-4-7 8-16,-12-3 10 0,-5-4 9 15,-11-4 2-15,0 0 2 16,0 8-9-16,-11 12 15 16,-11 8-30-16,9 14 18 15,4 6-18-15,3 0-11 16,-4 16-6-16,-3 28-4 16,10 13 10-16,3 3 6 15,0 3-5-15,0-1-1 16,0-1 0-16,3-12-3 15,20-9-23-15,-8-12-37 16,-2-8-24-16,-7-12-29 16,-6-8-93-16,0 0 25 15,0-22-25-15,0-18-64 16,-34 0-72-16</inkml:trace>
  <inkml:trace contextRef="#ctx0" brushRef="#br1" timeOffset="58000">22528 3891 245 0,'0'0'210'0,"0"0"-63"16,0 0-43-16,0 0 0 15,0 0-24-15,0 0-34 16,-47-60-4-16,133 45-18 16,29-5-1-16,11 2-10 15,-18 7-13-15,-15 8 0 16,-24 3-60-16,-8 0-188 16</inkml:trace>
  <inkml:trace contextRef="#ctx0" brushRef="#br1" timeOffset="58825">23514 3891 604 0,'0'0'299'0,"0"0"-220"15,0 0 60-15,0 0-5 16,0 0-54-16,0 0-25 16,-54-81-20-16,54 81-23 15,0 0-12-15,-6 2-6 16,-4 31 6-16,4 6-2 0,0 7 4 16,6 0-1-16,0-3 2 15,0-12 0-15,6-7-6 16,22-14 1-16,10-10 2 15,-6 0 6-15,-1-2-5 16,-1-21 9-16,-14-8-9 16,-10-4 1-16,-6-5 11 15,0-4-11-15,0 5 4 16,0 0 22-16,-35 2-21 16,4 7 1-16,1 14 1 15,11 4-6-15,0 12-5 16,4 0 2-16,-17 3-10 0,-1 28 4 15,-4 18 9-15,14 2-3 16,23 1 0-16,0-3 0 16,16-12-4-16,52-17 4 15,10-14 0-15,12-6-2 16,12-4 7-16,-4-27-3 16,-6-3 1-16,-10-9-2 15,-27 0 22-15,-11-9-9 16,-28 1 5-16,-16-6 20 15,0 5-25-15,0 7 2 16,0 15 2-16,-16 14-4 16,10 14 13-16,-1 2-27 15,7 0 1-15,0 11-7 16,0 28-5-16,0 19 11 0,0 13 7 16,0 14-6-16,0 19 6 15,0 22-7-15,0 20 0 16,-9 9 0-16,-43 13 3 15,-1-2-6-15,4-15-7 16,19-28-24-16,24-40-1 16,6-43-10-16,22-32 45 15,31-8 2-15,7-14-2 16,4-35 3-16,3-19 0 16,3-18-1-16,-10-3 4 15,-22 1-6-15,-38 8-5 16,0 11 5-16,-66 14-47 0,-43 13-77 15,1 7-65-15,17 10-87 16,31 2-131 0</inkml:trace>
  <inkml:trace contextRef="#ctx0" brushRef="#br1" timeOffset="60089">24482 3882 664 0,'0'0'225'0,"0"0"-125"0,0 0 30 16,0 0-25-16,0 0-50 15,0 0-18-15,-16-46-31 16,16 46 9-16,5 0-10 15,39 0-3-15,9 0 5 16,7 0-7-16,1 17 0 16,-13 14 18-16,-9 9-18 15,-8 3 5-15,-12-2-1 16,-16-4-3-16,-3-6-2 16,0-8 0-16,0-6 1 15,-25-3 10-15,-30-5-8 16,5-3-4-16,6-6-1 0,17 0-4 15,21 0 4 1,6-15-5-16,0-19 7 0,33-8-6 16,23-7 8-16,-2-6-1 15,1 7 1-15,-2-1 1 16,-7 8-2-16,-10 13 0 16,-9 6 0-16,-12 8 15 15,-2 2-7-15,-13 1 9 16,0 2 5-16,0-2 0 15,0 2 8-15,0 4-27 16,0 1 1-16,0 4 8 16,0 0-12-16,0 0-5 15,-16 12-3-15,4 22 8 0,-10 9 3 16,17 3-3 0,5-1 0-16,0-4-4 0,20-10 4 15,37-7 0 1,6-16-1-16,8-8 3 0,4 0-2 15,-1-6 0-15,-16-22 0 16,-5-7 7-16,-8-1-7 16,-6-3 0-16,-9 2 3 15,-7 6-2-15,-7 5 4 16,-3 12-5-16,-7 6 0 16,3 8-11-16,7 0 8 15,0 0-8-15,6 16 9 0,-13 7-4 16,4 1 0-16,-7-8-11 15,-1-4 4-15,-5-4 10 16,0-8-15-16,0 0 18 16,0 0 2-16,0 0-2 15,0 0 12-15,-11-14-12 16,-11 0 0-16,-3-6 4 16,-10 3 3-16,10 5-2 15,-5 2-4-15,8 3 2 16,0 7-6-16,-3 0 3 15,-13 11 0-15,7 26-5 16,-4 11 10-16,18 7-5 16,17-6 0-16,0-10 0 15,0-7 0-15,28-14 0 16,11-7 0-16,2-11 0 0,5 0 3 16,-10 0 2-16,3-25 3 15,-10-7-8-15,-14 1 25 16,-5-4-10-16,-10 4-9 15,0 5 28-15,0 9-31 16,0 8 5-16,6 9-8 16,-6 0 1-16,10 0-3 15,2 17-16-15,-1 22 18 16,5 9 7-16,-2 3-7 16,0-3 0-16,8-7-2 15,-12-13 7-15,12-11-5 16,-7-14 0-16,14-3 0 0,2 0 14 15,8-23-9 1,-1-11 0-16,0-6-2 0,7-10 5 16,-4-1 5-16,10 0-13 15,-12 10 0-15,-14 17 8 16,-9 10-8-16,2 10-1 16,1 4-2-16,19 0 1 15,0 20-3-15,14 15 4 16,-14 2 1-16,-1 0-1 15,-4-6 1-15,-17-8 0 16,-10-5-33-16,-6-8-98 16,0-6-187-16,-17-4-562 0</inkml:trace>
  <inkml:trace contextRef="#ctx0" brushRef="#br1" timeOffset="72059">14909 6327 542 0,'0'0'287'0,"0"0"-166"15,0 0-10-15,0 0 8 16,0 0-24-16,0 0-43 15,0 0 0-15,0 0 3 16,5-15-2-16,-5 10 5 16,0 1-20-16,0-7 11 15,0-3-22-15,0-6-18 16,-35 0 8-16,4 8-17 16,-1 6-3-16,-2 4 2 0,15 2-7 15,-11 0 7-15,-1 0-10 16,-13 20 11-16,-2 14-5 15,5 9 5 1,13 0-8-16,19-3 1 0,9-3-14 16,0-10 8-16,0-6-6 15,25-6-5-15,9-9 20 16,-1-6-9-16,-1 0 13 16,12-21 3-16,-3-21-1 15,4-13 8-15,-13-2-10 16,-10-8 0-16,-10-1 23 15,-9-5-19-15,-3-4-1 0,0-3 7 16,0 7-9 0,0 14 7-16,0 23-8 0,0 20 0 15,0 10 20-15,0 4-20 16,-9 0 1-16,3 0-3 16,-4 32-16-16,-2 23 15 15,2 18-1-15,4 10 8 16,6-2-5-16,0 2 1 15,0-1 0-15,0-1 4 16,6-7-1-16,32-11-6 16,-7-18-1-16,7-13-8 15,1-15 5-15,-1-14-14 16,6-3 13-16,5 0 5 16,4-26 2-16,4-12-1 15,-21-13 2-15,-14-6 0 0,-16-5 4 16,-6-7-4-16,0 9 0 15,-9 17 2-15,-21 14 6 16,16 18-11-16,3 11 3 16,5 0-9-16,-7 0 8 15,-12 31-16-15,3 18 17 16,-7 14-10-16,26-6 6 16,3 0-8-16,22-11 1 15,41-6-8-15,14-17 9 16,5-11-20-16,-2-12 17 15,-4 0 8-15,-9-6-1 16,-4-23 6-16,-11-5 1 0,-14-10 1 16,-16 0 11-16,-19-6-8 15,-3-4 0-15,0 11 16 16,0 6-20-16,-16 17 15 16,0 12-2-16,1 8-13 15,5 0-2-15,-13 0-2 16,-12 20 3-16,4 8-5 15,5 7 8-15,14-7-6 16,12 7 1-16,0-5-10 16,0-1 8-16,12-5-12 15,29-8 3-15,5-7 13 16,-8-9-18-16,-7 0 18 16,-3 0-2-16,-2-9 6 0,-11-6 8 15,-2 4-11 1,-2 6 16-16,-5 5-5 0,2 0-12 15,22 0-4-15,1 31-1 16,7 20 5-16,-8 10 13 16,-16 8-12-16,-6 7 9 15,-5 2 7-15,-3-1-16 16,0 3 5-16,0 3-6 16,0 0 3-16,0-11 1 15,0-21-4-15,-3-16 0 16,3-27-3-16,0-8 12 15,0 0-1-15,0-41 17 0,31-25-19 16,17-22 15-16,13-12-21 16,-11-17 1-16,-12-9 5 15,-7-2-2-15,-4-4-4 16,-5 9 0-16,6 15 0 16,-3 27 3-16,-2 30-3 15,-8 28 0-15,-8 14-6 16,-7 9 5-16,0 0-7 15,0 35-4-15,0 31 10 16,0 16 1-16,0 1 1 16,0-8 0-16,0-12-2 15,9-12 6-15,19-17-5 16,5-14 1-16,-11-11 0 16,-6-6-1-16,-3-3 1 15,9 0 0-15,15-17-3 0,6-26 6 16,16-17-2-16,-10-5-1 15,-11-5 4-15,-4 2 0 16,-12 14-4-16,-6 18 0 16,-13 20 4-16,4 10-4 15,-7 6-3-15,6 6-5 16,10 32 1-16,1 15 2 16,-3 10 5-16,3-5 0 15,-1-13-2-15,3-14 4 16,0-7-2-16,3-16 0 15,0-5 1-15,6-3 1 16,5 0 2-16,-5-14-4 0,4-15 6 16,-7-7 1-16,-9-10-7 15,-10-7 0-15,-6-3 2 16,0 1-2-16,0 6 0 16,-8 16 0-16,-22 9 3 15,8 16-3-15,13 5 0 16,2 3-4-16,-15 9-10 15,-3 35 12-15,-3 18 0 16,11 6 2-16,17-5 0 16,0-12 1-16,55-4-1 15,5-14 0-15,7-12 1 16,-4-10 4-16,-3-11-5 16,7 0 0-16,-10 0 0 0,9-29 0 15,-11-6 0 1,-11-4 6-16,-19-6-4 15,-9 2 4-15,-16-1-6 0,0 7 0 16,0 11 9-16,0 12-4 16,0 9 1-16,0 5-6 15,0 0 0-15,0 2-5 16,0 33-9-16,0 8 14 16,23 3-1-16,-7-3 5 15,0-4-4-15,-4-5 0 16,10-8 2-16,-6-9-4 15,11-8 2-15,7-9-3 0,4 0-3 16,0-9 7 0,-5-23-1-16,3-13 3 0,-3 1 0 15,-5-6-2-15,-12 4-1 16,-6 15 0-16,-4 11-1 16,0 10 5-16,-6 10-8 15,3 0 4-15,16 12-14 16,-3 29 13-16,-5 10-4 15,3 7 5-15,0-5-2 16,8-9 4-16,-3-19-2 16,16-7 0-16,4-16 0 15,2-2 5-15,9 0-5 16,-3-20 0-16,14-19 4 16,-13-8-1-16,-9-4-3 15,-17-3 3-15,-22 5-1 0,0-5 13 16,0 8-12-16,-46 12-3 15,12 10 11-15,5 16-9 16,14 8-3-16,8 0 1 16,1 20-7-16,3 35 0 15,-5 14 5-15,8 8 4 16,0-4-2-16,0-10 3 16,0-11-4-16,39-14 1 15,9-16-28-15,19-10-4 16,15-12-38-16,20 0-54 15,5-3-122-15,-2-31-126 16</inkml:trace>
  <inkml:trace contextRef="#ctx0" brushRef="#br1" timeOffset="72360">19403 5620 690 0,'0'0'203'16,"0"0"-86"-16,0 0 8 16,0 0 10-16,0 0-39 15,0 0-29-15,-53-71-13 16,29 73-34-16,-7 42-14 16,-7 15 21-16,-9 27 0 0,17 6-5 15,22 2-17-15,8 3-3 16,0 0 10-16,3-2-9 15,32-7-3 1,6-11 0-16,12-13-5 0,2-16-26 16,11-16-86-16,21-15-114 15,18-17-125-15,18 0-226 16</inkml:trace>
  <inkml:trace contextRef="#ctx0" brushRef="#br1" timeOffset="72635">19832 5626 745 0,'0'0'194'16,"0"0"-91"-16,0 0 16 16,0 0-18-16,0 0-89 15,0 0-4-15,137-26 12 16,-7 55-2-16,-10 10 10 15,-5 13-8-15,-16 14-11 16,-36 8 12-16,-18 10-18 16,-37 0 2-16,-8 2 0 15,-2 3 1-15,-49 0-6 16,-9-12 0-16,5-5-64 16,14-12-89-16,3-12-208 15</inkml:trace>
  <inkml:trace contextRef="#ctx0" brushRef="#br0" timeOffset="-50144">8392 791 410 0,'0'0'261'16,"0"0"-98"-16,0 0-43 15,0 0 6-15,0 0-44 16,0 0-27-16,0-11-3 15,0 11-32-15,0 0 10 16,0 0-22-16,0 0-4 16,0 0-7-16,0 3 3 15,0 17 0-15,-3 8-2 16,-3 7 8-16,6-1-12 16,0 1 6-16,0-10-15 15,39-2 10-15,8-9-28 16,13-5 7-16,14-9 25 0,-5 0-3 15,-5 0 3 1,-10 0 1-16,-10-14 0 0,-11-7 6 16,-11 1-1-16,-16-2 35 15,-6-7 23-15,0-3-17 16,0-2 8-16,-16-3-10 16,-37 0-26-16,-8 5 23 15,-10 6-33-15,5 7 0 16,-3 14-4-16,-2 5-4 15,-1 0-2-15,1 10-3 0,8 19 5 16,19 3-5 0,11 2-36-16,14 10-59 0,19 0-104 15,0 5-288 1</inkml:trace>
  <inkml:trace contextRef="#ctx0" brushRef="#br0" timeOffset="-48579">8758 3030 295 0,'0'0'170'15,"0"0"-123"-15,0 0 26 16,0 0-29-16,0 0-13 16,0 0 15-16,-15 0 13 15,15 0-15-15,0 0-10 16,0 0-23-16,0 0 3 15,9 0 9-15,19 0 1 16,4 0 9-16,4 0-12 16,5-12 2-16,12 1 13 15,15-7-9-15,7 2-4 0,18-2 13 16,8-2-30-16,20 1 3 16,9-1-4-16,-15-3-3 15,-16 5 5-15,-30 5-7 16,-25 4 0-16,-17 5 3 15,-16 4-3-15,-5 0 0 16,-6 0 0-16,0 0 1 16,5 0-5-16,1 0 4 15,10 0 0-15,12 0 0 16,4 0 0-16,-1 0 0 16,2-2 3-16,-14 2-2 15,-5 0 0-15,-3 0-1 16,-11 0 0-16,6 0-1 0,-6 0 4 15,0-3-3 1,0 3 0-16,0 0 1 0,0 0 5 16,0 0-6-16,0 0 0 15,0 0 14-15,10 0-14 16,2-3 5-16,4 1-3 16,0-3 0-16,-7 5-2 15,4 0-2-15,-7 0 2 16,-3-1 3-16,5 1 1 15,-8 0-4-15,5-3 1 16,-5 3 0-16,3-3 4 16,11 3-5-16,-8-3 0 0,10 0-3 15,6 0 7 1,-12 1-4-16,5-5 0 0,1 5 0 16,-3-1-3-16,-4 3-7 15,-9 0-65-15,0 0-77 16,0 0-146-16,0 14-314 15</inkml:trace>
  <inkml:trace contextRef="#ctx0" brushRef="#br0" timeOffset="-23413">7009 997 39 0,'0'0'103'0,"0"0"-20"15,0 0 57-15,0 0-51 16,0 0-34-16,0 0 3 16,0-37-14-16,0 37 31 15,0 0-25-15,0 0-23 16,0 0 8-16,0 0-19 15,0 0 12-15,0 0-1 16,0 0 1-16,0 0 14 16,0 0-14-16,0 0-6 15,0 0 18-15,0 0-22 0,0 0-3 16,0 0-4 0,0 0-6-16,0 0 5 0,0 0-10 15,0 0-5-15,-17 11 5 16,-5 15 3-16,-4-1 9 15,14-4-9-15,-10 2-2 16,6 2 16-16,-9 1-11 16,-5 9 0-16,8-4 19 15,-3 6-23-15,-3 2 15 16,6 2-1-16,6 2-14 16,-1-6 17-16,12 0-18 15,-6-2-1-15,5-4 26 16,-4-3-24-16,-2 1 7 0,-4 3-1 15,0-4-4-15,7 1 18 16,-4-1-20-16,-3-2-2 16,7-3 16-16,-5-3-11 15,6-6-3-15,0-2 0 16,2-4-2-16,-3 1 7 16,2 3-7-16,-2-4 0 15,3 0 1-15,-1 2 2 16,7-2-3-16,-3-2 0 15,3-1 1-15,0-2-1 16,0-3 0-16,0 0 0 16,0 0-1-16,0 0 1 15,0 0 0-15,0 0 0 16,0 0 0-16,0 0-3 0,0 0 3 16,0 0 0-16,0 0 3 15,0 0 1-15,0 0-4 16,0 0 5-16,0 0-5 15,0 0 0-15,0 0-78 16,0-6-94-16,0-8-84 16,0-6-469-16</inkml:trace>
  <inkml:trace contextRef="#ctx0" brushRef="#br0" timeOffset="-22321">3513 1477 116 0,'0'0'220'16,"0"0"-68"-16,0 0-29 15,0 0-9-15,0 0-37 16,0 0-14-16,0-22 11 16,0 19-9-16,0 3 5 15,0 0-27-15,0 0-14 16,0 0 8-16,0 0-32 0,0 0 0 16,0 0-5-16,0 0 1 15,0 0-4-15,16 11-8 16,17 18 11-16,14 10 33 15,11 4-7-15,-5 3 3 16,4 3 1-16,3-3-25 16,7 2 20-16,-13 1-18 15,-7-6-7-15,-1-9 22 16,-15-5-22-16,4-4 5 16,-15-2-1-16,8 4-3 15,-12-5 14-15,6 3-15 16,-6-4 0-16,6 1 9 0,0-2-6 15,-5-5-2-15,5-1 1 16,-14-2-2-16,6-7 4 16,-11 4-4-16,3-6 0 15,-6 2 6-15,7-1-6 16,-7-4 0-16,0 2 0 16,0-2 3-16,0 0-1 15,0 0-2-15,0 6 0 16,3-4-4-16,3 4 9 15,1 0-5-15,-1-3 0 16,-3 0 4-16,-3 3-4 16,6-3 0-16,1 2 0 15,-7-2 1-15,0-3-1 16,0 0 0-16,0 0-2 16,0 0 5-16,0 0 2 0,0 0-5 15,0 0 0-15,0 0-6 16,-7 0-61-16,-54 0-146 15,-24-17-518-15</inkml:trace>
  <inkml:trace contextRef="#ctx0" brushRef="#br0" timeOffset="-21510">1718 1495 582 0,'0'0'175'0,"0"0"-12"16,0 0-53-16,0 0-14 15,0 0-6-15,0 0-41 16,8-158 2-16,-30 144-25 16,-2 3-15-16,2 4 23 15,0 5-34-15,13 2 3 16,-4 0-7-16,13 0-2 0,-9 0-4 15,-13 0-3-15,0 23 13 16,-5 6 13-16,27-4-13 16,0 4 0-16,0 0-10 15,33-4 6-15,27 4 3 16,17-4-2-16,-2-2-11 16,1 0 10-16,1-2 1 15,-14 4 2-15,-8-2-7 16,-24 2 5-16,-12 4 2 15,-19-3 0-15,0-4 1 16,-19 2 0-16,-36-9 0 16,2-7 0-16,-7-6 5 15,19-2 4-15,5 0-9 0,11-8 0 16,3-15 8-16,12-14-4 16,4-1-4-16,6-7 0 15,0-13 0-15,0-1 6 16,9-1-6-16,14 0 0 15,-11 11 0-15,-12 11 4 16,0 7-4-16,0 11-22 16,-12 6-15-16,-26 11-75 15,-11 3-55-15,-4 3-124 16,-7 31-221-16</inkml:trace>
  <inkml:trace contextRef="#ctx0" brushRef="#br0" timeOffset="-20724">4524 531 577 0,'0'0'175'0,"0"0"-46"15,0 0-25-15,0 0-21 16,0 0-25-16,0 0-6 16,-38-111-34-16,10 102 15 15,12 6-15-15,-9 3-17 16,-5 0 4-16,-1 0-5 15,-7 14 0-15,5 15-10 16,-5-1 13-16,10 4-3 16,6-3 0-16,12-3 5 15,10-10-11-15,0-4 6 16,0-7 0-16,38-5-1 16,17 0 8-16,-2 0-7 0,7-23 5 15,-14-2-4-15,-9 5 10 16,-18 3-11-16,-6 8 0 15,-10 9 12-15,-3 0-5 16,0 0 10-16,0 0-17 16,0 6-12-16,7 20 12 15,5 8 4-15,-2 3-1 16,5 4 3-16,1-2-4 16,1 4-2-16,-4 6 0 15,-13-2-55-15,0-6-272 16</inkml:trace>
  <inkml:trace contextRef="#ctx0" brushRef="#br0" timeOffset="-43658">8167 9448 493 0,'0'0'163'0,"0"0"-50"15,0 0-1 1,0 0-8-16,0 0-22 0,0 0-27 16,0-6-17-16,4 6-11 15,2 0 12-15,0 0-25 16,4 0-8-16,2 12 33 16,4 11-12-16,1 0-14 15,-1 0-1-15,6-1-3 16,-6 4 7-16,6-3-15 15,3-3 3-15,-3-4 9 16,6 3-13-16,-6-5 12 16,-2-1-4-16,2 5-5 0,1-4 10 15,-8 4-9 1,7 2 1-16,2-3 12 0,-2 0-14 16,0-2 4-16,-7-1 0 15,1-3-5-15,0 0 12 16,0 1-13-16,1 2 0 15,5 1 8-15,6 5-6 16,-3-4-1-16,10 7 5 16,3 3-7-16,1-3 14 15,-8 0-13-15,7-3 0 16,-13-3 9-16,4 3-6 16,-4-5-4-16,-2 1 3 15,6-2-3-15,-7-1 9 16,0 1-9-16,-3-2 0 15,1-4 5-15,-6 0-3 0,-3 0-2 16,0-2 0-16,0 0 2 16,-11-3 0-16,6-3-2 15,-6 3 0-15,0-3 1 16,0 0 2-16,0 0-3 16,0 0 0-16,0 0 2 15,0 0-2-15,0 0 0 16,0 0 0-16,0 0-2 15,0 0 5-15,0 3-3 16,3-3 0-16,4 5 0 16,-1-2 0-16,-3 3 0 15,4 0 0-15,-1 0-1 0,0-4 4 16,-6 1-3-16,3 0 0 16,4 0 1-16,-7-3-2 15,0 3 1-15,6-3 0 16,-6 0 3-16,0 0 1 15,0 0-4-15,0 0 0 16,0-12-22-16,-16-8-89 16,-22 3-207-16,-15 9-565 15</inkml:trace>
  <inkml:trace contextRef="#ctx0" brushRef="#br0" timeOffset="-42584">6176 9971 350 0,'0'0'185'0,"0"0"-72"0,0 0 3 16,0 0-24-16,0 0-12 16,0 0-38-16,-7-11-7 15,7 11-1-15,0 17-10 16,-3 9 70-16,3 3-57 16,-6-1-18-16,0 3 34 15,-4 1-22-15,-7 3-1 16,6-1-11-16,0 0-12 15,2 3 16-15,-10 0-18 16,10-3 0-16,-1-2 11 0,-3-1-13 16,7 1 8-1,3-7-5-15,-3 0-1 0,-4-1 14 16,-2 0-18-16,2 1 0 16,-4 1 17-16,0-4-18 15,3 4 7-15,0 0 0 16,0-3-6-16,-2-1 14 15,10-4-15-15,-9-1 1 16,2-3 8-16,4 0-5 16,-4 1-1-16,4 2-3 15,-3 0 2-15,2 1 2 16,1-4-4-16,3-3 0 16,-3-2 0-16,6-2 2 15,-13 3-2-15,10 4 0 16,-11 0 1-16,12 6 5 0,-12-3-6 15,8 1 0 1,3-2 3-16,-10-1 2 0,4 2-5 16,3-2 0-16,-4-4 1 15,-3 0 0-15,10 1-1 16,-3 0 0-16,0-4 1 16,-1 1 1-16,7-7-2 15,0 1 0-15,0-3 2 16,0 0 2-16,0 0-4 15,0 0 0-15,0 0 6 16,0 0-4-16,0 0-4 16,0 0 1-16,0 0 1 0,0 0-3 15,0 0 3 1,0 0 0-16,-3 0-6 0,-3 0 2 16,-4 0-23-16,-8 3-27 15,-15 0-59-15,1 0-110 16,-5-3-176-16</inkml:trace>
  <inkml:trace contextRef="#ctx0" brushRef="#br0" timeOffset="-41401">3364 8945 143 0,'0'0'373'0,"0"0"-258"16,0 0-24-16,0 0-5 15,0 0-28-15,0 0-21 16,0-12 7-16,0 10-13 16,0 2-1-16,0 0 20 0,0 0-19 15,-32 0 1-15,-15 12 9 16,-14 13-34-16,-5-2 23 16,9-6-5-16,7 0-3 15,4-6 15-15,9 2-19 16,5 1-2-16,-1 0-4 15,-4 3-9-15,-1 0 8 16,-11 3-8-16,5-3-3 16,6 0 12-16,0-2-11 15,7-4 3-15,1-3-1 16,8 1-2-16,7-3 4 16,-1-1-5-16,0 1 0 15,3 2-3-15,-2-2 8 16,-1 3-6-16,-1 0 1 15,-5-4 0-15,-3 4 5 0,-4 6-5 16,-2-1 0 0,1-3-5-16,8 0 10 0,8-2-5 15,9-6 0-15,-1 3 1 16,0-6-2-16,6 3 1 16,-10-1 0-16,-2 4-5 15,2-3 6-15,-2 0-1 16,12 3 1-16,-10-6 2 15,4 3-1-15,6-3-2 16,-3 0 0-16,3 0-2 16,0 3 3-16,-7-1-1 15,1 1 0-15,0 0 3 0,3-3-5 16,-4 0 2-16,7 2 0 16,0-2 1-16,0 0-1 15,0 0 0-15,0 0 0 16,0 0 2-16,0 0-8 15,0 0-3-15,0 0-23 16,0 0-4-16,0 0-50 16,0 5-32-16,0 2-45 15,0-4-129-15</inkml:trace>
  <inkml:trace contextRef="#ctx0" brushRef="#br0" timeOffset="-36100">10195 9466 123 0,'0'0'662'0,"0"0"-534"15,0 0-55-15,0 0 26 0,0 0-16 16,0 0-6-1,123-20-8-15,-73 2-16 0,-8 4-13 16,-4 3 11-16,-9 5-30 16,-14 3-4-16,1 3-9 15,1 0-8-15,-4 0 4 16,2 0-4-16,1 3 0 16,-6 17-2-16,-4 9 2 15,-6 2 0-15,0 11-2 16,-10 10 2-16,-49 5 9 15,-9 0-9-15,-1-5 0 16,14-18 4-16,24-14 2 0,18-11-8 16,13-6 2-1,0-3 0-15,0 0-4 0,13 0 4 16,29 0 0-16,8 0 10 16,4-8-7-16,-10 2-3 15,-2 0 0-15,2 6 0 16,-6 0 1-16,6 0-1 15,-11 0 0-15,-5 8-6 16,-12 6 10-16,-13 1-5 16,-3 2 1-16,0 6 0 15,-31-1-4-15,-46 2 4 16,-24 1-7-16,-14-5 5 16,-6-2-55-16,7-4-55 15,5-3-100-15,5 1-198 16</inkml:trace>
  <inkml:trace contextRef="#ctx0" brushRef="#br0" timeOffset="-35408">7513 11167 277 0,'0'0'432'0,"0"0"-251"0,0 0-32 15,0 0 7-15,0 0-52 16,0 0-28-16,-61-53-27 16,61 57-35-16,0 30-11 15,0 15 55-15,0 7-30 16,0 5-6-16,0-9-5 16,22-4-11-16,8-14 5 15,1-9-11-15,-2-12 0 16,-4-11 0-16,3-2 3 15,11 0-3-15,15-33 8 16,15-20-8-16,2-1 8 16,-16 9-8-16,-22 13 0 15,-10 14 3-15,-23 14-2 0,0 4-1 16,0 0 0-16,0 0 0 16,10 0-4-16,-1 20-4 15,4 14 8-15,-13 9 3 16,0-4-3-16,0 1 0 15,0-3 0-15,0-5-16 16,0-6-22-16,-22-3-78 16,-16-9-122-16,5-6-139 15</inkml:trace>
  <inkml:trace contextRef="#ctx0" brushRef="#br0" timeOffset="-34629">3126 11103 481 0,'0'0'200'0,"0"0"-29"16,0 0-39-16,0 0-21 15,0 0-20-15,0 0-33 16,-9-57 1-16,18 51-18 15,-2 4 12-15,-7 2-20 0,0 0-15 16,0 0 16-16,0 0-27 16,0 0 2-16,0 0-9 15,0 0 4-15,0 0-10 16,0 5 3-16,0 16 3 16,0 2 25-16,3-3-25 15,3 0 0-15,7 0 11 16,2-3-11-16,1 0 6 15,6-3-6-15,0 1 2 16,5-1 2-16,11 1-4 0,-1 1 0 16,1 2 2-1,1-2 2-15,-7 5-4 16,2-1 0-16,-8 0 2 0,-3 2 5 16,-15 4-6-16,0 0-1 15,-8 0 0-15,0 1 5 16,0 3-6-16,-46-7 1 15,-7-4 0-15,-1-4 2 16,6-6-2-16,-3-4-17 16,12-5-30-16,3 0-60 15,3 0-52-15,11-34-59 16,12-18-45-16,10-13-375 16</inkml:trace>
  <inkml:trace contextRef="#ctx0" brushRef="#br0" timeOffset="-34555">3126 11103 441 0</inkml:trace>
  <inkml:trace contextRef="#ctx0" brushRef="#br0" timeOffset="-34479">3126 11103 441 0,'70'-65'197'0,"-47"42"-72"0,-1-3 0 0,16 6-36 0,6 0-52 16,11 0-12-16,8 3-25 16,-3 0-6-16,-21 6-128 15,-33-1-426-15</inkml:trace>
  <inkml:trace contextRef="#ctx0" brushRef="#br0" timeOffset="-46259">9884 5174 332 0,'0'0'171'0,"0"0"-97"16,0 0-28-16,0 0 2 16,0 0-24-16,0 0 4 15,-27 0 7-15,27 0-15 16,0 0 6-16,0 0 7 15,0 0-13-15,0 0-7 16,0 0-9-16,0 0-4 16,0 0 18-16,0 0-12 15,0 0-2-15,0 0 4 0,22 0 28 16,5 0 31-16,7 9-39 16,7-1-14-16,5 1 25 15,7-1-16-15,1-2-3 16,-4 0 0-16,-11-4-7 15,-7 4 9-15,-10-2-18 16,-3 1-1-16,15-2 25 16,-1-1-23-16,5 2 11 15,9-2 6-15,-9-2-6 16,14 0 1-16,-5 3-17 16,-3-3 0-16,0 0 7 15,-5 3-7-15,-14-3 0 16,-2 3-3-16,-8 0 6 0,1 0-3 15,-2 0 0 1,5-1 0-16,0-2 0 0,6 3 1 16,-3 0-1-16,9 1 0 15,-2-2 3-15,-3 1-6 16,3-1 3-16,-7 2 0 16,-7-2 0-16,7 2 3 15,-6-3-3-15,6 3 0 16,0-4 3-16,-2 3-4 15,2-3 1-15,-6 2 0 16,3-2-3-16,-9 4 5 16,-4-4-2-16,-3 0 0 0,3 2 0 15,-6-2 2-15,0 0-2 16,0 0 0-16,0 0 2 16,0 0-1-16,7 0-1 15,-7 0 0-15,9 0 3 16,5 0-8-16,-12 0 5 15,4 0 0-15,2 0 3 16,-8 0-3-16,0 0-1 16,6 0 1-16,-6 0 0 15,0 6-28-15,0-1-171 16,-45 13-208-16</inkml:trace>
  <inkml:trace contextRef="#ctx0" brushRef="#br0" timeOffset="-45172">9582 7421 545 0,'0'0'106'15,"0"0"-42"-15,0 0 39 16,0 0-19-16,0 0-15 15,0 0-3-15,-39 0-17 0,39 0-12 16,0 0 0 0,0 0-34-16,0 20-1 15,3 7 70-15,19-1-61 16,8-2 2-16,-5 0 5 0,9-1-8 16,-2-5 14-16,6 6-7 15,4-1-5-15,2 0 19 16,0 2-14-16,5-1-1 15,1 1 0-15,-3-5-6 16,-1 3 9-16,1-3-9 16,-9-3-10-16,0 0 20 15,1 3-18-15,-8 3 4 16,7 0 5-16,-16 2-10 16,6-1 10-16,-1 1-11 15,1 1 3-15,-3-3 16 16,10 0-18-16,-10 0 0 15,5-1 7-15,-8 0-5 0,0-4 3 16,3 3-6-16,-9 1 0 16,6 1 8-16,0-3-8 15,-6-2 0-15,1-1 2 16,5-6 3-16,-6 4-5 16,-1-4 0-16,-2-1 0 15,-4 3 5-15,4-2-3 16,3-2-2-16,-7 0 2 15,7-1 4-15,-2 0-7 16,-6 1 1-16,-2-4 0 16,-6-1 5-16,5-4-5 15,-5 0 0-15,0 0 2 0,0 0 4 16,0 0-8-16,6 0 2 16,-6 0 0-16,0 0 11 15,0 0-11-15,0 0 0 16,0 0-3-16,0 0-16 15,0 2-26-15,0 7-68 16,-25 5-158-16,-20 6-194 16</inkml:trace>
  <inkml:trace contextRef="#ctx0" brushRef="#br0" timeOffset="-40090">2354 6549 138 0,'0'0'262'0,"0"0"-179"16,0 0 37-16,0 0-29 15,0 0-30-15,0 0-4 16,-98 0-19-16,88 0 2 16,-6 0-9-16,4-5-13 15,-10-5 17-15,6 6 0 16,-6-8-4-16,-3 3 10 16,-5-2-23-16,5 1 19 15,-13 3-12-15,-1 3-10 16,-5-1 22-16,-10 3-15 0,1-1-6 15,-2-3 6 1,5 2-1-16,-5-4 10 0,8 3-6 16,2-10-16-16,0 7 25 15,14-1-21-15,-1 3-4 16,4 0 9-16,9 0-16 16,0 3 8-16,3 2-10 15,-7-5 1-15,4 2 3 16,-9-3-4-16,-1 0 0 15,4-1 3-15,-3 5 2 16,12-3-1-16,5 3-4 16,-1 0 3-16,2 1 10 0,-6-4-13 15,1 3 0 1,2 0 5-16,-9-3 0 0,13 3-5 16,-1 0 0-16,4 1 0 15,-2 2 0-15,2 0 0 16,6 0 0-16,0 0 0 15,0 0 8-15,0 0-8 16,-8-3 0-16,-3 0 0 16,0-3-2-16,-6 0 2 15,1 4 0-15,10-1-2 16,-1 0 8-16,4 3-6 16,3 0 0-16,0 0 0 15,0 0-2-15,0 0 2 16,0 0 0-16,-6-6 4 15,-4-3-4-15,-8 1 0 0,-1 0 0 16,0-1 0-16,0-2 1 16,-4-1-1-16,7 4 0 15,3 5-3-15,10 0 9 16,-3 3-8-16,6 0 2 16,0 0-1-16,0 0-12 15,0 0-6-15,0 0-153 16,53-3-173-16</inkml:trace>
  <inkml:trace contextRef="#ctx0" brushRef="#br0" timeOffset="-37688">11706 3942 620 0,'0'0'233'16,"0"0"-105"-16,0 0 12 15,0 0-21-15,0 0-52 16,0 0-21-16,0-72-2 16,25 47-36-16,14-4 12 15,-1 3-3-15,-3 3 1 16,-15 6 9-16,-3 8-21 16,-6 4-5-16,-5-1 22 15,-4 3-22-15,-2 1 7 0,0 2-8 16,0 0 2-1,0 0-5-15,0 5-9 0,0 35-2 16,8 12 8-16,-8 14 12 16,0 1-5-16,0 3 1 15,0-5-2-15,0-8 3 16,0-4-3-16,0-14 0 16,0-7-2-16,0-6 5 15,0-10-3-15,-8-1 0 16,0-7 0-16,2 0-5 15,-5-4 0-15,-11 2-2 16,-9 2 7-16,-7-2 10 0,0 0-4 16,16-6-3-1,5 0-1-15,17 0 13 0,0 0-15 16,0 0 0-16,0 0 0 16,23-9 0-16,46-8-4 15,46-12 1-15,41-3-4 16,31 1-21-16,-9 9-101 15,-35 10-108-15,-48 12-190 16</inkml:trace>
  <inkml:trace contextRef="#ctx0" brushRef="#br0" timeOffset="-37041">11814 6415 414 0,'0'0'296'0,"0"0"-188"15,0 0 3-15,0 0 54 16,0 0-43-16,0 0-28 16,-69-37-36-16,69 19-13 15,16 1-1-15,6-3-44 0,0 9 0 16,-3 2 19-1,9 8-18-15,5 1-1 0,-2 0 0 16,13 0 0-16,-12 21 2 16,-13 16-2-16,-19 18-1 15,0 7-1-15,-38 10 4 16,-28 0 3-16,2-9 0 16,13-15-3-16,26-8 6 15,25-14-8-15,0-6 0 16,0-5 0-16,54-10 0 15,24-5-8-15,51 0-53 16,39-20-69-16,16-14-85 16,-22 8-169-16</inkml:trace>
  <inkml:trace contextRef="#ctx0" brushRef="#br0" timeOffset="-33704">299 8230 562 0,'0'0'231'0,"0"0"-89"16,0 0 4-16,0 0-43 16,0 0-8-16,0 0-31 15,0-12-34-15,0 12 13 16,0 0-21-16,0 0-15 15,0 0 2-15,0 0-9 16,0 12-6-16,0 22-8 16,0 15 14-16,0 3 16 15,0 5-16-15,0-3 0 16,0 3-2-16,28 0 7 16,11-8-5-16,-1-12 0 15,0-11-19-15,-7-18 17 16,2-8-12-16,-5 0 14 0,-3-5 3 15,4-18 5 1,-4-2-6-16,-6 2-1 0,-19 0 2 16,0 2 16-16,0 1-8 15,0 0 5-15,-35 6 2 16,-6 0-17-16,-3 8-2 16,5 6 1-16,-5 0-20 15,6 0-6-15,7 17-101 16,1 15-124-16,21 2-108 15</inkml:trace>
  <inkml:trace contextRef="#ctx0" brushRef="#br0" timeOffset="-32619">162 3838 388 0,'0'0'124'0,"0"0"-11"0,0 0 1 15,0 0 9-15,0 0-19 16,0 0-33-16,-156 0-9 16,150 0 25-16,6 0-28 15,0 0-12-15,0 0-16 16,0 0-13-16,0 0-6 15,0 0-12-15,22-11 0 16,23 0 2-16,12-9 10 16,3 2-5-16,-5 2-3 15,-17 4-4-15,-10 1 13 16,-12 5-13-16,-10 3 0 16,-3 3 11-16,-3 0-9 0,0 0-1 15,0 0-1 1,8 0-7-16,3 20 7 15,9 14-1-15,-4 13 2 16,-3 1 5-16,2 3 0 0,-8-2-6 16,2-3 0-16,-3-7 2 15,-6-4-4-15,0-4-18 16,0 1-87-16,0-4-87 16,0-2-208-16</inkml:trace>
  <inkml:trace contextRef="#ctx0" brushRef="#br0" timeOffset="-30797">1413 3462 306 0,'0'0'161'16,"0"0"-35"-16,0 0-12 0,0 0-38 15,0 0-29-15,0 0-2 16,-47-3-24-16,47 3 9 16,0 0-5-16,0 0-15 15,0 0 8-15,0 0-15 16,0 18 36-16,0 9 59 16,25 2-81-16,5 3 23 15,8-1-9-15,9 1-1 16,20-1 21-16,12 1-23 15,14-7-10-15,12 0 23 16,8-2-30-16,5 1 4 16,-3-7-2-16,-11 3-12 15,-21 0 16-15,-20 1-17 0,-2-5 0 16,-23 1 9-16,-7-7-8 16,-9 5-1-16,2 0 3 15,-2-1 1-15,0 6-4 16,-3-2 0-16,3 2 0 15,0-1 9-15,0-1-9 16,1-2 0-16,2 2 5 16,-6-7-3-16,0 1 1 15,-6-5-3-15,-10-3 0 16,3-1 3-16,1-3 2 16,-7 3-5-16,0-3 0 15,6 0 1-15,-6 0 1 0,0 0-2 16,0 0 0-16,0 0 5 15,0 0-5-15,0 0-50 16,-38-9-147-16,-14-25-232 16</inkml:trace>
  <inkml:trace contextRef="#ctx0" brushRef="#br1" timeOffset="10577">3378 3745 453 0,'0'0'192'0,"0"0"-100"15,0 0 26-15,0 0-12 0,0 0-51 16,0 0-33 0,-83 19 14-16,83-19-25 15,44-2 1-15,42-24 20 0,44-11 1 16,35-9 20-16,4 1-33 16,-7 7-13-16,-26 13 8 15,-49 13-12-15,-34 6-6 16,-40 6-18-16,-13 0-103 15,0 3 2-15,-30 20-2 16,-23 3-132-16,-17 3-240 16</inkml:trace>
  <inkml:trace contextRef="#ctx0" brushRef="#br1" timeOffset="10805">3867 3687 388 0,'0'0'161'16,"0"0"-22"-16,0 0 11 15,0 0-58-15,0 0-37 16,0 0 5-16,-30 38-43 16,22 11 79-16,-6 10-11 15,6 4-58-15,8 4 1 16,0-5-28-16,0 1 1 16,28-6-2-16,13-6 1 15,3-8-61-15,0-14-108 16,-3-15-74-16,-2-14-30 15,-1-2-126-15</inkml:trace>
  <inkml:trace contextRef="#ctx0" brushRef="#br1" timeOffset="11657">4187 3676 35 0,'0'0'405'15,"0"0"-260"-15,0 0-8 16,0 0 14-16,0 0-87 15,0 0-44-15,-83 54 24 16,74 10 13-16,9-5-15 16,0-4-17-16,0-4-1 15,0-2 3-15,17-3-26 16,8-7 4-16,-3-2-2 16,0-8 0-16,-6-9-3 0,-4-5 0 15,-2-13 1-15,-4-2-8 16,-3 0-1-16,4-8 8 15,5-27 31-15,-9-5-23 16,4 1 0-16,-7 4-7 16,0 9 2-16,0 9 7 15,0 8-10-15,0 7 0 16,0 2-4-16,0 0-23 16,9 2 0-16,21 24 23 15,1 9 4-15,7-1 7 16,-3 3-7-16,4-3 0 15,-14-2-6-15,6-9 6 16,-8-12 0-16,-8-5-7 16,1-6-12-16,-3 0 15 0,2 0-5 15,1-24 9-15,1-9 28 16,-11-2-26-16,1 4 4 16,-7 3 1-16,0 4-2 15,0 8 5-15,0 1-5 16,0 9 0-16,0 4 0 15,0 2-5-15,0 0-8 16,0 11-11-16,0 17 19 16,22 4-1-16,-3-6 1 15,15-1 0-15,4-5-4 16,-5-11 5-16,11-9-2 0,3 0-13 16,2-11 14-1,7-27 19-15,-2-5-17 0,-12 1-2 16,-13 5 12-1,-23 5-10-15,-6 6 7 0,0 2 9 16,0 6-3-16,-30 0 13 16,-6 4-28-16,19 6 2 15,1 4 2-15,10 4-4 16,6 0-1-16,0 0-17 16,0 26 3-16,0 9 4 15,31-1 11-15,13-3-1 16,5 1-10-16,-5-3 11 15,11-4-2-15,-18 0 0 16,8 3 2-16,-17-10-1 16,-9 3 1-16,-2-4-1 0,-11 0-9 15,-6-2 10 1,0 1-12-16,0 2-18 0,-31-1-38 16,-30-3-42-16,-10-2-86 15,-17-9-54-15,3-3-189 16</inkml:trace>
  <inkml:trace contextRef="#ctx0" brushRef="#br1" timeOffset="11996">4601 3759 366 0,'0'0'62'0,"0"0"-38"15,0 0 94-15,0 0-31 16,0 0-48-16,0 0-3 16,-24 94 0-16,24-80-29 15,16-2 3-15,17-9 9 16,-5-3 6-16,1 0 24 16,-10 0-2-16,-7-23 26 15,-6-5 24-15,-6-4-12 16,0 3-28-16,0 7 0 15,0 4-32-15,-22 7-1 16,-6 5-24-16,3 6 3 16,-4 0-11-16,20 0-10 15,3 28-66-15,6 7-76 0,6 1-65 16,63 3-126-16</inkml:trace>
  <inkml:trace contextRef="#ctx0" brushRef="#br1" timeOffset="13698">6303 3953 173 0,'0'0'625'15,"0"0"-506"-15,0 0 14 0,0 0-13 16,0 0-44-16,-305-126-26 15,266 126-49-15,1 0 4 16,0 11-5-16,7 21 0 16,12 2-1-16,19 1-2 15,0-1-3-15,0-5 1 16,35-9 2-16,-4-8-18 16,-6-10 11-16,5-2-18 15,-8 0 28-15,3 0 17 16,-12-11-13-16,-4 2 9 15,-2 4-7-15,-7 5 2 16,0 0 22-16,6 0-30 16,16 0-4-16,3 25 4 0,14 27 6 15,-7 19 20-15,2 18-15 16,-18 11-7-16,6 9 15 16,-3-1-14-16,20 1-5 15,5-7 1-15,16-13 7 16,1-12-8-16,-13-20 0 15,-4-16 0-15,-21-15 8 16,-20-12-5-16,-3-6-3 16,0-5 17-16,0-3 0 15,0 0 39-15,-42 0-15 16,-31 0-36-16,-19-23 16 16,-9-13-21-16,-4-19 0 0,12-11 1 15,24-14-1-15,31-17-2 16,32-9-6-16,6-3 4 15,34 7-9-15,42 4 13 16,4 18 0-16,-11 14-5 16,-12 15 8-16,-18 13-5 15,-7 8 2-15,-10 1 0 16,9-3 4-16,2-6-4 16,-5 7 0-16,-6 6-3 15,-6 10 13-15,-13 7-14 16,-3 8 4-16,0 0 0 15,0 0 0-15,0 0 0 16,0 0 0-16,0 0-8 16,0 0 8-16,0 0 0 15,0 0-1-15,0 0 1 0,0 17 2 16,0 12-2-16,-3 4 0 16,3 8-5-16,0 5 5 15,3 0-2-15,35-1-10 16,6-7-19-16,11-15 26 15,-5-9-16-15,-9-14 20 16,-2 0-10-16,-10-7 5 16,-20-23 6-16,-3-11 7 15,-6-5-7-15,0 1 16 16,-28-7-14-16,-30 4-2 0,-8 5 17 16,-3 3-10-1,-8 9-2-15,17 13-5 0,16 7 3 16,17 11 2-1,15 0-5-15,9 0-5 0,3 20 5 16,0 20-13-16,3 6 13 16,64-6-2-16,15-3 0 15,4-11-9-15,6-12 11 16,-6-11 0-16,-4-3-7 16,-15-9 14-16,-10-23-7 15,-5-4 0-15,-21-10 0 16,-9 0 10-16,-22-5-8 15,0-6-2-15,0-1 12 16,-39 1-5-16,-14 6-5 16,-1 11 5-16,10 20-6 0,5 11 26 15,14 9-26 1,6 0 1-16,3 20-4 0,13 31-3 16,3 24 4-16,0 2 1 15,9 2 0-15,51 2-6 16,11-9 6-16,6-7 0 15,5-11-6-15,-13-22 4 16,-2-11-12-16,-10-21-2 16,-2 0 14-16,2-18-2 15,-4-22 4-15,-4-5 0 16,-5-4 7-16,-6-6-2 16,-7 7-5-16,-1 2 0 0,-11 12 2 15,-7 14 0 1,-2 12-2-16,-4 8-1 0,10 0-6 15,6 0-7-15,9 22 12 16,8 13 2-16,-1 4-9 16,-10-1-1-16,-2-7-26 15,-9-5 18-15,-6-15 17 16,0-6-20-16,-11-5 21 16,0 0 0-16,0 0 5 15,-11-2 7-15,-33-14-12 16,0-2 0-16,-11-3 1 15,8 1 3-15,3 0-5 16,6 9 2-16,11 5 0 16,15 6 3-16,9 0-4 0,3 0-17 15,0 29 8-15,0 8 7 16,0 1 0-16,15-4 2 16,18-3 0-16,-1-8-3 15,2-6 3-15,-2-14-8 16,-1-3 6-16,8 0-6 15,-10-20 8-15,-4-3 4 16,-3 0-2-16,-16 1 9 16,-1 2-9-16,-5 2-1 15,0 7 17-15,0 6-17 16,0-2 5-16,0 7-6 0,17 0-13 16,2 12 2-1,17 19 5-15,2 9 6 0,0 1-4 16,1-2 4-16,2-2-47 15,3-5-143-15,3-11-155 16,-8-4-379-16</inkml:trace>
  <inkml:trace contextRef="#ctx0" brushRef="#br1" timeOffset="14612">3930 5829 407 0,'0'0'194'16,"0"0"-49"-16,0 0 9 15,0 0-22-15,0 0-21 0,0 0-32 16,-48-60 18-16,48 60-45 16,0 0-25-16,0 0-23 15,0 0-4-15,0 5 0 16,0 15-10-16,0 12 10 16,0-1 15-16,22 9-11 15,10-3 2-15,1 1-1 16,3-10-3-16,3-7-1 15,-4-11-1-15,-10-6 0 16,5-4-10-16,-8 0 19 16,9-33-9-16,-5-9 7 15,2-9-6-15,-3-1 11 16,-6 4-12-16,-16 8 0 16,-3 6 6-16,0 5-1 0,0 6-3 15,-14 8-2-15,-3 7 2 16,10 6-5-1,4 2 1-15,3 0-17 0,0 9 18 16,0 18-11-16,0 8 12 16,0-4 0-16,27-2 2 15,1-6-11-15,-3-3 5 16,4-3-4-16,2-6 3 16,7 0-4-16,-5-1 9 15,4-5-7-15,-2 0 7 16,-16 4-1-16,0 0-1 15,-16 2 2-15,-3 7-8 16,0 1-20-16,-9 4 0 16,-45 6 18-16,-1-7-63 0,-5-4-64 15,0-4-76-15,1-5-216 16</inkml:trace>
  <inkml:trace contextRef="#ctx0" brushRef="#br1" timeOffset="15006">3590 5492 580 0,'0'0'166'0,"0"0"-37"0,0 0-38 15,0 0 21-15,0 0-53 16,0 0-35-16,-13-71 8 15,13 71-32-15,0 0 0 16,0 2-10-16,13 21 10 16,19 11 9-16,13 0-9 15,2-6 0-15,7-4 8 16,7-15-8-16,-8-7 0 16,-5-2 2-16,-9 0-1 15,-17-17 16-15,-16-9-9 16,-6 0 19-16,0-2 35 15,-17 3-29-15,-21 1-10 16,-12 4-15-16,9 6-6 16,2 9-4-16,17 1-4 15,9 4-21-15,10 0-24 0,3 21-116 16,0 9-43-16,25 2-162 16</inkml:trace>
  <inkml:trace contextRef="#ctx0" brushRef="#br1" timeOffset="17822">3746 7307 319 0,'0'0'249'15,"0"0"-83"-15,0 0 10 0,0 0-60 16,0 0 20-16,0 0-45 16,-26-157-28-1,20 151 43-15,0 6-60 0,6 0-20 16,0 0-26-16,0 40 8 16,0 26-5-16,0 25 9 15,6 6-10-15,19 4 24 16,20-4-24-16,6-3 7 15,-10-11-1-15,3-9-8 16,-6-16 7-16,-13-19-7 16,-11-13 0-16,-6-17 5 15,-8-6-2-15,0-3-3 16,0 0 7-16,0-20-7 16,-22-20 0-16,-25-11-18 15,-13-10-7-15,-4 7 8 0,-2 8-10 16,6 12 26-16,11 11-1 15,12 8 2-15,14 10 0 16,14 2 0-16,3 3-1 16,6 0-8-16,0 0-5 15,0-3-4-15,0 0 3 16,15-8-14-16,52-12 29 16,28-8-6-16,20-12 6 15,5-3 7-15,-15 6-7 16,-25 14 0-16,-30 9 0 15,-24 14 2-15,-14 3-6 16,-12 0 4-16,0 0 0 0,0 0 15 16,0 0-15-1,0 0 0-15,0 14-3 16,0 23 3-16,-19 12 20 0,10 5-20 16,9 4 0-16,0-1 0 15,16-6 1-15,34-14-1 16,-2-8 0-16,0-17 3 15,-4-12-3-15,1 0 0 16,-7-9 0-16,0-25 19 16,-16-6-19-16,-13-6 12 15,-9-6 7-15,0 1 2 16,-22-3 12-16,-41 4-33 16,-9 11 1-16,1 16 1 15,7 14-2-15,20 9-3 0,6 0-17 16,22 32-42-16,10 7-39 15,6 5-103 1,0-7-96-16,28-5-161 0</inkml:trace>
  <inkml:trace contextRef="#ctx0" brushRef="#br1" timeOffset="16772">5569 5654 369 0,'0'0'309'15,"0"0"-152"-15,0 0-21 16,0 0 13-16,0 0-33 15,0 0-43-15,-212-114 9 16,198 114-48-16,12 0-26 16,-15 2 8-16,-11 36-16 15,6 8 0-15,-1 13-4 16,23 2 8-16,0-7-9 16,0-2 3-16,29-13-15 0,15-10-1 15,-8-11-36 1,2-12 1-16,6-6 27 0,-13 0-10 15,-1-18 36-15,-8-17 8 16,-22-7-8-16,0-7 23 16,0-2-9-16,-22-6 15 15,-23 2 6-15,-9 3-29 16,-1 18 10-16,8 15 6 16,9 15-11-16,0 4 6 15,10 4-17-15,5 32-2 16,23 13-4-16,0 8 7 15,0 4-3-15,17-7 2 16,27-6 0-16,9-16-2 16,1-10 2-16,7-13 0 15,-1-9-2-15,-5 0 8 0,-5 0-6 16,-3-17 0-16,-1-11 2 16,-9-4 9-16,-11 1-11 15,-4-1 0-15,-13 10 12 16,-9 1-5-16,0 10 1 15,7 8-8-15,-7 3 2 16,15 0-9-16,15 0-1 16,1 14 8-16,17 15-12 15,2 11 17-15,-3 0-5 16,5-3 0-16,-14 0 2 16,1-6 0-16,-8-8-2 15,-9-11-13-15,-6-6 5 0,-10-6-16 16,4 0 22-16,-1-18 2 15,4-19 0-15,3-3 13 16,1-5-13-16,-6 2 0 16,9 5-4-16,-1 7 10 15,0 11-12-15,9 12 6 16,4 8-7-16,4 0-5 16,5 0 12-16,3 17 0 15,0 5-10-15,-2 2 18 16,2-5-12-16,0-7 4 15,-3-6 0-15,11-6-6 16,-5 0 6-16,5-10 0 16,1-17 1-16,-12-11 8 0,-3 1-9 15,-16-6 0 1,-22-5 4-16,0-7 13 0,0-2-11 16,-53 3 2-16,-17 6 25 15,-6 16-25-15,6 14 10 16,9 10 2-16,30 8-19 15,12 0 1-15,19 32-2 16,0 19 0-16,0 12-5 16,34 2 8-16,24-4-3 15,15-4 0-15,4-11 2 16,1-12-6-16,-1-9 4 16,-4-16-15-16,-3-9 13 15,-10 0-7-15,-6 0 9 16,-6-11 0-16,-16-9 4 0,2-6 5 15,-12-3-9-15,-6-8 0 16,0 5 6-16,-7 10-4 16,-1 5-2-16,-2 11 0 15,-6 6 2-15,2 0-10 16,18 0 3-16,5 0-6 16,4 17 7-16,2-3 6 15,-4-2-2-15,7-6 0 16,-2-6 1-16,12 0-2 15,17-4 1-15,-4-21 0 0,3-6 3 16,-9 0 1 0,-19 1-4-16,-23 5 2 15,-9 1 1-15,0 2 23 0,0-2-9 16,-15 3-2-16,-11 3 22 16,6 13-26-16,12 5 6 15,2 0-17-15,6 3-4 16,0 38 2-16,-5 23-6 15,-1 19 8-15,0 14 1 16,1 12 4-16,5 11-5 16,0 6 1-16,11 5 2 15,44 0 6-15,11-1-9 16,-2-13 0-16,-10-11 3 0,-10-21 0 16,-19-22-3-1,-11-20 0-15,-9-17 1 0,-5-12 5 16,0-8-5-16,-38-6-1 15,-28 0 22-15,-20-9-21 16,-3-34 1-16,-3-25-2 16,7-33 7-16,8-21-14 15,33-15 6-15,34 8-25 16,10 21-6-16,54 18-56 16,32 25-61-16,-10 8-190 15,-21 5-349-15</inkml:trace>
  <inkml:trace contextRef="#ctx0" brushRef="#br1" timeOffset="18272">5360 7521 693 0,'0'0'215'0,"0"0"-115"15,0 0 27-15,0 0-7 16,0 0-17-16,0 0-61 15,-64-88-37-15,64 96-1 16,0 26 11-16,0 12-15 16,0 11 16-16,28-2-15 15,5-4 11-15,-2 1-12 16,1-9 0-16,-4-15 8 16,-6-13-8-16,-6-13 0 15,1-2-3-15,-11 0 7 0,4-5 12 16,2-33 18-16,4-19-7 15,0-11 3-15,0-10-29 16,-1 1 1-16,1 6-2 16,0 17 5-16,1 19-10 15,-12 18-17-15,1 17-42 16,2 0-31-16,1 15-82 16,13 24 14-16,3 4-91 15,4 4-262-15</inkml:trace>
  <inkml:trace contextRef="#ctx0" brushRef="#br1" timeOffset="18522">5976 7489 503 0,'0'0'190'16,"0"0"-54"-16,0 0-14 16,0 0-14-16,0 0-29 15,0 0-47-15,0-45-32 16,0 74 0-16,16 8 78 15,6 9-42-15,3-1-17 16,4 4 13-16,2-6-29 16,-8-4 8-16,6-1-11 15,-14-12 1-15,1-3-14 16,-10-9-50-16,-6-9-147 16,0-1-8-16,0-4-47 15,0 0-316-15</inkml:trace>
  <inkml:trace contextRef="#ctx0" brushRef="#br1" timeOffset="18913">5794 7096 539 0,'0'0'183'16,"0"0"-86"-16,0 0 21 15,0 0 2-15,0 0-54 16,0 0 2-16,-76-110-46 15,76 110-11-15,0 0-11 16,0 6-21-16,0 17 21 16,0 3 4-16,0-3 1 0,0-8 3 15,0-7-8-15,7-8 0 16,8 0-4-16,1 0 14 16,3 0-10-16,-3 0 14 15,1-18-4-15,-11 1 36 16,-6-2-13-16,0-4-9 15,0 3 21-15,0 0-38 16,-6 11 17-16,-11 3-20 16,4 6 5-16,4 0-16 15,3 0 7-15,-10 21-11 16,6 11 5-16,4 4 6 0,6 1-41 16,0-6-52-1,0-2-51-15,32-1-57 0,13-3-111 16</inkml:trace>
  <inkml:trace contextRef="#ctx0" brushRef="#br1" timeOffset="19395">6611 7484 594 0,'0'0'215'0,"0"0"-93"0,0 0 2 15,0 0 28-15,0-149-70 16,-22 133-8-16,-11 1-25 16,-11 6-22-16,6 4 6 15,7 5-27-15,6 0-2 16,3 0-8-16,-8 25 10 15,5 21-3-15,6 8-3 16,19 1 2-16,0-4-4 16,0-7 2-16,38-10 0 15,20-8-7-15,5-4-6 16,6-5 3-16,8-3 1 16,-8 1 6-16,5-1-6 15,-14 1 9-15,-13 4 0 0,-17 1 0 16,-11 4 2-16,-13-5-2 15,-6 4 0-15,0 0 1 16,-47-3 1-16,-30 3 1 16,-13-3-1-16,12-5 2 15,10-7-4-15,21-5-8 16,19-3-62-16,21 0-61 16,7-6-22-16,7-37-70 15,60-23-141-15</inkml:trace>
  <inkml:trace contextRef="#ctx0" brushRef="#br1" timeOffset="20882">7023 7470 254 0,'0'0'233'0,"0"0"-40"16,0 0 9-16,0 0-65 16,0 0-21-16,0 0-12 15,-8-20-33-15,2 20-35 16,-2 0-6-16,8 0-30 15,0 14 3-15,0 21 1 16,0 5 2-16,0 4-3 16,0-2 1-16,39-3 0 15,12-5-5-15,2-14 1 16,2-8-2-16,-1-12-1 0,-7 0 3 16,-2-3 0-1,-7-22 19-15,-10-10-18 0,-6-2 6 16,-12-10 2-16,-4 3-6 15,-6-6 17-15,0 5-11 16,0 11-2-16,0 11 18 16,0 14-18-16,0 9 10 15,0 0-12-15,0 0-5 16,0 19-2-16,0 17-19 16,22 12 21-16,17 4 9 15,9-4-6-15,11-8-3 16,12-14 0-16,-11-12 2 0,-5-11-3 15,-2-3 1 1,-4-3 0-16,1-28 11 0,-3-9-6 16,-1-8-5-16,-10-5 3 15,-3 0-3-15,-5 7 4 16,-12 9-4-16,0 11 0 16,-10 12-2-16,4 8 6 15,-4 0-4-15,0 6 0 16,-3-3 0-16,-3 3-2 15,0 0 2-15,0 0 0 16,0 0 0-16,0 0 0 16,0 0-1-16,0 0-4 15,0 0-1-15,0 0 1 16,0 0 3-16,0 0 2 16,0 0-1-16,0 0 10 15,0 0-9-15,0 0 0 16,0 0 2-16,0 0 8 0,0-3-10 15,0 1 0-15,0-1 10 16,0-3-10-16,0 0 0 16,-3-2-4-16,-9 2 10 15,-4-2-10-15,10 2 4 16,-4 0 0-16,-2 0-2 16,-4 4 8-16,6-4-8 15,-2 6 2-15,2 0 0 16,4 0-6-16,6 0 6 15,-3 0-14-15,3 0 7 0,-14 8-1 16,6 24 8-16,-9 11-1 16,1-1 1-16,3 5 5 15,13-8-5-15,0-5 0 16,0-2-9-16,0-12 10 16,0-11-2-16,16-3-4 15,6-6-9-15,0 0 12 16,11-12-10-16,-1-23 12 15,2-1 15-15,-2-2-14 16,-4 1-1-16,-11 2 3 16,-8 10-2-16,-2 8 7 15,-7 8-8-15,0 4 0 16,0 5 12-16,0 0-8 16,0 0-8-16,0 0 1 15,0 20-4-15,22 8-1 0,0 7 7 16,9-7 1-1,7-5 0-15,1-6 4 0,-1-14-8 16,-6-3 4-16,13 0 0 16,-4-26 4-16,9-19-4 15,-9-16 0-15,-5 2 6 16,-20-4-2-16,-16 0-4 16,0-3 3-16,0 0-1 15,-33 6 15-15,-27 3-16 16,7 14-1-16,9 17 28 15,11 9-26-15,11 14 4 16,16 3-4-16,6 0 3 0,0 3-10 16,0 37-12-1,0 18 17-15,0 15 2 0,0 8 2 16,0 4-7-16,0-2 3 16,28-5 0-16,14-18 3 15,8-15-3-15,-9-19 0 16,-3-12-9-16,-2-11 6 15,-4-3 2-15,5 0-2 16,1-14 3-16,-5-15 8 16,2-5-8-16,-16 3 0 15,-4-4 4-15,-2 3-1 16,-7 2-3-16,-6 9 0 16,0 7 2-16,0 12 1 15,0 2-3-15,0 0-4 0,0 0-6 16,3 19 3-16,13 13 7 15,3 2 0-15,-2-5 2 16,5-3-3-16,-3-10 1 16,0-7-14-16,-3-6 4 15,-1-3-51-15,-5 0-40 16,3 0-74-16,-13-6-49 16,0-20-183-16</inkml:trace>
  <inkml:trace contextRef="#ctx0" brushRef="#br1" timeOffset="21252">8840 6986 447 0,'0'0'181'16,"0"0"-127"-16,0 0 55 15,0 0-1-15,0 0-56 16,0 0-36-16,-14-5-3 15,0 5-2-15,5 11 8 16,-4 7 17-16,3-2 3 16,10-3-9-16,0-5-28 15,0-6-1-15,0-2 9 16,16 0-5-16,6 0 31 0,11-5-2 16,-11-18 7-1,0 3 22-15,-12 3-35 0,-10-1 7 16,0 7-6-16,0 3-24 15,0 5 5-15,0 3-10 16,-16 0-11-16,0 0 9 16,7 0-53-16,9 22-60 15,0 4-33-15,0 0-57 16,0-3-65-16,22-3-233 16</inkml:trace>
  <inkml:trace contextRef="#ctx0" brushRef="#br1" timeOffset="21320">8840 6986 364 0</inkml:trace>
  <inkml:trace contextRef="#ctx0" brushRef="#br1" timeOffset="21759">8840 6986 364 0,'255'106'164'0,"-255"-119"-26"0,0-5 35 0,0 6-61 0,0 2-28 16,0 4-26-16,0-1-28 16,0 5 14-16,0 2-44 15,0 0-2-15,0 0-3 16,16 0-8-16,23 0 9 15,-5 2 1-15,-8 5 3 16,-4 1 4-16,-13 0-4 16,4-2 0-16,-13 6-8 15,0 0 0-15,0 5 8 16,0 8 10-16,0 1-1 16,-7 3 22-16,1-4-29 0,6-2 0 15,0-7 0-15,0-4 2 16,0-2-6-16,0-10 2 15,19 0 0-15,0 0 1 16,9-15 12-16,2-23-5 16,1-4 6-16,1-4-6 15,-4 0-7-15,-1 4 4 16,-12 4 3-16,-2 4 27 16,-13 5-9-16,0 12 7 15,0 6 20-15,0 5-32 16,0 6 7-16,0 0-20 15,0 0 0-15,0 0-16 16,0 11 8-16,-6 21 0 16,6 5-1-16,0-3 3 0,0-11-3 15,9-6 1-15,29-8-15 16,6-6-21-16,-5-3-197 16,-17-9-228-16</inkml:trace>
  <inkml:trace contextRef="#ctx0" brushRef="#br0" timeOffset="31714">10032 3667 511 0,'0'0'211'0,"0"0"-94"15,0 0 7-15,0 0-8 16,0 0-38-16,0 0-48 15,-13-63-25-15,57 58 6 16,5 2-6-16,-5 3-3 16,-13 0-1-16,-1 3 1 15,-14 17-2-15,-10 3 0 0,-6 2 11 16,0 4-10 0,0-2 5-16,-14-9 0 0,-8 0-4 15,19-1-1 1,-2-5-1-16,5 2-9 0,0 0 2 15,0 1-22-15,30-5-14 16,38 2-35-16,18-3-107 16,35-4-149-16</inkml:trace>
  <inkml:trace contextRef="#ctx0" brushRef="#br0" timeOffset="32453">10445 6269 423 0,'0'0'209'16,"0"0"-129"-16,0 0 32 15,0 0-5-15,0 0-11 16,0 0-38-16,-88-37-47 15,99 34-11-15,38 3 0 0,11-3 25 16,1 3-16-16,-8 0-9 16,-15 0 12-16,-13 0-11 15,5 0-2-15,-21 3-3 16,-9 14 4-16,0 9 2 16,0 4 0-16,0 3 6 15,-25-2 5-15,2-3-13 16,7-1 0-16,10-7-3 15,0-6-20-15,6-7 21 16,0 3-20-16,0-7 3 16,37 3 15-16,21-6-7 15,-4 2 7-15,-7 1 4 16,-17 3 0-16,-12 3 0 16,1-1 0-16,-15 7 0 0,8 2-1 15,-12 3 9-15,0 11-6 16,0 0 1-16,-16 4 3 15,-40-3-6-15,-15-4-10 16,2-8-126-16,2-3-196 16</inkml:trace>
  <inkml:trace contextRef="#ctx0" brushRef="#br0" timeOffset="33307">8966 8825 410 0,'0'0'306'16,"0"0"-211"-16,0 0 23 16,0 0 10-16,0 0-9 15,0 0-9-15,0-28-55 16,0 28-21-16,0 0 5 16,0 0-26-16,0 0-8 15,0 20 0-15,0-1 12 16,0 1 2-16,0-8-19 15,0-10 0-15,5 2 2 0,1-4-2 16,-6 0 0 0,3 0 0-16,5 0 1 0,-8 0-6 15,0 0 5-15,0 0 0 16,0 0 1-16,0 0-1 16,0 0 0-16,0 0 2 15,0 0 4-15,0 2-12 16,0 7 1-16,0 11 4 15,0 3-3-15,0 6 8 16,6 2-1-16,-6-9-3 16,8 2 6-16,9-7-7 15,-1-3 1-15,6-6 0 0,6-8-1 16,-2 0 3 0,19 0-2-16,-7-10 8 0,9-22-6 15,-9 1 7 1,-10-1-9-16,-5 3 0 0,-16 13 7 15,-7 4-7-15,0 6 2 16,0 6 10-16,0 0-3 16,0 0 4-16,0 0-13 15,0 14 0-15,0 20 6 16,0 4-5-16,0-1-1 16,3 0 2-16,10-5 4 15,-4-4-12-15,4-5-17 16,-4-9-87-16,-3-6-85 15,4-4-120-15,-4-2-401 16</inkml:trace>
  <inkml:trace contextRef="#ctx0" brushRef="#br0" timeOffset="33946">7122 10206 423 0,'0'0'421'16,"0"0"-284"-16,0 0-23 16,0 0 26-16,0 0-60 15,0 0-53-15,0-12 13 16,0 12-21-16,0 0 2 15,7 0 19-15,-7 0-34 0,0 0 11 16,3 0-11-16,-3 15-2 16,12 7 32-16,-1 2-35 15,0-4-1-15,11-2 10 16,5-2-7-16,4-2-3 16,13-3 0-16,5 4 0 15,-5 0 2-15,-6-7-2 16,-7 2 0-16,5 3 0 15,-14-5 4-15,-12 4-4 16,-4-4 0-16,-6 7 4 16,0 1-2-16,-16 8-2 15,-42 1 0-15,2-1 0 16,-12-5-21-16,15-4-22 0,15-7-18 16,6-5-14-16,15-3 3 15,6 0-30-15,0 0-20 16,5-9 2-16,1-17-27 15,2-2 13-15,3-2-8 16,-8 3-376-16</inkml:trace>
  <inkml:trace contextRef="#ctx0" brushRef="#br0" timeOffset="33965">7122 10206 112 0</inkml:trace>
  <inkml:trace contextRef="#ctx0" brushRef="#br0" timeOffset="34082">7122 10206 112 0,'-16'169'203'0,"10"-187"-64"0,0 1 8 0,3 3 2 16,3-1-20-16,0 4-29 15,0 4-31-15,0-3-32 16,0 7 6-16,3-2-41 15,47-5 1-15,14 2-3 16,3 6-6-16,-20-2-112 0,-19 4-235 16</inkml:trace>
  <inkml:trace contextRef="#ctx0" brushRef="#br0" timeOffset="34750">4213 9814 583 0,'0'0'225'0,"0"0"-91"15,0 0-2-15,0 0 3 16,0 0-40-16,0 0-62 15,-65-11-6-15,29 59-10 16,-10 9 6-16,15 6 12 16,15-2-32-16,16-7 4 15,0 4-7-15,0-5 4 0,10-7 1 16,27-6-5-16,9-14 0 16,-2-9-8-1,3-11 6-15,0-6 2 0,-1 0 7 16,1-14-1-1,-9-15 6-15,-10-5-12 0,-6 2 1 16,-22 1 12-16,0 1-12 16,-11 12 2-16,-66 10-3 15,-19 8-39-15,-9 13-80 16,14 18-192-16,31-8-219 16</inkml:trace>
  <inkml:trace contextRef="#ctx0" brushRef="#br0" timeOffset="35424">1293 7539 688 0,'0'0'134'0,"0"0"-26"16,0 0-17-16,0 0-36 16,0 0-55-16,0 0 3 15,60 0 12-15,-22 0-4 16,14-6 0-16,-11 6 13 15,-3 0-19-15,1 0 10 16,-17 0-2-16,-7 0-2 16,-2 0 8-16,-4 0-18 15,7 19 4-15,0 12 29 16,-3 7-15-16,-10 5 6 0,3 3-14 16,0-6-11-16,1-3 8 15,-7-5-8 1,0-7-104-16,0-2-106 0,0-3-309 15</inkml:trace>
  <inkml:trace contextRef="#ctx0" brushRef="#br0" timeOffset="36187">1674 5057 529 0,'0'0'233'16,"0"0"-118"-16,0 0-6 16,0 0 6-16,0 0-48 15,0 0-8-15,0-71-14 16,-6 71-21-16,3 0 5 16,-10 0-29-16,4 0-20 15,-14 0 16-15,-14 13 4 16,4 13 6-16,5-1-6 15,12-1-1-15,16-1-4 0,0 0-4 16,0 2-8 0,0 1 13-16,22 3-7 0,25-4 2 15,5-2-16-15,-5-5 5 16,5-4 20-16,-21-3-14 16,-9-2 14-16,-6 2-4 15,-16 0 0-15,0 7-4 16,0 2-21-16,0 0 29 15,-16 0-10-15,-6-6 10 16,10-7-4-16,8-7-4 16,-2 0 8-16,6 0 11 15,-9-10 0-15,1-19-11 16,3-4 11-16,-1-11-6 0,6-4 1 16,0-6 27-16,0 2-32 15,0 4 5-15,0 2-6 16,0 8-6-16,0 5-86 15,0-5-179-15,22 1-330 16</inkml:trace>
  <inkml:trace contextRef="#ctx0" brushRef="#br0" timeOffset="36872">3208 2681 384 0,'0'0'209'0,"0"0"-79"15,0 0 8-15,0 0-49 16,0 0-21-16,0 0-26 16,-107-97-11-16,107 97 6 15,-6 0-37-15,6 0 4 16,0 0-8-16,-13 0 1 16,-4 3-3-16,-5 16 3 15,13 1 6-15,-7 0-6 16,16-2 3-16,-6-3-12 15,6-7 12-15,0-2-29 0,0-6-2 16,0 0-9-16,0 0-11 16,28 0 51-16,5-18 16 15,5-7-13-15,-13-1 12 16,-3 3-11-16,-6 6 0 16,-4 5 6-16,-2 7 3 15,-10 5 17-15,0 0-22 16,0 0-6-16,0 0-4 15,6 20 0-15,0 5 2 16,5 7 19-16,-6-1-18 16,1 1 8-16,5 2-9 15,-3-3-4-15,12 1-20 0,-4-1-138 16,0-6-235 0</inkml:trace>
  <inkml:trace contextRef="#ctx0" brushRef="#br0" timeOffset="37450">5274 1312 567 0,'0'0'225'0,"0"0"-86"15,0 0-10-15,0 0-35 16,0 0-53-16,0 0-8 16,-38-25 16-16,38 25-30 15,0 0 0-15,0 0-13 16,0 13 2-16,0 16 6 16,0 5-14-16,0 3 5 15,15 1 3-15,14 1-6 16,-4 5-4-16,11-8 2 0,-17 1-89 15,15-11-102-15,-8-5-98 16,-4-5-345-16</inkml:trace>
  <inkml:trace contextRef="#ctx0" brushRef="#br0" timeOffset="37869">5699 1423 479 0,'0'0'209'0,"0"0"-68"15,0 0-8-15,0 0-63 16,0 0-15-16,0 0-9 16,-120-37-21-16,120 37 15 15,0 0-39-15,0 0-1 0,0 0-1 16,0 20-2-16,0 8 2 15,0 1 1-15,0 0 0 16,6-4-5-16,32 1 5 16,4-12-2-16,11-5 1 15,4-9-1-15,-2 0 2 16,-8-3 13-16,-15-23-11 16,-17 0 37-16,-2-8 1 15,-13 0 2-15,0 0 11 16,0-4-16-16,-44 4 9 0,-10 5-26 15,-7 13-18 1,8 4 15-16,-1 12-17 0,9 0-2 16,7 14 0-16,6 26-25 15,23 2-127-15,3 11-166 16,6 1-516-16</inkml:trace>
  <inkml:trace contextRef="#ctx0" brushRef="#br1" timeOffset="88594">12342 3047 860 0,'0'0'213'15,"0"0"-33"-15,0 0-57 16,0 0-34-16,0 0-38 16,0 0-23-16,32-46 1 15,-32 46-27-15,6 0-3 16,0 0 1-16,10 29 0 16,-7 14 10-16,4 14-6 15,-13 5-2-15,0 5 13 16,0 4-11-16,0 6-4 15,0-7 2-15,0-2 0 0,0-14 2 16,0-8-4-16,0-15 0 16,0-8 3-1,10-6-3-15,5-8 0 0,1-4-4 16,1-5-13-16,5 0 17 16,13 0-13-16,-10-17 13 15,3-20 10-15,-18-9-9 16,-10-10-1-16,0-5 0 15,-32 10 3-15,-28 8-8 16,-10 14 5-16,4 12-3 16,11 11-6-16,17 1 9 15,22 5-3-15,10-4 1 16,6 2 4-16,0-2-3 16,0 4 1-16,0-2 0 0,22-6-9 15,61-6 8-15,18-7 1 16,26-2 4-16,-12 0 0 15,-30 6-8-15,-24 6-10 16,-23 5-61-16,-29 6-47 16,-9 0-137-16,0 0-159 15</inkml:trace>
  <inkml:trace contextRef="#ctx0" brushRef="#br1" timeOffset="97165">14419 8365 419 0,'0'0'240'0,"0"0"-173"0,0 0-1 15,0 0 15-15,0 0-12 16,0 0-24-16,9-18-23 16,24-4 3-16,2-7-5 15,-10 7 11-15,-3-4 18 16,-9-1-2-16,-4 5-9 15,-9-3 6-15,0 1-15 16,0 7 2-16,0 5 3 16,0 7-22-16,0 5-2 15,0 0-10-15,-6 0-3 16,3 0-6-16,-16 0 3 0,-7 28 1 16,-5 10 2-1,1 13 6-15,24 4-5 0,6-4 2 16,0-2 0-16,45-13-1 15,9-10 1-15,12-17-9 16,5-9 9-16,-2 0 0 16,-2-20 12-16,-7-11-7 15,-19-1 2-15,-8 3 10 16,-14 4-9-16,-16-1 8 16,3 9 14-16,-6 6-20 15,0 5 0-15,0 6-4 16,0 0-6-16,0 0-1 0,0 0-28 15,0 17 6-15,0 14 21 16,0 4 4-16,0-1-1 16,0-8 0-16,7-7-1 15,2-7 3-15,4-9-3 16,-10-3 0-16,3 0-2 16,4 0 7-16,18 0-7 15,11-29 4-15,8-5 0 16,13-7 6-16,-15 14-8 15,-13 7 0-15,-19 11 2 16,-10 9 0-16,3 0-4 16,10 0-7-16,15 5-3 15,8 24 9-15,5 5-12 16,-6 4 15-16,-6-1-6 0,7-9 9 16,-1-2-6-16,-10-10 0 15,-3-11 3-15,-12-3-7 16,-7-2 7-16,5 0 0 15,-3-14 10-15,12-23-4 16,-4-9-2-16,-7 0 2 16,-9 3-5-16,0 9 12 15,0 5-13-15,0 9 2 16,-6 8 23-16,-3 10-24 16,-1 2-1-16,4 0-13 15,-8 0-4-15,-5 29 7 16,-9 19 4-16,6 1 6 15,6-6 3-15,16-6-2 0,0-9-2 16,0 1 1-16,28-9 0 16,29-6-8-16,17-8 7 15,1-6 1-15,-4 0 8 16,-18 0-4-16,-15-9-1 16,-21 6-2-16,-17 3 0 15,0 0 9-15,0 0-10 16,0 3-10-16,0 29 9 15,0 16 2-15,5 13-1 16,6-4 10-16,2 0-4 16,5 0 8-16,1-5-14 15,-3 2 0-15,0-8 7 16,1-10-3-16,-9-5-5 0,0-15 1 16,-2-10 0-1,0-6 11-15,-4 0-5 0,12-4 6 16,8-41 66-16,3-24-47 15,7-28-17-15,-4-17-10 16,-6-13-2-16,-11 2 5 16,5 16-7-16,-4 24 0 15,4 27 2-15,-7 27 1 16,4 17-5-16,-13 14 2 16,0 0-5-16,0 0 3 15,3 22-22-15,16 24 9 16,0 23 4-16,3-1 16 0,-5-5-5 15,2-11 0 1,-3-12 0-16,-1-17 0 0,1-12 0 16,-6-9 0-16,2-2-3 15,-12 0 7-15,7 0-4 16,2-5 1-16,13-26 0 16,0-12 10-16,5-9-11 15,-5 1 0-15,0 3 3 16,0 14-1-16,-13 6-3 15,-2 21 1-15,-7 7 0 16,6 0-3-16,-6 0 1 16,3 0-9-16,14 2 8 15,11 24-22-15,1 3 24 16,2-3-8-16,-9-3 3 16,-6-6-2-16,0-8-2 0,-7-4 10 15,-1-5-7-15,-2 0 10 16,2 0-3-16,-8 0 0 15,17-9 0-15,-4-13 10 16,3-13-10-16,-7-5 0 16,-3 1 6-16,-6-2 0 15,0 0-6-15,0 13 1 16,0 8 1-16,-15 12 11 16,2 8-13-16,13 0-9 15,-3 0 3-15,3 26-21 16,0 19 22-16,0 12 4 15,0-4 2-15,3-9 2 0,25-3-3 16,1-15 0-16,-10-9 0 16,9-3 0-16,0-14 0 15,-1 0 0-15,11 0 2 16,-7 0 7-16,5-23-9 16,-11 3 0-16,-12-6 18 15,-4-5-17-15,-9 3 0 16,0-1 0-16,0 1 5 15,0 13-4-15,0 6-2 16,0 7 0-16,0 2-4 16,0 0 4-16,0 0-7 15,0 2-7-15,0 22 0 16,0 12 8-16,10 5 6 0,2-2 0 16,10-5 1-1,4-8 0-15,2-12-2 0,-5-5-7 16,-13-6 7-16,5-3-2 15,7 0 0-15,1-5 3 16,-1-21 11-16,1-9-6 16,-4-2-5-16,0-1 5 15,0 8 0-15,-1 1-3 16,-2 12-2-16,-13 8 0 16,-3 9 3-16,0 0-3 15,0 0-8-15,19 14-11 16,0 21 19-16,11 5-8 0,-2 0 8 15,-3-5 0 1,7-10-7-16,-4-5 7 0,5-8 0 16,-3-7 0-16,6-5 1 15,-11 0 2-15,4 0-3 16,-4-20 0-16,3-12 11 16,-11-4-11-16,-11-5 0 15,-6 2 7-15,0 5-7 16,0 5 20-16,-28 11-17 15,11 9-2-15,8 9 15 16,9 0-16-16,-5 0-11 16,-3 15-7-16,5 20 13 15,-3 5 1-15,6-1 4 16,0-4 0-16,0-3 1 0,6-7-1 16,36 0-1-16,9-4-18 15,12-9-89-15,26-12-126 16,7 0-218-16</inkml:trace>
  <inkml:trace contextRef="#ctx0" brushRef="#br1" timeOffset="97654">18793 7653 719 0,'0'0'221'0,"0"0"-30"16,0 0-61-16,0 0 0 0,0 0-42 16,0 0-69-16,0 0 1 15,0-32-20-15,0 72 0 16,0 17 14-16,0 15-11 15,0 2 2-15,7 3 9 16,5 4-10-16,4-10 7 16,6-2-11-16,17-6 0 15,-1-12 8-15,0-8-8 16,4-1-6-16,2-10-26 16,0-3-65-16,13-9-72 15,17-17-123-15,1-3-195 16</inkml:trace>
  <inkml:trace contextRef="#ctx0" brushRef="#br1" timeOffset="97897">19642 7988 216 0,'0'0'539'0,"0"0"-349"15,0 0-77-15,0 0 41 16,0 0-59-16,0 0-38 15,0-38-24-15,0 38-29 16,0 0-8-16,0 18-12 16,0 13 16-16,13 11-2 15,2-2 2-15,-5 3 0 16,2-3 0-16,-12-3 0 16,0 4-109-16,0-15-110 0,0-6-198 15</inkml:trace>
  <inkml:trace contextRef="#ctx0" brushRef="#br1" timeOffset="98134">20060 7858 577 0,'0'0'259'0,"0"0"-128"0,0 0-29 16,0 0-29-1,0 0-73-15,0 0 3 0,0 53 4 16,0-10 1-16,0 2 26 16,0 1-33-16,0-1 0 15,0 1 5-15,8-6-6 16,0 0-41-16,6-14-145 16,-5-9-188-16</inkml:trace>
  <inkml:trace contextRef="#ctx0" brushRef="#br1" timeOffset="98427">20134 7481 615 0,'0'0'293'0,"0"0"-99"0,0 0-6 16,0 0-67-16,0 0-45 15,0 0-65-15,-28-45-3 16,103 73-2-16,34 15 11 16,27 7-2-16,4 14 20 15,-3 8-31-15,-16 5 13 16,-36 10-17-16,-25-3 6 16,-43 2-1-16,-17 0-4 15,-25-3-1-15,-87 5 0 16,-21 7-41-16,-34 5-90 0,7-3-242 15</inkml:trace>
  <inkml:trace contextRef="#ctx0" brushRef="#br1" timeOffset="106520">21269 9282 820 0,'0'0'212'16,"0"0"-58"-16,0 0-27 15,0 0-25-15,0 0-37 16,0 0-18-16,0 0-35 16,0 0-7-16,-27-51-4 15,27 51-1-15,4 0-3 16,30 0-10-16,8 17 13 15,12 9 3-15,4 0-3 16,-11 2 0-16,-9-2 3 16,-6-1-1-16,-17-4-4 0,-2-9 2 15,-13-4 0-15,0-6-4 16,0 2-7-16,0-4 5 16,0 0 4-16,0 0 4 15,0 0 1-15,-22-12-2 16,0-19 0-16,15-15-1 15,7-11-7-15,7-7-5 16,54 8 7-16,8 10-10 16,2 17 8-16,-15 11-14 15,-8 14-10-15,-17 4 2 16,-9 0-50-16,8 2-47 16,-14 27-58-16,-7 2-108 0,-3 6-239 15</inkml:trace>
  <inkml:trace contextRef="#ctx0" brushRef="#br1" timeOffset="106770">22085 9271 558 0,'0'0'182'15,"0"0"-62"-15,0 0-29 16,0 0-21-16,0 0-44 15,0 0-15-15,9-20-11 16,42 11 2-16,13-2 11 16,11-1-6-16,9 4-3 15,1 2-1-15,-2 0-3 0,-30 1-1 16,-21 2-29-16,-26 3-95 16,-6 0-96-16,0 0-126 15</inkml:trace>
  <inkml:trace contextRef="#ctx0" brushRef="#br1" timeOffset="107013">22297 9108 176 0,'0'0'405'0,"0"0"-246"16,0 0-13-16,0 0-31 15,0 0-31-15,0 0-40 0,-6-43-34 16,6 43-1-16,0 0 13 15,0 0-22-15,0 8 1 16,22 18 21-16,-5 6-9 16,-9 5 3-16,-2 6-14 15,-6 0-1-15,0 3 2 16,0-1-3-16,0-2-94 16,0-3-160-16,0-8-148 15</inkml:trace>
  <inkml:trace contextRef="#ctx0" brushRef="#br1" timeOffset="107383">22888 9028 156 0,'0'0'424'0,"0"0"-263"15,0 0-34-15,0 0-16 16,0 0-18-16,0 0-4 16,-3-100-41-16,3 95 5 15,0 1-2-15,0 2-23 16,0 2 12-16,0 0-16 16,0 0-16-16,0 2-8 0,0 32-21 15,0 15 21 1,0 14 11-16,0 0-7 0,0 7 1 15,0-3-5-15,0 2 1 16,0-9 1-16,0-12 0 16,0-7-4-16,0-13 2 15,0-8-124-15,0-6-40 16,16-11-37-16,-1-3-91 16,-5 0-235-16</inkml:trace>
  <inkml:trace contextRef="#ctx0" brushRef="#br1" timeOffset="107646">22770 9168 442 0,'0'0'126'16,"0"0"-13"-16,0 0-17 15,0 0-18-15,0 0-24 16,0 0-54-16,-44-23-7 16,82 20 7-16,9 1 28 15,14-2 1-15,7-1-17 16,7-4-8-16,-5 4-4 16,6-1-23-16,-16 3-182 15,-33 3-167-15</inkml:trace>
  <inkml:trace contextRef="#ctx0" brushRef="#br1" timeOffset="108311">23660 9188 478 0,'0'0'136'0,"0"0"-79"0,0 0 30 16,0 0 7-16,0 0-54 16,0 0-24-16,-38 0-16 15,60 0 1-15,38 0 18 16,17-3 6-16,9 0 6 16,-10-3 4-16,1 0-15 0,-18 1-5 15,-14 0 9 1,-14-4-5-16,-14 3 14 0,-12-3 3 15,-5-5 17-15,0-3 11 16,0-3-38-16,0 0-3 16,-22-4-2-16,-22 6-13 15,-3-3 5-15,-13 4-13 16,-1 6 0-16,7 5 4 16,15 3-4-16,17 3 0 15,19 0 0-15,3 0 1 16,0 0-1-16,0 0-4 15,0 0-6-15,39 0 9 16,8 0 1-16,23 17 0 0,0 3 3 16,6 3-3-1,-9-3 0-15,-7 2-1 0,-19-4 1 16,-5 2 0-16,-20-5 6 16,-16 1-11-16,0 4 5 15,-24 6-6-15,-45 3 5 16,-19-1-113-16,8-2-78 15,42-4 0-15,38-9-161 16</inkml:trace>
  <inkml:trace contextRef="#ctx0" brushRef="#br1" timeOffset="108589">24645 8985 468 0,'0'0'253'0,"0"0"-78"15,0 0-45-15,0 0-3 16,0 0-38-16,0 0-22 16,10-52-30-16,-10 52-37 15,0 0 0-15,0 12-3 16,0 28 3-16,0 11 10 16,0-2-9-16,0 2 0 15,0 1 4-15,0-1-5 16,0-3 0-16,0-7 1 15,6-10-1-15,0-13-76 16,10-11-102-16,6-7-39 16,3 0-104-16</inkml:trace>
  <inkml:trace contextRef="#ctx0" brushRef="#br1" timeOffset="108955">25081 9122 424 0,'0'0'236'0,"0"0"-92"16,0 0-35-16,0 0-9 16,0 0-51-16,0 0-32 15,0-28 2-15,0 28-17 16,-8 0-4-16,5 26 5 16,-2 8-1-16,5-3 4 15,0 3-6-15,0-5 0 0,25-6-6 16,19-8 4-16,3-15 2 15,10 0 10-15,-2 0 27 16,-1-24 52-16,-17-5-21 16,-4-5 0-16,-17-5 1 15,-10 1-19-15,-6-5 2 16,0 5-34-16,-22 5-1 16,-25 5-12-16,-5 10-5 15,11 9 0-15,13 8-1 16,-5 1-11-16,-5 0 3 15,-6 16-49-15,-9 21-68 16,4 9-57-16,5 5-166 0,0 9-371 16</inkml:trace>
  <inkml:trace contextRef="#ctx0" brushRef="#br1" timeOffset="109214">24493 9594 580 0,'0'0'165'0,"0"0"-42"15,0 0 33-15,0 0-44 16,0 0-74-16,0 0-24 16,200-2 37-16,-48-19 2 15,23-2-8-15,5 4-39 0,-7-5 4 16,-8 7-10-16,-51 6 0 15,-50 5-1-15,-49 6-71 16,-15 0-114-16,-25 0-9 16,-67 20-65-16</inkml:trace>
  <inkml:trace contextRef="#ctx0" brushRef="#br1" timeOffset="109371">24477 9740 357 0,'0'0'224'16,"0"0"-75"-16,0 0-2 15,0 0-14-15,0 0-50 16,0 0-57-16,197-6 64 16,-58-14-29-16,23-5-17 0,19-1-29 15,-6 3-15-15,-23 3-74 16,-37 5-371-16</inkml:trace>
  <inkml:trace contextRef="#ctx0" brushRef="#br1" timeOffset="112885">25823 8462 639 0,'0'0'181'15,"0"0"-56"-15,0 0 11 16,0 0-35-16,-368-145-33 15,193 116-26-15,-18 3-22 16,-5 0 27-16,-2 3-24 16,-7 6-6-16,-5 6 14 15,-7 8-29-15,-7 3 3 16,-2 0-5-16,-1 0 8 16,0 19-11-16,-6 19 3 0,-12 11 0 15,-11 14-1 1,-3 14 13-16,16 11-13 0,30 12 1 15,24 6 0-15,39-1 19 16,31-4-18-16,36-4-1 16,46 0 1-16,33 0 4 15,6 6-6-15,48 3 1 16,62 0 0-16,43-3-1 16,54-6 1-16,46-5 0 15,40-10 5-15,18-1-1 16,10-18-4-16,-1-15 0 15,9-19 1-15,-6-22 4 0,-18-7-5 16,-22 0 0-16,-31-18-4 16,-18-20 12-1,-12-14-7-15,-12-16 11 0,-7-20-2 16,-19-21 24-16,-22-20-22 16,-31-17 2-16,-26 1 14 15,-52 1-21-15,-43 16 6 16,-10 10 3-16,-95 7-14 15,-93 11 15-15,-89 9-17 16,-81 21 0-16,-71 22-2 16,-51 20 3-16,7 16-5 15,58 12 1-15,77 0-48 16,88 6-10-16,82 31-90 16,59 6-171-16,53-6-224 15</inkml:trace>
  <inkml:trace contextRef="#ctx0" brushRef="#br1" timeOffset="120441">11105 11395 306 0,'0'0'335'0,"0"0"-150"15,0 0-37-15,0 0-34 16,0 0 11-16,0 0-44 15,0 0-27-15,0 0 8 16,-94-14-41-16,94 14 3 16,0 0-18-16,0 0 2 15,0 0-9-15,31 0 1 16,15 12 0-16,17 10-2 16,-3 7 7-16,-7 3-5 15,-1 4 0-15,-14-1 5 16,-7-1-5-16,-15-5 0 15,1-7 0-15,-17-7-8 16,0-7 15-16,0-2-14 0,0 3 7 16,-11 2 0-16,-33-8 4 15,6 0-4-15,10-3-20 16,12 0 15-16,13-3-5 16,3-23 0-16,0-8-10 15,0-9-15-15,47-5 30 16,16-4-4-16,5-2 9 15,-2 2-4-15,-19 1 11 16,-2 0-7-16,-19 2 0 16,-11 9 3-16,-2 5 12 0,-13 15-8 15,0 9 16 1,0 7 4-16,0 4-19 0,0 0-6 16,0 0-2-1,-6 0 0-15,-20 18-7 0,-8 17 7 16,-5 4 0-16,29 2-3 15,4 4 7-15,6 1-4 16,0 0 0-16,16-1 0 16,35-2-1-16,-3-5 1 15,-1-15 0-15,11-15-5 16,-4-8 0-16,-1 0 5 16,8 0 0-16,-7-26 2 15,7-8 6-15,-4-12-8 16,2-5 0-16,-7 2 5 15,-11-2 2-15,-6 6-7 0,-15 10 0 16,2 12 0 0,0 17-6-16,0 6 6 0,6 0-5 15,4 26-9-15,-1 8 10 16,2 6 4-16,-5-3 0 16,-12-8 3-16,0-10-1 15,-3-9-2-15,-10-8 0 16,-3-2-3-16,0 0 14 15,0 0-11-15,0 0 10 16,0-5-4-16,0-18-1 16,-10-3-5-16,-12-3 0 15,-6 3 1-15,-5 4 2 0,2 5-3 16,2 6 0 0,13 11-8-16,-6 0 6 0,-3 11-12 15,-14 22 14-15,-5 11-3 16,19-1 3-16,12-6 0 15,13-3 0-15,0-8 2 16,38-6-10-16,23-5 8 16,5-6 0-16,-3-9-8 15,20 0 8-15,-7-8 0 16,-12-19 1-16,-13-2 2 16,-12-4 10-16,-25 0-10 15,-14-1-1-15,0 0 28 16,0 2-27-16,0 12 15 15,-6 9-4-15,-2 8-11 16,0 3 13-16,2 0-16 0,0 10-15 16,6 26 11-16,0 9 8 15,0 3-4-15,23 5 0 16,21-2 0-16,0 0 1 16,5-5-1-16,-5-9 0 15,0-11-2-15,-13-14 4 16,-15-4-4-16,0-8-1 15,1 0 3-15,5-12-2 16,6-22 6-16,-9-8-4 16,3-4 13-16,-6 0-7 15,-3 0-6-15,4 6 0 16,-3 6 2-16,0 8 1 0,-6 12-3 16,0 8 0-1,1 6-12-15,7 0 9 0,12 0-2 16,10 12-1-16,1 8 6 15,-1 2-6-15,0 7 6 16,-13-1 0-16,3 7-4 16,-12-2 2-16,1 5 2 15,-9-4 1-15,16 1 0 16,-9-9 0-16,14-6-1 16,-7-6 0-16,0-6-1 15,1-2 1-15,2-6-4 16,4 0-22-16,2 0-46 15,18 0-68-15,4 0-147 16,20-22-205-16</inkml:trace>
  <inkml:trace contextRef="#ctx0" brushRef="#br1" timeOffset="120737">14337 11406 659 0,'0'0'224'0,"0"0"-118"16,0 0 8 0,0 0 2-16,0 0-47 0,0 0-25 15,-22-8-26-15,22 8-17 16,16 0-1-16,50 0-10 15,33-5 10-15,31 1 1 16,-1-1 6-16,-5 2-14 16,-25 3-108-16,-39 0-103 15,-52 3-80-15,-8 26-346 16</inkml:trace>
  <inkml:trace contextRef="#ctx0" brushRef="#br1" timeOffset="120910">14604 11578 423 0,'0'0'230'0,"0"0"-175"16,0 0 45-16,0 0 34 15,0 0-70-15,0 0-17 16,359 0 2-16,-257 0-39 16,-8 0-1-16,-8 0-9 15,-22 0-181-15,-14 0-670 16</inkml:trace>
  <inkml:trace contextRef="#ctx0" brushRef="#br1" timeOffset="122607">16712 11307 518 0,'0'0'172'0,"0"0"-17"15,0 0-57-15,0 0 19 16,0 0-25-16,0 0-27 16,-152-97-20-16,152 97-25 15,17 0-20-15,36 0 0 16,29 0 13-16,11 5-4 16,6 19 3-16,-14 4-9 15,4 0-3-15,-26-2 6 16,-11 3-6-16,-21 2 0 0,-15-6-3 15,-10 1 3 1,-6-6-3-16,0-6 3 0,0-3 0 16,-15-2 7-16,-15-3-7 15,0-3-24-15,13-3-10 16,4 0 29-16,13-19-1 16,0-13-26-16,0-6 12 15,16-4 15-15,28-1 10 16,5 3-7-16,1 3 2 15,-12 3 0-15,-5 5 14 16,-18 3-12-16,-8 3 12 16,-7 4 23-16,0-5-15 15,0 1 13-15,0 0-22 16,-7 4-4-16,-15 7 13 0,13 4-22 16,-8 3 0-16,1 5-6 15,10 0 3-15,-16 0-1 16,6 0-1-16,-12 22 5 15,9 15 4-15,12 6-4 16,7 3 0-16,0 2 2 16,32-4-1-16,18-5-2 15,5-10 1-15,-8-12-1 16,7-9-3-16,1-8-11 16,5 0 15-16,1-8 21 15,-1-21-16-15,-13-3 0 16,3-2-4-16,-8 0 2 15,-4 6 2-15,-9-1-5 16,-4 12 0-16,-11 9 1 16,0 4-1-16,-3 4-8 0,5 4-9 15,3 21 8-15,-10 9 6 16,0-5-9-16,-2-3 7 16,-1-12-1-16,0-2 5 15,-6-10 0-15,0-2 2 16,0 0 2-16,0 0 21 15,0-11-17-15,0-12-3 16,0-6-2-16,-28 4 1 16,-10 0-6-16,-1 4 2 15,8 9 1-15,-1 6-6 16,-3 6 0-16,10 0 6 0,-9 11-2 16,-5 24 6-16,20 8-8 15,6 0 4-15,13 0 0 16,0-3 0-16,0-6-3 15,22-8 3-15,10-11-3 16,-4-10-1-16,11-5-10 16,-7 0 14-16,5-5 12 15,1-18 14-15,-16-1-25 16,-5 2 12-16,-11-4 16 16,-6 1-19-16,0-1 11 15,0 8-14-15,0 7-1 16,0 6 7-16,0 5-13 15,0 0-7-15,0 0 5 16,0 8-23-16,0 26 22 0,0 9 3 16,0 3 2-1,0-1 8-15,0-2-10 0,23-9 0 16,-5-8 4-16,5-11-3 16,-1-15-2-16,6 0 2 15,11-4 1-15,2-27 40 16,16-9-27-16,-9-3 2 15,-1 0 5-15,-2 4-22 16,0 1 6-16,-7 8-6 16,-13 6 0-16,-9 13 1 15,-4 8-1-15,4 3-13 16,6 3 12-16,0 24-16 0,5 15 14 16,-12 0-9-16,-2 7 12 15,-4 0 4-15,4-10-4 16,-4-6 0-16,15-11 9 15,-10-8-5-15,8-5-8 16,-5-4-1-16,-1 1 0 16,0-6 0-16,12 0-104 15,13 0-134-15,17 0-261 16</inkml:trace>
  <inkml:trace contextRef="#ctx0" brushRef="#br1" timeOffset="122954">19394 11295 280 0,'0'0'434'16,"0"0"-314"-16,0 0-19 16,0 0 12-16,0 0-55 15,0 0 18-15,0 0-39 16,-38 0-1-16,38 0-19 16,22 0-16-16,35 0 0 0,32 0 22 15,26-3-20-15,-2-2 19 16,2-1-18-16,-23 0-8 15,-28 4-18-15,-30 2-127 16,-31 0-41-16,-3 0-139 16</inkml:trace>
  <inkml:trace contextRef="#ctx0" brushRef="#br1" timeOffset="123211">19587 11170 483 0,'0'0'197'16,"0"0"19"-16,0 0-115 0,0 0 28 16,0 0-24-16,0 0-33 15,-19-100-13-15,29 100-38 16,21 0-11-16,21 14 10 16,5 16-11-16,-7 5-5 15,-11 8 17-15,-1 9-17 16,-13 2-4-16,-3 6 0 15,-6 0-2-15,-10-6-22 16,-6-5-142-16,8-9-163 16,6-9-551-16</inkml:trace>
  <inkml:trace contextRef="#ctx0" brushRef="#br1" timeOffset="123567">20563 10852 736 0,'0'0'160'0,"0"0"-39"15,0 0 2-15,0 0 0 16,0 0-43-16,0 0-42 15,-44-49-10-15,44 53-28 0,0 24 0 16,0 12 0-16,0 14 18 16,0 4 11-16,8-2-21 15,28 4 14-15,-11 1-2 16,4-1-14-16,-4-3-5 16,-3-3 14-16,0-5-12 15,-5-9-6-15,-1-9 3 16,-1-1-13-16,4-12-47 15,0 0-124-15,16-12-134 16,20-6-226-16</inkml:trace>
  <inkml:trace contextRef="#ctx0" brushRef="#br1" timeOffset="124026">21357 10589 468 0,'0'0'205'0,"0"0"-116"0,0 0 18 16,0 0 17-16,0 0-43 16,0 0 22-16,-111-57-13 15,111 54-24-15,0 1-1 16,0 2-56-16,0 0-6 15,37 2 6-15,15 35-4 16,24 25 31-16,4 25-17 16,-5 15-9-16,2 13 26 15,-17-1-35-15,-16-8 1 16,-21-5 8-16,-23-8-10 0,-6-1-6 16,-80-6-87-16,-35-8-168 15,-16-16-354-15</inkml:trace>
  <inkml:trace contextRef="#ctx0" brushRef="#br1" timeOffset="126584">16269 10667 821 0,'0'0'122'16,"0"0"17"-16,0 0-52 15,0 0-5-15,0 0-33 0,0 0-19 16,-8-13-6-16,8 20-10 16,0 18 2-16,-28 12-1 15,-10 23 17-15,-17 21 20 16,8 13-24-16,-7 18-3 16,4 2 6-16,11 3-27 15,20 0 4-15,19-8-4 16,0-15-4-16,47-14-1 15,77-17-22-15,68-26-44 16,69-11-81-16,39-14-149 16,2-10-419-16</inkml:trace>
  <inkml:trace contextRef="#ctx0" brushRef="#br1" timeOffset="127397">22475 10890 556 0,'0'0'189'0,"0"0"-3"15,0 0-79-15,0 0-25 16,0 0-17-16,0 0-24 15,0-24-24-15,0 24-7 16,0 0-7-16,0 0-3 0,-5 20-9 16,-15 6 5-16,-3 3 4 15,1-3 8-15,16-10-8 16,6-4-11-16,0-6 3 16,0-6-10-16,13 0 15 15,6 0 3-15,9 0 21 16,-6-14 6-16,-5-6 34 15,-12-6-4-15,-5 0-15 16,0 3-8-16,0 3-12 16,0 9-19-16,-16 5-3 15,4 6-5-15,2 0-9 0,-5 0-23 16,-14 3-39-16,7 29-28 16,0 7-81-16,19 7-164 15</inkml:trace>
  <inkml:trace contextRef="#ctx0" brushRef="#br1" timeOffset="127797">23025 11215 494 0,'0'0'150'16,"0"0"-97"-16,0 0-20 0,0 0-11 16,0 0 4-16,0 0-8 15,0 60-6-15,0-43 19 16,0-5-13-16,0-4 19 16,0-2-19-16,0-6-4 15,0 0 6-15,0 0 5 16,22 0 23-16,16 0 27 15,-7-6 13-15,-1-8-13 16,-15 3-22-16,-8-7-7 16,-7 4-2-16,0-2-22 15,0-2-10-15,0 7-12 16,0-1-1-16,-13 9-9 0,-3 0-4 16,1 3-5-16,-9 0-29 15,-4 0-31-15,-3 0-53 16,-1 0-67-16,-12 14-141 15</inkml:trace>
  <inkml:trace contextRef="#ctx0" brushRef="#br1" timeOffset="128181">22926 10646 536 0,'0'0'229'0,"0"0"-69"15,0 0-29-15,0 0-27 16,0 0-10-16,0 0-29 16,28-52-24-16,-28 52-41 15,0 29 0-15,0 23 0 16,0 22 12-16,-6 14 11 15,-41 13-12-15,-13-1 14 16,-11 0 4-16,-11 1-18 16,6-2 0-16,6-10 0 15,9-6-5-15,23-20-1 0,22-20-5 16,10-12 0 0,6-11-1-16,0-12 1 0,0-2-6 15,0-6-34-15,0 0-61 16,10 0-99-16,46-6-88 15,21-22-190-15</inkml:trace>
  <inkml:trace contextRef="#ctx0" brushRef="#br1" timeOffset="128631">24064 11009 610 0,'0'0'243'0,"0"0"-90"15,0 0-33-15,0 0-3 16,0 0-28-16,0 0-52 16,-38-54-31-16,38 54-6 15,-22 6-15-15,-23 25 7 16,-3 7 8-16,-5 7 9 15,7-7-3-15,15-7-6 16,9-3-3-16,15 1 3 16,7-1-2-16,0-2 1 15,23 0 2-15,36 0 3 16,9 2 0-16,1-5-4 16,-8-3 0-16,-7 3 3 15,-13-6 1-15,-2 3-6 0,-11-6 4 16,-18-2-1-16,-4 0 10 15,-6-2-11-15,0 5-2 16,-38-1 2-16,-39 4 6 16,-9-7-3-16,-5-8-3 15,1-3-10-15,21 0-64 16,25 0-74-16,28 0-62 16,16-12-85-16</inkml:trace>
  <inkml:trace contextRef="#ctx0" brushRef="#br1" timeOffset="128875">24372 11160 378 0,'0'0'245'0,"0"0"-85"16,0 0-51-16,0 0-7 16,0 0-31-16,0 0-25 15,50 0-12-15,-43 21 28 16,-4 8 10-16,9 5-18 15,-7 0-24-15,0 3-15 16,1 0-3-16,11-1-7 16,-9 0-5-16,15-8 1 15,0-4-1-15,-1-10-39 16,0-6-102-16,-5-8-167 0</inkml:trace>
  <inkml:trace contextRef="#ctx0" brushRef="#br1" timeOffset="129276">24578 10872 734 0,'0'0'169'0,"0"0"-54"15,0 0-18-15,0 0-51 16,0 0-17-16,0 0-12 0,-41-35-2 16,41 35-15-1,0 4-9-15,0 13 4 0,0 0 3 16,0 3-4-16,0-9 3 16,9-2-1-16,7-6 4 15,0-3 9-15,-2 0-3 16,-9 0 18-16,4 0 21 15,-9-9 24-15,0-14-28 16,0-2 5-16,0 5-11 16,-9 0-22-16,-26 8-13 15,-3 6-7-15,-4 6-1 16,-2 0-10-16,6 0-11 0,7 26-92 16,9 13-52-16,22 11-130 15,0 4-334-15</inkml:trace>
  <inkml:trace contextRef="#ctx0" brushRef="#br1" timeOffset="129898">24944 11155 395 0,'0'0'402'16,"0"0"-229"-16,0 0-30 15,0 0-30-15,0 0-52 0,0 0-55 16,31-20-5-16,26 17 2 16,6 0-1-16,-2 3 9 15,-1 0-11-15,-11 0 5 16,-5 0-5-16,-13 0 0 16,-1 0 3-16,-16 0-3 15,-9 13 0-15,-5 3 3 16,0 1-1-16,-11 6 10 15,-36 0 13-15,-4-3 8 16,9 2 0-16,4-1-20 16,10-1-3-16,6-3-2 15,6-3-6-15,16 1-4 0,0-7 2 16,0 1-5 0,6-4 4-16,48-5 1 0,17 0 2 15,17 0 15-15,8 0-15 16,1-20 5-16,9-6-5 15,-20-2 0-15,-4-3 14 16,-12-5-4-16,-16 0 8 16,-7-4 11-16,-17-6-19 15,-21 3 0-15,-9 7-3 16,0 7 4-16,-3 9 11 16,-25 11-22-16,12 6 2 15,5 3-4-15,-23 0-8 16,-20 26 8-16,-10 14 0 15,-12 12 2-15,21-10 2 16,27-1-4-16,22-7 0 0,6-3-7 16,6-9 11-16,49-1-4 15,5-4 0-15,10-5-9 16,-4-7-4-16,-6-5-50 16,-2 0-77-16,-14 0-120 15,0-17-224-15</inkml:trace>
  <inkml:trace contextRef="#ctx0" brushRef="#br1" timeOffset="132186">26799 10360 595 0,'0'0'183'16,"0"0"-75"-16,0 0-34 16,0 0 9-16,0 0-44 15,0 0-14-15,-16-11-10 16,-20 11 1-16,-17 3 6 15,-23 5 12-15,-39 4-17 0,-9 2 26 16,-22-3-13-16,-19 4-2 16,-13-7-4-16,-29 4-23 15,-21-4 16-15,-8-5-17 16,-8 0 0-16,-4-3 11 16,-8 0-9-16,-15 0-2 15,-8 0 4-15,8 6 1 16,20-4-4-16,20 5-1 15,17 1 0-15,11 1 9 16,10-1-6-16,9 1 1 16,-8-6-4-16,8-1 5 15,4 5-7-15,11-7 2 0,11 0 0 16,2 0 5 0,-9 0-3-16,-8 0-2 0,-14 0 0 15,-6 0 5-15,-7 0-8 16,-4 0 3-16,4 0 0 15,3 0 5-15,36 0-4 16,14 0-1-16,26 5 0 16,29-5-2-16,-6 3-1 15,6 3 3-15,-17 0 0 16,-17 4-4-16,-14 2 6 16,-6 0-2-16,-19-1 0 15,3 3 3-15,-14-2-3 16,-1 2 0-16,-4-3-4 15,-3-6-1-15,9-1 4 16,7-4 1-16,0 0 5 0,-2 0 1 16,-4 0-7-16,-10 0 1 15,0 0 0-15,-6 0-1 16,4 0 1-16,-4 0 0 16,0 0 1-16,-5 0 8 15,-1 0-16-15,-1-4 7 16,-4 4 0-16,1 0-2 15,-6 0 2-15,2 0 0 16,14 12-4-16,19-3 9 16,18-1-5-16,16-4 0 15,16-2 1-15,8-2 0 16,17 0-1-16,0 0 0 0,18 0-2 16,-4 0 6-16,11 0-5 15,-6-2 1-15,2-2 0 16,4-4 0-16,-1 2 0 15,15 3 0-15,-4 1-2 16,10-1 5-16,-2-4-3 16,4-1 0-16,-11 0 3 15,-16 0-5-15,-6 2 2 16,-14 6 0-16,-8 0-7 16,2 0-12-16,-10 0 18 15,4 8 1-15,-21 14 0 16,-8 2-4-16,-9 1 4 15,6-5 0-15,13-5-6 16,41-7 13-16,32-5-8 16,26-3 1-16,12 0 0 0,8 2-4 15,8-2 4-15,0 7 0 16,-8 1-8-16,-15 5 5 16,-5 3 2-16,-4-2 1 15,0 0 0-15,17-4 5 16,-7-5-5-16,11 0 0 15,-8 5-4-15,0 4 8 16,-3 9-8-16,-6 11 4 16,2 11-6-16,8 7-3 15,8 5 7-15,10 5 2 16,0 5 0-16,0 5 0 16,32 7 14-16,12 4-5 0,-6 9-8 15,1 5 18-15,-11 6-19 16,-12 0 0-16,-1-9 7 15,-5-3-2-15,12-10-5 16,-6-7 0-16,12-6 0 16,5-6 2-16,14 0-2 15,19-11 0-15,11-3-7 16,8-6 8-16,14-3-1 16,16-14 0-16,15-1-5 15,16-8-5-15,19-7 10 16,26-7 0-16,24-2 0 15,30 0 3-15,44 0-3 16,20 0 0-16,24-2 2 0,27-9 0 16,14-7-2-1,17 5 0-15,21-2 2 0,2 3 4 16,-8 9-8-16,-12 3 2 16,-35 0 0-16,-13 0-4 15,-3 0 4-15,-5 0 0 16,-5 0-2-16,-15 0 5 15,-7 6-3-15,-12-3 0 16,-4-3 0-16,-9 0 4 16,13 0-4-16,-5 0 0 15,-5-3 0-15,-25-5-1 16,-12-4 1-16,-18 3-3 0,-17 4 3 16,-11-1-1-16,-10 0 1 15,-4 1-3-15,1-4-5 16,13-2 14-16,14 2-6 15,2-2 0-15,1 2-3 16,-4 4 0-16,-20-1 3 16,-13 0 0-16,-18 0 1 15,-3 6 0-15,-16-6-1 16,10 4 0-16,3-4 3 16,3-3-5-16,3-2 2 15,-12 0-3-15,-4-1-2 16,-15 0 8-16,-10 4-4 15,-26 2 1-15,-15-5 0 0,4 2-2 16,-5 4 2 0,4-9 0-16,4 2 1 0,5-2 1 15,-3 2-3-15,17-2 1 16,-11 5 0-16,4 1 4 16,-12-6-4-16,-24 5-2 15,-9-1 1-15,-21 3 1 16,-14-2 0-16,-3 1 4 15,0-4 1-15,7 3-1 16,2-4-4-16,8 0 0 16,-1 2-1-16,0-8 6 15,1-1-5-15,-8 2 0 16,-9-13 2-16,0-1 9 16,-18-4-2-16,2-2 7 0,0 1 1 15,-6 2-7-15,10 7 7 16,-4 2-4-16,3 3-7 15,10-2 10-15,-3-3-4 16,1-7-6-16,5-5 5 16,-6-3-4-16,-7-9 5 15,-9-6-4-15,0-1 1 16,0 1 4-16,0 5-13 16,0 3 3-16,0 8 9 15,0-1-9-15,0-2 2 16,0-4-5-16,0-5 2 15,0-7 1-15,0-7-3 16,0-10 0-16,0-4 1 0,0 1 0 16,0 7-1-16,0 11 0 15,0 12 0-15,0 11 3 16,0 17-3-16,0 10 0 16,0 4-3-16,0 9 7 15,-6 0-8-15,3 0 3 16,-27 0-13-16,-30 0-46 15,-53 20-153-15,-60 8-134 16</inkml:trace>
  <inkml:trace contextRef="#ctx0" brushRef="#br1" timeOffset="135103">9736 951 531 0,'0'0'249'0,"0"0"-70"16,0 0-22-16,0 0-16 15,0 0-58-15,0 0 2 16,-101-20-37-16,101 20-36 16,0 0 22-16,0 0-34 15,0 0 0-15,0 0-3 16,26 18-5-16,40 16 7 16,20 9 1-16,13-3 0 0,-1 0 6 15,-12-3-6 1,-10-3 0-16,-25-2-2 0,-26-10 9 15,-18-2-10-15,-7-2 3 16,0-7 0-16,-22-3 10 16,-33-4-7-16,-11-4 0 15,11 0 4-15,11-12 2 16,34-19-5-16,10-9-4 16,0-9 0-16,60-8-1 15,27-5 1-15,11 4 0 0,0 4-5 16,-12 11 17-1,-2 14-13-15,-31 6 1 16,-21 12-20-16,-10 5-11 0,-10 6-82 16,-2 0-112-16,-1 10-39 15,-9 15-157-15</inkml:trace>
  <inkml:trace contextRef="#ctx0" brushRef="#br1" timeOffset="137856">7977 1858 231 0,'0'0'188'0,"0"0"-63"16,0 0-14-16,0 0-12 15,0 0 0-15,0 0-42 16,-28-17-8-16,28 8 24 16,0-8-22-16,12-7 0 15,20-4-42-15,6-1-8 16,-7 4 10-16,2 2-11 15,-11 3 0-15,0 6 27 16,-12-1-17-16,-4 7 3 16,0 2 3-16,0 3-9 15,-6 3 16-15,0 0-23 16,0 0 0-16,0 0-12 0,0 0 7 16,0 23 5-16,0 15-2 15,-22 10 4-15,7 4 2 16,2-7-4-16,7 4 0 15,6-6 1-15,0-6 0 16,0-6-1-16,0-8 0 16,0-6 4-16,0-3-5 15,0-2 1-15,0 0 0 16,0-1-1-16,0-5 4 16,0 3-3-16,0-4 0 15,0 1-2-15,-10-4 0 16,-13 2-2-16,1-3 4 15,3 3 7-15,-3-4-4 0,0 3-3 16,0-3 3-16,6 0 0 16,10 0 1-16,-2 0-4 15,8 0 0-15,0 0-4 16,0 0 4-16,0 0-2 16,0 0-5-16,0 0-12 15,36-8 18-15,2-7-23 16,3 4 24-16,-2 2-2 15,-11 3 3-15,-2 1-2 16,2 2-10-16,0-3-39 16,-9 3-14-16,11 3-89 15,-21 0-48-15,-9 0-30 16</inkml:trace>
  <inkml:trace contextRef="#ctx0" brushRef="#br1" timeOffset="138493">8416 1823 78 0,'0'0'351'15,"0"0"-224"-15,0 0-18 0,0 0-32 16,0 0 18-16,0 0-36 16,0-54-19-16,0 45 2 15,12-2-36-15,4-4 0 16,0 1 2-16,6-3-4 16,-6-3 14-16,7 0 4 15,-7 3-13-15,-7 3 35 16,-4 5-12-16,3 6-5 15,-8 1 9-15,0 2-27 16,0 0 4-16,0 0-13 16,0 0-13-16,0 11 9 15,0 17 6-15,0 13-2 16,0 1 6-16,0 7-2 0,0 8-2 16,0 1-2-16,0-1 0 15,0-9 3-15,0-5 4 16,0-14-7-16,0-7 0 15,0-10 0-15,0-6 1 16,0-4-1-16,0-2 0 16,0 0 7-16,0 0-3 15,0 0 0-15,-8 0 1 16,-14 0 5-16,0 0 32 16,6 0-38-16,7 0-1 15,9 0 16-15,0 0-16 16,0 0 2-16,0 0-5 15,0 0 2-15,25-8-4 0,27-6 2 16,8 0 0-16,-4-1 2 16,2 1-2-16,-4 2-58 15,-15 3-46-15,-14 9-110 16,-12 0-245-16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21:23.6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8392 791 410 0,'0'0'261'16,"0"0"-98"-16,0 0-43 15,0 0 6-15,0 0-44 16,0 0-27-16,0-11-3 15,0 11-32-15,0 0 10 16,0 0-22-16,0 0-4 16,0 0-7-16,0 3 3 15,0 17 0-15,-3 8-2 16,-3 7 8-16,6-1-12 16,0 1 6-16,0-10-15 15,39-2 10-15,8-9-28 16,13-5 7-16,14-9 25 0,-5 0-3 15,-5 0 3 1,-10 0 1-16,-10-14 0 0,-11-7 6 16,-11 1-1-16,-16-2 35 15,-6-7 23-15,0-3-17 16,0-2 8-16,-16-3-10 16,-37 0-26-16,-8 5 23 15,-10 6-33-15,5 7 0 16,-3 14-4-16,-2 5-4 15,-1 0-2-15,1 10-3 0,8 19 5 16,19 3-5 0,11 2-36-16,14 10-59 0,19 0-104 15,0 5-288 1</inkml:trace>
  <inkml:trace contextRef="#ctx0" brushRef="#br0" timeOffset="1565">8758 3030 295 0,'0'0'170'15,"0"0"-123"-15,0 0 26 16,0 0-29-16,0 0-13 16,0 0 15-16,-15 0 13 15,15 0-15-15,0 0-10 16,0 0-23-16,0 0 3 15,9 0 9-15,19 0 1 16,4 0 9-16,4 0-12 16,5-12 2-16,12 1 13 15,15-7-9-15,7 2-4 0,18-2 13 16,8-2-30-16,20 1 3 16,9-1-4-16,-15-3-3 15,-16 5 5-15,-30 5-7 16,-25 4 0-16,-17 5 3 15,-16 4-3-15,-5 0 0 16,-6 0 0-16,0 0 1 16,5 0-5-16,1 0 4 15,10 0 0-15,12 0 0 16,4 0 0-16,-1 0 0 16,2-2 3-16,-14 2-2 15,-5 0 0-15,-3 0-1 16,-11 0 0-16,6 0-1 0,-6 0 4 15,0-3-3 1,0 3 0-16,0 0 1 0,0 0 5 16,0 0-6-16,0 0 0 15,0 0 14-15,10 0-14 16,2-3 5-16,4 1-3 16,0-3 0-16,-7 5-2 15,4 0-2-15,-7 0 2 16,-3-1 3-16,5 1 1 15,-8 0-4-15,5-3 1 16,-5 3 0-16,3-3 4 16,11 3-5-16,-8-3 0 0,10 0-3 15,6 0 7 1,-12 1-4-16,5-5 0 0,1 5 0 16,-3-1-3-16,-4 3-7 15,-9 0-65-15,0 0-77 16,0 0-146-16,0 14-314 15</inkml:trace>
  <inkml:trace contextRef="#ctx0" brushRef="#br0" timeOffset="26731">7009 997 39 0,'0'0'103'0,"0"0"-20"15,0 0 57-15,0 0-51 16,0 0-34-16,0 0 3 16,0-37-14-16,0 37 31 15,0 0-25-15,0 0-23 16,0 0 8-16,0 0-19 15,0 0 12-15,0 0-1 16,0 0 1-16,0 0 14 16,0 0-14-16,0 0-6 15,0 0 18-15,0 0-22 0,0 0-3 16,0 0-4 0,0 0-6-16,0 0 5 0,0 0-10 15,0 0-5-15,-17 11 5 16,-5 15 3-16,-4-1 9 15,14-4-9-15,-10 2-2 16,6 2 16-16,-9 1-11 16,-5 9 0-16,8-4 19 15,-3 6-23-15,-3 2 15 16,6 2-1-16,6 2-14 16,-1-6 17-16,12 0-18 15,-6-2-1-15,5-4 26 16,-4-3-24-16,-2 1 7 0,-4 3-1 15,0-4-4-15,7 1 18 16,-4-1-20-16,-3-2-2 16,7-3 16-16,-5-3-11 15,6-6-3-15,0-2 0 16,2-4-2-16,-3 1 7 16,2 3-7-16,-2-4 0 15,3 0 1-15,-1 2 2 16,7-2-3-16,-3-2 0 15,3-1 1-15,0-2-1 16,0-3 0-16,0 0 0 16,0 0-1-16,0 0 1 15,0 0 0-15,0 0 0 16,0 0 0-16,0 0-3 0,0 0 3 16,0 0 0-16,0 0 3 15,0 0 1-15,0 0-4 16,0 0 5-16,0 0-5 15,0 0 0-15,0 0-78 16,0-6-94-16,0-8-84 16,0-6-469-16</inkml:trace>
  <inkml:trace contextRef="#ctx0" brushRef="#br0" timeOffset="27823">3513 1477 116 0,'0'0'220'16,"0"0"-68"-16,0 0-29 15,0 0-9-15,0 0-37 16,0 0-14-16,0-22 11 16,0 19-9-16,0 3 5 15,0 0-27-15,0 0-14 16,0 0 8-16,0 0-32 0,0 0 0 16,0 0-5-16,0 0 1 15,0 0-4-15,16 11-8 16,17 18 11-16,14 10 33 15,11 4-7-15,-5 3 3 16,4 3 1-16,3-3-25 16,7 2 20-16,-13 1-18 15,-7-6-7-15,-1-9 22 16,-15-5-22-16,4-4 5 16,-15-2-1-16,8 4-3 15,-12-5 14-15,6 3-15 16,-6-4 0-16,6 1 9 0,0-2-6 15,-5-5-2-15,5-1 1 16,-14-2-2-16,6-7 4 16,-11 4-4-16,3-6 0 15,-6 2 6-15,7-1-6 16,-7-4 0-16,0 2 0 16,0-2 3-16,0 0-1 15,0 0-2-15,0 6 0 16,3-4-4-16,3 4 9 15,1 0-5-15,-1-3 0 16,-3 0 4-16,-3 3-4 16,6-3 0-16,1 2 0 15,-7-2 1-15,0-3-1 16,0 0 0-16,0 0-2 16,0 0 5-16,0 0 2 0,0 0-5 15,0 0 0-15,0 0-6 16,-7 0-61-16,-54 0-146 15,-24-17-518-15</inkml:trace>
  <inkml:trace contextRef="#ctx0" brushRef="#br0" timeOffset="28634">1718 1495 582 0,'0'0'175'0,"0"0"-12"16,0 0-53-16,0 0-14 15,0 0-6-15,0 0-41 16,8-158 2-16,-30 144-25 16,-2 3-15-16,2 4 23 15,0 5-34-15,13 2 3 16,-4 0-7-16,13 0-2 0,-9 0-4 15,-13 0-3-15,0 23 13 16,-5 6 13-16,27-4-13 16,0 4 0-16,0 0-10 15,33-4 6-15,27 4 3 16,17-4-2-16,-2-2-11 16,1 0 10-16,1-2 1 15,-14 4 2-15,-8-2-7 16,-24 2 5-16,-12 4 2 15,-19-3 0-15,0-4 1 16,-19 2 0-16,-36-9 0 16,2-7 0-16,-7-6 5 15,19-2 4-15,5 0-9 0,11-8 0 16,3-15 8-16,12-14-4 16,4-1-4-16,6-7 0 15,0-13 0-15,0-1 6 16,9-1-6-16,14 0 0 15,-11 11 0-15,-12 11 4 16,0 7-4-16,0 11-22 16,-12 6-15-16,-26 11-75 15,-11 3-55-15,-4 3-124 16,-7 31-221-16</inkml:trace>
  <inkml:trace contextRef="#ctx0" brushRef="#br0" timeOffset="29420">4524 531 577 0,'0'0'175'0,"0"0"-46"15,0 0-25-15,0 0-21 16,0 0-25-16,0 0-6 16,-38-111-34-16,10 102 15 15,12 6-15-15,-9 3-17 16,-5 0 4-16,-1 0-5 15,-7 14 0-15,5 15-10 16,-5-1 13-16,10 4-3 16,6-3 0-16,12-3 5 15,10-10-11-15,0-4 6 16,0-7 0-16,38-5-1 16,17 0 8-16,-2 0-7 0,7-23 5 15,-14-2-4-15,-9 5 10 16,-18 3-11-16,-6 8 0 15,-10 9 12-15,-3 0-5 16,0 0 10-16,0 0-17 16,0 6-12-16,7 20 12 15,5 8 4-15,-2 3-1 16,5 4 3-16,1-2-4 16,1 4-2-16,-4 6 0 15,-13-2-55-15,0-6-272 16</inkml:trace>
  <inkml:trace contextRef="#ctx0" brushRef="#br0" timeOffset="6486">8167 9448 493 0,'0'0'163'0,"0"0"-50"15,0 0-1 1,0 0-8-16,0 0-22 0,0 0-27 16,0-6-17-16,4 6-11 15,2 0 12-15,0 0-25 16,4 0-8-16,2 12 33 16,4 11-12-16,1 0-14 15,-1 0-1-15,6-1-3 16,-6 4 7-16,6-3-15 15,3-3 3-15,-3-4 9 16,6 3-13-16,-6-5 12 16,-2-1-4-16,2 5-5 0,1-4 10 15,-8 4-9 1,7 2 1-16,2-3 12 0,-2 0-14 16,0-2 4-16,-7-1 0 15,1-3-5-15,0 0 12 16,0 1-13-16,1 2 0 15,5 1 8-15,6 5-6 16,-3-4-1-16,10 7 5 16,3 3-7-16,1-3 14 15,-8 0-13-15,7-3 0 16,-13-3 9-16,4 3-6 16,-4-5-4-16,-2 1 3 15,6-2-3-15,-7-1 9 16,0 1-9-16,-3-2 0 15,1-4 5-15,-6 0-3 0,-3 0-2 16,0-2 0-16,0 0 2 16,-11-3 0-16,6-3-2 15,-6 3 0-15,0-3 1 16,0 0 2-16,0 0-3 16,0 0 0-16,0 0 2 15,0 0-2-15,0 0 0 16,0 0 0-16,0 0-2 15,0 0 5-15,0 3-3 16,3-3 0-16,4 5 0 16,-1-2 0-16,-3 3 0 15,4 0 0-15,-1 0-1 0,0-4 4 16,-6 1-3-16,3 0 0 16,4 0 1-16,-7-3-2 15,0 3 1-15,6-3 0 16,-6 0 3-16,0 0 1 15,0 0-4-15,0 0 0 16,0-12-22-16,-16-8-89 16,-22 3-207-16,-15 9-565 15</inkml:trace>
  <inkml:trace contextRef="#ctx0" brushRef="#br0" timeOffset="7560">6176 9971 350 0,'0'0'185'0,"0"0"-72"0,0 0 3 16,0 0-24-16,0 0-12 16,0 0-38-16,-7-11-7 15,7 11-1-15,0 17-10 16,-3 9 70-16,3 3-57 16,-6-1-18-16,0 3 34 15,-4 1-22-15,-7 3-1 16,6-1-11-16,0 0-12 15,2 3 16-15,-10 0-18 16,10-3 0-16,-1-2 11 0,-3-1-13 16,7 1 8-1,3-7-5-15,-3 0-1 0,-4-1 14 16,-2 0-18-16,2 1 0 16,-4 1 17-16,0-4-18 15,3 4 7-15,0 0 0 16,0-3-6-16,-2-1 14 15,10-4-15-15,-9-1 1 16,2-3 8-16,4 0-5 16,-4 1-1-16,4 2-3 15,-3 0 2-15,2 1 2 16,1-4-4-16,3-3 0 16,-3-2 0-16,6-2 2 15,-13 3-2-15,10 4 0 16,-11 0 1-16,12 6 5 0,-12-3-6 15,8 1 0 1,3-2 3-16,-10-1 2 0,4 2-5 16,3-2 0-16,-4-4 1 15,-3 0 0-15,10 1-1 16,-3 0 0-16,0-4 1 16,-1 1 1-16,7-7-2 15,0 1 0-15,0-3 2 16,0 0 2-16,0 0-4 15,0 0 0-15,0 0 6 16,0 0-4-16,0 0-4 16,0 0 1-16,0 0 1 0,0 0-3 15,0 0 3 1,0 0 0-16,-3 0-6 0,-3 0 2 16,-4 0-23-16,-8 3-27 15,-15 0-59-15,1 0-110 16,-5-3-176-16</inkml:trace>
  <inkml:trace contextRef="#ctx0" brushRef="#br0" timeOffset="8743">3364 8945 143 0,'0'0'373'0,"0"0"-258"16,0 0-24-16,0 0-5 15,0 0-28-15,0 0-21 16,0-12 7-16,0 10-13 16,0 2-1-16,0 0 20 0,0 0-19 15,-32 0 1-15,-15 12 9 16,-14 13-34-16,-5-2 23 16,9-6-5-16,7 0-3 15,4-6 15-15,9 2-19 16,5 1-2-16,-1 0-4 15,-4 3-9-15,-1 0 8 16,-11 3-8-16,5-3-3 16,6 0 12-16,0-2-11 15,7-4 3-15,1-3-1 16,8 1-2-16,7-3 4 16,-1-1-5-16,0 1 0 15,3 2-3-15,-2-2 8 16,-1 3-6-16,-1 0 1 15,-5-4 0-15,-3 4 5 0,-4 6-5 16,-2-1 0 0,1-3-5-16,8 0 10 0,8-2-5 15,9-6 0-15,-1 3 1 16,0-6-2-16,6 3 1 16,-10-1 0-16,-2 4-5 15,2-3 6-15,-2 0-1 16,12 3 1-16,-10-6 2 15,4 3-1-15,6-3-2 16,-3 0 0-16,3 0-2 16,0 3 3-16,-7-1-1 15,1 1 0-15,0 0 3 0,3-3-5 16,-4 0 2-16,7 2 0 16,0-2 1-16,0 0-1 15,0 0 0-15,0 0 0 16,0 0 2-16,0 0-8 15,0 0-3-15,0 0-23 16,0 0-4-16,0 0-50 16,0 5-32-16,0 2-45 15,0-4-129-15</inkml:trace>
  <inkml:trace contextRef="#ctx0" brushRef="#br0" timeOffset="14044">10195 9466 123 0,'0'0'662'0,"0"0"-534"15,0 0-55-15,0 0 26 0,0 0-16 16,0 0-6-1,123-20-8-15,-73 2-16 0,-8 4-13 16,-4 3 11-16,-9 5-30 16,-14 3-4-16,1 3-9 15,1 0-8-15,-4 0 4 16,2 0-4-16,1 3 0 16,-6 17-2-16,-4 9 2 15,-6 2 0-15,0 11-2 16,-10 10 2-16,-49 5 9 15,-9 0-9-15,-1-5 0 16,14-18 4-16,24-14 2 0,18-11-8 16,13-6 2-1,0-3 0-15,0 0-4 0,13 0 4 16,29 0 0-16,8 0 10 16,4-8-7-16,-10 2-3 15,-2 0 0-15,2 6 0 16,-6 0 1-16,6 0-1 15,-11 0 0-15,-5 8-6 16,-12 6 10-16,-13 1-5 16,-3 2 1-16,0 6 0 15,-31-1-4-15,-46 2 4 16,-24 1-7-16,-14-5 5 16,-6-2-55-16,7-4-55 15,5-3-100-15,5 1-198 16</inkml:trace>
  <inkml:trace contextRef="#ctx0" brushRef="#br0" timeOffset="14736">7513 11167 277 0,'0'0'432'0,"0"0"-251"0,0 0-32 15,0 0 7-15,0 0-52 16,0 0-28-16,-61-53-27 16,61 57-35-16,0 30-11 15,0 15 55-15,0 7-30 16,0 5-6-16,0-9-5 16,22-4-11-16,8-14 5 15,1-9-11-15,-2-12 0 16,-4-11 0-16,3-2 3 15,11 0-3-15,15-33 8 16,15-20-8-16,2-1 8 16,-16 9-8-16,-22 13 0 15,-10 14 3-15,-23 14-2 0,0 4-1 16,0 0 0-16,0 0 0 16,10 0-4-16,-1 20-4 15,4 14 8-15,-13 9 3 16,0-4-3-16,0 1 0 15,0-3 0-15,0-5-16 16,0-6-22-16,-22-3-78 16,-16-9-122-16,5-6-139 15</inkml:trace>
  <inkml:trace contextRef="#ctx0" brushRef="#br0" timeOffset="15515">3126 11103 481 0,'0'0'200'0,"0"0"-29"16,0 0-39-16,0 0-21 15,0 0-20-15,0 0-33 16,-9-57 1-16,18 51-18 15,-2 4 12-15,-7 2-20 0,0 0-15 16,0 0 16-16,0 0-27 16,0 0 2-16,0 0-9 15,0 0 4-15,0 0-10 16,0 5 3-16,0 16 3 16,0 2 25-16,3-3-25 15,3 0 0-15,7 0 11 16,2-3-11-16,1 0 6 15,6-3-6-15,0 1 2 16,5-1 2-16,11 1-4 0,-1 1 0 16,1 2 2-1,1-2 2-15,-7 5-4 16,2-1 0-16,-8 0 2 0,-3 2 5 16,-15 4-6-16,0 0-1 15,-8 0 0-15,0 1 5 16,0 3-6-16,-46-7 1 15,-7-4 0-15,-1-4 2 16,6-6-2-16,-3-4-17 16,12-5-30-16,3 0-60 15,3 0-52-15,11-34-59 16,12-18-45-16,10-13-375 16</inkml:trace>
  <inkml:trace contextRef="#ctx0" brushRef="#br0" timeOffset="15589">3126 11103 441 0</inkml:trace>
  <inkml:trace contextRef="#ctx0" brushRef="#br0" timeOffset="15665">3126 11103 441 0,'70'-65'197'0,"-47"42"-72"0,-1-3 0 0,16 6-36 0,6 0-52 16,11 0-12-16,8 3-25 16,-3 0-6-16,-21 6-128 15,-33-1-426-15</inkml:trace>
  <inkml:trace contextRef="#ctx0" brushRef="#br0" timeOffset="3885">9884 5174 332 0,'0'0'171'0,"0"0"-97"16,0 0-28-16,0 0 2 16,0 0-24-16,0 0 4 15,-27 0 7-15,27 0-15 16,0 0 6-16,0 0 7 15,0 0-13-15,0 0-7 16,0 0-9-16,0 0-4 16,0 0 18-16,0 0-12 15,0 0-2-15,0 0 4 0,22 0 28 16,5 0 31-16,7 9-39 16,7-1-14-16,5 1 25 15,7-1-16-15,1-2-3 16,-4 0 0-16,-11-4-7 15,-7 4 9-15,-10-2-18 16,-3 1-1-16,15-2 25 16,-1-1-23-16,5 2 11 15,9-2 6-15,-9-2-6 16,14 0 1-16,-5 3-17 16,-3-3 0-16,0 0 7 15,-5 3-7-15,-14-3 0 16,-2 3-3-16,-8 0 6 0,1 0-3 15,-2 0 0 1,5-1 0-16,0-2 0 0,6 3 1 16,-3 0-1-16,9 1 0 15,-2-2 3-15,-3 1-6 16,3-1 3-16,-7 2 0 16,-7-2 0-16,7 2 3 15,-6-3-3-15,6 3 0 16,0-4 3-16,-2 3-4 15,2-3 1-15,-6 2 0 16,3-2-3-16,-9 4 5 16,-4-4-2-16,-3 0 0 0,3 2 0 15,-6-2 2-15,0 0-2 16,0 0 0-16,0 0 2 16,0 0-1-16,7 0-1 15,-7 0 0-15,9 0 3 16,5 0-8-16,-12 0 5 15,4 0 0-15,2 0 3 16,-8 0-3-16,0 0-1 16,6 0 1-16,-6 0 0 15,0 6-28-15,0-1-171 16,-45 13-208-16</inkml:trace>
  <inkml:trace contextRef="#ctx0" brushRef="#br0" timeOffset="4972">9582 7421 545 0,'0'0'106'15,"0"0"-42"-15,0 0 39 16,0 0-19-16,0 0-15 15,0 0-3-15,-39 0-17 0,39 0-12 16,0 0 0 0,0 0-34-16,0 20-1 15,3 7 70-15,19-1-61 16,8-2 2-16,-5 0 5 0,9-1-8 16,-2-5 14-16,6 6-7 15,4-1-5-15,2 0 19 16,0 2-14-16,5-1-1 15,1 1 0-15,-3-5-6 16,-1 3 9-16,1-3-9 16,-9-3-10-16,0 0 20 15,1 3-18-15,-8 3 4 16,7 0 5-16,-16 2-10 16,6-1 10-16,-1 1-11 15,1 1 3-15,-3-3 16 16,10 0-18-16,-10 0 0 15,5-1 7-15,-8 0-5 0,0-4 3 16,3 3-6-16,-9 1 0 16,6 1 8-16,0-3-8 15,-6-2 0-15,1-1 2 16,5-6 3-16,-6 4-5 16,-1-4 0-16,-2-1 0 15,-4 3 5-15,4-2-3 16,3-2-2-16,-7 0 2 15,7-1 4-15,-2 0-7 16,-6 1 1-16,-2-4 0 16,-6-1 5-16,5-4-5 15,-5 0 0-15,0 0 2 0,0 0 4 16,0 0-8-16,6 0 2 16,-6 0 0-16,0 0 11 15,0 0-11-15,0 0 0 16,0 0-3-16,0 0-16 15,0 2-26-15,0 7-68 16,-25 5-158-16,-20 6-194 16</inkml:trace>
  <inkml:trace contextRef="#ctx0" brushRef="#br0" timeOffset="10054">2354 6549 138 0,'0'0'262'0,"0"0"-179"16,0 0 37-16,0 0-29 15,0 0-30-15,0 0-4 16,-98 0-19-16,88 0 2 16,-6 0-9-16,4-5-13 15,-10-5 17-15,6 6 0 16,-6-8-4-16,-3 3 10 16,-5-2-23-16,5 1 19 15,-13 3-12-15,-1 3-10 16,-5-1 22-16,-10 3-15 0,1-1-6 15,-2-3 6 1,5 2-1-16,-5-4 10 0,8 3-6 16,2-10-16-16,0 7 25 15,14-1-21-15,-1 3-4 16,4 0 9-16,9 0-16 16,0 3 8-16,3 2-10 15,-7-5 1-15,4 2 3 16,-9-3-4-16,-1 0 0 15,4-1 3-15,-3 5 2 16,12-3-1-16,5 3-4 16,-1 0 3-16,2 1 10 0,-6-4-13 15,1 3 0 1,2 0 5-16,-9-3 0 0,13 3-5 16,-1 0 0-16,4 1 0 15,-2 2 0-15,2 0 0 16,6 0 0-16,0 0 0 15,0 0 8-15,0 0-8 16,-8-3 0-16,-3 0 0 16,0-3-2-16,-6 0 2 15,1 4 0-15,10-1-2 16,-1 0 8-16,4 3-6 16,3 0 0-16,0 0 0 15,0 0-2-15,0 0 2 16,0 0 0-16,-6-6 4 15,-4-3-4-15,-8 1 0 0,-1 0 0 16,0-1 0-16,0-2 1 16,-4-1-1-16,7 4 0 15,3 5-3-15,10 0 9 16,-3 3-8-16,6 0 2 16,0 0-1-16,0 0-12 15,0 0-6-15,0 0-153 16,53-3-173-16</inkml:trace>
  <inkml:trace contextRef="#ctx0" brushRef="#br0" timeOffset="12456">11706 3942 620 0,'0'0'233'16,"0"0"-105"-16,0 0 12 15,0 0-21-15,0 0-52 16,0 0-21-16,0-72-2 16,25 47-36-16,14-4 12 15,-1 3-3-15,-3 3 1 16,-15 6 9-16,-3 8-21 16,-6 4-5-16,-5-1 22 15,-4 3-22-15,-2 1 7 0,0 2-8 16,0 0 2-1,0 0-5-15,0 5-9 0,0 35-2 16,8 12 8-16,-8 14 12 16,0 1-5-16,0 3 1 15,0-5-2-15,0-8 3 16,0-4-3-16,0-14 0 16,0-7-2-16,0-6 5 15,0-10-3-15,-8-1 0 16,0-7 0-16,2 0-5 15,-5-4 0-15,-11 2-2 16,-9 2 7-16,-7-2 10 0,0 0-4 16,16-6-3-1,5 0-1-15,17 0 13 0,0 0-15 16,0 0 0-16,0 0 0 16,23-9 0-16,46-8-4 15,46-12 1-15,41-3-4 16,31 1-21-16,-9 9-101 15,-35 10-108-15,-48 12-190 16</inkml:trace>
  <inkml:trace contextRef="#ctx0" brushRef="#br0" timeOffset="13103">11814 6415 414 0,'0'0'296'0,"0"0"-188"15,0 0 3-15,0 0 54 16,0 0-43-16,0 0-28 16,-69-37-36-16,69 19-13 15,16 1-1-15,6-3-44 0,0 9 0 16,-3 2 19-1,9 8-18-15,5 1-1 0,-2 0 0 16,13 0 0-16,-12 21 2 16,-13 16-2-16,-19 18-1 15,0 7-1-15,-38 10 4 16,-28 0 3-16,2-9 0 16,13-15-3-16,26-8 6 15,25-14-8-15,0-6 0 16,0-5 0-16,54-10 0 15,24-5-8-15,51 0-53 16,39-20-69-16,16-14-85 16,-22 8-169-16</inkml:trace>
  <inkml:trace contextRef="#ctx0" brushRef="#br0" timeOffset="16440">299 8230 562 0,'0'0'231'0,"0"0"-89"16,0 0 4-16,0 0-43 16,0 0-8-16,0 0-31 15,0-12-34-15,0 12 13 16,0 0-21-16,0 0-15 15,0 0 2-15,0 0-9 16,0 12-6-16,0 22-8 16,0 15 14-16,0 3 16 15,0 5-16-15,0-3 0 16,0 3-2-16,28 0 7 16,11-8-5-16,-1-12 0 15,0-11-19-15,-7-18 17 16,2-8-12-16,-5 0 14 0,-3-5 3 15,4-18 5 1,-4-2-6-16,-6 2-1 0,-19 0 2 16,0 2 16-16,0 1-8 15,0 0 5-15,-35 6 2 16,-6 0-17-16,-3 8-2 16,5 6 1-16,-5 0-20 15,6 0-6-15,7 17-101 16,1 15-124-16,21 2-108 15</inkml:trace>
  <inkml:trace contextRef="#ctx0" brushRef="#br0" timeOffset="17525">162 3838 388 0,'0'0'124'0,"0"0"-11"0,0 0 1 15,0 0 9-15,0 0-19 16,0 0-33-16,-156 0-9 16,150 0 25-16,6 0-28 15,0 0-12-15,0 0-16 16,0 0-13-16,0 0-6 15,0 0-12-15,22-11 0 16,23 0 2-16,12-9 10 16,3 2-5-16,-5 2-3 15,-17 4-4-15,-10 1 13 16,-12 5-13-16,-10 3 0 16,-3 3 11-16,-3 0-9 0,0 0-1 15,0 0-1 1,8 0-7-16,3 20 7 15,9 14-1-15,-4 13 2 16,-3 1 5-16,2 3 0 0,-8-2-6 16,2-3 0-16,-3-7 2 15,-6-4-4-15,0-4-18 16,0 1-87-16,0-4-87 16,0-2-208-16</inkml:trace>
  <inkml:trace contextRef="#ctx0" brushRef="#br0" timeOffset="19347">1413 3462 306 0,'0'0'161'16,"0"0"-35"-16,0 0-12 0,0 0-38 15,0 0-29-15,0 0-2 16,-47-3-24-16,47 3 9 16,0 0-5-16,0 0-15 15,0 0 8-15,0 0-15 16,0 18 36-16,0 9 59 16,25 2-81-16,5 3 23 15,8-1-9-15,9 1-1 16,20-1 21-16,12 1-23 15,14-7-10-15,12 0 23 16,8-2-30-16,5 1 4 16,-3-7-2-16,-11 3-12 15,-21 0 16-15,-20 1-17 0,-2-5 0 16,-23 1 9-16,-7-7-8 16,-9 5-1-16,2 0 3 15,-2-1 1-15,0 6-4 16,-3-2 0-16,3 2 0 15,0-1 9-15,0-1-9 16,1-2 0-16,2 2 5 16,-6-7-3-16,0 1 1 15,-6-5-3-15,-10-3 0 16,3-1 3-16,1-3 2 16,-7 3-5-16,0-3 0 15,6 0 1-15,-6 0 1 0,0 0-2 16,0 0 0-16,0 0 5 15,0 0-5-15,0 0-50 16,-38-9-147-16,-14-25-232 16</inkml:trace>
  <inkml:trace contextRef="#ctx0" brushRef="#br1" timeOffset="71464">8840 6986 364 0</inkml:trace>
  <inkml:trace contextRef="#ctx0" brushRef="#br0" timeOffset="81858">10032 3667 511 0,'0'0'211'0,"0"0"-94"15,0 0 7-15,0 0-8 16,0 0-38-16,0 0-48 15,-13-63-25-15,57 58 6 16,5 2-6-16,-5 3-3 16,-13 0-1-16,-1 3 1 15,-14 17-2-15,-10 3 0 0,-6 2 11 16,0 4-10 0,0-2 5-16,-14-9 0 0,-8 0-4 15,19-1-1 1,-2-5-1-16,5 2-9 0,0 0 2 15,0 1-22-15,30-5-14 16,38 2-35-16,18-3-107 16,35-4-149-16</inkml:trace>
  <inkml:trace contextRef="#ctx0" brushRef="#br0" timeOffset="82597">10445 6269 423 0,'0'0'209'16,"0"0"-129"-16,0 0 32 15,0 0-5-15,0 0-11 16,0 0-38-16,-88-37-47 15,99 34-11-15,38 3 0 0,11-3 25 16,1 3-16-16,-8 0-9 16,-15 0 12-16,-13 0-11 15,5 0-2-15,-21 3-3 16,-9 14 4-16,0 9 2 16,0 4 0-16,0 3 6 15,-25-2 5-15,2-3-13 16,7-1 0-16,10-7-3 15,0-6-20-15,6-7 21 16,0 3-20-16,0-7 3 16,37 3 15-16,21-6-7 15,-4 2 7-15,-7 1 4 16,-17 3 0-16,-12 3 0 16,1-1 0-16,-15 7 0 0,8 2-1 15,-12 3 9-15,0 11-6 16,0 0 1-16,-16 4 3 15,-40-3-6-15,-15-4-10 16,2-8-126-16,2-3-196 16</inkml:trace>
  <inkml:trace contextRef="#ctx0" brushRef="#br0" timeOffset="83451">8966 8825 410 0,'0'0'306'16,"0"0"-211"-16,0 0 23 16,0 0 10-16,0 0-9 15,0 0-9-15,0-28-55 16,0 28-21-16,0 0 5 16,0 0-26-16,0 0-8 15,0 20 0-15,0-1 12 16,0 1 2-16,0-8-19 15,0-10 0-15,5 2 2 0,1-4-2 16,-6 0 0 0,3 0 0-16,5 0 1 0,-8 0-6 15,0 0 5-15,0 0 0 16,0 0 1-16,0 0-1 16,0 0 0-16,0 0 2 15,0 0 4-15,0 2-12 16,0 7 1-16,0 11 4 15,0 3-3-15,0 6 8 16,6 2-1-16,-6-9-3 16,8 2 6-16,9-7-7 15,-1-3 1-15,6-6 0 0,6-8-1 16,-2 0 3 0,19 0-2-16,-7-10 8 0,9-22-6 15,-9 1 7 1,-10-1-9-16,-5 3 0 0,-16 13 7 15,-7 4-7-15,0 6 2 16,0 6 10-16,0 0-3 16,0 0 4-16,0 0-13 15,0 14 0-15,0 20 6 16,0 4-5-16,0-1-1 16,3 0 2-16,10-5 4 15,-4-4-12-15,4-5-17 16,-4-9-87-16,-3-6-85 15,4-4-120-15,-4-2-401 16</inkml:trace>
  <inkml:trace contextRef="#ctx0" brushRef="#br0" timeOffset="84090">7122 10206 423 0,'0'0'421'16,"0"0"-284"-16,0 0-23 16,0 0 26-16,0 0-60 15,0 0-53-15,0-12 13 16,0 12-21-16,0 0 2 15,7 0 19-15,-7 0-34 0,0 0 11 16,3 0-11-16,-3 15-2 16,12 7 32-16,-1 2-35 15,0-4-1-15,11-2 10 16,5-2-7-16,4-2-3 16,13-3 0-16,5 4 0 15,-5 0 2-15,-6-7-2 16,-7 2 0-16,5 3 0 15,-14-5 4-15,-12 4-4 16,-4-4 0-16,-6 7 4 16,0 1-2-16,-16 8-2 15,-42 1 0-15,2-1 0 16,-12-5-21-16,15-4-22 0,15-7-18 16,6-5-14-16,15-3 3 15,6 0-30-15,0 0-20 16,5-9 2-16,1-17-27 15,2-2 13-15,3-2-8 16,-8 3-376-16</inkml:trace>
  <inkml:trace contextRef="#ctx0" brushRef="#br0" timeOffset="84109">7122 10206 112 0</inkml:trace>
  <inkml:trace contextRef="#ctx0" brushRef="#br0" timeOffset="84226">7122 10206 112 0,'-16'169'203'0,"10"-187"-64"0,0 1 8 0,3 3 2 16,3-1-20-16,0 4-29 15,0 4-31-15,0-3-32 16,0 7 6-16,3-2-41 15,47-5 1-15,14 2-3 16,3 6-6-16,-20-2-112 0,-19 4-235 16</inkml:trace>
  <inkml:trace contextRef="#ctx0" brushRef="#br0" timeOffset="84894">4213 9814 583 0,'0'0'225'0,"0"0"-91"15,0 0-2-15,0 0 3 16,0 0-40-16,0 0-62 15,-65-11-6-15,29 59-10 16,-10 9 6-16,15 6 12 16,15-2-32-16,16-7 4 15,0 4-7-15,0-5 4 0,10-7 1 16,27-6-5-16,9-14 0 16,-2-9-8-1,3-11 6-15,0-6 2 0,-1 0 7 16,1-14-1-1,-9-15 6-15,-10-5-12 0,-6 2 1 16,-22 1 12-16,0 1-12 16,-11 12 2-16,-66 10-3 15,-19 8-39-15,-9 13-80 16,14 18-192-16,31-8-219 16</inkml:trace>
  <inkml:trace contextRef="#ctx0" brushRef="#br0" timeOffset="85568">1293 7539 688 0,'0'0'134'0,"0"0"-26"16,0 0-17-16,0 0-36 16,0 0-55-16,0 0 3 15,60 0 12-15,-22 0-4 16,14-6 0-16,-11 6 13 15,-3 0-19-15,1 0 10 16,-17 0-2-16,-7 0-2 16,-2 0 8-16,-4 0-18 15,7 19 4-15,0 12 29 16,-3 7-15-16,-10 5 6 0,3 3-14 16,0-6-11-16,1-3 8 15,-7-5-8 1,0-7-104-16,0-2-106 0,0-3-309 15</inkml:trace>
  <inkml:trace contextRef="#ctx0" brushRef="#br0" timeOffset="86331">1674 5057 529 0,'0'0'233'16,"0"0"-118"-16,0 0-6 16,0 0 6-16,0 0-48 15,0 0-8-15,0-71-14 16,-6 71-21-16,3 0 5 16,-10 0-29-16,4 0-20 15,-14 0 16-15,-14 13 4 16,4 13 6-16,5-1-6 15,12-1-1-15,16-1-4 0,0 0-4 16,0 2-8 0,0 1 13-16,22 3-7 0,25-4 2 15,5-2-16-15,-5-5 5 16,5-4 20-16,-21-3-14 16,-9-2 14-16,-6 2-4 15,-16 0 0-15,0 7-4 16,0 2-21-16,0 0 29 15,-16 0-10-15,-6-6 10 16,10-7-4-16,8-7-4 16,-2 0 8-16,6 0 11 15,-9-10 0-15,1-19-11 16,3-4 11-16,-1-11-6 0,6-4 1 16,0-6 27-16,0 2-32 15,0 4 5-15,0 2-6 16,0 8-6-16,0 5-86 15,0-5-179-15,22 1-330 16</inkml:trace>
  <inkml:trace contextRef="#ctx0" brushRef="#br0" timeOffset="87016">3208 2681 384 0,'0'0'209'0,"0"0"-79"15,0 0 8-15,0 0-49 16,0 0-21-16,0 0-26 16,-107-97-11-16,107 97 6 15,-6 0-37-15,6 0 4 16,0 0-8-16,-13 0 1 16,-4 3-3-16,-5 16 3 15,13 1 6-15,-7 0-6 16,16-2 3-16,-6-3-12 15,6-7 12-15,0-2-29 0,0-6-2 16,0 0-9-16,0 0-11 16,28 0 51-16,5-18 16 15,5-7-13-15,-13-1 12 16,-3 3-11-16,-6 6 0 16,-4 5 6-16,-2 7 3 15,-10 5 17-15,0 0-22 16,0 0-6-16,0 0-4 15,6 20 0-15,0 5 2 16,5 7 19-16,-6-1-18 16,1 1 8-16,5 2-9 15,-3-3-4-15,12 1-20 0,-4-1-138 16,0-6-235 0</inkml:trace>
  <inkml:trace contextRef="#ctx0" brushRef="#br0" timeOffset="87594">5274 1312 567 0,'0'0'225'0,"0"0"-86"15,0 0-10-15,0 0-35 16,0 0-53-16,0 0-8 16,-38-25 16-16,38 25-30 15,0 0 0-15,0 0-13 16,0 13 2-16,0 16 6 16,0 5-14-16,0 3 5 15,15 1 3-15,14 1-6 16,-4 5-4-16,11-8 2 0,-17 1-89 15,15-11-102-15,-8-5-98 16,-4-5-345-16</inkml:trace>
  <inkml:trace contextRef="#ctx0" brushRef="#br0" timeOffset="88013">5699 1423 479 0,'0'0'209'0,"0"0"-68"15,0 0-8-15,0 0-63 16,0 0-15-16,0 0-9 16,-120-37-21-16,120 37 15 15,0 0-39-15,0 0-1 0,0 0-1 16,0 20-2-16,0 8 2 15,0 1 1-15,0 0 0 16,6-4-5-16,32 1 5 16,4-12-2-16,11-5 1 15,4-9-1-15,-2 0 2 16,-8-3 13-16,-15-23-11 16,-17 0 37-16,-2-8 1 15,-13 0 2-15,0 0 11 16,0-4-16-16,-44 4 9 0,-10 5-26 15,-7 13-18 1,8 4 15-16,-1 12-17 0,9 0-2 16,7 14 0-16,6 26-25 15,23 2-127-15,3 11-166 16,6 1-516-16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32:52.3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28 117 465 0,'0'0'200'16,"0"0"-109"-16,0 0 14 16,0 0 2-16,0 0-4 15,0 0-37-15,-28 0-29 16,28 0 0-16,0 0-22 0,0-4 2 15,16-15-16 1,34-7 10-16,5 0 4 0,-2 2-13 16,-15 13 5-16,-21 6 10 15,-12 3-11-15,-5 2 6 16,0 0-8-16,0 0-2 16,0 0 0-16,0 0-2 15,0 2 0-15,0 22 19 16,0 6-2-16,0 8-2 15,3 5-3-15,-3 11 4 16,0 6 10-16,0 0-16 16,0-3-1-16,0-8 9 0,0-12-13 15,0-15 4 1,0-7-6-16,0-12-3 0,0-1 5 16,0-2-5-16,0 0 0 15,0 0 15-15,0 0-9 16,0 4 11-16,-14-4-4 15,-3 0-8-15,-5 5-3 16,-3 0-2-16,2 1 0 16,1 0-3-16,13-3 7 15,9 0-8-15,0-3 2 16,0 0-10-16,31 0 1 16,48-3 3-16,33-31 2 15,12-9-2-15,-3-3-46 0,-22 5-21 16,-36 8-69-1,-19-5-106-15,-28 2-193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32:56.4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253 22 666 0,'0'0'237'15,"0"0"-137"-15,0 0 19 16,0 0-1-16,0 0-5 15,0 0-64-15,-22-35-13 16,22 35-14-16,0 0 0 16,0 0 8-16,0 0-22 15,0 17-8-15,0 29 12 16,0 17 7-16,-9 12-1 16,-4 2-10-16,10 0-7 15,3-2 9-15,0-10-10 0,0-12 0 16,0-17 6-1,0-16-5-15,22-12-2 0,-6-4 0 16,9-4 1-16,11 0 2 16,-5 0-2-16,1 0 0 15,-4-20 4-15,-9-6 5 16,3-6-9-16,-8-8 0 16,-14-2 2-16,0-5-3 15,0 2 1-15,-28-1 0 16,-27 9-5-16,-5 3 5 15,-4 14-1-15,4 8 0 16,0 10 0-16,5 2-8 0,11 0 9 16,19 0 0-1,11 0-10-15,12 0 14 16,2 0-8-16,0 0 4 0,0 0-2 16,0 0-7-16,38 0 8 15,25 0 1-15,14-4 4 16,-1-13 3-16,-6 3-7 15,-16-4 0-15,-17 13-7 16,-21 0 4-16,-8 5-39 16,-8 0-27-16,0 0-19 15,0 8-103-15,14 21-4 16,16 7-125-16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32:58.37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168 398 509 0,'0'0'203'0,"0"0"-62"0,0 0-12 15,0 0-10-15,0 0-21 16,0 0-3-16,0 0-2 16,-168-46-23-16,168 46-27 15,0-2 11-15,0 2-33 16,0 0 4-16,0 0-10 16,0 0-12-16,16 0-3 15,32 0 0-15,25 0 0 16,22 5 12-16,3 10-10 15,-5 1-2-15,-18 5 2 16,-14-1 1-16,-23-3-1 16,-16-2-2-16,-15-5 0 0,-7 2-7 15,0 0 8 1,0 2-1-16,-45 0 8 0,-8-3-5 16,1-11 8-16,11 0-11 15,3 0 0-15,15-22 4 16,18-13 0-16,5-7-7 15,0-7 5-15,16-8-2 16,44-3 0-16,1 3 0 16,5 5 0-16,3 4 0 15,-5 8 5-15,-10 8-5 16,-16 9 0-16,-18 9-15 16,-17 14-28-16,-3 0-34 15,0 0-72-15,0 14-127 16,0 13-86-16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6.9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20 337 0,'0'0'168'0,"0"0"-43"15,0 0-14-15,0 0-13 16,0 0-43-16,0 0-42 15,7-17-3-15,-7 17-5 0,3 0 20 16,-3 0 21 0,0 0 23-16,6-3-5 0,-6 3 2 15,6 0-23-15,1 0-9 16,-7 0-4-16,0 0-18 16,0 0 7-16,0 0-19 15,0 0 2-15,0 0-5 16,0 24-4-16,0 10 7 15,9 11 21-15,-1 7-13 16,0 2 10-16,-2 9 3 16,-6 9-9-16,0 5 11 15,0 9-15-15,0-1 4 0,-14 2-3 16,-3-5-2 0,4-8 8-16,4 1-15 0,9-4 0 15,-7 4 8-15,1-1-7 16,6 3 1-16,0-3-2 15,0-8 1-15,0-12 2 16,0-11-3-16,0-9 0 16,0-5 9-16,0-6-8 15,0-2-1-15,0-2 1 16,0-4 1-16,0 2 0 16,0-3-2-16,0-1 0 15,0 2 3-15,0 6-3 16,0-1 0-16,0 2 0 15,0-1 1-15,0-5-2 16,0-6 1-16,0-5 0 0,0-5-2 16,0 0 5-1,0 0-5-15,0 0 2 0,6-20-25 16,32-28-59-16,11-15-171 16,17-7-333-16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33:03.9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666 675 526 0,'0'0'205'0,"0"0"-46"16,0 0-36-16,0 0-35 15,0 0-1-15,0 0-28 16,-93-157 10-16,32 132-36 15,1 4-6-15,13 10 11 16,-13 8-31-16,-1 3 6 16,7 0-13-16,-16 11 2 0,10 27-9 15,13 7 7-15,8 13 0 16,26-1-5-16,13-6 11 16,0-5-12-1,6-15 6-15,32-11-7 0,8-11-1 16,1-9 0-16,14 0 8 15,-1-15 0-15,0-21 5 16,-6-7 10-16,-22-9-12 16,-16-2-3-16,-10-12 40 15,-6-8-14-15,0-15-7 16,0-8-4-16,0 3-11 16,0 11 10-16,0 23-14 0,-16 23 0 15,4 19 14 1,-4 12-11-16,10 6-4 0,2 0 1 15,-2 6-17-15,0 46 3 16,3 28-1-16,3 26 15 16,0 4 4-16,9-9 0 15,35-6-8-15,10-18 1 16,10-15-18-16,9-13 17 16,-3-8-17-16,-1-16 0 15,-1-14 20-15,-15-7-18 16,7-4 19-16,-19-4 0 15,5-21 1-15,-15-9 10 16,-1-7-11-16,-22-1 0 16,-8-7 12-16,0 6-11 15,0 2 14-15,-25 10-9 0,-10 9-4 16,10 10 8-16,3 9-10 16,9 3-12-16,-13 0 9 15,-3 21-11-15,4 19 13 16,9 11 1-16,16 0 0 15,0-2-6-15,60-6-4 16,11-9-9-16,6-14 18 16,8-15-15-16,-2-5 12 15,-8 0-2-15,1-25 6 16,-12-12 7-16,-13 0-7 16,-12 3 0-16,-25-8 9 15,-9 7-7-15,-5-3 19 0,0-1-5 16,-17 7-5-1,-21 6 8-15,0 10-19 0,13 9 0 16,9 4-1-16,2 3-8 16,0 0 5-16,-9 15-10 15,7 19 14-15,0 6 2 16,16-6-2-16,0-5-10 16,0-3 7-16,16-8-14 15,23-5-2-15,5-10 9 16,-3-3 10-16,-3 0 3 15,-10 0-3-15,-11 0 0 16,-12 0 5-16,3 0-2 16,-8 0-3-16,0 0 0 0,9 8-13 15,7 26 3-15,6 19 4 16,0 11 6-16,-6 8 11 16,1 3-10-16,-6-10-1 15,-8 1 0-15,-3-9 4 16,0 0-3-16,0-5 1 15,0-12-2-15,-9-18 1 16,9-12 2-16,0-10-3 16,0 0 10-16,0-12 4 15,0-33 60-15,0-18-67 16,6-20 10-16,27-20 14 16,-2-15-31-16,1-4 9 0,-4 7-9 15,-12 24 0-15,-5 30 7 16,-5 27-7-1,-6 20 0-15,5 11-2 0,-5 3 8 16,0 0-12-16,0 0 5 16,6 0-19-16,13 17 17 15,17 21-23-15,-4 13 26 16,7-2 0-16,-17-3 3 16,-8-7-4-16,-3-10 1 15,1-12 0-15,-8-9-8 16,8-8 10-16,-5 0-2 15,2 0 1-15,0 0 1 16,10-22 10-16,0-15-12 0,3-9 3 16,2 0 10-1,-18 3-12-15,-6 12-1 0,0 8 2 16,0 11 0-16,0 9 2 16,0 3-4-16,0 0-5 15,8 0 2-15,22 27-25 16,-5 12 18-16,13 7 5 15,-10-6 5-15,-3-8-4 16,5-10 4-16,-2-8 0 16,-12-8-7-16,-6-6 5 15,2 0 2-15,7 0 0 16,3-8 0-16,14-18 5 16,-5-11-5-16,-8-9 0 15,-14-3 15-15,-9-8-9 0,0 3-1 16,0 8 4-16,-9 12-8 15,-20 14 9-15,7 12-10 16,6 8-9-16,-1 0 5 16,-5 5-14-16,-3 35 8 15,3 15 4-15,6 10 12 16,16 4-11-16,0-6 5 16,0-9-12-16,38-8 9 15,3-11-25-15,14-13 9 16,-5-13 12-16,-1-9 7 15,1 0 0-15,4-3 0 16,-12-23 0-16,2-8 10 16,-12-7-5-16,-17-4-1 15,-8-7 23-15,-7 2-7 16,0 9 16-16,0 15-31 0,0 17-3 16,0 9 21-16,0 0-23 15,0 0-10-15,0 9-5 16,0 25 3-16,0 10 10 15,0 7 2-15,0-2 0 16,0-7-9-16,0-2 1 16,31-13-19-16,5-13 1 15,2-9 25-15,0-5-5 16,3 0 6-16,4-19 0 16,-1-19 13-16,-12-5-10 0,-4-11 2 15,-25-3 14 1,-3-4-11-16,0 10 7 0,0 14-9 15,0 11 0-15,0 20 17 16,0 6-23-16,0 0-5 16,0 0-12-16,0 35-5 15,0 13 18-15,0 9 3 16,0-2 1-16,0-12-3 16,0-1 3-16,0-7-7 15,44-12-9-15,24-6 12 16,18-17-2-16,15 0 6 15,13-9 0-15,1-22 9 16,-5-6-6-16,-23-3-2 0,-23 0 3 16,-30-3-2-1,-24 0 35-15,-10 0-19 0,0 2-9 16,-25 13 7-16,-19 14-13 16,11 8-6-16,5 6 0 15,2 0-18-15,4 38 20 16,-6 11-1-16,2 4 2 15,19 2 1-15,7-6 0 16,0-3-2-16,0-12-18 16,22 0-38-16,19-9 12 15,17-7-104-15,5-7-116 16,14-8-165-16</inkml:trace>
  <inkml:trace contextRef="#ctx0" brushRef="#br0" timeOffset="300">230 1353 480 0,'0'0'325'0,"0"0"-234"15,0 0-8-15,0 0 49 16,0 0-55-16,0 0-73 16,282-54 18-16,46 22-5 0,78-10 18 15,42-8-7-15,-3 2-18 16,-48 8 6-16,-51 9-16 16,-72 11-4-16,-90 14 1 15,-79 6-127-15,-89 0-140 16,-23 8-144-16</inkml:trace>
  <inkml:trace contextRef="#ctx0" brushRef="#br0" timeOffset="499">564 1567 106 0,'0'0'595'16,"0"0"-496"-16,-280 61-34 0,280-54-18 15,89 0 22-15,105-7 71 16,117 0-44-16,79-29 9 15,55-14-61-15,6-2-25 16,-38 7-6-16,-53 13-9 16,-78 7-8-16,-75 13-63 15,-73 5-122-15,-71 0-139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33:24.3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276 624 381 0,'0'0'483'0,"0"0"-325"16,0 0-26-16,0 0-12 15,-53-152-37-15,53 146-3 16,0 6-27-16,0 0-27 15,0 0 6-15,0 0-30 16,0 0 1-16,0 11-6 16,0 36 4-16,25 21-1 15,19 27 15-15,-6 8-7 0,-13 9 1 16,5 9-9-16,-2 6 0 16,-12 13 8-1,0 6-7-15,-16 3-1 0,6-15 0 16,10-22-9-16,-1-38 3 15,18-31-25-15,-1-26 5 16,12-17 19-16,17 0-6 16,2-40 13-16,9-20 4 15,-7-11-2-15,-21-16 5 16,-22-4-7-16,-22-12 0 16,0 3-4-16,-44 0 3 15,-43 12 0-15,-23 10 1 16,-20 18-1-16,-1 17-4 0,13 12 5 15,13 11 0 1,30 12-10-16,15 2 3 0,27 2 7 16,11 2 0-16,19-1 0 15,3 0-1-15,0 1 1 16,0-2 0-16,0 2-8 16,0-1-3-16,25-6 9 15,30-5-8-15,20-9 10 16,31-3 8-16,-4-2-8 15,-11 7 0-15,-14 6-1 16,-11 10 3-16,-11 5-2 16,-11 0 0-16,3 0 1 15,-3 0-3-15,5 12 2 16,-2 9 0-16,19 9-2 16,5 8 7-16,1 5-7 0,2 2 2 15,0 4 0-15,-21-6-1 16,-15-3 1-16,-16-8 0 15,-19-7-3-15,-3-9 4 16,0-9-3-16,0-1-8 16,0-3 8-16,-38-3 2 15,-4 0 8-15,-2 0 0 16,16-6-1-16,3-30-5 16,9-9-4-16,16-11-6 15,0-13-7-15,31-5 9 0,45 1-10 16,17 6 5-1,-1 15 3-15,-10 18 8 0,-21 14-2 16,-20 11 1-16,-6 9-1 16,-4 0-7-16,2 11 6 15,-11 17 1-15,0 7 1 16,-12 2 1-16,-4 1-4 16,3-1 4-16,4-3 0 15,-4-2 1-15,7-9 1 16,-3-7-2-16,4-4 1 15,-9-9 3-15,-2-3-7 16,2 0 3-16,1 0 0 16,7 0 11-16,12-17-11 15,-6-15 11-15,-6-7 5 16,-9-4-2-16,-7-6 6 0,0 1-17 16,-29 2-2-16,-18 8 19 15,-14 7-20-15,1 8 7 16,5 9-4-16,11 6-2 15,19 4-1-15,6 4 0 16,0 0-16-16,-3 36 12 16,0 20 4-16,0 16 6 15,22-4-6-15,0-2 1 16,0-15-3-16,53-11 2 16,7-11 0-16,8-12-6 15,1-12 10-15,0-5-4 16,8 0 4-16,0-28-2 0,-1-7 7 15,-9-1-9-15,-13-1 0 16,-23 1 6-16,-9 9 3 16,-12 3-7-16,-4 8-1 15,0 7 2-15,-6 9 2 16,0 0-5-16,16 0-10 16,1 0 8-16,8 23-10 15,10 12 12-15,-10 1 0 16,-9 2 1-16,3-4-1 15,-2-5 0-15,-14-10 0 16,8-7-6-16,-8-9 3 16,11 1 3-16,-4-4 0 15,5 0-2-15,20 0 2 16,6-28 0-16,17-11 1 0,-4-7 3 16,-7-5-3-16,-2 2-1 15,-13 12 0-15,-10 13 3 16,-7 17-6-16,9 7 3 15,1 0-9-15,10 2 7 16,-4 32-4-16,-6 3 0 16,-3 7 3-16,2-5-3 15,-10-4-1-15,8-12 5 16,1-12 2-16,0-5-10 16,2-6 10-16,13 0 0 15,7-12 0-15,9-30 1 0,5-11 9 16,-4-9-9-1,-11-9 8-15,-28-7 21 0,-16-7-28 16,0-8 16-16,-28 0 4 16,-26 1-17-16,-1 13 15 15,-5 13-14-15,18 28 4 16,20 16 16-16,10 19-25 16,12 3 9-16,0 0-10 15,0 51-12-15,0 29 6 16,0 23 6-16,28 0 0 15,-5 0 0-15,-1-6 7 16,19-11-8-16,3-12 1 0,11-16-10 16,-4-19-9-1,2-15-51-15,2-19-7 16,5-5-40-16,10-9-81 0,-10-36-71 16,-19-13-355-16</inkml:trace>
  <inkml:trace contextRef="#ctx0" brushRef="#br0" timeOffset="184">3090 464 536 0,'0'0'236'15,"0"0"-162"-15,0 0-28 16,0 0-8-16,0 0 52 16,0 0 6-16,214-2-57 15,-115 2 8-15,14 0-40 16,5 0-5-16,-13 0-2 15,-12 0-81-15,-33 0-111 0,-35-10-144 16</inkml:trace>
  <inkml:trace contextRef="#ctx0" brushRef="#br0" timeOffset="10795">4212 699 725 0,'0'0'223'0,"0"0"-147"15,0 0 5-15,0 0 20 16,0 0-17-16,0 0-17 15,0 0-34-15,0 0 22 16,140 17 6-16,-89-15-35 16,2-2-3-16,8 3-7 15,2-3-8-15,-2 2 10 16,-1-2-17-16,-5 0 0 16,-17 0 14-16,-10 0-12 0,-18 0 9 15,-4-7 3-15,-6-8-2 16,0-2 4-16,0-3-17 15,-28-3 4-15,-26 3 3 16,-1 1-7-16,-5 1 0 16,7 4 0-16,14 2 7 15,1 4-8-15,10 2 1 16,12 3 0-16,5 1 0 16,11 2 1-16,0 0-2 15,0 0 0-15,0 0-3 16,0 0-4-16,17 2 2 15,37 21 6-15,15 5 5 0,5-2-2 16,1 6-3-16,-4-7 0 16,-8 5 1-16,-5-5-1 15,-27-3 0-15,-21 4 0 16,-10 0-3-16,0 0 8 16,-71 5-10-16,-11 4-29 15,-4-1-52-15,10 1-13 16,15-5-94-16,17-1-132 15,13-5-341-15</inkml:trace>
  <inkml:trace contextRef="#ctx0" brushRef="#br0" timeOffset="13314">6116 388 326 0,'0'0'437'16,"0"0"-282"-16,0 0-7 16,0 0 16-16,0 0-59 15,0 0-9-15,0 0-51 16,6-149-10-16,-4 114 17 15,4-2-29-15,-6-3 3 16,0 6-6-16,0-1-14 16,-8 9 21-16,-28 10-25 0,-5 6-2 15,-20 10 2-15,-5 0 0 16,-10 15-4-16,-4 25 1 16,8 12 1-16,8 2-1 15,13-3 1-15,32-6 0 16,7-4-2-16,12-10-19 15,0-6 11-15,15-6-8 16,23-9-6-16,13-10 23 16,3 0-11-16,0-1 12 15,1-27 0-15,-8-6 3 16,-12 4 2-16,-10 1-3 16,-12 6 3-16,-13 8 35 15,0 7-24-15,0 8 6 0,0 0-2 16,0 0-18-16,3 0 12 15,3 8-14-15,8 32 0 16,-12 17 20-16,-2 18-11 16,0 9 2-16,0 7-3 15,0 3-3-15,-2-6 8 16,-18-2-13-16,10-14 0 16,4-15 5-16,6-17-4 15,0-15-2-15,0-7-3 16,0-7-26-16,0-5-8 15,0-3-43-15,0 0-43 16,0-3-92-16,0 0-302 16</inkml:trace>
  <inkml:trace contextRef="#ctx0" brushRef="#br0" timeOffset="13591">4810 1545 949 0,'0'0'194'0,"0"0"-135"15,0 0 69-15,0 0-28 16,0 0-47-16,0 0-12 16,419-112-28-16,-181 58-2 0,7 3-3 15,-23 2-7-15,-15 3 7 16,-26 6-8-16,-45 9-2 15,-44 7-3-15,-50 16-37 16,-37 8-33-16,-5 0-81 16,-41 15-111-16,-69 28-42 15,-36 14-282-15</inkml:trace>
  <inkml:trace contextRef="#ctx0" brushRef="#br0" timeOffset="13854">4876 1788 670 0,'0'0'191'15,"0"0"-81"-15,0 0 13 0,0 0-3 16,0 0-19-16,0 0-48 16,-115 69-19-16,269-69 21 15,36-32-6-15,26-8 2 16,7-6-39-16,-21 4 5 16,-24-2-9-16,-16 5-3 15,-13-3 12-15,-31 9-17 16,-19 4 0-16,-23 3 3 15,-29 10-2-15,-25 3-2 16,-22 8-3-16,0 3-25 16,-16 2-17-16,-47 0-64 15,-12 0-53-15,-2 11-60 16,3 14-137-16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39:58.3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197 55 785 0,'0'0'182'0,"0"0"-44"16,0 0-6-16,0 0-49 0,0 0-10 15,0 0-73 1,0 0 7-16,-51-55-15 0,51 101 7 16,7 23 1-16,21 13 2 15,5 21 3-15,-3 9-6 16,22 3 1-16</inkml:trace>
  <inkml:trace contextRef="#ctx0" brushRef="#br0" timeOffset="1390">115 118 41 0,'0'0'453'0,"0"0"-327"0,0 0-27 16,0 0 6-16,0 0-26 15,0 0-5-15,-99-69 11 16,99 66-27-16,0 3 2 15,0 0 18-15,0 0-50 16,0 0-10-16,0 0-18 16,0 9-22-16,-3 31 22 15,-3 20 8-15,-1 23-7 16,7 11 6-16,0 14-1 16,29 1-6-16,63-9 0 15,31-23 0-15,23-16 12 0,14-21-12 16,8-15 0-16,-15-13 4 15,-13-6 8-15,-19-6-13 16,-23 0 1-16,-28 0 0 16,-20 0 6-16,-24-20-1 15,-14-9-5-15,-9-11 12 16,-3-9-6-16,0-2-6 16,0-3 0-16,-9 5 0 15,-35 6 2-15,-5 11-2 16,-4 16 0-16,-1 7-1 15,-7 9-2-15,11 0 3 16,2 0-4-16,20 0 4 16,11 0 0-16,14 0 0 15,3 0 0-15,0 0-4 16,0 0 4-16,36 0-3 0,30 15-4 16,27 7 7-1,4 4 11-15,5-1-11 0,4 7 0 16,-6-1-3-16,-10 1 8 15,-21-3-7-15,-8-2 2 16,-29 6 0-16,-16 1-4 16,-16 3 4-16,0 6 0 15,-23 6-3-15,-33-4 7 16,-18 1-8-16,11-6-110 16,8-4-196-16,17-3-597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39:24.0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108 1266 31 0,'0'0'770'0,"0"0"-578"16,0 0-22-16,0 0-35 15,0 0-35-15,0 0-24 16,-37-58-42-16,37 58-24 16,0 5-5-16,0 34 8 15,0 19-6-15,22 24 23 16,6 6-15-16,-6 8 6 16,-3 1-20-16,3-3 1 15,0-8 7-15,0-14-3 16,-5-21-5-16,-1-17-1 15,-10-20 0-15,4-11 3 16,-10-3 0-16,0 0-3 16,6-39 21-16,0-30-20 15,4-20 0-15,-4-23 1 16,-6-7-2-16,0-7 9 0,-47-9-9 16,-21 10 0-1,-1 16-3-15,8 20 8 0,30 26-5 16,8 24 0-16,17 15 0 15,6 13-4-15,0 2-7 16,16 7 0-16,50 2 11 16,33 0 1-16,25 46-1 15,13 31-3-15,-1 20 3 16,-11 17-5-16,-28 9 2 16,-26-3 3-16,-27-2-4 15,-41-10 8-15,-3-13-8 16,-47-17 2-16,-52-16-8 15,-16-17-3-15,2-19-52 0,11-9-39 16,36-12-42-16,33-5-89 16,33 0-55-16,25-28-350 15</inkml:trace>
  <inkml:trace contextRef="#ctx0" brushRef="#br0" timeOffset="1791">1767 1593 527 0,'0'0'316'0,"0"0"-176"16,0 0 21-16,0 0-28 0,0 0-28 15,0 0-60-15,-71-131-7 16,40 128-3-16,9 3-26 15,-10 0-9-15,9 0 5 16,-15 28-2-16,0 18-3 16,7 8 0-16,9 9 3 15,22 0-4-15,0-6 1 16,9-5 0-16,45-12 0 16,18-15 0-16,8-7-2 15,-3-16 2-15,-8-2 0 16,-1 0-5-16,-21-23 5 15,3-19 0-15,-24-10 12 16,-11-16-7-16,-7-7-3 16,-8-8 4-16,0 6-2 0,-61 14 17 15,-16 15-20-15,-2 21 4 16,2 16 26-16,8 11-29 16,9 0 0-16,9 20-2 15,19 31 0-15,4 15 4 16,28 9-4-16,0 0 0 15,34-8-3-15,59-5 7 16,14-9-6-16,14-17 2 16,-6-12-2-16,-13-18-2 15,-3-6-4-15,-8-4 7 16,2-32-3-16,-5-7 8 0,-24-3-2 16,-32 0 1-1,-20-8-2-15,-12-3 3 0,0 3-4 16,0 5 0-16,-22 12 11 15,13 17-7-15,1 14 2 16,3 6-5-16,5 0 4 16,0 9-10-16,0 23-8 15,38 14 13-15,9 2 2 16,13-3 1-16,14-7-3 16,-5-10 0-16,11-11-11 15,2-11 10-15,-5-6-15 16,-11 0 16-16,-11-12-4 15,-14-19 7-15,-5-6-3 0,-14-3 2 16,-14-4-1-16,-2-2 1 16,-6 10-2-16,0 4 0 15,0 16 11-15,0 7-8 16,0 9-1-16,0 0-2 16,5 0-12-16,23 29 7 15,16 5 2-15,3 0 3 16,14-5-3-16,3-12 3 15,3-9-1-15,-4-8-3 16,9 0 4-16,-1-8 4 16,-2-27-4-16,-14-7 0 15,-17-13 3-15,-16-8 4 0,-22-11-7 16,0-6 15 0,-60 0-7-16,-9 3 20 0,-2 11-20 15,2 23 6-15,17 17 19 16,27 18-20-16,9 8 6 15,16 0-19-15,0 0 0 16,0 42-1-16,0 30-5 16,0 23 6-16,3 5 9 15,42-3-5-15,0-3-6 16,2-11 2-16,-3-9 0 16,-3-16-1-16,-5-15-3 15,-11-15-8-15,-3-12 6 16,-12-15-8-16,9-1 14 15,0-6 3-15,9-31-1 16,17-11 6-16,-7-12-8 0,0-3 0 16,0 0 2-16,-7 5 1 15,-4 19-4-15,-5 19 1 16,-16 17-3-16,16 3-1 16,3 7-17-16,5 34 8 15,-14 20 6-15,-16 10-4 16,0 6 8-16,-16 4-5 15,-14-10-10-15,-1-13 3 16,6-16-14-16,-4-20 4 16,-2-10 24-16,-8-12-12 15,-15 0 11-15,-12-2 2 16,-5-22 0-16,18-5-4 0,14 4 4 16,23 5 0-16,10 6-3 15,6 8 3-15,0 6 0 16,0 0-5-16,28 0 2 15,46 3-6-15,9 8 9 16,8 1 0-16,14-9 0 16,9-3 1-16,10 0-1 15,7-32 0-15,-1-5 0 16,-15-12 1-16,-24-2-1 16,-17-15 0-16,-27-8 10 15,-22-15-9-15,-25-16 15 16,0-7 1-16,-47-3-2 0,-35 15 11 15,-4 21-10-15,4 23-7 16,17 25 26-16,21 18-33 16,19 13-1-16,-3 13-1 15,5 54 0-15,7 24 0 16,16 23 0-16,0 1 0 16,22-4 2-16,42-3 0 15,9-7-4-15,2-15 1 16,-4-15-20-16,4-23 4 15,5-19-22-15,25-23 17 16,10-6 14-16,-1-20 8 16,0-21 0-16,-21-9 0 15,-33-5 2-15,-29-2 7 16,-21-3-9-16,-10 6 0 16,0 8 23-16,-38 15-23 0,-9 13 13 15,1 18-9-15,-1 0-3 16,9 32-1-16,7 25-1 15,15 14 1-15,16 4 5 16,0-6-5-16,0-6 0 16,47-18-1-16,24-8 3 15,26-18-4-15,24-12 2 16,13-7-13-16,9 0-18 16,-28-15-120-16,-33-16-199 15</inkml:trace>
  <inkml:trace contextRef="#ctx0" brushRef="#br0" timeOffset="2752">7449 1184 142 0,'0'0'656'0,"0"0"-491"15,0 0 7-15,0 0-23 0,0 0-27 16,0 0-40 0,-69-151-34-16,63 151 0 0,-2 0-26 15,0 0-14-15,-9 8-5 16,-18 41 12-16,-3 19-15 15,1 18 15-15,4 8-13 16,25-2 15-16,8-4-17 16,0-5 0-16,47-17 12 15,35-15-6-15,10-14-6 16,-5-17 0-16,10-14-4 16,24-6-3-16,19-34-43 15,13-29-24-15,-10-8-8 16,-49 2-56-16,-48 12 12 15,-46 6 42-15,-33 5-1 16,-93 3-85-16,-30 3-80 0,-35 3-7 16,-9 5 20-16,13-2 237 15,34 3 50-15,51-1 152 16,42-3-21-16,23 1-33 16,13 5-20-16,9 1-28 15,15 3-4-15,0-4-28 16,31 0-19-16,65-8-39 15,50 6-8-15,44-3-2 16,18 10-7-16,-18 22-64 16,-50 2-39-16,-65 20-73 15,-68 31-141-15</inkml:trace>
  <inkml:trace contextRef="#ctx0" brushRef="#br0" timeOffset="4415">6982 1596 542 0,'0'0'175'0,"293"-17"-12"16,-93-18-41-16,7-8-19 15,-1-5-48-15,-19 2-11 16,-25 4 13-16,-38 6-16 16,-41 11 7-16,-29 11 9 15,-26 2-23-15,-25 6 7 16,-3 0 3-16,0 6-22 0,0-2 3 15,0 2-25-15,0 0 4 16,0 0-10-16,0 8 2 16,0 21 4-16,0 11 0 15,0 2 1-15,0 2 4 16,0-1-5-16,7-3 0 16,8-6 3-16,1 1-2 15,7-9-1-15,-7-10 0 16,6-8-1-16,0-2-4 15,7-6-6-15,8 0 11 16,5-16 13-16,12-19-10 16,1-5-3-16,11-3 0 15,0-3 2-15,-11 9-2 0,-14 11 0 16,-13 12 0-16,-18 12-8 16,6 2 8-16,4 0-19 15,5 28 9-15,13 12-2 16,6 5 12-16,3-4-23 15,8-4 6-15,5-8 14 16,-10-12-20-16,5-5 14 16,-17-12 3-16,-13 0 6 15,-3 0 9-15,-8-18-9 16,-11-13 0-16,-3-7 12 16,0-5-8-16,-11-5 11 15,-33-3 3-15,-3 2-8 16,-5 14 6-16,16 10-16 15,9 16 0-15,12 9 5 16,-1 0-5-16,3 12-11 0,4 22 10 16,2 15 2-16,7-1 3 15,0 1-4-15,0-3-3 16,38-12-4-16,22-3-12 16,11-16 6-16,-2-10 6 15,-2-5 7-15,-13 0 6 16,-10-31-6-16,-5-13 0 15,-23-3 13-15,-13-11-9 16,-3-8 15-16,0-8 9 16,-55-9-19-16,-5 1 18 0,-3 4-19 15,9 12 0 1,16 17 13-16,9 21-13 0,14 14 3 16,8 14 0-16,7 0-11 15,0 14 0-15,0 35-23 16,44 19 23-16,10 16 12 15,-2 1-12-15,-5-2 0 16,0 0-1-16,-3-12 7 16,11-10-14-16,-1-14 6 15,-3-11-21-15,3-14 16 16,-7-13-10-16,-3-9 11 16,5 0 6-16,1-9 0 15,-17-23 6-15,5-4-6 16,-23-10 0-16,-8 0 7 0,-7-5-5 15,0 2-2 1,-7 1 5-16,-30 10-4 16,4 13 7-16,5 10-8 0,18 12 4 15,4 3-8-15,3 0 2 16,-4 35-6-16,1 19 2 16,6 6 12-16,0-2-9 15,50-7 3-15,8-9 0 16,9-11 5-16,-6-10-5 15,-2-16 0-15,-2-5-1 16,11 0 4-16,7-34 1 16,2-11-4-16,-8-7 0 15,-9 1 7-15,-21 10-6 0,-23 7-1 16,-6 11 0 0,-10 15 6-16,0 5-13 0,0 3 4 15,0 0-22-15,0 37 23 16,0 12-3-16,0 2 4 15,0-8-1-15,18-9-19 16,8-10 16-16,2-7-8 16,-5-9 13-16,-21-8-6 15,6 0 9-15,-8 0-3 16,0-20 12-16,0-14-8 16,0-6 0-16,0-3-4 15,0-3 0-15,0 9 27 16,-22 11-27-16,-5 9 11 15,-1 12-4-15,12 5-3 0,-6 0-8 16,0 25-6-16,-11 27 10 16,5 5 6-1,6 3-6-15,19-2 0 0,3-8 0 16,0-7-3-16,17-9-3 16,27-10-3-16,-3-13 5 15,9-11 1-15,-1 0 4 16,4-17-1-16,1-29 7 15,-4-17-3-15,-1-8 1 16,-27-12-4-16,-16-9-1 16,-6-5 30-16,-16-3-20 15,-56 6 3-15,-5 16 9 16,0 24-19-16,24 24 21 0,21 23-13 16,16 7-6-16,10 6-5 15,6 48 0-15,0 26 0 16,0 20-3-16,50 1 15 15,4-14-14-15,17-6 2 16,4-19 0-16,8-7-2 16,4-11 2-16,-2-14 0 15,20-10-2-15,-3-14-16 16,18-6-18-16,-6 0-57 16,-27-6-71-16,-27-28-230 15</inkml:trace>
  <inkml:trace contextRef="#ctx0" brushRef="#br0" timeOffset="5345">13578 1266 493 0,'0'0'367'0,"0"0"-213"15,0 0-7-15,0 0-24 16,0 0-7-16,0 0-69 16,-36-91-9-16,36 91-27 15,0 15-11-15,0 25-2 16,0 14-5-16,16 11 14 15,23 2 4-15,5-8-11 16,6-16 0-16,-1-9 3 16,-2-13 1-16,-3-18-5 15,22-3 1-15,11-9 0 16,16-37 20-16,1-16-19 0,-4-21 4 16,-15-15 12-16,-26-7-10 15,-27-10 5-15,-22-5-12 16,0-3 0-16,-83 6 18 15,-24 8-18-15,-18 21 0 16,-5 25 11-16,-7 19-6 16,16 25-3-16,19 16-2 15,-2 3-3-15,12 34-7 16,10 32 10-16,24 20 0 16,30 15-1-16,28-2 7 15,6 1-9-15,71-12 3 16,25-5 0-16,33-11-3 15,8-6 3-15,13-15 0 0,-4-3-1 16,-9-7 5 0,-28-1-4-16,-19 0 0 0,-24 0 3 15,-18-3-5-15,-23 0 2 16,-1 0 0-16,-11-5-8 16,3-3 12-16,0-9-6 15,11-6 2-15,-11 0-12 16,9-2-13-16,13-10-60 15,27-2-69-15,17-2-143 16,11-47-237-16</inkml:trace>
  <inkml:trace contextRef="#ctx0" brushRef="#br0" timeOffset="6562">15235 1187 590 0,'0'0'254'0,"0"0"-77"16,0 0-34-16,0 0-6 15,0 0-34-15,0 0-53 16,-60-89-12-16,60 89-26 16,0 0-7-16,0 12-10 15,0 23 1-15,0 13 4 16,0 6 4-16,0 6 1 16,0 0-5-16,22 0 0 15,19-12 2-15,11-7 0 0,1-21-2 16,2-14 0-16,-1-6 0 15,6 0 8 1,4-26-8-16,8-17 2 0,-9-12 7 16,-17-2 2-16,-21-3-10 15,-19 3 13-15,-6 6 24 16,0 16-31-16,-16 12 15 16,-6 14-8-16,16 9-9 15,3 0 6-15,3 0-11 16,0 21 0-16,0 19-8 15,41 9 12-15,3 5-4 16,17-6 0-16,-1 1 3 16,9-6-5-16,14-9 2 15,-6-9-1-15,-1-10-5 16,-7-11-1-16,2-4 7 0,-2 0 0 16,-8-29 1-16,-17-6 5 15,-19-11-6-15,-12-8 0 16,-13-6 2-16,0-8 4 15,-44-1-6-15,-19 6 0 16,-11 12 4-16,17 16 1 16,20 18-5-16,7 12 0 15,22 5-4-15,0 8-1 16,8 32 4-16,0 14-8 16,0 13 18-16,8-5-9 15,30-3 0-15,15 2 0 16,10-12-5-16,5-13 4 15,-5-10-8-15,-2-17-5 16,8-9 2-16,8 0 10 0,5-31 2 16,4-12 0-16,-4-11 4 15,-15-4 2-15,-26-2-3 16,-18-6 1-16,-17 6-1 16,-6 3 21-16,0 11-20 15,0 12 7-15,-13 11 3 16,-3 15-9-16,16 8-4 15,-3 0-1-15,-3 16-17 16,6 33 17-16,0 17 0 16,0 2 0-16,0-7 1 15,47-7 3-15,8-11-4 16,5-12 0-16,6-11 0 16,-5-11-8-16,2-6 8 0,14-3 0 15,-11-8-3-15,-3-24 8 16,-11-11-5-16,-14-3 0 15,-19-5 3-15,-13-9 3 16,-6 0-6-16,0 5 0 16,0 12 0-16,0 21 3 15,0 10-3-15,0 10 0 16,0 2 0-16,0 0-9 16,14 22-4-16,22 21 13 15,6 0-1-15,-4 4 3 0,14-5-2 16,-5-8 0-1,13-6 1-15,1-11-9 0,2-7 8 16,8-10 0-16,4 0-4 16,1-16 5-16,-2-21-1 15,-27-8 0-15,-8-7 1 16,-31-5-1-16,-8 0 2 16,0-3-2-16,-53 9 2 15,-7 14 9-15,11 13-11 16,13 11 0-16,9 13-1 15,-1 0-7-15,0 31-4 16,9 20 12-16,6 15 4 16,13-6 2-16,32 0-6 15,56-9 0-15,26-8 2 16,11-9 0-16,11-10-2 0,1-16-30 16,-5-8-24-16,-3 0-91 15,-38-13-179-15,-31-28-763 16</inkml:trace>
  <inkml:trace contextRef="#ctx0" brushRef="#br0" timeOffset="8906">1300 3628 604 0,'0'0'318'15,"0"0"-119"-15,0 0-47 16,0 0-38-16,6-160-6 16,-6 148-56-16,0 10-18 15,-6 2-6-15,0 0-14 16,6 0-11-16,-5 2-3 0,-6 39-1 16,-6 17-5-16,7 13 8 15,10-3-3-15,0 7 1 16,0 1 0-16,16-5 3 15,39-7-3-15,14-16 0 16,24-22-2-16,11-14 4 16,4-12-2-16,7 0 0 15,-7-20 4-15,-16-11 3 16,-9-10-7-16,-17 2 0 16,-27 4 8-16,-20 3-2 15,-19 4-5-15,0-1-1 16,-11 7 1-16,-42-1 0 15,-1 8-1-15,4 4 0 0,1 5-5 16,18 4 10 0,15 2-10-16,10 0 4 0,6 0-5 15,0 0 1-15,0 0-4 16,37 25 9-16,34 9-3 16,5-2 9-16,16 2-6 15,0 0 0-15,-9 4 5 16,-14 2-5-16,-14-3 0 15,-17 0 0-15,-16-5-7 16,-22-10 13-16,0 4-9 16,-44-3 3-16,-36 3-8 15,-12-6-18-15,15-6-81 0,24-3-41 16,31-11-89 0,22 0-187-16</inkml:trace>
  <inkml:trace contextRef="#ctx0" brushRef="#br0" timeOffset="10700">3232 3737 772 0,'0'0'187'0,"0"0"-85"16,0 0 22-16,0 0-37 15,0 0-48-15,0 0-37 16,303-88 16-16,-114 70 7 0,14 1-14 16,-19 2 5-16,-54 4-16 15,-48 9 0-15,-59 2 4 16,-23 0 2-16,0 0-4 16,0 0 5-16,-28 0-6 15,-27 0 10-15,-14-4-11 16,1 4 0-16,15 0-4 15,4 0 8-15,5 17-4 16,13 21 0-16,12 13 0 16,19 15 3-16,0 9-3 15,0 4 0-15,34 5 3 16,9-10 1-16,7-8-4 0,-6-8 2 16,-6-11 1-16,-19-12-6 15,-5-13 3-15,-14-4 0 16,0-10 5-16,0-8-5 15,-33 0 0-15,-33 0 9 16,-5-6-5-16,11-14 4 16,13 0-8-16,11 3 0 15,22 5 6-15,6 4-2 16,8 2-2-16,0-2-2 16,19-7 3-16,52-1-7 15,20-2 1-15,24-2 3 16,-1 0-1-16,-12-2 2 15,-13-4-1-15,-33-1 6 16,-4 5 4-16,-27 0 29 16,-12 4-12-16,-7-2-3 0,-6 5 12 15,0 8-27-15,0 1 5 16,0 6-2-16,0 0-8 16,0 0-4-16,0 6-15 15,3 27 6-15,19 12 4 16,8 8 10-16,-8-7-5 15,-6-4 0-15,6-1 1 16,-6-11-1-16,6-6 0 16,-2-10 0-16,8-11-3 15,16-3 6-15,-3 0-3 16,19-17 2-16,7-18 0 16,-2-5 3-16,-12-2-5 0,-2-1 0 15,-26 11 5-15,-3 9-5 16,-8 12 0-16,-11 9 0 15,-3 2 1-15,11 0-6 16,6 0-13-16,15 18 9 16,6 12-1-16,-1-4 10 15,12-4-6-15,8-7-1 16,7-4 7-16,5-8-6 16,-9-3 5-16,1 0 1 15,-17-6 1-15,-6-22 4 16,-13-7-2-16,-8-8-3 15,-17 1 0-15,0-1 11 16,-3 3-11-16,-42 5 0 0,-3 15 11 16,11 6-10-16,-1 11 1 15,15 3-2-15,1 0-4 16,9 20 1-16,13 17-1 16,0 6 4-16,50 0-5 15,33 0 8-15,-4-6-3 16,4-2 0-16,-18-1 3 15,-9-3-4-15,-24-3 1 16,-10-2 0-16,-13-9-2 16,-9-5 2-16,0-1-4 15,-31-8 3-15,-35-3 1 16,-14 0 3-16,7 0-3 0,15 0 0 16,20-3-2-1,20-2 6-15,18 5-5 0,0 0 1 16,0 0-10-16,0 0 9 15,50 0-18-15,19 0 19 16,18 0 6-16,11-14 0 16,-6-10-6-16,-15-4 2 15,-5-3-2-15,-23-7 9 16,-18-5-9-16,-9-2 0 16,-22-9 7-16,0-1-6 15,-15 0 5-15,-33 10 4 16,3 13-10-16,13 12 20 15,14 12-20-15,8 5 0 0,4 3-3 16,-4 6-3 0,4 37-2-16,0 11 6 0,6 6 4 15,0-3-1-15,0 1-1 16,6-7 0-16,22-8-2 16,10-15 3-16,17-10-2 15,-1-10 1-15,5-8 0 16,6 0-6-16,-5-3 5 15,7-20 1-15,-10-5 1 16,-1-3 4-16,-23-1-7 16,-11 8 2-16,0 8 0 15,-19 10 2-15,10 2-2 16,-4 4-8-16,7 0 5 16,14 10-18-16,1 22 21 0,13-4-1 15,-3 1 1-15,11-3-4 16,-8-6 1-16,10-4-5 15,-7-7 3-15,20-6 3 16,-4-3-1-16,5 0 3 16,7-23 0-16,-10-11 5 15,-6-10-5-15,-11-7 0 16,-9-9 18-16,-33-8-12 16,-6-4 14-16,-17-8-9 15,-52 6-7-15,-21 8 15 16,12 14-15-16,10 21-3 15,21 11 21-15,31 17-17 16,16 3-5-16,0 9-7 0,0 40-1 16,19 19 4-16,9 12 4 15,2 3 0-15,-11-3-11 16,0-3 11-16,6-8-25 16,3-15-13-16,10-8-18 15,1-11-17-15,8-19-99 16,13-13-69-16,5-3-120 15</inkml:trace>
  <inkml:trace contextRef="#ctx0" brushRef="#br0" timeOffset="11052">7297 3971 724 0,'0'0'177'0,"0"0"-86"0,0 0-2 16,0 0-24-16,0 0-61 15,0 0 15-15,251-31 4 16,-133 20-16-16,11 2 2 16,-14-3-9-16,-23 1 0 15,-19 2 3-15,-26 1 2 16,-17 2-5-16,-21 0 4 16,-9 6 12-16,0 0 44 15,0 0-12-15,0 0-15 16,0 0-12-16,0 0-21 15,0 18-6-15,0 25 6 0,0 8 5 16,0-3 6-16,0-5-11 16,22-5 0-16,0-10 8 15,-6-7-5-15,6-11-6 16,-6 0-31-16,17-10-107 16,4 0-19-16,8-6-49 15,-14-23-119-15</inkml:trace>
  <inkml:trace contextRef="#ctx0" brushRef="#br0" timeOffset="11363">8243 3706 292 0,'0'0'227'15,"0"0"-90"-15,0 0-28 16,-44-161 7-16,28 144-34 16,10 6-4-16,0 8-36 0,3 3 3 15,3 0-12-15,-7 0-33 16,1 11-11-16,6 15 11 15,0 3 4-15,0-7 15 16,22-7-9-16,6-6 20 16,-12-4 18-16,0-5-29 15,-10 0 23-15,5 0 6 16,0 0-6-16,0-14 17 16,-11-15-41-16,0-2 0 15,0-1-9-15,-8 6-7 16,-23 7-4-16,3 7-8 15,18 12-44-15,10 0-21 16,0 20-112-16,6 29 4 0,32 11-101 16</inkml:trace>
  <inkml:trace contextRef="#ctx0" brushRef="#br0" timeOffset="12140">8961 3935 617 0,'0'0'240'16,"0"0"-94"-16,0 0 3 15,0 0-8-15,-190-166-52 16,162 148-19-16,6 7-22 0,11 8-19 16,5 3 7-16,6 0-34 15,0 0 0-15,-5 0-2 16,0 5-13-16,-10 27 11 15,2 11 1-15,13 3 1 16,0-1 1-16,0-4 2 16,22-13-3-16,22-8 0 15,-2-9 1-15,2-4 0 16,-12-7-1-16,-4 0 0 16,-6 0 8-16,2-21-6 15,-9-16 3-15,-5-12-4 16,-10-7 1-16,0-1 5 15,-25 2-7-15,-35 6 0 0,5 15 20 16,4 11-12-16,14 15 5 16,20 2-12-16,-5 6 5 15,-4 6-12-15,4 27 4 16,0 14 2-16,22 4-2 16,0 1 7-16,16-1-5 15,44-3 0-15,17-7 1 16,5-13 0-16,10-8-1 15,-13-11 0-15,4-9-1 16,-15 0 6-16,-12 0-5 16,4-18 5-16,-14-10-4 15,-9-9 9-15,-15-4-10 0,-22 2 0 16,0 10 3 0,0 12 1-16,0 9-4 0,0 8 3 15,0 0 0 1,0 0-6-16,0 6-15 0,0 22 18 15,7 3-3-15,-4-5 7 16,13-3-4-16,6-6 0 16,9-2 4-16,8-6-11 15,18-4 7-15,1-5 0 16,2 0-5-16,6 0 9 16,-5-12-4-16,-4-9 2 15,1-1-2-15,-22 5 8 16,-3 3-8-16,-17 8 0 15,-7 6-6-15,13 0 6 16,7 0-10-16,13 11 7 0,8 18-5 16,4 3 0-16,-6 10-71 15,12 2-74-15,-6-5-197 16</inkml:trace>
  <inkml:trace contextRef="#ctx0" brushRef="#br0" timeOffset="13729">11591 3863 653 0,'0'0'187'0,"0"0"-76"16,0 0 8-16,0 0-27 16,-28-149 1-16,-4 138-25 15,-5 6-38-15,-9 5-11 16,9 0-5-16,-5 0-9 16,5 28-5-16,4 12 0 15,-2 11-5-15,13 6 5 16,6 6 0-16,16 6 1 0,0-9 1 15,29-6 1 1,54-20-3-16,8-20 0 0,18-14 10 16,8 0-7-1,3-19 2-15,-5-21 0 0,-16-3 0 16,-16-5 25-16,-20-1-14 16,-19 3-8-16,-11 3 19 15,-17 6-19-15,-1 13 3 16,-2 8-8-16,-10 13-1 15,-3 3-4-15,13 0-5 16,-4 0-13-16,13 14 13 16,0 9 4-16,0-3 3 15,-12-5-1-15,-4-7 4 16,2-2-4-16,-8-6 1 0,3 0 0 16,-3 0 14-16,0 0-10 15,0 0 9-15,0-14 1 16,0-10-8-16,0 1-9 15,-27 3 3-15,-1 4 0 16,-4 4 1-16,4 9 0 16,-3 3-2-16,4 0-7 15,-1 11 6-15,3 18-10 16,12 9 12-16,13 4 0 16,0-1-7-16,0-5 12 15,22-4-6-15,25-15 1 16,5-9-4-16,2-8-6 15,-17 0 10-15,1 0 0 0,-15-20 14 16,-13-5-9 0,-10-9-5-16,0-4 10 0,0 1-7 15,0 6 21-15,0 11-13 16,0 8-5-16,0 10 23 16,0 2-25-16,0 0-4 15,0 0-2-15,0 5-16 16,0 24 17-16,0 8-1 15,0 3 2-15,12 0 3 16,30-3 3-16,17-6-9 16,9-7 3-16,-4-7 0 15,2-15-2-15,-9-2 0 16,-7 0 2-16,-4-8 10 0,-9-22-7 16,-11-3 1-16,-11-5-3 15,-7-1 0-15,-3-4 4 16,-5 3-5-16,0 9 0 15,0 11 1-15,0 14 4 16,0 6-7-16,0 0 2 16,0 0-17-16,11 17 10 15,-2 20-2-15,13 6 9 16,0 0 4-16,-6-6-4 16,12-3-2-16,-4-8-2 15,1-9-12-15,9-6 7 16,-8-7-14-16,12-4 23 0,-7 0-1 15,5-4 4 1,-11-16-3-16,-9-5 3 0,6-4-1 16,-6-5 2-16,6 0-4 15,-5 0 0-15,-3 7 2 16,0 13-2-16,-9 8-1 16,-2 6 1-16,21 0-11 15,4 0 9-15,10 20-7 16,4 7-1-16,2 4-1 15,10-3-83-15,7 1-83 16,14-12-155-16,24-8-431 16</inkml:trace>
  <inkml:trace contextRef="#ctx0" brushRef="#br0" timeOffset="16181">14502 3957 792 0,'0'0'145'16,"0"0"-41"-16,0 0 45 16,0 0-44-16,117-157-62 15,-86 105-4-15,8-8-22 16,-10-5 10-16,-23-7 11 16,-6-2-7-16,0 3-2 15,-6 2-7-15,-26 12-12 16,-7 15 18-16,11 18-22 15,12 9 5-15,0 13-7 0,16 2-4 16,-6 13 0-16,-4 51-30 16,4 25 30-16,6 16 4 15,0 0-2 1,0-4-2-16,6-12 0 0,32-15 5 16,0-17-8-16,11-20 3 15,-5-13 0-15,-5-19-5 16,5-5 5-16,9-3 0 15,12-34 4-15,4-15 0 16,13-5 1-16,-15-3-5 16,-13 7 0-16,-15 4 5 15,-17 11 0-15,-6 15-5 0,-7 15 0 16,-3 8-5 0,17 0 3-16,-8 28-22 0,7 18 24 15,5 6-6-15,-5-4 9 16,9-5-5-16,-2-15 2 15,-4-10-16-15,11-13 13 16,-11-5-6-16,19 0 9 16,-6 0 8-16,9-8-4 15,8-21-4-15,-5-5 0 16,10-6 5-16,-5 1-2 16,-17 0-3-16,6 8 0 15,-27 11 2-15,-1 9-2 16,-13 11 0-16,-3 0-1 15,0 0-15-15,0 2 7 16,0 27-30-16,0 2 38 0,28-2-6 16,-6-6-11-16,0-11 3 15,-6-7 5-15,-16-1-8 16,0-4 14-16,0 0 8 16,0 0-2-16,-16-12 12 15,-28-8-10-15,-3 3-4 16,-5-1 8-16,11 5-6 15,2 4 8-15,11 6-10 16,12 3 0-16,-22 0-9 16,7 34 2-16,1 12 7 15,5 3 0-15,25-7 5 16,0-8-8-16,0-7 3 0,36-13 0 16,21-6-2-16,-4-8 5 15,8 0-3-15,-4 0 5 16,-2-26 0-16,2 1 0 15,-20-1-5-15,-18 0 0 16,-6 1 11-16,-13-1-10 16,0 9 10-16,0 5 5 15,0 9-13-15,0 3 3 16,0 0-6-16,0 0-19 16,0 12 19-16,55 14-7 15,30-1 7-15,20-5 5 16,3-8-2-16,-4-12 9 15,-27 0-12-15,-14 0 14 0,-11-8 34 16,-27-10-27-16,-3-2 4 16,-6-3 25-16,-16 3-23 15,0-3-1-15,0 6-11 16,0 8-11-16,0 7 31 16,0 2-32-16,0 0 0 15,0 0-3-15,0 14-15 16,0 25 11-16,0 25 3 15,0 8 1-15,0 7 5 16,0 5-5-16,0-4 0 16,0-3 0-16,0-8 10 15,6-10-18-15,4-16 8 0,-4-17 0 16,3-14-9-16,-9-12 5 16,8 0 4-16,-3 0 12 15,12-35-11-15,8-22 2 16,-3-20-3-16,-6-9 0 15,-16-7-5-15,0-5 6 16,-19-8-1-16,-42-3 0 16,-15 9-2-16,1 17-4 15,14 23-1-15,16 25 7 16,36 21-11-16,9 12 11 16,0 2-34-16,38 0 7 15,53 10-21-15,24 22 44 16,0 9-11-16,-17-2-12 15,-28 1 26-15,-26-2-11 16,-24-1-3-16,-20-2 2 0,0 1-2 16,-11-1 14-1,-36-7-15-15,-3-6-8 0,18-7 13 16,10-12-29-16,16-3 40 16,6 0-6-16,0 0 7 15,60 0-2-15,37-20-8 16,29-8 9-16,3-1 4 15,-18 1-2-15,-24-1-2 16,-27 3 25-16,-16 3-15 16,-25 9 23-16,-13-3 3 15,-6 2-11-15,0 6 21 16,0 1-37-16,0 5 11 0,0 3 2 16,0 0-20-16,0 0-4 15,0 23-4-15,-6 29 6 16,-4 11 16-16,4 2-15 15,6 4 1-15,0 0 3 16,0-1 2-16,-3-2-9 16,3-6 2-16,0-5 0 15,0-13 2-15,0-5-2 16,3-17 0-16,13-5 0 16,-10-13 8-16,-6-2-7 15,6 0 1-15,5-45 2 16,5-18 12-16,1-23-15 15,-17-8-1-15,0-9 0 0,-11-11-1 16,-44-5-2 0,-11 9-4-16,2 10-2 0,20 23-2 15,18 21 11-15,26 23 0 16,0 16-4-16,16 11-16 16,47 6 9-16,14 0-11 15,5 6-1-15,-5 23 20 16,-24 13-19-16,-20 4 2 15,-20 2 16-15,-13 1-15 16,0-6-1-16,-22-6 7 16,-24-2-10-16,15-4 13 15,9-9-22-15,6-4-1 16,16-12 15-16,0-6-7 16,0 0 24-16,16 0-1 0,53 0 2 15,24-13 18-15,12-17-10 16,-7-2 7-16,-18-5 14 15,-21 3-18-15,-13-1 26 16,-18 1-13-16,-25 0-1 16,-3 6 17-16,0-5-26 15,-31 11 2-15,-15 8-5 16,5 2-8-16,19 7 2 16,7 5-5-16,2 0-11 15,13 23 9-15,-6 25 1 16,6 15 1-16,0 0 4 15,6-3 4-15,26-3-8 16,2-8 0-16,7-12 0 0,3-15-1 16,17-10 1-16,-1-12 0 15,4 0 0-15,9-8 7 16,-15-22-5-16,-5-6-2 16,-18-7 4-16,-13-6 0 15,-6 6-4-15,-13 7 0 16,-3 7 1-16,0 14 7 15,0 10-13-15,0 5 5 16,8 0-9-16,-2 5 1 16,2 27 0-16,15 5 8 0,-7-5 1 15,6-1 5 1,7-5-9-16,-4-6 3 0,14-6 0 16,5-8 1-16,3-4-1 15,21-2 0-15,-5 0 2 16,9-2 3-16,-8-21-3 15,-10-6-2-15,-2-2 0 16,-11-1 2-16,-13 9 2 16,-6 7-4-16,-11 6 0 15,-5 8 2-15,-6 2-6 16,5 0 4-16,-2 0-24 16,14 14 16-16,5 20-71 15,-9-2-102-15,-10-3-289 16</inkml:trace>
  <inkml:trace contextRef="#ctx0" brushRef="#br0" timeOffset="17021">20813 3448 582 0,'0'0'193'15,"0"0"-44"-15,0 0 7 16,0 0-24-16,0 0-11 16,16-174-55-16,-44 145-5 15,-16 7-22-15,3 9-26 16,-5 8 17-16,9 5-30 16,-1 0 0-16,5 28-10 15,-11 13 14-15,22 5-8 16,6 3 4-16,10-1 0 15,6-3-1-15,0-10 1 0,19-7 0 16,28-10-5 0,0-6-5-16,11-10 0 0,-9-2 5 15,-13 0 5-15,-9 0 5 16,-8-14-5-16,-19-6 0 16,0-6 7-16,0-3 0 15,0 3-8-15,0 4 1 16,0 8 0-16,0 5 6 15,0 6-6-15,0 3 0 16,0 0-5-16,9 0-10 16,13 12 2-16,3 16 9 15,13 0 4-15,20-2 1 16,-1-5-1-16,16-11 0 0,6-6 4 16,4-4 1-1,-1 0-3-15,-2-21 0 0,-12-13-1 16,-15-17 25-16,-21-9-3 15,-16-16 1-15,-16-14 12 16,0-8-18-16,-32-1 9 16,-29 13-10-16,1 20-5 15,13 26 23-15,17 23-24 16,16 14 7-16,3 3-13 16,-2 0-5-16,-12 39-11 15,-3 28-7-15,9 21 18 16,19 7 13-16,0-4-13 15,41-2 0-15,36-15-6 16,11-11-30-16,14-17-14 0,-3-18-8 16,-1-10-24-16,-18-18-21 15,-20 0-125-15,-32 0-49 16,-28-29-213-16</inkml:trace>
  <inkml:trace contextRef="#ctx0" brushRef="#br0" timeOffset="17175">21115 3194 224 0,'0'0'506'16,"0"0"-323"-16,0 0-23 16,0 0-59-16,0 0-30 15,0 0-64-15,451-129-6 16,-248 109 3-16,-46 10-4 0,-53 9-23 16,-57 1-191-16,-47 0-333 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39:42.6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36 842 730 0,'0'0'195'16,"0"0"-38"-16,0-146-50 15,-11 117 29-15,-5 12-53 16,10 9-37-16,6 4 16 15,0 4-51-15,0 0-9 16,0 12-4-16,0 37-12 16,22 20 14-16,-5 10 0 15,5 10 3-15,-13-6-2 16,7 0-1-16,6-9 0 0,-6-14-2 16,3-19 6-16,-8-21-4 15,-11-18 0-15,5-2 4 16,-5 0 12-16,0-12-13 15,0-31 6-15,0-19-9 16,0-7 7-16,17-5-10 16,-3 3 4-16,3 13-1 15,-1 19 5-15,-10 15-5 16,1 16-2-16,12 8-7 16,25 0-9-16,23 14-1 15,12 32 19-15,-2 17-11 16,-11 8 6-16,-13 4-3 15,-14-7-5-15,-17-10 13 0,-15-13-18 16,-7-11-19 0,0-13 3-16,-68-10-3 0,-14-11 19 15,-4 0-14-15,11-14 20 16,21-18 5-16,24-2-5 16,30-9-4-16,8 3-13 15,74-1-88-15,26 5-51 16,-1 13-39-16,-14 9-92 15</inkml:trace>
  <inkml:trace contextRef="#ctx0" brushRef="#br0" timeOffset="358">1049 1036 422 0,'0'0'249'0,"0"0"-69"0,0 0-52 16,0 0-27-16,0 0 11 15,0 0-49-15,-110-66-15 16,99 66-39-16,5 0-7 16,6 27-4-16,0 15-1 15,0 7 3-15,17 2 1 16,27-2 2-16,10-7-3 16,7-13 0-16,-14-11 3 15,10-13-8-15,-18-5 5 16,-14 0 0-16,3-14 20 0,-25-18-19 15,-3-8 9 1,0-3 6-16,-3-5 19 0,-41 2 7 16,-11 3-36-1,5 7-3-15,-5 12 3 0,8 10-6 16,3 14-2-16,3 0-8 16,11 23-64-16,30 19-50 15,0 7-122-15,61-11-86 16</inkml:trace>
  <inkml:trace contextRef="#ctx0" brushRef="#br0" timeOffset="1130">1691 851 288 0,'0'0'392'16,"0"0"-184"-16,0-163-91 15,-14 123 10-15,8 11 18 16,3 17-65-16,3 9-5 15,0 3-44-15,0 5-31 16,0 42-2-16,0 18-7 16,0 19 9-16,0 4 3 15,0 4 0-15,9-8-3 16,21-5 1-16,-8-17 2 16,3-10-5-16,-3-17 2 15,-6-16-11-15,-4-10-9 16,-9-6-38-16,-3-3 36 15,0 0 20-15,0-31-3 0,0-13-3 16,-41-1-13 0,-18 2 21-16,-15 5-7 0,-5 10 0 15,9 11 7-15,19 4-5 16,26 12 5-16,19 1-3 16,6 0-2-16,0 0-7 15,44 22 7-15,36-4 10 16,33-7-5-16,18-11 7 15,-1 0-7-15,-3 0 8 16,-18-8-8-16,-27-19 0 16,-26-3 11-16,-4-11-7 15,-30-4 6-15,-19-7 27 0,-3 1-10 16,0-1 16 0,-31 7-26-16,-24 11 0 0,17 11 18 15,6 11-21 1,20 12 12-16,9 0-26 0,3 20-4 15,0 35 2-15,0 16-3 16,0 6 5-16,0 3 1 16,3-5 4-16,32-13-5 15,-4-5 0-15,2-14 0 16,-3-17-4-16,9-6 1 16,-4-14-24-16,-4-6 25 15,1 0 2-15,1-26 0 16,4-11 2-16,-2-1 0 15,-13 1 8-15,3 11-10 16,-11 10 0-16,-4 7 1 0,-10 9 0 16,6 0-2-1,16 0-7-15,9 9 4 0,17 13-5 16,5 2 9-16,-1-2 0 16,-5 1-9-16,14-5 5 15,-1-4-43-15,3-4 7 16,30-6-65-16,-4-4-37 15,9 0-250-15</inkml:trace>
  <inkml:trace contextRef="#ctx0" brushRef="#br0" timeOffset="2189">4200 602 643 0,'0'0'226'16,"0"0"-55"-16,0 0-9 16,0 0-22-16,0 0-45 15,0 0-33-15,-25-109-24 16,25 109-14-16,0 14-24 15,0 32-3-15,15 23-5 0,39 10 13 16,1 4-5-16,11-6 0 16,-13 4 3-16,-4-12-4 15,-18-11 1-15,-9-8-27 16,-6-18-52-16,3-12-63 16,-16-9-42-16,-3-11-36 15,0 0 22-15,0-17 43 16,-53-20 31-16,-18-7 84 15,-27 2 34-15,-16 11 12 16,-7 2 0-16,14 12 72 16,20 5 10-16,18 7 16 15,24 5-23-15,29 0 8 16,10 0 12-16,6 0-64 16,39 0-27-16,58 0 6 0,50 0 50 15,27 0-24-15,10 0-30 16,-2-14-7-16,-42-6 16 15,-42-1-20-15,-45 1 16 16,-26-6 32-16,-15-8 29 16,-12-11 5-16,0-17-39 15,-6-2-15-15,-49-2 15 16,2 10-24-16,5 12 11 16,9 21-7-16,17 14-9 15,7 9 2-15,8 0-17 16,-15 29-15-16,6 31 15 15,4 20 3-15,12 12 0 16,0 2-3-16,22-6 2 0,33-5-2 16,4-11 0-16,-5-20 0 15,-10-18-5-15,-5-14 5 16,-17-11-6-16,-12-7-7 16,18-2 6-16,4-2 0 15,18-32-1-15,5-10 8 16,-8-8 12-16,-3 5-7 15,-17 3-5-15,-12 17 0 16,-2 11 1-16,-13 13-3 16,6 3 2-16,4 0-20 15,12 19 5-15,9 16-5 16,7 6 18-16,1-4 2 16,15-3 0-16,-1-6-8 15,2-4 8-15,5-9 0 0,1-15-5 16,-7 0 12-16,-1 0-7 15,-9-24 7-15,-5-6-7 16,-10-8 11-16,-20-8-11 16,-2-5 0-16,-7-4 29 15,0 1-27-15,-45 7 8 16,-8 14 1-16,9 13-6 16,11 8 12-16,17 12-17 15,0 0-1-15,-6 17-8 16,0 29 4-16,16 14 5 15,6 3 0-15,0-12 0 0,54-4-2 16,12-11 2-16,-2-1-12 16,9-9-4-16,-14-1-80 15,15-7-109-15,25-16-183 16</inkml:trace>
  <inkml:trace contextRef="#ctx0" brushRef="#br0" timeOffset="3787">7109 1094 622 0,'0'0'178'16,"0"0"-89"-16,0 0 61 16,0 0-104-16,0 0 30 15,0 0-9-15,200-192-32 16,-123 126 13-16,-17 0-25 16,-32 7 4-16,-25 4 22 15,-3 8-26-15,-3 14 1 16,-41 10-4-16,0 11-11 15,12 12-2-15,-16 0-7 16,4 23-1-16,0 26-12 0,12 14 13 16,26 3 0-16,6 2 0 15,0 1 1-15,44-12-1 16,10-6 0-16,16-14 0 16,-10-16-1-16,-5-10 3 15,-5-11-4-15,-2 0 0 16,11-14 2-16,2-23 1 15,4-12-1-15,1-2 0 16,-13-3 1-16,-4 2 5 16,-18 5-6-16,-9 14 0 15,-9 10 1-15,-10 15 4 16,-3 8-5-16,7 0-13 0,8 18 12 16,-2 32-25-16,9 10 26 15,-5 0 0-15,5-9 3 16,3-8-4-16,-9-11 1 15,6-15 0-15,-6-5-12 16,0-10 5-16,7-2 5 16,5 0 0-16,4-14 2 15,15-23 8-15,13-15-8 16,1-11 0-16,-7-2 2 16,-9 5 4-16,-20 14-6 15,-3 14 3-15,-16 18-2 16,1 12 13-16,-4 2-14 15,16 0-22-15,6 22 21 0,8 14-8 16,11 8 9 0,0-1 0-16,3-9 0 0,-3-8 4 15,2-12-4-15,1-8 0 16,-3-6-15-16,11 0 23 16,-2 0-8-16,12-26 0 15,1-5 2-15,3-9 6 16,-2 0-8-16,-7-3 0 15,-5 6-1-15,-14 3 8 16,-12 14-7-16,-6 5 0 16,-21 13 1-16,10 2-10 15,4 0-2-15,7 19-2 0,3 10 4 16,-8 2-6 0,-8-2-3-16,-1-9-3 0,-9-6 8 15,7-7 8-15,-7-7-14 16,0 0 19-16,0 0 23 15,0-15-10-15,-10-11-9 16,-34-8-4-16,-3-1 5 16,-14 7 14-16,7 2-19 15,-7 9 0-15,17 9 10 16,19 8-10-16,3 0-9 16,0 25-7-16,6 27 16 15,8 7 7-15,8-4-7 16,0-3 0-16,30-13 1 0,11-5 0 15,9-14-1 1,5-14 0-16,-1-6 2 0,-1 0 11 16,2-22-13-1,5-24 0-15,-5-14 14 0,-2-11-9 16,-15-15 17-16,-16-12 15 16,-16-1-10-16,-6-5 17 15,-12 5-39-15,-35 18 3 16,-7 18 27-16,21 26-32 15,11 20 16-15,16 13-12 16,6 4-7-16,0 46-1 16,0 29-18-16,22 25 19 15,47 3 1-15,14 6 4 16,10-6-5-16,-8-11 0 0,-2-19 3 16,-12-18-11-16,-2-18-8 15,-3-14-9-15,11-17 21 16,8-6-9-16,14-9 13 15,6-36 0-15,-4-12 1 16,-11-10 4-16,-34-1-5 16,-18-6 0-16,-30 2 1 15,-8 5 5-15,-8 14-6 16,-45 17 0-16,-1 12 1 16,16 15-2-16,12 9 1 15,-3 0-17-15,20 20 10 16,-4 20 6-16,13 15-3 15,0 2 3-15,7 6 1 16,32-1-5-16,14 2-5 16,1-7 0-16,12 0-1 0,5-9-1 15,-2-2 6-15,1-5-1 16,-10-7 7-16,-14-3-9 16,-24-11 7-16,-13-6 2 15,-9-5-11-15,-25-3 0 16,-64-3 11-16,-29-3-6 15,-25 0-7-15,3 0-23 16,-2 0-117-16,10 0-89 16,35-9-138-16</inkml:trace>
  <inkml:trace contextRef="#ctx0" brushRef="#br0" timeOffset="9981">4238 3666 773 0,'0'0'168'0,"0"0"-47"16,0 0 7-16,0 0-32 15,0 0-76-15,0 0-20 16,-32 32-22-16,10 31 22 0,6 11 15 15,10-6-9-15,6-5-6 16,6-8 0-16,48-15 5 16,13-9-4-16,3-13-1 15,13-10 0-15,8-8 10 16,2 0-5-16,-2-17 3 16,2-11-3-16,-18-4 3 15,-20-2 12-15,-17 5-19 16,-29 1 15-16,-9 5 34 15,0 3-29-15,-3 2 1 16,-35 5-18-16,-6 1 2 16,13 3-8-16,1 6 2 15,14 3 0-15,10 0-8 0,6 0 8 16,0 0-2 0,0 0-6-16,0 0 2 0,55 17 3 15,21 12 3-15,21-4 0 16,2 4 3-16,-6 0 0 15,-10-3-3-15,-23 2 0 16,-22-5 0-16,-23 0-6 16,-15 3 5-16,0 5 1 15,-66 4-8-15,-33 1-25 16,-3-4-42-16,20-8-34 16,40-13-34-16,37-6-31 15,5-5-103-15,47-23-185 0</inkml:trace>
  <inkml:trace contextRef="#ctx0" brushRef="#br0" timeOffset="4601">4032 2174 682 0,'0'0'160'0,"0"0"14"16,0 0-67-16,0 0 1 15,0 0-32-15,0 0-61 16,-109-88-15-16,109 125-18 15,0 19 18-15,7 13 5 16,8 6-3-16,7-1-2 16,5 0 0-16,11-8 4 15,15-12-4-15,13-13 0 16,11-13 0-16,6-14-9 16,-13-10 8-16,-6-4-11 15,-4 0 10-15,1-32 2 16,-1-8 10-16,-7-9-10 0,-9 4 0 15,-17-2 4-15,-21 11-2 16,-6 10-2-16,0 3 4 16,-33 8 0-16,-4 4-3 15,2 3-1-15,19 8 0 16,10-3 12-16,6-1-10 16,0 4-2-16,0-2 0 15,0 2 4-15,12 0-13 16,33 0-1-16,8 20 10 15,11 5 5-15,-13 1-5 16,-9 6 0-16,-14-1 0 16,-12 4 1-16,-10-4-6 15,-6 1 5-15,0-4 0 0,-53 4-10 16,-24-4 8 0,-5-2-77-16,15-3-61 0,26-9-97 15,28-8-135-15</inkml:trace>
  <inkml:trace contextRef="#ctx0" brushRef="#br0" timeOffset="6254">5391 2164 642 0,'0'0'164'15,"0"0"-32"-15,0 0-11 16,0 0-19-16,0 0-34 15,0 0-68-15,93-50 0 16,-18 29 11-16,7 8-5 0,-21 4-5 16,-29 6-1-16,-23 3 0 15,-9 0-2-15,0 0 2 16,0 0-5-16,0 9-1 16,0 25 2-16,0 18 4 15,0 7 34-15,0 4-28 16,0 3 28-16,0-3-29 15,0 0 1-15,0-5-2 16,0-4 2-16,0-3-3 16,0-8-3-16,0-9 0 15,0-8 4-15,0-9-4 16,0-11 0-16,-3-6 5 0,-31 0-5 16,-4 0 21-16,0-9-21 15,18-13 1-15,7-3 10 16,13-2-11-16,0 4 0 15,0 3-1-15,16 3 8 16,12 0-11-16,11 0 4 16,-1-3 0-16,0-1 2 15,-13 5-1-15,-9 7-1 16,-10 3 17-16,-6 6 5 16,0 0 19-16,0 0-41 15,0 0 1-15,14 0-10 16,2 6-11-16,6 23 20 15,3 5-2-15,-3 0 10 0,-12 3-12 16,2-6 4-16,-4 1 0 16,-8-3 2-16,0-7-2 15,0-7 0-15,0-7 0 16,3-4 4-16,2-4-6 16,1 0 2-16,16-4 0 15,11-24-2-15,5-12 5 16,3-3-3-16,-2 3 2 15,-11 6 2-15,-6 14-6 16,-12 5 2-16,-10 10 0 16,6 5 2-16,-6 0-2 15,10 0-3-15,12 0-1 16,6 17-16-16,11 8 16 16,-8 1 4-16,1-3-1 0,-4-9-9 15,-12-8 8-15,-5-3-11 16,-5-3 11-16,-1 0 2 15,12 0 0-15,-1-11 0 16,0-18 1-16,-1-3 12 16,-8-2-11-16,-7-3 1 15,0 0 18-15,0-2-8 16,0 6 5-16,0 8-15 16,-16 7-2-16,0 12 20 15,10 6-21-15,0 0-6 16,6 0 4-16,0 26-17 15,0 17 19-15,0 12 0 16,22-13 1-16,28-1 2 0,-3-4-3 16,-1-9 0-16,-8-4-4 15,-16-8 1-15,-13-7 0 16,-9-2-9-16,0-5 4 16,0 0-4-16,0-2 10 15,-6 3 1-15,-26 3 0 16,4-3 2-16,3-1 0 15,18-2-1-15,1 3-4 16,6-3-5-16,0 0-9 16,0 0-6-16,22-14 11 15,29-15 8-15,-4-5 3 16,4 0 2-16,-25 0 0 0,-4 1 14 16,-16 0-3-16,-6 2 14 15,0-3 9-15,0-1-32 16,0 7 23-16,0 1-19 15,-16 10-5-15,-6 6 26 16,9 11-27-16,4 0 3 16,9 0-3-16,0 20-20 15,0 20 19-15,0 12-7 16,0-4 16-16,16-8-6 16,12-6-2-16,-3-8-17 15,4-6 7-15,-4-8-37 16,8-1 30-16,-5-8 5 15,4 0-3-15,2-3 5 16,-7 0 7-16,4 0 3 16,-9 0-4-16,7 0 8 0,-7 0-7 15,-7 0 3 1,12 0-1-16,1 0-10 0,-3 14 8 16,10 4-2-16,-3 1 2 15,7-2-2-15,-8-3 4 16,7-7-1-16,0-7 2 15,-7 0 5-15,8-9-3 16,-4-20 3-16,-3-11 44 16,-4-2-28-16,-3-10 11 15,-14-8-10-15,1 0-10 16,-12-9 34-16,0 0-35 16,0 4 6-16,-6 4 21 0,-36 13-36 15,7 17 13-15,13 11-11 16,3 15 0-16,19 5 7 15,-6 0-11-15,-7 21-15 16,4 34 14-16,-2 22-7 16,0 12 8-16,11-9 0 15,0 0 0-15,0-14-9 16,22-9 9-16,9-11-31 16,7-9 12-16,0-10-54 15,7-11-2-15,9-11-53 16,1-5-66-16,-5-3-112 15,-25-28-430-15</inkml:trace>
  <inkml:trace contextRef="#ctx0" brushRef="#br0" timeOffset="6399">7441 2451 575 0,'0'0'135'0,"0"0"-3"15,0 0-41-15,0 0-67 16,0 0-10-16,0 0-14 15,365-28-26-15,-252 22-148 16,-20 0-356-16</inkml:trace>
  <inkml:trace contextRef="#ctx0" brushRef="#br0" timeOffset="7206">9171 2455 567 0,'0'0'144'16,"0"0"-49"-16,0 0 4 16,0 0 10-16,0 0-20 15,0 0-3-15,-95-164-34 16,63 150-7-16,1 5 2 15,-7 9-39-15,-7 0-2 16,7 0-6-16,0 23 0 16,5 17-4-16,19 9 4 15,0 2 0-15,14-5-3 16,0-9 3-16,39-11-1 16,18-13-16-16,-1-13 0 0,-1 0 13 15,2 0 4-15,-16-21 0 16,-13-11 11-16,-11 3-8 15,-12-2 1-15,0 5-3 16,-5 6 0-16,0 8 21 16,6 7-16-16,-6 5-3 15,12 0-3-15,4 0-15 16,6 17 8-16,16 12 0 16,-2-3 14-16,8-6-7 15,-6-3 0-15,0-6 0 0,-7-8 1 16,8-3 4-1,-1 0-4-15,6-11 4 16,5-23-3-16,-5-13 13 0,-6-7-11 16,-7-9 2-16,-12-11 34 15,-19-6-8-15,0-9 9 16,0 7-6-16,-28 10-16 16,-10 20 15-16,6 24-24 15,17 15 0-15,2 13 7 16,7 0-17-16,-5 39-15 15,6 32 2-15,5 22 13 16,0 3 5-16,11-6-5 16,44-6 0-16,8-12-4 15,-5-10-25-15,-1-13-51 16,-4-12-62-16,5-17-146 0,-20-17-174 16</inkml:trace>
  <inkml:trace contextRef="#ctx0" brushRef="#br0" timeOffset="7366">9480 2300 638 0,'0'0'182'0,"0"0"-54"16,0 0-19-16,0 0-47 16,0 0-54-16,391-68-5 15,-224 53-3-15,-1 4-69 16,-43 2-234-16</inkml:trace>
  <inkml:trace contextRef="#ctx0" brushRef="#br0" timeOffset="8946">10671 1879 443 0,'0'0'515'16,"0"0"-316"-16,0 0-49 15,0 0-18-15,0 0-66 16,0 0-21-16,0-88-14 16,0 88-31-16,0 43-8 15,0 28 6-15,0 28 2 0,0 11 12 16,9 12-12-16,-2 10 0 16,9 12 1-16,-1 1 2 15,-8-3-3-15,-7-3 0 16,0-28-17-16,0-34-9 15,0-31-44-15,28-32 2 16,10-14 42-16,26-29 21 16,18-42 0-16,4-20-10 15,-10-15 14-15,-31-6-5 16,-29 9 6-16,-16 6 0 16,-33 9-5-16,-58 10 5 15,-40 13-7-15,-18 10-11 16,9 15 7-16,27 15 10 15,36 7-8-15,45 13 9 16,26-1 0-16,6 6 3 0,0 0-3 16,0 0 0-1,0-3-3-15,47-6-4 0,27-2 9 16,18 0-2-16,3-6 20 16,0 5-15-16,-18 1 1 15,-21 5 4-15,-21 3-8 16,-18 3 17-16,-17 0-19 15,3 0 0-15,19 0-4 16,0 20 17-16,29 15-4 16,2 4-4-16,18 10-1 15,-2-1 10-15,2 1-14 16,-15-3 0-16,-17-3-3 0,-23-9 8 16,-13-5-10-16,-3-9 5 15,0-9 0-15,-9-8-2 16,-35-3 2-16,-17 0 0 15,4-8-4-15,5-21-10 16,21-5 8-16,9-1 2 16,22-2 4-16,0 3-11 15,0-4 10-15,12 4 1 16,29-3-10-16,20 0 14 16,6 8-6-16,-11 4 2 15,-4 5 0-15,-14 11 10 16,-22 3-8-16,-10 6 2 0,-3 0 1 15,11 0-5-15,-6 6-1 16,6 19-2 0,2 13 6-16,-13 8-7 0,16 2 4 15,0-2 0-15,15-3 1 16,7-12 3-16,3-11-4 16,-11-11 0-16,2-9 5 15,-4 0 6-15,-9 0-11 16,11-20 6-16,-17-14 18 15,-1-9-19-15,-15-3 10 16,0-5-8-16,-9-5 2 16,-52 3 18-16,-21 4-27 15,19 9 0-15,11 23 26 0,21 8-25 16,15 9 2 0,16 0-3-16,-16 9-11 0,1 28 9 15,-9 18-6-15,10 5 8 16,14-7 1-16,0 0 7 15,41-11-8-15,25-10 0 16,3-7 5-16,21-13-2 16,-4-12-3-16,-1 0 0 15,-8 0 9-15,-1-8-3 16,-25-19-6-16,-10-1 7 16,-3 0-7-16,-16-4 22 15,-6 6-20-15,-10 11 0 16,-6 5 11-16,6 6-6 15,-6 4-7-15,0 0 0 16,0 0-15-16,5 0 13 0,14 24-27 16,-1 1 29-16,11-2-6 15,-13 4 3-15,-4-11-17 16,-2-7 3-16,-1-7-18 16,-2-2 32-16,16 0-8 15,5 0 11-15,4-5 11 16,21-24-10-16,2-5 2 15,-1-3-3-15,-1 2 1 16,-9 6 5-16,-14 9-6 16,-5 10 0-16,-16 10-6 15,14 0 6-15,-1 0-8 16,9 0-3-16,5 15 1 0,-5 6 2 16,1-6 3-16,-10-1 5 15,17-8-5-15,-11-6 14 16,20 0-9-16,13 0 8 15,-8-32-4-15,14-10 18 16,-25-12-12-16,-14-9 15 16,-25-12 20-16,-3-6-19 15,-9 4 1-15,-62 6-6 16,-12 5-2-16,-2 22 12 16,16 17-31-16,17 16 0 15,27 11 0-15,12 0 0 16,4 25-5-16,9 35-14 0,0 26 19 15,0 6 8-15,60 5-8 16,4-9-10-16,12-13 2 16,7-16-73-16,2-21-41 15,7-21-63-15,-16-17-174 16,-21 0-498-16</inkml:trace>
  <inkml:trace contextRef="#ctx0" brushRef="#br0" timeOffset="9085">13062 1956 831 0,'0'0'210'0,"0"0"-147"15,0 0-47-15,0 0-15 16,294-34-1-16,-212 34-161 16,-29 4-205-16</inkml:trace>
  <inkml:trace contextRef="#ctx0" brushRef="#br0" timeOffset="11526">5668 3761 496 0,'0'0'201'16,"0"0"-48"-16,0 0-11 16,0 0-2-16,0 0-42 15,0 0-31-15,-71-83-28 16,123 75-34-16,1 2-5 15,4 0 0-15,9 4 6 16,-11 2-2-16,-17 0-4 16,-16 0 0-16,-11 0-3 15,1 0 3-15,-2 0 0 16,12 22 6-16,-6 15 11 0,-4 6 5 16,-9 11-13-16,10 3-6 15,-4 3 30-15,7-3-25 16,0 1-3-16,7-7 2 15,-1-5-6-15,0-12 2 16,-6-8-3-16,-10-12 0 16,-6-5 5-16,0-6-5 15,0-3-2-15,0 0 1 16,0 0 2-16,-12 0 16 16,-14 0-17-16,-5-23 0 15,25-3-1-15,6-2 1 16,0-6-2-16,0-1 1 0,9-2 2 15,29 5-1-15,0 6 0 16,-10 10 0-16,-18 12-1 16,-4 4 1-16,-6 0 0 15,9 0-3-15,15 0-10 16,4 20 12-16,3 9 1 16,1 3 0-16,-4 2-3 15,-4-5 4-15,-2-3-1 16,-3-7 0-16,-7-4 1 15,-2-10 0-15,2-5-1 16,-9 0 0-16,-3 0 11 16,19 0-7-16,8-20 2 15,3-17-3-15,15-8-2 0,-13 5 6 16,-4 2-7 0,-6 16 0-16,-6 7 0 0,-10 9 1 15,-1 6-2-15,6 0-1 16,6 0-12-16,8 0 13 15,10 18-13-15,-10 2 13 16,5 0-14-16,-5-1 15 16,-3-7 0-16,0-4-4 15,-6-4 1-15,-10-4-3 16,4 0 6-16,2 0 0 16,4-26 4-16,-7-3 0 15,-1 1-1-15,-8-1 0 16,0 1 4-16,0-1 6 15,-33 6-13-15,17 8 2 0,-2 9 21 16,18 6-23-16,0 0-4 16,0 4-3-16,0 24-7 15,12 13 11-15,26 1 3 16,1 7 0-16,-8 0 3 16,-2-4-3-16,-13 1 0 15,-13-6-2-15,-3-12-21 16,0-5-8-16,0-11-20 15,0-9 1-15,-16-3 44 16,-3 0 0-16,0 0-5 16,19-20 7-16,0 2 8 15,0 1-6-15,0 0 2 16,0 3 0-16,22-3 0 0,7-4 1 16,-4-1-1-16,11-4 10 15,-5-5-8-15,-6-4 18 16,-3 1-16-1,-9-3 3-15,-10 5 36 0,-3 10-28 16,0 7 7-16,0 7 11 16,0 8-11-16,0 0 2 15,0 0-24-15,0 0-20 16,0 0 19-16,0 29-19 16,0 7 20-16,0 8 1 15,0-2 8-15,7 1-11 16,-1-3 2-16,0-8-18 0,4-12 17 15,-4-12-30-15,11-5 12 16,-1-3 17-16,12 0-5 16,3 0 7-16,11-20 0 15,9-5 4-15,-13-1 8 16,-7-1-7-16,1 5-5 16,-13 2 0-16,1 11 8 15,-4 4-14-15,-4 5 6 16,10 0-3-16,10 0-9 15,-4 14 9-15,-1 9-7 16,-5 0 8-16,-8-3 3 16,3-9-2-16,-1-2 1 15,-3-6 0-15,-7-3 3 0,10 0 0 16,6 0 3 0,9-29 20-16,2-8-26 0,-5-9 14 15,-9-11 0-15,-19-6-8 16,0-9 31-16,0 1-11 15,0 6-8-15,-19 8 16 16,-15 16-19-16,7 15 3 16,13 18-7-16,6 8-11 15,8 0 0-15,0 14-1 16,0 35-12-16,0 20 5 16,8 13 14-16,28 1-10 15,13-9 4-15,-2-13-49 16,-3-16-21-16,-5-13-54 15,-1-18-32-15,-10-14 0 0,-1 0-45 16,-13-14-96-16</inkml:trace>
  <inkml:trace contextRef="#ctx0" brushRef="#br0" timeOffset="11671">7889 3775 540 0,'0'0'189'16,"0"0"-70"-16,0 0-30 15,0 0-20-15,0 0-57 16,285-48-3-16,-142 42-9 16,3 0-92-16,-22-3-304 15</inkml:trace>
  <inkml:trace contextRef="#ctx0" brushRef="#br0" timeOffset="12440">9359 3678 861 0,'0'0'199'16,"0"0"-95"-16,0 0 24 16,0 0-54-16,0 0-56 15,0 0 14-15,-271-119-32 16,234 119 0-16,5 5-3 0,10 26 4 15,16 9-5-15,6-3 3 16,0-3 1-16,22-5-4 16,25-9 4-16,19-12-29 15,-2-4 27-15,9-4-32 16,-3 0 34-16,-10-9 0 16,-19-8 0-16,-19 0 10 15,-8 5-7-15,-11 6-3 16,-3 4 31-16,0 2-30 15,0 0 8-15,0 0-9 16,0 0-5-16,0 0-3 16,13 0 1-16,3 0 1 15,6 11 1-15,9 1 10 16,2-10-2-16,11-2 2 16,10 0-4-16,-1-5 21 0,8-24-20 15,-7-2 5-15,-4-6 35 16,-11-6-29-16,-20-6 31 15,-6-3-5-15,-13-2-16 16,0 0 17-16,-16 8-26 16,-22 9-7-16,-1 9 19 15,5 8-21-15,18 8-3 16,13 9-2-16,3 3 2 16,0 0-12-16,0 9-5 15,15 31 15-15,34 17-9 16,1 8 12-16,-9 4-3 15,5 6 0-15,-15-6 3 0,13-2-3 16,-6-12 0-16,17-15-15 16,-2-14 14-16,7-17-30 15,11-9 23-15,-2 0 7 16,-8-23-6-16,-26-9 2 16,-19-2 5-16,-16-1-3 15,0 1-3-15,-22 3-17 16,-46 2-5-16,-11 3-8 15,-10 10-6-15,13 4 33 16,15 3-42-16,8 9-13 16,4 0-56-16,2 0-81 0,3 0 1 15,15 0-57 1,7 0-259-16</inkml:trace>
  <inkml:trace contextRef="#ctx0" brushRef="#br0" timeOffset="12573">9885 3475 281 0,'0'0'210'0,"0"0"-53"15,0 0-34-15,0 0-50 16,0 0-27-16,0 0-33 16,128-83-10-16,-4 75-6 15,12 4-9-15,-5 4-103 16,-32-5-94-16</inkml:trace>
  <inkml:trace contextRef="#ctx0" brushRef="#br0" timeOffset="13049">11312 3332 865 0,'0'0'187'16,"0"0"-86"-16,0 0 40 15,0 0-33-15,0 0-49 0,0 0-59 16,-12 17 3-16,12 20-7 16,0 18 8-16,19 13 0 15,-10-2 2-15,-2-3-3 16,-4-9 8-16,3-14-11 15,0-14 0-15,1-15-3 16,-7-7 11-16,3-4-8 16,-3 0 4-16,0 0 13 15,0-38 62-15,0-17-58 16,-22-16-18-16,-19-17 3 16,-5-13 0-16,-7-7-6 15,-1-8 0-15,9 6-2 0,20 21-1 16,18 21-11-1,7 25-14-15,0 20 17 0,46 14-43 16,33 9-14-16,13 0-77 16,6 41-78-16,-28 16-110 15</inkml:trace>
  <inkml:trace contextRef="#ctx0" brushRef="#br0" timeOffset="13299">11166 3529 264 0,'0'0'356'0,"0"0"-239"0,0 0-2 15,0 0-4 1,0 0-23-16,0 0-51 0,169-71 8 16,-166 68 10-16,9-3-17 15,-2 0-6-15,7 4-32 16,-6-5-1-16,-11 7-8 15,0 0-6-15,0 0-54 16,0 0-54-16,0 0 4 16,0 12-61-16,0 0-88 15</inkml:trace>
  <inkml:trace contextRef="#ctx0" brushRef="#br0" timeOffset="14788">11207 3078 398 0,'0'0'142'0,"0"0"-8"0,0 0-6 16,0 0-36 0,0 0-5-16,0 0-6 0,-31-92-76 15,47 92-5-15,43 0 0 16,28 0 1-16,10 17 3 15,-4 3-3-15,-10 8-1 16,-7 7 2-16,-28 5-2 16,-32 9 0-16,-16 5-7 15,-11 2 11-15,-71 2-4 16,-9-6 2-16,-8-9-1 16,19-12 5-16,14-8-6 15,19-12 0-15,9-2 6 16,21-6-3-16,4 0-3 15,13-3 0-15,0 0 1 0,0 0-3 16,35 0 2-16,29 0 0 16,18 3 23-16,11 5-21 15,-7 1 4-15,-4 5-3 16,-13-2 2-16,-8-1 7 16,-13 0-12-16,3-2 0 15,-13-6 11-15,6-3-8 16,-3 0 10-16,11 0 20 15,-11-9 12-15,-7-11 11 16,-7-3-8-16,-16-5-22 16,-11-9 11-16,0-3-30 15,0-6 19-15,-22 0-6 16,-38 12-3-16,-6 4 30 0,18 14-29 16,10 6-7-1,9 9 5-15,14 1-15 0,-7 0-2 16,11 22-5-16,3 13 6 15,-6 11 3-15,14 2-3 16,0 1 0-16,0-4-3 16,45-4 4-16,15-10-2 15,17-11 0-15,8-12 1 16,8-8-6-16,-2 0 6 16,-2 0 0-16,-2-28 6 15,-2-12 2-15,3-6-8 16,-2-2 0-16,-15 2 1 0,-11 3 7 15,-32 12-8 1,-12 13 0-16,-16 13 5 0,0 5-5 16,0 0 0-16,0 0-7 15,9 0-10-15,4 17 12 16,4 9-7-16,-9-1 12 16,0-7 3-16,-2-7 3 15,-3-6-9-15,3-5 3 16,-6 0 0-16,0 0 18 15,0 0-15-15,0 0 1 16,0-2 32-16,-31-18-35 16,-21-6 3-16,-1 6-3 15,4 3-1-15,11 8 5 0,10 4-5 16,12 5-1 0,1 0-8-16,-17 8-8 0,-13 32 13 15,7 11-1-15,13 12 10 16,25-11-12-16,0-7 5 15,47-13-2-15,8-9-3 16,5-15 6-16,-7-8 1 16,-1 0 0-16,-18-2 0 15,-5-21 14-15,-13-11-12 16,-4-6-2-16,-12-7 29 16,0 2-28-16,0 5 12 15,0 11 0-15,0 18-4 16,-6 5 18-16,6 6-27 0,0 0 0 15,0 0-4-15,0 0-14 16,0 17 10-16,6 18 6 16,21 8 4-16,1-3-1 15,10-3-1-15,-7-5 0 16,18-10-4-16,4-8-15 16,4-8 6-16,1-6 13 15,8 0 2-15,0-28 10 16,-1-12-12-16,-5-7 0 15,-12-4 11-15,-10 0-7 16,-4 5-4-16,-18 12 3 16,-6 14-2-16,-4 12 5 15,0 5-6-15,13 3-16 16,26 5 16-16,22 29-21 0,8 15 21 16,5-6 0-16,-3 0 0 15,-1-6-7-15,13-11 7 16,4-6-19-16,14-15 18 15,8-5-42-15,-7 0-11 16,-10-8-81-16,-45-21-179 16,-53-8-297-16</inkml:trace>
  <inkml:trace contextRef="#ctx0" brushRef="#br1" timeOffset="71264">15255 2974 670 0,'0'0'160'0,"0"0"-11"0,0 0 0 15,0 0-27-15,0 0-12 16,0 0-50-16,0 0-2 15,-22-10-30-15,22 10-2 16,0 0 16-16,0 0-20 16,0 4 5-16,0 17 9 15,0 2-8-15,9 2 4 16,7 9-24-16,-4 7-2 16,-2 4 15-16,3 1-18 15,-10-3 3-15,9-6 0 16,-9-11-5-16,4-12 6 15,5-8-7-15,-2-6 0 16,21 0-3-16,30-26 13 16,38-42 1-16,41-41 13 15,47-28-19-15,41-38 9 0,11-7-14 16,0 5 0-16,-33 27-6 16,-60 48-11-16,-58 48-30 15,-55 33-19-15,-33 21-7 16,0 0-1-16,0 31-63 15,-28 13-108-15,-11 10-112 16</inkml:trace>
  <inkml:trace contextRef="#ctx0" brushRef="#br2" timeOffset="105604">14439 1631 592 0,'0'0'333'0,"0"0"-219"15,0 0 144-15,0 0-208 16,0 0-4-16,0 0-12 15,0 0-14-15,0 71 29 16,0-25-19-16,-22 2-20 16,-5 3 21-16,-1-1-24 0,0-5-4 15,12-7 7-15,0-13-5 16,5-8-4-16,5-8-1 16,6-6 4-16,0-3 5 15,0 0-7-15,0-3 17 16,0-34 30-16,0-23-36 15,30-23-1-15,11-17-3 16,-4-5-7-16,1 1 12 16,-16 19-14-16,-14 24 0 15,-2 30 11-15,-6 20-8 16,0 7 11-16,0 4-14 16,0 0-2-16,0 0 0 0,16 29-27 15,9 23 20-15,13 22-4 16,-5 9 16-16,-5 0-4 15,-6-3 1-15,0-11 0 16,3-12 3-16,-9-17-3 16,3-11-1-16,-3-13-10 15,-7-7 14-15,5-6-3 16,-14-3 0-16,0 0 3 16,0 0 12-16,0-3-15 15,-39-20 5-15,-43-5-5 16,-26-7-16-16,-23 9 11 15,-5 7-11-15,8 4-11 16,27 6 26-16,40 4-20 16,33 2 11-16,28 1 3 0,0-4-8 15,74 0-2-15,42-8 8 16,49-9 9-16,30-15 14 16,8-5-14-16,-19-5 0 15,-32 8 6-15,-53 17 0 16,-51 9-6-16,-39 14 13 15,-9 0-6-15,0 0 3 16,0 0-10-16,-38 22-4 16,-53 13 4-16,-33 13 1 15,-23 7 6-15,11 2-7 16,21 6 2-16,30-3-2 16,11 9-7-16,10 0-76 15,14-5-79-15,18 0-253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40:23.2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5464 4967 615 0,'0'0'214'0,"0"0"-59"16,0 0-24-16,0 0 11 0,0 0-50 16,0 0-70-1,0-35-21-15,0 44-2 0,-14 31 0 16,11 17 1-16,-3 9 6 16,6 8-3-16,0-8 4 15,39 3-7-15,27-12 0 16,3-6 5-16,8-14 2 15,-14-11-7-15,-2-14 0 16,-14-12 3-16,-1 0 11 16,-2-6-11-16,-13-20-3 15,-2-5 22-15,-13-1-21 16,-10 1 4-16,-6-1 0 16,0 12-4-16,0 0 5 15,0 4-2-15,0 8-4 16,-13 7 17-16,-3-3-4 0,-6 4-4 15,-3 0-9 1,-11 0 0-16,14 0-6 0,8 0 3 16,9 0 3-16,5 0-3 15,0 0 4-15,0 0-2 16,0 0-5-16,0 0 0 16,19 0 3-16,49 10-4 15,15 9 7-15,2 1 11 16,6 0-10-16,2 0-1 15,-10 3 0-15,-14-3 1 0,-17-2-2 16,-21 2 1 0,-21 5-3-16,-10-5-3 0,0 12 6 15,-64-2-5-15,-25 5-1 16,3-9-52-16,26-3-40 16,29-15-41-16,31-4-92 15,0-4-173-15</inkml:trace>
  <inkml:trace contextRef="#ctx0" brushRef="#br0" timeOffset="1792">7083 5241 632 0,'0'0'274'15,"0"0"-119"-15,0 0 1 16,0 0-37-16,0 0-53 0,0 0-56 15,0-17-10-15,0 54 3 16,0 2-3-16,7 19 31 16,8-6-30-16,-5 2 5 15,7-2-1-15,-11-7-5 16,2-7 6-16,-8-19-6 16,0-7 0-16,0-12 8 15,0 0-8-15,0 0 13 16,0 0 2-16,0-26 25 15,-19-11-27-15,-15-20-13 16,9-20 0-16,9-18-1 0,9-8 3 16,7 7-4-1,0 15 1-15,0 30 1 0,0 31 6 16,0 14-6-16,0 6 0 16,0 0-9-16,0 0 1 15,32 17-12-15,29 23 19 16,15 12 1-16,7 11-4 15,-14 0 3-15,-9 14 1 16,-18-9-4-16,-20 10 5 16,-15-15-2-16,-7-6-2 15,0-12 3-15,0-13 0 16,0-18-21-16,-16-14-9 16,-16 0 24-16,-13 0 6 15,13 0-1-15,10-14-4 16,7 8 5-16,8 0 5 0,7 0-5 15,-6 6 0 1,6 0-7-16,0 0-6 0,0 0-22 16,13 0-18-16,50-8 35 15,26-10 16-15,23 0 2 16,7-15 0-16,2-4 6 16,-22 6-6-16,-14-3 7 15,-24 2 1-15,-23-5 14 16,-22-1 17-16,-10-1-13 15,-6-4-5-15,0 5 12 16,-22 11-20-16,-13 0 14 16,-2 22-8-16,10-1-19 0,5 6 1 15,7 0-1 1,-8 6-16-16,8 28 15 0,8 20 1 16,7-2 5-16,0 5-5 15,38 0 0-15,22-11 3 16,7-9-3-16,3-11 0 15,7-14-5-15,1-10 13 16,6-2-8-16,-15-2 2 16,8-30 0-16,-16-11 8 15,-8-9-10-15,-15-5 0 16,-16 0 9-16,-22-14-5 16,0 2-3-16,-9-6 1 15,-42 10-1-15,-10 13 5 16,14 15-6-16,3 23 0 15,25 8 10-15,-1 6-7 0,18 0-6 16,-6 0-8-16,2 41-8 16,6 18 19-16,0 19 0 15,0 4 0-15,6-5 2 16,32-5 3-16,11 2-5 16,1-16 0-16,-1-7 2 15,4-11-11-15,-2-15 9 16,2-6-9-16,-4-19 3 15,1 0 6-15,-9-7 0 16,4-24 5-16,-13-1-4 0,-10-5 7 16,-16 3-8-1,-6-9 0-15,0 3 4 0,-15 3-3 16,-23 3-1 0,3 16 0-16,10 13 6 0,8 5-13 15,12 0 5-15,5 0-16 16,0 13 15-16,0 25-10 15,0 11 13-15,0-10 0 16,30 5 3-16,9-16-6 16,-1-5 3-16,0-3 0 15,7-14-3-15,-1-6 3 16,3 0 0-16,-1-6 6 16,1-26-2-16,-3-5 7 15,-12-9-11-15,-9-11 0 16,-23-8 15-16,0-5-15 0,0-4 10 15,-33 9 4-15,-11 8-8 16,6 17 6-16,7 17-9 16,9 14 4-16,5 9 12 15,10 0-19-15,7 20-10 16,0 32-14-16,0 11 24 16,0 25 6-16,29-11-6 15,2-5 0-15,2 2-8 16,-1-16-15-16,-4-7-54 15,-6-25-34-15,-5-14-47 16,-9-12 0-16,0 0 38 16,-8-30 8-16,0-10 16 0,0 1 20 15,-39 1 34 1,-15 1 25-16,-6 11 14 0,15 1 3 16,4 14 33-16,19 2 35 15,6 5-26-15,10 4-17 16,6 0 14-16,0 0 2 15,0 0-15-15,9 0-12 16,48 0 13-16,12 0 23 16,8 0-4-16,16 0-6 15,6 0 9-15,-8-19-3 16,-11-2-24-16,-14 3 10 16,-22-8 3-16,-17 2-4 15,-16 4 16-15,-11 0-13 0,0 9 9 16,0 2 19-1,0 3-41-15,-6 6 9 0,-16 0-30 16,-3 0 4-16,-10 0-11 16,10 34 7-16,-5 15 0 15,22 2 3-15,8-1 2 16,0-5-6-16,0-11 1 16,38-8 0-16,22-3 4 15,4-3-1-15,11-14-2 16,12 0-1-16,-5-6-10 15,-7 0-59-15,-7 0-117 16,-29-6-199-16</inkml:trace>
  <inkml:trace contextRef="#ctx0" brushRef="#br0" timeOffset="8711">10310 5121 579 0,'0'0'168'0,"0"0"-61"0,0 0 1 16,0 0 3-16,0 0-14 15,0 0-41-15,0-74-16 16,0 74-3-16,0 0-24 16,0 0 1-16,0 0-14 15,0 11-11-15,0 21 11 16,0 10 19-16,0 11 0 16,0-3-8-16,0-3-11 15,0-5 0-15,0-5 6 16,0-14-3-16,0-12-1 15,0-11-1-15,0 0 1 16,0 0 16-16,0 0-3 0,0 0 48 16,0-19 3-1,-9-19-54-15,-19-18-6 0,9-10-3 16,-3-9-1-16,9-14 2 16,10 4-4-16,3-1 0 15,0 9-3 1,0 16-3-16,0 13 1 0,22 22-10 15,25 9-10-15,14 17-3 16,2 0-40-16,11 17-26 16,-5 35-29-16,-15 17-71 15,-15 13-69-15,-39 7-217 16</inkml:trace>
  <inkml:trace contextRef="#ctx0" brushRef="#br0" timeOffset="9939">10346 5356 487 0,'0'0'212'0,"0"0"-91"0,0 0-21 16,0 0-26-16,0 0-4 15,0 0-40-15,92-69-11 16,-53 49 24-16,-2 3-23 16,-5 2-4-16,-4 4 11 15,-9 5-14-15,-6 4 5 16,-13 2-10-16,0 0 3 15,0 0 9-15,0 0-8 16,0 0 8-16,0 0-4 16,9 0-16-16,21 0 0 0,17 19-12 15,13 19 12 1,7 13 6-16,-3-5-6 0,-5-1 0 16,-4-2 1-16,-3-17 3 15,-22-6-4-15,-7-8 0 16,-13-7 0-16,-10-5 1 15,0 0-1-15,0 0 0 16,0 0 0-16,-10 0-4 16,-29 0-1-16,-5-5-1 15,22-15 1-15,16-12 5 16,6-5-17-16,0-3 9 16,19 3 8-16,22 0-3 15,4 3 3-15,-7 11 0 16,-16 8 0-16,-13 9-1 15,-2 6 1-15,-7 0 0 0,0 0-2 16,0 0 2-16,0 0-2 16,0 0-8-16,9 26 10 15,7 11-3-15,6 3 3 16,1 3 0-16,9-9 0 16,-4-2 6-16,0-9-8 15,-2-9 2-15,-9-2 0 16,-3-12 2-16,0 0-1 15,2 0-1-15,-1 0 15 16,1-29-11-16,0-5 4 0,-10-12-2 16,-6-3 3-1,0-10 13-15,0 9-2 0,-31 11 3 16,-24 13 3-16,1 15-18 16,-2 11 7-16,7 0-15 15,11 5 6-15,10 27-6 16,12 7 0-16,16 11 0 15,0-1-4-15,7-1 9 16,40-5-6-16,3-9 1 16,-1-14 0-16,1-9-1 15,-9-5 1-15,4-6 0 16,-7 0 9-16,8-12-8 16,-15-13 7-16,1-1-6 15,-4-6 3-15,-3-2-1 16,-9 1-4-16,-2 3 0 0,-6 6 3 15,-8 11 2-15,0 8-3 16,6 5-2-16,-6 0 1 16,0 0-6-16,8 0-9 15,8 26 3-15,6 10 2 16,3 2 14-16,3-7-5 16,-1-3 0-16,1-4 0 15,-12-10 0-15,-2-3 0 16,-6-11 0-16,-2 0-4 15,-3 0 7-15,4 0-6 16,8-11 2-16,1-21 1 16,0 1 2-16,-3-3-2 0,-4 2 0 15,5 8-1 1,-11 11 5-16,-3 13-5 0,0 0 1 16,11 0-12-16,0 0 7 15,5 11-16-15,6 15 21 16,0 0-2-16,-10-6 3 15,-2-9-1-15,-4-2 0 16,4-4-9-16,-4-5 6 16,-6 0 1-16,6 0 2 15,-3-11 17-15,13-12-12 16,3-6-7-16,-2 15 2 16,-1 0 0-16,0 8-2 15,-1 6-1-15,7 0-1 0,4 0 0 16,8 6-5-1,8 20 7-15,9 5-2 0,-7 3-1 16,-2-2-111-16,2-1-125 16,10-19-215-16</inkml:trace>
  <inkml:trace contextRef="#ctx0" brushRef="#br0" timeOffset="11361">13383 5021 866 0,'0'0'201'0,"0"0"-87"0,0 0 41 16,0 0-65-16,0 0-43 16,0 0-47-16,-55 51 0 15,55 18 35-15,0 11-15 16,0-3-1-16,0-5-12 15,8-9-3-15,-8-26 6 16,0-11-10-16,0-18 0 16,0-8 11-16,0 0-9 15,0 0 11-15,0-20 4 16,0-25-6-16,0-24-6 16,0-19-5-16,0-9 0 15,0-4 7-15,0 4-3 16,0 3-5-16,0 15 1 15,0 23 0-15,0 16-6 16,0 29 1-16,0 5-10 0,28 6 1 16,35 0-13-16,27 6 24 15,-5 25-12-15,-16 21 4 16,-17 7 5-16,-33 16-2 16,-19 8 0-16,0 0 3 15,-71-9 6-15,8 3-3 16,3-18 2-16,29-9 0 15,31-16-1-15,0-8 1 16,0-9-1-16,34-3-6 16,26-2 11-16,17-7-5 0,5 1 1 15,20-6 0-15,13 0 8 16,-2-25-8-16,2-7 0 16,-26-5 5-16,-32-5 0 15,-29-4 4-15,-18-1-3 16,-10-3 7-16,0 4 13 15,-25 2-21-15,-35 13-1 16,-3 5 19-16,5 15-18 16,20 8 6-16,19 3-11 15,13 0 3-15,-2 26-7 16,8 19-8-16,0 21 12 16,0 2 0-16,14-10 7 15,24-7-7-15,3-13 0 16,3-19-1-16,17-7-5 15,2-12 6-15,20 0 0 0,-1 0 8 16,-2-26-7-16,8-17 3 16,-8 3-4-16,-6-8 0 15,-20 9 3-15,-17 6-3 16,-21 19 0-16,-6 8-5 16,-10 6 5-16,12 0-1 15,-1 3-19-15,5 23 10 16,12-1 1-16,-6 4 2 15,0-14-26-15,-12-4 25 16,5-11-11-16,-15 0 19 16,0 0 0-16,0 0 7 15,0-11 9-15,0-16-16 0,-15 9 0 16,-30-6 1-16,-3 10 1 16,-6-1-4-16,-5 10-1 15,-9 5 3-15,5 0-5 16,-4 14 3-16,-3 31 2 15,9 16-4-15,20 4 6 16,35-8-4-16,6-13 1 16,47-13 1-16,46-11-1 15,6-20 1-15,6 0 0 16,-14 0 12-16,-26-26-10 16,-21 1 0-16,-28-7 1 15,-16 6 4-15,0-11 20 16,0 11-19-16,-16 1 0 0,-22 1 20 15,10 16-20-15,8 8 7 16,13 0-9-16,7 0-4 16,0 0-2-16,0 8-18 15,0 21 18-15,27 11 4 16,9-8 0-16,0-1-4 16,2-5 0-16,0-12 0 15,4-2-3-15,11-12 2 16,4 0 1-16,1 0 7 15,8-26-3-15,-3-14 1 16,-2-9-4-16,-1-7 0 16,-5-8 4-16,5-1-5 0,1 2 0 15,-1 0 2 1,3 17 0-16,-8 26-4 0,-5 9 0 16,-9 11-5-16,-5 14 6 15,-14 35-15-15,-13 8 16 16,-2 5-1-16,2-4 4 15,7-7-5-15,22-19 2 16,17-7 0-16,17-10 5 16,24-10-5-16,31-5 0 15,10-14 4-15,-8-23-4 16,-27-6-31-16,-51-3-38 16,-51-5-93-16,-35 0-324 15</inkml:trace>
  <inkml:trace contextRef="#ctx0" brushRef="#br0" timeOffset="-20225">25 915 809 0,'0'0'193'16,"0"0"-60"-16,0 0-39 15,0 0 7-15,0 0-80 16,0 0-21-16,-3 75 1 16,3 19 13-16,0 17 19 15,-6 10-31-15,-2 3 2 16,8-10 10-16,0-21-8 0,0-32-6 15,0-27 0-15,0-20 1 16,0-14 8-16,0 0-9 16,8-23 13-16,-2-40 89 15,4-37-83-15,5-23-10 16,-8-5-9 0,-1-6 2-16,-6 2 2 0,0 6-4 15,0 15 0-15,-16 25 2 16,-6 28 3-16,5 33-5 15,12 16 0-15,5 9-7 16,0 3 3-16,60 37-25 16,31 18 29-16,18 8-7 15,21 2 7-15,1 3 0 16,-7 6 0-16,-11 10 1 0,-14 4-7 16,-30 3 6-16,-11 3 0 15,-32-8-7-15,-26-18 11 16,0-13-8-16,0-21 4 15,-60-6 0-15,-17-3-2 16,-18 4 2-16,-19-1 0 16,2-5-12-16,27-8 18 15,24-7-6-15,36-8 0 16,18 1 1-16,7-4-6 16,0 0 5-16,0 0 0 15,0 0-1-15,0 0 9 0,0 0-8 16,0 0 2-1,0 0-2-15,0 0 10 0,0 0-10 16,-15 0-8-16,-1 0-9 16,0 0-20-16,16 0 8 15,-6 0-35-15,-2 0-10 16,3 0 36-16,2 0-4 16,-3 0 10-16,-5 0 29 15,5 0-6-15,-7 0 9 16,4 0 4-16,9 0-3 15,0 0 21-15,0 0-5 16,0 0-6-16,0 0 8 16,0 0-19-16,22-4 0 15,58-8 0-15,33-8 3 16,38-11 16-16,4-12-19 0,-10-6 0 16,-16 4 24-1,-31-4-23-15,-28 3 15 0,-23 3-1 16,-31 3 2-16,-10 3 25 15,-6 3-28-15,0 3-2 16,-22-1 21-16,-20 6-31 16,-2 4 8-16,0 7-10 15,12 7 1-15,17 8-3 16,2 0 2-16,13 0-9 16,0 6 4-16,-3 33-4 15,3 19 9-15,0 10 0 16,0 0 3-16,22-7 0 0,32-7-3 15,10-17 0 1,5-14-8-16,8-17-4 0,5-6 5 16,1-8 6-16,8-38 2 15,2-18 11-15,-8-15-12 16,-18-10 0-16,-19-9 7 16,-20-4-1-16,-22-5-6 15,-6 2 0-15,0 11 2 16,-50 17 0-16,-10 19-2 15,5 24 0-15,8 20 12 16,3 11-12-16,11 3 0 16,2 26-3-16,12 42 3 15,19 27-10-15,0 22 10 16,36 3 0-16,42 0-1 16,12 0 5-16,-5-17-4 0,3-17 0 15,-8-20-1-15,-3-29-3 16,-8-20-24-16,-1-17 5 15,-8 0 22-15,1-8-4 16,-8-30 5-16,-15-7 6 16,-16-12-5-16,-19-4 10 15,-3-7-11-15,0 5 0 16,-38-3 22-16,-15 14-18 16,-2 12 2-16,17 17 6 15,10 15-6-15,12 8-6 16,16 0-1-16,0 14-14 15,0 37 8-15,0 24 5 0,16 11 2 16,41-2 0-16,7-17 3 16,-4-10-4-16,0-20 1 15,-7-13-8-15,-7-13 4 16,-5-11-13-16,10 0 17 16,12-20 4-16,8-32-4 15,4-13 14-15,-15-12-14 16,-14-6 0-16,-31 0 16 15,-15 0-11-15,0-3 12 16,-23 1-6-16,-30-4-11 16,-7 12 17-16,5 16-17 0,23 27 0 15,10 20 18 1,13 11-16-16,3 3-2 0,-1 15-4 16,4 44-11-16,3 30 10 15,0 22 5-15,0-1 0 16,0 2-3-16,25-1 10 15,7-12-10-15,7-10 3 16,-1-20-35-16,-1-21-18 16,1-22-77-16,-2-16-23 15,-17-10-4-15,9 0 14 16,-12-33 3-16,-10-13-7 16,-6-8 33-16,-15 2 76 15,-59 1 38-15,-17 5 9 16,-2 9 42-16,8 9 1 0,8 10 32 15,27 7-17-15,34 6-9 16,16 5-6-16,0 0-52 16,60 0 0-16,54 0 19 15,29-8-3-15,4-13 0 16,-11-3 23-16,-41 7 11 16,-28 6 16-16,-29 2-20 15,-22 7 7-15,-10-2 26 16,-6 4-31-16,0 0 2 15,0 0-14-15,0 0-28 16,0 26-8-16,0 18-5 16,0 12 5-16,10 7 22 15,2 0-21-15,-9-3 6 0,10-8-1 16,-2-10-3 0,3-10 0-16,3-11-3 0,2-13-34 15,0-8-78-15,19 0-49 16,12-26-28-16,-8-34-253 15</inkml:trace>
  <inkml:trace contextRef="#ctx0" brushRef="#br0" timeOffset="-19938">3262 919 117 0,'0'0'319'0,"0"0"-188"15,0 0 4-15,0 0-23 0,0 0-44 16,0 0-68-1,0 0 12-15,-88-14-9 0,163 42-2 16,24-5 14-16,5-11 28 16,-11-7-32-16,-24-5 28 15,-25 0 6-15,-24 0 1 16,-20-15 42-16,0-13-35 16,0-3-37-16,-9-4 17 15,-38 3-33-15,-8 13-7 16,-5 7 0-16,-1 12-25 15,23 0-22-15,10 35-61 16,28 16-30-16,0 10-50 16,60 1-192-16</inkml:trace>
  <inkml:trace contextRef="#ctx0" brushRef="#br0" timeOffset="-19154">4158 1373 643 0,'0'0'218'16,"0"0"-53"-16,0 0-31 16,-25-146-15-16,-5 114-43 15,-8 10-35-15,7 5 10 16,-4 5-31-16,10 9-16 16,12 3 11-16,-4 0-15 15,8 15-10-15,-13 36-10 16,6 20 20-16,10 13 6 0,6-1-6 15,0-9 0 1,44-10-3-16,17-25 3 0,-14-14-6 16,5-16-13-16,-14-6 6 15,-7-3 8-15,1-3 3 16,-4-31 2-16,-3-12 21 16,-3-11-17-16,-14-9-3 15,-8-11 3-15,0-6-3 16,-22 10 12-16,-22 6-13 15,-11 24 0-15,8 17 12 16,1 15-8-16,8 7-5 16,1 4 1-16,8 7-8 15,-2 40-1-15,14 17 8 16,17 22 1-16,0 6-3 0,28-4 3 16,30-11 0-16,2-14-2 15,-5-20 7-15,-5-14-12 16,-18-18 7-16,-4-5-1 15,5-6-10-15,5 0 16 16,9-17-5-16,20-26 16 16,-7-9-16-16,-6-5 10 15,-6-6-10-15,-10 6 0 16,-10 11 8-16,-12 15-3 16,-6 17-5-16,-4 11 0 15,0 3 0-15,19 0-4 16,14 32-26-16,12 10 30 15,-4 1-8-15,-14-3 9 0,1-5-1 16,-15-13 0-16,0-7-15 16,-3-13 4-16,-6-2 0 15,-4 0 11-15,3 0 6 16,7-5-3-16,14-27 8 16,1-11-8-16,7-8 6 15,0 2-12-15,-7 8 3 16,-8 14 0-16,-7 10 0 15,3 14 0-15,0 3-7 16,19 0-1-16,17 20-6 16,5 17 13-16,7 6-9 15,-4-1-7-15,19-1-29 16,4-10-128-16,4-16-196 0</inkml:trace>
  <inkml:trace contextRef="#ctx0" brushRef="#br0" timeOffset="-17961">6731 993 724 0,'0'0'235'0,"0"0"-100"15,0 0 5-15,0 0-38 16,-190-161-39-16,129 151-40 16,1 10-16-16,5 0 11 15,1 31-18-15,17 29 0 16,21 14-9-16,16 12 13 16,0 5-5-16,47 1 1 15,24-9 0-15,11-12-1 16,4-23 1-16,8-19 0 15,-14-17-3-15,10-12 7 16,-11 0-4-16,-4-37 6 16,2-9-3-16,-11-17 16 15,-2 1-16-15,-4-5-3 16,-11 2 5-16,1 8 2 16,-2 14-8-16,-11 11 1 0,1 15-1 15,1 17-11-15,-1 0 5 16,0 3-2-16,-5 29 7 15,-15 7-28-15,-2 4 30 16,-13-6-4-16,4-7 4 16,-1-14-8-16,-6-6 8 15,6-10 0-15,-6 0-2 16,0 0 13-16,0 0-7 16,0-4 14-16,0-22-15 15,-22-5 6-15,-22-1-9 16,-4 3 0-16,-3 10-6 0,4 4 9 15,2 10-7-15,1 5-3 16,1 0-7-16,-7 22 8 16,9 33-2-16,3 14 8 15,16 8-2-15,22 0 5 16,0-6-3-16,9-10 0 16,45-19-1-16,1-20-9 15,11-18-1-15,0-4 11 16,11-9 5-16,-8-25 1 15,-8-15 1-15,-7-8-5 16,-22-6-1-16,-17-6 27 16,-15 3-23-16,0 7 7 15,0 14 11-15,0 16-15 16,-15 14 10-16,-1 12 2 0,16 3-20 16,-6 0 0-16,6 29-25 15,0 25 25-15,0 22-9 16,0 3 12-16,31 1-4 15,27-9 1-15,-1-10 0 16,18-13 2-16,-1-19-2 16,0-12 0-16,-2-11 0 15,-9-6 5-15,5 0-5 16,-5-35 3-16,4-13 0 16,-23-15 8-16,-6-9-11 15,-13 0 0-15,-8 4 8 16,-4 10-2-16,-13 19-6 0,3 16 0 15,3 17 1 1,0 6-4-16,10 0 1 0,16 0-16 16,7 32 13-16,11 8-14 15,-12 3 17-15,-6-2 0 16,-1 3 2-16,-9-9 3 16,8-13-3-16,-15-7 0 15,1-15-8-15,0 0 9 16,6 0-1-16,19-15 0 15,17-22 3-15,11-17 14 16,2-3-17-16,-11 6 0 16,-7 4 4-16,-14 17-2 15,-10 6-2-15,-20 16 0 0,13 8-1 16,10 0-8 0,13 5-2-16,9 22-1 0,-1 3 8 15,-4 2-25-15,1 3 0 16,4 2-19-16,7-6-82 15,-14-8-127-15,-9-6-352 16</inkml:trace>
  <inkml:trace contextRef="#ctx0" brushRef="#br0" timeOffset="-16686">11296 1059 513 0,'0'0'314'16,"0"0"-170"-16,0 0-45 15,0 0 26-15,-115-149-34 16,62 123-40-16,-1 0 2 15,-1 15-37-15,11 6-6 16,11 5-10-16,-11 0-7 16,3 31 1-16,-3 16 3 15,5 17 6-15,23-1-3 16,16-2 0-16,0-8 0 0,8-13-5 16,39-14-23-16,13-15-11 15,1-11 19-15,8 0 20 16,-4-18 4-16,1-23-4 15,-6-5 0-15,-12 0 6 16,-10-2 0-16,-6 5-2 16,-10 9-4-16,-7 13 2 15,-8 13 1-15,2 8-3 16,10 0-10-16,7 0-1 16,12 29-4-16,13 5 9 15,-3 3-16-15,-4-3 0 16,4-8 2-16,5-11-22 15,2-13 16-15,11-2 24 0,-2-6 2 16,3-34 0-16,-6-5 1 16,-20-12 8-16,-13-12 31 15,-19-6-11-15,-9-8 9 16,0-5 2-16,-25 2-4 16,-36 0-2-16,-5 15-11 15,3 14-2-15,8 23 19 16,11 16-35-16,22 12-2 15,12 6-6-15,-5 38-16 16,-7 39 19-16,9 29 0 16,13 14 2-16,0 0 3 15,28-3-5-15,48 0 0 0,7-11 1 16,12-23 3 0,16-20-8-16,-9-29-1 0,13-22 5 15,-2-12 7-15,-4-12-7 16,-4-37 0-16,-14-11 10 15,-20-11 0-15,-18-6-10 16,-30 3 2-16,-23 2 0 16,0 10 11-16,0 12-13 15,-16 22 0-15,0 14 10 16,10 11-10-16,6 3-3 16,0 11-13-16,0 32 1 15,28 20 6-15,10 3 9 16,1-1 0-16,2-2-3 15,-6-11 5-15,-4-7-4 0,-9-10-14 16,-19-7-6-16,-3-10 10 16,0-1-39-16,0-6-1 15,-31-5 30-15,-10-3 12 16,3-3-13-16,10 0-3 16,18-3 26-16,10-9-1 15,0-2 1-15,0-3 0 16,25-12-6-16,35-2 3 15,11-12 0-15,17-5-1 16,-11 2 8-16,-14-6-1 16,-2 1-3-16,-23 3 0 15,-16 4 29-15,-13 13-10 16,-9 14 31-16,0 8-13 0,0 9-1 16,0 0-36-16,0 11-16 15,0 33 4-15,-16 13 6 16,7 3 12-16,9-5-6 15,0-10 0-15,3-7 0 16,41-8-1-16,11-13 1 16,11-5 0-16,13-12 12 15,4 0-9-15,2 0 6 16,-2-29-2-16,-15-5-2 16,-21-9 26-16,-19-5-3 15,-28-6-6-15,0-4 16 16,-34 1-36-16,-52 9-2 0,-23 7-3 15,-4 19-13 1,8 13-33-16,13 9-95 0,22 0-157 16,19 5-351-16</inkml:trace>
  <inkml:trace contextRef="#ctx0" brushRef="#br0" timeOffset="-14152">15282 1144 88 0,'0'0'648'0,"0"0"-542"16,0 0-3-16,0 0 24 15,0 0-52-15,0 0 30 0,-53-93-63 16,53 52-22-1,0-16 32-15,41-15-33 0,9-8-1 16,-2-11 6-16,-10-4-18 16,-31-2 12-16,-7 6-13 15,0 9-3-15,-51 15 14 16,-4 21-13-16,8 21-2 16,16 16 16-16,8 9-14 15,-14 11-6-15,-18 55-12 16,-11 29 15-16,5 19 7 15,23 3-7-15,38-5 0 16,0-9 4-16,12-12-2 16,42-16-2-16,7-22 0 15,-1-15-2-15,-2-16-3 16,-5-9-13-16,-8-11 4 0,0-2 6 16,9-2 14-16,-1-33-6 15,14-17 2-15,-13-7-1 16,1-4 8-16,-8 8-9 15,-12 18 0-15,-16 17-1 16,-13 14 2-16,10 6-2 16,12 0-10-16,11 0 7 15,8 15-5-15,7 11 3 16,1 5 6-16,-11-5-4 16,0-6 9-16,-5-6-7 15,-8-8 2-15,-8-5 0 16,-8-1-3-16,1 0 0 0,0-1 3 15,6-25 9-15,0-6-7 16,-11 2 10-16,-11-11-5 16,0 1 5-16,-11-4 11 15,-36 8-19-15,-4 1-4 16,-2 13 9-16,14 10-1 16,17 10-16-16,0 2 7 15,18 0-6-15,-8 20 3 16,-10 28-12-16,6 15 16 15,-1 5 7-15,17-8-5 16,0-11-4-16,14-15-4 16,27-11-12-16,9-11 7 15,-9-6-3-15,-5-6 14 0,-4 0-1 16,-1-6 3 0,-9-17 4-16,8-6 0 0,-16-5 0 15,-9 2 2-15,-5 5-5 16,0 9-3-16,0 12 32 15,0 6-29-15,0 0-3 16,0 0-2-16,0 0-16 16,17 3 14-16,16 19-20 15,8 7 24-15,11-6 1 16,-5-2 0-16,-3-13-2 16,0-1 0-16,-5-7 1 15,-7 0 7-15,6 0-7 0,-7-21 0 16,2-5 19-1,-14-5-18-15,-10-1 8 0,-9-3 5 16,0 4 12-16,-6 3 14 16,-27 8-29-16,2 8-3 15,15 6 24-15,10 4-32 16,6 2 0-16,-13 8 0 16,3 43-4-16,10 30-5 15,0 18 9-15,0 10 0 16,32 5 3-16,20 10 1 15,1-2-8-15,-9-7 4 16,-12-26 0-16,-1-23 0 16,-14-32 0-16,-10-20 0 15,-1-12 5-15,-6-2-1 16,0 0 6-16,0-34 4 0,0-31 6 16,0-33-16-1,0-10-4-15,0-13 0 0,-13-4-6 16,4 7 3-16,-4 2-10 15,13 10-4-15,0 17 4 16,0 26 10-16,0 26-15 16,0 20 8-16,0 11 3 15,0 6-6-15,29 0-11 16,15 0-10-16,14 12 6 16,17 19 27-16,-7 3-23 15,-15 4 6-15,-15 5 14 16,-22-6-14-16,-16 3 8 0,0 0 6 15,-32-3-8 1,-38-2 9-16,-3-13-30 0,15-5-9 16,24-11 30-16,24-6 1 15,10 0 11-15,0 0 5 16,16-3-3-16,54-17-4 16,28-11-8-16,23-3 10 15,-19-1-2-15,-12 7 6 16,-37 2-4-16,-21 6 28 15,-23 8 11-15,-9 6 25 16,0 3-22-16,0 3 0 16,0 0 7-16,0 0-34 15,0 0-11-15,0 0-4 0,0 26-19 16,22 22 15 0,8 18 4-16,-8 9 0 0,3 2 10 15,-9 6-8-15,-10 9-2 16,-6 2 0-16,0-8 5 15,0-12-3-15,0-26-2 16,0-24 0-16,0-13 4 16,0-11-1-16,0 0-3 15,0 0 16-15,-6-31-7 16,-13-36 45-16,-9-21-54 16,-5-18 0-16,-2-11 4 15,-6 0-4-15,-3 0-3 16,-1 3-2-16,13 8-17 15,1 14 22-15,15 20-20 0,16 24 10 16,0 19 1-16,0 14 0 16,16 14-6-16,37 1-12 15,18 0-12-15,5 22 18 16,-15 21-25-16,-17 10 4 16,-25 11 30-16,-13-1-5 15,-6-3 2-15,0-6 9 16,0-8-24-16,0-11 14 15,0-14-7-15,13-11-9 16,-10-7 21-16,9-3-7 16,-2 0 18-16,18-20 22 15,11-23-21-15,8-11 13 16,-1-7-3-16,-10-2-3 0,-12 6 33 16,-21-1-23-1,-3 8 3-15,0 4 13 0,-10 12-33 16,-29 8 24-16,8 11-24 15,2 7 5-15,14 2-5 16,5 6-1-16,10 0 0 16,-6 24-1-16,6 29-13 15,0 16 14-15,0 6 0 16,0-4 1-16,0-3 0 16,22-10-1-16,9-10 0 15,7-13-1-15,1-13 6 16,5-13-11-16,4-9 6 0,5 0 0 15,18-4 21-15,1-26-18 16,-1-16 1-16,-10-5 4 16,-8-3-4-16,-21-1-1 15,-4 15-3-15,-12 11 0 16,-13 13 16-16,5 10-9 16,-3 6-4-16,18 0-3 15,2 6-29-15,10 25 27 16,3 11-4-16,-7 2 3 15,-4-5 1-15,-5-7 2 16,0-12 0-16,-6-9 0 16,-4-7 0-16,-2-4-2 15,12 0 1-15,9 0 1 16,15-24 6-16,1-10 3 16,3 0-7-16,-17-4 10 0,-2 13-9 15,-8 8 0-15,-14 5-3 16,4 9 1-16,-7 3 0 15,13 0-1-15,17 0-12 16,5 21 9-16,9 7-8 16,-3 6 9-16,5 0 2 15,-14 4-19-15,3-1-56 16,-2-11-188-16,-1-15-305 16</inkml:trace>
  <inkml:trace contextRef="#ctx0" brushRef="#br0" timeOffset="-13421">20565 536 781 0,'0'0'166'16,"0"0"-72"-16,0 0 46 16,0 0-16-16,0 0-75 15,0 0 9-15,0 0-36 16,-114-152-8-16,88 146-9 0,4 6-5 16,0 0-6-16,-9 14-16 15,1 24 22-15,5 7 4 16,9 7-4-16,16 2 0 15,0-5-4-15,0-7-1 16,25-10-16-16,13-15-10 16,-5-11 12-16,-5-6 18 15,4 0-10-15,-4 0 11 16,-3-14 16-16,5-15-15 16,-5-5 19-16,10-3-9 15,-10 1-4-15,-9 11 15 16,4 11-18-16,-20 12 2 0,3 2-3 15,2 0-3 1,12 0-8-16,5 10-13 0,10 19 19 16,12 5-8-16,9-2 8 15,24-9 2-15,16-6 12 16,20-11-11-16,11-6 9 16,-9 0-10-16,-16-17 6 15,-23-12 6-15,-15-9-8 16,-17-6 20-16,-13-11 21 15,-21-11-7-15,-10-9-8 16,0-7-6-16,-32-3-5 16,-28 10 17-16,12 15-35 15,10 22 10-15,10 22 23 0,18 9-23 16,4 7-9 0,0 0-2-16,2 18-28 0,-8 39 19 15,12 23 1 1,0 17 8-16,16-4 2 0,43-11 5 15,9-11-14-15,11-8-11 16,4-11-23-16,16-15-8 16,-8-15-73-16,2-18-100 15,-24-4-220-15</inkml:trace>
  <inkml:trace contextRef="#ctx0" brushRef="#br0" timeOffset="-13248">21403 246 750 0,'0'0'181'0,"0"0"-150"0,277-48 4 15,-147 37 20-15,-3-1-32 16,-12 7-20-16,-19 2-3 16,-8 3 0-16,-41 0-86 15,-23 0-212-15</inkml:trace>
  <inkml:trace contextRef="#ctx0" brushRef="#br0" timeOffset="-11714">2668 2551 580 0,'0'0'209'16,"0"0"-57"-16,0 0 21 15,0 0-62-15,0 0-15 16,0 0-36-16,-93-100-12 16,93 100 8-16,0 0-45 15,0 0-7-15,0 9-8 0,0 25-16 16,0 23 20 0,0 9 3-16,0 0-1 0,0-7 2 15,0-4-4-15,0-12 0 16,0-15 3-16,0-14 1 15,0-8-5-15,0-6 1 16,0 0 0-16,0 0 16 16,0-8-16-16,0-32 0 15,0-3-7-15,0-5 5 16,8-1 0-16,17 6-3 16,-3 10-4-16,-6 17 5 15,6 10-4-15,0 6-13 0,17 0 19 16,14 15-15-1,-5 13 11-15,10 10-1 0,-17-5-9 16,-7 11 2-16,-8-1-27 16,-20-4-16-16,-6-1 25 15,0-13-37-15,-16-5-5 16,-28-8 4-16,-3-10-4 16,-5-2 23-16,14 0 4 15,7-10 17-15,9-14 0 16,14-1-44-16,8-4-22 15,0 3-45-15,0 4-105 16</inkml:trace>
  <inkml:trace contextRef="#ctx0" brushRef="#br0" timeOffset="-11310">3042 2720 98 0,'0'0'249'0,"0"0"-87"15,0 0 2-15,0 0-25 16,0 0-10-16,0 0-68 15,17-61 21-15,-17 59-2 16,0-6-27-16,0 8-6 16,0 0 10-16,0 0-46 15,0 0-8-15,0 0-3 16,0 0-24-16,0 16 16 16,0 15 4-16,0 7 4 15,0-1 4-15,19-5 7 16,16-4-12-16,26-5 1 0,-8-9 0 15,4-8-4 1,-10-6-6-16,-8 0 10 0,-7 0 13 16,-10-17-12-16,-16-12 9 15,-6-2-10-15,0-1 10 16,-12-7 26-16,-42 1-28 16,-1 7-5-16,-5 2-2 15,7 12-1-15,7 6 0 16,15 11-9-16,6 0-8 15,12 0-31-15,10 0-95 16,3 8-25-16,0 8 10 16,47-6-31-16,30-10-50 15</inkml:trace>
  <inkml:trace contextRef="#ctx0" brushRef="#br0" timeOffset="-10566">3776 2460 261 0,'0'0'199'0,"0"0"-45"16,0 0-6-16,0 0 16 15,-31-171-53-15,2 147-35 16,4 7 21-16,9 11-20 16,16 6 0-16,0 0-55 15,0 0-19-15,0 14-6 16,0 35-25-16,10 17 28 16,21 14 7-16,4 4-3 15,-10-2-5-15,5 4 1 16,-8-10 0-16,-7-7 4 15,8-26-4-15,-8-17-11 0,-8-18-22 16,-7-8-48-16,0 0 58 16,0-20 9-16,0-19-41 15,-38-10 45-15,-19-1-4 16,-1 9 14-16,-2 3-6 16,7 18 2-16,17 9-3 15,11 11-21-15,18 0 10 16,7 0 7-16,0 0-49 15,0 21 46-15,29 1 5 16,35-2 10-16,18-9-1 16,-5-8 0-16,-2-3 3 15,-12 0-2-15,-2 0 1 0,-1-14-2 16,-5-15 34-16,-1-5-11 16,-10-12 10-1,-19 1 2-15,-5-4-5 0,-20-3 41 16,0 3-23-16,-20 4-3 15,-18 11 17-15,3 16-39 16,13 4 4-16,7 11-6 16,15 3-17-16,0 0-4 15,0 29-26-15,0 26 26 16,0 19-4-16,0 3 7 16,9 3-3-16,23-6 0 15,7-11 1-15,5-9-1 16,0-22 0-16,-3-12-1 15,3-12-8-15,-11-8-5 16,1 0 14-16,1-2-1 0,3-24 4 16,7-3 3-16,-13-3-6 15,2 2 0-15,-8 7 4 16,-3 11-3-16,-18 6-2 16,12 6-4-16,5 0-11 15,9 0 14-15,14 18-12 16,-3 5-14-16,2-1 26 15,6-2-55-15,4-3-13 16,23-2-60-16,3-15-71 16,17 0-208-16</inkml:trace>
  <inkml:trace contextRef="#ctx0" brushRef="#br0" timeOffset="-9562">6184 2404 596 0,'0'0'313'15,"0"0"-135"-15,0 0-40 16,0 0-14-16,0 0-49 16,0 0-21-16,-146-143-6 15,146 143-48-15,0 0 0 0,0 28 0 16,0 31-21-1,36 21 21-15,2 15 0 0,3 2 5 16,3-3-6-16,-13-5 1 16,-1-12 0-16,-8-26-7 15,-3-19-14-15,-7-21-50 16,-5-11-3-16,-7 0 33 16,0-9 36-16,0-31-5 15,-7-5-11-15,-46-12 19 16,-8-1 2-16,-15 9-1 15,-10 16 0-15,-2 0-11 16,11 17 9-16,29 10-23 16,26 6 15-16,16 0 5 15,6 0-10-15,0 11 16 16,28 15-7-16,37 3 16 16,17-7-10-16,15-4 1 0,2-7 0 15,-6-7 11-15,-17-4-10 16,-6 0-1-16,-16-4 11 15,-10-20-11-15,-13-3 16 16,-1-8-3-16,-21 0 12 16,-9-7 26-16,0 2-19 15,0-5 11-15,-39 8 2 16,1 5-20-16,7 8 13 16,9 14-22-16,9 7-7 15,13 3 2-15,0 0-11 16,0 17-21-16,0 29 2 0,0 19 19 15,0 7 8-15,0 5-8 16,13-3 0-16,12-8 3 16,10-8-3-16,-9-19 0 15,9-19-2-15,-16-8-23 16,0-12 14-16,0 0-7 16,15 0 18-16,5-20-5 15,2-15 10-15,3 1-3 16,-14-6 0-16,-11 11 6 15,-13 10-12-15,-1 10 4 16,-5 7 0-16,8 2-2 16,-5 0 2-16,13 0-20 15,6 11-28-15,12 12 33 16,1 2 15-16,4-5-7 0,5 0-20 16,7-17 26-16,-3-3-8 15,-1 0 9-15,-3 0 2 16,-6-14 2-16,-8-12 3 15,-11-6-7-15,-13-2 1 16,-6-3 14-16,0-3-14 16,0 6 11-16,-33 8 15 15,-17 6-12-15,-4 8 13 16,12 12-28-16,4 0-3 16,10 0-2-16,19 30 3 15,2 14 2-15,7 6-5 0,0 1 9 16,16-5-5-1,34-12 1-15,8-3-7 0,-4-7-3 16,7-5-70-16,-11-7-101 16,-9-9-177-16</inkml:trace>
  <inkml:trace contextRef="#ctx0" brushRef="#br0" timeOffset="-7875">7954 2831 447 0,'0'0'350'0,"0"0"-237"15,0 0-46-15,0 0 21 16,0 0-36-16,0 0-31 15,231-66 14-15,-141 29-4 16,-21-3-4-16,-14 1-3 16,-11-4-9-16,-28 3 24 15,-16-1 0-15,0 1-5 16,-7 6 22-16,-37 3-45 16,-3 13 11-16,0 4 0 15,17 12-19-15,8 2-3 16,6 0-3-16,-6 5-13 0,5 35 16 15,3 14 4-15,6 6-4 16,8 3 0-16,0-6 2 16,30-2-5-16,23-10 3 15,1-13 0-15,7-6-8 16,-1-12-2-16,4-9 0 16,2-5 5-16,5 0-1 15,-2-11 5-15,-9-23 1 16,-5-6 0-16,-5-6 5 15,-18 0-4-15,-10 5-1 16,-13 5 5-16,-9 14 6 16,0 9-11-16,0 8 7 0,0 5-2 15,0 0-5-15,0 0-2 16,0 14-21 0,0 24 12-16,14 7 11 0,5-2 3 15,9-5-3-15,-6-10 0 16,1-11 0-16,-14-9 0 15,4-4 0-15,-4-4-1 16,-3 0 3-16,5 0-2 16,11 0 0-16,22-23 3 15,13-11-1-15,17-9-2 16,-15 3 0-16,-10 8 1 16,-11 9 2-16,-16 11-5 15,-13 7 2-15,7 5-7 0,6 0 4 16,0 0-18-1,11 15 9-15,1 13 11 0,-2 1-19 16,0-4 19-16,-1-2 1 16,8-8 0-16,11-10 7 15,-12-2-7-15,11-3 0 16,-11 0 9-16,-1-6-8 16,-5-19 11-16,-10-1-8 15,-16-7-3-15,-6-9 19 16,0 2-5-16,-6-14-7 15,-48 6 17-15,-7 10-25 16,2 4 6-16,5 17-5 16,16 11 1-16,5 6-2 0,-4 0-5 15,-1 12 3-15,-11 28-2 16,13 11 0-16,12 6 0 16,24-2 2-16,0-7 2 15,46-11-6-15,23-8-1 16,8-15-7-16,-2-11 13 15,1-3 2-15,-12-3-1 16,4-28 3-16,-15-15 0 16,-9-8 12-16,-6-9-14 15,-28-3 6-15,-4-5 14 16,-6-1-12-16,0-5 8 16,-28 3-8-16,-16 8-6 15,18 13 10-15,-2 26-13 16,17 15 0-16,-1 12 0 0,12 0 0 15,0 26-13-15,0 37-21 16,-2 22 34-16,2 16 7 16,-8-7-7-16,8-3 0 15,0-10-4-15,16-12 9 16,39-18-7-16,5-20 2 16,15-11 0-16,2-14 6 15,9-6-4-15,9-3 1 16,-15-29 13-16,-11-10-15 15,-11-1 6-15,-26-3-7 16,-23-5 3-16,-9 0 5 16,0 3-8-16,0 9 0 15,-16 14 5-15,1 11-1 0,5 8 0 16,10 6-4 0,0 0-14-16,0 0 13 0,0 0-20 15,-12 11 6-15,4 21 14 16,0 2 0-16,8-3-1 15,0-2 2-15,0-6-2 16,31-3-1-16,29-9-15 16,8-5 18-16,-5-3-1 15,-19-3 3-15,-19 0-5 16,-5 0 3-16,-20 0 0 16,0 0 4-16,0 0-2 15,0 0-1-15,0 0 5 16,0 3-4-16,0-3-4 15,0 2-4-15,0 4-2 0,0 6 2 16,0 2-13-16,0 8 18 16,3 1 1-16,10 1 0 15,-10-4-1-15,-3-3 1 16,0-4 0-16,0-4 1 16,0 0-1-16,0 6 0 15,0-13-1-15,0 4 4 16,0-1-6-16,0-5 2 15,0 10 0-15,0-5 0 16,-16 0 2-16,-10 0-1 16,-2 0 0-16,2-5-3 15,-12 0 0-15,1 0-9 16,-2 0-7-16,-12-18-21 0,-2 1-76 16,4-3-31-16,-1-1-66 15,24-5-280-15</inkml:trace>
  <inkml:trace contextRef="#ctx0" brushRef="#br0" timeOffset="-6300">5486 3821 548 0,'0'0'296'16,"0"0"-153"-16,0 0-8 15,0 0-7-15,0 0-32 16,0 0-15-16,0 0-45 16,-137-102-20-16,137 102-16 15,0 10-4-15,0 38-4 16,0 12 8-16,0 9 0 16,0 0 3-16,16 0-3 15,31-5 0-15,13-6 1 16,8-12 3-16,-4-15-7 15,-4-13 3-15,6-18 0 0,14 0-1 16,19-23-6-16,8-28 7 16,-2-4-8-16,-29 6 14 15,-28 6-6-15,-32 15 1 16,-16 7 0-16,0 7 7 16,0 6-8-16,-11 2-5 15,-33 4 1-15,-3 2-9 16,3 0 9-16,12 0-6 15,9 0 10-15,23 0-7 16,0 0 2-16,0 0 3 16,0 0-8-16,0 0 10 15,0 0-1-15,30 0-7 16,17 14 8-16,13 11 2 0,17-5-2 16,6 12 0-16,-4 6 0 15,-4-7 4-15,-14 6-4 16,-23 3 0-16,-16-9 0 15,-22 1-5-15,0 5 3 16,-28 3-32-16,-57-3-44 16,-8 3-92-16,1-14-100 15,16-7-242-15</inkml:trace>
  <inkml:trace contextRef="#ctx0" brushRef="#br0" timeOffset="-4229">7316 4012 574 0,'0'0'193'0,"-5"-146"-60"16,-28 83 0-16,0 12 8 16,2 18-28-16,9 9-21 15,15 18-32-15,4 6-6 16,3 0-29-16,0 0-25 0,0 8-19 15,0 40 15-15,0 23-5 16,0 25 9-16,0-8 0 16,0 2 2-16,10-14 4 15,5-7-6-15,-8-23 0 16,2-15-2-16,-3-25 9 16,-6-6-7-16,0 0 2 15,0 0 11-15,0-20 20 16,0-23-26-16,0-14-1 15,0-18-6-15,0-2 3 16,0-6-3-16,-6 0 0 0,-3 12 0 16,2 7 3-1,7 20-3-15,0 23 0 16,0 12-5-16,0 9 5 0,0 0-6 16,7 18-8-16,46 33 4 15,18 18-3-15,4 0 12 16,2 2 1-16,-23-11-2 15,-4-3 5-15,-11-6-6 16,-23-7 0-16,-16-1-7 16,0 2 7-16,-44-8-23 15,-33 1-11-15,-8-13 17 16,8-10-13-16,8-10 28 16,25-5 3-16,11 0 2 15,11 0 5-15,16 0-5 16,-1 0 0-16,7-5 8 0,0 5-8 15,0-6 0 1,44-3-17-16,27-2 17 0,27-7-1 16,7-1 1-16,3-10 0 15,-1-5 9-15,-8-6-7 16,-28-3-2-16,-11 4 7 16,-32-8-3-16,-18 4 21 15,-10-2-14-15,0 7 1 16,0 1 22-16,-32 11-19 15,-6 8 2-15,-12 11-8 16,17 4-4-16,5 3-5 16,12 0-11-16,0 3-4 15,7 28 15-15,2 15 2 0,7 8-2 16,0 0 0-16,44-2 0 16,16-3-5-16,5-15 5 15,4-9-11-15,8-7 8 16,-11-18-16-16,3 0 12 15,2-9 6-15,1-28 1 16,-7-12 8-16,-12-8-8 16,-14-18 0-16,-17-4 13 15,-22-17-13-15,0-1 7 16,0 10 2-16,-39 15 7 16,-14 23 17-16,5 27-22 15,20 14 1-15,6 8 10 16,5 0-22-16,-5 28-10 15,-3 35-1-15,-4 20 11 0,23 7 3 16,6 0-3-16,0-7 0 16,44-1 4-16,16-13-4 15,1-9-1-15,-1-11-3 16,-2-18-15-16,2-11-1 16,1-16-4-16,-8-4 24 15,-2 0 0-15,-10-24 3 16,-2-7 0-16,-11-1 5 15,-6-13-6-15,-19-4 7 16,-3-12-9-16,0 7 0 0,-3 3 7 16,-31 17-5-1,2 11-2-15,15 17 3 0,9 6 1 16,-6 0-4-16,5 29-26 16,2 25 24-16,1 15-5 15,6-7 7-15,0-7 0 16,36-18 0-16,5-8 3 15,9-15-8-15,4-11 0 16,7-3 5-16,15-3 10 16,4-28-10-16,-11-18 8 15,-8-3-2-15,-11-13-6 16,-24-10 16-16,-14-9-9 16,-12-13-2-16,0 1 21 15,-44 10-24-15,0 22 6 16,19 31 4-16,8 21-3 0,4 12 1 15,7 0-10 1,3 12-24-16,-10 51 18 0,4 28 1 16,2 18 5-16,7-3 0 15,0-21 4-15,0-10-4 16,32-25 0-16,-4-11-24 16,-6-14-5-16,-5-13-32 15,-7-6-14-15,-4-6-22 16,-6 0-7-16,0-11 7 15,0-21-23-15,-33 0 30 16,-36 1-3-16,-19 5 2 16,11-6 64-16,14 13 27 0,19-1 15 15,27 8 31-15,11 6 9 16,6 4 6-16,0 2 7 16,12 0-67-16,52-4 9 15,18-1 35-15,11-4-13 16,6-5 22-16,-2-3-20 15,5-1-6-15,-18 2 13 16,-21 1-19-16,-26 7-2 16,-21 2 11-16,-9 6-10 15,-7-3 21-15,0 3 3 16,0-5 3-16,0-1 18 16,-7-6-45-16,-18 4-17 15,9 5 4-15,4 1-1 16,2 2-14-16,-2 0 7 0,-15 25-23 15,-1 18 23-15,3 11 11 16,18-3-10-16,7-8-1 16,16-11 7-16,61-7-11 15,14-5 4-15,8-8 0 16,16-12 12-16,6 0-9 16,2 0-6-16,-15-12 1 15,-26-8-85-15,-34-5-54 16,-35-13-164-16,-13 4-461 15</inkml:trace>
  <inkml:trace contextRef="#ctx0" brushRef="#br0" timeOffset="-2691">12105 3523 765 0,'0'0'263'15,"0"0"-107"-15,0 0 19 16,0 0-83-16,0 0-47 16,0 0-24-16,0-26-21 15,0 69-2-15,24 17 2 16,-10 17 10-16,8-2 11 16,-5-11-18-16,-4-8-2 15,-10-10 3-15,10-27 1 16,-13-7-6-16,0-12 1 15,0 0 0-15,0 0 25 0,0 0 8 16,0-29 13-16,-13-25 1 16,-42-21-43-16,8-19 0 15,3-11-4 1,0-10 0-16,11 9-1 0,25 18-13 16,8 14-11-16,0 17 16 15,2 15-25-15,43 12 16 16,15 13-3-16,9 11-19 15,21 6-5-15,-4 0-66 16,-10 35-78-16,-23 7-72 16,-23 18-192-16</inkml:trace>
  <inkml:trace contextRef="#ctx0" brushRef="#br0" timeOffset="-1358">12220 3772 596 0,'0'0'210'0,"0"0"-109"16,0 0 27-16,0 0-51 16,0 0-16-16,0 0-18 15,190-89-18-15,-135 69 11 16,-4 5-31-16,-14-1 10 16,-18 4 13-16,0 4-1 15,-8-4 31-15,-11 10-17 16,0-4-5-16,0 6 6 0,0 0-22 15,0-4-7-15,0 4 1 16,0 0-12-16,0 0-4 16,9 0-10-16,26 12-3 15,6 20 14-15,20 10-3 16,-17 3 4-16,-6-1-5 16,-13 2 5-16,-6-6 0 15,-8-3-3-15,-6-5 3 16,-2-7 0-16,3-7 0 15,2-4 0-15,-8-12 0 16,9-2-20-16,-9 0 14 16,0 0 0-16,0 0 6 15,0-14 2-15,0-17-2 0,0-7-7 16,0 4 0-16,7-5 5 16,8 1 0-16,14 7-5 15,-4 2 7-15,3 9-4 16,-12 12 4-16,-10 2 0 15,-1 6-5-15,-5 0 5 16,6 0-3-16,10 0-10 16,-1 6 9-16,1 11-1 15,3 11-9-15,-3-2 13 16,0 6-7-16,6-1 8 16,-13-11 0-16,7 3 0 15,-2-9 3-15,0-2 0 16,13-10-3-16,1-2 0 0,4 0 12 15,13 0-9-15,-7-20 12 16,0-8-11-16,-7-9 4 16,-15-1 7-16,-16-5-12 15,0-2 6-15,0-4 16 16,-54 1-24-16,-9 5 4 16,-4 9-5-16,13 16 2 15,7 18-5-15,8 0-3 16,4 0 0-16,10 29-3 15,9 19 9-15,-4 10-1 16,20 5 1-16,0-13 0 16,0-12 1-16,36-10-1 15,11-4 0-15,13-19-2 0,4-1 7 16,20-4-5-16,4 0 6 16,14-21-5-16,-17-11 9 15,-2 1-10-15,-17 3 0 16,-25 2 9-16,-11 9-5 15,-14-1-1-15,-7 10-3 16,-9 8 1-16,0 0 4 16,0 0-5-16,0 0-11 15,13 0 10-15,9 8-26 16,3 22 26-16,11 1 0 16,-5-3 1-16,-5-5 3 15,2-3-3-15,-6-14 0 16,-13-6-5-16,21 0 8 0,1 0-3 15,17-6 0 1,10-20 3-16,-5-6 7 0,-5-4-10 16,-1 1 0-16,-11 4-3 15,-5 5 9-15,-21 7-12 16,2 9 5-16,-5 5-1 16,8 5 2-16,7 0-24 15,10 5 22-15,13 19-7 16,-4 1 12-16,13-5-4 15,13-6 1-15,4-8 0 16,11-6 7-16,-13 0-5 16,-8-14-2-16,-17-17 16 0,-12-13-15 15,-15-9 21 1,-17-9 1-16,0-2-3 0,0-11 10 16,-49 4-27-16,-11 8 5 15,6 11 16-15,3 14-20 16,13 17 7-16,21 12-9 15,9 9-1-15,2 0-1 16,-5 5-21-16,-11 44 10 16,6 17 2-16,-3 19 14 15,19 5-6-15,0-5 1 16,7-5-4-16,43-14-12 16,8-26-45-16,15-12-11 15,13-19-7-15,5-9-101 16,2 0-45-16,-32-26-139 0</inkml:trace>
  <inkml:trace contextRef="#ctx0" brushRef="#br0" timeOffset="-1196">14634 3434 475 0,'0'0'198'0,"0"0"-92"16,0 0-10-16,0 0 2 15,0 0-92-15,0 0-3 16,327-78 17-16,-50 42-20 15,0-1-7-15,-37 3-108 16,-48 5-88-16,-82 9-321 16</inkml:trace>
  <inkml:trace contextRef="#ctx0" brushRef="#br0" timeOffset="5618">10241 3549 427 0,'0'0'215'16,"0"0"-90"-16,0 0-9 16,0 0-24-16,0 0-16 15,0 0-65-15,0 5-11 16,0 41 7-16,0 17 13 15,0 3 7-15,16-4-21 0,6-9-1 16,-5-11 13-16,-6-16-17 16,0-15 7-16,-11-5-6 15,0-6 3-15,0 0 29 16,0 0 51-16,0-3-17 16,-22-29-3-16,-17-7-60 15,1-13 7-15,0-11-9 16,13-8 2-16,2-10-1 15,13-1-4-15,10 8 0 16,0 17-1-16,0 19 4 0,0 21-6 16,0 9-4-1,19 8-29-15,33 0-21 0,23 0-42 16,12 14-44-16,-5 16-38 16,-18-2-122-16,-26 8-232 15</inkml:trace>
  <inkml:trace contextRef="#ctx0" brushRef="#br0" timeOffset="6812">10219 3803 154 0,'0'0'98'0,"0"0"53"16,0 0-19-16,0 0 4 15,0 0-19-15,0 0-43 16,88-26 11-16,-55 7-49 0,-2 1 6 15,7 1-5-15,-3 6-24 16,-2 5 9-16,-11 3-4 16,-13 1-7-16,-3-2 5 15,-6 4-16-15,0-2 2 16,0 2 15-16,0 0-17 16,4 0 0-16,15 6 0 15,18 25 0-15,12 9 2 16,11 3-2-16,3 2 0 15,4-5 2-15,-7-3 5 16,-5-5-7-16,-17-10 0 16,-16-7 0-16,-19-9-1 0,-3-6 1 15,0 0 0 1,0 0 7-16,0 0-5 0,0 0 9 16,-3 0 2-16,-19-21-11 15,9-1 9-15,2-12-11 16,3-1 0-16,8-3 0 15,0-8 5-15,0 7-6 16,0-9 1-16,0 14 0 16,0 8-5-16,0 12 5 15,0 10 0-15,0 4-7 16,3 0 7-16,10 0-10 16,9 0-3-16,-3 23 13 15,16 4-3-15,-20 1 2 16,1 6 1-16,1 6 0 15,5 1 1-15,3 1-2 0,10-2 1 16,3-3 0-16,1-11 1 16,-1-6-1-16,-13-10 0 15,-3-10 1-15,-10 0 2 16,-8 0-3-16,8-7 8 16,-2-24 24-16,-4-18 7 15,-6-9-25-15,0-1 16 16,-6-4-5-16,-42 0-16 15,-5 14 10-15,-5 15 2 16,11 8-12-16,9 12-3 16,16 8-6-16,6 6-9 15,10 0-1-15,1 3 7 0,5 34 3 16,0 14-4-16,0 12 9 16,5-5-10-16,39-7 2 15,9-8-1-15,-2-17-1 16,4-6-5-16,-14-14 7 15,-4-6 1-15,-2 0 2 16,-2 0-2-16,-11-20 2 16,0-4 0-16,-6 2 11 15,-13 5-8-15,-3-3-3 16,0 8 3-16,0 4-1 16,0 4 4-16,0 4-6 15,0 0 0-15,0 0-8 16,0 0 1-16,6 12-12 0,7 14 3 15,7 5 10 1,-1-11-4-16,-5-2-7 0,3-4 5 16,-7-8 10-16,-4-6-16 15,-6 0 16-15,0 0-4 16,0 0 11-16,0 0-11 16,0 0 6-16,6 0 0 15,-6 0 13-15,0 0-12 16,0 0 13-16,0-24-14 15,0 4 2-15,0 6 2 16,0 0-4-16,0 5 0 16,0 9-1-16,0 0 1 0,16 0-12 15,6 7-3 1,3 15 8-16,5 4 3 0,-5-12 3 16,-3-2-18-16,-6-7-9 15,0-5-32-15,-4 0 23 16,-2 0 27-16,2 0 4 15,-7-11 2-15,0-3 4 16,-5 2-37-16,0 0-158 16,0 4-215-16</inkml:trace>
  <inkml:trace contextRef="#ctx0" brushRef="#br1" timeOffset="34886">16417 3180 145 0,'0'0'527'15,"0"0"-378"-15,0 0-1 16,0 0-10-16,0 0-1 16,0 0-15-16,-77-86-63 15,77 86-28-15,0 0 2 16,0 0-31-16,0 0 12 0,22 34 4 16,22 1 0-1,5 5 14-15,7 2-26 0,-15 1-2 16,5-5 15-16,-8-13-14 15,-7-7-2-15,-1-12-3 16,-5-6 2-16,13 0 8 16,34-35-7-16,46-42 18 15,41-38 12-15,26-31-30 16,21-16 2-16,-6-15-5 16,4-9-22-16,-5 5-27 15,-8 21-83-15,-17 29-144 16,-40 33-248-16</inkml:trace>
  <inkml:trace contextRef="#ctx0" brushRef="#br2" timeOffset="66464">17538 5064 822 0,'0'0'218'16,"0"0"25"-16,0 0-111 15,0 0-33-15,0 0-34 16,0 0-31-16,-7-26 5 16,7 26-28-16,0 0-2 15,0 0-9-15,0 0-3 16,0 14-7-16,0 18 10 15,0 11 4-15,-9-9 2 16,3 3-6-16,-4-6 0 16,4-4 0-16,0-16 0 0,6-11 0 15,0 0 6-15,0 0-5 16,0 0 11-16,0 0 0 16,0-43-3-16,0-23 9 15,28-28-18-15,-3-20 0 16,5-7 5-16,-16 10 2 15,2 23-7-15,-8 34 0 16,-8 28 0-16,0 26 0 16,0 0 0-16,0 0-23 15,0 28 13-15,0 29-18 16,9 26 28-16,10 8 0 16,0 4 0-16,16-6 3 15,-4-10-3-15,8-12 0 0,-7-14 2 16,-1-16 0-16,-9-16-3 15,-9-4 1-15,-10-17 0 16,-3 0 4-16,0 0-3 16,0 0-1-16,0 0 21 15,-47 0-21-15,-24-26-9 16,-36-3 8-16,-14 2-10 16,-16 0 5-16,-3-2-17 15,29 7 8-15,35 5 15 16,45 5 0-16,31 4-1 15,0-4-9-15,50-2-14 16,52-6 19-16,35-3-7 16,14 3 12-16,3-6-1 15,-22 6 1-15,-20 9 0 0,-42 3 0 16,-16 3 3-16,-26 5-6 16,-9 0-5-16,0 0 8 15,-8 0-5-15,-2 13 5 16,-4 4 0-16,3 6-1 15,-8 2 1-15,0 10-6 16,-52 11 1-16,-33 5 5 16,-17 1 7-16,3-13-7 15,27 5-65-15,31-13-126 16,41-5-289-16</inkml:trace>
  <inkml:trace contextRef="#ctx0" brushRef="#br2" timeOffset="67583">23637 2924 352 0,'0'0'328'0,"0"0"-148"15,0 0 10-15,0 0-29 16,0 0-65-16,0 0-27 16,0 0-11-16,-41-7-19 15,41 7-4-15,0 0-13 16,0 0-20-16,-7 22 12 16,-15 34-9-16,-9 15 14 15,-8 6-6-15,-5-3-11 16,0 1 4-16,3-11-6 15,11-11 2-15,14-22 4 16,10-19-6-16,6-9 0 0,0-3-1 16,0 0 4-16,0 0 6 15,0-15-2-15,0-28 2 16,0-23 26-16,28-30-35 16,21-22 0-16,1-2 12 15,-9 9-7-15,-3 22-5 16,-15 32 0-16,-10 20 4 15,-4 25-1-15,-9 9-3 16,0 3-8-16,10 0 4 16,12 40-18-16,16 29 16 15,7 16 1-15,2 21 10 16,7-5-4-16,7 1-1 0,-1-5 0 16,1-8 0-1,-8-18 2-15,-15-13-2 0,-9-27 0 16,-20-14 2-16,-9-17-6 15,0 0 7-15,0 0-3 16,-28-11 21-16,-57-26-21 16,-39-17 0-16,-35-1-3 15,-3 7-14-15,-3-1 4 16,25 12-6-16,47 9 18 16,32 10-2-16,47 12 5 15,14 4-4-15,0-1-2 16,6 3-24-16,73-6 8 15,42-6-4-15,41-4 24 16,22-13 6-16,-10-4-3 16,-28 6 0-16,-47 7-2 15,-48 11-1-15,-36 9 10 0,-15 0-9 16,0 0-1-16,0 0 11 16,-6 6-8-16,-41 26-6 15,-19 10 6-15,-21 15 10 16,-10 1-6-16,13-1-7 15,14 0 0-15,23-6-5 16,9 1 2-16,16-12-31 16,22-11-90-16,0-4-107 15,16-13-44-15,59-12-130 16</inkml:trace>
  <inkml:trace contextRef="#ctx0" brushRef="#br2" timeOffset="68055">24482 3077 706 0,'0'0'166'0,"0"0"4"16,0 0-26-16,0 0-78 16,0 0-24-16,0 0-19 15,-6-6-6-15,6 4-15 16,16-1-2-16,31 0 0 15,30-3 11-15,11-5 4 16,-11 2 5-16,-24 0-9 16,-21 3 1-16,-15 5 8 0,-17 1-20 15,0 0 9-15,0 0 24 16,0-8-3-16,-61-3 15 16,-10 4-43-16,-14-11 6 15,8 6-12-15,18 10 4 16,14-7 0-16,30 6 1 15,8 3-1-15,7-2-1 16,0 2-11-16,0 0-11 16,57 0 8-16,23 5 7 15,11 18 8-15,8 0 7 16,-6-1-4-16,-11 2-4 16,-13-1 2-16,-14-3-1 15,-27-4 0-15,-18 2-1 0,-10-1 1 16,0 6-1-16,-54 0-3 15,-32 2-45-15,-2-5-124 16,17 0-128-16,33-2-169 16</inkml:trace>
  <inkml:trace contextRef="#ctx0" brushRef="#br2" timeOffset="68520">25388 2683 899 0,'0'0'177'16,"0"0"15"-16,0 0-64 16,0 0-63-16,0 0-57 15,0 0-6-15,143-59-2 16,-13 35 13-16,21-5-7 15,-19 9-6-15,-34 6 0 16,-45 8 5-16,-31 6-5 16,-22 0 0-16,0 0 9 15,0 0-6-15,0 0 9 16,-14 0-8-16,-22 0-3 16,4 0 9-16,4 0-10 0,9 0-7 15,0 11 1-15,10 7-1 16,-13 10 6-16,14 8-8 15,8 18 9-15,0 2-8 16,0 9 8-16,0 7 0 16,0 2 6-16,19 2-4 15,-2-8 3-15,-1-3-5 16,6-13 9-16,-6-9-14 16,-7-9 5-16,7-14-5 15,-4-6-50-15,12-11-168 16,1-3-97-16,19 0-233 15</inkml:trace>
  <inkml:trace contextRef="#ctx0" brushRef="#br2" timeOffset="69645">26425 3123 294 0,'0'0'443'16,"0"0"-242"-16,0 0 11 15,0 0-44-15,0 0-73 16,0 0-46-16,-63-128 8 15,35 121-12-15,12 2-29 16,7 5 3-16,-4 0 0 16,13 0-19-16,-6 0-2 15,-4 14-4-15,-5 17-7 16,2 12 3-16,2 6 7 16,11-9 0-16,0-9-5 15,30-11-1-15,11-8 2 0,-3-10-2 16,-10-2 9-16,-3 0 0 15,-3-2 3-15,2-21 1 16,-18-3 19-16,-6 0-19 16,0-5 5-16,0 3 1 15,0 2-9-15,-16 9 14 16,10 8-14-16,-5 6 1 16,6 3 10-16,5 0-12 15,0 0-7-15,0 0-5 16,0 12-9-16,0 2 19 15,25 6-2-15,10-11-1 16,-10-6-5-16,5-3 9 0,-8 0 1 16,3 0 2-1,3 0-1-15,-2-12 13 0,-4-14-13 16,-16 3 2-16,-6 0 16 16,0 10-16-16,0-2 5 15,0 9 3-15,0 3-6 16,0 3-9-16,0 0 4 15,0 0-22-15,0 0 20 16,16 24-26-16,15 12 28 16,15 4 0-16,-2-1 1 15,-2 3-5-15,-4-8 4 16,-16-3 0-16,-7-17-8 16,-2-2-2-16,-13-10-1 15,0-2 10-15,0 0-2 16,0 0-1-16,-13 0 2 0,-12 0 2 15,-9-2 0-15,23-6 0 16,6-2 0-16,5 2-5 16,0-15-3-16,11-3 2 15,38-8-2-15,11-17 8 16,4-6 2-16,-4-6 3 16,-16 8-3-16,-35 4 30 15,-9 5-14-15,0 0 14 16,-3 7-17-16,-41 7-5 15,12 12 24-15,17 9-21 0,2 5-1 16,7 6-3 0,6 0-9-16,0 0-2 0,0 31-22 15,0 30 23-15,0 15-6 16,0 4 7-16,11-8 0 16,12-3-3-16,-7-6 11 15,0-12-10-15,-10-11 2 16,-3-17 0-16,-3-11 1 15,0-12-1-15,0 0 0 16,7 0 16-16,-7-12-14 16,6-25 0-16,16-21-2 15,17-7-3-15,2-1-5 16,10 11 5-16,-20 18-1 16,-9 18-3-16,-14 15-1 15,-8 4 4-15,0 0-13 0,0 0-8 16,0 0 14-16,0 18-22 15,0 7 18-15,0 13 8 16,0-13 5-16,0-5-1 16,0 0 2-16,0-2 1 15,3-16-8-15,11 4 7 16,10-3 1-16,20 3-5 16,17-6 10-16,37 0-8 15,32 0 3-15,22-24-44 16,4-9-163-16,-10-10-167 15</inkml:trace>
  <inkml:trace contextRef="#ctx0" brushRef="#br2" timeOffset="70064">27274 1976 18 0,'0'0'783'15,"-580"-189"-630"-15,233 124-21 16,-48 23-22-16,-26 24-42 16,-43 18-18-16,-20 36 27 15,-21 59-44-15,-15 39-11 16,-5 38 14-16,52 25-31 16,66 15 14-16,77 20-5 0,89 2-13 15,89 27 7-15,103 7-8 16,79-11-8-16,201-11 5 15,166-29-16-15,143-25 19 16,90-39 0-16,59-38 2 16,7-63 5-16,5-52-7 15,17-40 6-15,7-79 1 16,-43-48 7-16,-66-37 26 16,-138-26-9-16,-140-18 8 15,-153-2 13-15,-143 2-9 16,-96 14-10-16,-245 22-5 15,-251 31-27-15,-291 58-1 16,-281 78-47-16,-219 51-66 16,-104 77-92-16,3 18-651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44:59.4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0 449 617 0,'0'0'159'16,"0"0"-70"-16,0 0-28 15,0 0-44-15,299 28-13 16,-93-24 24-16,46-4 43 16,18 0-11-16,13-20-15 15,-11-8-8-15,-27 5-8 16,-45 5 2-16,-63 6-29 15,-62 10 0-15,-42 2-2 16,-33 0 1-16,0 0-2 16,-25 8-89-16,-74 12-114 0,-32 4-54 15</inkml:trace>
  <inkml:trace contextRef="#ctx0" brushRef="#br0" timeOffset="929">244 495 168 0,'0'0'345'0,"0"0"-166"15,0 0-35-15,0 0-6 16,0 0-55-16,0 0-36 16,-152-26-20-16,130 26-26 15,6 0-1-15,7 0 0 16,9 0-3-16,0 0-1 15,0 0-23-15,0 0 2 16,0 0 9-16,0 0 14 0,0 0-2 16,0 0 4-1,0 0 0-15,0 0 36 0,0 0 11 16,0 0 10-16,0 0-4 16,0 0-11-16,3 6-2 15,19 28-40-15,17 18 1 16,5 20 30-16,-19 16 15 15,4 13-26-15,-7 10-7 16,-7 9-12-16,-4-8 11 16,2-10-12-16,-4-14 0 15,7-16 3-15,3-12 0 16,-3-17-3-16,-1-14 0 0,1-18 0 16,0-5 1-1,15-6-1-15,21 0 0 0,17-6 7 16,36-20-3-16,26-5 2 15,24-7-5-15,30 5 2 16,11-2-3-16,18 7 0 16,14-1 0-16,17 6 1 15,-8 3 2-15,-14 3-6 16,-32 9-1-16,-29 4 2 16,-19-1-6-16,-22 2 5 15,-19-3 3-15,-20 0-4 16,-21 2 7-16,-14 3-3 15,-9-2 0-15,-10 0 0 16,5-5-1-16,5-10 1 16,-1-5 0-16,6-5 4 0,-7-10 1 15,-6-5-5 1,-14-8 10-16,-10-9-5 0,-6-8 27 16,0-10-16-16,-6-7-8 15,-48-7 15-15,-7 3-21 16,-8 10 3-16,-18 10-2 15,-12 18-2-15,-20 13 4 16,-12 24-5-16,-15 14 0 16,-13 0-7-16,4 23 8 15,-34 17-2-15,18 2 0 16,23-1-20-16,39-4-24 16,61-8-84-16,42-6-92 0,6-7-98 15,0-2-357 1</inkml:trace>
  <inkml:trace contextRef="#ctx0" brushRef="#br0" timeOffset="1204">1811 461 486 0,'0'0'218'16,"0"0"-52"-16,0 0-18 15,0 0-52-15,0 0-80 16,0 0-13-16,-45 177 63 16,45-109-23-16,0 2 1 15,14-6-18-15,11 0-11 0,-3-7 6 16,0-3-21-16,-16-11 0 16,-2-8-8-16,-4-16-22 15,0-7-113-15,0-12-68 16,0 0-92-16,-26 0-191 15</inkml:trace>
  <inkml:trace contextRef="#ctx0" brushRef="#br0" timeOffset="1429">1008 773 263 0,'0'0'169'0,"0"0"-69"16,0 0 33-16,0 0-2 15,0 0-62-15,0 0-6 16,-17-9-33-16,17 9-2 16,0 14-19-16,0 9-1 15,19 11 17-15,9 1-7 16,5 8-18-16,5 5 12 16,1-3-12-16,5-4-61 15,0-9-222-15</inkml:trace>
  <inkml:trace contextRef="#ctx0" brushRef="#br0" timeOffset="2226">4241 769 532 0,'0'0'175'0,"0"0"-21"0,0 0-40 16,0 0-3-16,0 0-41 16,0 0-40-16,32-5-24 15,76 2-1-15,42-6-5 16,2 1 50-16,-6-4-33 15,-15 1 7-15,-24 0-10 16,-24 2-12-16,-23 3 13 16,-35 1-15-16,-11 2 0 15,-14-9 18-15,0-2-13 16,-39-6 43-16,-37 0-38 16,-7 3-4-16,-2 3-10 15,8 2 4-15,27 0 0 0,17 10-3 16,25-4 10-16,8 6-7 15,0-3 2-15,0 3 2 16,0 0-8-16,63 0 3 16,28 0-6-16,30 9-1 15,-6 11 13-15,-7 4-5 16,-7-3 0-16,-5 2 0 16,-27 0 5-16,-21-3-5 15,-19 3 0-15,-29 0-3 16,0 3 3-16,-60 0-8 15,-23-1-78-15,12-5-89 16,18-8-85-16,37-12-240 16</inkml:trace>
  <inkml:trace contextRef="#ctx0" brushRef="#br0" timeOffset="2512">5928 378 828 0,'0'0'154'0,"0"0"-71"15,0 0-4-15,0 0-41 16,489-21-24-16,-225 7 23 16,31-3-18-16,20-9-17 0,6-2 25 15,-10-1-27 1,-35 1 13-16,-79 14-2 0,-79 5 3 15,-65 4 7-15,-40 1-21 16,-13 4 0-16,-44 0-7 16,-86 34 7-16,-55 12-44 15,-36 0-144-15,-9-8-260 16</inkml:trace>
  <inkml:trace contextRef="#ctx0" brushRef="#br0" timeOffset="3233">6002 404 333 0,'0'0'209'15,"0"0"-93"-15,0 0 26 16,0 0-16-16,0 0-37 16,0 0-11-16,0-49-10 15,0 49 0-15,0 2-18 16,0 30-50-16,0 17 2 0,5 11 44 16,18 8-2-1,5 13-13-15,-2 10 14 0,-4 9-39 16,-13 5 21-1,4 2-27-15,9-10 0 0,3-17 11 16,20-20-11-16,9-17 0 16,7-15 0-16,21-16 2 15,20-12 2-15,44 0-4 16,57-29 0-16,14-14 15 16,20-1-11-16,5 5-4 15,-10 7 0-15,-3 10 0 16,-17 8-4-16,-12 9 4 15,-15 2 0-15,-10 3 3 16,-7 0-2-16,-16 0-1 16,-15-3 0-16,-30 3 1 15,-17 0 1-15,-26 0-2 0,-20 0 0 16,-12 0 2-16,-23 0 1 16,-3 0-3-16,-6-6 4 15,0-6 5-15,0-8 25 16,0-10-20-16,0-17-6 15,0-7 12-15,0-9-19 16,0-11-1-16,-15-6 0 16,-23-7 5-16,-23-4-2 15,-15 6-3-15,-10 4 0 16,-18 22-1-16,-5 16 1 16,11 19 0-16,-3 16-1 15,2 8 4-15,-16 0-14 0,-37 28 10 16,-39 15-18-16,-21 12-11 15,-11 6-96-15,33-2-90 16,50-5-139-16,41-5-362 16</inkml:trace>
  <inkml:trace contextRef="#ctx0" brushRef="#br0" timeOffset="3496">7329 518 624 0,'0'0'253'0,"0"0"-105"16,0 0-39-16,0 0-35 16,0 0-54-16,0 0-11 15,67 183 49-15,-48-108-17 16,16 1-8-16,-4-7-31 15,-2-9 0-15,-3-14-2 16,-10-12-14-16,-16-14-100 16,0-12-153-16,0-8-107 15</inkml:trace>
  <inkml:trace contextRef="#ctx0" brushRef="#br0" timeOffset="3787">6588 706 635 0,'0'0'133'16,"0"0"-100"-16,0 0-17 16,0 0 36-16,0 0-23 15,0 0-24-15,203 88 13 16,-203-50-15-16,-28 0 5 15,-10-4 17-15,13-9-18 16,12-5 15-16,13-2-18 16,0-10 1-16,44-2 7 0,55-6-11 15,41 0 8 1,57-8 3-16,26-22-12 0,5-3-52 16,-13-1-200-16</inkml:trace>
  <inkml:trace contextRef="#ctx0" brushRef="#br0" timeOffset="4486">9883 730 701 0,'0'0'147'0,"0"0"-74"0,0 0-31 15,0 0 16-15,0 0-37 16,0 0-13-16,280 0 8 15,-128 0 16-15,26 0-8 16,6-4 15-16,3-16-23 16,-38-2 2-16,-37 1 17 15,-54 7-26-15,-39-2 21 16,-19-2-3-16,0-5 16 16,-74 1 9-16,-22-4-52 15,-14 4 0-15,8 12-2 16,20 2 2-16,33 5-2 0,27 3 1 15,22 0 1-15,0 0-8 16,0 0 8-16,16 8-12 16,55 18 11-16,17 3 2 15,14-3 0-15,3 2-1 16,-20-3 0-16,-2 1 3 16,-23-5-3-16,-11 1 0 15,-27 1-4-15,-22 3 8 16,0 0-4-16,-22 2 0 15,-39 1-17-15,1-3-50 16,21-3-104-16,39-18-104 16,0-5-135-16</inkml:trace>
  <inkml:trace contextRef="#ctx0" brushRef="#br0" timeOffset="4751">11862 255 685 0,'0'0'248'0,"0"0"-72"16,0 0-66-16,0 0 4 15,0 0-76-15,0 0-30 16,-10 140 10-16,20-63 21 16,18 9-10-16,4 5 3 15,4-2-29-15,5-9 11 0,-3-14-14 16,7-17 1-16,-15-15 2 15,-7-17-3-15,-7-9-41 16,0-8-32-16,0-5-99 16,-4-43-31-16,-12-21-92 15</inkml:trace>
  <inkml:trace contextRef="#ctx0" brushRef="#br0" timeOffset="5212">11691 164 414 0,'0'0'190'0,"0"0"0"16,314-55-130-1,-92 38 15-15,45 8 2 0,25 3-37 16,7 6-8-16,-4 0 6 16,-2-2-26-16,2 2 8 15,-9-8-4-15,-20 3-3 16,-36 4 38-16,-62 1-41 15,-54 0-2-15,-38 0 20 16,-31 0-13-16,-23 20 21 16,-12 5-10-16,-10 13-21 15,0 13 25-15,-32 12-20 16,-19 5 11-16,10 4 19 16,19-1-38-16,15-5 12 15,7 0-14-15,0 0 6 0,0-10 2 16,13-1-7-16,6-15-1 15,-6-8 18-15,-13-10-10 16,0-4-8-16,-16-1 0 16,-83 0 2-16,-46 2 10 15,-69 5-12-15,-45-1 0 16,-19 2 0-16,-2 0 8 16,33 4-8-16,41 0 0 15,46-3-28-15,40-3-7 16,40-5-70-16,20-18-91 15,23 0-71-15,21-18-190 16</inkml:trace>
  <inkml:trace contextRef="#ctx0" brushRef="#br0" timeOffset="5493">13184 243 35 0,'0'0'916'15,"0"0"-781"-15,0 0-100 16,0 0-21-16,0 0 15 16,53 149 46-16,-34-86-39 0,-3 9 6 15,0-1-26-15,1 3 4 16,-3-5-9-16,0-7-3 15,-4-9-8-15,-10-16 0 16,0-17-70-16,0-12-138 16,0-8-216-16</inkml:trace>
  <inkml:trace contextRef="#ctx0" brushRef="#br0" timeOffset="5924">12217 461 558 0,'0'0'157'16,"0"0"-118"-16,0 0-25 16,0 0 30-16,308-12-36 15,-253 29-7-15,-4 6 3 16,-26 0 0-16,-19 0-4 15,-6 0 0-15,0 3 1 16,-60-1-5-16,-17-1 0 16,2-2 4-16,20-8 7 15,30-4-2-15,19-8-3 16,6 1-2-16,0 0 1 0,0 0-4 16,54 2 3-1,6 1 0-15,11 3 19 0,-5 2-19 16,-3 3 6-16,-2 3-5 15,-1 4 0 1,-19 4 7-16,-5 7-8 0,-21-1 0 16,-15 1 13-16,0-4-9 15,-51-6 4-15,-22 2-8 16,-22-10-4-16,0-3-13 16,6-5-123-16,13-6-99 15,12 0-218-15</inkml:trace>
  <inkml:trace contextRef="#ctx0" brushRef="#br0" timeOffset="6554">15061 641 545 0,'0'0'174'0,"0"0"-104"15,0 0-39-15,0 0 46 16,0 0-37-16,324-49-21 16,-191 47 5-16,13-2-15 15,-9 2 17-15,-13-2-3 16,-31 2-14-16,-46-1 13 15,-25 0-19-15,-22-5 25 16,0-4 24-16,-41-5-5 0,-42-3-3 16,-25 3-43-1,-7 2 0-15,11 4 10 0,40 3-8 16,35 5-3-16,23 1 35 16,6 2-20-16,0 0 1 15,0 0-15-15,35 0 3 16,23 0-8-16,14 18-9 15,5 9 13-15,-14 4 0 16,-2 6 5-16,5 6-5 16,-17 3 0-16,-5-1 3 15,-13-1-6-15,-24-7 3 16,-7-2 0-16,0-7-3 16,-60-2-38-16,-8-7-111 15,9-4-111-15,16-10-115 0</inkml:trace>
  <inkml:trace contextRef="#ctx0" brushRef="#br0" timeOffset="7739">16468 426 681 0,'0'0'208'0,"0"0"-71"15,0 0-32-15,0 0-37 16,0 0 2-16,0 0-43 16,213-88-26-16,-150 99 3 0,5 26-4 15,-5 10 0 1,-10 1-6-16,-17 1 11 0,-14-4-5 16,-22-11 0-16,0-10 3 15,0-8 0-15,0-10-3 16,0-6 0-16,0 0 4 15,0 0 2-15,0-8 4 16,0-21-3-16,10-5 0 16,5-4-9-16,14-4 2 15,2 2 0-15,2 0 0 16,-5 5 3-16,-6 13-4 16,-6 4 1-16,-6 18 0 0,12 0-6 15,-6 0 3-15,7 23-12 16,-1 15 8-16,-13 1-3 15,4-1 4 1,3-4 6-16,-1-9 0 0,14-7-4 16,-13-12-3-16,-1-4-14 15,1-2 19-15,6 0-17 16,11-17 19-16,5-11-1 16,-1-6 4-16,-13 0 1 15,-10 1-4-15,3 5 0 16,-12 8 13-16,3 9-12 15,-8 6 16-15,0 5-6 16,0 0-6-16,0 0-5 16,0 0-4-16,0 18-19 15,3 14 18-15,3 2 7 0,10-5-2 16,12-3 0-16,10-6 1 16,11-9-5-16,-12-5-19 15,8-6 19-15,-8 0-7 16,-10 0 11-16,1-17 0 15,-12-6 2-15,-7-6 2 16,-9-2 2-16,0-1-5 16,0 1-1-16,0 8 21 15,0 9-19-15,0 8 32 16,0 6-11-16,0 0-9 16,0 0-14-16,0 23-10 15,29 14 10-15,-1 1-9 0,8-4 12 16,8-5-3-16,10-7 0 15,7-7-6-15,8-15-2 16,8 0-31-16,-1 0 39 16,-9-23-8-16,-20-9 13 15,-18-5-5-15,-20-6 2 16,-9-5 0-16,0-7 18 16,-3 0-11-16,-48 5 3 15,-3 9 9-15,10 15-15 16,6 12 2-16,16 6 1 15,3 8-9-15,-3 8 0 16,-1 35-7-16,0 15 4 16,14 7-5-16,9 1 11 0,0-3-3 15,55-9 0-15,23-14 0 16,28-13 2-16,7-14-2 16,11-13 0-16,-9 0-1 15,-7-23 6-15,-10-17-5 16,-24-8 5-16,-33-4-4 15,-29-5 20-15,-12-3 8 16,-12-3 10-16,-51 5 10 16,-14 5-39-16,4 10 9 15,25 17 1-15,19 14-10 16,26 12 9-16,3 23-19 16,0 40-12-16,0 23 8 15,22 2 4-15,36-7 5 16,18-10-5-16,13-11 6 0,-2-11-3 15,1-6-3-15,-25-9-10 16,-24-8-38-16,-39-12-148 16,-6-9-250-16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45:16.0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1388 5272 575 0,'0'0'198'16,"0"0"-2"-16,0 0-37 16,0 0-52-16,0 0-3 15,0 0-36-15,-110-89-14 16,110 87-7-16,0 2-36 15,34 0-11-15,42 0 6 16,17 28-3-16,21 21 15 16,-13 14-16-16,-8 17 0 15,-18 14 17-15,-23 9-18 16,-33 3 9-16,-19-6-10 16,-25-3 3-16,-84-1-6 15,-34-9-17-15,3-14-76 0,27-15-54 16,39-20-175-16,55-18-287 15</inkml:trace>
  <inkml:trace contextRef="#ctx0" brushRef="#br0" timeOffset="1641">124 5681 498 0,'0'0'175'0,"0"0"-29"16,0 0-20-16,0 0-19 15,0 0-58-15,0 0-14 0,-3-17-22 16,6 11-5-16,35-3 1 16,23 1-4-16,11-7 1 15,2 7 8-15,8 3-12 16,-11 1 1-16,-5 4 1 16,-22 0-2-16,-24 0-4 15,-20 6 1-15,0 26 1 16,-3 8 4-16,-58-1 1 15,-21 2-3-15,5-10-2 16,14-5 0-16,8-12 7 16,17-2-7-16,10-6 0 15,19-4 3-15,2 4 1 16,7-6-8-16,0 0 4 16,0 0 0-16,0 0-1 15,10 0-5-15,40 0 6 0,13 0-3 16,20 0 6-16,0 0-2 15,-7 20-1-15,-18 6 0 16,-1 5-2-16,-19 12 2 16,-23 3 0-16,-15-1-1 15,0-4 2-15,-60-7-1 16,-23-8 0-16,-18-15 1 16,-20-8 14-16,7-3-15 15,13 0 0-15,12-3 1 16,29-17-1-16,27 3-37 15,33-12-113-15,6-8-153 16,96-14-382-16</inkml:trace>
  <inkml:trace contextRef="#ctx0" brushRef="#br0" timeOffset="2033">2469 5592 681 0,'0'0'256'16,"0"0"-71"-16,0 0-26 15,0 0-47-15,0 0-47 16,0 0-32-16,-176-54 0 16,151 92-31-16,9 7 15 15,16 13-9-15,0-5-8 16,16 2 6-16,39-6-6 16,8-4 0-16,11-7 4 15,-11-10-4-15,-3-11 0 16,-15-8-36-16,-4-9-40 15,3 0-34-15,0-34-54 16,-2-15 2-16,-29-11-122 0,-13 3-126 16</inkml:trace>
  <inkml:trace contextRef="#ctx0" brushRef="#br0" timeOffset="4030">2469 5592 139 0,'-168'-99'223'16,"85"61"-40"-16,26-1-33 15,34 1-9-15,23 1-40 16,0 2-33-16,61 7-33 15,41 5-33-15,21 5 0 16,26 16 2-16,-15 2-4 16,-13 2 0-16,-38 33 0 15,-42 8-23-15,-41 9-41 16,-19 14-26-16,-96 8 21 16,-28 5-2-16,-3-1 6 15,25-16 52-15,44-15 8 0,39-16 5 16,35-13 7-16,3-10-4 15,0-8 10-15,39 0 52 16,15 0 19-16,9-3-15 16,7-11-18-16,-3-5-10 15,-6 4 10-15,-8 0-23 16,-15 4 6-16,-5 2 5 16,-19 6-8-16,0 0 7 15,-11 0 3-15,-3 3-1 16,0 0-8-16,7 0-32 15,21 0-3-15,10 9 3 16,15 14 2-16,2 3 7 0,-11 5-9 16,-6-3 2-1,1-2-1-15,-14-11-1 0,-3-7 0 16,-6-5 3-16,0-3 2 16,12 0-2-16,5-14 4 15,5-15 4-15,0-5 6 16,-10 0-13-16,-3 2-2 15,8 3 7-15,-11 9-6 16,-6 12-4-16,12 5 1 16,-6 3-4-16,11 0-1 15,17 11-6-15,-9 15 9 16,11 3-4-16,-11-3 6 16,-3-6-3-16,6-9-2 0,-5-5 5 15,5-6 0-15,-13 0 0 16,7 0 0-16,-5-3 3 15,-11-20-1-15,0-5 4 16,-13-4-6-16,-9-2 4 16,0-1 15-16,-15-2-16 15,-46 8-3-15,1 6 10 16,3 13-7-16,5 10-6 16,27 0 3-16,9 4-4 15,4 29-1-15,12 3 4 16,0-1 1-16,0-9-7 15,31-10 9-15,15-4-5 0,4 0 3 16,-3-1 0 0,1-3-5-16,-9 7 3 0,-2 5 2 15,-14 8 3-15,-1 12 0 16,-13 12 1-16,4 11 5 16,-13 11 2-16,6 9 22 15,10 6 0-15,1-6-2 16,-3-6 8-16,9-8-25 15,-13-10 1-15,3-10-8 16,-10-15-7-16,-3-16 5 16,6-13-2-16,0-5-3 15,4-20 58-15,12-41-14 16,9-27-35-16,15-26-7 0,-8-15 0 16,-1 0 5-1,-15 10-7-15,-14 24 0 0,-8 30 0 16,0 25 4-16,0 17-4 15,0 11 0-15,0 6 2 16,0 6-5-16,0 0 1 16,0 0-10-16,19 0 12 15,9 9-16-15,10 23 13 16,-6 8 3-16,-4 5 0 16,-5 1-6-16,-4-9 6 15,0-8-15-15,0-9 15 16,0-12-15-16,-10-8 11 0,7 0-3 15,12 0 6 1,10-19 1-16,1-19 2 0,-1-7-1 16,-13 2 5-16,-9 3-1 15,-2 2-5-15,-11 13 1 16,-3 4 1-16,0 14 3 16,0 3-5-16,0 4 0 15,5 0-5-15,12 0-3 16,5 9-2-16,6 20 8 15,10 5 4-15,-5 4-6 16,-8-8 4-16,13-4 0 16,0-11-4-16,12-7-12 15,5-8 10-15,-1 0 4 16,-1-8 2-16,-8-24 5 16,-19-2-5-16,-4-9 0 0,-16 0 13 15,-6-2-13-15,0 1 13 16,-47 10-6-16,-13 8-3 15,-1 12 10-15,23 8-14 16,10 6-2-16,18 0-3 16,4 12-8-16,6 25 13 15,0 17 0-15,0-3 1 16,0 4 2-16,28-4-3 16,13-7 0-16,10-10-6 15,3-11 0-15,13-12-3 16,3-11 1-16,-7 0 8 15,3-9 1-15,-5-25-1 0,-13-3 0 16,-4-5 3 0,-18-7 1-16,-10-1 4 0,-16 2 1 15,0 8-3-15,0 14 6 16,-3 12-11-16,-10 11-1 16,10 3 2-16,3 0-2 15,0 0-6-15,0 29-2 16,0 11 8-16,8 11 1 15,16-8-1-15,-2-9 0 16,0-5-8-16,3-9 6 16,3-6-4-16,11-8-4 15,-1-6 7-15,3 0 1 16,14-2 2-16,-5-32 0 16,-2-12 1-16,-11-7 5 15,-21 2-6-15,-8 5 1 0,-8 10 0 16,0 12 13-1,0 13-14-15,0 8 1 0,0 3 4 16,0 0-5-16,12 3-8 16,4 26 0-16,16 8 8 15,-1-3 4-15,13-5-4 16,1-12 0-16,3-6-5 16,5-7 7-16,8-4-2 15,9 0 0-15,-3-19 1 16,-7-11-1-16,-5-8 0 0,-24-1 0 15,-15-5 2 1,-16 5 3-16,0 5-5 0,-55 5 5 16,-11 11-3-1,19 10 3-15,14 8-5 0,17 2-11 16,16 39 8-16,0 13 3 16,0 3 2-16,19-5-2 15,55-9 1-15,6-9-4 16,24-12-2-16,17-10-29 15,25-3-31-15,-6-3-78 16,-19 5-120-16,-58-3-374 16</inkml:trace>
  <inkml:trace contextRef="#ctx0" brushRef="#br0" timeOffset="10427">7719 5615 609 0,'0'0'212'15,"0"0"-72"-15,0 0 29 16,0 0-111-16,0 0-9 16,0 0-1-16,327-77-33 15,-165 57 31-15,27-3-6 16,-5 3-21-16,-38 4 14 16,-39 1-27-16,-52 9 3 15,-33 1 35-15,-22 5-23 16,0-7 7-16,0-3 0 15,-44-5-14-15,-30-8-14 0,-8 7-2 16,-1 1 2 0,14 9 1-16,23-1 4 0,21 7-6 15,19 0 1-15,6 0 0 16,0 0-1-16,0 0 1 16,28 0-11-16,52 0 7 15,35 19 8-15,14 0-2 16,-21-2-1-16,-12 4 0 15,-39 2 0-15,-21 5-1 16,-33 6-10-16,-3 9-4 16,-58 5-105-16,-69 7-108 15,-26 0-209-15</inkml:trace>
  <inkml:trace contextRef="#ctx0" brushRef="#br0" timeOffset="20832">9733 5309 738 0,'0'0'195'0,"0"0"-46"16,0 0-39-16,0 0-2 15,0 0-51-15,0 0-36 16,0 0-21-16,0 0 2 15,146-74 20-15,-9 58-19 16,15-5 2-16,-5 1 9 16,-8-3-9-16,-11 0-2 15,-42 3 1-15,-32 9-3 16,-32 5 8-16,-22 6-8 16,0 0-1-16,0 0 15 15,-60 0-14-15,-11 9 5 16,-11 11-6-16,12 0 0 0,22 0-3 15,11-1 3 1,7 5 0-16,8 6-5 0,6 13 9 16,10 11-4-16,6 18 1 15,0 9 1-15,0 8 10 16,0-4-12-16,0-2 0 16,13-14 5-1,2-12 0-15,-5-14-5 0,-10-15 0 16,0-14 0-16,0-8 8 15,0-6-7-15,-16 0 5 16,-38 0 8-16,-5-17-8 16,16-3-4-16,6 3-2 15,8 3 0-15,13 5 3 16,10 6-3-16,6 0 0 0,0-3-5 16,6 0-7-1,70-10 8-15,26-7 4 0,13-6 0 16,6-5 4-16,-14-7-4 15,-15 5 0-15,-22-2 0 16,-9 2 8-16,-26-1-8 16,-10 5 2-16,-19 6 2 15,-6 12 19-15,0 5-6 16,0 9-3-16,0 0 15 16,0 0-29-16,0 9 0 15,0 19-9-15,0 6 9 16,0 13 3-16,0-11-3 15,0 5 0-15,0-5 0 16,0-4 3-16,0-6-3 16,0-9 0-16,6-8 0 0,4-9-3 15,18 0-7-15,5-16 10 16,11-23-2-16,10-12 7 16,-6-4-4-16,-4 4-1 15,-12 8 1-15,-10 15 1 16,-13 14-2-16,-9 14 0 15,0 0-4-15,0 2-3 16,13 27-5-16,-4 5 12 16,15 1 0-16,7-5 2 15,7-4-2-15,17-5-2 16,-5-7-1-16,-3-8-16 16,-2-6 10-16,-14 0 0 0,-1 0 9 15,-5-29 5-15,3-11-5 16,-6-15 0-16,-3 1 8 15,0 3-7-15,-8 14 15 16,-11 13 1-16,0 16-7 16,0 6 24-16,0 2-34 15,0 0 2-15,0 0-5 16,0 23-4-16,0 13 7 16,6 13-2-16,19-1 2 15,13 7 2-15,6-1-2 16,5-6 0-16,-5-7-3 0,-13-16 5 15,-15-10-5 1,-16-12 3-16,0-3 0 16,-19 0 7-16,-47-6-7 0,-11-14 0 15,0 3 0-15,14 3 4 16,13 8-6-16,28 3 2 16,6 3 0-16,16 0-7 15,0 0 6-15,0 0-8 16,13 0 5-16,34-3-22 15,30-5 24-15,20-10 0 16,12-10 2-16,-1-7-2 16,-10-5 2-16,-21 1 0 15,-24-1 3-15,-21-3 6 16,-20 0-9-16,-12 0 5 0,0 5-3 16,-6 7 21-16,-32 11-18 15,7 9 0-15,2 5 6 16,14 6-10-16,7 0-2 15,5 26-6-15,-2 20 7 16,5 13 1-16,0-2-1 16,0 6 0-16,0-8-3 15,16-7 4-15,15-13-4 16,-3-15-4-16,1-12-11 16,2-8 14-16,2 0-6 15,11-28 10-15,-3-7 5 16,-3-1 0-16,1 3-8 15,-17 5 3-15,0 8 0 0,-9 12 5 16,-10 8-5-16,10 0-4 16,2 0 2-16,7 20-11 15,5 12 13-15,11 1 0 16,6-1 0-16,0-6 1 16,4-9-1-16,0-11 0 15,2-6-4-15,5 0 6 16,-2-9-2-16,7-25 0 15,-11-9 0-15,-5-9 5 16,-6-7-5-16,-12-14 0 16,-13 0 18-16,-13-11-17 15,0-1 17-15,-16 5-9 16,-23 17-5-16,7 19 25 0,10 22-22 16,6 17 7-16,10 5-3 15,0 14-11-15,0 37 0 16,6 26-7-16,0 6 14 15,0 0-4-15,37-6-3 16,14-10 0-16,-9-14-4 16,2-13-50-16,-6-14-29 15,-6-17-54-15,2-9-101 16,-9 0-36-16,-11-6-46 16,-14-19-201-16</inkml:trace>
  <inkml:trace contextRef="#ctx0" brushRef="#br0" timeOffset="20978">13205 5389 3 0,'0'0'432'0,"0"0"-246"16,0 0-24-16,0 0-4 0,0 0-12 16,0 0-70-16,-25-77-54 15,143 60-1-15,19 2 15 16,6 1-35-16,-5 9 0 16,-14 2-2-16,-3 3-183 15,-12 0-193-15</inkml:trace>
  <inkml:trace contextRef="#ctx0" brushRef="#br0" timeOffset="21635">14777 5321 603 0,'0'0'354'0,"0"0"-178"0,0 0-50 16,0 0 11-16,0 0-66 15,-168-155-23-15,124 141 1 16,6 6-38-16,13 8 5 16,-10 0-16-16,12 11 2 15,4 29-6-15,13 17 5 16,6 0-1-16,0 1 0 16,25-9 6-16,42-15-12 15,3-7 3-15,19-17-34 16,-10-10 28-16,-2 0-20 15,-8-10 29-15,-8-16 3 0,-23-4 1 16,-10-2 1 0,-18 1-5-16,-4 2 0 0,-6 9 11 15,0 6-6-15,0 9-5 16,0 5 13-16,0 0-8 16,0 0-10-16,0 0-4 15,0 25 9-15,16 3-4 16,17-2 4-16,11-8 0 15,3-7-1-15,14-11-2 16,5 0-2-16,5-6 3 16,4-28 2-16,1-9 8 15,-5-9 0-15,-4-4-8 0,-26-10 11 16,-13-13-5 0,-28-3 18-16,0-6-4 0,-47 5-10 15,-20 15 30-15,4 13-28 16,6 26 6-16,31 15 5 15,13 12-18-15,10 2-3 16,-13 37-2-16,-3 37 0 16,3 23-1-16,16 9 1 15,0-6 0-15,38-9 0 16,36-10 8-16,1-18-15 16,-4-19 7-16,-2-11-37 15,-9-16-4-15,4-17-48 16,12 0-29-16,-2-17-76 15,-17-26-97-15,-35-3-97 16</inkml:trace>
  <inkml:trace contextRef="#ctx0" brushRef="#br0" timeOffset="21796">15594 5095 475 0,'0'0'248'16,"0"0"-111"-16,0 0-22 15,0 0-14-15,0 0-45 16,0 0-15-16,346-72-18 15,-199 49 14-15,-20 1-37 16,-32 10-3-16,-38 12 1 16,-38 0-209-16,-19 0-258 15</inkml:trace>
  <inkml:trace contextRef="#ctx0" brushRef="#br0" timeOffset="25100">16805 5446 249 0,'0'0'344'0,"0"0"-172"15,0 0-48-15,0 0 12 16,0 0-22-16,0 0-25 0,-71 18-11 15,71-18-44 1,0 0 3-16,22 0-11 0,17-23-12 16,15-14 35-16,10-9-46 15,-7-8 1-15,-19-9 40 16,-21-9-32-16,-17-11 11 16,0-9-10-16,-36 1-6 15,-34 6 13-15,0 12-20 16,4 22 0-16,28 23 5 15,13 22 0-15,8 6-10 16,-5 14 4-16,-7 49 1 16,-2 26-5-16,9 26 5 15,14 11 0-15,8-4-7 16,23-2 15-16,53-17-8 0,17-22 0 16,6-24 0-16,-11-27-2 15,-2-18 2-15,6-12 0 16,0-6 9-16,1-34-9 15,-5-11 9-15,-19-14-2 16,-8-10-2-16,-23-5 19 16,-13 6-23-16,-12 14-1 15,-13 25 10-15,0 21-2 16,0 10-12-16,0 4 4 16,11 4-18-16,3 28 16 15,16 8-9-15,1 3 11 16,-2-6-1-16,-10-9 6 15,4-8-6-15,-7-8 1 0,-10-7 0 16,-6-2-6 0,0-3 6-16,0 0 0 0,0 0 12 15,0-6-7-15,0-16-5 16,-25-7 0-16,-21 3 0 16,-4 4-8-16,3 10 8 15,-2 6-3-15,5 6-4 16,6 0-2-16,-1 3 9 15,1 26-2-15,7 8 2 16,18 6-1-16,13-1 1 16,0 2 0-16,22-13-7 15,23-5 12-15,0-11-8 16,2-10 3-16,7-5 0 16,-1 0-7-16,-1-3 7 0,-11-17 0 15,-13-9 3-15,-17 1 3 16,-11-7-6-16,0-2 0 15,0 3 3-15,0 8-1 16,-23 6-2-16,13 11 0 16,4 9-7-16,-4 0-4 15,4 23 2-15,6 17 8 16,0 3 2-16,16-3 0 16,39-8-1-16,4-9 0 15,-5-9-3-15,-10-8 9 16,5-6-6-16,-5 0 0 15,-5-26 1-15,-11-12 12 16,-6-8-13-16,-19 2 0 0,-3-2 3 16,0 3 2-1,0 8-5-15,0 13 0 0,-9 13 2 16,3 9-1-16,6 0-1 16,0 0-16-16,12 34 16 15,36 9-7-15,5 8 5 16,8-2 2-16,-7 1 0 15,-1-11-2-15,-4-5 2 16,-15-10-11-16,-24-14 10 16,-10-4-44-16,0-6 18 15,-6 0 7-15,-48 0 7 16,-15 0 1-16,-2 0 9 0,16 0 3 16,21 0-6-1,24 0 10-15,10 0-8 0,0 0 0 16,30 0-11-16,39 0-2 15,32 0 19-15,20-25-2 16,22-19 5-16,-9-9 2 16,-7-10-3-16,-25-8 13 15,-33-7-9-15,-17-2 37 16,-44-6-31-16,-8 6 6 16,0 9 7-16,-41 16-24 15,-9 21 15-15,4 17-6 16,29 13-11-16,0 4 20 15,4 43-21-15,-9 32 0 16,13 19-6-16,9 3 13 16,0-5-6-16,0-12-1 0,47-9 0 15,8-13 2-15,-2-15-2 16,-1-9-23-16,1-15-43 16,-5-13-113-16,2-6-175 15,-11-10-289-15</inkml:trace>
  <inkml:trace contextRef="#ctx0" brushRef="#br0" timeOffset="25238">18736 5101 755 0,'0'0'240'0,"0"0"-88"0,0 0-133 16,359-54 18-16,-150 24-37 15,-11 2-7-15,-61 12-298 16</inkml:trace>
  <inkml:trace contextRef="#ctx0" brushRef="#br0" timeOffset="4950">391 7620 588 0,'0'0'320'16,"0"0"-119"-16,0 0-25 15,0 0-66-15,0 0-66 16,0 0-43-16,-9-38-2 0,9 38-4 15,0 18 5 1,0 10 0-16,0 3 0 0,0 7 0 16,0-4 6-16,-7 3-2 15,-2-6-4-15,9-11 0 16,0-5-14-16,0-10-1 16,38-5-3-16,25 0 3 15,10 0 13-15,0-11 4 16,-6-12-1-16,-19 0 0 15,-4 3-1-15,-13 6 8 16,-11 2-3-16,-4 1-1 16,-13 3 36-16,4-1-25 15,-1 3 17-15,-6 1 0 16,0-7 2-16,0 4 10 16,0-4-36-16,0 10 20 15,0-2 3-15,0 4-20 16,0 0 5-16,0 0-16 0,0 0-15 15,0 32 13-15,0 11-16 16,0 14 18-16,0 6 3 16,0-4-3-16,0 2-6 15,6-3-73-15,-3-10-75 16,13-9-158-16,19-15-554 16</inkml:trace>
  <inkml:trace contextRef="#ctx0" brushRef="#br0" timeOffset="5206">1353 7239 819 0,'0'0'259'0,"0"0"-94"0,0 0-31 16,0 0-39-16,-80-147-36 15,80 147-30-15,17 0-29 16,62 30 2-16,33 33-4 15,21 20 2-15,-6 14 0 16,-18 12 4-16,-34 2 1 16,-30 3-5-16,-45-2 0 15,0-3 0-15,-98-7-5 16,-29-7-60-16,2-18-137 16,39-17-234-16</inkml:trace>
  <inkml:trace contextRef="#ctx0" brushRef="#br0" timeOffset="7230">2376 7580 834 0,'0'0'294'16,"0"0"-116"-16,0 0-32 15,0 0-47-15,0 0-54 16,0 0-10-16,-47-86-35 15,47 120-14-15,0 29 14 16,0 23 0-16,0 7 9 0,0 6-9 16,10-11 3-16,18-13-1 15,-9-30-2-15,0-19 0 16,-10-14-3-16,-9-12 12 16,0 0-9-16,0-21 12 15,0-33-8-15,0-20 4 16,0-18-8-16,-9-14 0 15,-20-5 1-15,-2 2 4 16,3 9-5-16,1 23 0 16,5 31 1-16,10 26 2 15,8 15-3-15,4 5-15 16,0 22 11-16,4 33-8 16,57 18 11-16,21 1 1 0,10 4 0 15,9-3-1 1,-5-7 1-16,-10 1 0 0,-17-6-5 15,-23-9-4-15,-32-11 5 16,-14-9-14-16,0-8-17 16,-66-6 31-16,-14-6-11 15,-11 1-23-15,-2-7 24 16,11-2-13-16,21 0 14 16,30-4-10-16,18-2 1 15,13 0 16-15,0 0-5 16,74 0 3-16,27-17-1 15,19-20 17-15,33-17-8 16,3-9 4-16,-7-9-4 16,-19 1 23-16,-51 8-4 0,-24 6 10 15,-43 6 19 1,-12 5-19-16,0 9 1 0,-45 5-17 16,-15 9-5-16,-3 11 19 15,12 10-26-15,3 2-1 16,17 0 0-16,9 26-3 15,9 19 1-15,13 12 2 16,0 6 0-16,13 3-2 16,40-3 2-16,18-12 0 15,17-13-6-15,20-15-8 16,12-23 6-16,4 0 4 16,-3-18 4-16,-12-19 0 15,-29 0 0-15,-21-3 0 0,-21-3 6 16,-22-3-1-16,-16 1-5 15,0 2 11-15,-38 5-7 16,-26 8 17-16,-2 9-15 16,19 10-5-16,15 8 1 15,15 3-2-15,17 0-4 16,0 11-8-16,0 27 12 16,0 5 0-16,0 2 0 15,3-7 0-15,33-2-3 16,-1-1-14-16,3-4 10 15,12 7 2-15,-5 1 5 16,3 14-4-16,-4-3 4 0,-13 8 0 16,-4 1-3-16,-15 4 7 15,-5 9-5-15,-7 7 1 16,0 2 0-16,0 2 7 16,0-9-5-16,0-13-2 15,0-22 5-15,0-19-2 16,0-17-3-16,0-3 2 15,0-5 25-15,0-47 37 16,37-24-53-16,4-28-11 16,5-8 6-16,-15-2-1 15,-15-9-5-15,-3 3 0 16,-13 12 1-16,0 19 2 16,0 34-3-16,0 30 0 0,0 12 1 15,0 13-1 1,0 0-4-16,0 0-5 0,22 38-3 15,17 14 7-15,8 15 5 16,-3 4 0-16,-11-6-6 16,-3-5 3-16,0-14 0 15,-8-15-6-15,-7-14-6 16,-5-11 12-16,12-6-7 16,6 0 10-16,13-23 11 15,14-22-7-15,5-12-4 16,-15-4 0-16,-1-5 1 15,-18 9 5-15,-11 12-6 0,-8 13 0 16,-1 21 4-16,-6 8-1 16,0 3-6-16,3 0 1 15,11 0-15-15,8 23 16 16,9 8-1-16,7 3 2 16,-6-2-1-16,7-4 4 15,-1-8-5-15,-7-8 2 16,7-6-4-16,1-6-5 15,5 0 9-15,7 0 0 16,-4-26 0-16,-8-12 8 16,-14-4-10-16,-12-1 2 15,-13-3 0-15,0-2 14 16,-13 2-14-16,-45 7 11 0,-2 6 1 16,10 13-7-1,17 12-2-15,25 5-3 0,0 3-2 16,8 9-2-16,0 27-10 15,0 19 14-15,24 6 4 16,7-2-1-16,13-2-5 16,10-6 2-16,1-7 0 15,11-13-9-15,4-11 9 16,12-14 0-16,5-6-3 16,4 0 9-16,2-22-5 15,-18-16-1-15,-14-8 0 16,-17-3 16-16,-17 4-16 0,-27-5 6 15,0 8 13 1,0 2-12-16,-17 12 1 0,-5 8-4 16,0 7-3-16,12 12 13 15,10 1-14-15,0 0 0 16,0 0-1-16,0 0-1 16,0 0 1-16,0 0-5 15,0 0 4-15,0 0-4 16,0 0 7-16,0 0-1 15,0 0 0-15,0 0 0 16,0 0-2-16,0 0-1 16,0 0 3-16,0 0-4 15,0 0 4-15,0 0 0 16,0 0-1-16,0 0 8 16,0 0-8-16,0 0 1 0,0 0 0 15,0 0 6 1,0 0-6-16,0 0 0 0,0 0-1 15,0 0 3-15,0 0-4 16,0 0 2-16,0 0 0 16,0 0-7-16,0 0 7 15,0 0-9-15,0 0 4 16,0 0-31-16,0 0 5 16,0 0-20-16,-16 0-47 15,-21 0-93-15,-18 0-290 16</inkml:trace>
  <inkml:trace contextRef="#ctx0" brushRef="#br0" timeOffset="9362">6251 7585 271 0,'0'0'283'16,"0"0"-114"-16,0 0-29 0,0 0 3 15,0 0 6-15,0 0-96 16,14-48 6-16,-14 42 10 15,0 6-16-15,0 0-13 16,0 0-33-16,0 0-3 16,0 6-8-16,0 25-6 15,0 11 10-15,0 13 0 16,16-3 10-16,6-4-12 16,10-8 2-16,5-14 0 15,-5-6 1-15,19-14-1 16,-13-6 0-16,3 0 0 15,5-12 6-15,-2-19 1 16,-3-9-7-16,-7-12 1 16,5-5 10-16,-13-8-9 0,-4-4 5 15,-13 3 9-15,-9 14-12 16,0 12 16-16,0 18-3 16,0 13-2-16,0 9 12 15,0 0-27-15,0 0-3 16,0 9-6-16,0 33 0 15,0 13 8-15,0 2 1 16,0-3 0-16,0-8 2 16,22-2-2-16,22-5-2 15,17-10 2-15,9-6 0 16,13-15-6-16,2-5 3 16,-2-3 3-16,-6 0 4 15,-8-26-1-15,-6-5 1 0,-11 0-4 16,-21-7 2-16,-18-2 11 15,-13-6-6-15,0 4-3 16,0 7 20-16,0 7-20 16,-13 10 17-16,-2 7-12 15,5 3-5-15,4 2 7 16,6 0-11-16,0 6 1 16,0-3 1-16,0 3-2 15,0 0 0-15,0 0 0 16,0 0-1-16,0 0-5 15,0 0 5-15,0 0 1 16,0 0 0-16,0 0 4 0,0 0-4 16,0 0 0-1,0 0 5-15,0 0-5 0,-6 0 0 16,-1 0 0-16,-2 0-4 16,-2-3 4-16,-8 3-1 15,10 0-3-15,9 0-4 16,0 0 3-16,-10 14-7 15,-2 29 12-15,2 12 4 16,10 6-4-16,0 1 0 16,10-9 0-16,51 0 4 15,14-17-7-15,1-10 3 16,7-9 0-16,-3-11-6 16,-7-6-1-16,-15 0-21 0,2 0-53 15,-16-20-75-15,1-9-194 16</inkml:trace>
  <inkml:trace contextRef="#ctx0" brushRef="#br0" timeOffset="9826">8574 7528 917 0,'0'0'111'0,"0"0"26"16,0 0-52-16,0 0-3 15,0 0-51-15,0 0-18 16,137-29-8-16,-30 18 0 16,8-1 0-16,6 1-4 15,-3-4 12-15,-8-1-13 16,-2-5 0-16,-28 1 16 15,-14-5-12-15,-20 2 24 16,-32 0 1-16,-14-5 2 16,0-4-1-16,-11 1-25 15,-38-1-4-15,-4 9 21 16,9 10-22-16,17 6 11 16,21 5-11-16,6-2 5 15,0 4-10-15,0 10-2 0,0 24 7 16,33 14 7-16,33-5-4 15,-3 0-3-15,4 0 0 16,-19-3 4-16,-20-1-4 16,-28 2 0-16,0 5-7 15,-66-1 6-15,-52 4-100 16,-31-9-107-16,3-9-210 16</inkml:trace>
  <inkml:trace contextRef="#ctx0" brushRef="#br0" timeOffset="39979">10500 7319 724 0,'0'0'200'15,"0"0"-41"-15,0 0-51 16,0 0 13-16,0 0-43 16,0 0-7-16,0 0-32 15,-49-97-3-15,49 97 18 16,0 0-41-16,0 0-8 16,0 0 27-16,0 0-29 15,0 0 1-15,0 0-4 16,0 0 2-16,0 0-6 15,0 0 4-15,0 0 0 0,0 0-11 16,0 0 18-16,0 0-7 16,0 0 0-16,0 0 1 15,0 0 5-15,0 0-6 16,0 0 0-16,0 0 5 16,0 0 3-16,0 0-8 15,0 0 6-15,0 0-4 16,0-3 21-16,-6-9-23 15,0 4 1-15,-1 3 1 16,7 5 1-16,0 0-4 16,0 0 1-16,0 0-2 15,0 2-5-15,0 36-18 16,13 18 25-16,28 19-7 0,11 5 13 16,-8-2-7-1,3-1 1-15,-8-10 0 0,-8-6 1 16,-2-19-1-16,-13-13 0 15,-7-14-4-15,-9-13 11 16,0-2-7-16,0 0 7 16,0 0-2-16,0-39 12 15,-16-27-17-15,-22-20 0 16,7-15 0-16,3-10 3 16,-5 3-3-16,17 8 0 15,0 17 2-15,16 20-8 16,0 26 6-16,0 17 0 15,0 14-9-15,0 6-3 16,38 9-1-16,33 39-10 16,28 30 23-16,2 16-9 0,4 6 6 15,-8 2 3-15,-4-12-7 16,-11-16-7-16,-27-14 5 16,-24-14-7-16,-24-9-4 15,-7-9 16-15,-19-5-23 16,-44-9 16-16,-21-5 1 15,-2-3 3-15,17-6 7 16,17 0 0-16,27 0 4 16,20 0 1-16,5 0-5 15,0 0 0-15,0 0-9 16,0 0 9-16,53-6-7 16,23-17 2-16,32-8 5 0,20-9 5 15,5-7-5 1,-2-4 0-16,-5 0 2 0,-27-3 2 15,-35-1-4-15,-20-2 7 16,-28 3-5-16,-16 9 32 16,0 5-29-16,0 14 6 15,-32 8 14-15,4 9-24 16,11 9-1-16,-8 0 0 16,-10 27-8-16,-6 29 1 15,2 22 7-15,20 2 0 16,19-5-3-16,0-13 8 15,44-13-9-15,24-16 4 0,7-15-10 16,5-12 2-16,19-6-5 16,8-12 13-16,14-33-1 15,0-15 7-15,-12-12-6 16,-24-3 0-16,-24-1 2 16,-30-7 5-16,-24-4-7 15,-7-1 0-15,-16 14 12 16,-39 17-9-16,-11 22 12 15,12 18-3-15,9 9-10 16,20 8-3-16,3 0 1 16,0 37-1-16,0 32-8 15,12 16 14-15,10 7-5 16,0-4 0-16,44-8 0 0,10-2 1 16,1-12-1-1,5-15-10-15,-7-14 7 0,2-17-25 16,-2-11 11-16,-4-9-2 15,1 0 19-15,-2-4-3 16,-3-21 3-16,-7-8 0 16,-7-11 8-16,-15-4-4 15,-16-10 2-15,0 1-2 16,0 8 4-16,-25 13 14 16,3 13-20-16,0 13-1 15,11 10 13-15,-11 0-14 16,0 44-8-16,12 16 5 15,10 6 6-15,0-3-3 16,19-15 0-16,42-11 0 0,-1-12-4 16,11-10 4-16,1-12-4 15,-1-3-3 1,-2 0 7-16,2-29 4 0,-18-17-4 16,-2-7 0-16,-26-16 14 15,-19-8-11-15,-6-3 16 16,0 2-2-16,-25 15-15 15,-13 18 26-15,10 21-23 16,17 16 0-16,0 8 5 16,11 0-10-16,-11 32-9 15,5 27-7-15,6 24 16 16,0 5 7-16,0-1-7 16,9-12-10-16,27-16 9 15,-4-13-46-15,-1-17 0 16,1-15-19-16,2-11-6 0,-10-3 4 15,-5-9-29-15,-19-21-1 16,0-14 34-16,0 1 30 16,-57 3 29-16,-17 2 1 15,-3 7-5-15,-2 11 9 16,20 6-16-16,20 6 16 16,23 8 21-16,16 0-21 15,0 0 1-15,47 22 1 16,36-2 9-16,16-5 10 15,-4-4-21-15,10-11 7 16,-6 0 15-16,-8 0-14 0,-20 0 9 16,-21-9-2-1,-31-2 8-15,-6-6 59 0,-13-3-21 16,0-9-44-16,0 4 35 16,-29 5-24-16,-9 3-2 15,7 8-3-15,9 3-15 16,0 6-8-16,-5 0-3 15,-1 26 3-15,3 19-5 16,9 10 11-16,16-3-6 16,0-7 0-16,41-5 2 15,19-14 2-15,10-6-4 16,3-9 0-16,1-8-3 16,9-3-12-16,-1 0-27 15,4-18-83-15,-10-12-162 0</inkml:trace>
  <inkml:trace contextRef="#ctx0" brushRef="#br0" timeOffset="41478">15550 7062 855 0,'0'0'212'15,"0"0"-20"-15,0 0-76 16,0-157-3-16,0 145-54 0,0 8-19 16,0 4 5-16,0 0-45 15,0 19-11-15,0 38 9 16,26 28 3-16,11 33-1 16,1 4 0-16,1 13 4 15,-17 8-6-15,7-3 2 16,-20-3 0-16,-3-11 3 15,1-23 4-15,2-26-13 16,13-28 6-16,0-29-36 16,0-17 25-16,11-3-8 15,14-35 19-15,8-34-2 16,-1-24 8-16,-26-16-10 16,-28-5 4-16,0 5-17 0,-77 15 14 15,-21 13-16 1,-10 18 10-16,1 16 2 0,18 15-9 15,24 11 12-15,12 7-5 16,24 11 9-16,14 0-1 16,15 1 1-16,0-1 0 15,0 0-8-15,0 3 0 16,53 0 6-16,37-3-1 16,26-3 3-16,21-3 15 15,-16 1-15-15,-19 0 0 16,-25 4 1-16,-24 4 4 15,-2 0-5-15,-12 0 0 0,-1 0 2 16,-1 15 2 0,4 14-4-16,10 8 0 15,-3 8 11-15,6 7-4 0,-4-1-7 16,-8-5 0-16,-4-3 3 16,-22-14 1-16,-3-9-4 15,-13-14 0-15,0-6 0 16,0 0 9-16,-22 0-9 15,-46-18 0-15,-4-17 5 16,15-1-4-16,24-10-1 16,24 0 0-16,9-2-2 15,0 1 6-15,33 8-8 16,14 7 1-16,-9 16 3 0,7 4-6 16,-7 6 6-1,-7 6 0-15,7 0-10 0,0 0 5 16,-2 8 4-16,-2 10-3 15,-5 5 1-15,-7 2-7 16,11 6 10-16,-5 1 0 16,10 2-4-16,0 1 11 15,-7-10-7-15,8-5 0 16,-14-11 0-16,4-9 1 16,2 0 1-16,4 0-2 15,7-31 22-15,-4-12-15 16,-16-12 5-16,-9-2 1 15,-13-3-9-15,-22-2 23 16,-51 7-26-16,-13 9 7 0,4 15-1 16,5 14-1-16,22 14-12 15,14 3 4-15,-3 15-2 16,6 30-5-16,-1 15 9 16,17 11 0-16,22-2-3 15,0-6 7-15,14-12-8 16,40-10 4-16,15-15-6 15,8-18-3-15,14-8 7 16,11 0 2-16,10-14-2 16,-4-21 12-16,-23-7-9 15,-8-1-1-15,-27-6 2 16,-9 3 4-16,-6 4 0 16,-18 7-6-16,-9 15 22 0,-8 11-22 15,0 9 19 1,0 0-19-16,8 0-14 0,-2 0 4 15,3 31 4-15,14 10 6 16,-1-4 1-16,-7-6 5 16,9-5-6-16,-16-11 0 15,6-7 1-15,-11-8-6 16,2 0 5-16,1 0 0 16,-1 0-1-16,17 0 8 15,6 0-12-15,4-20 5 16,13-3 0-16,-15 6 4 15,0 0-4-15,-11-1 0 0,0 13 0 16,-16 2 8 0,-3 3-16-16,0 0 4 0,6 0-18 15,0 14 21-15,16 18-14 16,-3 2 15-16,0-5 2 16,-2-9 7-16,-1-9-12 15,-10-8 3-15,-3-3 0 16,4 0 7-16,-1 0-5 15,-3 0 4-15,13-3 3 16,12-22-5-16,10-7-6 16,11 3 2-16,-12 7 0 15,1 8-5-15,0 8 5 16,7 6-14-16,15 0-3 16,3 6-44-16,-2 22-85 15,-7 0-165-15,1-2-281 0</inkml:trace>
  <inkml:trace contextRef="#ctx0" brushRef="#br0" timeOffset="43180">19702 7336 784 0,'0'0'180'16,"0"0"-45"-16,0 0-30 15,0 0 18-15,19-155-54 16,-2 109 1-16,-9-7-28 0,6-13-12 16,-14-5 27-16,0-6-51 15,0-4 5-15,0 10 2 16,0 16-9-16,-30 24 12 16,8 17-16-16,13 14 0 15,-7 0-1-15,10 3 1 16,-10 43-16-16,0 25 5 15,2 20 11-15,6 7 8 16,8 5-8-16,0-6 0 16,3-6-1-16,32-13 6 15,-4-16-8-15,1-21 3 16,-10-22-1-16,0-13-2 16,-5-6-12-16,27 0 15 0,16-35 4 15,20-16-2-15,19-3 6 16,-24 6-8-16,-15 13 1 15,-27 17-1-15,-11 16 0 16,6 2-8-16,4 0-1 16,23 20 2-16,-2 6 1 15,1 1 0-15,-10 3 0 16,11-10-2-16,-2-6 1 16,7-5 7-16,1-9 1 15,-20 0 3-15,5 0-4 16,-15-11 1-16,-12-15 0 15,-3-5 12-15,-16-13-13 16,0-5 0-16,-22-2 17 0,-30 0-17 16,11 11 9-16,7 17 5 15,18 14-13-15,6 9 7 16,10 0-8-16,-12 3-19 16,8 38 19-16,-8 12-16 15,12 16 16-15,0-6 0 16,0-9 3-16,44-8-8 15,22-17 3-15,11-15 2 16,16-14-9-16,8 0 16 16,13-6-7-16,1-28 0 15,9-10 3-15,-11-7 2 16,-7 3-5-16,-23 4 0 16,-27 11 7-16,-21 13-4 15,-16 9-3-15,-6 11 0 0,10 0-9 16,8 0 9-16,7 16-13 15,6 10 13-15,-17 0-5 16,-5-9 8-16,-13-9-4 16,-9-2 1-16,0-6 0 15,0 0 11-15,0 0-11 16,-3-10 1-16,-36-15 15 16,-11 0-15-16,2-3-1 15,0-1 0-15,-9 4 1 16,10 7-5-16,-8 4 4 15,2 11-3-15,2 3-9 16,-7 9 3-16,8 31 9 0,12 15-2 16,16 2 2-16,22 0-6 15,0-6 3-15,11-8 3 16,38-14-5-16,4-10 5 16,-1-10-6-16,-5-9 5 15,-3 0 1-15,-6 0 3 16,11-20-3-16,-11-12 0 15,12-5 6-15,-8-5-3 16,-4 5-3-16,-16 7 3 16,0 14 0-16,-22 10 5 15,0 6-8-15,0 0 0 16,6 0-9-16,10 3-2 16,9 20 4-16,11 8 4 0,5-5 6 15,3 0-6 1,5-6 3-16,7-6 0 0,1-5 5 15,11-9 1-15,-5 0-6 16,4 0 0-16,2 0 1 16,8-23 4-16,-7-9-5 15,3-5 0-15,-3-1 3 16,-17 5 1-16,-9 9-4 16,-11 9 0-16,-17 8 2 15,-16 7-7-15,0 0 5 16,6 0-12-16,0 0 5 15,4 14 1-15,-1 3 6 16,-2-5 0-16,-1-5 0 16,-6 0-3-16,6-4 3 0,-6-3 0 15,0 0 5-15,0 0 0 16,0 0 1-16,0 0 3 16,0 0 2-16,-28-17 3 15,-20-6-14-15,3 10 0 16,-5 0-10-16,18 7 8 15,1 6 0-15,-15 0-3 16,5 14 5-16,-9 24-6 16,12 5 6-16,15 5 0 15,23-4-8-15,0-4 8 16,23-12-1-16,31-11-1 0,12-14 2 16,11-3-1-1,-8 0 1-15,8-34 0 0,-8-15 8 16,-8-14 1-16,-17-11-8 15,-18-12 9-15,-14-9-1 16,-12-2 13-16,0 3-22 16,-12 13 0-16,-26 22 23 15,6 21-21-15,17 24 10 16,2 9-12-16,13 5 0 16,0 23-1-16,0 45-35 15,0 26 36-15,0 10 5 16,38-5 4-16,39-12-9 0,20-22 0 15,31-14 1 1,11-22-8-16,14-18-24 0,-1-11-33 16,-21 0-57-16,-40-11-216 15,-61-23-552-15</inkml:trace>
  <inkml:trace contextRef="#ctx0" brushRef="#br0" timeOffset="-7161">457 1464 821 0,'0'0'147'0,"0"0"-72"16,0 0 54-16,0 0-49 16,0 0-40-16,0 0 8 15,0 0-38-15,147-112 8 16,-110 90-3-16,-7 2 3 16,-14 9 32-16,-7 7-31 15,-3 2-4-15,-6 2 2 16,0 0-17-16,7 0-2 15,9 11-11-15,9 28 13 16,-3 19-6-16,1 11 6 0,-18 8 0 16,-5 0 3-16,0-6 3 15,0-13-8-15,0-13 2 16,-33-10 0-16,0-12-3 16,-11-9 3-16,3-11 0 15,-11-3 16-15,14 0-14 16,19 0 9-16,7 0-4 15,12-3-3-15,0-2 18 16,0-4-22-16,54-6 0 16,44-2-7-16,47-9 9 15,25 1-2-15,14-4 0 16,-25-2-27-16,-45 11-36 16,-66 5-143-16,-48 1-239 15</inkml:trace>
  <inkml:trace contextRef="#ctx0" brushRef="#br0" timeOffset="-6900">1086 863 941 0,'0'0'252'15,"0"0"-88"-15,0 0-49 16,0 0-55-16,0 0-58 15,0 0 4-15,258 124 13 16,-112-25-2-16,7 13 13 16,-17 14-20-16,-27 10 0 0,-24 11-5 15,-34-7-4-15,-49-13 3 16,-2-11-4-16,-116-11-26 16,-68-4-66-16,-42-10-115 15,4-14-171-15</inkml:trace>
  <inkml:trace contextRef="#ctx0" brushRef="#br0" timeOffset="-6069">2262 1539 593 0,'0'0'347'0,"0"0"-149"15,0 0-46-15,0 0-50 16,0 0-23-16,0 0-33 16,-44-115-12-16,44 115-24 0,0 0-8 15,0 20-4-15,0 22-1 16,0 22 3-16,12 7 6 15,10 3 0-15,-6 1-5 16,-6-12-1-16,-4-6 1 16,-6-14 0-16,0-18-1 15,0-10 0-15,0-15 2 16,0 0 4-16,0 0 2 16,-13-29 14-16,-28-13-17 15,-9-21 11-15,11-17-16 16,1-21 4-16,13-16 1 15,9 0-1-15,3 3-4 0,10 8 0 16,-3 11 1 0,6 21-2-16,0 17 1 0,0 23-4 15,0 16-1-15,22 18-9 16,25 0 7-16,13 15-2 16,11 26-2-16,-10 12 7 15,-1 4-11-15,-13 4-8 16,-12-4 16-16,-15-3-19 15,-20-6 11-15,0 1-10 16,-39-1-24-16,-46 1-12 16,-24 0-70-16,4-3-47 15,20-6-70-15,30-3-273 16</inkml:trace>
  <inkml:trace contextRef="#ctx0" brushRef="#br0" timeOffset="-5016">2516 1893 592 0,'0'0'226'0,"0"0"-99"16,0 0-11-16,0 0-5 0,0 0-69 15,0 0-28 1,137-106 2-16,-27 66-15 0,-1-1 4 16,-17 2 15-16,-29 7-8 15,-25 1 28-15,-24 6 10 16,-14-1-10-16,0 0-1 16,-28 3-32-16,-33 3 2 15,-10 12 1-15,-5 8-8 16,7 0-4-16,2 14-1 15,26 23 3-15,19 15-5 16,22 1 5-16,0 3-1 16,53-9-4-16,40-9 3 15,14-19-3-15,-2-8-4 16,-6-11-13-16,-14 0 17 16,-19 0-15-16,-1-13 19 0,-18-16-2 15,-11-8 6 1,-14-6-2-16,-22-6 1 0,0 4 5 15,0-1 18-15,-38 9-19 16,-7 9 6-16,7 12 8 16,16 9-15-16,12 7 7 15,4 0-12-15,-5 11-10 16,11 32 10-16,0 11-7 16,0 2 14-16,5-9-13 15,45-5 6-15,5-9-4 16,8-13-9-16,19-15-11 15,17-5 23-15,9 0-7 0,7-25 8 16,-8-15-2 0,-15-17 7-16,-16-6-4 0,-24-6 1 15,-27-8 8-15,-25-4 23 16,0 4-9-16,-25 0-5 16,-43 14 24-16,-1 12-25 15,2 13 12-15,26 18-5 16,12 12-11-16,23 8 4 15,6 0-18-15,-3 38-15 16,3 33 15-16,0 26 0 16,0 6 7-16,0 8-7 15,31-2 0-15,7-9 2 16,-5-15-2-16,-5-21 0 16,-3-19-6-16,-2-16 7 15,-11-15-2-15,-9-8-5 0,-3-6 6 16,0 0 2-16,0-17 1 15,0-25 0-15,0-19 0 16,0-10 0-16,0-7-4 16,0-2 1-16,13 15 0 15,12 16-4-15,11 15 4 16,-1 19-10-16,3 12 8 16,6 3-21-16,-5 3 9 15,-11 28 0-15,-25 10 5 16,-3 7 5-16,-9 9-7 0,-62-2 10 15,-5-1-7 1,9-8 11-16,36-6-3 0,31-12 0 16,0-4 0-16,61-8-6 15,36-7 6-15,34-9 0 16,24 0-7-16,20-6-23 16,23-13-51-16,-14 2-97 15,-38 17-168-15,-55 0-457 16</inkml:trace>
  <inkml:trace contextRef="#ctx0" brushRef="#br0" timeOffset="12053">5909 1113 25 0,'0'0'812'0,"0"0"-674"16,0 0-97-16,0 0 22 15,0 0 7-15,0 0-34 16,-48 0-18-16,108 0-14 15,55 0 1-15,41 0 111 0,46 0-47 16,-1-6-30-16,5-6 0 16,-15-2-30-16,-9-3 4 15,-28-6-1 1,-30 3-8-16,-34 2 15 0,-52-2-16 16,-38 1 13-16,0-4 27 15,-32-3-41-15,-64 1 2 16,-33 2-3-16,-20 5 3 15,-5 4-8-15,28 2 0 16,49 7 4-16,36-1 2 16,22 6 1-16,19 0-3 15,0 0 0-15,0 0 5 16,51 0-12-16,66 0-3 16,64 11 10-16,36 13 11 15,-5 4-5-15,-31 1-6 0,-47 5 6 16,-35 1-5-16,-39-1 4 15,-45 9-5-15,-15 2 0 16,-63 13-10-16,-73 10-13 16,-45 4-110-16,-11-1-133 15,15 9-354-15</inkml:trace>
  <inkml:trace contextRef="#ctx0" brushRef="#br0" timeOffset="45381">9477 1187 690 0,'0'0'131'0,"0"0"-83"16,0 0 25-16,0 0-9 15,0 0-35-15,0 0 16 16,0 0-22-16,-178 31 7 16,178-31 8-16,0 0-33 15,0 0 17-15,0 0 15 16,3 0 21-16,35-22 3 15,0-13-21-15,12-17-30 16,-11-1 40-16,-14-8-38 16,-3-2 2-16,-9 9-9 15,-10 9-1-15,-3 16 1 0,0 14-5 16,0 12 0-16,0 3-3 16,0 0 3-16,0 0-3 15,0 0-8-15,0 0-9 16,-16 21 17-16,-6 5-3 15,0 2 3-15,13-3-5 16,1-1-19-16,8-5 10 16,0-2-8-16,24-2 6 15,29-1 11-15,2-7-12 16,5-2 20-16,-7-5-10 16,1 2 13-16,-15 4-3 15,-1 6 0-15,-3 11 1 0,-12 8-10 16,-4 5 2-1,-7 8 6-15,-2-10-7 0,-4-3 11 16,10-7-4-16,-7-10 1 16,4-3 0-16,3-8 1 15,-10-3-1-15,-3 0 0 16,16 0 8-16,6-28-2 16,8-10 3-16,5-11-3 15,-16-2 0-15,-6-3 18 16,-16 5-22-16,0 9 2 15,0 9 35-15,0 11-21 16,-16 5 8-16,-6 10-10 16,6 5-14-16,13 0 1 15,-4 0-3-15,-8 0-8 16,-1 17 1-16,-4 20 12 0,10 6-5 16,10 3 0-1,0-1 1-15,16-2-7 0,36-5-3 16,1-10-12-16,12-11 9 15,4-5-22-15,14-12 32 16,5 0 1-16,-1-29 1 16,4-22 13-16,-8-17-13 15,-4-6 0-15,-18-7 33 16,-17 1-23-16,-34 3 19 16,-10 5-12-16,0 0-10 15,-38 7 23-15,-22 10-30 16,2 10 2-16,14 19 27 0,14 14-27 15,22 10 6 1,8 2-8-16,0 6-7 0,0 53 2 16,0 28-15-16,0 24 20 15,22 1 2-15,16-7 5 16,9-5-11-16,14-17 4 16,-7-17-42-16,7-26-11 15,-14-20-67-15,-9-14-54 16,-10-6-9-16,-18-12-12 15,-10-25-74-15</inkml:trace>
  <inkml:trace contextRef="#ctx0" brushRef="#br0" timeOffset="46363">10591 881 31 0,'0'0'396'16,"0"0"-277"-16,0 0 7 16,0 0-27-16,0 0-58 15,0 0-40-15,-9-46 8 16,111 34 3-16,19-7-6 15,8-1 13-15,-5-3-5 16,-35 8 29-16,-35 7-10 16,-29 2 1-16,-25 6 23 15,0 0-1-15,0 0 15 16,0 0-12-16,0 0-25 16,0 0-2-16,0 0-32 15,0 4-24-15,0 24 20 0,0 15 4 16,0 11 2-16,0 3-2 15,0-8 4-15,0-9-1 16,30-9-3-16,1-16 0 16,7-10 7-16,22-5-3 15,23 0 4-15,-4-32 3 16,10-11-10-16,-32 4 13 16,-27 5-13-16,-21 2-1 15,-9 3 38-15,0-5-24 16,-39 3 10-16,1 5-6 15,19 12-16-15,7 8 23 16,2 6-25-16,10 0 0 16,0 14-1-16,0 29-19 15,38 17 19-15,3-3 1 16,17 0 0-16,-4-8-1 0,-1-14 1 16,-11-17 0-16,-4-8-2 15,-16-10 3-15,0 0-1 16,0-15 13-16,2-25-11 15,-2-8 16-15,-19-4-18 16,9 4 0-16,-2-1 3 16,6 6 0-16,6 9-4 15,-6 18 1-15,-10 9 0 16,22 7-4-16,11 0-6 16,15 0-9-16,9 25 14 15,-12 16-13-15,-13 11 9 16,-12-4-3-16,-11 1 6 0,-2-11-3 15,4-11 9 1,-17-6 0-16,8-10-1 0,-8-8 6 16,6-3-5-16,2 0 8 15,8 0 2-15,6-26 21 16,9-14-31-16,7-9 0 16,7-5 0-16,-7 0 4 15,0 5-4-15,0 6 1 16,-18 15 1-16,-9 14 2 15,-3 5-4-15,-8 9 0 16,9 0-6-16,7 0-7 16,6 34-2-16,10 12 13 15,-10 5 2-15,6-3-8 16,-8-7 8-16,2-10 0 16,0-14-6-16,-9-9 6 0,-4-8 0 15,1 0 0-15,9 0 0 16,12-30 19-16,2-11-19 15,11-1 0-15,0-7 5 16,-3 6-1-16,4 2-3 16,-7 16-1-16,-12 17 1 15,-3 8-6-15,5 0-6 16,-3 17 0-16,4 23 8 16,-1 6-9-16,5-1 4 15,14 1-75-15,35-11-63 16,26-19-124-16</inkml:trace>
  <inkml:trace contextRef="#ctx0" brushRef="#br0" timeOffset="48059">15022 847 775 0,'0'0'151'0,"0"0"-81"15,0 0-7-15,0 0-20 16,0 0 8-16,0 0 8 0,252-198 28 16,-205 132-13-16,-3-2-38 15,-21-6 17-15,-21-2-35 16,-2 9 3-16,0 10 19 15,-36 14-37-15,-3 19 21 16,14 16-14-16,9 8-4 16,3 0-12-16,-3 43 1 15,7 31 5-15,3 24-8 16,6 1 18-16,0-7-10 16,25-6 0-16,19-8 1 15,-6-22 2-15,-7-13-3 16,-1-17 0-16,-8-18-8 0,-13-5 10 15,7-3-3 1,22 0 1-16,17-31 0 0,20-9 12 16,2 0-12-16,-4 2 0 15,-3 18-3-15,-10 9 3 16,-13 11-3-16,2 0-5 16,-5 3-5-16,0 23 8 15,11-1-17-15,-8 1-1 16,4-6 16-16,2-8-4 15,-8-7 11-15,9-5 0 16,-13 0 0-16,-5-8 11 16,-11-15-11-16,-12-9 0 15,-13-2 6-15,0-3 2 16,-13-3-8-16,-42 0 0 16,-5 6 5-16,13 10 11 0,-3 10-16 15,17 13 0-15,17 1-3 16,-6 4-8-16,13 42 9 15,2 14-3-15,7 11 10 16,0-4-5-16,54-10 0 16,13-12 0-16,-4-13-5 15,-3-16 2-15,8-12 0 16,-5-4-1-16,7-4 4 16,-4-24 1-16,-11-7-1 15,5-7 0-15,-5-7 0 16,5 1 3-16,-7-1-4 15,-7 15 1-15,-5 14-5 0,-19 14-5 16,6 6-4-16,-6 0-25 16,-12 15 38-16,-1 16-30 15,-9 1 16-15,0-4 4 16,0-7 3-16,0-11-1 16,0-7-2-16,0-3 11 15,0 0 8-15,0 0-3 16,0-11 7-16,-19-9-12 15,-19-8 0-15,-23 4 15 16,11 4-15-16,-13 0 12 16,3 9 8-16,11 0-14 15,-1 7-6-15,25 4 0 16,-5 0 0-16,8 35-13 0,19 11 13 16,3 9 0-16,0-2-3 15,16-7 8-15,26-9-6 16,11-14 1-16,7-12-6 15,1-7-6-15,-7-4 12 16,-2 0 0-16,-15-18 5 16,-5-7 1-16,-10-4-6 15,3-5 0-15,-9 2 3 16,-2 6 14-16,-9 12-16 16,-5 8 3-16,0 6-4 15,0 0-4-15,0 6-6 16,0 28-1-16,3 9 11 0,27 0 2 15,1-5-2 1,20-10 0-16,5-11 1 0,-1-11 7 16,19-6-8-16,-5 0 0 15,-3-21 6-15,-2-9 2 16,3-8-4-16,-14-2-4 16,-4-2 14-16,-5-2-9 15,-5 8-3-15,-1 4-2 16,-13 18 4-16,3 5-8 15,-6 9 4-15,4 0 0 16,2 0-10-16,-5 20-1 16,-1 3 10-16,-6-4-1 15,0-1 2-15,-7-7-5 16,-9-5 5-16,0 0 0 0,0-6 1 16,0 0 11-16,0 0-12 15,0 0 0-15,-25-12 5 16,-19-6-1-16,5 0-4 15,-5 0 0-15,6 4 0 16,0 8 0-16,-4 6-5 16,7 0-4-16,4 26 8 15,9 19-7-15,17 10 8 16,5-6 0-16,0-1-3 16,0-11 1-16,20-8-3 15,15-16-3-15,3-13 6 16,9 0 0-16,8-2 4 15,5-38-2-15,7-9 12 0,-10-16-6 16,-2-12 18-16,-17-9-5 16,-10-6-2-16,-28-7 28 15,0-1-26-15,0 11-1 16,-44 20 8-16,11 23-20 16,11 29 17-16,16 17-23 15,-4 0-8-15,4 54 6 16,6 26-11-16,0 26 13 15,0-3 6-15,44-6 4 16,17-5-20-16,-1-11-1 16,17-13-56-16,2-11-14 15,20-14-117-15,-2-23-183 16</inkml:trace>
  <inkml:trace contextRef="#ctx0" brushRef="#br0" timeOffset="48354">19164 764 872 0,'0'0'129'0,"0"0"-49"16,0 0-22-16,0 0-16 16,0 0-42-16,0 0 0 15,-129 16 8-15,135 8-7 16,35-7-1-16,13-5 12 0,-9-10-4 15,6-2-4-15,-17 0 14 16,4 0 8-16,-2-23 41 16,-26-3-33-16,-10-6 6 15,0 7-19-15,0-1-20 16,-46 13-2-16,-10 10-39 16,2 3-88-16,15 0-81 15,39 14-230-15</inkml:trace>
  <inkml:trace contextRef="#ctx0" brushRef="#br0" timeOffset="49495">20458 690 660 0,'0'0'287'0,"0"0"-166"16,0 0 9-16,0 0-31 16,0 0-37-16,-228-150-22 15,212 147-22-15,-10 3-4 16,-9 0-14-16,-3 24 0 16,-9 19-5-16,2 11 5 15,26 6 0-15,12-3-1 16,7-5 7-16,7-12-15 15,63-15 7-15,9-13 2 0,17-12 9 16,-2 0-9 0,-4-21 4-16,-15-15 3 0,-4-10-5 15,-27-17 23-15,-11-9 0 16,-19-19-19-16,-14-10 34 16,0-4-29-16,-31-1 1 15,-23 15 4-15,10 20-13 16,11 28 29-16,18 19-23 15,2 22-2-15,7 2 5 16,6 8-12-16,0 53-21 16,0 24 17-16,12 32 4 15,26 1 0-15,23-2 0 16,10-9 0-16,4-22-3 0,1-16 3 16,-12-26-7-16,2-17 6 15,-6-18 1-15,-11-8-9 16,17-6 9-16,11-34 0 15,3-14 8-15,11-6-8 16,-3-6 0-16,-11 0 1 16,-17 6 3-16,-18 17-4 15,-20 18 0-15,-6 10 0 16,0 15-11-16,3 0-7 16,-2 6-10-16,-3 20 21 15,-3 0-19-15,-11-6 21 16,6-6-8-16,-6-6 13 0,0-5-12 15,0 1 6 1,0-4 1-16,0 0 4 0,0 0 2 16,0-4 12-16,0-13-13 15,-17 0 0-15,-11 2 3 16,-10 1-3-16,-3 12-6 16,-17 2 4-16,1 0-1 15,-10 2-6-15,23 33 6 16,12 7 3-16,23 7-4 15,9 3 4-15,0-9-1 16,60-12-3-16,4-14-12 16,5-12 3-16,-1-5-10 15,-15 0 23-15,-4-10-3 16,-16-13 5-16,-13 3-2 0,-13 0 1 16,-7 5 5-16,0 4-2 15,0 8-4-15,0 0 0 16,0 3-8-16,0 0 5 15,12 6-12-15,14 14 12 16,5-3 6-16,8-6 1 16,5-7-4-16,16-4 0 15,11 0 14-15,17-29-14 16,-2-17 10-16,-4-11 17 16,-27-12 1-16,-24-5 17 15,-24-9-19-15,-7-5-3 0,0 7 15 16,-35 10-32-1,-4 20 19-15,20 22-4 0,0 18-13 16,16 7-1-16,-3 4-7 16,-10 44-18-16,0 24 9 15,4 24 14-15,12-4-7 16,0-3 2-16,0-4-11 16,37-13-14-16,14-13-53 15,19-18-29-15,6-23-26 16,7-14-111-16,-6-20-91 15</inkml:trace>
  <inkml:trace contextRef="#ctx0" brushRef="#br0" timeOffset="49993">22075 319 415 0,'0'0'153'0,"0"0"33"0,0 0-81 15,0 0 14-15,0 0-49 16,0 0-63-16,32-25-5 15,136 23-1-15,22 2 10 16,-6 0-11-16,-14 0 0 16,-24 0-4-16,-25 0 5 15,-30 2-1-15,-37 2 0 16,-26-1 2-16,-17-3 8 16,-11 0-9-16,0 0 75 15,0 0 64-15,-33 0-93 16,-11-9-35-16,-3 9 0 0,1 0-8 15,2 0 7-15,3 17-11 16,3 14 0-16,10 4 3 16,11-1 3-16,17-5-6 15,0-3 0-15,0-6 0 16,30-4 1-16,11-1-1 16,12-7 0-16,-1-2 7 15,11-6-1-15,3 0-5 16,5-11 1-16,-5-15-1 15,-18 0 2-15,-16-2-3 16,-17 5 0-16,-15 9 4 16,0 4-2-16,0 10-4 15,0 0 0-15,0 0-4 16,0 0 0-16,0 16-8 16,13 9 14-16,34 1-6 0,27-4-40 15,5-8-75-15,-9-8-111 16,-13-6-214-16</inkml:trace>
  <inkml:trace contextRef="#ctx0" brushRef="#br0" timeOffset="50304">24298 46 243 0,'0'0'693'0,"0"0"-520"15,0 0-105-15,0 0 30 0,0 0-7 16,0 0-88-16,-28-46 9 16,28 46-10-16,0 0 5 15,0 0-14-15,0 0 7 16,-7 0-21-16,7 0 6 16,0 2-45-16,0 10 50 15,0-3-6-15,13 0 6 16,9-7 2-16,-3-2 8 15,1 0 0-15,-4 0 11 16,-16 0-9-16,0 4-4 16,0 4-120-16,0 9-132 15,0 9-82-15</inkml:trace>
  <inkml:trace contextRef="#ctx0" brushRef="#br0" timeOffset="50511">24276 575 853 0,'0'0'300'0,"0"0"-173"16,0 0-85-16,0 0-11 16,0 0-21-16,0 0 32 15,-184 220 1-15,63-140-21 16,0 3-22-16,-8-3-16 0,11-9-141 15,-9-10-305-15</inkml:trace>
  <inkml:trace contextRef="#ctx0" brushRef="#br0" timeOffset="-4350">566 3579 159 0,'0'0'571'16,"0"0"-432"-1,0 0-111-15,0 0-14 0,0 0 13 16,276-14-26-16,-232 35 12 15,-21 4 1-15,-17 9-3 16,-6 12 14-16,-29 3 30 16,-54 8-5-16,-8-6-14 15,11-10-25-15,26-13 3 16,26-19-1-16,28-9-4 16,0 0 7-16,0 0-16 15,63-6 0-15,71-31 7 16,54-24 1-16,37-12-8 15,-3-4-27-15,-37 8-114 16,-72 17-47-16,-67 18-143 0</inkml:trace>
  <inkml:trace contextRef="#ctx0" brushRef="#br0" timeOffset="-4109">1408 3340 403 0,'0'0'201'16,"0"0"-20"-16,0 0-34 15,0 0 21-15,0 0-59 16,0 0-3-16,-245-97-30 15,245 97-32-15,0 0-26 16,28 0-18-16,49 0 0 16,30 26 7-16,24 19-7 15,-10 15 13-15,-7 11 3 16,-16 12-2-16,-21 6 13 16,-39 2-25-16,-38 9 2 0,0 3-3 15,-66-8 3-15,-59-9-8 16,-24-12-29-16,3-17-79 15,22-13-133-15,36-14-274 16</inkml:trace>
  <inkml:trace contextRef="#ctx0" brushRef="#br0" timeOffset="-3434">2576 3720 714 0,'0'0'233'0,"0"0"-107"15,0 0-5-15,0 0 10 16,0 0-52-16,0 0-42 16,-41-117 7-16,41 117-44 15,0 0-5-15,0 14-9 0,26 26 14 16,5 9 3-16,5-4-3 15,2 1 0-15,0-11-1 16,4-13 3-16,8-16-4 16,-3-6 2-16,7 0 0 15,1-38 5-15,-5-7-5 16,-1-9 0-16,-13 3 7 16,-19 2-6-16,-4 5-1 15,-13 11 3-15,0 4-1 16,0 9-2-16,-22 8 0 15,-8 4 0-15,11 5-4 16,7 0 0-16,5 3-10 0,4 0 8 16,3 0-12-16,0 14 7 15,0 18 8-15,0-1 3 16,38 0-4-16,4 1 4 16,18-3 0-16,-5-3-1 15,-5-1 1-15,-12 1 1 16,-6 0-1-16,-23 0 0 15,-9-1-5-15,0-5 5 16,0-2-8-16,-47-4-38 16,-30-6-23-16,-27-2-41 15,2-6-76-15,-5 0-15 16,-14-3-88-16</inkml:trace>
  <inkml:trace contextRef="#ctx0" brushRef="#br0" timeOffset="-3154">2271 3285 527 0,'0'0'160'0,"0"0"-19"15,0 0-33-15,0 0-32 16,0 0-74-16,0 0-2 16,-38 6-1-16,38 26 1 15,35-7 4-15,14-8-4 16,1-6 0-16,-3-11 17 15,2 0 32-15,-11 0 42 0,-4-5-22 16,-18-15-18-16,-13 0-4 16,-3-3-24-16,-9 2-21 15,-51 8-2-15,-4 8-45 16,4 5-55-16,16 0-65 16,28 13-75-16,16 19-121 15</inkml:trace>
  <inkml:trace contextRef="#ctx0" brushRef="#br0" timeOffset="-2829">3568 3411 889 0,'0'0'166'0,"0"0"-22"15,0 0-11-15,0 0-63 16,0 0-17-16,0 0-48 16,-38-57-4-16,38 57-2 15,0 26-7-15,25 16 8 16,10 7 0-16,-10 11 0 16,4 3 2-16,2 0-2 15,-1-6 0-15,-5-12-6 16,6-7-10-16,4-18-26 0,-2-5-44 15,-2-15-26 1,-2 0-8-16,-4-25 2 0,-3-31-65 16,-16-4-75-16</inkml:trace>
  <inkml:trace contextRef="#ctx0" brushRef="#br0" timeOffset="-1688">3120 3214 54 0,'-33'-35'382'0,"33"9"-228"15,0 7-15-15,46-1-74 16,51 2-51-16,27 4 2 16,7 8-2-16,-10 6-14 15,-22 0-2-15,-30 29 2 16,-25 10-16-16,-41 5-25 16,-3 2-37-16,-41 7 8 0,-53 2 32 15,-2-1-10-15,13-7 8 16,29-11 24-16,39-8 16 15,15-9 6-15,0-5 13 16,0-6 14-16,47-5 29 16,14-3 1-16,21 0 6 15,10-3 0-15,9-12-28 16,-8-1-1-16,-10 1-11 16,-14 4 19-16,-23 3 16 15,-24 2-2-15,-13 3 15 16,-9 0-3-16,0 3-22 15,0 0-7-15,0 0-40 0,0 0-3 16,0 0-4 0,0 8-7-16,0 18 9 0,0 2 4 15,0 4-2-15,13 0 3 16,6-6-5-16,9-9 0 16,0-7-7-16,10-6 13 15,-5-4-6-15,11 0 3 16,-3-22 1-16,3-7 9 15,1-9-13-15,-7 4 0 16,-6 5 5-16,-7 6 0 16,-11 12-1-16,-8 8 5 15,-6 3-4-15,0 0-5 16,2 0-2-16,12 0-15 16,2 26 15-16,9 3 1 15,-3-1 1-15,0-5 0 0,0-5 0 16,-6-8-4-16,1-6-3 15,5-4-10-15,0 0 5 16,16 0-23-16,1-6 35 16,-3-17 0-16,13 0 0 15,-5 0-1-15,0 2 0 16,-11 8 1-16,-18 4-2 16,-5 9 2-16,-4 0-1 15,1 0-8-15,8 0-6 16,14 0 14-16,-4 12-8 15,20-4 9-15,3-2 2 16,19-6 2-16,-4 0-3 0,9 0 4 16,-17 0-3-1,-14-11 21-15,-12-6 2 0,-20 2 20 16,-3 1 6-16,-6-6-2 16,0 4-6-16,0 0-6 15,-22 8-14-15,6 5 11 16,16 3-22-16,0 0-12 15,0 0 0-15,0 37-10 16,0 14 10-16,32 18 3 16,-4 11-2-16,-1 3 6 15,1 6-7-15,-6-6 0 16,-6-14-2-16,0-18 5 16,-10-25-3-16,0-16 0 0,-3-6 0 15,-3-4 13 1,0-4-11-16,0-35 9 0,0-27 4 15,-25-14-11-15,-13-15-4 16,-7-7 0-16,-2 2 2 16,3 2-5-16,12 13 3 15,10 19-5-15,22 19-1 16,0 22-3-16,0 17 1 16,5 8-14-16,37 0-18 15,25 0 31-15,-3 20-18 16,-11 9-4-16,-2 2 22 15,-28 3-16-15,-23-2 9 16,0-4-12-16,0 4-19 16,-45-7-27-16,13 1-50 0,-2-6-83 15,30-14-38-15,4-6-164 16</inkml:trace>
  <inkml:trace contextRef="#ctx0" brushRef="#br0" timeOffset="-883">6061 2979 507 0,'0'0'238'0,"0"0"-52"16,0 0-27-16,0 0-34 15,0 0-2-15,0 0-77 16,-25-81-38-16,25 134 0 16,0 15-3-16,6 13 23 15,43 4-20-15,-5-5 3 0,-3-5-3 16,-7-13-2-16,-7-13-5 15,-5-17-1-15,-14-15-1 16,0-10-18-16,-8-7-37 16,0 0-9-16,0 0 22 15,0-13 5-15,0-16-11 16,-27-8 39-16,-17 0 10 16,-6 3-3-16,9 5-5 15,-5 6 6-15,21 12-2 16,6 2 2-16,16 3 2 0,3 4 0 15,0 2 0 1,0 0-2-16,32 0-17 0,15 0 19 16,20 0 7-16,4 0-5 15,11-8-1-15,-2-5 4 16,-8 2-5-16,-12 2 13 16,-19-2-5-16,-11 6 10 15,-15 1 32-15,-15-1-20 16,0 5 3-16,0 0-4 15,0 0-18-15,0 0-11 16,16 9-25-16,16 16 25 16,18 4 6-16,27-9-2 15,3-15 0-15,8-5-3 16,-8 0 2-16,-20-12 11 16,-16-10-12-16,-14 0 6 15,-27-5 47-15,-3 1-12 16,0 8-1-16,0-1-5 0,0 8-14 15,-3 6 11-15,-11 5-26 16,6 0-5-16,-9 5-3 16,-5 38 7-16,-7 26-5 15,7 11-2-15,19 11 1 16,3 6-1-16,0 9 0 16,32 15 0-16,43 4 5 15,18-2 1-15,-1-8-6 16,-16-18 0-16,-21-23 0 15,-27-19 1-15,-18-24-1 0,-10-20 0 16,0-11 3 0,-60 0-1-16,-49-20 43 0,-34-25-36 15,-3-12-7-15,0-6-2 16,22-6-13-16,12 9-24 16,34 11 16-16,40 7-52 15,38 10-50-15,0 3-153 16,47 10-282-16</inkml:trace>
  <inkml:trace contextRef="#ctx0" brushRef="#br0" timeOffset="11253">8056 3265 573 0,'0'0'187'0,"0"0"-39"0,0 0-27 16,0 0-21-16,0 0 15 15,0 0-48-15,-112-51-11 16,112 51 6-16,0 0-38 16,0 0-12-16,5-3-12 15,61 0 2-15,49-6 1 16,40 0-3-16,13-2 0 15,-3 0 5-15,-28 2 1 0,-58 1-6 16,-34 5 0 0,-23-1 1-16,-22-3 25 0,0-5-8 15,0-8-2-15,-39-9 0 16,-30 4-11-16,-19-1-6 16,-14 3 2-16,3 3-1 15,23 6 7-15,26 2-7 16,33 10 0-16,17-1 17 15,0 3-16-15,0 0-2 16,23 0-2-16,53 0 2 16,32 9 0-16,29 13 1 15,-13-2 0-15,-14 3-4 16,-24 6 9-16,-16 2-5 16,-26 6 0-16,-27 9-1 15,-17 11-8-15,-49 5-37 0,-56 8-94 16,-18-5-160-16,2-10-449 15</inkml:trace>
  <inkml:trace contextRef="#ctx0" brushRef="#br0" timeOffset="54560">9994 3449 542 0,'0'0'212'0,"0"0"-38"0,0 0-120 15,0 0 59-15,0 0-26 16,0 0-24-16,47-18 26 15,8-25-34-15,5-20-42 16,23-11 40-16,-7-9-43 16,-12-5 11-16,-14-7-14 15,-28-3-4-15,-22 11 21 16,0 9-23-16,0 30 3 16,-28 22 21-16,0 14-24 15,12 12 21-15,0 0-22 0,-23 34-14 16,1 41 14-16,7 25 0 15,24 17 1-15,7-3-4 16,51-5 10 0,29-15-9-16,-5-13 2 0,-4-27 0 15,-14-19 4-15,-26-19-4 16,-9-10 0-16,-12-6-5 16,13 0 14-16,-1-40-3 15,3-11-6-15,-3-6 2 16,-6 11 6-16,-3 17-8 15,-10 12 0-15,3 8 0 16,2 9 2-16,14 0-8 16,9 6-7-16,13 20 13 15,10 2-3-15,1 4 3 16,-2-9 0-16,1-3 0 0,-3-9 8 16,-10-5-12-16,-3-6 4 15,-8 0 0-15,-8 0 1 16,0-17 0-16,-6-21-1 15,3-12 0-15,-7-14 9 16,-5-4-12-16,-7 2 3 16,0 14 0-16,-23 15 4 15,-21 15-3-15,5 10-1 16,17 8 0-16,7 4 0 16,5 16-1-16,-6 29-19 15,16 15 20-15,0 6 6 16,0-3-6-16,76-6 0 0,10-14 0 15,7-18 6 1,-2-13-10-16,-5-12 4 0,-2 0 0 16,-2-17 5-16,-13-10-4 15,-14-4-1-15,-5 3 0 16,-18-3 7-16,-17-1-7 16,9 6 0-16,-15 9 0 15,-4 5-3-15,3 10 3 16,1 2-3-16,13 0 0 15,7 0-11-15,5 14 7 16,-15 6-3-16,-2-5 2 16,-7-7-2-16,-10-1 3 15,6-6 5-15,-6-1-2 0,0 0 8 16,0 0 11 0,-14-1-15-16,-24-18 0 0,-3 5 1 15,-3 3-1-15,5-1 0 16,1 10 0-16,7-2 6 15,-13 4-13-15,-2 0 6 16,-1 24 1-16,9 19-10 16,23 5 10-16,15 6 0 15,0 7 0-15,28-10 4 16,35-6-13-16,7-19 9 16,6-14 0-16,-2-12-10 15,-17 0 14-15,-6-12-4 0,-10-22 3 16,-13-6-2-1,-21-3 16-15,-7-3-12 16,0 7-5-16,0 4 23 0,0 12-21 16,-16 9-1-16,3 11 14 15,7 3-13-15,6 0-2 16,0 17-9-16,0 21 9 16,0 7-4-16,0 1 5 15,28-6-1-15,17-6 0 16,-6-8 2-16,2-12-5 15,3-8 3-15,-5-6 0 16,8 0 0-16,10-15 3 16,7-25-3-16,12-11 0 15,10-7 3-15,-4-1-1 16,1-6-2-16,-7 7 0 0,-23 9 2 16,-8 18 2-16,-19 17-4 15,-14 11 0-15,-2 3-7 16,-1 3 6-16,4 25-9 15,3 9 10-15,-7 3-16 16,5-5 12-16,-6-9-2 16,6-9-3-16,-11-9 4 15,3-5 0-15,-6-3 5 16,0 0 0-16,0 0 11 16,-6-11-9-16,-27-15-2 15,-11 0 0-15,-3-2 1 16,9 4-1-16,7 10 0 0,7 6 0 15,12 5-4-15,-7 3 4 16,-3 3-11-16,0 34 6 16,-8 11 5-16,30 7-1 15,0-2 1-15,8-3 0 16,52-13-9-16,1-11 9 16,2-14-1-16,3-12-5 15,-5 0 6-15,-8-24-5 16,-11-15 5-16,-19-10 0 15,-18-9 17-15,-5-5-16 16,0-5 19-16,0-9-9 16,-22 3-7-16,0 2 16 15,12 15-20-15,-2 20 0 0,8 20 17 16,4 13-13 0,-12 4-4-16,12 0 0 0,0 32-11 15,0 28 4-15,0 23 7 16,0 8 0-16,22-2 0 15,22-6 4-15,20-8-8 16,9-16 2-16,4-13-36 16,8-11-24-16,7-17-125 15,12-11-141-15,11-7-283 16</inkml:trace>
  <inkml:trace contextRef="#ctx0" brushRef="#br0" timeOffset="54758">14161 3194 810 0,'0'0'168'15,"0"0"-56"-15,0 0-87 16,0 0 28-16,0 0-2 16,322-78-39-16,-226 67 2 15,-11 2-14-15,-8 7-9 16,-17 2-61-16,-29 0-151 15,-25 0-172-15</inkml:trace>
  <inkml:trace contextRef="#ctx0" brushRef="#br0" timeOffset="54915">14159 3402 525 0,'0'0'187'0,"0"0"-72"16,0 0-113-16,0 0 44 15,299 0-15-15,-145 0-28 16,11 0-3-16,-17-8-207 16,-13-10-388-16</inkml:trace>
  <inkml:trace contextRef="#ctx0" brushRef="#br0" timeOffset="55148">15423 3157 637 0,'0'0'261'16,"0"0"-113"-16,0 0-73 15,0 0 24-15,0 0-33 16,0 0-39-16,-33-57-6 16,117 45-21-16,30-3 0 15,23-2 4-15,-4 6-4 16,-18 3-41-16,-23 4-95 15,-42 4-86-15,-41 0-83 16,-9 14-225-16</inkml:trace>
  <inkml:trace contextRef="#ctx0" brushRef="#br0" timeOffset="55285">15368 3317 400 0,'0'0'272'0,"0"0"-82"15,0 0-83-15,0 0 10 16,0 0-69-16,0 0-45 15,297-43-3-15,-124 25-17 16,16 7-191-16,7 2-182 16</inkml:trace>
  <inkml:trace contextRef="#ctx0" brushRef="#br0" timeOffset="56510">17100 3045 845 0,'0'0'214'0,"0"0"-117"16,0 0 29-16,0 0-36 15,0 0-42-15,-28-152-6 16,28 127-25-16,31 2-5 16,14 8 9-16,3 4-16 15,2 6-5-15,-2 5 0 16,2 0 0-16,-8 8-9 15,2 24 6-15,-15 7 3 16,-20 8-8-16,-9-5 10 16,0 1-2-16,0-9 0 15,0-5 1-15,0-12-6 16,0-8 0-16,0-9-2 0,0 0 0 16,0 0 14-16,0-6-4 15,16-26 3-15,17-7-3 16,11-10-3-16,0-3 0 15,3 3 0-15,-1 4 0 16,-9 11 9-16,-11 9-10 16,-6 13 1-16,-17 9 0 15,2 3-3-15,12 0-4 16,5 11-2-16,6 20 1 16,-2 10 9-16,2-1-1 15,-3-5 0-15,-3-10 3 16,-5-11-7-16,-4-5 4 0,-4-7-2 15,1-2-6 1,12 0 9-16,0-2-1 0,6-28 5 16,11-3-3-16,-7-7 7 15,6-6-9-15,-13 4 0 16,-5 4 20-16,-20 10-17 16,0 13 11-16,0 6 1 15,0 6-10-15,0 3-4 16,0 0-1-16,0 6-13 15,0 28 9-15,2 9 6 16,26 0-2-16,5-5 0 16,5-5 1-16,1-6-7 15,-3-7-6-15,-3-6-7 0,-5-6 16 16,-2-8-17 0,2 0 20-16,17 0-1 0,-7-16 2 15,9-16 3-15,-9-5-4 16,-8-4 0-16,-15 1 20 15,-15 6-13-15,0 3 8 16,0 11-2-16,0 8-3 16,0 9 6-16,0 3-16 15,0 0-6-15,0 6 2 16,0 25-6-16,10 7 10 16,21-2 0-16,14-1 4 15,6-6-5-15,6-9 1 0,17-7-6 16,4-9 0-1,15-4 6-15,5 0 0 0,-9-15 0 16,-10-15 3-16,-12-8 2 16,-19-8-5-16,-20-5 0 15,-11-9 15-15,-17-11-11 16,0-4 12-16,-6 4-4 16,-49 8-6-16,1 11 19 15,6 18-25-15,13 17 4 16,10 11 0-16,19 6-4 15,-4 37-3-15,10 37-8 16,0 24 11-16,0 5 7 16,0-4-7-16,0-7 0 15,38-17-7-15,17-15 7 16,14-20 0-16,24-23-14 0,28-17 1 16,8 0 6-16,11-40 3 15,6-20 4-15,-25-8 2 16,-16-13 2-16,-36-8-4 15,-24-4 3-15,-36-3-2 16,-9 5 27-16,-28 17-28 16,-51 20 3-16,-11 19 18 15,12 24-19-15,-15 11-2 16,10 28 0-16,17 49 2 16,34 26-7-16,32 15 5 15,60 2 0-15,86-9 5 16,38-10 2-16,30-16-14 0,8-16-72 15,7-20-251-15</inkml:trace>
  <inkml:trace contextRef="#ctx0" brushRef="#br0" timeOffset="64979">20530 4374 656 0,'0'0'208'0,"0"0"-75"16,0 0 13-16,0 0-42 0,0 0-47 15,0 0 19-15,-240-8-29 16,169 2-6-16,5 6-25 16,9 0-12-16,12 0 7 15,17 0-11-15,-4 0 0 16,0 0-1-16,4 0 2 16,-5 17-1-16,11 9 0 15,0 8 0-15,19 10-8 16,3 1 1-16,0 13 7 15,0 7-1-15,0 18 3 0,3 5-2 16,13 12 5 0,-3 6-2-16,-13 0 22 0,0-1-19 15,0-10 5-15,0-9 10 16,0-27-16-16,0-12-3 16,0-16-2-16,0-14 3 15,0-9-1-15,0-4-2 16,0-2 0-16,0-2 5 15,0 0 1-15,0 0 5 16,9 0 4-16,13 0-7 16,33 0 2-16,22-2-3 15,43-18-6-15,16-3 9 16,-2 0-7-16,-1 3-6 0,-38 3-22 16,-28 11-83-1,-45 6-175-15,-22 0-397 0</inkml:trace>
  <inkml:trace contextRef="#ctx0" brushRef="#br0" timeOffset="66762">20791 4832 613 0,'0'0'218'0,"0"0"-63"16,0 0 10-16,0 0-37 15,0 0-28-15,0 0-43 16,-22-49-26-16,22 49-20 16,0 15-11-16,0 21-3 15,6 19 1-15,26 14 4 16,-7 2 1-16,5 6-3 15,-2-2 0-15,-3-10 1 16,4-13 3-16,2-16-8 16,8-17-7-16,5-19-1 15,13 0 9-15,17-24 4 16,12-30-1-16,12-20 14 16,-12-7-13-16,-17-7 15 0,-31-1-4 15,-24 4 5 1,-14-6 3-16,-14 10-15 0,-27 21 3 15,3 20 13-15,16 26-14 16,13 11 16-16,1 3-23 16,-3 23-8-16,8 42 3 15,-5 27 0-15,8 11 5 16,0-3 2-16,22-11 1 16,39-21-4-16,10-11 1 15,5-22-11-15,-1-15 2 16,-4-12-13-16,-5-8 18 15,-8 0-2-15,-1-26 12 0,-23-8-6 16,-12-3 0-16,-14-3 2 16,-8-5 6-16,0-3-8 15,0 1 0-15,-22 4 12 16,-1 12-9-16,7 11 2 16,6 11 1-16,10 6-5 15,0 3-1-15,0 0 0 16,0 0-12-16,0 20 9 15,16 16-3-15,31 11 2 16,-1-2 4-16,7 5-5 16,-1-8 2-16,-14-2-15 15,-13-11-3-15,-9-3 10 16,-10-9-13-16,-6-6 8 16,0 1-6-16,-16-6-1 15,-34-1 22-15,-5-2-18 0,1-3 2 16,10 0 10-16,5 0-14 15,20 0 17-15,7 0-3 16,12 0-2-16,0 0 2 16,6-3-34-16,49-6 6 15,14-5 29-15,8-6 9 16,-1-5-3-16,7-7 0 16,-1-5 0-16,-13-6 18 15,-14 0 2-15,-24-2 2 16,-24 1 30-16,-7 2-24 15,0 4 1-15,-16 10-8 16,-16 11 1-16,-2 5 17 0,7 10-30 16,-1 2-7-16,6 0-2 15,6 22-5-15,10 21 5 16,6 13 0-16,0-6 2 16,6-2-3-16,46-7 1 15,4-10 0-15,-2-5-5 16,4-9-33-16,-4-2-26 15,-17-1-115-15,-5-9-177 16</inkml:trace>
  <inkml:trace contextRef="#ctx0" brushRef="#br0" timeOffset="67144">23009 4838 742 0,'0'0'220'0,"0"0"-53"16,0 0-35-16,0 0-25 16,0 0-37-16,0 0-48 15,-108-57-15-15,108 62-7 16,31 24 0-16,18 8-3 16,1 6 3-16,-6 3 0 15,-11-1 2-15,-8-5 0 16,-3-4-2-16,-6-6 0 15,-4-16 0-15,-8-5 3 0,2-9-3 16,-6 0 0 0,6 0 21-16,4-14-18 0,2-20 29 15,4-18-22-15,17-5 7 16,-5-9-7-16,10 6-10 16,-6 11 0-16,-17 21-2 15,1 16-7-15,-2 12-43 16,-11 6-94-16,-3 34-32 15,0 11-59-15,0-2-248 16</inkml:trace>
  <inkml:trace contextRef="#ctx0" brushRef="#br0" timeOffset="67931">23672 4909 574 0,'0'0'243'0,"0"0"-88"15,0 0-16-15,0 0-21 16,0 0-11-16,0 0-63 16,-66-134 2-16,44 134-24 15,-3 0-15-15,-8 0-3 16,-1 8-4-16,2 21 0 16,4 13-7-16,18 6 9 15,10-1-5-15,0-7 3 16,0-6-14-16,32-10 6 15,6-14-26-15,-1-6 11 16,1-4 20-16,-8 0 1 0,-8 0 2 16,-13-14 6-16,-9-7-6 15,0-5 28-15,0 4-17 16,0-4 10-16,0 9 8 16,-15 5-23-16,5 9 12 15,4 3-11-15,6 0 0 16,0 0-14-16,0 18-7 15,0 13 14-15,0 12-4 16,0-8 7-16,16-7-4 16,12-5 1-16,-9-6-3 15,-3-8-5-15,4-7-4 16,-6-2 3-16,8 0 3 16,5-8 12-16,1-15 0 0,-12-10-5 15,6 0 2 1,0-5 3-16,-2 2-6 0,2 7 0 15,-6 10 0-15,-4 9 4 16,4 8-9-16,0 2 5 16,12 0-9-16,4 2 3 15,-6 27-1-15,-4 3 5 16,-6-1 0-16,-3-3-20 16,-4-7 13-16,4-4 5 15,3-10-2-15,7-2-3 16,-1-5 9-16,-3 0 0 15,3 0 10-15,0-26-5 0,0-3-1 16,-13-5 9-16,7-6 2 16,-3-6 20-16,-7 3-25 15,-6 9-7-15,0 14 22 16,0 11-11-16,0 9 17 16,0 0-31-16,0 20-22 15,0 23 19-15,0 10 2 16,17-3 2-16,5-2-2 15,10-10 2-15,5-9-2 16,9-13-40-16,-5-7-25 16,9-9-12-16,-9 0-111 15,-2 0-49-15,-11-20-158 16</inkml:trace>
  <inkml:trace contextRef="#ctx0" brushRef="#br0" timeOffset="68222">24133 4641 455 0,'0'0'191'16,"0"0"-62"-16,0 0 7 16,0 0-30-16,0 0-68 15,0 0-38-15,-101-39 2 16,126 48-2-16,13 8 0 16,0 1 1-16,-2-4 8 15,-11-5-9-15,3-6 0 16,-9-3 8-16,-12 0-3 15,-1 0 69-15,-6-23 9 16,0 0-50-16,0-1 18 0,0 6-33 16,-16 6-13-16,4 3-1 15,2 9-4-15,4 0 0 16,6 3-58-16,0 32-97 16,0 10 30-16,12 8-179 15</inkml:trace>
  <inkml:trace contextRef="#ctx0" brushRef="#br0" timeOffset="74661">24727 4966 279 0,'0'0'257'16,"0"0"-93"-16,0 0-43 15,0 0-23-15,0 0 12 16,0 0-42-16,-6-112 21 16,-10 96-40-16,0 4 3 15,-6 4-11-15,-6 5-32 16,-11 3-6-16,-8 0-3 16,-7 0-4-16,7 23-4 0,8 11 8 15,10 3 0-15,14 3-2 16,8-5-14-16,7-7 8 15,0-8-14-15,0-8 4 16,16-7 11-16,22-5-2 16,1 0 9-16,5 0 1 15,-12-8 4-15,-10-7-4 16,-7 6-1-16,-8 4 0 16,-7-1 15-16,0 6-15 15,0 0 4-15,0 0-4 16,6 0-13-16,10 0 8 15,7 3-8-15,8 3 13 0,7 0 0 16,6-6 0-16,-1 0-1 16,-6 0-2-16,-5-12 6 15,3-11-5-15,-13-8 2 16,-2-7 0-16,-1-7 13 16,-4-9-7-16,1-7 14 15,0 2 9-15,-10-2-17 16,-6 10 19-16,0 14-14 15,0 11 0-15,0 12 21 16,-12 8-27-16,12 6 4 16,-4 0-15-16,4 26-15 15,-6 34 9-15,6 20 0 16,0 6 6-16,0 3 4 16,0-10-3-16,0-11-1 15,0-12 0-15,0-22-6 0,0-14 3 16,0-15-15-16,0-5 18 15,0 0-2-15,0 0 4 16,0 0 9-16,10-11-11 16,12-14-2-16,6-4-4 15,-3 3 3-15,5 0-10 16,-5 10 11-16,-9 3-12 16,-4 11-1-16,-2 2-17 15,6 0-15-15,3 26 20 16,-4 13 14-16,-10 8-14 15,-5-2-15-15,0-2 5 16,-20-9 37-16,-18-7 0 0,0-17-18 16,2-4 8-16,5-6-2 15,5 0 12-15,4-8 20 16,10-10-12-16,8 1 24 16,4 0-7-16,0 3-9 15,0-1 7-15,26 1-23 16,12 2 0-16,-1-2-1 15,12-6 4-15,1-4-3 16,10-3 2-16,1-14-2 16,-4-1 7-16,-2-8-3 15,-5-12 0-15,-12-7 32 16,-5-3-22-16,-19-1 3 16,-6 7-3-16,-8 9 1 15,0 20 21-15,0 11-17 16,0 18 8-16,-8 5 10 0,5 3-37 15,-16 8-1-15,0 36-16 16,-3 15 17-16,0 12 1 16,16 2-1-16,6-2 0 15,0-2 2-15,0-10 0 16,6-7-4-16,32-9-8 16,-5-12-14-16,-2-11 4 15,4-11-42-15,-10-9 21 16,7 0 40-16,-4-6 1 15,-5-17-3-15,-7-8 4 16,-16-1-1-16,0-7 17 16,0-5-6-16,0 5 9 0,-16 4 17 15,-1 15-28-15,11 14 11 16,6 6-15-16,0 12-5 16,0 37-13-16,0 13 10 15,0 4 3-15,6-6 6 16,21-10-4-16,17-8-3 15,9-16 1-15,18-12-22 16,11-14-72-16,10 0-104 16,-5-12-102-16</inkml:trace>
  <inkml:trace contextRef="#ctx0" brushRef="#br1" timeOffset="78058">26341 5135 300 0,'0'0'362'16,"0"0"-285"-16,0 0 97 16,0 0-54-16,0 0-48 15,0 0 14-15,70-97-21 16,-55 37-14-16,4-21 8 16,0-18-38-16,4-18 3 15,0-12-12-15,-11 3-4 0,-12 11 5 16,0 27-11-16,0 25-2 15,0 31 17-15,0 21-14 16,-6 8 17-16,-7 3-20 16,-3 28-13-16,-9 36 3 15,-3 19 5-15,2 10 5 16,13 6 5-16,13-6 1 16,0-1-10-16,0-13 5 15,16-6-1-15,23-17 0 16,-2-15 0-16,1-13-20 15,6-16 12-15,2-12-11 16,1 0 19-16,-3-12 0 0,-3-16 2 16,-2-6 4-16,-1-1-6 15,-16-2 0-15,-6 5 2 16,4 7 2-16,-20 8-4 16,2 9 0-16,4 8 0 15,2 0-2-15,6 0-5 16,9 8 0-16,-1 18 0 15,-3 2 9-15,-6-2-4 16,-10-9 1-16,-3-9-12 16,0-4 11-16,0-4-9 15,0 0 11-15,0 0 15 16,0-10-11-16,0-12-2 16,0-4-2-16,-9 1 0 15,-1 5 4-15,-2 6-3 16,2 7-1-16,4 5 9 0,-4 2-5 15,-5 0-8-15,-7 5-3 16,-8 27 7-16,5 5-8 16,3-3 8-16,15-2 0 15,7-1-4-15,0-8 3 16,0-3-1-16,7-11-4 16,15-4-2-16,3-5 7 15,5 0-12-15,-5 0 13 16,-3 0-6-16,0-11 9 15,-13-7-3-15,-2 4 0 16,-1 0 1-16,-6 6 1 16,0 5-2-16,0 3 0 0,0 0-3 15,0 0 1-15,0 0-3 16,0 8-13-16,3 15 18 16,10 0 1-16,-7-9-1 15,10-2 0-15,-7-6-4 16,-1-6 8-16,0 0-5 15,6 0 2-15,2-9 0 16,-1-14 9-16,1-6-7 16,-3 0-3-16,-10 4 15 15,-3 0-14-15,0 1 13 16,0 5 0-16,0 7-9 16,0 10 7-16,0 2-12 15,0 0-6-15,0 2 2 0,22 27-6 16,6 7 9-16,5-1 1 15,-8-1 0-15,-6-2-3 16,0-9-4-16,-13-3-2 16,1-9 5-16,-7-1-15 15,0-5 12-15,0 0 0 16,0-5 7-16,0 0-8 16,-7 0 9-16,1 0-1 15,6-9 6-15,0-13-3 16,0-7-4-16,0-5 1 15,0-15 0-15,35-17 14 16,4-14-11-16,2-12-2 0,-13 4 12 16,-18 8-8-16,-10 26 18 15,0 20-10-15,0 18 4 16,0 16 18-16,0 0-35 16,0 10-7-16,0 36-5 15,0 25 12-15,0 15 2 16,0 0-2-16,0-9 0 15,0-14 1-15,28-14-1 16,0-19-25-16,5-7-44 16,-11-13-74-16,-6-10-78 15,-7 0-57-15,-9 0-172 16</inkml:trace>
  <inkml:trace contextRef="#ctx0" brushRef="#br1" timeOffset="78212">27228 4692 309 0,'0'0'172'16,"0"0"-9"-16,0 0-59 16,0 0-65-16,0 0-29 15,0 0-10-15,234-51 9 16,-154 36-9-16,-20 4-81 16,-22-3-162-16</inkml:trace>
  <inkml:trace contextRef="#ctx0" brushRef="#br1" timeOffset="78898">27256 3952 161 0,'0'0'143'16,"0"0"-1"-16,0 0-8 16,0 0-58-16,0 0-14 0,0 0 16 15,-89-115-28-15,89 106 13 16,0 1-27-16,0-5 9 15,0 0 2-15,0 2-10 16,0-1-4-16,22 0-1 16,6 4-16-16,11 2 20 15,8 1-29-15,2 5 0 16,1 0 3-16,10 0-6 16,-5 0 1-16,-1 3-4 15,-10 11 1-15,-13 6 12 16,2 10-12-16,-11 3 1 0,0 10 23 15,3 8-19 1,10 3 15-16,-10 4 2 0,5 4-5 16,-8 1 8-1,-7 5-15-15,-5 8-1 0,-10 9 11 16,0 10-17-16,0 5 14 16,0 3-8-16,0-6-11 15,-6-9 13-15,2-11-10 16,4-8-3-16,0-6 8 15,0-11-1-15,0-7 8 16,0-7-3-16,0-7-9 16,0-9 28-16,0-4-29 15,0-7 0-15,0-5 3 16,0-3 4-16,0-3-9 16,0 0 6-16,-6 6-2 15,-47-1 24-15,-34 0-22 16,-40 4-2-16,-10 3-4 0,4 0-52 15,7-4-73-15,24 1-170 16,28-6-335-16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53:57.0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2318 655 0,'0'0'238'0,"0"0"-57"16,0 0-49-16,0 0-16 15,0-157-7-15,0 148-51 16,0 6-28-16,0 3 13 16,0 0-41-16,0 0 3 15,0 9-5-15,0 24 0 16,0 20 0-16,0 4 0 16,0 0 0-16,0 4 2 15,0-10 1-15,9-5-3 16,-9-9 0-16,0-17 2 15,8-13-2-15,-8-7 0 16,0 0 0-16,0 0 13 16,0-27-10-16,0-17-2 0,0-4-1 15,0-12 1-15,0-3-1 16,0-8 0-16,0 5 0 16,0 14 0-16,0 21 0 15,0 16 0-15,0 10 0 16,5 5 1-16,28 0-7 15,11 29-8-15,19 17 14 16,7 5-2-16,3 6 4 16,-15 0-4-16,-5-3 2 15,-7-8 0-15,-15-6-3 16,-9-5-1-16,-22-4-11 0,0-5 15 16,-17 0-16-1,-46 0-5-15,-25-7-13 0,8-4-12 16,-2-4 12-16,15-8-45 15,29-3-1 1,28 0-15-16,10 0-33 0,7-6-53 16,46-22-52-16,18-4 7 15,11-5-102-15</inkml:trace>
  <inkml:trace contextRef="#ctx0" brushRef="#br0" timeOffset="1852">484 2441 306 0,'0'0'187'16,"0"0"-45"-16,0 0-16 15,0 0-25-15,0 0-18 16,0 0-26-16,28-32-3 16,4 27-15-16,-1-4-18 0,21-5 20 15,-5 3-21-15,7-4-6 16,-7-2 19-16,-2 3-25 16,-16-3 3-16,-7 2 8 15,-19 1 8-15,-3-1 19 16,0 5-22-16,-22 1-21 15,-19 6 10-15,-20 3-13 16,7 0 0-16,4 0 0 16,1 20 5-16,18 6-9 15,9 5 4-15,9 3 0 16,13 1 2-16,0-3 1 16,44-4-4-16,33-5 1 15,21-7 0-15,4-6-3 0,3-10 3 16,-7 0 0-16,-12 0-3 15,-17-15 9-15,-8-14-6 16,-23 1 0-16,-10-4 3 16,-18 1 1-16,-10 2-2 15,0 7-2-15,-16 4 27 16,-31 7-26-16,3 5 13 16,-5 6-12-16,11 0 4 15,1 9-8-15,7 14 2 16,8 2 0-16,16 1-4 15,6-3 5-15,0-3-1 16,0-2 0-16,0-7 3 0,39-3-9 16,11-5-1-1,-3 0 7-15,8-3-5 0,-11 3 9 16,-12 0-4-16,3 10 0 16,-20 10 1-16,-10 12-5 15,-5 6 4-15,0 9 0 16,0 11 7-16,-11 4-5 15,-11 5 4-15,6 1 3 16,0-3-4-16,1 1 5 16,-1-3-10-16,-3-15 0 15,8-15 6-15,6-15-3 16,5-18-3-16,0-3 3 16,0-5 24-16,0-39 19 15,13-16-46-15,40-20 8 16,7-8 8-16,1-4-12 0,-20-5-4 15,-3 0 0-15,-5 1 0 16,1 3 3-16,-2 13-3 16,-4 20 0-16,-2 20-5 15,-14 20 8-15,-12 14-3 16,0 6 0-16,16 0-3 16,1 6-2-16,-1 26 0 15,6 11 5-15,-13 5-6 16,-2 1 12-16,2-1-6 15,7-11 0-15,3-5 1 16,-10-13-6-16,2-6 5 16,0-8-1-16,-3-5-10 0,1 0 12 15,1 0-1 1,12-18 0-16,6-15 0 0,-6-5 1 16,3-2-1-16,-3-3 0 15,-8 9-3-15,-4 3 10 16,-4 13-7-16,-3 7 0 15,-3 8 2-15,0 3-2 16,6 0 0-16,1 0-3 16,8 0-3-16,1 14 3 15,6 10 3-15,0 4 0 16,0-3 0-16,-3 1-4 16,3-3 0-16,-5-11-10 15,12-4 14-15,-7-8-15 16,3 0 12-16,11 0 2 0,-5-2 1 15,-6-19 0-15,-6-5 0 16,-9-5 0-16,-4-3 1 16,-6-6 3-16,0 3-4 15,0-3 3-15,-12 8-1 16,-26 7 18-16,-3 7-18 16,2 10-2-16,17 8 13 15,6 0-13-15,16 0-1 16,0 29-3-16,0 8 4 15,0 6 2-15,3 2-2 16,32 1 0-16,4-3-2 0,-1-6 3 16,-1-11-2-1,-5-6 0-15,1-6-8 0,-2-7 7 16,-3-7-16-16,1 0 18 16,-10 0-5-16,3-19 8 15,-5-6-3-15,2-7 0 16,-10-8 1-16,7-3 3 15,-7-2-4-15,-2 5 0 16,5 10 8-16,-12 14-7 16,0 6 13-16,0 5 1 15,0 5-15-15,0 0 2 16,0 0-2-16,0 0-10 0,10 13 7 16,-1 21 2-1,4 8 1-15,-4 7 0 16,-2 2 1-16,2-5-4 0,10-6 2 15,1-10-15-15,8-8 13 16,10-11-12-16,-6-8 11 16,-4-3 2-16,5 0 2 15,-5-11 1-15,-3-19-1 16,4-6 0-16,-7-10 1 16,3-3 3-16,-11-2-4 15,-11 2 7-15,-3 9-3 16,0 15 12-16,0 8-12 15,0 14 2-15,0-1 7 16,0 4-13-16,0 0-2 16,0 15-5-16,0 19 7 15,5 6 1-15,12 3-1 16,5-5 0-16,0-8-7 0,3-7 7 16,4-8-8-16,-7-10-4 15,1-5 9-15,2 0-4 16,-9 0 7-16,0-5 0 15,-4-18 4-15,-5-3-2 16,-7-8-2-16,0 0 0 16,0 2 2-16,0 15 1 15,0 6 0-15,0 8-3 16,-22 3 10-16,0 0-10 16,-2 25-1-16,10 18 1 15,14 6 0-15,0-3-2 16,0-9 2-16,31-11-30 0,29-9-16 15,0-14-77-15,1-3-41 16,-14 0-107-16,-17-12-262 16</inkml:trace>
  <inkml:trace contextRef="#ctx0" brushRef="#br0" timeOffset="-3555">207 715 685 0,'0'0'240'0,"0"0"-80"15,0 0-1-15,0 0-40 16,0 0-40-16,0 0-28 16,0 0-21-16,0 0 14 15,0-95-26-15,0 95 2 16,0 0-13-16,0 0-6 16,0 0-1-16,0 23-7 15,0 14 7-15,0 11 5 16,0 7-2-16,0-1-3 15,16 1 2-15,9-4 1 16,13-5 1-16,-2-7-4 16,2-10 0-16,3-11-5 0,12-12 5 15,14-6-3-15,9 0-4 16,1-21-20-16,5-16-1 16,-24-7-62-16,-20 1-57 15,-38-7-46-15,0 1-38 16,-63 1-36-16,-43 1-46 15</inkml:trace>
  <inkml:trace contextRef="#ctx0" brushRef="#br0" timeOffset="-3388">207 715 306 0,'-108'-184'174'0,"101"162"-32"16,7 2-47-16,0-3 14 16,0 3-60-16,16 0 6 0,33-1-8 15,17 1-34 1,11 9-7-16,8 6-5 0,-2 5-1 15,-7 0-10-15,-15 19-79 16,-20 9-53-16,-24 2-3 16,-17 1-97-16</inkml:trace>
  <inkml:trace contextRef="#ctx0" brushRef="#br0" timeOffset="-1283">363 809 18 0,'0'0'202'0,"0"0"-84"15,0 0 17-15,0 0-11 16,0 0-24-16,0 0 6 0,267 17-36 16,-229-34 9-1,0-9 11-15,-1 0-15 0,-5 1-10 16,-9 5 1-16,-18 2-8 16,3 10 13-16,-8 2-43 15,0 3-2-15,3 3-10 16,-3 0-11-16,6 0-5 15,16 0-7-15,0 23 3 16,10 3-5-16,-1 5 11 16,-1 1-2-16,-5-1 1 15,10-2 0-15,-13-6 3 16,-3-9-4-16,1-6 0 16,-17-5 2-16,13-3 0 15,-4 0-2-15,10 0 4 16,4-25-2-16,11-7 2 0,1-3-4 15,1 4 0-15,-7 5 2 16,-4 11-2-16,-22 8 0 16,-6 7-1-16,4 0-1 15,8 0 2-15,15 0-11 16,7 16 11-16,-9 3-10 16,13-3 12-16,-6-4-2 15,7-4 0-15,-11-2 0 16,1 0-10-16,-14-6 9 15,-11 0 1-15,8 0-6 16,-2 0 12-16,-4-14-7 16,0-7 2-16,-6-1-1 0,0 2 1 15,0 3-1 1,-16 5 0-16,-34 0-4 0,3 10-5 16,-8 2 6-16,4 0-6 15,14 0 5-15,10 11 2 16,27 12 0-16,0-4 2 15,0 2-7-15,27-1 7 16,23-6-17-16,-3 0 2 16,-1-5 15-16,-5 0-3 15,-19-4 3-15,-6 1 0 16,-16 0-3-16,6-3 3 16,-6 8-3-16,6 1 2 15,4 4 1-15,-10 10 5 16,12 9-5-16,-2 2 0 15,-4 5 14-15,0 1-13 0,-3 1 4 16,-3-1-5-16,8 2 3 16,-3-5-3-16,-2-6 0 15,-3-7 0-15,8-13-5 16,4-14 8-16,-2 0-3 16,5-9 11-16,8-31-4 15,2-14 15-15,14-18-3 16,11-14-6-16,-3-5 5 15,-12-3-12-15,-2 13-4 16,-25 18-2-16,0 26 1 16,-8 17 7-16,0 18-8 15,0 2-1-15,0 0-3 0,0 20-16 16,6 11 20-16,10 6 4 16,6-3-2-16,3-2-1 15,3-3-1-15,-6-3 0 16,-6-7-9-16,1-4 6 15,-9-10-4-15,6-5-5 16,2 0 4-16,0 0 4 16,12-9 2-16,10-13 2 15,1-6 2-15,-8 2 1 16,-5-6-3-16,-11 3 0 16,-2 4 0-16,-13-1 14 15,6 9-14-15,-6 5 0 16,0 7 10-16,0 5-9 0,0 0-2 15,3 0-2-15,10 0-5 16,4 14 4-16,5 12 2 16,-6 0 2-16,9-4 0 15,3-1 3-15,4-7-3 16,4-6 0-16,-11-8 0 16,-3 0-2-16,3 0 2 15,-3-6 0-15,-6-14 7 16,-3-5-5-16,-13-8 0 15,0-3 2-15,0-4 1 16,0-3 13-16,-13 3-17 16,-6 13 2-16,-3 5 19 0,16 14-20 15,-1 5 12 1,7 3-14-16,0 0-5 0,0 23 4 16,0 14-3-16,0 7 4 15,0-2 0-15,23-2 2 16,8-3-2-16,-3-8 0 15,11-6-1-15,-7-7-2 16,6-6-9-16,6-5 6 16,4-5 1-16,3 0 2 15,-10 0 3-15,-2-11 1 16,-11-15 0-16,-6-5 2 16,-12-4-3-16,-10-2 0 15,0 0 13-15,0 0-13 16,-22 8 11-16,-10 3-1 0,10 9-6 15,11 2 13-15,5 10-17 16,6 2 0-16,0 3 2 16,0 0-2-16,0 0-2 15,0 0-1-15,0 18 3 16,0 1 2-16,0 7-2 16,0-3 0-16,14 3-9 15,-6 0 8-15,3-1 0 16,11-2-9-16,0 0-3 15,0-1 12-15,3-7-18 16,-3-1 3-16,8-8 16 16,-8-4-17-16,3-2 15 15,3 0 2-15,-2 0 0 0,2-22 3 16,-11-2-3-16,-1-6 0 16,-1-8 20-16,-8-1-14 15,-1-5 6-15,-6 5 0 16,0 7-2-16,0 10 11 15,0 4-11-15,0 8-9 16,-6 6 13-16,-1 4-11 16,7-3-4-16,0 3 1 15,0 0-4-15,0 0 0 16,0 17 0-16,0 6 4 16,0 6-2-16,7-1 4 15,8-2-4-15,1 3-1 0,13-9-4 16,-14-6 3-16,15-5-11 15,-11-7 2-15,3-2 8 16,-6 0 2-16,6 0 3 16,-6 0 2-16,-10-15 0 15,6-10 3-15,-12-4-5 16,0-5 0-16,0-3 11 16,0 0-10-16,-12 3 11 15,-20 5-8-15,10 6-1 16,0 7 8-16,13 7-11 15,1 5 0-15,8 4-8 16,-6 0 5-16,6 0-3 16,0 10 6-16,0 15 0 0,0 1 1 15,23 0-1 1,-1 2 0-16,-6 1-4 0,-3-1 4 16,2 1-2-16,-5-3 0 15,6-6-12-15,7-6-3 16,-1 0-38-16,0 1-38 15,-6-2-78-15,-7-4-121 16,-9-3-177-16</inkml:trace>
  <inkml:trace contextRef="#ctx0" brushRef="#br0" timeOffset="2596">3799 715 480 0,'0'0'176'0,"0"0"-45"15,0 0-35-15,0 0 2 16,0 0-11-16,0 0-27 16,-22-15-6-16,50 9-39 15,37 1-13-15,26-1 25 16,21-3-24-16,-26 4 11 15,-17-2 6-15,-14 2-4 16,-27-1 9-16,-6 4-17 16,-19-4 8-16,-3-1 28 0,0-3-13 15,0-8 2 1,-9 1-20-16,-38 0-12 0,-8 3 4 16,11 2-5-16,0 4 0 15,22 2 1-15,5 3-1 16,12 3 0-16,5 0 0 15,-5 0 1-15,5 0-6 16,0 0 5-16,0 0-2 16,0 0-4-16,16 3 7 15,31 14-1-15,5 4 2 16,3 1 0-16,-2 2 0 16,-5-2-2-16,-4 3 0 0,-16 1-1 15,-8-5 3 1,-20-1-4-16,0 0-1 0,-77 5-43 15,-36 3-56-15,-19-1-152 16,16-5-194-16</inkml:trace>
  <inkml:trace contextRef="#ctx0" brushRef="#br0" timeOffset="3996">4902 197 406 0,'0'0'563'0,"0"0"-409"0,0 0-79 16,0 0 50-16,0 0-62 15,0 0-22-15,-77-35-30 16,77 53-4-16,0 27 1 15,0 16-3-15,0 4-3 16,0 4 11-16,0-4-11 16,0-2-2-16,0-5 0 15,0-15 3-15,0-18 1 16,0-10-4-16,0-15 0 16,0 0 6-16,0 0-6 15,0-15 15-15,0-19-15 0,0-15 0 16,0-11 4-16,0-11-4 15,0-6 0-15,0-5-3 16,0 0 4-16,0 11-1 16,0 11 0-16,13 14 2 15,-3 20-5-15,2 11 3 16,10 15-17-16,11 0 6 16,11 10-13-16,3 30 8 15,-9 7-7-15,-8 17-10 16,-30 11-3-16,0 5-25 15,0 3 30-15,-13-12 25 16,-20-11-35-16,11-19 13 16,13-16 8-16,9-11 6 0,0-7 7 15,0-5-22 1,25-2 25-16,20 0 0 0,9-6 8 16,-10-17-2-16,3-5 16 15,-14-4 8-15,-11-5 21 16,0 3-9-16,-15-4 11 15,-7 4 6-15,0 9-14 16,0-1-5-16,-13 11-3 16,-3 10-5-16,-9 5-7 15,-10 0-21-15,10 11-2 16,-11 24-3-16,27 16 7 16,-1 1-2-16,10 1 0 0,0-4 0 15,0-9 0-15,38-8 0 16,1-12-3-16,-1-11-4 15,16-9-1-15,2 0 3 16,21-4 4-16,0-25 1 16,-5-5 3-16,-1-5-3 15,-24 5 0-15,-9 2-2 16,-3 12 5-16,-18 12-3 16,-14 8 0-16,3 0-4 15,7 0 3-15,-4 16-12 16,13 10-4-16,-6 3 9 15,0-9-21-15,-1-6 6 16,-2-6 14-16,-10-4 9 0,4-4 3 16,-7 0-3-1,0 0 0-15,0 0 14 0,-7-18-13 16,-24-7-1-16,-7-1 0 16,0 0 4-16,-1 4 2 15,1 1-4-15,0 13-2 16,1 5 21-16,13 3-20 15,5 0-2-15,1 0-8 16,18 32 9-16,0 8 2 16,0 2-2-16,0 1 0 15,28-1-2-15,17-4 4 16,-4-12-4-16,-3-9 2 16,0-11-6-16,1-6 3 15,-1 0 0-15,-4-3 3 0,-2-20 6 16,-15-9-1-16,-3-2-3 15,-3-3 1-15,2 6-1 16,-7 8 19-16,-3 12-20 16,3 11 9-16,-6 0 10 15,0 0-20-15,0 11-8 16,0 21 6-16,0 4 2 16,0 5 4-16,0-7-4 15,0-2 0-15,10-10-1 16,12-11 1-16,-10-5-1 15,-8-3-1-15,15-3 2 16,-4 0-4-16,12-20 4 16,7-14 0-16,-2-7 5 0,6-7-4 15,9-3-1-15,5 2 0 16,-5 12 5-16,-3 14-8 16,-19 15 3-16,11 8 0 15,-4 0-9-15,5 20 8 16,1 17 0-16,1 3 1 15,-1-3 0-15,9-6-6 16,8-8 3-16,14-6-52 16,8-8-21-16,-1-9-75 15,-15 0-179-15</inkml:trace>
  <inkml:trace contextRef="#ctx0" brushRef="#br0" timeOffset="4959">4013 2233 541 0,'0'0'193'16,"0"0"-87"-16,0 0-52 16,0 0 20-16,0 0-23 0,0 0-17 15,-68 0-17-15,68 0 4 16,0 0 28-16,38 0-24 16,29-6 6-16,4-4-7 15,-2-1-6-15,-15 4 4 16,1-2-20-16,-18 0 1 15,-14 4 14-15,-8-5-15 16,-8 2 14-16,-7-4 6 16,0 4-5-16,0-3 12 15,0-1-29-15,-22 0 0 16,-26-2 1-16,-5 9 4 16,1-5-6-16,11 8 1 0,5-1 0 15,22 3 7-15,3-3-7 16,11 3 0-16,0-5 1 15,0 5-1-15,6 0-3 16,33 0 0-16,18 8 3 16,9 12 5-16,-2 4-5 15,-7 4 0-15,-8 1-1 16,-11 0 7-16,-10 1-6 16,-19-4 0-16,-9 0 0 15,0 3-4-15,-28-3-5 16,-35-1-53-16,-14-5-106 15,11-6-196-15</inkml:trace>
  <inkml:trace contextRef="#ctx0" brushRef="#br0" timeOffset="5363">4854 2102 693 0,'0'0'218'0,"0"0"-44"15,0 0-11-15,0 0-36 16,0 0-60-16,0 0-7 16,0-41-56-16,0 54-3 15,0 26 29-15,0 9-15 16,6 6 2-16,-3 4-3 0,5-7-13 16,3-9 13-1,-11-9-14-15,3-13 0 0,-3-6 2 16,0-12 3-16,0-2-5 15,0 0 5-15,0-2-2 16,0-30 8-16,-9-17-11 16,-7-11 0-16,0-15 6 15,10-15 1-15,6-13-7 16,0-9 0-16,0 3 0 16,0 9 1-16,0 15-1 15,16 25 0-15,12 17-6 16,5 23 0-16,20 14-5 15,7 6-31-15,5 6-41 16,7 37-13-16,-17 17-84 16,-17 9-65-16,-23 2-66 0</inkml:trace>
  <inkml:trace contextRef="#ctx0" brushRef="#br0" timeOffset="6703">4909 2166 501 0,'0'0'192'16,"0"0"-102"-16,0 0-63 15,0 0 36-15,0 0-9 16,0 0-22-16,196-68 24 16,-142 63-4-16,7-7 9 0,-8 3-7 15,-4 3-14-15,-21-2 16 16,-18-1-12-1,2 0-6-15,-9 1 11 0,4 7-28 16,-1-4-3-16,-6 5 2 16,0 0-19-16,3 0-1 15,10 0 0-15,18 0 0 16,21 23-3-16,17 9 3 16,2 5 0-16,14 0-3 15,-19 3 9-15,-11-2-6 16,-11-8 0-16,-19-5 1 15,-12-9-10-15,-13-4 9 16,0-7-4-16,0-2-4 16,-13-3 16-16,-18 0-8 15,-7 0 0-15,13 0 3 0,6-20-9 16,16-3 6-16,3-5 0 16,0-8-9-16,14 0 11 15,25-4-2-15,-1 2 0 16,-6 9 2-16,-9 10-2 15,-1 4 0-15,-13 10 0 16,4 2 5-16,-10 3-2 16,13 0-3-16,-4 0 0 15,-2 0 2-15,12 0-3 16,-9 14 1-16,2 9 0 16,-10 1 0-16,6-2 4 15,-5 7-4-15,10-3 0 0,1-5 3 16,8-2-2-16,10-12-1 15,3-3 0-15,1-4 2 16,2 0 5-16,-3-17-7 16,-16-9 0-16,0-6 0 15,-22-1 20-15,0-6-1 16,0-4 11-16,-44-5 1 16,-10 12-31-16,-7 4 10 15,4 12-6-15,-1 15 0 16,17 5 6-16,3 0-10 15,4 16 0-15,15 16-6 16,13 11 5-16,6-3 1 16,0 5 0-16,22-8 0 15,38-2 0-15,4-9 0 0,18-12 0 16,-7-6-7-16,-4-8 9 16,-5 0-3-16,-8 0 1 15,-8 0 0-15,-1-2 5 16,-18-12-5-16,-2-1 0 15,-20-2 5-15,-2-1 0 16,-1 5-5-16,0 4 0 16,-6 4 1-16,0 1-4 15,0 4 3-15,3 0-5 16,4 13 5-16,-1 14-7 16,-3 10 7-16,11 1 0 0,-9-4 2 15,6-5-4 1,-5-9 2-16,-3-9-10 0,2-8 7 15,3-3-12-15,14 0 15 16,-3-6 0-16,15-19 0 16,-2-10 1-16,7-1-1 15,-1-2 0-15,-10 12-1 16,-9 6 5-16,-6 12-6 16,-7 8 2-16,11 0-4 15,2 0-2-15,9 11 6 16,4 12 0-16,2 2-4 15,-2-7 9-15,7-1-6 16,5-6 1-16,-3-6 0 16,3-5 1-16,-5 0-1 0,-7 0 0 15,-1-22 5-15,-9-12 1 16,-6-12-5-16,-2-8-1 16,-14-15 1-16,0-8 13 15,0-11-13-15,-30 11 1 16,-11 10 14-16,6 22-13 15,10 25 6-15,13 14-9 16,12 6 5-16,-5 31-13 16,-1 35 2-16,6 14 6 15,0 0 1-15,0-6 5 16,39-11-8-16,8-8 2 16,-3-9-11-16,5-9 1 15,8-8-40-15,-4-7-36 0,-4-7-25 16,-18-4-126-16,-18-3-112 15,-13-2-407-15</inkml:trace>
  <inkml:trace contextRef="#ctx0" brushRef="#br0" timeOffset="6849">7208 2040 582 0,'0'0'216'16,"0"0"-172"-16,289-53 2 15,-149 35-34-15,-3 4-12 16,-17 6-14-16,-28 2-176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54:11.5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109 718 682 0,'0'0'233'0,"0"0"-48"16,0 0-57-1,0 0-4-15,0 0-47 0,0 0-32 16,0 0-4-16,-108-106-27 16,108 106-14-16,0 0 12 15,0 0-12-15,0 30-6 16,31 26 2-16,13 13 8 15,5 7-1-15,-5-1-3 16,-2-1 0-16,2-9 5 16,-6-10-5-16,0-17 0 15,-7-16-1-15,-14-10 4 16,-4-12-5-16,-7 0 2 16,-6-14 0-16,3-35 9 15,10-17-4-15,-10-8-5 0,10-6 0 16,-7 11 0-16,4 24 2 15,-4 19-2-15,-3 23 0 16,-3 3 2-16,6 0-2 16,10 20-8-16,6 17 1 15,11 12 7-15,1-4 1 16,7-2-1-16,-3-9-8 16,1-7 6-16,-4-14-35 15,-10-13 20-15,-3 0 15 16,0-8 2-16,0-38 4 15,-5-14-4-15,-7-14 0 16,-10-12 21-16,0-9-16 16,0 2 12-16,0 16-11 0,0 22-5 15,0 29 4-15,0 20-5 16,0 6 0-16,0 0-8 16,0 38-5-16,0 13-2 15,0 15-52-15,28 3-75 16,4-4-31-16,-4 4-46 15,-3-1-91-15,5-8-283 16</inkml:trace>
  <inkml:trace contextRef="#ctx0" brushRef="#br0" timeOffset="330">1059 1039 13 0,'0'0'172'0,"0"0"12"16,0 0-13-16,0 0-15 0,0 0-46 15,0 0-30 1,149-72 8-16,-130 40-23 0,-13-2 5 15,0-7 14-15,-6-4-24 16,0-1 0-16,0 6-14 16,0 9-10-16,-15 11 3 15,-7 10-18-15,6 8-4 16,3 2 12-16,-9 0-29 16,3 0 0-16,-9 32-2 15,-5 22 0-15,17 11-2 16,16 4 4-16,0-6 0 15,19-14-9-15,49-8-7 16,7-16-15-16,-4-5 27 0,-2-15-14 16,5-5-16-1,-11 0-22-15,9-16-22 0,-7-18 21 16,1-4-26-16,-2-8-32 16,5 0-77-16,-9 9-161 15</inkml:trace>
  <inkml:trace contextRef="#ctx0" brushRef="#br0" timeOffset="1866">2228 990 260 0,'0'0'177'0,"0"0"-25"16,0 0 36-16,0 0-41 15,0 0-103-15,0 0 26 0,60-135 5 16,-32 79-2-16,-3-11-12 15,5-4 10-15,-8-1-17 16,-13 6-30-16,-9 6 5 16,0 12 3-16,0 14-22 15,0 10 26-15,-25 10-26 16,3 8 4-16,8 6-7 16,0 0-6-16,-3 24-2 15,7 30-5-15,-8 23 6 16,18 15 0-16,0 8 1 15,12 3-1-15,27-9 0 16,8-11 2-16,4-23-6 16,-9-20 1-16,2-17-29 15,-6-23 27-15,0 0-4 16,7-3 9-16,-7-32 0 0,0-8 3 16,-13 1 1-16,3-10-4 15,-1 0 0-15,-13 9 4 16,9 7-4-16,-7 18 0 15,-9 13-4-15,15 5 1 16,6 0 2-16,11 23-10 16,2 11 11-16,-3 3-3 15,-7-5 3-15,4-9-9 16,-12-7-1-16,-7-6-5 16,-13-8 14-16,3-2-4 0,1 0 5 15,9-8 5 1,6-24-3-16,9-11-2 0,-9-2 2 15,3-7-2-15,-1 3 9 16,10 4-9-16,-2 8 0 16,-7 14 6-16,-3 11-6 15,-5 12-2-15,2 0-6 16,-3 14 2-16,-7 24 3 16,4 5 3-16,3-3 0 15,-1-6-2-15,1-11 2 16,0-12-6-16,-7-4-1 15,-1-7 7-15,-8 0 0 16,0 0 2-16,0-16 4 0,0-9 7 16,-11-7-12-1,-27 4 11-15,-6 5-1 0,0 9-2 16,5 8 12-16,14 3-18 16,9 3-1-16,0 0-4 15,-6 20 1-15,10 22 1 16,2 19-4-16,10-4 8 15,0-8-9-15,16-3 5 16,28-15-20-16,-3-8 15 16,4-14-12-16,-7-9 5 15,-6 0 10-15,-4-9 2 16,-6-23 3-16,-11-8-3 0,-5-5 0 16,-6-10 25-1,0 1-18-15,0 5 7 0,0 11-1 16,0 17-6-16,0 15 15 15,0 6-22-15,0 0-3 16,0 16 3-16,0 27-11 16,5 15 11-16,15 1 0 15,15-1 6-15,6-12-9 16,9-12 3-16,11-11-9 16,-7-15 9-16,1-8-18 15,-2 0 16-15,1-8-1 16,-3-23 6-16,-9-9-3 15,-14-3 0-15,-19-4 0 16,-9-3 9-16,0 7-7 16,0 14 4-16,-9 12 17 0,-4 11-19 15,13 6 13 1,0 0-17-16,0 0-14 0,0 20 12 16,7 17-2-16,38 9 4 15,-4-4 0-15,-3-1-2 16,0-7 2-16,-1-3-24 15,2-7-1-15,-4-7 21 16,-16-12-15-16,0-5 4 16,-10 0 13-16,-2 0 2 15,2-26-2-15,8-13 2 16,-4-10 0-16,-13-3 8 16,0 4-6-16,0 3 9 0,0 3 9 15,-30 15-11 1,8 10 4-16,13 11-13 0,-4 6 3 15,13 0-6-15,0 17-3 16,0 29 3-16,0 11-4 16,44-6 13-16,8-8-12 15,1-11-4-15,7-12-15 16,-2-9 23-16,-4-11-17 16,2 0 10-16,-14 0 7 15,3-11 2-15,-17-18 3 16,-9-2-3-16,-13-10 0 15,-6 2 4-15,0-1-2 16,0 8 3-16,-31 10 15 0,-20 9-7 16,10 11 8-1,13 2-21-15,11 2-1 0,17 33-5 16,0 14 5-16,0 2 1 16,45 1-1-16,3-10-1 15,13-7-7-15,-2-13-38 16,5-3-64-16,19-12-94 15,2-4-111-15</inkml:trace>
  <inkml:trace contextRef="#ctx0" brushRef="#br0" timeOffset="2641">5785 389 627 0,'0'0'232'0,"0"0"-72"15,0 0-1-15,-143-146-25 16,118 120-23-16,6 6-39 16,0 12-28-16,13 8-4 15,0 0-30-15,6 0-2 16,0 43-15-16,0 23 10 15,0 19-3-15,15 9 1 16,30 13 6-16,3 1-7 16,-4-1 0-16,0-11 0 0,5-13 1 15,-18-22-1-15,4-25-10 16,-10-18-23-16,-12-18-20 16,9 0 32-16,-5-36 13 15,-3-23 8-15,-6-10-5 16,-8-5 5-16,-8 11 0 15,-52 15 0-15,-15 10 4 16,-2 16-7-16,6 6 3 16,5 9 0-16,25 7-9 15,13 0 9-15,18 0-5 16,10 0 4-16,0 0-11 16,0 0 12-16,16 7-10 15,47 6 8-15,30-10-7 16,17-3 9-16,5 0 0 0,-13-9-2 15,-16-14 5-15,-20 3-6 16,-28 3 3-16,-22 8 0 16,-10 4 15-16,-6 5-7 15,0-6 18-15,0 6-12 16,-31 0-12-16,2 0-4 16,7 11 0-16,13 24 2 15,9 8-1-15,0 2 1 16,25 1-2-16,25-6-1 15,8-5 6-15,8-13-6 16,10-8 2-16,1-14 1 16,0 0 2-16,-2-8-2 15,-10-20 0-15,-15-10 2 0,-28-5 1 16,-19-2 9-16,-3-4 2 16,-25 6 0-16,-64 8 13 15,-20 12-25-15,-20 13-2 16,8 10 0-16,25 0-10 15,36 20-47-15,45 20-115 16,15-1-174-16,15-4-490 16</inkml:trace>
  <inkml:trace contextRef="#ctx0" brushRef="#br0" timeOffset="4643">7898 952 470 0,'0'0'167'0,"0"0"-23"0,0 0 20 15,0 0-8-15,39-145-50 16,-39 96-38-16,-39-3 20 16,-15 7-35-16,1 5-12 15,-12 8 0-15,9 9-23 16,7 12 5-16,11 5-16 15,7 6-7-15,-1 0 6 16,4 29-6-16,0 14 0 16,11 11-4-16,14 3 8 15,3 0-9-15,0-5 5 16,20-12 0-16,36-17-8 16,1-18 3-16,9-5 1 0,-5-2-1 15,-7-35 10 1,-7-16-1-16,-11-9-4 0,-11-15 0 15,-12-15 11-15,-10-5-8 16,-3-3 4-16,0 0 5 16,0 14-11-16,-31 17 16 15,2 21-7-15,9 25-2 16,1 15 22-16,16 4-30 16,-3 4 0-16,6 6-1 15,-7 46-13-15,7 21 13 16,0 23 1-16,0 4 0 15,30 4 0-15,33-6 0 16,11-10 0-16,4-18-2 16,-2-21-21-16,1-27 12 15,-11-16-13-15,5-6 20 0,-5-23-2 16,-8-25 8-16,-8-7-2 16,-18-2 3-16,-26-1 0 15,-6 1 0-15,0 1-3 16,-38 7 0-16,-15 12 14 15,1 13-13-15,20 10 4 16,10 12 3-16,7 2-6 16,8 6-4-16,4 34-12 15,3 13 14-15,0 8 2 16,3-3-2-16,41-14 0 0,10-9-1 16,1-15 1-1,11-11-2-15,-2-9-6 0,2 0 8 16,-1-24-5-16,1-18 5 15,-13-15 0-15,-4-9 2 16,-21-6 3-16,-21-5 1 16,-7-6-6-16,0 7 0 15,-38 9 21-15,-17 19-12 16,5 16 3-16,12 18 8 16,11 11-16-16,13 3-4 15,-9 20-1-15,10 35 1 16,13 22-6-16,0 6 7 15,0 5-1-15,50-2 0 16,5 5 7-16,8-2-9 16,-2-6 2-16,-1-11-11 0,-5-21 10 15,-11-22-18 1,-3-18 11-16,3-11 3 0,-5 0 6 16,5-36-1-16,-6-17 0 15,0-7 0-15,-7-2 3 16,-7 9-3-16,-18 5 0 15,-6 14 6-15,0 8-3 16,0 12 8-16,0 9-11 16,0 5 3-16,0 0-8 15,0 0 5-15,3 0-6 16,13 25 5-16,6 13 2 16,0 8-3-16,0 4 2 0,0-3 0 15,11-8-1-15,-5-7 1 16,-6-9-4-16,3-12 0 15,-1-11-12-15,-2 0 13 16,3 0-2-16,-3-29 5 16,-6-11 8-16,6-4-8 15,-6-3 0-15,-4 1 0 16,-12 6 8-16,0 6-3 16,0 11-5-16,0 9 3 15,0 8 11-15,0 6-14 16,0 0 0-16,0 0-1 15,0 12-10-15,0 21 10 16,0 13 1-16,0 1 0 16,16-5-1-16,9-4 1 15,11-7-13-15,-4-12 8 0,5-7-22 16,-5-10 20-16,1-2-11 16,-11 0 17-16,0-8-6 15,-10-23 8-15,4-7-1 16,-13-7 0-16,-3-3 8 15,0-1-8-15,0 3 0 16,-31 9 0-16,-13 11 24 16,17 15-21-16,5 5 2 15,13 6-3-15,9 0-2 16,0 26-4-16,0 19 0 16,0 7 4-16,0 0 1 15,39-4-1-15,14-11-8 0,10-14 2 16,5-9-24-16,7-12 17 15,-4-2-15-15,-5 0 22 16,-19-11 1-16,-14-17 5 16,-5-6 0-16,-6-8 1 15,-12-8 6-15,-10 1-5 16,0 4 8-16,-6 8-3 16,-32 8 25-16,0 15-21 15,12 5 1-15,10 9 1 16,-6 0-13-16,9 15-2 15,-3 28-1-15,7 13 3 16,3 5 0-16,6 2 0 16,0-6 0-16,6-9-3 15,32-7 3-15,15-16-1 0,-4-10-14 16,1-10 6-16,4-5-1 16,1 0 9-16,11-35 1 15,4-7 2-15,-10-3 2 16,-5-4-5-16,-17 0 1 15,-13 7 0-15,-9 4 5 16,-4 9-5-16,-2 13 0 16,-4 12 6-16,4 4-6 15,5 0-5-15,15 6-7 16,8 26 12-16,-7 7 2 16,-2 7-2-16,-4 1 0 0,11-8-7 15,5-1 5 1,12-10-22-16,7-11-25 0,14-9-33 15,12-8 6-15,-4-2-45 16,-18-33-65-16,-20-7-113 16</inkml:trace>
  <inkml:trace contextRef="#ctx0" brushRef="#br0" timeOffset="5093">8949 83 581 0,'0'0'158'0,"0"0"-72"15,0 0 9-15,0 0-6 16,0 0-25-16,0 0 8 15,0 0-28-15,0 0-13 16,0 0-3-16,0 0-28 16,0 0 12-16,0 0-5 15,0 3-6-15,0 6 6 16,0 2-7-16,0 12 0 0,32 0 6 16,23 0-5-1,11-6 9-15,-2-8 4 0,2-7-2 16,-12-2 32-1,-12 0-7-15,-7-2-14 0,-20-17 7 16,-8 1-22-16,-7-9 14 16,0 4-17-16,-22 2 0 15,-24 3-1-15,-1 6-4 16,9 6 0-16,-6 6-2 16,5 0-17-16,-5 14-87 15,12 26-209-15,32 1-585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7.7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0 624 0,'0'0'169'0,"0"0"-64"16,0 0 1-16,0 0 11 16,0 0-47-16,0 0-44 15,0-2-3-15,0 2-23 0,0 20 2 16,10 8 35 0,2 13 10-16,4-2-14 0,-6 10 2 15,2 5-11-15,-9 12 5 16,-3 8-9-16,0 9-12 15,0 6 19-15,0 3-23 16,0 2 3-16,0 0 1 16,0-5-8-16,0-12 5 15,0-12-5-15,0-4 0 16,0-12 4-16,0-7 3 16,0-1-7-16,0-5 4 15,0-1-3-15,0 5 8 16,0 0-9-16,0-6 1 15,0 0 12-15,0-14-10 16,0-8-3-16,0-6 0 16,0-6 1-16,0 0 6 0,0 0-7 15,0 0 0-15,0-9-4 16,0-20-7-16,19-5-84 16,0 5-88-16,20 7-161 15,-4 8-492-15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54:19.3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385 842 94 0,'0'0'355'0,"0"0"-195"0,0 0-7 16,0 0 13-16,0 0-28 16,-176-181-1-16,167 139-18 15,2 2-62-15,-2 8 15 16,3 12-22-16,-1 9-17 16,4 6 10-16,3 5-31 15,0 0-5-15,0 0-7 16,0 8-3-16,0 37-3 15,3 23 6-15,32 29 0 16,-2 24 6-16,-5 23-6 16,-20 16 0-16,0 8 1 15,-8-14 1-15,0-22-4 0,9-29-14 16,7-40-24-16,12-26 26 16,4-25-20-16,-1-12 3 15,15-4 27-15,-2-38-4 16,-13-21 8-16,2-20 0 15,-20-14 0-15,-13-6 5 16,0-3-5-16,-24 12 0 16,-45 13-5-16,-27 16 6 15,2 14-2-15,4 11 1 16,15 5 0-16,14 13-1 16,26 7 1-16,16 6 0 0,16 9-2 15,3-2 3 1,0-1-2-16,0-3-4 0,53-6-5 15,40-4 5-15,14-13 5 16,-2 3 0-16,-9 4-2 16,-20 4 5-16,-25 7-3 15,-25 8 0-15,-20 0 0 16,-6 3 5-16,0 0-1 16,0 0-4-16,0 0 3 15,0 0-3-15,0 0-1 16,0 20-2-16,6 9 3 15,10 2 6-15,0-3-6 16,12 1 0-16,-3-1-2 16,8-5 9-16,-5-2-7 15,-6-13 0-15,-6-5 0 0,0-3 4 16,6 0-2-16,0-23 0 16,1-9 12-16,-7-5-11 15,0 1 5-15,0-5-5 16,-1 3-2-16,-2 11 12 15,-10 8-13-15,3 12 0 16,-6 7 16-16,0 0-14 16,0 0-4-16,10 0-2 15,9 0-9-15,7 22 9 16,3 7 4-16,2-1 0 16,1 2-2-16,-4-7 3 15,5-7-2-15,-5-4-6 0,-12-10-5 16,0-2 6-1,-1 0 4-15,1 0 2 0,6-19-5 16,-6-4 8-16,-2-3-3 16,-5 1 0-16,1-4 1 15,2 3 1-15,-6 9-2 16,-2 6 0-16,-4 11 0 16,0 0 0-16,0 0 0 15,6 0-5-15,3 11-2 16,14 20-1-16,-1 4 8 15,1-4 0-15,-1 1-2 16,0-10 2-16,-3-8 0 16,0-4-10-16,-3-10-7 15,-1 0 13-15,1 0-4 0,6-24 8 16,-5-7 1-16,-1-3 1 16,-2-1-2-16,3 1 0 15,-1 6 3-15,-3 5 3 16,-7 9-4-16,-6 10-1 15,0 4 0-15,9 0-1 16,14 12-9-16,8 17 8 16,8 7 1-16,-1-1 2 15,6-3-2-15,3-4 0 16,-1-5-3-16,-9-9-4 16,1-6-6-16,-5-8-8 0,-5 0-3 15,4 0 19-15,-1-28 1 16,7-6 4-16,1-6 4 15,-7 0 1-15,2 2 9 16,-2 5-2-16,-10 9-5 16,-5 9 11-16,-8 10-18 15,4 5 0-15,9 0-2 16,10 0-6-16,-4 9 6 16,3 11 2-16,2-5-2 15,-5-4-6-15,-9-3-2 16,3-5-12-16,-15-3 15 15,-1 0-17-15,-6 0 19 16,0 0 3-16,0 0 2 16,0-3 11-16,0-14-11 15,0-3 0-15,0-1 16 0,0 3-12 16,0 3 16-16,0 3-3 16,0 7-3-16,0 2 8 15,0 0-21-15,0 3 1 16,0 0 2-16,0 0-1 15,0 0-6-15,0 0 3 16,0 0 0-16,0 0-3 16,-35 0 3-16,-3 8 0 15,-4 12 0-15,-2 6 0 16,13 2-1-16,9 7 1 16,12 6 0-16,10 0-5 15,0-5 0-15,3-5-34 0,48-8 15 16,13-12-25-16,5-11 22 15,4 0 22-15,-3 0 5 16,-10-26 5-16,-5-5-2 16,-8-9 8-16,-9-3 32 15,-2-3-10-15,-17-5 7 16,-13-4-9-16,-6 1-12 16,0-3 15-16,0 0-27 15,0 6 2-15,0 13 11 16,0 13-16-16,-6 13 4 15,3 10 4-15,-11 2-11 16,14 0 3-16,0 0-4 0,0 31-21 16,0 20 19-16,14 15 2 15,24 5 0 1,-1 1 0-16,4-9-16 0,5-12-14 16,-9-5-32-16,8-15-45 15,-6-8-33-15,-8-11-49 16,-6-12 7-16,-25 0-43 15,0 0 3-15,0-20 83 16,-47-8 100-16,-14 0 39 16,1 1 25-16,-10 1 108 15,0 6 15-15,9 6-15 16,8 2-31-16,15 4-9 16,16 5-11-16,14 0-6 0,8 1-10 15,0 2-35 1,0-6-18-16,61-6-13 0,29 0 6 15,1-2 18-15,-5 3-16 16,-10 5-5-16,-21 0 7 16,-24 6-8-16,-12-2 3 15,-16 0 4-15,4 2 2 16,-7 0 22-16,6 0-18 16,-3 0-15-16,16 13 7 15,0 18 5-15,0 1 4 16,6 2-8-16,5-2-6 15,-5-9 4-15,3-3-6 16,-6-6 0-16,0-6 0 16,-3-5-19-16,-5-3-49 0,-4 0-45 15,-10 0-23-15,0-25-70 16,0-10-130-16</inkml:trace>
  <inkml:trace contextRef="#ctx0" brushRef="#br0" timeOffset="304">3425 267 406 0,'0'0'136'0,"0"0"-21"16,0 0 3-16,0 0-23 15,0 0-56-15,0 0-20 16,0 0-19-16,-220-26 0 16,220 47 2-16,0-5-1 15,0 3-1-15,13-12 4 0,9-1-4 16,3-3 11-16,-2-3-5 15,-1 0 25-15,-12-6 33 16,-4-17-7 0,-6-5 6-16,0 5-27 0,0 3-17 15,-6 5 1-15,-13 7-19 16,0 5 0-16,8 3-2 16,5 3-18-16,6 34-7 15,0 14-45-15,23 4-77 16,43 8-51-16,10 0-126 15</inkml:trace>
  <inkml:trace contextRef="#ctx0" brushRef="#br0" timeOffset="1758">3865 647 229 0,'0'0'338'0,"0"0"-176"15,0 0-26-15,0 0-6 16,0 0-34-16,0 0-22 15,-121-142-9-15,68 133-29 16,9 6-8-16,12 3-12 16,10 0-14-16,11 0-2 15,-1 23-5-15,12 11 5 16,0 9 2-16,0-4 2 16,23 0-4-16,24-6 0 0,-3-1 0 15,10-11 0-15,1-13 0 16,-11-5-11-16,0-3 9 15,-11 0 1-15,-8-20 1 16,-6-9 7-16,-19-5-4 16,0-6 26-16,-6-3 3 15,-48-3 5-15,-7 3-5 16,-8 9-16-16,8 8 10 16,7 15-14-16,16 5-8 15,16 6-4-15,5 0 0 16,6 34-7-16,11 15 2 15,0 6 8-15,0 1-3 16,11-4 0-16,28-6 0 16,8-6-4-16,4-17-4 0,-9-9-13 15,8-12 16-15,-2-2-14 16,0 0 11-16,3-22 6 16,-7-6 2-16,-2-7 4 15,-4 3-4-15,-4 0 0 16,-8 13 4-16,-17 7 0 15,-3 7-4-15,-6 5 0 16,0 0-1-16,7 0-2 16,8 3-15-16,-5 17 16 15,10 6-6-15,-4 2 11 16,-1-3-3-16,7 1 0 16,-6-8-2-16,10-7 2 15,-4-3-29-15,6-4 4 0,-2-4 16 16,-4 0 1-16,7-9 8 15,-4-16 2-15,3-4 0 16,5-3 4-16,-1 3-6 16,-4 9 0-16,-12 9 8 15,-10 7-8-15,0 4 6 16,4 0-6-16,12 0-7 16,3 7-1-16,5 10 8 15,1 0 0-15,7-3-1 16,1-2 4-16,-1-7-6 15,6 2 2-15,-19-7 1 16,-3 0 0-16,0 0 1 16,-14 0-1-16,-8-12 13 15,0-14-13-15,0-5 16 0,0-1 8 16,-22-2-11-16,-17 5 14 16,-6 9-26-16,8 12 7 15,10 5 2-15,-1 3-10 16,12 3-1-16,7 25-2 15,9 9 3-15,0-2-2 16,0-3 2-16,15-4 0 16,23-5-4-16,-5-9 4 15,5-6-4-15,-10-3-13 16,-3-5-3-16,-9 0 16 16,0 0-6-16,-10 0 7 15,2 0-3-15,-2 0 5 16,-3 0-3-16,10-1-4 0,-4 1-3 15,13 0 11-15,10 0-10 16,-1 0 10-16,7 0-3 16,7-4 6-16,6-4-3 15,4-6 1-15,-2-9-1 16,7-9 10-16,-19-7-1 16,-2-13 19-16,-17-5 7 15,-16-14-20-15,-6-7 12 16,0-8-5-16,-28 6-6 15,-27 9 17-15,-5 17-22 0,-4 18 3 16,11 23 20-16,-1 13-23 16,-4 0 2-16,17 41-13 15,-3 21 1-15,22 18-1 16,22 5 0-16,0 2 0 16,16 1-1-16,44-8 4 15,10-5-3-15,-4-16 0 16,-3-12-3-16,-5-13 2 15,-10-14-20-15,0-18 0 16,-10-2 19-16,-3 0-6 16,-10-22 8-16,-3-12 3 15,6-9-3-15,-11-1 9 16,-7 10-9-16,-4 9 0 16,-6 13 14-16,0 9-13 15,0 3 8-15,0 0-9 0,0 11-12 16,0 21 11-16,0-1 1 15,0-2 0-15,22-6-4 16,3-6 4-16,10-2-13 16,7-10-10-16,-4-5-19 15,0 0-7-15,1 0-80 16,-17-8-117-16,-16-27-187 16</inkml:trace>
  <inkml:trace contextRef="#ctx0" brushRef="#br0" timeOffset="2081">5610 233 755 0,'0'0'172'0,"0"0"-74"15,0 0-67-15,0 0-30 16,0 0 14-16,0 0-6 16,0 8 7-16,0 7 1 15,0-2-11-15,0 2 14 16,0-1-11-16,0-5-7 15,0-6 19-15,0-3-17 16,0 0 6-16,0 0 9 16,0 0 55-16,9-28 16 15,13-7-70-15,0 3-14 16,-12 4 20-16,-4 11-20 16,-6 3 6-16,0 8-11 0,0 6-1 15,-6 0-1-15,-13 0-39 16,6 2-58-16,13 22-45 15,0 5-73-15,0-4-64 16,51-2-235-16</inkml:trace>
  <inkml:trace contextRef="#ctx0" brushRef="#br0" timeOffset="2142">5610 233 528 0</inkml:trace>
  <inkml:trace contextRef="#ctx0" brushRef="#br0" timeOffset="2942">5610 233 528 0,'368'-20'276'0,"-368"-3"-123"0,0 3 7 0,-3 2-17 15,-16 8-54-15,9 1-23 0,4 6-7 16,6 3-17-16,0 0-15 16,-3 3-27-16,3 34-9 15,-13 14 9-15,4 18 0 16,2 0 3-16,1-4-3 16,3-2 0-16,3-7 6 15,0-17-6-15,0-13 0 16,3-12-7-16,19-9-4 15,-9-2-17-15,3-3 1 16,-13 0 16-16,-3-8 6 16,0-21 1-16,0 0 4 15,0 4-5-15,-19-3 5 16,-10 7 0-16,6 10-1 16,1 2 1-16,19 6-3 15,3 3 2-15,0 0 1 0,0 0-6 16,0 0-2-16,42 0 8 15,18 0 0-15,11 0 5 16,4 0-3-16,-1 0-2 16,-17-5 0-1,-7-9 1-15,-6-4 3 0,-8-2-4 16,-1 0 3-16,-26 6-3 16,-2 3 23-16,-7-1-15 15,0 9 13-15,0 0-1 16,0 3-20-16,0 0 0 15,0 0-11-15,0 26 11 16,0 5-5-16,45 4 5 0,12-4-3 16,9-5 0-1,-5-9-23-15,2-11 17 0,-8-4 6 16,-19-2 3-16,-6 0 5 16,-14-20-5-16,-1-11 0 15,-2 0 22-15,-13-1-11 16,0 6 13-16,0 10 4 15,0 4-6-15,0 12 8 16,-16 0-28-16,-19 6 2 16,-18 37-7-16,-11 22 6 15,-12 15-3-15,-1 9 0 16,2 14 4-16,7 12-6 16,8 16 2-16,35 2 0 0,8 8-1 15,17-8 8 1,0-14-7-16,0-10 0 0,22-24 0 15,-2-16 0-15,-7-26 0 16,-13-17 0-16,0-15-1 16,-22-11 4-16,-71 0-3 15,-28-35 0-15,-3-10 3 16,11-12-8-16,23-6 0 16,21-6-21-16,30-2 15 15,31-9-29-15,8-9-17 16,8-14-43-16,91-5-80 15,38-5-39-15,31 8-185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54:23.0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248 837 754 0,'0'0'157'16,"0"0"-76"-16,0 0 31 0,0 0 5 16,0 0-52-1,0 0-16-15,-99-137-4 0,74 133-26 16,-3 4-6-16,2 0-13 15,-2 12-1-15,6 23-5 16,5 5 11-16,14 11-5 16,3-2 0-16,0-1 0 15,31-2 0-15,34-15 0 16,10-13 0-16,-1-13-6 16,-5-5-7-16,-14-3 11 15,-17-23 0-15,-16-5 4 16,-22-3 6-16,0-6-6 15,0-6-2-15,-38-2 24 16,-17 2-22-16,-11 9 3 16,3 11-1-16,2 14 0 0,1 12 9 15,16 0-13-15,11 6 0 16,24 26-5-16,9 2 5 16,3 3 0-16,74-2 0 15,22-12-12-15,25-10 11 16,5-13-12-16,-2 0 13 15,-12-2 0-15,-36-27 5 16,-21-8-5-16,-27-3 6 16,-25-6-3-16,-6-2 24 15,0 2-11-15,-37 3 10 0,-21 12 21 16,17 8-22 0,12 10 7-16,20 12-7 0,9 1-15 15,0 0-10 1,0 29-1-16,0 33 1 0,0 30-1 15,0 18 6-15,9 17-5 16,4 18 0-16,-13 27 1 16,0 16 2-16,0 13-3 15,-38-7 0-15,2-29-5 16,27-34-28-16,9-52-1 16,9-40 11-16,59-39 11 15,7-5 9-15,12-49 3 16,10-23 0-16,2-18 12 15,-16-8-11-15,-26 1 3 16,-35 4-4-16,-22 7-2 16,-9 11 2-16,-61 8-75 0,-3 12-72 15,19 9-57-15,16 5-93 16,21 3-226-16</inkml:trace>
  <inkml:trace contextRef="#ctx0" brushRef="#br0" timeOffset="447">1789 588 806 0,'0'0'190'0,"0"0"-97"0,0 0 46 16,0 0-45-16,0 0-27 15,-169-155-19-15,141 144-20 16,6 5 3-16,11 6-24 16,-11 0-6-16,-16 6-2 15,-12 29 3-15,-7 7-2 16,6 1 0-16,25 0 2 16,20 1-5-16,6-2 3 15,0-2 0-15,47 3-3 16,36-3 3-16,15 3 0 15,11 0 0-15,-11 0 2 16,-22 0-7-16,-12-3 1 0,-29-9 4 16,-26-3-5-16,-9-4 5 15,0-5-1-15,-53-4-1 16,-30-6 0-16,-10-4-12 16,14-5-30-16,18 0-2 15,28 0 0-15,33-5-45 16,0-32-16-16,44-21-72 15,47-8-34-15,8-2-255 16</inkml:trace>
  <inkml:trace contextRef="#ctx0" brushRef="#br0" timeOffset="469">1789 588 50 0</inkml:trace>
  <inkml:trace contextRef="#ctx0" brushRef="#br0" timeOffset="1900">1789 588 50 0,'171'118'251'0,"-149"-159"-85"0,-5 7-8 16,-11 2-7-16,-6 8-5 16,0 9-16-16,0 5-40 0,0 10 30 15,0 0-48 1,0 0-38-16,0 0-26 0,0 16-1 15,0 26-4-15,0 18 3 16,0 3-1-16,0 6 23 16,0 2-27-16,0-5 3 15,0-3-3-15,0-14 1 16,5-13 1-16,6-18-3 16,2-10-16-16,-4-8 2 15,7 0-23-15,-4-20 23 16,-2-16 9-16,-10-11 5 15,0-1-8-15,0-1 2 0,-22 4 2 16,-16 7-7-16,-1 13 12 16,14 7-1-16,9 11 0 15,16 3 1-15,0 1 5 16,0 3-6-16,10 0-3 16,54 0-1-16,11 0 7 15,-1 8-3-15,-11 1 0 16,-11-3 0-16,-11 3 0 15,-4-7 0-15,-8 1 0 16,-4-3 3-16,-12 0 1 16,-7 0-4-16,-6 0 5 15,0 0 0-15,0 0 35 16,-6-5-39-16,-26-2 1 16,-6 7 11-16,-1 0-9 15,3 0-6-15,6 0 2 0,14 26 0 16,1 9-2-16,8 1 2 15,7 5 0-15,0-1 0 16,0-12 3-16,38-4-3 16,9-10 0-16,11-12 1 15,-10-2-1-15,-11 0 0 16,-4-5 0-16,-11-15 6 16,-9-5-5-16,-4-4-1 15,-9-3 1-15,0 1 0 16,0 8 10-16,0 6-7 15,0 11 1-15,0 3 17 16,0 3-22-16,0 0-12 0,0 16 0 16,0 17 12-16,0 1 6 15,10 0-6-15,5-5 0 16,8-9-3-16,5-3 3 16,5-11-6-16,4-6-5 15,8 0 7-15,3 0-1 16,-4-12 5-16,0-10 0 15,-6-2 1-15,-13 5 0 16,5 2-1-16,-21 5 3 16,-2 7-2-16,-7 1 0 15,6 4-1-15,-6 0-2 16,0 0-5-16,3 0 0 16,-3 0 0-16,0 0 3 0,6 0 4 15,-6 0-2 1,0 0 2-16,0 0 0 0,0 0 7 15,0 0-5-15,-39 0-2 16,-5 0 0-16,3 0 0 16,-3 4-3-16,13 10 3 15,15 3 0-15,-4 0-4 16,20 6 7-16,0 3-3 16,0-1 0-16,6-2 0 15,39 3 1-15,9-9-1 16,9-2-17-16,4-10 10 15,4-5-15-15,-2 0 22 0,7-17-1 16,1-23 5 0,-11-9 3-16,-11-5 13 0,-27-3 5 15,-25-6 18-15,-3 0-16 16,0 0 16-16,-47 6-25 16,-8 12-2-16,11 10 15 15,11 16-16-15,11 12-6 16,14 7 18-16,8 0-27 15,0 6-3-15,0 34-8 16,0 17 11-16,0 17 3 16,0 7-3-16,0 4 0 15,-20-2 4-15,10-6-4 16,1-14-1-16,9-23-11 16,0-14-18-16,0-11 26 15,0-13-22-15,3-2 13 0,27 0 5 16,-5-8 5-16,3-18 3 15,1-5 0-15,-10-8 5 16,15 0-13-16,-7 2 8 16,-5 8 0-16,-16 9-10 15,-3 6 7-15,3 11-2 16,10 3-16-16,13 0-17 16,2 0 20-16,2 0-9 15,-14 17-7-15,-10 6 27 16,-9 0-12-16,0 3 7 15,0-3 3-15,-9-3 5 16,-10-6-1-16,2 1 5 0,17-5 0 16,0 0-6-16,0-2 6 15,23-2-2-15,21-1-2 16,10-5-21-16,16 0-51 16,12-3-100-16,11-23-274 15</inkml:trace>
  <inkml:trace contextRef="#ctx0" brushRef="#br0" timeOffset="2453">4190 5 762 0,'0'0'222'16,"0"0"-50"-16,0 0-23 15,0 0-43-15,0 0-27 16,0 0-57-16,0 0-11 15,-9-32-11-15,-20 84 0 16,3 20 8-16,-9 10-4 16,10 13-2-16,3-1 4 15,6 3-4-15,4 0 12 16,12-6-14-16,0-1 0 16,0-11 5-16,0-10-3 15,0-14-2-15,22-15 0 0,22-9-19 16,17-14-11-16,-7-6-50 15,-1-7-45-15,-4-4-112 16,-15 0-166-16</inkml:trace>
  <inkml:trace contextRef="#ctx0" brushRef="#br0" timeOffset="2777">4457 594 592 0,'0'0'244'16,"0"0"-159"-16,0 0 0 0,0 0 46 16,0 0-34-16,0 0-10 15,0-74-35-15,0 74-31 16,0 0 0-16,0 0-21 16,0 0 0-16,0 20 2 15,0 8 1-15,0 9 6 16,0 6-9-16,0 5 0 15,-6 4 2-15,-3-4-2 16,9-4 0-16,0-9 1 16,0-10 4-16,41-11-4 15,15-5-1-15,2-9-13 16,9 0 11-16,-8 0-37 16,6 0-53-16,-4-18-77 15,-8-7-187-15</inkml:trace>
  <inkml:trace contextRef="#ctx0" brushRef="#br0" timeOffset="3677">4946 546 482 0,'0'0'161'0,"0"0"-71"15,0 0 3-15,0 0-19 0,0 0-17 16,0 0-32-16,-105-47 7 16,105 39-28-16,22 0-1 15,17-7 10-15,5 7-13 16,1-1 1-16,-14 6 19 16,2 3-17-16,-5-3 18 15,-3 3-7-15,-3 0-3 16,-6 0 18-16,-3 0-17 15,-13 0 0-15,0 0 3 16,0 0-13-16,0 0 6 16,0 0-8-16,0 23 3 15,0 12 33-15,0 8-19 16,-13-1-12-16,10 7 26 0,3-4-30 16,0-2 6-1,0-3-7-15,0-5 1 0,0-4 2 16,0-5-3-16,0-12 0 15,0-2 1-15,0-10 3 16,0-2-4-16,0 0 6 16,-22 0-3-16,-16 0 12 15,2-2-15-15,11-10 0 16,9 7 6-16,10-4 1 16,6 3-8-16,0 1 1 15,0-4-13-15,6 3 10 16,35-5-29-16,27-1-14 15,7-2-9-15,18-2-55 16,-1-3-49-16,-16 0-97 0,-24 1-2 16,-33 4 92-16,-13 0 166 15,-6 2 35-15,0 1 90 16,0-3-1-16,0 5 16 16,0-6 2-16,0 7-13 15,0 0-2-15,0 5-24 16,0 0-16-16,0 3-12 15,0 0-45-15,0 0-12 16,-10 0-18-16,-2 20 0 16,1 9 7-16,0 2-7 15,11 0 0-15,0 1 0 16,-3-1 4-16,3-8-4 16,0-3 0-16,0-11 0 0,0-6 3 15,0-3-3 1,0 0 0-16,0 0 25 0,0-14 17 15,0-12-29-15,0-9-4 16,0-8-9-16,0-5 14 16,14-7-14-16,13-2 0 15,7 9-1-15,-2 5-1 16,7 14-14-16,-8 15-12 16,-2 11-36-16,-4 3-1 15,-3 0-58-15,-9 26-56 16,-13 1-80-16,0 6-277 15</inkml:trace>
  <inkml:trace contextRef="#ctx0" brushRef="#br0" timeOffset="4175">5613 716 447 0,'0'0'147'15,"0"0"-35"-15,0 0-13 16,0 0-69-16,0 0-5 15,0 0-7-15,171-22-5 16,-116 16 4-16,-1 0-17 16,-7 3 0-16,-14 1-35 15,-11-1-88-15,-22 0 12 16,0 0 7-16,0 0 17 0,0 0 56 16,0-2 31-1,0-1 32-15,0-2 58 0,0-2 22 16,0 2 2-16,0 2 0 15,0 1-18-15,0 5 5 16,0-3-27-16,0 3-21 16,0 0-26-16,-22 0-25 15,-5 3-2-15,13 20 0 16,0 5 0-16,14 1 2 16,0 2-2-16,0-2 0 15,0-4-3-15,14-4 9 16,17-10-8-16,1-5 2 15,12-6 0-15,0 0 10 16,-2 0-10-16,-13-17 0 0,-14-4 11 16,-8-1-6-16,-7-7 37 15,0 1 4-15,0-4-23 16,0 1-8-16,-29 8-15 16,-15 3-10-16,11 8-48 15,2 5-94-15,15 3-100 16,10-1-187-16</inkml:trace>
  <inkml:trace contextRef="#ctx0" brushRef="#br0" timeOffset="4503">5946 85 417 0,'0'0'400'0,"0"0"-299"16,0 0 14-16,0 0-1 16,0 0-33-16,0 0-30 15,-82-72 3-15,82 72 0 16,0-2-31-16,0 2-6 16,0 0 8-16,0 0-23 15,51 7 1-15,19 32 13 16,0 14-7-16,6 20 15 15,-16 9-15-15,-5 15-4 16,-23 6 6-16,-10 7-3 16,-22 11-8-16,0-3 0 0,-71-1-2 15,-33-6-23-15,-48-5-88 16,-32 0-181-16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59:30.47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25201 3739 685 0,'0'0'142'0,"0"0"-106"16,0 0 69-16,0 0-4 15,0 0-25-15,-283-108-10 16,206 61 13-16,8-4-28 16,1-9-2-16,8 0-12 15,23-6-17-15,4 1 10 16,17 1-14-16,10 7-15 15,6 14 14-15,0 21-12 16,0 10 0-16,0 12-3 16,47 0-10-16,11 9 6 15,5 30-3-15,-24 24 7 16,-26 26-5-16,-13 20 5 0,-39 15 0 16,-43-2-3-16,-11-19 1 15,33-32-3-15,16-31-4 16,27-23 9-16,17-17-7 15,0 0 12-15,0-6-5 16,68-36 10-16,48-23-7 16,60-22-6-16,8-1 3 15,6 11-3-15,-31 14 0 16,-44 23-85-16,-40 20-69 16,-26 14-76-16,-27 6-153 15</inkml:trace>
  <inkml:trace contextRef="#ctx0" brushRef="#br0" timeOffset="2364">25509 3613 433 0,'0'0'206'0,"0"0"-148"15,0 0 71-15,0 0-46 16,0 0-11-16,0 0 12 16,190-103-12-16,-146 83-20 15,-22 0 18-15,-6 0-36 16,-5 3 10-16,-11-3 0 15,0 0-22-15,0 3 8 16,-27 1-27-16,-17 6-1 16,13 5 7-16,1 5-9 15,-8 0 0-15,7 2-5 16,-1 33 1-16,4 19 2 0,6 9 1 16,11 2 1-16,11 2 2 15,0-16-2 1,0-9 0-16,39-13 0 0,21-17-11 15,3-12 2-15,8 0-1 16,1-8 10-16,-1-25 1 16,-11-3 1-16,-6-5-2 15,-10-1 2-15,-25 7 2 16,-6 7-3-16,-13 10 4 16,0 11 3-16,0 3 11 15,0 4-18-15,0 0-1 16,0 6-6-16,0 23-9 15,6 7 15-15,4-1 0 0,7-4 1 16,-6-11 0 0,6-2-1-16,-9-13-1 0,6-2 0 15,-11-3-14-15,2 0 10 16,12 0-3-16,5 0-6 16,7-14 13-16,2-8 1 15,-4-6 0-15,-5 3 1 16,-7-9 5-16,8 5-6 15,-8 9 0-15,1 9 0 16,-3 11-4-16,2 0 4 16,9 0-11-16,1 22 10 15,-3 11-3-15,6 1 2 16,-6-5 1-16,-3-10-4 16,11-4-4-16,-14-10-28 0,-1-5 24 15,-2 0 11-15,3 0 4 16,-10-14 3-16,-6-11-2 15,0-4 8-15,0-9 26 16,0-2-26-16,-38 6-1 16,-1 5 8-16,-5 12-14 15,13 9 5-15,15 2-9 16,3 6-4-16,13 0 1 16,0 23-10-16,0 14 13 15,0-3 0-15,0-5-4 16,22-6-3-16,10-3-4 15,6-3 2-15,-7-3 9 16,8 4-5-16,-4-1 5 0,-10 9-1 16,11 5-2-16,-17 7 3 15,3 4-1-15,-6 1 1 16,-4 3 2-16,-12-1 0 16,0-1-1-16,0-2 3 15,0-2-2-15,0-8-2 16,0-7 1-16,0-11-1 15,0-10 6-15,0-4-3 16,0 0 39-16,0-29 5 16,0-14-46-16,6-11 19 15,4-15 0-15,6-17 0 16,6-10 6-16,9-14-22 0,2 7-1 16,2 18-1-16,-10 22 0 15,-9 26-1-15,-4 25-1 16,-12 10 0-16,0 2-2 15,0 0-1-15,0 28-9 16,0 26 5-16,7 18 7 16,-4-3 2-16,3-6-2 15,5-12 0-15,0-20-1 16,6-8 1-16,-9-12-2 16,0-11-6-16,-2 2-3 15,3-2 11-15,4 0 0 16,3-25 0-16,6-21 5 15,-3-7-4-15,3-8 1 0,-5 10-2 16,2 14 2-16,-16 20-2 16,-3 11 0-16,0 6-1 15,6 0 0-15,4 0-11 16,12 26 3-16,0 8 7 16,0 1 4-16,6-7-4 15,-9-5 1-15,3-12 0 16,-5-5-1-16,-1-6-5 15,3 0 4-15,-10 0-2 16,7-3 10-16,0-20-5 16,-10 1 0-16,-6-7 0 15,0-3 5-15,0 1-5 0,-6-1 3 16,-19 1 1 0,-4 8 0-16,7 9 0 0,5 8-4 15,12 6 4-15,-4 0-8 16,1 16-6-16,8 25 10 15,0 13-5-15,0-2 9 16,22-9-6-16,24-6 2 16,-2-18 0-16,-5-4-4 15,-2-12 2-15,-5-3 0 16,0 0-3-16,-4-3 9 16,-8-19-4-16,-1-1 0 15,-16-3 2-15,-3-2 2 16,0-1-2-16,0-3 0 0,0 6 5 15,0 9-4 1,0 9 2-16,0 5 3 0,0 3 0 16,0 0-8-16,0 0-7 15,0 17-8-15,0 14 15 16,0 5 0-16,16-3 0 16,-4-7-2-16,10-9 2 15,1-5-2-15,-8-10-3 16,1-2 5-16,-5 0-4 15,0 0 1-15,0 0 3 16,-5-2 0-16,2-19 1 16,0-5 5-16,-8-2-3 15,6-1-3-15,-6 9 7 16,0 9-5-16,0 8 2 0,0 3-4 16,0 0 0-1,0 0-3-15,10 9-8 0,2 22 8 16,4 6-1-16,6-3 6 15,3-7-4-15,8-7-6 16,-5-9-16-16,4-6 10 16,-4-1-8-16,-12-4 5 15,6 0 13-15,-11 0 3 16,3 0 1-16,-6-6 0 16,-8-8 1-16,0-6 8 15,0-1 8-15,0-2-1 16,0 6 1-16,0 6-16 15,-11 2 10-15,5 9-5 0,6 0-6 16,0 0-3 0,0 15-12-16,0 16 11 0,0 1-6 15,9-3-63-15,30-4-76 16,5-3-114-16,4-7-144 16</inkml:trace>
  <inkml:trace contextRef="#ctx0" brushRef="#br0" timeOffset="4538">28555 3882 513 0,'0'0'121'15,"0"0"-39"-15,0 0 70 16,0 0-34-16,0 0-28 16,79-158-2-16,-60 101-23 15,-10-8 27-15,7-15-35 16,0-3-4-16,-2-1-29 15,-5 16-18-15,-4 19-1 16,-5 15 11-16,0 11-10 16,0 12 12-16,0 2 0 15,0 9-14-15,0 0-1 0,0 0-3 16,-5 0-17-16,-28 26 12 16,2 23 2-16,-13 13 3 15,22 13-1-15,12 5 4 16,10 0-6-16,0-6 1 15,0-16 0-15,32-15 0 16,-7-20-30-16,3-9 10 16,-6-12-7-16,-12-2-20 15,4 0 23-15,-14-16 18 16,0-13-2-16,0-6-3 16,-39 0-4-16,-15 2 9 15,-6 2 7-15,9 5-6 0,10 8 5 16,12 7 0-1,20 8 2-15,9 3 0 0,0 0-5 16,0 0-7-16,69 0 10 16,17 0 2-16,18 0 5 15,-5 0-5-15,-14 0 0 16,-17 0 6-16,-27 0-6 16,-18 0-1-16,-15 0 1 15,-8 0 0-15,0 0 0 16,0 0 0-16,0 0 1 15,-31 0 11-15,-10 0-11 16,-3 0 1-16,12 0 11 16,12 0-2-16,17 7 1 0,-10 6-12 15,4 13 0 1,-4 6-1-16,10 7 1 0,3 1 0 16,0-4-1-16,41-3 3 15,26-10-2-15,-7-15 0 16,3-8 0-16,-8 0 11 15,-17 0-8-15,-2-14-1 16,-22-8 10-16,-6-10-7 16,-8-2 12-16,0-6 18 15,-39-1-17-15,-34 1 4 16,-7 13-22-16,5 3 1 16,15 10 1-16,21 8-2 15,17 6-10-15,22 0-71 16,0 6-107-16,0 22-111 15,31 4-92-15</inkml:trace>
  <inkml:trace contextRef="#ctx0" brushRef="#br0" timeOffset="5296">29984 3632 721 0,'0'0'108'0,"0"0"-19"15,0 0 24-15,0 0-30 16,0 0-13-16,0 0-35 16,-69-48-19-16,61 52-16 15,-4 29-7-15,10 11 7 16,-12 4 11-16,14-4-10 16,0-2 5-16,0-8-5 15,0-8-1-15,0-9 4 16,0-5-4-16,28-12 0 0,18 0 4 15,-5-3 5 1,20-29 11-16,-8-11 1 0,-9-18 13 16,2-12 5-16,-21-25-10 15,-9-13-17-15,-16-6 0 16,0 5-8-16,-61 18 9 16,-26 25-11-16,-4 21 4 15,-8 18 6-15,14 23-8 16,-4 7-3-16,19 0-2 15,0 26-10-15,10 28 11 16,6 14 0-16,23 12 1 16,31 3-1-16,0-2-1 15,69-7 0-15,30-6-1 16,8-10-5-16,14-9 6 0,-6-2-8 16,-13-3 4-1,-17-1 2-15,-24-1 0 0,-23-1 3 16,-10-4-1-16,-19-6 3 15,4-5-3-15,-10-12 1 16,-3-5-3-16,0-6 3 16,0-3-1-16,7 0 1 15,-1 0 0-15,0 0 0 16,-3 2-2-16,10 1-5 16,-10 1-35-16,10-4-8 15,-4 0-34-15,13 0-28 16,0-4-14-16,5-16-60 15,10-9-35-15,1 1-309 0</inkml:trace>
  <inkml:trace contextRef="#ctx0" brushRef="#br0" timeOffset="5761">30588 3593 429 0,'0'0'136'0,"0"0"8"0,0 0-8 16,0 0-38-16,0 0-28 15,0 0 7-15,-13-154-21 16,35 142-19-16,0 12-24 16,10 0-4-16,4 0-7 15,-5 37 5-15,1 9-2 16,-20 8-3-16,-12 7 5 16,0-4-7-16,-38 0 0 15,-23-11 7-15,11-15-7 0,18-3 5 16,17-13-5-1,15-1 0-15,0-2 0 0,0-4 2 16,31-2-2-16,35-6 22 16,11 0-11-16,-1 0 2 15,1 0-12-15,-14-9 0 16,-9 1-1-16,-16-1-59 16,-3 4-83-16,-19 1-111 15,-7 4-316-15</inkml:trace>
  <inkml:trace contextRef="#ctx0" brushRef="#br0" timeOffset="5929">31347 3873 273 0,'0'0'674'0,"0"0"-619"16,0 0-22-16,0 0-33 15,0 0-13-15,0 0-256 16</inkml:trace>
  <inkml:trace contextRef="#ctx0" brushRef="#br1" timeOffset="-260051">43 585 740 0,'0'0'252'0,"0"0"-56"16,0 0-43-16,0 0-40 15,0 0-31-15,0 0-28 0,-36-37-22 16,36 37-12-16,0 0-6 16,0 6-14-16,0 31-8 15,0 11 4-15,0 13 4 16,0-7 3-16,0-6-3 16,14-7 3-16,3-15-3 15,-4-16-1-15,-4-6 1 16,-2-4-2-16,-4 0 6 15,3 0-4-15,10-23 3 16,-4-20-1-16,4-17 4 0,-10-12-6 16,-6-10 0-1,0-7 5-15,0 0 0 16,0 9-6-16,0 26 1 0,0 25 0 16,0 24 6-16,0 5-6 15,0 0-2-15,0 5-1 16,10 30-11-16,35 13 2 15,9 12 10-15,-7 3 2 16,5 3 1-16,-5-1-1 16,-9-8 0-16,-13-10-4 15,3-19 4-15,-17-16-1 16,2-10-13-16,-7-2 12 16,-3 0-2-16,10-36 5 15,2-11-1-15,1-4 7 16,0 8-2-16,6 12-5 0,-11 11 0 15,0 11 0-15,-5 9 1 16,-1 0-1-16,9 0-12 16,8 14 12-1,14 21-19-15,-4 7 18 0,-1 5 1 16,-1-1-2-16,1-7 2 16,1-4-45-16,-4-4-22 15,-3-11 4-15,-9-2-66 16,3-10-67-16,-8-8-21 15,-5 0-42-15,-6 0-25 16,0-17 69-16,0-7 215 16,0 2 56-16,0 2 170 0,0-1-39 15,-17 5-50-15,6 2 1 16,3-1-11-16,8 1-30 16,0-1-19-16,0-2 8 15,0-3-54-15,0 0 6 16,0 1-8-16,14-2-12 15,-6 7 15-15,0 0-16 16,-8 0 5-16,0 2 13 16,0-2-18-16,-11 4 4 15,-11 8-3-15,0 2-12 16,6 0 8-16,-12 0-14 16,6 32 0-16,0 11-7 15,12 11 2-15,10 3 3 16,0 0 0-16,32-6-6 15,34-7 6-15,4-17-16 0,0-6 10 16,-9-18 8-16,-1-3-14 16,-16 0 14-16,3-26-2 15,-8-14 5-15,-17 0 4 16,-6-2-5-16,-16-5 1 16,0-4 18-16,0-3-8 15,-32 5 8-15,-2 11-7 16,15 20-4-16,2 9 14 15,12 9-15-15,5 0 0 16,0 0-2-16,0 14-7 16,0 29-6-16,0 14-7 15,25 5 13-15,3 4 5 0,-2-3-5 16,8-5 0-16,-2-13-4 16,-1-13 1-16,5-18-24 15,-17-8-44-15,0-6-22 16,-16 0 19-16,-3-15-18 15,0-19 31-15,-16-3 10 16,-37 0 40-16,-8 5 10 16,7 9-1-16,7 9 2 15,11 2 3-15,17 10-1 16,13-1 3-16,6 3 22 16,0-4-13-16,0 4-14 15,39 0-3-15,24-5-3 16,13-3 6-16,0-7 6 15,-3-5 0-15,-15-3 28 0,-20 1-1 16,-10-6 11-16,-19-7 10 16,-9-5-2-16,0-10 4 15,-15 9-22-15,-23 3-4 16,-6 15 15-16,11 12-27 16,30 7 9-16,-3 4-6 15,6 0-11-15,0 35-10 16,0 20-9-16,9 14 9 15,13 4-2-15,11 2 6 16,1-6-4-16,-8-12 0 16,2-20 2-16,-12-14-6 0,-7-14 4 15,-1-9-9 1,-2 0 7-16,2 0-5 0,6-23 6 16,-4-9 1-16,5 1 0 15,-2 2 3-15,-4 9-3 16,-2 6 0-16,-4 8-1 15,-3 6 2-15,0 0-1 16,19 0 0-16,-10 15-15 16,16 10 8-16,-1-2 4 15,4 0 3-15,-3-9-2 16,4-2 2-16,2-4-17 16,8-8-3-16,5 0 14 15,-6 0 0-15,-6 0 3 16,-4-14 3-16,-5-9 1 15,-21-3 3-15,6 4-4 0,-8-4 4 16,0 5-3-16,0 4 10 16,-22 8-9-16,11 7-1 15,-2 2 17-15,10 0-15 16,3 6-6-16,0 26 1 16,0 7-1-16,3-4-5 15,43-1 8-15,1-6 0 16,10-11-7-16,1-5 5 15,2-9-5-15,7-3-5 16,-20 0 12-16,-3-9-2 0,-12-14 2 16,-15-8 0-1,-11-6 12-15,-6-6-11 0,-11 3 6 16,-48 9 2-16,-25 7 5 16,2 10-6-16,4 9-8 15,17 5 0-15,16 0-3 16,36 0 3-16,9 5-21 15,0 18-62-15,16 2-48 16,31 1-69-16,14-3-71 16,-1-3-191-16</inkml:trace>
  <inkml:trace contextRef="#ctx0" brushRef="#br1" timeOffset="-259596">2995 717 519 0,'0'0'254'15,"0"0"-42"-15,0 0-22 16,0 0-48-16,0 0-64 16,0 0-3-16,0 0-30 15,-250-138-6-15,211 138-13 16,14 4-20-16,9 27-6 16,16 15-1-16,0 4 1 15,0 3-1-15,55-9 3 16,-2-6-4-16,7-14 1 15,0-16-3-15,-12-8 1 16,-3 0-2-16,-6-6 5 16,-14-28 3-16,-9-11 0 0,-10-13 0 15,-6-14 5 1,0-7-1-16,0-8 14 0,-6 8-8 16,-21 9-4-16,-1 26 19 15,6 17-14-15,12 19 7 16,1 8 0-16,9 0-11 15,0 0 5-15,0 6-15 16,0 31-17-16,0 20 17 16,16 9-1-16,15 2 1 15,2 4 1-15,11-7 3 16,0-1-8-16,-3-10-2 16,3-11-26-16,2-6-19 15,-15-14-54-15,2-9-71 16,0-11-142-16,-6-3-182 15</inkml:trace>
  <inkml:trace contextRef="#ctx0" brushRef="#br1" timeOffset="-259383">3459 642 801 0,'0'0'119'0,"0"0"23"15,0 0-15-15,0 0-63 16,0 0-30-16,0 0-33 0,53 0 2 16,12 0 20-1,1 0-20-15,4 0-3 0,0 0-2 16,-3 0-179-16,-7 0-249 16</inkml:trace>
  <inkml:trace contextRef="#ctx0" brushRef="#br1" timeOffset="-258868">4034 459 771 0,'0'0'230'16,"0"0"-113"-16,0 0 1 15,0 0-12-15,0 0-68 16,0 0-9-16,99-108-1 0,-74 97-1 15,-12-1 25-15,-4 3-26 16,-2 4-1-16,-7 2 3 16,0 3-13-16,0 0 14 15,0 0-12-15,0 0 0 16,0 3 2-16,0 37-19 16,6 11 0-16,16 16 1 15,-3-2 4-15,20 1-3 16,-5-1-2-16,-8-4 1 15,2-8 3-15,-18-7-4 16,2-14 0-16,-9-13-1 16,-3-4 5-16,0-9-4 15,0 0 0-15,-9-4 0 16,-35-2 3-16,-10 0-3 0,-1 0 0 16,18 0 0-16,21 0 4 15,9 0-7-15,7 0 3 16,0 0 0-16,23-2-5 15,30-7 1-15,40 1-11 16,15-4 9-16,2 0 10 16,-1-2-8-16,-23 3 1 15,-17 8-31-15,-31 3 5 16,-16 0-39-16,-22 0-45 16,0 8-95-16,-22 12-158 15,-63 6-283-15</inkml:trace>
  <inkml:trace contextRef="#ctx0" brushRef="#br1" timeOffset="-258379">244 1272 160 0,'0'0'451'16,"0"0"-362"-16,0 0 45 16,0 0 5-16,0 0-45 15,0 0-27-15,-223 28-1 16,328-13-56-16,64-1-4 15,69-12 89-15,55-2-27 16,56-11 1-16,36-23-14 16,50-9-16-16,29-4-7 15,-10 3-16-15,-20 4-3 16,-61 9 3-16,-68 13-12 16,-57 6 16-16,-61 10-10 15,-58 2 6-15,-43 0 2 16,-26 0-17-16,-14 0 4 15,-27 0 8-15,-4 0-12 0,-15 0 10 16,0 0-6-16,0 0-1 16,-3 0 8-16,-57 0-12 15,-10 17-9-15,-20 9-49 16,27 5-110-16,13-8-179 16,18-9-497-16</inkml:trace>
  <inkml:trace contextRef="#ctx0" brushRef="#br1" timeOffset="-242541">5854 597 723 0,'0'0'214'0,"0"0"3"0,0 0-56 16,0 0-41-1,0 0-38-15,0 0-12 0,0 0-21 16,0 0-5-16,-94-103-8 15,94 103-6-15,0 0-12 16,0 0-11-16,0 0-4 16,0 0-3-16,0 0-5 15,0 8-3-15,0 18-9 16,0 11 17-16,0 9-1 16,0-3 3-16,0-3-1 15,0-5-1-15,0-13 0 16,0-7-1-16,0-10-4 15,0-5 0-15,0 0 5 0,0 0 2 16,0 0 9 0,0 0-8-16,0-32 8 0,0-19-3 15,0-29-5-15,0-11-5 16,-20-9 2-16,20 2 0 16,0 21 0-16,0 29 0 15,0 22 0-15,0 17 0 16,0 9 0-16,0 0-5 15,0 0-3-15,0 0-5 16,0 9-2-16,0 19-19 16,50 16 32-16,5 4-5 15,-8 4-7-15,-9-7-1 16,-2-5 7-16,-5-8-16 0,-5-17 3 16,-8-7 0-16,-14-6-3 15,2-2 18-15,0 0 6 16,-6 0 1-16,3-2 5 15,5-30 7-15,3-11-4 16,0-11-8-16,-3 6-1 16,6 10 5-16,-8 13-5 15,-6 13 0-15,3 12 0 16,4 0-9-16,2 8-5 16,20 27-4-16,-4 11 18 15,9 8 1-15,9 0 1 16,1 3-2-16,22-5-3 15,-2-9 3-15,12-6-17 16,-6-14-66-16,-13-4-44 0,-16-7-72 16,-13-6-32-16,-11-3-99 15</inkml:trace>
  <inkml:trace contextRef="#ctx0" brushRef="#br1" timeOffset="-240614">6813 628 128 0,'0'0'410'16,"0"0"-268"-16,0 0 23 15,0 0-19-15,0 0-11 16,0 0-34-16,10-94-16 0,-39 74 2 16,-2 8-33-16,6 4-25 15,-4 4 14-15,12 4-29 16,3 0-9-16,-9 0-5 15,-9 4-4-15,-3 19 2 16,-4 5 0-16,14 1-5 16,19 2 2-16,6-2-2 15,0-3-8-15,0-6 7 16,31-6-16-16,15-5 10 16,-2-9 10-16,0 0 4 15,-13 0 4-15,-4-23 0 16,-5-1 4-16,-10-1 2 15,-2 2 0-15,-10 0 7 0,0 9 6 16,0 2-8-16,0 10 6 16,0 2-7-16,0 0-14 15,0 0-2-15,0 0-10 16,0 8-1-16,22 12 3 16,22 3 8-16,4-5 2 15,12-5-13-15,5-10 4 16,1-3 7-16,17 0 2 15,-7-20 0-15,-3-17 8 16,-13-3-8-16,-16-5 6 16,-14-7-1-16,-30-3 6 15,0-4 8-15,0-4-8 16,-36 8-1-16,-5 13 8 0,6 16-4 16,13 15 21-16,13 11-14 15,1 0-9-15,8 0-12 16,0 0-3-16,0 22-13 15,0 21 5-15,0 17 11 16,0 3 3-16,17 0-3 16,2-3 1-16,0-2-2 15,3-10-11-15,0-11-12 16,-6-11 2-16,0-17 2 16,-4-4 2-16,-12-5 7 15,8 0 11-15,-8 0 2 16,8 0-1-16,15-17 2 15,-1-12 4-15,16-11-6 16,-11 3 1-16,1 11-2 0,-12 7 0 16,-16 10 0-16,0 9 0 15,6 0-4-15,10 0-3 16,6 0-10-16,-3 3 16 16,-13 20-6-16,-6 3-26 15,0 5-4-15,0 0-8 16,-25-2-5-16,6-4 22 15,8-1-19-15,11-5 4 16,0-4 11-16,0-3 22 16,30-12 6-16,8 0 4 15,9 0 0-15,8-10 7 16,-8-12 0-16,5 1 25 0,-21 4 10 16,-9 3-13-1,-12 5 3-15,-4-1-4 0,-6-2-4 16,0-2 15-16,0-4-21 15,-9-1 13-15,-7 4-8 16,3 4 0-16,7 1 3 16,6 10-18-16,0-2 5 15,0 2-2-15,-3 0-11 16,3 0-6-16,0 2-6 16,0 22 9-16,0 7-3 15,0 7 6-15,0-4 0 16,0 3-2-16,0-6 1 15,9-6 0-15,20-4-13 0,8-7 4 16,-5-8-1 0,-1-6-2-16,15 0 13 0,-8-3 5 15,-1-14-2-15,-10-9 0 16,-8 1 1-16,-4-1 4 16,-5 0-2-16,2 9-3 15,-2 9 3-15,-1 2-6 16,-2 6-6-16,-1 0 4 15,3 0-8-15,7 0 5 16,14 11 1-16,-16 9 4 16,16-2-3-16,-14-2 0 15,6-1-5-15,-7-4-5 0,8-5 2 16,-8-6 7 0,-10 0 3-16,0 0-6 0,1 0 7 15,0 0 2-15,-1-20 4 16,6-15 0-16,0 1-2 15,1 6 0-15,-9 8 6 16,-3 8-7-16,0 10 1 16,0 2-4-16,16 0-7 15,6 0-7-15,7 11 12 16,10 12 0-16,-3-1 1 16,7 1-12-16,1-6-13 15,9 0-15-15,15-8 6 16,-4-9 19-16,-4 0 10 15,0 0 6-15,-15 0 3 16,-14-19-1-16,-2-5-1 0,-20-5 13 16,-9 1 7-16,0 0 10 15,0 2 8-15,-44 5-11 16,-3 11-8-16,-8 7-14 16,17 3-1-16,2 0-5 15,19 3-6-15,9 17 2 16,2 6 3-16,6-7-6 15,0 1-2-15,0-6-12 16,6 0 1-16,19-8 12 16,11 0-7-16,-11-3 9 15,-2-3 6-15,-11 0 1 16,-9 0 2-16,-3 0-1 0,0 3 1 16,0-3 22-16,0 3 2 15,0 0-5-15,0 1-4 16,0 12-13-16,0 18-5 15,0 26 2-15,22 29 19 16,-6 17-9-16,6 25 12 16,-8 18-6-16,-11 8-13 15,3 8 0-15,-6-10 2 16,7-24-4-16,-4-24 8 16,-3-33-2-16,0-32-9 15,0-21 1-15,0-16 2 16,0-5 1-16,-19 0 21 15,-48 0 17-15,-9-8-30 16,-17-26 1-16,10-9-12 16,4-9 1-16,13-13-2 0,13-18-18 15,29-17-11-15,24-24-29 16,0-10-9-16,29 0-32 16,24 11-65-16,-20 26-160 15,-27 11-111-15</inkml:trace>
  <inkml:trace contextRef="#ctx0" brushRef="#br1" timeOffset="-240090">7535 133 126 0,'0'0'200'16,"0"0"-48"-16,0 0-26 15,0 0-44-15,0 0-30 16,0 0-6-16,-41-19 22 15,41 16-3-15,-7 0-14 16,7 3 6-16,0 0-16 0,-6 0-9 16,6 0-17-16,0 0-15 15,0 11 0-15,0 13 4 16,6-5-3-16,16-2 0 16,4-2 0-16,2-7 0 15,11-2 0-15,-9-6-1 16,3 0 4-16,-11 0 10 15,0 0 21-15,0-20 20 16,-22-9 16-16,0 1 3 16,0-4 4-16,0 7-27 15,-38-1-19-15,-6 6-1 16,-3 9-21-16,2 1-3 0,1 10-7 16,6 0-1-16,-1 10-17 15,23 27-89-15,7 8-158 16,9 7-284-16</inkml:trace>
  <inkml:trace contextRef="#ctx0" brushRef="#br1" timeOffset="-239114">9688 443 267 0,'0'0'199'16,"0"0"-29"-16,0 0-10 16,0 0-7-16,0 0 3 15,0 0-27-15,0-115-5 16,0 112-35-16,0 3-21 15,0 0-20-15,0 0-25 16,0 0-15-16,0 0-8 16,0 22-12-16,0 22 12 15,0 16 1-15,0 6 1 16,0 6 1-16,0-1-3 16,10 0 0-16,10-8 2 0,-6-12-2 15,-3-19 0-15,0-18-2 16,-6-11-5-16,-5-3 7 15,0 0 6-15,0-11 6 16,0-23-1-16,-22-18-9 16,-20-11 3-16,4-11 4 15,3-15-5-15,2-10 3 16,11-7-6-16,13 11-1 16,4 18 1-16,5 22-1 15,0 30-2-15,0 12-1 16,0 13-6-16,14 0-7 15,41 0 5-15,27 10 9 0,1 22 1 16,-7 4-4-16,-6 5-3 16,-16-2-2-16,-15 5-5 15,-31-2-15-15,-8 4-15 16,0 0-33-16,-57-1-38 16,-9-5-76-16,2-3-86 15,20-7-191-15</inkml:trace>
  <inkml:trace contextRef="#ctx0" brushRef="#br1" timeOffset="-238251">10276 614 426 0,'0'0'181'0,"0"0"-17"0,0 0 17 16,0 0-8-16,0 0-10 15,0 0-101-15,-22-43-27 16,-10 40 14-16,9 3-17 16,9 0-20-16,0 0-12 15,12 0-1-15,-6 23-12 16,2 12 13-16,6 10-1 16,0-2-3-16,0-3 3 15,33-12-1-15,11-8-6 16,16-15-3-16,-7-5 11 0,2 0 2 15,-17-15 1-15,-10-17 3 16,-18-3 3-16,-10-5-7 16,0-3 6-16,-5 4-1 15,-44 1 3-15,-11 13 2 16,7 7-6-16,-2 16 4 16,8 2-9-16,9 0-1 15,2 11-7-15,14 21 2 16,22 4-3-16,0 2 7 15,19-7-10-15,39-7-4 16,14-13 2-16,-1-11 9 16,4 0 4-16,7 0 4 15,-5-26-2-15,-20 3 6 16,-12-3-8-16,-16 9 8 0,-20-1 20 16,-9 4-4-1,0 3 12-15,0 6-4 0,0 1-10 16,0 4 4-16,0 0-16 15,0 0-8-15,0 0-2 16,0 18-11-16,0 22-3 16,0 17 14-16,0 12 2 15,22 8 0-15,3 0-2 16,-3-8 0-16,8-7 1 16,-14-13 0-16,-7-18-1 15,-3-10 0-15,1-13 1 16,-7-8-2-16,0 0 2 0,0 0 3 15,0 0 8 1,0-34 7-16,0-15 2 16,0-19-20-16,-22-10 1 0,-8-7 0 15,-8-2-2-15,7 5 0 16,6 13 2-16,1 10-1 16,10 13-1-16,6 14 0 15,8 13-2-15,0 7 0 16,0 3-14-16,49 9 0 15,11 0 6-15,10 0-4 16,-4 17-4-16,-11 12-2 16,-17-1-2-16,-16 1 2 15,-16 0-16-15,-6 2-12 16,-12 1-2-16,-42-1-53 16,-13 0-130-16,13-8-125 0</inkml:trace>
  <inkml:trace contextRef="#ctx0" brushRef="#br1" timeOffset="-235903">11607 143 758 0,'0'0'180'16,"0"0"-24"-16,0 0 6 0,0 0-46 15,0 0-38 1,0 0-25-16,-168-104-11 0,162 104-4 16,3 0-20-16,-16 0-18 15,-8 36-8-15,-10 22 8 16,-1 14 1-16,9 11 0 15,26-3-1-15,3 3-4 16,0-6 4-16,41-8 0 16,19-18 0-16,1-17-1 15,-1-13-6-15,1-14 3 16,-1-7 1-16,-3 0 3 16,-3-10 8-16,-3-19-6 15,-7-5 0-15,-2-4 4 16,-4-2-2-16,-3-2-1 0,-10 7 0 15,-8 12-3-15,-3 12 1 16,-6 9-1-16,-8 2-6 16,8 0 5-16,12 0-13 15,-1 17 4-15,9 6 10 16,-12-7 0-16,0-7 0 16,-10-3-7-16,1-6 5 15,-7 0 2-15,0 0 2 16,0 0 6-16,0 0 2 15,0 0 3-15,-38-21-9 16,0-1-4-16,2 2 1 16,11 5 5-16,3 10-5 15,16 5 5-15,2 0-6 0,4 0-3 16,-6 3-3 0,0 28-12-16,3 12 18 0,3 11-4 15,0-8 4-15,0-1-6 16,15-7 1-16,23-15-9 15,1-6 0-15,2-15-11 16,-3-2 16-16,-2 0 9 16,-11-11 1-16,-3-17 4 15,-16-9 3-15,-6-6-4 16,0-3 10-16,-37 1-3 16,-31-1-3-16,-1 12 7 15,2 11-6-15,13 11-8 16,21 12 4-16,11 0-5 15,6 18 0-15,7 17-4 16,9 12-1-16,0 1 3 0,0-4-5 16,25-5 6-16,27-10-2 15,5-15-8-15,10-11 3 16,2-3 4-16,-1 0 4 16,-5-28 6-16,-10-4-6 15,-15-3 3-15,-15 1 5 16,-16-3-8-16,-7-3 10 15,0 1-4-15,-13 4-2 16,-12 7 7-16,3 10-5 16,5 10 1-16,11 5-2 15,6 3-5-15,0 3-10 16,12 31-14-16,27 15 24 0,2 2 3 16,3 1-2-16,-6-1-1 15,-5-8 0-15,-2-6-4 16,-9-5 1-16,0-16-6 15,-15-6-6-15,-7-8 7 16,0-2 8-16,-13 0 1 16,-50 0-1-16,-23 0-1 15,-10-12-9-15,33 2-2 16,19 4 3-16,28 3 7 16,16 0 2-16,0 3-7 15,0 0-6-15,44-3-18 16,16 1 31-16,17-10-1 0,2-3 1 15,4-4 7 1,-1-6-5-16,-5-5 9 0,-14-4 5 16,-15-6-6-16,-20-5 21 15,-21-10-2-15,-7-6-3 16,-16-4 1-16,-45-1 2 16,-8 3-6-16,1 12-9 15,21 15-1-15,12 18 3 16,26 9 9-16,3 9-12 15,6 0-10-15,0 0-3 16,0 35-22-16,0 25 7 16,0 25 15-16,0 9 5 15,22-5-5-15,9-6-5 0,4-14 4 16,7-15-24 0,8-17-23-16,-2-20-20 0,-3-11-23 15,2-6-24 1,-9-9-34-16,-8-25-44 0,-30-7-82 15,0-1 11-15,-61 5 76 16,-32 3 166-16,2 5 22 16,1 12 59-16,13 6 102 15,24 7-15-15,15 4-46 16,16 0-16-16,19 0-17 16,3 0-14-16,0 0-27 15,47 0-6-15,36 0 57 16,24 0-20-16,8-5-15 15,0-16-1-15,-13-4-10 0,-14-3 8 16,-24-1 14-16,-26-6 7 16,-22-1 4-16,-16-4-17 15,0-3-4-15,-16 5-11 16,-22 7 1-16,-1 13-1 16,20 10-8-16,0 8 0 15,16 0-9-15,3 0-15 16,-6 3-1-16,-4 31-12 15,-2 18 13-15,-4 11 2 16,10 2-2-16,6-2 0 16,0-3-1-16,6-8-6 15,41-12 6-15,13-14-7 16,7-9 2-16,-2-11 3 0,-12-6-3 16,4 0 6-16,-10-6 6 15,-8-14-5-15,-13-3 6 16,-8 1-6-16,-8-2 4 15,-10 7-1-15,0 9-2 16,0 4 1-16,0 4-3 16,0 0-3-16,0 0 1 15,0 0-14-15,0 18 3 16,28 2 7-16,10-5-5 16,4-10-2-16,12-5 4 15,7 0 9-15,-1 0 5 16,0-26-4-16,-15 0 3 0,-14 1 2 15,-21 0-2-15,-10-3 10 16,0 6 7 0,0 5-6-16,-16 6 4 0,-1 5-3 15,12 6 3-15,5 0-18 16,0 0-1-16,0 26-10 16,0 25 7-16,0 20 3 15,0 21 4-15,0 11-4 16,0 8 3-16,0 9 0 15,13-3-2-15,12 4 1 16,6-7 0-16,15-8-1 16,-18-17 4-16,-3-30-5 15,-9-21 0-15,-10-21 1 0,-6-15-1 16,0-2 4 0,0 0 6-16,-53 0 11 0,-46-16 5 15,-31-10-25-15,-7-5-2 16,6-4 0-16,23-7-19 15,32-7-11-15,39-8-5 16,37-15-22-16,22-3-19 16,75-4-39-16,35 7-66 15,5 9-101-15,-8 12-94 16</inkml:trace>
  <inkml:trace contextRef="#ctx0" brushRef="#br1" timeOffset="-235766">14443 709 415 0,'0'0'206'0,"0"0"-14"0,0 0 1 16,0 0-38-16,0 0-76 16,0 0-56-16,23-9-23 15,-7 9-22-15,3 0-158 16,-19-8-258-16</inkml:trace>
  <inkml:trace contextRef="#ctx0" brushRef="#br0" timeOffset="-232620">260 2358 811 0,'0'0'235'15,"0"0"-50"-15,0 0-41 0,0 0-64 16,0 0-33 0,0 0-13-16,-25 0-16 0,25 0-12 15,0 0-4-15,0 6-1 16,0 14-1-16,0 11-1 15,0 12 1-15,0 11 14 16,16-1-8-16,-1 0 0 16,-5-4-6-16,2-9 0 15,-2-12 2-15,-4-14-2 16,2-8 0-16,-5-6 0 16,-3 0 2-16,0 0 8 15,0 0 4-15,0-11 25 16,0-26 20-16,0-16-30 15,-11-20-24-15,-5-13 1 0,1-11-4 16,-1-6 1-16,3 0-1 16,4 11-1-16,-4 19 0 15,13 21-1-15,-3 25 0 16,3 17-1-16,0 10-3 16,0 0-4-16,0 0-12 15,47 0-5-15,36 6 0 16,18 25 7-16,5 9-4 15,-20 8-2-15,-17 4-9 16,-17 2 10-16,-27 3 6 16,-25 1-12-16,0-1 5 15,-48 2-15-15,-38 2-8 16,-9-10-27-16,19-8-39 0,43-15-43 16,27-10-101-16,6-6-97 15</inkml:trace>
  <inkml:trace contextRef="#ctx0" brushRef="#br0" timeOffset="-231569">838 2609 671 0,'0'0'261'15,"0"0"-93"-15,0 0-23 16,0 0-25-16,0 0-36 0,0 0-49 15,0-16 4-15,-12 16-20 16,12 0-10-16,0 0-9 16,0 0-8-16,0 20-7 15,0 8 2-15,0 7 13 16,16 1 0-16,12-4-1 16,3-7-13-16,4-7 9 15,-2-10-12-15,-8-8 3 16,10 0 13-16,-4 0 1 15,2-26 3-15,-2-5 3 16,-12-3-2-16,-9 0 9 16,-10 2 3-16,0 7 8 15,0 7 7-15,0 16-8 0,0 2 4 16,0 0-16 0,0 0-11-16,0 0-1 0,0 0-12 15,0 2 0-15,0 12 0 16,16 6 7-16,12 1-23 15,11-7-9-15,-1-6 13 16,0-4 15-16,-1-4-6 16,-5 0 16-16,-6 0 1 15,-4-24 0-15,-6-1 8 16,-10-4-4-16,1-4 1 16,-7-2 21-16,0 0-6 15,0 9-5-15,0 10 9 16,-16 7-4-16,3 9-5 0,10 0-6 15,-3 0-9-15,6 0-1 16,0 5-16-16,0 27-3 16,0 11 18-16,22-1-3 15,16 5-16-15,1-8 1 16,-1-5-16-16,-1-5 2 16,-11-9-1-16,-14-6-11 15,-9-5-7-15,-3-6-4 16,0 0 30-16,0-3 22 15,-25 0 4-15,-9 0 7 16,7 0-6-16,11 0 1 16,16 0 5-16,0 0-7 15,0-3 0-15,11-17-10 16,43-11 9-16,18-12 2 0,5-11 1 16,-14-1 6-16,-8 1 19 15,-27 5 8-15,-12 0 6 16,-16-2 6-16,0-1 7 15,-6 4-11-15,-32 11-5 16,11 17-3-16,-1 14-11 16,12 6 5-16,10 0-11 15,3 0-18-15,3 15-10 16,0 30-8-16,0 16 14 16,16 10 4-16,15-2 0 15,8-7 0-15,-1-5-3 16,-13-8 3-16,10-8-9 0,-18-11-11 15,8-12-22 1,-13-10 1-16,-5-5 15 0,2-3 6 16,-2 0 20-16,8 0 7 15,1-14 2-15,6-7 0 16,0-3-6-16,-11 9 3 16,-3 6-4-16,6 7-2 15,8 2-4-15,3 0-3 16,10 0-5-16,-4 0-42 15,2 14-135-15,-1 3-103 16,5-4-138-16</inkml:trace>
  <inkml:trace contextRef="#ctx0" brushRef="#br0" timeOffset="-231155">2780 2152 468 0,'0'0'309'0,"0"0"-141"16,0 0 5-16,0 0-74 15,0 0-42-15,0 0-13 16,-137-37-32-16,99 37-12 0,-7 17-4 15,4 9-2-15,3 5-1 16,32 0 0-16,6-4-7 16,0-10-6-16,25-8-11 15,32-9 11-15,-4 0 20 16,5 0 8-16,-20-9-6 16,-10-11 18-16,-6 2 11 15,-22-1 10-15,0 1 6 16,0 5-8-16,-31 0-39 15,-20 11-1-15,7 2-1 16,-4 0-8-16,16 0-56 16,26 31-43-16,6 12-57 15,0 6-59-15,22-1-123 16</inkml:trace>
  <inkml:trace contextRef="#ctx0" brushRef="#br0" timeOffset="-230803">2941 2749 534 0,'0'0'187'16,"0"0"-19"-16,0 0-47 16,0 0-4-16,0 0-54 15,0 0-44-15,-15-31-19 16,-1 31 0-16,10 0-3 0,-2 12-5 15,8 7-5-15,0-1-19 16,8-10-24-16,29-5 30 16,-5-3 21-16,3 0 5 15,-16 0 12-15,4-3 29 16,-12-11 43-16,-11-3 9 16,0 0-4-16,0 2-1 15,-11 1-35-15,-38 0-33 16,-4 2-7-16,1 4-12 15,11 2-2-15,7 6 0 16,2 0-51-16,7 6-112 16,11 20-221-16</inkml:trace>
  <inkml:trace contextRef="#ctx0" brushRef="#br0" timeOffset="-227199">3355 2247 569 0,'0'0'296'16,"0"0"-165"-16,0 0 18 0,0 0 7 16,0 0-52-1,0 0-38-15,0 0-21 0,0 0-7 16,-22 0-8-16,22 0-9 15,0 0-9-15,0 8-8 16,0 18-4-16,0 14-3 16,0 11 3-16,0 6 1 15,0-3 2-15,0-5-3 16,0-6 0-16,0-11 1 16,0-12 0-16,0-9-1 15,0-11 0-15,5 0 0 16,-5 0 5-16,0-2 2 15,0-30 2-15,0-11-4 16,0-17-4-16,0-17 7 16,-10-15-4-16,-12-8-2 0,0 3 1 15,7 14-3-15,8 17 0 16,7 24-1-16,0 16 1 16,0 14-7-16,0 7-6 15,29 5-26-15,27 0-21 16,27 17-25-16,-1 25-88 15,-17 10-125-15,-31 2-90 16</inkml:trace>
  <inkml:trace contextRef="#ctx0" brushRef="#br0" timeOffset="-227113">3355 2247 487 0</inkml:trace>
  <inkml:trace contextRef="#ctx0" brushRef="#br0" timeOffset="-226504">3355 2247 487 0,'-154'193'129'0,"154"-193"-90"0,0 0 21 0,30 0 12 0,17 0 0 16,13 0-6-16,10 0 13 16,6 0-25-16,17-11-14 15,-1-3 1-15,-4-3-2 16,-17 5-15-16,-33 4-1 16,-10 2-1-16,-18 3-8 15,-4-5 15-15,-6 2 11 16,0 0-3-16,0 4-11 15,0 2-11-15,0 0-3 16,0 0 5-16,0 0-17 16,-22 14-2-16,-16 17-1 15,-1 6 3-15,11-3-2 0,6 4 1 16,18-3 1-16,4-6 0 16,0-1-5-16,16-8 2 15,39-6-3-15,11-12 1 16,-3-2 5-16,5 0 0 15,-5-20 1-15,-12-11 8 16,-13-6-4-16,-19-6 4 16,-19 0 6-16,0-6-1 15,0 4-1-15,-41 7-8 16,-20 6 0-16,-5 16 3 0,12 11-8 16,6 5 1-1,10 0-1-15,6 31-2 0,10 9 0 16,22 5-4-16,0 4 2 15,22-9 3-15,35-3-8 16,9-8 7-16,-5-15-10 16,-1-11 3-16,-2-3 6 15,-7 0 3-15,-6-12 0 16,-12-10 6-16,3 2-5 16,-14 3 3-16,-6 3-3 15,-6 4-1-15,-4 8 2 16,-6 2-2-16,6 0-6 15,5 0 0-15,3 14-2 16,8 12 7-16,2 3 1 16,1-4 0-16,3 1 0 0,4-3-15 15,-1 0-43-15,8-9-79 16,5-3-43-16,2-9-60 16,7-2-155-16</inkml:trace>
  <inkml:trace contextRef="#ctx0" brushRef="#br0" timeOffset="-225206">5117 2466 675 0,'0'0'104'0,"0"0"-3"15,0 0 12-15,0 0-23 16,0 0-1-16,0 0-5 15,118-131-14-15,-118 105-16 16,0 3-13-16,0 1-5 16,-22 5-20-16,-11 2-5 15,2 9-1-15,9 6-10 16,-7 0 0-16,10 6-3 16,-9 35-4-16,12 9 4 15,10 11-1-15,6 4 2 16,0-2 1-16,11-3-4 15,31-5-4-15,9-15-11 16,4-11 5-16,5-18 3 0,-1-11 5 16,-1 0 7-1,2-6 1-15,0-25 2 0,-11-3 2 16,-5-7 0-16,-5-2 11 16,-17 1 7-16,0 1-13 15,0 10-5-15,-13 11 2 16,1 8-7-16,-4 12 0 15,7 0-6-15,3 0-9 16,7 26 12-16,2 3 2 16,3-1-1-16,-6-2 2 15,-12-9-17-15,-1-5 2 16,-2-6-1-16,-7-6 9 16,0 0 7-16,0 0 2 15,0 0 7-15,-16-6-1 0,-28-8-7 16,5-4 0-1,-2 7 1-15,3 3 7 0,8 2 6 16,8 6-7-16,13 0-3 16,-7 0-5-16,3 11-2 15,4 21-2-15,9 3 1 16,0-2 0-16,0-2 0 16,16-6-5-16,23-3-3 15,5-12-5-15,-13-6-10 16,1-4 14-16,1 0 10 15,-5-10 2-15,-6-12 6 16,-13-3 4-16,-2-1 12 16,-7-3 9-16,0 9-6 0,0 6-10 15,0 6-6 1,0 8 1-16,0 0-10 0,0 0-2 16,0 0-5-16,0 16-4 15,0 7 11-15,22 0 0 16,9-6 0-16,15-3 0 15,1-5 3-15,3-9-3 16,-1 0 0-16,-5 0 4 16,-3-5-2-16,-13-15 3 15,-18-6-2-15,2 0-1 16,-12-3 6-16,0 1-6 16,0-1-2-16,-12 7 11 15,-13 4-5-15,3 9 10 0,12 7-8 16,4 2-2-16,6 0-6 15,0 11-10-15,0 20 3 16,6 13 7-16,26-2 0 16,5 4 2-16,-4-3-2 15,-5 0-6-15,-12-3 6 16,-13-11-14-16,-3-9-5 16,0-6 1-16,0-6 2 15,-31-5 2-15,6-3 9 16,-5 0 5-16,21 0 2 15,2 0-2-15,7 0 0 16,0-17 0-16,16-3-11 16,45-6 8-16,21-8 0 15,11-5 2-15,-2-8 1 0,-5 2 1 16,-9-4 1-16,-17 6 13 16,-22 3-3-16,-22 6-4 15,-16 5 10-15,0 6-9 16,-22 9 9-16,-23 3-5 15,27 7-5-15,-17 4 0 16,15 0-8-16,-8 35 0 16,5 11-4-16,14 3 5 15,9 2-3-15,0-9 2 16,0-5 0-16,9-7-5 0,29-14 5 16,14-4-2-1,11-6 2-15,-8-6-6 0,-18 0-24 16,-8 0-64-1,-29 0-215-15,-7 0-719 0</inkml:trace>
  <inkml:trace contextRef="#ctx0" brushRef="#br0" timeOffset="-223545">7739 2512 863 0,'0'0'182'0,"0"0"-27"15,0 0-39-15,0 0-22 16,0 0-36-16,0 0-33 16,-23-29-14-16,10 58-7 15,-3 9 9-15,-6 10 8 16,6 1-14-16,-9 0-7 15,5-7 6-15,4-2-6 16,7-6-32-16,4-10-83 16,-3-5-145-16,8-10-159 0</inkml:trace>
  <inkml:trace contextRef="#ctx0" brushRef="#br0" timeOffset="-222760">8112 2532 595 0,'0'0'153'0,"0"0"17"16,0 0-16-16,0 0-11 16,0 0-40-16,0 0-30 15,-83-94-14-15,77 94-14 16,6 0-25-16,-4 0-12 16,4 0-5-16,0 23 3 0,0 11-1 15,0 7 1 1,0 1-5-16,4-2 7 0,11 0-8 15,21-8 0-15,-4-10 0 16,12-10-5-16,-6-6-7 16,4-6-6-16,-14 0 17 15,-3-6 1-15,-6-17 0 16,-16 2 1-16,4-5 1 16,-7 5 3-16,0 1-1 15,0 8 0-15,0 1 1 16,0 11 1-16,0 0-6 15,0 0-3-15,9 0-1 16,21 5 3-16,1 15-2 16,7 3 3-16,6-9 0 0,0-2 0 15,5-6-1-15,4-6 0 16,-4 0 0-16,-5-6 2 16,-6-11 3-16,-16-3-4 15,-13-3 3-15,-9-6 4 16,0 0-6-16,0-7-1 15,0-1 7-15,-19 4-6 16,-15 8 4-16,-4 14-3 16,13 5 0-16,8 6 1 15,1 0-3-15,3 0-6 16,7 26 5-16,6 5-1 16,0 1 1-16,0-4-1 15,13 1-11-15,34-8 1 0,20-8-2 16,9-10 4-16,4-3 2 15,11 0 2-15,-14-20 6 16,-17-5 0-16,-15-4 1 16,-29 0 6-16,-16 0-1 15,0 2 7-15,0 0 10 16,-39 4-9-16,-8 12 1 16,-7 5-6-16,10 6 0 15,5 0 0-15,11 17-9 16,12 17 1-16,16 7-2 15,0-1 2-15,0-3-2 16,38-6 1-16,23-3-3 16,8-4-3-16,14-4-16 0,4-6-5 15,-12-5-46 1,1-5-74-16,1-4-134 0,-8 0-159 16</inkml:trace>
  <inkml:trace contextRef="#ctx0" brushRef="#br0" timeOffset="-221507">9841 2384 748 0,'0'0'276'16,"0"0"-133"-16,0 0-3 0,0 0-40 15,0 0-35 1,0 0-24-16,-67-103-7 0,67 103-21 15,0 0-13-15,0 22-1 16,0 16-1-16,0 7 4 16,13 1-1-16,-3-3 3 15,5 0-4-15,14-6 0 16,10-5 1-16,14-6-1 16,1-12 0-16,1-8-1 15,-2-6 1-15,-15 0 0 16,0 0 1-16,-15-12 1 15,-7-11-2-15,-10-3 3 16,-6-2 1-16,0-4-3 0,0 3 0 16,0 7 3-1,0 10-3-15,0 7-1 0,0 5 0 16,0 0-1-16,0 0-4 16,0 19-3-16,0 11 8 15,6-2 2-15,26 1-2 16,6-7-2-16,7-4 0 15,2-13-14-15,1-5 2 16,8 0-1-16,-14 0 15 16,-4-14 0-16,-16-9 3 15,-15 1-3-15,-7-4 4 16,0-3-4-16,0-5 3 16,-32-1-1-16,-26 7 1 15,17 2 6-15,-3 12-6 0,13 5 2 16,18 6-3-16,13 3-2 15,0 3-4-15,0 28-4 16,0 3 8-16,22-2 3 16,10-6-3-16,2-6 0 15,4-5 0-15,4-7-3 16,-4-8 1-16,14 0-1 16,1 0 3-16,-5-8 1 15,5-22 0-15,-8 2 1 16,-13-1-1-16,-19 1 1 15,-13 2 1-15,0 3 0 16,-7 1 2-16,-31 4 8 16,13 7-11-16,2 6 3 0,18 5-4 15,5 0-1-15,0 13-7 16,0 24 6-16,0 9 1 16,8-3 4-16,31-2-2 15,5-5-2-15,-6-7 0 16,1-10-3-16,5-4 1 15,-12-9-11-15,12-6 0 16,-2 0 5-16,2-3 3 16,0-26 5-16,-12-8 5 15,-9-17-4-15,-7-9 3 16,-10-8 2-16,-6-10 0 16,0 7 4-16,-36 5 4 0,-11 19-3 15,3 15 5-15,12 12 3 16,17 14-1-16,4 9-11 15,11 0-7-15,0 9 0 16,0 34-8-16,0 17 8 16,26 9 4-16,6 2-3 15,-4-2-1-15,16-6-2 16,5-9 2-16,11-8 0 16,9-15-14-16,8-19 4 15,9-12 3-15,9 0 5 16,-3-29 2-16,1-17 0 15,-14-8 1-15,-13-3 3 16,-27-4-4-16,-30-2 4 16,-9-2 0-16,0 2 0 0,-61 12 3 15,-8 13 0-15,-11 24 0 16,7 14-1-16,20 0-6 16,28 40 1-16,8 26-2 15,17 14 2-15,0 3-3 16,0-3 2-16,31-9 0 15,18-13 0-15,1-16-1 16,-3-13-8-16,14-12-13 16,3-11-3-16,12-6-16 15,13 0-25-15,-9-20-29 16,-27-9-55-16,-31-2-107 16,-22-3-218-16</inkml:trace>
  <inkml:trace contextRef="#ctx0" brushRef="#br0" timeOffset="-221144">10391 1892 577 0,'0'0'117'16,"0"0"-8"-16,0 0 7 15,0 0-5-15,0 0-40 16,0 0-33-16,0-8-27 16,0 21-5-16,0 11 16 0,0 1 20 15,9-5-25-15,20-6-11 16,2-8 5-16,2-6 3 16,-5 0 9-16,-6-2 33 15,-6-22-4-15,-7 2-12 16,-9-4 6-16,0 3-14 15,0 3-5-15,-41 6-22 16,-10 11-4-16,-3 3-1 16,10 0-11-16,35 0-61 15,9 20-97-15,44 0-150 16,64-3-185-16</inkml:trace>
  <inkml:trace contextRef="#ctx0" brushRef="#br0" timeOffset="-219445">13027 2412 161 0,'0'0'380'15,"0"0"-189"-15,0 0-8 16,0 0-11-16,-129-174-29 15,93 128-33-15,17 9-26 16,6 8-20-16,4 18-21 16,9 8-2-16,0 3-19 15,0 0-16-15,0 14-6 16,0 27 0-16,0 10 0 0,9 1 1 16,4-1 3-16,-10-8 1 15,10-7-5-15,-4-10 1 16,4-5 1-1,7-10-1-15,2-6-2 0,12-5 0 16,4 0 1-16,0-16 5 16,-2-16-5-16,2-5 2 15,-4-6 0-15,-8-1-1 16,-4 8 0-16,-5 7 0 16,-17 15 0-16,0 11 2 15,0 3-3-15,0 0-1 16,0 0-1-16,0 20-10 15,0 11 12-15,0 7 1 16,11-7 0-16,6-2-1 16,-1-6-1-16,0 0 0 0,-1-12-2 15,-2-4-9 1,-4-7 2-16,4 0 2 0,6-4 8 16,3-22 3-16,0-11-3 15,8-3 1-15,-15-2 1 16,1 4-1-16,-10 6 5 15,-2 16-4-15,-4 10-1 16,0 6 2-16,0 0-3 16,0 0-7-16,12 22 6 15,4 10 1-15,9 3-1 0,5-4 1 16,-2-3 0 0,4-8-2-16,-7-5-4 0,3-7-6 15,-12-8-3 1,-7 0 3-16,10 0 12 0,1-11 1 15,9-18 1-15,-13-8 1 16,-4-3-2-16,-12-3 0 16,0-2 6-16,0 4-4 15,-19 7 5-15,0 11-3 16,-3 12 2-16,10 5 2 16,12 6-9-16,0 0-5 15,0 20-1-15,0 23 4 16,34 5 2-16,4 1 0 15,0-3 1-15,-5-6-2 16,4-6 1-16,-5-2 0 0,-4-10-1 16,-9-2-3-1,-11-2 1-15,-8-7-6 0,0-2-1 16,0-6 4-16,-23-3-8 16,-18 0 13-16,-10 0 1 15,9 0-4-15,-2-9 3 16,15 0 0-16,20 4 1 15,3 5 0-15,6-2-2 16,0 2-5-16,0-7 0 16,38-2 1-16,12 1 6 15,-3-9 2-15,14-3-2 16,-7-9 3-16,1-2-2 16,-8-5-1-16,-12 3 6 15,-12-1-2-15,-23-3 8 0,0-1-3 16,0 4 5-16,0 11 11 15,-36 6-13-15,-2 5-5 16,13 10 4-16,-3 2-7 16,12 0-4-16,5 12-3 15,5 18 3-15,6 11 0 16,0-1 0-16,0 4 0 16,0-2 0-16,0 0-2 15,23-7-6-15,2-12-9 16,13-15-8-16,0-8 7 15,6 0 12-15,1-8 6 16,-7-15 4-16,0-3-2 16,-13-5-1-16,5-1-1 0,-8 2 3 15,3 1 0 1,-9 11-3-16,-3 9-3 0,2 9 3 16,-5 0-6-16,7 27 5 15,-3 9 1-15,-6 7 1 16,-2-4-1-16,0-7-1 15,-3-6 1-15,4-9-1 16,9-11 1-16,-1-3 0 16,7-3 0-16,7 0 0 15,-4-6 6-15,3-19-6 16,-1-12 0-16,-5-10 3 16,0-11 0-16,-6-12 11 0,-10-15 7 15,-6-10-6-15,0 4-3 16,-6 13-8-16,-26 32 1 15,4 25 8-15,18 14 6 16,10 7-5-16,0 20-14 16,0 34-2-16,7 24 0 15,8 7 3-15,1 4-1 16,6-9 2-16,-6-6 1 16,9-16-6-16,5-16 0 15,7-10-36-15,-5-12-17 16,6-12-30-16,-2-8-56 15,-5 0-76-15,-21 0-61 16,-10-26-58-16</inkml:trace>
  <inkml:trace contextRef="#ctx0" brushRef="#br0" timeOffset="-219299">14244 2081 621 0,'0'0'155'0,"0"0"-20"16,0 0-40-16,0 0-61 15,0 0-8-15,429-112-14 16,-271 89-12-16,-34 3-127 16,-48 12-283-16</inkml:trace>
  <inkml:trace contextRef="#ctx0" brushRef="#br0" timeOffset="-218477">15403 2155 520 0,'0'0'386'16,"0"0"-273"-16,0 0 30 15,0 0-6-15,0 0-42 16,0 0-28-16,-6-103-18 16,6 103-22-16,-6 0-10 15,6 11-15-15,0 18-2 16,0 8 8-16,0 3-7 16,12 0 3-16,10 1-2 0,16-10-2 15,-5-3 3-15,-3-10-3 16,9-7 3-16,-1-8-1 15,11-3-1-15,-5 0 0 16,6-20 0-16,-12-12-1 16,-13 1 3-16,-8-3-2 15,-11-3 2-15,-6 5 1 16,0 3-2-16,0 13-1 16,0 6 1-16,0 8-1 15,0 2-1-15,0 0-1 16,0 8-6-16,7 24 7 15,8 3 0-15,-5-1-3 16,6-6 3-16,0-3 0 16,2-10-3-16,-8-9-1 0,-4-3 0 15,5-3 0 1,0 0 0-16,6-6 2 0,5-17 3 16,-3-8-1-16,10-1 3 15,-1-2-3-15,-3 2 0 16,8 6 0-16,-11 10 1 15,0 13-2-15,6 3 0 16,-9 0-7-16,11 24 6 16,-8 9 1-16,-6 5 1 15,6-7 0-15,0 0-15 16,-7-9-34-16,8-4-23 16,-14-7-38-16,-9-5-46 15,0-6-58-15,0 0-25 0,-25 0-178 16</inkml:trace>
  <inkml:trace contextRef="#ctx0" brushRef="#br0" timeOffset="-218148">15441 1729 104 0,'0'0'556'0,"0"0"-427"16,0 0-32-16,0 0 13 15,0 0-38-15,-278-83-24 16,251 83-3-16,21 6-33 16,6 22-7-16,0 9 4 0,0 1-1 15,13-6 2-15,35-14-4 16,21-5 5-16,7-13 8 16,1 0 8-16,-8 0 10 15,-17-18 16-15,-27-7-6 16,-25 1-1-16,0 2-14 15,0 2-12-15,-33 3-10 16,-11 5-10-16,6 12-4 16,1 0-31-16,18 3-90 15,19 31-80-15,0 4-68 16,53 2-139-16</inkml:trace>
  <inkml:trace contextRef="#ctx0" brushRef="#br0" timeOffset="-217534">16667 2037 926 0,'0'0'171'15,"0"0"-10"-15,0 0-29 16,0 0-50-16,0 0-41 15,0 0-25-15,-19-39-16 16,19 56-3-16,0 15 3 16,0 13 6-16,4-2-1 0,18-1-3 15,6-7-2-15,11-9 6 16,-1-12-6-16,0-11 0 16,10-3 1-16,-4 0 2 15,4-29 11-15,2-10 8 16,-25-10-2-16,-2-12 3 15,-7-10-2-15,-16-5-9 16,0-8-2-16,-16 4-5 16,-37 2-2-16,-2 16-1 15,-5 11 1-15,-7 17 3 16,10 16-4-16,-1 13-2 16,11 5-1-16,-7 8-2 15,-13 33 2-15,10 12 1 0,13 5 0 16,27 1 0-16,17 2-5 15,0 4 3-15,23-2-3 16,31-5 0-16,9-7 4 16,7-14-7-16,6-3 8 15,1-8-4-15,-11-3 2 16,-5-1 1-16,-13-1 1 16,-11 1 2-16,-4 2-2 15,-11 2 0-15,0 2-2 16,0-3 2-16,-15 1 2 15,2-6-1-15,4-5-1 16,-13-7-6-16,3-5-41 16,-3 2-34-16,0-5-55 15,17 0-134-15,19-34-167 16</inkml:trace>
  <inkml:trace contextRef="#ctx0" brushRef="#br0" timeOffset="-217037">17506 1769 506 0,'0'0'347'16,"0"0"-180"-16,0 0 11 15,0 0-59-15,0 0-42 16,0 0-20-16,-23-86-21 16,23 77-7-16,0-2-14 0,0 2 0 15,23-2 1-15,-7 6-5 16,-3 2 1-16,-10 0 0 15,-3 3-1-15,0 0-2 16,0 0-8-16,0 0-1 16,0 22 0-16,0 18 3 15,0 7 4-15,0-1-3 16,0 7 0-16,0 2 0 16,0-4-1-16,6 4-3 15,10-4 1-15,0-3 1 16,-2-2-2-16,-6-9 4 15,-2-5-4-15,2-15 2 16,-5-5-2-16,-3-6 0 16,0-6-1-16,0 2 1 0,-25-2 0 15,-27 0 3-15,11 0-3 16,-4 0-1-16,16 0-4 16,20 0-3-16,9 0 6 15,0 0-6-15,31-2-4 16,46-16 10-16,16-2-2 15,-2-3 0-15,-9 1 2 16,-21 7-28-16,-29 4-55 16,-32 8-109-16,0-3-154 15,-25-8-492-15</inkml:trace>
  <inkml:trace contextRef="#ctx0" brushRef="#br0" timeOffset="-215966">12522 1509 507 0,'0'0'241'0,"0"0"-110"0,0 0 17 15,0 0-30-15,0 0-18 16,0 0-15-16,0 0-34 16,-22-97-15-16,16 97-17 15,6 0-13-15,-10 8-6 16,-7 27-1-16,6 10-3 16,0 4 8-16,11-1-4 15,0-7 0-15,0-10-1 16,41-14 1-16,14-11-2 15,11-6 2-15,-11 0 4 16,-5-14 3-16,-12-10 7 16,-27-1 32-16,-11-3-9 0,0-1-2 15,0 0-17-15,-17 9-8 16,-21 6 3-16,-6 5-9 16,0 7-3-16,2 2-1 15,-12 0-3-15,4 28-25 16,17 13-114-16,17 1-226 15</inkml:trace>
  <inkml:trace contextRef="#ctx0" brushRef="#br0" timeOffset="-178439">321 3505 529 0,'0'0'258'0,"0"0"-243"0,0 0 8 16,0 0 41-16,0 0 5 16,0 0-29-16,244-10-26 15,-139 5-6-15,2 2-4 16,8 1-3-16,3 2-1 15,18 0-43-15,7 0-163 16,4 0-423-16</inkml:trace>
  <inkml:trace contextRef="#ctx0" brushRef="#br0" timeOffset="-178219">2577 3610 645 0,'0'0'102'0,"0"0"-57"16,0 0 60-16,341 9 5 16,-176-9-56-16,21 0-20 15,13 0-11-15,15-9-22 16,-2-8 0-16,-6 2-1 16,-22 5-20-16,-27 0-90 15,-28 8-25-15,-14-1-25 16,-16 3-62-16,-8 0-31 15</inkml:trace>
  <inkml:trace contextRef="#ctx0" brushRef="#br0" timeOffset="-178082">5409 3530 80 0,'0'0'90'0,"0"0"-12"0,0 0 19 16,283 0-27-16,-207 0 0 16,17-6-14-16,12-5-15 15,19-7-19-15,35-1-8 16,40-7-14-16,53 0-56 15,39-8-294-15</inkml:trace>
  <inkml:trace contextRef="#ctx0" brushRef="#br0" timeOffset="-177858">9698 3233 432 0,'0'0'93'0,"0"0"-64"0,394-20 21 16,-210 11-15-16,6 0-28 15,-12 1-5-15,4 0 3 16,-11-1-2-16,20 0-6 16,5 4 3-16,12-5-7 15,4 2-78-15,-6-2-240 16</inkml:trace>
  <inkml:trace contextRef="#ctx0" brushRef="#br0" timeOffset="-177661">13668 3027 225 0,'0'0'195'16,"0"0"-114"-16,0 0 38 15,382-20-44-15,-211 10-8 16,37-5-18-16,20-3-24 15,17 1-1-15,-11 0-22 16,-17 2 4-16,-20 4-6 16,-29 6-59-16,-28 1-94 15,-13 4-84-15</inkml:trace>
  <inkml:trace contextRef="#ctx0" brushRef="#br0" timeOffset="-177494">17529 2807 296 0,'0'0'86'16,"0"0"-68"-16,314-40-12 16,-177 22-6-16,-7-1-170 15</inkml:trace>
  <inkml:trace contextRef="#ctx0" brushRef="#br0" timeOffset="-177292">18714 2638 198 0,'0'0'162'0,"0"0"-125"16,0 0-13-16,0 0-18 16,0 0-6-16,0 0-295 15</inkml:trace>
  <inkml:trace contextRef="#ctx0" brushRef="#br0" timeOffset="-177017">18676 2189 261 0,'0'0'113'0,"0"0"2"0,0 0 35 15,-8-146-35-15,-1 106-21 16,9-3-51-16,0-2 9 16,0-9-5-16,0-9-8 15,0-9-34-15,0 0-2 16,0 3-3-16,0 2-11 15,0 6-5-15,0 4-22 16,0 9 5-16,0 1 29 16,0 5-39-16,0 2-14 0,0 0-64 15,0 0-16-15,0-6-74 16,9 0-129-16</inkml:trace>
  <inkml:trace contextRef="#ctx0" brushRef="#br0" timeOffset="-176695">18684 874 60 0,'0'0'90'15,"0"0"-39"-15,0 0 46 16,0 0 19-16,0 0-42 16,68-157-11-16,-37 125-41 15,4 9 28-15,-15 7-14 16,-9 1-30-16,-11 10-1 16,0 1 6-16,0 4-11 15,0 0-42-15,0 0-61 0,-5 0-7 16,-12 0 31-16,11 0-52 15,3 4 64-15,-4 1 54 16,-5-2 7-16,2 0 0 16,-18-3-24-16,-13 2 18 15,-20 1 12-15,-8 1 54 16,-8 1 24-16,1-2 15 16,4-1-13-16,-5-2-22 15,-8 6-18-15,-25-3-33 16,-13 6-7-16,-14 2-31 15,7 1-49-15,3 1-19 16,12 0-39-16</inkml:trace>
  <inkml:trace contextRef="#ctx0" brushRef="#br0" timeOffset="-176474">16290 800 465 0,'0'0'60'0,"-283"0"-18"16,124 0 22-16,13 2-25 16,19 10-22-16,31 0-17 0,14 2-44 15,5-5-120 1,17-1-153-16</inkml:trace>
  <inkml:trace contextRef="#ctx0" brushRef="#br0" timeOffset="-175270">235 4262 800 0,'0'0'169'16,"0"0"-29"-16,0 0-28 15,0 0-4-15,0 0-45 16,0 0-3-16,-13-103-19 16,13 103-22-16,0 0-1 15,0 0-18-15,0 0-10 16,0 11 8-16,0 26-1 15,13 7 3-15,12 4 3 16,-9 4 0-16,3-4 0 16,-2-2-3-16,-8-10 0 0,4-9 1 15,-10-13 3 1,-3-5-4-16,0-9 1 0,0 0 0 16,0 0 11-16,0-3-7 15,0-26 3-15,0-16-8 16,-11-13 5-16,-11-13-6 15,6-15 1-15,10-11 0 16,6-9 1-16,0 3-1 16,0 9 0-16,0 14-4 15,0 20 7-15,0 11-4 16,0 20 1-16,0 13 0 16,0 10-7-16,0 6 0 15,22 0-12-15,23 11 0 16,9 35-3-16,6 14 18 15,-18 5-13-15,-26 2-20 0,-16-4-3 16,0-9-35-16,-25 0-35 16,-43-8-3-16,-11-6-56 15,-10-11-2-15,26-7-42 16,8-5-229-16</inkml:trace>
  <inkml:trace contextRef="#ctx0" brushRef="#br0" timeOffset="-174307">826 4357 307 0,'0'0'275'0,"0"0"-131"16,0 0-23-16,0 0 13 15,0 0-24-15,0 0-40 16,6-118-5-16,-22 110-9 16,4 2-20-16,9 6 7 15,-4 0-30-15,1 0-12 16,-5 0-2-16,-11 6-26 16,-6 22 27-16,-4 7 11 15,10-1-10-15,5 4-1 16,17-8 0-16,0-1 1 0,0-6-4 15,36-8-4-15,5-13 7 16,14-2 0-16,-11 0 7 16,-6-15-5-16,-7-10 3 15,-24-4-3-15,-7-1 10 16,0-5-12-16,-29-2 0 16,-18 5 18-16,-8 6-17 15,-5 13 11-15,16 7-6 16,-3 6-3-16,8 0 4 15,8 0-7-15,-4 24 0 16,19 11-7-16,13-1 9 16,3 4-4-16,3-7-1 0,70-2-7 15,19-7 8-15,9-10-27 16,14-9 29-16,-16-3-2 16,-13 0 7-16,-26-5-5 15,-22-10 2-15,-16-5-1 16,-22-1 19-16,0 3-19 15,0-3 14-15,-7 4 21 16,-8 5-22-16,5 6 18 16,4 6-11-16,-1 0-15 15,7 0-6-15,0 0-8 16,0 32 1-16,0 22 2 16,0 9 8-16,0 9-3 15,0 2 0-15,0 0 0 0,0 2 2 16,0-12-2-16,0-9 0 15,16-21-3-15,-3-17 4 16,-4-11-2-16,-2-6 1 16,-1 0 0-16,-6 0 14 15,0-31-14-15,0-13 5 16,0-9-5-16,-16-14 3 16,-12-4-3-16,-4-6 0 15,-2-3 0-15,7 6 3 16,-1 2-3-16,18 12 0 15,10 9-3-15,0 13 4 16,0 13-2-16,0 10 0 16,0 12-6-16,38 3 5 15,11 0-11-15,11 21 5 0,-10 15 2 16,-14 11-18-16,-8 1 3 16,-22 1-2-16,-6-10-15 15,0 1 11-15,0-9-22 16,-34-4-33-16,-2 2 8 15,8-15-37-15,6-3-39 16,6-8-72-16,16-3-102 16</inkml:trace>
  <inkml:trace contextRef="#ctx0" brushRef="#br0" timeOffset="-173743">1588 4176 262 0,'0'0'229'0,"0"0"-97"0,0 0-16 16,0 0-9-16,0 0-37 16,0 0 4-16,-44-46-29 15,44 46-21-15,0 0-7 16,0 0-17-16,0 0 0 15,0 0-1-15,0 0-9 16,0 0 7-16,0 6 0 16,0 8 3-16,0-5 6 15,13 0-5-15,24-7-1 16,-11-2 2-16,2 0 3 16,-6 0 3-16,-11 0-8 15,-3 0 4-15,-2-14 25 16,-6 0-4-16,0-3 3 15,0 0 4-15,-8 0-16 0,-15 2 5 16,-6 4-21-16,7 8-4 16,7 3 3-16,-1 0-25 15,-6 5-7-15,6 27 5 16,-1 11-102-16,1 6-45 16,16 1-71-16,0-1-277 15</inkml:trace>
  <inkml:trace contextRef="#ctx0" brushRef="#br0" timeOffset="-173381">1750 4556 288 0,'0'0'273'0,"0"0"-142"16,0 0-4-16,0 0-50 15,0 0-25-15,0 0-26 16,0-5-21-16,0 5-5 16,0 0-4-16,0 11 4 15,0 3-1-15,0 4 7 16,6-4-8-16,16-8 2 16,4-1 0-16,8-5 25 15,-1 0-7-15,-11 0 11 16,0-11 34-16,-12-7-16 0,-10-4 8 15,0-4-13-15,0 3-26 16,-22 1 9-16,-38 4-25 16,-17 7-9-16,-2 8-9 15,2 3-89-15,16 0-41 16,17 6-55-16,19 14-158 16</inkml:trace>
  <inkml:trace contextRef="#ctx0" brushRef="#br0" timeOffset="-173096">235 4722 637 0,'0'0'163'16,"0"0"-44"-16,0 0-5 15,0 0-64-15,0 0-29 16,0 0-12-16,206 0 21 16,-60-6 1-16,44-5-21 15,33 3 6-15,-1-1-11 16,-18 4-2-16,-48 1 3 16,-65 4-6-16,-39 0-41 15,-52 0-88-15,0 4-84 0,-52 14-24 16</inkml:trace>
  <inkml:trace contextRef="#ctx0" brushRef="#br0" timeOffset="-172912">365 4939 300 0,'0'0'128'16,"0"0"-41"-16,0 0 15 15,0 0-39-15,0 0 38 16,0 0 7-16,269-2-25 15,-126-10-2-15,16-8-38 16,-8 9-23-16,-2 5-13 16,-36 6-7-16,-48 0-222 15,-28-3-679-15</inkml:trace>
  <inkml:trace contextRef="#ctx0" brushRef="#br0" timeOffset="-27763">2948 4139 689 0,'0'0'173'0,"0"0"-64"16,0 0 40-16,0 0-63 16,0 0 14-16,0 0-46 15,0 0-15-15,16-37 19 16,-16 37-43-16,0 0-4 16,0 0-11-16,0 18 8 15,0 21-8-15,0 15 11 16,6 7-10-16,-3-2 24 0,3-1-24 15,4-4-1 1,2-11 6-16,-2-9 2 0,-4-11-10 16,2-12 2-16,-6-11 0 15,4 0 12-15,-6 0-11 16,0-19 13-16,0-21 8 16,-38-20-17-16,7-6 0 15,-1-17-5-15,4-6 0 16,1-5 3-16,8 8-3 15,4 23 0-15,5 20-6 16,10 23 16-16,0 15-21 16,0 5 10-16,22 5-14 15,55 35 9-15,8 15 6 16,8 8 0-16,-8 2-3 16,-2 1 2-16,-17-3-4 0,-11-6 0 15,-17-8 2 1,-22-9-11-16,-16-1 7 0,0-4-21 15,-32-3 9-15,-42-1-55 16,5-11 2-16,6-6-13 16,24-5 0-16,4-6 16 15,19-3-34-15,16 0-35 16,0 0-77-16,7-3-204 16</inkml:trace>
  <inkml:trace contextRef="#ctx0" brushRef="#br0" timeOffset="-25905">3523 4353 536 0,'0'0'126'0,"0"0"-71"16,0 0 3-16,0 0 41 16,0 0-24-16,0 0-32 15,238-79 27-15,-216 64-21 16,-10 1-3-16,-12 0 7 15,0 0-30-15,0 2 11 16,-6 0-14-16,-38 7-15 16,6 2-3-16,0 3-2 15,-4 0-8-15,4 14 2 16,4 14 12-16,8 7-3 0,20 2-3 16,6 2 0-16,0-4-10 15,22-3 2-15,47-9 1 16,24-9-5-16,11-11 19 15,-2-3-7-15,-9 0 0 16,-11-20 0 0,-15-9 15-16,-26 4-8 0,-6-8-4 15,-26 3 20-15,-9-4-17 16,0 1 24-16,-9 3-18 16,-26 7-11-16,3 8 27 15,7 10-26-15,13 2 1 16,4 3-6-16,0 0 0 15,-3 8-4-15,-8 21-4 16,4 8 11-16,5 0 7 16,10-5-7-16,0-2-14 0,0-6 3 15,10-4-24-15,24-6 23 16,15-2 2-16,-2-6 6 16,-9-4-1-16,1 4 5 15,-17 0 0-15,0 3-3 16,0 4 3-16,3 11 0 15,5 7-7-15,-8 9 7 16,0 9-12-16,0 5 12 16,-6 3 0-16,6 0 7 15,-6-2-2-15,-7-18-5 16,4-6 0-16,-10-11 1 16,3-11 4-16,-6-9-5 0,0 0 0 15,0 0 66-15,0-40 21 16,0-26-66-16,0-22-8 15,22-20-5-15,20-5 19 16,-4 10-26-16,-16 12-1 16,-16 22 13-16,-6 26-6 15,0 18-2-15,0 16-5 16,0 9 3-16,0 0-6 16,0 0 3-16,0 0-19 15,0 23 15-15,29 14-6 16,13 11 10-16,2-2 0 15,-6 0 1-15,1-6-9 0,-14-11 8 16,-6-9-13 0,-10-14 12-16,-2-6-15 0,-4 0 16 15,3 0 0-15,1-9 5 16,-1-20 7-16,-6-14-12 16,3-2 0-16,-3 5 1 15,0 8 8-15,0 12-11 16,0 9 2-16,0 11 0 15,0 0-13-15,0 0 13 16,0 2-15-16,16 24 12 16,20 3-1-16,0-3 4 15,6-3 0-15,9-3 1 16,-9-9-15-16,-4-6 14 16,-10-5-1-16,-12 0-9 15,-10 0 7-15,4 0 3 0,-4-16 5 16,-6-16-1-16,0-2 4 15,0-6-8-15,0 6 0 16,-28 8 1-16,12 11 8 16,0 10-9-16,10 5 0 15,3 0 8-15,3 0-19 16,-7 0 8-16,1 17 1 16,3 12-12-16,3 11 21 15,0 3-7-15,0-6 0 16,38-2 1-16,0-5-11 15,4-16 10-15,8-2-4 16,-9-12-6-16,-3 0 15 0,-2 0-5 16,-5-12 0-16,-9-10 7 15,-6-7 1-15,0 1-8 16,-16-1 0-16,0 9 20 16,0-3-16-16,0 5 1 15,0 8 1-15,0 4-2 16,0 4 5-16,0 2-9 15,0 0 0-15,0 0-5 16,0 0 6-16,0 0-4 16,0 0 0-16,0 0-1 15,0 0-8-15,0 0 9 16,0 0-1-16,0 10-4 16,9 10 7-16,-2-3 1 0,5 7-1 15,-9-5 2 1,10 1-1-16,3 0 0 0,1 0 0 15,5-5 1-15,-6-4 3 16,-7-5-5-16,7-3 1 16,3-3 0-16,12 0-1 15,2-9 3-15,5-17-2 16,-7-5 10-16,-9-3-2 16,-9 0-8-16,-10-4 3 15,-3 1 1-15,0 8 10 16,0 9-14-16,0 12 0 15,0 5 5-15,0 3-2 0,0 0-6 16,-3 0-4 0,3 0-6-16,0 17 7 0,0 15 5 15,0 11 1 1,9 0-3-16,21-4 6 0,8-1-6 16,3-12 2-16,-3-7-12 15,7-10 9-15,-7-9-7 16,-7 0 11-16,1 0 2 15,-10-21 8-15,-5-10-10 16,-12-3 0-16,-5-3 2 16,0-12 5-16,0 1-4 15,-38 5-3-15,13 9 13 16,3 17-3-16,6 8-6 0,3 9-4 16,13 0-9-1,-3 23 8-15,3 22-13 0,0 16 14 16,0-5 0-16,32-7 4 15,15-6-4-15,5-11 0 16,1-13-15-16,10-4-6 16,20-12-111-16,18-3-38 15,14-6-75-15,6-39-479 16</inkml:trace>
  <inkml:trace contextRef="#ctx0" brushRef="#br0" timeOffset="-25002">7448 4217 747 0,'0'0'149'0,"0"0"-19"16,0 0-26-16,0 0-15 16,0 0-14-16,0 0-36 0,-75-104-23 15,62 104-11-15,4 0-5 16,-23 9-10-16,-4 28 2 15,2 9 8-15,12 0 3 16,15-7-3-16,7-10-21 16,0-10 7-16,7-12-29 15,30-7 20-15,4 0 17 16,-5 0 6-16,-11-20 18 16,-3 0-16-16,-15-3-2 15,-4 3 11-15,3 6-7 16,-6 5 1-16,0 9 3 15,0 0-7-15,0 0-1 16,13 0-22-16,4 14 14 16,8 15 0-16,13-6 16 0,6-6-8 15,3-6 0-15,5-6 1 16,8-5 11-16,-7 0-12 16,-4-28 1-16,-2-8 16 15,-9-5-14-15,-10-4-3 16,-17-7 9-16,-11-2 1 15,0-9 30-15,0 6-25 16,-3 8-5-16,-33 12 21 16,4 20-15-16,10 8 12 15,-3 9-27-15,-3 0 9 16,1 20-18-16,-7 29 8 0,8 14 0 16,14 8-2-1,12 4 7-15,0-4-8 0,58-11 3 16,5-14 0-16,22-20-7 15,11-19 7-15,12-7-3 16,-1-5-2-16,1-34 10 16,-18-10 0-16,-27-11-3 15,-19-3-1-15,-22-8 12 16,-22-1-13-16,0 6 0 16,-28 6 8-16,-32 23-3 15,19 14-1-15,2 17 13 16,11 6-14-16,2 4-2 15,-2 38-1-15,0 18 0 16,12 9-6-16,16 8 11 0,0-6-5 16,0-5 0-16,34-9 2 15,23-8-8-15,20-9 0 16,16-5-73-16,26-15-103 16,28-18-254-16</inkml:trace>
  <inkml:trace contextRef="#ctx0" brushRef="#br0" timeOffset="-19359">9405 4351 664 0,'0'0'146'16,"0"0"-59"-16,0 0 3 16,0 0-16-16,0 0-5 15,0 0-1-15,46-49-52 16,-15 17 5-16,1-2 24 16,-10 0-23-16,-13-3 25 15,-9-3-28-15,0 2-8 16,0 10 13-16,-16 2-24 0,-9 14 0 15,9 10-1 1,-6 2-12-16,-9 0 6 0,-5 26 1 16,-11 21 6-16,9 15 9 15,8 1-7-15,22 2-2 16,8-9 0 0,0-6-4-16,32-10 3 0,27-14-19 15,9-12-4-15,4-14 16 16,4 0 6-16,-2-14 2 15,-5-26 4-15,-8-15-2 16,-7-14 11-16,-9-10-11 16,-26-4-1-16,-13 0 10 15,-6 6-10-15,0 16 12 16,-25 10-1-16,-11 23 3 0,14 13 10 16,13 9-16-1,2 6-8-15,-2 0-1 0,-13 12-19 16,-5 31 18-16,-6 11 0 15,7 14 2-15,19 7 5 16,7 0-6-16,0-2 0 16,22-6 1-16,27-10 1 15,11-15-4-15,1-13 2 16,-1-15 0-16,-1-8-3 16,-1-6 1-16,9-6 2 15,-3-26 8-15,-4-7-3 16,-10-4-3-16,-11-8-2 15,-23-1 0-15,-13-8 5 16,-3 8-5-16,0 13 0 0,0 16 15 16,0 14-15-16,0 9 11 15,0 0-11-15,0 3-12 16,-3 31 4-16,3 18 7 16,0 5 2-16,0-2 4 15,0-7-5-15,31-11 0 16,7-11 0-16,0-9 2 15,-5-11-7-15,1-6 5 16,4 0 0-16,3 0 1 16,14-23 3-16,-11-11-4 15,0-7 2-15,-11-1 0 16,-11-4 2-16,0 3-4 0,-6 8 0 16,-10 10 1-1,4 11 3-15,-10 11-6 0,0 3 2 16,0 0-7-16,9 14 4 15,4 19-6-15,2 11 9 16,-8-4 0-16,2-9 0 16,2-5 0-16,0-8 0 15,6-10 4-15,-7-2-10 16,2-4 5-16,4-2-2 16,6 0-5-16,0 0 11 15,0-19-3-15,11-10 0 16,-8-5 2-16,13-6-2 15,-3 0 0-15,-16 6 0 16,4 8 4-16,-18 9-4 0,1 10 0 16,-6 7-1-1,3 0-5-15,19 0 5 0,2 21-12 16,4 11 13-16,4-1-8 16,-4 0 3-16,8-5-10 15,1-9-6-15,14-5-2 16,-4-4 21-16,-1-8-11 15,-2 0 13-15,-5 0-1 16,-14-26 3-16,-9 1 0 16,-1-10-2-16,-15-2 0 15,0-3 19-15,0 3-10 16,-20 3-1-16,-24 8 31 0,-3 6-26 16,3 12 2-16,22 4-3 15,5 4-3-15,4 6-18 16,10 28 6-16,3 13 3 15,0 1 4-15,0-5-2 16,33-8-2-16,27-7 0 16,3-11 2-16,4-6 1 15,-4-5-3-15,-5-6 0 16,-11 0-5-16,-9-3 8 16,-13-17-3-16,-3-5 1 15,-6-7 5-15,7 4-6 16,-7 5 0-16,-3 8 0 15,-7 9 3-15,-6 6-3 0,0 0-5 16,3 3-1 0,10 23 1-16,-4 7-6 0,4 3 11 15,-4-2-6-15,1-5 4 16,2-9-10-16,-2-4-11 16,7-10 8-16,-6-6-6 15,12 0 18-15,-1 0-1 16,-3-22 4-16,16-10 7 15,-2-2-7-15,-11-3 0 16,9 3 1-16,1 5 7 16,-10 9-12-16,-6 11 4 15,-10 9 0-15,5 0-7 16,6 0 6-16,2 5-2 16,5 16 1-16,-9 4 4 0,7-1-5 15,0-5 3-15,10-1 0 16,4-10 1-16,-11 1 0 15,3-6-1-15,4-3 0 16,7 0 1-16,14-14 4 16,14-21-5-16,-14-11 0 15,-4-4 25-15,-21-14-2 16,-12-7 3-16,-16-6-1 16,0-4-12-16,0 16 31 15,-22 13-22-15,0 17-12 16,12 25 29-16,4 6-35 0,0 4-3 15,6 0-1 1,-10 12-20-16,4 39 11 0,6 18 9 16,0 14 0-16,0-9 1 15,0-8-1-15,6-12-10 16,26-12-24-16,-1-7-40 16,-2-12-17-16,-6-9-36 15,-15-7-56-15,-8-7 30 16,0 0 9-16,0 0 19 15,-60-9-56-15,-20-11-20 16,-11 3 151-16,-8-3 50 16,11 2 96-16,30 7 91 15,29 2-24-15,29 7-4 16,0-4-47-16,55 0-92 16,65-8 13-16,42-4 6 0,14 0-6 15,-2-3-3 1,-34 4-24-16,-33-1 1 0,-33 4 12 15,-43 3 13-15,-21-4 47 16,-10 1-29-16,0-3-2 16,-3 0-12-16,-35 4-24 15,3 9-4-15,18 4 6 16,14 0-13-16,3 0-2 16,0 22-6-16,0 10 7 15,0 2 8-15,11 1-8 16,11 3 0-16,-6-5 3 15,6 5 3-15,0-2-9 0,-7 2 3 16,-5-2 0-16,4-7 1 16,-14-3 0-16,0-9-1 15,0-6 0-15,-14-2-12 16,-40-9 7-16,-21 0-13 16,-12 0-62-16,-2 0-105 15,20-11-178-15</inkml:trace>
  <inkml:trace contextRef="#ctx0" brushRef="#br0" timeOffset="-6951">14289 4004 681 0,'0'0'138'15,"0"0"-21"-15,0 0-27 16,0 0-35-16,0 0-43 16,0 0 8-16,-45 0-10 15,51 0-10-15,39 0 0 16,9 0 32-16,9 0-2 15,-12 0 19-15,-25-5-28 16,-14 1-14-16,-12 4 22 16,0-7 0-16,0-2 10 15,0-8-2-15,-28 0-33 0,-16 3-2 16,-5 4-2 0,5 5-2-16,11 5-2 0,11 0 2 15,0 0-11-15,7 15 10 16,-8 13 5-16,8 8-2 15,15 2 0-15,0 5 2 16,0-3-12-16,6-6 9 16,41-11-4-16,21-5-3 15,7-10 10-15,18-8-2 16,6 0 0-16,-20-14 5 16,-7-12-2-16,-30-5-3 15,-13-5 0-15,-20 6 22 16,-9-7-21-16,0 0 23 15,0 5-6-15,-3 9-2 16,-10 11 23-16,4 7-16 0,2 5-10 16,7 0-6-1,0 0-7-15,-6 3-7 0,6 23-8 16,0 6 15-16,0 4 1 16,29 4-1-16,40 3 0 15,14 0 0-15,2-3 0 16,5-2-61-16,-20-10-72 15,-10-11-128-15,-22-12-77 16</inkml:trace>
  <inkml:trace contextRef="#ctx0" brushRef="#br0" timeOffset="-6753">15174 3959 540 0,'0'0'148'0,"0"0"-2"16,0 0-28-16,0 0-17 15,0 0-31-15,0 0-57 16,-184 18-7-16,156 18 7 16,2 10-11-16,8 3-2 15,13 2 5-15,5-5-5 16,0-6-33-16,0-9-157 16,5-11-104-16</inkml:trace>
  <inkml:trace contextRef="#ctx0" brushRef="#br0" timeOffset="-5670">15581 3947 475 0,'0'0'203'0,"0"0"-67"16,0 0 9-16,0 0-39 15,0 0-26-15,0 0-19 16,-80-45-25-16,58 45-20 15,-6 19-7-15,2 10-9 16,4 3 5-16,22 5-2 16,0 3-3-16,0-7 0 15,10 3 2-15,28-14-5 0,29-4 3 16,9-16 0-16,32-2 4 16,10 0-2-16,8-25-2 15,-11-10 4-15,-36 4-3 16,-19 0 7-16,-31 2-7 15,-20 0 2-15,-9 4 37 16,0 2-6-16,0 5-1 16,-31 7-7-16,-7 5-7 15,-6 6-7-15,17 0-12 16,-1 0-2-16,19 24-2 16,9 7 3-16,0-5 0 15,0-1-2-15,48-5 3 16,18-8-3-16,5-6 1 15,11-6 2-15,12 0-10 16,5 0 13-16,-6-21-3 0,-21 1 0 16,-23 5 0-16,-27-1 11 15,-13 2-10-15,-9-1 3 16,0 4 32-16,0 3-14 16,-3 1 21-16,-16 2-32 15,2 5-10-15,15 0 3 16,2 0-4-16,0 20-7 15,0 23 7-15,0 17 0 16,0 3 4-16,2 5-4 16,21-2 0-16,-7 0 3 15,-3-9-3-15,-10-9 0 16,3-8 4-16,-6-16-4 0,7-13-1 16,-1-8 1-16,-3-3 2 15,-3 0 9-15,6-7-9 16,4-26 5-16,2-19 7 15,-5-13-13-15,2-13 5 16,-1-5-5-16,-8-2 1 16,0-1 2-16,0 14-4 15,0 13 0-15,0 16 3 16,0 14-2-16,0 12-2 16,0 13 0-16,0 4-2 15,3 0-1-15,35 4-16 16,15 27 4-16,-1 12 15 15,-27 6-17-15,-20-1-3 0,-5 1-17 16,0-9 2-16,0-8 12 16,0-12-25-16,0-9-4 15,0-8 21-15,0-3-7 16,0 0 33-16,0 0 3 16,17-13 3-16,34-17 8 15,8-13-5-15,12-8 22 16,6-11 53-16,2-5-30 15,-4-1-18-15,-20 0 23 16,-20 12-16-16,-26 14 9 16,-9 15-18-16,0 13-6 15,0 14 16-15,0 0-28 16,0 0-10-16,-38 12-9 16,-1 31 9-16,-2 14-6 0,13 6 6 15,22 0 0-15,6-1 1 16,0-7 1-16,37-6-4 15,15-9-18-15,2-9-36 16,7-8-30-16,-8-11-69 16,-5-12-131-16,-20 0-107 15</inkml:trace>
  <inkml:trace contextRef="#ctx0" brushRef="#br0" timeOffset="-5515">17159 3787 570 0,'0'0'217'0,"0"0"-50"16,0 0-57-16,0 0-62 0,0 0-43 16,0 0 8-16,395-40-13 15,-262 40-26-15,-24 0-179 16,-12 0-469-16</inkml:trace>
  <inkml:trace contextRef="#ctx0" brushRef="#br0" timeOffset="-4170">18354 3924 901 0,'0'0'129'0,"0"0"-41"15,0 0 28-15,0 0-27 16,0 0-48-16,0 0 4 15,130-42 4-15,-101 16-25 16,-3-8-2-16,-4-7 18 16,-6 2-28-16,0-13 1 15,-10-2 5-15,-6-4-5 16,0 2 0-16,0 4-11 16,-6 9 1-16,-26 14 20 15,10 13-20-15,5 10-3 16,8 6 0-16,-7 3-10 15,-12 45 8-15,-1 24-12 0,4 13 14 16,11-2 8-16,14-8-8 16,0-10 0-16,46-13-1 15,4-12 3-15,5-18-6 16,1-12 3-16,12-10 1 16,-2 0-4-16,10-18 10 15,-6-17-6-15,-7-7 1 16,-2-7 0-16,-10-2 5 15,-10 0-6-15,-10 11 0 16,-12 14 0-16,-8 14 5 16,-11 10-8-16,6 2 3 15,-3 0-9-15,16 8 8 0,-3 24-18 16,6 5 19 0,-6-6-6-16,1-5 6 0,-12-16-1 15,-2-2 1-15,-3-6 0 16,0-2-2-16,0 0 3 15,0 0-1-15,0-14 10 16,-41-12-7-16,-3 9-3 16,-8-3 0-16,5 5 0 15,15 10-5-15,1 5 5 16,-5 0-4-16,-2 5-4 16,-3 31 4-16,7 14 1 15,18-1 3-15,16 2-6 16,0-11 6-16,28-6-34 15,13-11 22-15,11-14 8 16,-14-9-12-16,-1 0 13 0,-5 0-1 16,-4-17 4-16,-9-12 4 15,-5 1-4-15,-14-1 0 16,0 3 7-16,0 9-2 16,0 6-5-16,0 8 13 15,0 3-11-15,0 0-2 16,0 0-12-16,0 0-3 15,0 14 13-15,22 6 1 16,25-3 1-16,7-5 1 16,7-4 1-16,-7-8 1 15,-15 0-3-15,-8 0 0 16,-3 0 7-16,-12-17 0 0,-9-8-6 16,-7-7 9-1,0-5-5-15,0 0 13 0,-16 5-15 16,-6 12 2-16,9 12 19 15,10 6-16-15,3 2-8 16,0 0-6-16,0 13-10 16,0 17 15-16,8 14-2 15,22-6 3-15,-5-1 3 16,-3-3-3-16,8-5-5 16,-8-3-19-16,-8-6 8 15,-3-9 12-15,-11-3-21 16,0-5-3-16,0 3 19 15,0 0-28-15,-6-1 9 0,-13 4-13 16,-3 0-39 0,5-3 28-16,17-5-24 0,0-1 4 15,0 0 47-15,9 0 9 16,40 0 16-16,1-13 6 16,-3-16 17-16,5-8 40 15,2-11 9-15,5-13-15 16,-4-1 4-16,-14-1-31 15,-25 2 10-15,-16 4 17 16,0 6-20-16,-19 5 1 16,-19 18-21-16,2 13 4 15,22 9 17-15,-3 6-37 16,7 0-1-16,-5 26-10 16,-7 23 9-16,15 14-10 0,7 0 11 15,0-4 0-15,29-4 3 16,13-3-3-16,11-12-36 15,7-6-22-15,-8-8-47 16,-11-9-58-16,-7-8-72 16,-24-7-69-16,-10-2-244 15</inkml:trace>
  <inkml:trace contextRef="#ctx0" brushRef="#br0" timeOffset="-4030">19569 3731 63 0,'0'0'636'0,"0"0"-530"16,0 0-11-16,322-49-24 0,-210 43-46 16,-4 6-25-16,-26 0-12 15,-33 0-233-15</inkml:trace>
  <inkml:trace contextRef="#ctx0" brushRef="#br0" timeOffset="-1410">21134 3393 726 0,'0'0'231'16,"0"0"-109"-16,0 0 19 15,0 0 9-15,0 0-50 16,0 0-26-16,-111-95-28 0,111 95-30 16,0 0-1-16,0 3-15 15,-10 35 0-15,-5 16 7 16,-7 29-7-16,-8 9 5 15,-8 16 2-15,0 9-3 16,7-3-3-16,9-5-1 16,22-15 0-16,0-11-5 15,0-25 3-15,28-24-22 16,10-20-5-16,6-14 13 16,11 0 12-16,8-29 3 15,-13-10 1-15,-9-13-1 16,-24 1 8-16,-17 2-7 15,-3-2 3-15,-64 2-2 16,-12-6 1-16,-26 4-2 0,1 8 0 16,8 12 1-1,7 11-1-15,19 8 0 0,25 7-1 16,13 5 5-16,26 0-8 16,6 0 4-16,0 0-7 15,0 0 3-15,0 0 0 16,0 0-4-16,38 0 3 15,39 0 5-15,22 0-5 16,5-17 5-16,-2-4 0 16,-3 0 2-16,-14 3-2 15,-12 3 0-15,-19 5-3 16,-29 0 8-16,-12 10-1 0,-13 0-4 16,0 0 0-1,0 0-1-15,0 10 1 0,0 15 0 16,0 9-4-16,0 4 10 15,0-2-9-15,17 4 3 16,5-3 0-16,0-8 2 16,-3-4-1-16,-7-10-1 15,-9-9 0-15,-3-4 4 16,0-2-3-16,0 0-1 16,-3 0 0-16,-36 0 4 15,-14-8-4-15,9-12 0 16,12-3 0-16,16-3 4 15,16-5-10-15,0-3 6 0,0-6 0 16,26-1-3-16,27-5 3 16,13 7 0-16,-5 5-1 15,-20 11 3-15,-11 14-6 16,-25 9 3-16,-5 0 1 16,0 0-8-16,0 0 8 15,0 0-7-15,3 17 2 16,19 12 5-16,8 5 0 15,-5 3 0-15,3 4 0 16,-1-1 2-16,1-6-1 16,4-6-1-16,-4-11 0 15,-3-8 4-15,-9-6-6 0,6-3 2 16,0 0 0 0,8-20 15-16,-15-12-15 0,-8-5 6 15,-7-3 6-15,0-3-6 16,-7-6 11-16,-30 4-15 15,-15 2-1-15,5 9 12 16,-2 8-10-16,5 18-3 16,0 8 0-16,6 0-2 15,7 10 0-15,-2 25-2 16,5 8 3-16,18 5-4 16,10 1 5-16,0-3-3 15,22-9 2-15,27-5-10 16,-5-12 7-16,9-15-6 15,7-5 8-15,5 0-3 16,-6 0 5-16,-4-23 0 0,-4-2 1 16,-17 2 6-16,2 0-8 15,-20 3 1-15,-7 6 0 16,-2 5 4-16,-1 6-4 16,-6 3 0-16,0 0 0 15,3 0-11-15,3 20 7 16,7 9-1-16,3 1 5 15,0-4 0-15,-1 1 1 16,1-7-1-16,1-6 0 16,-12-6 6-16,6-4-12 15,-5-4 6-15,0 0 0 16,4 0-3-16,2 0 3 0,4-20 0 16,9-15-3-16,-2 1 8 15,5-3-8-15,-11 5 3 16,-3 9 0-16,-6 12-1 15,-8 5 1-15,3 6 0 16,3 0 0-16,10 0-19 16,6 23 16-16,0 3 0 15,-6 3 3-15,6-10-8 16,-11 1 6-16,0-8-8 16,-5-4 9-16,-1-4-15 15,-5-4 6-15,0 2-1 16,0 1 2-16,6 3 3 15,-6-1 1-15,6-2-29 16,-3-3-11-16,4 3-64 16,-1-3-45-16,3 0-64 0,4 0-71 15,6 0-267-15</inkml:trace>
  <inkml:trace contextRef="#ctx0" brushRef="#br0" timeOffset="-810">22656 3650 239 0,'0'0'290'0,"0"0"-159"15,0 0 0-15,0 0-7 0,0 0-1 16,0 0-11-16,0 0-36 16,6-57-18-16,-6 57-20 15,0 0-27-15,0 0-10 16,0 20-1-16,16 14 0 15,3 9 6-15,9-2 0 16,-6-5-6-16,11-7 0 16,-11-9 0-16,0-6 3 15,-6-11-2-15,-10-3-1 16,4 0 12-16,2 0 2 16,4-28 33-16,0-15-22 15,1-16-2-15,-17-17 3 16,0-12-14-16,0-12 0 15,0-6 4-15,-8 9-15 0,-30 17 6 16,-3 20-4-16,-9 17-2 16,5 23 21-16,7 8-20 15,6 12 1-15,-7 0-6 16,-2 26-4-16,-9 23 5 16,-5 16 2-16,24 10 0 15,18 8-3-15,13 2 3 16,0 4 0-16,30-6-2 15,23-12-7-15,17-16 0 16,6-12-5-16,13-9-8 16,-3-14 19-16,-4-6-9 15,-24-2 12-15,-20-4-4 16,-16 1 2-16,-10-1 2 0,-12 4-12 16,0 2-14-16,0 0 7 15,0-2-35-15,-22-3-41 16,6-4-31-16,10-5-43 15,6 0 31-15,0 0 26 16,54-31-87-16,38-10-60 16</inkml:trace>
  <inkml:trace contextRef="#ctx0" brushRef="#br0" timeOffset="-516">23376 3596 402 0,'0'0'183'0,"0"0"-38"15,0 0-25-15,0 0 10 16,-3-172-12-16,-13 144-29 15,-3 2-10-15,0 6 3 16,0 3-43-16,16 9 11 16,-9 2-16-16,12 6-6 0,0 0-14 15,0 0-14-15,0 0-1 16,0 20-13-16,0 20 14 16,6 17-2-16,16 12 2 15,-12 8 0-15,5 1 3 16,-8-7 3-16,-1-15-8 15,3-13 2-15,7-9 0 16,3-13 2-16,-2-7-2 16,-8-6 0-16,-2-2-4 15,-7-3-81-15,0 0-75 0,9-3-115 16,13 0-188-16</inkml:trace>
  <inkml:trace contextRef="#ctx0" brushRef="#br0" timeOffset="9389">2179 4205 389 0,'0'0'236'15,"0"0"-52"-15,0 0-58 0,0 0 3 16,0 0-11 0,0 0-62-16,-17-26-2 0,17 26-19 15,0 0-22-15,0 0-1 16,0 0-12-16,0 6 0 15,8 26 6-15,1 10 5 16,-3 7 4-16,1 0-9 16,-1 2-5-16,-6 0 7 15,3-2-8-15,-3-6 0 16,0-9 4-16,0-5-4 16,0-9-1-16,0-6-70 15,0 1-129-15,-16-13-195 16</inkml:trace>
  <inkml:trace contextRef="#ctx0" brushRef="#br0" timeOffset="9759">2207 3859 579 0,'0'0'173'0,"0"0"-44"15,0 0-16-15,0 0 8 16,0 0-56-16,0 0-35 0,0-37-11 16,0 37-16-16,0 0-3 15,0 22-13-15,32 22 13 16,12 10 18-16,5 14-15 15,4 14 11-15,13 11 10 16,2 10-1-16,-5 0 12 16,-2-3-33-16,-23-9 2 15,-13-8 9-15,-25-3-11 16,0-6-2-16,-47-2 0 16,-40 0-44-16,-1-13-154 15,24-9-286-15</inkml:trace>
  <inkml:trace contextRef="#ctx0" brushRef="#br0" timeOffset="12908">1687 5543 104 0,'0'0'634'0,"0"0"-445"0,0 0-4 16,0 0-50-16,0 0-48 15,0 0-10-15,-28-34-39 16,28 34 10-16,0 0-31 15,0 0-10-15,0 0-2 16,0 0-2-16,14 0-4 16,22 0 1-16,-4 0-1 15,-10 20-8-15,3 5 9 16,-9 7 0-16,-10 8 2 16,-6-6-1-16,0 9-2 15,0 0-3-15,-25-9 4 16,-4 1-9-16,7-13 9 0,13-5 0 15,3-11-2-15,6-6 8 16,0 0-8-16,0 0 2 16,0 0 0-16,0 0 2 15,37 0-2-15,26-11 0 16,21-3 3-16,-1-4 2 16,-5 5-1-16,-5 0-4 15,-25 8-15-15,-19 5-41 16,-29 0-175-16,-7 5-295 15</inkml:trace>
  <inkml:trace contextRef="#ctx0" brushRef="#br0" timeOffset="13432">2030 5403 314 0,'0'0'536'0,"0"0"-373"16,0 0-25-16,0 0-25 16,0 0-18-16,-242-152-37 15,226 141 19-15,10 2-45 0,3 7-5 16,3 2 15-1,0 0-40-15,0 0 9 0,0 0-11 16,0 0 1-16,0 0 2 16,0 0-3-16,0 0 0 15,-13 0 3-15,13 0 2 16,-3 0-5-16,3 0 6 16,0 0-5-16,0 0 30 15,0 0-24-15,0 0-2 16,0 0 2-16,0 0-2 15,0 0-5-15,0 0 0 16,0 0 2-16,0 0-8 16,0 0 6-16,9 0-10 15,45 28 8-15,29 12 4 16,16 14-1-16,-8 3-1 16,2 12 1-16,-14 3 0 0,-12 5-1 15,-42 0 0-15,-25 9 0 16,-3 5-5-16,-86 4-55 15,-26-4-71-15,5-11-160 16,5-8-364-16</inkml:trace>
  <inkml:trace contextRef="#ctx0" brushRef="#br0" timeOffset="15262">3355 5511 653 0,'0'0'289'15,"0"0"-93"-15,0 0-28 0,0 0-35 16,0 0-59-16,0 0-15 15,-39-78-20-15,39 78-23 16,0 0 5-16,0 0-21 16,0 0-5-16,0 28 2 15,0 20 6-15,0 12-2 16,0-3-1-16,0 0 2 16,0 0 0-16,0-6-2 15,0-7 0-15,0-7 2 16,0-17 1-16,0-12-3 15,0-2 0-15,0-6 0 16,0 0 19-16,0-20-19 0,-22-17 0 16,-19-16 7-16,-11-9-1 15,5-7-6-15,-4-13 0 16,3-10 2-16,10-14 3 16,10 4-5-16,12 10 0 15,16 24-6-15,0 17 8 16,0 13-4-16,44 20 0 15,17 10-11-15,15 8 5 16,10 6-11-16,2 34-5 16,-8 17 22-16,-20 3-29 15,-11 9 3-15,-21-3-19 0,-28-3-10 16,0 5-8-16,0-2-52 16,-28-6-74-16,-11-6-73 15,7-6-390-15</inkml:trace>
  <inkml:trace contextRef="#ctx0" brushRef="#br0" timeOffset="16140">3573 5717 594 0,'0'0'185'0,"0"0"-37"0,0 0-27 16,0 0-11-1,0 0-27-15,0 0-19 0,10-54-11 16,-10 54-12-16,0 0-40 16,0 0-1-16,-6 26-13 15,-10 10 13-15,0 19-3 16,16 0 3-16,0-4 0 16,0-8 3-16,10-9-3 15,27-17 0-15,9-8 0 16,7-9 6-16,7 0-3 15,-11-20 1-15,-5-17-4 16,-13-7 13-16,-12 5-10 16,-19-10-1-16,0 0 6 15,0 1 1-15,-44 2 21 16,-17 1-19-16,1 9-8 0,-3 14 17 16,11 11-19-16,21 5 6 15,9 6-7-15,6 0-7 16,7 6 5-16,-4 25-6 15,7 9 8-15,6 6-3 16,0 8 7-16,12-14-5 16,51 6 1-16,27-11-14 15,11-10 13-15,10-5-12 16,-3-20 5-16,-7 0 1 16,-8-14 8-16,-5-21-1 15,-24-5 3-15,-10-11-2 16,-18-6 9-16,-14-12-9 0,-22-16-1 15,0-11 29-15,0-6-24 16,-44 8 12-16,-11 11-3 16,5 32-1-16,1 20 10 15,18 24-14-15,9 7-8 16,-10 18-1-16,-3 47-14 16,-4 30 14-16,2 22 0 15,37 2 2-15,0-6-1 16,53-16-1-16,46-14-10 15,22-26 7-15,3-23-33 16,-3-22 15-16,-6-12 17 16,-14-15 4-16,-9-30 2 15,-16-10-2-15,-15-2 0 0,-23-9 13 16,-26-5-13 0,-12-4 13-16,0-8 0 0,-16 11-11 15,-35 16 15-15,4 19-12 16,12 19 3-16,19 16 15 15,7 2-23-15,-7 14-5 16,2 43-14-16,0 14 19 16,6 25 6-16,8-14-6 15,0 1 0-15,22-15-5 16,39-8 5-16,15-5-18 16,17-10-35-16,15-13-38 15,19-12-98-15,10-14-151 16</inkml:trace>
  <inkml:trace contextRef="#ctx0" brushRef="#br0" timeOffset="17108">5969 5380 679 0,'0'0'338'0,"0"0"-148"15,0 0-45-15,0 0-41 16,-3-143-24-16,3 143-48 15,0 0 2-15,0 0-17 16,-13 0-16-16,7 14-1 16,6 29-15-16,0 14 15 15,0 15 9-15,0 2-4 16,0 3-5-16,11 0 0 0,12-3 2 16,-7-3-2-1,0-13 0-15,0-6 0 0,0-19 2 16,-4-9-2-16,-9-18-8 15,5-6-11-15,-8 0 16 16,0-23-7-16,0-31 10 16,0-21-1-16,0-2-5 15,-33 0 9-15,-33 22-4 16,-11 21 1-16,8 18-1 16,14 12-1-16,17 4-10 15,16 0-6-15,22 26 18 16,0 8-8-16,0 1 7 0,54-1-14 15,22-8 9-15,16-7-4 16,7-1 10-16,0-18 0 16,-14 0 2-16,-18 0 3 15,-13-14-5-15,-15-15 11 16,-11-9-10-16,-9-1 16 16,0-13-5-16,-19-5 2 15,0 1 18-15,0-2-24 16,0 12 9-16,-22 11-9 15,-8 10 2-15,5 11 6 16,3 8-16-16,6 6 0 16,10 0-5-16,-7 6-4 15,4 39-2-15,-1 16 10 16,4 18 1-16,6 2 4 16,0-4-4-16,0-9 0 0,22-11-3 15,16-12 3-15,3-12-13 16,-5-22 3-16,2-11-8 15,3 0 18-15,-2-18-6 16,11-18 6-16,-9-4 4 16,-3-6 2-16,-2 3-6 15,-14 12 0-15,-13 13 1 16,-2 13-3-16,-7 5 2 16,9 0-16-16,7 11 14 15,12 21-11-15,21 5 13 0,-5-3 0 16,9-5-6-1,7-9 4-15,-5-6-11 0,-1-11 12 16,-1-3-5-16,-8 0 10 16,-13 0-4-16,-4-11 1 15,-24-15 4-15,2-6-2 16,-6 1-3-16,0 5 0 16,0 0 10-16,-16 9-9 15,-15 6 14-15,2 8-3 16,13-3-10-16,10 6-4 15,3 0-8-15,-3 23 8 16,6 11-7-16,0 4 12 16,15-2-6-16,39-1-17 15,15 1-75-15,21-3-75 16,9-8-134-16,11-11-360 0</inkml:trace>
  <inkml:trace contextRef="#ctx0" brushRef="#br0" timeOffset="18467">8589 5751 681 0,'0'0'159'15,"0"0"-62"-15,0 0 14 16,0 0-37-16,7-177-12 16,15 132-7-16,-13-5 5 15,-9-3-6-15,0-2-15 16,0 4 10-16,-9-1-21 16,-35 9 10-16,-5 9-7 15,-4 12-12-15,8 10 12 16,8 9-31-16,21 3 2 15,-1 0-6-15,4 17 3 16,4 32 1-16,9 19 0 16,0 15 1-16,0 7 1 15,0-2-2-15,25-6 0 0,30-4-3 16,11-15 3 0,17-20-3-16,10-18-11 0,8-22 10 15,10-3-5-15,-4-6 9 16,-8-27 0-16,-6-11 4 15,-18-7 2-15,-10-9-6 16,-12-3 0-16,-1-3 2 16,-21 8 3-16,-9 22-5 15,-15 18 0-15,-4 13 1 16,9 5-1-16,7 0-3 16,16 30-13-16,-10 14 16 15,11 2 0-15,-17-9 0 0,-6-9-9 16,-4-10 9-16,-3-10-25 15,1-5 16-15,-7-3 8 16,0 0 1-16,0 0 14 16,0-5-14-16,-16-19 1 15,-36-1-5-15,-1-1 8 16,-1 6-4-16,-1 6 0 16,5 8 1-16,9 6-4 15,-3 0 1-15,11 12 2 16,17 22-10-16,4 9 14 15,12-3-5-15,0 3 1 16,22-3 0-16,33-17-4 16,11-9-5-16,-2-12-18 15,2-2 26-15,-17 0-7 16,-19-2 8-16,-2-24 0 0,-17-3 1 16,-11-5 3-16,0 3-4 15,0-9 0-15,-19 8 14 16,-20 10-12-16,4 13 11 15,10 3-11-15,3 6 0 16,6 3-4-16,1 20-5 16,8 8 7-16,7 1-2 15,0-4 4-15,44-5-4 16,26-5-3-16,7-4 2 16,-2-14-4-16,5 0 6 15,-7 0 1-15,-25-12-6 16,-10-8 12-16,-22-6-5 0,-16 1 2 15,0-7-3-15,0-5 13 16,-25 3-13-16,-13 5 12 16,8 16 11-16,21 0-22 15,2 11 15-15,7 2-16 16,0 0-9-16,0 26 3 16,30 13-5-16,11 10 11 15,3-3 4-15,0 5-4 16,-5-8-2-16,-7 3-15 15,-10-12-12-15,-19-5 11 16,-3-9-52-16,0-14-12 16,0-1 45-16,-32-5 25 15,1 0-1-15,14 0 6 0,4 0 7 16,13 0 8-16,0-3-8 16,8-5-5-16,36-15 0 15,3 0 8 1,5-3-3-16,1-6 3 0,7-10-3 15,-3-10 23-15,4-13-2 16,-7-10 2-16,-20-2 30 16,-23 9-13-16,-11 5 13 15,0 17-9-15,0 20 1 16,-17 15-3-16,1 11-31 16,4 0-10-16,-10 0-1 15,3 40-13-15,-10 14 11 0,14 17 2 16,15 1 0-1,0-6-1-15,15-9 0 0,30-9-31 16,2-7-20-16,4-15-49 16,-10-7-40-16,10-10-84 15,-20-9-121-15</inkml:trace>
  <inkml:trace contextRef="#ctx0" brushRef="#br0" timeOffset="18618">10394 5509 573 0,'0'0'152'16,"0"0"24"-16,0 0-48 16,0 0-60-16,0 0-68 0,0 0 2 15,110-35-13 1,8 23-37-16,3 4-156 0,-22 2-268 16</inkml:trace>
  <inkml:trace contextRef="#ctx0" brushRef="#br0" timeOffset="20606">11524 5689 628 0,'0'0'219'16,"0"0"-124"-16,0 0 41 0,0 0-20 15,214-157-44 1,-176 111-47-16,-16-7 14 0,-16 3-6 16,-6 1 4-16,0 3-4 15,-13 9-24-15,-25 6 8 16,7 8 7-16,-2 8-23 16,5 7 13-16,-4 5-14 15,1 3-4-15,-13 0 4 16,5 40-15-16,7 12 15 15,16 11-4-15,16 2 12 16,0-2-16-16,16 0 7 16,38-14-8-16,16-12 9 15,0-14-26-15,6-12 8 16,0-11 16-16,7 0 1 0,-1-6 1 16,4-37 1-16,1-8-1 15,1-14 13-15,-25-13-13 16,-18-4 4-16,-29-7 21 15,-16 6-15-15,0 8 4 16,-44 12 2-16,-3 20 14 16,1 21 5-16,15 10-20 15,15 12-8-15,7 0-7 16,1 0-3-16,-6 3 2 16,-10 28-7-16,2 18 8 15,7 15 7-15,15 4-7 0,0 15 0 16,0 2-2-16,0 1 6 15,0-3-4-15,6-11 0 16,19-15 3-16,8-17-9 16,11-15 1-16,3-13-8 15,5-6 10-15,17-6-7 16,2 0 10-16,4-32 0 16,1 1 3-16,-21-9 4 15,-11-9-7-15,-16-2 0 16,-25-2 10-16,-3-3-7 15,0 13-3-15,0 9 2 16,-31 11-1-16,6 11 13 16,-4 4-14-16,20 8 0 15,-4 0-4-15,13 0 4 16,-6 0-4-16,-5 11-6 0,-3 23 10 16,0 10-2-16,14 4 2 15,0-2 0-15,0 0-7 16,6-15 4-16,46-5-3 15,-11-9-8-15,9-11 0 16,5-6 13-16,-8 0-11 16,7-3 12-16,-4-23 6 15,-8-6-1-15,-4-5-3 16,-3-5-2-16,-2-4 0 16,-11 6 4-16,-7 6-4 15,-5 16 0-15,-4 10 11 16,-6 8-9-16,6 0-4 0,-2 0-5 15,15 0-9-15,-4 17 14 16,1 8-8-16,0 4 10 16,1-9-2-16,-3 0 5 15,3-8-6-15,5-1 3 16,-6-5 0-16,3-3-4 16,6 0-2-16,-3-3 6 15,5 0-4-15,1 0 5 16,0-3-1-16,-2-17 0 15,2-12 1-15,-3 1 2 16,-8-3-3-16,-4 8 0 16,-4 9 2-16,-2 5 0 15,-1 12-4-15,-3 0 0 16,10 0-9-16,2 12 8 16,7 8-9-16,-6 3 10 0,6-1-5 15,0 1-1-15,-2-9-11 16,2-2-4-16,-9-6-12 15,3-4 24-15,-10-2-4 16,4 0 13-16,5 0-4 16,1 0 10-16,14 0-6 15,-5-8 2-15,10-7 0 16,2 7 0-16,1 5 0 16,1 3 0-16,-14 0-5 15,4 0 5-15,-7 0-1 0,3 0-3 16,-3 0 4-1,1 0-5-15,-7 0 4 0,-6-5 1 16,2-7 8-16,-9-2-5 16,-3-9 1-16,0 3 16 15,0-3-12-15,-15 0 20 16,-17 3-12-16,-1 3-2 16,5 5 11-16,12 10-19 15,7 2 4-15,2 0-10 16,1 0-5-16,3 6 1 15,-3 28-10-15,-1 11 14 16,7-2 3-16,0 0 0 16,0-9-6-16,32-8 1 15,6-4-4-15,7-7 5 16,-13-9-20-16,5 1 14 0,-8-7-1 16,-7 0 11-1,1 0-3-15,-7-13 3 0,-7-2-2 16,7 2 0-16,0 1-1 15,3-2 0-15,-3 3-3 16,-1 8 3-16,-5 3 0 16,2 0-7-16,4 0 1 15,1 0 4-15,-1 14-8 16,6 0 10-16,-6-5-8 16,-1-3 8-16,-2-3 0 15,-4-1-2-15,1-2-3 16,12 0-1-16,14 0 6 0,11 0 0 15,0 0 4-15,5-14-2 16,-21 3-2-16,-2 5 0 16,-20 3 3-16,-2 3-8 15,8 0 3-15,9 0 2 16,1 0-2-16,9 0 2 16,4 0-1-16,-6 0 0 15,7 0 1-15,-1 0 3 16,-7 0-3-16,1 0 0 15,-10-17 17-15,-10-14-3 16,-12-7 22-16,0-5-13 16,0-2 2-16,0-1 10 15,-17 3-26-15,-10 10 12 16,5 0 19-16,6 10-30 0,4 9-3 16,9 12 6-16,-4 2-8 15,1 0-5-15,3 0-14 16,-11 39 3-16,9 10 6 15,2 11 8-15,3 3-5 16,0-3 2-16,38-3-22 16,25-3-27-16,20-14-38 15,16-11-87-15,-8-15-127 16,-14-14-267-16</inkml:trace>
  <inkml:trace contextRef="#ctx0" brushRef="#br0" timeOffset="20763">14641 5277 375 0,'0'0'451'15,"0"0"-405"-15,0 0-43 16,343-32 41-16,-213 24-28 16,-23 2-16-16,-46 0-125 15,-38 1-499-15</inkml:trace>
  <inkml:trace contextRef="#ctx0" brushRef="#br0" timeOffset="22073">16414 5265 697 0,'0'0'128'15,"0"0"1"-15,0 0 10 0,0 0-42 16,0 0-16-16,0 0-34 16,-6-25-11-16,6 25-24 15,0 0-11-15,-5 0-2 16,-14 31-18-16,-6 12 19 16,-6 0 10-16,15 3-9 15,10-16-1-15,6-9 4 16,0-9-3-16,25-12-2 15,35 0-1-15,10 0 2 16,3-23 16-16,-20-12-10 16,-4-4 8-16,-21-2 19 15,-12-4-12-15,-10-1 23 16,-6-4-20-16,0 6-11 0,-34 9 15 16,-14 6-21-1,-5 15 6-15,1 9-5 0,5 5-6 16,-8 0-4-16,11 12-3 15,3 14 5-15,6 10-5 16,12 10 5-16,20 3 0 16,3 5-2-16,0-6-16 15,55-2 17-15,14-15-20 16,24-19 2-16,15-12 13 16,2 0 6-16,5-12 0 15,-19-19 5-15,-21-12-4 16,-20 3 9-16,-27 0-5 0,-12-9 15 15,-16-8 10-15,0 7-9 16,0-8-6-16,-6 12 8 16,-19 17-14-16,9 15 10 15,-1 8-10-15,12 6-6 16,-9 0-6-16,11 32-4 16,-13 31 5-16,4 25-6 15,12 15 16-15,0 17-10 16,0 15 2-16,0 13 0 15,0 18-7-15,0-3-7 16,0-17-12-16,45-32-7 16,8-51-4-16,-5-31 13 15,-4-24 13-15,-13-8 11 16,5-16 1-16,-4-25 9 0,-1-19-4 16,-1-14 21-16,-8-9-17 15,-6-6-7-15,-13 1-3 16,-3 9-2-16,0 23-5 15,-27 7-39-15,-23 15-52 16,-4 8-81-16,15 9-124 16,14 3-71-16</inkml:trace>
  <inkml:trace contextRef="#ctx0" brushRef="#br0" timeOffset="22651">17681 5365 632 0,'0'0'188'16,"0"0"-40"-16,0 0 5 16,0 0-44-16,0 0-20 15,0 0-16-15,0-53-34 16,0 53-14-16,0 0-24 16,0 0-1-16,0 2-3 15,0 30-15-15,0 5 18 16,0 8 6-16,38-1-3 15,3-11-3-15,4-13 0 16,-1-10 6-16,0-10-6 16,5 0 6-16,-2-35 0 15,7-13 10-15,-9-19-13 16,-7-6 17-16,-16-8 6 0,-22-2-24 16,0 0 19-16,-22-5-8 15,-49 5-4-15,-4 15 5 16,7 15-10-16,21 28 3 15,15 13 4-15,-5 12-11 16,-18 24-7-16,-18 33 1 16,-19 26 6-16,16 2 2 15,28 4-2-15,32-6 0 16,16-11 0-16,16-13-14 16,54-7 9-16,34-12-7 15,11-3 2-15,9-8 5 16,-3-7 4-16,-25 1 1 0,-21-11-2 15,-24 2 3 1,-26-2-2-16,-5 2-2 0,-10-7-4 16,-10 6 4-16,0 0-4 15,0 5 7-15,6 0-2 16,3 1 5-16,-2 1-6 16,8-2-46-16,-5-4-46 15,-4 0-93-15,0-8-127 16,4-6-330-16</inkml:trace>
  <inkml:trace contextRef="#ctx0" brushRef="#br0" timeOffset="22894">18761 4971 101 0,'0'0'772'0,"0"0"-623"0,0 0 23 16,0 0-7-16,0 0-91 15,0 0-45-15,-25-37-29 16,3 80 1-16,0 14 19 16,11 7-6-16,11 0-5 15,0-1 4-15,0-2-9 16,25-1-2-16,14-15-2 16,-4-3-6-16,-10-9-56 15,-9-8-115-15,-2-7-184 0</inkml:trace>
  <inkml:trace contextRef="#ctx0" brushRef="#br0" timeOffset="23572">19143 5336 548 0,'0'0'198'15,"0"0"-180"-15,0 0-1 16,0 0 20-16,0 0-3 16,0 0-8-16,-17 4 6 15,87-4 14-15,28-9 10 16,10-8-12-16,-2 3-1 0,-9-3-8 15,-17 5-3-15,-26 4-11 16,-18-4 4-16,-21 4 17 16,-15-6 2-16,0-4 5 15,0-6-39-15,-23 3 2 16,-43 1-12-16,-13-1-1 16,-4 4 1-16,1 7 6 15,24-5-5-15,8 6 2 16,25 7 5-16,12-5-4 15,10 7 11-15,3 0-15 16,0 0 0-16,0 0-2 16,19 7-2-16,41 24 4 15,29 12 3-15,12-2 2 16,7 3 4-16,-3-1-9 0,-18 3 0 16,-21-9 9-16,-28-3-5 15,-16-8 0 1,-22 0-4-16,0-3 0 0,-73-3-6 15,-29-1 0-15,-6-1-92 16,10-6-80-16,31-4-77 16,45-2-354-16</inkml:trace>
  <inkml:trace contextRef="#ctx0" brushRef="#br0" timeOffset="24339">20339 5243 702 0,'0'0'362'0,"0"0"-280"16,0 0 55-16,0 0-23 16,0 0-76-16,0 0-10 15,-22-26-21-15,16 26-7 16,6 8-3-16,-6 21-10 15,6 11 13-15,0 2 8 16,0-1-7-16,0-4-1 16,0-8 1-16,28-10-1 15,0-7 3-15,-1-9-3 16,11-3-5-16,-1 0 5 0,1-15 2 16,-8-4 8-16,-11-4-7 15,0 0 2-15,-19 3-1 16,3 3 0-16,-3 8-4 15,0 4 4-15,0 5-4 16,0 0 0-16,0 0-1 16,0 0-5-16,22 0-1 15,16 5-1-15,13 9 8 16,12-2 0-16,8-6 1 16,1-6-3-16,-1 0 2 15,-18 0-3-15,-5-3 0 16,-14-20 2-16,-15-3 1 0,-5-8 4 15,-14-6 1 1,0-2-3-16,0-2-1 0,0 10 0 16,-22 8 2-16,-11 14-3 15,11 11 0-15,-6 1-1 16,3 7-14-16,9 31 12 16,10 6-1-16,6 6 4 15,15-7 0-15,45-11-7 16,11-10 3-16,4-10-5 15,-4-12 6-15,1 0-2 16,-7-6-1-16,-6-22 6 16,-11-10 3-16,-12 1 0 15,-28 0-2-15,-8-1 1 16,0 7 2-16,-8 8 0 0,-28 5 1 16,-2 13 1-16,5 5-4 15,-3 0-2-15,9 5-4 16,8 28 2-16,19 6 0 15,0 4 2-15,52 1 0 16,17-10 0-16,21-3-19 16,4-9-117-16,-1-7-156 15,11-15-331-15</inkml:trace>
  <inkml:trace contextRef="#ctx0" brushRef="#br0" timeOffset="26236">22323 5116 861 0,'0'0'159'16,"0"0"-58"-16,0 0 26 15,0 0-47-15,0 0-25 16,0 0-16-16,0-56-4 0,0 56-18 16,0 0-7-1,0 0-1-15,0 0 12 0,0 0 0 16,0 0-2-16,0-3 6 15,0 3-6-15,0 0 0 16,0-3-11-16,0 0 4 16,0 3 4-16,0-3-11 15,0 3 5-15,0-3-10 16,-5 0 2-16,-1 1 1 16,-2-4-3-16,-6 0 0 15,5-3 3-15,-4 4-2 16,3-7 2-16,4 7-1 0,6-4 0 15,-6-2 3-15,6-3-5 16,-3-6 0-16,3-6-1 16,0 0 2-16,0-5-2 15,0-1 2-15,0 7 0 16,0 5 2-16,0 5-3 16,-13 9 0-16,-3 4 2 15,7 2-1-15,1 0-2 16,3 0-2-16,5 0-5 15,-9 0 6-15,-13 33-20 16,-1 18 22-16,-3 16 6 16,10-1-3-16,16-3-3 15,-6 0 0-15,6-9 0 0,0-6 2 16,0-16-2 0,0-15 0-16,0-8-3 0,0-7 4 15,0-2-2-15,0 0 1 16,0 0 0-16,6-2-2 15,26-18-3-15,1-8 5 16,3 0 2-16,-12 15 1 16,-9 5-3-16,-5 4 0 15,-4 4 0-15,-6 0-1 16,13 0-8-16,6 0-7 16,15 12 7-16,5 8 4 15,2 3-1-15,-6-3-4 0,-2-6-8 16,-2-2 4-1,-2-4-9-15,-14-5 9 0,7-3 5 16,10 0 1-16,7-9 8 16,8-19 5-16,-3-4-4 15,0-7 4-15,-1-4-5 16,-6-6 0-16,1 3 2 16,-8 12 1-16,-16 13-3 15,2 13 0-15,-8 8-1 16,7 0 0-16,14 8-18 15,-4 27 16-15,3 2 2 16,-12-3-11-16,-10-5 5 16,-1-14-5-16,-5-7 11 15,6-8-1-15,-1 0 2 16,-5 0 0-16,0 0 13 0,0-3-2 16,0-17 14-1,0-9-24-15,0 1-1 0,-16-4 17 16,-21 7-13-16,-8 4 2 15,0 11 0-15,-2 4-6 16,9 6 0-16,-12 0-5 16,12 14 4-16,5 23-4 15,8 12 4-15,19 2 1 16,6 3-1-16,0-5 3 16,6-9-4-16,25-8-2 15,7-15 0-15,11-11 3 16,1-6-13-16,-3 0 11 0,2 0-3 15,-5-29 12 1,-11-3-5-16,-16-8 2 0,-12 1 5 16,-5-4 19-16,0 3-12 15,0 5-3-15,0 13 4 16,-11 10-10-16,5 12 13 16,1 0-17-16,5 0-2 15,-11 12-5-15,5 27-9 16,3 4 14-16,3 3 0 15,0-13-2-15,9 0 1 16,35-10-7-16,-5-3-4 16,2-18 10-16,-3-2-10 15,-2 0 12-15,-5 0-2 0,-6-2 4 16,-2-18 0 0,-11-6-1-16,-9-9 4 0,-3 1-3 15,0-3 0-15,0 9-2 16,0 10 8-16,0 13 1 15,0 5-2-15,0 0-7 16,0 0-11-16,0 5 8 16,0 13-8-16,7 7 11 15,21-2-2-15,11 0-8 16,8-6 2-16,7-1-1 16,7-3 2-16,-7-8 0 15,-1-5-4-15,-17 0 6 0,-5 0 4 16,-15 0 2-16,0-18 3 15,-10-9-4-15,-6-8 4 16,0-1 6-16,0 1-9 16,-15 7 6-16,-14 8 12 15,4 8-13-15,6 9 7 16,16 3-13-16,-5 0-8 16,2 17-5-16,6 17 10 15,0 1 1-15,0-7-2 16,0-5-11-16,36-8 5 15,2-10-2-15,-4-5 12 16,4 0 0-16,-2 0 3 16,2-2-3-16,-7-21 5 15,1-2-4-15,-4-1 4 16,-17-6-1-16,-11 0 5 0,0 9 15 16,-25 9-21-16,-11 2 7 15,11 10-8-15,9 2-2 16,10 2-5-16,-1 30-5 15,7 8 10-15,0 1 2 16,44-8 0-16,32-4-2 16,26-9 0-16,13-5-4 15,15-4-22-15,-9-11-80 16,-17 0-210-16,-27 0-267 16</inkml:trace>
  <inkml:trace contextRef="#ctx0" brushRef="#br0" timeOffset="27086">24981 4683 1087 0,'0'0'227'16,"0"0"-72"0,38-152-51-16,-32 132-30 0,-6 12-35 15,0 4-13-15,0 4-9 16,0 0-11-16,0 9-6 15,0 45-21-15,0 21 21 16,0 24 8-16,0 7-7 16,0-3 1-16,0-6-2 15,0-14 0-15,0-17 3 16,0-20-3-16,16-20-2 16,-10-15 1-16,5-8-16 15,-5-3 7-15,-1 0 2 0,18-14 8 16,-7-29-3-1,0-15-3-15,-16 1-3 0,0 6 0 16,-52 11-5-16,-33-1 10 16,-6 16 3-16,4 8-1 15,20 11-7-15,29-2 9 16,16 8-11-16,22 0 11 16,0 0-17-16,0 0 2 15,0 0 3-15,44 2 12 16,21 7 5-16,17 0-5 15,23-9 0-15,-3 0 1 16,5 0 2-16,-8 0-3 16,-30 0 0-16,-17 0 0 15,-36 0 0-15,-16-3 0 16,0 3 0-16,0 0 6 0,0 0-6 16,0 0-3-16,0 0-2 15,0 5-4-15,0 21 9 16,0 10-3-16,0-3 3 15,6-2 1-15,35-7 3 16,-2-8-3-16,5-13-1 16,0-3 2-16,16 0 5 15,14-5-5-15,1-24 0 16,2-5 8-16,-26-4-4 16,-36-7 2-16,-15-10 7 15,-9 1-10-15,-73 4-5 16,-11 12 0-16,-4 12-2 0,13 8-1 15,20 18-20-15,20 0-23 16,22 35-83-16,16 25-48 16,6 3-112-16,19-3-452 15</inkml:trace>
  <inkml:trace contextRef="#ctx0" brushRef="#br0" timeOffset="27818">26751 4882 960 0,'0'0'110'0,"0"0"2"0,0 0-5 16,0 0-36-16,0 0-37 15,0 0-9-15,-30-20-25 16,63 20 1-16,27 14 9 16,15 12-6-16,-4 8-4 15,-5 3 12-15,-24 0-12 16,-7 0 2-16,-13 1-1 16,-19-10 0-16,-3-11-1 15,0-5-5-15,0-9-20 0,-9-3-5 16,-29 0 10-1,0 0-14-15,15-9 8 0,23-14 26 16,0-9-3-16,12-5-5 16,43-4 8-16,8-9 5 15,-2 4-4-15,-7 3 8 16,-10 9-2-16,-22 3 1 16,-11 11 34-16,-11 5-29 15,0 8 5-15,0 3 3 16,0 4-18-16,0 0-3 15,0 0-1-15,0 0-12 16,0 14 2-16,0 18 10 16,0 2 1-16,0 9 3 15,6-9-3-15,25 1 0 0,14-7-3 16,8-11-5-16,18-8 7 16,15-9-1-16,9 0 2 15,-3-12 8-15,-22-16-7 16,-11-12 7-16,-16-11 5 15,-9-10 16-15,-31-10 9 16,-3-4-17-16,0 6 22 16,-31 16-15-16,-18 9-19 15,-1 25 7-15,18 10-14 16,7 9-2-16,3 6-1 16,5 34-12-16,-2 17 13 15,10 9 5-15,9 1-3 16,0 5-4-16,0-3-13 0,0-9-45 15,0-11-56-15,6-15-111 16,19-17-74-16,-8-13-109 16</inkml:trace>
  <inkml:trace contextRef="#ctx0" brushRef="#br0" timeOffset="28672">27485 4828 609 0,'0'0'153'15,"0"0"24"-15,0 0-84 16,0 0-78-16,0 0 2 16,0 0 1-16,275-25 13 15,-211 25-12-15,-20-5-6 0,-6 5 4 16,-16 0-16-16,-14-1 8 16,-5-3 27-16,2 2 14 15,1-4-4-15,-1 6-10 16,-5-2-13-16,6 2-2 15,-6 0-21-15,0 0 0 16,0 0 0-16,0 2-10 16,0 24-5-16,13 7 15 15,2 5 6-15,17-1-1 16,12-8-3-16,-2-4-2 16,9-10 8-16,-14-9-7 15,-11-6 4-15,-3 0 0 16,-1 0 2-16,-6-23 4 15,-1-9-11-15,-2-2 6 0,-10-9-4 16,4 0 3-16,-7 7-5 16,0 13 3-16,0 3 24 15,0 14 3-15,0 6-20 16,0 0-9-16,0 0-1 16,0 2-21-16,0 30 14 15,0 8 7-15,0 0 0 16,0-3 2-16,0-8-2 15,15-6-1-15,14-9-1 16,-4-8-8-16,3-4 9 16,-5-2-3-16,0 0 4 15,-5-14 3-15,1-12 1 16,-9 1-4-16,-1-1 6 0,-1 0-5 16,-3 10 6-16,1 1 1 15,-3 9-3-15,5 6 2 16,-2 0-7-16,10 0-8 15,-7 0 7-15,13 0-8 16,0 14 3-16,-6 4 6 16,0-3 0-16,6-5-1 15,-8 2 1-15,2-6 0 16,-7-4-2-16,7-2 5 16,6 0-6-16,0 0 5 15,3 0-2-15,10 0 6 16,-10 0-6-16,5 0 0 0,-5-6-1 15,-3-2 5 1,-9 0-5-16,-4 2 1 0,4 4 0 16,-4-2 2-16,-3 0-2 15,10 2 0-15,1 2-2 16,-1 0 0-16,6 0-1 16,3 0 0-16,3 0-11 15,4 2-10-15,4 10-53 16,-5 6-40-16,13-10-63 15,-9-2-81-15,10-6-280 16</inkml:trace>
  <inkml:trace contextRef="#ctx0" brushRef="#br0" timeOffset="29948">29876 4308 943 0,'0'0'152'16,"0"0"-34"-16,0 0 32 15,0 0-87-15,0 0-53 0,0 0-10 16,-13 2-5-16,13 50 5 15,22 8 0-15,-6 11 2 16,-16 4 7-16,0 5-7 16,0-6-2-16,0-11 6 15,0-6-4-15,0-23-4 16,0-10 2-16,0-10-8 16,0-11 2-16,0-3-9 15,0 0 0-15,0-15 14 16,0-19-19-16,-8-6 18 15,-47 0-11-15,-5 0-16 16,-17 6 9-16,17 8-1 16,12 6 4-16,13 11 16 15,19 9-10-15,10 0 7 16,6 0-7-16,0 0 9 0,51 18 2 16,32-7 1-16,11-2 2 15,21-9 3-15,0 0-1 16,-1 0 3-16,-5-12 3 15,-15-10 7-15,-20-4 9 16,-24-6 6-16,-25-5 8 16,-12-12 2-16,-13-5-16 15,0-3 8-15,-22 2-4 16,-25 7-7-16,3 13 5 16,14 13-25-16,11 10 7 15,7 9-3-15,5 3-8 16,-9 29-6-16,-6 28-3 15,7 20 9-15,5 6 6 0,4-11-6 16,6-4 0-16,0-10 5 16,0-19-3-16,0-7-4 15,22-9-2-15,16-11-5 16,9-10 7-16,8-2-9 16,5 0 11-16,6-23 0 15,4-13 2-15,-3-5-4 16,-19 4-3-16,-16 8 5 15,-20 12 0-15,-9 9 0 16,-3 8 0-16,0 0-3 16,13 0-10-16,12 11-9 15,10 12 13-15,7 2 6 0,-4-1 3 16,-3-13-16 0,-4-5 16-16,-9-3-2 0,1-3 6 15,-4 0-3-15,0 0 2 16,0-14 0-16,0-16 5 15,-3-4-6-15,-7 0-2 16,-1-3 15-16,-8 6-10 16,0 11 8-16,0 8 1 15,0 8-9-15,0 4-5 16,0 0-5-16,0 7-12 16,0 24 15-16,0 12-1 15,0-5-9-15,14-8-6 0,35-7 15 16,4-5 0-1,7-10-2-15,-5-4 5 0,5-4 9 16,7 0-5-16,3-6 0 16,-9-23-4-16,-8 0 1 15,-21-5 9-15,-20-3-7 16,-12 2 12-16,0 1 7 16,-34 3-16-16,-4 11 1 15,5 8-7-15,17 6-4 16,16 6 3-16,0 0-14 15,0 30 15-15,0 9-4 16,16-1 7-16,23-1-4 16,12-3 1-16,-3 3-4 0,-4-3 2 15,-6-2-5 1,-13-7 4-16,-9 1 0 0,-16-8-3 16,0-1-3-1,0-6-13-15,-60-6-1 0,-26-5-5 16,-6 0-55-16,6 0-39 15,20 0-2-15,22-2-34 16,24-9-26-16,13-9-80 16,7-6-274-16</inkml:trace>
  <inkml:trace contextRef="#ctx0" brushRef="#br0" timeOffset="30320">31138 4262 512 0,'0'0'306'0,"0"0"-193"16,0 0-3-16,0 0-19 15,0 0-62-15,0 0-29 16,-46-14 3-16,40 14-3 15,3 5 2-15,-10 9-1 16,7 1 1-16,6-3 12 16,0-7-4-16,0-2-9 0,0-3 9 15,35 0 28 1,13 0 55-16,-1 0-5 0,-2-8-44 16,-17-16-6-16,-17-1 5 15,-11-3-26-15,0-4-9 16,-27 6-8-16,-48 6-4 15,-18 15-15-15,-6 5-113 16,17 8-131-16,22 32-360 16</inkml:trace>
  <inkml:trace contextRef="#ctx0" brushRef="#br0" timeOffset="88580">1527 6612 622 0,'0'0'271'16,"0"0"-174"-16,0 0 25 16,0 0 2-16,0 0-60 15,0 0-23-15,0 0 16 16,0 0-21-16,0 0 7 16,0 0-10-16,0 0-4 15,17-6-5-15,43-2-22 16,31-1-1-16,33 1 19 15,4-7-12-15,-26 10 0 16,-27 5-8-16,-23 0 0 16,-27 0-1-16,-12 11 1 0,-13 12 0 15,0 6-5-15,-13 2 10 16,-34 3-5-16,-14-14 0 16,1 0 0-16,13-3 1 15,8-11-1-15,17 0 0 16,12-6-5-16,10 0 5 15,0 0 0-15,0 0-3 16,0 0-3-16,38 0 1 16,9 0 3-16,8 0 2 15,-8 0-4-15,-1 0 4 0,-9 6 0 16,-8 2 0-16,-7 9 1 16,-19 3-7-16,-3 0 1 15,0 6-7-15,-32 0 9 16,-38-6-55-16,-12 3-17 15,-1-12 25-15,20-8-91 16,19-3-33-16,22 0 0 16,22-3-43-16,0-41-55 15</inkml:trace>
  <inkml:trace contextRef="#ctx0" brushRef="#br0" timeOffset="88838">2369 6066 512 0,'0'0'264'0,"0"0"-94"16,0 0-13-16,0 0-47 15,0 0-36-15,0 0-20 16,191 26 32-16,-64 17-20 16,-3 15-25-16,0 4-16 15,-12 18 6-15,-27 8-30 16,-38 12 7-16,-31 4-1 15,-16 1-4-15,-54 4 3 16,-86-6-6-16,-50-3-39 16,-22-9-76-16,20-17-137 15,46-14-220-15</inkml:trace>
  <inkml:trace contextRef="#ctx0" brushRef="#br0" timeOffset="90277">4897 6543 881 0,'0'0'201'16,"0"0"-41"-16,0 0-32 15,0 0-45-15,0 0-15 16,-85-154-26-16,41 123-22 15,0 8 9-15,5 8-25 16,7 7 7-16,17 6-8 16,5 2-2-16,4 0-2 0,-10 10-1 15,-1 36 1 1,6 19-6-16,11 14 9 0,0-3-2 16,11 1 0-1,53-8 0-15,7-6 0 0,11-3 0 16,4-3 0-16,-10-6-3 15,-9-5 7-15,-13-3-5 16,-23-11 1-16,-15-7 0 16,-16-5-4-16,-3 0 0 15,-73 3-11-15,-29-14 1 16,-13 2-34-16,5-11-10 16,23 0-20-16,43 0-43 15,41-31 13-15,6-9-30 16,44-3-6-16,33 3-2 15,-2 3 36-15,-12-1-28 0,-3 10 43 16,-5 5 95 0,-3-3 13-16,-5 7 66 0,-9-2 55 15,-10 10 10-15,-12-1-6 16,-13 7-20-16,-3 2 15 16,0 3-20-16,0 0-6 15,0 0-40-15,0 0-25 16,-3 0-6-16,-3 0-25 15,-1 0-11-15,7 20-2 16,0 12 2-16,0 5 2 16,0 3-2-16,29 3 0 15,32-3-5-15,8-15 8 0,2-7-6 16,-2-13 3 0,-11-5 0-16,-11 0-2 0,-9-11 2 15,-10-15 0-15,-12-5 6 16,-16-1-2-16,0-5-3 15,0 5-1-15,0 7 1 16,0 11 13-16,-6 8-14 16,-1 6 3-16,7 0-3 15,0 0-8-15,0 30-2 16,0 5 8-16,46 0 2 16,7-1 2-16,23-8-2 15,7-9 0-15,-4-11-5 16,-2-6 9-16,-16 0-5 15,-11-12 2-15,-18-19 0 16,-10-9 12-16,-19-4-12 0,-3 0-1 16,0 0 5-1,-32 1-2-15,-29 15-3 0,2 16 0 16,21 4-1-16,19 8-11 16,11 0-22-16,8 8-87 15,0 24-17-15,11 2-126 16,49 0-106-16</inkml:trace>
  <inkml:trace contextRef="#ctx0" brushRef="#br0" timeOffset="91064">6753 6891 400 0,'0'0'314'0,"0"0"-144"0,0 0-14 15,0 0-24-15,0 0-33 16,-311-107-16-16,256 95-24 15,30 12-6-15,3 0-38 16,9 0-11-16,-9 14-3 16,7 20-1-16,-1 15 0 15,16 6 0-15,0-4 0 16,28-10 4-16,35-13-4 16,11-14 0-16,-2-14-9 15,-4 0 14-15,-15 0-8 16,-2-17 3-16,-20-8 0 15,-7-4 10-15,-21 3-7 16,-3 0-3-16,0 8 21 16,0 5-20-16,0 8 17 0,-10 5-16 15,4 0 1-15,6 0-6 16,0 7-10-16,6 13 13 16,48 3 0-16,12-9 6 15,11-7-6-15,14-7 0 16,2 0 0-16,-1-7 5 15,-16-18-5-15,-15-1 0 16,-23 0 11-16,-22 1-9 16,-16 5 27-16,0-1-2 15,0 10-13-15,0 11 20 0,0 0-27 16,-7 0 0 0,1 0-7-16,6 43-8 0,0 22 8 15,0 19 0-15,0 5 0 16,22 8 10-16,30 11-10 15,-5-2 0-15,0-9 4 16,-1-14 5-16,-15-28-11 16,-9-27 2-16,-6-16 0 15,-10-12 7-15,-6 0-7 16,0-32 15-16,0-25 25 16,-9-34-37-16,-21-15 1 15,2-9-4-15,-2-13 2 16,6 8 1-16,5 10-3 15,-3 22 0-15,10 17 1 16,2 22 5-16,4 29-12 0,6 9 5 16,0 11-21-16,0 0 8 15,0 11-27-15,22 26 22 16,32 9 11-16,-1 2-5 16,-7 7 4-16,-15 2-14 15,-15-1 5-15,-16-6 3 16,0-4-45-16,0-9-5 15,-41-11-51-15,-11-6-62 16,21-9-98-16,18-11-324 16</inkml:trace>
  <inkml:trace contextRef="#ctx0" brushRef="#br0" timeOffset="91604">8802 6917 781 0,'0'0'177'16,"0"0"-37"-16,0 0 2 15,0 0-48-15,0 0-36 16,0 0-42-16,0-26-4 16,0 61-11-16,0 9 1 15,0-7 13-15,0 0-14 16,0-6-1-16,28-8 3 15,-8-6 2-15,9-11-3 0,2-6-1 16,1 0-1-16,19-17 25 16,9-29 2-16,3-17 0 15,11-8-11 1,-21-12-11-16,-20 0 7 0,-33 3-12 16,0 8 2-16,-33 1 21 15,-42 14-11-15,-24 10-11 16,6 19-1-16,2 14 1 15,14 14-3-15,17 0 2 16,10 12-4-16,9 27-3 16,8 19 7-16,14 7 0 15,19 10 0-15,0-10 1 0,30-2-7 16,33-6 6-16,9-5 0 16,14-10-3-16,0 4 3 15,-3-2 0-15,0-7 0 16,-20 3 0-16,-10-3-6 15,-7 3 5-15,-18-3-15 16,-12-5 5-16,-7 0-24 16,-9-14-22-16,0 3-41 15,0-4-75-15,0-11-63 16,0-6-131-16</inkml:trace>
  <inkml:trace contextRef="#ctx0" brushRef="#br0" timeOffset="91823">9721 6563 147 0,'0'0'701'0,"0"0"-521"0,0 0-12 16,0 0-29-16,0 0-61 16,0 0-59-16,0-22-18 15,0 62 4-15,5 11 26 16,12 12-4-16,5 2-24 15,0 4 1-15,0-7 2 16,-6 5-6-16,0-7-111 16,9-12-257-16</inkml:trace>
  <inkml:trace contextRef="#ctx0" brushRef="#br0" timeOffset="92286">11369 7012 821 0,'0'0'51'0,"0"0"48"15,0 0 30-15,0 0-22 16,0 0-40-16,-299-143 0 15,248 109 6-15,10-3-29 16,-4-3-6-16,-5 3-16 0,18-9-8 16,1 3-1-16,15 6-13 15,16 3 0-15,0 10-2 16,6 10 2-16,42 3-1 16,11 11-4-16,6 0 5 15,1 31-6-15,-19 18 0 16,-11 8-2-16,-33 9 5 15,-3 11-11-15,-64 0 4 16,-28-2 3-16,-3-12 7 16,38-29 0-16,29-11-1 15,20-15 1-15,8-2-5 16,0-6 5-16,68 0-1 0,29 0 2 16,43-12 2-16,42-22-3 15,27-15-78-15,5 4-104 16,-30 6-158-16,-58 9-455 15</inkml:trace>
  <inkml:trace contextRef="#ctx0" brushRef="#br0" timeOffset="92751">12288 6741 853 0,'0'0'149'0,"0"0"1"16,0 0-8-16,0 0-65 15,0 0-42-15,0 0-19 16,30-3-12-16,-16 31 3 0,11 15 1 16,-3 9-1-16,0-7 2 15,0 1-7-15,5-10 0 16,1-6-1-16,-3-16-1 16,10-8 4-16,12-6-4 15,8-6 11-15,17-39 6 16,-1-12 6-16,-11-18 13 15,-13-8-21-15,-31-8-7 16,-16-4 11-16,-25-11-15 16,-87 9 1-16,-17 9 0 0,-17 19-1 15,0 23-1 1,31 21-2-16,16 16 0 0,23 9-2 16,-7 23-3-16,4 37 4 15,9 26-5-15,10 14 7 16,38 3-4-16,22-1 0 15,22-10 2-15,63-15-3 16,8-5 1-16,6-21-7 16,-2-11 8-16,-4-4-12 15,-10-6-6-15,-14-2-12 16,-21 1-22-16,-20-3-67 16,-17 2-126-16,1-2-146 15</inkml:trace>
  <inkml:trace contextRef="#ctx0" brushRef="#br0" timeOffset="93059">13058 6586 709 0,'0'0'181'16,"0"0"-58"-16,-9-165 28 15,9 133-32-15,0 15-53 16,33 14-33-16,14 3-21 15,13 6-3-15,1 28-7 16,-8 9-2-16,-7 11 3 16,-24 6-3-16,-19 6 0 15,-3 3 2-15,0 2 1 0,-58-2 4 16,-16-9-2-16,11-3 15 16,29-14 5-1,34-12-12-15,12-11-2 0,119-20-6 16,75 0 1-16,55-25-6 15,37-27-48-15,1-11-246 16,-35 3-601-16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53:46.8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588 985 50 0,'0'0'556'15,"0"0"-354"-15,0 0-44 16,0 0-12-16,0 0-42 16,0 0-7-16,13-14-39 15,-13 14-18-15,0 0-9 16,0 0-31-16,0 0-12 0,0 14 4 16,3 18 8-1,10 5 2-15,9 4-1 0,-3-13 1 16,15-2 4-16,5-9-6 15,-7-14-4-15,-1-3-1 16,4 0 10-16,1-6-3 16,2-31 13-16,0-15-12 15,-4-13 13-15,-12-19-15 16,-11-13 6-16,-11-11 4 16,0-10-10-16,-8 10 6 15,-39 11-3-15,-19 14-2 16,8 20 7-16,-8 20-3 15,6 17 0-15,-1 15-5 16,1 11-1-16,5 0-1 16,-8 29-3-16,3 25 4 0,6 14-3 15,22 13 3-15,19-2 0 16,13 3-3-16,7-3 3 16,68-5-1-16,18 0-5 15,28-5 6-15,-3-9-7 16,9-5 7-16,-14-10 0 15,-11 1 1-15,-15-9 3 16,-12-3-4-16,-15 0 0 16,-14-5 2-16,-9-3-2 15,-15 0 0-15,-6-7 0 16,0 1-5-16,-10-5 12 16,5-1-14-16,-6-2 7 0,1-3-56 15,-6-2-47-15,0-7-112 16,0 0-98-16,0-2-402 15</inkml:trace>
  <inkml:trace contextRef="#ctx0" brushRef="#br0" timeOffset="509">1703 411 632 0,'0'0'162'0,"0"0"-23"16,0 0-74-1,0 0 8-15,0 0-14 0,0 0-54 16,47-105-5-16,5 116-1 16,1 26 1-16,7 20-3 15,-5 14-1-15,-23 7 4 16,-10 15 8-16,-22 6-5 15,0-8 1-15,-16-9-4 16,-38-18 0-16,-7-15 3 16,-5-20 3-16,3-10-6 15,2-10 9-15,23-7-6 16,13-2 5-16,6 0 4 16,19-14 29-16,0-23 12 15,0-9-24-15,6-5-2 0,23 1 21 16,-4 17-22-1,-9 10 2-15,-10 17-4 0,0 6-10 16,4 0-14-16,18 6-2 16,14 17 2-16,15 5 2 15,1 3 2-15,8-2-4 16,-3 2 0-16,14-2 3 16,5-1-3-16,10 2 0 15,-2-10 0-15,-11-6 0 16,-4-5 0-16,-7-9-77 15,1 0-174-15,-8-18-260 16</inkml:trace>
  <inkml:trace contextRef="#ctx0" brushRef="#br0" timeOffset="2541">4095 343 379 0,'0'0'278'0,"0"0"-174"16,0 0-41-16,0 0-22 15,0 0-9-15,0 0-3 16,32 0-20-16,12 0 15 16,11 0 47-16,11 0-5 15,20 0-25-15,18 0 6 16,31 0-18-16,22-7 4 15,35-7-12-15,8 0-7 16,4 0 12-16,-11 3-18 16,-12 2-2-16,-13 3 10 0,-12 1-12 15,-4 1 1 1,7 2-5-16,0 2 1 0,3 0 3 16,-10 0-4-16,-6 0 0 15,-3 0-2-15,-9 0 5 16,15 0-5-16,20 0 2 15,24 0 0-15,14 0-1 16,21 0 1-16,8 2 0 16,-5 3 1-16,14-1 2 15,-1-4-3-15,1 0 2 16,-15 0 1-16,-12 0 4 16,-27 0-6-16,-6-4-1 0,-1-1 20 15,6-3-14-15,4 0 5 16,8-4-2-16,-7 4-2 15,-14-4 8-15,-19 1-15 16,-32-1 0-16,-3 0 5 16,-18 4 4-16,-8 0-9 15,10-1 0-15,4 0 1 16,1 1 6-16,5-4-7 16,3 1 0-16,-3 3 11 15,-1-1-7-15,-10-2 0 16,-25 4-1-16,-19 2-1 15,-24 2 3-15,-7 0-5 16,-13 0 0-16,-6 1 5 16,-7-2-1-16,-3 4-4 15,-6-2 0-15,4-2 2 0,19 4-4 16,10-5 2-16,16 2 0 16,20-5 4-16,-2 0-1 15,-7 2-3-15,-11-3 0 16,-11 6 0-16,-23-3 0 15,-2 4 0-15,-13 2-8 16,0 0 6-16,-19 0-100 16,-67 0-162-16,-51 0-166 15</inkml:trace>
  <inkml:trace contextRef="#ctx0" brushRef="#br0" timeOffset="3787">4124 1552 349 0,'0'0'171'15,"0"0"-68"-15,0 0-10 16,0 0 12-16,0 0-33 0,0 0-36 16,-23 0-30-1,55 0 6-15,23 0 22 0,14 0-13 16,13 0 20-16,17 0-4 16,16 0-10-16,24 0 9 15,30-6-13-15,27-6-3 16,18 1 16-16,-2-3-20 15,-6 3-7-15,-11-1 3 16,-5 4-7-16,-9-1 13 16,-13 3-18-16,-12 3 2 15,-10 1 2-15,-3 2-3 16,-6 0-1-16,9-6 0 0,13 0 1 16,12-5 1-1,43-1-2-15,14 1 0 0,17 0 4 16,-8 2-4-16,-14 2 3 15,-17 5 0-15,-14 2-3 16,-11 0 8-16,-4-3-8 16,4 0 0-16,10-2 11 15,0-4-7-15,-1-2 11 16,-6-3 0-16,-22 2-8 16,-9 4 4-16,-17 2-10 15,-11 0-1-15,-12 3 12 16,-5-3-8-16,7 0 2 15,6 1 0-15,16-6 1 16,15-1 15-16,10-2-22 16,16-3 0-16,-4 5 15 0,-5 0-13 15,-23 4-1 1,-25 8-1-16,-13-2 1 0,-10 2 4 16,-6 0-3-16,6 0-2 15,-5-4 23-15,-10-1-18 16,-14-1 6-16,-3-3-4 15,-11 4-3-15,-1-1 14 16,-6 0-18-16,3 6 0 16,-10-2 17-16,4 2-15 15,-1 0 1-15,10-4 0 16,-1 4-2-16,11-2 8 16,-7-2-9-16,-2 4 0 0,-14-2 5 15,-6 2-3 1,-26 0-2-16,-9 0 2 0,0-3-1 15,0 0-2-15,-38 1 1 16,-61 2-32-16,-69 0-104 16,-71 0-276-16</inkml:trace>
  <inkml:trace contextRef="#ctx0" brushRef="#br1" timeOffset="274073">5966 351 555 0,'0'0'202'0,"0"0"-126"16,0 0 7-16,0 0-4 15,0 0 24-15,0 0-13 16,0 0-25-16,6-3-4 15,-3 3-5-15,-3 0-25 16,0 0 17-16,0 0-36 16,8 0-1-16,-8 15 1 15,0 27-5-15,0 18 31 16,0 9-20-16,0 9-13 0,0 7 21 16,0 12-26-16,0-3 0 15,0 1 7-15,0-11-3 16,0-11-4-16,8-15 0 15,12-14 2-15,-4-15-4 16,0-9 2-16,-10-8-16 16,3-6-7-16,-9-3-72 15,0-3-51-15,0 0-82 16,0-3-119-16,0-23-387 16</inkml:trace>
  <inkml:trace contextRef="#ctx0" brushRef="#br1" timeOffset="274660">6348 754 475 0,'0'0'197'15,"0"0"-82"-15,0 0-12 16,0 0-13-16,0 0-15 15,0 0-9-15,-16-17-39 16,16 17-4-16,0-5 11 16,0-7-33-16,19-2 5 15,15-3-6-15,4 2 2 16,-11 10 3-16,-13-3-5 16,-6 4 0-16,-2 4 1 0,-6 0 3 15,0 0-4-15,0 0 2 16,0 0 0-16,0 0 3 15,0 0-5-15,0 0 0 16,0 17-6-16,0 20-2 16,0 12 8-16,0 11 10 15,0-3-7-15,0-2 6 16,0-9-9-16,0-13 0 16,0-4 4-16,0-11-1 15,0-9-3-15,0-2 0 16,0-4 3-16,0-3-2 15,0 0-1-15,0 3 0 16,0-3 9-16,0 0-9 0,-14 0 0 16,0 0-2-16,-3 0 2 15,7 0 5-15,4 0-5 16,6 0 0-16,-6 0 5 16,6 0-5-16,0 0 0 15,0-6-1-15,12-8-4 16,21-4 4-16,-2 2-13 15,7 1-6-15,0 4-22 16,-5 2-105-16,-5-2-89 16,-6 2-191-16</inkml:trace>
  <inkml:trace contextRef="#ctx0" brushRef="#br1" timeOffset="275018">6874 368 496 0,'0'0'204'0,"0"0"-60"16,0 0-10-16,0 0-1 15,0 0-49-15,0 0-12 16,0 0-50-16,-15-62-15 15,15 67 1-15,0 32 4 0,0 12 8 16,0 5 1-16,0 9-11 16,0 5 21-16,9 11-30 15,13 3 0-15,-6 3 15 16,1 1-13 0,-8-11-2-16,4-6-1 0,3-16 4 15,-7-9-4-15,13-13 0 16,0-9-61-16,0-4-58 15,8-9-77-15,1-7-51 16,-5-2-102-16</inkml:trace>
  <inkml:trace contextRef="#ctx0" brushRef="#br1" timeOffset="275412">7374 752 440 0,'0'0'173'16,"0"0"-55"-16,0 0-3 16,0 0-36-16,0 0-29 15,0 0-4-15,-39-75-34 16,39 75-7-16,14 0-4 16,27 0 0-16,3 14 6 15,-6 15-7-15,-13 5 0 16,-3 3 7-16,-8 0-7 0,-14 4 0 15,0-4 1 1,0 0 0-16,-22 0 10 0,-11-8-11 16,11-9 0-16,6-7 9 15,10-6-9-15,6-4 0 16,0-3 0-16,0 0 3 16,0 0-9-16,0 0 6 15,25 0 0-15,19 0 20 16,0-14-15-16,11-7-10 15,0-1 5-15,-2-4-67 16,-8 3-56-16,-20 5-111 16,-6 4-232-16</inkml:trace>
  <inkml:trace contextRef="#ctx0" brushRef="#br1" timeOffset="275791">7990 439 309 0,'0'0'237'0,"0"0"-81"16,0 0-6-16,0 0-18 16,0 0-17-16,0 0-17 15,-6-85-7-15,6 85-53 16,0 0-16-16,0 0-11 15,0 0-7-15,0 20-8 0,0 20 9 16,6 11-5-16,26 13 32 16,5 7-23-16,1 8 4 15,-11 10 0-15,-5 6-10 16,-7-6 9-16,8-9-12 16,-1-15 0-16,6-11 2 15,-9-11-2-15,3-14 0 16,-5-6 0-16,-6-8 3 15,0-6-6-15,-5-4-24 16,1 1-75-16,-7-6-54 16,9 0-90-16,19-20-157 15</inkml:trace>
  <inkml:trace contextRef="#ctx0" brushRef="#br1" timeOffset="276389">8726 635 406 0,'0'0'166'15,"0"0"-17"-15,0 0-34 0,0 0-55 16,0 0 3-1,0 0-33-15,-60 0-27 0,60 0 1 16,0 0-4-16,35 0 0 16,20 0 20-16,8 0-14 15,4 0 17-15,-7-4-9 16,-13 1-8-16,-14 1 16 16,-14 2-22-16,-10 0 3 15,-9 0 0-15,0 0 7 16,0 0-8-16,0 0-2 15,0 0 2-15,-23 14 10 16,-15 9 14-16,0 5-20 16,1-5 1-16,13 0-1 15,2-6-6-15,13-5 0 16,4-4 0-16,5-8-6 0,0 0 6 16,0 3 0-16,0 0-1 15,0 3 5-15,28 2-4 16,16-2 0-16,-3 0 0 15,3-1 8-15,2 1-8 16,-5 5 0-16,-4 4-2 16,1 5 7-16,1 11-7 15,-17 3 2-15,-6 4 0 16,-16-8 2-16,0-2-2 16,0-6 0-16,-9-10 1 15,-51-3 3-15,-11-4 4 16,-17-5-8-16,-5 0-17 0,13 0-68 15,8 0-155-15,25-26-575 16</inkml:trace>
  <inkml:trace contextRef="#ctx0" brushRef="#br1" timeOffset="442278">2209 162 462 0,'0'0'144'0,"0"0"-60"15,0 0 29-15,0 0-10 16,0 0-17-16,0 0 16 15,104-68-64-15,-104 91-28 16,-93 40-8-16,-55 34 24 16,-59 23 24-16,-18 12-39 15,-20 10-5-15,-7 4 26 16,8 0-30-16,-1-6 6 16,17-14 0-16,38-29 1 0,60-28-10 15,53-32 1-15,48-26 0 16,29-11-6-16,0 0 6 15,23 0-52-15,82-28-62 16,57-29 6-16,37-20-186 16</inkml:trace>
  <inkml:trace contextRef="#ctx0" brushRef="#br1" timeOffset="442885">2863 657 300 0,'0'0'355'0,"0"0"-284"16,0 0-25-16,0 0 21 16,0 0-13-16,0 0-46 15,9 57 12-15,-9-9 39 16,0 7-54-16,0-1 2 15,0 0-2-15,0-4 1 16,22-19-2-16,0-8-4 16,5-12 0-16,6-9 18 15,6-2-5-15,9 0 34 0,16-42 28 16,8-21-18 0,-1-17 3-16,-18-9-40 0,-9-5 4 15,-40 2 32-15,-4 2-43 16,-10 1-3-16,-53 6-1 15,-14 14-8-15,2 14 11 16,7 25-12-16,24 11 0 16,19 14-6-16,9 5 6 15,-12 3-14-15,-21 45-7 16,-11 27 21-16,7 17 12 16,23-4-12-16,30-11 0 15,0-5-15-15,32-12 3 16,26-3 3-16,-5-9-6 0,2-4 1 15,-8-1 11 1,4-4-9-16,-4 1 9 16,-2-2-9-16,-13-8 8 0,-1 0-3 15,-2-7 0-15,-6-6 7 16,-1-3-7-16,-6-2 7 16,0-4 0-16,-1 1-2 15,-5-3 2-15,-4 0-6 16,0-4-66-16,-2-2-86 15,8 0-20-15,15-12-86 16</inkml:trace>
  <inkml:trace contextRef="#ctx0" brushRef="#br1" timeOffset="443110">3880 417 486 0,'0'0'181'16,"0"0"-52"-16,0 0 2 15,0 0 2-15,0 0-25 16,0 0-59-16,-55-40-49 16,55 72-2-16,3 16 2 15,33 18 16-15,-11 8 8 16,-9 6-24-16,-4 9 0 16,-12-1 12-16,0 1-11 15,0-3-2-15,0-15-209 16,-23-16-465-16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53:45.0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657 1440 831 0,'0'0'174'0,"0"0"11"0,0 0-42 15,0 0-53-15,0 0-32 16,0 0-16-16,0 0-22 15,-6-55-13-15,6 55-1 16,0 0-6-16,0 23 0 16,0 12 1-16,-6 11 8 15,6-1 4-15,0-4-9 16,0-10-1-16,20-11-6 16,11-3 3-16,-6-11 0 0,4-6-2 15,15 0 6-15,-2-14 3 16,2-24 1-16,0-10-2 15,-18-15 8 1,-20-9-3-16,-6-13-3 0,0-15 13 16,-22-3-19-16,-41 6 4 15,-11 16-3-15,-11 28-1 16,-8 21-1-16,2 18-1 16,-2 11-2-16,1 3 2 15,10 0 1-15,11 0-1 16,-1 29-3-16,17 16 3 15,17 15-7-15,13 11 4 16,25-9-9-16,0 0 7 16,38-11-8-16,39-9 8 0,8-1 1 15,-8-7 4-15,-17-5-3 16,-6-1 3-16,-6-2 0 16,-4-3 3-16,1 3-3 15,2-4 0-15,4 4 0 16,2 6 2-16,2 2-2 15,-1 3 0-15,-6 0 0 16,-10-2-4-16,0 2 7 16,0-5-4-16,-1-1 1 15,-1-5 0-15,-4-5 0 16,-7-3 0-16,-6-6-1 16,-10-4-3-16,-1-8-11 15,-8 3-4-15,0-3-26 0,0 0-55 16,0 0-85-16,-8 0-193 15</inkml:trace>
  <inkml:trace contextRef="#ctx0" brushRef="#br0" timeOffset="686">1382 1248 800 0,'0'0'217'16,"0"0"-12"-16,0 0-77 16,0 0-33-16,0 0-30 0,0 0-9 15,-13-79-35 1,13 79-5-16,0 0 3 0,0 0-18 16,0 0 1-16,0 0-2 15,0 0-1-15,0 0-3 16,0 0-5-16,0 0 9 15,0 0-4-15,0 0 10 16,0 0-6-16,0 0 0 16,0 0 2-16,0 0 6 15,0 0-8-15,0 0 0 16,13-6 7-16,3-11-1 16,2-6-6-16,-5 3 1 0,-2 0 3 15,-5 0-3-15,-6 6-1 16,6 5 0-16,-6 6 3 15,0 1-1-15,0 2-2 16,0 0 0-16,0 0 3 16,0 0-7-16,0 0 4 15,0 0-12-15,0 5 11 16,0 32-17-16,0 20 18 16,0 15 0-16,0 2 0 15,0 6 0-15,0-3 0 16,0-4 0-16,0-11 1 15,0-8 2-15,0-14-4 16,0-14 1-16,0-12 0 16,0-11-2-16,0-3-4 15,0 0 6-15,0 0 8 0,0 0-4 16,0 0-1-16,-17 0-3 16,-11 0 0-16,6 0 0 15,6-6 0-15,10 6 0 16,6-3 1-16,0 1-1 15,0-4 0-15,12-6-3 16,67-8-4-16,50-11-1 16,25-6 1-16,-11 5-57 15,-66 24-79-15,-77 8-297 16</inkml:trace>
  <inkml:trace contextRef="#ctx0" brushRef="#br0" timeOffset="-3725">5112 1049 99 0,'0'0'21'15,"0"0"-21"-15,0 0-14 16,0 0-51-16</inkml:trace>
  <inkml:trace contextRef="#ctx0" brushRef="#br0" timeOffset="-2834">4296 786 374 0,'0'0'101'0,"0"0"14"16,0 0-43-16,0 0 3 15,0 0 13-15,0 0-36 0,-160-3 6 16,160 3-16-16,0 0-7 16,0 0-2-16,0 0-33 15,0 0 2-15,0 0-6 16,22 0 3-16,33 0 1 15,28 0 23-15,24 3-9 16,39 2 7-16,35-5 4 16,26 0-4-16,37 0 19 15,10 0-28-15,6 0 9 16,20-5-9-16,3-7-8 16,-7 3 14-16,1-2-18 15,-16 6 0-15,-20-1 4 0,-9 3-4 16,-10 3 0-1,4-3 0-15,2 3 1 0,11-3 11 16,22-2-12-16,20-4 0 16,18 3 11-16,-4 0-8 15,-31 4 0-15,-23-1 1 16,-34 0-2-16,-13-3 12 16,10-2-11-16,-4-1-2 15,-4-2 27-15,4-4-21 16,14 1 6-16,-5 2 3 15,20-2-13-15,-7 0 17 16,-18 2-20-16,-20 1 0 16,-32 2 12-16,-29 1-9 15,-24-1-3-15,-22 3 1 16,-11-2 5-16,-11 5-4 0,-14-2-2 16,-6-1 0-16,-16 3 0 15,4 0 1-15,10 3-1 16,-6 0 0-16,4 0 2 15,-2 0-6-15,-14 0-18 16,-2 0-89-16,-13 0-137 16,0 0-170-16</inkml:trace>
  <inkml:trace contextRef="#ctx0" brushRef="#br0" timeOffset="-1563">4321 1901 320 0,'0'0'156'16,"0"0"-33"-16,0 0-22 16,0 0-8-16,0 0-6 0,0 0-30 15,0 0-24 1,-17 0 19-16,17 0-17 0,0 0 3 16,0 0 6-16,0 0-23 15,0 0 9-15,22 0-24 16,64 0-5-16,48 0 81 15,44 0-35-15,35-6-8 16,15-3-17-16,5-2-15 16,7 2 13-16,-7 1-19 15,1-1 0-15,5 4 15 16,-11-5-14-16,8 3-2 16,-13-2 0-16,-14 0 5 15,10-2-11-15,-20-1 6 16,-1 0 0-16,-14 5 4 0,-3 3-4 15,-3 2 0 1,-4 2 7-16,-4 0-7 0,-18 0 10 16,-15 0-10-16,-14 8 0 15,1-3 10-15,3-5-5 16,4 0-5-16,8 0 9 16,4 0-9-16,-3 0 14 15,5 0-14-15,-2-5 0 16,-11-1 8-16,-9 4-6 15,4-7-2-15,3 3 3 16,7-2 2-16,3 0-3 16,13-2-2-16,-1 2 0 15,7-1 1-15,-13 0-1 0,-6 4-2 16,-13-4-2-16,-13 4 8 16,-12 2-5-16,-10-3 1 15,0 3 0-15,6 0 3 16,8 2-3-16,-12-6 0 15,11 4-2-15,-7 3 5 16,-5-3-3-16,-7 0 0 16,-4 1 0-16,-21 2 6 15,-20-4-6-15,-13 4 0 16,-12 0 0-16,-10 0 6 16,-6-2-1-16,0 2-5 15,0 0 0-15,0 0 1 0,0 0-1 16,24 0-3-1,-7-4 2-15,22 4-27 0,-1 0-5 16,-16 0-55-16,-9 0-27 16,-10 0 15-16,-3 0-35 15,-47 0-65-15,-106 0-447 16</inkml:trace>
  <inkml:trace contextRef="#ctx0" brushRef="#br0" timeOffset="152225">5051 336 632 0,'0'0'228'0,"0"0"-41"16,0 0-39-16,-142-148-23 15,125 128-24-15,11 9-44 16,2 7-7-16,4 4-12 15,0 0-21-15,0 0 5 16,0 0-22-16,0 4-4 16,0 27-1-16,0 21 10 15,0 13-5-15,10 10 0 0,7 5 5 16,-3 2-5 0,10-1 0-16,4-10 0 0,-3-16-6 15,4-16 4-15,-4-15-12 16,-5-14 1-16,-17-10-9 15,10 0 20-15,2-26 1 16,-8-21 1-16,-7-14 4 16,0-2 0-16,0 2-4 15,-46 8 0-15,-14 16 1 16,-4 12-3-16,-8 9 0 16,-7 11-14-16,-4 5 11 15,12 0-14-15,18 0 14 16,24 0 2-16,20 0 3 15,9 0-7-15,0 0 1 0,31 0 0 16,52 0 6-16,26-3 3 16,20-17 2-16,-5-3-5 15,-15 3 4-15,-34 6-8 16,-31 5-16-16,-33 6-84 16,-11 3-51-16,0-2-126 15,0-7-198-15</inkml:trace>
  <inkml:trace contextRef="#ctx0" brushRef="#br0" timeOffset="153117">10063 411 349 0,'0'0'412'16,"0"0"-253"-16,0 0-35 15,0 0 9-15,0 0-31 0,-82-146-22 16,73 141-3-1,-4 1-28-15,13 4-3 0,0 0-6 16,0 0-38-16,0 0-2 16,13 0 0-16,34 18 0 15,13 11 2-15,4 4-2 16,-4 11 0-16,-5-4 0 16,-5 3 3-1,-18-6-6-15,-10-9 2 0,-5-8-17 16,-17-11 13-16,0-2-22 15,0-7-2-15,-23 0 26 16,-25 0 3-16,-2-24 9 16,25-2-9-16,11-5 0 15,14-3 3-15,0-4-3 16,61-7 0-16,38-13 5 0,24-4 1 16,7-1-12-16,-3 2-40 15,-34 15-84-15,-30 9-148 16,-34-2-481-16</inkml:trace>
  <inkml:trace contextRef="#ctx0" brushRef="#br1" timeOffset="441292">1605 1117 514 0,'0'0'204'16,"0"0"-105"-16,-30-160-17 15,30 108 5-15,-6 10-3 16,3 11 0-16,-10 11-46 15,10 11 15-15,-3 6 29 16,-1 3-72-16,-24 17-10 16,-23 41-17-16,-38 27 17 15,-36 15 11-15,-11 3-11 16,-4 2 0-16,9-1 7 16,2-1-1-16,17-9-6 15,19-17 0-15,24-20 4 16,23-19-5-16,21-16 1 15,18-11-13-15,10-4-4 0,0-7-135 16,16 0-41-16,83-12-10 16,38-27-145-1</inkml:trace>
  <inkml:trace contextRef="#ctx0" brushRef="#br1" timeOffset="441883">2760 1025 539 0,'0'0'150'0,"0"0"-117"16,0 0-7-16,0 0 53 0,0 0-8 15,0 0-26-15,-91 150-36 16,80-111 3-16,11-1 19 15,0 4-30-15,0-5 5 16,0-2-2-16,27-9-3 16,1-12 9-16,-12-6-10 15,-7-8 0-15,13 0 16 16,8-14 23-16,8-29 44 16,3-14-53-16,-3-9-7 15,-10-8 23-15,0-9-40 16,-17-8-5-16,-11-6 20 0,0-1-16 15,-33 4-1 1,-27 14-3-16,-23 17 0 0,-2 15 4 16,-4 20-5-16,3 21 0 15,3 7-14-15,-8 15 10 16,-8 45 3-16,-3 19 1 16,17 13 0-16,24 5-7 15,39-2 7-15,22-8 0 16,6-6-2-16,71-12 5 15,24-9-3-15,23-3 0 16,13-6 1-16,-7 4-7 16,-3 5 5-16,-12 2 1 15,-20 2-4-15,-6-4 4 16,-20-9-8-16,-1-5 1 0,-27-6-20 16,-4-3 14-16,-8-8-62 15,-20-9-24-15,-9-6 22 16,0-6-64-16,0-8-26 15,0 0-176-15</inkml:trace>
  <inkml:trace contextRef="#ctx0" brushRef="#br1" timeOffset="442304">3593 837 465 0,'0'0'105'16,"0"0"-13"-16,0 0-2 16,0 0-36-16,0 0-14 15,0 0-16-15,-9-97-20 16,72 131-4-16,3 24 4 15,-18 21-3-15,-16 16 13 16,-32 7-14-16,0 10 0 16,-16-6 5-16,-53-9 2 15,-8-14-9-15,0-31 2 0,14-24 0 16,5-19 13 0,22-9-9-16,9-12-4 0,11-33 62 15,16-7-20-15,0-5-12 16,0 6 5-16,0 4-11 15,26 10-2-15,8 17-22 16,-1 18 0-16,11 2-6 16,10 16 0-16,16 33 6 15,6 14 2-15</inkml:trace>
  <inkml:trace contextRef="#ctx0" brushRef="#br1" timeOffset="443550">3843 1437 50 0,'0'0'57'15,"0"0"-23"-15,0 0-8 16,0 0-13-16,0 0 2 0,0 0 45 16,-113-19-16-16,91 15-20 15,-1 4-4-15,1 0-18 16,0 0 0-16,-4 0-2 16,10 0-5-16,4 0-9 15,12 0-2-15,0 0 16 16,0-6 18-16,0-4 21 15,0-3 58-15,0 6 2 16,0-2-33-16,0 3 4 16,-11-2-32-16,3-1-2 15,-6 4 11-15,8-1-7 16,6 6 20-16,0-4-20 0,0 4-7 16,0 0 6-16,0 0-39 15,0 0 0-15,0 0-5 16,28 12 6-16,18 23-1 15,1 5 0-15,14 5 1 16,2 4 8-16,11 2-9 16,-11-8 0-16,3-6-1 15,-5-11 4-15,-20-9-3 16,-13-11 0-16,-12-6 5 16,-5 0 14-16,11-26 19 15,-8-25 22-15,0-15-37 16,-14-2-19-16,0 1 2 15,0 16-6-15,0 14-36 0,-6 22 0 16,-16 15-57 0,11 0-77-16,5 26-100 0,6 20-105 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09:55.7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457 533 333 0,'0'0'161'0,"0"0"-10"16,0 0 18-16,0 0-26 16,0 0-20-16,0 0 2 15,25-132-32-15,-25 101-25 16,-31-1-10-16,-13 13-14 15,5 4-18-15,-9 10 0 16,0 5-21-16,-9 0-1 16,1 14-4-16,1 20 0 15,-2 9-3-15,19 2 3 0,29 4 0 16,9-8-6 0,0-10 6-16,31-12-4 15,37-13 2-15,7-6-9 0,1 0 9 16,-15-22-2-16,-14-7 4 15,-18 1 5-15,-20-4-5 16,-9 7 2-16,0 1 2 16,0 10-2-16,0 8 6 15,0 6-7-15,0 0 1 16,0 0-4-16,0 9-4 16,39 20 6-16,8 4-2 15,13 3 3-15,1-11-3 0,6-7 2 16,-3-10 0-1,5-8-1-15,-9 0 2 0,-5-26-1 16,-17-17 2-16,-10-8-1 16,-18-12 0-16,-10-2 3 15,0-8-4-15,0 5 23 16,-42 5-16-16,5 12 6 16,-1 16 5-16,15 18-3 15,7 12-1-15,10 5-14 16,-10 10-9-16,-6 42 1 15,0 28 6-15,6 17 2 16,16 3 3-16,0-5-2 16,38-12 0-16,31-18-2 15,14-16-2-15,-4-23-1 16,-5-18 0-16,-11-8-2 0,-2-11 5 16,-14-29 2-16,-3-8 2 15,-5-7-3-15,-17 0 0 16,-6 10 5-16,-10 5-1 15,-6 14 2-15,0 11 4 16,0 13-9-16,0 2-2 16,0 0-4-16,0 17 1 15,10 21 1-15,2 4 3 16,4 1 0-16,6-6-2 16,0-8 2-16,-3-9-2 15,4-8-17-15,-1-12-5 16,1 0 18-16,-8 0-1 0,7-6 7 15,-12-20 4-15,-4 3 0 16,0-3-4-16,-6 3 0 16,0 1 0-16,0 7 8 15,0 4-8-15,0 11 7 16,0 0-7-16,0 0-2 16,0 17-3-16,16 17 4 15,23-2 1-15,8-3-3 16,13-11 3-16,8-5-6 15,-5-10 4-15,-2-3-4 16,-8 0 5-16,-7-12 1 16,-21-10 0-16,-14-7 5 15,-11 0-2-15,0-5 4 16,-33 2 5-16,-31 1-10 16,-12 8-2-16,-7 12-2 0,23 11-33 15,24 0-57-15,30 2-151 16,6 24-51-16,25 0-116 15</inkml:trace>
  <inkml:trace contextRef="#ctx0" brushRef="#br0" timeOffset="1102">2353 454 775 0,'0'0'217'0,"0"0"-57"0,0 0 17 16,0 0-66-1,0 0-47-15,-152-150-31 0,114 145-14 16,13 5-14-16,6 0 0 16,9 20-5-16,10 14 0 15,0 11-7-15,0 4 16 16,0-3-13-16,29-9 4 16,18-8-18-16,8-15-15 15,5-12 5-15,-1-2 13 16,-10 0 15-16,-5-10 0 15,-19-17 1-15,-12 1-1 16,-13 1 0-16,0-3 24 16,0-1-8-16,0 6 1 15,-6 9 1-15,-4 8-13 16,4 6 10-16,6 0-15 0,0 6-16 16,0 27 16-16,0 11 0 15,31-4 3-15,7-8-6 16,14-9 2-16,1-15-12 15,10-8-15-15,5 0 11 16,-15-8 15-16,2-19 2 16,-17-1 0-16,-22-3 0 15,-4 2 3-15,-9-2-1 16,-3 8 1-16,0 9 0 16,0 4 8-16,0 10-1 15,0 0-10-15,0 10-13 16,0 21 13-16,35 3-6 0,23-5 6 15,18-12-16-15,16-12 1 16,4-5-5-16,-11 0 11 16,-8-14 9-16,-24-11 0 15,-21-4 0-15,-10-3 2 16,-16-2 3-16,-6 3 27 16,0 2 1-16,-6 9 0 15,-19 9-2-15,6 8-9 16,19 3-4-16,-3 11-18 15,-4 44-5-15,7 22 5 16,0 20 1-16,0 17 0 16,45 3 5-16,-6 13-4 15,-8 4-1-15,-3 6-1 0,-12 6 0 16,-13-9 3 0,-3-25-1-16,0-41-1 0,0-34-1 15,0-31 1-15,0-6 2 16,-9-49 5-16,-19-40-7 15,1-31-1-15,5-14 0 16,-9 8-4-16,2 21-22 16,4 22-4-16,19 16 9 15,6 8 3-15,44-2 1 16,42 1 3-16,15 1-9 16,4-2 14-16,0 2 7 15,-10-4 2-15,-12 0 1 0,-7 3-1 16,-22-1 0-1,-22 8 7-15,-16 4 1 0,-16 12 7 16,0 10 7-16,0 14-5 16,0 8 5-16,-35 5-22 15,-4 0 5-15,4 0-12 16,10 7 7-16,19 16 0 16,6 5 0-16,0 7-2 15,22 3 0-15,48-2 2 16,12 1 0-16,5 1 3 15,-4-4-3-15,-8 3-1 16,-15-2 0-16,-27-7 2 16,-17-2-2-16,-16-3-3 15,-16-6-27-15,-73-3-6 16,-23-5-33-16,-15-4-16 0,9-5-7 16,-2 0-46-16,6 0-83 15,-1-10-159-15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0:18.91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0 677 685 0,'0'0'230'0,"0"0"-128"15,0 0 72-15,0 0-23 16,0 0-42-16,0 0-47 15,16-25-21-15,-16 25-12 16,3 0-17-16,16 14-5 16,-10 32 4-16,13 20 13 15,-12 14 12-15,2 5-19 0,-7 4-2 16,0-4 0-16,1-7-8 16,5-10-1-16,-5-19-4 15,-1-11-1-15,6-21 0 16,-11-15 1-16,0-2 0 15,0 0 2-15,0-5-2 16,0-29 6-16,0-27-6 16,0-18-2-16,0-33 1 15,0-23-1-15,0-22 0 16,6-9-2-16,10 6 3 16,-7 18-2-16,4 27 1 15,-4 30-2-15,4 21 1 16,3 31-6-16,-13 15 1 0,10 15-2 15,-4 3-6 1,19 0-3-16,5 14-3 0,11 35 8 16,-6 22-1-16,-13 18-6 15,-11 8-1-15,-14-2 6 16,0-7-11-16,-14-5 19 16,-27-8-4-16,-3-16-23 15,6-10-4-15,15-15-9 16,23-10-49-16,0-9-41 15,0 1-50-15,39-4-68 16,5-4-260-16</inkml:trace>
  <inkml:trace contextRef="#ctx0" brushRef="#br0" timeOffset="1027">613 989 481 0,'0'0'307'0,"0"0"-159"15,0 0 37-15,0 0-49 16,0 0-23-16,0 0-39 16,0-48-38-16,0 48-6 15,0 0-4-15,0 0-21 16,0 0-5-16,0 0-2 16,0 16-1-16,0 16 1 15,6 5 2-15,4 0 0 0,5-2 0 16,8-12 0-1,-1-10-2-15,6-5-18 0,-3-8-7 16,5 0 20-16,-11 0 7 16,9-19 0-16,-12-12 4 15,0-9-2-15,-10-3 2 16,0 1 7-16,-6 1 1 16,0 10 3-16,3 14-4 15,-3 11-6-15,0 6-5 16,0 0 0-16,0 6-3 15,13 22 3-15,10 15 0 16,-7 3 3-16,6-6-3 16,3 0 0-16,4-12 1 0,13-8 0 15,2-11-2-15,-6-9 1 16,12 0 0-16,-8-16-2 16,9-25 2-16,-10-4 0 15,-7-4 2-15,-23-3 0 16,-11 3-2-16,0 4 2 15,-11 2 1-15,-17 17 2 16,6 9-3-16,19 13 1 16,3 4 1-16,0 8-4 15,0 34-5-15,0 9 5 16,0 3 0-16,19 1 0 16,-4-9 0-16,4-2 0 15,-8-11 1-15,-3-2-1 16,0-6-1-16,-8-4-18 15,0-4-10-15,0-2-5 16,-10-7-18-16,-18-5-11 0,11-3 40 16,11 0 15-16,6 0 3 15,0-6-2-15,0-16-7 16,23-16 14-16,27-11 0 16,-2-14 0-16,19 0 15 15,-10 1-10-15,-4 8 7 16,-7 16 11-16,-24 10 0 15,-13 6 13-15,-9 1-2 16,0 1-7-16,0-3 11 16,0 3-13-16,0 0 2 0,-9 9-9 15,-1 5-8-15,4 2 8 16,0 4-17-16,-2 0 3 16,5 21-8-16,-19 30 3 15,6 15 1-15,4 3 4 16,12-6-4-16,0 0 4 15,0-7-4-15,15-1 0 16,15-18-1-16,-8-12 1 16,-6-16-7-16,-1-9 3 15,14 0 4-15,2-22 3 16,15-18-3-16,7-1 0 16,-12 7 2-16,3 11-2 15,2 15 0-15,-2 8-2 16,3 0-1-16,14 0-1 0,-7 14 4 15,-1 9-10-15,-7 0-20 16,-9 0-49-16,-11-3-61 16,-4 0-118-16,-10 3-164 15</inkml:trace>
  <inkml:trace contextRef="#ctx0" brushRef="#br0" timeOffset="1266">140 1818 1052 0,'0'0'115'0,"0"0"-90"0,0 0 95 16,0 0-19-16,0 0-78 16,0 0 4-16,527-125 18 15,-229 50-18-15,23 4-11 16,-26 16-16-16,-40 18-1 15,-65 20-7-15,-75 14-64 16,-71 3-38-16,-44 20-102 16,-44 32-204-16</inkml:trace>
  <inkml:trace contextRef="#ctx0" brushRef="#br0" timeOffset="1430">377 2190 395 0,'0'0'385'0,"0"0"-274"0,0 0 63 15,0 0-48-15,0 0 14 16,458-49 2-16,-175-2-73 16,15-6-24-16,-2 5-31 15,-20 8-14-15,-41 17 0 16,-64 21-73-16,-59 6-288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0:28.75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89 865 672 0,'0'0'192'0,"0"0"-74"16,0 0 4-16,0 0-10 16,0 0-19-16,0 0-30 15,0 0-14-15,-35 2 0 16,35-2-12-16,0 0-5 16,0 0-4-16,0 0-15 15,7-10 2-15,40-14-13 16,27-8 11-16,1-1-4 15,-12 4-8-15,-17 6 1 16,-15 12 3-16,-15 3-4 16,-10 8 1-16,-6 0-2 0,7 0 3 15,-7 0-3-15,0 0 0 16,0 0-7-16,0 0 4 16,0 30 4-16,0 8-1 15,0 13 0-15,0 4 2 16,0-4-2-16,0 9 0 15,0-6 0-15,0 0 3 16,0-1-1-16,0-11-1 16,0-7 0-16,0-15-1 15,-7-6 0-15,1-9-2 16,6-3 2-16,-3-2 9 0,-4 0-7 16,1 0 1-16,-10 0 4 15,1 0-4-15,-1 0-3 16,0 0-3-16,10 0 3 15,6 0 2-15,0 0 3 16,0 0-5-16,0 0 0 16,0-7-7-16,22-19 3 15,31-5-4-15,17-7 7 16,-9 4-2-16,-1 5-1 16,-13 6-23-16,-14 12-46 15,-14 5-40-15,-4 4-114 16,-15 2-128-16,0 0-310 0</inkml:trace>
  <inkml:trace contextRef="#ctx0" brushRef="#br0" timeOffset="309">704 415 723 0,'0'0'236'0,"0"0"-49"15,0 0-21-15,0 0-39 16,-136-153-55-16,136 147-15 16,0 4-34-16,0 2-19 15,31 0 0-15,46 0-1 16,8 22 1-16,11 16 0 16,-10 5 0-16,-4 7-1 0,-19 11 2 15,-8 5-5-15,-17 5 0 16,-10-2 2-16,-12-6 0 15,-16 0-1-15,0 4-1 16,-32 9-27-16,-43 5-50 16,-15 1-80-16,-4-11-176 15,4-13-242-15</inkml:trace>
  <inkml:trace contextRef="#ctx0" brushRef="#br0" timeOffset="563">0 1522 531 0,'0'0'382'0,"0"0"-248"0,0 0 35 16,0 0-36-16,0 0-69 16,0 0-41-16,70-26-8 15,51-8 14-15,16-5-5 16,8-4-17-16,-2 3 2 15,-19 11-6-15,-32 11-3 16,-32 18-12-16,-33 0-89 16,-27 24-80-16,0 19-38 0,-55 11-135 15</inkml:trace>
  <inkml:trace contextRef="#ctx0" brushRef="#br0" timeOffset="724">83 1802 518 0,'0'0'206'15,"0"0"-14"-15,0 0-67 16,0 0-44-16,0 0 48 16,346-97-21-16,-164 52-47 15,2-4-20-15,0 9-26 16,-32 6-15-16,-59 22-4 16,-60 12-231-16,-33 17-483 15</inkml:trace>
  <inkml:trace contextRef="#ctx0" brushRef="#br1" timeOffset="86022">2078 727 499 0,'0'0'175'0,"0"0"-35"15,0 0-16-15,0 0-2 16,0 0 7-16,0 0-26 0,0 0-11 15,0-25-37-15,0 25-18 16,0 0 0-16,0 0-20 16,0 0 1-16,0 0-18 15,0 25 0-15,0 24 3 16,-16 14 12-16,-16 8-2 16,-4-2-7-16,11-9-6 15,3-11 7-15,10-15-7 16,12-13 0-16,0-16-2 15,0-2 2-15,0-3 0 16,0 0 0-16,0-23 2 16,12-32 5-16,10-21-7 15,17-19 1-15,-14-17 5 0,4-2-5 16,-7-3-1-16,-13 14 0 16,-2 26 1-16,-4 28-3 15,3 26 2-15,-6 18 0 16,6 5-4-16,16 0 4 15,5 34-15-15,17 32 8 16,3 26 7-16,-3 7 4 16,2 1-4-16,1-10 0 15,-3-11 1-15,1-16 1 16,-7-15-2-16,-13-16 0 16,-9-18-14-16,0-4-6 15,-16-10-16-15,6 0-1 16,-6 0 13-16,0 0-9 15,-9-24-9-15,-45-2 20 0,-12 6 5 16,-11 0-3-16,8 9-10 16,-2 5 5-16,5 0 20 15,11 6-11-15,11 0 16 16,13-2 0-16,9 2 0 16,12-4-2-16,10 2 2 15,0-4-5-15,16-5 4 16,53-4 0-16,24-2 1 15,14-5 2-15,8 1-1 16,6 1 5-16,0-2-4 16,-8 1 0-16,-17 4 19 15,-19 6-7-15,-24 5 3 16,-24 6 1-16,-7 0-17 0,-7 0-1 16,-7 0-5-1,-5 0 5-15,-3 3 5 0,0-3-4 16,0 3 7-16,0-3 8 15,0 0-5-15,0 0 18 16,0 0-8-16,0 0 1 16,-39 0 8-16,-8 0-29 15,-2 0 1-15,13 0-2 16,-3 0 3-16,17 14-7 16,-7 12-4-16,7 8 8 0,13 14-5 15,1 3 5 1,8 2 0-16,0-7 0 0,23-9-11 15,22-17-1-15,8-14-10 16,-9-6 1-16,-2 0 19 16,3-41 4-16,-8-7 3 15,-4-9 1-15,-17-12-2 16,-10-2 16-16,-6-12 0 16,0-9-1-16,0 2 8 15,-44 8-22-15,-4 19 9 16,16 22-4-16,16 20-3 15,4 18 19-15,12 3-26 16,0 14-20-16,0 46 8 16,6 23 12-16,41 20 4 15,13 0-4-15,1-12 3 16,10-17 3-16,-2-21-6 16,-3-23 0-16,-5-12 0 0,-13-12 6 15,-4-6-6-15,1 0 2 16,-4-18 3-16,-3-10 3 15,1-9-8-15,-6-4 0 16,-13-1 7-16,3 1-5 16,-11 11-2-16,-2 3 0 15,-4 15 3-15,-3 10-5 16,16 2 2-16,0 0-15 16,20 9 15-16,5 17-6 15,0-1 6-15,-6-5 0 0,-13-3-11 16,-2-8 9-16,-10-6-8 15,-10-3 10-15,3 0-5 16,-6 0 12-16,0 0-3 16,0-10-2-16,-22-6 1 15,-26-1 0-15,-18 7-3 16,3 3 0-16,2 7-10 16,13 0 6-16,-2 11-2 15,11 21 6-15,17 8-2 16,0 14-1-16,22 0 3 15,0 4 0-15,0-7-8 16,22-17 7-16,28-11-1 16,-1-17-6-16,4-6-13 0,1-8 19 15,7-33 0 1,-11-10 2-16,-12-7 8 0,-11-5-5 16,-15-8 12-1,-12-8 3-15,0-10 4 0,-6-3-3 16,-38 9-16-16,-1 23 1 15,7 20 7-15,19 26-4 16,11 14 2-16,8 0-9 16,0 29-13-16,0 28 4 15,0 22 3-15,24 13 12 16,17-3-6-16,18-4 7 16,2-10-9-16,6-9 2 15,-3-9 0-15,-4-14-4 16,-7-12-40-16,2-8-51 0,-1-14-110 15,-1-7-153-15,24-2-411 16</inkml:trace>
  <inkml:trace contextRef="#ctx0" brushRef="#br1" timeOffset="87989">5171 1002 637 0,'0'0'217'0,"0"0"-134"16,0 0 60-16,0 0-30 15,0 0-63-15,0 0-18 0,-28-106-28 16,56 72 13-16,-3-1 18 16,-8 4 8-16,-4-3 2 15,-13 2-23-15,0-1-8 16,0-6 11-16,0 5-10 15,-30 9 3-15,5 8-2 16,-10 8-4-16,17 7 7 16,5 2-16-16,-3 0-3 15,10 8 0-15,3 32 0 16,-4 11 0-16,7 9 0 16,0 0 1-16,0-5 2 15,32-4-3-15,23-11 0 16,11-14-2-16,10-12 3 15,7-14-2-15,8 0 0 0,5-25-5 16,3-24 3-16,-2-8 3 16,-13-9 0-16,-31 0 3 15,-28-7 1-15,-25-2-3 16,0 1 0-16,-15 3 0 16,-45 13 6-16,3 20-6 15,5 16 1-15,15 13 14 16,21 9-13-16,0 0 0 15,5 23-3-15,0 37 0 16,-6 20-2-16,12 11 2 16,5-2 0-16,0-3 0 15,0-12 3-15,44-8-3 16,16-8 0-16,4-19 1 0,2-10-2 16,-3-18 1-16,-2-8-5 15,-7-3 2-15,1-3-2 16,-11-25 5-16,-13-9 0 15,-9-6 3-15,-22-6 0 16,0-3-3-16,0-2 0 16,-31 2 3-16,-13 12 0 15,11 15 1-15,11 14 0 16,13 11-4-16,2 0 6 16,7 0-6-16,0 36-6 0,0 17 3 15,0 12 4 1,0-2-1-16,30-3 0 0,0-11 1 15,15-7 0 1,-4-13-1-16,-3-15 0 0,14-11-5 16,-11-3 6-16,9 0-1 15,-1-29 0-15,4-5 3 16,-7-5 0-16,-2-9-3 16,-19 3 0-16,-3 2 0 15,-6 1 5-15,-4 12-5 16,-8 11 0-16,2 13 2 15,0 6-7-15,4 0 5 16,13 6-10-16,5 31 6 16,-3 9 4-16,-2 5 0 15,-8-2-1-15,-5-5 6 0,9-10-7 16,-10-12 2 0,13-7 0-16,0-9-3 0,1-6 3 15,-4 0-1-15,16-6 0 16,-10-26 1-16,10-5 2 15,-2-9-2-15,-2 1 0 16,-2 4 0-16,-14 13 0 16,-5 11 0-16,-4 11 0 15,-6 6 2-15,16 0-7 16,1 23-8-16,-3 20 13 16,0 6-2-16,-4 5 4 15,2-8-2-15,7-9 0 16,3-17 1-16,7-9-7 15,-3-11 5-15,9 0-1 0,-4 0-5 16,-6-23 10-16,-3-3-3 16,-6-8 0-16,6 0 4 15,0 0-1-15,-5 5-3 16,5 12 0-16,-9 11-7 16,3 6 7-16,6 0-5 15,3 18 1-15,14 12 4 16,5 1 0-16,3-1 0 15,8-10 0-15,5-6-4 16,6-8 4-16,-17-6 0 16,-5 0 0-16,-19-6 1 15,-3-17 1-15,-8-2-1 16,-14-9-1-16,0-4 4 0,0-5 1 16,-8-1-5-16,-29 8 4 15,-1 8-2-15,9 7 12 16,14 16-10-16,4 5 2 15,-2 0-6-15,10 32-4 16,3 16 4-16,0 8 0 16,0 0 2-16,0-3-1 15,3-4-1-15,27-11 0 16,8-10-3-16,6-22 3 16,-3-6-4-16,10 0-1 15,-3-12 3-15,-4-16-3 16,-2-7 5-16,-4 1 0 0,-3 3 3 15,-13 2-3-15,-7 9 0 16,-4 9-1-16,-6 11 3 16,1 0-6-16,5 0 3 15,5 11-1-15,6 14-10 16,3 4 18-16,3 0-6 16,-4-6 0-16,1-9 1 15,-3-5-7-15,-6-7 6 16,3-2-9-16,-4 0 6 15,1 0-5-15,6-5 8 16,-12-9 0-16,2 2 5 16,-1 4-5-16,5-1 0 15,6 4 0-15,9 1-8 0,7-2 9 16,6 4-4-16,5 2 0 16,1 0-30-16,-3 0 26 15,8 0-6-15,-1-3 8 16,-10 0-3-16,-13-3 0 15,-7-2 6-15,-9-8 2 16,1-5 0-16,6-17 4 16,-6-10-3-16,-2-12 1 15,-14-5 27-15,0-8-11 16,-14 2 17-16,-33 0-12 16,-21 10-9-16,15 13 26 15,12 19-27-15,12 15-3 0,14 11 9 16,7 3-19-1,8 0 0-15,0 46-13 0,0 20 13 16,0 22 3-16,0-1-3 16,8-10 0-16,29-12-2 15,11-16 2-15,19-14-21 16,9-22-47-16,10-13-40 16,-4 0-38-16,-13 0-127 15,-14-2-33-15,-27-8-246 16</inkml:trace>
  <inkml:trace contextRef="#ctx0" brushRef="#br1" timeOffset="88157">9261 684 268 0,'0'0'302'0,"0"0"-99"16,0 0-44-16,0 0-15 0,0 0-30 16,0 0-79-16,0 0-35 15,-185-42 9-15,255 28-9 16,12-4-30-16,-2 7-105 15,-4 5-63-15,-15 6-56 16,-17 0-233-16</inkml:trace>
  <inkml:trace contextRef="#ctx0" brushRef="#br1" timeOffset="95436">10451 361 489 0,'0'0'259'15,"0"0"-145"-15,0 0 13 16,0 0 7-16,0 0-10 16,0 0-41-16,0-67-38 15,0 67-18-15,0 0 0 16,0 4-27-16,0 25 0 15,0 10 13-15,0 14-5 16,0 3 1-16,0 7-9 16,0 11 1-16,0 4 3 0,0-4-4 15,0-20 0-15,0-16-2 16,9-19-7-16,-9-13 5 16,7-6-1-16,-7 0 5 15,0 0 3-15,0-23-3 16,-13-5-3-16,-25-2-1 15,-3 5 0-15,-10-1 1 16,-3 1 1-16,7 2 0 16,-8-3-4-16,17 6 6 15,10 6 0-15,12 8-1 16,10 6 1-16,6 0-2 16,0 0-12-16,0 0-8 0,22 6 20 15,38 5 2-15,10-11 0 16,12 0-5-16,11 0 8 15,-2-9-3-15,2-16 0 16,-1 2 2-16,0-6-2 16,-9 7 1-16,-23 5 0 15,-29 8 9-15,-15 9-9 16,-16 0 5-16,0 0 0 16,0 0-5-16,0 6-1 15,-16 26-1-15,-15 7 1 16,3 7 1-16,18-4 2 15,10 1-6-15,0-8 3 16,0-7 0-16,0-8-5 16,32-11 5-16,-1-9-1 15,8 0-1-15,-1-3 4 0,-3-25 3 16,-4-7 1-16,-14-5 0 16,-12-3 35-16,-5 1-22 15,-5 5 2-15,-40 5-3 16,-15 10-13-16,2 13-5 15,-15 9 0-15,9 0-12 16,11 5 3-16,15 21-64 16,22 6-81-16,16-4-136 15,0 3-188-15</inkml:trace>
  <inkml:trace contextRef="#ctx0" brushRef="#br1" timeOffset="96002">11891 564 865 0,'0'0'187'0,"0"0"-118"16,0 0 82-16,0 0-25 16,0 0-74-16,0 0-33 15,-55-52-19-15,55 72 4 16,6 20-4-16,27 11 12 15,11 9-10-15,-3-2 11 16,9-6-12-16,5-13 4 16,5-13-5-16,-13-13 5 0,8-13-5 15,-11 0 0-15,0-10 1 16,5-30 15 0,-11-17-15-16,-1-11 5 0,-27-13 11 15,-4-5-5-15,-6-11 4 16,0 3-6-16,-44 0-9 15,-13 11 16-15,-16 14-17 16,3 24 7-16,-6 13 0 16,-7 21-5-16,-3 11 1 15,-5 0-3-15,-2 31-1 16,18 20-7-16,20 18 8 16,17 11 0-16,32 17 0 0,6-3-5 15,12-8 1 1,64-14-11-16,26-17-1 0,6-16 12 15,-4-13 2-15,11-12 1 16,-7-8-1-16,-10-1 2 16,-12 1-1-16,-15 3 0 15,-27 1 1-15,-12 3-2 16,-4 3 2-16,-19-1-9 16,7-1-10-16,-8 0-29 15,4-2-9-15,-2-6-77 16,5 0-120-16,14-6-116 15</inkml:trace>
  <inkml:trace contextRef="#ctx0" brushRef="#br1" timeOffset="96354">12999 309 835 0,'0'0'77'0,"0"0"-22"16,0 0 52-16,0 0 1 16,0 0-58-16,0 0-42 15,44-40 3-15,-5 55 3 16,5 10 24-16,-6 6-18 0,-22 13-14 16,-16 9 2-1,0 13-4-15,-22 12-4 0,-49 2 17 16,-20-6-13-16,14-11 0 15,27-20 0-15,24-14-2 16,26-12-4-16,10-9-2 16,65-8 4-16,31 0 19 15,24 0-6-15,16-25-2 16,16-9-7-16,19-9-4 16,-19-3-8-16,-32 10-133 15,-47 8-206-15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2:35.2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136 577 878 0,'0'0'216'0,"0"0"-183"0,0 0 86 16,0 0-11-16,0 0-81 15,0 0-21-15,-28 16-6 16,28 19 0-16,0 11 5 16,22-3-3-16,7-4 1 15,8-7-3-15,-10-6 2 16,7-9 1-16,-2-9-3 16,6-8 0-16,7 0 3 0,12-17-1 15,15-29 12-15,5-13-14 16,-6-16 0-16,-12-10 10 15,-27-10-10-15,-23-3 2 16,-9-1 1-16,0 10 1 16,-64 12-4-16,-18 22 0 15,-9 24 4-15,-2 19-11 16,1 12 4-16,0 26 2 16,3 29 0-16,18 8-4 15,30 11 4-15,19 0 1 16,22-3-4-16,4-5-1 15,69-8 0-15,22-10-3 16,16-7 6-16,-9-2 2 0,-12-5 1 16,-15-2-1-16,-12-1-2 15,-14 1-4-15,-15-2 6 16,-11-5-49-16,-14 0-46 16,7-2-90-16,28-12-141 15</inkml:trace>
  <inkml:trace contextRef="#ctx0" brushRef="#br0" timeOffset="272">1534 339 586 0,'0'0'189'16,"0"0"-101"-16,0 0 16 15,0 0-20-15,0 0-36 16,0 0-43-16,207-72-5 15,-197 116 0-15,-10 13 1 16,0 17 13-16,-55 0 3 16,1-5 12-16,29-14-2 15,25-13-10-15,0-11-13 16,9-5 12-16,61-9-14 16,38-11 7-16,64-6-3 15,35-6-6-15,24-37-121 16,-8-8-286-16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2:32.6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604 636 433 0,'0'0'445'0,"0"0"-397"0,0 0 24 15,-352-159-3 1,269 122-2-16,13-1-47 0,17-1 3 15,20-5 7-15,20 5-4 16,13-10-14-16,0 12-12 16,0 3 3-16,0 16 3 15,29 7-6-15,2 11-7 16,15 0 5-16,-9 34-13 16,1 18 13-16,-19 13-1 15,-19 16 3-15,0 2 1 16,-19-1 0-16,-38-10-1 15,20-12 2-15,18-20 2 16,5-20-4-16,14-14 0 16,0-6 0-16,0 0-1 0,67 0 5 15,42-20 3-15,53-24 1 16,25-7-8-16,-3 2-54 16,-22 15-139-16,-41 9-214 15</inkml:trace>
  <inkml:trace contextRef="#ctx0" brushRef="#br0" timeOffset="1457">1407 586 628 0,'0'0'128'0,"0"0"-5"16,0 0 29-16,0 0-54 15,0 0-33-15,-47-155-22 16,-13 138-25-16,12 3-3 16,4 8-15-16,6 6-1 15,8 0-2-15,5 4-11 16,3 26 13-16,0 13 1 16,6 3-6-16,7 2-1 15,9-2 3-15,0-12-32 16,0-10 6-16,38-22-10 0,18-2 26 15,5 0 3 1,-10-2 11-16,-3-23 4 0,-4-8-2 16,-6 2 0-1,-5-2 6-15,-11 0-6 0,-14 8 11 16,-8 10-5-16,0 12 6 16,0 3 24-16,0 0-38 15,0 0-1-15,0 0-8 16,0 32 0-16,8-1 9 15,7 3 0-15,14-5 0 16,2-6-3-16,15-7-3 16,-5-8-3-16,9-8 9 15,5 0-6-15,-8-9 6 16,3-20 0-16,-2-3 1 16,-3-2 12-16,-7-1-12 0,3 1-1 15,-5 9 4 1,0 1-1-16,-9 14-6 0,7 10 3 15,-8 0-13-15,2 0 13 16,-6 22-7-16,-2 1 7 16,-1-3-2-16,-16-6-14 15,4-2-33-15,-1-12 20 16,-6 0 20-16,0 0 9 16,0 0 12-16,0-12-11 15,-38-5-1-15,-7-3 1 16,-3 6-1-16,-2 2 3 15,6 4-1-15,19 8 16 0,-5 0-18 16,11 0 3 0,0 34-4-16,0 15 4 0,19 2 0 15,0 6-3-15,0-14 5 16,16-5-3-16,22-18-2 16,-5-6-4-16,-3-14-5 15,3 0 9-15,5-14 6 16,-4-27-5-16,-9-12 2 15,5-22 35-15,-14-11-12 16,-7-8-4-16,-9 3 27 16,0 8-22-16,0 20 14 15,0 22 1-15,0 24 6 16,-9 14-8-16,-7 3-40 16,-1 6-9-16,-5 37-9 0,6 23 18 15,10 11 7-15,6 10-7 16,0 9 0-16,9-8-5 15,43-10-6-15,2-27-46 16,5-22-13-16,1-26 31 16,-5-3 38-16,-14-15 1 15,-2-24 0-15,-11-10 14 16,-6 0-8-16,4-3 5 16,2 4 7-16,-3 11-8 15,11 9-8-15,-11 10-2 16,4 8 2-16,-4 10-7 15,11 0 1-15,-5 0-4 16,-9 28 0-16,-6 6-2 0,-6 0-1 16,-4-3-33-16,0-11-10 15,-3-2 10-15,-3-10 11 16,0-6 17-16,0-2 16 16,0 0 0-16,0 0 2 15,-25-8-1-15,-19-12 2 16,5 3 22-16,-2 3 0 15,-3 5-9-15,14 9-7 16,-1 0-9-16,2 0-1 16,14 26 1-16,5 11-1 15,10 3-5-15,0 3 10 16,0-4-4-16,0-4 0 0,32-12-24 16,7-14-8-1,-1-9 12-15,6 0 20 16,0-11 4-16,-13-21-3 0,2-10 7 15,-11-14 40-15,-6-9 5 16,-7-10 13-16,-9-4-5 16,0-2-3-16,0 4-2 15,-9 14-28-15,-20 18-9 16,11 17 4-16,-1 18-16 16,8 10-2-16,6 0-5 15,-6 26-22-15,5 35 16 16,3 15 6-16,3 10 2 15,0-2 0-15,42-8-2 0,27-10-8 16,27-6-54-16,5-16-95 16,14-18-55-16,9-21-226 15</inkml:trace>
  <inkml:trace contextRef="#ctx0" brushRef="#br0" timeOffset="2122">4350 0 1059 0,'0'0'78'16,"0"0"-24"-16,0 0 50 16,0 0-59-16,0 0-45 15,0 0 9-15,-41 134 13 0,41-45 1 16,-8 5 2-16,2 9-24 15,1-4 14-15,0-7-15 16,5-14 2-16,0-24 5 16,0-20-7-16,0-16 0 15,0-13 0-15,0-5-7 16,16-3 2-16,17-33-3 16,-5-19-13-16,-12-6-22 15,-16 2 9-15,0 4 0 16,-55 9 19-16,-17 12 2 15,15 11-3-15,2 7-2 16,11 6 8-16,22 6 7 0,6 0-3 16,16 0 0-16,0 4 5 15,0 0-7-15,38-2-8 16,70-6-7-16,51 0 23 16,25-10 8-16,-9 3-6 15,-29 7-2-15,-44 3 1 16,-36 5 2-16,-33 0-5 15,-28 0 2-15,-5 0-7 16,0 8 5-16,-5 26 2 16,-44 6 6-16,-10 3 1 15,13-3-6-15,32-3 6 16,14-5-1-16,0-4 1 0,28-5 6 16,29-14 5-16,9-6-2 15,11-3 2-15,0 0-10 16,-2-23 7-16,-4-17-7 15,-18-3 4-15,-15-3 15 16,-32 1-1-16,-6 7 4 16,-15 7-12-16,-56 8-18 15,-17 8-1-15,8 10-5 16,4 5-11-16,18 0-77 16,43 17-91-16,15 1-236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8.5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38 226 0,'0'0'302'15,"0"0"-192"-15,0 0-16 16,0 0 17-16,0 0-24 16,0 0-11-16,23-38 5 0,-23 38-12 15,0 0 0-15,0 0-28 16,0 0-10-16,0 0-13 15,0 0-13-15,0 0 2 16,0 17-6-16,0 10 7 16,0 6 13-16,0 11-18 15,6 13 14-15,0 8 6 16,4 10-8-16,-4 13 16 16,-6 1-16-16,0 2-4 15,0 1 18-15,0-6-22 16,0-7 5-16,0-3 4 15,0-2-13-15,0 5 14 16,0-2-17-16,0-2 0 0,0-12 7 16,0-18-5-16,-6-10-2 15,6-12 0-15,0-9 1 16,0-5 1-16,0-3-2 16,0-1 0-16,0 0 2 15,0-1 0-15,0-2-4 16,0-2 1-16,0 0 1 15,0 0 2-15,0 0-1 16,0 0-1-16,0 0 0 16,0 0-5-16,0 0-5 15,0 4-18-15,9 1-23 16,10-2-45-16,6-3-102 0,8 0-141 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2:21.1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143 432 738 0,'0'0'128'15,"0"0"-30"-15,0 0 14 16,0 0-10-16,0 0-35 16,0 0-31-16,0 0 4 15,0 0-17-15,0 0-6 16,0 0 5-16,0 0-16 0,0 0-3 15,24 0-3 1,13 0 0-16,11 0 2 0,13 14-2 16,-17 9 0-16,-19 10 4 15,-9 11-2-15,-16 14-1 16,0 10-1-16,-22 1 3 16,-27-9-2-16,5-14-1 15,6-23-8-15,23-12 4 16,8-8 7-16,7-3-3 15,0 0 4-15,0 0-3 16,0 0 7-16,7 0-8 16,31-18-1-16,21-1-4 15,25-7 7-15,11 0-2 16,9 0 0-16,5 9 0 16,-17 6-3-16,-16 8-13 15,-21 3-68-15,-27 0-73 16,-28 28-126-16,-6 13-362 0</inkml:trace>
  <inkml:trace contextRef="#ctx0" brushRef="#br0" timeOffset="234">0 1424 466 0,'0'0'260'16,"0"0"-157"-16,0 0-7 15,0 0 13-15,0 0-7 0,268-177-54 16,-148 122-8-16,-2 13-8 16,-14 10-27-16,-27 9-2 15,-39 15-3-15,-22 8-2 16,-16 0-48-16,0 17-56 16,0 17-44-16,-54 12-88 15,-15 11-219-15</inkml:trace>
  <inkml:trace contextRef="#ctx0" brushRef="#br0" timeOffset="387">143 1587 536 0,'0'0'134'16,"0"0"-6"-16,0 0 7 0,277-97-39 16,-156 54-37-1,25-10-43-15,13-9-7 0,-10-3-9 16,-6-4-121-16,-34 6-153 15</inkml:trace>
  <inkml:trace contextRef="#ctx0" brushRef="#br0" timeOffset="703">948 361 699 0,'0'0'156'0,"0"0"-20"16,0 0 9-16,0 0-48 15,0 0-14-15,0 0-21 16,-159-98-24-16,159 98-20 16,0 0-18-16,0 0-7 15,22 15-4-15,51 27 11 16,19 21 13-16,1 18-12 15,-2 16 1-15,-4 17 17 16,-18 6-15-16,-25 0 3 16,-38 9-6-16,-6 5 3 15,-50 0-8-15,-57-2-62 16,-11-21-137-16,-13-19-174 16</inkml:trace>
  <inkml:trace contextRef="#ctx0" brushRef="#br0" timeOffset="4124">2270 529 443 0,'0'0'158'15,"0"0"9"-15,0 0-36 16,0 0-13-16,0 0-13 16,0 0-29-16,0 0-15 15,-93-65-30-15,93 65-21 16,0 0-3-16,0 8-7 0,0 37-13 15,0 16 13-15,0 8 0 16,0 0 5-16,10-10-5 16,2-7 3-16,-2-18-1 15,-4-14-2-15,0-11 0 16,-3-9 1-16,-3 0 6 16,7 0-7-16,-7 0 14 15,0 0-7-15,0-18 52 16,0-22-4-16,0-17-50 15,-16-6-7-15,3-14 7 0,-2 0-5 16,-1-3 0-16,0 8 0 16,-1 11 5-16,11 22-5 15,1 17 0-15,5 16-4 16,0 6 2-16,0 0-1 16,0 0-22-16,50 28-17 15,32 15 35-15,4 9 7 16,-4-4-12-16,-5 1 8 15,-29-4-15-15,-11-2 8 16,-15-3-3-16,-22 1-2 16,0 4 15-16,0-5-16 15,-36 3-18-15,-25-3-6 16,7-3-19-16,-1-11 39 0,17-6-39 16,16-11-54-1,22-7-18-15,0-2-59 0,26 0-12 16,41-2-223-16</inkml:trace>
  <inkml:trace contextRef="#ctx0" brushRef="#br0" timeOffset="5804">2863 829 138 0,'0'0'182'16,"0"0"-79"-16,0 0-1 15,0 0-9-15,0 0-1 16,0 0-18-16,111-111-25 15,-89 88 16-15,-15 0-7 16,-7 0-28-16,0 3 29 0,0 0-33 16,0 2 2-1,-22 2 4-15,-16 7-29 0,6 1 5 16,4 8-8-16,-5 0-14 16,-11 8 7-16,3 25 7 15,-11 9 1-15,27 0 2 16,13 1-1-16,12-3-4 15,0-3 2-15,50-8-20 16,27-6 3-16,31-12-17 16,12-7 17-16,14-4 15 15,9-4 1-15,-13-25-2 16,-22-5 6-16,-18-5-3 16,-37 5 14-16,-27-1-11 0,-26 3 4 15,0 4 36-15,0 2-9 16,-23 8-7-16,-14 7-6 15,4 11-20-15,-5 0 8 16,-6 0-9-16,3 26 0 16,5 9-6-16,17 5 6 15,13 0 0-15,6-6-2 16,0-2-8-16,0-4 5 16,38-11-28-16,7-2 7 15,2-10 4-15,-2-5-10 16,-8 0 20-16,-15 0 9 15,-17 0 3-15,1 0 1 0,-6 0-1 16,0 0-1 0,0 3-1-16,6 26-25 0,10 11 27 15,6 11 4-15,3 4 0 16,4-4 12-16,-4 0-9 16,11-7-5-16,-5-5 5 15,-5-5-7-15,-4-8 0 16,-7-11-1-16,-2-13 3 15,4-2 11-15,5-19 14 16,3-39 16-16,13-25-27 16,6-16 13-16,11-7 5 15,-2 0-24-15,-15 6-8 16,-2 23 11-16,-26 32-13 16,-4 19 0-16,-6 14 9 15,0 12-9-15,0 0-7 0,0 5-12 16,0 28 3-16,0 12 16 15,0 9 1-15,0-2-1 16,9-4 3-16,13-5-2 16,16-6-2-16,-11-6-1 15,1-16-14-15,0-5 3 16,-9-10-6-16,3 0 8 16,0 0 7-16,2-30 8 15,-10-8-1-15,-3 1-3 16,-11 3 3-16,0 5 12 15,0 13-7-15,0 10 1 16,0 6 4-16,0 0-13 16,0 0-10-16,0 0-2 15,0 14 1-15,19 12 10 0,0 5 1 16,15-9 0-16,-8-4-3 16,8-10 0-16,4-5-16 15,-5-3 3-15,5 0-6 16,-1 0 19-16,-10-11-1 15,1-12 4-15,-18-2-2 16,-4-7 5-16,-6 3-3 16,0-5 4-16,0-3 2 15,0 6 19-15,-6 11-13 16,-10 5 7-16,5 15 16 16,0 0-23-16,8 0-12 0,-11 0-9 15,4 26-7-15,-2 11 15 16,9 3 1-16,3 0 0 15,0-8-2-15,0-3 1 16,42-7-8-16,11-10-2 16,14-7-8-16,3-5 17 15,-1 0-3-15,-9 0 5 16,-5-11-4-16,-17-7 6 16,-10-2-2-16,-17 4 0 15,-11-2 4-15,0 4 7 16,0 3 1-16,0 5 18 15,0-2 0-15,0 8-28 0,0 0 2 16,0 0-4-16,0 0-22 16,0 0 15-16,0 20-4 15,11 8 11-15,16-3 4 16,7-5-4-16,-2-2-1 16,6-7 0-16,1-8-19 15,-8-3 13-15,1 0-2 16,3 0 9-16,-9-20-2 15,-4-2 4-15,-11-4-2 16,-11 3 1-16,0 5 4 16,0 2 3-16,0 10-5 15,0 3 2-15,0 3 4 16,0 0-9-16,17 0-16 16,9 23 3-16,2 8 13 0,10-3 1 15,-7-4-1-15,2-10-6 16,2-3-5-16,2-11-18 15,6 0 12-15,1 0 13 16,0-29 4-16,-5 1 0 16,-20-3 0-16,3-3 0 15,-22 5 5-15,0 0-2 16,0 6-3-16,0 6 14 16,0 9-4-16,-11 8 16 15,6 0-26-15,5 23-19 16,0 25 16-16,0 9 3 15,0 0 0-15,28-5 0 16,20-15 0-16,13-6-6 0,2-5-36 16,9-6-130-1,15-15-253-15</inkml:trace>
  <inkml:trace contextRef="#ctx0" brushRef="#br0" timeOffset="6712">7504 829 573 0,'0'0'187'0,"0"0"-67"16,0 0-41-16,0 0 18 16,-121-154-6-16,68 128-53 15,-5 9-11-15,1 9-2 16,16 1-21-16,2 7-4 16,-5 0-4-16,6 24 4 15,0 16 1-15,7-5-1 16,14-1-3-16,17 0 2 15,0-5-22-15,3-7 4 0,55-5-29 16,5-14 15-16,3-3 10 16,-2 0-18-16,-4 0 12 15,-14-14 25-15,-15-6 4 16,-9-3 5-16,-6-3-5 16,-7 4 2-16,4 2 23 15,-10 6-13-15,-3 10 9 16,0 4 3-16,0 0-16 15,8 0-8-15,6 26-20 16,16 14 20-16,1 3 8 16,1-12-8-16,6-5 0 15,1-12 0-15,5-8 1 16,3-6 2-16,5 0-3 0,1-12 0 16,-5-22 13-1,2-17-9-15,-8-9-4 0,-14-11 2 16,-18 0 2-16,-10-8 7 15,0 8 0-15,-25 5 26 16,-30 10 3-16,11 18-23 16,12 21 7-16,10 11 9 15,16 6-28-15,3 6-5 16,-4 42-33-16,7 18 33 16,0 14 6-16,0 3-3 15,7-6-3-15,40-2 0 16,13-10 1-16,4-18-10 15,2-23 5-15,5-20-37 16,6-4 33-16,5-26 6 0,-2-25 2 16,-8-15 0-16,-18-8 2 15,-29-4 7-15,-19 6-8 16,-6 7 3-16,-14 5 16 16,-41 17-19-16,17 18 12 15,16 18 3-15,5 7-16 16,1 10 0-16,1 41-25 15,2 20 25-15,13 12 2 16,0 1 2-16,0-13-6 16,16-9 2-16,29-4 0 15,2-15-1-15,13-3-8 16,23-17-76-16,15-12-103 16,10-11-230-16</inkml:trace>
  <inkml:trace contextRef="#ctx0" brushRef="#br0" timeOffset="8769">9461 775 630 0,'0'0'87'16,"0"0"-6"-16,0 0 5 15,0 0-32-15,0 0-25 16,0 0-12-16,16-54-8 15,28 21-8-15,3 0 9 16,5-7-5-16,-8 0-2 16,-12-3 23-16,-15 3-12 15,-17-3-7-15,0 6 12 16,0 6-8-16,-30 7 21 0,-8 10 1 16,0 14-22-1,-1 0-1-15,2 10-10 0,2 29 0 16,7 9-2-1,12 7 5-15,16-7-3 0,0-5 0 16,0-3 1-16,31-11-2 16,23-9 1-16,13-8 0 15,3-12-2-15,16 0 2 16,5-12-2-16,5-25 2 16,-3-11 0-16,-15-10 0 15,-18-2 3-15,-27-3-3 16,-33 3 11-16,0-3-10 0,-11 4 18 15,-48 4 6 1,5 14-6-16,-1 19 16 0,24 10-7 16,9 10-12-16,9 2-13 15,-3 6-3-15,-6 42-11 16,3 15 5-16,-3 11 12 16,8 7-2-16,14-4-4 15,0-6 0-15,0-2 0 16,0-12 3-16,36-11-3 15,11-12 0-15,7-11-8 16,7-12 6-16,-7-11-17 16,7 0 3-16,-8-3 14 15,-5-28 0-15,-9-7 2 16,-17 4 0-16,-10-6 3 16,-9 9 0-16,-3 5-2 0,0 15-1 15,0 2 10-15,0 9-9 16,0 0-2-16,0 0-2 15,0 0-13-15,13 3 6 16,3 17 0-16,6 9 10 16,-13-4 2-16,4-2 0 15,-4 3-2-15,1-3 0 16,9-12 1-16,1 3-3 16,2-8 2-16,6-6 0 15,4 0-4-15,-10 0 2 16,0 0 2-16,-5 0 0 15,-1-14 1-15,-7-3 4 16,10-9-5-16,-10-3 0 16,14 7 1-16,-14 2 1 0,-3 9-2 15,1 4 0-15,-4 7-2 16,-3 0-4-16,0 0 1 16,6 0-8-16,7 0 7 15,-4 20 1-15,13 3 3 16,-5 0 2-16,-1 3 0 15,6-3 0-15,6-3 0 16,-2 0 0-16,2-3-2 16,-3-9-8-16,-8-4 3 15,5-4-4-15,0 0 7 16,-6-12 3-16,0-14 2 16,1-3 1-16,-12 4 8 15,1 2-10-15,-6 5 4 0,6 10 2 16,-6 5-5-16,0 1 6 15,0 2-7-15,11 0-15 16,5 0 7-16,6 20 5 16,3-3 3-16,3 0 0 15,1-3-6-15,-9-5 5 16,2-3-16-16,-6-5-2 16,6-1 14-16,-6 0-12 15,6 0 17-15,0 0-1 16,-7-1 2-16,-2-11 1 15,-2 0-2-15,-5 7 0 16,2 5-4-16,0 0 5 0,1 0-3 16,7 0-3-16,6 0-2 15,16 0-1-15,1 0 7 16,14 0-4-16,4 5 1 16,-8 2-12-16,4-7 7 15,-9 0-6-15,-3 0 11 16,-5 0 0-16,-14 0 4 15,-19-12 0-15,4-8 6 16,-7-3-4-16,0-2-2 16,0-4 3-16,-7 3 6 15,-18 6 16-15,-11 0-16 16,11 11 5-16,-3 6 0 16,12 3-14-16,0 0-9 0,0 20 1 15,4 18 8 1,12-1 8-16,0-3-8 0,0 1 0 15,34-10 0-15,8-2-1 16,-5-6 0-16,-1-13-9 16,-11-2-13-16,4-2 22 15,2 0 1-15,1-6 0 16,4-14 2-16,-11 0 0 16,3 6-2-16,-6 3 0 15,4 5-1-15,-3 6-5 16,5 0 6-16,4 0-4 15,-10 0-1-15,3 17-2 0,-3-3 5 16,-6-3-4 0,-4-2-12-16,4-3 11 0,-5 2-12 15,-11-8 3-15,12 6 13 16,-2-6-2-16,-1 4 1 16,10-2 0-16,-3-2-22 15,-7 0 19-15,13 0 4 16,-6 0 3-16,14 0 0 15,1 0 1-15,7-6-2 16,9-11-2-16,5 3 3 16,2-9 5-16,7 3-5 15,-5-9 0-15,4-2-2 16,-5-6 4-16,-20-1-2 16,-13 4 3-16,-22-6-2 15,0 3 29-15,0-2 14 0,-22 4-19 16,-24-2 7-16,9 17 17 15,8 0-12-15,20 14-15 16,2 6-5-16,7 0 0 16,0 0-17-16,0 2-16 15,0 30 12-15,23 17 4 16,-1 2 1-16,6 6-1 16,-8-5 0-16,8-3-7 15,10-3-21-15,0-13-36 16,-5-7-29-16,-5-3-18 15,-12-17-98-15,-16-6-114 16</inkml:trace>
  <inkml:trace contextRef="#ctx0" brushRef="#br0" timeOffset="8915">12717 492 76 0,'0'0'360'16,"0"0"-242"-16,0 0-13 15,0 0-53-15,0 0-52 16,0 0-9-16,50-26 8 15,87 26-57-15,34-2-33 16,5-13-42-16,-14 4-151 16</inkml:trace>
  <inkml:trace contextRef="#ctx0" brushRef="#br0" timeOffset="10320">14298 126 765 0,'0'0'121'0,"0"0"15"16,0 0-25-16,0 0-54 15,0 0-57-15,0 0 15 16,23 143-11-16,-7-51 6 15,-3 13-9-15,-7 13 13 0,4 10-12 16,-10 1 0 0,0-1-1-16,6-4 6 0,10-22-11 15,9-30 4-15,11-32-40 16,5-31-6-16,19-9 28 16,7-49 18-16,9-28 9 15,-12-24-8-15,-26 4-2 16,-38-5-2-16,-7 7 3 15,-101 6-4-15,-44 7 4 16,-32 7-9-16,-7 24 9 16,17 17-12-16,34 14 11 15,35 8-1-15,48 9 2 16,27 0 3-16,24 3-3 16,6 0 0-16,14 0-2 15,71 0-12-15,42-6 14 0,35 1 0 16,0-1 1-16,-16-2 2 15,-31-1 2-15,-39 3-5 16,-31 1 9-16,-23 1-3 16,-16 4 7-16,-6 0 11 15,0 0-8-15,0 0-8 16,16 9-8-16,9 31 0 16,13 17 6-16,6 1-5 15,11 5 8-15,-8-4-9 16,5-4 0-16,-8-9 4 15,-19-15-3-15,-12-17 0 16,-13-8-1-16,0-6-3 0,0 0-8 16,-29 0 0-16,-19-20-11 15,-2-9 12-15,12-5 6 16,22 3 4-16,10 0-2 16,6 5-2-16,0 6 4 15,0 2-1-15,0 2 1 16,6 1-6-16,25 6 6 15,20-5 0-15,4 8-2 16,-2 1 3-16,-4 5-4 16,-13 0 0-16,0 0 3 15,-11 0-6-15,-9 0 6 16,0 5-3-16,-2 10 2 0,-9-1-3 16,12 2 4-16,-3 2 0 15,10-1 0 1,1-5 0-16,3-6 3 0,10-6-3 15,4 0 4-15,-4 0-3 16,0-18 9-16,-10-8 6 16,-28-1 5-16,0-5 0 15,0-6-6-15,-38 4-1 16,-15 3 7-16,-8 8-12 16,7 3-5-16,10 14-4 15,11 6 6-15,5 0-12 16,9 0 4-16,-9 29 2 15,6 5-1-15,6 6 4 0,8 0-3 16,8 1 0 0,0-8-3-16,46-7-4 0,15-11 1 15,-1-7 6-15,3-8-1 16,7 0 2-16,-4 0-1 16,-6-17 1-16,-16 3 1 15,-8-10 4-15,-17 10-6 16,-9 6 3-16,-4 5 0 15,-6 3-1-15,3 0-4 16,10 0-5-16,-4 3-10 16,21 19 14-16,-5 4 3 15,3 6-1-15,1-7-4 16,-10 4-28-16,4-11 3 16,-12-4-2-16,6-6-9 15,-9-5 15-15,9-3 7 0,-1 0 17 16,3 0-4-16,6-17 12 15,4-5-5-15,2-2 1 16,8-1 0-16,-11 5 12 16,-9 5-13-16,-6 7-1 15,-7 8 1-15,10 0-1 16,6 0-6-16,3 0 1 16,-1 5 4-16,-2 10 1 15,0-4 0-15,-13 1 0 16,13-4 1-16,0 0 0 15,0-3-1-15,-3 2 0 16,4-4 2-16,6 5-1 0,-4-8-1 16,5 6-4-1,14 3-9-15,-3-4-104 0,9-1-187 16</inkml:trace>
  <inkml:trace contextRef="#ctx0" brushRef="#br0" timeOffset="10823">17025 458 596 0,'0'0'157'0,"0"0"-106"16,0 0-26-16,0 0-6 15,0 0 12-15,0 0 28 16,16 108-38-16,6-75-8 15,3-8-7-15,13-8 5 16,6-3-7-16,1-11 4 16,-7-3 4-16,3 0-3 15,-2-14 16-15,-4-24 25 16,-4-16-11-16,-9-15-10 16,-22-11 6-16,0-5-14 15,-31-10 13-15,-57 16-3 16,-5 10-4-16,10 26-10 15,26 20 5-15,21 14 1 0,14 9-23 16,-9 0-7-16,-23 38 0 16,-7 10 7-16,1 18 2 15,29 5-2-15,31-2-7 16,0-8 6-16,53-8-18 16,46-7 2-16,8-9 9 15,5-6 8-15,-10-2-5 16,-16-3-8-16,-20-2-13 15,-17 1 21-15,-16 0-13 16,-13 7-9-16,-1-1-1 16,-3-2-21-16,0-1-66 15,0-2-12-15,-1-14-53 16,7-6-47-16</inkml:trace>
  <inkml:trace contextRef="#ctx0" brushRef="#br0" timeOffset="11064">17918 154 639 0,'0'0'132'0,"0"0"-11"16,0 0-9-16,0 0-61 15,0 0-51-15,0 0 5 16,0 48 16-16,0-7 14 15,0 2 0-15,0-2-6 16,0 1-9-16,3-2-15 0,19-3-5 16,6 3-11-16,10 1-115 15,3-2-163-15</inkml:trace>
  <inkml:trace contextRef="#ctx0" brushRef="#br0" timeOffset="19132">112 2170 440 0,'0'0'182'0,"0"0"-86"16,0 0 28-16,0 0-23 15,0 0-41-15,0 0-34 16,-19-11-8-16,77-3-15 16,14-3 2-16,4 8 4 15,7 3-8-15,-7 0 19 16,-15 6-10-16,-8 0-4 15,-21 0 5-15,-10 0-11 0,-16 0 0 16,-6 6-5-16,0 26 5 16,-11 5 10-16,-38 8-10 15,-4 1 0-15,1-9-2 16,18-5 2-16,5-12-15 16,20-12 8-16,2-2-14 15,7-6 21-15,0 0-12 16,16 0-3-16,38 0 12 15,23 0 3-15,6 0 0 16,-8 3 0-16,-4 10 3 16,-8 0-5-16,-19 7 2 15,-11-6 0-15,-14 0-3 0,-19 4 2 16,0-1 1-16,-8 3-2 16,-52 5 2-16,-15-5-6 15,-8-6-30-15,7-2-52 16,12-12-62-16,13 0-109 15</inkml:trace>
  <inkml:trace contextRef="#ctx0" brushRef="#br0" timeOffset="19384">871 1967 430 0,'0'0'208'15,"0"0"-94"-15,0 0 0 16,0 0-45-16,0 0-36 0,0 0-31 16,159 14 23-16,-82 24 10 15,-8 7-24-15,-8 7 1 16,-7 2-5-16,-23 3-5 16,-9-5 8-16,-22 5-10 15,0-1-2-15,-9 2-33 16,-42-6-123-16,-2-12-134 15</inkml:trace>
  <inkml:trace contextRef="#ctx0" brushRef="#br0" timeOffset="19623">572 2988 709 0,'0'0'111'16,"0"0"-40"-16,0 0-25 15,0 0 14-15,430-199-23 16,-240 146-29-16,-5 2 2 16,-37 16-10-16,-55 27-51 15,-62 8-57-15,-31 6-95 16,-6 31-8-16</inkml:trace>
  <inkml:trace contextRef="#ctx0" brushRef="#br0" timeOffset="19802">750 3162 397 0,'0'0'217'16,"0"0"-165"-16,0 0 45 15,0 0 17-15,379-106-33 16,-192 49-26-16,42-8-34 15,-4 7 1-15,-38 7-22 16,-59 25-3-16,-67 17-82 16,-61 9-161-16,0 0-353 15</inkml:trace>
  <inkml:trace contextRef="#ctx0" brushRef="#br0" timeOffset="26093">2974 1947 624 0,'0'0'181'16,"0"0"-75"-16,0 0-31 15,0 0 14-15,0 0-38 16,0 0-34-16,-308-77-7 16,239 91-5-16,8 24-3 15,1 1 3-15,16 7-5 0,17 4 0 16,15 0 3-16,12-3-2 15,0 1-1-15,53-8 0 16,46-3 8-16,32-3-4 16,18-3 3-16,-3 1-4 15,-6 5-1-15,-32 0 9 16,-19-3-10-16,-36 1-1 16,-23-1 0-16,-27 4-1 15,-3-7-1-15,-38 6-1 16,-64 3 3-16,-35-8 6 15,-22-12-6-15,13-8-42 16,25-12 29-16,30 0-20 0,49 0 25 16,29 0-14-16,13-18-20 15,52-10-43-15,61-10 2 16,40-11-34-16,18 4-90 16,-6 5-315-16</inkml:trace>
  <inkml:trace contextRef="#ctx0" brushRef="#br0" timeOffset="26558">3600 2471 37 0,'0'0'321'16,"0"0"-140"-16,0 0-16 16,0 0-25-16,0 0-63 15,0 0 5-15,6-7-34 16,-6 7-21-16,7 0-6 16,-4 12-19-16,9 20 11 0,4 13 8 15,12-2-18-15,15 3 10 16,7-9-11-16,14-11 0 15,12-14 9-15,-7-10-11 16,5-2 0-16,3-2 4 16,-21-33 8-16,4-5 10 15,-21-6-18-15,-23 9 10 16,-10 6 16-16,-6 11-17 16,0 1 19-16,0 12-7 15,-6 7-25-15,3 0 10 16,-3 0-10-16,6 0-12 15,0 12-10-15,0 22 22 0,22 3 7 16,38-6-7 0,16-5-9-16,0-12 5 0,-7-8 1 15,-4-6 3-15,-12 0 2 16,-1-12-1-16,-14-13 7 16,-16-4-4-16,-19-2-4 15,-3 5 14-15,0-4-14 16,-38 12 5-16,-25-3-5 15,-14 4-6-15,11 9 6 16,27 1-37-16,31 7-53 16,8 0-62-16,8 27-90 15,59-1-54-15</inkml:trace>
  <inkml:trace contextRef="#ctx0" brushRef="#br0" timeOffset="27340">5318 2439 674 0,'0'0'181'0,"0"0"-27"16,0 0-46-16,0 0-12 15,0 0-40-15,-269-152-28 16,247 152-3-16,8 0-25 16,11 9-21-16,-2 25 21 15,5 10 9-15,0 0-8 16,0-3-1-16,38-6-13 15,9-10-10-15,3-11-9 0,-9-5-5 16,-2-9 8-16,-1 0 14 16,-16 0 15-16,0-14 7 15,-6-6-5-15,-2 6 3 16,-11 4-5-16,3 8 0 16,-6 2 5-16,0 0-5 15,10 0-5-15,9 0-2 16,6 2-9-16,19 22 14 15,11-4 2-15,8-6 0 16,20-3 1-16,2-11-1 16,20 0 0-16,-7-8 1 15,-12-18 3-15,-18-4-4 16,-27 5 6-16,-13-3 3 16,-19-1 25-16,-9 9 6 15,0 1-2-15,0 7 24 0,0 12-18 16,0 0-8-16,0 0-36 15,0 12-19-15,0 33 16 16,0 24 3-16,0 16 5 16,29 10 8-16,16 6-11 15,2 1 14-15,13 6-11 16,0-7-4-16,-5-5 9 16,-8-26-8-16,-14-19-1 15,-14-31 0-15,-19-20 2 16,0 0 8-16,0-32 50 15,-14-27-14-15,-24-28-37 0,0-10-9 16,0-17 3-16,-4-9-4 16,-2-3 3-16,0-2-3 15,13 8 0-15,1 8-8 16,14 21 6-16,16 25-6 16,0 23-3-16,0 17 5 15,16 12-13-15,29 8 10 16,22 6-10-16,3 0 11 15,-1 29 3-15,-1 14-7 16,-21 14 2-16,-25 6 6 16,-22-3-23-16,0 0-14 15,-22 0-17-15,-39-5-65 16,1-7-22-16,19-5-118 16,19-12-272-16</inkml:trace>
  <inkml:trace contextRef="#ctx0" brushRef="#br0" timeOffset="27871">7726 2494 641 0,'0'0'86'0,"0"0"-40"16,0 0 26-16,0 0-19 15,0 0 45-15,0 0-40 16,74 116-17-16,-65-84-22 0,1-6 1 16,2-1-8-16,4-13-5 15,0-7 2-15,1-5-6 16,11 0 1-16,10 0 12 16,0-22 4-16,15-24 19 15,-4-23-1-15,1-20-15 16,-9-13-1-16,-25-15-3 15,-16-3-12-15,0-6 2 16,-47 17-3-16,-29 12 6 16,-10 28-5-16,-4 32 5 15,-1 24 4-15,-2 13-16 16,-9 5 0-16,-8 49-7 16,8 20 8-16,20 15-2 0,40 6 1 15,42-5 0-15,3-9 4 16,90-4-4-16,34-12 0 15,3-2-3-15,-7-5 6 16,-8-14-3-16,-16 0 0 16,-14-6 1-16,-2-4-1 15,-20-3 0-15,-2-11 0 16,-7 3-1-16,-4 3-1 16,-11 0-5-16,-17 6-43 15,-19-6-66-15,-3 4-35 16,0-10-174-16</inkml:trace>
  <inkml:trace contextRef="#ctx0" brushRef="#br0" timeOffset="28127">8647 2062 775 0,'0'0'152'0,"0"0"-13"15,0 0-15-15,0 0-18 16,0 0-46-16,0 0-51 16,-110-63-9-16,110 100-9 15,0 20 9-15,0 14 18 16,28-2-16-16,10-3 2 0,0 3-4 16,10-4-3-16,6 4-10 15,6-6-155-15,10-18-111 16,12-19-268-16</inkml:trace>
  <inkml:trace contextRef="#ctx0" brushRef="#br0" timeOffset="28539">10392 2522 617 0,'0'0'120'0,"0"0"5"0,0 0-14 16,-321-192 2-16,235 135-23 15,10 6-40-15,3-1-17 16,13 7-10-16,19 7-14 16,11 1 13-16,21-2-14 15,9 1-7-15,0 7 3 16,0-1-4-16,9 12 0 15,43 9-7-15,4 11 3 16,18 5 1-16,-14 47 0 16,-13 19-12-16,-31 23 10 15,-16 18-19-15,-22 5 23 16,-54-11 1-16,6-14 0 16,32-29 9-16,22-26-9 0,16-17 0 15,0-18-3 1,48-2 0-16,41 0 3 0,41-14 0 15,39-31-2-15,24-13-44 16,13 1-144-16,-24 6-130 16</inkml:trace>
  <inkml:trace contextRef="#ctx0" brushRef="#br0" timeOffset="29048">11179 2443 756 0,'0'0'73'16,"0"0"-30"-16,0 0 26 16,0 0-32-16,0 0-20 15,0 0 67-15,48 111-52 16,-20-73-3-16,2-1-8 16,-5-3-6-16,13 3-5 15,7 1-4-15,9-13-3 16,9-5-3-16,4-7 3 15,2-13 3-15,8-13-2 16,5-44 16-16,1-14 5 16,-7-18-16-16,-29-14 3 15,-30 0-1-15,-17-8-1 16,-9-3 14-16,-81-3-14 16,-18 4 1-16,-21 22 1 15,-8 14-10-15,5 26 2 0,13 22-4 16,23 20-11-1,4 9 11-15,3 15-13 0,7 30 13 16,8 16 0-16,13 10 1 16,28 12-2-16,30 5 1 15,3 7-1-15,22 2-3 16,57-6 4-16,19-4 0 16,17-11-2-16,-1-16 4 15,0-5-2-15,1-15 0 16,-8 3 1-16,1-12-4 0,-15 0 3 15,-5-2-34 1,-17 0-32-16,-11 2-110 0,-18-5-69 16,-14 0-377-16</inkml:trace>
  <inkml:trace contextRef="#ctx0" brushRef="#br0" timeOffset="29392">12456 2400 465 0,'0'0'174'0,"0"0"-96"15,0 0 6-15,0 0-12 16,0 0-23-16,0 0-21 16,207-104-25-16,-169 104 12 0,6 17-12 15,-5 23 8-15,-14 9 4 16,-18 5 6-16,-7 9-4 15,0 3 2-15,-16 3-4 16,-28-6-3-16,5-10-9 16,20-10-2-16,13-11 3 15,6-17-4-15,0 1 0 16,9-14 1-16,43 11 3 16,1-2-2-16,23-11 2 15,4 4-3-15,25-4-2 16,2 0-11-16,-8 0-102 15,-17 0-116-15,-40 0-232 0</inkml:trace>
  <inkml:trace contextRef="#ctx0" brushRef="#br0" timeOffset="29582">13756 3056 117 0,'0'0'0'16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3:17.7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185 119 701 0,'0'0'248'0,"0"0"-48"16,0 0-49-1,0 0-37-15,0 0-42 0,0 0-44 16,-60-34-3-16,44 46-25 15,-1 31 0-15,-11 14 27 16,3 15-10-16,3 2-4 16,12 6-3-16,4 3-9 15,6 3 13-15,0-9-14 16,0-6 0-16,31-16-1 16,13-15 1-16,-1-11-23 15,7-15-54-15,10-6-54 16,17-8-49-16,25 0-114 15,11-20-189-15</inkml:trace>
  <inkml:trace contextRef="#ctx0" brushRef="#br0" timeOffset="235">697 397 531 0,'0'0'195'0,"0"0"-27"16,0 0-30-16,0 0-7 15,0 0-8-15,0 0-58 16,-23-34-21-16,23 34-28 16,0 6-13-16,0 31-2 15,17 11 7-15,27 9-4 0,-6-2 3 16,-1 2-7 0,-10-9-1-16,-8-5-83 0,0-8-125 15,-7-18-96-15,4-6-317 16</inkml:trace>
  <inkml:trace contextRef="#ctx0" brushRef="#br0" timeOffset="418">1345 657 563 0,'0'0'161'0,"0"0"-85"16,0 0 20-16,0 0-20 15,0 0-40-15,-153 152-12 16,125-118-12-16,-5 1-12 0,2-13-10 16,-4-1-162-16,13-10-313 15</inkml:trace>
  <inkml:trace contextRef="#ctx0" brushRef="#br0" timeOffset="711">1665 272 599 0,'0'0'118'16,"0"0"-49"-16,0 0 6 0,0 0-23 16,0 0-11-16,0 0-10 15,277 131 3-15,-271-88 0 16,-6-7-28-16,0-1 13 15,-6-6-8-15,-33-1-11 16,1-4 7-16,10-5 2 16,6-7-2-16,22-4-3 15,0-2-4-15,0-3-4 16,28-3-26-16,27 0-66 16,5 0-123-16,3 0-324 15</inkml:trace>
  <inkml:trace contextRef="#ctx0" brushRef="#br0" timeOffset="905">2288 563 513 0,'0'0'190'0,"0"0"-24"0,0 0 3 16,0 0-68-16,0 0-12 15,0 0-19-15,-85 143-32 16,46-100-19-16,1-3-17 15,6-3-2-15,9-10-18 16,12-9-156-16,11-9-160 16,0-9-327-16</inkml:trace>
  <inkml:trace contextRef="#ctx0" brushRef="#br0" timeOffset="1347">2813 209 745 0,'0'0'145'15,"0"0"-30"-15,0 0-24 16,0 0-41-16,0 0-48 16,0 0 0-16,154 16 18 15,-118 19-20-15,-5-1 2 16,-8-2-2-16,-14-1 0 15,-9-2-5-15,0 2 3 16,-22-2-2-16,-38 5 4 0,-10 1 2 16,5-4-2-16,15-8-8 15,25-9-2-15,18-14 5 16,7 0 5-16,0 0 0 16,32 0 8-16,13-4-7 15,2-1 1-15,-2 5-2 16,0 0 5-16,-7 0-4 15,0 9-1-15,-13 15 1 16,-3-8 3-16,-13 4-2 16,-1-6-4-16,-8 4 2 15,0 2 0-15,-33 3 9 16,-36 5-9-16,-24 1-3 0,-17-4-67 16,8-2-104-1,25-6-38-15,33-11-85 0</inkml:trace>
  <inkml:trace contextRef="#ctx0" brushRef="#br0" timeOffset="1574">3387 609 631 0,'0'0'198'0,"0"0"-148"16,0 0 25-16,0 0 39 15,0 0-49-15,0 0-22 0,6 117-15 16,-12-83-7-16,-16 3-18 16,-4-5 2-16,11-3-5 15,2-3 0-15,13-7-137 16,0-1-156-16,0-7-379 16</inkml:trace>
  <inkml:trace contextRef="#ctx0" brushRef="#br0" timeOffset="2007">3600 389 704 0,'0'0'205'0,"0"0"-88"0,0 0 20 15,0 0 3-15,0 0-74 16,0 0-36-16,-92-56-30 15,92 69-2-15,0 21 1 16,0 14 0-16,25 6 1 16,11-1 5-16,-5-5-5 15,17-11 0-15,5-16-15 16,8-16-16-16,-7-5 28 16,-4 0 1-16,-11-14 4 15,-14-11 14-15,4-4-7 0,-13 3 8 16,-7 3 2-1,-9 0-1-15,0 8 2 16,0 6-9-16,0 4-11 0,0 2 18 16,0 3-18-16,6 0-6 15,4 12-3-15,12 19 8 16,-5 12 0-16,11 0 1 16,-12-5 0-16,-4-8-6 15,-2-3 1-15,-1-11-49 16,-2-4-46-16,5-4-86 15,-2-8-123-15,21 0-418 16</inkml:trace>
  <inkml:trace contextRef="#ctx0" brushRef="#br0" timeOffset="2241">4190 0 708 0,'0'0'167'15,"0"0"-52"-15,0 0 12 16,0 0-58-16,0 0-68 16,0 0 39-16,99 111 16 15,-10-57-23-15,-2 10-2 16,-5-1-11-16,-19 8-8 16,-13-2 9-16,-17 0-20 15,-27-1 3-15,-6-2-4 16,-6-1-133-16,-71 1-242 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08:40.4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0 264 769 0,'0'0'102'0,"0"0"-49"0,0 0 16 15,0 0-1-15,0 0-35 16,0 0-27-16,349-20 69 15,-100-2-10-15,49 1-32 16,23-3-15-16,0 7-14 16,-32 6-2-16,-16 5-2 15,-34 3 0-15,-5 3 3 16,11 0-3-16,15 0 0 16,40 0 7-16,52-6 4 15,38-2 25-15,42 0-13 16,23-1-3-16,-4 3-4 0,-25 6-3 15,-35 0-10-15,-48 0 2 16,-45 0 0-16,-32 0-3 16,-14-5 2-16,-20-10 1 15,-10 1 6-15,-16 0 0 16,-24 5 4-16,-30 0-5 16,-43 6-8-16,-43 1 4 15,-28 2-1-15,-29 0-5 16,-9 0 5-16,0 0-1 15,0 0 3-15,0 0 4 16,10 0-7-16,2-3-4 16,15 0-3-16,1 0 3 15,-6 0 4-15,-6 0-3 16,-10 1 0-16,-6-1-1 16,0-1-45-16,0 2-60 0,-28 2-94 15,-10-3-115-15,-17 0-166 16</inkml:trace>
  <inkml:trace contextRef="#ctx0" brushRef="#br0" timeOffset="891">404 1098 607 0,'0'0'75'0,"0"0"-41"16,0 0 75-16,0 0-12 15,0 0-47-15,0 0-26 16,16 0-15-16,25 3-7 0,31 11 24 15,43-3 12-15,42-5 8 16,46-6 7-16,28 0-27 16,27 0-9-16,12 0-4 15,35-14-7-15,22-3 3 16,25-6-2-16,30 3-4 16,17 3 4-16,12 0-6 15,-4 11 11-15,3 0-2 16,-17 6 0-16,-21 0 0 15,-13 0-1-15,-32 0-6 16,-25 0 15-16,-13 0-6 16,-13-5 5-16,-10-1 2 15,-14-3-2-15,-36 3-1 0,-25 6-6 16,-39-2-2 0,-37 2 3-16,-27 0-4 0,-24 0 2 15,-17 0 0-15,-2 0 0 16,0 0 7-16,-1 0 3 15,-6 0 1-15,0 0-7 16,-12-3-6-16,2-3-2 16,-9 3-2-16,0 1 0 15,-3 2 0-15,-13 0-1 16,-3 0-1-16,0 0 2 16,0-3-3-16,0 3 0 15,0 0-18-15,0 0-34 16,-3 0-43-16,-41 0-112 15,-33 0-181-15</inkml:trace>
  <inkml:trace contextRef="#ctx0" brushRef="#br0" timeOffset="331055">1536 492 601 0,'0'0'154'16,"0"0"-21"-16,0 0-6 15,0 0-8-15,0 0-55 16,0 0-23-16,0 0-3 16,-14 0-31-16,14 0 10 15,0 0-11-15,0 0-3 16,6 0 15-16,32 0-17 15,10 0 4-15,19 0 23 16,-3 0-18-16,-4 0 0 16,-7 0-10-16,-1 0 2 15,-21 2 3-15,-2 5-5 0,-20-2 0 16,1-2-2-16,-10 3 0 16,0 5 1-16,0 7-4 15,0 2 5-15,-25 5 17 16,-20-3-16-16,0 2 1 15,7-10-2-15,7 1 2 16,9-10-2-16,6-2 0 16,13 0 1-16,3-3 0 15,0 0-1-15,0 0 0 16,0 0 6-16,0 0-6 16,0 0-3-16,0 0-3 0,31 0-4 15,1 0 7 1,13 0 3-16,2 0 0 0,7 0-5 15,7 3-1-15,-1 11 5 16,0 6 1-16,-18 3-1 16,-4 3-5-16,-19 2 6 15,-10 1 0-15,-9-3-4 16,0-4 7-16,-47-5-3 16,-19-2 1-16,-17 0 5 15,6-7-4-15,1-8-2 16,7 2-12-16,14-2 1 15,11 0-31-15,5 0-10 16,14 0-44-16,9-8-57 16,16-9-57-16,0-6-195 15</inkml:trace>
  <inkml:trace contextRef="#ctx0" brushRef="#br0" timeOffset="331475">2498 166 689 0,'0'0'190'0,"0"0"-26"16,0 0-35-16,0 0-14 15,0 0-46-15,0 0-33 0,-19-15 3 16,19 15-35-16,0 0 5 15,0 0-9-15,0 15 2 16,6 28 1-16,16 23 45 16,-6 10 2-16,-3 13-11 15,-10 9-24-15,-3-1 7 16,0 0-7-16,0-3-13 16,0-7 17-16,0-2-18 15,0-16 0-15,0-12 6 16,6-14-2-16,0-17-5 15,-6-12 0-15,4-12 1 16,2-2 0-16,-6 0-1 16,0 0 0-16,6 0-7 15,0 0-9-15,-6-2-22 0,4-18-27 16,2-3-118-16,-6-9-166 16,6-5-368-16</inkml:trace>
  <inkml:trace contextRef="#ctx0" brushRef="#br0" timeOffset="333812">3103 532 503 0,'0'0'166'16,"0"0"-70"-16,0 0 7 15,0 0-21-15,0 0-42 16,0 0-23-16,14-17-11 16,18 17-4-16,-1 0 9 15,-1 0-9-15,-16 0-2 16,-3 20 26-16,-11 9-20 15,0 2 14-15,0 3 4 0,-42 1-16 16,-9-1-5 0,9-6-3-16,4-7 5 0,16-10 2 15,16-6-6-15,6-5 0 16,0 0 7-16,0 0 2 16,0 0 13-16,0 0-4 15,0 0-6-15,33 0 2 16,17-5-7-16,10-6 4 15,-2 2-7-15,2 0-1 16,-7-2-8-16,15-1-33 16,-15 4-178-16,-15-4-343 15</inkml:trace>
  <inkml:trace contextRef="#ctx0" brushRef="#br0" timeOffset="334176">3790 212 780 0,'0'0'203'0,"0"0"-88"16,0 0 2-16,0 0-13 15,0 0-28-15,0 0-35 16,-6-3-1-16,6 3-4 15,0 0-17-15,0 0-2 0,0 0-17 16,0 6-12 0,0 37 3-16,0 20 9 0,-10 16 4 15,-12 8 10-15,-6 1-13 16,9 3 9-16,-3-2-10 16,8-5 0-16,5-10 5 15,9-12-1-15,0-10-4 16,0-16 0-16,0-4 2 15,0-15-4-15,0-3-59 16,0-11-72-16,0-3-80 16,31-5-168-16</inkml:trace>
  <inkml:trace contextRef="#ctx0" brushRef="#br0" timeOffset="334656">4197 532 642 0,'0'0'212'15,"0"0"-123"-15,0 0 33 16,0 0-45-16,0 0-34 16,0 0 9-16,159-103-4 15,-112 86 11-15,-12 5-9 16,-18 7-25-16,-14 5 3 0,3 0-28 15,-6 0 1 1,0 0-2-16,0 0-7 0,0 19 7 16,5 13 1-16,6 5 14 15,5 4 1-15,-10-1-15 16,10-3 0-16,-10 5 6 16,0-4-6-16,-6-1 0 15,0-3 1-15,0-5 4 16,0-3-8-16,0-12 3 15,0-5 0-15,-6-7-1 16,6 1 2-16,-6-3-1 16,3 4 4-16,-4-4-3 15,1 0 11-15,6 0-12 16,0 0 0-16,0 0-2 16,0 0-5-16,60 0 2 0,32-21-6 15,28-8 11 1,12 3-26-16,-9 3-43 0,-31 12-60 15,-60 6-110-15,-32 2-485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08:42.2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201 588 814 0,'0'0'127'0,"0"0"-26"0,0 0 27 16,0 0 7-16,0 0-46 15,0 0-27-15,22-88-18 16,-22 88-5-16,0 0-24 16,0 0-11-16,0 0-4 15,15 14-5-15,7 22 5 16,10 14 1-16,12 1 1 15,5-5-1-15,7-6-1 16,2-9 0-16,2-16 2 16,6-9-2-16,-5-6 0 15,-4 0 2-15,-5-32 0 16,-5-17 4-16,-15-10-4 16,-4-10 1-16,-19-8 3 0,-9-9-6 15,0-3 0-15,-37 0 1 16,-20 6 5-16,-20 12-8 15,-5 25 2-15,12 17 0 16,3 21-1-16,3 8 0 16,-12 3-7-16,-16 49 8 15,-12 19-2-15,11 6-4 16,27 0 6-16,40-8 0 16,26-3-2-16,9-4-1 15,81 2 0-15,24-4 0 16,17-6 4-16,-2-8-2 15,-14-9 2-15,-14-9-1 0,-17-1 2 16,-15-8-2-16,-15 1 0 16,-9 0 0-16,-14-6 2 15,-9 4-4-15,-6-1 2 16,-3 1-8-16,-4 0-42 16,1 12-67-16,-10-5-122 15,0 4-202-15</inkml:trace>
  <inkml:trace contextRef="#ctx0" brushRef="#br0" timeOffset="299268">1573 191 251 0,'0'0'191'0,"0"0"-59"15,0 0 33-15,0 0-53 16,0 0-38-16,0 0-26 16,-8-17-1-16,8 17 12 15,0 0-53-15,0 0-4 16,0 0-2-16</inkml:trace>
  <inkml:trace contextRef="#ctx0" brushRef="#br0" timeOffset="335993">1782 125 542 0,'0'0'237'15,"0"0"-100"-15,0 0-8 16,0 0 1-16,0 0-25 16,0 0-53-16,0-14-8 0,0 14-12 15,0 0-26-15,0 6 13 16,0 25-13-16,0 18 1 15,0 14 53-15,0-1-46 16,0 4 5-16,0-3-7 16,0 3-11-16,0-3 12 15,0 0-13-15,0-7-5 16,0-7-38-16,0-12-104 16,0-11-80-16,0-23-143 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08:09.0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15979 504 87 0,'0'0'708'16,"0"0"-551"-16,0 0-9 0,-76-172-11 16,38 137-25-16,-3 14-53 15,3 2-18-15,8 14 6 16,15 5-41-16,5 0-6 15,-12 3-6-15,-16 39 4 16,-7 24 2-16,7 17 4 16,16 3-4-16,22-3 6 15,0-6 0-15,0-11-4 16,38-17-2-16,12-18-9 16,5-14 7-16,8-15-12 15,4-2 12-15,3 0-4 16,0-8 9-16,-3-23-3 15,3-7 0-15,-10-4 2 16,9-1-3-16,-14 6 1 0,-17 11 0 16,-10 14 0-16,-12 10-2 15,1 2-9-15,5 0-34 16,3 28 25-16,-3 7 19 16,7-4-39-16,-7-5 5 15,1-10 15-15,-7-9-9 16,-13-7 23-16,3 0 6 15,-6 0 8-15,0-20 44 16,0-13-35-16,-17 3 12 16,-11-4 5-16,-10 8-18 15,7 3-1-15,5 11-6 16,-2 6-6-16,5 4-3 0,1 2 0 16,-4 6-22-16,-5 33 22 15,3 13 15 1,18 3-13-16,10-4-2 0,0-11-3 15,38-11-8-15,16-15-27 16,-12-6 2-16,2-8 10 16,-6 0 16-16,-10-6 10 15,-3-19-3-15,-11-4 6 16,-14-5 6-16,0-5-6 16,0-2 20-16,-6 1 4 15,-24 5-15-15,-1 16 7 16,-1 7-16-16,-4 12 5 15,-2 0-16-15,4 6 1 0,-4 23 7 16,10 8 7-16,12 3-2 16,16 0-4-16,0-1-1 15,63-10 0-15,20-9-4 16,15-11 4-16,1-9-3 16,3 0 1-16,-11-29 4 15,-8-8 4-15,-23-8-6 16,-22 1 0-16,-21 1 11 15,-17 7-7-15,0 4 5 16,-14 7 5-16,-24 10-12 16,7 12-2-16,5 3 0 15,14 0-10-15,9 37 10 16,3 8 2-16,0 10 0 16,9-4 1-16,29-2-1 15,0-6 4-15,-13-5-6 0,-11-10-2 16,-6-11-6-16,-8-8 1 15,0-6-6-15,0-3 13 16,-8 0-25-16,-44 0 15 16,5 0 10-16,3 0-11 15,11 0 7-15,24 0-27 16,9 0 3-16,0 0 13 16,22 0-20-16,48-3 23 15,28-17 12-15,10-12 0 16,1-10 11-16,-1-11-10 15,-20 0 1-15,-11-8 13 16,-30-4 6-16,-18-4 11 0,-26-5-9 16,-3 2 6-16,-10 9 14 15,-43 14-11-15,1 19-11 16,14 18 15-16,23 6-25 16,5 6-11-16,-2 18-4 15,-4 33 4-15,6 27 11 16,4 4-10-16,6-5 0 15,0 3 1-15,6-11-1 16,26-7-1-16,-1-13-21 16,4-11-65-16,4-18-54 15,-14-9-57-15,-3-11-90 16,-12 0-76-16</inkml:trace>
  <inkml:trace contextRef="#ctx0" brushRef="#br0" timeOffset="774">17275 630 389 0,'0'0'180'0,"0"0"-43"16,0 0 1-16,0 0-58 16,0 0-58-16,0 0-12 15,118-19 29-15,3 19 22 16,9-22-8-16,-9-10-16 16,-20-2-10-16,-31-3 4 15,-19-3 22-15,-35-3 8 16,-16-6-11-16,0-5-16 15,-45 0 4-15,-16 12-3 0,5 10-7 16,11 17-7 0,17 9 6-16,11 6-27 0,-14 23 0 15,-7 32 0-15,6 16 8 16,-2 9 1-16,34-2-9 16,0-7 0-16,0-5 4 15,50-15-4-15,4-7 0 16,10-17-2-16,8-6-10 15,-9-15-8-15,-2-6-6 16,-7 0 5-16,-10-8 20 16,-17-13-1-16,-5-7 2 15,-10-1 1-15,-12 6 4 0,0 6-3 16,0 8-2 0,0 9 0-16,0 0-5 0,3 0-4 15,10 17-9-15,3 12 18 16,6-1 0-16,1-8-1 15,9-2-7-15,15-16-18 16,8-2 16-16,17 0 4 16,7-25 6-16,-2-1 0 15,-17-6 1-15,-21 7 6 16,-25 5-6-16,-14 2 18 16,0 13 20-16,0-1-10 15,0 6-13-15,0 0-16 16,-25 6-6-16,-3 33 6 15,2 22 10-15,-2 16-9 16,28 7 10-16,0 9-8 0,0 16-2 16,0 11 1-1,0 24-1-15,6 1 3 0,4-5-4 16,6-14 0-16,-4-38 0 16,-9-30 2-16,4-30-2 15,-7-22 0-15,0-6 0 16,-38-17 36-16,-41-29-32 15,-20-11-4-15,-6-9 3 16,6 0 1-16,30 3-4 16,21 4 0-16,33-2-6 15,15-1 0-15,37-1-54 16,64 0-49-16,31-3-34 16,13-6-113-16,-2-11-145 0</inkml:trace>
  <inkml:trace contextRef="#ctx0" brushRef="#br0" timeOffset="-2325">13089 449 704 0,'0'0'306'16,"0"0"-181"-16,0 0-12 15,0 0 8-15,0 0-52 16,0 0-43-16,-46-52-26 0,46 84 3 16,0 14 6-1,0 11 10-15,0-3-13 0,0 6 11 16,0-3-17-16,0-2 6 15,0-12-5-15,0-17 1 16,0-12 0-16,0-12-2 16,0-2 0-16,0 0 15 15,0-16-5-15,-37-27 1 16,-1-20-7-16,0-18-3 16,-1-7 7-16,7-6-8 15,10-1 1-15,0 3-1 16,13 5 1-16,9 12-1 15,0 18 0-15,0 22-4 16,0 18 0-16,41 17-4 0,31 0-3 16,27 15 8-16,3 28-1 15,-9 16-2-15,-24 8-3 16,-31 1-9-16,-24 0 8 16,-14 1-37-16,-14-3-26 15,-55 2-96-15,-8-5-49 16,1-3-179-16</inkml:trace>
  <inkml:trace contextRef="#ctx0" brushRef="#br0" timeOffset="-1369">13527 738 287 0,'0'0'438'0,"0"0"-274"0,0 0-43 15,0 0 5-15,0 0-45 16,0 0-12-16,13-89-3 16,-13 89-45-16,0 0-21 15,-13 9-3-15,-7 25 3 16,1 12 6-16,3 6-3 16,13-9-2-16,3-7 0 15,0-10 5-15,0-9-4 16,10-11-2-16,21-6-7 15,8 0 7-15,-4 0 5 0,-10-20 1 16,5-6 5 0,-16 1-8-16,2-1 0 0,-5 0-2 15,1 9-1-15,-9 11 7 16,-3 4-7-16,0 2-3 16,7 0 2-16,8 0-11 15,8 2-1-15,8 21 11 16,13-3 2-16,5-2 4 15,1-10-4-15,-3-8-9 16,5 0 8-16,-14 0 1 16,3-20 3-16,-5-6 3 15,-19 1-4-15,-9-4 8 0,-8 0 2 16,0 9-1 0,0 9 15-16,0 5-15 0,0 6 8 15,0 0-19-15,0 0-13 16,0 0 3-16,0 26-1 15,0 9 11-15,0 1 7 16,0 1-6-16,0 1-2 16,0-2-4-16,0-4-29 15,0-3-11-15,0-12-22 16,0-3-34-16,0-6 18 16,0-8 11-16,12 0 31 15,-2 0 20-15,-1 0 21 16,10-22 6-16,-3-4-4 15,0-8 8-15,1-6 20 16,11-3-3-16,4-9 0 0,5 1 5 16,1 0 5-16,-5 5 18 15,-5 3 1-15,-12 11-2 16,-13 7 9-16,-3 7-21 16,0 4-8-16,0 3-16 15,-9 2-9-15,-7 7-2 16,-1 2-7-16,1 0-13 15,2 16 2-15,-9 39 11 16,7 11 7-16,3 5-6 16,13-7 2-16,0-8 4 0,0-10-7 15,0-12 0 1,0-14-3-16,6-11-11 0,4-6 0 16,6-3 2-1,6 0 12-15,9-6 7 0,8-14-7 16,-1 5 2-16,0 5 0 15,-2 6-2-15,-5 4-1 16,7 0-4-16,-6 6-4 16,-4 22 8-16,-3 7-45 15,11-1-112-15,5-4-85 16,14-19-305-16</inkml:trace>
  <inkml:trace contextRef="#ctx0" brushRef="#br0" timeOffset="-13320">0 1435 442 0,'0'0'155'0,"0"0"-118"16,0 0-25-16,0 0 88 16,0 0-1-16,338 9-7 15,-173-6 4-15,25-1-22 16,27 2-14-16,33-2-3 15,20 3-29-15,32-1 5 16,22-4-21-16,25 0 0 16,26 0 9-16,9 0-20 15,10 0 3-15,-19 0-1 16,-16 0 0-16,-28 0 7 16,-49 0-9-16,-38 0-1 15,-30 0 3-15,-36 0 0 16,-32 0-3-16,-25 6 0 0,-22 0 0 15,-17-4 3-15,-13-2-3 16,-8 0 5-16,-14 0 10 16,-18 0-1-16,-9 0 6 15,-15 0-20-15,-5 0 3 16,0 0 3-16,0 0-6 16,0 0 0-16,0 0-3 15,0 0-9-15,0 0-84 16,-38 0-127-16,-16 0-299 15</inkml:trace>
  <inkml:trace contextRef="#ctx0" brushRef="#br0" timeOffset="-19923">356 538 603 0,'0'0'266'16,"0"0"-114"-16,0 0-3 16,0 0-7-16,0 0-56 15,0 0-23-15,-12-34-39 16,12 34-23-16,0 0-1 16,0 31-12-16,0 11 12 15,0 11 10-15,0 0-6 16,0-4 3-16,0-3-7 0,12-12 0 15,-8-11 0-15,-4-11 3 16,6-10-3-16,-6-2 1 16,6 0 4-16,-6-8 10 15,10-38-13-15,6-26 9 16,6-19-1-16,1-15-2 16,-9-8-3-16,-3-1-4 15,-6 12 2-15,3 26 3 16,-8 32-6-16,0 25 0 15,0 20-2-15,6 0 2 16,19 31-11-16,4 29 2 16,13 17 9-16,-14 9 2 15,-6-1-2-15,0 2 0 0,-6-10-1 16,0-21-1 0,-1-21-5-16,-5-20-13 0,9-15 4 15,-16 0 12-15,14 0 2 16,5-43 2-16,6-18 10 15,4-7-8-15,-10 8 1 16,-6 20-2-16,-10 16 3 16,-6 19-8-16,9 5 3 15,15 26-16-15,7 23 12 16,7 16 2-16,-3 7 3 16,-10 2 0-16,8-3 1 15,-5-8 2-15,3-8-3 0,4-12-39 16,-16-9-60-1,3-8-123-15,0-12-53 0,-5-14-114 16</inkml:trace>
  <inkml:trace contextRef="#ctx0" brushRef="#br0" timeOffset="-18633">1405 761 173 0,'0'0'224'16,"0"0"-55"-16,0 0-20 15,0 0-18-15,0 0-40 16,0 0 11-16,-6-32-18 15,6 20-11-15,0-2-17 16,0-6-38-16,22-5-3 16,6-7-2-16,-9 1 11 15,0-7 1-15,-10 3-2 16,-9-1 3-16,0 14-4 0,0 10-2 16,0 9 14-16,0 3-30 15,0 0-4-15,-15 17-9 16,-17 26 9-16,-12 14-1 15,11 9 1-15,11 5 0 16,16-2 0-16,6-6 0 16,0-11-6-16,22-15-12 15,26-17-10-15,6-14-11 16,7-6 11-16,-1-18 28 16,6-31 9-16,-2-13-5 15,3-13 2-15,-11 1 27 16,-20-3-11-16,-20 0 3 0,-16 3 4 15,0 5-5 1,0 23-5-16,0 20-9 0,-13 17 13 16,4 9-14-16,-1 0-9 15,-12 40-12-15,-1 21 12 16,10 22 2-16,4 2 3 16,9 4-5-16,0-3 0 15,0-3 0-15,33-15 0 16,-5-16-9-16,4-18-49 15,-4-20-39-15,-3-14 10 16,5 0-42-16,-16-20 35 16,-3-20 30-16,-11-6 32 15,0 4 32-15,-25-1 1 0,-46 9 2 16,-1 6-1-16,1 7 0 16,11 13 9-16,18 4 6 15,7 4 2-15,26 0 1 16,3-2-6-16,6 2-12 15,0 0 0-15,12 0 2 16,37 0-2-16,17-6 18 16,19-14-2-16,1-11 17 15,13-7-1-15,-14-2 4 16,-25 0 6-16,-5 0 2 16,-27 6 2-16,-18 5-6 15,-10 13-2-15,0 6 11 0,0 10-19 16,0 0-27-1,0 0 1-15,-10 0-6 0,-5 38-2 16,-8 13 2-16,14 15 0 16,-4 0 2-16,13-6-2 15,0-2 2-15,0-8-2 16,0-9 0-16,32-13-4 16,6-11-9-16,12-17-40 15,-1 0 46-15,4-15 5 16,8-18 2-16,-10-11 10 15,-4 2-10-15,-14 2 0 16,-11 8 6-16,-6 15-5 16,-10 12-2-16,0 5 0 15,4 0-10-15,5 0 8 16,1 20-15-16,14 11 18 0,-16 1-1 16,16-5 2-16,-5-3 0 15,3-7-1-15,4-3-12 16,6-5 11-16,1-6-14 15,-1-3 9-15,-7 0 6 16,-9 0-5-16,-6 0 5 16,-2-12 4-16,-11-7-4 15,-3-1 15-15,0 2-5 16,0 7 8-16,0 2 10 16,-3 9-19-16,-5 0-9 15,8 0-1-15,0 0-12 16,0 20 6-16,0 12 7 0,27-1 0 15,17-3 0-15,-6-8 0 16,-1-8-5-16,9-4-7 16,-15-8 12-16,1 0 2 15,-4 0-2-15,-12-16 1 16,-7-8 13-16,-9-4-7 16,0-3 17-16,0-4-8 15,-53 1-5-15,-7 9 7 16,-11 7-17-16,2 10-1 15,14 5 0-15,17 3-7 16,23 0-9-16,15 8-61 16,0 21-44-16,15 2-74 15,50 1-145-15,23-3-335 16</inkml:trace>
  <inkml:trace contextRef="#ctx0" brushRef="#br0" timeOffset="-18199">3882 778 710 0,'0'0'170'16,"0"0"22"-16,0 0-54 15,0 0-29-15,0 0-48 16,-276-95-24-16,244 95-7 16,10 0-22-16,10 0-7 15,8 25-2-15,4 19 1 0,0 5 0 16,0-1 4-1,0 1-2-15,10-3-4 0,40-15 0 16,-1-8-2-16,11-18 2 16,3-5-4-16,4-5 6 15,-7-32 9-15,1-12-4 16,-14-14 27-16,-9-8 7 16,-16-9-9-16,-22-3 11 15,0-6-22-15,-16-1 6 16,-40 14-3-16,7 19-19 15,24 30 15-15,3 20-5 16,9 7-13-16,4 2 0 16,-7 47-13-16,0 26 13 15,10 16 5-15,6 6-3 16,0-2 1-16,0-9-3 0,38-12-24 16,6-8-31-16,11-18-52 15,-2-13-70-15,10-19-160 16,21-16-136-16</inkml:trace>
  <inkml:trace contextRef="#ctx0" brushRef="#br0" timeOffset="-18050">4555 744 167 0,'0'0'505'0,"0"0"-335"0,0 0-22 15,0 0-45 1,0 0-82-16,0 0-21 0,30-3-104 15,39 3-174-15</inkml:trace>
  <inkml:trace contextRef="#ctx0" brushRef="#br0" timeOffset="-17643">5401 412 106 0,'0'0'827'0,"0"0"-632"16,0 0-6-16,0 0-59 16,0 0-45-16,0 0-48 15,-121-141-9-15,121 141-28 16,45 5 0-16,15 19 2 0,3 14-2 16,-18 10 0-16,-13 2-1 15,-16 12 1-15,-16 1-1 16,0-4 1-16,-16-4 0 15,-39-7 0-15,-21-17 1 16,-7-10-1-16,5-18 0 16,5-3 1-16,18 0 2 15,33-8-3-15,19-13 0 16,3 1 1-16,0-1-1 16,3 8 0-16,32 5 0 15,-4 2-2-15,15 6-1 0,1 0 0 16,8 0 1-1,-5 22-4-15,-3 11 4 0,1 1-14 16,-3 0-77-16,5 3-72 16,-9-3-153-16,-17 2-338 15</inkml:trace>
  <inkml:trace contextRef="#ctx0" brushRef="#br0" timeOffset="-5579">6542 752 891 0,'0'0'170'0,"0"0"-58"15,0 0 34-15,0 0-45 16,0 0-27-16,0 0-41 16,0 0-10-16,-137-23-16 15,137 23-3-15,28 0-8 16,70 0-1-16,65 0 5 16,37 0 11-16,12-12-9 15,-11-2-2-15,-42 1 0 16,-38 1 0-16,-45 6 4 15,-38 3-4-15,-35 0 0 0,-3 3 15 16,0-5-11 0,-26-10 7-16,-57 1-10 0,-24-7 3 15,-14 3-6-15,-3 6 2 16,9 0 0-16,30 6-2 16,32 4 4-16,31-2-2 15,22 4 0-15,0 0-10 16,53 0 7-16,54 12-13 15,46 12 16-15,10-2 1 16,-12-2-1-16,-14 0 0 16,-22 0 0-16,-23 3 3 15,-26 0-2-15,-34 8-1 16,-32 3-3-16,0 9-4 16,-69 6-6-16,-21-3-106 0,5-6-106 15,30-9-135-15,33-5-334 16</inkml:trace>
  <inkml:trace contextRef="#ctx0" brushRef="#br0" timeOffset="-5008">8329 687 719 0,'0'0'254'0,"0"0"-70"15,0 0-15-15,0 0-39 16,0 0-67-16,0 0-33 15,0-38-17-15,0 38-13 16,13 20-9-16,-4 18 9 0,8 7 2 16,-1 1 9-16,6-6-10 15,0-11-1-15,7-9 4 16,-9-15-1-16,-3-5-2 16,-12 0 3-16,6-14 4 15,-8-35 7-15,11-26-9 16,8-24-4-16,-12-7 0 15,-4-2 2-15,-6 14-4 16,0 23 1-16,0 18 1 16,0 28 4-16,0 16-6 15,0 9 0-15,0 0-3 16,0 23-16-16,0 34 1 16,0 21 18-16,22 10 2 15,16-1 1-15,4-16-3 0,2-24 0 16,-6-15-2-16,-7-17-13 15,-1-15 8-15,1 0-1 16,14-41 8-16,8-16 12 16,-4-10-12-16,-5 0 0 15,-16 9 4-15,-9 19-3 16,-5 19 3-16,-14 14-4 16,5 6-3-16,6 8 2 15,11 41-26-15,9 17 27 16,1 11-2-16,-4 6 2 15,-6-3 0-15,0-9-2 0,-2-4-22 16,15-17-65 0,3-7-56-16,-7-17-41 0,8-11-120 15,-1-15-105-15</inkml:trace>
  <inkml:trace contextRef="#ctx0" brushRef="#br0" timeOffset="-3425">9629 841 274 0,'0'0'239'16,"0"0"-70"-16,0 0-14 15,0 0-38-15,0 0-9 16,-99-149-14-16,61 126-9 16,7 6-15-16,9 9-20 15,3 4-25-15,5 4-1 16,-2 0-24-16,-12 24-25 16,3 19 25-16,-4 11 8 15,14-3-7-15,15-8 2 0,0-11-3 16,44-13-2-16,17-13 2 15,-1-6-6-15,-4 0 6 16,-2-11 2-16,-18-12 3 16,-11-2 8-16,-9 7-12 15,-16 7 6-15,0 8 0 16,0 3-4-16,0 0 1 16,0 0-4-16,0 6-21 15,0 22 12-15,28 4 9 16,10-4 6-16,17-8-6 0,5-9-3 15,1-7-3 1,-1-4 5-16,-7-4 1 0,-11-27 10 16,-4-12-7-16,-9-11 1 15,-14-6 7-15,-15-6 9 16,0-8 18-16,0 3-9 16,-47 4 3-16,3 16-3 15,5 19-18-15,17 21 14 16,12 8-14-16,10 3-7 15,0 0-8-15,0 40-16 16,0 26 20-16,0 14 5 16,0 6 1-16,0 0-6 15,0-9 0-15,4-6 1 16,8-16-1-16,4-17 0 0,-7-20-5 16,-1-9 1-16,-3-9-2 15,-2 0 6 1,5-6 0-16,4-22 3 0,13-15 0 15,7-2-3-15,6-1 0 16,7 3 0-16,-13 9 4 16,-4 14-6-16,-19 12 2 15,-9 4-13-15,0 4 10 16,7 0-21-16,5 12-7 16,4 19 22-16,3 6-15 15,-5-2 1-15,-8-4-8 16,-4-5-18-16,-2-6 22 15,0-6-7-15,0-2 3 0,0-8 29 16,0-4 0 0,0 0 2-16,14 0 3 0,8 0 1 15,3-16-1-15,4-10 7 16,-4-5-5-16,-3 5 14 16,-10-2 4-16,-1 2 3 15,-3 5-7-15,0 5 8 16,-8 4 1-16,0 4-15 15,0 5 7-15,0 3-3 16,0 0-17-16,0 0-11 16,0 5 0-16,0 19 9 15,0 10 2-15,0 0 1 16,28-3 1-16,-6-2 0 0,3-9 3 16,-1-9-3-1,-2-2-2-15,9-9-2 0,1 0 1 16,6 0 2-16,-1-18 2 15,-1-4 2-15,-17-7-1 16,0 3 2-16,-9 10-6 16,-4-2 0-16,-6 13 4 15,0 2-4-15,0 3-2 16,3 0-4-16,10 8-15 16,9 24 16-16,-2 2 3 15,2 2 2-15,0-12 0 16,6-1 0-16,-6-9 0 0,-6-8-1 15,-6-2-19 1,-4-4 12-16,-6 0 3 0,9-15 5 16,-2-11 11-16,-1 0-11 15,3 6 0-15,-1 6 0 16,-3 5 3-16,-2 6-6 16,11 3 3-16,2 0-15 15,9 12 12-15,10 18-9 16,7-3 7-16,11-4 1 15,14-6-40-15,9-8 21 16,-6-9 2-16,-3 0 18 16,-20-4-1-16,-9-21 8 15,-6-7-4-15,-9-5 6 16,-18-3 10-16,-5 3 17 16,0 5-11-16,0 6 2 0,-28 13 8 15,-4 4-25 1,10 9-6-16,0 0-1 0,6 0-10 15,13 26 10-15,-3 11 0 16,6 1 2-16,0-2-3 16,0-4 1-16,22-7-2 15,-6-7-3-15,-1-4 5 16,1 3-1-16,0 3 1 16,0 11 0-16,-4 9 0 15,-12 15 3-15,0 11-3 16,0 8 4-16,0 15 3 15,-22 5 14-15,-9 6-7 0,2-2-1 16,14-10 14 0,5-11-17-16,4-9-1 0,-7-7-3 15,-7-10-5-15,-2-11 6 16,-6-11-7-16,6-12 0 16,-1-8 8-16,-8-9-6 15,-30 0 2-15,-24 0-4 16,-30-12-12-16,-22-19-73 15,1-15-119-15,-4-31-374 16</inkml:trace>
  <inkml:trace contextRef="#ctx0" brushRef="#br0" timeOffset="-2936">10080 360 808 0,'0'0'238'0,"0"0"-72"16,0 0-36-16,0 0-37 16,0 0-37-16,0 0-29 15,0-48-5-15,0 48-22 16,0 0-2-16,0 0-6 16,0 0 1-16,13 0-28 15,18 0 21-15,1 12-29 16,-4-2 5-16,-1 0 5 15,-5-5-5-15,-7-2 29 16,-2-3-8-16,-4 0 15 0,-9 0 2 16,0 0 3-16,0 0 13 15,0-5-6-15,0-18-7 16,0 2 32-16,-9 4-24 16,-23 0 6-16,4 5-5 15,11 7-12-15,3 5 0 16,6 0-10-16,8 0-6 15,0 0 5-15,0 0-13 16,-6 0 24-16,6 0 21 16,0 0-18-16,0 0 9 15,0 0-9-15,0 0-2 16,0 0 2-16,0 0-3 16,0 0-7-16,0 0-13 0,0 0-34 15,0 0-21-15,0 0-37 16,0 0-70-16,-10 9-135 15</inkml:trace>
  <inkml:trace contextRef="#ctx0" brushRef="#br1" timeOffset="5069">503 2522 860 0,'0'0'231'0,"0"0"-69"15,0 0-46-15,0 0-15 0,0 0-45 16,0 0-29-16,-16-55-17 16,16 55-10-16,0 21 0 15,0 15 4-15,16 13 1 16,9 8 17-16,3 3-12 16,10 3 3-16,1 0-4 15,-1-6-8-15,0-8 5 16,-7-11-6-16,-9-19 0 15,-14-10 6-15,-5-6-5 16,-3-3 3-16,0 0 1 16,0 0 3-16,0-26 24 15,0-17-1-15,-25-20-27 0,-11-13-1 16,11-14 2-16,-7-12-7 16,4-1 2-16,1-3 0 15,5 9 2-15,10 14-2 16,2 20 0-16,4 28-2 15,6 19-2-15,0 16 2 16,0 0-13-16,28 0-7 16,43 2 9-16,14 21 9 15,-2 9-7-15,-17 2 10 16,-17 6-15-16,-18 4 5 16,-18 6-5-16,-13 4-7 15,0 1-2-15,-60 2-32 16,-17 3-35-16,8-6-43 15,8-8-128-15,29-9-164 16</inkml:trace>
  <inkml:trace contextRef="#ctx0" brushRef="#br1" timeOffset="6010">1246 2808 675 0,'0'0'262'16,"0"0"-108"-16,0 0-3 15,0 0-33-15,0 0-54 16,0 0-23-16,-99-83-17 0,99 83-14 16,0 0-10-16,-3 0-11 15,-10 31-14-15,10 14 25 16,-3 13 5-16,6-4-5 15,0-7 0-15,6-13-6 16,42-11-2-16,13-9-8 16,-1-12 4-16,-7-2 10 15,-11 0 4-15,-7-20 2 16,-19-11-2-16,-16-7 5 16,0-8 7-16,0-1 1 15,-44-3 4-15,-17 11 9 16,-3 7-15-16,5 14 4 15,13 11-12-15,5 7-4 16,-3 0-2-16,5 28-8 16,8 18 9-16,18 5-3 0,13-1 2 15,0-4 1-15,66-16-3 16,21-10-3-16,18-14 5 16,8-6 1-16,2-3 0 15,-7-25 7-15,-29-7-6 16,-12 1 3-16,-22 3 1 15,-30-1 1-15,-4 7 15 16,-11 4 6-16,0 7-2 16,0 6 8-16,0 2-11 15,0 6 1-15,0 0-19 0,0 0-4 16,0 14-2-16,0 32-20 16,16 17 22-16,18 17 7 15,4 3-7-15,-13 8 1 16,-1 9 0-16,-16 1 1 15,-8-6-2-15,6-13 0 16,-6-20 0-16,0-25 3 16,0-17-2-16,0-14-1 15,0-6 2-15,0 0 2 16,0-8 10-16,0-32-10 16,0-20 0-16,0-23-8 15,0-20 7-15,0-14-4 16,0-6 2-16,0 2-1 15,0 10 0-15,0 14 0 16,0 17 0-16,0 26 1 0,-9 23 3 16,9 19-8-16,0 8 3 15,0 4-11-15,0 0-2 16,64 10-21-16,24 24 29 16,14 11 4-16,-12 7-9 15,-27-3 1-15,-10-10-2 16,-31-4-1-16,-22 0 6 15,0-7-9-15,-31 0 3 16,-42-2-2-16,3 0-23 16,0-9-5-16,11-3-10 0,20-2-31 15,29-1-47 1,10 0-85-16,0-5-137 0</inkml:trace>
  <inkml:trace contextRef="#ctx0" brushRef="#br1" timeOffset="6525">3123 2934 784 0,'0'0'156'0,"0"0"-17"15,0 0-16-15,0 0-21 16,0 0-46-16,0 0-22 15,-72-37-12-15,72 37-22 0,0 0-3 16,34 0-8-16,42 0 11 16,39 0 7-16,18 0-1 15,10 0-5-15,-3 0 3 16,-13 0 3-16,-35-6-4 16,-28-3 7-16,-29 4 0 15,-26 1 6-15,-9 2 17 16,0-7 13-16,0-2-3 15,-9-6-18-15,-42-3-19 16,-10 2 1-16,-2 5 3 16,-14 1-5-16,11 0 4 15,19 4-5-15,14 2 4 0,17 0 9 16,16 4-12 0,0-2 0-16,0 4-5 0,19 0-9 15,42 0 2-15,21 0 6 16,11 4 1-16,-2 10 1 15,-14 0 2-15,-11 6-4 16,-11 0 1-16,-23 2 0 16,-17 5-1-16,-15 4 1 15,0 3-1-15,-47 9-1 16,-46 0-35-16,-18 3-78 16,10-3-176-16,12-1-286 15</inkml:trace>
  <inkml:trace contextRef="#ctx0" brushRef="#br1" timeOffset="13898">5264 2794 870 0,'0'0'196'0,"0"0"-30"16,0 0-6-16,0 0-47 15,0 0-48-15,0 0-37 16,0 0 2-16,0 0 14 16,-16-86-19-16,16 86 4 15,0 0-11-15,0 0-14 16,0 4-4-16,0 29-1 16,0 18 1-16,0 21-2 15,0 14 4-15,7-1-1 16,-4 4 0-16,-3-6 1 15,6-14-1-15,-6-21 2 0,10-16-3 16,2-18 0-16,-12-11 3 16,0-3 1-16,0 0-3 15,0-32 11-15,0-19-4 16,-22-18-8-16,-6-8 0 16,-10-14 4-16,5-12-2 15,11-12-1-15,-3-5-1 16,12 9 0-16,13 17-3 15,0 25-5-15,0 26-3 16,0 20 8-16,29 6-23 16,32 5 2-16,14 12-15 15,12 0-13-15,4 0-16 16,-2 32-67-16,-19 17-86 0,-28 8-68 16,-23 10-164-1</inkml:trace>
  <inkml:trace contextRef="#ctx0" brushRef="#br1" timeOffset="14641">5182 3062 621 0,'0'0'214'16,"0"0"-169"-16,0 0-1 16,0 0 21-16,0 0-19 15,0 0 14-15,190 0 25 16,-84 0-41-16,7-17-16 0,5-3 9 15,3-3-1 1,-30 3-8-16,-23 0-5 0,-37 12-10 16,-21 2-2-16,-10 0 13 15,0 3 20-15,0-2 11 16,-38-1-51-16,-11 6-4 16,-11 0-2-16,0 8-4 15,7 21 6-15,5 11-1 16,10 2-5-16,9 7 6 15,20-3 3-15,9-5-1 16,0-8-4-16,0-3-1 16,53-11 3-16,7-8-2 15,1-11 0-15,9 0 0 16,-9 0 1-16,-8-28 2 16,-4-12 2-16,-11-11 0 0,-10-1-1 15,-25-6 8 1,-3 2-7-16,0 4 9 0,-19 10 5 15,-17 13-13-15,-1 15 8 16,11 8-10-16,-8 6-2 16,2 3-3-16,-7 28-9 15,1 9 12-15,16 6-2 16,13-3 5-16,9-3-5 16,0-9 2-16,0-8-11 15,28-9 4-15,-3-5-23 16,13-6 6-16,11-3 17 15,11 0 4-15,7-9 3 0,2-17 0 16,-1-2 2 0,-5-1 0-16,-10 3-2 0,-1 4 0 15,-14 5 4-15,-13 8 0 16,-3 4-8-16,11 5 4 16,3 0-4-16,16 0 1 15,-5 28-4-15,8 9 7 16,-17 3-5-16,6 3 9 15,-11-3-5-15,-5-3 1 16,-3-6 0-16,-9-7-4 16,3-10 4-16,-3-8 0 15,-7-5-3-15,21-1-78 16,17 0-90-16,29-18-100 16,22-28-574-16</inkml:trace>
  <inkml:trace contextRef="#ctx0" brushRef="#br1" timeOffset="15909">7617 2982 747 0,'0'0'185'0,"0"0"-119"16,0 0 65-16,0 0-20 15,0 0-42-15,0 0-31 16,-28-8-31-16,86-22-3 15,11-9 10-15,18-10-7 16,-4 1 21-16,-23 8-11 0,-35 2 14 16,-19 10 10-16,-6 8-11 15,0 2-5-15,-16 10-10 16,-12 6-5-16,-11 2-10 16,1 0-4-16,-3 34 4 15,-3 17-2-15,11 9 3 16,22 9-2-16,11-1 2 15,0-5-1-15,5-9 0 16,40-11-1-16,9-14-2 16,1-12 2-16,14-11-10 15,-3-6 11-15,-2 0 0 16,3-23 2-16,-6-11 3 16,-8-4-1-16,-5-4-4 15,-3 1 4-15,-14 7-3 16,-2 11 1-16,-20 12-2 0,1 7 0 15,9 4 0-15,1 0-9 16,8 4-6-16,3 16 12 16,-2 2-5-16,-7 4 5 15,-6-8-9-15,-16-4 6 16,6-11-6-16,-6 0-3 16,0-3 15-16,0 0 7 15,0 0-1-15,0-11 9 16,-35-12-9-16,-6-3-5 15,2 6 13-15,2 3-10 0,8 4 7 16,13 8-3-16,-6 5-8 16,0 0-5-16,-1 18-2 15,4 19 7-15,13 6 0 16,6-3 0-16,0-3-2 16,6-9-1-16,27-8-12 15,5-8-7-15,-7-9 5 16,7-3 15-16,-5 0 2 15,-5 0 2-15,-6-21 1 16,-12 2 7-16,-10-1-5 16,0 0 9-16,0 6 3 15,0 8-2-15,0 3 7 16,0 3-15-16,0 0-7 16,0 0-3-16,12 0-17 15,7 11 17-15,16 9 0 0,7-3 6 16,12-5-7-16,12-12-4 15,4 0 5-15,6 0 0 16,-21-17 6-16,-11-9 2 16,-16 4-5-16,-18-7 6 15,-4 0 4-15,-6 0-5 16,0 4 5-16,0 7 7 16,0 7-6-16,-6 9 1 15,6 2-10-15,0 0 0 16,0 0-4-16,0 28-21 15,0 15 23-15,23 8 3 16,-1-6-2-16,9 2-2 0,-9-5 0 16,4-5-7-16,-4-2 1 15,-5-7-13-15,-12-8 1 16,-5-7 2-16,0-11-20 16,0-2 19-16,0 0 9 15,-10 0 4-15,-18 0 2 16,3-11-5-16,12-1 7 15,13 7-5-15,0-2 1 16,0-1-3-16,22-6-16 16,38-10 2-16,20-7 20 15,8-6 0-15,-8-5 2 16,-12-1 1-16,-21 3 4 16,-12 3 0-16,-20 3 11 0,-15 6-1 15,0 12 26-15,0 2-16 16,0 11-4-16,-6 3 5 15,-25 0-26-15,-1 28-5 16,-13 18 4-16,16 6 2 16,29-6 0-16,0-12-1 15,0-5 0-15,35-10-3 16,12-4 3-16,8-5-1 16,5-6-31-16,-5-1-78 15,-17-3-247-15</inkml:trace>
  <inkml:trace contextRef="#ctx0" brushRef="#br1" timeOffset="17072">11001 3144 161 0,'0'0'701'0,"0"0"-591"15,0 0 34-15,0 0 5 16,0 0-13-16,-99-150-62 0,65 124-32 16,9 6 3-1,-4 6-23-15,10 8-12 0,7 4 4 16,-4 2-14-16,5 0-6 15,-17 5-3-15,-4 26 6 16,-7 12-3-16,3 3 6 16,19-3-3-16,17-3-1 15,0-9-22-15,0-8-11 16,39-12-6-16,2-8 28 16,9-3 15-16,-9 0 0 15,4-29 0-15,-16-2 14 16,-13-3-9-16,-7 2 11 0,-9 7 4 15,0 5-2 1,0 8 11-16,0 6-20 0,0 6-1 16,0 0-8-16,0 0-3 15,6 0-6-15,16 20-9 16,11 9 18-16,14 0-2 16,13-6-5-16,23-12-13 15,-1-11 16-15,5 0 0 16,-12 0 4-16,-4-31 0 15,-18-12 2-15,-7-11 4 16,-8-9-5-16,-32-9 0 16,-6-5 16-16,0 0-6 15,0-3 11-15,-38 11-7 16,-1 15-5-16,11 22 10 16,12 18-8-16,6 14 2 15,10 0-14-15,-12 0-5 16,-10 55-12-16,-5 24 8 0,-10 18 9 15,15 3 10-15,15-8-10 16,7-9 0-16,7-15-1 16,46-13 0-16,18-15 0 15,-5-20-7-15,4-14-10 16,15-6 17-16,5-3-10 16,-4-29 11-16,-4-5-5 15,-21-6 8-15,-20 3-3 16,-19 1 1-16,-9-2 1 15,-13 9 7-15,0 13-9 16,0 7 0-16,0 12 4 0,0 0-4 16,0 0-7-16,0 15-12 15,0 19 19-15,0 9-4 16,0-3 4-16,0-5 0 16,3-7 0-16,16-8-11 15,0-6-16-15,9-8-4 16,5-6 6-16,5 0 19 15,0 0 1-15,-7-20 5 16,5-12 3-16,-5-5 2 16,-9 3-6-16,1 5 2 15,-20 9 1-15,-3 12 20 16,0 8-9-16,0 0-11 16,0 0-2-16,6 17-23 15,10 15 20-15,12 5 0 0,11-3 6 16,8-12-6-16,13-7 1 15,1-10-1-15,9-5 1 16,-3 0 4-16,-4-20-2 16,-2-14 2-16,-23-9-2 15,-7 1 10-15,-24-7-5 16,-7 6-3-16,0 2 2 16,-32 11-4-16,-7 12 0 15,6 10-10-15,13 8-33 16,7 0-103-16,7 17-106 15,6 15-42-15,0 4-339 16</inkml:trace>
  <inkml:trace contextRef="#ctx0" brushRef="#br1" timeOffset="18241">13431 2877 621 0,'0'0'232'16,"0"0"-101"-16,0 0 39 15,0 0-11-15,0 0-82 16,0 0-23-16,-149-135-20 16,118 135-26-16,4 0-5 15,-6 20-3-15,-9 19 0 16,4 8 3-16,9 3-3 16,14 0 0-16,15-10 0 0,0-9-6 15,0-8-1 1,31-14-25-16,29-9 21 0,9 0 7 15,8 0 5-15,0-28-1 16,-11-7 0-16,-11-2 2 16,-17-1 7-16,-16 2-8 15,-13 7 6-15,-2 8 17 16,-7 10-23-16,0 5 8 16,0 6 4-16,0 0-13 15,0 0-9-15,0 32-10 16,0 8 19-16,0 4 3 15,0-8-1-15,37-10-4 0,12-9-4 16,4-11-9-16,7-6 11 16,8 0 4-16,1-12 0 15,2-17 3-15,-12 1 0 16,-14 2-3-16,-22 7 0 16,-20 7 2-16,-3 4 3 15,0 4-4-15,0 4-1 16,0 0 0-16,0 0-1 15,13 0-5-15,4 0-13 16,13 9-14-16,8 7 31 16,1 2-23-16,-8-6-1 15,7-9 14-15,0-3 0 16,17 0 11-16,5-12-2 16,9-20 3-16,-8-4 10 15,-11-1-5-15,-18 2 17 0,-23 9 19 16,-9 10-5-16,0 6 16 15,0 10 0-15,0 0-37 16,0 6-9-16,-31 40 6 16,-23 20-12-16,-13 20 20 15,20 2-20-15,18 12 8 16,13 6-2-16,7-3-3 16,-5 3 11-16,0-7-14 15,-13 2 0-15,-11-1 1 16,7-12 3-16,-7-15-4 15,10-25 0-15,-2-23 0 16,-1-16 0-16,-15-9 1 0,-7 0-1 16,-17-23 10-16,0-20-7 15,1-5-3-15,-7-7 0 16,2 6-7-16,21 1 3 16,29-3-13-16,24-6 5 15,46-15-10-15,81-11-13 16,21-11 15-16,18-4-1 15,-10-1 10-15,-4 4 7 16,-21 9 4-16,-27 12 0 16,-40 11 4-16,-29 14-1 15,-26 10 5-15,-9 4 6 16,0 7 2-16,0 8 13 16,0 8-16-16,0 6 2 0,0 6 5 15,0 0-20 1,0 0 0-16,0 0-8 0,0 0-9 15,0 26 17-15,-9 6 2 16,-4 5 1-16,13-3-2 16,0 3 3-16,0 3-7 15,16 2 3-15,19-1 0 16,4-1 1-16,2-6-1 16,-4 0-9-16,1-8 8 15,-3-3-6-15,-18-9 6 16,-9-8-8-16,-8 0-14 15,0 0 2-15,-38 0-6 0,-37-1 21 16,-18 4-27 0,-6-3-55-16,8-3-67 0,20-3-175 15,11 0-450-15</inkml:trace>
  <inkml:trace contextRef="#ctx0" brushRef="#br1" timeOffset="19195">15719 3096 590 0</inkml:trace>
  <inkml:trace contextRef="#ctx0" brushRef="#br1" timeOffset="22102">20884 2659 909 0,'0'0'134'15,"0"0"4"-15,0 0 15 16,0 0-52-16,0 0-54 16,0 0-40-16,-22-43-7 15,22 69-6-15,15 8 6 16,14 2 0-16,2-6 2 16,8-4 8-16,5-9-10 0,4-6 0 15,-3-11 5 1,15 0-3-16,17-8 3 0,-2-35 5 15,4-14-6 1,-11-12 13-16,-24-11-6 0,-27-3 1 16,-17-6 6-16,0 1-10 15,-30 5 12-15,-52 8-11 16,-10 18-8-16,-9 17 14 16,-6 17-15-16,10 23 0 15,4 0-4-15,8 23 0 16,8 26 4-16,17 14 0 15,35 9-1-15,25 5-6 0,0 0 7 16,47-6-2-16,35-2-5 16,17-6 8-16,9-6-1 15,7-5 0-15,-8-7 1 16,-5-11-2-16,-12-2 1 16,-21-7 0-16,-17-5-1 15,-18-2 6-15,-5-4-5 16,-7-3 0-16,0 3 0 15,-6-3-2-15,-10 4 2 16,-6 0-8-16,0 5-83 16,0-6-119-16,-19-11-272 15</inkml:trace>
  <inkml:trace contextRef="#ctx0" brushRef="#br1" timeOffset="22635">22100 2394 741 0,'0'0'357'15,"0"0"-268"-15,0 0 49 16,0 0-36-16,0 0-23 16,0 0-26-16,35-141-33 15,-19 130 14-15,-7 2-13 16,5 6-8-16,-14 1 13 0,3 2-16 15,10-4-2 1,3-1 3-16,6 2-7 0,-7 3-2 16,1 0-2-16,-9 0-6 15,2 12 4-15,5 23 2 16,-12 18 0-16,-2 10 14 16,0 5-11-16,0 4 4 15,0 0-7-15,0-7 0 16,0-5 5-16,0-8-4 15,0-6-1-15,0-9 3 16,0-11-1-16,0-10-2 16,0-11 0-16,0-1-1 15,0-4 1-15,0 0 0 16,0 0 5-16,0 0-3 16,-16 0 0-16,-16 0-3 15,4 0 1-15,12-4 0 16,16 3-1-16,0-3 1 0,0 4 0 15,0-6 0-15,13 1-14 16,64-9 4-16,33-6 1 16,24-3 2-16,-20-1-3 15,-13 2-50-15,-30 5-36 16,-5 0-141-16,-2-1-253 16</inkml:trace>
  <inkml:trace contextRef="#ctx0" brushRef="#br2" timeOffset="38718">15824 2979 362 0,'0'0'162'15,"0"0"-43"-15,0 0-10 16,0 0-10-16,0 0-38 0,0 0 20 16,-7-74-14-16,7 54 5 15,0-3 5-15,0-3-22 16,0-5-7-16,-12 2-16 15,-21 6-9-15,11 9 1 16,6 8-6-16,7 6-7 16,3 0-11-16,-32 0-12 15,-17 14 5-15,-11 24 4 16,-8 13 3-16,8-5-4 16,22 0-14-16,19-6 13 15,25-11-10-15,0-3-16 16,0-12 1-16,31-6 9 0,16-8 11 15,13 0 10-15,8 0 2 16,-7-22-2-16,-5-13 11 16,-11-5-8-16,-8-11 17 15,-13-10 10-15,-15-7-2 16,4-12-3-16,-10-3-14 16,-3 12-2-16,0 10 9 15,0 21-5-15,0 20 6 16,0 15 4-16,0 5 0 15,0 0-23-15,0 0-3 16,0 0-12-16,0 28-6 16,0 24 16-16,-3 19 5 15,3 6 2-15,0-1-2 16,0-5 0-16,0-6 1 16,31-2-1-16,7-6 0 0,9-14-10 15,-8-15-11 1,5-10-8-16,-6-16 9 0,0-2 15 15,1 0 2-15,-7-14 3 16,-4-14 7-16,-12-4-5 16,-7-5 4-16,-9 2-6 15,0-1 4-15,0 1 17 16,0 12-11-16,-19 5 0 16,0 11 0-16,10 7-10 15,3 0-1-15,-4 0-17 16,-6 7 5-16,1 26 13 15,-4 1-2-15,2 0 2 0,17-2-7 16,0-4-16-16,0-2 2 16,0-3-2-16,17-1-15 15,20-4 10-15,8-7 5 16,5-11 22-16,5 0 1 16,-2 0 0-16,-5-17 6 15,-3-9-2-15,-20-5 1 16,4 3 8-16,-14-6 6 15,-8 1 21-15,-7 5-12 16,0 2-9-16,0 3 8 16,0 12-11-16,-13 2-6 15,4 7 3-15,-1 2-8 16,4 0-5-16,6 0-11 0,-6 0 1 16,-4 0 1-16,-12 20 6 15,-6 8 3-15,4 1 0 16,21-2-9-16,3-3-7 15,0-2-10-15,0-6-2 16,0-8 9-16,0-2-3 16,3-6 15-16,21 0 6 15,-2 2-1-15,6-2 2 16,-12 3 0-16,0 3 2 16,-1 14-4-16,1 12-1 15,-3 11-1-15,-10 11 2 16,-3 2-2-16,0 2 2 0,0-3 2 15,0-10 0-15,0-7 2 16,0-16-2-16,0-8 1 16,0-11-1-16,0-3 1 15,0 0 0-15,0 0 12 16,0-3 2-16,0-28 33 16,22-15-37-16,1-14 11 15,6-11 9-15,8-18-8 16,1-8-16-16,1-3-4 15,-7 17-1-15,-10 26 2 16,-13 25-4-16,-2 21 2 16,-7 11 3-16,0 0-5 15,0 0-5-15,0 0-8 0,6 31-11 16,-3 20 24 0,3 7 0-16,1-4 0 0,-4-5 0 15,16-14-1-15,-10-11-2 16,8-12-8-16,-4-6-2 15,-4-6 7-15,1 0 1 16,12 0 1-16,6-12 4 16,10-16 5-16,1-3-3 15,-8-1 1-15,-2-2-2 16,-20 8 3-16,-2 4-3 16,-4 7-1-16,-3 9 4 15,0 6-4-15,0 0-1 16,0 0-10-16,6 9-6 0,0 14 11 15,10 8 6-15,0-9-1 16,7-4 1-16,-7-6-4 16,0-7 2-16,-4-5 0 15,-2 0-2-15,5 0 4 16,1 0 0-16,0-14 3 16,-3-12 3-16,-7 0-4 15,-3-2-1-15,-3-1 3 16,0-2-3-16,0 2 8 15,0 4 0-15,-3 7-5 16,-16 7 14-16,16 11-8 16,-4 0-10-16,-2 0-10 15,-13 26-4-15,6 11 10 16,4 9 8-16,12-4-8 0,0-9 1 16,0-5 0-16,12-8 1 15,20-6-2-15,-7-5 2 16,3-7 2-16,2-2-1 15,1 0 1-15,-5 0 5 16,8 0-1-16,-2-14 0 16,-6-1 2-16,-7 5 0 15,-10 1 2-15,-9 2 2 16,0 7-1-16,0 0 7 16,0 0-13-16,0 0 8 15,0 0-6-15,0 0-4 16,0 0 0-16,0 0-1 0,0 0-10 15,0 0-16-15,0 0-72 16,0 0-123-16,0 10-90 16</inkml:trace>
  <inkml:trace contextRef="#ctx0" brushRef="#br2" timeOffset="40149">18384 2509 589 0,'0'0'293'16,"0"0"-166"-16,0 0-21 16,0 0 12-16,0 0-11 15,0 0-45-15,-61-82-39 16,61 102-23-16,-12 41-8 16,8 28 8-16,-8 22 14 15,-4 15 0-15,0 5-11 0,1 6-2 16,-17 4 3-16,4-7-4 15,1-20 0-15,5-28-17 16,22-35-9-16,0-29-1 16,0-22-3-16,41 0 26 15,42-51 4-15,21-26 5 16,5-11-3-16,-10-13 3 16,-36 4-2-16,-40 5 3 15,-23 10-4-15,-8 11 0 16,-55 8 0-16,-26 12-2 15,-6 10 0-15,0 13-2 16,22 5 2-16,12 9-1 16,26 8 0-16,26 0 1 15,9 3 3-15,0 0-3 16,0 1-2-16,0-4-1 0,38-2-4 16,39-7 1-16,36-2 6 15,19 0 3-15,-13 8-2 16,-4 6-1-16,-36 3 0 15,-12 0 4-15,-19 0-3 16,-17 8 3-16,-3 16-4 16,-4 7 0-16,-9 13 3 15,-5 7-3-15,-10 2 0 16,0-1 7-16,0-9-7 16,0-8 0-16,-3-13-1 15,-13-8 0-15,3-8-1 16,-4-6-12-16,8 0 5 0,-4 0 9 15,-2-8 0-15,5-26-7 16,10-9 7-16,0-9 0 16,19-2 0-16,42 0 1 15,5 5-2-15,-3 9 1 16,-2 11 0-16,-15 12 6 16,-24 6-3-16,-14 7-1 15,-2 4-2-15,-6 0 4 16,0 0-4-16,0 0 0 15,0 0-6-15,0 10-5 16,0 21 11-16,0 9 2 16,0 0 2-16,0-3-3 15,11-5-1-15,24-13 0 0,-4-5 0 16,7-14 5-16,1 0 0 16,2 0-1-16,-3-14 4 15,0-14-4-15,-4-7-3 16,-17-4 18-16,-7-7-8 15,-10-3-3-15,0 4 8 16,0 1-8-16,-33 10 5 16,-11 11-5-16,12 12-2 15,4 8-2-15,3 3-4 16,3 0-9-16,-8 34 5 16,11 13 4-16,7 4 0 15,12 0 0-15,0-5 1 0,12-8-2 16,29-16 0-1,11-8 1-15,8-14-1 0,-7 0 1 16,5 0 4-16,-1-14-4 16,-10-8 3-16,-8-2-1 15,-10 4-1-15,-14 0 0 16,1 0-1-16,-5 5 4 16,-6 5-1-16,4 4-3 15,-9 2-1-15,14 4-3 16,8 0-5-16,-6 12 1 15,15 17-2-15,-2-1 10 16,-10 1-1-16,4-6-3 16,-7-3-2-16,3-11-1 15,-10-4-5-15,1-5 6 16,-10 0-1-16,12 0 7 0,10 0-3 16,3-18 3-16,13-7 2 15,-5 0 0-15,5-1 0 16,-10 0 1-16,-6 6-1 15,0 9-1-15,0 5 2 16,5 6-3-16,11 0-4 16,-1 0 3-16,9 0-5 15,-5 14 5-15,-3 6-35 16,-4 0-80-16,-9 3-93 16,-1-6-117-16,-9 0-322 15</inkml:trace>
  <inkml:trace contextRef="#ctx0" brushRef="#br2" timeOffset="41409">17476 2790 441 0,'0'0'105'0,"0"0"-78"0,0 0 7 15,0 0 4-15,0 0-2 16,0 0-2-16,6 0 19 16,-6 0 25-16,0 0-9 15,0-2-3-15,0 2 24 16,0-3-28-16,3 3-10 0,-3-2-10 15,0 2-22-15,0 0-11 16,0 0-9-16,0 0-6 16,0 2-9-16,0 23 7 15,0 10 8-15,0 2 0 16,0-6 5-16,0-2-1 16,0-6-4-16,0-12 0 15,6-2 0-15,4-6 0 16,3-3-1-16,2 0 1 15,14 0 1-15,-10 0 4 16,9-14-2-16,-11 0-3 16,-1-7 8-16,-10 4-6 15,3 3 0-15,-2-1 0 0,-7 4 2 16,6 2 0-16,-6 7-2 16,0 2-2-16,0 0 0 15,0 0-9-15,0 0-4 16,6 6 4-16,4 14 9 15,6-1 0-15,6 1-1 16,3-5-1-16,3-6 1 16,-5-4-10-16,-1-5 2 15,-6 0-1-15,0 0 7 16,0-3 3-16,6-17 2 16,-13-3-1-16,-1-3 4 15,-8 1 1-15,0-1 16 16,0-6 1-16,0 7-9 15,0 5 8-15,-11 8 4 0,5 10 0 16,-4 2-11-16,-2 0-15 16,2 17-19-16,-5 16 19 15,8 11 0-15,7-9 0 16,0-4-3-16,26-8-15 16,41-13-64-16,2-3-116 15,-17-7-459-15</inkml:trace>
  <inkml:trace contextRef="#ctx0" brushRef="#br2" timeOffset="27639">9060 5120 449 0,'0'0'180'0,"0"0"-65"15,0 0 4-15,0 0-13 16,0 0-18-16,0 0-19 16,-28-4-23-16,28 4-22 15,22 0-12-15,70 0-8 16,55 0 15-16,81 0 27 16,48 0-17-16,36-7-6 15,30 2-15-15,21 2-4 16,18 3 8-16,16 0-9 0,9-3-3 15,11-3 0-15,-1 1 2 16,16-5-2-16,13 8 0 16,6 2 3-16,10 0-2 15,18 0 7-15,1 0 4 16,-13 0 8-16,-16 0-10 16,-51 0 1-16,-41 6-1 15,-48-6-5-15,-44 0 6 16,-34 0-7-16,-30 0 1 15,-29 0 2-15,-28 0-5 16,-47 0 4-16,-42 0-6 16,-35 0 0-16,-22 0-1 15,0 0 1-15,-31 0-57 0,-68 0-81 16,-38 17-141 0,-41 5-327-16</inkml:trace>
  <inkml:trace contextRef="#ctx0" brushRef="#br2" timeOffset="28771">9667 6099 410 0,'0'0'157'0,"0"0"-55"0,0 0-24 15,0 0 40-15,0 0-15 16,0 0-30-16,-25-10-34 16,25 10-29-16,64 0-7 15,56 0 27-15,54 0 27 16,55-14-25-16,54-6-5 16,48 1-16-16,38-2-1 15,24 8 2-15,0-2-11 16,-5 4 6-16,-12-4-5 15,-12 1-2-15,-11-3 5 16,0 0-3-16,18 0 0 16,5-1 0-16,8 4-1 15,-4 0 6-15,-20 8-6 0,-30 0 10 16,-28 6-4 0,-41 0-2-16,-24-3 3 0,-23 3-6 15,-37 0-1-15,-12 0 6 16,-34 0-6-16,-13 0 5 15,-13 0 6-15,-20 0-3 16,-25 0 5-16,-21 0-8 16,-17 0-3-16,-16 0 5 15,-6 0-1-15,0 0-4 16,0 0 15-16,0 0-15 16,10 0 5-16,12 0 0 15,-6 0-8-15,15 0 11 16,2 0-11-16,5 0 1 15,12 0 2-15,5 0-2 0,-2-2 2 16,7-1-3-16,-5 0 0 16,5 0 5-16,0 3-5 15,-18-2 1-15,2-2 4 16,-16 4-5-16,-12 0 5 16,-13 0-1-16,-3 0-2 15,7 0 7-15,-7 0-9 16,12-3 2-16,4 3 2 15,1 0-2-15,5 0-2 16,3 0 0-16,10 0 2 16,-10-2-3-16,8-2 1 15,-11 4 0-15,-6-2-1 16,-16 2-1-16,0 0-17 0,0 0-117 16,-80 0-209-16</inkml:trace>
  <inkml:trace contextRef="#ctx0" brushRef="#br2" timeOffset="99755">19493 5406 699 0,'0'0'246'0,"0"0"-179"15,0 0 57-15,0 0-2 16,0 0-33-16,0 0-36 16,0 0-22-16,0 4-3 15,0 1-15-15,0 4 0 16,15 2 0-16,39-2 6 15,29-2 2-15,24-7-10 16,14 0 3-16,13 0-1 16,-13-7-7-16,-16-13-2 0,-26 6-1 15,-26-7 2 1,-23 1-3-16,-21 0 3 0,-9-8-2 16,0-1 12-16,-31-2-12 15,-52 5-2-15,-18 8-1 16,-4 8 2-16,3 10-3 15,15 0 1-15,31 0-6 16,24 0 2-16,26 6-2 16,6 4 6-16,0 8-3 15,22 2 0-15,61-1 3 16,24-1-2-16,23-4 2 16,1-2 4-16,-17-2-4 15,-22 3 0-15,-18 2 2 16,-21 3-1-16,-20 3 0 0,-25 8-1 15,-8 8-2-15,0 5 1 16,-75 4 1-16,-26 3-4 16,-25-1-26-16,7-3-71 15,10-10-64-15,43-12-135 16,44-14-97-16</inkml:trace>
  <inkml:trace contextRef="#ctx0" brushRef="#br2" timeOffset="100296">21058 5172 524 0,'0'0'287'0,"0"0"-105"0,0 0-6 16,0 0-39 0,0 0-49-16,0 0-46 0,-22-22-19 15,22 44-23-15,0 15 19 16,0 15 12-16,0 2-21 15,0 0 2-15,25-2-11 16,21-12-1-16,4-8 0 16,-3-16 3-16,-1-7-3 15,1-9 1-15,-3 0 1 16,11-41 11-16,5-15-8 16,-7-22 7-16,7-16 15 15,-21-14-16-15,-13-9 1 16,-26-4-7-16,0 4-3 15,-38 17 5-15,-33 26-7 0,-11 25 0 16,-4 26 0-16,-7 21-1 16,-11 2-5-16,2 28 4 15,-3 32 2-15,20 18-2 16,25 7 2-16,27 4 0 16,33-6 0-16,0-9-8 15,71-8 2-15,28-9-5 16,2-8 7-16,10-7 2 15,-10-1-3-15,-15-7 0 16,-4 0 2-16,-21-3-5 16,-12 4 0-16,-11-4 2 15,-10 1-8-15,-6-6-4 16,-6-1-20-16,-7-11-14 0,4-2-20 16,-10-6-80-16,3-6-29 15,1 0-31-15,2 0-115 16</inkml:trace>
  <inkml:trace contextRef="#ctx0" brushRef="#br2" timeOffset="100559">22113 4755 300 0,'0'0'518'0,"0"0"-364"16,0 0 27-16,0 0-43 0,0 0-48 15,0 0-40-15,-22-74-36 16,22 92-8-16,0 28-4 16,0 18 48-16,0 7-12 15,6 4-29-15,4-1-3 16,6-5-1-16,-4-3-3 16,-1-3-2-16,-3-12-2 15,6-2-54-15,-5-13-84 16,4-7-209-16,-4-6-405 15</inkml:trace>
  <inkml:trace contextRef="#ctx0" brushRef="#br2" timeOffset="102096">22924 5355 873 0,'0'0'117'0,"0"0"-8"15,0 0 12-15,0 0-32 16,0 0-45-16,0 0-5 16,-17-140-5-16,50 103 0 15,-2-3 14-15,13-3-29 16,-6 3-7-16,-5 2 6 15,-11 11-5-15,-6 6-2 0,-4 10-4 16,-12 11-6-16,0 0 7 16,0 0-8-16,0 0-11 15,3 26 7-15,10 10 4 16,9 11 1-16,-6 2 3 16,1-1-4-16,5-3 3 15,-3-5-3-15,15-9 0 16,-8-11 0-16,8-11 0 15,-7-9 0-15,10 0-2 16,1 0 2-16,0-25 7 16,0-13-7-16,1 1 0 15,-11-3 0-15,-9 3 5 16,3 3-4-16,-6 6-1 0,-3 10 0 16,-4 10 0-16,5 8 0 15,2 0-7-15,6 0 5 16,3 3-3-16,-3 20 5 15,6-1-3-15,-9 4 3 16,3-3-3-16,2-5-10 16,-2-5 0-16,6-7 3 15,-3-6-9-15,5 0 8 16,-5-3 11-16,-3-22 0 16,-6-4 4-16,0-4 0 15,-4 6-3-15,4 4 0 16,-7 5 5-16,-2 10-6 15,-1 5 1-15,-3 3 1 16,10 0-4-16,4 0-4 0,5 3 3 16,9 17 3-16,-9 6 0 15,10-1-2-15,4-2 0 16,-11-3 0-16,6-8-6 16,-2-4-8-16,2-8 8 15,-2 0 8-15,-6 0-1 16,-7-5 1-16,-2-20 1 15,-3-8 0-15,2-6 5 16,-4 1 2-16,-9 1 5 16,0 5 4-16,0 15-11 15,0 6 6-15,0 11-3 0,0 0-8 16,0 0-1 0,0 34-13-16,13 14 13 0,2 10 1 15,11-3 2-15,5-7-5 16,8-13 2-16,12-9 0 15,-4-18 0-15,8-8-5 16,-5 0 5-16,5-6-2 16,-8-28 5-16,-9-9-1 15,-3-7-2-15,-15 0 1 16,-15-2 6-16,-5 7-5 16,0 6 2-16,0 11 13 15,0 14-8-15,0 8 0 0,0 6-9 16,0 0-1-1,0 0-1-15,0 29-11 0,6 15 13 16,16 9 3-16,1 2-3 16,-7-3 0-16,6-5-2 15,-12-6-6-15,5-7-6 16,-5-11-4-16,-10-9-1 16,6-5 0-16,-6-6-11 15,0-3 14-15,0 0 9 16,0 0 6-16,-22-3-1 15,13-6 2-15,2 0 0 16,7 7-1-16,0-4-4 16,0 0 1-16,32-2-7 15,18-6 11-15,11-6-1 16,15-11 1-16,4-13 0 16,2-4 3-16,-21-10 0 0,-17-1-1 15,-28-8 16-15,-16-4 15 16,0 0 10-16,-16-1-19 15,-22 4-3-15,4 16 10 16,12 15-24-16,11 20 3 16,11 8-1-16,0 9-9 15,0 4 0-15,0 38-14 16,0 21 14-16,23 14 2 16,-1 3 2-16,3 6-4 0,4-6 0 15,2-9-2 1,7-13-14-16,7-19-61 0,-4-18-24 15,11-18-58-15,-8-3-30 16,-6-6 44-16,-19-22-5 16,-19-4-42-16,0-3 60 15,-38 1 57-15,-25 5 75 16,2 4 86-16,17 8 43 16,6 5-15-16,18 7-11 15,15 1-14-15,5 4 7 16,0 0-53-16,85-8-39 15,36-4 4-15,19-7-8 16,-13-1-97-16,-29 8-32 16,-34 7-137-16</inkml:trace>
  <inkml:trace contextRef="#ctx0" brushRef="#br2" timeOffset="103114">21907 5793 810 0,'0'0'158'0,"0"0"-31"16,0 0 36-16,0 0-53 16,0 0-58-16,0 0-31 15,-77-24-21-15,77 59 0 16,0 17 16-16,22 7-2 16,-5 4 0-16,-7 3-14 15,-4-3 2-15,-6-5 2 16,6-16-1-16,-6-16-2 0,0-15-1 15,0-11 1-15,0 0 7 16,0 0-4-16,0-15 4 16,10-21-6-16,-1-10-2 15,19-6-3-15,1 7 3 16,10 10 0-16,-8 12-3 16,1 12 3-16,-1 11-7 15,4 0 4-15,-2 9 4 16,-2 23-5-16,-9 7 4 15,-15 10-17-15,-7 3 1 16,0-4-20-16,-29-2-1 16,-24-9 11-16,7-14-13 15,21-12 25-15,13-8 3 16,12-3 11-16,0 0 7 16,6-8-7-16,48-21-9 0,29-8 9 15,0-4 0-15,2 4 4 16,-8 1 2-16,-24 4-3 15,-15 3 17-15,-16 7-3 16,-16 1 1-16,-6 1 19 16,0 6-19-16,0 7 10 15,-6 0-9-15,-22 4-7 16,-10 3-1-16,5 0-10 16,5 5-1-16,3 21 0 15,12 15 1-15,10 1-1 16,3 4 0-16,0-3 2 15,31-8 1-15,37-10-3 0,1-8-5 16,2-6-10-16,-2-5-44 16,5-6-77-16,-11 0-144 15,3 0-303-15</inkml:trace>
  <inkml:trace contextRef="#ctx0" brushRef="#br2" timeOffset="105395">23152 6162 753 0,'0'0'115'16,"0"0"3"-16,0 0 27 15,0 0-38-15,0 0-49 16,0 0-16-16,-52-92-5 15,52 90-10-15,24 2-14 16,29 0-9-16,13 0 2 16,5 11 2-16,-2 9-2 15,5 5 1-15,-11 3-5 16,-15 3-2-16,-3 1 3 16,-30 0-3-16,-15-6-5 0,0-1 5 15,0 1-14 1,-22-6-16-16,-9-8-14 0,15-7-7 15,10-5 37-15,6-8 14 16,0-35 2-16,66-20-2 16,20-8 0-16,12-4 3 15,-15 10 1-15,-20 16-1 16,-19 11 15-16,-21 13 1 16,-16 8 11-16,-7 6 7 15,0-1-22-15,-35 9 1 16,-13 0-16-16,-6 3 5 15,2 0-5-15,27 0 1 16,-3 3-2-16,18 20 1 16,-2 8 0-16,9 10-4 15,3 10 4-15,0 1 0 16,9-4 4-16,46-5 0 16,11-14-4-16,3-9 0 0,-1-14 0 15,1-6 5-15,-14 0-5 16,-2 0 0-16,-8-21 2 15,-8 0 0-15,-4-5 1 16,-17 2 1-16,-7-8-4 16,-9-1 25-16,0 1-8 15,0 6-1-15,0 8 4 16,0 13-10-16,0 5 6 16,0 0-16-16,0 0-1 15,0 23-1-15,0 14-3 16,0 11 5-16,13 7 6 15,12-1-4-15,3-2-2 0,10-15 0 16,11-8 0-16,7-15-5 16,1-14 5-16,4 0 0 15,-10 0 3-15,-9-12-1 16,-8-19-2-16,-8-6 0 16,-11-9 2-16,-15-7 2 15,0 6-4-15,0-2 1 16,-15 6 1-16,-11 12 1 15,-2 11-3-15,6 12 0 16,13 8 1-16,-15 0-8 16,2 0 2-16,7 31 5 15,-1 9-2-15,16 5 5 16,0 1-4-16,3-5 1 0,47-10-1 16,-1-11-3-16,4-14-3 15,1-6 5-15,4 0-5 16,-11-12 12-16,-9-14-7 15,-10-3 2-15,-9 4 0 16,-19-3 10-16,0 2-9 16,0-6-1-16,0 6 12 15,-3 3-11-15,-19 7 9 16,-6 4 0-16,12 7-10 16,10 5 10-16,2 0-10 0,4 0-1 15,-6 17-5 1,-3 25 1-16,-10 19 5 0,9 2 0 15,10 2 3-15,0-5-1 16,0-11-2-16,7-18 0 16,30-8-3-16,11-18 2 15,6-5 1-15,6-2 0 16,0-32 3-16,1-7 4 16,-20-1-7-16,-6-4 0 15,-10 1 5-15,-2-2-4 16,0 4-1-16,-1 9 0 15,-7 15 3-15,-5 4-6 16,2 12 3-16,12 3-5 16,-5 0 1-16,18 23 0 15,1 11 2-15,-3 6 2 16,-10 3-9-16,5-6 9 16,-8-5-15-16,-3-6 12 0,3-12-1 15,0-8 1-15,0-4 3 16,1-2-1-16,2 0 1 15,10-8 0-15,6-24 2 16,9-13-2-16,-8-7 3 16,-7-4 0-16,-13-2 2 15,-22 1 2-15,0 8 5 16,-6 9 9-16,-32 11-12 16,22 12 4-16,10 12-3 15,6 5-10-15,0 0-1 0,0 9-7 16,0 33 3-1,0 13 5-15,0 2 1 0,6-3-1 16,20-5 0-16,8-7 3 16,-15-1-8-16,3-13-4 15,-8-5-6-15,-12-9 10 16,-2-5-14-16,0-4 3 16,0-5 5-16,0 0-16 15,-19 0 13-15,-9 0 12 16,18 0 1-16,4 0-3 15,6 0 1-15,0 0-4 16,0 0 4-16,25-2-8 16,33-16 9-16,-4-4 2 15,10-10 0-15,-11-5 2 16,1-8-2-16,-2-2 0 0,-21-1 9 16,-18 5-6-16,-13 3 10 15,0 5 4-15,0 10-11 16,-19 11 20-16,-23 8-13 15,7 6-6-15,-3 0-3 16,7 8 1-16,9 27-6 16,11 8 1-16,6 5 0 15,5 3 6-15,0-2-6 16,16-9 1-16,18-8-7 16,7-15 6-16,10-15-1 15,-3-2-1-15,6-2 1 16,-1-21 1-16,-1-5-4 0,-11 2 4 15,-3 0 0-15,-2 1 6 16,-5 7-10-16,-9 6 4 16,-6 4 0-16,0 8 0 15,0 0-5-15,-1 3-5 16,-2 28 9-16,-4 1-9 16,-9-7-6-16,0-7-4 15,0-10 11-15,0-8 8 16,0 0 2-16,0 0 0 15,-6 0 6-15,-25-6-6 16,-7-4-1-16,6 0 6 16,-7 5-2-16,11 3 8 15,3 2-12-15,9 0-1 16,3 25-1-16,10 15-2 16,3 3 4-16,0 0-2 0,0-3 4 15,0-12-2-15,32-8 0 16,-1-17-3-16,21-3-4 15,-11-8 11-15,3-27-4 16,-5-7 0-16,-1-16 7 16,-1-10 17-16,1-13-15 15,-6-2 1-15,-15-2 10 16,-11 8-13-16,-6 14 7 16,0 17-7-16,0 21-4 15,0 15 15-15,0 10-15 0,0 0-3 16,0 23-2-1,0 26-6-15,0 11 8 0,0 3 0 16,25-3 0-16,13-9-1 16,6-8-20-16,11-11-39 15,5-15-5-15,6-6-42 16,-8-11-42-16,-14 0-47 16,-31 0-80-16</inkml:trace>
  <inkml:trace contextRef="#ctx0" brushRef="#br2" timeOffset="30198">5655 5410 822 0,'0'0'139'15,"0"0"34"-15,0 0-59 16,0 0-15-16,0 0-48 15,0 0-29-15,-17-18-20 16,17 27-2-16,0 28 0 16,0 12 1-16,0 8 16 15,0-9-12-15,0-5-5 0,30-9 2 16,11-11-3-16,3-8 3 16,1-12 1-16,-4-3-2 15,10-3 4-15,10-40 11 16,2-20-12-1,4-17 0-15,-7-8 4 0,-25-11-5 16,-23 6 6-16,-12-2 3 16,0 7-2-16,-53 5 4 15,-15 15-13-15,-7 10-1 16,-10 15 12-16,-2 14-12 16,12 13 0-16,14 10-4 15,10 6-5-15,3 20 8 16,0 40-8-16,-2 25 5 15,2 10 4-15,13 6-8 0,16-19 4 16,19-14-11-16,0-13 5 16,32-9 2-16,44-3 2 15,33-2 6-15,11 3 5 16,4-7-2-16,0 1-2 16,-13 2-1-16,-16-1 0 15,-23-1-2-15,-23 5-9 16,-21-9-84-16,-25 3-49 15,-3-5-114-15,0-15-133 16</inkml:trace>
  <inkml:trace contextRef="#ctx0" brushRef="#br2" timeOffset="370065">6520 5070 506 0,'0'0'234'0,"0"0"-48"16,0 0-86-16,0 0-1 15,0 0-19-15,0 0-48 16,-27-92 11-16,27 83-34 16,0 3-8-16,38 4 0 15,17-1 1-15,8 3-4 16,14 0 2-16,-2 17-6 16,2 17-1-16,-17 15-4 0,-27 11 11 15,-22 9-6-15,-11 2 0 16,0-2 6-16,-31-7-18 15,-13-10 13-15,6-12-1 16,0-12 6-16,5-10 0 16,5-7 3-16,-1-2-2 15,20-9-1-15,9 0 6 16,-9 0-5-16,2-12 24 16,1-16-25-16,3-7 0 15,3-2 5-15,0 6 2 16,0 11-3-16,0 8-4 15,0 12 0-15,3 0-8 16,41 0 4-16,16 12-1 16,17 16 2-16,-8 4-1 0,-5 1 4 15,3 3 0-15,-6-5 0 16,2 1 0-16,9-4 0 16,-8-3 0-16,-4-2 0 15,-5-6 0-15,-17-2-7 16,-7-7-71-16,-7 1-82 15,-13-6-111-15</inkml:trace>
  <inkml:trace contextRef="#ctx0" brushRef="#br2" timeOffset="375758">24191 3803 1021 0,'0'0'108'0,"0"0"-15"15,0 0 10-15,0 0 2 16,0 0-47-16,0 0-36 15,0 0 19-15,9-20-30 16,-9 20-2-16,7 0 1 16,-7 0-10-16,15 2 0 15,-5 33-7-15,6 11 7 16,12 8 12-16,-5 1-10 16,2-4-2-16,-2-6 6 15,-1-16-4-15,6-11 0 16,-12-16-2-16,7-2 0 15,-7 0 8-15,44-20-6 16,34-43-2-16,49-34 51 0,58-29-38 16,13-14 12-16,14-3-21 15,-16 12 2-15,-39 25 6 16,-44 32-11-16,-55 33 0 16,-49 27 10-16,-19 12-9 15,-6 2 11-15,0 0-13 16,0 0-3-16,0 0-8 15,0 0 8-15,0 0 3 16,0-4-1-16,0 2 1 16,0 2 0-16,0 0-54 15,-13 2-53-15,-24 32-58 16,-18 13-66-16,-8 4-300 16</inkml:trace>
  <inkml:trace contextRef="#ctx0" brushRef="#br2" timeOffset="376172">24016 4523 419 0,'0'0'255'0,"0"0"-222"0,0 0 58 15,0 0 11-15,0 0-13 16,0 0-4-16,-191 83-25 16,191-83 33-16,0 0-18 15,0 0-19-15,17 0-4 16,74-22-39-16,62-22 14 15,82-13 22-15,58-6-16 16,12-2-2-16,3 2-31 16,-36 8 2-16,-36 13 7 15,-59 10-6-15,-56 11-4 16,-58 13 1-16,-41 8-31 16,-22 0-40-16,0 0-74 15,-60 14-59-15,-31 15 28 0,-39 8-179 16</inkml:trace>
  <inkml:trace contextRef="#ctx0" brushRef="#br2" timeOffset="376387">24766 4520 153 0,'0'0'261'0,"0"0"-116"16,0 0-17-16,0 0-3 16,0 0-21-16,0 0-36 15,-229 75 20-15,229-75-26 16,12 0-16-16,59 0 0 15,44-23 9-15,62-23 89 16,75-20-72-16,78-22-32 0,66-12 6 16,8-1-27-16,-61 19-14 15,-98 28-5-15,-138 40-35 16,-107 14-161-16,-54 36-572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6:29.128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3 187 697 0,'0'0'155'0,"0"0"-44"16,0 0-7-16,-7-152-32 16,29 132 0-16,29 9-33 15,-4 8-28-15,20 3-11 16,-10 0 1-16,4 20-6 16,-1 11 5-16,-16 9 0 15,-11 3 16-15,-11 6-16 16,-22 5 11-16,0 6 9 0,-6 9 5 15,-49 0 11 1,-8 5-11-16,-3-1-3 0,5-6-5 16,16-7-13-16,14-9 5 15,14-11-9-15,17-12 6 16,0 0-4-16,0-10-2 16,17 3 3-16,5-4-6 15,0 3-18-15,-12 1-118 16,-4 3-223-16</inkml:trace>
  <inkml:trace contextRef="#ctx0" brushRef="#br0" timeOffset="333">111 1196 721 0,'0'0'108'0,"0"0"-51"16,0 0 52-16,0 0-51 16,0 0-49-16,0 0-9 15,0 60 11-15,0-34 10 16,11-4-12-16,31-7 0 16,9-9 10-16,10-6-1 15,2 0 33-15,3-3 29 0,-5-17-11 16,-7-3-9-16,-23-3-10 15,-20-2-15-15,-11-1 9 16,0-3-36-16,-58 4-8 16,-30 5-3-16,-5 9-87 15,1 5-75-15,10-2-161 16,24-3-538-16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6:21.127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247 407 590 0,'0'0'219'16,"0"0"-46"-16,0 0-13 16,0 0-27-16,-146-160-32 15,142 152-42-15,4 8-3 16,0 0-12-16,0 0-36 16,0 0 2-16,0 8-10 15,0 35-12-15,0 26 12 16,0 16 1-16,0 1 0 0,0 0 2 15,4-5 2-15,8-13-5 16,-2-14 0-16,-4-15 3 16,-3-18-4-16,3-10 1 15,-6-11 0-15,8 0 12 16,-8 0-7-16,0-11 12 16,0-26 0-16,-14-20-8 15,-5-15-7-15,3-14-2 16,-3-2 1-16,4-7 3 15,-7 10 1-15,3 10-6 16,6 18 1-16,4 20 0 16,9 20-1-16,0 11 1 0,0 6-4 15,0 0 2 1,47 10-16-16,52 32 10 0,24 15 2 16,4 8-12-16,-12 10 13 15,-24 4-8-15,-20-1 6 16,-34-7 6-16,-27-2-11 15,-10-9 12-15,0-2-3 16,-70-1-4-16,-38-6 4 16,-29-5-18-16,1-12-22 15,21-11 15-15,39-15-10 16,35-8 2-16,26 0-11 16,15-2-42-16,0-24-56 15,69-3-69-15,16-3-14 0,14 4-282 16</inkml:trace>
  <inkml:trace contextRef="#ctx0" brushRef="#br0" timeOffset="359">770 759 118 0,'0'0'510'0,"0"0"-321"16,0 0-16-16,0 0-48 15,0 0-24-15,0 0-3 16,11-103-28-16,-11 103-30 15,0 0-40-15,0 0-12 16,0 14 4-16,0 21 3 0,0 8 5 16,0 8 1-1,28-2 1-15,26-7-4 0,10-7-9 16,2-15-7-16,5-12 15 16,-2-8 2-16,5 0 1 15,-21-8 8-15,-15-24-2 16,-16-2 25-16,-22-5 14 15,0-5-1-15,-28-2 4 16,-43 1-27-16,-26 7-8 16,-12 13-11-16,-5 16 0 15,10 9-4-15,24 0-3 16,23 14-24-16,38 26-71 16,19 9-93-16,0 2-117 15,32-5-276-15</inkml:trace>
  <inkml:trace contextRef="#ctx0" brushRef="#br0" timeOffset="1221">2265 831 912 0,'0'0'123'0,"0"0"11"0,0 0-6 15,0 0-35-15,0 0-46 16,0 0-36-16,-39-20-11 16,39 20-1-16,0 25-21 15,0 13 22-15,6 4 2 16,27-1 1-16,11-7 1 15,0-6-2-15,3-8-2 16,14-5 1-16,-7-7-1 16,1-8 0-16,-11 0 0 15,0-6 1-15,-13-26 18 16,-5-10-12-16,-6-7 10 16,-12-5 19-16,-8 0-28 15,0 14 7-15,0 11-10 16,0 14 9-16,-5 10 8 15,-6 5-15-15,5 0-7 0,6 0 0 16,0 3-19-16,0 26 7 16,0 8 8-16,28 3-1 15,36-9-4-15,-4-8-14 16,17-9 10-16,-1-5 9 16,1-9-10-16,-14 0 9 15,-5-3 2-15,-17-20 3 16,-13-5 6-16,-12-9-5 15,-16-3 0-15,0-3 6 16,0 0-1-16,-29 11 14 0,-12 6-6 16,-4 12-3-1,14 11 4-15,15 3-15 0,-3 0-11 16,19 17 3-16,0 21 8 16,0 7-7-16,13 1 3 15,40-3-28-15,8-9 22 16,10-11-18-16,-2-9 2 15,7-10 1-15,-9-4 5 16,-7 0 16-16,-13 0 1 16,-17-15 3-16,-21-11 12 15,-9-2-12-15,0-3 5 16,0-4 19-16,-39 6-1 16,-5 9 6-16,6 12-6 15,13 3-17-15,9 5 5 16,4 0-11-16,7 16-15 0,5 24 14 15,0 9 2-15,0-3 3 16,11-6-4-16,33-9-1 16,16-5-4-16,4-4 5 15,6-7-13-15,3-6-50 16,-10-4-94-16,-9-2-152 16,-3-3-273-16</inkml:trace>
  <inkml:trace contextRef="#ctx0" brushRef="#br0" timeOffset="3178">5126 756 893 0,'0'0'132'16,"0"0"-10"-16,0 0 4 16,0 0-47-16,0 0-41 15,0 0-10-15,-38-15-24 16,41 15-4-16,41 0-3 16,11 0 3-16,14 7 6 15,8 18-6-15,-4 4 0 0,-15 2-1 16,-2 1 6-1,-24-3-8-15,-10-1 3 0,-19-5-10 16,-3-1 9-16,0-4-24 16,0-7-13-16,-16-5-22 15,1-6 23-15,8 0 36 16,7-3-9-16,0-20-10 16,0-11 15-16,44-9 6 15,27-8-1-15,17-6 12 16,-8 0-7-16,-7 2 5 15,-20 6 10-15,-26 15 6 16,-12 11 23-16,-15 3-12 16,0 7 2-16,0 9 6 15,-3 1-40-15,-25 3 9 0,3 0-14 16,-11 12-5-16,11 22 1 16,-4 14 4-16,20 6 0 15,9-1 0-15,0-2 3 16,0-5-4-16,16-7 1 15,31-7 0-15,8-15-1 16,4-14 4-16,1-3-2 16,1 0 8-16,-1-14-7 15,11-24 9-15,-2-7-8 16,8-4-2-16,-8-3 14 16,-1 7-15-16,-15 8 0 15,-15 14 2-15,-5 12-2 16,-5 11-1-16,-3 0-10 0,13 0 1 15,0 28 7-15,-2 3-4 16,-11 4 5-16,3-3-1 16,-12-7-11-16,0-11 8 15,-10-8-6-15,1-3 6 16,-7-3 4-16,0 0 4 16,0 0 5-16,-7-9 3 15,-43-8-4-15,-14-5-9 16,-3 1 3-16,-8 1 0 15,-2 3 1-15,19 6-1 16,14 5 0-16,16 6-1 16,12 0-10-16,0 0 6 0,7 28 0 15,-7 13 5-15,16-4 3 16,0 0-3-16,19-8 0 16,41-7-1-16,1-7-4 15,5-7 4-15,-8-5-7 16,-8-3 1-16,-9 0 3 15,-3 0 0-15,-10 0 4 16,-4-3 1-16,-9-3 2 16,1 4-6-16,0 2 2 15,19 0-27-15,-4 2-2 16,11 22-12-16,9 1-3 16,2-2 8-16,15-6-28 15,1-15 26-15,8-2 29 0,-8 0 10 16,2-28 5-16,-5-11 14 15,-19-7 30-15,-14-11 16 16,-11-12 7-16,-9-9-12 16,-13-7-15-16,0-1-11 15,-24 0 11-15,-29 12-11 16,-1 6-4-16,4 19 1 16,1 17-20-16,18 18 10 15,9 8-8-15,6 6-9 16,3 0-8-16,-9 32 1 15,-9 31 2-15,-2 16-1 16,5 16 4-16,18-1-4 0,10-8 1 16,0-3 1-16,22-15 1 15,35-13-1-15,20-14-7 16,6-16 6-16,15-14-13 16,10-11 10-16,7 0-11 15,4-20 6-15,6-25 5 16,-11-7 1-16,-21-8 3 15,-24-6 0-15,-31-8 3 16,-16-8 0-16,-16-5-3 16,-6 1 0-16,0 21 9 15,0 22-6-15,-11 23 11 16,0 20 12-16,5 0-25 16,3 0-2-16,-13 39-11 15,-6 22 12-15,-13 13 2 16,16-2-1-16,13-7-1 0,6-2 0 15,0-3 5 1,0-5-9-16,22-7 4 0,16-5-24 16,3-14 10-16,4-9-20 15,3-14 3-15,-4-6 17 16,9 0 9-16,2-12 5 16,-1-19 0-16,-9-3 2 15,-17-3 3-15,-18-4-5 16,2 4 1-16,-12 8 6 15,0 12-5-15,0 14 14 16,0 3-11-16,0 0-1 16,0 0-8-16,3 6-8 0,13 20 6 15,19 2-1 1,-2-2 7-16,11-6-6 0,3-15-8 16,8-5 6-16,11 0 5 15,-3 0 3-15,-8-16 0 16,-11-10 3-16,-16 3-1 15,-18-5 3-15,-10-4-1 16,0 6 15-16,0 3 13 16,-7 11-12-16,-15 7 2 15,13 2-10-15,3 3-7 16,-13 3-5-16,-19 37-8 16,-7 20 8-16,-9 15 9 15,16 10-9-15,10 10 0 0,11 13 0 16,12 4 4-1,5 8-5-15,0 9 1 0,0 4 0 16,22 8 0-16,0-4 0 16,0-17 0-16,-13-30 0 15,-9-34 2-15,0-27-3 16,0-15 1-16,-31-11 0 16,-40-3 14-16,-34 0-10 15,-13-17 4-15,-8-18-5 16,-14-7-1-16,4-5-4 15,21 2-17-15,33-6-20 16,43-7-9-16,39-10-41 0,30-12-122 16,67-9-181-16</inkml:trace>
  <inkml:trace contextRef="#ctx0" brushRef="#br0" timeOffset="4774">10263 630 739 0,'0'0'210'0,"0"0"-59"16,0 0 16-16,0 0-54 16,0 0-42-16,0 0-1 0,-169-94-39 15,169 94-20-15,0 0-2 16,0 14-9-16,0 26 0 16,0 9 6-16,0 5-4 15,0-3-1-15,0-1-1 16,10-8 0-16,12-13 7 15,-6-12-7-15,1-9-6 16,-6-8 6-16,11 0-4 16,20 0 4-16,9-32 10 15,13-14-9-15,-4-4 16 16,-10-7-17-16,-1 11 0 16,-21 14 3-16,-12 18 3 15,-13 11-11-15,3 3 5 0,4 0-14 16,9 0 11-1,12 29-8-15,8 2 11 0,5 1-1 16,-6-4-13-16,3-8 9 16,4-2 0-16,-13-7-6 15,0-8 10-15,-4-3-9 16,0 0 10-16,11-3-1 16,-1-20 4-16,0-5 0 15,-13-3-3-15,-2-5 2 16,-23 5 3-16,0-1-4 15,0 4 10-15,-23 8 9 16,-15 6-16-16,0 3 11 16,1 8-15-16,21 3 1 15,0 0-9-15,-1 0 4 0,-5 31 1 16,16 14-4-16,6 8 14 16,0-5-12-16,28-8 5 15,36-9 0-15,9-10-6 16,0-13 4-16,11-8-4 15,-9 0 5-15,1 0 2 16,-6-17 0-16,-3-9-1 16,-19-6 0-16,-10-2 8 15,-16 0-7-15,-22-3-1 16,0 2 9-16,0 7-7 16,-22 8 7-16,-16 9-6 15,-4 2 1-15,7 9-3 16,20 0-1-16,-1 0-7 0,-6 20 5 15,6 28-3-15,5 15 5 16,5-2 0-16,6-4 2 16,0-15 0-16,26-4-2 15,31-13-1-15,20-13-1 16,18-12 4-16,25 0 7 16,17-14-9-16,0-23 1 15,-19 0 5-15,-21-1-5 16,-20 1-1-16,-11-3 7 15,-17 5-6-15,-18 7 2 16,-9 5-3-16,-12 18 0 16,-4-1-1-16,10 6 1 0,6 0-10 15,16 0 0 1,7 16 8-16,-1 8 2 0,-6-4 0 16,-13-1-8-16,-1-7 3 15,-15-6 4-15,4-4 1 16,-13-2-2-16,0 0 4 15,0 0 0-15,0 0 2 16,-16-11-2-16,-29-15 3 16,-3 1-5-16,-8-4 0 15,7 7 4-15,-11 2-2 16,-1 5-4-16,8 12 1 16,-1 3-3-16,7 3-4 15,11 37 6-15,20 9 2 16,13 5-5-16,3 0 8 0,0-8-4 15,33-11 1-15,14-10-4 16,7-13-1-16,5-12 6 16,12 0-1-16,3-8 6 15,-11-30-3-15,-3-11 1 16,-12-11 0-16,-10-7 3 16,-19-11 11-16,-19-3-11 15,0-1 0-15,0 5 9 16,-38 16-11-16,-1 21 7 15,11 23 5-15,12 14-10 16,9 3-7-16,-2 18-7 16,3 41-2-16,-1 16 1 0,7 16 16 15,0-8-6-15,29-6-2 16,32-11 0-16,14-14 3 16,1-12-3-16,4-15-2 15,8-11-5-15,-8-5-31 16,2-9-18-16,-14 0-81 15,-26 0-167-15,-28-23-424 16</inkml:trace>
  <inkml:trace contextRef="#ctx0" brushRef="#br0" timeOffset="5795">14697 264 415 0,'0'0'192'16,"0"0"-46"-16,0 0-20 0,0 0-10 16,0 0-21-16,0 0 14 15,-16-163-45-15,16 135-11 16,0 2 1-16,16 6-17 16,12 5-7-16,5 7-23 15,11 8-3-15,16 0-8 16,17 12 2-16,-8 31 2 15,-1 11-3-15,-27 10 1 16,-29 9 2-16,-12-1-7 16,-12-4 7-16,-51-7 1 15,-11-17 2-15,11-9-3 16,14-15 5-16,5-14 0 16,6-6 4-16,7 0 5 15,1 0 2-15,2 0 19 16,9-16-21-16,3 1-1 0,-3-3-8 15,16 6-1-15,3 7 0 16,0 2-4-16,0 3 2 16,0 0-7-16,16 0 5 15,25 0 0-15,20 0-3 16,5 0 4-16,-6 8-1 16,-2 16 0-16,-1 2 1 15,-2-3-3-15,4-1 4 16,-2 1-2-16,11-3 0 15,-15-2-1-15,8-2-8 16,-23 4-83-16,-16 1-120 16,0-5-227-16</inkml:trace>
  <inkml:trace contextRef="#ctx0" brushRef="#br0" timeOffset="11165">16215 588 498 0,'0'0'278'16,"0"0"-123"-16,0 0-33 15,0 0-15-15,0 0-21 16,0 0-7-16,-9-95-29 16,-10 86-22-16,10 7 9 15,-1 2-37-15,-2 0-1 16,-4 0-8-16,-22 19-3 15,-7 10 11-15,-3 11 1 16,11 3-8-16,7 0 3 16,30 3-41-16,0-7-25 0,0-12 3 15,45-8 10-15,-1-12 41 16,4-7-5-16,-9 0 22 16,-8 0 10-16,-9-7-6 15,-9-1 27-15,-10 5 16 16,-3 3-10-16,0 0 2 15,0 0-39-15,0 0-4 16,0 29-11-16,19 19 15 16,-3 18 21-16,7 2 1 15,-15 3-19-15,3 1 13 16,8-8-16-16,-16-7 0 16,3-23 9-16,4-11-7 15,-4-15-2-15,0-8 0 0,4 0 0 16,-4 0 19-1,10-16-1-15,6-25 13 0,-5-17-12 16,11-15 2-16,4-13-5 16,-10-9-11-16,9-7-3 15,-9 1 4-15,-6 4-4 16,-5 18-2-16,-5 24 1 16,-6 24 1-16,0 18-2 15,5 13 0-15,-5 0-3 16,8 0-2-16,7 38-26 15,-5 19 25-15,12 12 3 16,-13 3 4-16,7-7-1 0,3-14 0 16,-3-10-4-1,6-19 2-15,-13-10-14 0,7-9 11 16,-2-3-1-16,2 0 2 16,15-5 4-16,-2-24 4 15,2-9-1-15,-9-7 3 16,-5-3-3-16,-1-5-3 15,-7 11 8-15,4 13-5 16,-13 15-3-16,0 14 0 16,0 0-10-16,0 20-5 15,9 20 2-15,4 9 13 16,-4-10 5-16,20-7-4 16,-9-9-1-16,8-11 0 15,10-4 2-15,-6-8 1 16,5 0-3-16,18 0 0 0,-1 0 7 15,4-23-5-15,-5-5-2 16,-15-4 0-16,-13-2 4 16,-3-7 4-16,-22 2-8 15,0-1 0-15,0 8 16 16,0 9-2-16,-6 9 2 16,-16 8 0-16,13 4-12 15,2 2 4-15,7 0-8 16,0 0-13-16,-3 0 10 15,-13 2-17-15,-3 27 20 16,-1 3 1-16,3 4 5 16,17-1-12-16,0 2 2 0,0 2-7 15,34-6 11-15,20-5-15 16,1-8 6-16,8-11 2 16,-13-3 7-16,5-6-3 15,-11 0 4-15,-6-4-1 16,-7-16 13-16,-4-2-11 15,-16-7 20-15,-3 1-4 16,-8-4-5-16,0 3 16 16,0 1-20-16,0 11-3 15,0 3 17-15,0 8-23 16,-8 6 5-16,8 0-5 16,0 0-13-16,0 0 10 15,0 16-24-15,0 19 27 0,0 5-5 16,17 0 5-1,11-5-1-15,10-7-4 0,3-8-10 16,5-5 14-16,1-10-7 16,-9-5 8-16,7 0 1 15,-14 0 3-15,-2-11-4 16,-7-18 5-16,-6-8-2 16,-10 0 6-16,-6-4-6 15,0 10 3-15,0 9 17 16,0 7-17-16,0 10 5 15,0 5-11-15,0 0 3 16,0 0-7-16,0 0-11 0,0 25-2 16,0 13 12-1,0 8 5-15,11-7-1 0,20-7-2 16,13-6-10-16,0-13 11 16,13-8-10-16,17-5 12 15,-11 0-1-15,7-5 7 16,-3-20-6-16,-19-9 1 15,-10-4 2-15,-16-2 6 16,-22-3-8-16,0 4 5 16,0 1 22-16,-25 10-21 15,-13 11 7-15,2 7-12 16,17 10 1-16,7 0-6 16,-4 10-6-16,9 30 4 15,-2 13 1-15,9 8 4 16,0-7 0-16,0-8-1 0,44-11-13 15,-3-13 6-15,11-7-11 16,4-13 9-16,12-2 5 16,1 0 7-16,8-26-2 15,-1-11 0-15,-6-5 4 16,-19-5 4-16,-20 2-8 16,-25 2 2-16,-6 3 14 15,0 14-8-15,-50 4 1 16,3 7-9-16,8 9 4 15,17 4-13-15,15 2 5 16,7 11-12-16,0 23 14 16,0 9-4-16,19-3 6 0,22-3-5 15,11-3 0 1,-5-2 2-16,-3-4 3 0,-5 1 0 16,-14-8-1-16,-2-5 2 15,-17-4-2-15,-6-4-2 16,0 1-16-16,-6 3-1 15,-54-4 0-15,-11 4-73 16,-20-4-143-16,4-2-224 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6:50.1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1213 332 193 0,'0'0'353'0,"0"0"-184"16,0 0-10-16,0 0-29 15,0 0 9-15,0 0-27 0,0 0-13 16,-6-137-39 0,6 108-7-16,0 0 6 0,0 1-29 15,0-1 1-15,0 4-5 16,-38 2-17-16,-10 6 9 15,-6 11-18-15,-20 6 0 16,-4 0 0-16,-15 20 0 16,-5 24 0-16,9 4 0 15,35 1 0-15,23-7-1 16,31-2 1-16,0-9-10 16,28-7 6-16,41-10-14 15,8-9-1-15,8-5 9 16,2 0 6-16,-5-7 1 0,-12-15 3 15,-26 8 0 1,-28 6 8-16,-10 5-7 0,-6 3 0 16,0 0 5-16,0 0-4 15,0 0-2-15,0 29 0 16,0 16 0-16,10 21 32 16,2 14-26-16,-4 11 7 15,0 15-3-15,-8 15-9 16,0 9 16-16,0-1-17 15,0-23 0-15,-6-29 2 16,6-39-1-16,0-27-1 16,0-11 0-16,0-14 0 15,23-43 30-15,46-29-20 16,24-23-3-16,11-11 9 0,4 2-16 16,-9 13 6-1,-14 17-6-15,-11 25 2 0,-20 17-1 16,-15 14-1-16,-17 21-6 15,-19 8 0-15,-3 3-62 16,0 0-36-16,0 23-93 16,0 15-91-16,-17 7-193 15</inkml:trace>
  <inkml:trace contextRef="#ctx0" brushRef="#br0" timeOffset="240">0 1210 902 0,'0'0'108'15,"0"0"-34"-15,0 0 82 16,0 0-91-16,0 0-24 16,429-175 7-16,-168 104-11 15,27 0-2-15,-5 1-31 16,-38 16-3-16,-61 23 0 15,-64 16-1-15,-53 15-28 16,-50 0-103-16,-17 29-130 16,-46 15-79-16</inkml:trace>
  <inkml:trace contextRef="#ctx0" brushRef="#br0" timeOffset="404">190 1424 356 0,'0'0'518'0,"0"0"-414"16,314-60 56-16,-78 3 5 16,30-6-61-16,-5 3-63 15,-32 11-26-15,-61 20-15 16,-70 10-201-16,-81 1-1016 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7:01.7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116 517 682 0,'0'0'267'16,"0"0"-113"-16,0 0-7 15,0 0-22-15,0 0-26 16,0 0-41-16,0 0-33 16,0 0 0-16,-68-103-20 0,68 103-2 15,0 6-6-15,0 36 8 16,8 21-5-16,7 21 10 15,-5-2-8-15,3-4 5 16,-4-4-7-16,-3-8 0 16,10-12 3-16,-3-14-2 15,-4-17-1-15,-3-11 0 16,-2-12 2-16,2 0 4 16,-6 0-5-16,0-12 2 15,0-25 13-15,-6-15-12 16,-26-13-4-16,7-24 3 15,3-17-1-15,-8-15-1 0,8-3-1 16,13 9 0 0,2 15 4-16,7 23-4 15,0 20 0-15,0 16-2 0,16 21 2 16,29 6-4-16,15 14-5 16,11 0 1-16,-2 4 6 15,-1 24-9-15,-21 6 3 16,-9 6-1-16,-10 0-1 15,-22 6 8-15,-6 5-15 16,0 12-8-16,-44 8-11 16,-25 6-27-16,-8 10-14 15,5-13-111-15,29-10-116 16,31-20-91-16</inkml:trace>
  <inkml:trace contextRef="#ctx0" brushRef="#br0" timeOffset="1012">576 786 666 0,'0'0'199'16,"0"0"-34"-16,0 0-38 15,0 0-17-15,0 0-34 16,0 0-38-16,-53-63-18 15,53 63-20-15,-7 25-14 16,7 19 14-16,0 12 2 16,0 5 1-16,0-7-3 0,0-8 1 15,19-9-1-15,0-14 0 16,10-9 0-16,-1-14 0 16,3 0 3-16,12-5-3 15,1-33 11-15,-5-7-9 16,5-7 7-16,-6-5 3 15,-23 2 7-15,-5 4 8 16,-10 9-13-16,0 13-1 16,0 15 5-16,0 8-9 15,0 6 0-15,0 0-9 16,0 28-19-16,0 21 13 16,0 8 5-16,0 0 1 0,6-8-3 15,38-9-7-15,5-11 2 16,11-12-4-16,1-12 6 15,2-5 1-15,9-2 3 16,-1-33 2-16,-8-8 1 16,-2-11 1-16,-30-2 5 15,-12-5-6-15,-19-3 1 16,0 14 20-16,0 9-10 16,-19 21 0-16,4 18 3 15,11 2-11-15,4 0-4 16,0 28-25-16,0 15 25 15,0 14-1-15,19-5 1 16,16-1-4-16,-13-2 0 16,-3-2-22-16,-13 3 3 15,-6-13-22-15,0-9-10 0,0-10 7 16,0-12-9-16,0-6 43 16,0 0 14-16,0 0 3 15,0-24 3-15,0 5-6 16,0-4 0-16,0-3 2 15,39-3-1-15,15-5 4 16,6-9 0-16,1-11 2 16,-17-9 28-16,-11-17 10 15,-11-3-8-15,-14 0 14 16,-8 6-15-16,0 17 7 0,0 17-14 16,-22 12 3-1,0 14-6-15,12 11-11 0,4 6-8 16,6 0 8-16,-3 0-15 15,3 43-12-15,0 28 2 16,0 26 10-16,3 6 5 16,32 0-5-16,-4-11 0 15,8-18-4-15,-1-17 4 16,0-23-18-16,-13-10 1 16,-3-16-8-16,-8-8 15 15,5 0 3-15,9-3 7 16,4-26 4-16,7-2-3 15,-6 5-1-15,0 9 0 16,-1 6 2-16,5 11-5 16,1 0-2-16,11 8-8 15,-5 18-16-15,-5 6-58 16,5-1-63-16,-6 1-106 0,0-4-208 16</inkml:trace>
  <inkml:trace contextRef="#ctx0" brushRef="#br0" timeOffset="1479">3115 806 581 0,'0'0'246'16,"0"0"-116"-16,0 0 12 15,0 0-28-15,0 0-53 16,0 0-61-16,50-32 1 0,52 30 17 15,19-4-7-15,16-8 7 16,3-7-9-16,-14 2-7 16,-18 2 7-16,-37 2-5 15,-35 10 0-15,-22 5 6 16,-14 0-8-16,0-6 25 16,0-8 31-16,-36-7-8 15,-27-1-39-15,-14 2-10 16,-5 5 1-16,7 4 4 15,20 5-6 1,30 2 1-16,12 2-1 0,13 2 0 16,0 0-5-16,16 0-4 0,39 0 8 15,17 12-2-15,7 5 6 16,-2 0-4-16,6 3 1 16,-20 0 0-16,-6 0 2 15,-15 3-2-15,-20-1 0 16,-10 7-2-16,-12 3 3 15,0 8-5-15,-51 0 2 16,-12-3-76-16,6-1-81 16,18-10-185-16,20 4-488 15</inkml:trace>
  <inkml:trace contextRef="#ctx0" brushRef="#br0" timeOffset="2176">4541 485 648 0,'0'0'326'16,"0"0"-125"-16,0 0-21 15,0 0-87-15,0 0-50 16,0 0-43-16,15 27 1 16,18 30 47-16,-5 0-30 15,4 0-6-15,-4-2 4 16,-12-4-14-16,0-9 9 0,-10-7-11 15,-3-12 0 1,-3-9 3-16,0-8 0 0,0-3-3 16,0-3 12-16,0 0-8 15,-16-23 28-15,-21-23-29 16,-4-20-3-16,-11-24 19 16,8-14-16-16,3-5-2 15,3 12 1-15,5 26 3 16,11 22-6-16,22 23 1 15,0 15-5-15,0 4 0 16,49 7-2-16,20 0 0 16,30 16 6-16,5 26-4 15,-11 19 2-15,-13 10 0 16,-21 15 3-16,-24 5-2 16,-32 4 2-16,-3-4-9 0,0-11-5 15,-38-8-30-15,-21-24 19 16,1-14-15-16,7-16 5 15,20-10 34-15,14-8 2 16,12 0 2-16,5 0 7 16,0-31-10-16,44-15 0 15,35-9-4-15,16-8 4 16,-2 4 6-16,-8 7-6 16,-25 12 0-16,-5 11 6 15,-24 12-4-15,-9 9 7 16,-6 8-9-16,-10 0 1 15,-6 0 5-15,0 3-6 16,7 31 0-16,-4 12 7 16,3 5-3-16,0 0 8 0,4-5-12 15,13-11 1-15,5-8 1 16,-2-6 0-16,5-6-2 16,-1-4 0-16,-8-8-26 15,-14 3-57-15,0-6-160 16,-8 0-142-16</inkml:trace>
  <inkml:trace contextRef="#ctx0" brushRef="#br0" timeOffset="2493">5182 223 623 0,'0'0'179'0,"0"0"-44"16,0 0-10-16,0 0-39 15,0 0-57-15,0 0-29 16,-44 6 8-16,72 16-8 16,5-2 6-16,5-5-5 15,-10-13 15-15,-12-2-4 16,3 0 22-16,0-8 26 16,-4-18 22-16,-5-3-8 15,-10 4-19-15,0-3-28 16,-10 2 3-16,-40 8-27 15,-4 7 0-15,12 8-6 16,4 3-10-16,16 9-15 16,16 30-74-16,6 19-55 0,0 10-112 15,47 9-236-15</inkml:trace>
  <inkml:trace contextRef="#ctx0" brushRef="#br0" timeOffset="3548">5922 705 777 0,'0'0'208'15,"0"0"-62"-15,0 0-3 16,0 0-26-16,0 0-56 16,0 0-42-16,-127-65-19 0,172 85-2 15,18 17 2 1,20 9 0-16,-7 0 0 0,-10 2 2 15,-17-2 2-15,-5 0-4 16,-19-9 0-16,-19-3 1 16,-6-8-5-16,0-3 0 15,-28-9-38-15,-13-8 1 16,3-6-16-16,21 0 45 16,12-23 5-16,5-23-1 15,16-14 6-15,50-11 2 16,11-6 0-16,-1-1 22 15,-20 7-15-15,-10 8 19 0,-18 6 3 16,-12 6-10 0,-16 7 11-16,0 11-12 0,0 9 3 15,0 10 13-15,-7 8-16 16,-15 6 4-16,7 0-22 16,-7 0-14-16,-5 26 11 15,5 23 2-15,0 10 2 16,16 10 0-16,6-3 1 15,0-3-2-15,67-8 0 16,12-13 4-16,17-13-7 16,-11-15 3-16,7-14-4 15,-10 0 0-15,-2-21 8 16,2-15 0-16,-11-13-4 0,-5-2 5 16,-5-1 1-1,-23 1-6-15,0 11 0 0,-12 11 5 16,-10 18-5-16,12 8 0 15,-3 3-2-15,13 0-16 16,14 17 16-16,-11 16-8 16,3 6 4-16,-6-8 4 15,-15-11-34-15,-7-8 22 16,-10-7 1-16,-6-5 3 16,0 0 10-16,0 0 6 15,-17 0 3-15,-33-25 4 16,-10-4-13-16,-3-3 13 0,2 6 6 15,7 4-10-15,6 8 11 16,13 8-15-16,10 6-2 16,-4 0-3-16,4 29-14 15,2 28 14-15,7 14 0 16,16 3 0-16,0-8-1 16,55-9 1-16,43-16 0 15,26-18-7-15,12-18 7 16,1-5 0-16,-6 0 0 15,-1-34 5-15,-15-15 8 16,-14-5-11-16,-12-10 2 16,-26-7 22-16,-16-9-10 15,-25-8 13-15,-22-1-5 16,0 6-8-16,-8 20 12 16,-44 14-20-16,11 27-1 0,10 11 20 15,12 11-27 1,16 0 0-16,-3 0-6 0,-2 37-15 15,5 22 21-15,3 24 7 16,0 12-6-16,0 2-2 16,0 0 7-16,17-11-12 15,8-17 2-15,3-15-35 16,4-17-5-16,6-14-47 16,1-8-24-16,-11-15-62 15,-12 0-78-15,-16 0-62 16,0-23-304-16</inkml:trace>
  <inkml:trace contextRef="#ctx0" brushRef="#br0" timeOffset="4351">8178 640 410 0,'0'0'148'0,"0"0"-9"16,0 0-7-16,0 0-43 16,0 0-56-16,0 0-33 15,130-17 57-15,7 17 18 16,3-23-18-16,-5-8 2 15,-14-15-7-15,-19 3-6 16,-25-5 9-16,-23-4 0 16,-26 4 7-16,-22-4-5 15,-6 7-20-15,0 7 6 16,-37 8-25-16,-8 17 2 16,14 5 1-16,11 8-20 15,17 0-2-15,-10 0-1 0,10 51-9 16,-3 21 11-16,6 22 0 15,0 5 1-15,0 2 1 16,39-9-2 0,14-13-3-16,13-18-12 0,8-21-11 15,2-27 17-15,1-13-10 16,6-8 19-16,-1-37 9 16,-19-12-8-16,-10-4 7 15,-17 1 10-15,-20 9-6 16,-16 10 16-16,0 16-14 15,0 16-4-15,0 9 7 16,0 0-17-16,0 0-8 0,0 24-2 16,0 15 1-16,22 13 2 15,16 2 7-15,15-17-36 16,18-11 9-16,12-15 1 16,8-11 25-16,8 0-1 15,-6-17 4-15,-14-23 7 16,-7-8-5-16,-23-7 4 15,-27-2 18-15,-16 6-7 16,-6 8 8-16,0 17-8 16,0 14-2-16,-19 7 8 15,16 5-25-15,-3 3-3 16,-4 51-1-16,-9 26-6 16,-1 32 10-16,9 13 0 0,3 10 1 15,8 16 3 1,0 13-4-16,19 7 0 0,39 8 4 15,19-6-4-15,5-22 0 16,1-22-1-16,-23-29 2 16,-19-35 5-16,-25-27-6 15,-16-27 0-15,0-11 13 16,-85 0-5-16,-40-25 9 16,-33-18-13-16,-1-9-1 15,13-11 0-15,37-6-3 16,40-5-13-16,41-6-5 15,28-6-33-15,14-5-4 16,85-4-26-16,32 1-58 16,27 0-161-16,-2-9-449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6:46.7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53 451 522 0,'0'0'149'0,"0"0"-78"16,0 0 8-1,0 0-10-15,0 0-13 0,0 0-18 16,-8 0-9-16,8 0-11 16,0 0-18-16,60 0-6 15,48 0 6-15,67 0 69 16,53 0-19-16,48 0-21 16,23 0-24-16,28-12 13 15,19-2-14-15,20 3 3 16,-1-4 1-16,-5 1-6 15,-14 5-2-15,-10 1 5 16,2 1-2-16,26 2 1 0,42-3-4 16,58-9 0-1,48-6 3-15,15 0-1 0,1-5-1 16,-17 5 4-16,-22-1-4 16,-38 7-1-16,-28 3 17 15,-32 3-8-15,-36 2-4 16,-56 6 3-16,-45 3-2 15,-35-3 2-15,-27 3 2 16,-24-2 4-16,-33-2-3 16,-39-1-2-16,-22 2-3 15,-27-3-4-15,-15 4 0 16,-4-4 2-16,-3 3-4 16,5-2 2-16,-5-4 0 15,10 6 0-15,-20-3-3 16,1 4 1-16,-16-1-3 0,0-3-19 15,0 6-74 1,0 0-90-16,-47 0-119 0,-43 0-440 16</inkml:trace>
  <inkml:trace contextRef="#ctx0" brushRef="#br0" timeOffset="1035">0 1569 327 0,'0'0'151'16,"0"0"-67"-16,0 0 29 16,0 0 4-16,0 0-62 15,0 0-9-15,-32-14-4 16,32 14-18-16,6 0-11 15,32 0 7-15,33 0 18 16,50 0 29-16,50-6-17 16,57-3 0-16,52-4-20 15,44-2-3-15,48-3-14 16,18 1 2-16,17 0-7 16,2 6 3-16,-24 0-9 15,-33 4 4-15,-25 5-4 16,-28-1 3-16,-16 3-4 15,17-6 3-15,19-2-3 0,25-7 8 16,31-2 3-16,6 0-5 16,9 2-2-16,-14 4 1 15,-18 5-6-15,-31 6 3 16,-22 0 3-16,-38 0-3 16,-18 0 0-16,-4 0 7 15,11-2 5-15,21-1 6 16,6-6 3-16,6-3-18 15,-14-2 0-15,-8-3 0 16,-28 0-5-16,-33 0 4 16,-41 3-1-16,-47 2 0 0,-36 6-4 15,-34 4 3 1,-26-4-2-16,-9 6 0 0,-10-6 2 16,10 4 0-16,12-4 2 15,27 0-5-15,11 3 2 16,3-3 0-16,-2 4-2 15,-10-1 0-15,-20 3 1 16,-7 0 0-16,-15 0 0 16,-8 0-1-16,-4-3 3 15,0 0-3-15,-49 3-67 16,-80 0-245-16</inkml:trace>
  <inkml:trace contextRef="#ctx0" brushRef="#br0" timeOffset="24768">7417 685 825 0,'0'0'153'0,"0"0"-29"16,0 0 5-16,0 0-18 0,0 0-61 16,0 0-22-16,0-29-28 15,0 29 6-15,0 0-13 16,0 0 3-16,0 18-4 15,0 7 8-15,-22 10 2 16,6-3 6-16,1-4-8 16,2-2 0-16,13-6 1 15,0-6-1-15,0-9-16 16,5-1 5-16,44-4 2 16,17 0 8-16,11 0-2 15,-8 0 3-15,-8-14 5 16,-7-1-5-16,-23 6 0 15,-9 1 6-15,-5-3-4 16,-12-1 8-16,-5-5-7 0,0 2 7 16,0-2 30-16,0 4-10 15,0 0 6-15,0 5 1 16,0 6-10-16,0 2 1 16,0 0-28-16,0 0-3 15,0 0 2-15,0 23-18 16,0 13 19-16,0 16 3 15,0 5 0-15,0 2 3 16,0 8-6-16,0 2-7 16,-31 2-51-16,-20 0-188 15,-10-11-820-15</inkml:trace>
  <inkml:trace contextRef="#ctx0" brushRef="#br0" timeOffset="61932">8269 248 462 0,'0'0'193'15,"0"0"-32"-15,0 0 6 16,0 0-52-16,0 0-18 15,0 0 14-15,-9-34-47 16,9 34-25-16,0 0 12 16,0 0-45-16,0 0 7 15,0 2-13-15,0 33-11 0,0 16 11 16,0 23 14-16,0 7-12 16,15 7 4-16,1 7 7 15,0-3-13-15,3-7 0 16,-10-14 3-16,7-11-1 15,0-14-2-15,-2-15 0 16,-6-5-3-16,6-11 8 16,-11-4-10-16,-3-2-6 15,0 0-30-15,0-1 2 16,0 2-46-16,0-2-68 16,0-4-63-16,-3-4-127 15</inkml:trace>
  <inkml:trace contextRef="#ctx0" brushRef="#br0" timeOffset="62495">8725 635 343 0,'0'0'193'16,"0"0"-56"-16,0 0-29 15,0 0-5-15,0 0-9 16,0 0-53-16,0-18-5 16,0 6-6-16,8-2-19 15,23-6 12-15,14-3-16 0,-14 9-3 16,2 2 23-16,-14 6-26 16,-16 4 14-16,-3-2-2 15,0 4-13-15,0 0 28 16,0 0-9-16,0 0-14 15,0 0-4-15,0 0-1 16,0 15-10-16,6 19 2 16,10 12 8-16,0 2 17 15,-4 5-17-15,-2-9 0 16,5 2 7-16,-2-8-5 16,-10-9-2-16,11-9 0 15,-9-9 5-15,-5-6-5 0,0-1 0 16,0-4 0-1,0 0 8-15,0 0-6 16,0 0 6-16,-22 0 6 0,0 0-13 16,0 0 16-16,12 0-17 15,10 0 3-15,0 0-5 16,0 0 6-16,0 0-6 16,0 0 2-16,0 0-12 15,32 0 6-15,29-12-1 16,15-5 7-16,10 0 0 15,-4-3-61-15,-5 0-54 16,-14 3-89-16,-19-1-137 16</inkml:trace>
  <inkml:trace contextRef="#ctx0" brushRef="#br0" timeOffset="62832">9495 379 507 0,'0'0'159'0,"0"0"-12"15,0 0-2-15,0 0-6 16,0 0-15-16,0 0-41 16,-6-62-40-16,0 62-8 15,-1 0-35-15,7 0 0 16,0 19-3-16,0 24 5 15,0 17-2-15,13 9 10 0,3 11-8 16,6 3 8-16,-6 3-10 16,6 2 0-1,-7-5 8-15,12-6-6 0,-5-8-2 16,6-9 0-16,-3-11 4 16,-6-15-10-16,0-9-47 15,0-13-114-15,-8-9-58 16,20-3-100-16</inkml:trace>
  <inkml:trace contextRef="#ctx0" brushRef="#br0" timeOffset="63191">10091 620 409 0,'0'0'164'0,"0"0"-60"16,0 0-8-16,0 0-23 16,0 0-29-16,0 0-33 15,80-57-5-15,-42 57 4 16,1 14 4-16,-4 14 17 16,-13 7-12-16,-22 4-13 15,0 6 23-15,-13 5-19 16,-40-1-3-16,-8-3 5 0,13-9-11 15,9-15 9 1,25-8-10-16,14-8 0 0,0-6-4 16,0 0 0-16,14 0 4 15,41 0 0-15,22 0 10 16,30-20 3-16,14-14-13 16,-6-9-103-16,-13 3-140 15,-36 3-468-15</inkml:trace>
  <inkml:trace contextRef="#ctx0" brushRef="#br0" timeOffset="63521">10765 259 632 0,'0'0'156'0,"0"0"-16"15,0 0-1-15,0 0-45 16,0 0-41-16,0 0-46 16,-31-23-1-16,31 23-6 15,0 32 2-15,16 17 8 16,6 19 26-16,0 7-26 16,-2 4 17-16,-1 8-20 15,-10-4 5-15,1-1-8 16,2-2-1-16,-5-3 2 15,2-8-5-15,7-6 0 0,0-14 3 16,6-9-3-16,-7-15-64 16,9-11-91-16,-2-14-132 15,22 0-311-15</inkml:trace>
  <inkml:trace contextRef="#ctx0" brushRef="#br0" timeOffset="64019">11416 611 580 0,'0'0'137'0,"0"0"-78"0,0 0 31 15,0 0-3-15,0 0-18 16,0 0-29-16,39-137-21 15,-10 128 0-15,-7 9-15 16,3 0-2-16,11 0-2 16,-11 0 5-16,3 11-11 15,-2 13 6-15,-14 1-2 16,-9 1-1-16,-3 2 3 16,0 0 0-16,0 1 2 15,-25-3 2-15,-3-5 4 16,12-10-8-16,5-2 0 0,11-9-1 15,0 0 1 1,0 3 0-16,0-3-1 0,5 3 1 16,33 2 4-16,-1 4-4 15,-2 0 1-15,-10-2 1 16,-3 4-2-16,-8-1 0 16,-4 1-1-1,-4 4 4-15,-6 2-8 0,0 3 3 16,0 2 2-16,-55-2 1 15,-5-4 2-15,-12-6-6 16,8-4-38-16,16-6-69 16,9 0-11-16,11 0-88 15,22-14-258-15</inkml:trace>
  <inkml:trace contextRef="#ctx0" brushRef="#br0" timeOffset="64557">10864 111 337 0,'0'0'151'0,"0"0"-45"16,0 0-10-16,0 0-33 15,0 0-24-15,0 0-17 16,-39-6-22-16,39 12 17 15,0 2 9-15,33-5-4 16,33-3 42-16,36 0 22 16,35 0-31-16,22-9 17 15,9-5-25-15,3 3-6 16,-6 2-18-16,-12 4-12 16,-20-5 9-16,1 2-11 0,-10 0 1 15,-4-4 24-15,-9 2-27 16,1-3 9-16,-21 5-6 15,-20 5-10-15,-16 1 10 16,-19 2-10-16,-19 0 0 16,-4 0-5-16,-13 0 5 15,0 0 0-15,0 0-31 16,0 0-106-16,-35 5-52 16,-23 12-38-16,-8 5-471 15</inkml:trace>
  <inkml:trace contextRef="#ctx0" brushRef="#br0" timeOffset="65338">11152 1242 264 0,'0'0'62'16,"0"0"-50"-16,0 0 74 15,0 0 32-15,0 0-32 16,0 0-8-16,-5 4-16 15,5-4-6-15,0 0 3 16,0 0-23-16,0 0-17 16,32 0-17-16,28 0 9 15,42-6 31-15,34-17 4 0,45-6-4 16,36-5 11-16,20 1-30 16,-1 3 2-16,-14 5 0 15,-19 5-2-15,-10-1 11 16,5 5-16-16,-4-4-5 15,-3-1 22-15,-10 1-15 16,-19 4-1-16,-27 1 3 16,-20 9-22-16,-29 3 12 15,-10 3-12-15,-21 0 0 16,-21 0 0-16,-15 0 0 16,-12 0 0-16,-7 0 4 15,0 0-4-15,0 0-53 0,-70 0-148 16,-44 0-367-16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0.2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0 446 0,'0'0'147'16,"0"0"-33"-16,0 0-9 15,0 0 0-15,0 0-30 16,0 0 12-16,0-17 1 16,0 17-23-16,0 0-27 15,0 0 7-15,0 0-37 16,0 0 4-16,0 5-4 0,0 15 17 15,0 12 11 1,0 2-25-16,0 14 7 16,10 10 14-16,-4 5-25 0,0 11 14 15,-6 3-2-15,0 3-1 16,0 3 10-16,0 0-22 16,0 3-1-16,0-6 9 15,-6-5-10-15,-5-1-4 16,-3 0 0-16,-5-3 1 15,2 4 4-15,9-9-4 16,-6-3-1-16,4-12 20 16,4-8-19-16,3-14 4 15,3-10-3-15,0-2 1 16,0-8 6-16,0 5-9 0,0-2 0 16,0-1 6-16,0 4-5 15,0-5-1-15,0-1 0 16,0 1 1-16,0-8 1 15,0 1-2-15,0-1 0 16,0-2 1-16,0 0 0 16,0 0-1-16,0 0 0 15,0 0 2-15,0 0-6 16,0 0 2-16,0 0-19 16,0 0-5-16,0 0-59 15,0-31-63-15,41-20-284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7:15.2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2528 1325 644 0,'0'0'190'15,"0"0"-108"-15,0 0 57 16,0 0 2-16,0 0-37 0,0 0-75 16,-113-12-21-16,129 12-8 15,47-2 0-15,26 2 28 16,13-6-9-16,8-2-2 16,2-1-7-16,-1-2-3 15,-13 2 21-15,-18-2-17 16,-26 5-2-16,-26 0 9 15,-22 6-15-15,-6 0 13 16,0 0 17-16,0-8 1 16,-11-1 12-16,-34-5-29 15,-18-3-13-15,-5 2 1 16,5 4-5-16,-3-1 0 16,11 6 0-16,14 1 4 0,13 2-2 15,17 1-1 1,11 2-1-16,0-4 0 0,0 4-1 15,33 0-5-15,43 0-6 16,26 0 12-16,12 0 6 16,-10 0-6-16,-11 24 0 15,-16 1 0-15,-8 7 6 16,-15 2-6-16,-15 3 0 16,-33 6 8-16,-6 14-9 15,-89 15 1-15,-67 13-52 16,-34 7-136-16,-24-1-391 15</inkml:trace>
  <inkml:trace contextRef="#ctx0" brushRef="#br0" timeOffset="-2238">140 1202 702 0,'0'0'268'16,"0"0"-88"-16,0 0 9 16,0 0-59-16,0 0-31 15,0 0-33-15,0 0-24 16,29-128-5-16,-36 128 2 0,4 0-16 15,3 0 3 1,0 0-26-16,0 0 2 0,0 2-4 16,0 30-15-16,0 11 17 15,3 14-5-15,13 3 11 16,-3 0 1-16,-10-3-7 16,-3-4 0-16,0-17 3 15,6-13 0-15,-6-8-5 16,7-13 2-16,-7-2 0 15,0 0 6-15,0 0-6 16,0-8 7-16,0-21 3 16,-16-18-5-16,-16-9-6 15,-4-15 1-15,14-16 0 16,-3-9 0-16,3-16 0 16,6-5 0-16,1 6-3 15,2 9 5-15,10 31-6 16,-4 23 3-16,7 22-5 0,0 15-1 15,0 8 3-15,0 3-11 16,0 0 0-16,23 0-24 16,41 23 6-16,24 23 20 15,8 11-7-15,-36 11 17 16,-23 4-13-16,-37 2-10 16,0-3 10-16,-31-8-29 15,-35-5-21-15,2-13-16 16,4-4-38-16,34-7-52 15,26-8-116-15,0-9-65 16</inkml:trace>
  <inkml:trace contextRef="#ctx0" brushRef="#br0" timeOffset="-512">719 1257 487 0,'0'0'203'0,"0"0"-45"15,0 0-39-15,0 0 3 16,0 0-14-16,0 0-10 0,-61-140-4 16,32 128-43-1,4 3-14-15,3 8 11 16,6 1-42-16,-1 0 6 0,-5 0-12 15,-6 13-4-15,3 24 4 16,-10 12 0-16,10 2 0 16,9 1-2-16,10-3 2 15,6-4 0-15,0-11-8 16,44-5-26-16,16-18 13 16,10-8-17-16,12-3 8 15,-8-5 26-15,-2-24-4 16,-12-5 8-16,-18 0 0 15,-20-7 1-15,-6-1 8 16,-16-4 11-16,0 6 0 0,-22 6 18 16,-36 8-18-16,-2 12-3 15,-6 11-11-15,5 3-2 16,14 0-3-16,3 0-1 16,17 25-3-16,16 7-5 15,8 1 7-15,3 2 1 16,8-9-1-16,59-3-9 15,26-12 6-15,14-11-11 16,8 0 11-16,3-6-3 16,-21-28 7-16,-7 0 0 15,-26-5 1-15,-14 0 4 16,-18 14 9-16,-23-3 6 16,-9 8 12-16,0 7 17 0,0 2-25 15,0 9 1-15,0 2-9 16,0 0-5-16,0 2-11 15,0 47-4 1,0 23 4-16,0 28 3 0,0 17 0 16,22 9 0-16,2 6 9 15,-2 8-10-15,-8 6 8 16,-6-12-10-16,1-20 0 16,-3-34 4-16,1-41-4 15,-7-23 0-15,3-16 0 16,-3 0 3-16,0-42 15 15,0-31-5-15,0-27-11 0,0-3 3 16,0-2-3-16,0-7-2 16,-10-6 0-16,-27-4 2 15,4-4 0-15,5 5-2 16,6 16 0-16,15 19-5 16,7 23 3-16,0 23 2 15,0 18-2-15,0 7-1 16,0 9-4-16,13 6 4 15,25 0-17-15,23 6 11 16,8 34-10-16,-6 6 7 16,-18 11 3-16,-23 3-4 15,-15-3 11-15,-7 0-17 16,-7-5-4-16,-40-9-2 16,-20-3-48-16,13-4-25 15,7-6-90-15,11-7-133 0,36-12-372 16</inkml:trace>
  <inkml:trace contextRef="#ctx0" brushRef="#br1" timeOffset="55670">4474 1200 423 0,'0'0'233'16,"0"0"-100"-16,0 0-2 15,0 0 13-15,0 0-20 16,0 0-5-16,0-89-19 0,0 86-30 16,0 3-2-1,0 0-18-15,0 0-28 0,0 0 1 16,0 0-23-16,0 3-10 16,0 29 10-16,0 7 0 15,5 13 6-15,12-3-5 16,-1-4 4-16,6 1 0 15,-7-6-5-15,1-3-11 16,-3-11-41-16,-7-3-100 16,-6-9-141-16,0-14-149 15</inkml:trace>
  <inkml:trace contextRef="#ctx0" brushRef="#br1" timeOffset="55970">4410 774 718 0,'0'0'189'0,"0"0"-50"0,0 0-29 15,0 0-5-15,0 0-35 16,0 0-41-16,-23-67-10 16,39 67-19-16,52 10 0 15,23 21 13-15,17 15 5 16,6 13 14-16,1 16-8 15,-13 8-4-15,-5 8 2 16,-20 9-12-16,-25 6-2 16,-33 3-2-16,-19-4-1 0,0-10-10 15,-71-18 4-15,-6-17-55 16,8-20-37-16,15-15-74 16,31-13-56-16,23-12-127 15</inkml:trace>
  <inkml:trace contextRef="#ctx0" brushRef="#br1" timeOffset="58274">6335 1382 896 0,'0'0'151'0,"0"0"2"16,0 0-28-1,0 0-17-15,-159-156-56 0,89 127-6 16,2 3-22-16,15 8-11 16,15 13 15-16,16 5-25 15,6 0 0-15,-6 3-6 16,-3 34-10-16,-8 17 13 16,-2 12 3-16,20 3 0 15,15-7-6-15,0-4-9 16,6-12-10-16,49-20 21 15,11-18-25-15,-3-8 14 16,6-6 12-16,-1-38 1 16,-7-9 13-16,-20-13-14 15,-19-8 1-15,-22-9 19 0,0-11-11 16,0-9 2-16,-32 1 2 16,-16 7-10-16,-3 23 7 15,14 24-6-15,11 22 0 16,14 14 15-16,4 10-18 15,8 2 1-15,0 0-2 16,0 14-13-16,0 40 8 16,8 24 2-16,42 21 3 15,4 7 5-15,10-1-5 16,12-4 0-16,7-14 0 16,2-20 4-16,-2-19-8 15,-7-13 4-15,-6-14 0 16,-10-16-8-16,4-5 7 0,-4 0-1 15,-8-26 2-15,-11-5 1 16,-13-6 7-16,-28-4-8 16,0 0 0-16,0-9 5 15,-28 1-5-15,-13 13 0 16,-5 10 5-16,15 14-4 16,15 10-1-16,4 2-2 15,2 0-11-15,-4 28-3 16,11 18 12-16,3 11 4 15,0-8 0-15,33-13-2 16,30-4-2-16,11-17-4 16,4-10-3-16,12-5 6 0,-5 0 2 15,-2-29 3 1,-7-10 4-16,-12-7-3 0,-26-3 5 16,-22 0-6-16,-16 7 3 15,0 1 4-15,-10 10-5 16,-37 8 5-16,-5 5 2 15,8 7-7-15,13 6 8 16,8 5-10-16,8 0-8 16,5 0 3-16,-7 9 3 15,3 16 2-15,0 7 0 16,14 2-1-16,0-1-3 16,0-1 3-16,14-3-7 0,22-6 7 15,3-8-12-15,2-10 8 16,19-5 2-16,1 0 2 15,-1 0-2-15,-19 0 3 16,-18 0 0-16,-7 0 1 16,-16 0-1-16,0 0-5 15,0 20 4-15,0 14 2 16,0 12 3-16,0 11-4 16,0 7 0-16,0 4 3 15,0 1 1-15,0-4-4 16,0 1 1-16,0-12 2 15,0-13-3-15,0-15-1 16,0-18 1-16,0-8 0 0,0 0 5 16,22-29 12-1,10-25 13-15,13-24-20 0,5-15 13 16,-9-11-21-16,5-1 1 16,-24 3 4-16,-16 9-4 15,-6 11-3-15,0 16 2 16,0 20 0-16,0 17 2 15,0 21-4-15,0 8 0 16,0 0-9-16,0 0 4 16,19 31-7-16,35 21 9 15,2 14 6-15,-7 2-2 16,-5 1-1-16,-19-10 0 16,5-16 0-16,-5-18 0 15,-9-12-3-15,-4-13 2 16,-2 0 2-16,2 0 0 0,-2-26-1 15,2-14 0-15,-2-9 6 16,-4-2-4-16,-6-6-2 16,0 3 1-16,0 8 0 15,0 14 2-15,0 15-3 16,0 13 0-16,0 4-9 16,16 0 5-16,23 28-3 15,8 11 4-15,4 9 6 16,-12-2-2-16,-3-3-1 15,-3-11 0-15,-8-15-3 16,4-9 3-16,2-8-3 16,5 0 1-16,5 0 2 0,9-23 3 15,-12-11-3 1,-5-11 0-16,-17-1 7 0,-10-6-7 16,-6 4 0-16,0 2 4 15,-35 8-4-15,-7 16 9 16,4 10-9-16,10 9 0 15,3 3-2-15,3 6 0 16,9 28-4-16,13 15 1 16,0 8 10-16,13 1-6 15,47-5 1-15,4-6 0 16,5-13-2-16,-3-11 2 16,2-12-3-16,-12-11 1 15,4 0 2-15,1 0-1 16,-16-14 1-16,-14-9 0 15,-14-8 6-15,-11-6-4 0,-6-7-1 16,0-1 2 0,0 4 0-16,0 11 4 0,0 9-7 15,0 16 0-15,0 5 0 16,0 0 0-16,0 0-8 16,10 27 2-16,18 11 6 15,10 5 5-15,17-3-5 16,-8-6 0-16,13-8-4 15,7-9 4-15,-13-8 0 16,9-9 0-16,-8 0 1 0,-11-6-2 16,-13-25 1-1,-1-9 0-15,-22-4 8 0,-8-4-6 16,0 3 5-16,0 8 3 16,0 7-2-16,0 16 7 15,0 9-10-15,0 5-3 16,0 0 5-16,0 0-7 15,0 0-4-15,0 0 0 16,0 19-3-16,0 19 7 16,0 11 0-16,23 2 0 15,9 0-3-15,12-7 3 16,17-10-4-16,-1-15-6 16,-5-7 7-16,3-12 0 15,-3 0 0-15,0-6 3 0,-17-19 6 16,-10-7-3-16,-12 1-3 15,-16-7 5-15,0 2-4 16,0-5 7-16,-22-1-8 16,-22-2 0-16,-2 7 5 15,9 6-3-15,11 11-2 16,9 11 0-16,6 6 2 16,11 3 0-16,-3 0-2 15,3 0-8-15,-8 0 2 16,-3 6-1-16,8 14 7 15,-11 3-2-15,14-3 4 16,0 0 0-16,0 3-2 16,0 6 0-16,14 0-2 0,27 5 2 15,3-3 0 1,9 1-1-16,-1-7 4 0,2-5-2 16,-7-2-1-16,4-13 0 15,3-5-6-15,1 0 6 16,5 0-3-16,-7 0 2 15,-12-11-54-15,-22 7-74 16,-19 2-234-16</inkml:trace>
  <inkml:trace contextRef="#ctx0" brushRef="#br1" timeOffset="59090">12167 795 809 0,'0'0'158'0,"0"0"-2"16,0 0-32-16,0 0-25 15,0 0-20-15,0 0-29 16,-22-150-7-16,-3 147-15 15,1 3-16-15,10 0 8 16,-8 0-20-16,-8 0 0 16,-1 11 3-16,-7 12 0 0,16 4-2 15,22-2-1-15,0 3-1 16,0 1-3-16,53 0 4 16,29 2-10-16,17-2 9 15,3-1-2-15,-4 4 3 16,-9-4 0-16,-18 3 0 15,-18-1-4-15,-21-8 4 16,-19 0-5-16,-13-1-18 16,0-4-28-16,-51 3 22 15,-35-2-33-15,4-4-41 16,5-5-11-16,23-7-57 16,32-2-36-16,22 0-59 0</inkml:trace>
  <inkml:trace contextRef="#ctx0" brushRef="#br1" timeOffset="59333">12580 896 277 0,'0'0'309'0,"0"0"-110"15,0 0-53-15,0 0 6 16,0 0-29-16,0 0-26 16,0-51-32-16,0 51-33 15,0 0-11-15,0 23-21 16,6 11 28-16,10 0-3 15,6 4-24-15,0-4 2 16,0-5 1-16,-3-6-2 0,3-9-4 16,-5-8-26-1,2-4-79-15,-16-2-66 0,4 0-26 16,2-20-31-16,-3-17-127 16</inkml:trace>
  <inkml:trace contextRef="#ctx0" brushRef="#br1" timeOffset="59600">12748 682 142 0,'-31'-60'144'0,"-8"11"10"16,7 18 30-16,-6 14-10 16,4 14-48-16,9 3-40 15,9 0-34-15,-1 11-35 16,4 7-7-16,13-7 5 16,0-2-12-16,0-7-1 15,38-2 10-15,14 0 10 16,1 0 43-16,-12 0-2 0,-5-11-14 15,-20-3 10 1,-16-1-25-16,0-2 2 0,0 3-15 16,0 2-19-16,-16 7-2 15,-20 5-3-15,5 0-30 16,9 3-34-16,22 31-78 16,0 6-19-16,22 0-77 15,48 0-159-15</inkml:trace>
  <inkml:trace contextRef="#ctx0" brushRef="#br1" timeOffset="60126">13215 768 448 0,'0'0'269'0,"0"0"-92"16,0 0-29-16,0 0-27 16,0 0-48-16,0 0-53 15,0-36 1-15,13 36-21 16,12 0-3-16,13 0 3 15,17 0 0-15,11 0 10 16,4 7-9-16,3-1 0 16,-9-1 8-16,-17 4-9 15,-25 2 0-15,-9 7-3 16,-13 8 2-16,0 11-1 16,-50 8-1-16,-21 1 6 15,-5-3 8-15,15-11-11 16,20-7 2-16,19-7 0 0,16-7-2 15,6-2 0-15,0-7-2 16,32-2 2-16,41 0 5 16,6 0-5-16,26-16 4 15,-3-10 3-15,10-9-6 16,-11-2 9-16,-18-1 3 16,-23-1 4-16,-19-1 24 15,-19 3-9-15,-13 0-10 16,-9 2 9-16,0 4-6 15,0 8 8-15,-16 9-9 16,-9 5-16-16,-3 9 5 0,-10 0-13 16,-1 23 0-16,7 21 3 15,1 1 0-15,18 3-3 16,13-2 0-16,0-3 0 16,0-3-7-16,7-6 2 15,30-3-35-15,9-8-64 16,7-5-102-16,10-12-140 15</inkml:trace>
  <inkml:trace contextRef="#ctx0" brushRef="#br1" timeOffset="60316">14591 874 494 0,'0'0'396'0,"0"0"-327"0,0 0 15 15,0 0-4 1,0 0-42-16,0 0-25 0,204-37-6 16,-107 28-7-16,-1 0-3 15,-14 6-144-15,-16 1-215 16</inkml:trace>
  <inkml:trace contextRef="#ctx0" brushRef="#br1" timeOffset="60546">15309 485 535 0,'0'0'270'0,"0"0"-90"15,0 0-5-15,0 0-50 16,0 0-29-16,0 0-56 16,0-40-32-16,0 60-1 15,0 23-5-15,0 16 14 16,-3 14-9-16,-10 9-3 15,13-1 7-15,0-7-11 16,0-9-6-16,13-14-57 16,28-13-189-16,-7-9-143 15</inkml:trace>
  <inkml:trace contextRef="#ctx0" brushRef="#br1" timeOffset="60835">15521 71 532 0,'0'0'303'0,"0"0"-148"16,0 0-11-16,0 0-27 16,0 0-12-16,0 0-59 15,-75-71-18-15,112 81-28 16,50 36 4-16,23 23 25 15,-2 10-14-15,-7 19 6 16,-18 11 6-16,-12 11-23 0,-21 11 4 16,-18 7-8-1,-26-4-1-15,-6-2-18 0,-38-10-127 16,-61-7-236-16,-31-13-551 16</inkml:trace>
  <inkml:trace contextRef="#ctx0" brushRef="#br1" timeOffset="61371">11472 528 455 0,'0'0'216'16,"0"0"-26"-16,0 0-22 15,0 0-16-15,-22-152-33 16,11 141-28-16,5 7-2 15,0 4-40-15,2 0-30 16,-11 41-19-16,-4 31 0 16,3 25 18-16,16 20-13 15,0 11-1-15,13 8 3 16,51-3-1-16,24-4-6 16,27-15 0-16,31-13 3 15,32-18-8-15,40-24-71 16,21-25-94-16,22-34-271 0</inkml:trace>
  <inkml:trace contextRef="#ctx0" brushRef="#br1" timeOffset="64071">16805 914 301 0,'0'0'293'0,"0"0"-234"15,0 0 9-15,0 0 44 16,0 0-5-16,0 0 7 0,-92 22-12 15,117-56-41-15,11-9-9 16,2-5 18-16,-7-4-22 16,-3-8 9-16,-12-3-30 15,-16 4-4-15,0 1-6 16,0 15-4-16,-16 18 11 16,-12 13-14-16,0 12-4 15,9 0-6-15,-11 14-1 16,-1 32 1-16,-7 17 5 15,0 10-3-15,10-1 3 0,23 3-5 16,5-4 0 0,0-4-3-16,33-8 3 0,27-10 0 15,20-15 0 1,11-11 2-16,8-20-5 0,10-3 3 16,-5-17 0-16,-6-29 2 15,-11-14 2-15,-21-11-4 16,-19-12 2-16,-15-11-1 15,-20-12 9-15,-12-3 0 16,0 0-2-16,-53 15 13 16,-13 23-14-16,17 22 12 15,11 29-3-15,16 14 0 16,10 6-8-16,8 0-8 16,-18 35-12-16,-6 28 11 15,5 25 1-15,7 15 3 0,16 3-3 16,0 2 2-1,14-5-2-15,27-14 0 0,25-17 0 16,0-15-4-16,-2-17 1 16,-4-17-5-16,-5-12-8 15,-8-11-6-15,10 0 17 16,-8-32 1-16,-2-13 4 16,-12-1 2-16,-15-3 1 15,-14 9-2-15,-6 1 0 16,0 1-1-16,-23 4 14 15,-9 5-8-15,1 6-2 16,2 12 11-16,12 5-13 16,11 6 3-16,4 0-5 15,2 17-10-15,-6 31 7 0,-2 16 1 16,8 5 4-16,0-4-1 16,16-10 0-16,36-13-1 15,8-13 0-15,-6-11 0 16,-6-13 1-16,2-5-1 15,-3 0 0-15,-1-11 6 16,-5-21-4-16,-4-3-1 16,-7-2 0-16,-14-5 1 15,-7 2 0-15,-9-1-2 16,0 11 0-16,6 9 2 16,-6 9-1-16,7 10-2 15,2 2-3-15,20 2-6 16,2 33 8-16,8 17 2 15,-11 5 0-15,-12-1 0 0,0-3 0 16,-7-14 0-16,4-13 0 16,-3-12 4-16,-4-8-5 15,0-6 1-15,-3 0 0 16,4-8 7-16,2-21-6 16,10-14-1-16,-2-2 0 15,-8 2 1-15,4 2 2 16,-10 7-3-16,10 8 0 15,-10 8 0-15,3 13 0 16,0 5-3-16,10 0 1 16,6 15-8-16,5 19 10 0,1 6 0 15,-12-3 0-15,0-2-3 16,-4-9 4-16,-2-10-2 16,5-7-3-16,-2-6-4 15,-10-3 7-15,13 0-7 16,3 0 8-16,-2-23 0 15,8-6 1-15,-3 4 0 16,-9-1-1-16,2 3 2 16,1 3-1-16,-6 9-1 15,2 5 0-15,4 6-4 16,1 0-4-16,8 0-1 16,19 23 8-16,-6 6 2 15,6-1-2-15,-5-6-9 16,2-4 2-16,-3-13 7 0,0-5-6 15,1 0 6-15,-1-5 2 16,-4-24 1-16,-7-8 5 16,-22-6-3-16,-5 1 5 15,0-7 16-15,-5 3-17 16,-37 3 8-16,4 6-8 16,0 17-7-16,16 13 14 15,5 7-15-15,11 0 0 16,6 15-4-16,-7 34-7 15,7 20 11-15,0 2 4 16,0-5-3-16,7-9-2 16,38-11-1-16,2-9 2 15,13-11 0-15,-5-12 0 0,-11-8-4 16,-3-6-2-16,3 0 6 16,1-24-4-16,9-15 4 15,-10-4 0-15,-11-2 3 16,-8 4-2-16,-3 13-1 15,0 8 2-15,-16 12 0 16,-2 4-2-16,2 4-1 16,7 0-7-16,2 0 6 15,1 9-2-15,7 8 4 16,-1-3-1-16,-12 3 3 16,6 3-3-16,-10 6 1 15,3 6-7-15,4-1-1 0,-4-5-18 16,7-9-2-16,-3-9 13 15,-4-8 7-15,8 0 5 16,5-14 2-16,0-17 1 16,4-6 8-16,-8 5-4 15,-2 6 8-15,-6 6-6 16,-4 9-2-16,3 8 1 16,4 0-5-16,13 3-4 15,3 0-2-15,9 0 5 16,-1 15 1-16,1-1 0 15,1 3 4-15,-1-6-8 16,0 1 4-16,1-6 0 16,-14-4 0-16,-3-2 3 0,-12 0-3 15,9-2 3-15,6-32 2 16,3-21 4-16,-11-10 1 16,-17-13 9-16,0-8 6 15,-17 3-12-15,-49 6 1 16,6 18-5-16,5 18 2 15,24 24 6-15,9 14-6 16,15 3-8-16,7 12-3 16,-3 39-17-16,3 20 17 15,0 12 2-15,0 3 3 0,10 0-6 16,21-3 1 0,7-9-2-16,1-17 0 0,-4-13-39 15,-4-19-19 1,-15-11-20-16,-7-8-44 0,-9-6-18 15,0 0 3-15,0-17-15 16,-15-15 33-16,-26-2 57 16,-11 3 61-16,-1-4 0 15,-1 7 3-15,-1 2 27 16,11 6 38-16,13 9-1 16,15 5 37-16,9 6-27 15,7 0-20-15,0 0-53 16,32 0 9-16,45 0 6 15,11 0 16-15,-2 0 9 16,-1 0 11-16,-1-13-25 16,-9-2-6-16,-4 0-4 15,-11-2-2-15,-7-3 9 0,-8-1-9 16,-13-1 8-16,-16-4 4 16,-16 3 1-16,0 1 1 15,0 4-4-15,-25 7-19 16,2 5-3-16,8 6-3 15,7 0 0-15,3 12-4 16,2 22 8-16,3 6-4 16,0-6 0-16,0-5 0 15,47-3-3-15,21 2 2 16,1 1 1-16,13-1 5 16,-12 4-3-16,-10-1-2 15,-11-5 0-15,-21-2 1 0,-18-14 1 16,-10 2-2-16,-10-7 0 15,-63-1 3-15,-13-4-3 16,-6 0 0-16,10 0-1 16,18 0-35-16,10-9-32 15,18-3-39-15,22-8-99 16,14-2-113-16</inkml:trace>
  <inkml:trace contextRef="#ctx0" brushRef="#br1" timeOffset="65159">22580 857 677 0,'0'0'184'0,"0"0"-94"15,0 0 63-15,0 0-26 16,-305-69-59-16,222 55-12 16,8-4-30-16,4-1-7 15,2-7 11-15,8-7-18 16,1-9 8-16,11-15-11 15,15-6-9-15,12-11 11 0,22 0-11 16,0 5 0 0,6 17-5-16,27 23 4 0,-5 21-1 15,10 8 0-15,6 8-3 16,3 38 1-16,-8 20 4 16,-23 18 0-16,-16 10-4 15,0 5 1-15,-25 1 3 16,-19-17 0-16,11-22-4 15,20-24 2-15,13-23-7 16,0-11 2-16,0-3 4 16,46-6-2-16,45-40 5 15,33-19 10-15,25-10-2 16,-15-3 21-16,-5 2-16 16,-14 11-2-16,-23 16 13 0,-19 15-14 15,-31 16-3-15,-13 13-4 16,-20 5 0-16,4 0-6 15,-7 0-54-15,-6 31-75 16,0 6-92-16,-6 6-233 16</inkml:trace>
  <inkml:trace contextRef="#ctx0" brushRef="#br1" timeOffset="68001">5708 2820 594 0,'0'0'159'15,"0"0"-70"-15,0 0 8 16,0 0-8-16,0 0-53 15,0 0 13-15,0 0 14 16,124-125-4-16,-111 99-5 16,-13 3-12-16,0-1-3 0,0-1 3 15,0 3-22-15,-13 5 4 16,-12 5-5-16,-3 9-14 16,6 3-5-16,-5 0-4 15,-1 0-5-15,-4 23 6 16,-5 17 6-16,14 4-2 15,8 6-1-15,8-1 3 16,7-3-6-16,0-6 2 16,0-7-12-16,29-14 9 15,12-9-29-15,3-6 16 16,11-4 9-16,5 0 6 0,7-33 1 16,-4-9 1-1,-2-1 0-15,-14 3 6 0,-12 6-5 16,-13 9-1-16,-19 7 11 15,-3 10 1-15,0 8 9 16,0 0-7-16,0 0-11 16,0 0-3-16,0 0-6 15,0 28-4-15,0 15 10 16,0-1 0-16,7 7 6 16,16-6-6-16,2-5 0 15,3-10-3-15,-3-11 3 16,-6-8-14-16,-3-6-7 15,6-3 2-15,5 0 13 16,4-23-1-16,4-11 7 16,-10-4 5-16,-3 1-5 0,-9 6 0 15,-10 7 3 1,-3 14 1-16,0 4 1 0,6 6-5 16,-6 0-5-16,11 0 0 15,11 14-8-15,0 17 10 16,16 1 2-16,0-1-6 15,7-2 6-15,8-12-15 16,-5-5-1-16,-4-12 16 16,1 0-8-16,-7 0 8 15,-6-12 1-15,-7-16 0 0,-2-10 5 16,-10 1-5 0,-10-3 1-16,-3 3 5 0,0 3 2 15,-3 11 16 1,-33 9 1-16,4 8-8 0,-6 4-2 15,13 2-15-15,-11 0 5 16,5 10-9-16,-1 19 4 16,10 3 0-16,6 4-3 15,16-4 2-15,0-3 0 16,0-9-22-16,26-12-23 16,24-5 33-16,-8-3-3 15,2 0 14-15,-6 0 2 16,-8-9 0-16,-8 4 1 15,-14 5-1-15,3 0 0 16,8 0-4-16,0 17 6 16,15 27-2-16,-7 12 11 0,1 10 2 15,-6 8 7-15,-6-2-8 16,-7-1-7-16,4-3 14 16,-4-4-19-16,1-10 4 15,2-8 1-15,-2-18-3 16,-4-11-3-16,1-14 1 15,-4-3 0-15,9-3 21 16,-1-36-4-16,0-16-17 16,6-14 9-16,-1-10-5 15,0-16 9-15,-4-11-7 16,-2-3-4-16,-1 7 11 0,4 19-12 16,-10 26-1-1,-3 23 4-15,0 22-3 0,0 9 8 16,0 3-9-16,0 0-9 15,19 0 8-15,0 29-11 16,17 14 12-16,2 5 0 16,-7-2 3-16,1 0-7 15,-9-13 3-15,-1-7 1 16,0-8 4-16,-13-12-4 16,-2-6-7-16,2 0 6 15,7 0-1-15,3-18 2 16,0-14 0-16,0-4 2 15,-10-4 2-15,-9 2-4 16,0 4 0-16,0 9 4 16,0 7-2-16,0 16 5 15,0 2-7-15,0 0-3 16,0 8 1-16,0 24-11 0,17 7 13 16,-1 7 1-16,0-11 3 15,12-7-7-15,3-11 3 16,-2-8 0-16,2-9-6 15,-1 0 4-15,1-3 2 16,-5-26-2-16,8-6 5 16,-7-7-1-16,-13 2-2 15,0 1 0-15,-14 1 4 16,0 4-4-16,0 5 0 16,-22 5 9-16,-6 11-2 0,8 5 5 15,1 8-12-15,3 0-3 16,0 16-3-16,-6 31 2 15,13 10 4-15,9 0 2 16,0-3 0-16,31-8-4 16,35-12-3-16,5-11-20 15,6-14 12-15,-8-9-15 16,7 0 16-16,-9-12 10 16,-7-19 4-16,-13-2-2 15,-8-9 0-15,-14 8 0 16,-18-1 4-16,-7 7-2 15,0 5 6-15,0 9 13 16,0 6-7-16,-10 4 1 16,-2 4-15-16,12 0 4 15,0 0-8-15,0 23-6 0,0 11 10 16,0 7 0-16,15-1 4 16,7-6-3-16,7-3-1 15,-4-7-1-15,11-5-4 16,2-19-2-16,9 0-7 15,8 0 11-15,11-29 3 16,-3-7-1-16,-11-1 1 16,-21-4 0-16,-9 7 3 15,-22 3-1-15,0 2 3 16,0 6 14-16,0 12-6 16,0 6 7-16,-6 5-9 15,0 0-8-15,6 0-3 0,0 19-9 16,0 21 9-16,0 8-2 15,15-1 5-15,7-5-4 16,13-5 1-16,-2-13-9 16,11-13 6-16,3-11-10 15,24 0 9-15,17-26 0 16,5-20 8-16,1-8-3 16,-11-1-1-16,-15-2 2 15,-31 6 0-15,-27 3 4 16,-10 5 11-16,0 8 8 15,-38 15-8-15,-10 14 6 0,-6 6-23 16,10 9 8 0,11 38-10-16,21 9 2 0,12 1-1 15,0 3-1 1,15-5 4-16,31-12 1 0,-2-9-3 16,-3-9-4-16,9-5-2 15,11-7-47-15,16-6-51 16,24-7-150-16,29 0-277 15</inkml:trace>
  <inkml:trace contextRef="#ctx0" brushRef="#br1" timeOffset="68796">10950 2363 531 0,'0'0'380'0,"0"0"-249"0,-60-166 14 16,37 126-17-16,7 18-39 16,10 13-20-16,3 9-35 15,3 6-24-15,0 48-10 16,0 29 0-16,0 20 11 15,0 8 1-15,9 1-10 16,18-1 13-16,10-5-15 16,8-9 0-16,-6-21 1 15,5-20 3-15,-19-25-8 0,-3-19 4 16,-9-12-18-16,-13 0 17 16,0-29-9-16,0-22-1 15,0-15 9-15,-38-4-2 16,-36 6 2-16,-20 3-5 15,-18 16-2-15,-2 13 6 16,22 9 3-16,22 15-2 16,32 8 0-16,22 0-5 15,16 0 6-15,0 0-12 16,0 17 9-16,31 11 1 0,37-8 3 16,17-5 0-1,14-9 6-15,5-6-5 0,4 0-2 16,-23 0 1-16,5-12 0 15,-20-2 8-15,-29 3-7 16,-12 2 1-16,-23 9 6 16,-6 0-3-16,0 0 8 15,0 0-8-15,0 0-4 16,0 0-1-16,0 17 0 16,0 20 0-16,0 9-6 15,0 8 10-15,25-5-4 16,19-1 0-16,17-4 0 15,-1-16-2-15,4-11 2 16,6-14 0-16,3-3 4 16,3-3 1-16,-5-28-5 0,-8-7 3 15,-13-5 0 1,-25 1 6-16,-11-7 2 0,-14 0 7 16,-14 1 8-16,-61 11-20 15,-34 14 5-15,-7 14-11 16,-5 9-4-16,12 0 1 15,34 14-1-15,39 15-37 16,26 3-35-16,10 2-91 16,16 0-114-16,55-5-201 15</inkml:trace>
  <inkml:trace contextRef="#ctx0" brushRef="#br1" timeOffset="69320">13429 3001 798 0,'0'0'29'0,"0"0"9"15,0 0 100-15,0 0-41 16,0 0-13-16,0 0-73 15,82-114 3-15,-38 65 42 16,-13-3-2-16,-4-2-1 16,-13-3-5-16,-6 3-26 0,-8 2 7 15,0 12-10-15,-33 9-9 16,-11 10 6-16,6 13-5 16,7 8 1-16,1 0-12 15,5 6 1-15,3 22-3 16,12 12 2-16,10 6 0 15,0-3-4-15,4 5 7 16,63 1-4-16,15-7 1 16,4 5 0-16,-4-2 4 15,-11-1-4-15,-11-5 0 16,-18-1-1-16,-20-7 2 16,-16-5-1-16,-6-9 0 15,0-3-1-15,-33-2-1 0,-42-4 2 16,-18-8-2-16,-5 0-3 15,6 0-13-15,10-20-3 16,27-11-6-16,27-9-23 16,28-6-18-16,12-12-48 15,65 1-108-15,30 6-50 16,2 11-151-16</inkml:trace>
  <inkml:trace contextRef="#ctx0" brushRef="#br1" timeOffset="70528">14298 2715 395 0,'0'0'188'0,"0"0"1"0,0 0 16 15,0 0-101-15,0 0 9 16,0 0-14-16,-53-103-20 16,15 80-34-16,-7 0 6 15,7 8-21-15,6 7-10 16,4 3-1-16,8 5-14 15,-9 0-5-15,1 5-2 16,-10 33 2-16,7 13 4 16,-2 6-4-16,17 7 0 15,16-2 0-15,0-2 1 16,0-9-2-16,33-7 1 16,14-13 0-16,10-14-1 15,-2-14 1-15,-2-3 0 16,1 0-1-16,-10-28 7 0,-2-10-6 15,-4-3 0-15,0-5 0 16,-2-4 5-16,-17-2-5 16,-7 7 0-16,-12 8 6 15,0 8-3-15,0 12 1 16,-6 11 9-16,-10 6-5 16,10 0 2-16,3 0-10 15,-5 28 0-15,8 21-4 16,0 11 6-16,0 0-2 15,0 0 0-15,33-9 1 16,27-7 2-16,1-13-3 0,-1-13 0 16,-2-13-1-16,8-5 6 15,-3 0-5-15,3-11 1 16,-5-18-1-16,-7-5 8 16,-9-4-8-16,-20-1 1 15,4-2 3-15,-26 1-3 16,-3 9-1-16,0 13 0 15,0 8 2-15,0 10-2 16,0 0 0-16,0 0-4 16,0 0 3-16,22 14-13 15,6 20 14-15,-1 9 0 16,1-3 2-16,-6-4-1 16,3-4-1-16,-3-8 0 15,7-10-1-15,-12-9 1 0,-11-1-2 16,2-4 1-16,0 0 1 15,1 0 8-15,13-21-8 16,0-13 0-16,4-3 1 16,2-3 0-16,-6 5-1 15,1 9 0-15,-13 12 0 16,2 9 0-16,-9 5 0 16,13 0-3-16,3 5 0 15,6 27-3-15,-3 5 5 16,-6 0 1-16,1-8 0 15,-1-6 0-15,6-7 0 16,-6-4 0-16,-1-9-1 16,7 0 2-16,-9-3-3 0,3 0-1 15,1-6 3-15,11-22-1 16,-9-7 1-16,16-2 0 16,-10-3-1-16,3 3 1 15,-1 8-1-15,-13 6 1 16,6 12 0-16,-4 8-6 15,0 3 4-15,6 0-15 16,9 8 12-16,1 16-2 16,7 4 6-16,5-2 0 15,-6-6 1-15,9-9-3 16,-2-11 1-16,3 0 2 16,-3 0 5-16,-7-17-5 15,0-15 0-15,-7 1 3 0,-1-6 0 16,-16-3-2-16,-14 6 1 15,0-4-2-15,0 10 4 16,-31 8-2-16,-23 9 6 16,1 11-5-16,-5 0 0 15,17 11-6-15,3 35 3 16,16 5 0-16,8 4-3 16,14-5 5-16,0-9-4 15,39-13-1-15,34-7 3 16,3-10 0-16,3-2-2 15,14-9-72-15,1 0-116 16,15 0-124-16,5 0-233 16</inkml:trace>
  <inkml:trace contextRef="#ctx0" brushRef="#br1" timeOffset="75335">18546 2678 492 0,'0'0'144'16,"0"0"-58"-16,0 0 42 15,0 0 2-15,18-160-13 16,-18 128-31-16,-15 0-24 15,-23-2-10-15,6 6-10 16,6 5-1-16,4 9-18 16,0 2-3-16,-7 12-13 0,-12 0-7 15,-13 3 0-15,-3 37-3 16,16 11 3-16,5 12 0 16,20-3 2-16,16-3-5 15,0-10 3-15,0-16-14 16,46-17-8-16,1-11-7 15,13-3 11-15,10-9 14 16,-10-22 4-16,1-1 4 16,-17 4-4-16,-12 8 0 15,-16 9 3-15,-4 8-3 16,-7 3 8-16,0 3-8 16,4 38 3-16,5 26 5 0,-6 19 1 15,-8 17-3 1,0 4 13-16,0 9-10 0,-8-4 3 15,-9-4-10-15,6-11-1 16,0-22 0-16,11-24-1 16,0-34 0-16,0-17-2 15,0 0 4-15,6-29-2 16,35-28 9-16,27-26-3 16,1-17 3-16,2-11-2 15,-21-12-6-15,-8-9 10 16,-7-5-9-16,-10-6 3 15,3 17-5-15,-2 35 2 16,-14 36-4-16,-1 33 2 0,-6 22 0 16,-5 0-1-1,0 20-6-15,0 37-1 0,0 17 8 16,0 15 1-16,0-6 4 16,0-9-5-16,11-5 0 15,6-15 1-15,10-14 0 16,1-14-1-16,-3-12 0 15,5-11 0-15,0-3 1 16,9-9 0-16,21-36 0 16,11-16 7-16,-5-8-8 15,-11 4 0-15,-18 5 0 16,-21 11 1-16,-10 15 2 16,-6 14-3-16,0 15 0 15,0 5 6-15,0 5-6 0,0 41-13 16,0 3 13-16,0 13 0 15,4-5 1-15,18-8-1 16,9-12 0-16,8-8 2 16,12-12-1-16,-10-10-1 15,4-7 0-15,-7 0 1 16,6-7-2-16,-3-27-2 16,9-9 3-16,-11-16-2 15,-13-14 3-15,-8-1-1 16,-18-3 2-16,0 5 1 15,0 13-3-15,0 19 0 16,-12 22 0-16,-10 18 13 16,0 0-13-16,-10 40-3 0,1 17 2 15,1 15 2 1,14-6-1-16,13-1 0 0,3-5 0 16,0-11-1-16,0-6 1 15,35-9 0-15,26-11 0 16,-1-14 2-16,17-9-7 15,-2 0 4-15,7-29 1 16,-5-14 1-16,-14-6 1 16,-8 4-1-16,-20 5-1 15,-20 0 0-15,-15 3 4 16,0 0-1-16,0 6-3 16,0 10 8-16,0 10-8 0,0 8 6 15,0 3-6 1,0 0-8-16,0 11 6 0,0 26-8 15,0 9 10-15,0 5 4 16,3-2-3-16,4-3-2 16,5-3 1-16,7-12 0 15,3-11 1-15,14-8-1 16,2-12-1-16,3 0-1 16,11-23 4-16,1-15 0 15,-4-7-2-15,-13-1 0 16,-3-3 0-16,-11 1 2 15,-9 4-2-15,-4 14 4 16,-3 12-2-16,-6 13-2 16,0 5 0-16,7 0-3 15,2 14-4-15,-1 24 1 0,0 7 6 16,-2 3 3-16,5-1-2 16,11-5-1-16,0-7 0 15,3-13 1-15,13-10-2 16,6-12 1-16,11 0 0 15,14-18 8-15,8-21-8 16,-1-10 3-16,-18 2-3 16,-21 3 1-16,-21-5 3 15,-16 0-4-15,0 6 0 16,0 0 13-16,-16 9 8 16,-18 11-6-16,9 7 2 15,1 12-12-15,12 4-1 0,-7 26-4 16,-16 39-5-16,4 19 4 15,2 5 2-15,26-12-2 16,3-12 1-16,0-13 0 16,38-12 0-16,22-17-1 15,20-9-9-15,19-11-17 16,8-3-45-16,4 0-116 16,-24-6-220-16</inkml:trace>
  <inkml:trace contextRef="#ctx0" brushRef="#br1" timeOffset="75502">22345 2812 1015 0,'0'0'173'0,"0"0"-79"16,0 0 45-16,0 0-75 15,0 0-64-15,0 0-18 16,-60-46-197-16,5 35-802 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8:31.7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255 523 805 0,'0'0'135'15,"0"0"-56"-15,0 0 35 16,0 0-7-16,0 0-20 15,-289-72-41-15,273 63-11 16,16 9 7-16,0 0-20 16,0 0-9-16,0 0-12 15,6 0-1-15,38 0-1 16,19 12 0-16,20 11 2 16,-18 11-1-16,-6 3 0 0,-14 15-1 15,-23-1 1-15,-22 6 0 16,0 13 3-16,-13-2-3 15,-44 3 0-15,-4-14 4 16,8-11-4-16,15-26 0 16,25-3 0-16,13-17 4 15,0 0-5-15,0 0 1 16,22 0-1-16,32-11 1 16,23-9 0-16,14-6 2 15,2 0-1-15,-2-5-1 16,8-1-8-16,6 1-55 15,-6-9-36-15,-4-4-30 16,-20-1-100-16,-14-3-80 0,-23-4-263 16</inkml:trace>
  <inkml:trace contextRef="#ctx0" brushRef="#br0" timeOffset="257">973 65 594 0,'0'0'174'15,"0"0"-6"-15,0 0-7 16,0 0-31-16,0 0-23 16,0 0-31-16,-245-65-8 15,245 65-49-15,28 8-17 16,49 32 10-16,30 14 11 0,17 9 1 16,7 14 0-1,5 9-11-15,-16 19 7 0,-27 10-15 16,-38 2-4-1,-55 9 10-15,-13 6-11 0,-95 2-27 16,-29 1-61-16,-3-15-97 16,10-17-236-16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8:47.41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484 802 699 0,'0'0'137'16,"0"0"-33"-16,0 0-25 0,0 0 8 15,0 0 11-15,0 0-51 16,-55-172-4-16,33 143 12 16,-7 4-29-16,-2 10 1 15,9 10-13-15,-11 5-13 16,-11 0 0-16,-3 25-1 15,-14 24 0-15,7 8-5 16,10 6 2-16,11 3 3 16,27-17-26-16,6-4-6 15,0-13 16-15,23-12-21 16,25-14 13-16,8-6 23 0,2-12 1 16,2-22 3-1,6-15-3-15,-11-2 2 0,-8-6 12 16,-1-9 7-16,-15-3-1 15,-9-8 7-15,-6-3-16 16,-16 3 14-16,0 0-9 16,0 14-7-16,0 11 16 15,-22 15-18-15,12 17 4 16,1 12 11-16,9 8-15 16,0 0-7-16,0 0-1 15,0 34-21-15,0 29 16 16,0 28 6-16,0 15 1 15,25-3 1-15,13-9 2 16,23-10-4-16,2-16 0 0,19-11-4 16,4-14 0-16,-4-12-3 15,-11-14-6-15,-5-17 8 16,-18 0-8-16,-3 0 13 16,-8-31 0-16,-7-6 0 15,-5-3 7-15,-9-9-7 16,-3 8 0-16,-13-1 5 15,0 8-2-15,0 8 1 16,0 3 0-16,-7 9-2 16,-9 8 6-16,10 4-8 15,6 2 2-15,0 0-6 16,-6 0-9-16,6 8-2 16,0 29 3-16,0 3 12 0,0-3 0 15,0-4-13 1,22-17-13-16,0-2 17 0,6-14-7 15,4 0 13-15,7 0 0 16,21-5 3-16,1-20 9 16,-4 1-9-16,-13 1 1 15,-13 12 0-15,-15-7 3 16,-16 4-3-16,0-3 4 16,0-6-4-16,0 6 29 15,-3 0-12-15,-19 2-5 16,-7 7 8-16,10 2-20 15,7 3 4-15,2 3-5 0,-5 0-13 16,-4 12 7 0,-8 25 4-16,5 6 2 0,13-3 0 15,9-2 0-15,0-12-3 16,0-8-6-16,0-6-5 16,3-6 11-16,33 0-13 15,-11 2 1-15,3-2 15 16,-6 0-12-16,-3 8 10 15,3 6-5-15,-6 6-6 16,0 8 8-16,6 6 5 16,-5 6 0-16,5 5 0 15,-6 6 1-15,3 0-2 16,0 6 1-16,0-14-9 0,1-3-2 16,-9-20-16-1,0-15 0-15,-5-11 21 0,-1 0 6 16,6 0 6-16,-5-23 17 15,3-20-20-15,4-5 27 16,-10-15-3-16,16-14-1 16,0-12 10-16,3-5-33 15,0-8 4-15,-6 18-7 16,-10 15 4-16,2 24-1 16,-8 19-3-16,0 14 0 15,0 12-2-15,3 0-5 16,19 38-20-16,10 18 25 15,2 15 2-15,-12-7-6 16,-6-3 3-16,1-13 3 0,-9-17-3 16,6-11 3-16,-11-14-1 15,3-6 1-15,-6 0 0 16,13 0 10-16,3-6-8 16,0-25-2-16,9-9 5 15,-3 2-4-15,-5-10-1 16,-1 2 0-16,-16 7 5 15,0-11-1-15,0 19 0 16,0 11-2-16,0 12 7 16,0 8-9-16,0 14-17 15,0 31 3-15,34 12 14 16,4-2 8-16,-6-7-8 16,-1-10 0-16,5-15-2 0,-11-12 2 15,-9-11-1-15,6 0 0 16,0 0 1-16,0-9 9 15,0-19-9-15,-2-9 1 16,-1-6 4-16,-3-4 0 16,-7-3-5-16,-9-2 0 15,0 1 1-15,0 8 9 16,0 0-3-16,-15 11-2 16,-7 18 15-16,6 7-16 15,8 7-4-15,8 5-1 16,-3 29-17-16,3 17 16 15,0 12 2-15,0 0 0 0,3-12 1 16,36-8-1 0,6-8 0-16,0-12-3 0,-14-7-7 15,7-7 7-15,-6-3-9 16,-4-6 1-16,5 0 5 16,-5-10 11-16,-3-17-5 15,-3-5 2-15,0-13 0 16,2 2-1-16,-16-6-1 15,1 9 0-15,-9 3 18 16,0 11-7-16,0 12 5 16,0 8-5-16,0 6-10 15,0 0-1-15,0 6-4 16,0 25-10-16,0 15 12 16,0 4 3-16,0-6-1 15,24-6 0-15,-2-10 0 0,6-2-3 16,-3-15-4-16,10-5 2 15,-2-6 1-15,4 0 6 16,8-6-2-16,2-19 0 16,-2-13 1-16,2-2 1 15,-9 3-2-15,-16-6 0 16,-6 9 8-16,-16 3-6 16,0 7-2-16,0 10 5 15,0 8 5-15,0 6 6 16,0 0-16-16,-6 0-7 15,4 26 0-15,2 17 1 16,0 5 1-16,0-5 5 0,25 1-1 16,19-5-2-16,16-10 2 15,11-9-12-15,4-14 12 16,5-6-2-16,-4 0 3 16,-2-23 0-16,-11-10 4 15,-13-14 4-15,-17-2-8 16,-11-2 0-16,-22 0 11 15,0-1-1-15,0 9 4 16,-29 15 0-16,3 13-2 16,13 15 6-16,4 0-18 15,-7 23-14-15,0 26 8 16,-2 22 6-16,18 6 2 16,0-8-2-16,0-4 1 0,37-15-3 15,37-11 2 1,2-19-7-16,10-8-1 0,5-6-26 15,15-6-38-15,2 0-104 16,-1-3-172-16</inkml:trace>
  <inkml:trace contextRef="#ctx0" brushRef="#br0" timeOffset="1059">5465 295 734 0,'0'0'211'15,"0"0"-83"-15,0 0-9 16,0 0-9-16,0 0-30 16,0 0-44-16,-127-99-30 15,127 110-6-15,0 49-7 16,0 31 7-16,0 19 8 16,0 1 5-16,0-8-13 15,0-15 0-15,0-19 4 0,6-23 0 16,3-18-4-16,4-19 0 15,-10-6-2-15,-3-3-1 16,0 0-5-16,0-6 6 16,0-22-2-16,-31-10-5 15,-18 7 9-15,-17-6 0 16,5 8 0-16,7 13-1 16,16 1 0-16,23 15-8 15,5 0 9-15,10 0-14 16,0 0 1-16,0 16-8 0,0 13 21 15,3-9-2-15,57-8-3 16,22-11 0-16,20-1 2 16,3-1 6-16,4-31-2 15,-18-6 5-15,-8-7-5 16,-15 2 17-16,-27-2-7 16,-13 2 8-16,-25 3 11 15,-3-6-8-15,0 9-1 16,-16 5-2-16,-15 9-3 15,8 14 10-15,7 4-12 16,10 5-10-16,-4 20-4 16,1 43-16-16,-4 26 16 15,-3 14 4-15,10-2-2 16,6-19 0-16,0-11-2 16,0-14 0-16,0-14 1 0,22-15-1 15,0-16 0 1,0-12-7-16,11 0-11 0,-2-26 18 15,14-19 0-15,2-7 2 16,-8 4 4-16,-1 8-3 16,-16 8-3-16,-10 15 0 15,-8 14 2-15,8 3-4 16,10 0-8-16,5 26-7 16,4 6 13-16,7 5 4 15,0-6-4-15,1-11 4 16,-6-11 0-16,6-9-2 15,-13 0 4-15,-4 0-2 0,1-26 14 16,-15-11-13 0,-2-1 0-16,-6-4-1 0,0 0 1 15,0 1 2-15,0 3 1 16,-14 13-4-16,-9 8 17 16,7 11-14-16,0 6-3 15,0 17-5-15,0 23-6 16,4 15 9-16,12 2 2 15,0-6 0-15,0-5-1 16,50-12 1-16,7-11 0 16,4-11 0-16,-7-4-6 15,7-8-7-15,-1 0-55 16,1 0-90-16,2 0-124 16,3-20-281-16</inkml:trace>
  <inkml:trace contextRef="#ctx0" brushRef="#br0" timeOffset="1769">7875 559 153 0,'0'0'763'0,"0"0"-623"0,0 0 1 16,-140-158 29-16,118 139-76 15,13 13-42-15,2 6-10 16,7 0-33-16,0 0-9 16,0 46-3-16,0 30 3 15,-6 31 0-15,6 9 0 16,0 2 0-16,0 11 7 15,0-1-5-15,0 4 1 16,13-9-3-16,18-26 0 16,14-28-1-16,-4-32-18 15,-3-26-14-15,0-11 18 16,7-6-1-16,9-51 16 16,15-25 2-16,-1-27-1 0,-21-11-2 15,-30 11-19 1,-17 15 10-16,-20 22 7 0,-69 23-6 15,-9 15-3-15,-11 17-10 16,8 9-4-16,12 3 11 16,26 5-5-16,27 0 9 15,28 0 8-15,8-1 6 16,0-2-4-16,0-6 1 16,8-5-5-16,50-9 4 15,14-5 1-15,12-10 0 16,-1 1 3-16,-5 0 0 15,-5 11 8-15,-18 6-2 0,-24 9 2 16,-9 11 1-16,-12 0-12 16,9 0-5-16,1 29 5 15,2 16 12-15,-16 7-5 16,0-7-1-16,-6 4-2 16,10-3 1-16,6-11-5 15,6-5 0-15,9-12 6 16,-9-7-4-16,0-8-4 15,8-3 2-15,-14 0-17 16,9-3-21-16,-3-34-94 16,0-18-106-16,-16-4-208 15</inkml:trace>
  <inkml:trace contextRef="#ctx0" brushRef="#br0" timeOffset="2081">8073 287 0 0,'0'0'606'15,"0"0"-463"-15,0 0 0 16,0 0-20-16,0 0-49 16,0 0-32-16,-83-57-39 15,83 57-2-15,0 0-1 16,0 0 1-16,0 0 1 16,0 0-2-16,0 0 0 15,0 0 20-15,0-8-10 16,6-7 9-16,10-8 21 0,12-8 4 15,-25 5 5 1,-3 4-20-16,0 1-14 0,0 9 6 16,0 7-21-16,-31 5-11 15,-7 0 0-15,13 0-25 16,12 23-48-16,13 20-22 16,0 8-41-16,13 15-54 15,40 5-224-15</inkml:trace>
  <inkml:trace contextRef="#ctx0" brushRef="#br0" timeOffset="2894">8667 745 403 0,'0'0'270'0,"0"0"-138"16,0 0 6-16,0 0-9 15,0 0-48-15,0 0-14 16,-236-146-10-16,208 132-7 0,18 8-4 15,10 3-16-15,0 3-21 16,0 0-7-16,0 0-2 16,22 0-8-16,43 11 7 15,10 26 2-15,7 9-2 16,-5 9 1-16,-11-1 0 16,-17-4 2-16,-18-6-2 15,-9-12 0-15,-12-12 0 16,-4-9-13-16,-6-8-11 15,0-3 9-15,0 0 15 0,-22 0-6 16,-3-14 6 0,12-15-2-16,13-5 1 0,0-12 1 15,16-12-4-15,41 7 4 16,-4-6 0-16,-14 20 4 16,-14 11-2-16,-18 12 9 15,-7 2 21-15,0 4-14 16,0 8 8-16,0-3-13 15,0 3-9-15,0 0 6 16,0 0-10-16,0 0-11 16,0 31-4-16,9 12 15 15,20 15 3-15,-4-15-3 16,11-3 0-16,-11-9 3 16,-3-5-3-16,-6-6 0 0,-4-5-2 15,-8-5-12-15,-4 5-8 16,0-4-13-16,-10 1 4 15,-28-7 2-15,-1-2-21 16,9-3 11-16,13 0 36 16,11 0 3-16,6 0-4 15,0 0 4-15,6-3-13 16,41-20 10-16,8 1 2 16,11-7 1-16,5-5 1 15,12-10 1-15,-8-12 9 16,-5-10 7-16,-9-3-1 15,-20-14 20-15,-13 6 4 16,-21 6 2-16,-7 14 1 0,0 16-8 16,-19 25 13-16,0 10-10 15,-3 6-19-15,0 0-20 16,-8 48 4-16,11 24-4 16,-3 14 3-16,22 2 0 15,0-11-3-15,11-8 0 16,39-11-6-16,7-19 3 15,-2-2-53-15,-5-16-30 16,-6-10-58-16,-12-5-53 16,-10-6-73-16,-22 0-119 15</inkml:trace>
  <inkml:trace contextRef="#ctx0" brushRef="#br0" timeOffset="3041">9541 693 456 0,'0'0'132'0,"0"0"-9"15,0 0 5-15,0 0-21 16,0 0-94-16,0 0-5 16,250-106-8-16,-136 92-3 15,-13 8-114-15,-24 6-238 16</inkml:trace>
  <inkml:trace contextRef="#ctx0" brushRef="#br0" timeOffset="4823">10671 930 485 0,'0'0'467'0,"0"0"-442"16,0 0 54-16,0 0 13 15,0 0-20-15,0 0-34 16,-22-151-16-16,22 113-7 15,0 4 10-15,0-3-7 16,0 6-2-16,-17 5-8 16,1 12 5-16,2 8 15 15,-3 0-18-15,10 6-6 16,-8 0-4-16,-1 37-3 0,0 7 3 16,4 4 0-1,12 6 1-15,0-8 2 0,12-3-3 16,35-9 0-1,2-11-4-15,11-9-9 0,-7-14-3 16,2 0 5-16,5-14 11 16,6-20 6-16,-5-15-4 15,-4-8 0-15,-5-5 5 16,-21-13-6-16,-18-3-1 16,-13 3 10-16,0 4-1 15,-44 14 18-15,-11 18-7 16,4 13 1-16,14 12 9 15,10 14-25-15,5 0-5 16,0 19-1-16,-3 41 1 0,-13 22 1 16,16 14-1-16,16-8 0 15,6-10 3-15,0-10 0 16,37-16-3-16,17-15 0 16,1-14 1-16,11-14-1 15,-6-9 0-15,-2 0 0 16,-1 0 0-16,-15-18 4 15,-9-8-4-15,-16-5 0 16,-14-12 3-16,-3-5 4 16,0-1-7-16,0 12 0 15,-9 8 17-15,-13 12-14 16,14 17 21-16,5 0-21 16,-3 0 0-16,1 0-6 15,-6 8-7-15,-11 35 9 16,0 9-7-16,6 8 14 0,10-13-9 15,6-3 3-15,0-12 0 16,35-12-2-16,7-3-1 16,-6-11-4-16,3-6 5 15,-1 0-20-15,-6 0 20 16,7-12 0-16,-5-7 2 16,-12-10 2-16,-3 6-2 15,-12 0 0-15,-1 6 6 16,0 8-6-16,-6 9 0 15,0 0 0-15,16 0-7 0,6 0 5 16,3 18-13 0,8 13 15-16,2-3-2 0,-16-4 4 15,3-2-2-15,-5-5 0 16,0-11-10-16,-6-3 8 16,-3-3-10-16,6 0 1 15,-5 0 11-15,7-3-5 16,3-14 5-16,-3-3 0 15,0 0 0-15,-13 0 5 16,3-3-5-16,10 9 0 16,-10 0 2-16,2 8-2 15,-5 6 0-15,3 0-2 16,7 0-5-16,2 0-1 16,8 9 6-16,-4 8-2 15,3 2 0-15,12-7 8 0,-7 2-3 16,1-8-1-16,-3 0 0 15,-12-4 2-15,-4-2-2 16,-2 0 0-16,-4 0 0 16,-3-2 3-16,6-10-1 15,0-4-2-15,1 6 1 16,-7 2 7-16,0 5-5 16,3 3-3-16,-3 0 2 15,12 0 2-15,4 0-8 16,1 0 0-16,15 0 4 15,-4 0 0-15,-6 0 0 16,0 0 0-16,-6 0 0 0,1 0 4 16,5 0-4-16,0-12 0 15,-3-9 4-15,3 3 1 16,-9-2-5-16,-13-4 3 16,0 8 7-16,0 5-10 15,0-1 17-15,-13 3-5 16,-12 9-11-16,3 0 0 15,0 0-1-15,6 6-4 16,8 14 2-16,8 1-3 16,0 4 4-16,0-8 1 15,24-3 0-15,7-2 7 16,7-4-7-16,-7-2 0 16,-1-6 4-16,-8 0-2 15,-6 0 0-15,0 0 3 0,-1 0-4 16,-2-11 7-16,-10 3-8 15,3 7 0-15,10-2-2 16,0 3-1-16,6 0 3 16,6 0-2-16,5 0 2 15,5 0-3-15,0 0 3 16,1 0 0-16,-2 0-1 16,-5 0 2-16,3 0-2 15,-4 0 0-15,2 0 1 16,-5 0-2-16,-18 0 2 15,-1 0 0-15,4-9 7 0,9-16-6 16,3-19 4 0,-3-1-2-16,1-12-1 0,-23-6 18 15,0-7-5-15,0-6-8 16,-23 2 15-16,-15 10-15 16,7 22 3-16,9 16 5 15,15 15 5-15,7 8-10 16,0 3-10-16,0 14-13 15,0 26 3-15,0 17 10 16,16 4 3-16,19-10-3 16,7-3 0-16,-4-5 3 15,6-11-3-15,-16-1-21 16,-1-11-26-16,-16-6-53 16,-11-2-82-16,0-10-103 15,-28-2-69-15</inkml:trace>
  <inkml:trace contextRef="#ctx0" brushRef="#br0" timeOffset="4962">12438 484 670 0,'0'0'135'0,"0"0"-46"16,0 0-40-16,0 0-28 16,0 0-15-16,440-39-6 15,-226 27-79-15,8-14-290 16</inkml:trace>
  <inkml:trace contextRef="#ctx0" brushRef="#br0" timeOffset="5372">13873 650 455 0,'0'0'441'0,"0"0"-386"16,0 0 66-16,0 0 29 16,-277-132-55-16,227 93-33 15,17-5-14-15,8-9-30 16,6-8 1-16,10 1-11 16,9 9-7-16,0 14 5 0,0 11-6 15,0 12 0-15,0 11-3 16,0 3 0-16,31 0-4 15,13 17 1-15,2 23-4 16,-21 20 8-16,-25 31-16 16,0 16 4-16,-22-2 13 15,-32-11-2-15,23-31 3 16,20-30 0-16,11-20 0 16,0-8 0-16,0-5-4 15,19 0 4-15,48-18 1 16,37-20 2-16,30-6-3 15,26-1-52-15,8 5-154 16,-23 9-186-16</inkml:trace>
  <inkml:trace contextRef="#ctx0" brushRef="#br0" timeOffset="6112">14477 573 814 0,'0'0'111'16,"0"0"-8"-16,0 0 8 15,0 0 2-15,0 0-49 16,0 0-42-16,-24-83-8 0,76 83-10 16,3 0-4-1,5 14 13-15,3 29-12 0,4 9 3 16,-7 7-2-16,-2 2-2 15,2-7 7-15,-16-5-7 16,-13-14 0-16,-9-10-4 16,-22-11 4-16,0-11-20 15,0-3-9-15,-44 0 26 16,3-3-12-16,2-20-10 16,28-8 25-16,11-3-2 15,0-1 2-15,38-6 0 16,15-1 0-16,7-4 3 0,17-5 0 15,0 0-2 1,-2-7-1-16,-15 7 4 16,-14 5-3-16,-21 12 1 0,-16 8-1 15,-9 18 0-15,0 2 32 16,0-3-9-16,-3 9-7 16,-35 0-3-16,-7 15-13 15,7 28-2-15,7 10 1 16,15 5 0-16,16-9 0 15,0 2 0-15,0-19 0 16,54-4 0-16,16-5 5 16,15-18-4-16,20-5 0 15,4 0 2-15,4-18 2 16,-8-24-5-16,-12-9 2 16,-33-13 3-16,-29-9-4 0,-15-10 9 15,-16-3 8 1,0 6 3-16,-31 13 13 0,-23 20-4 15,-4 21 2-15,5 15 2 16,15 11-27-16,0 0-4 16,-1 39-3-16,1 32 0 15,0 30 0-15,22 8 0 16,16-7 0-16,0-10 0 16,0-12 0-16,35-17-23 15,3-17-44-15,-5-17-21 16,-11-9-36-16,-22-9-66 15,0-11-111-15,-16 0-196 16</inkml:trace>
  <inkml:trace contextRef="#ctx0" brushRef="#br0" timeOffset="7073">15506 581 273 0,'0'0'273'0,"0"0"-203"15,0 0 2-15,0 0-4 16,0 0-14-16,0 0 4 15,63-14 9-15,8 0-4 16,20 3-11-16,-2-4-15 16,3 4-10-16,-15-1-4 15,-24 6-14-15,-15-2 0 16,-21 2 11-16,-1 6 5 16,-10-11 19-16,0 6 10 15,-2-4-2-15,-4 3 1 0,0-2-29 16,0 8-2-16,0 0 1 15,0 0-23-15,0 2-6 16,0 35-9-16,0 1 15 16,0 7 6-16,0-13-6 15,28-1 0-15,0-11 5 16,4-9-2-16,10-2-4 16,8-9 1-16,10 0-3 15,-5 0-2-15,5-14 8 16,-13-6-3-16,-17-6 5 15,-16-5-1-15,-14-1 1 16,0-5-2-16,0 3 3 0,-5 11 10 16,-18 5-3-16,18 16 1 15,2 2 8-15,3 0-22 16,0 0-7-16,0 12-12 16,0 27 19-16,0-1 8 15,0-1-8-15,0-3 0 16,0-3 0-16,0-11 0 15,14-3-10-15,13-8-5 16,17-3 10-16,0-6-4 16,11 0 1-16,5-12 8 15,1-22 6-15,2-3-6 16,-10 3 0-16,-18 5 0 16,-18 9 1-16,-14 8 6 0,2 10-5 15,-5 2 0 1,0 0-4-16,11 0 1 0,1 0-7 15,10 22 1-15,1 4 7 16,2 3-1-16,-3-3 1 16,1-10 0-16,-1-1 0 15,-6-9 0-15,6-6-1 16,0 0-2-16,-3 0 3 16,17 0 0-16,-5 0 0 15,1 0 0-15,12 0-3 16,0-12 6-16,-5-2-4 15,-7-3 1-15,-7-3 0 0,-6 8 3 16,-10 7-3-16,-2 5 0 16,-4 0-3-16,9 0 1 15,4 0-6-15,1 11 3 16,-1 7 5-16,-4-2-2 16,-2-2 0-16,-4-5 1 15,-3-3-3-15,4-6 2 16,-7 0 1-16,6 0-7 15,0 0 3-15,4 0 3 16,5 0-15-16,7-6 4 16,8 1 8-16,8 5-26 15,3-4 2-15,12 4-14 16,-1 0-27-16,-5 0-47 16,-3 0-45-16,-6 0-64 15,-11 0-168-15</inkml:trace>
  <inkml:trace contextRef="#ctx0" brushRef="#br0" timeOffset="7399">18295 447 621 0,'0'0'143'16,"0"0"-42"-16,0 0 20 15,0 0-7-15,0 0-48 16,0 0-47-16,-203-85-17 0,200 92 0 16,3 20-4-16,0-8-4 15,0 1-18-15,0-8 7 16,25-6-6-16,13 0 15 16,6-6 6-16,-5 0 4 15,-8-12 2-15,-9-8-1 16,-12 3 10-16,-10 3 18 15,0-4-19-15,0 9-12 16,0 9-8-16,0 0-87 16,-3 0-110-16,-10 35-41 15</inkml:trace>
  <inkml:trace contextRef="#ctx0" brushRef="#br0" timeOffset="7575">18397 721 456 0,'0'0'333'0,"0"0"-313"0,0 0 25 15,0 0 205-15,-121 146-132 16,19-83-55-16,-35 9-17 16,-9 1-46-16,-22-6-66 15,-7-9-626-15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3:19:03.8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283 389 865 0,'0'0'163'0,"0"0"-48"16,0 0-31-16,0 0 16 16,0 0-28-16,0 0-62 15,-102-80-10-15,80 140 7 16,-6 31 1-16,3 33 30 16,-13 16-37-16,8 17 8 15,15 6-2-15,15-6-6 16,0-14 7-16,22-26-8 0,54-25 0 15,25-23 2 1,8-23-2-16,5-28 0 0,-2-18-6 16,1 0-1-16,2-53 4 15,9-33 3-15,-9-22 0 16,-13-27 7-16,-20-2-5 16,-35 0 1-16,-28 5-3 15,-19 15 3-15,-5 9 9 16,-47 21-12-16,-17 21 0 15,-2 21 26-15,5 19-22 16,8 9 8-16,14 11 0 16,22 6-11-16,0 9-1 15,11 62 0-15,6 38 0 16,5 34 6-16,0 17-4 0,8-3-3 16,66 1 1-16,12-15 0 15,12-26 6 1,10-23-6-16,7-31-5 0,-22-27 3 15,-11-21-14-15,-19-15 5 16,-2 0-3-16,-1-28 14 16,23-35 6-16,-8-17-4 15,-15-15-1-15,-18 2 7 16,-29 1-4-16,-13 0-4 16,0 11 1-16,-35 19 2 15,-4 30 2-15,8 18-5 16,6 14 0-16,3 0-2 15,-13 26-8-15,-6 38 10 0,5 21-3 16,20 9 7 0,16-16 2-16,16-10-6 0,58-13 0 15,-5-16-3-15,8-10 3 16,-8-17-1-16,-1-12-9 16,-5 0 10-16,9-32 5 15,2-20-3-15,3-19 1 16,-2-12 2-16,-2-6 1 15,-19 4-3-15,-12 8 1 16,-8 16-3-16,-9 22 13 16,-1 21-14-16,-9 15-3 15,7 3-4-15,23 15-5 16,8 34 8-16,2 14 1 16,-1 10 3-16,-9-4 5 15,-1-12-5-15,-9-25 0 0,-7-12-2 16,-12-14 4-16,-10-6-2 15,-6 0 4-15,0-14-3 16,0-30 16-16,0-15-17 16,-31-4 0-16,-20 0 1 15,-10 8 1-15,-2 15-2 16,-3 17 0-16,17 12 4 16,12 11-8-16,-1 0-3 15,8 20 3-15,11 32-2 16,7 25 8-16,12 8-2 15,0-2 0-15,6-14 0 16,42-20-7-16,12-21 7 0,0-13-6 16,1-15 4-16,-13 0-18 15,-3-12 20-15,-14-23 3 16,-15-4-1-16,-10-7 8 16,1 5-10-16,-7 7 0 15,0 18 13-15,0 12-12 16,0 4 11-16,0 0-12 15,0 0-4-15,0 18-7 16,0 13-2-16,15 7 13 16,11 4 10-16,2-5-10 15,5-2 2-15,-2-7-2 0,4-10 2 16,-10-7-2 0,-3-8 0-16,0-3-4 0,17-3 4 15,-1-32 2-15,9-16 9 16,8-12-6-16,-11-2-3 15,-6-7 5-15,-5 5-7 16,-5 5 0-16,-12 16 6 16,0 18-4-16,-10 13-2 15,0 15 0-15,4 0-7 16,21 0 4-16,7 32-10 16,14 20 7-16,-11 8 4 15,3 14 4-15,-13 3-1 16,8-3-1-16,-4-2 1 15,6-12-2-15,3-11 1 0,5-15-65 16,1-11-51 0,-9-23-74-16,20 0-79 0,-7-35-103 15</inkml:trace>
  <inkml:trace contextRef="#ctx0" brushRef="#br0" timeOffset="322">4356 533 597 0,'0'0'219'0,"0"0"-90"15,0 0-9-15,-115-167-1 16,115 136-21-16,0 11-59 16,0 5 2-16,0 7-18 0,10 5-6 15,12 3-17-15,14 0 0 16,5 17-3-16,3 22-7 15,0 23 10-15,-11 3 8 16,-11 9 0-16,-8 4 0 16,-6-4-1-16,-5 3-6 15,-3 1 5-15,6 4-6 16,4 1 0-16,12-3 6 16,12-6-6-16,-2-16-4 15,1-9-90-15,4-15-107 16,-14-9-112-16,-14-7-349 0</inkml:trace>
  <inkml:trace contextRef="#ctx0" brushRef="#br0" timeOffset="637">4609 1630 732 0,'0'0'111'0,"0"0"-51"16,0 0 45-16,0 0-22 16,0 0-45-16,0 0-6 15,-107 152-22-15,120-136-6 16,25-3 16-16,3-5-13 0,10-8 6 16,-10 0 9-16,-3 0-5 15,-3 0 8-15,-20-15-9 16,-4-6 5-16,-6-4 18 15,-5-3-14-15,0 3-4 16,0-1-21-16,-44 0-4 16,-32 9-22-16,-16 11-103 15,-29 6-107-15,-19 0-325 16</inkml:trace>
  <inkml:trace contextRef="#ctx0" brushRef="#br0" timeOffset="924">0 2745 938 0,'0'0'135'0,"0"0"-88"15,0 0 5-15,0 0-13 16,0 0-15-16,0 0 16 15,376 71 7-15,20-131 16 16,131-48-25-16,78-32-13 16,46-9-25-16,-19 9 4 15,-95 28-10-15,-118 35 6 16,-146 38-15-16,-133 29-65 0,-96 10-105 16,-44 15-64-1,-47 19-218-15</inkml:trace>
  <inkml:trace contextRef="#ctx0" brushRef="#br0" timeOffset="1145">1274 2965 311 0,'0'0'500'0,"-302"63"-400"16,233-46 24-16,47-14 13 15,22-3-29-15,44 0-81 16,108-6-15-16,122-42 55 0,133-38-1 15,135-32 6 1,106-27-38-16,20-6-31 0,-49 16-1 16,-95 35 10-16,-139 37-12 15,-112 34-61-15,-105 24-166 16,-98 5-559-16</inkml:trace>
  <inkml:trace contextRef="#ctx0" brushRef="#br0" timeOffset="4851">4960 103 732 0,'0'0'93'16,"0"0"-64"-16,0 0 27 15,0 0 32-15,0 0-32 16,0 0-28-16,0 0-17 15,0 0-10-15,228-103 4 16,-212 141-1-16,-7 10-4 16,-3 12 24-16,-6 9-19 15,0 11 6-15,0 8 8 16,0 4-11-16,0-6 9 16,0-9-17-16,0-14 0 15,0-18 7-15,0-7-5 16,33-13-4-16,2-7 1 15,-4-7-24-15,1 4-38 0,-4-5-114 16,-17 11-175 0</inkml:trace>
  <inkml:trace contextRef="#ctx0" brushRef="#br0" timeOffset="5348">5395 1264 181 0,'0'0'246'0,"0"0"-113"15,0 0-48-15,0 0-18 16,0 0 5-16,0 0-27 16,-30 146-9-16,30-100-10 15,0-12 7-15,16-8-19 16,29-23 10-16,9-3 40 16,1-6-5-16,-5-29 7 15,-9-8 16-15,-12 7-16 16,-20-2-21-16,-9 9-45 15,-25 15-3-15,-79 14-127 16,-31 0-271-16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1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 0 574 0,'0'0'133'0,"0"0"-37"0,0 0-3 16,0 0-7-16,0 0-2 16,0 0-4-16,-72 89-48 15,61-52 11-15,5 3-16 16,6 7 3-16,0 7 18 15,0 9-18-15,0 5 0 16,14 0 2-16,-11 7-13 16,3 2 16-16,-6 1-23 15,0-2 4-15,0 2 13 16,0-4-20-16,0-5 2 0,0-5-3 16,0 6-3-1,0-4 11-15,-9 2-15 0,-5-7 1 16,-2-10 6-16,10-8-3 15,-4-9-4-15,10-6 1 16,0 0-1-16,0-7 5 16,0 2-6-16,0-3 0 15,0-2 5-15,0-4-5 16,0-6 0-16,0-2 0 16,0-3 2-16,0-1-4 15,0 1 2-15,0 1 0 16,0 1 3-16,0-2-3 15,0 3 0-15,0 0 0 16,0-4 1-16,0-2-1 16,0 0 0-16,0 0-5 0,0 0 3 15,0 0-20-15,0-22-20 16,38-29-80-16,39-33-241 16,14-28-658-16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2.0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 16 339 0,'0'0'197'16,"0"0"-56"-16,0 0-10 15,0 0-11-15,0 0-30 16,0 0-13-16,-6-2-39 0,6 2-8 16,0 0 13-16,-7 0-22 15,4 0-5-15,-9 28 5 16,2 13 36-16,10 4-12 15,0 13-21-15,0 1 0 16,0 7 24-16,3 2-27 16,19 4-2-16,-6-6 8 15,3 0-16-15,-16-3 7 16,-3-6-15-16,0 2-1 16,0 2 10-16,0-1-11 15,0 0 9-15,0-3-6 16,0-4-2-16,0 3 11 15,0-2-13-15,0-5 0 0,0 0 7 16,-3-4-7 0,-2 2 0-16,-9-5 2 0,11-2-1 15,3-3 6-15,-6-9-7 16,6-2 1-16,0-9 1 16,0-5-1-16,0-4-1 15,0-2 0-15,0 0 1 16,0 2 0-16,0 1-1 15,0 2 0-15,0-2 1 16,0-1-1-16,6 1 0 16,-3-6 0-16,5-1 3 15,-2-2-7-15,-1 4 5 16,-5-4-1-16,3 0 0 16,5 0-5-16,1 0 4 0,4 0-6 15,-4 2-11-15,-2 1-18 16,-1 3-33-16,-6-3-29 15,0 3-39-15,0-1-36 16,0-5-81-16,0 0-521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4.0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47 473 0,'0'0'155'0,"0"0"5"15,0 0-49-15,0 0-15 0,0 0-2 16,0 0-30-16,0 0 3 16,-22-47-25-16,22 47-29 15,-6 0 5-15,1 0-18 16,2 13 1-16,-5 9 11 16,2 4-4-16,6 5-4 15,0 1 0-15,0 4-1 16,0 2-1-16,33-7-2 15,4-5 0-15,8-6 2 16,-1-9 1-16,4-5-3 16,-10-6 1-16,6 0 1 15,-11 0 13-15,-2-22-15 0,-9-10 1 16,-6-5 17 0,-16-6 11-16,0 3-8 0,0-1-6 15,-38 11-10-15,-10 6 2 16,-6 16-7-16,4 8-12 15,-8 0 10-15,4 8-62 16,10 26-58-16,13 7-156 16,23 1-311-16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41:27.0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284 114 441 0,'0'0'321'0,"0"0"-164"15,0 0 9-15,0 0-26 16,0 0-12-16,0 0-45 16,0-103-37-16,0 98 13 15,0 1-28-15,0 2-4 16,0 2 2-16,0 0-20 16,0 0 11-16,0 0-20 15,0 0 5-15,-11 16-4 0,-17 31 7 16,-10 21-8-16,-15 9 11 15,4 9-8-15,5 3 7 16,12-3-10-16,10-4 0 16,16-2 9-16,6-5-9 15,0-7 0-15,54-2-2 16,12-12 11-16,4-11-14 16,6-17 5-16,7-14-45 15,-7-10-1-15,4-2-41 16,-3-6-61-16,-18-22-119 15,-5-9-202-15</inkml:trace>
  <inkml:trace contextRef="#ctx0" brushRef="#br0" timeOffset="528">970 374 789 0,'0'0'191'0,"0"0"-44"16,0 0 15-16,0 0-56 15,0 0-40-15,0 0-42 0,0-17 0 16,0 17-24 0,0 20 4-16,9 14 26 0,7 3-11 15,-4 6-7-15,-2 3 5 16,-4 0-11-16,-6 2 9 15,6-2-15-15,-6-3 4 16,0-4 6-16,0-3-10 16,0-11 0-16,0-8 2 15,0-8 1-15,0-3 3 16,0-6-6-16,0 0 0 16,0 0 17-16,0 0 7 15,0-15 2-15,0-13-10 16,0-9-15-16,-6-9 7 0,0-15-8 15,6-13 0 1,0-6 0-16,0 6 0 0,12 7-3 16,15 23 2-16,-11 12 1 15,-4 9 3-15,-6 12-3 16,-2 2 0-16,2 3-7 16,3 6-2-16,13-2-6 15,7 2-11-15,10 0-6 16,14 0 4-16,-5 0-32 15,5 0-35-15,-14 0-25 16,-20 12-129-16,-19 10-54 16,0 3 20-16</inkml:trace>
  <inkml:trace contextRef="#ctx0" brushRef="#br0" timeOffset="749">1100 534 286 0,'0'0'221'0,"0"0"-142"16,0 0 79-16,0 0-16 16,0 0-83-16,0 0 5 15,-10 46-20-15,10-40-14 16,10-4 15-16,21-2-18 16,15 0-10-16,20 0-1 15,3-8-13-15,11-18-3 16,2 9-56-16,-21 3-204 15,-17 8-333-15</inkml:trace>
  <inkml:trace contextRef="#ctx0" brushRef="#br0" timeOffset="1624">1996 525 208 0,'0'0'559'0,"0"0"-454"16,0 0 19-16,0 0 10 0,0 0-23 15,0 0-33-15,0 0-35 16,0-59 13-16,0 59-18 15,0-4-10-15,0 4 7 16,6 0-20-16,0-2 9 16,-6 2-19-16,0 0-4 15,0 0 18-15,0 0-16 16,0 0-1-16,0 0 5 16,0 0-5-16,0 0 6 15,0 0-8-15,0 0 0 16,0 0 8-16,0 0-5 15,0 0-3-15,0 0 6 16,0 0-5-16,0 0 10 0,0 0-11 16,0 0 0-16,0 0 12 15,0 0-11-15,0 0-1 16,0 0 8-16,0 0-6 16,0-3 11-16,0 3-13 15,0-3 1-15,0-3 22 16,0 0-22-16,0 1 0 15,0 0 3-15,0 5-3 16,0 0 5-16,0 0-6 16,0 0 0-16,0 0 5 15,0-4-4-15,0-1-1 16,0 2 1-16,0-1 1 0,0 2 2 16,0-4-4-1,0 3 0-15,0-2 2 0,0-1-2 16,0 1 0-16,0 1-1 15,0 2 6-15,0-2-6 16,0 4 1-16,0-2 0 16,0 2 1-16,0 0-1 15,0 0 0-15,0 0 0 16,0 0 2-16,0 0-6 16,0 0 4-16,0 0 0 15,0 0-9-15,0 0 9 16,0 0-9-16,0 8 2 15,0 23 6-15,0 15-2 0,-12 3 3 16,2 8 0 0,1 1-1-16,9-1 3 0,0-2-2 15,0-7 0-15,0-8 4 16,16-8-4-16,6-7 0 16,-6-10-9-16,-16-7 5 15,0 0-77-15,0-5-20 16,0-3-55-16,22 0-161 15,51-25-482-15</inkml:trace>
  <inkml:trace contextRef="#ctx0" brushRef="#br0" timeOffset="2388">2543 515 512 0,'0'0'145'16,"0"0"-15"-16,0 0-15 16,0 0-11-16,0 0-13 15,0 0-7-15,19-32-22 16,-13 32-14-16,-6 0 1 0,0 0-31 16,0 0-9-1,0 0-3-15,6 0-5 0,-6 17 4 16,5 20 3-16,-5 3 1 15,0 9 13-15,0 0-8 16,0-4-8-16,0-6 2 16,-11-1-7-16,5-15 6 15,6-6-7-15,0-5 0 16,0-9 7-16,0-3-4 16,0 0-1-16,-5 0 27 15,5 0 10-15,0-9-3 16,0-11-23-16,-6-8-11 15,1-10 7-15,-6-7-6 0,5-7-2 16,6-8-1 0,0-3 0-16,0 3-2 0,17 6 2 15,16 8 0-15,6 18-5 16,-7 7 5-16,6 7-7 16,1 6-2-16,-1 1-5 15,-7 7-1-15,1 0-31 16,-4 0-14-16,-11 0-27 15,-9 3-148-15,-8 21-98 16,0 4-119-16</inkml:trace>
  <inkml:trace contextRef="#ctx0" brushRef="#br0" timeOffset="2483">2543 515 311 0</inkml:trace>
  <inkml:trace contextRef="#ctx0" brushRef="#br0" timeOffset="2600">2543 515 311 0,'25'150'282'0,"-25"-150"-208"0,0 0 20 0,0 0 0 0,11 0-37 16,32 0-1-16,10 0-12 15,2 0 11-15,5 0-37 16,15 0-8-16,18 0-10 16,18-3-1-16,-2-15-146 15,-18-6-210-15</inkml:trace>
  <inkml:trace contextRef="#ctx0" brushRef="#br0" timeOffset="3005">3464 474 435 0,'0'0'216'15,"0"0"-100"-15,0 0 42 16,0 0-42-16,0 0-37 15,0 0-37-15,-49-26-34 16,34 47 15-16,8 5-7 16,7-1 2-16,0 0 16 15,0 4-16-15,0-3 9 16,0 0 4-16,0-1-11 0,0-5-3 16,29 3-12-16,-4-8-4 15,11-4 16-15,2-3-17 16,3-8 7-16,-4 0 7 15,9 0 5-15,-8-16 25 16,-7-10-11-16,1-9-2 16,-9-4 2-16,-12-10-16 15,-11 3-3-15,0 0-1 16,0 7-11-16,-11 10 5 16,-38 15-7-16,-4 10-8 15,-8 4 7-15,7 0-48 16,4 15-48-16,17 13-81 15,11-4-129-15,22-10-121 16</inkml:trace>
  <inkml:trace contextRef="#ctx0" brushRef="#br0" timeOffset="3356">3987 111 729 0,'0'0'200'0,"0"0"-102"16,0 0 26-16,0 0-19 16,0 0-23-16,0 0-18 0,-45-76-27 15,45 76-6-15,0 0-5 16,0 0-13-16,14 0 1 15,24 16-13-15,9 13 24 16,14 8 9-16,-7 6-25 16,-1 11 6-16,-7 12-5 15,-24 11 0-15,-13 8 2 16,-9 13-12-16,-6 2 1 16,-71 12-4-16,-30 2-63 15,-17 0-79-15,-7-11-152 16,17-17-194-16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4.6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 28 375 0,'0'0'302'0,"0"0"-201"15,0 0 13-15,0 0-26 0,0 0-7 16,0 0-23-16,-69-28-37 16,69 28-17-16,0 0 2 15,0 11 2-15,0 15 5 16,0-4 2-16,0 4-8 16,8 0 4-16,-8-1-11 15,8 4-2-15,1 0 2 16,-3 2-162-16,10 1-144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5.1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0 189 0,'0'0'263'16,"0"0"-179"-16,0 0-34 16,0 0-11-16,0 0 9 15,0 0-34-15,131 24 0 16,-128 7 14-16,3 0 18 15,-6 3-10-15,0-2-31 16,0-7 3-16,0-1 5 16,-9-8-10-16,-7-4 2 15,-4-3 3-15,12-2-8 16,0-6 19-16,8-1-18 0,0 0-1 16,0 3 9-16,0 3-8 15,0 2-1-15,22 1 3 16,24-1 0-16,1-4 4 15,22-4-7-15,21 0-6 16,18 0-82-16,7 0-132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5.8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3 433 0,'0'0'98'0,"0"0"-22"16,0 0 14 0,0 0-42-16,0 0-15 0,0 0-17 15,6-3-15-15,26 3 15 16,-1 0-16-16,-1 0 0 15,1 0 18-15,-3 3-17 16,-2 6 3-16,-4 0-3 16,0-3 1-16,-13-4 0 15,-1-2-2-15,-8 3 0 16,0-3 1-16,0 6-1 16,-8 2 0-16,-29 7 13 15,-5 2-11-15,-3 0 7 16,7-3-9-16,16-2 0 0,7-6 0 15,8 2 0-15,7-5-1 16,0 2-2-16,0 1 3 16,35 0 3-16,4 0-3 15,2 0 0-15,3-1 2 16,-6 4-1-16,1 0-2 16,-8-1 1-16,-15 4 0 15,3-4 0-15,-16-2 0 16,-3 0 0-16,0 2 1 15,-3 4 2-15,-55-4 1 16,1 3-4-16,-15-5 0 16,8 0-1-16,4 0-117 15,11-4-181-15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6.3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14 191 0,'0'0'347'0,"0"0"-236"0,0 0 24 15,0 0-51-15,0 0 15 16,0 0-22-16,0-18-35 16,0 18-9-16,0 0-33 15,0 0 4-15,0 0-10 16,0 18 2-16,0 8 4 15,0 1 2-15,0 2-2 16,0-3 6-16,0-6-6 16,0-3 0-16,13-5-5 15,12-4 6-15,14-4-1 0,-1-4 0 16,0 0 0 0,-2 0 8-16,-17-4-8 0,3-7 0 15,-16 0 12-15,0-1-10 16,-6 3 15-16,0 1 2 15,0 2 10-15,0 6 5 16,0 0-27-16,0 0-7 16,0 0 0-16,0 0-7 15,0 20-3-15,0 9 7 16,0 5 6-16,3 0-4 16,13 1 1-16,3-1-15 15,0-5-81-15,9-7-169 0,21-7-499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7.6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0 540 0,'0'0'186'0,"0"0"-100"16,0 0 11-1,0 0-9-15,0 0-23 0,0 0-21 16,6-9 6-16,-6 9-21 15,0 0-8-15,0 3-18 16,0 20-1-16,0 3 7 16,-22 12 0-16,-3 1-5 15,12 4 8-15,4 2-5 16,9-2-3-16,0-5-4 16,0-7 1-16,16-8 1 15,15-8-2-15,21-4 0 16,-11-6 8-16,-3-5-6 0,-1 0 2 15,-13 0 2-15,-12 0-4 16,-2-3 18 0,-10-14-19-16,0-5 4 0,0-1 10 15,-22-3-12-15,-21 6-6 16,-7 6-1-16,-5 8-46 16,11 6-53-16,19 0-151 15,19 17-243-15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8.1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145 1 527 0,'0'0'121'15,"0"0"-65"-15,0 0 54 16,0 0-41-16,0 0-25 0,0 0-2 16,-145 22-31-16,145-19 17 15,0-3 6-15,0 0-4 16,0 0 25-16,0 0-30 16,0 0-4-16,38 0 6 15,3 0-22-15,12-9-2 16,-1 0-3-16,-14 7 0 15,-7 2 2-15,-9 0-2 16,-14 0 0-16,0 0-6 16,-2 0 6-16,-3 5-5 15,-3 21 4-15,0 6 2 16,0 6 4-16,0 1-5 0,-3 1 0 16,-19-6 6-16,0-5-6 15,6-1-26-15,16-8-111 16,0-2-97-1,0-4-316-15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8.6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272 113 452 0,'0'0'258'0,"0"0"-120"16,0 0-26-16,0 0-5 15,0 0-9-15,0 0-50 16,3-86-19-16,-6 78 13 16,-19-2-19-16,6 4-3 15,-6 6-20-15,0-2 6 16,5 2-11-16,-11 0 5 15,12 0 0-15,0 14-10 16,7 6 11-16,2 3-1 16,7 5 0-16,0 2-6 15,0-3 4-15,10 2-22 0,25 3-2 16,2-3 22 0,-10-7-12-16,-5 2 12 15,0-5-1-15,-13-2 3 16,-9-2-6-16,0-8-1 0,0-3-11 15,-6-1 12-15,-51-3 6 16,-10 0-8-16,4 0 8 16,19 0 1-16,27 0-6 15,12 0 2-15,5 0 5 16,0 0-9-16,14-20 7 16,38-9-5-16,5-7 5 15,26-7 2-15,16-3-4 0,8 9-92 16,-2 11-97-1,-26 5-114-15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9.1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215 60 580 0,'0'0'145'15,"0"0"-15"-15,0 0-8 16,0 0 6-16,0 0-42 16,0 0-37-16,-9-54-19 15,-36 54-11-15,-2 0-14 16,2 0-4-16,13 2-1 16,10 15 2-16,10 4-3 15,9 2 1-15,3-1-3 16,0-4 0-16,0-10-29 0,25-1 15 15,6-5 10-15,7-2-1 16,1 0 4-16,-4 0-1 16,-13 0 5-16,-3 0-2 15,1 3 4-15,-4 0-2 16,1 5 0-16,3 10 2 16,-4 4 9-16,6 13-10 15,-6 5 4-15,0-1 10 16,-7 5-15-16,4-5-12 15,-4-4-219-15,8-1-348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0.3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74 560 0,'0'0'200'15,"0"0"-63"-15,0 0-9 16,0 0-15-16,0 0-36 16,0 0-62-16,0 0-7 0,34 0-7 15,7 0 8-15,16 0 18 16,14 0-18-16,4 0 8 15,5 6 17-15,2-3-33 16,-5 0 2-16,-17-3-3 16,-12 0 0-16,-26 0 9 15,-15 0-9-15,-1 0 0 16,-6 0 19-16,0 0 4 16,0 0 20-16,-6-9-17 15,-38-11-15-15,-11 6-21 0,1-4 10 16,1 8 0-16,14 4 6 15,17 0-3-15,12 6-6 16,4 0 0-16,6 0 3 16,0 0 0-16,0-3 0 15,0 3-5-15,0 0 0 16,16 0-18-16,23 6 17 16,24 11 6-16,3-1 0 15,-5-4 1-15,-1 0-1 16,-21-1 0-16,-9-5 0 15,-13 2 0-15,-11-2 0 16,-6 2 0-16,0 4-6 16,0 6 5-16,-61 4-23 15,-21 4-44-15,2 2-61 16,24-1-98-16,15 1-111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1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372 312 396 0,'0'0'166'0,"0"0"-36"15,0 0 8-15,0 0-39 16,0 0-6-16,0 0-2 16,6-106-26-16,-6 84 9 15,-6 1-33-15,-26 4 4 0,7 8-20 16,-11 7-9 0,-1 2-2-16,-1 0-14 15,-11 0 0-15,5 20-2 0,-3 17 4 16,15 9-4-16,9-1 0 15,23 1 2-15,0-9-3 16,0-7-3-16,49-14-4 16,1-11 8-16,5-5-16 15,-2 0 18-15,-5 0 3 16,-9-20-2-16,-8-5 12 16,-12-7-10-16,-10-2-3 15,-9-1 41-15,0 5-25 16,0 4 8-16,0 9-8 15,-6 11-3-15,3 6 14 0,3 0-27 16,-6 0-11-16,6 0 10 16,-7 2-22-16,1 27 23 15,6 5 1-15,0 1 2 16,0-1-1-16,22-8-2 16,22-3 0-16,5-6-9 15,1-12 4-15,-2-5-2 16,5 0 3-16,-8 0 4 15,3-22 9-15,-4-10-9 16,-13-5 0-16,-7-2 9 16,-18 4-5-16,-6 3 5 15,0 7 1-15,0 5-7 16,-16 8 10-16,-1 6-13 0,6 4 0 16,6-2 1-1,-1 4 2-15,6 0-6 0,0 0 3 16,0 0-10-16,0 0 6 15,22 27-13-15,17 7 17 16,2 6 0-16,11-3 4 16,1 0-5-16,1-3 1 15,1-2 0-15,-18-8 0 16,-8-8 0-16,-13-5 0 16,-13-5-2-16,-3-3 5 15,0-3-3-15,0 0 0 16,-10 0-13-16,-51 0 13 0,-14 0-1 15,-4 0-3-15,27-9-5 16,27-2-13-16,25-4 16 16,0-1-10-16,41-7-22 15,36-9 37-15,22-2-7 16,-14-1 8-16,-2 4 3 16,-30 9-3-16,-21 7 0 15,-10 1 4-15,-16 7-2 16,-6-1 24-16,0 6-17 15,0-1 1-15,0 3 10 16,0 0-20-16,0 0-5 16,10 5-4-16,10 27 3 15,-1 5 5-15,3 1 1 16,0-4 0-16,0-6-5 16,-6 1 7-16,-4-6-2 0,4-3 0 15,-5-7 5-15,-6-6-5 16,1-2 0-16,-6-5 0 15,0 0 2-15,0 0 4 16,0 0-3-16,-11 0 7 16,-22 0 2-16,2-12-6 15,2 1-6-15,13-6 0 16,16-3 4-16,0-3 1 16,0-5-10-16,0 2 5 15,26 0 0-15,24-5 4 16,14-1-4-16,12 0 0 15,1 1-2-15,-11 3 6 0,-5 5-4 16,-20 6 0-16,-3-1 1 16,-10 7-5-16,-21-4-42 15,-7 5-118-15,0-5-221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41:37.79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288 208 66 0,'0'0'72'16,"0"0"-54"-16,0 0 2 16,0 0-4-16,0 0 6 15,0 0 16-15,0-14 38 16,0 11 31-16,0 0 21 16,0 0 17-16,0-2-23 15,0-10-4-15,0-2-48 16,-16-6 16-16,7-3-19 15,-4 0-17-15,3 1 12 16,-5 5-22-16,2 6-2 16,10 2 4-16,-3 10-23 15,-2 2 8-15,2 0-20 0,3 0-4 16,-19 8-6-16,-7 32-12 16,-2 21 15-16,-1 7 10 15,4 12-7-15,11 2-4 16,1 7 1-16,16-1 0 15,0 4 4-15,0-12-4 16,0-8 0-16,44-17-4 16,11-18-1-16,5-15-10 15,-2-9 2-15,8-9-11 16,-3-4 10-16,-2 0 9 16,-1 0 5-16,-21-14 10 15,-11-6-5-15,-12 0-1 0,-16 3-2 16,0-4-2-1,0 5-15-15,-16 7-59 0,-29 6-95 16,-8 3-125-16,21 0-113 16</inkml:trace>
  <inkml:trace contextRef="#ctx0" brushRef="#br0" timeOffset="474">668 694 527 0,'0'0'143'0,"0"0"5"0,0 0-51 16,0 0-19-16,0 0-9 15,0 0-30-15,8-23-15 16,-8 23-24-16,0 0-7 15,0 0-16-15,0 12 13 16,0 13 10-16,0 7 14 16,0 2-12-16,0 1 1 15,0-4 2-15,16-3-2 16,28-8-3-16,-3-11 0 16,20-9 5-16,5 0-2 0,-8-3 7 15,2-19-5 1,-10-4 12-16,-12-5 5 0,-13-1 20 15,-25-3 22-15,0-1-3 16,-5-5-20-16,-53 4-24 16,-8 5-11-16,2 16-6 15,7 12 0-15,10 4-18 16,3 0 9-16,-11 13 9 16,14 9-2-16,-3 1-49 15,11 3-82-15,11-4-27 16,22-2-45-16,0-6-20 15,3-2-113-15</inkml:trace>
  <inkml:trace contextRef="#ctx0" brushRef="#br0" timeOffset="3180">1256 691 168 0,'0'0'350'15,"0"0"-195"-15,0 0-25 16,0 0-22-16,0 0-29 15,0 0-23-15,8-32-18 16,-8 32-10-16,3 0-14 16,8 0-13-16,6 0-1 15,8 24 0-15,10 7 13 16,-3 6-10-16,-1 0 5 0,2-5-5 16,-5-4 5-1,1-4-3-15,-14-16-5 0,-5-1 0 16,-4-7 7-16,0 0-7 15,-6 0 7-15,5 0 3 16,6 0 12-16,-8-19 50 16,11-9-46-16,2-7-25 15,0 1 10-15,-1 0-9 16,7 9 0-16,-12 10-2 16,-10 12 1-16,0 3-3 15,0 0 2-15,13 0-14 16,9 6 3-16,1 14 6 15,2 0 5-15,-3-3-2 16,0 0 2-16,-6-3 2 16,0-5-2-16,-1-1 0 15,1-4-2-15,-8-4-2 16,3 0 0-16,-11 0-4 0,3 0 8 16,11 0 0-16,-6-21 0 15,9 2 0-15,-10-2 5 16,-1 7-4-16,-6 6-1 15,0 4 0-15,3 4 0 16,-3 0-1-16,16 0-8 16,6 0-5-16,13 10 11 15,2 9 0-15,5 1 1 16,3-3-2-16,2-6-10 16,-2-5-7-16,-1-6-6 0,-6 0 18 15,-5 0 7 1,-5-6 4-16,-3-16 2 0,-2-1-2 15,-1-3-2-15,-7 4 12 16,1 2-8-16,-10 5 26 16,-6 3 2-16,0 7 1 15,0 2 4-15,0 3-13 16,0 0-13-16,0 0-11 16,0 8-14-16,0 30 14 15,0 19 0-15,0 15 1 16,0 14-2-16,10 16 1 15,7 13 0-15,5-1 4 16,6-10-4-16,4-25 0 0,-1-16 3 16,7-23-1-1,-15-17-4-15,-7-12 4 0,-3-9-2 16,-13-2 14-16,0-2-3 16,0-32-1-16,-22-21 7 15,-10-19-12-15,-4-18 7 16,5-12-9-16,2-15-3 15,-2 8 2-15,6 9-2 16,1 13 0-16,9 18 3 16,2 16-3-16,10 18 0 15,3 12-1-15,0 7 2 16,0 10-12-16,19 5 8 16,31 3-6-16,11 0 4 15,10 11-6-15,-11 23 6 0,-7 9-13 16,-15 3 3-16,-16 2 11 15,-19-1-37-15,-3-11 5 16,0-8 21-16,0-7-20 16,-8-7 20-16,-25-3 10 15,-1-4 5-15,-4-7 0 16,19 0 1-16,0 0-1 16,16 0 13-16,3 0-13 15,0 0 0-15,0 0-9 16,22-18-1-16,32 1 5 15,16-3 2-15,-1 3 3 16,2 0-3-16,-11-1 11 16,-10 1-8-16,-12-2 0 0,-13 1 0 15,-11-1 15 1,-5 1-12-16,-9-2 11 0,0 3 20 16,0 3-12-16,0 0 1 15,0 2-5-15,-15 4-15 16,2 4 12-16,4 4-15 15,9 0-15-15,-8 18 13 16,8 27 2-16,0 15 0 16,0 3 0-16,0-2 1 15,17-13-2-15,27-14 1 16,0-17-22-16,11-14 18 16,5-3 2-16,-6-8 2 0,10-33 2 15,-7-4-1 1,-15-2 10-16,-9 2-6 0,-28 1 4 15,-5 0 25-15,0 10-22 16,0 8 4-16,-5 15-1 16,-6 7-4-16,11 4-11 15,0 0-2-15,0 20 2 16,0 18-6-16,0-1 11 16,11 0-7-16,16 3 2 15,4-9 0-15,-2 0-3 16,2-10 3-16,2-10-11 15,1-5 10-15,4-6-12 16,0 0 12-16,1-20 2 16,2-14 1-16,-3-6 6 15,-2-12-8-15,-17-2 0 0,-19-6 21 16,0-11-4-16,0-6 11 16,-33-4-12-16,-11 1-12 15,6 17 11-15,13 21-12 16,14 18-3-16,5 16 19 15,6 8-19-15,0 0-4 16,0 17-10-16,0 35 14 16,23 25-10-16,2 12 10 15,-9 8 0-15,0-3-2 16,-4-5 7-16,-2-7-7 16,12-16 2-16,6-15-4 15,11-13-4-15,9-12-61 0,-11-15-28 16,1-11-10-16,-16 0-55 15,-11-9 80-15,-11-25-37 16,0 0 10-16,-16-3 21 16,-48 2 25-16,-9-1 26 15,-3 3 37-15,0 11 18 16,5 4 34-16,2 8-10 16,14 1-9-16,18 9 1 15,21-3-13-15,16 3-5 16,0 0-13-16,0 0 11 15,47 0-10-15,30-3 37 16,22-3-11-16,2-2 21 16,4-4-26-16,-14 0-6 0,-20-2 3 15,-18 0 3 1,-15 0 42-16,-18-6-1 0,-4-3-3 16,-13-3 13-16,-3-3-49 15,0 8 14-15,0 3 10 16,0 6-31-16,-16 6-2 15,7 4-18-15,-5 2 8 16,6 0-16-16,0 0-2 16,5 17 10-16,-3 22 4 15,6 14 1-15,0 1-7 16,0 0 2-16,0-3 0 16,0-5 6-16,0-9-6 15,0-5 0-15,9-13-8 16,7-9-2-16,7-10 0 0,6 0 3 15,-4 0 7-15,13-4 15 16,1-21-15-16,-1-3 0 16,-4-7 9-16,-2 1-7 15,-7 0 0-15,-3 2-2 16,8 6 0-16,-8 6 4 16,-3 9-4-16,3 8-2 15,0 3-3-15,1 0-5 16,-1 5 8-16,-6 21-2 15,0 9 4-15,-4-1-5 0,-9 0 1 16,-3-3 4 0,13-7 1-16,-4-7 7 15,14 0-16-15,0-8 10 0,-9-4-2 16,8-3 2-16,-11-2-2 16,11 0 0-16,16-16 13 15,9-24-13-15,20-6 6 16,-13-5-3-16,-10 2-3 15,-27 12 11-15,-17 4-6 16,0 18-5-16,0 5 25 16,0 10-22-16,0 0-6 15,-6 0-1-15,3 0-5 16,-11 7-10-16,-2 10-17 16,7-1 36-16,-4-7-10 15,7-3 5-15,3-6 2 0,-4 3-4 16,7-3 7-1,0 0-7-15,0 0 3 0,0 0 4 16,0 0 3-16,0 0 2 16,0 0-10-16,0 5 4 15,0 7 1-15,0 10 2 16,10 5-2-16,18-1 0 16,2 2 5-16,1 1 1 15,1-1-7-15,-1 3 1 16,4-2 0-16,-10-3-1 15,-2-4 1-15,-16-2 0 16,-7-5-2-16,0-1 2 16,0-8-13-16,-38-6-17 0,-23 0 26 15,-21 0-31-15,2-9-41 16,-16-17 0-16,5-2-46 16,14-1-155-16</inkml:trace>
  <inkml:trace contextRef="#ctx0" brushRef="#br1" timeOffset="5866">3518 2229 443 0,'0'0'293'0,"0"0"-194"0,0 0 7 16,0 0-12-16,0 0-18 15,0 0-48-15,-50 0-12 16,50 0 1-16,0 0-3 16,0 4-1-16,12-2-7 15,48 4-4-15,42-4 39 16,29-2-12-16,21 0-8 16,7 0 3-16,-22-8-16 0,-23-6 3 15,-29 5 3 1,-30 1-6-16,-17 4 4 0,-22 2-1 15,-10-1 5-15,-6 3 21 16,0-3-9-16,0-3 4 16,0-5-5-16,-16-6-26 15,-37 3-1-15,-8-3 1 16,-9-1-1-16,3 4 7 16,7 0-4-16,13 2-3 15,17 7 16-15,27 2-13 16,3 0 7-16,0 3-10 15,0 0-4-15,11 0 4 16,42 0-13-16,7 0 13 16,11 0 8-16,-5 0-6 0,-3 6-2 15,4 1 0-15,4 3 0 16,-11-2 5-16,-23 4-5 16,-11-1 0-16,-26 9-2 15,0 6 2-15,-3 8 0 16,-79 12-3-16,-39 3-9 15,-13 2-83-15,-3-5-137 16,16-6-241-16</inkml:trace>
  <inkml:trace contextRef="#ctx0" brushRef="#br1" timeOffset="31224">5453 2083 800 0,'0'0'146'0,"0"0"36"16,0 0-47-16,0 0-34 15,0 0-13-15,0 0-44 16,0 0 6-16,0-5-9 16,0 5-10-16,0 0 12 15,0 0-33-15,0 0-8 16,0 0 1-16,0 9-3 15,0 13-6-15,6 13-7 16,1 11 13-16,2 7 6 16,-9 3-6-16,10-5 0 15,-4-5 4-15,3-10 3 16,-1-8-10-16,3-4 3 0,0-10 0 16,-11-8 2-16,6-3-2 15,-6-3 0-15,0 0 2 16,0 0 5-16,0 0 0 15,0-17-7-15,0-17 2 16,-36-19 3-16,17-15-5 16,-9-21 0-16,19-13-6 15,-4-7 7-15,10 6-2 16,3 6 0-16,-7 6 1 16,1 8-5-16,6 6 5 15,0 5-13-15,0 12 12 16,0 14-17-16,6 17 4 15,17 15-1-15,-1 12-8 0,3 2 12 16,14 0-31-16,5 28 4 16,-6 17 18-16,-13 10-25 15,-11 8 11-15,-14-1 22 16,0 1-17-16,0-8 28 16,-30-6-33-16,-1-4 3 15,-13-5-8-15,-11 4-50 16,-5-7-60-16,19-6-148 15,11 0-432-15</inkml:trace>
  <inkml:trace contextRef="#ctx0" brushRef="#br1" timeOffset="32434">5791 2295 476 0,'0'0'209'16,"0"0"-88"-16,0 0-12 16,0 0 4-16,0 0-34 15,0 0-53-15,-65-26-13 16,65 20 1-16,10 1 4 0,12-4-1 15,3 6-16-15,11 0-1 16,5 3 7-16,16 0-7 16,7 0 7-16,5 12-5 15,-1 8-1-15,-21 0 0 16,-3 2-1-16,-22-1 0 16,-12 2 0-16,-10-6 2 15,0 3 7-15,0-4-7 16,-4 0 0-16,-30-4 8 15,2-7-10-15,4-5 0 16,11 0 15-16,9 0-10 16,8-17 3-16,0-20-7 15,0-13-1-15,31-1 11 16,23 0-11-16,-1 8 0 0,-7 17-1 16,-15 9 8-16,-15 8-13 15,-10 7 6-15,7 2 0 16,3 0-4-16,9 0 0 15,3 6 4-15,-1 19-4 16,1 6 9-16,-19 6-5 16,10 1 1-16,-9 2-1 15,-1-6 7-15,10-8-7 16,-8-4 0-16,-3-11-1 16,6-1 5-16,-5-7-4 15,7-3 0-15,0 0 0 16,18 0 8-16,-2-6-4 0,1-17 2 15,1-5 22-15,-8-7-20 16,2 1 16-16,-12 0-2 16,1 5-12-16,-9 9 11 15,-8 8-16-15,6 6 3 16,-6 6 9-16,0 0-17 16,8 0-3-16,-5 0-6 15,16 15 1-15,0 11 1 16,9 2 7-16,-6-5 0 15,-6 1 1-15,0-5 2 16,-4-8-6-16,4-5 2 0,-5-6 1 16,-5 0 1-1,16 0-1-15,0 0 0 0,10-20 8 16,-1-6-7-16,7-2 7 16,-10 3-8-16,-8 0 0 15,2 3 5-15,-9 11-5 16,-10 8 0-16,4 3-2 15,8 0-6-15,7 12-6 16,8 17 8-16,-8 5 6 16,3 3 1-16,4-3-1 15,-11-8 0-15,6-6-1 16,-2-8 2-16,-11-10-2 16,0-2 0-16,5 0 1 15,6 0 0-15,9-25 3 0,7-16 1 16,-2-7 9-16,-5-12-5 15,1-3 8 1,-16-9-9-16,-4 3 9 0,-12 10 6 16,0 10-7-16,0 20 6 15,0 15 2-15,0 11-10 16,0 3-7-16,0 0-6 16,0 0-9-16,0 26 3 15,0 23-7-15,19 14 13 16,3-1 1-16,0 4 0 15,-5-6-2-15,5-9 0 16,0-7-9-16,-6-10-7 16,13-12-38-16,-6-4-10 0,-4-12-29 15,15-6-44 1,-2 0-27-16,-7 0-28 0,-6-6-79 16,-19-12-163-16</inkml:trace>
  <inkml:trace contextRef="#ctx0" brushRef="#br1" timeOffset="33084">7465 2190 53 0,'0'0'165'0,"0"0"2"15,0 0-10-15,0 0-70 16,0 0-58-16,0 0-2 16,60-40 27-16,6 31 8 0,4 3 6 15,6 0 3-15,-7 1-22 16,8-1 2-16,-6 0-23 15,-18 3-6-15,-9-3 20 16,-15 6-21-16,-12-2 3 16,-8-4 23-16,4 0-5 15,-10 0 11-15,-3-6-11 16,0 2 0-16,0-5-7 16,-3 1-34-16,-27 2 7 15,5 4 4-15,3 5-11 16,16 3-1-16,-1 0 0 15,7 0 0-15,0 0 0 16,0 0-3-16,0 15-3 16,0 19 3-16,13 3 6 15,25 3-6-15,4-9 3 0,-4 1 0 16,6-2 3-16,-5-15-3 16,-11 0 0-16,4-10 0 15,-17-1 2-15,1-4-2 16,6 0 0-16,-6 0 0 15,6-9 16-15,8-14-14 16,-11-3-2-16,9-3 6 16,-6 1-1-16,-6 0-6 15,6-1 1-15,-13 0 0 16,5 3 5-16,-6 4-5 16,0 8 0-16,-5 5-1 15,-3 9 1-15,6 0-3 0,7 5-15 16,6 30 15-16,3 8-4 15,-6 0 4-15,-4 0 3 16,4-9 2-16,-5-3 0 16,6-7-2-16,2-10 0 15,4-3 0-15,12-5 3 16,0-6-3-16,26 0 0 16,21 0 5-16,10-26-5 15,6-8-15-15,-49-10-93 16,-49-4-195-16</inkml:trace>
  <inkml:trace contextRef="#ctx0" brushRef="#br1" timeOffset="34120">6362 1682 514 0,'0'0'192'0,"0"0"-42"16,0 0 14-16,0 0-29 15,0 0-38-15,0 0-42 16,0-21-39-16,0 21 26 16,0 0-12-16,0 0-14 0,0 0-5 15,-7 0-8-15,-15 0-6 16,-9 10-1-16,-2 17 4 16,5 1 3-16,12 7-3 15,10-4 0-15,6 3-6 16,0-11 0-16,0-6 4 15,28-8-10-15,3-9 7 16,-1 0 1-16,8-3 8 16,0-23 3-16,-7-8 26 15,-9-3-3-15,-5-3 11 16,-17 5-11-16,0 10-9 16,0 7 5-16,0 7-26 0,-33 2 0 15,-4 4-3-15,-14 5-9 16,10 0-22-1,-4 0-69-15,7 23-90 0,10 8-160 16,25-5-527-16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6.0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115 179 455 0,'0'0'179'16,"0"0"-80"-16,0 0 33 15,0 0 5-15,0 0-5 16,0 0-41-16,0 0-15 16,-20-50 0-16,20 47-24 15,0 3 0-15,0 0-16 16,0 0-8-16,0 0-2 0,0 0-26 15,0 0 0-15,0 0-4 16,-11 0 4-16,-14 19-2 16,1 5-2-16,2 1 8 15,10-5-5-15,12 3 1 16,0-3 0-16,0 4-2 16,0-9 2-16,28 4-5 15,10-8-7-15,10-5 8 16,-3-4-2-16,-1-2 2 15,-13 0 4-15,2 0 1 16,-5-2 1-16,-6-19-2 16,4-1 4-16,-11-10-3 15,-2-2 4-15,-7-6-2 16,-6 0-3-16,0 5 21 16,-6 7-20-16,-44 2 6 0,2 4-7 15,-5 7 1-15,7 3-3 16,8 10-1-16,7 2-6 15,-8 0 4-15,7 26-44 16,10 11-35-16,22 3-77 16,0-3-79-16,16-11-81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6.6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228 92 72 0,'0'0'528'0,"0"0"-403"16,0 0-7-1,0 0 8-15,0 0-30 0,0 0-52 16,0 0 5-16,-60-32-35 15,60 32 1-15,-15 0 1 16,-23 17-10-16,-8 12 39 16,9 0-45-16,15-1 1 15,12 3 14-15,10 1-15 16,0 2-2-16,0-3 1 16,41-2 2-16,19-12-3 15,1-8 2-15,5-9 0 16,5 0 7-16,-8 0-7 15,-5-6 0-15,-11-17 11 16,-16-3-4-16,-15-5 24 0,-3-7 13 16,-13-1-11-16,0-1 14 15,-16-3-35-15,-28 11-5 16,0 7-1-16,2 5-2 16,4 6-8-16,0 10 4 15,-12 4-27-15,-11 0-16 16,4 38-92-16,21 1-79 15,20 8-135-15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7.2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225 35 345 0,'0'0'208'0,"0"0"-80"16,0 0-24-16,0 0 10 15,0 0-18-15,0 0-30 16,-13-26-18-16,-12 23-37 16,-5-3 19-16,8 6 29 15,8 0-47-15,-9 0 0 16,0 6-3-16,-2 14-5 15,-3 9 0-15,12-1-4 16,10 8 0-16,6-6 5 16,0 2-5-16,0-1 0 15,34-9-2-15,20-1 5 16,7-4-4-16,-4-11 1 0,0-6 0 16,-9 0 13-16,-10 0-13 15,-7-6 2-15,-9-14 9 16,-6-9 2-16,-8-4 36 15,-8-2-31-15,0-1-9 16,0-2 16-16,-17 6-25 16,-21 9 0-16,10 12-3 15,-10 11-68-15,-4 0-36 16,4 11-148-16,3 18-79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7.7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 57 433 0,'0'0'194'0,"0"0"-111"0,0 0 24 16,0 0-9 0,0 0-45-16,0 0-4 0,-19-29-6 15,13 29-22-15,-10 0-4 16,0 9-16-16,-6 13 4 15,0 4 20-15,7 4-23 16,7 0 0-16,8 5 1 16,0 2 3-16,11-5-2 15,33-4-4-15,6-8 0 16,-1-6-1-16,-2-5 1 16,7-9 0-16,2 0 9 15,-7 0-9-15,-11-26 18 16,-7-5 16-16,-15-5-1 15,-16 1 20-15,0-6-8 0,0-1-26 16,-25 1-6-16,-26 7-11 16,-2 11-4-16,-2 12-6 15,1 11-42-15,-10 0-51 16,7 20-92-16,20 14-132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8.2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63 524 0,'0'0'171'16,"0"0"-13"-16,0 0-25 0,0 0-23 15,0 0-45-15,0 0-44 16,-53-21 1-16,40 21-22 16,4 18 0-16,-4 8 0 15,13 0 1-15,0 5-1 16,0 1 3-16,0 2 2 16,6-5-4-16,23-4-1 15,-4-8 0-15,13-5-8 16,-7-12 8-16,15 0 0 15,1 0 7-15,3 0-1 16,-1-12 2-16,-11-8 4 16,-16-6 21-16,-5-2 41 15,-12-1-40-15,-5-5-6 0,0-1-5 16,-5 1-19 0,-38 0 3-16,6 11-7 0,2 9-20 15,2 14-4-15,2 0-73 16,-7 11-92-16,10 24-125 15,28-1-386-15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9.4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121 65 643 0,'0'0'134'15,"0"0"-9"-15,0 0-34 0,0 0 5 16,0 0-29-16,0 0-48 16,-38-20-18-16,22 25-1 15,0 22 0-15,4 1 7 16,9 3-7-16,3 1 0 16,0-1 1-16,0-3 0 15,31-4-2-15,7-8 1 16,6-7 0-16,5-6 7 15,-2-3-4-15,-3 0 0 16,0 0 11-16,-17-14 7 16,-5-12 43-16,-7-5-18 15,-15-1-12-15,0-2 17 16,0-1-26-16,-3 7-10 0,-35 2-1 16,-7 3-12-16,7 9-2 15,-9 6-2-15,3 4-15 16,-11 4-18-16,2 0-103 15,2 24-44-15,28 4-148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9.9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130 73 608 0,'0'0'114'0,"0"0"0"15,0 0-17-15,0 0 7 16,0 0-6-16,0 0-39 16,0-22-23-16,0 22 15 15,0 0-48-15,-6 0-2 0,-26 11 3 16,1 18 1-16,9 2-7 16,0 1 2-16,14 5 0 15,2-3 5-15,6-2-5 16,0-7 0-16,0 1-3 15,36-8 7-15,21-8-4 16,15-6 2-16,-8-4-1 16,3 0 19-16,-6-9-15 15,-8-23 29-15,-4-14 30 16,-13-2-11-16,-19-1 2 16,-17 4-24-16,0 11-19 15,0 5 18-15,-42 6-28 0,-18 8-1 16,7 7-1-1,-2 8-6-15,-11 0 0 0,-11 7-50 16,7 23-93-16,11 11-85 16,26-2-286-16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9.3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836 572 512 0,'0'0'117'15,"0"0"-37"-15,0 0 39 16,0 0-25-16,0 0-38 15,0 0 53-15,-9 72-47 16,9-32 8-16,0 5-10 16,0 6-13-16,0 4 6 15,0 2-21-15,0 3-1 16,0 6 11-16,0 6-32 16,0 5 9-16,0 11-11 15,0 7-4-15,0-1 0 16,0-2-4-16,0-10 0 15,0-7 10-15,0-7-8 16,0-7 3-16,0-10 3 0,0-3-3 16,0-5 6-16,0-6-11 15,0-3 2-15,0-5 1 16,0-3 2-16,0-3-5 16,0-12 0-16,0 1 1 15,0-4 1-15,0-2-2 16,0-6 0-16,0 3-3 15,0-3 8-15,0 0-5 16,0 3 0-16,0-3-2 16,0 0 1-16,0 0-36 15,0-3-38-15,38-32-73 16,31 1-308-16</inkml:trace>
  <inkml:trace contextRef="#ctx0" brushRef="#br0" timeOffset="7619">267 0 463 0,'0'0'144'0,"0"0"-66"16,0 0 46-16,0 0-64 16,0 0 7-16,0 0-33 15,0 0-14-15,-53 0 32 16,45 14-25-16,-3 1-5 16,8-1 12-16,3 0-25 15,0 3 3-15,0-3-1 16,0 1-6-16,0-1 4 15,0-2-9-15,0 5 0 0,0-3 4 16,22 3-2-16,9 0-2 16,1 7 1-16,-1-4 6 15,7 2-7-15,-2-1 0 16,-14-1 0-16,-12-6 2 16,-4 0 0-16,-6-3-2 15,0 1 5-15,0 2-4 16,-22-3 10-16,-30-2-8 15,-1-3-2-15,-1-4 14 16,-7-2-15-16,7 0-1 16,7 0-56-16,8 0-54 15,8 0-44-15,24-17-188 0</inkml:trace>
  <inkml:trace contextRef="#ctx0" brushRef="#br0" timeOffset="7807">315 54 287 0,'0'0'249'0,"0"0"-116"15,0 0-62-15,0 0 14 16,0 0-33-16,0 0-43 16,218-23 1-16,-179 23-10 15,-1 0-8-15,-13 3-119 16,-9 17-275-16</inkml:trace>
  <inkml:trace contextRef="#ctx0" brushRef="#br0" timeOffset="19490">200 1497 664 0,'0'0'112'16,"0"0"-26"-16,0 0 32 16,0 0-12-16,0 0-47 15,0 0-20-15,0-25-30 16,0 25 7-16,0 0-16 16,0 0 4-16,-5 17-2 0,-12 15 8 15,17-1-9-15,0 6 2 16,0-2 3-16,14-1-6 15,22-2 0-15,13-11 0 16,11-2-5-16,7-10 10 16,-4-7-5-16,-2-2 6 15,-14 0-5-15,-2 0 12 16,-14-14 2-16,-1-15 14 16,-5-5 38-16,-13-12-38 15,-5-3 7-15,-7 5-2 16,0 0-23-16,-19 7 1 0,-19 11-12 15,-10 8-5 1,0 14-4-16,-10 4-10 0,-5 0-62 16,10 19-53-16,15 13-159 15,24 2-148-15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0.6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102 84 516 0,'0'0'193'16,"0"0"-65"-16,0 0-11 15,0 0 9-15,0 0-52 16,0 0-26-16,0-35 10 16,0 35-30-16,-6 0-6 15,6 0-20-15,-16 0-2 16,0 6 0-16,-6 8 0 15,6 9 3-15,10-2 3 16,6 1-6-16,0 4 0 16,0-3-2-16,0-5 3 15,19 1-3-15,13-8 2 16,5-5 0-16,9-4 11 16,-5-2-11-16,-4 0 12 0,-2 0 21 15,-16-19 9-15,3-7 10 16,-14-2-27-16,-8-4-12 15,0 1 21-15,0-1-23 16,-8 6-2-16,-17 3-5 16,-10 12 0-16,16 2-8 15,-9 7 1-15,0 2-5 16,-5 0 7-16,-11 0-59 16,-4 8-71-16,11 12-95 15,26 3-170-15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1.2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 58 590 0,'0'0'140'16,"0"0"-9"-16,0 0-32 15,0 0 15-15,0 0-50 16,0 0 6-16,-28-41-1 16,28 41-44-16,-6 0-4 15,6 0-21-15,-4 0 5 16,-16 0-7-16,12 9 5 0,-9 17-3 15,9 3 3-15,8 2 3 16,0 3-9-16,0 4 3 16,3-4 0-16,25 0 8 15,4-5-8-15,6-6 0 16,1-9 0-16,8-2 5 16,3-12-5-16,4 0 6 15,-6 0 22-15,-3-9 34 16,-14-16-10-16,4-8-6 15,-18-3-10-15,-3-2-20 16,-14 1 8-16,0-3-1 16,0 6-16-16,0 5 10 15,-28 9-17-15,3 6 1 0,-10 5-1 16,-3 3-14 0,-20 6 13-16,-17 0-34 0,-15 6-77 15,-1 29-79-15,11-1-196 16,7 3-517-16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42:19.2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9 170 548 0,'0'0'217'16,"0"0"-92"-16,0 0-12 15,0 0 17-15,0 0-13 16,0 0-72-16,-9-57-27 16,9 57-18-16,0 0 0 15,0 11-6-15,0 24 6 0,0 8 2 16,16 6 19-16,-7 2-20 15,0 9 11-15,4 3 4 16,-2-4-13-16,0-1 2 16,6-9-5-16,5-6 2 15,10-9-2-15,-1-11 0 16,7-12 0-16,14-8 4 16,4-3-2-16,18-6 16 15,2-28 6-15,-7-12 12 16,-14-7 6-16,-11-14-11 15,-19-13-3-15,-12-15 0 16,-13 4-27-16,0 8 8 16,0 20-9-16,0 24 3 0,-16 13 1 15,3 14-3 1,-2 7-2-16,8 5-10 0,7 0-79 16,0 0-106-16,22 19-323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5.6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1858 389 402 0,'0'0'144'15,"0"0"-27"-15,0 0-40 16,0 0-7-16,0 0-17 16,0 0-20-16,-75-48 4 15,80 45-35-15,40 3 6 16,2 0 7-16,7 0-11 16,-9 0-2-16,-7 0 0 15,-13 0 4-15,-9 9 7 0,-9-1-13 16,-1 4 0-16,-6 2 0 15,0 0 0-15,0 6 0 16,0 3 7-16,-22 5-4 16,-10 1 12-16,1 5-15 15,-4 1 0-15,12-7 2 16,13-5-2-16,10-9 0 16,0-5-14-16,0-4 7 15,38-5 7-15,11 0 0 16,11 0 0-16,-1 0 6 15,2-10 4-15,-1-11 0 16,1 1 6-16,-7-6-7 0,-7 4 28 16,-1-4-18-16,-21 3 19 15,-9 3 7-15,-16-3-13 16,0 1 15-16,0 2-29 16,-4 5-9-16,-24 7 26 15,3 2-35-15,-11 6-4 16,4 0-3-16,1 6 14 15,2 22-5-15,14 1-2 16,5 2 5-16,10 1-7 16,0 2 2-16,0-3 0 15,25 0-2-15,29 1 12 16,7-4-10-16,-1-4 0 16,-5-7-2-16,-5-3-11 0,-9-5-15 15,10-6-64 1,-9-3-48-16,18 0-100 0,15-6-130 15</inkml:trace>
  <inkml:trace contextRef="#ctx0" brushRef="#br0" timeOffset="256">3361 343 508 0,'0'0'151'15,"0"0"-29"-15,0 0-40 0,0 0 8 16,0 0-24-16,0 0-19 16,-77-11-1-16,77 11-43 15,49 0 7-15,26 0 13 16,24 0-22-16,2-3 16 16,14 0-17-16,-1 3-2 15,-21 0-71-15,-27 0-102 16,-41 0 11-16,-25 0 20 15,0 12-68-15</inkml:trace>
  <inkml:trace contextRef="#ctx0" brushRef="#br0" timeOffset="423">3408 541 334 0,'0'0'67'0,"0"0"-12"15,0 0-2-15,0 0 41 0,0 0 18 16,0 0-50-1,175 20-17-15,-98-20 5 0,14 0-49 16,17 0 0-16,7 0-2 16,0 0-54-16,-2 0-216 15</inkml:trace>
  <inkml:trace contextRef="#ctx0" brushRef="#br0" timeOffset="707">4714 155 562 0,'0'0'241'16,"0"0"-111"-16,0 0-26 16,0 0 22-16,0 0-79 15,0 0-10-15,-45-29-31 16,45 29 0-16,0 23 6 15,0 17-12-15,0 6 0 16,22 4 9-16,-11 3 0 16,11-9-9-16,-10 4 0 15,4-9-8-15,6-7-13 16,-12-6-156-16,-1-4-87 16,-2-7-146-16</inkml:trace>
  <inkml:trace contextRef="#ctx0" brushRef="#br0" timeOffset="1110">5089 406 326 0,'0'0'276'0,"0"0"-133"16,0 0-33-16,0 0-24 15,0 0-9-15,0 0-33 16,-29-97 15-16,29 97-49 15,0 0-8-15,0 0-4 0,0 15 5 16,0 8-3 0,0 5 0-16,22-2 1 0,7-1 3 15,2-5-4-15,2-6 0 16,17-5 3-16,4-6 7 16,1-3-9-16,8 0 4 15,-2-6-5-15,-1-20 35 16,-13-2 3-16,-11-6 2 15,-20-6 33-15,-16-3-44 16,0-3 17-16,-8 0-18 16,-45 7-27-16,-17 7 17 15,-3 12-18-15,10 9 0 16,3 11-12-16,11 0 4 16,-1 17 3-16,1 23-12 15,-1 5-120-15,18 7-72 0,17-3-167 16</inkml:trace>
  <inkml:trace contextRef="#ctx0" brushRef="#br0" timeOffset="-1246">972 246 473 0,'0'0'252'16,"0"0"-100"-16,0 0-47 16,0 0-15-16,0 0 15 0,0 0-50 15,0 0-13 1,0 0 0-16,-32-100-32 0,-13 100 12 15,-8 0-22-15,-17 0 7 16,0 9-7-16,-12 17 8 16,11 0-8-16,18 2 4 15,15 1 1-15,19 0-7 16,19 4 2-16,0 2 0 16,0 2 3-16,44 0-3 15,6-8 0-15,4-4 0 16,1-1 5-16,-8-10-4 15,-3 0-1-15,-5-3 1 0,-17-2 1 16,-12 0-2 0,-4-1 0-16,0 0-2 0,-6-2-3 15,0 5 3-15,-12 1-15 16,-42 0 7-16,-16-4 2 16,-20-5-44-16,15-3-39 15,5 0 2-15,22 0-13 16,16 0 10-16,26 0-89 15,6-11-59-15</inkml:trace>
  <inkml:trace contextRef="#ctx0" brushRef="#br0" timeOffset="-953">1217 321 407 0,'0'0'257'0,"0"0"-135"16,0 0-14-16,0 0-21 16,0 0-49-16,0 0-11 15,0 31 16-15,0-1-4 16,0 8 15-16,0 0-39 16,0 2 1-16,0-6 16 15,16 0-26-15,12-5 0 16,-3-9-6-16,-3-2-7 0,-6-13 2 15,-2-2-72 1,-9-3-26-16,-5 0 20 0,0 0-22 16,3-17-103-16,5-21-89 15</inkml:trace>
  <inkml:trace contextRef="#ctx0" brushRef="#br0" timeOffset="-630">1299 86 197 0,'-32'-25'199'16,"4"7"-81"-16,3 13-37 16,3 2 8-16,5 3-20 15,-2 0-55-15,3 6 13 16,0 14-21-16,10 0 0 16,6 2-4-16,0 1 3 0,0-9-5 15,19-2 0 1,28-6 0-16,2-6 31 0,4 0-9 15,4 0 19-15,-18-9 15 16,-14-8-27-16,-9-3 13 16,-16-3-4-16,0-3-13 15,0 4 21-15,-3 2-46 16,-32 8-9-16,-4 9 8 16,8 3-26-16,2 0 24 15,10 29-109-15,13 8-49 16,6 11-41-16,0-2-412 15</inkml:trace>
  <inkml:trace contextRef="#ctx0" brushRef="#br0" timeOffset="2564">76 638 540 0,'0'0'124'15,"0"0"-41"-15,0 0 53 16,0 0-49-16,0 0-27 16,0 0 3-16,-16-3-41 15,16 9 0-15,-12 22 17 16,2 7 9-16,-2 2 0 16,2 3-24-16,4 3-9 15,-4-1 21-15,10-1-34 0,0-7 14 16,0-5-11-1,0-7-5-15,0-4 13 0,0-12-13 16,0-1 0-16,0-5-3 16,7 0 3-16,46 0 0 15,43 0 13-15,53 0-12 16,29 0 18-16,34 0-19 16,24 0 0-16,11-4 9 15,11 4-6-15,-10 0-3 16,-7 0 0-16,-9 0 7 15,4 0-5-15,-8 0-2 16,9 0 0-16,-7 0 6 0,-1 4-2 16,-23-1-4-1,-6-1 0-15,-10-2 1 0,-5 4 3 16,-1-4-4-16,-12 0 0 16,-17 0-4-16,-24 0 4 15,-4 0 0-15,-9 0 0 16,-5 0 4-16,14 0-8 15,-9 0 4-15,-3 0 0 16,-8 0 1-16,-8 0-1 16,-22 0 0-16,-11 0 0 15,-19 0 2-15,-9 0 0 16,-8 0-2-16,-12 0 0 0,11 0 0 16,-1 0 0-1,4-6 0-15,-7-1 0 16,11 6 3-16,-11-3-5 0,-3 4 2 15,-6-2 0-15,-3-1 0 16,-13 3 2-16,3-6-2 16,-3 4 0-16,0 2 2 15,0-7 7-15,6 5-9 16,3-1 0-16,10 0-4 16,-8 0 5-16,5 0-1 15,-4 3 0-15,-9 0 0 16,4 0 3-16,-7 0-3 15,0-3 0-15,0 3-1 16,0-2 8-16,6-4-9 0,-3 3 2 16,-3 0 0-16,7 0 4 15,-7-2-4-15,0 1 0 16,0-1 7-16,0 5-5 16,0 0-3-16,0-3 1 15,0 3 0-15,0 0 1 16,0 0-1-16,0-2 0 15,0 2-5-15,0 0 10 16,0-4-10-16,0 2 5 16,0-4-53-16,0-3-45 15,0 1-67-15,0-4-99 0,0-2-104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2:07.9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3332 2015 744 0,'0'0'115'0,"0"0"-76"16,0 0 33-16,0 0-23 15,0 0-31-15,448-16 9 16,-146 16-11-16,70 0 21 15,51 0-16-15,41-6 3 16,66-3 28-16,35-8-37 16,36 3 2-16,6-3-17 15,-43 3 5-15,-39 5 1 16,-74 2-6-16,-67 7 0 16,-34 0 5-16,-29-2-3 15,-13-4-2-15,-10-2 3 16,-15-2 1-16,-48 5-8 15,-51 3 3-15,-76 2-6 0,-48 0-15 16,-54 0-124-16,-6 15-45 16,-82 13-103-16</inkml:trace>
  <inkml:trace contextRef="#ctx0" brushRef="#br0" timeOffset="863">3340 3203 455 0,'0'0'165'15,"0"0"-53"-15,0 0-23 16,0 0 21-16,0 0-84 15,0 0-25-15,-39-27-1 16,122 27 5-16,49 0 13 16,72 0 10-16,79 0 11 15,69 0 27-15,68 0-35 16,40 0-12-16,26-5 3 16,6 5-17-16,-3 0-1 15,8 0-4-15,-8 0 0 16,0 8 1-16,7 6 0 15,-13 1-1-15,-20-4 11 0,-8-9-11 16,-1-2 28-16,-17 0-7 16,-8-5-8-16,-25-20 15 15,-44 2-15-15,-47 0-5 16,-55 10 11-16,-79 0-16 16,-72 8 13-16,-57-1-16 15,-39 3 2-15,-11-2 7 16,0 1-8-16,0 2-1 15,-11 2-1-15,-80 0-26 16,-68 20-120-16,-48-2-302 0</inkml:trace>
  <inkml:trace contextRef="#ctx0" brushRef="#br0" timeOffset="1811">4838 2064 590 0,'0'0'155'16,"0"0"-54"-16,0 0-11 15,0 0-59-15,0 0-23 16,0 0 36-16,0 0 15 15,36 174-19-15,-17-105-15 16,9 6-1-16,0 4 18 0,-12 1-40 16,0 1 1-16,0-7 12 15,-7-2-9-15,4-12-8 16,-7-9 2-16,-6-8-12 16,0-8-123-16,0-9-145 15,0-13-308-15</inkml:trace>
  <inkml:trace contextRef="#ctx0" brushRef="#br0" timeOffset="2148">6319 1967 426 0,'0'0'220'16,"0"0"-79"-16,0 0-53 16,0 0-4-16,0 0-58 15,0 0-16-15,61 3 5 16,-39 48 32-16,-3 9-4 16,9 9-28-16,-12 9 8 15,0 1 28-15,-1 4-35 16,-2 0 4-16,-10-3-19 15,-3-5 0-15,0-7 8 0,13-8-9 16,-7-12 0-16,11-7-4 16,-9-7-82-16,15-11-108 15,9-9-85-15,18-11-340 16</inkml:trace>
  <inkml:trace contextRef="#ctx0" brushRef="#br0" timeOffset="2470">7846 1956 688 0,'0'0'158'0,"0"0"-30"16,0 0-37-16,0 0-18 15,0 0-73-15,0 0 2 16,102 34 20-16,-64 38-20 16,-16 11 8-16,-9 8-1 15,-10 3 7-15,10 2 6 16,-10-8-22-16,14-3 0 16,5-5 15-16,6-6-9 15,4-11-8-15,6-6 2 16,7-17-15-16,2-11-138 15,23-17-172-15,19-12-344 16</inkml:trace>
  <inkml:trace contextRef="#ctx0" brushRef="#br0" timeOffset="2721">9222 2021 589 0,'0'0'251'16,"0"0"-231"-16,0 0 11 15,0 0 34-15,25 209-2 16,5-129-15-16,-5 6 21 0,-3 3-49 16,-6 2 4-1,-16 3-17-15,0-3-1 0,0 4 3 16,-10-9-9-16,-21-11-181 15,1-21-341-15</inkml:trace>
  <inkml:trace contextRef="#ctx0" brushRef="#br0" timeOffset="4084">14604 1392 669 0,'0'0'165'15,"0"0"-41"-15,0 0-18 16,0 0-4-16,0 0-24 15,0 0-16-15,0 0-21 16,0-89-41-16,0 107 2 0,0 19 13 16,0 14-15-1,0 7 18-15,-11 7-8 16,-42 7 14-16,-29 5 24 0,-24 5-36 16,-18-1 4-16,-22-3 8 15,-13-5-20-15,-3-10 13 16,-6-5-16-16,16-15-1 15,6-9 12-15,15-9-10 16,26-7-2-16,23-10 5 16,19-1-1-16,24-2-6 15,17-5 2-15,0 0 0 16,12 0 11-16,-2 0-7 16,2 0-4-16,-2-14 2 15,12 0 1-15,0-1-6 16,0-2 2-16,0 2 1 0,0 1-3 15,0 2 3-15,0 4 0 16,19 0-3-16,-10 5 5 16,1-3-3-16,-4 2 1 15,0 4 0-15,-6 0 5 16,0 0-5-16,0 0 0 16,0 0 3-16,0 0-1 15,0 0-4-15,0 0-5 16,0 7-7-16,0 19 13 15,0 5 0-15,0 1 1 16,0-3 3-16,-12-4 0 16,2 4-4-16,1-1 1 15,9 1 0-15,0-7 3 16,0-2-3-16,0 2 0 0,56-4-3 16,43-6 9-16,38-1-12 15,31-2 3-15,7-3-91 16,-35-6-193-16,-49 0-690 15</inkml:trace>
  <inkml:trace contextRef="#ctx0" brushRef="#br0" timeOffset="7542">14750 571 155 0,'0'0'345'0,"0"0"-206"15,0 0-51-15,0 0 1 16,-300-24 10-16,262 24-56 16,29 0 6-16,9 0 37 15,0 0-41-15,0 0-11 16,9 0-23-16,68 0 15 16,30 0 18-16,36 0-43 0,16-6-1 15,-8 0 14 1,-8 0-10-16,-42 0-3 0,-42 6-1 15,-20-2 0-15,-39 2 1 16,0 0-1-16,0 0-24 16,0 0 17-16,0 0-27 15,-22 0 10-15,-20 0 16 16,-18 14 8-16,7 0 3 16,7 0-3-16,9 0 0 15,14 6 0-15,-2 3 6 16,-9 12-9-16,18 2 3 15,-1 3 0-15,7 8 4 16,-2 1-4-16,2 6 0 16,-2 5 2-16,9-7 7 15,-10 0-11-15,-3-14 2 0,7-13 0 16,-4-13 3-16,4-6-3 16,9-7 0-16,-16 0 9 15,-7 0-1-15,1-14 2 16,-10-12-10-16,4 1 0 15,3 1 0-15,9 9 0 16,8 10 0-16,8 5 0 16,0 0 0-16,0 0-4 15,0 0-15-15,24 0-3 16,45 0 8-16,17 0 14 0,18-5 0 16,5-15 6-1,-11-9-5-15,-16 3 6 0,-27-5-4 16,-17-3-1-16,-13 0 20 15,-9 2-20-15,-3 6 9 16,-13 7 33-16,0 4-36 16,0 6 12-16,0 7-6 15,0-2-2-15,0 4 10 16,0-2-22-16,0 2 0 16,0 0-4-16,0 0 4 15,0 0 0-15,0 26-15 16,6 19 15-16,3 10 6 15,1 7-6-15,2-2 0 16,4-8 0-16,-5-15 6 16,1-20-10-16,-9-11 4 0,-3-3 0 15,0-3 2-15,7 0-2 16,-7 0 0-16,0 0 10 16,0 0-4-16,0 0-6 15,0 0 0-15,0 0 0 16,0 0-6-16,0 0 2 15,0 2 1-15,0 2-6 16,0-4 18-16,-10 3-7 16,-5-3-2-16,7 0 0 15,-3 0 7-15,6 0-7 16,-1 0 0-16,6 0 0 16,0 0 7-16,0 0-12 0,0 0 5 15,0 0 0-15,0 0-3 16,0 0 3-16,0 0 0 15,0 0 0-15,0 0 6 16,0 0-11-16,0 0 5 16,0 0 0-16,0 0 0 15,0 0 0-15,0 0 0 16,0 0 2-16,0 0 6 16,0 0-11-16,0 0 3 15,0 0 0-15,0 0 0 16,0 0 0-16,0 0-18 15,0 0-8-15,0 0-43 16,0-9-30-16,0-3 15 16,0-5-20-16,0-3 42 15,0-3-34-15,0 3 96 0,0 0-2 16,0 0 8-16,0 3 3 16,0 3 23-16,0-6 7 15,0-3 15-15,0-3-21 16,-16-2 16-16,1 2 22 15,8 0-35-15,1 7 22 16,6 4-41-16,0 4 1 16,0 5 0-16,0 0-18 15,0 6 0-15,0 0-4 16,0 0 11-16,0 0-10 16,0 0 3-16,0 0 0 15,13 0-6-15,2 0 6 0,12 6 0 16,1 8 6-16,0 6-1 15,4 6-8-15,-7 3 3 16,5 1 0-16,-2 5 1 16,-12 5-1-16,6 6 0 15,-13 0 2-15,-2 0 4 16,-4-18-6-16,-3-8 0 16,0-10 1-16,6-5-2 15,-6-5 1-15,0 2 0 16,0-2 3-16,6 0 5 15,1 0-4-15,-4 0-4 16,10 0 3-16,2-20 27 16,1-14-30-16,9-9 0 15,-5-2 9-15,-10-6-3 0,6-2-9 16,-1 7 4-16,1 12-1 16,-3 10 2-16,-7 17-2 15,-3 4 0-15,-3 3-2 16,0 0 4-16,0 0-4 15,0 0-14-15,6 0 15 16,-6 0-10-16,10 0 11 16,4 9 0-16,0 5 2 15,3 3 4-15,5 6-12 16,0 6 3-16,0 2 3 16,-3 1 3-16,3 2-3 0,2-9 0 15,-10-7 1 1,3-4 6-16,-4-6-10 0,-7-6 3 15,-3-2 0-15,-3 4 5 16,6-4-4-16,-6 0-1 16,7 0 12-16,2 0-5 15,13-32-4-15,7-4-3 16,2-7 0-16,-4 3 3 16,-5 3-3-16,-7 1 0 15,-8 3 0-15,-7 7 9 16,0 3-13-16,0 6 4 15,-10 6 0-15,-9 2 0 16,10 6 0-16,3 1 0 16,6 2-12-16,-10 0 12 15,1 0-5-15,-10 9-2 0,2 12 7 16,7 8 0-16,4 3 0 16,6-4 0-16,0 1 4 15,0 3 1-15,0-4-8 16,16 3 3-16,7 3 0 15,-10-1-4-15,-4-8 4 16,1-2 0-16,-10-9 5 16,0-5-2-16,0-3-6 15,0-6 3-15,0 0 0 16,0 0-8-16,-27-4 7 0,-17-12 1 16,13-3 10-1,15 9-2-15,0 4-12 0,16 6 4 16,0 0 0-16,0 0-3 15,0 0 2-15,0 0-10 16,0 0 11-16,16 0-26 16,53 0 24-16,24 0-1 15,21-2 6-15,1-14 1 16,-24 2-4-16,-14 0 0 16,-23-3 3-16,-10-5 8 15,-11-4-10-15,-11-3-1 16,-13-5 0-16,-9-1 18 15,0 4-18-15,0-4 0 16,-17 12 5-16,-8 7 3 16,3 11-10-16,16 1 2 0,-1 4 0 15,-2 0-1 1,-1 11-11-16,-8 18 12 0,14 9 3 16,4-4 3-16,0 0-10 15,0 0 4-15,16-5 0 16,22-4 0-16,4-7 0 15,-4-7 0-15,0-2-1 16,0-4 6-16,-4-5-6 16,-7 0 1-16,7 0 0 15,-2 0 3-15,-1-5-3 16,7-13 0-16,1 4 6 16,-1-6 1-16,6 6-12 0,-2 2 5 15,-7 4 0-15,-3 8-4 16,-10 0 2-16,-7 0 2 15,7 0-8-15,2 8 7 16,-9 12 0-16,1 4-3 16,0-2 4-16,0-2 0 15,6-6 0-15,-5-3 0 16,-6-1 5-16,-8-8 0 16,5 2-6-16,0-4 2 15,22-6-1-15,1-29 35 16,1-13-35-16,2-4 1 15,-7-2 17-15,-13 3-11 16,-6-2-3-16,-2 7-3 16,0 10-1-16,-6 8 20 15,0 5-13-15,0 13-7 0,0 5 23 16,0 5-17-16,0 0-12 16,10 0 5-16,6 29-7 15,-1 8 0-15,1 12 5 16,6 2 3-16,0 2 3 15,11 0 4-15,17-7-14 16,21-6-15-16,20-18-72 16,18-8-11-16,-12-10-83 15,-20-4 20-15,-33 0-19 16,-44 0-2-16,0-18 62 16,-38 2-124-16</inkml:trace>
  <inkml:trace contextRef="#ctx0" brushRef="#br0" timeOffset="7666">17742 798 184 0,'0'0'288'16,"0"0"-125"-16,0 0 13 16,0 0-71-16,0 0-76 15,0 0-8-15,0 0-21 16,438-72-55-16,-273 72-220 16</inkml:trace>
  <inkml:trace contextRef="#ctx0" brushRef="#br0" timeOffset="8966">19219 312 681 0,'0'0'213'16,"0"0"-32"-16,0 0-60 16,0 0-7-16,0 0-32 15,0 0-37-15,13-49-5 16,-13 49-40-16,0 0-1 15,0 26-4-15,0 19 10 16,-19 18 7-16,-7 6 0 16,-11 8-8-16,7 6 8 15,5 0-12-15,12 1 0 0,10-5 7 16,3-7-3-16,0-9-5 16,19-10 1-16,33-15-11 15,1-15-47-15,18-21-129 16,33-2-40-16,26-13-53 15,26-33-242-15</inkml:trace>
  <inkml:trace contextRef="#ctx0" brushRef="#br0" timeOffset="9245">20080 701 473 0,'0'0'237'0,"0"0"-95"0,0 0-21 16,0 0 3-16,0 0-49 15,0 0-10-15,-28-26-17 16,28 26-13-16,0 0-3 16,0 0-32-16,0 12-1 15,0 15-7-15,0 14 16 16,28 2-6-16,13 2 1 16,3-4-3-16,5-7 6 15,4-6-6-15,-2-10-9 16,4-13-10-16,4-5-62 15,1 0 17-15,5-23-42 16,-21-11-39-16,-22-6-98 16,-22 0-304-16</inkml:trace>
  <inkml:trace contextRef="#ctx0" brushRef="#br0" timeOffset="9437">20029 515 442 0,'0'0'195'15,"0"0"-91"-15,0 0-48 16,0 0 15-16,0 0-18 16,295-155-18-16,-183 135 1 15,-1 3-31-15,-26 12-5 16,-30 5-2-16,-39 0-20 16,-16 2-95-16,0 24-53 0,-41 8-99 15</inkml:trace>
  <inkml:trace contextRef="#ctx0" brushRef="#br0" timeOffset="11974">20137 683 116 0,'0'0'114'0,"0"0"9"16,0 0-23-16,0 0-9 16,0 0-26-16,0 0 25 15,311 24-21-15,-212-24-16 16,-20 0 8-16,4-4-6 15,-29-7-1-15,-23 6 14 16,-12-1 0-16,-19 6-17 16,0 0 18-16,0 0-25 15,0 0 5-15,0 0-19 0,0 0-26 16,0 0-4 0,0 0-8-16,0 0-4 0,0 2 12 15,0 16 2-15,11-2 7 16,3 5-8-16,9-1-1 15,6-3 8-15,-4-3-8 16,-3-8 0-16,8-6-1 16,-11 0 5-16,9 0-4 15,10 0 10-15,6-11-6 16,4-15 8-16,0 3-12 0,-4-3 0 16,-13 13 4-1,-14 4 0-15,-10 5-4 0,-7 4 0 16,6 0-3-1,3 0-1-15,20 0-15 0,2 20 18 16,7 0-7-16,1 1 11 16,-1-5-7-16,-7-1 4 15,-2-6 0-15,-7-8-5 16,1-1 1-16,-4 0 4 16,3 0 9-16,16-13-6 15,-10-10 3-15,-1-5-5 16,-10 3 0-16,-17 1 13 15,0 1-14-15,0 8 0 16,0 5 9-16,-6 1-9 16,-10 9-6-16,2 0-5 15,-9 0 9-15,-6 5-6 16,7 18 8-16,6 0 0 0,16 7-5 16,0-9-13-16,0 0 6 15,0-7-15-15,13-6 4 16,6-4 21-16,9-4-5 15,-6 3 7-15,0-3 8 16,0 0-8-16,-5 5-1 16,5 7-1-16,-3 4 2 15,-3 11 12-15,6 7-8 16,-9 9 2-16,4 8 21 16,-9 9-19-16,6 10 5 15,-5 3-4-15,7 4 0 16,0-11 4-16,-4-11-13 0,-5-24 0 15,2-16 5-15,-9-13 1 16,6-2 5-16,4 0 51 16,6-40-3-16,7-21-14 15,15-18-43-15,9-10 3 16,3-2 6-16,-1 2-6 16,1 3-5-16,-9 15 0 15,-6 8 2-15,-15 11 0 16,-1 15-2-16,-10 20 0 15,-2 12 0-15,-4 5 0 16,3 0-9-16,7 14-13 16,6 20 15-16,0 8 1 0,-4 2-5 15,-10-7 6-15,0-5 0 16,1-7 8-16,0-8-6 16,5-8 5-16,-6-3-2 15,-2-6 0-15,5 0-9 16,-2 0 9-16,10 0 0 15,0-9 7-15,12-14-5 16,-6-2-2-16,-3-4 1 16,-2 3 3-16,2 6-4 15,-10 8 0-15,1 7-3 16,2 5 2-16,4 0-12 16,6 0-2-16,3 0 15 15,4 17-3-15,-6 3-1 0,-1 1 4 16,0-8-10-1,-12-4 4-15,5-3 6 0,-2-4-5 16,-4-2 5-16,7 0-3 16,6 0 2-16,3 0 1 15,5-25 10-15,-2-6-5 16,-2-7 0-16,-4-2-5 16,-13-3 0-16,-3 3 10 15,-6 5-10-15,0 13 2 16,0 5-1-16,-9 14 0 15,-4 3-2-15,10 0-8 16,-16 14 7-16,10 20 0 16,-1 9 2-16,10 0 0 0,0-3-1 15,0-3 3 1,0-5-4-16,0-9-2 0,26-3 4 16,11-8-2-16,1-4 0 15,7-8 1-15,3 0 1 16,2 0 3-16,8-14 0 15,-14-12-1-15,-6-2-1 16,-5-1 8-16,-14-2-8 16,-10-1-1-16,-9-3 11 15,0 4-7-15,0 8 4 16,0 12-7-16,0 5 3 16,0 6 4-16,0 0-8 15,0 0-7-15,0 0-2 16,0 0 2-16,0 0 2 0,0 0-2 15,-6 8 7-15,3 1 4 16,-4-6-4-16,7 0 0 16,0-3 5-16,0 0-3 15,0 0-2-15,0 0 0 16,0 0 1-16,0 0 11 16,0 0-12-16,0 0 0 15,0 0 11-15,0 0-7 16,0 0-7-16,0 0 3 15,0 0 0-15,0 0 3 16,0 0-3-16,0 0 0 16,0 0-1-16,0 0 4 15,0 0-5-15,0 0 2 0,0 0 0 16,0 0-5-16,0 0 5 16,0 0 0-16,0 0 1 15,0 0 1-15,0 0-4 16,0 0 1-16,0 0 1 15,0 0 4-15,0 0-4 16,0 0 0-16,0 0 1 16,0 0 0-16,0 0-2 15,0 0-2-15,0 0 3 16,0 0 3-16,0 0-3 16,0 0 0-16,0 0-1 15,0 0 3-15,0 0-3 0,0 0 1 16,0 0 0-16,0 0-6 15,0 0 3-15,0 0 2 16,0 0-8-16,0 0 14 16,0 0-8-16,0 0 3 15,0 0 0-15,0 0 7 16,0 0-7-16,0 0 0 16,0 0 7-16,0 0-4 15,0 0-3-15,0 0 0 16,0 0 0-16,0 0 3 15,0 0-3-15,0 0 0 16,0 0 0-16,-6 0 0 16,6 0 0-16,0 3-4 0,0 6 1 15,0 5-3 1,0 6 2-16,6 0 4 0,10 0 3 16,6-2-2-16,-12-7-1 15,-4-4 0-15,0-4 0 16,-3 1-3-16,-3-4 3 15,0 0 0-15,7 0 7 16,-7 0-6-16,0 0 2 16,0 0 3-16,0 0-6 15,0 0 4-15,0-4-4 16,6 4-1-16,-6 0-8 16,11 0 4-16,-6 0-2 0,12 0 7 15,-3 0 0-15,0 0-3 16,-6 4 3-16,3 1 0 15,2-2 1-15,-4 3-1 16,4-3 0-16,-4 3 0 16,7-6 1-16,0 2-3 15,-4-2 2-15,10 0 0 16,-3 0-2-16,17 0 3 16,-4-8-1-16,-1-9 1 15,-1-1 6-15,-8 2-3 16,-13-3-4-16,-9 3 0 15,0-4 0-15,0 6 0 16,0 0 0-16,0 5 2 16,0 3-1-16,0 3 4 15,0 3-5-15,0 0 0 0,0 0-6 16,0 0 6-16,0 0-3 16,0 0 3-16,0 0-3 15,0-3-2-15,0 3-21 16,0 0-34-16,0 0-39 15,-25 0-139-15,-20 0-199 16</inkml:trace>
  <inkml:trace contextRef="#ctx0" brushRef="#br0" timeOffset="13113">24057 541 136 0,'0'0'228'0,"0"0"-116"15,0 0-23-15,0 0-10 16,0 0-28-16,0 0-30 16,0 0 18-16,-25-6-39 15,11 6 0-15,12 0-22 16,-10 0-48-16,1 0-25 16,11 0 15-16,0 0-5 15,0 0 56-15,-5 0 29 16,5 0 8-16,-11 0 38 15,-1 0-39-15,-4 0 0 16,0 0-14-16,0 0-30 16,4 0 23-16,12 0-46 15,0 0-1-15,0 0 33 0,0 0 1 16,0 0 27-16,0 0 3 16,0 0 57-16,0 0 67 15,0 0-32-15,0 0-11 16,0 0 11-16,0 0-26 15,0 0 23-15,0 0-37 16,0 0-18-16,0 0 11 16,0 0-24-16,0 0-3 15,0 0-7-15,0 0-9 16,0 0 4-16,0 0-9 16,0 8 2-16,0 10 4 15,0 7-5-15,0 9 17 0,0-2-3 16,12 3-15-16,14-1 8 15,2-9-8-15,11-7-7 16,-14-4 2-16,13-12-10 16,-10-2 15-16,1 0 15 15,-3 0 21-15,-4-13 18 16,0-10-12-16,-12-9-14 16,2-2 24-16,-12-4-34 15,0 4-1-15,0 9 13 16,0 5-13-16,-22 6 7 15,-6 8-24-15,12 2 1 16,10 4-12-16,-11 0 8 16,7 4 3-16,-5 26 4 0,-7 8-3 15,9 2 1-15,10 3-2 16,3-3 0-16,0-2-1 16,22-10 1-16,33-8-15 15,20-9-25-15,18-8-33 16,8-3-23-16,10-5-71 15,-15-29-34-15,-20-10 19 16,-15-8-65-16</inkml:trace>
  <inkml:trace contextRef="#ctx0" brushRef="#br0" timeOffset="13353">24699 0 478 0,'0'0'185'15,"0"0"-31"-15,0 0-44 16,0 0-22-16,0 0-13 16,0 0-60-16,0 0 7 15,-54 87 78-15,82-25-47 16,26 3 40-16,10 7-59 16,9 0 8-16,-20 2-6 15,-11 3-26-15,-29 0 6 16,-13-3-16-16,-6 4-5 15,-71-1 4-15,-21 0-151 16,-16-9-255-16</inkml:trace>
  <inkml:trace contextRef="#ctx0" brushRef="#br0" timeOffset="15268">2970 2267 505 0,'0'0'352'15,"0"0"-239"-15,0 0 4 16,0 0-1-16,0 0-7 0,0 0-47 16,0 0-43-16,-72-14 7 15,-5 14-1-15,-14 3-8 16,-19 8 16-16,-19 1-31 16,-8-4 4-16,1-8-1 15,2 0-4-15,7 0 18 16,29-6-17-16,21-11-1 15,24-5 10-15,12-10-11 16,11-2 0-16,8-9-1 16,19-3 1-16,-3-2 1 15,6 2-1-15,0 3 0 16,0-1 4-16,0 3-3 16,0 3-1-16,0 2 1 15,0 6 4-15,0 16 0 16,0 5-5-16,0 9 0 0,0 0-1 15,0 0-5-15,0 0 4 16,0 0-7-16,0 12 7 16,0 11-4-16,0 2 6 15,0 1 0-15,0 5-1 16,-29 4 2-16,-2-1-1 16,-7 3 0-16,-1-8 0 15,17-6-4-15,12-12 4 16,4-5 0-16,6-6 3 15,0 0 2-15,0 0-5 16,0 0 0-16,0-29 2 16,0-11-4-16,22-15 2 0,25-7 0 15,8 2-10-15,2 0 12 16,-16 8-4-16,-5 16 2 16,-17 10 0-16,-7 11 2 15,-12 13-2-15,3 2-6 16,19 0 4-16,16 8-12 15,14 18 14-15,11 3 0 16,-8-1 1-16,-11-5-6 16,-6-1-18-16,-7-1-100 15,7-8-75-15,7-6-167 16</inkml:trace>
  <inkml:trace contextRef="#ctx0" brushRef="#br0" timeOffset="16467">114 632 610 0,'0'0'177'0,"0"0"-42"0,0 0 41 16,0 0-40-1,0 0-34-15,0 0-63 0,0-28-31 16,0 50-2-16,-9 20-4 15,3 16 19-15,-4 0 5 16,10-1-25-16,0 0 6 16,0-9-2-16,0-5-2 15,0-14 1-15,0-12-4 16,0-8 0-16,0-9 3 16,0 0-3-16,0 0 8 15,0 0 5-15,0-13 5 16,-12-15 22-16,-14-11-37 15,3-7-3-15,7-15 0 16,4-7 1-16,12-7-2 0,0-1 1 16,0 7 0-16,0 15 2 15,0 14-1-15,0 20-1 16,0 8 5-16,0 12-5 16,0 0-5-16,0 0-9 15,31 7 5-15,30 21 2 16,15 9 4-16,-5 0 3 15,-5 3-1-15,-5 2 1 16,-14 2-2-16,-15-5-1 16,-9-1 3-16,-12-8-5 15,-11 0 1-15,0-7 4 16,0-4-5-16,-14-1 3 16,-38-1-4-16,5 1 0 0,-8-4-15 15,5 4-17-15,12-2-71 16,6 1-49-16,9 1-50 15,18-8-116-15</inkml:trace>
  <inkml:trace contextRef="#ctx0" brushRef="#br0" timeOffset="18427">581 847 376 0,'0'0'299'0,"0"0"-170"0,0 0-14 15,0 0-17-15,0 0-31 16,0 0-18-16,55-36-15 16,-39 29-15-16,3-2-1 15,0-1-10-15,-7 3-8 16,4 1 10-16,-6 1-5 15,2-2-4-15,-12 2 1 16,0-1 3-16,0-3 5 16,0 1-9-16,0-3 7 15,0 2 16-15,-6 0-24 16,-19 3 0-16,-10 6-11 16,2 0 11-16,-5 0 5 0,13 0-5 15,3 12 0-15,0 11 5 16,9 0-2-16,10 2-3 15,-3-1 1-15,6-1 1 16,0-7-1-16,28-2-1 16,26-2 0-16,23-3 3 15,14-6 0-15,11-3 1 16,3 0-1-16,-7-12-1 16,-18-10 12-16,-14-2-13 15,-25-1 1-15,-11 2 11 16,-14 0-6-16,-16 3 23 15,0 2-1-15,0 1-16 16,0 9 1-16,-10 2-14 0,-12 6-5 16,-6 0-3-1,-5 0 5-15,8 9 3 0,-10 11 0 16,13 3 0-16,13 2-1 16,-1-1-8-16,10 3-17 15,0 0 19-15,0-1-10 16,0-9 9-16,25-6-15 15,4-2 6-15,2-9 15 16,-6 0 0-16,-1 0 2 16,4 0 4-16,-6 0-4 15,3 3 0-15,4 19-1 16,-7 10 1-16,-13 13 1 16,-1 7 1-16,-8 5-2 0,0 3 15 15,0-2-14-15,0-5 4 16,0-9-1-16,0-13-3 15,9-14 6-15,-4-11-7 16,3-6 0-16,-5 0 8 16,3 0-1-16,7-17 5 15,3-26 10-15,9-23-11 16,13-11 10-16,7-9-3 16,2 3-17-16,-12 9 18 15,-10 14-18-15,-12 17 5 16,-13 15-4-16,0 13 4 15,0 10 12-15,3 5-18 0,-3 0 0 16,0 0-3 0,14 0-6-16,-11 5-2 0,19 15 7 15,-6 9 4-15,-1 2-8 16,4 1 6-16,-9-3 2 16,-1-10 2-16,-2-8-2 15,-1-4 0-15,3-7 0 16,-9 0 1-16,7 0 13 15,2-7-14-15,-9-11 3 16,6-6-2-16,-6 7 2 16,0 0-3-16,0 8 0 15,0-5 1-15,0 8 0 16,0 0-1-16,8 4 0 16,-3 2-4-16,-5 0 4 0,17 0-10 15,14 2-3-15,-2 18 11 16,9 6-1-16,-1-1-12 15,-4-3 15-15,5-6 0 16,-13-7 0-16,10-7 0 16,-10-2 0-16,-2 0 2 15,6 0-4-15,-4-23 2 16,-3-3 0-16,-13-5 11 16,-2-1-9-16,-7 4-2 15,0-3 9-15,0 3-8 16,0 2 4-16,-26 3-5 15,4 5 0-15,7 11 0 16,-4 0 0-16,16 7-5 16,-4 0-1-16,1 14-17 0,6 32 23 15,0 5-1-15,0-4 5 16,16-8 2-16,28-10-6 16,11-6 0-16,-5-6-3 15,-9-8-1-15,3-6 3 16,-6-3-10-16,1 0 11 15,5-12 8-15,-6-11-6 16,-13-8 0-16,8-3 4 16,-11-4-5-16,-6-2 6 15,3 6-7-15,-10 5 0 16,-3 10 5-16,-2 8 2 0,-4 7-6 16,0 4-1-16,0 0-10 15,6 9 2 1,6 22-5-16,7 7 13 0,3-4 5 15,8-6-3-15,-5-5-4 16,10-6 2-16,-10-5 0 16,3-7 0-16,-1-2-8 15,1-3 1-15,-3 0 1 16,4-8 10-16,-1-19-4 16,-11-1 0-16,5-3 0 15,-19 3 7-15,-3-7-7 16,0 9 0-16,0 6 5 15,0 9-2-15,0 11-6 16,13 0 3-16,3 0-12 16,15 0 9-16,7 23-1 0,7 5 4 15,-4 3-5-15,-6 2 5 16,3-11 0-16,-7 1 0 16,2-12 0-16,-1-5-4 15,-4-6 4-15,0 0 0 16,-1 0 3-16,-5-8-1 15,0-18 0-15,-6-6 0 16,-10-5-2-16,-6-3 12 16,0 0-5-16,0 6 6 15,-22 8 12-15,-10 6-20 16,4 9 9-16,11 5 0 16,11 6-13-16,-1 0-1 15,4 22-14-15,-3 21 14 0,6 9 8 16,0-9-4-16,31 2-3 15,30-10 0-15,9-7 0 16,7-4 4-16,-5-13-5 16,-1-5 0-16,-11-6 6 15,-13 0-3-15,-16 0-6 16,-17-9-2-16,-14-11-55 16,-6-6-93-16,-71-5-224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3:24.6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1912 1346 468 0,'0'0'234'0,"0"0"-58"16,0 0-13-16,0 0 6 15,0 0-80-15,-22-148-12 16,22 142 10-16,0 6-45 16,0 0-11-16,0 0-22 15,0 0-6-15,0 2-6 16,0 42-11-16,0 24 14 0,-9 24 10 16,-7 10-5-1,3 24-7-15,-3 14 2 0,1 12 0 16,-1-1 2-16,-1-10-2 15,4-27 0-15,13-31-2 16,0-29 2-16,0-25-17 16,0-17 3-16,0-11 10 15,13-1-1-15,26-7-6 16,15-40 11-16,-1-18 3 16,-8-15-1-16,-41-8-2 15,-4-10 0-15,-32-2-5 16,-54 0-1-16,-13 11-4 15,1 18 5-15,6 16-5 16,16 21 5-16,15 15 4 16,20 4-7-16,22 10 8 15,16 1-7-15,3-1-2 16,0 2-27-16,0 0 29 0,0 3-25 16,25 0 2-16,41-9 22 15,33-5 8-15,9-6 8 16,6-5-8-16,-12 4 0 15,-19 4 21-15,-36 3-16 16,-18 9 16-16,-13-1-2 16,-16 6-5-16,0 0 5 15,0 0-19-15,6 0-8 16,16 14 4-16,4 29-4 16,12 17 8-16,6 3 0 0,0 8 3 15,11-1-1-15,-1-8-2 16,-12-11 0-16,-7-14-2 15,-13-14 2-15,-19-14 0 16,3-7-5-16,-6-2 5 16,0 0 2-16,-22-5 8 15,-39-21-10-15,1-14 14 16,19-2-12-16,19-11-4 16,22-6-10-16,0 3 7 15,5 6 1-15,53 13-9 16,8 8 10-16,5 6-11 15,1 3 15-15,-8 6-2 16,-16 8-2-16,-10 3 3 16,-10 3-5-16,-11 0 4 15,-1 0-1-15,6 9-8 0,-10 17 4 16,-2-4 3 0,-4-1 3-16,-3-4 0 0,4-3 1 15,-1 1-1-15,10-1 0 16,-7 0 2-16,7-5 2 15,7-1-6-15,-1 0 2 16,-6-2 0-16,6-6 5 16,0 0-4-16,0 0-1 15,0-25 31-15,0-15-22 16,-11-9 9-16,-11 1-12 0,0 1 5 16,-22 8 3-1,-42-1-14-15,-12 11 0 0,9 3 10 16,7 9-8-16,11 12-4 15,11 5-3-15,1 0 5 16,-14 10-1-16,20 34-3 16,4 10 4-16,15 9-1 15,12-1 4-15,12-4-6 16,46-9 1-16,24-18-3 16,11-11-2-16,12-17 6 15,2-3 1-15,14-15 11 16,-13-24-4-16,-10-1-4 15,-21-3-3-15,-36 9 1 16,-13 2 11-16,-21 6-11 16,-7 9-1-16,0 12 19 0,0 5-18 15,0 0-2 1,0 5-5-16,0 32 4 0,3 9-7 16,14 5 9-16,11-5 0 15,-6-9 2-15,0-8 3 16,-6-12-9-16,-7-8 4 15,4-9 0-15,-10 0-2 16,19 0 6-16,8-20-4 16,11-16 9-16,19-11-5 15,-15 7-7-15,-1 8 3 16,-19 6 0-16,-9 14 3 16,-3 10-3-16,-13 2 0 0,6 0-4 15,3 0-3 1,21 9 0-16,-5 22 5 0,3 10 2 15,4-2-7-15,-7 0 6 16,13-12-11-16,1-7 11 16,-1-11-22-16,6-9 22 15,3 0 2-15,5-38 1 16,-8-16 11-16,-6-12-8 16,-18-5-5-16,-15-3 23 15,-5-4-22-15,-5 1 20 16,-44 9-13-16,-10 14 10 15,21 19 12-15,11 17-22 16,15 16-3-16,12 2-5 16,0 26-16-16,0 34 15 15,0 20-2-15,12 8 3 0,21-2 1 16,5-12-1-16,6-8 0 16,-6-17-16-16,1-15-59 15,-8-17 2-15,1-17-62 16,-1 0-1-16,-7-8-8 15,-18-24-90-15,-6-5-62 16</inkml:trace>
  <inkml:trace contextRef="#ctx0" brushRef="#br0" timeOffset="131">3984 1466 423 0,'0'0'232'0,"0"0"-73"16,0 0-38-1,0 0-50-15,0 0-59 0,0 0 23 16,371-23-21-16,-225 23-14 15,-9 0-87-15,-13 3-313 16</inkml:trace>
  <inkml:trace contextRef="#ctx0" brushRef="#br0" timeOffset="310">5304 1761 461 0,'0'0'260'0,"0"0"-206"16,0 0 92-16,0 0-23 16,0 0-38-16,-160 186-54 15,76-140-20-15,-24 4-11 0,-13 3-127 16,-8-2-575-16</inkml:trace>
  <inkml:trace contextRef="#ctx0" brushRef="#br0" timeOffset="1898">5655 1543 518 0,'0'0'310'0,"0"0"-135"16,0 0-83-16,0 0 24 15,0 0-24-15,0 0-51 16,9-38-15-16,-3 38-26 15,16 0-3-15,16 13-9 16,17 18 12-16,8 9 8 16,8 6-8-16,-5 6 0 15,-5-4 4-15,-8-2 1 16,-15-9-9-16,-16-11 4 0,-19-9 0 16,-3-2-7-1,0-7-10-15,-18 0 17 0,-33-6-4 16,-4-2-30-16,18 0 2 15,21-10 25-15,9-19 2 16,7-8 3-16,0-11-18 16,51-7 20-16,29-10-1 15,19 2 5-15,-8 2-6 16,-8 13 3-16,-29 13-1 16,-23 13 18-16,-18 8-18 15,-13 2 24-15,0 0 30 16,0 4-53-16,-13 2 9 15,-12 3-5-15,-3 3-2 16,3 0-4-16,-4 0 1 16,6 9 0-16,7 24-3 15,7 14 11-15,9 7-9 0,0 9 1 16,31-5 0-16,30-8 4 16,-1-9-4-16,4-18-1 15,-4-12-7-15,0-11 6 16,1 0 2-16,9-23 16 15,-9-17-5-15,2-2 29 16,-10-10-31-16,-1 3-1 16,2 4 8-16,-9 5-8 15,2 5-11-15,-15 14 3 16,-1 14 0-16,5 7-8 16,2 0 2-16,3 11-3 0,-3 23 8 15,-10 7-10-15,-11 1 7 16,-1-2 2-16,-10-11 2 15,0-12 4-15,-6-6-4 16,0-11 0-16,0 0 9 16,0 0-4-16,0 0 8 15,0-28-13-15,-28-7 7 16,-11-2-6-16,1 1 0 16,-6-2-1-16,5 7 0 15,1 11 5-15,13 9-10 16,-3 11-13-16,2 0 9 15,-5 22 4-15,-5 30 7 16,11 10-2-16,25 4 0 16,0 3 2-16,0-15-2 15,53-11 0-15,8-11-8 0,4-17 3 16,1-14 7 0,-6-1-2-16,-2 0 19 0,-8-34-19 15,-12-9 14-15,-7-8-4 16,-15-3 4-16,-16-1 19 15,0 4-25-15,0 8 15 16,-16 17-7-16,-12 11-13 16,19 13 1-16,-1 2-4 15,10 0-2-15,0 23 0 16,0 20 3-16,16 6-1 16,15 5 3-16,15-3 4 15,-8 0-13-15,9 1 6 0,6-10 0 16,2-10 1-1,-4-8-1-15,10-19 0 0,2-5 2 16,6-14 1-16,8-35 11 16,0-8-11-16,-5-6-2 15,-18 3 23-15,-6 3-23 16,-16 3 2-16,-10 5 2 16,-6 11 1-16,-4 19-8 15,-2 7 2-15,-10 12 0 16,15 0-9-16,15 0 5 15,8 6 1-15,6 23-7 16,-3 5 9-16,-2 9-2 16,-11 6 0-16,-3 2 3 15,-2-3-3-15,-8-10 3 16,7-13 0-16,-6-11-2 0,6-5 5 16,11-6-3-16,5 0 0 15,12-3 0-15,5 0 14 16,8 0-10-16,-2-12-4 15,-7-11 0-15,-17-5-4 16,-24-9-58-16,-13-18-188 16,0-19-641-16</inkml:trace>
  <inkml:trace contextRef="#ctx0" brushRef="#br0" timeOffset="5126">0 326 487 0,'0'0'260'0,"0"0"-41"16,0 0-41-16,0 0-40 16,0 0-51-16,0 0-22 15,0 0-8-15,0 6-33 16,0-6-1-16,0 0 1 0,0 0-15 15,22 0-4-15,51 0-5 16,32-15 0-16,26-7 16 16,5-5-15-16,-16 8-1 15,-27 1 7-15,-35 11-4 16,-36 3-6-16,-16 4-6 16,-6 0-40-16,0 0-17 15,-44 0-29-15,-27 8-69 16,-12 13 0-16,-2-5-11 15,24 2 73-15,14-6 64 16,18-7 37-16,20 1-4 16,3-6 10-16,6 0-5 0,0 0 57 15,0 0 9 1,0 0 14-16,0 0-8 0,0 0-14 16,0 6-21-16,0 14-29 15,0 11-7-15,0 11 56 16,0 7 17-16,0 0-27 15,0-3-24-15,0-1-6 16,0-8-1-16,-7-5-15 16,7-6 0-16,0-13 5 15,-3 0-5-15,-3-5-1 16,-2-8 1-16,6 0-1 16,-21 0 14-16,-10 0-13 15,-9 0 2-15,-3 0 10 16,14 0-12-16,9 0 4 15,14 0-5-15,8 0 0 0,0 0-6 16,0 0-1-16,0-6-21 16,22 0 4-16,27-5 13 15,8-5 11-15,-9 1 1 16,-4-2-1-16,-12 2 8 16,-1 1-7-16,-1 4-1 15,-16 0 11-15,3 4-9 16,-10 3 12-16,-7 3-12 15,0 0 0-15,3 0-4 16,9 0-2-16,10 3 4 0,0 14-6 16,-6 0 9-1,0 4-3-15,-7-7 0 0,4-3 0 16,-2-2-2-16,0-9 2 16,-8 3 0-16,-3-3 3 15,0 0 5-15,8 0-8 16,-8 0 2-16,6 0 2 15,3 0 13-15,7-14-15 16,6-7-2-16,0-2 3 16,0 6 1-16,-6 3-5 15,-8 8 1-15,0 6-1 16,9 0-4-16,-1 0-13 16,12 6 6-16,4 8 11 15,-10 3-22-15,-7-2 20 16,-2-7-13-16,-2-2 11 15,-2-3-2-15,-4-3 3 0,12 0 4 16,-4 0-3-16,12-3 9 16,3-17-6-16,-2-2 0 15,-3-4 1-15,-9-3 22 16,0 1-8-16,-11 2 8 16,-3 9 0-16,0 5-16 15,0 12 20-15,0 0-25 16,0 0-2-16,0 0 0 15,0 12-20-15,0 22 18 16,13 9-6-16,9-6 12 16,-6-3-7-16,9-8 3 15,-3-6 0-15,6-6 5 0,5-4-5 16,-1-10 0-16,2 0 4 16,-2 0 3-16,7-24-14 15,-17-13-1-15,-6-6-70 16,-16-3-54-16,0 0-101 15,0 4-55-15,-13 4-266 16</inkml:trace>
  <inkml:trace contextRef="#ctx0" brushRef="#br0" timeOffset="5465">1065 188 375 0,'0'0'172'0,"0"0"-33"15,0 0-31-15,0 0-55 16,0 0-16-16,0 0-37 16,-10-20-1-16,-4 20 1 15,5 14-5-15,-4 6 5 16,13 2 3-16,0-6 5 16,0-5-8-16,36-2 2 15,5-4 0-15,10-5 18 16,-9 0 2-16,-8-5 30 15,-12-18 36-15,-6-3-21 16,-16 1 8-16,0-1-6 0,0 3-17 16,-16 6-24-1,-21 8-28-15,-1 7-5 0,-7 2 3 16,7 0-19-16,9 28-70 16,26 17-66-16,3 4-85 15,0 0-274-15</inkml:trace>
  <inkml:trace contextRef="#ctx0" brushRef="#br0" timeOffset="6017">1620 192 223 0,'0'0'457'0,"0"0"-239"15,0 0-45-15,0 0-49 16,0 0-36-16,0 0-49 0,-51-38-39 15,51 78-6-15,0 17 6 16,0 14 6-16,0 2 18 16,0 4-17-16,0-4 0 15,7 2 0-15,-1-15-5 16,-3-14 2-16,-3-23-4 16,6-12-12-16,1-8 12 15,-7-3-9-15,0 0 9 16,0-3 0-16,-7-23 0 15,-24-11-1-15,-21 3-7 16,5-3-7-16,3 5 7 16,3 7-14-16,19 11 18 0,8 4 0 15,14 8 2 1,0 2-32-16,0 0-46 0,0 0 2 16,36 0 75-16,11 0-3 15,19-8 6-15,5-10 4 16,6 1-2-16,-2-3 14 15,-12 6-2-15,-11 2 2 16,-14 4 17-16,-22 5-11 16,-10 3 0-16,-6 0 0 15,0 0-21-15,0 5-1 16,9 21-7-16,7 11 7 16,-3 1 19-16,-4-2-16 15,-9-1-3-15,8-3 0 16,-5-9 3-16,-3-7-1 15,0-5-2-15,0 2-12 16,0-5-86-16,0-3-101 0,0-5-116 16</inkml:trace>
  <inkml:trace contextRef="#ctx0" brushRef="#br0" timeOffset="6366">1942 257 66 0,'0'0'397'0,"0"0"-231"16,0 0-46-16,0 0-6 15,0 0-51-15,0 0-21 0,-8-49-16 16,2 49-26-16,6 0-1 16,-3 0-3-16,3 0-14 15,0 6 18-15,0 0 11 16,0 0-11-16,0-6 0 15,17 0 11-15,8 0 4 16,-3 0 28-16,-6-6 25 16,-10-3-4-16,-6 4 7 15,0-4-40-15,0 0 1 16,0 7 0-16,-6-2-32 16,-10 4-8-16,0 0-4 15,-1 0-36-15,6 26-59 16,8 11-74-16,3 7-96 0,0-1-405 15</inkml:trace>
  <inkml:trace contextRef="#ctx0" brushRef="#br0" timeOffset="7697">2341 560 351 0,'0'0'248'0,"0"0"-31"15,0 0-77-15,0 0-10 16,0 0-44-16,0 0-26 16,-85-145-3-16,52 135-29 0,11 8-10 15,7 2-1 1,8 0-17-16,-2 0-10 0,-4 28-13 16,4 9 23-16,9 6-2 15,0-5 2-15,0-7 0 16,9-8-8-16,20-12-4 15,-7-5-2-15,-7-6-4 16,-10 0 16-16,0 0 2 16,1 0 0-16,-6-2 4 15,0-10 14-15,0 0-14 16,0 7 6-16,0-1-8 16,0 0 1-16,0 6 2 15,0 0-5-15,0 0-8 16,0 0 6-16,6 0-35 15,21 6-22-15,11 17 49 0,23-6-21 16,-1-3 5-16,-1-11 20 16,-2-3 6-16,4 0 3 15,7-9 2-15,-15-19 9 16,1-10 33-16,-10-7 5 16,-19-9 3-16,5-9-26 15,-27-6-8-15,-3 0 15 16,0 6-27-16,-16 4 6 15,-32 9-6-15,3 23 5 16,14 10 3-16,9 10-17 0,0 7-15 16,-11 15 9-1,2 37-8-15,2 13 14 0,23 12 0 16,6-6 0-16,22-1 0 16,30-10 0-16,6-9 0 15,-16-9 0-15,9-10 2 16,-4-15-4-16,-1-8-1 15,7-9 3-15,-6 0 5 16,8-11-4-16,-4-26 2 16,-14-7 12-16,-4-4-11 15,-17-10 6-15,-10-5 2 16,-6-2 5-16,0-1 2 16,-16 3-19-16,-18 8 0 15,7 13 15-15,5 11-14 16,13 16 3-16,3 10-4 0,6 5-3 15,0 0 3 1,0 20-30-16,0 35 21 0,0 18 3 16,6 5 10-16,3-1-6 15,1-9 2-15,10-8 0 16,-12-9 0-16,3-10 0 16,8-15-6-16,-10-15 5 15,7-6-20-15,6-5 20 16,9 0-6-16,7 0 7 15,1-14 15-15,-1-11-14 16,-10-4 0-16,-18-2 20 16,-4-1-15-16,-6 8 9 0,0 9-12 15,0 9-1 1,0 6 1-16,0 0-3 0,0 0-18 16,0 11 8-16,0 23-5 15,16 4 12-15,1-7-1 16,5-5-6-16,0-12 8 15,3-8-13-15,4-4 12 16,-1-2-4-16,5 0 14 16,-8 0-3-16,10-16-3 15,-16-8 1-15,-13 1 25 16,-6-2-7-16,0 5 1 16,0 2 12-16,0 10-18 15,0 6 8-15,0 2-23 16,0 0-13-16,0 8 11 15,-16 29-28-15,-6 17 30 0,-3 6 10 16,-5 3-5-16,5-3-6 16,-3 1 1-16,6-7 0 15,6-9-1-15,6-4 1 16,4-16 0-16,6-8-2 16,-6-9 7-16,6-4-5 15,0-4 0-15,0 0 0 16,-10 0 18-16,-2 0-17 15,-10-4 3-15,-5-18 4 16,5-12 0-16,13-6-16 16,2-6 8-16,7 6-27 15,0 2 19-15,0 5-29 0,16 13-12 16,0 8-29-16,-16 9-164 16,0 3-249-16</inkml:trace>
  <inkml:trace contextRef="#ctx0" brushRef="#br0" timeOffset="8014">156 1215 690 0,'0'0'175'0,"0"0"-45"0,0 0-3 16,0 0-49-16,0 0-40 16,381-53 6-16,-48 3-6 15,46-8 17-15,23-1-22 16,-4 2-27-16,-46 2 1 16,-55 9-7-16,-88 12 0 15,-82 12-1-15,-70 9 1 16,-38 8-26-16,-19 5-24 15,0 0-52-15,-93 0-61 16,-64 29-112-16,-88 16-317 16</inkml:trace>
  <inkml:trace contextRef="#ctx0" brushRef="#br0" timeOffset="8194">285 1315 485 0,'0'0'118'15,"0"0"-34"-15,0 0 22 16,420-43 37-16,-175 6 0 16,28-4-49-16,10-4-46 15,-6 2-27-15,-33 10-21 16,-26 0-17-16,-39 8-182 16,-20-1-281-16</inkml:trace>
  <inkml:trace contextRef="#ctx0" brushRef="#br0" timeOffset="9111">4218 545 184 0,'0'0'262'0,"0"0"-128"16,0 0-29-16,0 0 4 0,0 0-14 16,0 0-36-16,-50-22-10 15,47 19-37-15,-4 3 5 16,7 0 8-16,0 0-21 16,0 0 6-16,0-3 13 15,0 3-7-15,0-6 20 16,0 4-12-16,0-1-7 15,0 0-12-15,0 3-5 16,0 0 0-16,0 0-1 16,0 0 2-16,0 0-2 0,0-3 0 15,0 0 1 1,7-2 8-16,2-5-8 0,-9 6 0 16,6 0 3-16,-6 2 2 15,0 2-3-15,0-4-2 16,0 4 1-16,0 0 13 15,0-2-11-15,0 2-2 16,0 0 5-16,0 0-5 16,0 0 7-16,0 0-8 15,0 0 0-15,0 0 0 16,0 0-4-16,-12 0-11 16,2 0 14-16,-6 8 1 15,10 6 0-15,6 4-2 0,0-10 1 16,0 1-5-1,16-6-5-15,12 0 11 0,-1-3 2 16,1 0-1-16,4 0 7 16,-10 0-4-16,-7-12-3 15,-8 1 15-15,-7-3-16 16,0 2 3-16,0 0-1 16,-38 4-2-16,-6 4-14 15,-5 4-77-15,5 0-53 16,13 0-61-16,15 0-164 15</inkml:trace>
  <inkml:trace contextRef="#ctx0" brushRef="#br0" timeOffset="9560">4243 125 336 0,'0'0'160'0,"0"0"-32"16,0 0-44-16,0 0-6 15,0 0-36-15,0 0-11 16,0-14-13-16,0 14-2 0,0 0-2 15,0 0-14 1,-3 0-9-16,3 9 7 0,-5 8 2 16,5-3 9-16,0 1-9 15,0-7 0-15,25-5 11 16,19-3-8-16,-6 0 8 16,0 0-2-16,-15 0 23 15,-7-14 56-15,-16-6 23 16,0-6-12-16,0-3-3 15,-22 3-36-15,-25 1-1 16,-5 5-41-16,11 8-13 16,2 12-5-16,-5 0-5 0,12 9-34 15,4 34-108-15,19 9-134 16,9-1-172-16</inkml:trace>
  <inkml:trace contextRef="#ctx0" brushRef="#br0" timeOffset="14109">9715 1521 935 0,'0'0'200'0,"0"0"-129"16,0 0 41-16,0 0-22 16,0 0-7-16,0 0-45 15,-147-21-16-15,147 21-1 16,0 0-21-16,0 0 0 15,38 0-12-15,22 0 12 16,33 0 5-16,25 0-5 16,12 0 0-16,2 0 1 15,-20 0 6-15,-23 0-8 16,-29 0 3-16,-27-2-1 16,-17-4 3-16,-4 4-4 15,-12-1 0-15,0-4 21 16,0-4-19-16,-6 0 20 0,-39-6-22 15,-15 3 0-15,-11 2 4 16,8 4-4-16,2-1 0 16,8 6 0-16,15-2 4 15,9 5-4-15,23 0 0 16,6 0 1-16,0 0-1 16,0 0 0-16,0 0-4 15,0 0-2-15,0 0-7 16,35 0 2-16,12 0 9 15,20 17 2-15,3-3 4 16,0 6-4-16,-4 0 0 16,-12 3 4-16,-6-2-4 0,-19 3 0 15,-20-2-4-15,-9 8 4 16,0-2-5-16,-25 1 3 16,-41 2-4-16,-5-2-21 15,10 2-83-15,17 1-69 16,22-1-180-16,22-2-353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3:39.1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394 315 851 0,'0'0'193'16,"0"0"-114"-16,0 0 51 16,0 0-14-16,0 0-69 15,0 0-23-15,0 0-18 16,-39-21-5-16,39 21-1 15,25 0-8-15,27 0 8 16,20 3 20-16,11 3-5 0,7 0 1 16,-5-6-14-16,-8 3 2 15,-2-3-4-15,-10 0-19 16,-12 0-107-16,4 0-120 16,-10 0-224-16</inkml:trace>
  <inkml:trace contextRef="#ctx0" brushRef="#br0" timeOffset="621">1572 140 787 0,'0'0'210'0,"0"0"-92"15,0 0 2-15,0 0-44 16,0 0-16-16,0 0-37 16,-7-80-13-16,45 65 19 15,7-1-23-15,0 4 15 16,-14 4 9-16,-9 2-14 16,-11 3 7-16,-5 3-11 15,-6 0-5-15,0 0 11 16,0 0-13-16,0 0-3 15,0 0-2-15,0 11 3 16,0 21-3-16,0 13 20 16,0 7-7-16,0 5 15 15,0 8-21-15,-28 3 3 0,1 4 11 16,-1-3-18-16,18-7 3 16,10-15-4-16,0-12-2 15,0-15 4-15,0-9-4 16,0-11 0-16,0 0 5 15,0 0-2-15,-6 0 4 16,-3 0-4-16,-13 0 0 16,-16 0 7-16,-7 0-10 15,-3 0 1-15,4-3-1 16,5 0 0-16,17 3-2 16,16-3 4-16,6 1-1 15,0 2-1-15,0-4-4 16,0 3-7-16,22-3 6 15,45-5-20-15,25-2 25 0,32-9 8 16,12-3-5-16,-11 0-6 16,-20 6-7-16,-30 6-24 15,-29 8-29-15,-32 3-55 16,-14 0-106-16,0 8-110 16,-11 21-333-16</inkml:trace>
  <inkml:trace contextRef="#ctx0" brushRef="#br0" timeOffset="945">0 1026 827 0,'0'0'123'15,"0"0"-69"-15,0 0 87 16,0 0-19-16,0 0-75 16,0 0-46-16,257-15 46 15,12-13 29-15,69-9-6 16,27-8-44-16,-13 4-16 16,-33 7 12-16,-56 5-17 15,-45 9-2-15,-48 6 6 0,-49 8-6 16,-52 6-6-16,-37 0 0 15,-32 0-43 1,0 15-80-16,-86 16-112 0,-66 9-196 16</inkml:trace>
  <inkml:trace contextRef="#ctx0" brushRef="#br0" timeOffset="1156">28 1244 737 0,'0'0'173'0,"0"0"-136"16,283 0 129-16,-77-23 4 0,48-6-45 15,45-11-48 1,12 0-26-16,-22 0-18 16,-40 5-26-16,-40 7-7 0,-53 12 0 15,-32 3-55-15,-27 7-145 16,-20 4-336-16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5.1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 41 0,'0'0'519'0,"0"0"-398"16,0 0 27-16,0 0-57 15,0 0-4-15,0 0 4 16,3-20-39-16,-3 20-15 16,0 0-7-16,6 0-7 0,1 0-3 15,-1 0-16-15,-3 28-2 16,10 12 48-16,2 12-14 15,-8 8-16-15,-4 9-3 16,-3 8-6-16,0 6 2 16,6 8-7-16,1 7-6 15,2 2 12-15,0-1-10 16,10-5 2-16,-8-8-3 16,-3-5 0-16,6-4 2 15,-8-8 1-15,-3-10-4 16,-3-2 5-16,0-10-5 15,0-5 2-15,0-10-2 0,0-7 0 16,13-1 0 0,-3-10 0-16,2-3 0 0,-2-5-3 15,-4-3-1-15,-6-3-5 16,0 0-6-16,0 0-16 16,0 0-21-16,0 0-30 15,0-6-60-15,0-8-84 16,-16 11-197-16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6.0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 30 296 0,'0'0'186'16,"0"0"-33"-16,0 0-7 16,0 0-24-16,0 0-23 15,0 0-36-15,0-26-10 16,7 26-16-16,-1-3 4 16,0 3-1-16,-3 0-17 15,4 0-8-15,-1 0-3 16,-6 17-11-16,0 21 1 15,0 16 13-15,0 14 1 16,0 7 4-16,0 5-7 16,0 6-2-16,0 3-4 0,0 5-3 15,0 1 6-15,0-4-8 16,0-3 0-16,-16-2 4 16,4-3-6-16,2-3 1 15,-2-5 1-15,8-10-1 16,-2-2 1-16,0-8-2 15,6-13 0-15,-6-6 2 16,6-18-2-16,-4-3 0 16,4-7 0-16,0-2 1 15,0 0-1-15,0 0-1 16,0 2 1-16,0 1 1 16,0-1 0-16,0 1 2 15,0-4-3-15,0-1 0 0,0-2-2 16,0 4-1-16,0-3-7 15,0 2-10-15,0-1-37 16,0 1-12-16,0 1-49 16,0-3-150-16,0-3-376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6.9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20 337 0,'0'0'168'0,"0"0"-43"15,0 0-14-15,0 0-13 16,0 0-43-16,0 0-42 15,7-17-3-15,-7 17-5 0,3 0 20 16,-3 0 21 0,0 0 23-16,6-3-5 0,-6 3 2 15,6 0-23-15,1 0-9 16,-7 0-4-16,0 0-18 16,0 0 7-16,0 0-19 15,0 0 2-15,0 0-5 16,0 24-4-16,0 10 7 15,9 11 21-15,-1 7-13 16,0 2 10-16,-2 9 3 16,-6 9-9-16,0 5 11 15,0 9-15-15,0-1 4 0,-14 2-3 16,-3-5-2 0,4-8 8-16,4 1-15 0,9-4 0 15,-7 4 8-15,1-1-7 16,6 3 1-16,0-3-2 15,0-8 1-15,0-12 2 16,0-11-3-16,0-9 0 16,0-5 9-16,0-6-8 15,0-2-1-15,0-2 1 16,0-4 1-16,0 2 0 16,0-3-2-16,0-1 0 15,0 2 3-15,0 6-3 16,0-1 0-16,0 2 0 15,0-1 1-15,0-5-2 16,0-6 1-16,0-5 0 0,0-5-2 16,0 0 5-1,0 0-5-15,0 0 2 0,6-20-25 16,32-28-59-16,11-15-171 16,17-7-333-16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7.7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0 624 0,'0'0'169'0,"0"0"-64"16,0 0 1-16,0 0 11 16,0 0-47-16,0 0-44 15,0-2-3-15,0 2-23 0,0 20 2 16,10 8 35 0,2 13 10-16,4-2-14 0,-6 10 2 15,2 5-11-15,-9 12 5 16,-3 8-9-16,0 9-12 15,0 6 19-15,0 3-23 16,0 2 3-16,0 0 1 16,0-5-8-16,0-12 5 15,0-12-5-15,0-4 0 16,0-12 4-16,0-7 3 16,0-1-7-16,0-5 4 15,0-1-3-15,0 5 8 16,0 0-9-16,0-6 1 15,0 0 12-15,0-14-10 16,0-8-3-16,0-6 0 16,0-6 1-16,0 0 6 0,0 0-7 15,0 0 0-15,0-9-4 16,0-20-7-16,19-5-84 16,0 5-88-16,20 7-161 15,-4 8-492-15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8.5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38 226 0,'0'0'302'15,"0"0"-192"-15,0 0-16 16,0 0 17-16,0 0-24 16,0 0-11-16,23-38 5 0,-23 38-12 15,0 0 0-15,0 0-28 16,0 0-10-16,0 0-13 15,0 0-13-15,0 0 2 16,0 17-6-16,0 10 7 16,0 6 13-16,0 11-18 15,6 13 14-15,0 8 6 16,4 10-8-16,-4 13 16 16,-6 1-16-16,0 2-4 15,0 1 18-15,0-6-22 16,0-7 5-16,0-3 4 15,0-2-13-15,0 5 14 16,0-2-17-16,0-2 0 0,0-12 7 16,0-18-5-16,-6-10-2 15,6-12 0-15,0-9 1 16,0-5 1-16,0-3-2 16,0-1 0-16,0 0 2 15,0-1 0-15,0-2-4 16,0-2 1-16,0 0 1 15,0 0 2-15,0 0-1 16,0 0-1-16,0 0 0 16,0 0-5-16,0 0-5 15,0 4-18-15,9 1-23 16,10-2-45-16,6-3-102 0,8 0-141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0.2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0 446 0,'0'0'147'16,"0"0"-33"-16,0 0-9 15,0 0 0-15,0 0-30 16,0 0 12-16,0-17 1 16,0 17-23-16,0 0-27 15,0 0 7-15,0 0-37 16,0 0 4-16,0 5-4 0,0 15 17 15,0 12 11 1,0 2-25-16,0 14 7 16,10 10 14-16,-4 5-25 0,0 11 14 15,-6 3-2-15,0 3-1 16,0 3 10-16,0 0-22 16,0 3-1-16,0-6 9 15,-6-5-10-15,-5-1-4 16,-3 0 0-16,-5-3 1 15,2 4 4-15,9-9-4 16,-6-3-1-16,4-12 20 16,4-8-19-16,3-14 4 15,3-10-3-15,0-2 1 16,0-8 6-16,0 5-9 0,0-2 0 16,0-1 6-16,0 4-5 15,0-5-1-15,0-1 0 16,0 1 1-16,0-8 1 15,0 1-2-15,0-1 0 16,0-2 1-16,0 0 0 16,0 0-1-16,0 0 0 15,0 0 2-15,0 0-6 16,0 0 2-16,0 0-19 16,0 0-5-16,0 0-59 15,0-31-63-15,41-20-284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41:53.6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0 693 188 0,'0'0'347'0,"0"0"-182"16,0 0 3-16,0 0-58 16,0 0-19-16,0 0-14 15,0 0-20-15,0-2-18 16,0 2-12-16,0 0-12 0,0 0 0 15,0 0-12-15,25 0-3 16,35 0 2-16,33 0 6 16,21 0 0-16,23 0-2 15,3 0-4-15,3 0 6 16,-6-9-6-16,-24 1-2 16,-11-1 4-16,-25 0 0 15,-17 4-6-15,-16 2 2 16,-19 0 0-16,-9 0 4 15,-10 1-4-15,2 2 0 16,-8-4 10-16,0 2-10 16,0-7 27-16,0 0 6 15,0-2-26-15,0 0 7 16,0-1-7-16,-14-1-3 0,-17-3-4 16,-1-4 4-16,-12 6-6 15,-5 3 2-15,5-1 0 16,6 7-8-16,7-2 9 15,15 7-1-15,16-2 5 16,0 2-2-16,0 0-3 16,0 0 0-16,0 0 1 15,0 0-5-15,0 0-4 16,16 0 4-16,25 9 3 16,19 16 2-16,7-2-1 15,-4 3 0-15,-11 0 1 16,-14-4-3-16,-13 1 4 15,-19 0-2-15,-6 2 0 0,-6 10-8 16,-93 14-32-16,-41 5-160 16,-22 4-346-16</inkml:trace>
  <inkml:trace contextRef="#ctx0" brushRef="#br0" timeOffset="24586">2462 151 548 0,'0'0'224'0,"0"0"-83"16,0 0-4-16,0 0-23 0,0 0 19 16,0 0-74-1,0 0-12-15,-104-146 6 0,88 146-34 16,-10 0 12-16,-12 0-31 16,-30 23 5-16,-17 22 2 15,-6 21 2-15,-21 11-9 16,20 6 2-16,5 6 4 15,18-1-9-15,34-2 3 16,35-3 0-16,0-6-4 16,76-14 4-16,39-11-1 15,21-15 0-15,17-14-5 16,-10-12 4-16,-13-11 2 16,-29 0-23-16,-18 0-2 15,-12-23-68-15,-18-8-21 0,-21-4-66 16,-10 4-94-16,-16 5-56 15</inkml:trace>
  <inkml:trace contextRef="#ctx0" brushRef="#br0" timeOffset="25104">2884 571 372 0,'0'0'230'0,"0"0"-87"15,0 0 14-15,0 0 7 16,0 0-40-16,0 0-13 15,19-112-28-15,-19 112-42 16,0 0 4-16,0 0-45 16,0 0 0-16,0 0-5 0,3 25-11 15,20 16 15 1,0 7 1-16,-1 4 0 0,-6 5 7 16,-7-2-6-16,-3-9-1 15,1-7 3-15,-4-13 3 16,3-6-8-16,-6-11 2 15,0-4 0-15,0-2 9 16,0-3-4-16,0 0 15 16,0 0 38-16,0-14-23 15,-25-23-15-15,-27-17-20 16,-1-13 0-16,-1-12 0 16,9-13 2-16,7-2-2 15,13 0 0-15,9 7-1 0,10 16-2 16,6 17-4-16,0 17-5 15,0 14 11-15,0 9-20 16,25 8 6-16,32 6 1 16,19 0-12-16,11 11 11 15,4 29-11-15,-14 9-5 16,-11 5 30-16,-28-5-16 16,-27-4 6-16,-11-5-4 15,0 1-27-15,-24-5-11 16,-36-4-46-16,-4-7-62 15,-2-1-47-15,28-10-55 16,35 1-269-16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1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 0 574 0,'0'0'133'0,"0"0"-37"0,0 0-3 16,0 0-7-16,0 0-2 16,0 0-4-16,-72 89-48 15,61-52 11-15,5 3-16 16,6 7 3-16,0 7 18 15,0 9-18-15,0 5 0 16,14 0 2-16,-11 7-13 16,3 2 16-16,-6 1-23 15,0-2 4-15,0 2 13 16,0-4-20-16,0-5 2 0,0-5-3 16,0 6-3-1,0-4 11-15,-9 2-15 0,-5-7 1 16,-2-10 6-16,10-8-3 15,-4-9-4-15,10-6 1 16,0 0-1-16,0-7 5 16,0 2-6-16,0-3 0 15,0-2 5-15,0-4-5 16,0-6 0-16,0-2 0 16,0-3 2-16,0-1-4 15,0 1 2-15,0 1 0 16,0 1 3-16,0-2-3 15,0 3 0-15,0 0 0 16,0-4 1-16,0-2-1 16,0 0 0-16,0 0-5 0,0 0 3 15,0 0-20-15,0-22-20 16,38-29-80-16,39-33-241 16,14-28-658-16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2.0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 16 339 0,'0'0'197'16,"0"0"-56"-16,0 0-10 15,0 0-11-15,0 0-30 16,0 0-13-16,-6-2-39 0,6 2-8 16,0 0 13-16,-7 0-22 15,4 0-5-15,-9 28 5 16,2 13 36-16,10 4-12 15,0 13-21-15,0 1 0 16,0 7 24-16,3 2-27 16,19 4-2-16,-6-6 8 15,3 0-16-15,-16-3 7 16,-3-6-15-16,0 2-1 16,0 2 10-16,0-1-11 15,0 0 9-15,0-3-6 16,0-4-2-16,0 3 11 15,0-2-13-15,0-5 0 0,0 0 7 16,-3-4-7 0,-2 2 0-16,-9-5 2 0,11-2-1 15,3-3 6-15,-6-9-7 16,6-2 1-16,0-9 1 16,0-5-1-16,0-4-1 15,0-2 0-15,0 0 1 16,0 2 0-16,0 1-1 15,0 2 0-15,0-2 1 16,0-1-1-16,6 1 0 16,-3-6 0-16,5-1 3 15,-2-2-7-15,-1 4 5 16,-5-4-1-16,3 0 0 16,5 0-5-16,1 0 4 0,4 0-6 15,-4 2-11-15,-2 1-18 16,-1 3-33-16,-6-3-29 15,0 3-39-15,0-1-36 16,0-5-81-16,0 0-521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4.0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47 473 0,'0'0'155'0,"0"0"5"15,0 0-49-15,0 0-15 0,0 0-2 16,0 0-30-16,0 0 3 16,-22-47-25-16,22 47-29 15,-6 0 5-15,1 0-18 16,2 13 1-16,-5 9 11 16,2 4-4-16,6 5-4 15,0 1 0-15,0 4-1 16,0 2-1-16,33-7-2 15,4-5 0-15,8-6 2 16,-1-9 1-16,4-5-3 16,-10-6 1-16,6 0 1 15,-11 0 13-15,-2-22-15 0,-9-10 1 16,-6-5 17 0,-16-6 11-16,0 3-8 0,0-1-6 15,-38 11-10-15,-10 6 2 16,-6 16-7-16,4 8-12 15,-8 0 10-15,4 8-62 16,10 26-58-16,13 7-156 16,23 1-311-16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4.6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 28 375 0,'0'0'302'0,"0"0"-201"15,0 0 13-15,0 0-26 0,0 0-7 16,0 0-23-16,-69-28-37 16,69 28-17-16,0 0 2 15,0 11 2-15,0 15 5 16,0-4 2-16,0 4-8 16,8 0 4-16,-8-1-11 15,8 4-2-15,1 0 2 16,-3 2-162-16,10 1-144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5.1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0 189 0,'0'0'263'16,"0"0"-179"-16,0 0-34 16,0 0-11-16,0 0 9 15,0 0-34-15,131 24 0 16,-128 7 14-16,3 0 18 15,-6 3-10-15,0-2-31 16,0-7 3-16,0-1 5 16,-9-8-10-16,-7-4 2 15,-4-3 3-15,12-2-8 16,0-6 19-16,8-1-18 0,0 0-1 16,0 3 9-16,0 3-8 15,0 2-1-15,22 1 3 16,24-1 0-16,1-4 4 15,22-4-7-15,21 0-6 16,18 0-82-16,7 0-132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5.8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3 433 0,'0'0'98'0,"0"0"-22"16,0 0 14 0,0 0-42-16,0 0-15 0,0 0-17 15,6-3-15-15,26 3 15 16,-1 0-16-16,-1 0 0 15,1 0 18-15,-3 3-17 16,-2 6 3-16,-4 0-3 16,0-3 1-16,-13-4 0 15,-1-2-2-15,-8 3 0 16,0-3 1-16,0 6-1 16,-8 2 0-16,-29 7 13 15,-5 2-11-15,-3 0 7 16,7-3-9-16,16-2 0 0,7-6 0 15,8 2 0-15,7-5-1 16,0 2-2-16,0 1 3 16,35 0 3-16,4 0-3 15,2 0 0-15,3-1 2 16,-6 4-1-16,1 0-2 16,-8-1 1-16,-15 4 0 15,3-4 0-15,-16-2 0 16,-3 0 0-16,0 2 1 15,-3 4 2-15,-55-4 1 16,1 3-4-16,-15-5 0 16,8 0-1-16,4 0-117 15,11-4-181-15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6.3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14 191 0,'0'0'347'0,"0"0"-236"0,0 0 24 15,0 0-51-15,0 0 15 16,0 0-22-16,0-18-35 16,0 18-9-16,0 0-33 15,0 0 4-15,0 0-10 16,0 18 2-16,0 8 4 15,0 1 2-15,0 2-2 16,0-3 6-16,0-6-6 16,0-3 0-16,13-5-5 15,12-4 6-15,14-4-1 0,-1-4 0 16,0 0 0 0,-2 0 8-16,-17-4-8 0,3-7 0 15,-16 0 12-15,0-1-10 16,-6 3 15-16,0 1 2 15,0 2 10-15,0 6 5 16,0 0-27-16,0 0-7 16,0 0 0-16,0 0-7 15,0 20-3-15,0 9 7 16,0 5 6-16,3 0-4 16,13 1 1-16,3-1-15 15,0-5-81-15,9-7-169 0,21-7-499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7.6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0 540 0,'0'0'186'0,"0"0"-100"16,0 0 11-1,0 0-9-15,0 0-23 0,0 0-21 16,6-9 6-16,-6 9-21 15,0 0-8-15,0 3-18 16,0 20-1-16,0 3 7 16,-22 12 0-16,-3 1-5 15,12 4 8-15,4 2-5 16,9-2-3-16,0-5-4 16,0-7 1-16,16-8 1 15,15-8-2-15,21-4 0 16,-11-6 8-16,-3-5-6 0,-1 0 2 15,-13 0 2-15,-12 0-4 16,-2-3 18 0,-10-14-19-16,0-5 4 0,0-1 10 15,-22-3-12-15,-21 6-6 16,-7 6-1-16,-5 8-46 16,11 6-53-16,19 0-151 15,19 17-243-15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8.1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145 1 527 0,'0'0'121'15,"0"0"-65"-15,0 0 54 16,0 0-41-16,0 0-25 0,0 0-2 16,-145 22-31-16,145-19 17 15,0-3 6-15,0 0-4 16,0 0 25-16,0 0-30 16,0 0-4-16,38 0 6 15,3 0-22-15,12-9-2 16,-1 0-3-16,-14 7 0 15,-7 2 2-15,-9 0-2 16,-14 0 0-16,0 0-6 16,-2 0 6-16,-3 5-5 15,-3 21 4-15,0 6 2 16,0 6 4-16,0 1-5 0,-3 1 0 16,-19-6 6-16,0-5-6 15,6-1-26-15,16-8-111 16,0-2-97-1,0-4-316-15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8.6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272 113 452 0,'0'0'258'0,"0"0"-120"16,0 0-26-16,0 0-5 15,0 0-9-15,0 0-50 16,3-86-19-16,-6 78 13 16,-19-2-19-16,6 4-3 15,-6 6-20-15,0-2 6 16,5 2-11-16,-11 0 5 15,12 0 0-15,0 14-10 16,7 6 11-16,2 3-1 16,7 5 0-16,0 2-6 15,0-3 4-15,10 2-22 0,25 3-2 16,2-3 22 0,-10-7-12-16,-5 2 12 15,0-5-1-15,-13-2 3 16,-9-2-6-16,0-8-1 0,0-3-11 15,-6-1 12-15,-51-3 6 16,-10 0-8-16,4 0 8 16,19 0 1-16,27 0-6 15,12 0 2-15,5 0 5 16,0 0-9-16,14-20 7 16,38-9-5-16,5-7 5 15,26-7 2-15,16-3-4 0,8 9-92 16,-2 11-97-1,-26 5-114-15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42:20.3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686 251 492 0,'0'0'218'0,"0"0"-93"16,0 0-20-16,0 0 0 15,0 0-16-15,-83-154-11 16,52 140-32-16,2 8-7 16,7 4-11-16,-9 2-16 15,-2 0-10-15,-11 0-1 16,12 2-1-16,-7 24 0 16,8 8-1-16,15 21 0 0,10 8-2 15,6 5 6-15,22 6-8 16,42-2 4-16,24-10 1 15,-8-4-1-15,2-9 1 16,-5-12 0-16,-23 0 1 16,-17-3 2-16,-7 1-5 15,-27-1 5-15,-3 0-3 16,0-3 1-16,-9 1 0 16,-43-12-1-16,-17-5 8 15,-18-13-1-15,-4-2 3 16,-21 0-4-16,11 0-3 15,-5-14-3-15,15-6-12 16,28-5-50-16,24-1-33 16,39-6-65-16,0 7-54 15,55 4-137-15</inkml:trace>
  <inkml:trace contextRef="#ctx0" brushRef="#br0" timeOffset="3210">979 712 459 0,'0'0'121'0,"0"0"-58"16,0 0 40-16,0 0 17 16,0 0-39-16,0 0-30 15,53-29 17-15,-47 24 8 0,-6-2-20 16,0 3-20-16,0 0 11 15,0 4-17-15,0 0-1 16,0 0-27-16,0 0-2 16,0 0-11-16,-15 0-2 15,-17 23 13-15,-7 9 5 16,5 8-1-16,18 0-1 16,16 0-3-16,0 0 0 15,12-9-5-15,37-5 3 16,4-12-1-16,7-11-6 15,8-3 9-15,-5 0 3 16,12-23 0-16,-7-14 3 16,-10-14 4-16,-8-7-6 0,-25-5 15 15,-12-5-8 1,-13-6 5-16,0-3 7 0,-35 2-19 16,-23 6 12-16,5 6-3 15,-4 10 0-15,15 9 12 16,7 15-23-16,19 15 6 15,7 12 22-15,9 2-30 16,0 22-12-16,0 47-10 16,0 34 22-16,0 17 5 15,0 3-5-15,38-17 0 16,23-15 3-16,-1-22 1 16,-13-20-7-16,-2-18 3 15,-19-17 0-15,-11-8-2 16,-2-6 2-16,-10 0 0 0,10 0 0 15,9 0 3-15,17-14-3 16,-1-12 7-16,3-5-6 16,-4 2-1-16,-2 6-2 15,-2 6-9-15,-8 11 7 16,3 6-21-16,1 0 8 16,2 0-2-16,2 23 8 15,-2 3 9-15,4 0-12 16,-3-1-5-16,-1-10 7 15,8-4-3-15,5-8 4 16,-12-3-2-16,7 0 13 16,-11 0 3-16,-3-17-1 15,-3-14-1-15,-15-4 14 0,-7-11-7 16,0-3 14-16,0-5-9 16,-32 3-2-16,-18 5 10 15,-5 6-21-15,11 14 0 16,12 10 8-16,9 10-4 15,18 6-8-15,5 2 1 16,0 41-5-16,0 16 2 16,22 14 6-16,22-11 0 15,0-5 2-15,5-10 1 16,1-11-6-16,4-12 3 16,-7-16 0-16,8-8 0 15,5 0 0-15,7-23 0 0,6-20 18 16,3-11-16-16,0-6 7 15,-15-3-9-15,-1-1 5 16,-16 11 6-16,-5 12-9 16,-17 16-2-16,-6 20 0 15,0 5-1-15,-7 2-7 16,20 32-15-16,-4 10 16 16,-5-2 5-16,-4-4-13 15,-13-10 0-15,-3-11-6 16,0-8 4-16,0-9-3 15,0 0 16-15,0 0 4 16,-11-9 24-16,-27-14-21 16,7-5 6-16,-13-4 9 15,6 7-11-15,-1-1 13 16,1 6-8-16,6 11-8 0,9 3 2 16,1 6-6-16,0 0-13 15,-3 32 11-15,-3 22-2 16,12 9 1-16,6 3 2 15,10-3 1-15,0-7-5 16,3-10 1-16,42-11-7 16,2-9-1-16,8-16-19 15,1-10 20-15,-1 0 10 16,-1-18 1-16,-1-23 25 16,-4-10-24-16,-5-10 19 0,-13-12 14 15,-2-16-22 1,-23-6 18-16,-6-5-22 0,0 3 2 15,-35 11 8-15,-18 15-18 16,-8 17 0-16,13 17 15 16,17 16-15-16,15 16 0 15,10 5-1-15,6 26-14 16,0 39 11-16,0 27 4 16,9 11 0-16,35 2 2 15,1-1 4-15,-6-17-9 16,-2-9 3-16,-5-15 0 15,0-11 5-15,-1-16-5 16,8-7 0-16,5-11-7 16,8-13 1-16,1-5 5 15,1 0-1-15,6-5 2 0,-5-25 11 16,-14-1-8-16,-4-3-3 16,-13-6 6-16,-13-3-1 15,-8-6-3-15,-3 4-2 16,0 11 0-16,0 11 4 15,0 14-3-15,0 7-1 16,0 2 0-16,0 0-2 16,0 0-7-16,0 34-15 15,0 11 24-15,14 9-9 16,-5-8 9-16,13-9 0 16,1-8 5-16,2-12 1 15,-3-2-12-15,0-9 5 0,-5-6 1 16,-1 0-1-1,2 0 10-15,1-21-9 0,4-7 9 16,-11-1-6-16,-9 3-3 16,-3 0 4-16,0 4-4 15,0 2 2-15,0 5-1 16,0 10-1-16,0 5 0 16,0 0-2-16,0 0 0 15,13 20-23-15,4 20 25 16,13 9-7-16,0 2 7 15,-5-5 0-15,3-7-8 16,-1-10 5-16,1-13-9 16,-6-6-2-16,3-10 14 0,19 0-6 15,10-26 9 1,13-25-3-16,-7-15 15 0,-5-8-14 16,-17-6 17-16,-29-7-6 15,-9 0 3-15,-6 0 12 16,-52 8-23-16,-14 16-3 15,9 16 7-15,11 19-1 16,20 20-14-16,17 4 0 16,8 4 7-16,1 0-9 15,-10 20-2-15,7 29 11 16,-1 17-3-16,4 14 9 16,6 6-10-16,0 0 4 0,25-3 0 15,26-12 0 1,10-11 0-16,2-8 0 0,6-16-3 15,5-7 5 1,-17-11-4-16,10-10-5 0,-7-8 7 16,4 0-1-16,-4-14 1 15,-10-21 0-15,-9-10 11 16,-5-4-3-16,-17-5-2 16,0-3-3-16,-9 2 3 15,-4 13 8-15,3 10-14 16,-2 14 0-16,2 10 0 15,-3 8 0-15,2 0-2 16,0 6-13-16,14 31 9 16,1 12-7-16,-1 2 8 15,-6-2 5-15,-13-4-5 0,10-7 17 16,-4-7-17-16,7-12 5 16,3-4 0-16,-8-9-2 15,3-6-2-15,-6 0 4 16,14 0 4-16,16-21 2 15,9-12-2-15,14-19-4 16,-14 1 0-16,-9-3 9 16,-8 5-9-16,-8 11 0 15,-13 19 3-15,-4 13 5 16,-5 6-16-16,8 0 7 16,1 6-20-16,-2 23 19 15,8 8-9-15,-5 3 11 0,2-9 3 16,4-5 4-16,0-8-11 15,1-14 4-15,-1 0 0 16,-10-4-1-16,10 0 1 16,12 0 0-16,10-29 14 15,0-5-12-15,1 0 7 16,-5 2-9-16,1 1 1 16,-3 8 5-16,-4 8-6 15,-3 7 0-15,-2 8-8 16,6 0 7-16,9 0 0 15,-1 5-11-15,-4 16 12 16,-1 4-9-16,-1 1 6 16,4-4 3-16,-4-4 4 0,-4-4 0 15,7-8-6 1,-8-3 2-16,11-3 0 0,1 0 7 16,14-6-7-16,-14-17 0 15,1-8 8-15,-25-9 0 16,-9-4-8-16,-5-4 2 15,0-1 1-15,-41 10 9 16,-20 10-12-16,1 9-4 16,-1 20-7-16,7 0 9 15,10 14-1-15,11 29 2 16,17 5 1-16,16 5-8 16,0-8 8-16,0-5 0 15,23-3-10-15,8-8 10 0,2-9-2 16,5-6-8-16,-4-6 3 15,-9-4-2-15,5-4 1 16,-8 0 8-16,-3 0 14 16,0-23-13-16,-10-3 17 15,-9 3 6-15,0 9-6 16,0 5 22-16,0 9-27 16,0 0-10-16,0 0-3 15,0 17-4-15,0 29 1 16,-22 20 2-16,-9 8 2 15,1 15 3-15,5 11-4 16,-3 14 0-16,2 11 4 16,4 10 3-16,7-1-10 15,2-2 4-15,13-3-1 0,0-7 3 16,0-7-3-16,0-9 0 16,0-21 9-16,0-24-7 15,0-27-4-15,0-19 2 16,0-15 0-16,0 0 21 15,-39 0 26-15,-37-9-10 16,-32-20-11-16,-16-14-25 16,4-8 7-16,-1-9-8 15,13 0-4-15,9 0 4 16,30-3-36-16,43 0 1 16,26-12 8-16,63-10-39 15,99-9 0-15,52-1-17 0,14 1-14 16,-8 8-41-16,-36 9-93 15,-66 3-121-15</inkml:trace>
  <inkml:trace contextRef="#ctx0" brushRef="#br0" timeOffset="3790">4965 146 516 0,'0'0'225'0,"0"0"-110"0,0 0 3 15,0 0-25-15,0 0-27 16,0 0-18-16,-22-60-27 16,16 60-3-16,6 0-18 15,-7 0-13-15,7 20 12 16,0 3 1-16,0 2-3 16,0-5-6-16,22-8 3 15,16-4-2-15,14-8 5 16,-11 0 3-16,9 0 14 15,-12-5-12-15,-13-12 8 16,-12-6 2-16,-13 3 12 0,0-9 11 16,0 0-35-1,-35 1 6-15,-18 5-3 0,-7 9-3 16,-11 11-40-16,-9 3-91 16,-8 3-274-16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9.1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215 60 580 0,'0'0'145'15,"0"0"-15"-15,0 0-8 16,0 0 6-16,0 0-42 16,0 0-37-16,-9-54-19 15,-36 54-11-15,-2 0-14 16,2 0-4-16,13 2-1 16,10 15 2-16,10 4-3 15,9 2 1-15,3-1-3 16,0-4 0-16,0-10-29 0,25-1 15 15,6-5 10-15,7-2-1 16,1 0 4-16,-4 0-1 16,-13 0 5-16,-3 0-2 15,1 3 4-15,-4 0-2 16,1 5 0-16,3 10 2 16,-4 4 9-16,6 13-10 15,-6 5 4-15,0-1 10 16,-7 5-15-16,4-5-12 15,-4-4-219-15,8-1-348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0.3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74 560 0,'0'0'200'15,"0"0"-63"-15,0 0-9 16,0 0-15-16,0 0-36 16,0 0-62-16,0 0-7 0,34 0-7 15,7 0 8-15,16 0 18 16,14 0-18-16,4 0 8 15,5 6 17-15,2-3-33 16,-5 0 2-16,-17-3-3 16,-12 0 0-16,-26 0 9 15,-15 0-9-15,-1 0 0 16,-6 0 19-16,0 0 4 16,0 0 20-16,-6-9-17 15,-38-11-15-15,-11 6-21 0,1-4 10 16,1 8 0-16,14 4 6 15,17 0-3-15,12 6-6 16,4 0 0-16,6 0 3 16,0 0 0-16,0-3 0 15,0 3-5-15,0 0 0 16,16 0-18-16,23 6 17 16,24 11 6-16,3-1 0 15,-5-4 1-15,-1 0-1 16,-21-1 0-16,-9-5 0 15,-13 2 0-15,-11-2 0 16,-6 2 0-16,0 4-6 16,0 6 5-16,-61 4-23 15,-21 4-44-15,2 2-61 16,24-1-98-16,15 1-111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1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372 312 396 0,'0'0'166'0,"0"0"-36"15,0 0 8-15,0 0-39 16,0 0-6-16,0 0-2 16,6-106-26-16,-6 84 9 15,-6 1-33-15,-26 4 4 0,7 8-20 16,-11 7-9 0,-1 2-2-16,-1 0-14 15,-11 0 0-15,5 20-2 0,-3 17 4 16,15 9-4-16,9-1 0 15,23 1 2-15,0-9-3 16,0-7-3-16,49-14-4 16,1-11 8-16,5-5-16 15,-2 0 18-15,-5 0 3 16,-9-20-2-16,-8-5 12 16,-12-7-10-16,-10-2-3 15,-9-1 41-15,0 5-25 16,0 4 8-16,0 9-8 15,-6 11-3-15,3 6 14 0,3 0-27 16,-6 0-11-16,6 0 10 16,-7 2-22-16,1 27 23 15,6 5 1-15,0 1 2 16,0-1-1-16,22-8-2 16,22-3 0-16,5-6-9 15,1-12 4-15,-2-5-2 16,5 0 3-16,-8 0 4 15,3-22 9-15,-4-10-9 16,-13-5 0-16,-7-2 9 16,-18 4-5-16,-6 3 5 15,0 7 1-15,0 5-7 16,-16 8 10-16,-1 6-13 0,6 4 0 16,6-2 1-1,-1 4 2-15,6 0-6 0,0 0 3 16,0 0-10-16,0 0 6 15,22 27-13-15,17 7 17 16,2 6 0-16,11-3 4 16,1 0-5-16,1-3 1 15,1-2 0-15,-18-8 0 16,-8-8 0-16,-13-5 0 16,-13-5-2-16,-3-3 5 15,0-3-3-15,0 0 0 16,-10 0-13-16,-51 0 13 0,-14 0-1 15,-4 0-3-15,27-9-5 16,27-2-13-16,25-4 16 16,0-1-10-16,41-7-22 15,36-9 37-15,22-2-7 16,-14-1 8-16,-2 4 3 16,-30 9-3-16,-21 7 0 15,-10 1 4-15,-16 7-2 16,-6-1 24-16,0 6-17 15,0-1 1-15,0 3 10 16,0 0-20-16,0 0-5 16,10 5-4-16,10 27 3 15,-1 5 5-15,3 1 1 16,0-4 0-16,0-6-5 16,-6 1 7-16,-4-6-2 0,4-3 0 15,-5-7 5-15,-6-6-5 16,1-2 0-16,-6-5 0 15,0 0 2-15,0 0 4 16,0 0-3-16,-11 0 7 16,-22 0 2-16,2-12-6 15,2 1-6-15,13-6 0 16,16-3 4-16,0-3 1 16,0-5-10-16,0 2 5 15,26 0 0-15,24-5 4 16,14-1-4-16,12 0 0 15,1 1-2-15,-11 3 6 0,-5 5-4 16,-20 6 0-16,-3-1 1 16,-10 7-5-16,-21-4-42 15,-7 5-118-15,0-5-221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7.2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225 35 345 0,'0'0'208'0,"0"0"-80"16,0 0-24-16,0 0 10 15,0 0-18-15,0 0-30 16,-13-26-18-16,-12 23-37 16,-5-3 19-16,8 6 29 15,8 0-47-15,-9 0 0 16,0 6-3-16,-2 14-5 15,-3 9 0-15,12-1-4 16,10 8 0-16,6-6 5 16,0 2-5-16,0-1 0 15,34-9-2-15,20-1 5 16,7-4-4-16,-4-11 1 0,0-6 0 16,-9 0 13-16,-10 0-13 15,-7-6 2-15,-9-14 9 16,-6-9 2-16,-8-4 36 15,-8-2-31-15,0-1-9 16,0-2 16-16,-17 6-25 16,-21 9 0-16,10 12-3 15,-10 11-68-15,-4 0-36 16,4 11-148-16,3 18-79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7.7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 57 433 0,'0'0'194'0,"0"0"-111"0,0 0 24 16,0 0-9 0,0 0-45-16,0 0-4 0,-19-29-6 15,13 29-22-15,-10 0-4 16,0 9-16-16,-6 13 4 15,0 4 20-15,7 4-23 16,7 0 0-16,8 5 1 16,0 2 3-16,11-5-2 15,33-4-4-15,6-8 0 16,-1-6-1-16,-2-5 1 16,7-9 0-16,2 0 9 15,-7 0-9-15,-11-26 18 16,-7-5 16-16,-15-5-1 15,-16 1 20-15,0-6-8 0,0-1-26 16,-25 1-6-16,-26 7-11 16,-2 11-4-16,-2 12-6 15,1 11-42-15,-10 0-51 16,7 20-92-16,20 14-132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8.2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63 524 0,'0'0'171'16,"0"0"-13"-16,0 0-25 0,0 0-23 15,0 0-45-15,0 0-44 16,-53-21 1-16,40 21-22 16,4 18 0-16,-4 8 0 15,13 0 1-15,0 5-1 16,0 1 3-16,0 2 2 16,6-5-4-16,23-4-1 15,-4-8 0-15,13-5-8 16,-7-12 8-16,15 0 0 15,1 0 7-15,3 0-1 16,-1-12 2-16,-11-8 4 16,-16-6 21-16,-5-2 41 15,-12-1-40-15,-5-5-6 0,0-1-5 16,-5 1-19 0,-38 0 3-16,6 11-7 0,2 9-20 15,2 14-4-15,2 0-73 16,-7 11-92-16,10 24-125 15,28-1-386-15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9.4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121 65 643 0,'0'0'134'15,"0"0"-9"-15,0 0-34 0,0 0 5 16,0 0-29-16,0 0-48 16,-38-20-18-16,22 25-1 15,0 22 0-15,4 1 7 16,9 3-7-16,3 1 0 16,0-1 1-16,0-3 0 15,31-4-2-15,7-8 1 16,6-7 0-16,5-6 7 15,-2-3-4-15,-3 0 0 16,0 0 11-16,-17-14 7 16,-5-12 43-16,-7-5-18 15,-15-1-12-15,0-2 17 16,0-1-26-16,-3 7-10 0,-35 2-1 16,-7 3-12-16,7 9-2 15,-9 6-2-15,3 4-15 16,-11 4-18-16,2 0-103 15,2 24-44-15,28 4-148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9.9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130 73 608 0,'0'0'114'0,"0"0"0"15,0 0-17-15,0 0 7 16,0 0-6-16,0 0-39 16,0-22-23-16,0 22 15 15,0 0-48-15,-6 0-2 0,-26 11 3 16,1 18 1-16,9 2-7 16,0 1 2-16,14 5 0 15,2-3 5-15,6-2-5 16,0-7 0-16,0 1-3 15,36-8 7-15,21-8-4 16,15-6 2-16,-8-4-1 16,3 0 19-16,-6-9-15 15,-8-23 29-15,-4-14 30 16,-13-2-11-16,-19-1 2 16,-17 4-24-16,0 11-19 15,0 5 18-15,-42 6-28 0,-18 8-1 16,7 7-1-1,-2 8-6-15,-11 0 0 0,-11 7-50 16,7 23-93-16,11 11-85 16,26-2-286-16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9.3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836 572 512 0,'0'0'117'15,"0"0"-37"-15,0 0 39 16,0 0-25-16,0 0-38 15,0 0 53-15,-9 72-47 16,9-32 8-16,0 5-10 16,0 6-13-16,0 4 6 15,0 2-21-15,0 3-1 16,0 6 11-16,0 6-32 16,0 5 9-16,0 11-11 15,0 7-4-15,0-1 0 16,0-2-4-16,0-10 0 15,0-7 10-15,0-7-8 16,0-7 3-16,0-10 3 0,0-3-3 16,0-5 6-16,0-6-11 15,0-3 2-15,0-5 1 16,0-3 2-16,0-3-5 16,0-12 0-16,0 1 1 15,0-4 1-15,0-2-2 16,0-6 0-16,0 3-3 15,0-3 8-15,0 0-5 16,0 3 0-16,0-3-2 16,0 0 1-16,0 0-36 15,0-3-38-15,38-32-73 16,31 1-308-16</inkml:trace>
  <inkml:trace contextRef="#ctx0" brushRef="#br0" timeOffset="7619">267 0 463 0,'0'0'144'0,"0"0"-66"16,0 0 46-16,0 0-64 16,0 0 7-16,0 0-33 15,0 0-14-15,-53 0 32 16,45 14-25-16,-3 1-5 16,8-1 12-16,3 0-25 15,0 3 3-15,0-3-1 16,0 1-6-16,0-1 4 15,0-2-9-15,0 5 0 0,0-3 4 16,22 3-2-16,9 0-2 16,1 7 1-16,-1-4 6 15,7 2-7-15,-2-1 0 16,-14-1 0-16,-12-6 2 16,-4 0 0-16,-6-3-2 15,0 1 5-15,0 2-4 16,-22-3 10-16,-30-2-8 15,-1-3-2-15,-1-4 14 16,-7-2-15-16,7 0-1 16,7 0-56-16,8 0-54 15,8 0-44-15,24-17-188 0</inkml:trace>
  <inkml:trace contextRef="#ctx0" brushRef="#br0" timeOffset="7807">315 54 287 0,'0'0'249'0,"0"0"-116"15,0 0-62-15,0 0 14 16,0 0-33-16,0 0-43 16,218-23 1-16,-179 23-10 15,-1 0-8-15,-13 3-119 16,-9 17-275-16</inkml:trace>
  <inkml:trace contextRef="#ctx0" brushRef="#br0" timeOffset="19490">200 1497 664 0,'0'0'112'16,"0"0"-26"-16,0 0 32 16,0 0-12-16,0 0-47 15,0 0-20-15,0-25-30 16,0 25 7-16,0 0-16 16,0 0 4-16,-5 17-2 0,-12 15 8 15,17-1-9-15,0 6 2 16,0-2 3-16,14-1-6 15,22-2 0-15,13-11 0 16,11-2-5-16,7-10 10 16,-4-7-5-16,-2-2 6 15,-14 0-5-15,-2 0 12 16,-14-14 2-16,-1-15 14 16,-5-5 38-16,-13-12-38 15,-5-3 7-15,-7 5-2 16,0 0-23-16,-19 7 1 0,-19 11-12 15,-10 8-5 1,0 14-4-16,-10 4-10 0,-5 0-62 16,10 19-53-16,15 13-159 15,24 2-148-15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0.6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102 84 516 0,'0'0'193'16,"0"0"-65"-16,0 0-11 15,0 0 9-15,0 0-52 16,0 0-26-16,0-35 10 16,0 35-30-16,-6 0-6 15,6 0-20-15,-16 0-2 16,0 6 0-16,-6 8 0 15,6 9 3-15,10-2 3 16,6 1-6-16,0 4 0 16,0-3-2-16,0-5 3 15,19 1-3-15,13-8 2 16,5-5 0-16,9-4 11 16,-5-2-11-16,-4 0 12 0,-2 0 21 15,-16-19 9-15,3-7 10 16,-14-2-27-16,-8-4-12 15,0 1 21-15,0-1-23 16,-8 6-2-16,-17 3-5 16,-10 12 0-16,16 2-8 15,-9 7 1-15,0 2-5 16,-5 0 7-16,-11 0-59 16,-4 8-71-16,11 12-95 15,26 3-170-15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48:37.3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265 342 688 0,'0'0'125'0,"0"0"-18"16,0 0 10-16,0 0-35 15,0 0-32-15,0 0-12 0,5-14-16 16,-5 14-3-16,8 0 25 16,-8 0-16-16,0 0-1 15,0 0-16-15,0 0-2 16,0 0-3-16,0 0-5 15,0 0-1-15,3-3 13 16,-3 3-11-16,0 0 1 16,0-3 0-16,0 3 0 15,0 0 2-15,0 0-5 16,0 0 0-16,0 0-5 16,0 0 5-16,0 0-5 15,0 31-16-15,-22 15 21 16,-14 14-1-16,1-2 1 0,13-4 0 15,13-8 0 1,2-10 3-16,7-10-5 0,0-9 2 16,0-5 0-16,0-4-2 15,0 4-8-15,0-4-18 16,22 4 13-16,32-9-2 16,17-3 3-16,17 0-6 15,-2 0 12-15,-4-15 6 16,-21-2-4-16,-23 4 6 15,-16-5 3-15,-22-2 0 16,0-5 8-16,0-10-10 16,0 7 20-16,0 4 18 0,-28 2-21 15,-1 6-1 1,10 6 16-16,7 4-23 0,4 4 9 16,8-1-11-16,0 3-4 15,0 0-4-15,0 0-5 16,0 3-10-16,0 39 10 15,0 18 5-15,0 15 6 16,0-1-6-16,14 0 1 16,8-8 0-16,0-6-1 15,-3-9 0-15,3-10 0 16,-9-10 1-16,-4-5-2 16,-9-9-29-16,0-3-65 15,0-5-20-15,0-3-90 16,0-6-60-16,0 0-359 15</inkml:trace>
  <inkml:trace contextRef="#ctx0" brushRef="#br0" timeOffset="608">938 245 154 0,'0'0'249'16,"0"0"-130"-16,0 0 7 16,-171-155-17-16,120 130 0 15,-4 5-34-15,2 2 8 16,4 7-51-16,12 3 9 15,-1 2-17-15,-6 6 7 16,12 0 6-16,-20 8-37 16,5 40 0-16,-8 23 6 15,2 25 1-15,2 1 1 16,12 10 9-16,2 6 6 16,5 13 12-16,4 5-26 15,18 3-5-15,10-2 7 16,0-18-6-16,48-11-7 0,41-16 3 15,18-22-1 1,8-13 0-16,9-21-3 0,-3-23 3 16,3-8 12-16,13 0-12 15,-2-29 12-15,2-19-6 16,-19-11 4-16,-19-16 39 16,-16-20-12-16,-36-19 4 15,-25-23 1-15,-22-14-32 16,-6-4 6-16,-87 6-9 15,-40 21-5-15,-32 29-2 16,-10 26-3-16,19 33-3 16,20 26 3-16,27 14-7 0,21 12 6 15,24 33-9 1,20 15-22-16,28 11-41 0,16 2-83 16,28-8-43-16,65-11-99 15,25-17-306-15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1.2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 58 590 0,'0'0'140'16,"0"0"-9"-16,0 0-32 15,0 0 15-15,0 0-50 16,0 0 6-16,-28-41-1 16,28 41-44-16,-6 0-4 15,6 0-21-15,-4 0 5 16,-16 0-7-16,12 9 5 0,-9 17-3 15,9 3 3-15,8 2 3 16,0 3-9-16,0 4 3 16,3-4 0-16,25 0 8 15,4-5-8-15,6-6 0 16,1-9 0-16,8-2 5 16,3-12-5-16,4 0 6 15,-6 0 22-15,-3-9 34 16,-14-16-10-16,4-8-6 15,-18-3-10-15,-3-2-20 16,-14 1 8-16,0-3-1 16,0 6-16-16,0 5 10 15,-28 9-17-15,3 6 1 0,-10 5-1 16,-3 3-14 0,-20 6 13-16,-17 0-34 0,-15 6-77 15,-1 29-79-15,11-1-196 16,7 3-517-16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5.6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1858 389 402 0,'0'0'144'15,"0"0"-27"-15,0 0-40 16,0 0-7-16,0 0-17 16,0 0-20-16,-75-48 4 15,80 45-35-15,40 3 6 16,2 0 7-16,7 0-11 16,-9 0-2-16,-7 0 0 15,-13 0 4-15,-9 9 7 0,-9-1-13 16,-1 4 0-16,-6 2 0 15,0 0 0-15,0 6 0 16,0 3 7-16,-22 5-4 16,-10 1 12-16,1 5-15 15,-4 1 0-15,12-7 2 16,13-5-2-16,10-9 0 16,0-5-14-16,0-4 7 15,38-5 7-15,11 0 0 16,11 0 0-16,-1 0 6 15,2-10 4-15,-1-11 0 16,1 1 6-16,-7-6-7 0,-7 4 28 16,-1-4-18-16,-21 3 19 15,-9 3 7-15,-16-3-13 16,0 1 15-16,0 2-29 16,-4 5-9-16,-24 7 26 15,3 2-35-15,-11 6-4 16,4 0-3-16,1 6 14 15,2 22-5-15,14 1-2 16,5 2 5-16,10 1-7 16,0 2 2-16,0-3 0 15,25 0-2-15,29 1 12 16,7-4-10-16,-1-4 0 16,-5-7-2-16,-5-3-11 0,-9-5-15 15,10-6-64 1,-9-3-48-16,18 0-100 0,15-6-130 15</inkml:trace>
  <inkml:trace contextRef="#ctx0" brushRef="#br0" timeOffset="256">3361 343 508 0,'0'0'151'15,"0"0"-29"-15,0 0-40 0,0 0 8 16,0 0-24-16,0 0-19 16,-77-11-1-16,77 11-43 15,49 0 7-15,26 0 13 16,24 0-22-16,2-3 16 16,14 0-17-16,-1 3-2 15,-21 0-71-15,-27 0-102 16,-41 0 11-16,-25 0 20 15,0 12-68-15</inkml:trace>
  <inkml:trace contextRef="#ctx0" brushRef="#br0" timeOffset="423">3408 541 334 0,'0'0'67'0,"0"0"-12"15,0 0-2-15,0 0 41 0,0 0 18 16,0 0-50-1,175 20-17-15,-98-20 5 0,14 0-49 16,17 0 0-16,7 0-2 16,0 0-54-16,-2 0-216 15</inkml:trace>
  <inkml:trace contextRef="#ctx0" brushRef="#br0" timeOffset="707">4714 155 562 0,'0'0'241'16,"0"0"-111"-16,0 0-26 16,0 0 22-16,0 0-79 15,0 0-10-15,-45-29-31 16,45 29 0-16,0 23 6 15,0 17-12-15,0 6 0 16,22 4 9-16,-11 3 0 16,11-9-9-16,-10 4 0 15,4-9-8-15,6-7-13 16,-12-6-156-16,-1-4-87 16,-2-7-146-16</inkml:trace>
  <inkml:trace contextRef="#ctx0" brushRef="#br0" timeOffset="1110">5089 406 326 0,'0'0'276'0,"0"0"-133"16,0 0-33-16,0 0-24 15,0 0-9-15,0 0-33 16,-29-97 15-16,29 97-49 15,0 0-8-15,0 0-4 0,0 15 5 16,0 8-3 0,0 5 0-16,22-2 1 0,7-1 3 15,2-5-4-15,2-6 0 16,17-5 3-16,4-6 7 16,1-3-9-16,8 0 4 15,-2-6-5-15,-1-20 35 16,-13-2 3-16,-11-6 2 15,-20-6 33-15,-16-3-44 16,0-3 17-16,-8 0-18 16,-45 7-27-16,-17 7 17 15,-3 12-18-15,10 9 0 16,3 11-12-16,11 0 4 16,-1 17 3-16,1 23-12 15,-1 5-120-15,18 7-72 0,17-3-167 16</inkml:trace>
  <inkml:trace contextRef="#ctx0" brushRef="#br0" timeOffset="-1246">972 246 473 0,'0'0'252'16,"0"0"-100"-16,0 0-47 16,0 0-15-16,0 0 15 0,0 0-50 15,0 0-13 1,0 0 0-16,-32-100-32 0,-13 100 12 15,-8 0-22-15,-17 0 7 16,0 9-7-16,-12 17 8 16,11 0-8-16,18 2 4 15,15 1 1-15,19 0-7 16,19 4 2-16,0 2 0 16,0 2 3-16,44 0-3 15,6-8 0-15,4-4 0 16,1-1 5-16,-8-10-4 15,-3 0-1-15,-5-3 1 0,-17-2 1 16,-12 0-2 0,-4-1 0-16,0 0-2 0,-6-2-3 15,0 5 3-15,-12 1-15 16,-42 0 7-16,-16-4 2 16,-20-5-44-16,15-3-39 15,5 0 2-15,22 0-13 16,16 0 10-16,26 0-89 15,6-11-59-15</inkml:trace>
  <inkml:trace contextRef="#ctx0" brushRef="#br0" timeOffset="-953">1217 321 407 0,'0'0'257'0,"0"0"-135"16,0 0-14-16,0 0-21 16,0 0-49-16,0 0-11 15,0 31 16-15,0-1-4 16,0 8 15-16,0 0-39 16,0 2 1-16,0-6 16 15,16 0-26-15,12-5 0 16,-3-9-6-16,-3-2-7 0,-6-13 2 15,-2-2-72 1,-9-3-26-16,-5 0 20 0,0 0-22 16,3-17-103-16,5-21-89 15</inkml:trace>
  <inkml:trace contextRef="#ctx0" brushRef="#br0" timeOffset="-630">1299 86 197 0,'-32'-25'199'16,"4"7"-81"-16,3 13-37 16,3 2 8-16,5 3-20 15,-2 0-55-15,3 6 13 16,0 14-21-16,10 0 0 16,6 2-4-16,0 1 3 0,0-9-5 15,19-2 0 1,28-6 0-16,2-6 31 0,4 0-9 15,4 0 19-15,-18-9 15 16,-14-8-27-16,-9-3 13 16,-16-3-4-16,0-3-13 15,0 4 21-15,-3 2-46 16,-32 8-9-16,-4 9 8 16,8 3-26-16,2 0 24 15,10 29-109-15,13 8-49 16,6 11-41-16,0-2-412 15</inkml:trace>
  <inkml:trace contextRef="#ctx0" brushRef="#br0" timeOffset="2564">76 638 540 0,'0'0'124'15,"0"0"-41"-15,0 0 53 16,0 0-49-16,0 0-27 16,0 0 3-16,-16-3-41 15,16 9 0-15,-12 22 17 16,2 7 9-16,-2 2 0 16,2 3-24-16,4 3-9 15,-4-1 21-15,10-1-34 0,0-7 14 16,0-5-11-1,0-7-5-15,0-4 13 0,0-12-13 16,0-1 0-16,0-5-3 16,7 0 3-16,46 0 0 15,43 0 13-15,53 0-12 16,29 0 18-16,34 0-19 16,24 0 0-16,11-4 9 15,11 4-6-15,-10 0-3 16,-7 0 0-16,-9 0 7 15,4 0-5-15,-8 0-2 16,9 0 0-16,-7 0 6 0,-1 4-2 16,-23-1-4-1,-6-1 0-15,-10-2 1 0,-5 4 3 16,-1-4-4-16,-12 0 0 16,-17 0-4-16,-24 0 4 15,-4 0 0-15,-9 0 0 16,-5 0 4-16,14 0-8 15,-9 0 4-15,-3 0 0 16,-8 0 1-16,-8 0-1 16,-22 0 0-16,-11 0 0 15,-19 0 2-15,-9 0 0 16,-8 0-2-16,-12 0 0 0,11 0 0 16,-1 0 0-1,4-6 0-15,-7-1 0 16,11 6 3-16,-11-3-5 0,-3 4 2 15,-6-2 0-15,-3-1 0 16,-13 3 2-16,3-6-2 16,-3 4 0-16,0 2 2 15,0-7 7-15,6 5-9 16,3-1 0-16,10 0-4 16,-8 0 5-16,5 0-1 15,-4 3 0-15,-9 0 0 16,4 0 3-16,-7 0-3 15,0-3 0-15,0 3-1 16,0-2 8-16,6-4-9 0,-3 3 2 16,-3 0 0-16,7 0 4 15,-7-2-4-15,0 1 0 16,0-1 7-16,0 5-5 16,0 0-3-16,0-3 1 15,0 3 0-15,0 0 1 16,0 0-1-16,0-2 0 15,0 2-5-15,0 0 10 16,0-4-10-16,0 2 5 16,0-4-53-16,0-3-45 15,0 1-67-15,0-4-99 0,0-2-104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04:14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635 998 554 0,'0'0'133'0,"0"0"-43"16,0 0 26-16,0 0-19 0,0 0-1 15,0 0-42-15,0 0-10 16,-153-131-11-16,116 128-11 16,5 3 10-16,-3 0-16 15,9 0-15-15,4 3 2 16,6 22-3-16,0 10-1 15,16 14 1-15,0 4 0 16,0-1 0-16,4-6 0 16,33-14-9-16,9-16-5 15,-9-7-13-15,8-9-6 16,-14 0 33-16,8-23 0 16,-7-17 15-16,-4-5-15 15,-3-12 6-15,-3-4 22 16,-8-10-17-16,-12 2 6 15,-2-6 0-15,0-2 7 0,-19 9 7 16,-25 11-23-16,0 14 5 16,11 20 14-16,5 9-14 15,18 10 3-15,1 4-12 16,9 0-3-16,0 0-2 16,0 10-13-16,0 38 12 15,0 24-1-15,9 16 6 16,13 4-4-16,11-6 2 15,-1-1-1-15,5-10 3 16,1-12-3-16,8-18 0 0,-2-16-3 16,-3-15-5-1,-2-14-16-15,-2 0 8 0,-2 0 15 16,-10-23 1-16,4-8 0 16,-3-6 2-16,-4-7 4 15,-6 2-5-15,-16 2-1 16,0 8 1-16,0 9 0 15,-16 10 10-15,-15 3-11 16,9 5 0-16,-2 5 0 16,9 0-4-16,-1 0 3 15,3 20-1-15,10 20 2 16,3 3-2-16,0 6-1 16,16-5 3-16,28-8-1 15,14-11-19-15,2-8-14 0,6-17-6 16,4 0 20-16,6-8 19 15,10-30 1-15,4-10 0 16,-14-3 7-16,-17 5-5 16,-23 0-2-16,-17 6 6 15,-19 9 0-15,0 2 23 16,0 12-20-16,-36 11 1 16,-11 6 1-16,0 0-6 15,-21 9-5-15,21 28-2 16,9 6 2-16,4 5 0 15,18 0 0-15,16-7 0 16,0-6-3-16,0-10 0 16,16-13-11-16,34-7-25 0,10-5 22 15,-2 0 13 1,-8-3-2-16,-12-8 6 0,-13 4 2 16,-8 7-2-1,2 0 0-15,-3 0-4 0,9 13 4 16,-3 30 6-16,-6 16 14 15,-2 13-9-15,-11 8 0 16,-3 0-3-16,0-6 5 16,0-3-4-16,11-2-8 15,0-8 8-15,2-13-9 16,-4-17 0-16,-3-16-1 16,4-12 1-16,2-3 0 15,4-3 1-15,9-46 12 16,21-22 17-16,1-21-11 15,3-19-10-15,-1-7 2 0,-11-1-9 16,-10 7-1-16,-12 24-1 16,-7 19 2-16,-2 26 2 15,-1 18-4-15,0 10 0 16,-6 12-2-16,0 3 1 16,10 0-4-16,13 13-12 15,2 28 4-15,10 15 11 16,-10 0 1-16,-9-5 1 15,0-8 6-15,-4-17-6 16,-6-12 2-16,-1-11-2 16,0-3 0-16,1 0-1 15,5 0 1-15,0 0-1 0,9-26 1 16,9-8 3 0,-4-12 5-16,-3 1-8 0,0 4 0 15,-8 14 5-15,-6 9-5 16,-2 9 0-16,-1 6-4 15,-5 3 2-15,6 0 2 16,7 0-14-16,2 23 7 16,1 6 0-16,0-1 7 15,0-2 0-15,-1-13 0 16,1 0 8-16,3-10-16 0,-2-3 8 16,-1 0-4-1,6 0 1-15,-3-6 6 16,15-19 0-16,-2-10-2 0,-10-2 6 15,-11 0-6-15,-11 1-1 16,0 0 3-16,0 4 0 16,-5 13 2-16,-12 4-4 15,0 10 1-15,7 5-2 16,-6 0 0-16,1 0-9 16,2 23 8-16,7 14-3 15,3 11 5-15,3-2-1 16,0-9 0-16,0 0 3 15,25-13-6-15,13-9-6 16,1-5-19-16,5-10 25 16,-6 0-1-16,1 0 4 0,-8 0-2 15,-3-15 4 1,-12-10 1-16,0-1-3 0,-10 0 1 16,-2 1 13-1,-4 2-13-15,0 6 3 0,0 4 2 16,0 3-6-16,0 10 6 15,0 0-6-15,0 0-4 16,0 0 0-16,0 0-7 16,18 17 4-16,1 6 5 15,3 5 2-15,2 1 1 16,-2-6-1-16,0-6-7 16,3-2-2-16,3-12-19 15,2-3 2-15,-5 0 15 0,3 0 11 16,-12-18 1-16,0-11-1 15,-7 2 0-15,-2 0 6 16,-1 1-4-16,-6 15 2 16,0 5 6-16,0 6 1 15,0 0-4-15,0 0-7 16,0 0-11-16,16 0 6 16,1 20 5-16,-3 9 1 15,2-6-1-15,7-3 1 16,-1-6-2-16,7-6-1 15,2-2-18-15,-4-6 20 16,9 0-16-16,3 0 6 16,-1-24 9-16,0-6 1 15,-10-1 3-15,-4 0-3 0,-21-2 0 16,-3-1 8-16,0 6-1 16,0 2 12-16,-3 6 2 15,-13 11 0-15,8 7 2 16,2 2-23-16,6 0-6 15,0 14-2-15,0 29 8 16,0 11 2-16,0 0 0 16,0-1 0-16,6-14-1 15,33-10-1-15,15-15 0 16,10-14-5-16,12 0 0 16,19-20-19-16,0-26-60 15,-18 0-180-15,-39 5-200 0</inkml:trace>
  <inkml:trace contextRef="#ctx0" brushRef="#br0" timeOffset="3090">270 2617 540 0,'0'0'138'0,"0"0"18"15,0 0-27-15,0 0-12 16,0 0-29-16,0 0-27 16,-32-152-11-16,9 146-9 15,1 4-29-15,13 2-5 0,-4 0-7 16,-12 0-5-16,-13 28 5 16,0 15 8-16,-1 8-6 15,17 1 2-15,16-3-4 16,6-13-2-16,0-6 2 15,39-13-15-15,11-8 0 16,4-9-6-16,-7 0 21 16,5-15 2-16,-11-23 1 15,-3-6 0-15,7-14 3 16,-17-3-4-16,-12-4 19 16,-16-7-10-16,0-5-1 15,0-9 14-15,-35 7-14 16,-4 10 1-16,14 19-1 15,9 23 9-15,10 15 4 0,0 9-11 16,3 3-2-16,-4 0-3 16,7 0-7-16,0 25-16 15,0 30 11-15,0 26 5 16,0 12 9-16,22-1-9 16,19-9 0-16,11-10 0 15,8-12 3-15,-7-15-4 16,2-14 1-16,-8-14-7 15,-9-13 7-15,-2-5-12 16,-4 0 12-16,-1 0-4 16,7-26 5-16,-5-11-1 0,4-12 2 15,-2-1-1 1,-16 5 2-16,-6 11-3 0,-13 11 0 16,0 8 6-16,-7 8-6 15,-30 3-3-15,5 2-3 16,-7 2 3-16,8 0-4 15,2 0 1-15,13 8 6 16,10 18 0-16,6 11-2 16,0 6 1-16,0 3 1 15,0-6 0-15,35-9-1 16,-1-5 1-16,18-12-4 16,11-11-9-16,-2-3 2 15,15-5 11-15,7-27 0 16,-1-11 0-16,-2-3 8 0,-14 3-8 15,-25 4 0-15,-13 10 3 16,-28 0 2-16,0 7-3 16,0 5 1-16,-22 5 0 15,-25 4 13-15,3 8-16 16,0 0-1-16,2 0-5 16,7 8 8-16,10 18-4 15,9 4 2-15,2 5 0 16,14 0-4-16,0-6 4 15,14-7-9-15,33-8-4 16,4-8-27-16,7-6 9 16,2 0 6-16,7 0 16 15,2-8 6-15,-15-8 3 0,-15 9 0 16,-17 4 6-16,-16 3 0 16,4 0-3-16,-4 0-3 15,10 26 2-15,-1 19 29 16,-5 13-24-16,9 10 1 15,-2 6 22-15,5 7-20 16,-3 2 10-16,0-1 9 16,-10-2-24-16,-3-2 13 15,-6-18-18-15,0-17 0 16,0-21 0-16,0-19 5 16,0-3-5-16,0 0 3 15,4-8-1-15,14-33 28 0,8-24-20 16,19-21-4-16,9-20-4 15,-1-10 0-15,2 0 0 16,-5 11-2-16,-18 22 0 16,-1 20 0-16,-15 23 0 15,1 20 0-15,-12 12 0 16,-5 8 1-16,0 0-3 16,0 0-4-16,11 0-9 15,8 17 11-15,-3 12 3 16,6 7 1-16,-3-1 2 15,-1 2-2-15,-2-3 2 16,-5-8-2-16,3-9 0 16,0-6-2-16,-4-7 2 0,2-4-3 15,7 0 3 1,3 0 0-16,10-25 6 0,2-13-6 16,5-5 0-16,-1-3 3 15,-13 3-2-15,-1 9 2 16,-13 8-2-16,-8 10-1 15,5 9 2-15,-8 4-2 16,6 3-6-16,-6 0 3 16,8 0 0-16,9 3-10 15,-1 20 5-15,12 3 8 16,-2 0 4-16,2-7-4 16,0-7 0-16,-9-4-3 0,11-4 2 15,-8-4 0-15,9 0-1 16,1 0 2-16,4-22 7 15,2 1-7-15,-13-8 0 16,-3 3 5-16,-16 0-4 16,-6 4 2-16,0 4-2 15,0 7 5-15,0 5 10 16,0 6-9-16,0 0-1 16,0 0-3-16,0 0-3 15,0 0-1-15,0 0 0 16,0 0 1-16,0 0 2 15,0 0-2-15,0 0 0 16,0 0-2-16,0 0 2 16,0 0 0-16,0 0 0 15,0 0 0-15,0 0 6 0,0 0-6 16,0 0 0-16,0 0 4 16,0 0-2-16,0 0-2 15,0 0 0-15,0 0 0 16,0 0 2-16,0 0-2 15,0 0 0-15,0 0-1 16,0 0 1-16,0 0-1 16,0 0 0-16,0 0 1 15,0 0-1-15,0 0 0 16,0 0 1-16,0 0 2 16,0 0 0-16,0 0-4 15,0 0 4-15,0 0-2 0,0 0 1 16,0 0-1-16,0 0-1 15,0 0-1-15,0 0 4 16,0 0-4-16,0 0 1 16,0 0 1-16,0 0 3 15,0 0-2-15,0 0-1 16,0 0 5-16,0-2-5 16,0 2 0-16,0-4-3 15,-12 2 3-15,2 2-1 16,10 0-6-16,-6 0 1 15,6 0 5-15,-6 0-9 16,6 0 4-16,-4 17-6 16,-2 15 12-16,0 7 4 15,6 1-4-15,0-3 0 16,0-3-3-16,6-5 3 16,32-9-3-16,1-6-6 0,5-8 0 15,-3-6 2-15,9 0-7 16,5 0 7-16,-1-25 7 15,-7-9 0-15,-2 0 0 16,-13-1 0-16,-13 3 2 16,-16 2 7-16,-3-3-9 15,0 11 5-15,0 1 6 16,0 10-2-16,0 8 4 16,0 3-7-16,0 0-2 15,0 0-4-15,0 0-11 16,0 3-1-16,0 26 8 0,0 14 4 15,0 5 3-15,0-2-2 16,0-4 0-16,0-7 1 16,22-12-2-16,6-9-5 15,5-8 4-15,5-6-8 16,0 0-1-16,1 0 6 16,-3-15 4-16,3-16 2 15,-1-1-2-15,-13-2 0 16,-1 0 5-16,-10 6-2 15,-14 8-1-15,0 5-1 16,0 10-1-16,0 5 5 16,0 0-5-16,8 0-7 15,-2 2-1-15,-3 24-3 0,10 9 11 16,-7-1-1-16,-3-5 2 16,10-7 2-16,3-8-3 15,6-11-4-15,9-3 4 16,2 0 0-16,11-11 0 15,0-23 0-15,3-9 1 16,-1-1 1-16,-21-2 2 16,-12 7-4-16,-13-4 5 15,0 10-4-15,0 6 8 16,-13 7-4-16,-3 14 7 0,7 6-2 16,2 0-10-1,-2 15 0-15,-5 33-3 0,6 13 3 16,-6 11 5-16,14-10-5 15,0-11 0-15,0-11 0 16,22-17-4-16,17-9-4 16,12-14 3-16,5 0-30 15,5-14-36-15,-1-26-120 16,-27-9-180-16</inkml:trace>
  <inkml:trace contextRef="#ctx0" brushRef="#br0" timeOffset="3646">4739 186 621 0,'0'0'227'0,"0"0"-71"16,0 0 14-16,0 0-54 15,0 0-8-15,0 0-45 16,0 0-31-16,-66-72-9 15,63 72-23-15,-10 9-2 16,-3 37 2-16,-1 17 2 0,3 15 11 16,6 2-13-1,8 2 1-15,0 2 13 0,8-8-14 16,36-9 0 0,13-17 0-16,4-12-6 0,-8-15-45 15,7-9-76-15,1-14-105 16,9 0-103-16,13-20-404 15</inkml:trace>
  <inkml:trace contextRef="#ctx0" brushRef="#br0" timeOffset="3886">5267 192 631 0,'0'0'199'0,"0"0"-78"16,0 0 1-16,0 0-11 15,0 0-13-15,0 0-50 16,-10-92-20-16,51 92-26 16,27 26 15-16,1 15 23 15,13 10-12-15,-2 6-12 16,-3 9 1-16,-17 2-16 16,-22 4 0-16,-32 5-1 15,-6 11-32-15,-60 9-119 16,-42 13-225-16</inkml:trace>
  <inkml:trace contextRef="#ctx0" brushRef="#br0" timeOffset="4401">4956 1901 617 0,'0'0'193'15,"0"0"-70"-15,0 0 16 16,0 0-1-16,0 0-47 15,0 0-16-15,-16-57-34 16,16 57-7-16,-3 9-24 16,-5 37-4-16,3 19 9 15,5 22 20-15,0 7-17 0,0 0-2 16,0 0-14-16,32-5 4 16,2-11-1-16,7-18-5 15,11-21-15-15,2-13-69 16,5-12-58-16,12-14-111 15,11 0-150-15</inkml:trace>
  <inkml:trace contextRef="#ctx0" brushRef="#br0" timeOffset="4673">5693 1925 777 0,'0'0'141'0,"0"0"-5"16,0 0-24-16,0 0 6 16,0 0-58-16,0 0-33 15,-67-43-13-15,112 62-9 16,24 28-5-16,13 15 60 16,-5 12-31-16,-14 9-2 15,-15 14-15-15,-10 10 4 16,-19 1-6-16,-19-5-10 15,0-5-2-15,-60-15-30 16,-32-12-129-16,-1-11-292 16</inkml:trace>
  <inkml:trace contextRef="#ctx0" brushRef="#br1" timeOffset="124861">6290 498 435 0,'0'0'358'0,"0"0"-231"16,0 0 1-16,0 0-3 15,0 0-38-15,0 0-20 16,-70 12-50-16,117-12-11 16,17-9 25-16,10-2 13 15,-11-1-6-15,6 3-11 16,-3-3-7-16,2 4 6 0,2-3-17 15,-7 2 4-15,5 1-5 16,-15 2 0-16,-15 0 3 16,-22 6-11-16,-10 0 0 15,-6 0 12-15,0 0-11 16,0 0 5-16,0 0 10 16,-44 0-10-16,-33 0 6 15,-21 0-12-15,-4 0 0 16,13 0 3-16,32 0-2 15,19 0-1-15,26 0 6 16,12 0-5-16,0 0 2 16,0 0-3-16,0 0-4 15,0 0-3-15,38 0 4 16,23 0 3-16,8 0-2 0,8 0 7 16,-5 0-8-1,1 0 3-15,10 0 0 0,-6 3 4 16,-11 12-4-16,-9-1 0 15,-12 6 4-15,-17-3-4 16,-18 3 0-16,-10 6 0 16,-6 6 0-16,-65 1 0 15,-28 2 0-15,5-3-34 16,4-13-43-16,37-2-54 16,31-8-102-16,22-9-155 15</inkml:trace>
  <inkml:trace contextRef="#ctx0" brushRef="#br1" timeOffset="125348">7894 152 847 0,'0'0'264'16,"0"0"-114"-16,0 0 3 15,0 0-48-15,0 0-34 16,0 0-32-16,0-31-18 16,0 31 9-16,0 0-21 15,0 0 0-15,0 0-9 0,0 0 1 16,0 8-3-16,0 26 2 16,-13 7 0-16,-9 1 9 15,19-1-9-15,3-10 0 16,0 1 0-16,3-10 1 15,41-2-4-15,3 0 1 16,11-5 2-16,-1-1 0 16,1 0 2-16,-11 0-2 15,-3 3 4-15,-11 0-3 16,-8 4 1-16,-3-4-2 16,-15-2 0-16,-1-2 9 15,-6 5-8-15,0 4 6 16,-16 1 0-16,-45 3-2 0,-15 0 6 15,-13-3-11-15,-7-3-4 16,14-6 0-16,13-2-17 16,17-10-24-16,30-2-6 15,7 0-34-15,15-17-29 16,0-34-114-16,34-21-241 16</inkml:trace>
  <inkml:trace contextRef="#ctx0" brushRef="#br1" timeOffset="125548">7796 220 797 0,'0'0'260'0,"0"0"-106"0,0 0-5 16,0 0-63-16,0 0-44 16,0 0-30-16,288-151-5 15,-158 125-4-15,4 4-3 16,-13 8 0-16,-30 8-62 15,-8 6-88-15,-29 0-79 16,-21 6-122-16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04:34.03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211 441 135 0,'0'0'360'16,"0"0"-232"-16,0 0 7 15,0 0-1-15,0 0-31 0,0 0-22 16,0-11-1-16,0 11-34 15,0 0-5-15,0 0-4 16,0 0-12-16,0 0-1 16,0 0-18-16,0 0-5 15,0 0 11-15,0 0-10 16,0 0-4-16,0 0 1 16,0 0 1-16,0 0-1 15,0 14-6-15,0 12 7 16,-11-3 0-16,5-12 3 15,6 0-3-15,0-5 0 16,0 3 1-16,0-1-5 16,0 1 1-16,6 6 3 15,16 1 3-15,5 2 0 0,1 2-3 16,-3-1 0-16,-3-1 2 16,7 2-3-16,-6 0 1 15,2 3 0 1,-3-1-1-16,7-2 5 0,-14-3-4 15,1-5 0-15,-6 0 1 16,-10-7-2-16,0-5 1 16,0 4 0-16,0-2 2 15,0 9-2-15,-22 1 0 16,-26 5 3-16,-5-3-3 16,-2-6 11-16,11 2-11 15,0-10-7-15,11 2-7 0,8-2-67 16,3 0-39-16,9 0-34 15,13-12-72-15,0-10-107 16</inkml:trace>
  <inkml:trace contextRef="#ctx0" brushRef="#br0" timeOffset="235">315 398 465 0,'0'0'171'0,"0"0"-5"16,0 0-51-16,0 0-26 16,0 0 6-16,0 0-57 0,-38-43-15 15,38 35-7 1,22-4-14-16,19 1 9 0,3-3-11 16,24-10 0-16,7 2-7 15,2-4-15-15,-3 9-87 16,-24 9-79-16,-40 8-90 15</inkml:trace>
  <inkml:trace contextRef="#ctx0" brushRef="#br0" timeOffset="57391">1808 550 311 0,'0'0'197'15,"0"0"-113"-15,0 0-17 16,0 0 12-16,0 0-11 16,0 0-34-16,0 0-14 15,0-14-9-15,0 14 4 16,0-3-1-16,0 3-1 15,0 0 9-15,0 0-4 16,0 0-3-16,0 0-5 16,0 0-6-16,0 0 1 15,0 0 0-15,0 0-4 16,0 0 2-16,0 0-1 0,0 0 1 16,0 0-2-1,0 0 1-15,0 0 1 0,0 0-3 16,0 0-24-16,0 0-33 15,0-3-32-15,0 3-93 16,0 0 12-16,-16 0-315 16</inkml:trace>
  <inkml:trace contextRef="#ctx0" brushRef="#br0" timeOffset="57974">1728 536 309 0,'0'0'167'0,"0"0"-77"0,0 0 11 16,0 0-32 0,0 0 9-16,0 0-23 0,-60-17-33 15,51 17-12-15,-4 0-4 16,13 0-4-16,0 0 4 15,0 0-4-15,0 0-1 16,16 0-1-16,67 0 1 16,32-12 28-16,20-5 2 15,-11 0-16-15,-20 0-4 16,-33 5-6-16,-30 4-2 16,-21 2 1-16,-17 6-3 15,-3 0 2-15,0 0 7 16,0 0 1-16,0 0-11 15,-9 35 2-15,-46 15-2 0,1 13 10 16,1-1-3-16,7-6-3 16,9-5-1-16,8-5-3 15,7-9 2-15,2-5 0 16,4-7-2-16,-3-2-8 16,16-6-60-16,3-3-35 15,0-5-52-15,0-9-21 16,0 0-81-16</inkml:trace>
  <inkml:trace contextRef="#ctx0" brushRef="#br0" timeOffset="58180">1808 790 149 0,'0'0'133'0,"0"0"-89"15,0 0-5-15,0 0 59 16,0 0-34-16,0 0-19 16,197-54-22-16,-121 40-17 15,0-4-6-15,10 1-9 16,4-3-160-16</inkml:trace>
  <inkml:trace contextRef="#ctx0" brushRef="#br0" timeOffset="109043">560 136 402 0,'0'0'304'16,"0"0"-131"-16,0 0-23 15,0 0-43-15,0 0-16 16,0 0-9-16,38-131-39 16,-38 126 26-16,0 5-34 0,0 0-35 15,0 5 0-15,0 28-9 16,0 18 9-16,-22 18 27 16,-16 11-22-16,-11 6 16 15,-1 2 0-15,-10 7-13 16,-4 8 18-16,-7-2-26 15,-4-8 0-15,2-7 6 16,18-15-6-16,30-14-16 16,9-16-80-16,16-15-109 15,0-11-81-15,0-14-160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03:58.8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299 1787 536 0,'0'0'204'0,"0"0"-110"16,0 0 36-16,0 0 11 16,0 0-40-16,0 0-35 15,54-20-10-15,-54 2-38 16,6 1 12-16,-6-3 4 16,0-1-2-16,0-4-18 15,0 3-11-15,0 5 3 0,-16 3-6 16,-6 8-2-1,0 6-2-15,-16 0-15 0,-16 8 9 16,-6 29 9-16,6 9-22 16,6 9 13-16,19-1 8 15,14-5-15-15,15-10-9 16,0-10-2-16,0-12-7 16,0-11-8-16,25-6 19 15,33 0 20-15,5-32 4 16,6-8 3-16,-14 6 8 15,-17 9-2-15,-16 4 10 16,-10 16 11-16,-8 2 19 16,-4 3-22-16,0 0-21 15,0 0-6-15,0 17-3 0,0 35-23 16,0 25 26-16,0 26 21 16,0 5-9-16,0 10 3 15,0 4-1-15,0 1-5 16,0-9-5-16,0-20-4 15,0-24 0-15,6-30 0 16,8-21 2-16,-11-15-2 16,8-4 7-16,0 0 18 15,17-47 32-15,13-21-11 16,3-18-37-16,2-3 8 16,-15 10-12-16,-15 13 4 15,-3 14-4-15,-13 17-4 16,0 16 0-16,0 8-1 15,0 7 0-15,0 2 0 0,0 2-14 16,0 0-50-16,0 0-54 16,0 0-95-16,0 0-141 15,15-6-348-15</inkml:trace>
  <inkml:trace contextRef="#ctx0" brushRef="#br0" timeOffset="333">1027 1810 358 0,'0'0'364'16,"0"0"-222"-16,0 0 16 0,0 0-30 15,0 0-59-15,0 0-25 16,-16-9-34-16,16 9 0 16,0 0-9-16,0 0-1 15,0 0-4-15,0 0-9 16,0 0 13-16,0 9 11 15,0-3-11-15,0-6 0 16,0 0 4-16,0 0-4 16,0 0 0-16,0 0 0 15,0 0 4-15,0 0 16 16,0 0-14-16,0 0 0 16,0 0-2-16,0 0-4 15,-9 0-12-15,-7 0-50 0,-1 0-43 16,-2 0-59-1,10 2-57-15,9 10-67 0</inkml:trace>
  <inkml:trace contextRef="#ctx0" brushRef="#br0" timeOffset="455">1027 1810 522 0</inkml:trace>
  <inkml:trace contextRef="#ctx0" brushRef="#br0" timeOffset="1001">1027 1810 522 0,'305'74'122'0,"-308"-74"3"0,3 0 6 0,0 0-44 15,0 0-41-15,0-3-44 0,0-6 1 16,9-2-3-16,35-6 3 16,10-3 8-16,-12 0-9 15,-14 3-1-15,-5-1 12 16,-14 7-6-16,-9-2 18 15,0-5 11-15,0-3-7 16,0 1-10-16,-25 7-13 16,-10 1 3-16,10 6 7 15,-5 6-15-15,8 0-1 16,-3 0 0-16,-3 6-2 16,9 19-3-16,6 10 5 15,13 5 0-15,0 6-2 16,0 3 6-16,22-1-7 15,22 1 4-15,10-10-1 0,7-7 4 16,-7-12-4-16,-6-9-1 16,-1-7 0-16,-12-4 2 15,3 0 2-15,-7-4 4 16,8-24-3-16,-7-9 8 16,3-3-12-16,-10-3 0 15,-13 2 20-15,-7 11 0 16,-5 6 2-16,0 7-10 15,6 12-5-15,-1 5 3 16,6 0-10-16,-11 0-8 16,6 0 0-16,10 8-23 15,6 21 29-15,9 8 0 16,1 0 2-16,-10-3 5 0,8-2-5 16,-8-9 0-16,-7-12-2 15,1-5-4-15,-10-6-6 16,-2 0-4-16,8 0 16 15,4-9-4-15,23-22 0 16,8-7-20-16,13 7-29 16,-11 17-89-16,-12 14-78 15,-18 0-189-15</inkml:trace>
  <inkml:trace contextRef="#ctx0" brushRef="#br0" timeOffset="1964">2316 1866 247 0,'0'0'177'0,"0"0"-31"15,0 0-31-15,0 0 5 16,0 0-16-16,0 0-30 15,-31-45-28-15,31 45-18 0,0 0-16 16,0 0-11-16,0 6-1 16,0 25 3-16,0 9-2 15,0 6 12-15,0-3-13 16,9 0 3-16,13-6 0 16,0-9-1-16,5-1-2 15,1-13 0-15,0-6-45 16,4-2-15-16,7-6-25 15,2 0-40-15,9-12-32 16,-6-13-121-16</inkml:trace>
  <inkml:trace contextRef="#ctx0" brushRef="#br0" timeOffset="3099">2676 1944 447 0,'0'0'130'16,"0"0"-6"-16,0 0-28 16,0 0-19-16,0 0-11 15,0 0-27-15,-99-134-3 16,74 128-4-16,-5 3-14 16,2 3-10-16,9 0-8 15,-3 0 0-15,0 9-3 16,0 17 3-16,6 4-2 0,10 8 2 15,6-7 0-15,0-1-2 16,0-8-2-16,0-8-21 16,34-6 9-16,-15-1 1 15,3-7 12-15,-6 2-3 16,-2-2 6-16,8 9 1 16,-6 5-1-16,-1 12 0 15,1 11 11-15,0 10-6 16,-10 15 16-16,1 3-2 15,-4 11-3-15,3 2 11 16,10 12-24-16,-4 4 3 16,-2 0 2-16,-1-11-5 0,10-18-1 15,-8-24-2-15,-2-21 0 16,-2-14 2-16,-1-6-1 16,-6 0 29-16,0 0 48 15,9-46 20-15,4-26-52 16,6-22-44-16,9-15-1 15,-6-2 9-15,0 2-8 16,-11 1-2-16,-5 5 0 16,-6 9 3-16,0 13-3 15,0 24 0-15,0 25 0 16,0 21 1-16,0 8-1 16,0 3-3-16,0 0-1 15,0 0-10-15,26 24-5 16,11 18-4-16,14 13 23 15,-12 2 0-15,-1-4 0 0,-7-6 0 16,-2-7 0-16,-9-9 2 16,-3-13-5-16,-6-10-1 15,-5-2-8-15,-6-6 12 16,0 0 0-16,2 0 10 16,6-35 3-16,7-16-12 15,1-13 1-15,6 5-2 16,-6 4 0-16,-3 15 1 15,-4 15 0-15,-1 13-2 16,-3 10-1-16,12 2-8 16,5 5-1-16,16 33-12 15,3 16 14-15,-7 0 6 0,-7 0-9 16,1-16 11-16,-12-13-4 16,6-11-6-16,-6-8 11 15,-10-6-7-15,3 0 7 16,-2 0 4-16,16-14-3 15,-4-20 8-15,3-13-7 16,-6-4 0-16,-16-3 8 16,0-6-10-16,0 6 0 15,-16 8 18-15,-17 15-8 16,5 13 2-16,9 13-4 16,6 5 4-16,7 0-12 15,6 0-17-15,-3 31 4 16,3 25 10-16,0 8 5 0,0 5-2 15,0-9 0 1,25-9 2-16,13-10-6 0,-7-13 4 16,8-8-2-16,-1-8-1 15,6-12-8-15,8 0 6 16,5 0 4-16,4-26 2 16,-1-11 10-16,-13-1-11 15,-8 1 0-15,-11 5 15 16,-18 13-12-16,-10 7-1 15,0 7-2-15,0 5-5 16,-41 0-120-16,-27 14-283 16</inkml:trace>
  <inkml:trace contextRef="#ctx0" brushRef="#br0" timeOffset="3840">4289 1212 469 0,'0'0'247'0,"0"0"-86"15,0 0-22-15,0 0-25 16,0 0-5-16,0 0-44 0,-41-54-46 15,41 54-15-15,-13 11-4 16,-12 32 4-16,-3 17 23 16,-2 11-8-16,11 10-9 15,7 7 10-15,5 13-12 16,7 7 10-16,0 7 1 16,0-7-17-16,46-11 0 15,20-20-2-15,3-16 0 16,-2-19-1-16,-3-19-65 15,3-12-60-15,-4-11-59 16,3 0-160-16</inkml:trace>
  <inkml:trace contextRef="#ctx0" brushRef="#br0" timeOffset="4891">4784 1761 454 0,'0'0'189'16,"0"0"-30"-16,0 0-43 16,0 0 33-16,0 0-31 15,0 0-34-15,0-37-25 16,0 34-11-16,0 1 8 15,0 2-21-15,0 0-6 16,0 0 2-16,0 0-21 16,0 0-1-16,0 0-9 0,0 0-7 15,0 0 5-15,0 0-7 16,-16 2 9 0,1 12 1-16,-7 0-1 0,15-5-2 15,7 0 0-15,0-3 2 16,0-1 0-16,0 7-8 15,16-4 8-15,28 4-2 16,5 2 4-16,1-2-4 16,-3 2 2-16,-8 6 0 15,-1-3 1-15,-9 5-1 16,-6 2 0-16,-9 4-1 16,-9 3 1-16,-5-2-2 15,0-3-2-15,0-4 4 16,-27-1-1-16,-23-3 1 15,-7-4 0-15,-10-3-2 0,7-6-11 16,-1-1-32-16,7-4-29 16,23 0-29-16,9-4-29 15,17-26-68-15,5-23-21 16,0-1 12-16</inkml:trace>
  <inkml:trace contextRef="#ctx0" brushRef="#br0" timeOffset="4942">4784 1761 282 0</inkml:trace>
  <inkml:trace contextRef="#ctx0" brushRef="#br0" timeOffset="5048">4784 1761 282 0,'-8'-31'174'0,"0"22"-6"0,2 3 2 0,6 3-23 16,0 3-53-16,0-2-22 15,0-7-15-15,22-2-37 0,39-4-9 16,24-2-10-16,8 3-2 16,-4 3-79-16,-10-7-199 15,-18-5-540-15</inkml:trace>
  <inkml:trace contextRef="#ctx0" brushRef="#br0" timeOffset="5311">5252 1212 812 0,'0'0'212'16,"0"0"-85"-16,0 0 14 0,0 0-73 15,0 0-52-15,0 0-12 16,137 11 8-16,-36 30 36 16,10 13-27-16,4 9 2 15,-24 11-3-15,-20 6-16 16,-27 5 8-16,-44 14-11 16,0 9 1-16,-105 12-2 15,-35 0-73-15,-19-6-118 16,8-19-150-16</inkml:trace>
  <inkml:trace contextRef="#ctx0" brushRef="#br0" timeOffset="8371">436 4312 560 0,'0'0'112'15,"0"0"-20"-15,0 0-11 0,0 0-8 16,140-146 2-16,-74 97-11 16,-5 3-16-16,-14 3 17 15,-18 9-27-15,-26 3 5 16,-3 5 7-16,0 3-21 16,-3 9-4-16,-26 5-14 15,-15 6-8-15,-4 3-6 16,-6 0-4-16,-12 29 7 15,8 11 1-15,8 3 3 16,23 11-8-16,16 1 2 0,11 4 2 16,0-1-3-1,60-7 3-15,6-12-2 0,8-9-2 16,1-19-14-16,-1-11 18 16,-5 0-4-16,2-34 4 15,-2-19 9-15,5-3-8 16,-11-1 4-16,-19 9-5 15,-19 13 1-15,-5 9 9 16,-20 12-5-16,0 6 10 16,0 4 9-16,0 4-11 15,0 0-7-15,0 0-6 16,0 0-14-16,0 0 10 16,10 18-22-16,6 16 26 15,6 11-2-15,0 2 3 16,0-5-1-16,1-11 0 15,-4-7 1-15,0-17-1 0,-10-7-8 16,7 0-18-16,12 0 26 16,-2-27-4-16,5-13 4 15,5-6 3-15,-14 6 0 16,-3 2 0-16,0 10-3 16,-3 11 0-16,-13 5 4 15,3 7-4-15,10 5-5 16,12 0-7-16,5 5 5 15,14 21 4-15,-9 10-4 16,14-6 6-16,-5 2-4 16,3-12-2-16,-12-10-2 15,-5-4 2-15,-11-6 5 16,0 0 2-16,3-10 0 0,5-25 5 16,-5-3 6-16,-9-5-8 15,-10 4 5-15,-6-1-3 16,0 6 9-16,-47 13 11 15,-8 8-19-15,11 6-4 16,6 7-4-16,-1 0-3 16,11 7-1-16,-4 18 1 15,16 9 5-15,16-2-2 16,0-1-2-16,0-6-4 16,29-4-16-16,12-4-2 15,-7-12 12-15,2-2 6 0,-7-3 8 16,-7 0-1-1,0 3 1-15,0 9 0 0,-2 5 2 16,2 11-1-16,0 13 8 16,-6 8 10-16,6 11-3 15,-10 8 4-15,4 0-3 16,6-5 1-16,-3-3 8 16,3-11-15-16,1-3 1 15,-7-9-8-15,0-11-2 16,-10-12 1-16,-6-11 0 15,7-3-3-15,-7 0 18 16,3 0 23-16,3-34 8 0,7-27-37 16,6-21-8-1,4-21 5-15,-1-17-9 0,-6-6 0 16,-4 11 5 0,-12 24-2-16,0 30-1 0,0 30-2 15,0 23 0-15,0 8 0 16,0 0 0-16,0 0-12 15,16 8 7-15,16 27-11 16,5 10 15-16,9 7 1 16,-5-4 0-16,-7 1 1 15,4-9-1-15,-13-11 0 16,-8-12-2-16,2-15 0 16,-16-2 1-16,4 0 1 15,-7 0 1-15,0-2 11 16,6-30-12-16,-3-11 3 15,3-8 2-15,1 0-2 16,-4 11-3-16,3 8 0 0,-6 15 0 16,0 11 1-16,0 6-1 15,7 0-5-15,-7 0 3 16,22 0-19-16,1 9 0 16,15 17 16-16,3 0 3 15,-4-1-1-15,1-5 0 16,-2-2-2-16,-4-13 4 15,-7-5-9-15,3 0 8 16,-1 0-1-16,1-5 3 16,3-19 8-16,-8-1-6 0,-11-4-1 15,-9 1 6 1,-3-6-6-16,0-1 2 0,0 1-1 16,-31 2-2-16,1 12 11 15,11 15-11-15,8 5 12 16,0 0-12-16,11 0-1 15,0 11-16-15,0 26 9 16,0 12 8-16,0 8 2 16,0-12-2-16,22-2 0 15,17-9 0-15,-7-14 0 16,-1-8-3-16,-2-12-9 16,10 0 12-16,-1 0 2 15,-1-14-1-15,1-12 0 0,1-5 8 16,-14-1-7-1,-9 1-2-15,0 2 2 16,-10 4 0-16,1 4 4 0,-7 4-6 16,0 8 0-16,0 9 11 15,0 0-6-15,0 0-1 16,0 0-4-16,0 0-7 16,0 0 2-16,9 13-12 15,13 17 12-15,11 14 2 16,-5 4 6-16,-3-8-1 15,4-6-2-15,-1-14 0 16,-9-11-3-16,9-6-8 16,-4-3 11-16,1 0 1 15,-3-14 1-15,0-12 4 0,-6-8-6 16,-16-3 7-16,0-6-2 16,0 3-5-16,0 6 0 15,0 11 12-15,0 13-6 16,0 10 10-16,0 0-13 15,0 0-3-15,0 0-3 16,0 10-16-16,0 18 9 16,22 7 10-16,1-1 0 15,9-6 2-15,-1-8-2 16,4-5-7-16,-10-10 4 16,11-5-9-16,-11 0 12 15,7-5 6-15,5-27-5 16,-2-2 2-16,-10-3-3 0,-11-6 1 15,-14 3 9-15,0-10-9 16,0 8 5-16,-28 8 7 16,-2 11-8-16,14 14 6 15,7 9-9-15,-4 0-2 16,4 9-8-16,-7 34-9 16,-6 20 17-16,6 11 1 15,16-2 4-15,0-13-5 16,10-7 0-16,40-17 0 15,13-19-5-15,-2-7 5 16,15-9-2-16,-6 0-19 16,-3-20-53-16,-28-10-117 15,-39 2-209-15</inkml:trace>
  <inkml:trace contextRef="#ctx0" brushRef="#br0" timeOffset="9099">5007 3073 761 0,'0'0'166'15,"0"0"-11"-15,0 0 14 16,0 0-46-16,0 0-48 0,0 0-33 15,0 0-13-15,-102-31-3 16,86 45-26-16,-18 34 1 16,-7 23 24-16,-17 16-4 15,17 10-13-15,6 6 2 16,10 11 3-16,3 1 3 16,22-7-15-16,0-13 2 15,0-24 2-15,0-14-5 16,38-19-4-16,6-14-41 15,17-23-46-15,18-1-29 16,18-34-77-16,-4-15-177 16</inkml:trace>
  <inkml:trace contextRef="#ctx0" brushRef="#br0" timeOffset="9451">5306 3571 736 0,'0'0'195'0,"0"0"-58"16,0 0-6-16,0 0-1 15,0 0-64-15,0 0-35 16,-79-38-28-16,79 38-3 16,8 0-2-16,41 0 2 15,11 0 4-15,1 0-2 0,-8 0 0 16,-15 0-2-1,-16 0 4-15,-6 0-4 0,-10 0 0 16,2 18 0-16,1 7 0 16,-9 13 5-16,0 11 2 15,0 4 6-15,0 2-2 16,-23-1-11-16,1-8 1 16,6-8-3-16,10-10-15 15,6-12-51-15,0-4-76 16,0-6-43-16,0-6-85 15,19 0-309-15</inkml:trace>
  <inkml:trace contextRef="#ctx0" brushRef="#br0" timeOffset="9743">5801 3182 622 0,'0'0'281'15,"0"0"-156"-15,0 0 41 16,0 0-55-16,0 0-21 16,0 0-59-16,-28-51-21 15,28 51-10-15,19 14-7 16,34 23 7-16,18 9 25 16,-5 11-12-16,4 11 8 15,-16 9 6-15,-7 6-6 0,-24 4-8 16,-23-2-10-16,0-4-2 15,0-16-1-15,-37-8-5 16,-12-11-72-16,-11-6-102 16,7 0-160-16,-2-3-561 15</inkml:trace>
  <inkml:trace contextRef="#ctx0" brushRef="#br1" timeOffset="135705">1936 315 614 0,'0'0'180'15,"0"0"-57"-15,0 0-3 16,0 0-15-16,0 0-44 16,0 0-40-16,-10-12 9 15,10 12-30-15,3 0 0 16,26 0-3-16,15 0 18 15,3 14-4-15,20 6 7 16,-2 0-18-16,1 3 20 0,-6 0-20 16,-2 0 0-1,-14-3 6-15,-16 0-4 16,-6-5-2-16,-19-4 0 16,-3-6 2-16,0-2 7 15,0 3-7-15,-9 6 0 0,-45-1 9 16,-19-2-4-16,10-9-6 15,9 0-1-15,21-26 6 16,21-29 6-16,12-19-12 16,17-12 0-16,65 3-5 15,15 9 11-15,-4 20-7 16,-13 11 1-16,-14 17 0 16,-28 12-5-16,-10 11 5 15,-11 3-18-15,-7 0-41 16,-4 17-63-16,-6 11-33 0,0 4-98 15,0-1-310-15</inkml:trace>
  <inkml:trace contextRef="#ctx0" brushRef="#br1" timeOffset="163132">1398 274 507 0,'0'0'165'0,"0"0"-24"16,0 0-38-16,0 0-9 15,0 0 15-15,0 0-48 16,0-68-4-16,0 68-11 16,0 0-27-16,0 0 0 15,0 14-19-15,0 32 0 16,0 17 23-16,0 11-21 16,0 9 8-16,0 6-4 15,0 2-3-15,0 4 7 16,0-7-10-16,0-11 0 15,3-19 2-15,10-19-2 16,-4-15-13-16,15-16 4 16,-2-6 3-16,0-2 0 0,9 0 6 15,-2-8 0-15,-4-20 10 16,-11-8 0-16,-14-6-4 16,0-4 8-16,0-2-2 15,-24-1 1-15,-26 6-13 16,-5 7 0-16,8 10-2 15,3 5 9-15,12 7-10 16,10 9 3-16,13 0 0 16,9 1 3-16,-8 0-3 15,8 2 0-15,-5-1-9 16,-4 1 2-16,1 2-6 16,2-3 6-16,6 3 7 15,0-3 2-15,0 0-2 0,0 1-9 16,0-11 5-16,28-3-21 15,33-10 0-15,15-3-28 16,4-2-19-16,-3 3-28 16,-5-4-44-16,-1 3-9 15,-11 3-30-15,-7 6-204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07:01.81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652 657 675 0,'0'0'190'16,"0"0"-61"-16,0 0 7 15,0-160-14-15,0 112-27 16,-28 2-32-16,0 3-19 0,-4 6-3 16,-1 13-5-16,2 8-19 15,2 10-4-15,1 1-8 16,3 5-5-16,-5 0-10 16,-1 20 5-16,-1 25 5 15,1 14 1-15,9 8 0 16,15-1-2-16,7 3 1 15,0-6-5-15,45-1 1 16,19-5-4-16,11-2 3 16,7-1 0-16,-5-6 5 15,-6 2-1-15,-5-6 1 16,-9 0-5-16,-12-4 5 16,-23-7 0-16,-13-3-5 15,-9-5-2-15,0-1-2 0,-56-2-6 16,-18 1-6-16,-12-9-19 15,-6-8-38-15,9-6-42 16,20 0-48-16,24 0-33 16,34-23-72-16,5-14-253 15</inkml:trace>
  <inkml:trace contextRef="#ctx0" brushRef="#br0" timeOffset="1540">1009 821 476 0,'0'0'287'16,"0"0"-93"-16,0 0-31 16,0 0-28-16,0 0-35 0,0 0-41 15,6-15-33-15,-6 15-19 16,0 0-7-16,6 0-8 16,10 6-12-16,0 22 17 15,6 4 2-15,6 5 2 16,-9 1 1-16,11-2 4 15,-2-1-5-15,-3-4 3 16,7-8-2-16,-10-6-2 16,0-5 0-16,-5-11 0 15,-4-1-10-15,2 0 3 16,7 0 7-16,-3-27 1 16,10-10 7-16,-7-3-4 15,-13-3-1-15,4 6 0 16,-10 8-1-16,-3 12-2 0,0 11 0 15,0 6-1-15,0 0 0 16,0 0 0-16,0 0-13 16,14 23-8-16,2 6 20 15,6 5-3-15,0 1 5 16,0-8 1-16,-3-7-1 16,-4-5-5-16,4-9-12 15,-8-6 6-15,-6 0 3 16,-2 0 8-16,11 0 0 15,-5-6 7-15,7-14 0 16,-3-4-4-16,-7 6-1 16,-3 0 2-16,4 1-2 15,2 2-2-15,-3 7 0 0,7 2 0 16,-13 6-1-16,9 0-6 16,7 0-4-16,6 0 6 15,11 24 1-15,5-2-13 16,0 1 10-16,7-1 7 15,-1-5 1-15,-6-4-1 16,0-8-3-16,-18-5 1 16,2 0 2-16,6 0 4 15,-6-18 5-15,-3-9-3 16,0-2-1-16,-19-3 1 0,0-2-3 16,0 9 12-1,-6-1-1-15,-26 11-7 0,-18 7-2 16,8 5-5-16,-2 3-17 15,6 0 13-15,8 3-3 16,8 22 5-16,19 7 2 16,3-4-12-16,0-5-23 15,0-9-2-15,33-8-6 16,-2-3 13-16,4-3 25 16,-16 0 5-16,3 0 5 15,-5 0 0-15,-6 0 9 16,-3 0 10-16,-8 0-1 15,0 0-17-15,9 11-6 16,13 32 1-16,3 24-1 16,10 24 21-16,-10 26 3 15,-3 20 28-15,2 17-10 0,-15 18-8 16,4 8 10-16,-10-3 7 16,3 1-23-16,0-13-19 15,1-16 0-15,-7-26-5 16,0-37 4-16,0-41 0 15,0-21 9-15,0-19-6 16,0-5 2-16,-13-8 32 16,-48-38-7-16,-8-34-37 15,-2-23-1-15,5-23-7 16,12-14-11-16,9-8-7 16,20-7 0-16,19-5-6 0,6 6 10 15,23 14 4 1,46 11 0-16,21 11 13 0,4 7 2 15,11-1 1-15,-1 7-4 16,-11 2 5-16,-13 6 1 16,-20 11 0-16,-16 12 1 15,-22 11 0-15,-22 9 0 16,0 5 0-16,0 3-1 16,-16 3 3-16,-12 12-3 15,0 11 5-15,9 11 4 16,6 9-8-16,-3 0-2 15,10 0-3-15,-11 0-6 16,-8 16-1-16,-4 26 10 16,7 9 2-16,13 5-2 15,9 5-6-15,0 4-4 0,25-2-5 16,35 0 6-16,1-5-6 16,8-19-3-16,-8-10-20 15,-13-18 0-15,-10-11 19 16,-4 0 19-16,-12-2 8 15,-2-24 3-15,-1-6-3 16,-9-7 4-16,-10-1 7 16,0-1-1-16,0-1-11 15,-7 13 10-15,-18 9-11 16,8 14-3-16,6 6 1 0,0 0-4 16,-3 20-18-1,-8 32 18-15,5 20 1 0,4 7 4 16,13-2-5-16,0-8 0 15,32-14-1-15,35-10-2 16,9-16-7-16,7-14-22 16,-14-15-7-16,8 0-13 15,-17-18-26-15,-29-17-20 16,-31 2-45-16,-6-5-135 16,-109 10-463-16</inkml:trace>
  <inkml:trace contextRef="#ctx0" brushRef="#br0" timeOffset="2010">1141 432 321 0,'0'0'175'16,"0"0"-132"-16,0 0-5 15,0 0-6-15,0 0-14 16,0 0 18-16,-148 37-15 16,139-34-1-16,9-3-16 15,0 0 9-15,0 0 0 0,0 0-13 16,14 0 24-16,16 0 42 15,-5 0-17-15,-3 0-7 16,-6 0 14-16,0-3 0 16,-4-14 4-16,-12-3-11 15,0-6 5-15,0 0 16 16,0 1-28-16,0 1 3 16,-34 10-28-16,-8 3-15 15,5 7 1-15,-2 1-3 16,-5 3-1-16,18 0-4 15,-2 18 2-15,12 11 3 16,16 5-61-16,0-2-48 0,10 5-47 16,34-9-19-16,0-2-101 15</inkml:trace>
  <inkml:trace contextRef="#ctx0" brushRef="#br0" timeOffset="4304">4115 906 330 0,'0'0'395'0,"0"0"-298"15,0 0-11-15,0 0 18 16,0 0-20-16,0 0-35 16,-6-22-14-16,34-7-15 15,-3-3 2-15,-9 4 18 16,7-4-2-16,-7-5-4 15,0-1-12-15,-4-1 1 16,-12 2-7-16,0 3 7 16,0 8-3-16,0 9 3 15,-12 9-11-15,-4 4-12 16,-6 4-2-16,-11 0 2 16,8 17 3-16,-13 23 3 15,4 9-6-15,18 8-2 0,16 3 0 16,0-3 2-16,0-5-4 15,28-7 2-15,26-11-5 16,-1-11-2-16,8-11 0 16,-1-12-33-16,5 0 34 15,-6-14 8-15,9-25 7 16,-15-11 6-16,1-15-9 16,-12-13 2-16,-14-10 8 15,-12-12-8-15,-16-3 7 16,0 2-4-16,-6 7-2 15,-41 17 7-15,-8 11-9 16,11 18-5-16,12 19 11 16,9 18-7-16,15 5-6 15,0 6 2-15,-1 2-10 0,-4 53 1 16,4 31 9-16,9 28 7 16,0 9-7-16,0-6 0 15,31-2 1-15,37-18 1 16,1-21-2-16,8-12 0 15,0-21 0-15,-8-17-3 16,-9-12-6-16,-13-14-12 16,-2 0 16-16,-7 0 5 15,0-23 5-15,1-12 4 16,-17-10-4-16,-12-4-2 0,-10-5 7 16,0-2-10-1,-10-5 12-15,-29 9-8 0,1 15-4 16,16 14 18-16,7 15-18 15,2 8 3-15,10 0-3 16,3 6-18-16,-7 44 7 16,7 19 9-16,0 14 2 15,0-8 8-15,16-12-7 16,22-12-1-16,6-11 5 16,-2-11-4-16,-7-15-2 15,-3-11-5-15,-17-3-4 16,1 0 9-16,17 0-10 0,1-17 11 15,7-12 22 1,-6-5-20-16,-10-6 4 0,5-3-3 16,-8 1-2-16,3 9 3 15,-9 11-2-15,-4 10-1 16,-8 12-1-16,-4 0-6 16,6 0-1-16,10 18-13 15,7 18 6-15,-1 5 11 16,-6 2 6-16,-1-7-2 15,1-7 5-15,3-6-5 16,-9-8 3-16,5-13-4 16,-8-2 0-16,2 0-7 15,-1 0 7-15,14 0-2 16,3-9 2-16,10-13 4 16,-10-4 5-16,-3-2-8 0,0 2 3 15,-5 6 0 1,-1 3-2-16,-10 14 0 0,3 0-2 15,-2 3-1-15,-1 0-1 16,16 0-9-16,-6 6-6 16,9 20 13-16,-9 2-7 15,1 1 11-15,-6-7 3 16,0-6-1-16,0-6-2 16,0-7 0-16,-5-3-6 15,4 0 4-15,2 0 2 16,20-9 1-16,7-25 6 15,8-6-2-15,13 3-2 16,-16 8-3-16,-11 12 0 16,-11 6 3-16,-16 8-3 15,4 3 0-15,5 0-8 0,1 0-8 16,19 14 12-16,-10 8-5 16,11-1 9-16,-2-1 3 15,11-6-3-15,-6-5 5 16,5-3-5-16,0-6 1 15,-3 0 0-15,-5 0 4 16,-5-17-2-16,-9-6 7 16,-19-3-7-16,-3-4 5 15,0 3 5-15,0-8-7 16,-25 1 2-16,-6 3-4 16,1 11-4-16,14 11 2 15,10 6-2-15,6 3-6 0,0 0 3 16,0 23-14-16,0 15 16 15,22 7 1-15,11-2 0 16,-2-7 6-16,7-6-5 16,0-10-1-16,-2-9 0 15,-5-5-7-15,1 0 0 16,-4-6 5-16,4 0 2 16,-4 0 1-16,-8 0 0 15,2-6 1-15,-6-8 1 16,6-3-3-16,0-1 5 15,-6 0-5-15,6 2 1 16,8 1-7-16,-8 7 6 16,-7 0-1-16,1 8-5 0,-6 0-4 15,2 0 4-15,-2 16-3 16,-1 7-4-16,4 3 7 16,-4-6 6-16,4-3-4 15,-4-5 2-15,5-4-6 16,-11-8 5-16,10 0-6 15,-4 0-7-15,-2 0 11 16,15 0 1-16,0-5 4 16,3-12 11-16,8 0-10 15,-5 2-2-15,-6 6 2 16,0 4-2-16,-6 5 1 16,0 0-2-16,6 0 0 15,3 0-5-15,3 0 7 16,5 0 2-16,5 5-2 0,12-1 0 15,-1-4 3-15,4 0-2 16,-4-9 4-16,7-16-5 16,-2-13 5-16,-13-8 9 15,-5-14 6-15,-20-9 2 16,-16-11 9-16,0-5-7 16,-22-2-1-16,-33 10-9 15,-5 18-3-15,16 19 8 16,17 17-4-16,12 14-4 15,8 9-1-15,7 0-10 16,0 12-5-16,0 42-17 0,0 26 22 16,0 17 9-16,7 4-9 15,13-8 0 1,2-10-4-16,16-17-63 0,12-20-47 16,8-18-55-16,18-23-85 15,7-5-98-15</inkml:trace>
  <inkml:trace contextRef="#ctx0" brushRef="#br0" timeOffset="4482">7823 529 748 0,'0'0'244'0,"0"0"-182"15,0 0-56-15,0 0 70 0,305-66 3 16,-182 45-46-16,4 2-28 15,-25 8-5-15,-20 11-88 16,-43 0-255-16</inkml:trace>
  <inkml:trace contextRef="#ctx0" brushRef="#br0" timeOffset="7184">226 3162 631 0,'0'0'224'16,"0"0"-120"-16,0 0 19 0,0 0-25 16,0 0-30-16,0 0-18 15,-97-46-27-15,93 46-11 16,-14 17-12-16,-15 40-2 15,1 18 2-15,4 8 12 16,19-4-9-16,9-10-6 16,0-6 3-16,44-12 0 15,14-16-1-15,17-12-1 16,8-17-6-16,9-6 8 16,13-9 3-16,10-34 18 0,-7-8-20 15,-23-4 13 1,-14-2 13-16,-37 6-5 0,-12-1-2 15,-12 12 5-15,-4 11-23 16,-3 16 10-16,4 6-11 16,-7 7-1-16,6 0 0 15,10 0-14-15,12 0-4 16,-3 18 16-16,8 2-6 16,-11-5 2-16,-9-5 6 15,-4-4 0-15,-3-6-3 16,-6 0 4-16,0 0-1 15,0 0 15-15,0 0-13 0,0 0 11 16,0 0-10 0,-6 0 10-16,-26-16-13 0,-2 4-1 15,15 6-1-15,-4 6 0 16,16 0-9-16,-2 0 3 16,-19 14-8-16,-4 32 16 15,-1 11 4-15,5 9-4 16,23-6 0-16,5-12 0 15,0-11 0-15,53-13-5 16,7-15-29-16,11-9 15 16,1 0 3-16,-9-8 16 15,-8-19 3-15,-17-4 6 16,-16-9-5-16,-16-4 19 16,-6-4-6-16,0-4 0 15,-28 7 21-15,-29 2-36 0,-10 10 0 16,-3 15-2-16,3 11 0 15,7 7 1-15,-3 0-1 16,-7 15 1-16,19 31-3 16,4 14 2-16,24 5 0 15,23 1-2-15,0-3 7 16,23-11-7-16,46-7 4 16,24-11-2-16,20-16 0 15,18-15-22-15,6-3 22 16,-7-12 3-16,-6-25 5 15,-9-8-2-15,-11-2-4 16,-18-1-1-16,-20 5 11 0,-25 3-8 16,-11 11-4-16,-21 13 20 15,-3 4-19-15,-6 12 12 16,0 0-13-16,0 0-4 16,0 0 0-16,13 6-17 15,6 22 19-15,19 9 1 16,-2-5 2-16,1-4 3 15,1-5-4-15,-6-9 0 16,-7-5-1-16,-3-7 0 16,0-2-4-16,8 0 5 15,1 0 0-15,13-25 9 16,5-9-7-16,-5-6-1 16,-3-3 2-16,3 0-3 15,-11 14 0-15,-14 15 5 0,-10 12-4 16,-9 2-2-16,6 0-7 15,10 0 1-15,9 28 5 16,13 7-4-16,7 4 6 16,3 0 0-16,-4-6 5 15,-5-4-8-15,-1-9 6 16,-10-9-3-16,-9-11 1 16,3 0 0-16,8 0-1 15,14-11 8-15,-3-21-4 16,12-5 0-16,-1 0-3 15,-14 3-1-15,-7-1 6 0,1 3-6 16,-4 7 0 0,-5 5-4-16,-7 8 10 0,-6 12-12 15,12 0-4 1,-7 0 7-16,9 21-4 0,-10 7-8 16,0-5 5-16,2-3 5 15,-10-6 4-15,-3-8-2 16,-3-4 2-16,0-2 1 15,0 0 3-15,0 0 2 16,0 0 4-16,0-8-9 16,-25-9 6-16,-3 0-11 15,-5 6 5-15,5 2 0 16,-4 3-8-16,10 6-10 16,-11 0 7-16,2 17 9 15,-4 18 2-15,10 10 2 0,12 7-2 16,13-3 0-1,0-7-5-15,0-11-2 0,19-11-8 16,6-10-8-16,4-10-8 16,2 0 23-16,7-15 8 15,7-28 15-15,3-11 5 16,-9-12 3-16,-1-14 12 16,-7-11 2-16,-9-10-21 15,-12-7 8-15,-10 2-13 16,0 6-6-16,0 17 12 15,0 23-9-15,-26 28 4 16,4 18 5-16,13 14-17 0,-4 0 2 16,10 23-2-1,-11 46 0-15,8 20-2 0,6 19 2 16,0-2 0-16,0-6 3 16,45-11-1-16,22-6-4 15,-3-20 3-15,5-18-1 16,-3-19 0-16,-2-15-5 15,-7-11 5-15,1 0 11 16,2-19-6-16,-5-19 3 16,-11-2-6-16,-16-6-2 15,-18-2 11-15,-10-1-11 16,0 0 0-16,0 18 0 16,0 14 3-16,-7 12-6 0,4 5-2 15,-3 0-6 1,6 18 6-16,0 26-2 15,0 9 7-15,0 5 2 0,25-9-1 16,19-3-1-16,2-15 0 16,-9-5 0-16,4-12-1 15,5-11-7-15,-2-3 5 16,9 0-7-16,1-24-59 16,-9-12-32-16,-19-10-84 15,-26-8-94-15,0-3-328 16</inkml:trace>
  <inkml:trace contextRef="#ctx0" brushRef="#br0" timeOffset="7530">3972 2750 627 0,'0'0'173'0,"0"0"-81"16,0 0-10-16,0 0-42 15,0 0-40-15,0 0 0 16,-16 63 6-16,16-31 7 16,0-10-5-16,0-11-1 15,22-4 9-15,16-7 16 16,7 0 15-16,-4 0 20 0,10-25 14 16,-9-10-18-1,-7-6-19-15,-20 1-12 0,-15-5 0 16,0-1-17-16,-37 6-15 15,-24 8-18 1,7 16 10-16,10 10-3 0,28 6-5 16,10 0-37-16,6 22-59 15,14 27 11-15,60 14-51 16,19-9-133-16,4-2-208 16</inkml:trace>
  <inkml:trace contextRef="#ctx0" brushRef="#br0" timeOffset="8123">4849 2735 694 0,'0'0'219'0,"0"0"-32"0,0 0-63 16,0 0-4-16,0 0-51 16,0 0-27-16,-13-128-36 15,13 128-6-15,0 23-9 16,0 32-1-16,0 18 10 15,23 20 2-15,-1-2 3 16,0 6 0-16,1-3-3 16,2-13-2-16,10-13 2 15,3-22 2-15,-1-20-8 16,-10-12-5-16,-13-12-4 16,-6-2-1-16,-2 0 7 15,-3-16 7-15,-3-22 0 16,0-11-1-16,-31 3-6 0,-33 2 3 15,-9 0 1-15,12 10-3 16,7 13-4-16,23 13 1 16,14 2-10-16,12 6-2 15,5 0 20-15,0 0-11 16,0 0 9-16,0 0 1 16,50 0-12-16,45-2 14 15,38-21 15-15,23-11-6 16,-10-4-5-16,-31 4 13 15,-38 9 10-15,-33 13 5 16,-28 6-7-16,-16 6 10 16,0 0-13-16,0 0-22 0,0 12-8 15,12 19-9-15,7 9 17 16,3 3 11-16,-6 3-10 16,7-6-1-16,-1-1 7 15,0-7-7-15,0-3 2 16,-6-3 2-16,0-6-8 15,0-6-11-15,-4-5-64 16,-9-6-47-16,-3-3-56 16,0 0-53-16,0-9-67 15</inkml:trace>
  <inkml:trace contextRef="#ctx0" brushRef="#br0" timeOffset="8456">5500 2530 363 0,'0'0'213'0,"0"0"-103"16,0 0 49-16,0 0-66 15,0 0-27-15,0 0-40 16,-93-41-26-16,85 62 0 16,2 14 9-16,6-4-8 15,0-5 1-15,0-15-2 16,9-2 1-16,20-9-1 15,-4 0 3-15,13-4 55 16,-4-28 19-16,-7-4-18 0,-13-7-7 16,-14 7-21-16,0 1-21 15,0 9-1-15,-14 9-9 16,-25 5-9-16,1 10-11 16,6 2 2-16,4 0-48 15,17 34-48-15,11 17-38 16,11 12-51-16,55 6-172 15</inkml:trace>
  <inkml:trace contextRef="#ctx0" brushRef="#br0" timeOffset="9306">6149 3073 556 0,'0'0'242'0,"0"0"-110"0,0 0-8 16,0 0-8-16,0 0-40 16,0 0 0-16,-93-145-33 15,87 141-19-15,0 4 0 16,2 0-24-16,-2 0-1 16,-11 0-7-16,3 25-9 15,-10 17 17-15,9 9 13 16,8 3-13-16,7-5 5 15,0-4-2-15,22-7-3 16,21-10 0-16,1-7-8 16,0-13-2-16,1-8 10 0,-7 0 0 15,3 0 13-15,-10-26 2 16,-1-5-11-16,-8-7 9 16,-16-7-10-16,-4-1 3 15,-2-3 5-15,0 1-1 16,0-1-2-16,-30 9 4 15,-9 9-12-15,1 10 11 16,7 7-11-16,1 6-5 16,14 8 2-16,7 0-1 15,-7 0-4-15,-3 31 4 16,3 21 4-16,13 11 7 16,3 0-7-16,0-9 0 15,38-3 0-15,17-10 0 0,8-10-2 16,6-11 1-1,5-12-6-15,-5-5 7 0,-8-3 4 16,-13 0-3-16,-9-3 12 16,-8-17-10-16,4-5 3 15,-10-6-1-15,3-5-1 16,-4 1-4-16,-10 2 0 16,3 13 3-16,-7 9 3 15,-4 8-6-15,0 3 0 16,-3 0-1-16,16 0-13 15,-3 11 4-15,9 17 6 16,-9 10 3-16,3-1-2 0,-10-2 6 16,2-4-2-16,8-8 0 15,0-3 1-15,3-11-2 16,-6-9 0-16,3 0 1 16,0 0-1-16,15-12 6 15,8-22 2-15,12-12 6 16,-4 3-14-16,-4 9 15 15,-15 5-15-15,-9 12 2 16,-12 5 1-16,-1 10-3 16,-9 2 0-16,13 0-1 15,4 0-16-15,-9 20 13 16,6 8-9-16,-14 4-29 16,0 5-52-16,0-6-55 15,6-2-77-15,13-9-81 16</inkml:trace>
  <inkml:trace contextRef="#ctx0" brushRef="#br0" timeOffset="9780">7647 3062 424 0,'0'0'322'0,"0"0"-198"15,0 0 3-15,0 0-5 16,0 0-39-16,0 0-30 15,14-87-33-15,55 74-12 16,13 0 2-16,5 6 2 16,-1-2 4-16,-4 0-12 0,4 1 10 15,2 0-10-15,-11-4-1 16,-23 6 5-16,-23 4-5 16,-20-1 4-16,-11 3 2 15,0 0 1-15,0-12 36 16,-11 0-10-16,-36-8-36 15,-13 0-8-15,-1 3 7 16,7 6 1-16,23 2 2 16,17 7 3-16,9-2 5 15,5 2-6-15,0-1-3 16,0 3 15-16,0-5-9 16,0 1 2-16,0 1-9 15,22 3-4-15,22 0 4 0,10 0 2 16,13 0 1-1,9 3 6-15,-12 15-9 0,-4 4 0 16,-13 5-1 0,-8 2 1-16,-26 1-6 0,-13 11-1 15,0 3-30-15,-44 6-79 16,-49-2-133-16,-22-2-232 16</inkml:trace>
  <inkml:trace contextRef="#ctx0" brushRef="#br0" timeOffset="26985">9426 2099 601 0,'0'0'336'16,"0"0"-172"-16,0 0-33 15,0 0-40-15,0 0-31 16,0 0-22-16,0 0-21 16,0 0 35-16,16 199-19 15,0-118-20-15,1 13 10 16,5 12-22-16,-16 16 3 16,-6 13 5-16,0 4-7 15,0 5 1-15,0-7-3 16,-17-14 0-16,6-20-3 15,11-26-1-15,0-28-7 16,0-17 10-16,22-22-19 16,16-10 4-16,9 0 10 0,19-20 6 15,-5-18 2-15,2-9-2 16,-17-8 0-16,-9-13 4 16,-21-6 1-16,-16-9-6 15,0-3 2-15,-6-3-1 16,-57 1 1-16,-14 8-1 15,-28 18 0-15,-10 18 0 16,5 24 0-16,-2 12-2 16,26 8-1-16,33 0 3 15,24 0-4-15,20 0 3 0,9 0-3 16,0 0 1 0,0 0-10-16,25-4-4 0,49-7 0 15,17-6 15-15,11 0-4 16,3-5-30-16,-13 0-47 15,-9 12-44-15,-26 1-52 16,-4 6-44-16,-17 0-111 16</inkml:trace>
  <inkml:trace contextRef="#ctx0" brushRef="#br0" timeOffset="27272">9992 2530 718 0,'0'0'163'16,"0"0"-70"-16,0 0-16 15,0 0-3-15,0 0-41 16,0 0-17-16,10-17-1 15,27 14-11-15,14 0 0 16,4 0 1-16,5-3-4 16,10 5-1-16,-10-3-68 15,-19 4-98-15,-13 0-93 16,-20 0-216-16</inkml:trace>
  <inkml:trace contextRef="#ctx0" brushRef="#br0" timeOffset="27465">10077 2699 239 0,'0'0'150'0,"0"0"-44"16,0 0 3-16,0 0-29 16,0 0-20-16,0 0-1 15,165 0-35-15,-132 0-13 16,-11 0-11-16,-6 0-32 0,-7 6-170 15,4 2-360 1</inkml:trace>
  <inkml:trace contextRef="#ctx0" brushRef="#br0" timeOffset="27739">10583 2560 631 0,'0'0'160'15,"0"0"-78"-15,0 0-18 0,0 0-29 16,0 0-22 0,0 0-6-16,13-1-3 0,25 1-3 15,9-4 8-15,8 2-9 16,-5-1-14-16,-3 3-21 15,-1-3-48-15,-21 3-60 16,-9 0-93-16,-16 0-258 16</inkml:trace>
  <inkml:trace contextRef="#ctx0" brushRef="#br0" timeOffset="27906">10535 2788 359 0,'0'0'167'0,"0"0"-103"16,0 0-11-16,0 0 30 0,0 0 31 16,0 0-73-16,136 2-19 15,-65-4-20-15,14-16 0 16,-2 1-2-16,-7-1-234 16</inkml:trace>
  <inkml:trace contextRef="#ctx0" brushRef="#br0" timeOffset="28365">11361 2487 697 0,'0'0'256'0,"0"0"-105"16,0 0-13-16,0 0-36 15,0 0-43-15,0 0-33 16,0-25-6-16,0 25-20 16,0 0 0-16,16 20 11 15,19 0-1-15,-10 5 11 16,14 3-21-16,-1 3 1 16,-7 7 7-16,4 0-6 15,-16 1-2-15,4-5 0 16,-7-11 0-16,-10-5 3 15,0-10-3-15,-6-4 0 0,0-4 6 16,0 0-5-16,0 0 11 16,0-18-10-16,-15-5 1 15,-15-7 10-15,14-11-13 16,16-13 0-16,0-8 0 16,7-5 0-16,57-2 0 15,24-2-16-15,5 11-18 16,-2 0-4-16,-11 11-37 15,-3 6-33-15,-17 9-26 16,-16 14-52-16,-28 15-44 16,-16 5-235-16</inkml:trace>
  <inkml:trace contextRef="#ctx0" brushRef="#br0" timeOffset="29031">12162 1707 650 0,'0'0'195'0,"0"0"-89"15,-334-166 12-15,172 114-41 16,-22 1-6-16,-23 0-16 16,-15 5 4-16,-20 3-36 15,-11 11 6-15,-14 15-5 16,-26 15-17-16,-24 2 14 16,-4 19-4-16,7 30-15 15,9 17 10-15,35 18-12 16,34 32 1-16,39 18 21 15,51 13-19-15,44 3 10 16,42 2-9-16,48-3 0 16,12 14 22-16,60 11-26 15,67 8 0-15,41 8 18 16,38-8-9-16,17-7 3 16,16-6-8-16,17-9 0 0,8-17 4 15,32-23-5-15,2-21-3 16,1-24 9-16,16-23-1 15,5-27 5-15,7-25-4 16,0 0-4-16,-11-49 5 16,-28-27-9-16,-5-22 3 15,-29-24 8-15,-18-21-11 16,-30-25 2-16,-32-22 1 16,-27-21 4-16,-39-21 5 15,-42-2-8-15,-50-1 0 16,-16 14 16-16,-112 28-15 0,-81 19 13 15,-84 30-12 1,-87 30-5-16,-81 37 2 0,-63 37-4 16,-7 37-11-16,26 3-27 15,47 57-63-15,83 18-53 16,83 7-173-16,79 10-301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5.1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 41 0,'0'0'519'0,"0"0"-398"16,0 0 27-16,0 0-57 15,0 0-4-15,0 0 4 16,3-20-39-16,-3 20-15 16,0 0-7-16,6 0-7 0,1 0-3 15,-1 0-16-15,-3 28-2 16,10 12 48-16,2 12-14 15,-8 8-16-15,-4 9-3 16,-3 8-6-16,0 6 2 16,6 8-7-16,1 7-6 15,2 2 12-15,0-1-10 16,10-5 2-16,-8-8-3 16,-3-5 0-16,6-4 2 15,-8-8 1-15,-3-10-4 16,-3-2 5-16,0-10-5 15,0-5 2-15,0-10-2 0,0-7 0 16,13-1 0 0,-3-10 0-16,2-3 0 0,-2-5-3 15,-4-3-1-15,-6-3-5 16,0 0-6-16,0 0-16 16,0 0-21-16,0 0-30 15,0-6-60-15,0-8-84 16,-16 11-197-16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6.0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 30 296 0,'0'0'186'16,"0"0"-33"-16,0 0-7 16,0 0-24-16,0 0-23 15,0 0-36-15,0-26-10 16,7 26-16-16,-1-3 4 16,0 3-1-16,-3 0-17 15,4 0-8-15,-1 0-3 16,-6 17-11-16,0 21 1 15,0 16 13-15,0 14 1 16,0 7 4-16,0 5-7 16,0 6-2-16,0 3-4 0,0 5-3 15,0 1 6-15,0-4-8 16,0-3 0-16,-16-2 4 16,4-3-6-16,2-3 1 15,-2-5 1-15,8-10-1 16,-2-2 1-16,0-8-2 15,6-13 0-15,-6-6 2 16,6-18-2-16,-4-3 0 16,4-7 0-16,0-2 1 15,0 0-1-15,0 0-1 16,0 2 1-16,0 1 1 16,0-1 0-16,0 1 2 15,0-4-3-15,0-1 0 0,0-2-2 16,0 4-1-16,0-3-7 15,0 2-10-15,0-1-37 16,0 1-12-16,0 1-49 16,0-3-150-16,0-3-376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6.9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20 337 0,'0'0'168'0,"0"0"-43"15,0 0-14-15,0 0-13 16,0 0-43-16,0 0-42 15,7-17-3-15,-7 17-5 0,3 0 20 16,-3 0 21 0,0 0 23-16,6-3-5 0,-6 3 2 15,6 0-23-15,1 0-9 16,-7 0-4-16,0 0-18 16,0 0 7-16,0 0-19 15,0 0 2-15,0 0-5 16,0 24-4-16,0 10 7 15,9 11 21-15,-1 7-13 16,0 2 10-16,-2 9 3 16,-6 9-9-16,0 5 11 15,0 9-15-15,0-1 4 0,-14 2-3 16,-3-5-2 0,4-8 8-16,4 1-15 0,9-4 0 15,-7 4 8-15,1-1-7 16,6 3 1-16,0-3-2 15,0-8 1-15,0-12 2 16,0-11-3-16,0-9 0 16,0-5 9-16,0-6-8 15,0-2-1-15,0-2 1 16,0-4 1-16,0 2 0 16,0-3-2-16,0-1 0 15,0 2 3-15,0 6-3 16,0-1 0-16,0 2 0 15,0-1 1-15,0-5-2 16,0-6 1-16,0-5 0 0,0-5-2 16,0 0 5-1,0 0-5-15,0 0 2 0,6-20-25 16,32-28-59-16,11-15-171 16,17-7-333-16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7.7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0 624 0,'0'0'169'0,"0"0"-64"16,0 0 1-16,0 0 11 16,0 0-47-16,0 0-44 15,0-2-3-15,0 2-23 0,0 20 2 16,10 8 35 0,2 13 10-16,4-2-14 0,-6 10 2 15,2 5-11-15,-9 12 5 16,-3 8-9-16,0 9-12 15,0 6 19-15,0 3-23 16,0 2 3-16,0 0 1 16,0-5-8-16,0-12 5 15,0-12-5-15,0-4 0 16,0-12 4-16,0-7 3 16,0-1-7-16,0-5 4 15,0-1-3-15,0 5 8 16,0 0-9-16,0-6 1 15,0 0 12-15,0-14-10 16,0-8-3-16,0-6 0 16,0-6 1-16,0 0 6 0,0 0-7 15,0 0 0-15,0-9-4 16,0-20-7-16,19-5-84 16,0 5-88-16,20 7-161 15,-4 8-492-15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47:40.8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6877 720 502 0,'0'0'146'0,"0"0"-130"16,0 0 7-16,0 0 2 16,352-23-19-16,-193 15 7 15,3-1-4-15,-22-3 27 16,-35 4 6-16,-36-1 0 16,-25 1 1-16,-17 5 14 15,-8-3-2-15,-10 3-10 16,-9-3-10-16,0 1-8 0,0-5-10 15,0 3-16-15,-33-2-1 16,-25-2 0-16,-10 5 0 16,4 0 2-16,4 3-1 15,13 0-1-15,8 3 1 16,17-2 0-16,9 2 2 16,10-3-3-16,3 3-1 15,0 0-4-15,0 0-1 16,16 0-13-16,39 0 15 15,14 11 4-15,0 7 5 16,14-7-5-16,4 7 0 16,-12 0 12-16,-1 0-9 15,-27 5 6-15,-18-3-8 0,-29 0 3 16,0 6-4-16,-16 0 0 16,-58-1-31-16,-1 4-73 15,5-4-62-15,9-4-85 16</inkml:trace>
  <inkml:trace contextRef="#ctx0" brushRef="#br0" timeOffset="968">8681 314 590 0,'0'0'313'0,"0"0"-146"0,0 0-12 16,0 0-36-16,0 0-51 16,0 0-34-16,-28-67-21 15,28 67-12-15,0 38 0 16,11 20 0-16,6 16-1 16,-7 12 7-16,-4 5-5 15,-6-3 1-15,0-10-3 16,16-18-3-16,6-14-5 15,9-17-9-15,15-14 1 16,1-15 11-16,13 0-23 16,7-5 17-16,9-28 8 15,-12-1 3-15,-10-7 2 0,-10-1-2 16,-16-6 0-16,-17 7 14 16,-6 6-2-1,-5 14 11-15,0 14-5 0,0 7-2 16,0 0-14-16,0 0-2 15,-5 28-4-15,-12 7-5 16,1 11 13-16,10-1-6 16,6 1 2-16,0 3-3 15,0-12-5-15,28-15-35 16,30-16-9-16,15-6 35 16,13-26 14-16,13-25 3 15,2-9 1-15,-6-6 0 16,-25 6 8-16,-28 3-1 0,-31 6 12 15,-11 5 3-15,0 17-14 16,-6 12 8-16,-10 14-1 16,10 3-16-16,6 20-6 15,-16 35-4-15,7 16 10 16,-7 6 1-16,10 0-1 16,6-5-2-16,0-6-11 15,0-9-14-15,0-17 27 16,0-14-23-16,0-15-23 15,0-11 34-15,0 0-4 16,0 0 16-16,-38-11 1 16,-6-13 5-16,-11 2-10 15,8 5 4-15,12 8 0 0,10 4 0 16,11 5 0-16,14 0-1 16,0 0-14-16,0 0-9 15,20 17-6-15,43-12-26 16,30-5-7-16,20-5 34 15,8-32 22-15,3-12 7 16,-15-6 39-16,-27 1 24 16,-15-3 12-16,-36-7-3 15,-21-1-7-15,-10-3-4 16,0 2-26-16,-25 15-13 16,-13 19-3-16,15 21 8 15,7 11-11-15,16 0-16 16,-6 23-8-16,6 31 5 15,0 29 5-15,0 14-3 16,0 6 1-16,0-3-30 0,6-2 4 16,19-21-71-16,14-20-85 15,5-26 20-15,27-28-77 16,4-3 10-16,1-28-147 16</inkml:trace>
  <inkml:trace contextRef="#ctx0" brushRef="#br0" timeOffset="1135">10324 666 277 0,'0'0'88'0,"0"0"-1"0,0 0-38 15,0 0-4-15,0 0 13 16,0 0-14-16,288 0-35 16,-126-17 1-16,-22-7-10 15,-29 9-42-15,-54-1-121 16,-29-1-279-16</inkml:trace>
  <inkml:trace contextRef="#ctx0" brushRef="#br0" timeOffset="1549">8843 300 466 0,'0'0'194'16,"0"0"-90"-16,0 0 16 16,0 0-46-16,0 0-55 15,0 0-19-15,0-7-6 16,13 25 6-16,9-4 0 15,-13-5 0-15,7-6 9 16,0-1-9-16,12-2 0 16,-1 0 12-16,10 0-2 15,8-8 27-15,-1-9 11 0,-13-4-2 16,2 3 2-16,-17-3 7 16,-16 4-7-16,0 0-4 15,0 2-30-15,-10 9-12 16,-37 6-2-16,-5 0-13 15,5 9-30-15,14 25-76 16,33 4-68-16,0 1-96 16</inkml:trace>
  <inkml:trace contextRef="#ctx0" brushRef="#br0" timeOffset="2475">12394 580 717 0,'0'0'129'16,"0"0"0"-16,0 0 15 15,0 0-42-15,0 0-46 16,0 0-24-16,-136-59-30 15,88 86 7-15,-5 8-3 16,7 2-5-16,18-3 1 16,12 6-2-16,16 1 0 15,0-7 0-15,44 0 0 16,27-11-4-16,17-11-21 16,5-12-4-16,-13 0 21 15,2-15 3-15,-19-23 5 16,-12-4 6-16,-25-4-1 15,-14 3 23-15,-12-1 2 0,0 8-4 16,-44 8 8-16,-20 10-20 16,-12 16-7-16,3 2 2 15,3 0-9-15,15 16-5 16,18 7 1-16,11 1 2 16,26-3-4-16,0 0-27 15,10-1-7-15,76-5 11 16,18-7 2-16,20-5 25 15,3-3 2-15,-18 0 0 16,-24-20 3-16,-18-8 0 16,-19-9 17-16,-17-9 22 15,-9-3-2-15,-22-3 4 0,0 4 8 16,-3 8-20 0,-25 6 5-16,6 14-13 0,12 14-3 15,4 2 1-15,-1 4-17 16,7 0-5-16,-3 38-9 15,-3 33 6-15,6 30 0 16,0 19 5-16,0 28-2 16,0 24 2-16,16 25 3 15,-7 12-10-15,-9 5-7 16,0-10-13-16,13-44-17 16,18-46-12-16,24-61 1 15,14-49 50-15,15-10 3 16,20-57 22-16,-2-25 13 0,3-18-13 15,-26-5 13-15,-29-4-20 16,-47 7-12-16,-3 5-1 16,-53 11-2-16,-62 15-36 15,-30 11-29-15,-9 21-12 16,16 21-51-16,17 13-64 16,44 3-128-16</inkml:trace>
  <inkml:trace contextRef="#ctx0" brushRef="#br0" timeOffset="5969">14945 477 600 0,'0'0'180'0,"0"0"-34"15,0 0-16-15,0 0 3 16,0 0-57-16,0 0-9 16,-143-146-4-16,137 140-48 15,3 6 24-15,3 0-27 16,0 0-6-16,-19 0-12 16,-17 29-3-16,-21 23 9 15,1 10-3-15,10 9 5 16,18-1-3-16,28-11 1 15,0-7 0-15,16-12-11 16,57-15 8-16,6-10-23 0,11-12 20 16,-4-3-17-16,-10-3 21 15,-23-32 2-15,2-13 0 16,-20-12 11-16,-16-11-11 16,-19-7 0-16,0 1 10 15,-26 18-5-15,-35 18 2 16,8 24 10-16,5 12-9 15,4 5 11-15,-7 0-19 16,3 22 0-16,-16 27-6 16,-2 21 3-16,22 8 2 15,28 12 0-15,16-5 1 16,38-8-14-16,53-17-5 0,24-20-24 16,6-23 21-1,3-17 6-15,-9 0 15 0,-8-23 1 16,-15-17 0-16,-19-3 28 15,-31 1-4-15,-20 0 9 16,-16 12 1-16,-6 2-8 16,0 8 16-16,0 14-18 15,0 3-17-15,0 3 13 16,0 0-20-16,0 16-8 16,0 37-4-16,0 21 12 15,0 11 4-15,0 13-4 16,0-3 0-16,0-8 5 15,0-6-5-15,0-19 0 0,-6-21 0 16,3-18 5 0,3-17-6-16,0-6 1 0,-6 0 0 15,-10-32 26-15,-14-32-26 16,5-29 0-16,-3-28-1 16,12-9 6-16,16-8-7 15,0 6 2-15,0 24 0 16,25 22 2-16,13 35-2 15,-15 31-5-15,-1 20 3 16,7 0-3-16,2 6-3 16,7 33 1-16,7 15 5 15,-26 18-9-15,-12 0 11 0,-7-4-14 16,0-10-12-16,0-18-7 16,-23-15 17-16,0-11-25 15,4-8 38-15,-9-3 0 16,12-3 3-16,0 0 0 15,10 0-1-15,6 0 4 16,0 0-6-16,47-23-8 16,30-8 11-16,21-7-2 15,7-1 4-15,-6-4-2 16,-14-3 0-16,-14 3 2 16,-21 4 11-16,-25 7-11 15,-12 8 0-15,-13 9 29 16,0-1-22-16,0 4 2 0,-19 7-5 15,-19 2-2 1,7 3-8-16,5 0 3 16,3 0 1-16,1 0-12 0,13 29 12 15,2 11-3-15,7 9 2 16,0-1 2-16,24-5-7 16,29-9-5-16,7-9-14 15,-5-13 24-15,5-9-19 16,-13-3 19-16,8 0-1 15,-8-20 4-15,-9-11 5 16,-10-5-7-16,-12 0 0 16,-10 1 14-16,-6 4-13 0,0 8 8 15,0 9-2-15,0 11-7 16,0 3 5-16,0 0-5 16,0 0-15-16,17 6 12 15,21 23-1-15,0 2 4 16,6 6 0-16,-2-3 1 15,9-3-6-15,-4-4 4 16,-8-8 0-16,-11-4-7 16,-12-6 8-16,-16-3-1 15,0-6 0-15,0 0 1 16,0 0 13-16,0 0-13 16,-6-18 1-16,-10-16 6 15,16-17-7-15,0-16-3 0,47-4-6 16,35 2-7-1,5 15-7-15,-11 25-58 0,-16 24-14 16,-22 5-6-16,-10 37-6 16,-28 29 30-16,0 6-47 15,0-4-9-15,0-10 87 16,0-19-5-16,16-11 44 16,1-13 4-16,-1-9 2 15,-10-6 1-15,0 0 40 16,-2 0 83-16,-4-21-17 15,0-7-29-15,0-6-14 16,0-6 6-16,0-1-34 16,-26 2 11-16,-2 10-1 0,3 9-15 15,5 9 9-15,4 5-26 16,13 6-12 0,-3 0-1-16,-10 0-2 0,-13 34-7 15,-10 12 5-15,8 3 8 16,9-7-2-16,16-4-2 15,6-13 0-15,0-11-9 16,0-2-5-16,0-9 3 16,22-3 7-16,1 0 4 15,5 0 2-15,-6-23-2 16,-3 0 0-16,3-3 4 16,-6-2 2-16,0 2-3 15,4 9-3-15,-18 9 0 16,10 8-1-16,-1 0-2 15,2 0-7-15,2 28 5 0,1 8 5 16,6 3 0-16,3-11-3 16,13-5 7-16,8-9-8 15,1-14-2-15,19 0 6 16,11-7-1-16,0-26 2 16,-2-7-1-16,-12-8 7 15,-17-10-3-15,-15-5 25 16,-24-5-8-16,-7-4 9 15,0 1 20-15,-48 8-17 16,3 17-4-16,17 17-1 16,5 18-7-16,20 11 4 15,-3 0-25-15,6 11-21 16,0 32 20-16,-9 18-3 0,-4 12 4 16,7 8 0-16,6-5 3 15,0-12-6-15,0-10 3 16,0-13-41-16,28-10 15 15,10-11-36-15,6-12-3 16,-2-8 5-16,2 0-16 16,-12-2 6-16,-13-24 1 15,-19 1 17-15,0-7 45 16,-19-3-10-16,-38 1 5 16,-9-1 11-16,11 7 2 15,11 8 12-15,22 9 16 16,22 5 1-16,0 0 14 15,44 4-42-15,55-4 0 0,24 0 4 16,-8 0-5-16,-17 0 13 16,-28 1 2-16,-25 2 15 15,-13 3 18-15,-17 0-19 16,-2 0-2-16,-10 0-6 16,-3 14-8-16,0 20 20 15,0 7-1-15,0 4-10 16,-16-5 5-16,7-2-24 15,9-14 2-15,0 0-6 16,0-9 0-16,0-4 1 16,0-3-1-16,0-4-35 15,6-4-18-15,4 0-58 0,12 0-11 16,-7-12-50 0,-5-19-129-16</inkml:trace>
  <inkml:trace contextRef="#ctx0" brushRef="#br0" timeOffset="6244">18493 142 230 0,'0'0'171'16,"0"0"-59"-16,0 0 6 15,0 0-26-15,0 0-11 16,0 0-29-16,0 0-9 16,-102-83 6-16,102 83-49 0,0 18 5 15,0 5 16 1,17-3 7-16,30-8 1 0,4-10-3 15,-9-2-9 1,8 0 16-16,-18-8-12 0,-10-16 13 16,-5-1 7-16,-17-1-41 15,0 4 9-15,0 4-9 16,0 7-20-16,-14 11-39 16,-2 0-69-16,-6 23-108 15,-3 22-87-15</inkml:trace>
  <inkml:trace contextRef="#ctx0" brushRef="#br0" timeOffset="7313">19004 514 462 0,'0'0'239'0,"0"0"-79"16,0 0-16-16,-5-163-36 15,-20 135 0-15,2 14-51 16,-6 8-21-16,14 3-7 16,-1 3-25-16,0 0-8 15,-6 3 0-15,0 31 4 16,-1 11-8-16,21 7 8 16,2-3 0-16,0-4 1 15,0-8 4-15,22-10-7 16,14-10 2-16,7-8 0 15,1-9-8-15,1 0 8 0,-7 0 0 16,-7-29 4-16,-5-8 3 16,-20-9-5-16,-6-6-2 15,0-5 4-15,0-3 23 16,-32 11-20-16,-6 12 6 16,-7 14 16-16,20 15-15 15,-3 5 1-15,-1 3-15 16,4 0-11-16,-8 23 0 15,5 19 10-15,6 13 1 16,22 2-2-16,0 3 7 16,0-6-3-16,22-8-2 15,39-11 0-15,-1-15-1 0,9-11 2 16,2-9-1-16,4 0 5 16,2-9-2-16,13-23 6 15,-21-6-9-15,-5-7 0 16,-13 2 7-16,-14 0-7 15,-5 9 0-15,-4 11-2 16,-11 11 6-16,-15 12-7 16,18 0 3-16,-4 0-12 15,0 24 0-15,0 15 12 16,-16 4 0-16,0 1-8 16,0-7 16-16,0-9-9 15,0-11 1-15,6-5 0 16,10-9-4-16,6-3 4 0,17 0 0 15,14 0 4 1,7-26-3-16,4-8 7 0,-4-3-8 16,-5-1 0-16,-11 1 4 15,-6 5-4-15,-13 10 0 16,-3 8-1-16,-8 7 7 16,-4 7-15-16,-1 0 9 15,10 0-8-15,-3 21-5 16,-1 13 13-16,-5-2 0 15,6-7-1-15,6-8 3 16,6-6-4-16,11-11 2 16,2 0 0-16,16-2 13 0,1-25-11 15,8-12-2 1,-5-4 3-16,-20 0-1 0,-13 0 11 16,-21-2-12-16,-7 5 1 15,0 6 22-15,-16 5-24 16,-6 15 4-16,9 10-4 15,4 4 0-15,1 0-2 16,8 12-21-16,-5 23 23 16,5 5 0-16,0-6 0 15,0 4 0-15,28-4-2 16,17-4 6-16,2 3-5 16,8-8 1-16,-2-8 0 15,-9 0 1-15,-14-5 0 16,-21-4-1-16,-9-2 0 15,0 0 1-15,-45-1-4 0,-40 4 3 16,-20-1-25-16,-2 1-34 16,8 3-130-16,6-7-185 15</inkml:trace>
  <inkml:trace contextRef="#ctx0" brushRef="#br1" timeOffset="40348">739 2712 666 0,'0'0'228'15,"0"0"-83"-15,0 0 10 16,0 0-14-16,0 0-44 15,0 0-32-15,0 0-23 16,-60-37-8-16,60 35-1 16,0 2-19-16,0-3-10 15,0 0 11-15,9 0-13 16,7-8-3-16,13-7 1 16,2 1 0-16,8-3 10 15,-17 6-10-15,-12 6 0 0,-10 4 10 16,0 2-9-1,0-1-1-15,0 3 0 0,0 0 2 16,0 0-4-16,0 0 2 16,0 0-6-16,0 0 5 15,0 9-19-15,12 19 13 16,-2 15 6-16,2 8 2 16,4 6 4-16,0 1-5 15,1-4 0-15,11-5 0 16,-9-10 4-16,3-7-4 15,-6-9 0-15,-4-9 0 16,-12-8 5-16,0-3-5 16,0-3 0-16,0 0-9 15,-31 0 18-15,-27 0-9 0,-5 0 0 16,9 0 3-16,15 0-2 16,8 0-1-16,18 0 0 15,7 0-2-15,6 0-1 16,0 0-5-16,0 0-8 15,22-5-19-15,45-10 12 16,34-11 7-16,30-6-24 16,-1 4-12-16,-31 2-38 15,-39 7-8-15,-38 4-45 16,-22 1-40-16,0-1-51 16,-16-4-99-16</inkml:trace>
  <inkml:trace contextRef="#ctx0" brushRef="#br1" timeOffset="40835">924 2322 419 0,'0'0'116'16,"0"0"82"-16,0 0-42 16,-138-147-32-16,85 124-2 15,2 7-36-15,-13 6-9 16,-2 10-18-16,-5 0-30 15,-4 0 11-15,-12 35-29 16,5 11-7-16,-4 19 11 16,14 18-10-16,18 14-3 0,29 15 5 15,25 14-4 1,0-1 9-16,25 7-12 0,51-3 0 16,16-12 1-16,20-8 3 15,4-15-4-15,15-29 0 16,-1-21 3-16,7-24-4 15,0-20 1-15,-1 0 0 16,17-46 6-16,9-20-3 16,6-14 3-16,-6-11-2 15,-19-1 8-15,-41 1 24 16,-42-9-13-16,-44-3-5 16,-16-9 6-16,-48 3-16 15,-73 10 9-15,-47 13-15 0,-22 14-1 16,-5 16 2-1,11 15-3-15,32 18 0 0,21 16-4 16,32 7-5-16,17 0-13 16,12 21-48-16,26 22-75 15,22 11-53-15,22 1-125 16,0-9-237-16</inkml:trace>
  <inkml:trace contextRef="#ctx0" brushRef="#br1" timeOffset="45275">2826 2446 586 0,'0'0'217'0,"0"0"-126"16,0 0 30-16,0 0 14 15,0 0-44-15,0 0-20 16,-44-14-43-16,44 12-7 15,0 2 19-15,0-3-34 16,10 0 4-16,46-2-10 16,46-4 0-16,44-3 15 0,20-2-15 15,5-1 0 1,-6 1 0-16,-35 3 1 0,-32 2-2 16,-49 4-40-16,-27 5-30 15,-22 0 1-15,0 0-18 16,-54 0 16-16,-16 0-69 15,-3 0 17-15,18 0 59 16,11 0 50-16,19 0 15 16,12 0 7-16,10 0 2 15,3 0 19-15,0 0 28 16,-12 0-24-16,2 0 2 16,-7 25 9-16,-5 13-1 15,6 13 30-15,4 6-31 16,9 9-2-16,-10 2-2 15,10 4-27-15,-3 0 8 0,6-4-18 16,-7-11 4 0,7-14 6-16,0-9-10 0,0-17 0 15,0-11-2-15,-15-6 9 16,-17 0-6-16,-12 0 2 16,-23-11 2-16,2-7 4 15,18 4-8-15,3 0-1 16,12 8 2-16,12 4 1 15,12 2-6-15,2 0 2 16,6 0-7-16,0 0 2 16,0 0-7-16,0 0-19 15,37 0 15-15,23 0-3 0,11-4 18 16,20-15-1-16,5-10 3 16,-3-2 16-16,-18-1-12 15,-21-2 24-15,-15 2 19 16,-14 1-10-16,-9 0 9 15,-10 8-18-15,-6 5-2 16,0 10 18-16,0 5-27 16,0 3 0-16,0 0-17 15,0 0-5-15,6 9 1 16,10 28-15-16,13 11 19 16,-9 1 6-16,2 0-6 15,-8-3 0-15,0-3-1 16,2-9 3-16,-7-9-6 15,7-11-2-15,-3-8-20 0,-4-6 24 16,4 0-4-16,9 0 6 16,9-25 3-16,8-9-2 15,-1-1 9-15,-6 4-10 16,-9 2 0-16,-1 12 2 16,-14 5-2-16,0 10-1 15,-8 2 1-15,6 0-14 16,10 0-6-16,6 19-10 15,-3 10 12-15,9-3 8 16,-6 2-19-16,0-8 1 16,5-6 20-16,1-5 4 0,-3-6 1 15,10-3-2 1,4 0 5-16,-1-12 12 0,3-16-11 16,-2-3 8-16,-6-3 10 15,-22-9 1-15,-5-1 17 16,-6-2-22-16,0 10-3 15,0 7 15-15,-22 14-20 16,5 10 1-16,11 5-5 16,6 0-3-16,-5 0-7 15,5 14-13-15,0 24 20 16,0 10 7-16,0 3-7 16,0-2-2-16,22-3 1 15,9-9-12-15,4-9-6 16,-10-2-13-16,-9-11 21 15,0-7 4-15,-4-2 6 0,-12-6 1 16,0 0 0-16,0 0-1 16,-12 0 0-16,-29 0 1 15,-10 0 0-15,9 3 3 16,20-3-1-16,10 3-4 16,12-3 0-16,0 0-13 15,0 0-5-15,0 0-20 16,34 0 32-16,24 0 2 15,15 0 9-15,7-6-3 16,-5-17 2-16,-1 0 4 16,-27 0 20-16,-9 1-4 15,-16-4 3-15,-5-5 22 0,-11-7-35 16,-6-4 13-16,0-2-17 16,0 7 5-16,0 9 12 15,-17 10-19-15,-5 10-5 16,16 5 10-16,-2 3-11 15,8 0-2-15,0 0-5 16,-8 23 1-16,8 21-2 16,0 6 8-16,0-3 0 15,0-5 4-15,16-5-1 16,6-5-6-16,1-6-11 16,2-7-4-16,4-10 7 15,2-3-11-15,1-4 22 16,4-2-6-16,-11 0 12 0,3 0-6 15,-2-22 3 1,8-4 2-16,-1-10 4 0,-8 6-8 16,10 1 6-16,-4 4 6 15,1 5-13-15,-4 6 0 16,-5 10-1-16,3 4-4 16,-4 0 0-16,9 10-2 15,-1 15 5-15,-8 3-10 16,0 1 17-16,-6-6-5 15,3-3 0-15,3-9 0 16,-7-5-1-16,4-6 1 16,0 0 0-16,17 0 11 0,5-17-2 15,3-17 21 1,-5-16-1-16,-10-3-12 0,-26-13 15 16,-3-6-13-16,0 4-4 15,-38-4 5-15,-17 13 5 16,2 13-17-16,15 17-4 15,22 17-3-15,10 10 6 16,6 2-7-16,0 12-18 16,0 36 15-16,0 23-4 15,34 9 7-15,-8 9-2 16,5-7 2-16,4-12-5 16,4-13-34-16,-1-20-34 15,-7-11 5-15,13-10-48 16,5-12-25-16,4-4-61 15,15-6-25-15,-37-26-191 0</inkml:trace>
  <inkml:trace contextRef="#ctx0" brushRef="#br1" timeOffset="45443">5610 2616 273 0,'0'0'239'15,"0"0"-116"-15,0 0 3 16,0 0-25-16,0 0-58 15,0 0 55-15,319-20-51 16,-121-4-26-16,-20 2-21 16,-54 10-19-16,-74 12-256 15,-50 0-482-15</inkml:trace>
  <inkml:trace contextRef="#ctx0" brushRef="#br1" timeOffset="65681">6762 2647 787 0,'0'0'111'0,"0"0"-78"0,0 0 63 15,0 0-1 1,0 0-55-16,0 0-27 0,-22-6 5 16,22 5-18-16,54-4-2 15,29 5 2-15,35-5 17 16,17-1-1-16,2 0-15 15,-16-2 0-15,-29 5 8 16,-22 0-7-16,-31 0-1 16,-25 0 0-16,-6-3 12 15,-8 0 48-15,0-8-5 16,0-5-28-16,-14-4-20 16,-33 0-6-16,-13 3-3 0,-4 3 1 15,7 3 0-15,16 4 9 16,8 1-9-16,11 4 0 15,0 3 4-15,6-1 0 16,10 0-3-16,6 3-1 16,0 0 0-16,0 0-3 15,0 0 1-15,44 6-15 16,33 14 14-16,41 8 3 16,11 3 0-16,3 4 0 15,-6-7 1-15,-24-2 0 16,-20 0-1-16,-28-6 0 15,-25 0-7-15,-29 3 7 16,-16 1-4-16,-99 3-16 16,-34 5-139-16,-7 6-265 15</inkml:trace>
  <inkml:trace contextRef="#ctx0" brushRef="#br1" timeOffset="71421">8782 2452 601 0,'0'0'144'15,"0"0"-37"-15,0 0-29 16,0 0-7-16,0 0-32 16,0 0-5-16,-3 0-14 15,3 0-1-15,0 0 15 16,0 0-27-16,0 0 6 16,47 0 4-16,24 0-1 0,12-6 22 15,-14-8-14 1,-15 1-7-16,-15-2 34 0,-11-5-35 15,-18 2-3-15,-10-4 14 16,0 0-15-16,0-2-5 16,-16 7-7-16,-25 3 4 15,-11 8-11-15,5 6 1 16,-8 0 6-16,2 0-6 16,-4 23 6-16,10 15-1 15,8 9 1-15,10 5 0 16,26 0-4-16,3-4 4 15,0 1 0-15,60-7-8 16,33-1 3-16,24-13-1 0,20-8-1 16,6-14 7-1,-3-6-4-15,-25 0 4 0,-24-24 0 16,-20-6 9-16,-27-5-3 16,-13-1-6-16,-12-8 13 15,-19 1-2-15,0 4 12 16,0 7-21-16,0 15 5 15,0 11 21-15,0 6-21 16,0 0-4-16,0 0-3 16,0 0-17-16,0 20 15 15,0 24-9-15,3 6 11 16,29 5 5-16,7-4-2 16,-1-11-4-16,-4-8 1 15,-2-13 0-15,-16-9-1 0,-4-5 1 16,-9-5 0-1,13 0 2-15,6 0 0 0,8-23-2 16,8-2 1-16,-1-10 5 16,1 3-3-16,-5 2-3 15,-2-2 0-15,7 6-1 16,-8 9 1-16,-5 9-4 16,10 8-3-16,-10 0-15 15,13 0 20-15,7 16-17 16,-7 13 4-16,6-1 13 15,-3 1-19-15,-2-3 12 16,-8-12 0-16,-8-6 1 16,-1-2 3-16,-10-6-3 15,-2 0 8-15,7 0-1 16,-6-6 9-16,14-19-8 0,-11-3 2 16,2-4 1-16,-7-5 3 15,-9 3-6-15,0-1 0 16,0 9 6-16,0 6-1 15,-9 12-5-15,-26 2 0 16,9 6 5-16,-18 0-10 16,-10 0-3-16,7 26 8 15,-5 2-7-15,27-2 11 16,12-5-6-16,13-5 2 16,0-4-5-16,0-3 1 0,51-4-13 15,2-2 17-15,8-3-3 16,-7 0 7-16,-15 0-4 15,-14 0 0-15,-9-3 1 16,-10 0 10-16,1 3-9 16,-7 0-1-16,6 0-1 15,3 20-6-15,7 20 6 16,6 11 12-16,3 11-11 16,-1 2 23-16,-2-1-24 15,6 3 3-15,-3-3 11 16,-3-6-8-16,0-9-6 15,-14-10 0-15,-6-18 1 16,4-11-2-16,-6-9 1 16,0 0 0-16,0 0 25 15,0 0 10-15,0-21 33 0,0-21-23 16,8-16-43 0,14-13 0-16,9-9-2 0,7-5 0 15,0-1 3-15,-5 11 0 16,-11 12-3-16,-7 24 0 15,-2 19 0-15,-10 4 0 16,-3 11 0-16,0 5 0 16,0-3-4-16,0 3 4 15,0 0-4-15,6 0-4 16,4 0-25-16,9 24 13 16,-3 13 8-16,9-1 3 15,-2-1 1-15,-7-9 1 0,0-10 7 16,-4-10-10-16,-2-3-5 15,-4-3 12-15,0 0-5 16,4 0 8-16,6 0 1 16,-1-23 7-16,7-5-1 15,-6-7-2-15,-2 1-4 16,2-5 4-16,-1 1-5 16,1 13 0-16,-3 8 2 15,-10 10-2-15,-3 5 0 16,0 2 0-16,6 0-15 15,4 0 14-15,12 11-13 16,6 9 14-16,5 0-2 16,-5-3 2-16,-3 0 0 0,-3-3 0 15,7-2 1 1,-9-6-5-16,2-3 0 0,6-3 4 16,-2 0-10-16,2 0 11 15,3 0-1-15,2-21 2 16,-5-7-1-16,-12-1 6 15,-3-4-7-15,-13-8 0 16,0 1 10-16,0 0-10 16,0 6 0-16,-44 5 5 15,-11 9-4-15,5 9-1 16,2 8 0-16,9 3 0 16,11 0-5-16,18 32-3 0,4 11 8 15,6 5 0 1,0-3 4-16,13 2-9 0,29-7 5 15,15-3 0-15,-4-9-3 16,2-8 3-16,5-3 0 16,-2-11-2-16,2-6 2 15,0 0-1-15,-7 0 1 16,-1-17 0-16,-14-3 7 16,-19-6-1-16,-7-2-6 15,-6-8 8-15,-6-3-5 16,0 2 18-16,0 9-21 15,0 5 0-15,0 11 13 16,0 6-11-16,0 6-2 16,0 0 0-16,0 0-6 15,0 0-4-15,0 18 1 0,0 12 9 16,0 8-6 0,10-4 11-16,-4 4-5 0,11-5 0 15,-1-3 0-15,12-10-7 16,-3-6 0-16,4-8 2 15,2-6-7-15,2 0 13 16,5 0-1-16,-7-12 0 16,-2-14 5-16,-6-2 6 15,-7-7-11-15,-7 4 0 16,-9-6 8-16,0 2 1 0,0 4-9 16,0 11 3-1,0 12 0-15,0 4 5 0,0 4-8 16,0 0-6-16,0 9 1 15,0 29-11-15,0 7 16 16,0 4 0-16,5-3 5 16,19-10-5-16,4-7 0 15,3-11 0-15,1-7-9 16,13-6 8-16,-4-5 1 16,10 0-1-16,-6 0 5 15,-4-16-2-15,-10-16-2 16,4-2 0-16,-24-6 7 15,-6 0-1-15,-5-4-6 16,0 8 4-16,-28 4-1 16,-10 12 11-16,6 9-14 0,15 8 0 15,3 3-1-15,-2 8-11 16,-1 35 12-16,4 11-1 16,13 1 2-16,0-4-1 15,0-7 0-15,32-7 0 16,29-7-4-16,8-6-2 15,27-10-25-15,6-8-81 16,-4-6-177-16,-37 0-196 16</inkml:trace>
  <inkml:trace contextRef="#ctx0" brushRef="#br1" timeOffset="71937">13928 1906 206 0,'0'0'502'0,"0"0"-322"16,0 0-70-16,0 0 18 16,0 0-13-16,0 0-73 15,0 0-6-15,-105-40-36 16,74 77 11-16,-7 15 21 16,3 14-13-16,19 2 0 15,16 7 11-15,0-1-27 0,0-2 9 16,13-1-12-16,25-6 1 15,-7 2 8 1,1-10-9-16,7-9-80 0,15-17-102 16,35-22-172-16,48-9-325 15</inkml:trace>
  <inkml:trace contextRef="#ctx0" brushRef="#br1" timeOffset="72401">14694 1758 118 0,'0'0'450'0,"0"0"-271"16,0 0-25-16,0 0-20 15,0 0-55-15,0 0-29 16,-16-27-41-16,16 31 1 16,0 22-9-16,22 14 9 15,11 3 52-15,8 5-24 16,9 9-2-16,10 12 15 16,1 5-39-16,-20 7 16 15,-6 4-27-15,-35 1 4 16,0 0 4-16,-104 3-9 15,-58-4-96-15,-36-2-319 16</inkml:trace>
  <inkml:trace contextRef="#ctx0" brushRef="#br1" timeOffset="50735">526 6001 463 0,'0'0'263'15,"0"0"-175"-15,0 0 18 16,0 0 33-16,0 0-38 16,0 0-22-16,0 0-64 15,-146-20-15-15,233 20-3 16,32 0 3-16,28 0 16 15,-11-3-8-15,-27 0-5 16,-40 0 19-16,-30-1-19 16,-23 4-3-16,-10 0 25 15,-6 0-25-15,0 0 30 16,0 0-8-16,0 0-9 16,-16 0-11-16,-38 19 4 15,-13 11-6-15,-16 5 4 0,20-2 1 16,13-3-9-1,23-10 4-15,18-8 0 0,9-4-1 16,0-2 1 0,0 2 0-16,0 4-6 0,47 2 1 15,30 3 5-15,0 3-5 16,5 6 5-16,-10-1-12 16,-4 5 12-16,-21-2 0 15,-2-5-1-15,-23-1 1 16,-12 2-1-16,-10-6 1 15,0 6 0-15,-10-2-1 16,-60 4 4-16,-28-2-3 16,-17-7 2-16,1-9 6 15,21-4-16-15,27-4-2 0,34 0-48 16,26 0-13-16,6-26-84 16,22-20-104-16,68-17-71 15</inkml:trace>
  <inkml:trace contextRef="#ctx0" brushRef="#br1" timeOffset="51199">1140 5704 639 0,'0'0'187'15,"0"0"-73"-15,0 0 25 16,-315-124-48-16,248 105-28 15,13 7 1-15,13 12-32 0,-9 0-10 16,-5 40-15-16,-14 20-1 16,1 13-6-16,5 17 0 15,18 7 3-15,7 17 0 16,16 12-2-16,22 14-1 16,0 6 1-16,0-3 4 15,52-8-6-15,23-24 1 16,18-28-33-16,20-34-6 15,5-27 7-15,9-22 30 16,7 0 2-16,9-26 2 16,3-22 23-16,7-15 13 0,-10-11 3 15,-27-9 19 1,-26-12-29-16,-37-16 0 0,-43-15 9 16,-10-8-36-16,-22 1 23 15,-70 16-27-15,-32 24 0 16,-28 18 2-16,-1 18-2 15,10 20-6-15,32 20 6 16,21 17-14-16,30 0 3 16,23 28-78-16,33 30-75 15,4 8-43-15,41-10-220 16</inkml:trace>
  <inkml:trace contextRef="#ctx0" brushRef="#br1" timeOffset="46393">511 4563 742 0,'0'0'169'0,"0"0"-67"16,0 0-34-16,0 0 6 15,0 0-47-15,0 0-15 16,0 0-3-16,253-81-5 16,-220 84 2-16,-11 24-6 15,0 4 0-15,-16 3 15 0,-6 9-12 16,0 0 4-16,-16 5-3 16,-40 1-1-16,-8-4-2 15,-3-5 3-15,13-12-4 16,28-9 2-16,11-14 4 15,15-1-5-15,0-4 4 16,0 0 5-16,0 0 10 16,0 0-13-16,0 0-3 15,15 0-4-15,34 0 7 16,33 0-3-16,26 0 1 16,13-9-1-16,8-6 1 15,-11 1-5-15,-19-4-53 16,-17 2-81-16,-35-2-165 0,-33 4-315 15</inkml:trace>
  <inkml:trace contextRef="#ctx0" brushRef="#br1" timeOffset="46910">918 4277 568 0,'0'0'193'0,"0"0"-56"16,0 0-28-16,0 0 6 0,0 0-55 15,0 0-10 1,-300-138-10-16,256 138-17 0,0 0 1 16,-13 9-24-16,-10 31 0 15,-9 20-7-15,-10 14 10 16,15 12-4-16,11 6 1 15,26 8 0-15,34-1 1 16,0 7 0-16,22 3-1 16,50-7 0-16,8-9 10 15,19-19-10-15,8-21 0 16,8-9 0-16,6-12-4 16,-7-18 8-16,1-12-4 15,-14-2 4-15,4-11-1 16,-6-31 1-16,2-19 2 15,-9-13 20-15,-22-14 22 0,-9-13-12 16,-33-7-10-16,-28-1 9 16,0 9-26-16,-31 9 3 15,-46 10-7-15,-22 12-3 16,-15 13 13-16,0 13-15 16,6 12-1-16,19 16-3 15,12 10-5-15,24 5-4 16,9 2-40-16,11 45-56 15,33 18-30-15,0 9-112 16,28-3-130-16</inkml:trace>
  <inkml:trace contextRef="#ctx0" brushRef="#br1" timeOffset="49565">2506 4545 780 0,'0'0'179'15,"0"0"-73"-15,0 0 13 16,0 0-18-16,0 0-23 16,0 0-68-16,-121-86-10 15,121 109-4-15,6 23-1 16,16 17 5-16,-3 3 8 0,-5 5-6 15,-8 1-2 1,-6 1 5-16,0-9-2 0,0-11-1 16,0-17-2-16,-14-19 1 15,6-8 3-15,8-7-1 16,0-2-3-16,0 0 28 16,-17 0 21-16,-18-14 21 15,-6-23-52-15,-9-15-17 16,8-16 10-16,13-15-11 15,1-14 0-15,12-6 0 16,7-3 6-16,1 11-11 16,8 16 5-16,0 18-10 0,0 19 4 15,0 20-2 1,39 9-4-16,12 13 4 0,19 0-11 16,12 13 8-16,-8 37-10 15,-14 31-4-15,-10 18 24 16,-28 10-21-16,-22-12 3 15,0-14 12-15,-19-17-9 16,-18-17 16-16,5-15-11 16,10-14 4-16,12-11 1 15,10-7 6-15,0-2 0 16,0 0 0-16,0 7-5 16,10-2-32-16,40 6 6 15,21 0 17-15,-2-2 12 16,2-3-6-16,-11-6 4 15,-7 0 0-15,-9 0 4 0,-5-3 2 16,-7-23 2-16,-16-8-1 16,-10-7 28-16,-6-1-2 15,0-1-4-15,-16 0 0 16,-28 9-8-16,-3 8 16 16,14 9-23-16,5 10-6 15,12 7 18-15,10 0-22 16,-10 0-16-16,0 30 10 15,10 10 6-15,3 9 5 16,3-1-5-16,0-3 0 16,19 4-4-16,18-6 4 15,14-14-3-15,4-6-3 0,4-12 4 16,-5-11-6-16,10 0 8 16,4-5 0-16,-9-27 15 15,1-6-13-15,-19-4 4 16,-5-1-5-16,-17 0 1 15,3 6 8-15,-15 14-10 16,2 9 0-16,-9 11 4 16,13 3-4-16,-4 0-6 15,13 12-10-15,0 22 15 16,0 3-4-16,-11 3 4 16,5 0 1-16,-1-5 0 15,4-13 0-15,-3-5-6 16,-6-5 3-16,2-12 0 15,4 0 0-15,1 0-5 16,5 0 8-16,3-26 9 0,3-9-4 16,4-10-5-16,-4-1 0 15,-9 3 2-15,0 12 6 16,-16 14-6-16,5 11-2 16,-8 6 1-16,9 0-1 15,4 14-11-15,3 15 2 16,-1 8 9-16,1-2 3 15,0-4-3-15,3-3 0 16,-2-10-1-16,5-5 1 16,-3-4 0-16,15-9-3 0,4 0 3 15,3 0 0 1,14-11 0-16,2-20 0 0,-4-10 5 16,-4-2-2-16,-5 3-4 15,-13 9 1-15,-7 8 0 16,-15 12 3-16,-3 8-3 15,-6 3 0-15,0 0-6 16,10 0 6-16,12 5-8 16,6 22 1-16,-2 7 7 15,8 3-3-15,-7 3 3 16,10-6 0-16,-5-4 1 16,6-12 1-16,-2-6-2 15,-11-12 1-15,13 0 1 16,12-5 11-16,5-27-13 15,-2-5 1-15,1-6 27 0,-9-3-20 16,-7 1 5-16,0 5-9 16,1 8-2-16,-14 12-2 15,3 11-2-15,-2 9-4 16,-4 0 2-16,6 5-7 16,-12 25 6-16,1 4 1 15,-11 3 4-15,4-5-6 16,-10-10 6-16,12-10-1 15,-12-6-5-15,0-6 8 16,0 0-2-16,0 0 4 16,0 0 1-16,0-9 11 15,0-16-16-15,0-7 0 0,-28 6 2 16,-5 1 1 0,5 7-5-16,6 8 2 0,6 3 0 15,6 4-3-15,4 3 1 16,-11 0-18-16,-5 32 15 15,-3 17 5-15,-3 7 1 16,6 1-1-16,15-2 0 16,7-6-1-16,0-7 1 15,0-11 0-15,22-10-6 16,24-10 7-16,7-7-2 16,13-4-1-16,-1 0 2 15,1-24 10-15,-13-6-8 16,-15-5-2-16,-15-6 12 0,-23-1-11 15,0-9 20-15,0 4-8 16,-28 2-9-16,-17 11 13 16,7 11-16-16,13 11 0 15,12 12 11-15,10 0-11 16,3 0-2-16,0 0-5 16,0 0-7-16,-6 0 12 15,-1 9-6-15,4 3 7 16,-3-7 7-16,6-2-4 15,0-3-5-15,0 0 2 16,-6 0 0-16,6 0 5 16,-8 0-5-16,6 0 0 15,2 0 4-15,0 0 0 16,0 0-3-16,0 0 1 0,0 0-1 16,0 0 0-16,0 0-1 15,0 6-2-15,-6 8-4 16,-5 9-10-16,-8 5 16 15,10 6 0-15,9 3 0 16,0-5-6-16,6-2-1 16,33-5-2-16,-1-8 7 15,9-9-9-15,2-2 9 16,11-6 0-16,6 0 2 16,-5-3 3-16,-8-17-2 15,-12-2-1-15,-17-4 7 16,-13-3-3-16,0 3 2 15,-11-3 12-15,0 3 1 0,0 2 5 16,0 3-24-16,0 7 3 16,0 5 10-16,0 6-9 15,0 3-4-15,0 0-3 16,0 0-6-16,0 15 1 16,0 13-3-16,0 12 11 15,14 3-4-15,10-1 10 16,4 2-13-16,10-7 11 15,-7-6-4-15,8-11 0 16,-7-9-2-16,-1-4 2 16,4-7 3-16,4 0 0 15,-1-3 1-15,-7-27 0 0,7-3-3 16,-22-10 8-16,1 0-9 16,-17-5 0-16,0 5 1 15,0 3 4-15,0 8-6 16,-11 13 1-16,0 13 0 15,8 6-1-15,-11 0-3 16,4 0-13-16,-5 31-2 16,-1 9 19-16,-3 3-1 15,19-3-1-15,0-6 2 16,13-8-1-16,48-4-3 16,24-13-1-16,14-9 4 15,8 0 1-15,7-2-1 16,-8-30 2-16,-21-5-1 0,-21-3 10 15,-7-9-9 1,-26-2 3-16,-15-3 11 0,-16 5-6 16,0 6 6-16,-16 15-6 15,-22 15 1-15,1 13-8 16,-1 0-2-16,-6 15-2 16,-5 31 0-16,27 14 2 15,22 6-2-15,0-3 2 16,0-6 0-16,60-8-1 15,17-16 1-15,22-9-10 16,17-18-6-16,15-6-33 16,-1 0-41-16,-18-21-132 0,-34-10-145 15</inkml:trace>
  <inkml:trace contextRef="#ctx0" brushRef="#br1" timeOffset="66590">7902 4574 466 0,'0'0'152'0,"0"0"-111"16,0 0 62-16,0 0 1 16,0 0-16-16,0 0-41 0,-22 0 13 15,22 0 11-15,0 0-29 16,39-3-12-16,37-5-25 15,22 1 5-15,25 2 9 16,6 5-19-16,0 0 1 16,-14 0 11-16,-16 0-8 15,-30-3 3-15,-31 3 2 16,-29-3 0-16,-9 3 32 16,0-6-2-16,0-5 1 15,-9-3-19-15,-42-6-21 16,-5 0-1-16,-21 2 0 15,4 3 1-15,15-1 10 16,14 2-8-16,6 2-2 16,15 4 9-16,9 2-2 15,6 4-7-15,8-2 0 0,0 4 2 16,0 0-12-16,39 0 9 16,49 0-2-16,21 9-7 15,12 11 16-15,-13 3-6 16,-17 5 0-16,-14-2 0 15,-23 1 13-15,-16-2-13 16,-23-3 0-16,-15 7-2 16,-6 5 1-16,-73 7-1 15,-32 4-65-15,-4 4-118 16,21-4-67-16,20 4-185 16</inkml:trace>
  <inkml:trace contextRef="#ctx0" brushRef="#br1" timeOffset="52685">2690 6364 97 0,'0'0'567'16,"0"0"-398"-16,0 0-16 15,0 0-7-15,0 0-62 16,0 0-25-16,9-20-15 16,-3 20-19-16,-6 0 1 15,0 0-26-15,7 26-2 16,2 19 2-16,8 14 13 16,-1 11 3-16,3 1-14 15,-4 1 1-15,-5-6 8 16,2-9-11-16,-8-12 0 0,-4-16 4 15,6-12 0 1,0-8-6-16,-6-9 5 0,0 0-3 16,3 0 17-16,-3 0 5 15,0 0 30-15,0-12 0 16,0-27-24-16,-15-14-23 16,-23-9-2-16,0-16-3 15,12-15 1-15,4-13-1 16,9-6 0-16,13 1-5 15,-3 16 4-15,3 18-1 16,0 26-1-16,0 19 3 16,0 11-3-16,0 11 0 0,0 7-6 15,0 3 1 1,25 0-33-16,36 3 22 0,8 26 0 16,-12 7 4-16,-8 15 13 15,-18 7-13-15,-18 2 6 16,-13 0 7-16,0-5-24 15,-22-7-16-15,-38-2-38 16,-11 0-33-16,5 3-52 16,27-4-51-16,33-3-13 15</inkml:trace>
  <inkml:trace contextRef="#ctx0" brushRef="#br1" timeOffset="53804">3392 6910 364 0,'0'0'218'16,"0"0"-108"-16,0 0 14 16,0 0-23-16,0 0-35 15,0 0-37-15,-16-89-2 16,35 58-12-16,10-6 4 15,2-7 3-15,-3-1 11 16,-4-4 8-16,-15 1-32 0,-9 11 2 16,0 5 19-1,0 15-13-15,0 8 9 0,-17 9-15 16,9 0-10 0,-12 0-1-16,-5 20-10 0,-4 20 10 15,7 11 2-15,13-2 0 16,9 0-4-16,0-3 2 15,31-6 0-15,29-3 0 16,1-8-5-16,2-7-5 16,14-10-7-16,-4-9-17 15,5-3 26-15,-1 0 3 16,-17-20 5-16,-15-6 15 16,-19-7-13-16,-20 0-2 15,-6-10 23-15,0-8-16 16,0-1 16-16,-16 7-2 15,-15 13-12-15,1 12 16 16,8 15-8-16,14 5 1 0,-6 0-18 16,4 20-12-16,1 23 12 15,3 5 0-15,6 1 0 16,0-6-1-16,15-7 1 16,31-4 0-16,7-7-2 15,7-7-2-15,11-9 2 16,4-9-5-16,2 0 7 15,-1 0-3-15,-12-29 4 16,-4-8-1-16,-10-11 12 16,-12-13-11-16,-5-10 5 0,-11-12-5 15,-13-11 4-15,-9 2 21 16,0 6-25-16,0 15 11 16,-22 25 18-16,0 16 1 15,13 19-17-15,-2 9 0 16,6 2-6-16,5 12-8 15,0 45-30-15,0 20 30 16,0 20 6-16,0 6-4 16,5-6-3-16,6-3 1 15,-2-11 0-15,-2-8 3 16,-1-21-3-16,-3-16 0 16,-3-18 0-16,6-11 1 15,-6-4-1-15,0-5 0 16,0 0 3-16,0 0 18 15,0 0-17-15,0-20-2 0,0-12-1 16,0-3 1-16,13-4-3 16,3-9 1-16,15-1-2 15,7-3-4-15,1 9-14 16,-1 15 1-16,-7 13 12 16,-2 13-11-16,-6 2 4 15,-4 0-14-15,3 11 6 16,-16 17 22-16,-6 4-21 15,0-1 16-15,-6-2-2 16,-35 0 7-16,-11-4 0 16,5-2-3-16,9-3-3 15,10-5-1-15,25-7 6 0,3-2-2 16,0-2 0-16,3 4 0 16,57 3 3-16,31 0 0 15,15 1 0-15,2-4 2 16,-6 4-2-16,-8-4-8 15,-23 4-4-15,-8-4-41 16,-13-1-28-16,-17 0-82 16,-17-1-124-16</inkml:trace>
  <inkml:trace contextRef="#ctx0" brushRef="#br1" timeOffset="54155">5951 6078 695 0,'0'0'129'0,"0"0"-5"15,0 0 16-15,0 0-59 16,0 0-22-16,0 0-9 15,0 0-50-15,-91-57 0 16,91 100-14-16,0 22 14 16,0 18 25-16,0 8-23 0,0 7 5 15,0-1 4 1,0-8-2-16,3-6-10 0,19-15 1 16,13-10 0-1,20-13 2-15,-2-13-2 0,18-10-10 16,33-13-47-16,26-9-105 15,32 0-80-15,0-31-261 16</inkml:trace>
  <inkml:trace contextRef="#ctx0" brushRef="#br1" timeOffset="54439">6899 6003 473 0,'0'0'219'0,"0"0"-87"0,0 0 11 15,0 0-36-15,0 0-26 16,0 0-81-16,-22-60 0 16,38 75 0-16,44 19 7 15,10 12 4-15,28 9 16 16,4 13-14-16,19 3 15 15,-8 10-1-15,-20-5-21 16,-26-1 10-16,-51 2-16 0,-16 3-4 16,-55-3-130-1,-66 1-329-15</inkml:trace>
  <inkml:trace contextRef="#ctx0" brushRef="#br1" timeOffset="81982">9974 4705 315 0,'0'0'232'0,"0"0"-136"0,0 0 24 16,0 0-3-16,0 0-43 16,0 0-10-16,0 0 12 15,12-48-3-15,-12 28-29 16,0 3-5-16,-22-1 28 16,0 7-41-16,-6 0-9 15,1 8-17-15,-1 3 0 16,-10 0-4-16,-3 3 0 15,-3 23 4-15,-1 10 8 16,13 5-4-16,10 2-5 0,16-1 1 16,6 1 0-16,0-6-4 15,0-8-9-15,35-9-6 16,-4-9 8-16,8-11-3 16,-1 0 14-16,0-2 0 15,-7-31 2-15,7-3 14 16,-10-10-16-16,-1-5 0 15,-5-4 15-15,-16-10-14 16,-6-1 17-16,0-6-6 16,0-5-3-16,0-2 7 15,0 4-16-15,0 12 0 16,0 17 11-16,0 23-9 16,0 12-1-16,0 11 3 0,0 0-4 15,0 9-1 1,-6 34-29-16,0 17 30 0,6 8 8 15,0 1-2-15,6-4-7 16,47-7 2-16,15-8-1 16,7-3 5-16,5-10-5 15,2-6 0-15,-11-8 3 16,-5-6-1-16,-5-5-4 16,-14-6-3-16,4-6-3 15,-3 0 5-15,-4-12-1 16,-6-19 4-16,-6-3 2 15,-15-9-1-15,-17 3-1 0,0-3 2 16,0 2 2 0,0 13 6-16,-39 8-10 0,-5 12-2 15,-16 8 0-15,2 0-16 16,4 2 17-16,10 27-5 16,16 8 6-16,28 6-6 15,0 2 0-15,0-4 5 16,50-4-4-16,13-6-10 15,14-8 7-15,5-9-6 16,11-11 10-16,-8-3-1 16,7 0 3-16,-2-9 2 15,-27-10 7-15,-10-4-6 16,-15 0 2-16,-18 0 0 16,-17-3 4-16,-3-5 15 15,0-4-20-15,0 4 9 0,0-1 7 16,-15 7-18-1,-12 13 17-15,5 4-17 0,10 8-9 16,-7 0 9-16,-10 2-28 16,-10 30 28-16,-8 3 5 15,19 2-5-15,18-3-5 16,10-5-10-16,0-3-15 16,0-6 15-16,19-4-17 15,25-1 0-15,11-7 29 16,-1-5-3-16,-9-3 6 15,-7 0-3-15,-10 0 3 16,-19 0 2-16,-2 3-2 0,2 6 0 16,4 10-2-16,-4 10 7 15,7 17 6-15,-2 9 3 16,-6 4-2-16,9 4 7 16,-1-3-12-16,0-5-7 15,-4-1 15-15,-2 0-14 16,-10-2 13-16,0-3-5 15,0-9-2-15,0-15 5 16,0-11-11-16,0-11 0 16,0-3 12-16,0 0 31 15,0-17 24-15,0-23-55 16,0-17-1-16,0-17 0 16,0-23-11-16,22-18-1 15,25-8 4-15,11 3-3 0,-17 22-1 16,3 27 0-16,-16 28 0 15,-9 21-4-15,-5 10 4 16,-11 6 0-16,-3 6-2 16,13 0-9-16,3 0 11 15,6 20-11-15,9 15 11 16,2-1 1-16,-11 3-1 16,6 1 0-16,-6-7 0 15,-12-5 5-15,2-10-8 16,4-7 5-16,-6-6-2 15,2-3 1-15,-9 0-1 0,10 0 0 16,7 0 0-16,2-20 7 16,13-11-5-16,-4-7-2 15,-4-1 0-15,-5-5 3 16,-6 10-3-16,-4 9 0 16,-6 11 0-16,-2 7 4 15,-4 7-8-15,6 0 2 16,16 0-9-16,-6 9 11 15,12 20-7-15,-9 2 7 16,3-3-1-16,8-1 4 16,-8-8-5-16,3-5 2 15,3-3 0-15,-6-4-1 16,-3-7 1-16,3 0 0 16,2 0 5-16,-2 0-1 15,6-23-1-15,-3-5-3 0,-3-10 0 16,-6 1 3-16,-5-9-3 15,-11-3 0-15,0 7 5 16,0 5 0-16,-11 13-2 16,-5 11-1-16,10 10 4 15,0 3 0-15,4 0-6 16,-15 0-17-16,-5 28 7 16,0 10 10-16,0 1 4 15,15-7-4-15,7-4 2 16,0-5-2-16,0 0 0 0,0 0 0 15,35 0-1 1,3 0 4-16,4-3-3 0,8-5 0 16,-12-4 0-1,3-9-1-15,-2-2 1 0,-4 0 0 16,-4 0 6-16,-5-13-4 16,2-11 2-16,-6-7-4 15,-5-4 0-15,-8 1 9 16,-9 0-9-16,0-4 0 15,0 2 7-15,0 4-3 16,0 7-3-16,-3 13-1 16,-3 9 0-16,6 3-1 15,-6 0-2-15,6 0-11 16,0 15 14-16,0 19-5 16,0 9 4-16,22 1 1 0,6-5 0 15,-6-5 0 1,-3-3 0-16,3-11 0 0,8-5-2 15,-8-10 4-15,3-5-4 16,13 0 0-16,1 0 2 16,5-8 10-16,-13-15-10 15,-2-8 0-15,-13-4 5 16,-10-5 0-16,-6-3-7 16,0 3 2-16,0 5 0 15,0 13 6-15,0 8-6 16,0 12 0-16,0 2-1 15,0 0 1-15,0 0-5 16,0 16-9-16,9 16 14 16,7 2 2-16,-2 3-2 0,-6-6 0 15,9-2 0-15,5-3 4 16,0-4-8-16,10-7 4 16,-1-1 0-16,5-8 0 15,2-4 0-15,0-2 0 16,1 0 5-16,2-2-1 15,-10-22-3-15,-2-1-1 16,-7-6 1-16,-7-6 4 16,-8-3-5-16,-7-3 0 15,0-1 5-15,0 8-3 16,-35 10 0-16,10 12-2 16,3 8 1-16,0 6-2 15,0 9-1-15,3 31-2 0,-4 13-1 16,10 2 9-1,13-9-8-15,0-6 0 0,28-11 4 16,27-6 8-16,5-9-8 16,3-3 0-16,11-11 3 15,-11 0-2-15,-9 0-2 16,-16-14-40-16,-16-8-70 16,-12-8-96-16,-10-1-187 15</inkml:trace>
  <inkml:trace contextRef="#ctx0" brushRef="#br1" timeOffset="82440">14817 3833 524 0,'0'0'168'16,"0"0"-41"-16,0 0 8 0,0 0 9 15,0 0-11-15,0 0-31 16,0 0-39-16,-44-83-3 16,41 83-22-16,3 0-14 15,-22 18-13-15,0 21-6 16,-2 19 31-16,9 14-31 16,8 11-5-16,7 5 15 15,0 0-11-15,19-2-1 16,22-8-2-16,14-13-1 15,5-10 4-15,7-12-4 0,3-12-31 16,13-14-51 0,24-14-60-16,23-3-88 0,7-26-186 15</inkml:trace>
  <inkml:trace contextRef="#ctx0" brushRef="#br1" timeOffset="82702">15727 3770 681 0,'0'0'224'16,"0"0"-55"-16,0 0-41 15,0 0-27-15,0 0-34 16,0 0-58-16,-99-14-5 16,99 57 7-16,6 11 7 15,33 9-1-15,21 6-13 0,1 5 1 16,-7 4 10-16,-1 5-15 15,-20-3 0-15,-11-1 6 16,-16-4-5-16,-6-12 1 16,0-6-2-16,-36-11-42 15,11-9-135-15,13-11-201 16</inkml:trace>
  <inkml:trace contextRef="#ctx0" brushRef="#br1" timeOffset="83564">17960 4371 684 0,'0'0'181'16,"0"0"-78"-16,0 0 0 15,0 0 3-15,0 0 1 16,0 0-23-16,-9-92-22 16,1 92-29-16,0 0-23 15,8 0-1-15,-14 0-9 16,-11 9-5-16,-13 23 5 15,-6 8 1-15,11 8 2 16,25 3-3-16,8 2 0 0,0-11 2 16,31-8-2-16,29-16 0 15,19-18-2-15,11 0 12 16,-4-18-9-16,-1-25 6 16,-18-8 7-16,-13-1 38 15,-26 1-27-15,-23 2-2 16,-5 9 10-16,0 9-28 15,-5 8 12-15,-39 9-7 16,-3 11-9-16,-11 3 6 16,-5 3-7-16,3 34 0 15,5 6-1-15,8 6 4 16,19 1-6-16,18-4 2 16,10-5 1-16,0-11-6 15,32-6 3-15,31-15 3 0,26-4-4 16,9-5 7-16,4 0-3 15,6-17 0-15,-10-11 1 16,1-7 6-16,-16 1-7 16,-4-3 0-16,-12 5 2 15,-19 10 0-15,-20 13-4 16,-19 9 1-16,4 0-10 16,12 3 7-16,5 23 2 15,8 4 2-15,-13 5-3 16,-3 2 8-16,0-3-5 15,-5-2 0-15,-6 0 1 16,0-1-13-16,-5-5-35 0,10 2-58 16,15-11-86-16,40-8-206 15</inkml:trace>
  <inkml:trace contextRef="#ctx0" brushRef="#br1" timeOffset="84111">20304 4243 871 0,'0'0'264'16,"0"0"-94"-16,0 0-7 16,0 0-64-16,0 0-38 0,0 0 3 15,0-126-52-15,0 126 2 16,0 20-14-16,0 28 2 15,0 18 14-15,0 9-16 16,0 4 3-16,0 10 11 16,0 5-9-16,0 1-1 15,0-10-4-15,0-14 5 16,0-18 1-16,0-19-6 16,0-20 0-16,0-11 2 15,0-3 3-15,0 0 2 16,0-26-3-16,9-20 1 15,4-20 2-15,-13-13-7 0,0-10 0 16,0-11 3 0,0-6 1-16,-16 3-6 0,1 9 2 15,8 14 0-15,7 19-2 16,0 24 2-16,0 17-7 16,0 12 2-16,0 5-10 15,0 0 4-15,22 3-9 16,16 0 2-16,11 0 11 15,10 26-7-15,1 14 7 16,-11 3 5-16,-5 0-18 16,-28-4 2-16,-10-1-8 15,-6-7-26-15,0-3 2 16,-50-4-47-16,-15-1-25 16,-4-1-55-16,9-2-49 15,16 3-73-15</inkml:trace>
  <inkml:trace contextRef="#ctx0" brushRef="#br1" timeOffset="85079">21022 4337 726 0,'0'0'164'15,"0"0"-29"-15,0 0 6 16,0 0-3-16,0 0-63 15,0 0-31-15,-47-157 7 16,33 148-30-16,6 5 9 0,-6 4-30 16,5 0 12-16,-20 0-14 15,4 21 2-15,-10 11 0 16,10 5 1-16,16 6 5 16,9 2-10-16,0-2 4 15,9-9 0-15,29-8 1 16,6-12-1-16,-3-8 0 15,-2-6 9-15,-4 0-7 16,-4 0 6-16,-9-27-8 16,-6-9 5-16,0-1 1 15,-16-5-6-15,0-7 0 16,0-3 15-16,-16-2-2 16,-34 8 1-16,2 9-14 0,9 14 0 15,11 8 14-15,19 13-14 16,2 2 0-16,4 0-2 15,-3 17-1-15,0 17-5 16,-1 9 8-16,7 3 0 16,0 4 2-16,0 4-2 15,22-6 0-15,38-9 0 16,17-10 4-16,16-15-8 16,14-14 4-16,7 0 0 15,1-17 10-15,0-23-9 16,-8-9-1-16,-18-4 2 15,-18-14 3-15,-27-12 4 16,-13-8-9-16,-24-10 1 16,-7-3 22-16,0 11-21 0,-7 24 2 15,-15 22 4-15,-1 23-4 16,21 17 22-16,-4 3-26 16,-2 0-4-16,-6 0-4 15,-19 38-4-15,-11 27 12 16,-3 21 4-16,1 15-1 15,18 4-1-15,28-2-2 16,0-9 0-16,0-15-7 16,52-21 9-16,-5-17-4 15,7-19 1-15,2-16 1 16,2-6 3-16,18-12-3 16,7-27 0-16,-1-13 7 0,-12-8-6 15,-16-8-1-15,-21-7 1 16,-19-10 3-16,-14-7 0 15,0 3-4-15,-8 9 0 16,-37 14 1-16,4 24 2 16,12 19-3-16,14 17 0 15,-1 6-5-15,-1 11 1 16,-11 37-10-16,-4 21 14 16,4 14 1-16,6 5-1 15,18-1 0-15,4-2-1 16,0-7 2-16,0-11 0 15,38-8-1-15,10-16 0 16,19-12-8-16,9-14-1 0,10-12-34 16,5-5-36-1,2 0-71-15,-16-8-130 0,-17-26-232 16</inkml:trace>
  <inkml:trace contextRef="#ctx0" brushRef="#br1" timeOffset="85650">23061 3470 639 0,'0'0'218'0,"0"0"-78"16,0 0-19-16,0 0 13 16,11-160-32-16,-11 146-16 15,0 8-3-15,0 6-41 16,-8 0-27-16,-30 20 11 15,-18 29-22-15,-5 14 10 16,10 17-6-16,35 12-7 16,16 13 23-16,0 3-23 15,23-5 2-15,14-11 15 0,1-15-17 16,1-14 4-16,-1-10-5 16,6-20-10-1,5-10-15-15,4-11-55 0,37-12-42 16,17 0-16-16,33-26-129 15,9-23-172-15</inkml:trace>
  <inkml:trace contextRef="#ctx0" brushRef="#br1" timeOffset="85988">23652 3299 645 0,'0'0'171'0,"0"0"-40"15,0 0-21-15,0 0 4 16,0 0-7-16,0 0-35 16,-9-141 4-16,9 136-31 15,0 5-3-15,0 0 0 16,0 0-42-16,0 25-2 15,22 28 2-15,26 15 2 16,12 12 18-16,3 9-20 16,14 5 3-16,-3 11 12 15,-15 4-12-15,-21 5-3 16,-28-8 0-16,-10-11 0 16,-38-10-1-16,-67-16-136 0,-35-12-275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8.5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38 226 0,'0'0'302'15,"0"0"-192"-15,0 0-16 16,0 0 17-16,0 0-24 16,0 0-11-16,23-38 5 0,-23 38-12 15,0 0 0-15,0 0-28 16,0 0-10-16,0 0-13 15,0 0-13-15,0 0 2 16,0 17-6-16,0 10 7 16,0 6 13-16,0 11-18 15,6 13 14-15,0 8 6 16,4 10-8-16,-4 13 16 16,-6 1-16-16,0 2-4 15,0 1 18-15,0-6-22 16,0-7 5-16,0-3 4 15,0-2-13-15,0 5 14 16,0-2-17-16,0-2 0 0,0-12 7 16,0-18-5-16,-6-10-2 15,6-12 0-15,0-9 1 16,0-5 1-16,0-3-2 16,0-1 0-16,0 0 2 15,0-1 0-15,0-2-4 16,0-2 1-16,0 0 1 15,0 0 2-15,0 0-1 16,0 0-1-16,0 0 0 16,0 0-5-16,0 0-5 15,0 4-18-15,9 1-23 16,10-2-45-16,6-3-102 0,8 0-141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0.2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0 446 0,'0'0'147'16,"0"0"-33"-16,0 0-9 15,0 0 0-15,0 0-30 16,0 0 12-16,0-17 1 16,0 17-23-16,0 0-27 15,0 0 7-15,0 0-37 16,0 0 4-16,0 5-4 0,0 15 17 15,0 12 11 1,0 2-25-16,0 14 7 16,10 10 14-16,-4 5-25 0,0 11 14 15,-6 3-2-15,0 3-1 16,0 3 10-16,0 0-22 16,0 3-1-16,0-6 9 15,-6-5-10-15,-5-1-4 16,-3 0 0-16,-5-3 1 15,2 4 4-15,9-9-4 16,-6-3-1-16,4-12 20 16,4-8-19-16,3-14 4 15,3-10-3-15,0-2 1 16,0-8 6-16,0 5-9 0,0-2 0 16,0-1 6-16,0 4-5 15,0-5-1-15,0-1 0 16,0 1 1-16,0-8 1 15,0 1-2-15,0-1 0 16,0-2 1-16,0 0 0 16,0 0-1-16,0 0 0 15,0 0 2-15,0 0-6 16,0 0 2-16,0 0-19 16,0 0-5-16,0 0-59 15,0-31-63-15,41-20-284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1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 0 574 0,'0'0'133'0,"0"0"-37"0,0 0-3 16,0 0-7-16,0 0-2 16,0 0-4-16,-72 89-48 15,61-52 11-15,5 3-16 16,6 7 3-16,0 7 18 15,0 9-18-15,0 5 0 16,14 0 2-16,-11 7-13 16,3 2 16-16,-6 1-23 15,0-2 4-15,0 2 13 16,0-4-20-16,0-5 2 0,0-5-3 16,0 6-3-1,0-4 11-15,-9 2-15 0,-5-7 1 16,-2-10 6-16,10-8-3 15,-4-9-4-15,10-6 1 16,0 0-1-16,0-7 5 16,0 2-6-16,0-3 0 15,0-2 5-15,0-4-5 16,0-6 0-16,0-2 0 16,0-3 2-16,0-1-4 15,0 1 2-15,0 1 0 16,0 1 3-16,0-2-3 15,0 3 0-15,0 0 0 16,0-4 1-16,0-2-1 16,0 0 0-16,0 0-5 0,0 0 3 15,0 0-20-15,0-22-20 16,38-29-80-16,39-33-241 16,14-28-658-16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2.0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 16 339 0,'0'0'197'16,"0"0"-56"-16,0 0-10 15,0 0-11-15,0 0-30 16,0 0-13-16,-6-2-39 0,6 2-8 16,0 0 13-16,-7 0-22 15,4 0-5-15,-9 28 5 16,2 13 36-16,10 4-12 15,0 13-21-15,0 1 0 16,0 7 24-16,3 2-27 16,19 4-2-16,-6-6 8 15,3 0-16-15,-16-3 7 16,-3-6-15-16,0 2-1 16,0 2 10-16,0-1-11 15,0 0 9-15,0-3-6 16,0-4-2-16,0 3 11 15,0-2-13-15,0-5 0 0,0 0 7 16,-3-4-7 0,-2 2 0-16,-9-5 2 0,11-2-1 15,3-3 6-15,-6-9-7 16,6-2 1-16,0-9 1 16,0-5-1-16,0-4-1 15,0-2 0-15,0 0 1 16,0 2 0-16,0 1-1 15,0 2 0-15,0-2 1 16,0-1-1-16,6 1 0 16,-3-6 0-16,5-1 3 15,-2-2-7-15,-1 4 5 16,-5-4-1-16,3 0 0 16,5 0-5-16,1 0 4 0,4 0-6 15,-4 2-11-15,-2 1-18 16,-1 3-33-16,-6-3-29 15,0 3-39-15,0-1-36 16,0-5-81-16,0 0-521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4.0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47 473 0,'0'0'155'0,"0"0"5"15,0 0-49-15,0 0-15 0,0 0-2 16,0 0-30-16,0 0 3 16,-22-47-25-16,22 47-29 15,-6 0 5-15,1 0-18 16,2 13 1-16,-5 9 11 16,2 4-4-16,6 5-4 15,0 1 0-15,0 4-1 16,0 2-1-16,33-7-2 15,4-5 0-15,8-6 2 16,-1-9 1-16,4-5-3 16,-10-6 1-16,6 0 1 15,-11 0 13-15,-2-22-15 0,-9-10 1 16,-6-5 17 0,-16-6 11-16,0 3-8 0,0-1-6 15,-38 11-10-15,-10 6 2 16,-6 16-7-16,4 8-12 15,-8 0 10-15,4 8-62 16,10 26-58-16,13 7-156 16,23 1-311-16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4.6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 28 375 0,'0'0'302'0,"0"0"-201"15,0 0 13-15,0 0-26 0,0 0-7 16,0 0-23-16,-69-28-37 16,69 28-17-16,0 0 2 15,0 11 2-15,0 15 5 16,0-4 2-16,0 4-8 16,8 0 4-16,-8-1-11 15,8 4-2-15,1 0 2 16,-3 2-162-16,10 1-144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5.1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0 189 0,'0'0'263'16,"0"0"-179"-16,0 0-34 16,0 0-11-16,0 0 9 15,0 0-34-15,131 24 0 16,-128 7 14-16,3 0 18 15,-6 3-10-15,0-2-31 16,0-7 3-16,0-1 5 16,-9-8-10-16,-7-4 2 15,-4-3 3-15,12-2-8 16,0-6 19-16,8-1-18 0,0 0-1 16,0 3 9-16,0 3-8 15,0 2-1-15,22 1 3 16,24-1 0-16,1-4 4 15,22-4-7-15,21 0-6 16,18 0-82-16,7 0-132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5.8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3 433 0,'0'0'98'0,"0"0"-22"16,0 0 14 0,0 0-42-16,0 0-15 0,0 0-17 15,6-3-15-15,26 3 15 16,-1 0-16-16,-1 0 0 15,1 0 18-15,-3 3-17 16,-2 6 3-16,-4 0-3 16,0-3 1-16,-13-4 0 15,-1-2-2-15,-8 3 0 16,0-3 1-16,0 6-1 16,-8 2 0-16,-29 7 13 15,-5 2-11-15,-3 0 7 16,7-3-9-16,16-2 0 0,7-6 0 15,8 2 0-15,7-5-1 16,0 2-2-16,0 1 3 16,35 0 3-16,4 0-3 15,2 0 0-15,3-1 2 16,-6 4-1-16,1 0-2 16,-8-1 1-16,-15 4 0 15,3-4 0-15,-16-2 0 16,-3 0 0-16,0 2 1 15,-3 4 2-15,-55-4 1 16,1 3-4-16,-15-5 0 16,8 0-1-16,4 0-117 15,11-4-181-15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6.3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14 191 0,'0'0'347'0,"0"0"-236"0,0 0 24 15,0 0-51-15,0 0 15 16,0 0-22-16,0-18-35 16,0 18-9-16,0 0-33 15,0 0 4-15,0 0-10 16,0 18 2-16,0 8 4 15,0 1 2-15,0 2-2 16,0-3 6-16,0-6-6 16,0-3 0-16,13-5-5 15,12-4 6-15,14-4-1 0,-1-4 0 16,0 0 0 0,-2 0 8-16,-17-4-8 0,3-7 0 15,-16 0 12-15,0-1-10 16,-6 3 15-16,0 1 2 15,0 2 10-15,0 6 5 16,0 0-27-16,0 0-7 16,0 0 0-16,0 0-7 15,0 20-3-15,0 9 7 16,0 5 6-16,3 0-4 16,13 1 1-16,3-1-15 15,0-5-81-15,9-7-169 0,21-7-499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7.6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0 540 0,'0'0'186'0,"0"0"-100"16,0 0 11-1,0 0-9-15,0 0-23 0,0 0-21 16,6-9 6-16,-6 9-21 15,0 0-8-15,0 3-18 16,0 20-1-16,0 3 7 16,-22 12 0-16,-3 1-5 15,12 4 8-15,4 2-5 16,9-2-3-16,0-5-4 16,0-7 1-16,16-8 1 15,15-8-2-15,21-4 0 16,-11-6 8-16,-3-5-6 0,-1 0 2 15,-13 0 2-15,-12 0-4 16,-2-3 18 0,-10-14-19-16,0-5 4 0,0-1 10 15,-22-3-12-15,-21 6-6 16,-7 6-1-16,-5 8-46 16,11 6-53-16,19 0-151 15,19 17-243-15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48:38.8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1081 437 0,'0'0'202'16,"0"0"-48"-16,0 0-61 15,0 0 10-15,0 0 14 16,0 0-45-16,16-117-5 16,-16 117-34-16,0 0-21 15,6 0-9-15,-6 0-3 16,7 0-14-16,8 23 3 16,1 8 11-16,0 6 4 15,0 1-4-15,-1-1 0 16,1-6 5-16,7-5-5 0,6-8 0 15,-4-8-4-15,13-6 4 16,12-4 0-16,14 0 0 16,10-20 8-16,-5-21 1 15,1-5-8-15,-15-5-1 16,-11 0 15-16,-29 2-14 16,-15 3 11-16,0 6 2 15,-9 12-3-15,-29 8 14 16,10 8-24-16,6 12 0 15,5 0-1-15,-8 0-12 16,-10 21 12-16,10 7-3 16,3 6 8-16,22-3-9 15,0 4 4-15,0-1 0 0,37 1-5 16,23-2 7-16,17 2-4 16,2-4 1-16,-2-2 1 15,-17-3-9-15,-7 0 9 16,-23-3 0-16,-14-1-5 15,-10-2 3-15,-6 0-7 16,0-2-3-16,-38-7 8 16,-36 2 0-16,-11-8 4 15,-1-3-37-15,-2-2-11 16,11 0-40-16,14-12-24 16,11-16-65-16,14-7-61 15,13-10-183-15</inkml:trace>
  <inkml:trace contextRef="#ctx0" brushRef="#br0" timeOffset="371">314 447 197 0,'0'0'324'16,"0"0"-203"-16,0 0-44 15,0 0-4-15,0 0-39 16,0 0-30-16,-229-3 12 16,185 34-15-16,18 6-1 15,11-5 8-15,15-4-3 0,0-8-8 16,15-6 3-16,39-7 0 16,1-7 21-16,5 0-3 15,-16 0 39-15,-5-7 25 16,-20-19-8-16,-8-4-5 15,-11-8-1-15,0-1-28 16,0-3 10-16,-30 9-45 16,-6 13-5-16,5 6 0 15,2 14-1-15,-10 0-22 16,8 14-111-16,9 28-88 16,22 7-21-16,0 3-462 15</inkml:trace>
  <inkml:trace contextRef="#ctx0" brushRef="#br0" timeOffset="1203">1124 592 139 0,'0'0'284'0,"0"0"-139"16,0 0-26-16,0 0-10 15,-54-154-45-15,76 126-36 16,35 2-13-16,32 6-12 0,26-1-6 15,8 15 2-15,-2 6-39 16,-35 4-49-16,-35 36-7 16,-35 17-6-16,-16 6-37 15</inkml:trace>
  <inkml:trace contextRef="#ctx0" brushRef="#br0" timeOffset="4328">1276 492 30 0,'0'0'393'0,"0"0"-258"16,0 0-28-16,0 0 31 15,0 0-47-15,0 0-19 16,0-11-1-16,0 11-46 0,0 0 0 15,0 6-12-15,0 19-12 16,0 15 67-16,0 9-45 16,0 2-7-16,0 7 17 15,0 5-30-15,0 5 20 16,0-2-20-16,0-4 0 16,10-7 5-16,6-15-7 15,12-9-1-15,5-10 1 16,-2-1-1-16,4-6 0 15,12-8-18-15,8-6-26 16,11 0-14-16,-5-20-45 16,-29-9-37-16,-32-5-51 15,0 0-62-15</inkml:trace>
  <inkml:trace contextRef="#ctx0" brushRef="#br0" timeOffset="5490">1188 881 326 0,'0'0'182'0,"0"0"-25"16,0 0-51-16,0 0-15 16,0 0-44-16,0 0-41 15,120-29 11-15,-34 21-17 16,26 0 1-16,17-4 7 16,11-2-8-16,-13 6 0 0,-25-1 1 15,-36 5 7-15,-27 4-9 16,-29-2 1-16,-10 2 0 15,0 0 11-15,0 0 7 16,0 0 24-16,0 0 3 16,0 0-39-16,0 0 9 15,0 0-15-15,0 0-1 16,6 28 1-16,0 9 14 16,-3 4 1-16,4 1 9 15,-7-1-22-15,0-7 20 16,0-9-22-16,0-7 2 15,9-10 7-15,-3-8-6 16,-6 0-3-16,7 0 10 0,-7 0-10 16,6 0 21-1,4 0-3-15,5-21 17 0,7-9-2 16,10-11-31-16,1 5-2 16,-5 1 0-16,0 12 6 15,-12 6-10-15,-6 11 4 16,-4 6 0-16,0 0-6 15,-3 0 4-15,10 0-18 16,10 21 11-16,-7 10 7 16,9 0-2-16,-12-2 4 15,2-3 0-15,-5-6-2 16,3-8 2-16,-4-10-23 16,0-2 8-16,-2 0 15 15,5 0-2-15,15-6-1 16,4-17 2-16,7-5-5 0,0 8 8 15,-10-3-2-15,-6 6 0 16,-11 5 5-16,2 7-6 16,-13 2 1-16,0 3 0 15,9 0-10-15,13 0-12 16,3 0 8-16,13 11 9 16,-2 0-8-16,-11 1 9 15,-9-4-5-15,3-2 9 16,-10-3-4-16,-9-3 7 15,0 0-3-15,10 0 13 16,9-9 5-16,1-7 6 16,8-2-22-16,-18 4 5 15,-4 6 49-15,0 5-35 16,-6 0 7-16,0 3-10 0,0 0-17 16,0 0-2-16,3 23-27 15,4 25 28-15,8 18 3 16,-2 9 1-16,3 4-4 15,6-1 9-15,0-2-4 16,3-1 8-16,-2-7-13 16,-16-10 0-16,2-13 6 15,-9-16-6-15,0-12 0 16,0-11 0-16,0-6 2 16,0 0 16-16,0 0-7 15,0 0 56-15,0-31 19 16,-25-12-84-16,-5-20-2 15,2-12 0-15,25-19 3 0,3-11-8 16,0-7 5-16,16 3-10 16,32 12-2-16,-4 18-1 15,-12 21 7-15,-10 24 4 16,-16 14 4-16,-3 14-2 16,-3 6 0-16,0 0-11 15,8 0 4-15,-3 22-41 16,4 21 20-16,5 2 26 15,-4-1 4-15,-10-7-11 16,0-5 7-16,0-6-9 16,0-6 7-16,0-6-35 0,0-3-9 15,-27-2-4-15,-1-4-23 16,6-2-26-16,12-3-86 16,10 0-55-16</inkml:trace>
  <inkml:trace contextRef="#ctx0" brushRef="#br0" timeOffset="6420">3716 623 481 0,'0'0'238'0,"0"0"-76"16,0 0-21-16,0 0 13 15,0 0-60-15,0 0-25 0,0-119-17 16,0 119-32-1,0 0-14-15,0 0-6 0,0 34-25 16,0 20 18-16,0 15 14 16,0 5-7-16,0 1 0 15,0-4 2-15,0-5 6 16,0-12-8-16,0-16 0 16,0-16 4-16,0-8 0 15,0-10-8-15,0-4-3 16,0 0 7-16,0 0 1 15,0-18-1-15,0-16-1 16,0-6-12-16,-3 0 9 16,-19 6 3-16,-16 5-5 0,2 9 2 15,11 8-4 1,9 10-21-16,-6 2 4 0,12 0 22 16,-2 0-9-16,6 0 11 15,6 0-2-15,0 2 3 16,0 2-8-16,61-2 4 15,27-2 4-15,20 0 21 16,-1-8-19-16,-8-15 4 16,-36 8-4-16,-11 5-2 15,-36 2 24-15,-7 3-19 16,4 3 14-16,-13-1 13 16,0 3-32-16,0-3 8 0,0 0-8 15,0 3-14 1,0 0 9-16,0 0-22 15,3 15 27-15,25 7-1 0,10-5 6 16,11 1-10-16,1-7 4 16,10-8 1-16,4-3-2 15,18 0 2-15,11-23 0 16,-10-11 11-16,-14-4-5 16,-25 1-2-16,-34 1 21 15,-10-2 2-15,0 1 27 16,0 8-35-16,-29 9-12 15,14 12 30-15,5 8-37 16,4 0-7-16,-16 37-15 16,6 26 22-16,0 22 4 15,-1 10-4-15,11 5 0 0,1 5 12 16,5 7-8-16,-3-1-4 16,3 7 3-16,0 2-2 15,8 0 8-15,31 0-9 16,-7-12 0-16,-10-21 8 15,-10-24 0-15,-9-29-8 16,-3-20 0-16,0-11 3 16,0-3 14-16,-56 0 1 15,-37-12 14-15,-44-27 9 16,-15-10-38-16,-1-13 1 16,18-5-4-16,33 7 0 15,28 6-1-15,43 3-46 0,31-4-20 16,37-2-42-16,84-9-97 15,35-8-91-15,19-6-216 16</inkml:trace>
  <inkml:trace contextRef="#ctx0" brushRef="#br0" timeOffset="48677">5673 207 694 0,'0'0'215'15,"0"0"-23"-15,0 0-30 16,0 0-33-16,0 0-29 0,0 0-39 16,-3-93-6-16,-19 91-32 15,-7 0-7-15,-2 2 19 16,-15 0-33-16,-1 28 8 15,0 21-1-15,-5 19-8 16,8 20 17-16,13 10-18 16,7 7 0-16,21 4 8 15,3-11-5-15,0-1-3 16,0-12 0-16,20-10 2 16,18-16-4-16,6-16 2 15,17-18-22-15,9-15 8 16,13-10-34-16,15 0 1 15,10-37-31-15,0-9-103 0,-16-2-175 16,-22 4-390 0</inkml:trace>
  <inkml:trace contextRef="#ctx0" brushRef="#br0" timeOffset="49154">6506 55 11 0,'0'0'616'0,"0"0"-497"15,0 0-23-15,0 0 15 16,0 0-6-16,0 0-19 16,0-49-25-16,0 46 9 15,0 0-14-15,0 3-4 16,0 0-16-16,0 0-16 0,11 0 4 15,31 12-24 1,12 23 34-16,18 6-3 0,-11 20-25 16,-4 16 8-16,-12 18-1 15,-16 8-10-15,-13 8 3 16,-16-2-6-16,0-12 0 16,0-20-7-16,-29-28 5 15,-2-18-85-15,-2-16-128 16,-2-9-118-16,-2-6-450 15</inkml:trace>
  <inkml:trace contextRef="#ctx0" brushRef="#br1" timeOffset="86927">5739 1973 538 0,'0'0'171'0,"0"0"-25"16,0 0 9-16,0 0-33 15,0 0-18-15,0 0-15 16,0 0-59-16,0 0-11 16,-31-40-19-16,101 28 7 15,51-10 21-15,63-9-28 16,47-10 0-16,49-5 16 16,19 1-10-16,-29 2-6 15,-51 15 0-15,-80 13 8 16,-84 12-22-16,-55 3-25 0,-3 0-95 15,-102 18-47 1,-51 18-71-16,-34 7-172 0</inkml:trace>
  <inkml:trace contextRef="#ctx0" brushRef="#br1" timeOffset="90138">6540 1897 532 0,'0'0'152'15,"0"0"-3"-15,0 0-39 16,0 0 35-16,0 0-47 16,0 0-54-16,26-38 21 0,-26 38-57 15,0 20-6 1,0 28 13-16,0 21 46 0,0 20-10 16,-23 5-24-16,-14 9-14 15,-12 8 21-15,5 7-34 16,0-10 0-16,11-13 8 15,11-24-5-15,13-28-3 16,9-20 0-16,0-18 2 16,0-5 5-16,0 0-7 15,-16 0 0-15,-12-14 20 16,-13-23-17-16,-27-8-3 16,8-1 0-16,7 6 2 15,4 8-11-15,15 11 9 0,15 11 0 16,6 7-3-1,13 0 3-15,0 3 0 0,0 0-23 16,13 0-19-16,62 0 28 16,27 0 13-16,45-10 2 15,5-17 5-15,7-17 2 16,-7-1-8-16,-21-4 0 16,-23 7 0-16,-32 2 7 15,-29 6-7-15,-25 2 0 16,-14 10 24-16,-8 4-21 15,0 12 13-15,0 6-11 16,0 0 4-16,0 0-16 16,0 0 7-16,6 12-7 15,3 22-5-15,13 12 18 0,0 3-6 16,4-4 0-16,-4 1 0 16,6-8 2-16,5-7-2 15,-2-12 0-15,-2-10-5 16,-7-9-6-16,9 0 7 15,8-9 0-15,5-28 4 16,4-8 14-16,-17-7-14 16,-1 7 0-16,-14 4-3 15,-7 19 9-15,4 7-6 16,-7 15 0-16,3 0-1 16,1 0-16-16,12 3 5 15,0 20 8-15,6 3-4 16,-8 2-1-16,9 0 8 15,-13-10-5-15,-1-3-35 16,1-7 37-16,-3-8-34 0,-7 0 20 16,-3 0 8-16,11 0 15 15,2-6-5-15,15-25 0 16,23-13 13-16,7 2-10 16,8 2-3-16,-15 11 0 15,-15 12-4-15,-20 10 11 16,-10 7-14-16,1 0 5 15,8 13-14-15,1 18 9 16,4 7 4-16,0 1 3 16,-1-1 2-16,16-4 6 0,-1-11-13 15,1-9 5-15,0-5 0 16,-5-9 13-16,11 0-10 16,11 0-3-16,8-29 24 15,9-8-16-15,-1-11 20 16,-18 5-11-16,-15 3-11 15,-16 5 26-15,-22 10-22 16,0 10 17-16,0 7 9 16,0 5-26-16,0 3 7 15,0 0-17-15,0 0 9 16,0 0-11-16,0 5 2 16,0 29 0-16,0 15 5 15,0 8-1-15,0 12 1 0,0 11-5 16,0 9 0-16,0 5 6 15,0-3-6-15,0-5 0 16,0-8-2-16,0-14 10 16,0-6-11-16,0-9 3 15,0-15 0-15,0-13 1 16,0-13-1-16,0-5 0 16,0-3 6-16,0 0-5 15,0-11 24-15,0-38-6 16,0-22-9-16,0-24-3 15,0-19-7-15,0-18 0 16,17-8-3-16,5 2 8 16,0 21-15-16,-12 26 7 15,5 22 2-15,-2 24-12 16,9 19 13-16,-3 6-10 0,17 5 6 16,2 7-9-16,0 6 9 15,-1 2-8-15,1 0-5 16,-5 10 6-16,-2 22-2 15,-15 8-5-15,-16 3 9 16,0-3-19-16,0 0 12 16,-31-8-31-16,-1-7 14 15,10-11 27-15,-1-8-29 16,1 2 23-16,-3 4 4 16,-4 0-20-16,1-1-1 15,12-2-25-15,7-9-32 16,9 0 85-16,0 0-10 0,0 0-4 15,47-9 5-15,25-22 10 16,21-15 19-16,-8-5-17 16,1-4 1-16,-4-11 29 15,-14 0-14-15,-15-5 2 16,-20 2 16-16,-24 1 4 16,-9 5 10-16,0 6-17 15,-9 8-19-15,-21 15 31 16,13 17-23-16,-3 8-5 15,10 9 9-15,4 0-22 16,3 0-4-16,-13 17-24 16,-6 32 24-16,-8 22-1 0,5 18 1 15,6 5 0 1,19 1-3-16,0-4 8 0,0-11-4 16,52-14-1-16,1-17 0 15,7-12 1-15,1-17-1 16,-7-6-4-16,7-14-3 15,-4 0 7-15,4-11 3 16,-1-27-3-16,-16-4 0 16,-13-12 16-16,-9-6-12 15,-11-4-4-15,-11-2 0 16,0 7 2-16,0 15 2 16,-17 22-4-16,-5 11 0 15,6 11-6-15,7 0 3 16,-13 39-23-16,-7 18 26 15,4 12 0-15,8-5 6 0,17-13-6 16,0-2 0-16,0-13 1 16,11-7 0-16,20-9-1 15,-2-8 0-15,2-7 2 16,1-5-4-16,13-3 2 16,15-35 0-16,3-8 18 15,-2-7-15-15,-10-4-2 16,-26 6-1-16,-2 8 4 15,-15 14 3-15,-8 18-7 16,8 7 0-16,-8 4-4 16,0 0 4-16,6 0-3 15,3 9-6-15,4 22 8 0,3 7-10 16,-7-4 11-16,7-2 0 16,3-10 0-16,-3-2 4 15,9-5-6-15,-8-9 2 16,11-4 0-16,1-2-6 15,-4 0 6-15,6-8 0 16,-1-16 12-16,-5-7-9 16,-3-6-3-16,-6 3 0 15,-10 3 4-15,7 7-3 16,-4 13-1-16,1 6 0 16,18 5-10-16,5 0 6 15,11 0-1-15,0 8 4 16,-6 12 1-16,-13 0-3 0,5 0 3 15,-15-5 0 1,-5-5-6-16,-4-4 11 0,-6-3-5 16,0-3 0-16,0 0 1 15,7 0 8-15,-4 0-9 16,16 0 0-16,12-14 0 16,14-15 5-16,12 0-5 15,-5 4 0-15,-14 11 0 16,-16 5-2-16,-13 7 2 15,-3 2 0-15,4 0-12 16,2 0 8-16,4 8 2 16,9 9 0-16,10 4 4 0,7-5-2 15,9 1 0 1,2-2 0-16,8-4 0 0,-4-5 4 16,-2-6-4-16,5 0 0 15,-16-3 1-15,-13-22 8 16,5-4-9-16,-20-5 0 15,-7-7 6-15,-9-1-3 16,0-1-3-16,-6 3 1 16,-32 11 2-16,-4 8 7 15,4 11-10-15,16 10-9 16,6 0 1-16,-12 10-8 16,6 36 16-16,2 12-2 15,7 5 4-15,13-6 1 16,0-2-3-16,0-10 0 15,33-11-3-15,11-10 8 0,0-8-7 16,16-10 2-16,11-6 0 16,20 0 14-16,2-32-14 15,-7-5 0-15,-10-8 6 16,-15-1-2-16,-11 0-4 16,-18 3 0-16,-10 5 3 15,-13 20 2-15,-1 6-5 16,-2 9 0-16,-6 3-7 15,8 0 7-15,9 12-15 16,5 13 13-16,3 9 2 16,-2-5-1-16,-1-3 1 15,-10 0 0-15,7-10 5 0,1-1-3 16,-1-8-2-16,9-6 0 16,1-1 1-16,9 0 3 15,4 0-4-15,11-29 0 16,15-7 8-16,-5-7-7 15,3-3-1-15,-11 7 0 16,-17 7 4-16,-1 10-9 16,1 15 5-16,1 7-16 15,9 0 13-15,-4 17-17 16,-13 12 11-16,5-4 0 16,-11 0 5-16,-3-7-6 15,-6-10 10-15,0-4 0 16,-2-4-7-16,11 0 13 0,25-14-6 15,13-23 4 1,14-9 1-16,-7-11 9 0,-20-4-7 16,-17-4 1-16,-18-12 26 15,-15-6-27-15,0 0 8 16,-22 3-3-16,-32 17-10 16,6 19 19-16,10 18-21 15,10 16 0-15,25 10-7 16,3 0 7-16,0 28-5 15,0 27 4-15,19 16 2 16,31 4 4-16,-2 2-5 16,3-3 0-16,-19-2-2 0,6-7 2 15,-16-5-53 1,3-14-14-16,3-15-35 0,-1-16-33 16,1-15-73-16,3 0 21 15,-15-29-13-15,-16-14-179 16</inkml:trace>
  <inkml:trace contextRef="#ctx0" brushRef="#br1" timeOffset="95726">13526 1533 384 0,'0'0'147'0,"0"0"-77"16,0 0 21-16,0 0 31 0,0 0-39 16,0 0-20-1,0 0-40-15,22 3-17 0,25-3 1 16,46 3 0 0,43-3-5-16,33 0 3 0,21 0-3 15,11 0 8-15,-5 0-10 16,-27 0 0-16,-53 0 3 15,-42 0 1-15,-42 3-6 16,-26 2 2-16,-6-2 0 16,0 0-6-16,0 0 6 15,0-3 0-15,0 2-2 16,0-2 10-16,0 0-8 16,0 0 4-16,-13 0 6 15,-12 0 7-15,-13 0-17 16,-1 0 0-16,-11 0 1 0,-4 0 1 15,13 0-3-15,2 6 1 16,11 3 0-16,6 2-7 16,6 4 6-16,7 5 1 15,-4 6-8-15,-3 4 14 16,7 8-6-16,9-1 0 16,0 0 1-16,0-2-5 15,0-9 4-15,15-12 0 16,23-8-5-16,3-6 10 15,11 0 4-15,-5-24-4 16,4-7-1-16,-12-6 12 16,-14-3-6-16,-3-3 17 0,-13 3 12 15,-2 6-22-15,-7 11 6 16,0 9-7-16,0 11-12 16,0 3-4-16,0 0 0 15,0 0-20-15,0 14 17 16,0 14 3-16,0 8 0 15,12-6 0-15,7 1 1 16,16-2 1-16,4-9-2 16,8-2 0-16,7-7 7 15,-1-7-5-15,8-4-2 16,-1 0 3-16,-5-7 0 16,-11-21 12-16,-6-9-15 15,-13-9 0-15,-3-9 15 16,-8-8-13-16,-5-8 26 15,-2-9-8-15,-7 0 11 0,0 3 6 16,0 14-30-16,-13 17 6 16,-4 18 17-16,3 16-27 15,6 9 16-15,8 3-19 16,-3 18-17-16,-8 39 14 16,3 22-5-16,8 13 8 15,0 2 1-15,0-2 5 16,0-7-6-16,22-10 0 15,14-12 0-15,2-17-4 16,0-18-54-16,4-11-30 16,8-17-2-16,13 0-39 15,-3-20-5-15,-14-25-97 0,-37-7-78 16,-9 1-46 0</inkml:trace>
  <inkml:trace contextRef="#ctx0" brushRef="#br1" timeOffset="96069">15574 1519 125 0,'0'0'59'15,"0"0"5"-15,0 0 11 16,0 0 17-16,0 0-8 16,0 0-45-16,-174-9-39 15,174 9-20-15,45 0 20 16,31 0 48-16,21 0-18 16,5 0-15-16,-9 3 25 15,-5-3-4-15,-24 0 13 16,-13 0-2-16,-26 0 13 0,-19 0 59 15,2-5-12 1,-8-4-59-16,0 5 15 0,0 2-40 16,0 2 10-16,0 0-33 15,0 17-11-15,-23 29 11 16,1 17 1-16,6 2 3 16,16-2 1-16,0-9 4 15,0-11-9-15,0-8 0 16,9-12-6-16,13-10 2 15,8-9-75-15,-5-4-49 16,7 0 19-16,2-31-55 16,-12-15-21-16,-6-11-192 0</inkml:trace>
  <inkml:trace contextRef="#ctx0" brushRef="#br1" timeOffset="96419">16080 1282 261 0,'0'0'116'16,"0"0"-19"-16,0 0-8 16,0 0 4-16,0 0 8 15,0 0-14-15,-130-89-87 16,123 105-2-16,7 16-9 16,0 5 17-16,0-5-7 15,0-7 1-15,22-7 0 16,23-10 3-16,0-8 0 15,2 0 15-15,0 0 46 0,-18 0-32 16,-1-16 20-16,-17-8-5 16,-11 1 2-16,0-5-3 15,0-4-43-15,-33 3-2 16,-17 1 3-16,12 14 4 16,13 5-14-16,-5 9 6 15,8 0-40-15,0 21-5 16,3 24-15-16,19 9-118 15,0 8-34-15,16-4-262 16</inkml:trace>
  <inkml:trace contextRef="#ctx0" brushRef="#br1" timeOffset="97248">16505 1701 369 0,'0'0'167'0,"0"0"-31"15,0 0-35-15,0 0 9 16,0 0-40-16,0 0-41 16,48-108 36-16,-48 94-28 15,0 5-9-15,-17 7-2 16,6 2-18-16,11 0-12 16,-11 0 4-16,-3 8-13 15,-19 20 7-15,11 7 6 16,0 1 0-16,22-1 2 0,0 2 4 15,0-12-6 1,9-1 0-16,20-10 1 0,-7-8 2 16,-5-4-3-16,-9-2 0 15,6 0 27-15,0-11-27 16,-3-20 12-16,-5-9-12 16,-6-3 2-16,0-5 28 15,0 5-19-15,-31 3 0 16,-21 11 29-16,14 15-38 15,-1 5 11-15,14 9-13 16,-3 0-4-16,-13 6-3 16,-3 25 7-16,6 6 0 0,5 4-1 15,20 1 5 1,13 1-4-16,0-3 0 0,13-3 0 16,42-2 0-16,-2-9 0 15,-5-3 0-15,-3-12 3 16,-7-9 3-16,0-2-6 15,6 0 0-15,4-8 6 16,6-14 11-16,-4-7-17 16,-8-3 0-16,3 1 5 15,-8-3 6-15,-15 2-9 16,-6 1-2-16,-5 11 0 16,-11 8 22-16,6 6-22 15,-6 6 0-15,0 0-7 16,0 0-18-16,0 20 16 15,0 12 8-15,0 2 1 0,0-3 2 16,5-3-2-16,12-7 0 16,-7-7-4-16,5-5 12 15,4-9-10-15,-16 0 2 16,20 0 0-16,8 0 14 16,8-25-14-16,5-10 0 15,0 1 7-15,-6-1 3 16,1 1-11-16,-1 8 1 15,-16 6 0-15,3 12 0 16,5 8 0-16,8 0-18 16,3 3 15-16,9 22-6 15,-11 7 2-15,-8-4 6 0,1 1-3 16,-4-1-7-16,10 0-130 16,11-7-158-16,-5-9-454 15</inkml:trace>
  <inkml:trace contextRef="#ctx0" brushRef="#br1" timeOffset="98109">5479 3134 435 0,'0'0'64'0,"0"0"-15"16,343 0 62-16,-118 0-21 16,64 0 0-16,87 0-48 15,91-21-17-15,78-7 31 16,79-6-27-16,30-1-10 15,-3 7 1-15,-24 3-19 16,-25 1 19-16,-8 5-20 16,4-1 0-16,54-4 8 15,33-1-3-15,10-1-5 0,-14 4 6 16,-53 1-3-16,-71 7 10 16,-97-2-13-16,-79 0 0 15,-86 0 19-15,-72 1-12 16,-39-2 16-16,-53 3 5 15,-32-1-8-15,-39 4 16 16,-38 0-25-16,-13 2-11 16,-9 2 25-16,0 2-21 15,0 5-8-15,0-2 4 16,-22 2-113-16,-38 0-161 16,-17 0-286-16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8.1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145 1 527 0,'0'0'121'15,"0"0"-65"-15,0 0 54 16,0 0-41-16,0 0-25 0,0 0-2 16,-145 22-31-16,145-19 17 15,0-3 6-15,0 0-4 16,0 0 25-16,0 0-30 16,0 0-4-16,38 0 6 15,3 0-22-15,12-9-2 16,-1 0-3-16,-14 7 0 15,-7 2 2-15,-9 0-2 16,-14 0 0-16,0 0-6 16,-2 0 6-16,-3 5-5 15,-3 21 4-15,0 6 2 16,0 6 4-16,0 1-5 0,-3 1 0 16,-19-6 6-16,0-5-6 15,6-1-26-15,16-8-111 16,0-2-97-1,0-4-316-15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8.6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272 113 452 0,'0'0'258'0,"0"0"-120"16,0 0-26-16,0 0-5 15,0 0-9-15,0 0-50 16,3-86-19-16,-6 78 13 16,-19-2-19-16,6 4-3 15,-6 6-20-15,0-2 6 16,5 2-11-16,-11 0 5 15,12 0 0-15,0 14-10 16,7 6 11-16,2 3-1 16,7 5 0-16,0 2-6 15,0-3 4-15,10 2-22 0,25 3-2 16,2-3 22 0,-10-7-12-16,-5 2 12 15,0-5-1-15,-13-2 3 16,-9-2-6-16,0-8-1 0,0-3-11 15,-6-1 12-15,-51-3 6 16,-10 0-8-16,4 0 8 16,19 0 1-16,27 0-6 15,12 0 2-15,5 0 5 16,0 0-9-16,14-20 7 16,38-9-5-16,5-7 5 15,26-7 2-15,16-3-4 0,8 9-92 16,-2 11-97-1,-26 5-114-15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9.1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215 60 580 0,'0'0'145'15,"0"0"-15"-15,0 0-8 16,0 0 6-16,0 0-42 16,0 0-37-16,-9-54-19 15,-36 54-11-15,-2 0-14 16,2 0-4-16,13 2-1 16,10 15 2-16,10 4-3 15,9 2 1-15,3-1-3 16,0-4 0-16,0-10-29 0,25-1 15 15,6-5 10-15,7-2-1 16,1 0 4-16,-4 0-1 16,-13 0 5-16,-3 0-2 15,1 3 4-15,-4 0-2 16,1 5 0-16,3 10 2 16,-4 4 9-16,6 13-10 15,-6 5 4-15,0-1 10 16,-7 5-15-16,4-5-12 15,-4-4-219-15,8-1-348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0.3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74 560 0,'0'0'200'15,"0"0"-63"-15,0 0-9 16,0 0-15-16,0 0-36 16,0 0-62-16,0 0-7 0,34 0-7 15,7 0 8-15,16 0 18 16,14 0-18-16,4 0 8 15,5 6 17-15,2-3-33 16,-5 0 2-16,-17-3-3 16,-12 0 0-16,-26 0 9 15,-15 0-9-15,-1 0 0 16,-6 0 19-16,0 0 4 16,0 0 20-16,-6-9-17 15,-38-11-15-15,-11 6-21 0,1-4 10 16,1 8 0-16,14 4 6 15,17 0-3-15,12 6-6 16,4 0 0-16,6 0 3 16,0 0 0-16,0-3 0 15,0 3-5-15,0 0 0 16,16 0-18-16,23 6 17 16,24 11 6-16,3-1 0 15,-5-4 1-15,-1 0-1 16,-21-1 0-16,-9-5 0 15,-13 2 0-15,-11-2 0 16,-6 2 0-16,0 4-6 16,0 6 5-16,-61 4-23 15,-21 4-44-15,2 2-61 16,24-1-98-16,15 1-111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1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372 312 396 0,'0'0'166'0,"0"0"-36"15,0 0 8-15,0 0-39 16,0 0-6-16,0 0-2 16,6-106-26-16,-6 84 9 15,-6 1-33-15,-26 4 4 0,7 8-20 16,-11 7-9 0,-1 2-2-16,-1 0-14 15,-11 0 0-15,5 20-2 0,-3 17 4 16,15 9-4-16,9-1 0 15,23 1 2-15,0-9-3 16,0-7-3-16,49-14-4 16,1-11 8-16,5-5-16 15,-2 0 18-15,-5 0 3 16,-9-20-2-16,-8-5 12 16,-12-7-10-16,-10-2-3 15,-9-1 41-15,0 5-25 16,0 4 8-16,0 9-8 15,-6 11-3-15,3 6 14 0,3 0-27 16,-6 0-11-16,6 0 10 16,-7 2-22-16,1 27 23 15,6 5 1-15,0 1 2 16,0-1-1-16,22-8-2 16,22-3 0-16,5-6-9 15,1-12 4-15,-2-5-2 16,5 0 3-16,-8 0 4 15,3-22 9-15,-4-10-9 16,-13-5 0-16,-7-2 9 16,-18 4-5-16,-6 3 5 15,0 7 1-15,0 5-7 16,-16 8 10-16,-1 6-13 0,6 4 0 16,6-2 1-1,-1 4 2-15,6 0-6 0,0 0 3 16,0 0-10-16,0 0 6 15,22 27-13-15,17 7 17 16,2 6 0-16,11-3 4 16,1 0-5-16,1-3 1 15,1-2 0-15,-18-8 0 16,-8-8 0-16,-13-5 0 16,-13-5-2-16,-3-3 5 15,0-3-3-15,0 0 0 16,-10 0-13-16,-51 0 13 0,-14 0-1 15,-4 0-3-15,27-9-5 16,27-2-13-16,25-4 16 16,0-1-10-16,41-7-22 15,36-9 37-15,22-2-7 16,-14-1 8-16,-2 4 3 16,-30 9-3-16,-21 7 0 15,-10 1 4-15,-16 7-2 16,-6-1 24-16,0 6-17 15,0-1 1-15,0 3 10 16,0 0-20-16,0 0-5 16,10 5-4-16,10 27 3 15,-1 5 5-15,3 1 1 16,0-4 0-16,0-6-5 16,-6 1 7-16,-4-6-2 0,4-3 0 15,-5-7 5-15,-6-6-5 16,1-2 0-16,-6-5 0 15,0 0 2-15,0 0 4 16,0 0-3-16,-11 0 7 16,-22 0 2-16,2-12-6 15,2 1-6-15,13-6 0 16,16-3 4-16,0-3 1 16,0-5-10-16,0 2 5 15,26 0 0-15,24-5 4 16,14-1-4-16,12 0 0 15,1 1-2-15,-11 3 6 0,-5 5-4 16,-20 6 0-16,-3-1 1 16,-10 7-5-16,-21-4-42 15,-7 5-118-15,0-5-221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9.3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836 572 512 0,'0'0'117'15,"0"0"-37"-15,0 0 39 16,0 0-25-16,0 0-38 15,0 0 53-15,-9 72-47 16,9-32 8-16,0 5-10 16,0 6-13-16,0 4 6 15,0 2-21-15,0 3-1 16,0 6 11-16,0 6-32 16,0 5 9-16,0 11-11 15,0 7-4-15,0-1 0 16,0-2-4-16,0-10 0 15,0-7 10-15,0-7-8 16,0-7 3-16,0-10 3 0,0-3-3 16,0-5 6-16,0-6-11 15,0-3 2-15,0-5 1 16,0-3 2-16,0-3-5 16,0-12 0-16,0 1 1 15,0-4 1-15,0-2-2 16,0-6 0-16,0 3-3 15,0-3 8-15,0 0-5 16,0 3 0-16,0-3-2 16,0 0 1-16,0 0-36 15,0-3-38-15,38-32-73 16,31 1-308-16</inkml:trace>
  <inkml:trace contextRef="#ctx0" brushRef="#br0" timeOffset="7619">267 0 463 0,'0'0'144'0,"0"0"-66"16,0 0 46-16,0 0-64 16,0 0 7-16,0 0-33 15,0 0-14-15,-53 0 32 16,45 14-25-16,-3 1-5 16,8-1 12-16,3 0-25 15,0 3 3-15,0-3-1 16,0 1-6-16,0-1 4 15,0-2-9-15,0 5 0 0,0-3 4 16,22 3-2-16,9 0-2 16,1 7 1-16,-1-4 6 15,7 2-7-15,-2-1 0 16,-14-1 0-16,-12-6 2 16,-4 0 0-16,-6-3-2 15,0 1 5-15,0 2-4 16,-22-3 10-16,-30-2-8 15,-1-3-2-15,-1-4 14 16,-7-2-15-16,7 0-1 16,7 0-56-16,8 0-54 15,8 0-44-15,24-17-188 0</inkml:trace>
  <inkml:trace contextRef="#ctx0" brushRef="#br0" timeOffset="7807">315 54 287 0,'0'0'249'0,"0"0"-116"15,0 0-62-15,0 0 14 16,0 0-33-16,0 0-43 16,218-23 1-16,-179 23-10 15,-1 0-8-15,-13 3-119 16,-9 17-275-16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5.6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1858 389 402 0,'0'0'144'15,"0"0"-27"-15,0 0-40 16,0 0-7-16,0 0-17 16,0 0-20-16,-75-48 4 15,80 45-35-15,40 3 6 16,2 0 7-16,7 0-11 16,-9 0-2-16,-7 0 0 15,-13 0 4-15,-9 9 7 0,-9-1-13 16,-1 4 0-16,-6 2 0 15,0 0 0-15,0 6 0 16,0 3 7-16,-22 5-4 16,-10 1 12-16,1 5-15 15,-4 1 0-15,12-7 2 16,13-5-2-16,10-9 0 16,0-5-14-16,0-4 7 15,38-5 7-15,11 0 0 16,11 0 0-16,-1 0 6 15,2-10 4-15,-1-11 0 16,1 1 6-16,-7-6-7 0,-7 4 28 16,-1-4-18-16,-21 3 19 15,-9 3 7-15,-16-3-13 16,0 1 15-16,0 2-29 16,-4 5-9-16,-24 7 26 15,3 2-35-15,-11 6-4 16,4 0-3-16,1 6 14 15,2 22-5-15,14 1-2 16,5 2 5-16,10 1-7 16,0 2 2-16,0-3 0 15,25 0-2-15,29 1 12 16,7-4-10-16,-1-4 0 16,-5-7-2-16,-5-3-11 0,-9-5-15 15,10-6-64 1,-9-3-48-16,18 0-100 0,15-6-130 15</inkml:trace>
  <inkml:trace contextRef="#ctx0" brushRef="#br0" timeOffset="256">3361 343 508 0,'0'0'151'15,"0"0"-29"-15,0 0-40 0,0 0 8 16,0 0-24-16,0 0-19 16,-77-11-1-16,77 11-43 15,49 0 7-15,26 0 13 16,24 0-22-16,2-3 16 16,14 0-17-16,-1 3-2 15,-21 0-71-15,-27 0-102 16,-41 0 11-16,-25 0 20 15,0 12-68-15</inkml:trace>
  <inkml:trace contextRef="#ctx0" brushRef="#br0" timeOffset="423">3408 541 334 0,'0'0'67'0,"0"0"-12"15,0 0-2-15,0 0 41 0,0 0 18 16,0 0-50-1,175 20-17-15,-98-20 5 0,14 0-49 16,17 0 0-16,7 0-2 16,0 0-54-16,-2 0-216 15</inkml:trace>
  <inkml:trace contextRef="#ctx0" brushRef="#br0" timeOffset="707">4714 155 562 0,'0'0'241'16,"0"0"-111"-16,0 0-26 16,0 0 22-16,0 0-79 15,0 0-10-15,-45-29-31 16,45 29 0-16,0 23 6 15,0 17-12-15,0 6 0 16,22 4 9-16,-11 3 0 16,11-9-9-16,-10 4 0 15,4-9-8-15,6-7-13 16,-12-6-156-16,-1-4-87 16,-2-7-146-16</inkml:trace>
  <inkml:trace contextRef="#ctx0" brushRef="#br0" timeOffset="1110">5089 406 326 0,'0'0'276'0,"0"0"-133"16,0 0-33-16,0 0-24 15,0 0-9-15,0 0-33 16,-29-97 15-16,29 97-49 15,0 0-8-15,0 0-4 0,0 15 5 16,0 8-3 0,0 5 0-16,22-2 1 0,7-1 3 15,2-5-4-15,2-6 0 16,17-5 3-16,4-6 7 16,1-3-9-16,8 0 4 15,-2-6-5-15,-1-20 35 16,-13-2 3-16,-11-6 2 15,-20-6 33-15,-16-3-44 16,0-3 17-16,-8 0-18 16,-45 7-27-16,-17 7 17 15,-3 12-18-15,10 9 0 16,3 11-12-16,11 0 4 16,-1 17 3-16,1 23-12 15,-1 5-120-15,18 7-72 0,17-3-167 16</inkml:trace>
  <inkml:trace contextRef="#ctx0" brushRef="#br0" timeOffset="-1246">972 246 473 0,'0'0'252'16,"0"0"-100"-16,0 0-47 16,0 0-15-16,0 0 15 0,0 0-50 15,0 0-13 1,0 0 0-16,-32-100-32 0,-13 100 12 15,-8 0-22-15,-17 0 7 16,0 9-7-16,-12 17 8 16,11 0-8-16,18 2 4 15,15 1 1-15,19 0-7 16,19 4 2-16,0 2 0 16,0 2 3-16,44 0-3 15,6-8 0-15,4-4 0 16,1-1 5-16,-8-10-4 15,-3 0-1-15,-5-3 1 0,-17-2 1 16,-12 0-2 0,-4-1 0-16,0 0-2 0,-6-2-3 15,0 5 3-15,-12 1-15 16,-42 0 7-16,-16-4 2 16,-20-5-44-16,15-3-39 15,5 0 2-15,22 0-13 16,16 0 10-16,26 0-89 15,6-11-59-15</inkml:trace>
  <inkml:trace contextRef="#ctx0" brushRef="#br0" timeOffset="-953">1217 321 407 0,'0'0'257'0,"0"0"-135"16,0 0-14-16,0 0-21 16,0 0-49-16,0 0-11 15,0 31 16-15,0-1-4 16,0 8 15-16,0 0-39 16,0 2 1-16,0-6 16 15,16 0-26-15,12-5 0 16,-3-9-6-16,-3-2-7 0,-6-13 2 15,-2-2-72 1,-9-3-26-16,-5 0 20 0,0 0-22 16,3-17-103-16,5-21-89 15</inkml:trace>
  <inkml:trace contextRef="#ctx0" brushRef="#br0" timeOffset="-630">1299 86 197 0,'-32'-25'199'16,"4"7"-81"-16,3 13-37 16,3 2 8-16,5 3-20 15,-2 0-55-15,3 6 13 16,0 14-21-16,10 0 0 16,6 2-4-16,0 1 3 0,0-9-5 15,19-2 0 1,28-6 0-16,2-6 31 0,4 0-9 15,4 0 19-15,-18-9 15 16,-14-8-27-16,-9-3 13 16,-16-3-4-16,0-3-13 15,0 4 21-15,-3 2-46 16,-32 8-9-16,-4 9 8 16,8 3-26-16,2 0 24 15,10 29-109-15,13 8-49 16,6 11-41-16,0-2-412 15</inkml:trace>
  <inkml:trace contextRef="#ctx0" brushRef="#br0" timeOffset="2564">76 638 540 0,'0'0'124'15,"0"0"-41"-15,0 0 53 16,0 0-49-16,0 0-27 16,0 0 3-16,-16-3-41 15,16 9 0-15,-12 22 17 16,2 7 9-16,-2 2 0 16,2 3-24-16,4 3-9 15,-4-1 21-15,10-1-34 0,0-7 14 16,0-5-11-1,0-7-5-15,0-4 13 0,0-12-13 16,0-1 0-16,0-5-3 16,7 0 3-16,46 0 0 15,43 0 13-15,53 0-12 16,29 0 18-16,34 0-19 16,24 0 0-16,11-4 9 15,11 4-6-15,-10 0-3 16,-7 0 0-16,-9 0 7 15,4 0-5-15,-8 0-2 16,9 0 0-16,-7 0 6 0,-1 4-2 16,-23-1-4-1,-6-1 0-15,-10-2 1 0,-5 4 3 16,-1-4-4-16,-12 0 0 16,-17 0-4-16,-24 0 4 15,-4 0 0-15,-9 0 0 16,-5 0 4-16,14 0-8 15,-9 0 4-15,-3 0 0 16,-8 0 1-16,-8 0-1 16,-22 0 0-16,-11 0 0 15,-19 0 2-15,-9 0 0 16,-8 0-2-16,-12 0 0 0,11 0 0 16,-1 0 0-1,4-6 0-15,-7-1 0 16,11 6 3-16,-11-3-5 0,-3 4 2 15,-6-2 0-15,-3-1 0 16,-13 3 2-16,3-6-2 16,-3 4 0-16,0 2 2 15,0-7 7-15,6 5-9 16,3-1 0-16,10 0-4 16,-8 0 5-16,5 0-1 15,-4 3 0-15,-9 0 0 16,4 0 3-16,-7 0-3 15,0-3 0-15,0 3-1 16,0-2 8-16,6-4-9 0,-3 3 2 16,-3 0 0-16,7 0 4 15,-7-2-4-15,0 1 0 16,0-1 7-16,0 5-5 16,0 0-3-16,0-3 1 15,0 3 0-15,0 0 1 16,0 0-1-16,0-2 0 15,0 2-5-15,0 0 10 16,0-4-10-16,0 2 5 16,0-4-53-16,0-3-45 15,0 1-67-15,0-4-99 0,0-2-104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09.9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0 777 0,'0'0'77'0,"0"0"-77"16,0 0-287-16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09.4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 31 805 0,'0'0'169'0,"0"0"-36"15,0 0 13-15,0 0-70 16,0 0-3-16,0 0-24 16,-38-31-7-16,38 31-38 15,0 0-4-15,0 20-1 16,0 20 1-16,0 13 22 15,0 0-22-15,0-2 0 0,0 0 11 16,3-5-6-16,19-3-5 16,-6-6 0-16,0-6-37 15,-4-5-54-15,-6-5-130 16,4-7-147-16,6-14-386 16</inkml:trace>
  <inkml:trace contextRef="#ctx0" brushRef="#br0" timeOffset="346">502 154 593 0,'0'0'232'0,"0"0"-96"0,0 0-3 16,0 0-1-16,0 0-62 16,0 0-7-16,0-49-38 15,0 49-23-15,0 6-2 16,0 25-19-16,0 15 19 15,0 0 12-15,16-1-9 16,28-4-3-16,9-13 0 16,15-11 3-16,-5-11 5 15,4-6-8-15,-4 0 0 16,-5 0 22-16,-20-23-8 16,-13-8 39-16,-19-7 4 15,-6-7-26-15,-15-7 9 16,-59-2-40-16,-11 5 3 0,8 12-3 15,8 15 0-15,17 16-1 16,11 6-8-16,3 2-25 16,4 38-61-16,7 15-109 15,19 5-153-15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08.6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336 86 213 0,'0'0'366'0,"0"0"-189"16,0 0-24-16,0 0-19 15,0 0-10-15,0 0-26 16,-85-86-8-16,85 86-54 15,0 0-19-15,0 0-8 16,0 23-9-16,0 26 0 16,0 13 27-16,0 7-26 15,0 5 16-15,0 1-16 16,0-4-1-16,0-11 1 16,0-9-1-16,0-10-27 15,0-13-66-15,0-11-69 0,0-9-35 16,-25-8-57-1,-11 0-32-15</inkml:trace>
  <inkml:trace contextRef="#ctx0" brushRef="#br0" timeOffset="471">19 497 270 0,'0'0'232'16,"0"0"-55"-16,0 0-29 16,0 0-30-16,0 0-16 15,0 0-29-15,-19-54-29 16,41 42-17-16,45 1-18 15,12 0-4-15,20-4-1 16,9 3-4-16,6 2 0 0,-9-2 0 16,-19 6 2-1,-32 0-2-15,-26 4 0 0,-12 2 0 16,-16 0 4-16,0 0-3 16,0 0-1-16,0 0 0 15,0 0 12-15,0 0-10 16,0 0 0-16,0 0 7 15,0 0-7-15,0 0-2 16,-9 14 0-16,-7 12 0 16,-6 5 8-16,15 1-8 15,7-4 0-15,0-2-3 16,7-3 7-16,34-6-4 16,9-9 0-16,5-8 0 15,0 0 13-15,5 0-12 16,-7-29 8-16,-4-1 1 0,-13-11 19 15,-19-1 38-15,-17-7-10 16,0-2-22-16,-53 7-8 16,-18 11-25-16,2 15-2 15,17 10-3-15,27 8-13 16,15 0-11-16,10 8-67 16,0 26-62-16,10 10 4 15,67-11-198-15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5.xml"/><Relationship Id="rId3" Type="http://schemas.openxmlformats.org/officeDocument/2006/relationships/image" Target="../media/image87.emf"/><Relationship Id="rId7" Type="http://schemas.openxmlformats.org/officeDocument/2006/relationships/image" Target="../media/image89.emf"/><Relationship Id="rId2" Type="http://schemas.openxmlformats.org/officeDocument/2006/relationships/customXml" Target="../ink/ink1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5" Type="http://schemas.openxmlformats.org/officeDocument/2006/relationships/image" Target="../media/image88.emf"/><Relationship Id="rId4" Type="http://schemas.openxmlformats.org/officeDocument/2006/relationships/customXml" Target="../ink/ink133.xml"/><Relationship Id="rId9" Type="http://schemas.openxmlformats.org/officeDocument/2006/relationships/image" Target="../media/image9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emf"/><Relationship Id="rId4" Type="http://schemas.openxmlformats.org/officeDocument/2006/relationships/customXml" Target="../ink/ink1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5.emf"/><Relationship Id="rId12" Type="http://schemas.openxmlformats.org/officeDocument/2006/relationships/customXml" Target="../ink/ink143.xml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image" Target="../media/image97.emf"/><Relationship Id="rId5" Type="http://schemas.openxmlformats.org/officeDocument/2006/relationships/image" Target="../media/image94.emf"/><Relationship Id="rId15" Type="http://schemas.openxmlformats.org/officeDocument/2006/relationships/image" Target="../media/image99.emf"/><Relationship Id="rId10" Type="http://schemas.openxmlformats.org/officeDocument/2006/relationships/customXml" Target="../ink/ink142.xml"/><Relationship Id="rId4" Type="http://schemas.openxmlformats.org/officeDocument/2006/relationships/customXml" Target="../ink/ink139.xml"/><Relationship Id="rId9" Type="http://schemas.openxmlformats.org/officeDocument/2006/relationships/image" Target="../media/image96.emf"/><Relationship Id="rId14" Type="http://schemas.openxmlformats.org/officeDocument/2006/relationships/customXml" Target="../ink/ink1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8.xml"/><Relationship Id="rId13" Type="http://schemas.openxmlformats.org/officeDocument/2006/relationships/image" Target="../media/image105.emf"/><Relationship Id="rId18" Type="http://schemas.openxmlformats.org/officeDocument/2006/relationships/customXml" Target="../ink/ink153.xml"/><Relationship Id="rId3" Type="http://schemas.openxmlformats.org/officeDocument/2006/relationships/image" Target="../media/image100.emf"/><Relationship Id="rId21" Type="http://schemas.openxmlformats.org/officeDocument/2006/relationships/image" Target="../media/image109.emf"/><Relationship Id="rId7" Type="http://schemas.openxmlformats.org/officeDocument/2006/relationships/image" Target="../media/image102.emf"/><Relationship Id="rId12" Type="http://schemas.openxmlformats.org/officeDocument/2006/relationships/customXml" Target="../ink/ink150.xml"/><Relationship Id="rId17" Type="http://schemas.openxmlformats.org/officeDocument/2006/relationships/image" Target="../media/image107.emf"/><Relationship Id="rId2" Type="http://schemas.openxmlformats.org/officeDocument/2006/relationships/customXml" Target="../ink/ink145.xml"/><Relationship Id="rId16" Type="http://schemas.openxmlformats.org/officeDocument/2006/relationships/customXml" Target="../ink/ink152.xml"/><Relationship Id="rId20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7.xml"/><Relationship Id="rId11" Type="http://schemas.openxmlformats.org/officeDocument/2006/relationships/image" Target="../media/image104.emf"/><Relationship Id="rId5" Type="http://schemas.openxmlformats.org/officeDocument/2006/relationships/image" Target="../media/image101.emf"/><Relationship Id="rId15" Type="http://schemas.openxmlformats.org/officeDocument/2006/relationships/image" Target="../media/image106.emf"/><Relationship Id="rId10" Type="http://schemas.openxmlformats.org/officeDocument/2006/relationships/customXml" Target="../ink/ink149.xml"/><Relationship Id="rId19" Type="http://schemas.openxmlformats.org/officeDocument/2006/relationships/image" Target="../media/image108.emf"/><Relationship Id="rId4" Type="http://schemas.openxmlformats.org/officeDocument/2006/relationships/customXml" Target="../ink/ink146.xml"/><Relationship Id="rId9" Type="http://schemas.openxmlformats.org/officeDocument/2006/relationships/image" Target="../media/image103.emf"/><Relationship Id="rId14" Type="http://schemas.openxmlformats.org/officeDocument/2006/relationships/customXml" Target="../ink/ink15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8.xml"/><Relationship Id="rId13" Type="http://schemas.openxmlformats.org/officeDocument/2006/relationships/image" Target="../media/image115.emf"/><Relationship Id="rId18" Type="http://schemas.openxmlformats.org/officeDocument/2006/relationships/customXml" Target="../ink/ink163.xml"/><Relationship Id="rId3" Type="http://schemas.openxmlformats.org/officeDocument/2006/relationships/image" Target="../media/image110.emf"/><Relationship Id="rId7" Type="http://schemas.openxmlformats.org/officeDocument/2006/relationships/image" Target="../media/image112.emf"/><Relationship Id="rId12" Type="http://schemas.openxmlformats.org/officeDocument/2006/relationships/customXml" Target="../ink/ink160.xml"/><Relationship Id="rId17" Type="http://schemas.openxmlformats.org/officeDocument/2006/relationships/image" Target="../media/image117.emf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11" Type="http://schemas.openxmlformats.org/officeDocument/2006/relationships/image" Target="../media/image114.emf"/><Relationship Id="rId5" Type="http://schemas.openxmlformats.org/officeDocument/2006/relationships/image" Target="../media/image111.emf"/><Relationship Id="rId15" Type="http://schemas.openxmlformats.org/officeDocument/2006/relationships/image" Target="../media/image116.emf"/><Relationship Id="rId10" Type="http://schemas.openxmlformats.org/officeDocument/2006/relationships/customXml" Target="../ink/ink159.xml"/><Relationship Id="rId19" Type="http://schemas.openxmlformats.org/officeDocument/2006/relationships/image" Target="../media/image118.emf"/><Relationship Id="rId4" Type="http://schemas.openxmlformats.org/officeDocument/2006/relationships/customXml" Target="../ink/ink156.xml"/><Relationship Id="rId9" Type="http://schemas.openxmlformats.org/officeDocument/2006/relationships/image" Target="../media/image113.emf"/><Relationship Id="rId14" Type="http://schemas.openxmlformats.org/officeDocument/2006/relationships/customXml" Target="../ink/ink1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1.emf"/><Relationship Id="rId4" Type="http://schemas.openxmlformats.org/officeDocument/2006/relationships/customXml" Target="../ink/ink8.xml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.xml"/><Relationship Id="rId21" Type="http://schemas.openxmlformats.org/officeDocument/2006/relationships/image" Target="../media/image23.emf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6.emf"/><Relationship Id="rId50" Type="http://schemas.openxmlformats.org/officeDocument/2006/relationships/customXml" Target="../ink/ink35.xml"/><Relationship Id="rId55" Type="http://schemas.openxmlformats.org/officeDocument/2006/relationships/image" Target="../media/image40.emf"/><Relationship Id="rId63" Type="http://schemas.openxmlformats.org/officeDocument/2006/relationships/image" Target="../media/image44.emf"/><Relationship Id="rId7" Type="http://schemas.openxmlformats.org/officeDocument/2006/relationships/image" Target="../media/image16.emf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9" Type="http://schemas.openxmlformats.org/officeDocument/2006/relationships/image" Target="../media/image27.emf"/><Relationship Id="rId11" Type="http://schemas.openxmlformats.org/officeDocument/2006/relationships/image" Target="../media/image18.emf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31.emf"/><Relationship Id="rId40" Type="http://schemas.openxmlformats.org/officeDocument/2006/relationships/customXml" Target="../ink/ink30.xml"/><Relationship Id="rId45" Type="http://schemas.openxmlformats.org/officeDocument/2006/relationships/image" Target="../media/image35.emf"/><Relationship Id="rId53" Type="http://schemas.openxmlformats.org/officeDocument/2006/relationships/image" Target="../media/image39.emf"/><Relationship Id="rId58" Type="http://schemas.openxmlformats.org/officeDocument/2006/relationships/customXml" Target="../ink/ink39.xml"/><Relationship Id="rId66" Type="http://schemas.openxmlformats.org/officeDocument/2006/relationships/customXml" Target="../ink/ink43.xml"/><Relationship Id="rId5" Type="http://schemas.openxmlformats.org/officeDocument/2006/relationships/image" Target="../media/image15.emf"/><Relationship Id="rId61" Type="http://schemas.openxmlformats.org/officeDocument/2006/relationships/image" Target="../media/image43.emf"/><Relationship Id="rId19" Type="http://schemas.openxmlformats.org/officeDocument/2006/relationships/image" Target="../media/image22.emf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6.emf"/><Relationship Id="rId30" Type="http://schemas.openxmlformats.org/officeDocument/2006/relationships/customXml" Target="../ink/ink25.xml"/><Relationship Id="rId35" Type="http://schemas.openxmlformats.org/officeDocument/2006/relationships/image" Target="../media/image30.emf"/><Relationship Id="rId43" Type="http://schemas.openxmlformats.org/officeDocument/2006/relationships/image" Target="../media/image34.emf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64" Type="http://schemas.openxmlformats.org/officeDocument/2006/relationships/customXml" Target="../ink/ink42.xml"/><Relationship Id="rId8" Type="http://schemas.openxmlformats.org/officeDocument/2006/relationships/customXml" Target="../ink/ink14.xml"/><Relationship Id="rId51" Type="http://schemas.openxmlformats.org/officeDocument/2006/relationships/image" Target="../media/image38.emf"/><Relationship Id="rId3" Type="http://schemas.openxmlformats.org/officeDocument/2006/relationships/image" Target="../media/image14.emf"/><Relationship Id="rId12" Type="http://schemas.openxmlformats.org/officeDocument/2006/relationships/customXml" Target="../ink/ink16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42.emf"/><Relationship Id="rId67" Type="http://schemas.openxmlformats.org/officeDocument/2006/relationships/image" Target="../media/image46.emf"/><Relationship Id="rId20" Type="http://schemas.openxmlformats.org/officeDocument/2006/relationships/customXml" Target="../ink/ink20.xml"/><Relationship Id="rId41" Type="http://schemas.openxmlformats.org/officeDocument/2006/relationships/image" Target="../media/image33.emf"/><Relationship Id="rId54" Type="http://schemas.openxmlformats.org/officeDocument/2006/relationships/customXml" Target="../ink/ink37.xml"/><Relationship Id="rId6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image" Target="../media/image37.emf"/><Relationship Id="rId57" Type="http://schemas.openxmlformats.org/officeDocument/2006/relationships/image" Target="../media/image41.emf"/><Relationship Id="rId10" Type="http://schemas.openxmlformats.org/officeDocument/2006/relationships/customXml" Target="../ink/ink15.xml"/><Relationship Id="rId31" Type="http://schemas.openxmlformats.org/officeDocument/2006/relationships/image" Target="../media/image28.emf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image" Target="../media/image45.emf"/><Relationship Id="rId4" Type="http://schemas.openxmlformats.org/officeDocument/2006/relationships/customXml" Target="../ink/ink12.xml"/><Relationship Id="rId9" Type="http://schemas.openxmlformats.org/officeDocument/2006/relationships/image" Target="../media/image17.emf"/><Relationship Id="rId13" Type="http://schemas.openxmlformats.org/officeDocument/2006/relationships/image" Target="../media/image19.emf"/><Relationship Id="rId18" Type="http://schemas.openxmlformats.org/officeDocument/2006/relationships/customXml" Target="../ink/ink19.xml"/><Relationship Id="rId39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.xml"/><Relationship Id="rId21" Type="http://schemas.openxmlformats.org/officeDocument/2006/relationships/image" Target="../media/image23.emf"/><Relationship Id="rId34" Type="http://schemas.openxmlformats.org/officeDocument/2006/relationships/customXml" Target="../ink/ink60.xml"/><Relationship Id="rId42" Type="http://schemas.openxmlformats.org/officeDocument/2006/relationships/customXml" Target="../ink/ink64.xml"/><Relationship Id="rId47" Type="http://schemas.openxmlformats.org/officeDocument/2006/relationships/image" Target="../media/image38.emf"/><Relationship Id="rId50" Type="http://schemas.openxmlformats.org/officeDocument/2006/relationships/customXml" Target="../ink/ink68.xml"/><Relationship Id="rId55" Type="http://schemas.openxmlformats.org/officeDocument/2006/relationships/image" Target="../media/image42.emf"/><Relationship Id="rId63" Type="http://schemas.openxmlformats.org/officeDocument/2006/relationships/image" Target="../media/image49.emf"/><Relationship Id="rId7" Type="http://schemas.openxmlformats.org/officeDocument/2006/relationships/image" Target="../media/image16.emf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9" Type="http://schemas.openxmlformats.org/officeDocument/2006/relationships/image" Target="../media/image27.emf"/><Relationship Id="rId11" Type="http://schemas.openxmlformats.org/officeDocument/2006/relationships/image" Target="../media/image18.emf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31.emf"/><Relationship Id="rId40" Type="http://schemas.openxmlformats.org/officeDocument/2006/relationships/customXml" Target="../ink/ink63.xml"/><Relationship Id="rId45" Type="http://schemas.openxmlformats.org/officeDocument/2006/relationships/image" Target="../media/image37.emf"/><Relationship Id="rId53" Type="http://schemas.openxmlformats.org/officeDocument/2006/relationships/image" Target="../media/image41.emf"/><Relationship Id="rId58" Type="http://schemas.openxmlformats.org/officeDocument/2006/relationships/customXml" Target="../ink/ink72.xml"/><Relationship Id="rId5" Type="http://schemas.openxmlformats.org/officeDocument/2006/relationships/image" Target="../media/image15.emf"/><Relationship Id="rId61" Type="http://schemas.openxmlformats.org/officeDocument/2006/relationships/image" Target="../media/image48.emf"/><Relationship Id="rId19" Type="http://schemas.openxmlformats.org/officeDocument/2006/relationships/image" Target="../media/image22.emf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26.emf"/><Relationship Id="rId30" Type="http://schemas.openxmlformats.org/officeDocument/2006/relationships/customXml" Target="../ink/ink58.xml"/><Relationship Id="rId35" Type="http://schemas.openxmlformats.org/officeDocument/2006/relationships/image" Target="../media/image30.emf"/><Relationship Id="rId43" Type="http://schemas.openxmlformats.org/officeDocument/2006/relationships/image" Target="../media/image36.emf"/><Relationship Id="rId48" Type="http://schemas.openxmlformats.org/officeDocument/2006/relationships/customXml" Target="../ink/ink67.xml"/><Relationship Id="rId56" Type="http://schemas.openxmlformats.org/officeDocument/2006/relationships/customXml" Target="../ink/ink71.xml"/><Relationship Id="rId64" Type="http://schemas.openxmlformats.org/officeDocument/2006/relationships/customXml" Target="../ink/ink75.xml"/><Relationship Id="rId8" Type="http://schemas.openxmlformats.org/officeDocument/2006/relationships/customXml" Target="../ink/ink47.xml"/><Relationship Id="rId51" Type="http://schemas.openxmlformats.org/officeDocument/2006/relationships/image" Target="../media/image40.emf"/><Relationship Id="rId3" Type="http://schemas.openxmlformats.org/officeDocument/2006/relationships/image" Target="../media/image14.emf"/><Relationship Id="rId12" Type="http://schemas.openxmlformats.org/officeDocument/2006/relationships/customXml" Target="../ink/ink49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59" Type="http://schemas.openxmlformats.org/officeDocument/2006/relationships/image" Target="../media/image47.emf"/><Relationship Id="rId20" Type="http://schemas.openxmlformats.org/officeDocument/2006/relationships/customXml" Target="../ink/ink53.xml"/><Relationship Id="rId41" Type="http://schemas.openxmlformats.org/officeDocument/2006/relationships/image" Target="../media/image35.emf"/><Relationship Id="rId54" Type="http://schemas.openxmlformats.org/officeDocument/2006/relationships/customXml" Target="../ink/ink70.xml"/><Relationship Id="rId62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49" Type="http://schemas.openxmlformats.org/officeDocument/2006/relationships/image" Target="../media/image39.emf"/><Relationship Id="rId57" Type="http://schemas.openxmlformats.org/officeDocument/2006/relationships/image" Target="../media/image43.emf"/><Relationship Id="rId10" Type="http://schemas.openxmlformats.org/officeDocument/2006/relationships/customXml" Target="../ink/ink48.xml"/><Relationship Id="rId31" Type="http://schemas.openxmlformats.org/officeDocument/2006/relationships/image" Target="../media/image28.emf"/><Relationship Id="rId44" Type="http://schemas.openxmlformats.org/officeDocument/2006/relationships/customXml" Target="../ink/ink65.xml"/><Relationship Id="rId52" Type="http://schemas.openxmlformats.org/officeDocument/2006/relationships/customXml" Target="../ink/ink69.xml"/><Relationship Id="rId60" Type="http://schemas.openxmlformats.org/officeDocument/2006/relationships/customXml" Target="../ink/ink73.xml"/><Relationship Id="rId65" Type="http://schemas.openxmlformats.org/officeDocument/2006/relationships/image" Target="../media/image50.emf"/><Relationship Id="rId4" Type="http://schemas.openxmlformats.org/officeDocument/2006/relationships/customXml" Target="../ink/ink45.xml"/><Relationship Id="rId9" Type="http://schemas.openxmlformats.org/officeDocument/2006/relationships/image" Target="../media/image17.emf"/><Relationship Id="rId13" Type="http://schemas.openxmlformats.org/officeDocument/2006/relationships/image" Target="../media/image19.emf"/><Relationship Id="rId18" Type="http://schemas.openxmlformats.org/officeDocument/2006/relationships/customXml" Target="../ink/ink52.xml"/><Relationship Id="rId39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.xml"/><Relationship Id="rId21" Type="http://schemas.openxmlformats.org/officeDocument/2006/relationships/image" Target="../media/image23.emf"/><Relationship Id="rId42" Type="http://schemas.openxmlformats.org/officeDocument/2006/relationships/customXml" Target="../ink/ink96.xml"/><Relationship Id="rId47" Type="http://schemas.openxmlformats.org/officeDocument/2006/relationships/image" Target="../media/image53.emf"/><Relationship Id="rId63" Type="http://schemas.openxmlformats.org/officeDocument/2006/relationships/image" Target="../media/image61.emf"/><Relationship Id="rId68" Type="http://schemas.openxmlformats.org/officeDocument/2006/relationships/customXml" Target="../ink/ink109.xml"/><Relationship Id="rId84" Type="http://schemas.openxmlformats.org/officeDocument/2006/relationships/customXml" Target="../ink/ink117.xml"/><Relationship Id="rId89" Type="http://schemas.openxmlformats.org/officeDocument/2006/relationships/image" Target="../media/image74.emf"/><Relationship Id="rId16" Type="http://schemas.openxmlformats.org/officeDocument/2006/relationships/customXml" Target="../ink/ink83.xml"/><Relationship Id="rId11" Type="http://schemas.openxmlformats.org/officeDocument/2006/relationships/image" Target="../media/image18.emf"/><Relationship Id="rId32" Type="http://schemas.openxmlformats.org/officeDocument/2006/relationships/customXml" Target="../ink/ink91.xml"/><Relationship Id="rId37" Type="http://schemas.openxmlformats.org/officeDocument/2006/relationships/image" Target="../media/image31.emf"/><Relationship Id="rId53" Type="http://schemas.openxmlformats.org/officeDocument/2006/relationships/image" Target="../media/image56.emf"/><Relationship Id="rId58" Type="http://schemas.openxmlformats.org/officeDocument/2006/relationships/customXml" Target="../ink/ink104.xml"/><Relationship Id="rId74" Type="http://schemas.openxmlformats.org/officeDocument/2006/relationships/customXml" Target="../ink/ink112.xml"/><Relationship Id="rId79" Type="http://schemas.openxmlformats.org/officeDocument/2006/relationships/image" Target="../media/image69.emf"/><Relationship Id="rId5" Type="http://schemas.openxmlformats.org/officeDocument/2006/relationships/image" Target="../media/image15.emf"/><Relationship Id="rId90" Type="http://schemas.openxmlformats.org/officeDocument/2006/relationships/customXml" Target="../ink/ink120.xml"/><Relationship Id="rId95" Type="http://schemas.openxmlformats.org/officeDocument/2006/relationships/image" Target="../media/image77.emf"/><Relationship Id="rId22" Type="http://schemas.openxmlformats.org/officeDocument/2006/relationships/customXml" Target="../ink/ink86.xml"/><Relationship Id="rId27" Type="http://schemas.openxmlformats.org/officeDocument/2006/relationships/image" Target="../media/image26.emf"/><Relationship Id="rId43" Type="http://schemas.openxmlformats.org/officeDocument/2006/relationships/image" Target="../media/image43.emf"/><Relationship Id="rId48" Type="http://schemas.openxmlformats.org/officeDocument/2006/relationships/customXml" Target="../ink/ink99.xml"/><Relationship Id="rId64" Type="http://schemas.openxmlformats.org/officeDocument/2006/relationships/customXml" Target="../ink/ink107.xml"/><Relationship Id="rId69" Type="http://schemas.openxmlformats.org/officeDocument/2006/relationships/image" Target="../media/image64.emf"/><Relationship Id="rId80" Type="http://schemas.openxmlformats.org/officeDocument/2006/relationships/customXml" Target="../ink/ink115.xml"/><Relationship Id="rId85" Type="http://schemas.openxmlformats.org/officeDocument/2006/relationships/image" Target="../media/image72.emf"/><Relationship Id="rId3" Type="http://schemas.openxmlformats.org/officeDocument/2006/relationships/image" Target="../media/image14.emf"/><Relationship Id="rId12" Type="http://schemas.openxmlformats.org/officeDocument/2006/relationships/customXml" Target="../ink/ink81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38" Type="http://schemas.openxmlformats.org/officeDocument/2006/relationships/customXml" Target="../ink/ink94.xml"/><Relationship Id="rId46" Type="http://schemas.openxmlformats.org/officeDocument/2006/relationships/customXml" Target="../ink/ink98.xml"/><Relationship Id="rId59" Type="http://schemas.openxmlformats.org/officeDocument/2006/relationships/image" Target="../media/image59.emf"/><Relationship Id="rId67" Type="http://schemas.openxmlformats.org/officeDocument/2006/relationships/image" Target="../media/image63.emf"/><Relationship Id="rId20" Type="http://schemas.openxmlformats.org/officeDocument/2006/relationships/customXml" Target="../ink/ink85.xml"/><Relationship Id="rId41" Type="http://schemas.openxmlformats.org/officeDocument/2006/relationships/image" Target="../media/image51.emf"/><Relationship Id="rId54" Type="http://schemas.openxmlformats.org/officeDocument/2006/relationships/customXml" Target="../ink/ink102.xml"/><Relationship Id="rId62" Type="http://schemas.openxmlformats.org/officeDocument/2006/relationships/customXml" Target="../ink/ink106.xml"/><Relationship Id="rId70" Type="http://schemas.openxmlformats.org/officeDocument/2006/relationships/customXml" Target="../ink/ink110.xml"/><Relationship Id="rId75" Type="http://schemas.openxmlformats.org/officeDocument/2006/relationships/image" Target="../media/image67.emf"/><Relationship Id="rId83" Type="http://schemas.openxmlformats.org/officeDocument/2006/relationships/image" Target="../media/image71.emf"/><Relationship Id="rId88" Type="http://schemas.openxmlformats.org/officeDocument/2006/relationships/customXml" Target="../ink/ink119.xml"/><Relationship Id="rId91" Type="http://schemas.openxmlformats.org/officeDocument/2006/relationships/image" Target="../media/image75.emf"/><Relationship Id="rId96" Type="http://schemas.openxmlformats.org/officeDocument/2006/relationships/customXml" Target="../ink/ink1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49" Type="http://schemas.openxmlformats.org/officeDocument/2006/relationships/image" Target="../media/image54.emf"/><Relationship Id="rId57" Type="http://schemas.openxmlformats.org/officeDocument/2006/relationships/image" Target="../media/image58.emf"/><Relationship Id="rId10" Type="http://schemas.openxmlformats.org/officeDocument/2006/relationships/customXml" Target="../ink/ink80.xml"/><Relationship Id="rId31" Type="http://schemas.openxmlformats.org/officeDocument/2006/relationships/image" Target="../media/image28.emf"/><Relationship Id="rId44" Type="http://schemas.openxmlformats.org/officeDocument/2006/relationships/customXml" Target="../ink/ink97.xml"/><Relationship Id="rId52" Type="http://schemas.openxmlformats.org/officeDocument/2006/relationships/customXml" Target="../ink/ink101.xml"/><Relationship Id="rId60" Type="http://schemas.openxmlformats.org/officeDocument/2006/relationships/customXml" Target="../ink/ink105.xml"/><Relationship Id="rId65" Type="http://schemas.openxmlformats.org/officeDocument/2006/relationships/image" Target="../media/image62.emf"/><Relationship Id="rId73" Type="http://schemas.openxmlformats.org/officeDocument/2006/relationships/image" Target="../media/image66.emf"/><Relationship Id="rId78" Type="http://schemas.openxmlformats.org/officeDocument/2006/relationships/customXml" Target="../ink/ink114.xml"/><Relationship Id="rId81" Type="http://schemas.openxmlformats.org/officeDocument/2006/relationships/image" Target="../media/image70.emf"/><Relationship Id="rId86" Type="http://schemas.openxmlformats.org/officeDocument/2006/relationships/customXml" Target="../ink/ink118.xml"/><Relationship Id="rId94" Type="http://schemas.openxmlformats.org/officeDocument/2006/relationships/customXml" Target="../ink/ink122.xml"/><Relationship Id="rId99" Type="http://schemas.openxmlformats.org/officeDocument/2006/relationships/image" Target="../media/image79.emf"/><Relationship Id="rId4" Type="http://schemas.openxmlformats.org/officeDocument/2006/relationships/customXml" Target="../ink/ink77.xml"/><Relationship Id="rId9" Type="http://schemas.openxmlformats.org/officeDocument/2006/relationships/image" Target="../media/image17.emf"/><Relationship Id="rId13" Type="http://schemas.openxmlformats.org/officeDocument/2006/relationships/image" Target="../media/image19.emf"/><Relationship Id="rId18" Type="http://schemas.openxmlformats.org/officeDocument/2006/relationships/customXml" Target="../ink/ink84.xml"/><Relationship Id="rId39" Type="http://schemas.openxmlformats.org/officeDocument/2006/relationships/image" Target="../media/image32.emf"/><Relationship Id="rId34" Type="http://schemas.openxmlformats.org/officeDocument/2006/relationships/customXml" Target="../ink/ink92.xml"/><Relationship Id="rId50" Type="http://schemas.openxmlformats.org/officeDocument/2006/relationships/customXml" Target="../ink/ink100.xml"/><Relationship Id="rId55" Type="http://schemas.openxmlformats.org/officeDocument/2006/relationships/image" Target="../media/image57.emf"/><Relationship Id="rId76" Type="http://schemas.openxmlformats.org/officeDocument/2006/relationships/customXml" Target="../ink/ink113.xml"/><Relationship Id="rId97" Type="http://schemas.openxmlformats.org/officeDocument/2006/relationships/image" Target="../media/image78.emf"/><Relationship Id="rId7" Type="http://schemas.openxmlformats.org/officeDocument/2006/relationships/image" Target="../media/image16.emf"/><Relationship Id="rId71" Type="http://schemas.openxmlformats.org/officeDocument/2006/relationships/image" Target="../media/image65.emf"/><Relationship Id="rId92" Type="http://schemas.openxmlformats.org/officeDocument/2006/relationships/customXml" Target="../ink/ink121.xml"/><Relationship Id="rId2" Type="http://schemas.openxmlformats.org/officeDocument/2006/relationships/customXml" Target="../ink/ink76.xml"/><Relationship Id="rId29" Type="http://schemas.openxmlformats.org/officeDocument/2006/relationships/image" Target="../media/image27.emf"/><Relationship Id="rId24" Type="http://schemas.openxmlformats.org/officeDocument/2006/relationships/customXml" Target="../ink/ink87.xml"/><Relationship Id="rId40" Type="http://schemas.openxmlformats.org/officeDocument/2006/relationships/customXml" Target="../ink/ink95.xml"/><Relationship Id="rId45" Type="http://schemas.openxmlformats.org/officeDocument/2006/relationships/image" Target="../media/image52.emf"/><Relationship Id="rId66" Type="http://schemas.openxmlformats.org/officeDocument/2006/relationships/customXml" Target="../ink/ink108.xml"/><Relationship Id="rId87" Type="http://schemas.openxmlformats.org/officeDocument/2006/relationships/image" Target="../media/image73.emf"/><Relationship Id="rId61" Type="http://schemas.openxmlformats.org/officeDocument/2006/relationships/image" Target="../media/image60.emf"/><Relationship Id="rId82" Type="http://schemas.openxmlformats.org/officeDocument/2006/relationships/customXml" Target="../ink/ink116.xml"/><Relationship Id="rId19" Type="http://schemas.openxmlformats.org/officeDocument/2006/relationships/image" Target="../media/image22.emf"/><Relationship Id="rId14" Type="http://schemas.openxmlformats.org/officeDocument/2006/relationships/customXml" Target="../ink/ink82.xml"/><Relationship Id="rId30" Type="http://schemas.openxmlformats.org/officeDocument/2006/relationships/customXml" Target="../ink/ink90.xml"/><Relationship Id="rId35" Type="http://schemas.openxmlformats.org/officeDocument/2006/relationships/image" Target="../media/image30.emf"/><Relationship Id="rId56" Type="http://schemas.openxmlformats.org/officeDocument/2006/relationships/customXml" Target="../ink/ink103.xml"/><Relationship Id="rId77" Type="http://schemas.openxmlformats.org/officeDocument/2006/relationships/image" Target="../media/image68.emf"/><Relationship Id="rId8" Type="http://schemas.openxmlformats.org/officeDocument/2006/relationships/customXml" Target="../ink/ink79.xml"/><Relationship Id="rId51" Type="http://schemas.openxmlformats.org/officeDocument/2006/relationships/image" Target="../media/image55.emf"/><Relationship Id="rId72" Type="http://schemas.openxmlformats.org/officeDocument/2006/relationships/customXml" Target="../ink/ink111.xml"/><Relationship Id="rId93" Type="http://schemas.openxmlformats.org/officeDocument/2006/relationships/image" Target="../media/image76.emf"/><Relationship Id="rId98" Type="http://schemas.openxmlformats.org/officeDocument/2006/relationships/customXml" Target="../ink/ink1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customXml" Target="../ink/ink1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.xml"/><Relationship Id="rId13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12" Type="http://schemas.openxmlformats.org/officeDocument/2006/relationships/customXml" Target="../ink/ink131.xml"/><Relationship Id="rId2" Type="http://schemas.openxmlformats.org/officeDocument/2006/relationships/customXml" Target="../ink/ink1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8.xml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customXml" Target="../ink/ink130.xml"/><Relationship Id="rId4" Type="http://schemas.openxmlformats.org/officeDocument/2006/relationships/customXml" Target="../ink/ink127.xml"/><Relationship Id="rId9" Type="http://schemas.openxmlformats.org/officeDocument/2006/relationships/image" Target="../media/image8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Implement Dequeue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48864E5-5DB4-4B8A-8AC1-C2901D82A744}"/>
                  </a:ext>
                </a:extLst>
              </p14:cNvPr>
              <p14:cNvContentPartPr/>
              <p14:nvPr/>
            </p14:nvContentPartPr>
            <p14:xfrm>
              <a:off x="245402" y="4470651"/>
              <a:ext cx="664560" cy="401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48864E5-5DB4-4B8A-8AC1-C2901D82A7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402" y="4461651"/>
                <a:ext cx="6822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9998BEA-165A-42D0-B83F-E88F4937D85E}"/>
                  </a:ext>
                </a:extLst>
              </p14:cNvPr>
              <p14:cNvContentPartPr/>
              <p14:nvPr/>
            </p14:nvContentPartPr>
            <p14:xfrm>
              <a:off x="83042" y="689931"/>
              <a:ext cx="7948080" cy="1447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9998BEA-165A-42D0-B83F-E88F4937D8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42" y="680931"/>
                <a:ext cx="7965720" cy="14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537DC0F-E6F5-4BB0-B51D-9053AEFFC567}"/>
                  </a:ext>
                </a:extLst>
              </p14:cNvPr>
              <p14:cNvContentPartPr/>
              <p14:nvPr/>
            </p14:nvContentPartPr>
            <p14:xfrm>
              <a:off x="1520522" y="2275011"/>
              <a:ext cx="6134760" cy="1550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537DC0F-E6F5-4BB0-B51D-9053AEFFC5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1522" y="2266011"/>
                <a:ext cx="6152400" cy="15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5431B22-44C9-4F72-8BCC-1970885033AB}"/>
                  </a:ext>
                </a:extLst>
              </p14:cNvPr>
              <p14:cNvContentPartPr/>
              <p14:nvPr/>
            </p14:nvContentPartPr>
            <p14:xfrm>
              <a:off x="1367522" y="4168971"/>
              <a:ext cx="10455480" cy="20368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5431B22-44C9-4F72-8BCC-1970885033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8522" y="4159971"/>
                <a:ext cx="10473120" cy="2054520"/>
              </a:xfrm>
              <a:prstGeom prst="rect">
                <a:avLst/>
              </a:prstGeom>
            </p:spPr>
          </p:pic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DBCD106A-0CAE-45BD-A927-7C466C7843F4}"/>
              </a:ext>
            </a:extLst>
          </p:cNvPr>
          <p:cNvSpPr/>
          <p:nvPr/>
        </p:nvSpPr>
        <p:spPr>
          <a:xfrm>
            <a:off x="8186192" y="689931"/>
            <a:ext cx="3105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https://www.geeksforgeeks.org/implementation-deque-using-circular-array/</a:t>
            </a:r>
          </a:p>
          <a:p>
            <a:endParaRPr lang="en-IN" dirty="0"/>
          </a:p>
          <a:p>
            <a:r>
              <a:rPr lang="en-IN" dirty="0"/>
              <a:t>https://practice.geeksforgeeks.org/problems/deque-implementations/1/</a:t>
            </a:r>
          </a:p>
        </p:txBody>
      </p:sp>
    </p:spTree>
    <p:extLst>
      <p:ext uri="{BB962C8B-B14F-4D97-AF65-F5344CB8AC3E}">
        <p14:creationId xmlns:p14="http://schemas.microsoft.com/office/powerpoint/2010/main" val="275973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Linked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67503E8-8B68-4D1C-B311-B1C929C5F982}"/>
                  </a:ext>
                </a:extLst>
              </p14:cNvPr>
              <p14:cNvContentPartPr/>
              <p14:nvPr/>
            </p14:nvContentPartPr>
            <p14:xfrm>
              <a:off x="1928762" y="806571"/>
              <a:ext cx="6980040" cy="572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67503E8-8B68-4D1C-B311-B1C929C5F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9762" y="797571"/>
                <a:ext cx="699768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0A5C773-97E1-4FF2-8808-5891A80E627B}"/>
                  </a:ext>
                </a:extLst>
              </p14:cNvPr>
              <p14:cNvContentPartPr/>
              <p14:nvPr/>
            </p14:nvContentPartPr>
            <p14:xfrm>
              <a:off x="96722" y="1625931"/>
              <a:ext cx="10038960" cy="31096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0A5C773-97E1-4FF2-8808-5891A80E62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22" y="1616931"/>
                <a:ext cx="10056600" cy="31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03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Implement a Stack using Queue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8702D04-CCF5-44C3-947F-80458F6AC34E}"/>
                  </a:ext>
                </a:extLst>
              </p14:cNvPr>
              <p14:cNvContentPartPr/>
              <p14:nvPr/>
            </p14:nvContentPartPr>
            <p14:xfrm>
              <a:off x="6984602" y="828531"/>
              <a:ext cx="2875320" cy="1149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8702D04-CCF5-44C3-947F-80458F6AC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5602" y="819531"/>
                <a:ext cx="2892960" cy="11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0B206CB-A351-4A25-AD8C-52C42FC0AAAB}"/>
                  </a:ext>
                </a:extLst>
              </p14:cNvPr>
              <p14:cNvContentPartPr/>
              <p14:nvPr/>
            </p14:nvContentPartPr>
            <p14:xfrm>
              <a:off x="527642" y="2822931"/>
              <a:ext cx="4190760" cy="426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0B206CB-A351-4A25-AD8C-52C42FC0AA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642" y="2813931"/>
                <a:ext cx="420840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B9DAFA3-9775-45F6-BEDD-02F9B6BCD391}"/>
                  </a:ext>
                </a:extLst>
              </p14:cNvPr>
              <p14:cNvContentPartPr/>
              <p14:nvPr/>
            </p14:nvContentPartPr>
            <p14:xfrm>
              <a:off x="5045282" y="2660931"/>
              <a:ext cx="2476080" cy="667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B9DAFA3-9775-45F6-BEDD-02F9B6BCD3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6282" y="2651931"/>
                <a:ext cx="249372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D11448C-710B-4E52-A2C5-C62CE00EE3C9}"/>
                  </a:ext>
                </a:extLst>
              </p14:cNvPr>
              <p14:cNvContentPartPr/>
              <p14:nvPr/>
            </p14:nvContentPartPr>
            <p14:xfrm>
              <a:off x="7806842" y="2487771"/>
              <a:ext cx="2270160" cy="805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D11448C-710B-4E52-A2C5-C62CE00EE3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7842" y="2478771"/>
                <a:ext cx="228780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C1C049A-54DB-40F0-8AB0-E4CC4D3D40F9}"/>
                  </a:ext>
                </a:extLst>
              </p14:cNvPr>
              <p14:cNvContentPartPr/>
              <p14:nvPr/>
            </p14:nvContentPartPr>
            <p14:xfrm>
              <a:off x="157562" y="3421251"/>
              <a:ext cx="11469240" cy="27637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C1C049A-54DB-40F0-8AB0-E4CC4D3D40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562" y="3412251"/>
                <a:ext cx="11486880" cy="27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311C2C3E-5DE2-4010-BCEA-EB270CF49366}"/>
                  </a:ext>
                </a:extLst>
              </p14:cNvPr>
              <p14:cNvContentPartPr/>
              <p14:nvPr/>
            </p14:nvContentPartPr>
            <p14:xfrm>
              <a:off x="297962" y="1916451"/>
              <a:ext cx="5042520" cy="5590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311C2C3E-5DE2-4010-BCEA-EB270CF493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962" y="1907451"/>
                <a:ext cx="506016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738F33CA-2267-4BB1-8F58-FFBAB41A1D83}"/>
                  </a:ext>
                </a:extLst>
              </p14:cNvPr>
              <p14:cNvContentPartPr/>
              <p14:nvPr/>
            </p14:nvContentPartPr>
            <p14:xfrm>
              <a:off x="302642" y="822411"/>
              <a:ext cx="4825080" cy="6847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738F33CA-2267-4BB1-8F58-FFBAB41A1D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3642" y="813411"/>
                <a:ext cx="4842720" cy="7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Implement a Stack using Queue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CF04129-5339-481E-8184-BD3B849EB25F}"/>
                  </a:ext>
                </a:extLst>
              </p14:cNvPr>
              <p14:cNvContentPartPr/>
              <p14:nvPr/>
            </p14:nvContentPartPr>
            <p14:xfrm>
              <a:off x="7769402" y="3392811"/>
              <a:ext cx="1689480" cy="595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CF04129-5339-481E-8184-BD3B849EB2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0402" y="3383811"/>
                <a:ext cx="17071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3A23064-1F94-4302-8678-69A7C2650D00}"/>
                  </a:ext>
                </a:extLst>
              </p14:cNvPr>
              <p14:cNvContentPartPr/>
              <p14:nvPr/>
            </p14:nvContentPartPr>
            <p14:xfrm>
              <a:off x="338282" y="4197051"/>
              <a:ext cx="902520" cy="7887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3A23064-1F94-4302-8678-69A7C2650D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82" y="4188051"/>
                <a:ext cx="92016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7AE7CBD-D19B-4402-A7BC-5357DCDBB39A}"/>
                  </a:ext>
                </a:extLst>
              </p14:cNvPr>
              <p14:cNvContentPartPr/>
              <p14:nvPr/>
            </p14:nvContentPartPr>
            <p14:xfrm>
              <a:off x="1629242" y="4317291"/>
              <a:ext cx="5050440" cy="648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7AE7CBD-D19B-4402-A7BC-5357DCDBB3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0242" y="4308296"/>
                <a:ext cx="5068080" cy="666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DADC9F5-5481-4EA9-B51A-89024A246CCD}"/>
                  </a:ext>
                </a:extLst>
              </p14:cNvPr>
              <p14:cNvContentPartPr/>
              <p14:nvPr/>
            </p14:nvContentPartPr>
            <p14:xfrm>
              <a:off x="10853522" y="4942611"/>
              <a:ext cx="949680" cy="309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DADC9F5-5481-4EA9-B51A-89024A246C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44522" y="4933611"/>
                <a:ext cx="9673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127E0B6-8229-4105-8EE6-684C45E92083}"/>
                  </a:ext>
                </a:extLst>
              </p14:cNvPr>
              <p14:cNvContentPartPr/>
              <p14:nvPr/>
            </p14:nvContentPartPr>
            <p14:xfrm>
              <a:off x="8500922" y="5024691"/>
              <a:ext cx="1962720" cy="288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127E0B6-8229-4105-8EE6-684C45E920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1922" y="5015691"/>
                <a:ext cx="19803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6B19528-0C9D-45F2-A7BC-7E554F9B71C0}"/>
                  </a:ext>
                </a:extLst>
              </p14:cNvPr>
              <p14:cNvContentPartPr/>
              <p14:nvPr/>
            </p14:nvContentPartPr>
            <p14:xfrm>
              <a:off x="1634642" y="5040891"/>
              <a:ext cx="6498360" cy="11923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6B19528-0C9D-45F2-A7BC-7E554F9B71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25642" y="5031891"/>
                <a:ext cx="6516000" cy="12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C8324E1-2522-4A0C-8701-EED41DD7AA7C}"/>
                  </a:ext>
                </a:extLst>
              </p14:cNvPr>
              <p14:cNvContentPartPr/>
              <p14:nvPr/>
            </p14:nvContentPartPr>
            <p14:xfrm>
              <a:off x="7614602" y="95571"/>
              <a:ext cx="1692720" cy="3358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C8324E1-2522-4A0C-8701-EED41DD7AA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05602" y="86571"/>
                <a:ext cx="17103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6DB4C22-3D17-4A46-96AE-8E26D25A6041}"/>
                  </a:ext>
                </a:extLst>
              </p14:cNvPr>
              <p14:cNvContentPartPr/>
              <p14:nvPr/>
            </p14:nvContentPartPr>
            <p14:xfrm>
              <a:off x="3807602" y="3508371"/>
              <a:ext cx="3164760" cy="4370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6DB4C22-3D17-4A46-96AE-8E26D25A60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8602" y="3499371"/>
                <a:ext cx="318240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3E613CC-2E69-43CE-83FF-514CFCA30732}"/>
                  </a:ext>
                </a:extLst>
              </p14:cNvPr>
              <p14:cNvContentPartPr/>
              <p14:nvPr/>
            </p14:nvContentPartPr>
            <p14:xfrm>
              <a:off x="2011202" y="3653811"/>
              <a:ext cx="641880" cy="3686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3E613CC-2E69-43CE-83FF-514CFCA307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02202" y="3644811"/>
                <a:ext cx="6595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4A54B34-146B-41AE-8B4A-80F4E9A9EA2C}"/>
                  </a:ext>
                </a:extLst>
              </p14:cNvPr>
              <p14:cNvContentPartPr/>
              <p14:nvPr/>
            </p14:nvContentPartPr>
            <p14:xfrm>
              <a:off x="162962" y="837531"/>
              <a:ext cx="9875520" cy="22978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4A54B34-146B-41AE-8B4A-80F4E9A9EA2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3962" y="828531"/>
                <a:ext cx="9893160" cy="231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52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Implement a Stack using Queue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2905FD-4936-44AA-9390-CCE7BA4E2D51}"/>
                  </a:ext>
                </a:extLst>
              </p14:cNvPr>
              <p14:cNvContentPartPr/>
              <p14:nvPr/>
            </p14:nvContentPartPr>
            <p14:xfrm>
              <a:off x="7774082" y="628371"/>
              <a:ext cx="203760" cy="479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2905FD-4936-44AA-9390-CCE7BA4E2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082" y="619371"/>
                <a:ext cx="2214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D16E304-C0F9-496A-8453-64AA97B9AA36}"/>
                  </a:ext>
                </a:extLst>
              </p14:cNvPr>
              <p14:cNvContentPartPr/>
              <p14:nvPr/>
            </p14:nvContentPartPr>
            <p14:xfrm>
              <a:off x="269882" y="800091"/>
              <a:ext cx="6971400" cy="733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D16E304-C0F9-496A-8453-64AA97B9AA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882" y="791091"/>
                <a:ext cx="698904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9354F0-8506-4C80-941A-9FA50EB1AEB6}"/>
                  </a:ext>
                </a:extLst>
              </p14:cNvPr>
              <p14:cNvContentPartPr/>
              <p14:nvPr/>
            </p14:nvContentPartPr>
            <p14:xfrm>
              <a:off x="1277162" y="1953171"/>
              <a:ext cx="693360" cy="513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9354F0-8506-4C80-941A-9FA50EB1AE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162" y="1944171"/>
                <a:ext cx="71100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15C37EA-92AC-462C-96CB-F5CC8FBBDB6D}"/>
                  </a:ext>
                </a:extLst>
              </p14:cNvPr>
              <p14:cNvContentPartPr/>
              <p14:nvPr/>
            </p14:nvContentPartPr>
            <p14:xfrm>
              <a:off x="478322" y="2863251"/>
              <a:ext cx="3883320" cy="799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15C37EA-92AC-462C-96CB-F5CC8FBBDB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322" y="2854251"/>
                <a:ext cx="390096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7A89B7D-9A56-4CCB-A159-82C44FFEB384}"/>
                  </a:ext>
                </a:extLst>
              </p14:cNvPr>
              <p14:cNvContentPartPr/>
              <p14:nvPr/>
            </p14:nvContentPartPr>
            <p14:xfrm>
              <a:off x="2496122" y="1750851"/>
              <a:ext cx="5185440" cy="565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7A89B7D-9A56-4CCB-A159-82C44FFEB3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7122" y="1741851"/>
                <a:ext cx="52030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2B86273-EE59-4D9E-A482-64D5933B9DA2}"/>
                  </a:ext>
                </a:extLst>
              </p14:cNvPr>
              <p14:cNvContentPartPr/>
              <p14:nvPr/>
            </p14:nvContentPartPr>
            <p14:xfrm>
              <a:off x="349442" y="3950451"/>
              <a:ext cx="8258400" cy="1282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2B86273-EE59-4D9E-A482-64D5933B9D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0442" y="3941451"/>
                <a:ext cx="8276040" cy="12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B52AA4C-346D-4552-9A5F-682C288A7B50}"/>
                  </a:ext>
                </a:extLst>
              </p14:cNvPr>
              <p14:cNvContentPartPr/>
              <p14:nvPr/>
            </p14:nvContentPartPr>
            <p14:xfrm>
              <a:off x="2162042" y="5361291"/>
              <a:ext cx="578880" cy="509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B52AA4C-346D-4552-9A5F-682C288A7B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53042" y="5352291"/>
                <a:ext cx="5965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219A30C-2057-4342-91C0-A3A4B81DDCA7}"/>
                  </a:ext>
                </a:extLst>
              </p14:cNvPr>
              <p14:cNvContentPartPr/>
              <p14:nvPr/>
            </p14:nvContentPartPr>
            <p14:xfrm>
              <a:off x="3275882" y="5384331"/>
              <a:ext cx="6623280" cy="564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219A30C-2057-4342-91C0-A3A4B81DDC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66882" y="5375331"/>
                <a:ext cx="664092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534737F-4483-4DC1-B87C-FD13766B9BA7}"/>
                  </a:ext>
                </a:extLst>
              </p14:cNvPr>
              <p14:cNvContentPartPr/>
              <p14:nvPr/>
            </p14:nvContentPartPr>
            <p14:xfrm>
              <a:off x="6635762" y="2675691"/>
              <a:ext cx="2039400" cy="10976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534737F-4483-4DC1-B87C-FD13766B9B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26762" y="2666691"/>
                <a:ext cx="2057040" cy="11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46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 a Queue using Stack</a:t>
            </a:r>
          </a:p>
        </p:txBody>
      </p:sp>
    </p:spTree>
    <p:extLst>
      <p:ext uri="{BB962C8B-B14F-4D97-AF65-F5344CB8AC3E}">
        <p14:creationId xmlns:p14="http://schemas.microsoft.com/office/powerpoint/2010/main" val="102097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Queue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Implementation using Array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Implementation using Linked List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Implement a Queue using Stack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Implement a Stack using Queue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Implement Dequeue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Queue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3A52F03-6B74-4604-941A-619B836A8782}"/>
                  </a:ext>
                </a:extLst>
              </p14:cNvPr>
              <p14:cNvContentPartPr/>
              <p14:nvPr/>
            </p14:nvContentPartPr>
            <p14:xfrm>
              <a:off x="1878722" y="707931"/>
              <a:ext cx="5156640" cy="770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3A52F03-6B74-4604-941A-619B836A8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9722" y="698931"/>
                <a:ext cx="517428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7913EB5-406B-492C-875F-412781859E02}"/>
                  </a:ext>
                </a:extLst>
              </p14:cNvPr>
              <p14:cNvContentPartPr/>
              <p14:nvPr/>
            </p14:nvContentPartPr>
            <p14:xfrm>
              <a:off x="2028122" y="170811"/>
              <a:ext cx="1545480" cy="421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7913EB5-406B-492C-875F-412781859E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9122" y="161811"/>
                <a:ext cx="15631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CE5A68E-3F45-4CFE-8CFB-9393D32A8AD9}"/>
                  </a:ext>
                </a:extLst>
              </p14:cNvPr>
              <p14:cNvContentPartPr/>
              <p14:nvPr/>
            </p14:nvContentPartPr>
            <p14:xfrm>
              <a:off x="799442" y="1800171"/>
              <a:ext cx="3312000" cy="901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CE5A68E-3F45-4CFE-8CFB-9393D32A8A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442" y="1791171"/>
                <a:ext cx="332964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7F1126C-38CD-4657-A43C-1C8EF4A5AAD5}"/>
                  </a:ext>
                </a:extLst>
              </p14:cNvPr>
              <p14:cNvContentPartPr/>
              <p14:nvPr/>
            </p14:nvContentPartPr>
            <p14:xfrm>
              <a:off x="3465962" y="2958291"/>
              <a:ext cx="245160" cy="254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7F1126C-38CD-4657-A43C-1C8EF4A5AA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6962" y="2949291"/>
                <a:ext cx="262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7E8D517-5E34-456F-8790-95A72F6DF7C4}"/>
                  </a:ext>
                </a:extLst>
              </p14:cNvPr>
              <p14:cNvContentPartPr/>
              <p14:nvPr/>
            </p14:nvContentPartPr>
            <p14:xfrm>
              <a:off x="2101562" y="2905731"/>
              <a:ext cx="1166760" cy="327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7E8D517-5E34-456F-8790-95A72F6DF7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2562" y="2896731"/>
                <a:ext cx="11844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CEE9998-D81B-48BC-A85C-10E19A143E76}"/>
                  </a:ext>
                </a:extLst>
              </p14:cNvPr>
              <p14:cNvContentPartPr/>
              <p14:nvPr/>
            </p14:nvContentPartPr>
            <p14:xfrm>
              <a:off x="4132682" y="2838411"/>
              <a:ext cx="2373120" cy="838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CEE9998-D81B-48BC-A85C-10E19A143E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3682" y="2829411"/>
                <a:ext cx="2390760" cy="8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Queue ADT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C4387FD-7CE9-4919-A0B7-39856A628674}"/>
                  </a:ext>
                </a:extLst>
              </p14:cNvPr>
              <p14:cNvContentPartPr/>
              <p14:nvPr/>
            </p14:nvContentPartPr>
            <p14:xfrm>
              <a:off x="618002" y="3007611"/>
              <a:ext cx="545760" cy="549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C4387FD-7CE9-4919-A0B7-39856A6286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002" y="2998611"/>
                <a:ext cx="56340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7B32D1C-1D8B-4ACB-A2B2-A4441C3E9F67}"/>
                  </a:ext>
                </a:extLst>
              </p14:cNvPr>
              <p14:cNvContentPartPr/>
              <p14:nvPr/>
            </p14:nvContentPartPr>
            <p14:xfrm>
              <a:off x="432242" y="215091"/>
              <a:ext cx="8677080" cy="2514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7B32D1C-1D8B-4ACB-A2B2-A4441C3E9F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242" y="206091"/>
                <a:ext cx="8694720" cy="25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4148571-1B7B-46FA-9F14-EDA5FA49387F}"/>
                  </a:ext>
                </a:extLst>
              </p14:cNvPr>
              <p14:cNvContentPartPr/>
              <p14:nvPr/>
            </p14:nvContentPartPr>
            <p14:xfrm>
              <a:off x="1592882" y="2908251"/>
              <a:ext cx="6420600" cy="1136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4148571-1B7B-46FA-9F14-EDA5FA4938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3882" y="2899251"/>
                <a:ext cx="6438240" cy="11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15DA976-86E6-42A3-90F8-40311DD72903}"/>
                  </a:ext>
                </a:extLst>
              </p14:cNvPr>
              <p14:cNvContentPartPr/>
              <p14:nvPr/>
            </p14:nvContentPartPr>
            <p14:xfrm>
              <a:off x="698282" y="4254291"/>
              <a:ext cx="9359280" cy="1765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15DA976-86E6-42A3-90F8-40311DD729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9282" y="4245291"/>
                <a:ext cx="9376920" cy="17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09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50A12F-F23E-4EA5-8988-2A7707DC692D}"/>
              </a:ext>
            </a:extLst>
          </p:cNvPr>
          <p:cNvSpPr/>
          <p:nvPr/>
        </p:nvSpPr>
        <p:spPr>
          <a:xfrm>
            <a:off x="235390" y="830956"/>
            <a:ext cx="5441133" cy="644759"/>
          </a:xfrm>
          <a:prstGeom prst="rect">
            <a:avLst/>
          </a:prstGeom>
          <a:noFill/>
          <a:ln>
            <a:solidFill>
              <a:srgbClr val="262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9F23D6-9641-4EA6-B2F3-1EEEC2C2E4A9}"/>
                  </a:ext>
                </a:extLst>
              </p14:cNvPr>
              <p14:cNvContentPartPr/>
              <p14:nvPr/>
            </p14:nvContentPartPr>
            <p14:xfrm>
              <a:off x="778562" y="874251"/>
              <a:ext cx="74520" cy="54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9F23D6-9641-4EA6-B2F3-1EEEC2C2E4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562" y="865251"/>
                <a:ext cx="92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D32E2C-54CB-496C-B1F2-AE73850894D3}"/>
                  </a:ext>
                </a:extLst>
              </p14:cNvPr>
              <p14:cNvContentPartPr/>
              <p14:nvPr/>
            </p14:nvContentPartPr>
            <p14:xfrm>
              <a:off x="1435562" y="893691"/>
              <a:ext cx="32040" cy="57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D32E2C-54CB-496C-B1F2-AE73850894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6562" y="884691"/>
                <a:ext cx="4968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619FC9-165A-4ACD-B72A-31377AC6714E}"/>
                  </a:ext>
                </a:extLst>
              </p14:cNvPr>
              <p14:cNvContentPartPr/>
              <p14:nvPr/>
            </p14:nvContentPartPr>
            <p14:xfrm>
              <a:off x="1940282" y="900171"/>
              <a:ext cx="57600" cy="63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619FC9-165A-4ACD-B72A-31377AC671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1282" y="891171"/>
                <a:ext cx="752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1C3D36-0B76-489F-A4ED-091159235F99}"/>
                  </a:ext>
                </a:extLst>
              </p14:cNvPr>
              <p14:cNvContentPartPr/>
              <p14:nvPr/>
            </p14:nvContentPartPr>
            <p14:xfrm>
              <a:off x="2478842" y="900171"/>
              <a:ext cx="63360" cy="54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1C3D36-0B76-489F-A4ED-091159235F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9842" y="891171"/>
                <a:ext cx="8100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D4E0E3-98DF-4768-B036-E1A074764893}"/>
                  </a:ext>
                </a:extLst>
              </p14:cNvPr>
              <p14:cNvContentPartPr/>
              <p14:nvPr/>
            </p14:nvContentPartPr>
            <p14:xfrm>
              <a:off x="2963762" y="895131"/>
              <a:ext cx="47520" cy="52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D4E0E3-98DF-4768-B036-E1A0747648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4762" y="886131"/>
                <a:ext cx="651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6E9825-4384-4032-92A0-DF95BE16A43C}"/>
                  </a:ext>
                </a:extLst>
              </p14:cNvPr>
              <p14:cNvContentPartPr/>
              <p14:nvPr/>
            </p14:nvContentPartPr>
            <p14:xfrm>
              <a:off x="3965642" y="899451"/>
              <a:ext cx="40680" cy="561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6E9825-4384-4032-92A0-DF95BE16A4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6642" y="890451"/>
                <a:ext cx="5832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D5E7B5-E811-4CD5-BB01-F996F453C6F7}"/>
                  </a:ext>
                </a:extLst>
              </p14:cNvPr>
              <p14:cNvContentPartPr/>
              <p14:nvPr/>
            </p14:nvContentPartPr>
            <p14:xfrm>
              <a:off x="4518962" y="877491"/>
              <a:ext cx="75600" cy="58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D5E7B5-E811-4CD5-BB01-F996F453C6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9962" y="868491"/>
                <a:ext cx="932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F1AFBE-9465-4D1B-B2FC-8BA8E12486AE}"/>
                  </a:ext>
                </a:extLst>
              </p14:cNvPr>
              <p14:cNvContentPartPr/>
              <p14:nvPr/>
            </p14:nvContentPartPr>
            <p14:xfrm>
              <a:off x="5002802" y="844011"/>
              <a:ext cx="42840" cy="599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F1AFBE-9465-4D1B-B2FC-8BA8E12486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3802" y="835011"/>
                <a:ext cx="604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A99F06-D170-482E-A0E2-3A4973739922}"/>
                  </a:ext>
                </a:extLst>
              </p14:cNvPr>
              <p14:cNvContentPartPr/>
              <p14:nvPr/>
            </p14:nvContentPartPr>
            <p14:xfrm>
              <a:off x="536642" y="703611"/>
              <a:ext cx="143640" cy="105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A99F06-D170-482E-A0E2-3A49737399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642" y="694611"/>
                <a:ext cx="161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2013CC-0D79-49D6-B244-1C6D7860892A}"/>
                  </a:ext>
                </a:extLst>
              </p14:cNvPr>
              <p14:cNvContentPartPr/>
              <p14:nvPr/>
            </p14:nvContentPartPr>
            <p14:xfrm>
              <a:off x="1205162" y="682371"/>
              <a:ext cx="25200" cy="92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2013CC-0D79-49D6-B244-1C6D786089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6162" y="673371"/>
                <a:ext cx="42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168AF4-75F6-465B-84F6-85211AD0F149}"/>
                  </a:ext>
                </a:extLst>
              </p14:cNvPr>
              <p14:cNvContentPartPr/>
              <p14:nvPr/>
            </p14:nvContentPartPr>
            <p14:xfrm>
              <a:off x="1708082" y="683091"/>
              <a:ext cx="207720" cy="102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168AF4-75F6-465B-84F6-85211AD0F1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99082" y="674091"/>
                <a:ext cx="2253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F55245-1D9E-4F3C-A97E-CC7B2152C1C4}"/>
                  </a:ext>
                </a:extLst>
              </p14:cNvPr>
              <p14:cNvContentPartPr/>
              <p14:nvPr/>
            </p14:nvContentPartPr>
            <p14:xfrm>
              <a:off x="2244122" y="672651"/>
              <a:ext cx="131040" cy="104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F55245-1D9E-4F3C-A97E-CC7B2152C1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5122" y="663651"/>
                <a:ext cx="1486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088592-E28B-476F-B7D0-3003A2913FD8}"/>
                  </a:ext>
                </a:extLst>
              </p14:cNvPr>
              <p14:cNvContentPartPr/>
              <p14:nvPr/>
            </p14:nvContentPartPr>
            <p14:xfrm>
              <a:off x="2610242" y="677331"/>
              <a:ext cx="136800" cy="135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088592-E28B-476F-B7D0-3003A2913F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1242" y="668331"/>
                <a:ext cx="1544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4E2C8B-D666-4F55-BDDE-00ECF5105276}"/>
                  </a:ext>
                </a:extLst>
              </p14:cNvPr>
              <p14:cNvContentPartPr/>
              <p14:nvPr/>
            </p14:nvContentPartPr>
            <p14:xfrm>
              <a:off x="3685202" y="679131"/>
              <a:ext cx="96120" cy="135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4E2C8B-D666-4F55-BDDE-00ECF51052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76202" y="670131"/>
                <a:ext cx="1137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963D1F-BC99-480F-A100-E2B5C073979E}"/>
                  </a:ext>
                </a:extLst>
              </p14:cNvPr>
              <p14:cNvContentPartPr/>
              <p14:nvPr/>
            </p14:nvContentPartPr>
            <p14:xfrm>
              <a:off x="4258682" y="669771"/>
              <a:ext cx="108360" cy="118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963D1F-BC99-480F-A100-E2B5C07397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49682" y="660771"/>
                <a:ext cx="1260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F0387B9-3E20-4C9E-8E0C-FDBF7AB1AFC3}"/>
                  </a:ext>
                </a:extLst>
              </p14:cNvPr>
              <p14:cNvContentPartPr/>
              <p14:nvPr/>
            </p14:nvContentPartPr>
            <p14:xfrm>
              <a:off x="4581242" y="649971"/>
              <a:ext cx="214920" cy="124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F0387B9-3E20-4C9E-8E0C-FDBF7AB1AF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72242" y="640971"/>
                <a:ext cx="2325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EF0A45-EA32-4AF6-A83B-6FB280A57909}"/>
                  </a:ext>
                </a:extLst>
              </p14:cNvPr>
              <p14:cNvContentPartPr/>
              <p14:nvPr/>
            </p14:nvContentPartPr>
            <p14:xfrm>
              <a:off x="5160842" y="663651"/>
              <a:ext cx="144360" cy="160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EF0A45-EA32-4AF6-A83B-6FB280A579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51842" y="654651"/>
                <a:ext cx="1620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1486D0-0171-4D84-B78C-FF623B339997}"/>
                  </a:ext>
                </a:extLst>
              </p14:cNvPr>
              <p14:cNvContentPartPr/>
              <p14:nvPr/>
            </p14:nvContentPartPr>
            <p14:xfrm>
              <a:off x="5690402" y="1132011"/>
              <a:ext cx="276840" cy="95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1486D0-0171-4D84-B78C-FF623B3399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81402" y="1123011"/>
                <a:ext cx="2944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C9DE45-30EB-4C96-8279-9A09F94736EC}"/>
                  </a:ext>
                </a:extLst>
              </p14:cNvPr>
              <p14:cNvContentPartPr/>
              <p14:nvPr/>
            </p14:nvContentPartPr>
            <p14:xfrm>
              <a:off x="6065162" y="1048491"/>
              <a:ext cx="696960" cy="155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C9DE45-30EB-4C96-8279-9A09F94736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56162" y="1039491"/>
                <a:ext cx="714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D26389-D4FA-48E6-B01E-CE7F45E74ACF}"/>
                  </a:ext>
                </a:extLst>
              </p14:cNvPr>
              <p14:cNvContentPartPr/>
              <p14:nvPr/>
            </p14:nvContentPartPr>
            <p14:xfrm>
              <a:off x="520802" y="1116531"/>
              <a:ext cx="138240" cy="123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D26389-D4FA-48E6-B01E-CE7F45E74A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1802" y="1107531"/>
                <a:ext cx="1558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502C0CD-30AC-4C27-A371-5E807EF0294E}"/>
                  </a:ext>
                </a:extLst>
              </p14:cNvPr>
              <p14:cNvContentPartPr/>
              <p14:nvPr/>
            </p14:nvContentPartPr>
            <p14:xfrm>
              <a:off x="1103282" y="1088811"/>
              <a:ext cx="191520" cy="126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502C0CD-30AC-4C27-A371-5E807EF029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4282" y="1079811"/>
                <a:ext cx="209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798134-A9A1-41E1-9276-D893B0BC1E1B}"/>
                  </a:ext>
                </a:extLst>
              </p14:cNvPr>
              <p14:cNvContentPartPr/>
              <p14:nvPr/>
            </p14:nvContentPartPr>
            <p14:xfrm>
              <a:off x="1695842" y="1148211"/>
              <a:ext cx="155520" cy="100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798134-A9A1-41E1-9276-D893B0BC1E1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86842" y="1139211"/>
                <a:ext cx="17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E384CC-0A61-474B-87FA-CA0689538B05}"/>
                  </a:ext>
                </a:extLst>
              </p14:cNvPr>
              <p14:cNvContentPartPr/>
              <p14:nvPr/>
            </p14:nvContentPartPr>
            <p14:xfrm>
              <a:off x="2132162" y="1176291"/>
              <a:ext cx="162720" cy="115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E384CC-0A61-474B-87FA-CA0689538B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23162" y="1167291"/>
                <a:ext cx="1803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73BEB16-F141-420E-A295-86F2CDF5D00D}"/>
                  </a:ext>
                </a:extLst>
              </p14:cNvPr>
              <p14:cNvContentPartPr/>
              <p14:nvPr/>
            </p14:nvContentPartPr>
            <p14:xfrm>
              <a:off x="2740562" y="1182411"/>
              <a:ext cx="145800" cy="105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73BEB16-F141-420E-A295-86F2CDF5D00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31562" y="1173411"/>
                <a:ext cx="1634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28678E-FAEF-4233-B6C6-308CD8A4498B}"/>
                  </a:ext>
                </a:extLst>
              </p14:cNvPr>
              <p14:cNvContentPartPr/>
              <p14:nvPr/>
            </p14:nvContentPartPr>
            <p14:xfrm>
              <a:off x="3709322" y="1189971"/>
              <a:ext cx="145080" cy="101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28678E-FAEF-4233-B6C6-308CD8A4498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00322" y="1180971"/>
                <a:ext cx="1627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A2DC943-E2AF-4263-B98D-AAF2B8EF975F}"/>
                  </a:ext>
                </a:extLst>
              </p14:cNvPr>
              <p14:cNvContentPartPr/>
              <p14:nvPr/>
            </p14:nvContentPartPr>
            <p14:xfrm>
              <a:off x="4142762" y="1187811"/>
              <a:ext cx="187920" cy="126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A2DC943-E2AF-4263-B98D-AAF2B8EF975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33762" y="1178811"/>
                <a:ext cx="205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9DCF2D4-D3FF-40ED-B359-062144DCCFF5}"/>
                  </a:ext>
                </a:extLst>
              </p14:cNvPr>
              <p14:cNvContentPartPr/>
              <p14:nvPr/>
            </p14:nvContentPartPr>
            <p14:xfrm>
              <a:off x="3204962" y="642051"/>
              <a:ext cx="336600" cy="776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9DCF2D4-D3FF-40ED-B359-062144DCCFF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95962" y="633051"/>
                <a:ext cx="35424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250481F-7914-4F68-8C3C-68DEE915E52F}"/>
                  </a:ext>
                </a:extLst>
              </p14:cNvPr>
              <p14:cNvContentPartPr/>
              <p14:nvPr/>
            </p14:nvContentPartPr>
            <p14:xfrm>
              <a:off x="4753322" y="1185291"/>
              <a:ext cx="114480" cy="89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250481F-7914-4F68-8C3C-68DEE915E52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44322" y="1176291"/>
                <a:ext cx="1321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46EAB84-4294-4C43-94A0-144FC65C7E85}"/>
                  </a:ext>
                </a:extLst>
              </p14:cNvPr>
              <p14:cNvContentPartPr/>
              <p14:nvPr/>
            </p14:nvContentPartPr>
            <p14:xfrm>
              <a:off x="5202962" y="1191411"/>
              <a:ext cx="216000" cy="121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46EAB84-4294-4C43-94A0-144FC65C7E8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3962" y="1182411"/>
                <a:ext cx="2336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003D1AE-0B53-4550-BB81-91126F242B91}"/>
                  </a:ext>
                </a:extLst>
              </p14:cNvPr>
              <p14:cNvContentPartPr/>
              <p14:nvPr/>
            </p14:nvContentPartPr>
            <p14:xfrm>
              <a:off x="7383842" y="726291"/>
              <a:ext cx="2256840" cy="375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003D1AE-0B53-4550-BB81-91126F242B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74842" y="717291"/>
                <a:ext cx="22744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8E3A844-61A5-4097-953A-E4CF67DFBF97}"/>
                  </a:ext>
                </a:extLst>
              </p14:cNvPr>
              <p14:cNvContentPartPr/>
              <p14:nvPr/>
            </p14:nvContentPartPr>
            <p14:xfrm>
              <a:off x="374642" y="1728891"/>
              <a:ext cx="8991360" cy="1159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8E3A844-61A5-4097-953A-E4CF67DFBF9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5642" y="1719891"/>
                <a:ext cx="9009000" cy="117756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D9346B80-24C2-4764-B357-90D2798F7249}"/>
              </a:ext>
            </a:extLst>
          </p:cNvPr>
          <p:cNvSpPr txBox="1"/>
          <p:nvPr/>
        </p:nvSpPr>
        <p:spPr>
          <a:xfrm>
            <a:off x="5576935" y="2306671"/>
            <a:ext cx="4671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Insertion/Enqueue happens at the rear.</a:t>
            </a:r>
          </a:p>
          <a:p>
            <a:r>
              <a:rPr lang="en-IN" dirty="0"/>
              <a:t>Deletion/Dequeue happens at the front.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7A3017E-BE5A-4A7D-B6D4-4B46518AE4C2}"/>
                  </a:ext>
                </a:extLst>
              </p14:cNvPr>
              <p14:cNvContentPartPr/>
              <p14:nvPr/>
            </p14:nvContentPartPr>
            <p14:xfrm>
              <a:off x="283202" y="3169971"/>
              <a:ext cx="3790440" cy="901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7A3017E-BE5A-4A7D-B6D4-4B46518AE4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4202" y="3160971"/>
                <a:ext cx="3808080" cy="9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713D0E9-E0DB-4C87-87C1-41EE4341FA00}"/>
                  </a:ext>
                </a:extLst>
              </p14:cNvPr>
              <p14:cNvContentPartPr/>
              <p14:nvPr/>
            </p14:nvContentPartPr>
            <p14:xfrm>
              <a:off x="4287122" y="3592971"/>
              <a:ext cx="998640" cy="448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713D0E9-E0DB-4C87-87C1-41EE4341FA0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78122" y="3583971"/>
                <a:ext cx="1016280" cy="4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59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50A12F-F23E-4EA5-8988-2A7707DC692D}"/>
              </a:ext>
            </a:extLst>
          </p:cNvPr>
          <p:cNvSpPr/>
          <p:nvPr/>
        </p:nvSpPr>
        <p:spPr>
          <a:xfrm>
            <a:off x="235390" y="830956"/>
            <a:ext cx="5441133" cy="644759"/>
          </a:xfrm>
          <a:prstGeom prst="rect">
            <a:avLst/>
          </a:prstGeom>
          <a:noFill/>
          <a:ln>
            <a:solidFill>
              <a:srgbClr val="262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9F23D6-9641-4EA6-B2F3-1EEEC2C2E4A9}"/>
                  </a:ext>
                </a:extLst>
              </p14:cNvPr>
              <p14:cNvContentPartPr/>
              <p14:nvPr/>
            </p14:nvContentPartPr>
            <p14:xfrm>
              <a:off x="778562" y="874251"/>
              <a:ext cx="74520" cy="54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9F23D6-9641-4EA6-B2F3-1EEEC2C2E4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562" y="865251"/>
                <a:ext cx="92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D32E2C-54CB-496C-B1F2-AE73850894D3}"/>
                  </a:ext>
                </a:extLst>
              </p14:cNvPr>
              <p14:cNvContentPartPr/>
              <p14:nvPr/>
            </p14:nvContentPartPr>
            <p14:xfrm>
              <a:off x="1435562" y="893691"/>
              <a:ext cx="32040" cy="57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D32E2C-54CB-496C-B1F2-AE73850894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6562" y="884691"/>
                <a:ext cx="4968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619FC9-165A-4ACD-B72A-31377AC6714E}"/>
                  </a:ext>
                </a:extLst>
              </p14:cNvPr>
              <p14:cNvContentPartPr/>
              <p14:nvPr/>
            </p14:nvContentPartPr>
            <p14:xfrm>
              <a:off x="1940282" y="900171"/>
              <a:ext cx="57600" cy="63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619FC9-165A-4ACD-B72A-31377AC671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1282" y="891171"/>
                <a:ext cx="752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1C3D36-0B76-489F-A4ED-091159235F99}"/>
                  </a:ext>
                </a:extLst>
              </p14:cNvPr>
              <p14:cNvContentPartPr/>
              <p14:nvPr/>
            </p14:nvContentPartPr>
            <p14:xfrm>
              <a:off x="2478842" y="900171"/>
              <a:ext cx="63360" cy="54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1C3D36-0B76-489F-A4ED-091159235F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9842" y="891171"/>
                <a:ext cx="8100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D4E0E3-98DF-4768-B036-E1A074764893}"/>
                  </a:ext>
                </a:extLst>
              </p14:cNvPr>
              <p14:cNvContentPartPr/>
              <p14:nvPr/>
            </p14:nvContentPartPr>
            <p14:xfrm>
              <a:off x="2963762" y="895131"/>
              <a:ext cx="47520" cy="52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D4E0E3-98DF-4768-B036-E1A0747648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4762" y="886131"/>
                <a:ext cx="651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6E9825-4384-4032-92A0-DF95BE16A43C}"/>
                  </a:ext>
                </a:extLst>
              </p14:cNvPr>
              <p14:cNvContentPartPr/>
              <p14:nvPr/>
            </p14:nvContentPartPr>
            <p14:xfrm>
              <a:off x="3965642" y="899451"/>
              <a:ext cx="40680" cy="561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6E9825-4384-4032-92A0-DF95BE16A4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6642" y="890451"/>
                <a:ext cx="5832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D5E7B5-E811-4CD5-BB01-F996F453C6F7}"/>
                  </a:ext>
                </a:extLst>
              </p14:cNvPr>
              <p14:cNvContentPartPr/>
              <p14:nvPr/>
            </p14:nvContentPartPr>
            <p14:xfrm>
              <a:off x="4518962" y="877491"/>
              <a:ext cx="75600" cy="58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D5E7B5-E811-4CD5-BB01-F996F453C6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9962" y="868491"/>
                <a:ext cx="932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F1AFBE-9465-4D1B-B2FC-8BA8E12486AE}"/>
                  </a:ext>
                </a:extLst>
              </p14:cNvPr>
              <p14:cNvContentPartPr/>
              <p14:nvPr/>
            </p14:nvContentPartPr>
            <p14:xfrm>
              <a:off x="5002802" y="844011"/>
              <a:ext cx="42840" cy="599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F1AFBE-9465-4D1B-B2FC-8BA8E12486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3802" y="835011"/>
                <a:ext cx="604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A99F06-D170-482E-A0E2-3A4973739922}"/>
                  </a:ext>
                </a:extLst>
              </p14:cNvPr>
              <p14:cNvContentPartPr/>
              <p14:nvPr/>
            </p14:nvContentPartPr>
            <p14:xfrm>
              <a:off x="536642" y="703611"/>
              <a:ext cx="143640" cy="105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A99F06-D170-482E-A0E2-3A49737399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642" y="694611"/>
                <a:ext cx="161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2013CC-0D79-49D6-B244-1C6D7860892A}"/>
                  </a:ext>
                </a:extLst>
              </p14:cNvPr>
              <p14:cNvContentPartPr/>
              <p14:nvPr/>
            </p14:nvContentPartPr>
            <p14:xfrm>
              <a:off x="1205162" y="682371"/>
              <a:ext cx="25200" cy="92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2013CC-0D79-49D6-B244-1C6D786089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6162" y="673371"/>
                <a:ext cx="42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168AF4-75F6-465B-84F6-85211AD0F149}"/>
                  </a:ext>
                </a:extLst>
              </p14:cNvPr>
              <p14:cNvContentPartPr/>
              <p14:nvPr/>
            </p14:nvContentPartPr>
            <p14:xfrm>
              <a:off x="1708082" y="683091"/>
              <a:ext cx="207720" cy="102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168AF4-75F6-465B-84F6-85211AD0F1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99082" y="674091"/>
                <a:ext cx="2253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F55245-1D9E-4F3C-A97E-CC7B2152C1C4}"/>
                  </a:ext>
                </a:extLst>
              </p14:cNvPr>
              <p14:cNvContentPartPr/>
              <p14:nvPr/>
            </p14:nvContentPartPr>
            <p14:xfrm>
              <a:off x="2244122" y="672651"/>
              <a:ext cx="131040" cy="104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F55245-1D9E-4F3C-A97E-CC7B2152C1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5122" y="663651"/>
                <a:ext cx="1486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088592-E28B-476F-B7D0-3003A2913FD8}"/>
                  </a:ext>
                </a:extLst>
              </p14:cNvPr>
              <p14:cNvContentPartPr/>
              <p14:nvPr/>
            </p14:nvContentPartPr>
            <p14:xfrm>
              <a:off x="2610242" y="677331"/>
              <a:ext cx="136800" cy="135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088592-E28B-476F-B7D0-3003A2913F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1242" y="668331"/>
                <a:ext cx="1544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4E2C8B-D666-4F55-BDDE-00ECF5105276}"/>
                  </a:ext>
                </a:extLst>
              </p14:cNvPr>
              <p14:cNvContentPartPr/>
              <p14:nvPr/>
            </p14:nvContentPartPr>
            <p14:xfrm>
              <a:off x="3685202" y="679131"/>
              <a:ext cx="96120" cy="135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4E2C8B-D666-4F55-BDDE-00ECF51052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76202" y="670131"/>
                <a:ext cx="1137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963D1F-BC99-480F-A100-E2B5C073979E}"/>
                  </a:ext>
                </a:extLst>
              </p14:cNvPr>
              <p14:cNvContentPartPr/>
              <p14:nvPr/>
            </p14:nvContentPartPr>
            <p14:xfrm>
              <a:off x="4258682" y="669771"/>
              <a:ext cx="108360" cy="118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963D1F-BC99-480F-A100-E2B5C07397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49682" y="660771"/>
                <a:ext cx="1260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F0387B9-3E20-4C9E-8E0C-FDBF7AB1AFC3}"/>
                  </a:ext>
                </a:extLst>
              </p14:cNvPr>
              <p14:cNvContentPartPr/>
              <p14:nvPr/>
            </p14:nvContentPartPr>
            <p14:xfrm>
              <a:off x="4581242" y="649971"/>
              <a:ext cx="214920" cy="124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F0387B9-3E20-4C9E-8E0C-FDBF7AB1AF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72242" y="640971"/>
                <a:ext cx="2325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EF0A45-EA32-4AF6-A83B-6FB280A57909}"/>
                  </a:ext>
                </a:extLst>
              </p14:cNvPr>
              <p14:cNvContentPartPr/>
              <p14:nvPr/>
            </p14:nvContentPartPr>
            <p14:xfrm>
              <a:off x="5160842" y="663651"/>
              <a:ext cx="144360" cy="160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EF0A45-EA32-4AF6-A83B-6FB280A579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51842" y="654651"/>
                <a:ext cx="1620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1486D0-0171-4D84-B78C-FF623B339997}"/>
                  </a:ext>
                </a:extLst>
              </p14:cNvPr>
              <p14:cNvContentPartPr/>
              <p14:nvPr/>
            </p14:nvContentPartPr>
            <p14:xfrm>
              <a:off x="5690402" y="1132011"/>
              <a:ext cx="276840" cy="95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1486D0-0171-4D84-B78C-FF623B3399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81402" y="1123011"/>
                <a:ext cx="2944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C9DE45-30EB-4C96-8279-9A09F94736EC}"/>
                  </a:ext>
                </a:extLst>
              </p14:cNvPr>
              <p14:cNvContentPartPr/>
              <p14:nvPr/>
            </p14:nvContentPartPr>
            <p14:xfrm>
              <a:off x="6065162" y="1048491"/>
              <a:ext cx="696960" cy="155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C9DE45-30EB-4C96-8279-9A09F94736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56162" y="1039491"/>
                <a:ext cx="714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798134-A9A1-41E1-9276-D893B0BC1E1B}"/>
                  </a:ext>
                </a:extLst>
              </p14:cNvPr>
              <p14:cNvContentPartPr/>
              <p14:nvPr/>
            </p14:nvContentPartPr>
            <p14:xfrm>
              <a:off x="1695842" y="1148211"/>
              <a:ext cx="155520" cy="100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798134-A9A1-41E1-9276-D893B0BC1E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86842" y="1139211"/>
                <a:ext cx="17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E384CC-0A61-474B-87FA-CA0689538B05}"/>
                  </a:ext>
                </a:extLst>
              </p14:cNvPr>
              <p14:cNvContentPartPr/>
              <p14:nvPr/>
            </p14:nvContentPartPr>
            <p14:xfrm>
              <a:off x="2132162" y="1176291"/>
              <a:ext cx="162720" cy="115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E384CC-0A61-474B-87FA-CA0689538B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23162" y="1167291"/>
                <a:ext cx="1803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73BEB16-F141-420E-A295-86F2CDF5D00D}"/>
                  </a:ext>
                </a:extLst>
              </p14:cNvPr>
              <p14:cNvContentPartPr/>
              <p14:nvPr/>
            </p14:nvContentPartPr>
            <p14:xfrm>
              <a:off x="2740562" y="1182411"/>
              <a:ext cx="145800" cy="105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73BEB16-F141-420E-A295-86F2CDF5D0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31562" y="1173411"/>
                <a:ext cx="1634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28678E-FAEF-4233-B6C6-308CD8A4498B}"/>
                  </a:ext>
                </a:extLst>
              </p14:cNvPr>
              <p14:cNvContentPartPr/>
              <p14:nvPr/>
            </p14:nvContentPartPr>
            <p14:xfrm>
              <a:off x="3709322" y="1189971"/>
              <a:ext cx="145080" cy="101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28678E-FAEF-4233-B6C6-308CD8A449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00322" y="1180971"/>
                <a:ext cx="1627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A2DC943-E2AF-4263-B98D-AAF2B8EF975F}"/>
                  </a:ext>
                </a:extLst>
              </p14:cNvPr>
              <p14:cNvContentPartPr/>
              <p14:nvPr/>
            </p14:nvContentPartPr>
            <p14:xfrm>
              <a:off x="4142762" y="1187811"/>
              <a:ext cx="187920" cy="126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A2DC943-E2AF-4263-B98D-AAF2B8EF97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33762" y="1178811"/>
                <a:ext cx="205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9DCF2D4-D3FF-40ED-B359-062144DCCFF5}"/>
                  </a:ext>
                </a:extLst>
              </p14:cNvPr>
              <p14:cNvContentPartPr/>
              <p14:nvPr/>
            </p14:nvContentPartPr>
            <p14:xfrm>
              <a:off x="3204962" y="642051"/>
              <a:ext cx="336600" cy="776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9DCF2D4-D3FF-40ED-B359-062144DCCF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95962" y="633051"/>
                <a:ext cx="35424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250481F-7914-4F68-8C3C-68DEE915E52F}"/>
                  </a:ext>
                </a:extLst>
              </p14:cNvPr>
              <p14:cNvContentPartPr/>
              <p14:nvPr/>
            </p14:nvContentPartPr>
            <p14:xfrm>
              <a:off x="4753322" y="1185291"/>
              <a:ext cx="114480" cy="89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250481F-7914-4F68-8C3C-68DEE915E5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44322" y="1176291"/>
                <a:ext cx="1321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46EAB84-4294-4C43-94A0-144FC65C7E85}"/>
                  </a:ext>
                </a:extLst>
              </p14:cNvPr>
              <p14:cNvContentPartPr/>
              <p14:nvPr/>
            </p14:nvContentPartPr>
            <p14:xfrm>
              <a:off x="5202962" y="1191411"/>
              <a:ext cx="216000" cy="121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46EAB84-4294-4C43-94A0-144FC65C7E8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93962" y="1182411"/>
                <a:ext cx="2336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003D1AE-0B53-4550-BB81-91126F242B91}"/>
                  </a:ext>
                </a:extLst>
              </p14:cNvPr>
              <p14:cNvContentPartPr/>
              <p14:nvPr/>
            </p14:nvContentPartPr>
            <p14:xfrm>
              <a:off x="7383842" y="726291"/>
              <a:ext cx="2256840" cy="375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003D1AE-0B53-4550-BB81-91126F242B9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74842" y="717291"/>
                <a:ext cx="22744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5551E29-0914-4E46-8788-B7258042D149}"/>
                  </a:ext>
                </a:extLst>
              </p14:cNvPr>
              <p14:cNvContentPartPr/>
              <p14:nvPr/>
            </p14:nvContentPartPr>
            <p14:xfrm>
              <a:off x="528002" y="3470211"/>
              <a:ext cx="3143160" cy="1192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5551E29-0914-4E46-8788-B7258042D14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002" y="3461211"/>
                <a:ext cx="3160800" cy="12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36A2D0C-4DF5-49B4-B737-48DEB2E43BCC}"/>
                  </a:ext>
                </a:extLst>
              </p14:cNvPr>
              <p14:cNvContentPartPr/>
              <p14:nvPr/>
            </p14:nvContentPartPr>
            <p14:xfrm>
              <a:off x="467162" y="935091"/>
              <a:ext cx="849240" cy="3967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36A2D0C-4DF5-49B4-B737-48DEB2E43B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8162" y="926091"/>
                <a:ext cx="8668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5CCE30E-F5C3-4DB1-9368-8F38146A0AFE}"/>
                  </a:ext>
                </a:extLst>
              </p14:cNvPr>
              <p14:cNvContentPartPr/>
              <p14:nvPr/>
            </p14:nvContentPartPr>
            <p14:xfrm>
              <a:off x="409922" y="1526211"/>
              <a:ext cx="2226960" cy="17089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5CCE30E-F5C3-4DB1-9368-8F38146A0AF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0922" y="1517211"/>
                <a:ext cx="2244600" cy="17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C9ED468-90CD-4B7C-8ECC-4B5285187F47}"/>
                  </a:ext>
                </a:extLst>
              </p14:cNvPr>
              <p14:cNvContentPartPr/>
              <p14:nvPr/>
            </p14:nvContentPartPr>
            <p14:xfrm>
              <a:off x="5489522" y="2920851"/>
              <a:ext cx="4878360" cy="15249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C9ED468-90CD-4B7C-8ECC-4B5285187F4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80522" y="2911851"/>
                <a:ext cx="4896000" cy="15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03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50A12F-F23E-4EA5-8988-2A7707DC692D}"/>
              </a:ext>
            </a:extLst>
          </p:cNvPr>
          <p:cNvSpPr/>
          <p:nvPr/>
        </p:nvSpPr>
        <p:spPr>
          <a:xfrm>
            <a:off x="235390" y="830956"/>
            <a:ext cx="5441133" cy="644759"/>
          </a:xfrm>
          <a:prstGeom prst="rect">
            <a:avLst/>
          </a:prstGeom>
          <a:noFill/>
          <a:ln>
            <a:solidFill>
              <a:srgbClr val="262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9F23D6-9641-4EA6-B2F3-1EEEC2C2E4A9}"/>
                  </a:ext>
                </a:extLst>
              </p14:cNvPr>
              <p14:cNvContentPartPr/>
              <p14:nvPr/>
            </p14:nvContentPartPr>
            <p14:xfrm>
              <a:off x="778562" y="874251"/>
              <a:ext cx="74520" cy="54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9F23D6-9641-4EA6-B2F3-1EEEC2C2E4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562" y="865251"/>
                <a:ext cx="92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D32E2C-54CB-496C-B1F2-AE73850894D3}"/>
                  </a:ext>
                </a:extLst>
              </p14:cNvPr>
              <p14:cNvContentPartPr/>
              <p14:nvPr/>
            </p14:nvContentPartPr>
            <p14:xfrm>
              <a:off x="1435562" y="893691"/>
              <a:ext cx="32040" cy="57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D32E2C-54CB-496C-B1F2-AE73850894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6562" y="884691"/>
                <a:ext cx="4968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619FC9-165A-4ACD-B72A-31377AC6714E}"/>
                  </a:ext>
                </a:extLst>
              </p14:cNvPr>
              <p14:cNvContentPartPr/>
              <p14:nvPr/>
            </p14:nvContentPartPr>
            <p14:xfrm>
              <a:off x="1940282" y="900171"/>
              <a:ext cx="57600" cy="63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619FC9-165A-4ACD-B72A-31377AC671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1282" y="891171"/>
                <a:ext cx="752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1C3D36-0B76-489F-A4ED-091159235F99}"/>
                  </a:ext>
                </a:extLst>
              </p14:cNvPr>
              <p14:cNvContentPartPr/>
              <p14:nvPr/>
            </p14:nvContentPartPr>
            <p14:xfrm>
              <a:off x="2478842" y="900171"/>
              <a:ext cx="63360" cy="54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1C3D36-0B76-489F-A4ED-091159235F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9842" y="891171"/>
                <a:ext cx="8100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D4E0E3-98DF-4768-B036-E1A074764893}"/>
                  </a:ext>
                </a:extLst>
              </p14:cNvPr>
              <p14:cNvContentPartPr/>
              <p14:nvPr/>
            </p14:nvContentPartPr>
            <p14:xfrm>
              <a:off x="2963762" y="895131"/>
              <a:ext cx="47520" cy="52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D4E0E3-98DF-4768-B036-E1A0747648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4762" y="886131"/>
                <a:ext cx="651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6E9825-4384-4032-92A0-DF95BE16A43C}"/>
                  </a:ext>
                </a:extLst>
              </p14:cNvPr>
              <p14:cNvContentPartPr/>
              <p14:nvPr/>
            </p14:nvContentPartPr>
            <p14:xfrm>
              <a:off x="3965642" y="899451"/>
              <a:ext cx="40680" cy="561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6E9825-4384-4032-92A0-DF95BE16A4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6642" y="890451"/>
                <a:ext cx="5832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D5E7B5-E811-4CD5-BB01-F996F453C6F7}"/>
                  </a:ext>
                </a:extLst>
              </p14:cNvPr>
              <p14:cNvContentPartPr/>
              <p14:nvPr/>
            </p14:nvContentPartPr>
            <p14:xfrm>
              <a:off x="4518962" y="877491"/>
              <a:ext cx="75600" cy="58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D5E7B5-E811-4CD5-BB01-F996F453C6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9962" y="868491"/>
                <a:ext cx="932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F1AFBE-9465-4D1B-B2FC-8BA8E12486AE}"/>
                  </a:ext>
                </a:extLst>
              </p14:cNvPr>
              <p14:cNvContentPartPr/>
              <p14:nvPr/>
            </p14:nvContentPartPr>
            <p14:xfrm>
              <a:off x="5002802" y="844011"/>
              <a:ext cx="42840" cy="599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F1AFBE-9465-4D1B-B2FC-8BA8E12486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3802" y="835011"/>
                <a:ext cx="604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A99F06-D170-482E-A0E2-3A4973739922}"/>
                  </a:ext>
                </a:extLst>
              </p14:cNvPr>
              <p14:cNvContentPartPr/>
              <p14:nvPr/>
            </p14:nvContentPartPr>
            <p14:xfrm>
              <a:off x="536642" y="703611"/>
              <a:ext cx="143640" cy="105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A99F06-D170-482E-A0E2-3A49737399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642" y="694611"/>
                <a:ext cx="161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2013CC-0D79-49D6-B244-1C6D7860892A}"/>
                  </a:ext>
                </a:extLst>
              </p14:cNvPr>
              <p14:cNvContentPartPr/>
              <p14:nvPr/>
            </p14:nvContentPartPr>
            <p14:xfrm>
              <a:off x="1205162" y="682371"/>
              <a:ext cx="25200" cy="92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2013CC-0D79-49D6-B244-1C6D786089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6162" y="673371"/>
                <a:ext cx="42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168AF4-75F6-465B-84F6-85211AD0F149}"/>
                  </a:ext>
                </a:extLst>
              </p14:cNvPr>
              <p14:cNvContentPartPr/>
              <p14:nvPr/>
            </p14:nvContentPartPr>
            <p14:xfrm>
              <a:off x="1708082" y="683091"/>
              <a:ext cx="207720" cy="102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168AF4-75F6-465B-84F6-85211AD0F1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99082" y="674091"/>
                <a:ext cx="2253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F55245-1D9E-4F3C-A97E-CC7B2152C1C4}"/>
                  </a:ext>
                </a:extLst>
              </p14:cNvPr>
              <p14:cNvContentPartPr/>
              <p14:nvPr/>
            </p14:nvContentPartPr>
            <p14:xfrm>
              <a:off x="2244122" y="672651"/>
              <a:ext cx="131040" cy="104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F55245-1D9E-4F3C-A97E-CC7B2152C1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5122" y="663651"/>
                <a:ext cx="1486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088592-E28B-476F-B7D0-3003A2913FD8}"/>
                  </a:ext>
                </a:extLst>
              </p14:cNvPr>
              <p14:cNvContentPartPr/>
              <p14:nvPr/>
            </p14:nvContentPartPr>
            <p14:xfrm>
              <a:off x="2610242" y="677331"/>
              <a:ext cx="136800" cy="135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088592-E28B-476F-B7D0-3003A2913F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1242" y="668331"/>
                <a:ext cx="1544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4E2C8B-D666-4F55-BDDE-00ECF5105276}"/>
                  </a:ext>
                </a:extLst>
              </p14:cNvPr>
              <p14:cNvContentPartPr/>
              <p14:nvPr/>
            </p14:nvContentPartPr>
            <p14:xfrm>
              <a:off x="3685202" y="679131"/>
              <a:ext cx="96120" cy="135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4E2C8B-D666-4F55-BDDE-00ECF51052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76202" y="670131"/>
                <a:ext cx="1137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963D1F-BC99-480F-A100-E2B5C073979E}"/>
                  </a:ext>
                </a:extLst>
              </p14:cNvPr>
              <p14:cNvContentPartPr/>
              <p14:nvPr/>
            </p14:nvContentPartPr>
            <p14:xfrm>
              <a:off x="4258682" y="669771"/>
              <a:ext cx="108360" cy="118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963D1F-BC99-480F-A100-E2B5C07397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49682" y="660771"/>
                <a:ext cx="1260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F0387B9-3E20-4C9E-8E0C-FDBF7AB1AFC3}"/>
                  </a:ext>
                </a:extLst>
              </p14:cNvPr>
              <p14:cNvContentPartPr/>
              <p14:nvPr/>
            </p14:nvContentPartPr>
            <p14:xfrm>
              <a:off x="4581242" y="649971"/>
              <a:ext cx="214920" cy="124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F0387B9-3E20-4C9E-8E0C-FDBF7AB1AF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72242" y="640971"/>
                <a:ext cx="2325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EF0A45-EA32-4AF6-A83B-6FB280A57909}"/>
                  </a:ext>
                </a:extLst>
              </p14:cNvPr>
              <p14:cNvContentPartPr/>
              <p14:nvPr/>
            </p14:nvContentPartPr>
            <p14:xfrm>
              <a:off x="5160842" y="663651"/>
              <a:ext cx="144360" cy="160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EF0A45-EA32-4AF6-A83B-6FB280A579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51842" y="654651"/>
                <a:ext cx="1620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1486D0-0171-4D84-B78C-FF623B339997}"/>
                  </a:ext>
                </a:extLst>
              </p14:cNvPr>
              <p14:cNvContentPartPr/>
              <p14:nvPr/>
            </p14:nvContentPartPr>
            <p14:xfrm>
              <a:off x="5690402" y="1132011"/>
              <a:ext cx="276840" cy="95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1486D0-0171-4D84-B78C-FF623B3399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81402" y="1123011"/>
                <a:ext cx="2944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C9DE45-30EB-4C96-8279-9A09F94736EC}"/>
                  </a:ext>
                </a:extLst>
              </p14:cNvPr>
              <p14:cNvContentPartPr/>
              <p14:nvPr/>
            </p14:nvContentPartPr>
            <p14:xfrm>
              <a:off x="6065162" y="1048491"/>
              <a:ext cx="696960" cy="155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C9DE45-30EB-4C96-8279-9A09F94736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56162" y="1039491"/>
                <a:ext cx="714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9DCF2D4-D3FF-40ED-B359-062144DCCFF5}"/>
                  </a:ext>
                </a:extLst>
              </p14:cNvPr>
              <p14:cNvContentPartPr/>
              <p14:nvPr/>
            </p14:nvContentPartPr>
            <p14:xfrm>
              <a:off x="3204962" y="642051"/>
              <a:ext cx="336600" cy="776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9DCF2D4-D3FF-40ED-B359-062144DCCF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95962" y="633051"/>
                <a:ext cx="35424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003D1AE-0B53-4550-BB81-91126F242B91}"/>
                  </a:ext>
                </a:extLst>
              </p14:cNvPr>
              <p14:cNvContentPartPr/>
              <p14:nvPr/>
            </p14:nvContentPartPr>
            <p14:xfrm>
              <a:off x="7383842" y="726291"/>
              <a:ext cx="2256840" cy="375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003D1AE-0B53-4550-BB81-91126F242B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74842" y="717291"/>
                <a:ext cx="22744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FA9072-69EB-40F6-843C-500ADD5E03D4}"/>
                  </a:ext>
                </a:extLst>
              </p14:cNvPr>
              <p14:cNvContentPartPr/>
              <p14:nvPr/>
            </p14:nvContentPartPr>
            <p14:xfrm>
              <a:off x="5628122" y="2041731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FA9072-69EB-40F6-843C-500ADD5E03D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19122" y="20327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5AE14E-983D-478A-8584-1EC3C2B61857}"/>
                  </a:ext>
                </a:extLst>
              </p14:cNvPr>
              <p14:cNvContentPartPr/>
              <p14:nvPr/>
            </p14:nvContentPartPr>
            <p14:xfrm>
              <a:off x="4967522" y="1916451"/>
              <a:ext cx="363960" cy="175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5AE14E-983D-478A-8584-1EC3C2B618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58522" y="1907451"/>
                <a:ext cx="381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A690EE7-91CC-4C7B-8B81-1A74652E553E}"/>
                  </a:ext>
                </a:extLst>
              </p14:cNvPr>
              <p14:cNvContentPartPr/>
              <p14:nvPr/>
            </p14:nvContentPartPr>
            <p14:xfrm>
              <a:off x="4245722" y="1899891"/>
              <a:ext cx="415080" cy="226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A690EE7-91CC-4C7B-8B81-1A74652E55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36722" y="1890891"/>
                <a:ext cx="4327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7C7D25E-C4D7-4E11-87CC-A7911457D8E2}"/>
                  </a:ext>
                </a:extLst>
              </p14:cNvPr>
              <p14:cNvContentPartPr/>
              <p14:nvPr/>
            </p14:nvContentPartPr>
            <p14:xfrm>
              <a:off x="372842" y="2696571"/>
              <a:ext cx="2327040" cy="422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7C7D25E-C4D7-4E11-87CC-A7911457D8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3842" y="2687571"/>
                <a:ext cx="23446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91D8A24-DEA4-4269-9E33-7994E6E27F7A}"/>
                  </a:ext>
                </a:extLst>
              </p14:cNvPr>
              <p14:cNvContentPartPr/>
              <p14:nvPr/>
            </p14:nvContentPartPr>
            <p14:xfrm>
              <a:off x="2952242" y="2607651"/>
              <a:ext cx="1551240" cy="275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91D8A24-DEA4-4269-9E33-7994E6E27F7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43242" y="2598651"/>
                <a:ext cx="15688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C11BC37-2C95-4828-AC4D-DC0E8A1F3434}"/>
                  </a:ext>
                </a:extLst>
              </p14:cNvPr>
              <p14:cNvContentPartPr/>
              <p14:nvPr/>
            </p14:nvContentPartPr>
            <p14:xfrm>
              <a:off x="516122" y="1122651"/>
              <a:ext cx="27360" cy="172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C11BC37-2C95-4828-AC4D-DC0E8A1F343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7122" y="1113651"/>
                <a:ext cx="45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2095F64-EE33-421F-82C2-D95538E5F04B}"/>
                  </a:ext>
                </a:extLst>
              </p14:cNvPr>
              <p14:cNvContentPartPr/>
              <p14:nvPr/>
            </p14:nvContentPartPr>
            <p14:xfrm>
              <a:off x="969362" y="1110411"/>
              <a:ext cx="266760" cy="121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095F64-EE33-421F-82C2-D95538E5F04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0362" y="1101411"/>
                <a:ext cx="2844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2B911B9-268A-4EAD-ABE4-2DF9D7ECDE12}"/>
                  </a:ext>
                </a:extLst>
              </p14:cNvPr>
              <p14:cNvContentPartPr/>
              <p14:nvPr/>
            </p14:nvContentPartPr>
            <p14:xfrm>
              <a:off x="1659122" y="1069371"/>
              <a:ext cx="168480" cy="179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2B911B9-268A-4EAD-ABE4-2DF9D7ECDE1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50122" y="1060371"/>
                <a:ext cx="1861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AF41A1D-580D-4F66-BF18-AF2F1E155A7C}"/>
                  </a:ext>
                </a:extLst>
              </p14:cNvPr>
              <p14:cNvContentPartPr/>
              <p14:nvPr/>
            </p14:nvContentPartPr>
            <p14:xfrm>
              <a:off x="2155562" y="1085931"/>
              <a:ext cx="78840" cy="215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AF41A1D-580D-4F66-BF18-AF2F1E155A7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46562" y="1076931"/>
                <a:ext cx="964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159CA66-59AE-427F-94D0-F5AEE5016A23}"/>
                  </a:ext>
                </a:extLst>
              </p14:cNvPr>
              <p14:cNvContentPartPr/>
              <p14:nvPr/>
            </p14:nvContentPartPr>
            <p14:xfrm>
              <a:off x="3222602" y="1040571"/>
              <a:ext cx="139680" cy="214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159CA66-59AE-427F-94D0-F5AEE5016A2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13602" y="1031571"/>
                <a:ext cx="1573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54E7F4-CD3F-4C27-8063-B37DCF736167}"/>
                  </a:ext>
                </a:extLst>
              </p14:cNvPr>
              <p14:cNvContentPartPr/>
              <p14:nvPr/>
            </p14:nvContentPartPr>
            <p14:xfrm>
              <a:off x="3703562" y="1093851"/>
              <a:ext cx="109440" cy="168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54E7F4-CD3F-4C27-8063-B37DCF73616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94562" y="1084851"/>
                <a:ext cx="127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EEEC051-E569-4DDD-9444-A72D4136FACF}"/>
                  </a:ext>
                </a:extLst>
              </p14:cNvPr>
              <p14:cNvContentPartPr/>
              <p14:nvPr/>
            </p14:nvContentPartPr>
            <p14:xfrm>
              <a:off x="4277762" y="1090611"/>
              <a:ext cx="190080" cy="141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EEEC051-E569-4DDD-9444-A72D4136FA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68762" y="1081611"/>
                <a:ext cx="207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F25A7E5-B5FE-4CB0-AB74-86B5B9C2CF1B}"/>
                  </a:ext>
                </a:extLst>
              </p14:cNvPr>
              <p14:cNvContentPartPr/>
              <p14:nvPr/>
            </p14:nvContentPartPr>
            <p14:xfrm>
              <a:off x="4639562" y="986931"/>
              <a:ext cx="136080" cy="309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F25A7E5-B5FE-4CB0-AB74-86B5B9C2CF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30562" y="977931"/>
                <a:ext cx="1537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EE945F7-B1AF-4931-B364-C6F2EADDA637}"/>
                  </a:ext>
                </a:extLst>
              </p14:cNvPr>
              <p14:cNvContentPartPr/>
              <p14:nvPr/>
            </p14:nvContentPartPr>
            <p14:xfrm>
              <a:off x="5193962" y="1119771"/>
              <a:ext cx="333360" cy="173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EE945F7-B1AF-4931-B364-C6F2EADDA63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84962" y="1110771"/>
                <a:ext cx="3510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98AC81A-4B7C-4072-A88A-A08DDD105613}"/>
                  </a:ext>
                </a:extLst>
              </p14:cNvPr>
              <p14:cNvContentPartPr/>
              <p14:nvPr/>
            </p14:nvContentPartPr>
            <p14:xfrm>
              <a:off x="2751002" y="1123731"/>
              <a:ext cx="138600" cy="143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98AC81A-4B7C-4072-A88A-A08DDD10561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42002" y="1114731"/>
                <a:ext cx="156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19A5007-3430-458B-9D5D-BF14603FED87}"/>
                  </a:ext>
                </a:extLst>
              </p14:cNvPr>
              <p14:cNvContentPartPr/>
              <p14:nvPr/>
            </p14:nvContentPartPr>
            <p14:xfrm>
              <a:off x="5323202" y="1578411"/>
              <a:ext cx="259200" cy="165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19A5007-3430-458B-9D5D-BF14603FED8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14202" y="1569411"/>
                <a:ext cx="276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2152D1E-F147-4DF1-9D08-2FC55A807D6C}"/>
                  </a:ext>
                </a:extLst>
              </p14:cNvPr>
              <p14:cNvContentPartPr/>
              <p14:nvPr/>
            </p14:nvContentPartPr>
            <p14:xfrm>
              <a:off x="5684642" y="910971"/>
              <a:ext cx="530640" cy="611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2152D1E-F147-4DF1-9D08-2FC55A807D6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48642" y="838971"/>
                <a:ext cx="60228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3BC615B-BE8C-4C67-889C-CE65C2B4DFC4}"/>
                  </a:ext>
                </a:extLst>
              </p14:cNvPr>
              <p14:cNvContentPartPr/>
              <p14:nvPr/>
            </p14:nvContentPartPr>
            <p14:xfrm>
              <a:off x="5976242" y="1680291"/>
              <a:ext cx="401400" cy="370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3BC615B-BE8C-4C67-889C-CE65C2B4DFC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67242" y="1671291"/>
                <a:ext cx="4190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A0343BB-8A0C-4A77-959D-8B0D67D96FDC}"/>
                  </a:ext>
                </a:extLst>
              </p14:cNvPr>
              <p14:cNvContentPartPr/>
              <p14:nvPr/>
            </p14:nvContentPartPr>
            <p14:xfrm>
              <a:off x="5917202" y="2300211"/>
              <a:ext cx="1472760" cy="427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A0343BB-8A0C-4A77-959D-8B0D67D96FD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08202" y="2291211"/>
                <a:ext cx="14904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1F9B74B-D6E0-40CD-A781-A58052BCE5F2}"/>
                  </a:ext>
                </a:extLst>
              </p14:cNvPr>
              <p14:cNvContentPartPr/>
              <p14:nvPr/>
            </p14:nvContentPartPr>
            <p14:xfrm>
              <a:off x="7761482" y="2242971"/>
              <a:ext cx="1193760" cy="385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1F9B74B-D6E0-40CD-A781-A58052BCE5F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52482" y="2233971"/>
                <a:ext cx="12114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D5E6590-E1B0-4161-8AE1-FE0FB2AF98F8}"/>
                  </a:ext>
                </a:extLst>
              </p14:cNvPr>
              <p14:cNvContentPartPr/>
              <p14:nvPr/>
            </p14:nvContentPartPr>
            <p14:xfrm>
              <a:off x="5628482" y="3051531"/>
              <a:ext cx="2436120" cy="250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D5E6590-E1B0-4161-8AE1-FE0FB2AF98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19482" y="3042531"/>
                <a:ext cx="24537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79BCDC2-BB2E-44DA-A6BE-3F155B8AD536}"/>
                  </a:ext>
                </a:extLst>
              </p14:cNvPr>
              <p14:cNvContentPartPr/>
              <p14:nvPr/>
            </p14:nvContentPartPr>
            <p14:xfrm>
              <a:off x="8322722" y="2846691"/>
              <a:ext cx="1411200" cy="340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79BCDC2-BB2E-44DA-A6BE-3F155B8AD53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313722" y="2837691"/>
                <a:ext cx="14288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F5D022C-95CA-4DF5-91F0-8B994A73EF10}"/>
                  </a:ext>
                </a:extLst>
              </p14:cNvPr>
              <p14:cNvContentPartPr/>
              <p14:nvPr/>
            </p14:nvContentPartPr>
            <p14:xfrm>
              <a:off x="5858162" y="3716451"/>
              <a:ext cx="766800" cy="182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F5D022C-95CA-4DF5-91F0-8B994A73EF1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49162" y="3707451"/>
                <a:ext cx="7844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2E90546-0D51-4881-B4E5-1A117FDC51C2}"/>
                  </a:ext>
                </a:extLst>
              </p14:cNvPr>
              <p14:cNvContentPartPr/>
              <p14:nvPr/>
            </p14:nvContentPartPr>
            <p14:xfrm>
              <a:off x="8577962" y="3575691"/>
              <a:ext cx="36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2E90546-0D51-4881-B4E5-1A117FDC51C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68962" y="35666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BEFB268-7D92-4453-ABF8-81FD1946C271}"/>
                  </a:ext>
                </a:extLst>
              </p14:cNvPr>
              <p14:cNvContentPartPr/>
              <p14:nvPr/>
            </p14:nvContentPartPr>
            <p14:xfrm>
              <a:off x="6853202" y="3488571"/>
              <a:ext cx="1386360" cy="769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BEFB268-7D92-4453-ABF8-81FD1946C27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44202" y="3479571"/>
                <a:ext cx="140400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F26A860-07EC-4C83-863B-C2AFDA824AE2}"/>
                  </a:ext>
                </a:extLst>
              </p14:cNvPr>
              <p14:cNvContentPartPr/>
              <p14:nvPr/>
            </p14:nvContentPartPr>
            <p14:xfrm>
              <a:off x="331442" y="916011"/>
              <a:ext cx="1523880" cy="446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F26A860-07EC-4C83-863B-C2AFDA824AE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5442" y="844011"/>
                <a:ext cx="15955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9E16748-744A-4165-8B96-1E49E5AC200C}"/>
                  </a:ext>
                </a:extLst>
              </p14:cNvPr>
              <p14:cNvContentPartPr/>
              <p14:nvPr/>
            </p14:nvContentPartPr>
            <p14:xfrm>
              <a:off x="342962" y="1514691"/>
              <a:ext cx="3619440" cy="892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9E16748-744A-4165-8B96-1E49E5AC200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3962" y="1505691"/>
                <a:ext cx="3637080" cy="9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767AD76-7E2E-4B14-9DFC-AA64F3FFEE8F}"/>
                  </a:ext>
                </a:extLst>
              </p14:cNvPr>
              <p14:cNvContentPartPr/>
              <p14:nvPr/>
            </p14:nvContentPartPr>
            <p14:xfrm>
              <a:off x="476522" y="4464531"/>
              <a:ext cx="11552040" cy="22017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767AD76-7E2E-4B14-9DFC-AA64F3FFEE8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7522" y="4455531"/>
                <a:ext cx="11569680" cy="22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74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Array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2916FA-0E43-4883-AAB2-1589826A1C02}"/>
              </a:ext>
            </a:extLst>
          </p:cNvPr>
          <p:cNvSpPr/>
          <p:nvPr/>
        </p:nvSpPr>
        <p:spPr>
          <a:xfrm>
            <a:off x="679010" y="995881"/>
            <a:ext cx="3748135" cy="3748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F03E4-D7B0-46CC-8800-9E8CBC7E7E76}"/>
              </a:ext>
            </a:extLst>
          </p:cNvPr>
          <p:cNvSpPr/>
          <p:nvPr/>
        </p:nvSpPr>
        <p:spPr>
          <a:xfrm>
            <a:off x="1175443" y="1392725"/>
            <a:ext cx="2753762" cy="29438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4F6DDAC-FFEF-452A-85B0-A99A9340DE36}"/>
                  </a:ext>
                </a:extLst>
              </p14:cNvPr>
              <p14:cNvContentPartPr/>
              <p14:nvPr/>
            </p14:nvContentPartPr>
            <p14:xfrm>
              <a:off x="368882" y="727731"/>
              <a:ext cx="9661320" cy="45414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4F6DDAC-FFEF-452A-85B0-A99A9340D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882" y="718731"/>
                <a:ext cx="9678960" cy="45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78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Array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2916FA-0E43-4883-AAB2-1589826A1C02}"/>
              </a:ext>
            </a:extLst>
          </p:cNvPr>
          <p:cNvSpPr/>
          <p:nvPr/>
        </p:nvSpPr>
        <p:spPr>
          <a:xfrm>
            <a:off x="679010" y="995881"/>
            <a:ext cx="3748135" cy="3748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F03E4-D7B0-46CC-8800-9E8CBC7E7E76}"/>
              </a:ext>
            </a:extLst>
          </p:cNvPr>
          <p:cNvSpPr/>
          <p:nvPr/>
        </p:nvSpPr>
        <p:spPr>
          <a:xfrm>
            <a:off x="1175443" y="1392725"/>
            <a:ext cx="2753762" cy="29438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4F6DDAC-FFEF-452A-85B0-A99A9340DE36}"/>
                  </a:ext>
                </a:extLst>
              </p14:cNvPr>
              <p14:cNvContentPartPr/>
              <p14:nvPr/>
            </p14:nvContentPartPr>
            <p14:xfrm>
              <a:off x="368882" y="874611"/>
              <a:ext cx="4562280" cy="40215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4F6DDAC-FFEF-452A-85B0-A99A9340D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882" y="865611"/>
                <a:ext cx="4579920" cy="40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1DEDC3-4537-49A4-AC05-C53125615D52}"/>
                  </a:ext>
                </a:extLst>
              </p14:cNvPr>
              <p14:cNvContentPartPr/>
              <p14:nvPr/>
            </p14:nvContentPartPr>
            <p14:xfrm>
              <a:off x="3414482" y="1356651"/>
              <a:ext cx="286200" cy="18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1DEDC3-4537-49A4-AC05-C53125615D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5482" y="1347651"/>
                <a:ext cx="3038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C5C1D5-BDD9-41BC-A44F-3EC8922517EE}"/>
                  </a:ext>
                </a:extLst>
              </p14:cNvPr>
              <p14:cNvContentPartPr/>
              <p14:nvPr/>
            </p14:nvContentPartPr>
            <p14:xfrm>
              <a:off x="2467682" y="671211"/>
              <a:ext cx="168480" cy="21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C5C1D5-BDD9-41BC-A44F-3EC8922517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8682" y="662211"/>
                <a:ext cx="1861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6AB1099-C1D9-408D-A256-161D86E77B25}"/>
                  </a:ext>
                </a:extLst>
              </p14:cNvPr>
              <p14:cNvContentPartPr/>
              <p14:nvPr/>
            </p14:nvContentPartPr>
            <p14:xfrm>
              <a:off x="580562" y="979371"/>
              <a:ext cx="295560" cy="19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6AB1099-C1D9-408D-A256-161D86E77B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562" y="970371"/>
                <a:ext cx="3132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64396A-DBFE-4FDD-B831-D74445F94DFB}"/>
                  </a:ext>
                </a:extLst>
              </p14:cNvPr>
              <p14:cNvContentPartPr/>
              <p14:nvPr/>
            </p14:nvContentPartPr>
            <p14:xfrm>
              <a:off x="6104762" y="1038051"/>
              <a:ext cx="1461240" cy="591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64396A-DBFE-4FDD-B831-D74445F94D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95762" y="1029051"/>
                <a:ext cx="147888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DFC772-5BB5-466B-AE4C-19ED06460C70}"/>
                  </a:ext>
                </a:extLst>
              </p14:cNvPr>
              <p14:cNvContentPartPr/>
              <p14:nvPr/>
            </p14:nvContentPartPr>
            <p14:xfrm>
              <a:off x="6043562" y="2233971"/>
              <a:ext cx="2381400" cy="709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DFC772-5BB5-466B-AE4C-19ED06460C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4562" y="2224971"/>
                <a:ext cx="2399040" cy="7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039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1544</TotalTime>
  <Words>109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Queue</vt:lpstr>
      <vt:lpstr>Queue ADT</vt:lpstr>
      <vt:lpstr>Implementation using Array</vt:lpstr>
      <vt:lpstr>Implementation using Array</vt:lpstr>
      <vt:lpstr>Implementation using Array</vt:lpstr>
      <vt:lpstr>Implementation using Array</vt:lpstr>
      <vt:lpstr>Implementation using Array</vt:lpstr>
      <vt:lpstr>Implement Dequeue</vt:lpstr>
      <vt:lpstr>Implementation using Linked List</vt:lpstr>
      <vt:lpstr>Implement a Stack using Queue</vt:lpstr>
      <vt:lpstr>Implement a Stack using Queue</vt:lpstr>
      <vt:lpstr>Implement a Stack using Queue</vt:lpstr>
      <vt:lpstr>Implement a Queue using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300</cp:revision>
  <dcterms:created xsi:type="dcterms:W3CDTF">2020-04-22T15:02:33Z</dcterms:created>
  <dcterms:modified xsi:type="dcterms:W3CDTF">2022-05-13T13:24:36Z</dcterms:modified>
</cp:coreProperties>
</file>