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5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notesSlides/notesSlide6.xml" ContentType="application/vnd.openxmlformats-officedocument.presentationml.notesSlide+xml"/>
  <Override PartName="/ppt/ink/ink62.xml" ContentType="application/inkml+xml"/>
  <Override PartName="/ppt/notesSlides/notesSlide7.xml" ContentType="application/vnd.openxmlformats-officedocument.presentationml.notesSlide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7"/>
  </p:notesMasterIdLst>
  <p:handoutMasterIdLst>
    <p:handoutMasterId r:id="rId18"/>
  </p:handoutMasterIdLst>
  <p:sldIdLst>
    <p:sldId id="344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4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1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2:51:47.3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6027 2370 602 0,'0'0'84'16,"0"0"-14"-16,0 0 45 16,0 0-19-16,0 0-59 15,0 0-1-15,0 0-32 16,-8-17-1-16,16 16 8 16,21-7-3-16,24 0 11 15,-12-2-17-15,25-1 2 0,-16 3 5 16,-13 3-8-1,-8 0-1-15,-5 2 0 0,-15 3 8 16,-9-3-4-16,0 3-4 16,0 0 3-16,0 0 1 15,0 0-1-15,0-5-3 16,0-3 20-16,0-2-17 16,-9-1 0-16,-7 1-3 15,-5-1 4-15,5 0-7 16,8 4 6-16,-1 1-3 15,9 1 1-15,0 5 10 16,0 0-8-16,0-2-3 0,0 2-2 16,0 0-9-1,0 0 0-15,0 0 7 0,33 0 0 16,4 0 8-16,9 0 4 16,-13 7-8-16,12 9 0 15,-8-3-3-15,-12 6 3 16,4-3 0-16,-21-1-2 15,0 7-11-15,-8-2 8 16,0 6-23-16,-53 1-39 16,-17-4-192-16</inkml:trace>
  <inkml:trace contextRef="#ctx0" brushRef="#br0" timeOffset="6111">7531 1835 277 0,'0'0'67'0,"0"0"-8"16,0 0 45 0,0 0-30-1,0 0-13-15,0 0-40 0,0 0 12 0,0 2 31 0,0-2-43 16,0 0 19-1,0 0-14-15,0 0-17 0,0 0 24 0,16 2-32 0,21 1 1 0,12 4 44 0,34-6-34 0,16 2 23 0,16-3-18 0,17 0-14 32,20 0 24-17,-12 0-26 1,21 0 4 125,-8-3 12-141,-5-2-6 0,4 2-5 0,-20 3-5 15,12 0 12-15,-12 0-12 0,0 0-1 0,12 0 0 0,4-3 2 0,5-1 7 0,-1-1-9 0,-12 1 0 0,-16 3 8 0,-17 1-17 0,0 0 9 0,0 0 0 0,9-4-4 0,15-6 16 0,30-6-12 0,16 0 0 0,21-3 6 0,-13 2-12 0,1 1 6 0,-26 5 0 0,1 4-1 0,-29 4 13 16,-17 3-12-16,-16 0 0 15,-8 0 6-15,4 0-14 0,12-3 8 16,0-2 0-16,16-3-5 16,1 1 13-1,12-2-8-15,-12 4 0 0,-9 0 6 16,-16 2-11-16,-13 3 5 16,-16 0 0-1,-8 0-13-15,4 0 26 0,4 0-13 16,8 0 0-16,5 0 5 15,3-3-11-15,5 1 6 16,-5 0 0-16,-11 2-5 16,-14 0 12-16,-7 0-7 15,-21 0 0 1,-17 0 7-16,-3 0-15 0,-13 0 8 16,8 0 0-16,-8 0-2 0,0 0 12 15,0 0-10-15,0 0 0 16,0 0 1-16,0 0-13 15,0 0 12-15,0 0 0 16,0 0-11-16,0 0 14 16,0 0-3-16,0 0 0 15,0 0 7-15,0 0-20 16,0 0 13-16,0 0 0 16,0 0-4-16,0 0 12 15,0 0-8-15,0 0 0 16,0 0 4-16,0 0-12 0,0 0 8 15,0 0-2 1,0 0-13-16,-37 0-241 0,-25 0-346 16</inkml:trace>
  <inkml:trace contextRef="#ctx0" brushRef="#br0" timeOffset="8632">7609 1826 162 0,'0'0'131'15,"0"0"-101"-15,0 0 9 16,0 0 27-16,0 0-36 16,0 0 43-16,45 16 14 0,-28-5-12 15,-9-3 3-15,0 5-12 16,4 3-26-16,-12 5 31 16,9 5-40-16,-1 8-2 15,-8 6 23-15,0 2-50 16,0 2 19-16,0 6-4 15,0 2-6-15,0 6 7 16,0 0-18-16,0 2 1 16,0-2 8-16,-8-3 3 15,-1 0-12-15,-3-5 2 16,12 0 14-16,-8-8-10 16,8-5-6-16,0-6 0 15,0-5 3-15,0-4 2 16,0-4-5-16,0-2 0 15,0-4 14-15,0-1-20 0,0-3 6 16,0-3 0-16,0-2-4 16,0-3 11-16,0 0-7 15,0 0 0-15,0 0 13 16,0 0-16-16,0 0 3 16,0 0 0-16,0 0-6 15,0 0 12-15,0 0-6 16,0 0 0-16,0 3 8 15,0-3-13-15,0 0 5 16,0 0 0-16,0 0-8 0,0 0 13 16,0 0-5-1,0 2 0-15,0-2 10 0,0 0-13 16,0 0 3-16,0 0 0 16,0 3-16-16,0-3 16 15,37 0 0-15,8 0 8 16,25 0 4-16,0 0-6 15,0 0-6-15,4-8 0 16,-12 3-2-16,0-3 7 16,0 1-5-16,8 0 0 15,12-3 16-15,5 3-20 16,20 1 4-16,0-1 0 16,-8 1-7-16,-4 3 11 15,4 3-4-15,-1 0 0 16,-3 0 9-16,12 0-12 0,-8 0 3 15,16 0 0-15,1 0-6 16,7 0 8-16,13 0-2 16,-4 0 0-16,21 0 10 15,-5 0-17-15,-12 0 7 16,-4 0 0-16,-9-5-9 16,1 3 13-16,20-9-4 15,-4-2 0-15,29 1 10 16,0-5-10-16,-8 1 0 15,-1 6 0-15,-28 2-14 16,-8 6 24-16,-17 2-10 16,-17 0 0-16,-3 0 12 0,-5 0-21 15,-3 0 9-15,-1 7 0 32,13-4-8-32,16-3 13 0,8 0-5 15,17 0 0-15,12 0 14 16,-12 0-15-16,0 0 1 0,-17 0 0 15,-8 0-16 1,-24 0 19-16,-5 0-3 0,-16 0 0 16,-1 0 9-1,14 0-15-15,-5 3 6 0,8-3 0 16,13 0-5-16,-5 0 10 16,5 0-5-16,-21 0 0 15,8 0 6-15,-12 0-12 16,-33 0 6-16,4 0 0 15,-21 0-3-15,1 0 3 0,-5 0 0 16,5 0 0-16,-1 0 13 16,5 0-18-16,-5 2 5 15,9 1 0 1,-4-1-9-16,3-2 15 0,13 5-6 16,-12-2 0-16,4 0 13 15,-4 2-18 1,-9-5 5-16,5 0 0 0,-13 2-6 15,-8-2 11-15,0 0-5 16,0 0 0-16,0 0 8 0,8 0-13 16,0 0 5-1,1 0 0-15,11 0-9 0,-11 0 9 16,7 0 0-16,-8 0 0 16,-8-5 15-1,8 0-12-15,-8-8-3 0,0 2 0 16,13-4-4-16,-13-3 7 15,0-1-3 1,8-2 0-16,-8-1 15 16,0-3-4-16,0-4-11 0,0-3 4 15,0 1 8-15,0 0-6 16,0-4 1 0,-8 3 2-16,-13 1-1 15,5-3 10 1,8 3-18-16,-1-1 0 0,9 1 5 0,-8-4-1 0,8 5-4 15,-12 0 0-15,12-1 15 16,0 1-20 0,0 2 5-16,0-1 0 15,0 3-3-15,0 0 7 16,0 2-4-16,-9-3 0 0,9 3 9 16,0 1-13-16,0 3 4 15,-8 1 0 1,0 0-6-16,0 4 7 0,-1-4-1 15,-11 1 0-15,12 0 18 16,-9-4-19-16,-3 2 1 16,11 2 0-16,1 2-4 15,8 0 4-15,-8 3 0 16,8 5-1-16,-8 0 21 0,8 5-28 16,-9-2 8-16,1 1 0 15,-12-5-13-15,-5 1 8 16,-4 1 5-1,-4 1-2-15,-12 1 7 16,-1-1-15-16,-24 6 10 0,-45 0-59 16,-46 9-83-16,-32 19-244 15,-22 7-398 1</inkml:trace>
  <inkml:trace contextRef="#ctx0" brushRef="#br0" timeOffset="9685">8729 1976 374 0,'0'0'109'0,"0"0"-34"0,0 0 70 0,0 0-60 16,0 0-18 0,0 0 4-1,0-39-27 1,0 39-28 0,0 0 3-1,0 3-19 1,0 25 0-1,0 15 32-15,0 4-29 0,0 8 19 0,0 2-20 0,17 7 2 0,-1 6 9 157,13 1-12-157,-12 0-1 0,11-6 0 47,-19 2 13-16,-1-9-12-31,-8-6-1 0,8-5 2 0,-8-10-15 0,0-8 2 0,0-9-66 0,8-1-68 0,-8-9-87 0,17-10-160 0</inkml:trace>
  <inkml:trace contextRef="#ctx0" brushRef="#br0" timeOffset="10249">9982 1916 371 0,'0'0'112'0,"0"0"4"16,0 0-18-16,0 0-53 16,0 0-4-16,0 0-37 15,0 0-3-15,-13 31 76 16,26 4-53-16,-5 7 18 16,0 7-9-16,0 9-30 15,1 5 22-15,-9 6-25 0,8 1 2 16,-8 1 0-16,0-2 10 15,0-3-14 1,0-7 2-16,0-1-27 16,12-13-4-16,-12-6-84 0,9-14-231 15</inkml:trace>
  <inkml:trace contextRef="#ctx0" brushRef="#br0" timeOffset="10782">10884 1819 358 0,'0'0'90'0,"0"0"22"16,0 0-21-16,0 0-5 16,0 0 14-16,0 0-67 15,21-56 8-15,-21 56-37 16,0 0 11-16,0 0-27 16,8 11 14-16,8 15-2 15,5 16 29-15,-5 6-22 16,1 15 8-16,-9 8-2 15,-8 10-5-15,0 3 5 16,0 3-13-16,0-6 0 16,0-6 2-16,0-10 7 15,0-8-9-15,0-4 0 0,0-12-33 16,8-9-110-16,13-11-211 16</inkml:trace>
  <inkml:trace contextRef="#ctx0" brushRef="#br0" timeOffset="11269">12066 1774 339 0,'0'0'100'16,"0"0"1"-16,0 0 21 15,0 0-43-15,0 0 7 0,0 0-63 16,0-47-19-16,0 50-4 16,0 27-1-16,0 8 1 15,0 9 19-15,0 8-8 16,9 5 11-16,11 9-22 15,-12 4 0-15,1 3 3 16,-9 0 6-16,8 0-9 16,-8-7 0-16,0-6-8 15,0-5-1-15,0-11-185 16,0-5-122-16</inkml:trace>
  <inkml:trace contextRef="#ctx0" brushRef="#br0" timeOffset="11749">12857 1832 241 0,'0'0'162'0,"0"0"-77"16,0 0 10-16,0 0 58 15,0 0-110-15,0 0 15 16,0-42-12-16,0 42-43 16,0 0 5-16,0 0-8 15,17 16 0-15,-5 13 7 16,5 7-1-16,-9 9 3 16,0 7 6-16,9 9-9 15,-5 4 16-15,-4 6-22 16,9-5 1-16,-17 0-3 15,8-6 11-15,-8-8-9 0,0-4 0 16,8-6-18-16,-8-8-121 16,0-5-294-1</inkml:trace>
  <inkml:trace contextRef="#ctx0" brushRef="#br0" timeOffset="12224">13924 1737 327 0,'0'0'100'16,"0"0"18"-16,0 0 16 15,0 0-46-15,0 0-8 16,0 0-46-16,-37-21-5 0,37 21-29 15,0 16 23-15,0 15-21 16,0 14 19-16,0 8-16 16,0 7 38-16,0 6-39 15,0 5 10-15,0-3-6 16,8 3 9-16,1-5-13 16,3-9-4-16,4-4 0 15,-16-14-6 1,0-5 6-16,0-5-31 15,0-11-171-15,0-2-277 0</inkml:trace>
  <inkml:trace contextRef="#ctx0" brushRef="#br0" timeOffset="18640">7708 1839 89 0,'0'0'128'15,"0"0"-63"1,0 0 36 15,0 0-32-31,0 0-33 16,0 0 11-1,0 0 11-15,0-39-15 16,0 39 16-16,0 0-29 0,0-2 22 0,-9-1-9 0,-11-2-24 0,3-2 8 0,-28 0-27 16,12 5 5-16,-20 0-4 31,-9 2 2 0,-12 0-3-15,-5 0 0-1,-11 0 3 1,11 4 0-16,9 5-3 0,17-4 0 16,7-3-2-1,18 1 9 1,19-3-7-16,1 0 0 16,8 0 6-1,0 0-9 1,0 0 3-1,0 0 0-15,0 0-7 16,0 0 7 15,0 3 0-15,0-1-1 0,0 9-6-1,0 3 6 1,0 3 1-1,0 6 0 1,0 2-8 0,0-1 12-16,0-1-4 0,0 6 1 0,0 1 13 15,0 5-18-15,-8-1 4 250,8 1 0-250,-17-2-6 0,17-1 11 0,-8 0-5 0,8-1 0 0,0 1 12 0,-12-1-6 0,12 1-6 0,0-2 2 0,0 0-1 0,0-4 7 0,-8 0-5 0,8-4-3 0,-9-4 11 0,1 0-5 0,8-2-6 0,0-5 1 16,0 2-5-16,0 0 9 0,0 5-5 0,0 1 0 0,0 2 8 0,-8 5-5 0,8-2-3 0,0 2 0 0,0-5-9 0,0 0 12 0,0-3-3 0,0 3 0 0,0 0 10 0,0-2-10 0,0-3 0 0,0-6 2 0,0-2-7 0,0 0 5 0,-8-4 0 0,8 4-2 0,0 3 12 0,0-3-13 0,0 0 3 0,0-3 0 0,0 4-1 0,0-5 1 0,0 2 0 0,0-4-3 16,0 3 12-16,0-2-9 0,0 3 0 0,0-2 0 0,0 2-5 0,0-3 7 0,0 2-2 0,0-3 0 0,0 1 3 0,0 0-3 0,0-1 0 0,0 1 2 0,0-3-9 0,0 2 10 0,0 1-3 0,-13 0 0 15,13 0 4-15,0-1-4 16,0 1 0-16,0-1 3 15,0 0-12-15,0-2 10 16,0 0-1-16,0 0 1 16,0 0 9-16,0 0-4 15,0 0-6-15,0 0 1 16,0 0-12-16,0 0 11 16,0 0 0-16,0 0-2 15,0 0 1-15,0 0-6 0,0 0 6 16,29 0 1-16,-4 0 9 15,12 0-4 1,8-2-4-16,-12 0-1 0,4 2 8 16,-8-3-8-16,-4 3 0 15,12 0 0-15,-4 0-5 16,12-2 8-16,-8-1-3 16,4 0 0-16,5-2 11 15,-9 2-13-15,-4-2 2 16,4 0 0-16,0 0-5 15,-12-1 7-15,4 3-2 16,-13 1 0-16,0 2 7 16,-7-2-9-16,11-1 2 0,-11 3 0 15,7-3 4-15,-8 0-4 16,13 1 0-16,-13-3-3 16,9 2 11-16,-1-3-9 15,5 5 1-15,-13 1 0 16,8-3-5-16,-7 3 5 15,3-3 0-15,-12 3-1 16,8 0 8-16,-8 0-7 16,0 0 0-16,0-3 0 15,0 3-2-15,0 0 2 16,0 0 0-16,0 0 0 16,0 0 7-16,8 0-11 15,-8-3 4-15,9 1 0 16,-9-1-2-16,0 3 3 0,8 0-1 15,0 0 0-15,-8 0 11 16,0 0-12-16,0 0 1 16,8 0 0-16,-8 0-5 15,0 0 8-15,13-2-3 16,-13-1 0-16,0 3 4 16,0 0-4-16,0 0 0 15,0 0 3-15,0 0 0 16,0 0-3-16,0 0 0 15,0 0 0-15,0 0 13 16,0 0-14-16,8 0 1 16,-8 0 0-16,0 0-7 15,8-5 6-15,0-6-74 0,-8-7-264 16</inkml:trace>
  <inkml:trace contextRef="#ctx0" brushRef="#br0" timeOffset="32046">14134 1149 458 0,'0'0'141'0,"0"0"-34"16,0 0 21-16,0 0-70 16,0 0 9-16,0 0 12 15,0 0-43-15,0 0 35 16,-33-47-43-16,33 47-7 15,-8 0 31-15,8 0-44 16,0 0-1-16,0 0-7 16,0 0 4-16,0 0-17 15,-8 3 13-15,8 18 0 16,-12 4-10-16,12 1 13 16,0-3-3-16,0-3 0 0,12-1 7 15,13-1-11-15,-1-5 4 16,13-2 0-16,-8-4-14 15,4-7 17-15,-4 0-3 16,-4 0 6-16,-9 0 11 16,5-16-10-16,-5-2-7 15,-7-2 1-15,11-4 0 16,-12 3 9-16,-8-3-10 16,0 1 0-16,0-1 16 15,0-3-20-15,-20 9 4 16,-5 0 0-16,-4 3-11 0,-4 4 18 15,-4 3-7 1,13 8 0-16,-5 0-31 0,4 0-13 16,4 13-110-16,5 13-57 15,-1 0-8-15,9 3-248 16</inkml:trace>
  <inkml:trace contextRef="#ctx0" brushRef="#br0" timeOffset="32565">13488 1136 233 0,'0'0'133'0,"0"0"19"16,0 0-63-16,0 0-7 16,0 0-31-16,0 0-20 15,-46-29 14-15,46 29-42 16,0 0 13-16,0 0-4 15,-8 0-3-15,0 11 9 16,-9 15 7-16,9 3 11 16,-4 5-5-16,3 3-24 15,9 1-3-15,0 3-4 16,0-2 16-16,0-2-17 16,0-6 1-16,21 1 0 15,-13-9-14-15,1-2-76 16,-9-7-202-16</inkml:trace>
  <inkml:trace contextRef="#ctx0" brushRef="#br0" timeOffset="33721">12404 1142 268 0,'0'0'182'0,"0"0"-30"16,0 0-76-16,0 0 24 16,0 0-31-16,0 0-42 15,-53-35 20-15,53 35-23 16,0 0-23-16,0 0 12 16,28 0-5-16,5 0-7 15,4 0-1-15,9 4 16 16,-13 11-17-16,4 1 1 15,-21-1 0-15,5 1-9 0,-13 3 15 16,-8 1-6 0,0 10 0-16,-53 6 7 0,-30 3 1 62,5 3-8 79,0-10 0-141,24-6-6 15,25-10 9-15,13-6-3 32,16-4 0-32,0-1 6 31,0-2-15-15,0 4 9-16,33-3 0 31,20-2-2-31,1-2 6 47,8 0-4-16,-9 0 0-31,1 0-20 16,-25 5-68 15,-21-3-62-16,-8 1-88 17,0-1-162-17</inkml:trace>
  <inkml:trace contextRef="#ctx0" brushRef="#br0" timeOffset="34160">11275 1107 113 0,'0'0'304'0,"0"0"-159"0,0 0-45 15,0 0-29-15,0 0 9 16,0 0-51-16,-8-81 1 15,25 73-14-15,3 6-4 0,-3 2-12 16,11 0 0-16,-3 0 0 16,4 2-1-16,-4 14 1 15,-1 8 0-15,-3 2 0 16,-13 3 11-16,-8 0-11 16,0-1 0-16,0 2 0 15,-16-5-3-15,-21-1 7 16,-9-3-4-16,22-5 0 15,3-8 16-15,5-3-17 16,16-5 1-16,0 0 0 16,0 0 5-16,0 0-4 15,0 0-1-15,0 0 1 16,0 0 3-16,0 0-8 0,28 0-20 16,5 2 24-1,13 4 0-15,-1 4 0 0,9 4 0 16,-1 3-1-16,1 3 13 15,-13-2-12-15,-12 0 0 16,-13 3 0-16,-16-3-13 16,0 3 15-16,-53 0-2 15,-17-4 3-15,-9-8-3 16,-11 2-24-16,11-8-101 16,5-1-162-16</inkml:trace>
  <inkml:trace contextRef="#ctx0" brushRef="#br0" timeOffset="34939">10460 1324 123 0,'0'0'108'15,"0"0"-2"-15,0 0-11 16,0 0 9-16,0 0-31 15,0 0 3-15,0-93 17 0,0 82-38 16,0 6 3-16,0 2 15 16,0 3-46-16,0 0 22 15,0 0-39-15,0 0 2 16,0 0-20-16,0 8 8 16,0 16 0-16,0 10-4 15,0 3 18-15,0 2-14 16,8-2 0-16,0-3 10 15,13-5-19-15,-5-8 9 16,1-4 0-16,3-11-3 16,-3-6 20-16,7 0-17 15,5 0 0-15,-4-5 10 16,4-15-9-16,-13-2-1 16,1-4 0-16,-5 0 9 0,-4-3 7 15,-8 7-10-15,0 7 17 16,0 6-22-16,0 9 40 15,0 0-41-15,0 0 1 16,0 7-10-16,0 19 7 16,0 5 2-16,0 3 0 15,0 1 8-15,0 1-16 16,9 4 8-16,7-1 0 16,-8-2-6-16,13 2-25 15,-13 1-73-15,9-7-147 16,-9-4-302-16</inkml:trace>
  <inkml:trace contextRef="#ctx0" brushRef="#br0" timeOffset="36140">9117 1324 232 0,'0'0'145'0,"0"0"-21"16,0 0-33-16,0 0-26 15,0 0 11-15,0 0-54 16,-42-7-12-16,42 7 18 15,0 0-25-15,0 0 28 16,0 0 24-16,0 0-36 16,9 0 32-16,-1 0-29 15,8-5-5-15,5 3 27 16,-5-4-36-16,-7 3 4 16,7-2-5-16,-16 5 7 15,12-2-7-15,-12 2-7 0,0 0 0 16,0 0 4-16,0 0 9 15,0 0-13-15,0 0 0 16,0 0 13-16,0 0-15 16,0 0 2-16,0 0 0 15,0 0-4-15,0 0 17 16,0 0-13-16,0 0 0 16,0 0 13-16,0 0-18 15,0 0 5-15,0 0 0 16,0 0-13-16,0 0 27 15,0 0-14-15,0 0 0 16,0 0 0-16,0 0-11 0,0 0 11 16,0 0 0-16,0 0-9 15,0 2 19-15,0 12-10 16,-20 7 0-16,12 2 11 16,-9 6-16-16,9 3 5 15,-4-4 0-15,-5 4-10 16,9-5 17-16,0-7-7 15,8-7 0-15,0-8 15 16,0-2-25-16,0-3 10 16,0 0 0-16,0 0 5 15,0 0 8-15,0 0-13 16,0-8 0-16,16-2 17 16,-8 2-14-16,1 2-3 0,-9 3 0 15,20 1-7-15,-3 2 15 16,-1 0-8-16,13 0 0 15,-4 0 4-15,4 0-12 16,-5 2 8-16,13 20 0 16,-12 2-12-16,4 4 17 15,-4 1-5-15,-17-5 0 16,-8-5 13-16,0-1-21 16,0-5 8-16,0 0 0 15,0-5-11-15,0 2 23 16,-25-5-12-16,-12-2 0 15,12 0-3-15,-12-3-5 0,4 0-26 16,13 0-43-16,-5 0-1 16,8 0-59-16,5 0-7 15,-4 0-66-15,-1 0-236 16</inkml:trace>
  <inkml:trace contextRef="#ctx0" brushRef="#br0" timeOffset="36457">9154 1393 80 0,'0'0'61'15,"0"0"22"-15,0 0-2 0,0 0-12 16,0 0-36-16,0 0 7 15,8-78-28-15,0 70-4 16,13-3 18-16,3 3-24 16,5 1 10-16,12-4 7 15,13-2-14-15,8-2 15 16,12 1-17-16,-12 1-1 16,-29 8 8-16,-4 0-10 15,-21 5-4-15,-8 0-85 16,0 0-273-16</inkml:trace>
  <inkml:trace contextRef="#ctx0" brushRef="#br0" timeOffset="37681">8293 1304 180 0,'0'0'166'0,"0"0"-32"0,0 0-7 16,0 0-47-16,0 0 6 16,0 0-2-16,0-57-48 15,0 57 19-15,0 0-40 16,-9 2-7-16,1 19 2 15,0 8-1-15,-4 8-4 16,3 4 3-16,9 4 3 16,0 3 5-16,0-4-16 15,0 4 0-15,0-1 3 16,0-5 4-16,0 0-7 16,0-8 0-16,21-11 13 15,-5-4-16-15,9-12 3 0,4-4 0 16,4-3 6-16,4 0 6 15,0 0-12-15,-12-13 0 16,4-5 15-16,-13 0-13 16,-8-3-2-16,-8 2 0 47,0 1 4-16,0 2-2-16,-16 5-2 1,-13 4 0 47,-16 7 13-32,4 0-19-16,-5 0 6 32,1 0-30-31,0 7-36 31,3 9-212 0,-19-5-358-32</inkml:trace>
  <inkml:trace contextRef="#ctx0" brushRef="#br0" timeOffset="38600">6962 1341 193 0,'0'0'179'0,"0"0"-82"15,0 0 8-15,0 0-36 16,0 0 27-16,0 0-49 15,-12 0-25-15,12 0 33 16,0 0-39-16,0 0 11 16,0 0 4-16,0 0-27 15,0 0 22-15,0 0-12 16,37 0-12-16,16 0 44 16,9-5-44-16,8 0 6 0,-8-3-1 15,-9 2 9 1,-7-1-10-16,-9 1-6 0,-12 1 4 15,3 2 2-15,-19 3 0 16,-9-2-6-16,8 2 14 16,-8 0 0-16,0 0 5 15,0-3-15-15,0 3 6 16,0 0 5-16,0 0-15 16,0 0 0-16,0 0 0 15,0 0 17-15,0 0-18 16,0 0 1-16,0 0 0 15,0 0-8-15,0 0 8 0,0 0 0 16,0 0 0 0,0 0 18-16,0 0-18 0,0 0 0 15,0 0 2-15,0 0-6 16,0 0 4-16,0 0 0 16,0 0-1-16,0 0 17 15,0 0-16-15,0 0 0 16,0 0 4-16,0 0-12 15,0 0 8-15,0 0 0 16,0 0-1-16,0 0 11 16,0 0-12-16,0 0 2 15,0 5-11-15,-8 22-5 16,-9 4 18-16,-12 3-2 16,13 0 0-16,-5-2 13 15,5 6-13-15,-9-3 0 0,-4 2 1 16,4 0-20-1,-12-3-7-15,13 0-101 0,3-5-105 16,5-3-193-16</inkml:trace>
  <inkml:trace contextRef="#ctx0" brushRef="#br0" timeOffset="77006">14608 2569 613 0,'0'0'201'0,"0"0"-61"16,0 0 3-16,0 0-24 15,0 0-12-15,0 0-51 16,0 0-21-16,0-34 12 15,0 34-35-15,0 0 1 16,0 0 5-16,0 0-9 16,0 0-3-16,0 0-6 15,0 19-6-15,0 6 1 0,0 12 5 16,0 6 0-16,17 1 2 16,-9-2 8-16,0-5-10 15,0-2 0-15,5-5 3 31,-13 0-8-31,0-7 5 0,0-1 0 0,8-9-1 16,-8-8 12 0,8-5-11-16,-8 0 0 0,0 0 1 15,0 0 5-15,0 0-6 16,0 0 0-16,0 0 9 16,0-16 2-16,0-11-11 15,-16 7 0-15,-5-2 3 16,13 7-7-16,0 7 4 15,-1 3 0-15,9 5-4 16,0 0 4-16,0 0-6 0,-8 0 6 16,0 0-17-16,-4 8 9 15,12 11 4-15,0-2 4 16,0 2-5 0,0 2-9-16,20 0 12 0,13-3 2 15,12-2-17-15,1-4 14 16,-1-3-21-16,-12-4-11 15,4-5-8 1,-12 0-74-16,-5 0-42 0,-20-10-136 16,0-17-505-16</inkml:trace>
  <inkml:trace contextRef="#ctx0" brushRef="#br0" timeOffset="77934">13347 2551 576 0,'0'0'162'0,"0"0"-45"0,0 0 20 0,0 0 4 0,0 0-79 0,0 0-7 0,-20-11-23 0,20 11-25 0,0 3 2 0,0 10-9 0,0 9 0 15,0 7-8 1,0 9 16-16,0 7-4 0,0 2-4 15,0 1 13-15,0-3-21 16,8-6 8-16,13-8 0 16,-5-5-8-16,-8-4 18 15,13-9-10-15,-21-5 0 16,8-6 0-16,-8-2-8 16,0 0 8-16,0 0 0 15,0 0-3-15,0 0 21 16,0 0-15-16,0-7 0 15,0-12 11-15,-29 0-18 16,5 1 4-16,-5 6 0 16,12 3-7-1,1 6 14-15,8 3-7 0,8 0 0 16,0 0-1-16,0 0-9 16,0 0 4-16,0 3 5 0,0 10-10 15,-13 3 10-15,13 0 1 16,0 0 0-16,0-3-5 15,0-3 1-15,29-3-17 16,16-3 21-16,-3-4 5 16,11 0-2-16,9 0-3 15,4-6 0 1,-4-17-67-16,-9-8-56 0,-12 2-89 16,-12-6-57-16,-12 1-159 15</inkml:trace>
  <inkml:trace contextRef="#ctx0" brushRef="#br0" timeOffset="78779">12610 2651 225 0,'0'0'244'0,"0"0"-96"0,0 0 12 15,0 0-32-15,0 0-25 16,0 0 3-16,0-35-55 16,0 35 1-16,0 0-32 15,0 0-12-15,-8 29-16 16,8 9 9-16,-21 14-1 15,13 1 14-15,8-1-6 16,-8-2-8-16,8-4 0 16,-8 0 11-16,-1-7-7 15,-3-5-4-15,4-8 0 16,8-10-4 0,0-8 4-16,0-6 0 0,0 1 0 0,0-3 14 15,0 0-4 1,0 0-2-16,0-5 26 0,0-19 24 15,-9-7-48 1,1 5-4-16,-8 2-6 0,-5 6 19 16,13 7-22-16,-9 6 3 15,17 3-2-15,-8 2-11 16,8 0 13-16,0 0-1 16,0 0-1-16,-8 2-9 15,-4 17 6-15,3-2 5 16,9 2 0-1,0-3-13-15,0 0 13 0,29 0 0 16,4-9-4-16,12-5 2 16,17-2-9-1,29 0 8-15,4-15-25 0,-13-11-9 16,-20-3-127-16,-62-3-94 0,-8-2-592 16</inkml:trace>
  <inkml:trace contextRef="#ctx0" brushRef="#br0" timeOffset="102774">6801 2254 230 0,'0'0'140'16,"0"0"-122"-16,0 0 95 15,0 0 2-15,0 0-21 16,0 0-19-16,0 0-32 0,0 0 28 16,0 0-27-1,0 0-10-15,0 3 10 0,0-3-41 16,0 0 13-16,0 0-4 15,0 0-6-15,0 0 15 16,0 0-11-16,0 0 6 16,0 0 35-16,25-7-21 15,12-25 12-15,17-16-42 16,24-9 11-16,13-9-4 16,16-2-7-16,0 8 0 15,-21 12-9-15,-32 16 12 16,-9 18-3-16,-28 5 0 0,-9 7 5 15,0 2-11-15,-8 0 6 16,0 0-11-16,0 0 7 16,13 0-25-16,-13 0-5 15,0 0-38-15,0 5-155 16,0 15-186-16</inkml:trace>
  <inkml:trace contextRef="#ctx0" brushRef="#br0" timeOffset="103203">6719 2575 92 0,'0'0'65'15,"0"0"-4"-15,0 0 71 16,0 0 6-16,0 0-22 16,0 0 10-16,-8-8-37 15,8-10-37-15,0-6 6 16,0-2-24-16,37-14 10 15,25-7-19-15,36-13-19 0,34-9 9 16,21 1-9 0,-13 8-6-16,-25 10 0 0,-32 10 8 15,-30 17-5-15,-28 12-3 16,-17 6 0-16,-8 5-10 16,0 0 6-16,0 0-62 15,0 0-78-15,0 8-117 16,0 16 19-16</inkml:trace>
  <inkml:trace contextRef="#ctx0" brushRef="#br0" timeOffset="103558">6888 2725 132 0,'0'0'76'16,"0"0"-20"-16,0 0 61 15,0 0 4-15,0 0-48 16,0 0 7-16,0 0 5 16,0-13 13-16,29-22-57 15,24-12-29-15,34-16 29 16,28-5-22-16,13-3-14 0,-13 8 12 15,-28 15-12 1,-17 12-3-16,-33 15 9 0,-21 11-5 16,-7 4 6-16,3 6-12 15,-12 0 0-15,0 0-11 16,0 0-50-16,8 0-91 16,-8 19-4-16,0 9-114 15</inkml:trace>
  <inkml:trace contextRef="#ctx0" brushRef="#br0" timeOffset="103878">7254 2884 283 0,'0'0'146'15,"0"0"-67"-15,0 0 24 16,0 0-32-16,0 0-11 16,0 0-23-16,-8 0-14 15,8 0 32-15,8-7-3 16,38-25-28-16,3-5-6 16,34-5-16-16,-13-5 14 15,12-2-16-15,-12-1 9 16,-25 9-10-16,-3 11 1 15,-22 11-18-15,-3 9-26 0,-17 4-125 16,8 6-32-16,-8 0-143 16</inkml:trace>
  <inkml:trace contextRef="#ctx0" brushRef="#br0" timeOffset="104970">7325 3097 306 0,'0'0'149'16,"0"0"-28"-16,0 0-3 15,0 0-12-15,0 0-7 16,0 0-41-16,0-42 7 15,0 42-5-15,0 0-24 0,0 0 2 16,0 0-38-16,0 11 0 16,0 17-1-16,0 12 10 15,8 5-9-15,-8 4 3 16,8 4 10-16,0-6-13 16,5-2 0-16,-5-11 0 15,-8-11-3-15,0-7 12 16,0-8-9-16,0-5 0 15,0-3 7-15,0 0 9 16,0 0-11-16,-8-11-4 16,-21-18 5-16,4 0 3 15,-12-2-9-15,12 2 0 16,-4 9 14-16,-4 4-18 16,13 5 4-16,3 9 0 0,1 2-13 15,4 0 3-15,3 0 7 16,9 20 0-16,0 7 6 15,0-1-11-15,9-3 8 16,28-1 0-16,8-4-12 16,8-3 12-16,18-7 0 15,-1-5 0-15,-9-3 8 16,14 0-8-16,-22-11 0 16,-12-6 0-16,-12-5 1 15,-12 1 5-15,-17 3-6 16,0 1 0-16,-17 5-31 0,-36 4-85 15,-1 8-143 1,9 0-175-16</inkml:trace>
  <inkml:trace contextRef="#ctx0" brushRef="#br0" timeOffset="106267">6216 3750 147 0,'0'0'432'0,"0"0"-322"0,0 0 32 16,0 0-19-16,0 0 2 16,0 0-27-16,0-20-50 15,0 20 4-15,0 0-32 16,-12 8-18-16,12 13 13 15,-8 10-9-15,-1 11-3 16,1 2 4-16,8 5 4 0,0-5-1 16,0 0-10-16,0-1 2 15,0-10 4-15,0-6-6 16,0-11 0 0,0-9-2-16,0-7 13 0,0 0-5 15,0 0-2-15,0-3 4 16,-8-25 68-16,8-20-67 15,0-14-7-15,0-9 3 16,0-4 5-16,16 8-10 16,1 9 0-16,-17 11 6 15,0 15-13-15,0 10 9 16,0 8-2-16,0 6 0 16,0 5 9-16,0 0-16 0,0 3 7 15,12 0-17 1,13 0 8-16,0 24 7 0,4 10 2 15,-5 6-3-15,5 2 6 16,-12 2-3-16,-9-7 0 16,4-4-1-16,5-10-13 15,-17-11 14-15,8-6-6 16,0-6 3-16,-8 0 1 16,8 0 2-16,21-11 0 15,-4-20 3-15,12-9 5 16,-4-7-7-16,-4-5-1 15,-4-1 0-15,-5 11 14 0,-3 13-14 16,-9 16 0-16,-8 7 1 16,0 6-18-16,0 0 17 15,0 6-9-15,8 31 1 16,4 10 9-16,-3 8-1 16,-9-3 0-16,8-4 1 15,-8-6-3-15,8-8 2 16,0-6 0-16,1-4-8 15,-9-5 19-15,0-3-11 16,8-10 0-16,-8 1-14 16,0-7 12-16,0 0-106 15,0 0-95-15,0 0-111 16,0 0-59-16</inkml:trace>
  <inkml:trace contextRef="#ctx0" brushRef="#br0" timeOffset="106733">7184 3607 486 0,'0'0'177'0,"0"0"-49"16,0 0-26-16,0 0 37 15,0 0-90-15,0 0-12 16,-74-61 2-16,50 61-35 15,15 0 3-15,-19 0-7 16,3 10 9-16,-4 6-16 0,12 3 7 16,1-3 0-16,4 2-3 15,12 2 3-15,0-1 0 16,0 2 0-16,12 3 4 16,13-6-11-16,12 3 7 15,-4-3 0-15,4 3-3 16,0-5 12-16,-12 5-9 15,3-5 0-15,-3 3 8 16,-8 1-16-16,-9 2 8 16,4-1 0-16,-12 5-4 15,0-3 10-15,0-1-6 16,-12-4 0-16,-21-2 11 16,-21-6-10-16,-7-5-1 0,-22-5 0 15,5 0 0-15,16 0 0 16,9 0-6-16,36 0-55 15,9-18-123-15,8-6-92 16,41-12-377-16</inkml:trace>
  <inkml:trace contextRef="#ctx0" brushRef="#br0" timeOffset="107474">7333 3722 736 0,'0'0'114'0,"0"0"10"0,0 0 52 16,0 0-126-16,0 0-8 15,0 0-29-15,-8 0 1 16,8 21-13-16,0 6-1 16,0 6 4-16,0 4 8 15,0 2 0-15,0 4-11 16,0-4-1-16,0-2 10 15,0-8-10-15,0-6 0 16,0-7 0-16,0-8-7 16,0-3 12-16,0-5-5 15,0 0 10-15,0 0-4 16,0 0 25-16,-17-16 9 0,9-10-39 16,-5-8 27-16,5-8-19 15,8-8-3-15,0-9-6 16,0 5 14-16,21-1-16 15,-5 5 2-15,1 11 0 16,-1 7-6-16,5 8 11 16,-5 9-5-16,-7 4 0 15,19 0-4-15,-3 6-7 16,12 3 11-16,-12 2 0 16,4 0-15-16,-5 0 9 15,-3 11 6-15,-13 9-2 16,1 7-6-16,-9 2-3 0,0 0 1 15,0 0 10 1,0-6-7-16,-9-7 10 0,-11-4-3 16,11-3 0-16,1-2 4 15,0-3-4-15,0-2 0 16,0-2 0-16,8 0-3 16,0 0 11-16,0 0-8 15,0 0 0-15,8 0-15 16,16-6 12-16,5-1-6 15,-4 7 0-15,12 0-3 16,-4 0-2-16,4 5 6 16,0 18 3-16,-12 7-3 15,4 1 0-15,-21 3 8 16,-8 0 0-16,0-5-4 16,0-3 7-16,-8-4-3 0,-29-4 0 15,-9-5 10-15,-7-5-3 16,-9-8-7-16,-8 0-12 15,8 0-18-15,0-16-290 16,25-7-256-16</inkml:trace>
  <inkml:trace contextRef="#ctx0" brushRef="#br0" timeOffset="110543">14909 1406 242 0,'0'0'269'0,"0"0"-179"16,0 0 33-16,0 0-18 15,0 0-23-15,0 0-36 16,0 3-16-16,0-3 35 15,0 0-30-15,0 0 14 0,0 0 1 16,0-5-37-16,0-6 33 16,0-7-27-16,0-5-13 15,16-5 19-15,13-10-22 16,16-4 2-16,-3-2-5 16,19-5 11-16,-15 9-11 15,-9 5 0-15,-4 6 0 16,-21 6 9-1,-4 4-3-15,1 5-6 0,-9 5 4 16,0 3 10-16,0 1-9 16,0 1-5-16,0 3 0 15,0 1-2-15,0 0 8 16,0-3-6-16,0-2 0 16,0-3 8-16,0-3-9 15,-9 1 1-15,1 2 0 0,8-4 0 16,0 3 7-1,0-1-7-15,0 2 0 0,0 3 7 16,0 2-14-16,0 3 7 16,0 0-2-16,0 0-16 15,0 0 16-15,0 0 2 16,25 0-9-16,20 0 18 16,9 0-8-1,-1 0-1-15,-7 0 5 0,-5 0-7 16,-4 0 3-16,-21 0-1 15,5 0 0-15,-21 0 9 16,8 0-10-16,-8 0 1 0,0 0 0 16,0 0-6-16,0 0 13 15,0-3-7-15,0 0 3 16,0-7 9-16,0-5-6 16,0-8-6-1,0-5 0-15,-20-1-6 16,3 0 6-16,1 0 0 0,-5 7-6 15,-4-2 17-15,17 5-11 16,-8 6 0 0,3 3 0-16,5 3-10 0,8 6 10 15,0 1 0-15,0 0-3 16,0 0-1-16,0 0-5 16,0 0 5-16,0 10-9 0,21 11 6 15,12 6 7-15,12 2 0 16,8-4-2-1,1 4 13 1,0-1-11-16,-21-3 0 0,4-4 1 0,-21 3-10 16,-8-4 9-1,-8-1 0-15,0 3-2 0,-16-6-32 16,-38 3-56-16,-7-5-126 16,7-1-60-1,0-2-146-15</inkml:trace>
  <inkml:trace contextRef="#ctx0" brushRef="#br0" timeOffset="111108">15733 81 313 0,'0'0'189'0,"0"0"-56"0,0 0 11 16,0 0-33-16,0 0-59 15,0 0 3-15,20-16-20 16,-20 16-32-16,9 0 2 16,-9 19 1-16,0 10-6 15,0 4 23-15,0 7-19 16,0 5 7-16,0 5-8 0,0-1 11 15,0 1-13 1,0-11-1-16,0-5 0 0,0-10-3 16,0-10 17-1,8-4-14 1,8-8 0-16,5-2 0 0,4 0 4 0,3 0-4 16,5 0 0-1,5-12-4-15,-1-2-14 16,-21 0-65-16,1-1-84 0,-17 2-113 31,0 3-282-31</inkml:trace>
  <inkml:trace contextRef="#ctx0" brushRef="#br0" timeOffset="111577">16198 118 286 0,'0'0'159'0,"0"0"-32"0,0 0-43 16,0 0 21-16,0 0-35 15,0 0-21-15,25-95 31 16,-25 87-30-16,0 4-29 16,0-3 1-16,0 5-15 15,-25 2-7-15,13 0 0 16,-5 0 1-16,1 0-9 15,0 9 8-15,3 6 0 16,5 3-7-16,0 3 11 0,8 0-4 16,0 2 0-16,0-1 5 15,0 1-13-15,0-1 8 16,16 1-23-16,21 1 21 16,0 2-35-1,5 0 37-15,3 3 0 0,0-3 6 16,0 1-13-16,-12-1 7 15,-4-5 0-15,-12 0-13 16,-9-5 16-16,-8 0-3 16,0-1 0-16,-8 1 8 15,-17-6-4-15,-20-5-4 16,8-2 1-16,-17-3-1 0,13 0 7 16,4 0-7-1,0-3 0-15,20-9-108 0,1-4-61 16,16-2-62-1,0-4-121-15</inkml:trace>
  <inkml:trace contextRef="#ctx0" brushRef="#br0" timeOffset="112322">16384 225 357 0,'0'0'113'0,"0"0"33"16,0 0-30-16,0 0-26 0,0 0-5 15,0 0-55 1,0-29 2-16,0 29-23 0,0 0-3 16,0 3-12-16,0 16 6 15,8 9 0-15,0 3 4 16,0 4 6-16,1 5-10 16,-9-1 0-16,12 0 18 15,-12-5-13-15,0-7-5 16,0-12 2-16,0-7-3 15,0-5 9-15,0-3-8 16,0 0 20-16,8 0 18 16,-8-8 71-16,8-26-36 15,1-11-70-15,7-5 24 16,5-4-21-16,-13-2 1 16,0-3-7-16,1 5 15 0,-1 3-14 15,4 7-1-15,-4 16 0 16,-8 12-6-16,9 9 6 15,-9 7 0-15,8 0-5 16,8 0-30-16,-7 0 24 16,11 0-2-16,5 15-9 15,-17 3 18-15,13 6-33 16,-5-1 24-16,1 4 9 16,3-4-31-16,-11 1 25 15,-1-3-14-15,0-8 4 16,-8-1 11-16,0-3-6 15,0-4 15-15,0 1 0 16,0-3 5-16,0 0-9 0,0 1 4 16,-8-2 0-16,0 4 5 15,-1-2-2-15,9-4-3 16,0 4 0-16,0-4 10 16,0 3-17-16,0-3 7 15,0 2-10-15,0 6 9 16,17-3-16-16,-1 6 17 15,13 2 0-15,-4 5 11 16,4 7-11-16,-5 5 0 16,-15 4 2-16,-9 4-11 15,0-5 14-15,0-1-5 16,-9-11 0-16,-36-8 11 16,-9-8-1-16,-7-5-10 0,-18 0 4 15,1 0-12-15,-13 0-159 16,1 4-618-16</inkml:trace>
  <inkml:trace contextRef="#ctx0" brushRef="#br0" timeOffset="118687">7003 4399 532 0,'0'0'141'16,"0"0"-47"-16,0 0 10 15,0 0-28-15,0 0-32 16,0 0-10-16,0 0-33 15,13-2 15-15,-13 7-16 16,0 24 6-16,0 7 12 16,0 9-8-16,-13 5 4 15,13 3 0-15,0 2-6 16,0 0-7-16,0 3-1 0,13-4 2 16,11-7 0-1,13-8-2-15,-4-6 0 0,4-9-2 16,9-4 2-16,-13-11 0 15,12-6 0-15,-16-3 0 16,4 0 7-16,-4 0-3 16,-5 0-3-16,5-12 9 15,-12-1-2-15,-9 3-4 16,0-3-4-16,-8 0 11 16,0-3 1-16,0-3-10 15,0 3-2-15,-8 0 4 16,-9 4 6-16,-11-2-8 0,11 2-2 15,-12 1 3 1,13 6-5-16,-1-1 2 0,9 6 0 16,0-2-5-16,8 2 13 15,0 0-8-15,0-3 0 16,0 3-5-16,0 0-3 16,0 0 1-16,0 0 0 15,16 0-4-15,9 5 22 16,12 12-11-16,-12 0 0 15,12 6 2-15,-8 3-3 16,-5 2 1-16,-7 3 0 16,4-1-5-16,-5 1 13 15,-8-2-8-15,-8-3 0 16,0-1-1-16,0 2-5 16,-16 0 6-16,-38-1-8 0,1 0-44 15,7-7-145-15,9-1-169 16</inkml:trace>
  <inkml:trace contextRef="#ctx0" brushRef="#br0" timeOffset="120795">10591 4515 110 0,'0'0'421'0,"0"0"-274"16,0 0-24-16,0 0 11 15,0 0-14-15,0 0-58 16,0 0 26-16,0-80-16 15,0 80-50-15,0 0 19 16,0 0-38-16,0 0 1 16,0 14-8-16,0 23 3 15,-16 18 1-15,8 16 12 16,-29 16-9-16,4 18 9 16,-13 13-8-1,1 0 3-15,-9-2-7 0,22-15 12 16,3-11-8-16,12-13-4 15,9-18 0-15,8-17-5 16,0-12 5-16,0-18 0 0,0-7-2 16,0-1 9-16,0-4-7 15,0 0 0-15,0 0-18 16,0-11-24-16,33-21-128 16,20-10-153-16,9 3-117 15</inkml:trace>
  <inkml:trace contextRef="#ctx0" brushRef="#br0" timeOffset="121102">10736 5173 319 0,'0'0'163'16,"0"0"-36"-16,0 0 14 15,0 0-64-15,0 0-25 16,0 0 10-16,0-21-16 16,0 18-6-16,8-1-23 15,29-4-8-15,-4-2 5 16,29-1-11-16,-1 2-3 16,1 0 2-16,-8-5 8 15,-1-1-20-15,1-4 9 16,-9 3-68-16,-16 3-62 15,-12 10-123-15,-17 3-295 0</inkml:trace>
  <inkml:trace contextRef="#ctx0" brushRef="#br0" timeOffset="121954">11465 4861 466 0,'0'0'179'0,"0"0"-48"0,0 0-23 0,0 0-21 0,0 0-78 0,0 0-8 0,8 16 5 16,0 18 11-16,1 0 0 0,-1 1-11 0,0 1-3 0,4-2 7 0,5-5-10 0,-9-5 1 0,0-9-3 0,9-4 10 0,3-6-8 0,-3-5 0 0,-1 0 0 0,13 0 19 0,-4-11-2 0,4-9 21 0,-13-4 19 0,1 1-33 0,3-4 24 0,-11 1-24 0,-9-5-6 0,0 4 17 0,0 5-33 0,0 6 7 0,0 7-3 0,0 4-4 0,-9 0-2 0,9 5 0 0,-8 0 0 0,8 0-9 0,-12 2-5 0,12 21 12 0,0 11 1 0,0 1-17 0,0 1 13 0,0-4 1 0,20-6-25 0,5-7 5 0,4-11-20 0,-4-4 11 0,20-4 31 15,-8 0-2-15,12-2 4 16,-12-19 3-16,1 0 0 16,-14-5 12-16,5 1-11 15,-21-2 19-15,-8-2 15 16,0-4-19-16,0 5 10 16,0-1-8-16,0 9-21 15,0 7 26-15,0 7-23 16,0 6 0-16,-8 0-3 0,8 0-1 15,0 0-2-15,0 0 1 16,0 0-21-16,0 0 21 16,0 14-8-16,0 10 10 15,0 4 3-15,0-2 5 16,0 2-8-16,0 2 0 16,0-7-1-16,0-2-6 15,0-5 7-15,8-8-8 16,9-3 5-16,-9-2-13 15,0-3 16-15,13 0 0 0,-13 0 4 16,9 0 3 0,-17 0-7-16,8 0 0 0,-8 0 5 15,12 0 0-15,-4-3-5 16,9 0 0-16,8-4 2 16,-5-4-10-16,13 0-13 15,-4-2-130-15,-12 4-73 16,-17-5-97-16</inkml:trace>
  <inkml:trace contextRef="#ctx0" brushRef="#br0" timeOffset="122405">12627 4260 509 0,'0'0'141'16,"0"0"18"-16,0 0-19 0,0 0-13 15,0 0-41-15,0 0-55 16,-38-13 3-16,38 13-34 16,0 26 3-16,13 16-1 15,3 13 0-15,17 8 5 16,-4 12-2-16,8 7-3 15,-12 16 3-15,-9 2-5 16,-16 2 0-16,0-5 0 16,0-10 0-16,-33-9-6 0,-49 4-13 15,-33 2-88 1,-54 0-180-16</inkml:trace>
  <inkml:trace contextRef="#ctx0" brushRef="#br0" timeOffset="119170">8268 4996 178 0,'0'0'220'0,"0"0"-117"15,0 0-10-15,0 0 30 16,0 0-56-16,0 0-37 16,-21-11 8-16,21 11-24 0,9 0 48 15,28-3-17-15,8-2-4 16,-12 2 28-16,20-2-41 15,-7 0-7-15,-1-3-1 16,-8-1-16-16,-20 4 4 16,-9 3-8-16,0 2-4 15,-8 0 2-15,0 0-82 16,0 0-98-16,0 0-26 16,-16 0-250-16</inkml:trace>
  <inkml:trace contextRef="#ctx0" brushRef="#br0" timeOffset="119437">8268 4996 347 0,'148'-185'161'16,"-148"175"-56"-16,0 8 43 0,0-2-34 16,0 4-16-16,-8 0-40 15,8 0-33-15,0 0 1 16,0 0-26-16,0 16 0 15,0 8 11-15,0 2-6 16,0 3 23-16,0 3-12 16,8 2-11-16,0 8 8 15,1 0-11-15,3 2 0 16,5 5 1-16,-9-6-3 16,8-4-1-16,5-2 0 0,-5-5-93 15,13-8-130-15,-21-6-196 16</inkml:trace>
  <inkml:trace contextRef="#ctx0" brushRef="#br0" timeOffset="120182">8878 5095 385 0,'0'0'224'16,"0"0"-112"-16,0 0 19 15,0 0 0-15,0 0-47 0,0 0-44 16,0-34-21-16,0 34 7 16,0 0-26-16,0 0 4 15,0 0-12-15,0 2 3 16,0 14 5-16,20 8 4 16,-12 0 1-16,17 1-2 15,-4 2-3-15,-5-8 0 16,1-4 0-16,-1-5 2 15,13-7-4-15,-21-3 0 16,9 0 2-16,12 0 18 16,-5-13-14-16,-3-10-1 15,4-6 7-15,-9 1-6 16,-4-2 10-16,-12-2 2 16,0 3-1-16,0 3 25 0,0 3-33 15,0 4-1-15,-12 11 9 16,4 3-10-16,0 5-4 15,8 0-1-15,0 0-19 16,0 0 16-16,0 21-13 16,0 8 16-16,0-3 1 15,0-2 5-15,0-3-6 16,8-5 0-16,12-7-15 16,5-2 14-16,-8-5-17 15,3-2 12-15,-3 0 5 16,7 0 2-16,-3-16 6 0,-4 3-4 15,-9 0 2 1,0 0 8-16,-8-1-10 0,0 1 6 16,0 0 14-16,0 4-20 15,0 0 11-15,0 6-11 16,0 3 5-16,0 0-16 16,0 0 7-16,0 0-11 15,0 11 6-15,0 12-2 16,0 6 8-16,0 0 0 15,0-3 7-15,0-2-10 16,12-3 3-16,13-3 0 16,0-1-6-16,12-10 6 15,0-4 0-15,4-3-1 16,13 0-36-16,-1-21-25 16,9-8-72-16,4-8-46 0,-17 0-18 15,-3 6-112 1</inkml:trace>
  <inkml:trace contextRef="#ctx0" brushRef="#br0" timeOffset="123375">8099 4515 359 0,'0'0'193'15,"0"0"-51"-15,0 0-3 16,0 0-37-16,0 0-15 16,0 0-29-16,0-21-27 15,0 21 9-15,0 0-38 16,0 29 1-16,-12 18 28 16,-13 24-10-16,17 31 11 15,-13 24-22-15,13 17 11 16,8 16 13-16,0-7-30 15,20-8-1-15,42-17-3 0,45-22-3 16,25-23 1-16,21-30-88 16,-5-22-214-16,-24-18-487 15</inkml:trace>
  <inkml:trace contextRef="#ctx0" brushRef="#br0" timeOffset="146641">8486 3221 84 0,'0'0'323'0,"0"0"-155"16,0 0-54-16,0 0-8 0,0 0 9 15,0 0-52 1,0 0 29-16,0 0-22 0,0-98-31 16,0 93 47-16,0-3-51 15,0 5 5-15,0 1 5 16,0 0-43-16,0 2 30 15,0 0-32-15,0 0 4 16,-8 15-18-16,0 17 14 16,8 5 0-16,-8 7-2 15,8-2 19-15,0 3-17 16,0-3 0-16,0-3 1 16,0-8-11-16,0-1 10 15,0-7 0-15,16-2-4 16,5-3 11-16,-5-4-7 15,9-1 0-15,12-3 2 0,0-1-16 16,4-2 15 0,4 1-1-16,1 0 1 0,-1-1 14 15,0 2-15 48,5 1 0-48,16-1 2 1,12 3-13 31,21-2 11-31,8 3 0-1,8-2-3 16,9-3 8 1,0-5-11-17,-1-1 6 17,9-2 0-32,12 0-12 15,9 0 12 32,-5 0 0-16,4 0-9-15,-12 0 22-16,21 0-13 47,0 0 0-32,16 0 3 17,17 0-14-1,12 0 11 0,-21 0 0 16,-8 0-5-31,-25 0 18-16,1 0-13 15,-21 0 0-15,-9 0 0 0,1 5-10 0,4-5 10 0,-5 0 0 0,1 0-3 0,28 0 21 0,-12 0-18 0,-8 0 0 0,4 0 1 0,-29 0-17 16,-20-2 16-16,-26-1 0 0,-15-2-6 0,-1 2 24 0,9-2-18 0,-1 0 0 0,9-3 4 0,8-1-21 0,8 4 17 16,-12 3 0-16,-4 2-3 0,-29 0 19 0,-4 0-16 0,-13 0 0 0,-7 0 3 0,-9 0-18 0,8 0 15 15,12 0 0-15,5 0-5 0,20 0 19 0,9 0-14 0,0 0 0 0,16 5 3 16,0-3-16-16,-9 4 13 0,1-6 0 0,-16 3-5 15,-9-3 15-15,-13 0-10 0,5 0 0 0,-4 0 4 16,12 0-13-16,0 0 9 0,12 0 0 0,17 0-8 16,-4 0 28-16,8 0-21 0,-16-3 1 0,-9 1 0 0,-28-2-11 0,-1 4 11 0,-8 0 0 0,-8-2-3 0,0 2 13 0,0 0-10 0,0 0 0 0,0 0 8 0,0 0-25 0,0 0 17 0,0 0 0 0,0 0-4 0,0 0 18 0,0 0-14 0,0 0 0 0,0 0 10 0,0 0-23 0,0 0 13 0,0 0 0 0,0 0-10 0,0 0 22 0,0 0-12 15,13 0 0-15,-13 0 6 0,0 0-23 0,0 0 17 0,0 0 0 16,0 0-5-16,0 0 11 16,0 0-6-16,0 0 0 15,0 0 7-15,0 0-24 16,0 0 17-16,0 0 0 15,0 0-9-15,0 0 9 16,0 0 0-16,0 0 0 16,0 0 6-16,0 0-16 15,0 0 10-15,0 0 0 0,0 0-8 16,0 0 16 0,0 0-8-16,0 0 0 0,0 0 9 15,0 0-17-15,0 0 8 16,0-3 0-16,0 1 0 15,0-5 10-15,0-3-10 16,0 4 0-16,-13-4 9 16,13 1-14-1,-8 1 5-15,8 3 0 16,0-3-11-16,-8 0 23 0,0 4-12 16,8-5 0-16,-9 6 6 15,1-2-19-15,8 5 13 16,0 0 0-16,0-2-5 0,0 2 18 15,0-3-13-15,0 1 0 16,0-4 9-16,0 1-20 16,-12-6 11-16,12 4 0 15,0-4-2 1,0 0 13-16,0 1-11 16,0-3 0-16,0-3 9 0,0-1-24 15,0-3 15-15,0 0 0 16,0-2-8-1,0 4 21-15,0 0-13 0,0 5 0 16,0-1 13-16,0 4-25 16,0 0 12-16,0 1 0 15,0 5-8-15,0-6 19 16,0 6-11-16,0-4 0 16,0 4 14-16,0-2-22 0,0 3 8 31,0 0 0-31,0 1-10 0,0-1 19 0,0 3-9 15,0 0 0-15,0 0 10 16,0 0-25-16,0 0 15 16,0 0 0-16,0 0-12 15,0 0-3-15,12 14 15 16,-4 5-1-16,-8 4 12 16,9 3-24-16,-9 0 13 15,0 3 0-15,0 2-8 16,0-2 15-16,0 0-7 15,0 0 0-15,8-5 11 0,-8-3-22 16,8-3 11 0,-8-7 0-16,8 2-15 15,-8-3-120-15,0 0-134 0,0-1-115 16</inkml:trace>
  <inkml:trace contextRef="#ctx0" brushRef="#br0" timeOffset="147564">14493 4764 528 0,'0'0'150'0,"0"0"-35"0,0 0-22 15,0 0 48-15,0 0-79 16,0 0-9-16,-46-74 51 16,46 74-80-16,0 0 0 15,0 0-24-15,0 0 17 16,25 0-18-16,12 0 1 15,9 0 0-15,-13 11-10 0,-5 5 16 16,-11 2-6-16,-9 1 0 16,0 4-6-16,-8 1-5 15,0 5 11-15,-16 2 0 16,-9-8 1-16,-12 2 6 16,12-11-7-1,-4 3 0-15,21-6 16 0,0-4-24 16,8-1 8-1,0-1 0-15,0-2-10 0,0-3 12 16,0 2-2-16,0 4 0 16,16-4 8-16,22-2-4 15,-5 0-4-15,4 0 0 16,0 0-2-16,-4 0 2 16,-5-10-11-16,5-4-72 15,4-4-105-15,-12-3-59 16,4-5-298-16</inkml:trace>
  <inkml:trace contextRef="#ctx0" brushRef="#br0" timeOffset="148000">15061 4454 186 0,'0'0'275'0,"0"0"-129"0,0 0-26 16,0 0-45-16,0 0 1 16,0 0-39-16,0-10-24 15,0 10 36-15,0 0-48 16,0 0 24-16,0 0-4 16,9-2-17-16,7-2 11 15,13 1-11-15,-4-1 5 16,12 1 15-16,-4-2-15 15,4 1-5-15,-13 0 15 16,5 2-14-16,-21 2 13 16,9-3-18-16,-17 3 3 0,0 0-12 15,8 0 7 1,-8 3 2-16,0 15-7 0,0 5 23 16,0 3-14-16,0 3-2 15,0 3 0-15,-8 0-5 16,8-4 10-16,-17 3-9 15,9-4 4-15,0-1-63 16,8-5-25-16,0-2-99 16,0-3-139-16</inkml:trace>
  <inkml:trace contextRef="#ctx0" brushRef="#br0" timeOffset="148561">15477 4223 217 0,'0'0'160'0,"0"0"-38"0,0 0-24 16,-61-136-13-16,15 109 6 16,1 4-54-16,-17 4-17 15,9 6 28-15,-17 8-40 16,0 3 6-16,-13 2-9 15,-12 0 9-15,-12 18-12 16,-16 13-2-16,7 11 3 16,1 8-9-16,16 8 6 15,8 8 0-15,21 8-1 16,17 2 13-16,20 7-13 16,-4 9 1-16,29 8 0 0,-13 2 2 15,21-2-2 1,0-3 0-16,0-2-3 0,0-6 16 15,37-5-13 1,8-10 0-16,17-9 1 16,16-11 15-16,21-12-12 15,8-17 17-15,17-15 38 0,20-10-27 16,-4-2 32-16,13-35-18 16,-5-10-19-16,-4-8 36 15,-4-6-46-15,-24-10 14 16,-9-8 14-16,-25-18-40 15,-20-15 46-15,-9-9-23 16,-28-10-24-16,-17 2 34 0,-8 8-31 16,-24 6-7-16,-59 12 0 15,-20 11 3-15,-33 19-10 16,-4 15 7 0,-12 24-23-1,28 16 15-15,1 18-106 0,32 5-96 16,13 26-104-16</inkml:trace>
  <inkml:trace contextRef="#ctx0" brushRef="#br0" timeOffset="152604">4758 1709 362 0,'0'0'149'16,"0"0"-79"-16,0 0 4 16,0 0 58-16,0 0-81 15,0 0-3-15,0 0 8 16,8-16-36-16,-41 11 24 16,-20-3-37-16,-21 2-6 0,-13 1 23 15,-28 3-20 1,-30 2-4-16,-32 0 0 0,-8 0 16 15,0 0-18-15,24 0 2 16,17 0 0-16,28 0-2 16,30 0 3-16,16 5-1 15,-4 3 0-15,20 2 14 16,1 3-17-16,-9 5 3 16,21 6 0-16,-5 3-18 15,9 1 22-15,4 2-4 16,13 1 0-16,-5 0 12 15,17 1-16-15,-5-3 4 16,5 2 0-16,8 1-6 16,-8 1 6-16,-9 5 0 0,-3 8 0 15,-5 4 15 1,0 8-16-16,-4 0 1 0,5 0 0 16,-5 0 3-16,21 0-2 15,-9-4-1-15,9-2 0 16,8-3 18-16,0-5-18 15,0-2 0-15,-12-6 5 16,12-1-5-16,0-6 4 16,0-3-4-16,-9 3 0 15,1-5 15-15,8-6-16 16,-8 3 1-16,8-8 0 16,0-3-9-16,0-1 9 15,0-7 0-15,0 1-2 0,0-1 16 16,0 0-15-1,0 3 1-15,25-1 0 0,12-1-4 16,0-3 8-16,25 0-4 16,8 0 0-16,20 0 19 15,26 0-17-15,7 0-2 16,1-12 4-16,8 0-8 16,4-1 4-16,-13 1 0 15,-8 0-1-15,9-1 13 16,-9 5-12-16,1 1 0 15,-9-2 7-15,-8 6-23 16,4-4 16-16,-4 1 0 0,-1 1-7 16,1-6 24-1,-12 3-19-15,12 1 2 0,-13 2 0 16,5-3-10-16,-13 2 10 16,-4-1 0-16,-4 1 0 15,-8 1 7-15,0 0-7 16,-17 2 0-16,1 1 5 15,-5 2-13-15,4 0 8 16,9 0 0-16,7 0-9 16,9 0 24-16,5 0-15 15,-14 0 0-15,1 0 3 16,-16 0-10-16,-14 0 7 16,-11 0 0-16,-4 0-5 0,-17 0 13 15,0 0-8 1,8 0 0-16,-8 0 5 0,0 0-1 15,8 0-2-15,0 0-2 16,5 0 14-16,-5-3-6 16,8-2 7-16,-7-3-15 15,7-3 9-15,-4-5 19 16,-3-4-28-16,7-9 1 16,1-2 22-16,3-11-8 15,-12-1-12-15,1-2-3 16,7 2 6-16,-8-3-10 15,5 7 4-15,-5 2 0 16,0 3 4-16,-8 0 9 16,0-2-13-16,0-1 0 0,0 0 11 15,0-5-16 1,0 0 5-16,0 2 0 0,0 1 2 16,0 1 16-16,0 5-18 15,0 5 0-15,0 4 3 16,0 0-11-16,0 5 8 15,0 4 0-15,0-1-2 16,0 4 13-16,0 1-11 16,0 0 0-16,0 0 10 15,-8 2-21-15,8 0 11 16,-8 4 0-16,8 2-2 16,0 0 11-16,0 3-9 15,-13-2 0-15,5-3 5 0,-8-1-22 16,-30 1 17-1,-7-3 0-15,-17 3-10 0,-21 3 24 16,5-4-14-16,-21 1 0 16,-9-3 6-16,-7-2-15 15,-22 2 9-15,-3-2 0 16,-13 1-10-16,1 4 19 16,20 0-9-16,4 2 0 15,12 3 8-15,25 0-33 16,-4 0 18-16,-16 0-94 15,3 0-13-15,13 0-117 16,5 0-76-16,15 0-220 0</inkml:trace>
  <inkml:trace contextRef="#ctx0" brushRef="#br0" timeOffset="156573">300 1299 671 0,'0'0'145'16,"0"0"-31"-16,0 0 17 15,0 0-44-15,0 0-23 16,0 0-24-16,0 0-5 0,-8 16 1 16,8-16-24-16,0 2 10 15,0-2-7-15,0 0-10 16,0 0 17-16,8 0-13 16,9 0-5-16,20 0 3 15,-4 0-5-15,12 0 4 16,1 0 2-16,7 0-5 15,1-2-2-15,-1 2-1 16,-7-3 0-16,-5 1 3 16,-4-1-3-16,0 0-1 15,-21-2-19-15,-7 5-42 16,-9-5-33-16,0 2-48 16,0 0-41-16,0 3-100 15,-17 0-246-15</inkml:trace>
  <inkml:trace contextRef="#ctx0" brushRef="#br0" timeOffset="157073">993 1163 465 0,'0'0'195'0,"0"0"-34"0,0 0-32 16,0 0-7-16,0 0-32 15,0 0-31-15,-37-58 1 0,37 50-23 16,28-3-22-16,-3 3-1 16,20 6-9-16,-8 2 3 15,-4 0-6-15,4 0 7 16,-12 0-8-16,-4 15-1 15,-5 7-4-15,-7 4 4 16,-9 5 0-16,0 4 3 16,-9 4-3-16,-28 5-3 15,-16-1-7-15,11-1 10 16,-11-6 0-16,16-7 9 16,20-8-7-16,1-7 2 15,4-5-4-15,12-3-2 16,0-1 2-16,0 0-5 0,12-1 5 15,13 0 6-15,20-2-6 16,8-2 7 0,9 0-2-16,-8 0-2 0,-1 0 1 15,-11 0-4-15,-14 0 1 16,-3-6-7-16,-13-3 5 16,-3 4-15-16,-9-6-58 15,0 2-49-15,8-8-65 16,0 1-19-16,9-4-116 15</inkml:trace>
  <inkml:trace contextRef="#ctx0" brushRef="#br0" timeOffset="157838">1532 632 99 0,'0'0'248'0,"0"0"-160"0,0 0 24 16,0 0 5-1,0 0-8-15,0 0-19 0,-49-26-18 16,49 23 21 0,0 0-18-1,0 3-33-15,0-6 15 16,8-8-28 0,9-2 1-16,7-3-14 0,13 7-12 0,0 1 11 0,-4 3-9 0,-4 3-3 0,-4-1 9 0,-4 6-11 0,-5 0-1 15,9 0 0-15,-13 3-2 16,5 19 0 31,-9 2 2-32,0 9 0 1,0 1 0 0,-8 3 2-1,0-1-2 1,0-4 5-16,0-6-1 0,0-2 1 0,0-4-5 15,0-1 0 64,0-6-3-79,0-7 1 15,0-2-10 16,0-4-27-15,0 0-65 0,0 0-65-1,9 0-16 1,3 0 7-16,-12-4-73 16</inkml:trace>
  <inkml:trace contextRef="#ctx0" brushRef="#br0" timeOffset="157855">1701 801 193 0,'0'0'169'0,"0"0"-62"0,0 0 9 0,99-35-23 0,-62 25-25 0,8 2-29 0,9 0-20 0,-5 0 1 0,5 3-20 0,0 5 0 0,-17 0 0 0,-13 0-167 0,-3 0-484 0</inkml:trace>
  <inkml:trace contextRef="#ctx0" brushRef="#br0" timeOffset="159098">3143 1263 601 0,'0'0'201'0,"0"0"-41"16,0 0-28-16,0 0-34 15,0 0-16-15,0 0-34 0,0 0-5 16,0 0-15-16,0 0-12 15,-62-71-4-15,62 71-12 16,0 0-3-16,0 10 1 16,0 22 2-16,0 9 0 15,0 8 4-15,0 10-2 16,0-1 5-16,0-3-7 16,0-5 0-16,0-8-5 15,0-11 5-15,0-7-7 16,0-11 1-16,0-8-16 15,0-2 6-15,0-3-10 16,0 0 20-16,0 0 2 16,0-16 7-16,0-7-3 15,0-1 0-15,-37 1-1 0,0-1-3 16,-16 8-11-16,20 3 13 16,-4 5 0-16,4 5-12 15,12 0 2-15,21 3 9 16,0 0 3-16,0 0 0 15,0 0-12-15,0 0-9 16,0 0-7-16,37 0 28 16,-4 0 3-16,12 0-3 15,9 0 2-15,-1 0 2 16,1 0-2-16,0 0-2 16,-1-13 4-16,-16 3-1 15,-12-1 6-15,-17 7-3 16,0 1 3-16,-8 3 14 0,0 0-9 15,0 0 1-15,0 0 0 16,0 0-15-16,0 0-14 16,0 0 2-16,0 0 12 15,0 0 0-15,0 7-5 16,0 9 5-16,0 5 0 16,0-2-5-16,0-2 5 15,0 0-8-15,29-4 4 16,-12-5 0-16,12-3 5 15,-5-5-1-15,13 0 3 0,-12 0-1 16,-8 0 4 0,11-13-1-16,-11-5-2 0,-9-6 24 15,-8 0-4-15,0-2-6 16,0 0 14-16,-8 2-16 16,-17 3-10-16,-12 5-5 15,-8 8-8-15,12 8-2 16,4 0-4-16,12 0-34 15,9 8-66-15,8 13-184 16,0 0-195-16</inkml:trace>
  <inkml:trace contextRef="#ctx0" brushRef="#br0" timeOffset="159759">4206 1173 394 0,'0'0'128'0,"0"0"14"16,0 0-30-16,0 0-28 16,0 0-61-16,0 0-18 15,0-19-5-15,37 19 19 16,0 0-7-16,4 0-6 16,-4 0-2-16,-20 23 4 0,3 7-8 15,-20 12 9-15,0 3 1 16,-12 2-4-16,-21 0 12 15,-12-5 9-15,8-4-10 16,-4-10 5-16,3-4-13 16,22-11 2-16,8-3-6 15,-5-4-3-15,13-5-2 16,0 3 0-16,0-4 0 16,0 0 1-16,0 0 5 15,29 0 26-15,-4 0-6 16,20 0-11-16,-8 0-5 15,-4-5-5-15,4-4-4 16,0 2-2-16,-12-1-1 16,12-6-32-16,-12-1-119 0,12-6-122 15,-12-8-311-15</inkml:trace>
  <inkml:trace contextRef="#ctx0" brushRef="#br0" timeOffset="160223">4573 669 313 0,'0'0'159'0,"0"0"-23"16,0 0-11-1,0 0-7-15,0 0-49 0,0 0-11 16,-29-60-15-16,29 57-9 16,0-3-15-16,8 0-4 15,13-3-13-15,12 1 1 16,4-1 6-16,0 5-8 16,-13-1-1-16,5 2 13 15,-21 0-12-15,1 2 12 16,-1 1-9-16,-8 0-3 15,8 0 7-15,-8 0-8 16,8 20 0-16,1 18 14 0,-9 13-8 16,0-1 5-1,0-3-5-15,0-7-4 0,0-4 0 16,0-4-2 0,0-6 0-16,0-8 0 0,0-4-1 15,12-7 0-15,-12-4-26 16,8 0-35-16,-8-3-93 15,0 0-46-15,0 0-2 16,0-8-114-16</inkml:trace>
  <inkml:trace contextRef="#ctx0" brushRef="#br0" timeOffset="160419">4659 863 31 0,'0'0'107'0,"0"0"29"16,0 0 13-16,0 0-23 0,0 0-72 15,0 0-15-15,-8-27-6 16,45 20-5-16,-4-1-14 16,4 3-7-16,8-1 1 15,1 4-8-15,7 2-32 16,-12 0-146-16,5 0-184 16</inkml:trace>
  <inkml:trace contextRef="#ctx0" brushRef="#br0" timeOffset="160713">5149 1223 409 0,'0'0'103'16,"0"0"-14"-16,0 0 18 16,0 0-55-16,0 0-15 15,0 0 9-15,9 0-8 16,7 0 5-16,21 0-30 16,0 0-2-16,-4-6 0 15,4-1-10-15,9-1 6 16,-13 2-7-16,4 3-67 0,-13 3-202 15,-15 0-244-15</inkml:trace>
  <inkml:trace contextRef="#ctx0" brushRef="#br0" timeOffset="160995">5557 1128 470 0,'0'0'173'0,"0"0"4"15,0 0-35-15,0 0-36 16,0 0-41-16,0 0-10 0,0-15-12 16,0 15-27-16,0 0-10 15,8 0-4-15,-8 0-2 16,9 15 0-16,3 8 6 16,-12 9-5-16,8 2 5 15,-8 6-6-15,8-3 0 16,-8 2-5-16,9-2 5 15,-9-1-9-15,0-9-19 16,0-3-51-16,0-11-51 16,0-6-103-16,0-4-106 15</inkml:trace>
  <inkml:trace contextRef="#ctx0" brushRef="#br0" timeOffset="161739">5743 430 430 0,'0'0'135'0,"0"0"2"16,0 0-27 0,0 0-21-1,0 0-4 1,0 0-43 15,-9-76-2-31,55 68-20 0,-1 4-14 16,9 4 17-1,-13 0-20-15,4 0 15 0,-16 15-4 16,-4 5-12 0,3 12 20 15,-19 7 5-15,-1 6 1-1,0 14 10 1,-8 6-8 281,0 3-11-297,0 3 4 0,0-3-15 0,0-2 7 0,0-3-9 0,0 0-4 0,0-3 2 0,-8 0-1 0,8 0 0 0,0 3-3 0,0-5 4 0,0-5-1 0,0-8-3 0,8-6-4 0,0-8 4 0,-8-5 1 0,0-2 0 0,0-2-1 0,0-5-1 0,0 2-4 15,0-3-11-15,0-2 12 0,-16-5-3 0,-13-2 3 0,-12-1-49 0,-4-6-36 0,-9 0-100 0,0 0-81 0,1 0-259 0</inkml:trace>
  <inkml:trace contextRef="#ctx0" brushRef="#br0" timeOffset="162761">362 506 410 0,'0'0'190'0,"0"0"-34"0,0 0-46 16,0 0-41-16,0 0-27 15,0 0-23-15,-107-37-10 16,82 35 16-16,-12-2-17 15,0 0 0-15,13 4 2 16,-5-2-6-16,20 2 3 16,1 0-7-16,0 0 1 15,0 0-2-15,8 7 1 16,-8 30-12-16,-13 10 9 16,13 11 6-16,-9 8-1 15,9 2 8-15,0 0-10 16,8 1 14-16,0-2-2 0,0 2 0 15,0 7 16-15,8 5-15 16,8 3 8-16,1 6-4 16,-9-6-6-16,-8-6 5 15,0-6-14-15,0-11 0 16,0-10 7-16,0-11-8 16,0-10 3-16,0-11-4 15,0-3 2-15,13-3-6 16,-13-5 4-16,8-3-6 15,-8 0 4-15,8-1-19 16,8-2 13-16,5-2-6 16,4 0-15-16,12 0-37 15,16 0-131-15,17 0-126 16</inkml:trace>
  <inkml:trace contextRef="#ctx0" brushRef="#br0" timeOffset="165813">3868 1756 186 0,'0'0'100'0,"0"0"-15"15,-194-40 12-15,124 33-19 16,9 1 6-16,-1 6-29 16,-12 0-13-16,4 0 10 15,-9 0-11-15,-11 16-13 16,-9 8 3-16,-4 2-12 16,4 5 2-16,8-1 3 15,13-2-17-15,16 1 6 0,1 0-3 16,15 2-8-16,1 4 3 15,0-1-3-15,3 5 1 16,5-3 4 0,0 4-4-16,4 3-3 0,-4 4 0 15,12 0-9-15,-3 2 8 16,19 2-4-16,9-7 5 16,0 1-3-16,0 2 5 15,9-5-2-15,19 3 0 16,5-4 0-16,5-1 0 15,-1 2-5-15,12-6-3 16,17 4 5-16,20 0 6 0,5-4-1 16,-4-5 2-1,11-4-4-15,-11-3 0 0,-5-6 1 16,-3-2 7-16,3-6-4 16,-4-7-4-16,1-3 0 15,28 0-4-15,8 0 4 16,29 0 17-16,17-17-11 15,-5 5-6-15,5 1 3 16,-8 6-3-16,-38 3 0 16,-8-4-5-16,-8 4 5 15,-4-3 5-15,-5-4 0 16,9 2-3-16,17-6-2 16,15-6 0-16,1-2-4 0,12 0 9 15,-12-3-5 1,0 4 9-16,-25 1-9 0,-8 2 0 15,-29 0 5-15,-8-1 0 16,-9 0 8-16,-7-1 1 16,-1-4 1-16,0-7 6 15,-3-3-14-15,3-5 4 16,8-4-6-16,-16 3-2 16,-4-1 1-16,-12 1 3 15,-4 3-6-15,-9 2 21 16,-8-3-4-16,0-2 13 15,0-3 1-15,-17-3-26 16,-12-5 8-16,-4 2-3 16,5-1-9-16,-5-4 8 0,4 6-10 15,-8 2 1-15,4 6 0 16,-13 5 4-16,1 6-6 16,-8 1 1-16,-9 5 0 15,-8-1 6-15,-21 2-2 16,5-2 1-16,-21-1-5 15,-1 6 2-15,-15-4-2 16,-9 7 0-16,-4-1 7 16,-4 3-7-16,-4 3-2 15,4 4 2-15,8 3 3 16,-4 1 1-16,29 2-4 16,0 0 0-16,-9 0 1 15,13 0-9-15,5 0 8 0,-10 11 0 16,1-1 0-1,8 5-14-15,5 2 14 0,-13 3 0 16,-1 8 7-16,1 0-7 16,-8 1 0-16,16-4 3 15,13-1-3-15,3 0 7 16,13-6-6-16,0 3-1 16,17 1 0-16,-1-2-1 15,9 7 0-15,20 3-5 16,-4 5 2-16,4-1 5 15,9 3-1-15,-5-1 1 16,5 2 0-16,-1-2-2 0,5 4 1 16,4-4 0-16,-9 1-2 15,17 3 7-15,-8-3-7 16,8 2 2-16,0 2 0 16,8 10-5-16,17 2 5 15,20 9 0-15,1 4-2 16,-1-1 9-16,9 1-15 15,-1-5 8-15,9-12 0 16,0-4-2-16,16-11-4 16,13-8 6-16,16-8 7 15,25-9-6-15,-1-9 4 16,30 0-4-16,0 0 2 16,8-3-1-16,0-10-2 0,-21 0 0 15,-4-1-4-15,-12-1 6 16,-17-3-3-16,13-4 1 15,-13-1 0-15,9-7-3 16,-1 2 4-16,9 2-1 16,-8-2 0-16,4 0 4 15,-34 5-5-15,-3-1 1 16,-29 6 0-16,0 2 5 16,-9-4-4-16,-8 0-1 15,9 0 1-15,-13-4 3 16,13-2-4-16,-9 0 0 15,0-1 1-15,1 4-1 0,-22-3 0 16,13 4 0 0,-20 4 3-16,-9 0 0 0,0 0 0 15,5-9-3-15,-13-1 2 16,8-7 1-16,-8-2-3 16,8-2 0-16,-8 0-1 15,0-1 7-15,0-2-6 16,0 1 0-16,0-3 0 15,-16 4-5-15,-13-5 11 16,4 2-6-16,-12 1 4 16,0 3-4-16,12 5 2 15,1 5-2 17,-5 6 0-1,4-1-3-16,-20 5 3 32,-9-1-1-31,1 5-7 15,-17-2 12-15,-21 4-10 31,-8 5 6-32,-4-3 0 32,-12 6-1-31,-13 0 1-1,13 0-1 17,-9 0-4-17,9 0 10 1,-1 5 2 0,9 0-7 15,-8 0 2 0,-9 0-4 0,-7 0 3 1,-14 5-1-1,5 10 3 0,4 1-3 0,21-2 0-31,28-2-6 16,17 2 6-16,17-1-5 0,8 0 1 0,-1 5 4 0,1 6-6 0,0-1 12 0,-17 6-11 0,8-2 7 16,-16 1-2-16,8 4 0 0,-8-3 2 0,17 2-2 0,16-2 1 0,4 0-1 0,4 3 0 0,12 2-6 0,1 5 6 0,16 0-3 0,-12 3 3 15,12 0 0-15,0 2 4 0,0-2-3 0,0-2-2 0,0-5 2 0,0-4-1 0,0-4 1 0,0-2-1 0,12 1 1 0,4 1-6 0,1-3 5 0,-9 2 0 0,5-2 2 0,3-6 0 0,-8 0-4 0,1-5 2 0,-1-2 0 0,0 0-3 0,4-6 2 0,-12-2 1 0,0-1 0 0,9 0-7 0,-9 2 4 0,16-2-1 0,-8-2 4 16,13 2-1-16,-13-2-19 0,9 0-22 0,-9 0-15 0,0 0-22 0,4 0 26 0,5 0-1 0,8 0-12 0,12-12-26 0,8-4-73 0,17-5-198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6:25.9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469 396 590 0,'0'0'151'16,"0"0"-36"-16,0 0 15 16,0 0-36-16,0 0-25 15,9-134-21-15,-9 115-13 16,0 2 22-16,-25 4-45 15,-4-1 3-15,-16 4-2 16,4 2-3-16,4 5-8 0,-9 3-2 16,1 0 0-16,12 7-15 15,4 21 14-15,4 11 1 16,17 9-6-16,8 4 3 16,0 0 0-16,8 0 3 15,38 1-8-15,-5-5-5 16,12 2 6-16,-7-4 7 15,-1-1-5-15,-8-1 9 16,-20-4-6-16,7 0 2 16,-24-4 0-16,0 1-3 15,0-8 3-15,0 0 0 16,-8-8-2-16,-37-3 12 16,-9-4-10-16,1-7 0 0,-9-1 2 15,8-6-16 1,13 0-4-16,-12 0-39 0,16-3-37 15,20-13-43-15,9-3-11 16,8-12-110-16,25-14-158 16</inkml:trace>
  <inkml:trace contextRef="#ctx0" brushRef="#br0" timeOffset="2042">762 456 404 0,'0'0'228'0,"0"0"-88"16,0 0 14-16,0 0-34 0,0 0-22 15,0 0-9-15,-8-60-58 16,8 60 3-16,0 0-34 16,0 0 6-16,-9 31-15 15,1 20 2-15,-12 19 7 16,11 4 4-16,-7-1 8 15,8-2-12-15,8 1 0 16,0-10 3-16,0-6-8 16,0-20 5-16,0-12 0 15,0-11-4-15,0-10 5 16,0-3-1-16,0 0 0 16,0 0 2-16,0-19 18 15,0-20-20-15,0-8 0 0,0-1-2 16,-13 7 18-1,-28 6-16-15,4 9 0 16,-8 7 1-16,4 9-9 0,3 2 8 16,22 6 0-16,4 2-7 15,12 0 9-15,0 0-6 16,12 0-1-16,29 0-24 16,21 0 18-16,20 0 11 15,17 0 0-15,-12 0-1 16,-5-11 10-16,-32 3-9 15,-13 3 0-15,-29-3 6 16,0 6-5-16,-8-1 0 0,0 0 4 16,0 3 26-1,0 0-28-15,0 0 21 0,0 0-24 16,0 0 8-16,-16 0-25 16,-9 26 17-16,-4 11-2 15,13 5-9 1,16 0 10-16,0-5 1 0,0-5 0 15,0-9-1-15,24-4-12 16,5-9 10-16,-4-4 3 16,4-6-4-16,-5 0 11 15,-3-4-7-15,-4-14 3 16,-1-8 11-16,-8-3-10 16,0-3-4-16,-8 2 0 15,0-5 5-15,0 3 9 16,-32 4-14-16,-6 7 0 0,-7 8 4 15,4 4-15-15,4 9 11 16,0 0 0-16,12 0-11 16,9 22 8-16,3 9 3 15,13 3 0-15,0 3 2 16,0-3-13-16,29-5 11 16,8-11 0-16,4-4-12 15,-4-13 13-15,9-1-1 16,-1 0 0-16,-12 0 14 15,4-15-17-15,-4-3 3 16,4-3 0-16,0 0-3 16,-4 3 13-16,-12 2-10 0,3 5 0 15,-15 6 2-15,-1 2-15 16,0 3 13-16,5 0 0 16,-5 0-13-16,8 0 14 15,1 13-1-15,3 6 0 16,-3 0-6-16,-1-1-3 15,5-3-3-15,-5 1-10 16,1-8 15-16,-9-5-28 16,4-1 29-16,-3-2 4 15,7 0-22-15,-8-2 24 16,13-14 9-16,-5-5-7 16,-7-2 15-16,-1 1-3 15,0 1-8-15,0 8 1 16,-8 5 5-16,0 8 9 0,0 0-16 15,0 0-2-15,0 0-6 16,0 0 0-16,0 0-1 16,13 0 2-16,-5 19-8 15,9 4 3-15,-1 1 7 16,5-3 0-16,3-3-4 16,5-5 13-16,-4-2-9 15,-9-6 0-15,5-5 5 16,-13 0-14-16,9 0 9 15,12 0 0-15,-13-8 4 16,0-5 10-16,5 1-14 16,-4 4 0-1,-9 2 9-15,-8 3-9 0,0 3 0 0,0 0 0 16,0 0-13-16,8 0 8 16,0 0 5-16,5 0-2 15,-5 0 11 1,8 9-19-16,-7 0 10 0,-1 2 0 15,0 0-7-15,4-4 12 16,-12-4-5-16,9-3 0 16,-9 0 10-16,0 0-12 15,0 0 2-15,24 0 0 16,5-21-5-16,-4-5 10 16,12 3-5-16,-12 9 0 15,-5 4 13-15,-3 5-22 16,-9 2 9-16,0 3-3 0,13 0-14 15,-13 0 5-15,9 0 12 16,-1 8 0-16,13 4-13 16,4-3 2-16,4 1 8 15,8-5-14-15,-12-5 12 16,-4 0-37-16,-4 0 30 16,-5 0-2-1,-3-5 14-15,-1-14 9 0,5-4-9 16,-21 2 0-16,8-3 17 15,-8 1-9-15,0 5 2 0,0-1-1 16,0 6 3 0,-20 5 8-16,3 3-20 15,1 5 0-15,-1 0-11 0,-3 0 2 16,3 13 9 0,1 6-2-16,16 4-13 0,0-2 7 15,0-3-16-15,0-2-10 16,8-5 25-16,8-4-38 15,-7-7 41-15,-1 3 2 16,-8-3-17-16,0 0 17 16,0 0-2-16,0 0 6 15,0 0 24-15,0 0-15 16,0 6 18-16,0 4-15 16,0 11 2-16,0 10 11 15,0 19-5-15,0 16-20 0,0 15 15 16,0 14-2-16,0 7-12 15,0 6 3-15,12 13 6 16,-4 4 7 0,-8 4-4-16,0-3-9 0,0-19 14 15,0-14-7-15,0-23-11 16,-8-19 1-16,-12-22 14 16,-5-11-8-1,-12-16-6-15,-9-2 13 0,5 0 34 16,-12-13-46-16,-1-18 20 15,17-11-10-15,21-16-2 16,16-29-15 0,0-22 5-16,53-24-32 0,17-3-9 0,17 8-107 15,-5 15 10-15,-12 21-50 16,-33 16-75 0,-29 10-194-16</inkml:trace>
  <inkml:trace contextRef="#ctx0" brushRef="#br0" timeOffset="2617">1384 367 50 0,'0'0'53'0,"0"0"41"0,0 0 78 15,0 0-47-15,0 0-16 16,206 0-25-16,-181-15 0 16,-17-5 10-16,-8-3-30 15,0 0 21-15,0-1-20 16,-17 1-26-16,-20 2 14 15,-8 7-40-15,-4 7-10 16,-5 7-5-16,17 0 2 16,8 4-7-16,29 26-74 15,0 1-190 1,54 3-165-16</inkml:trace>
  <inkml:trace contextRef="#ctx0" brushRef="#br0" timeOffset="4834">3489 331 467 0,'0'0'195'0,"0"0"-81"0,0 0 61 0,0 0-43 0,0 0-47 0,0 0-10 15,-53-51-65-15,44 65 4 16,1 30-6-16,-4 19-3 16,4 14 35-16,8-1-30 15,0 3-9-15,0 2 24 16,0-5-16-16,0-8-9 16,0-7 0-16,8-16 15 15,-8-17-18-15,12-12 3 16,-12-11 0-16,0-5 3 15,0 0 3-15,0 0 5 16,0-23 30-16,0-20-29 16,0-9 8-16,0-5-20 15,8-1 0-15,1 11-9 0,15 15 10 16,-3 13-1-16,4 17 0 16,12 2-16-16,8 0 7 15,-4 26 9-15,5 8 0 16,-9 8-19-16,-13 2 10 15,-3 1 2-15,-5-5 6 16,-7-8-15-16,-9-7 9 16,0-9-9-16,0-3-7 15,-37-4 15-15,-5-5-6 16,-11-4 7-16,-1 0 3 16,17 0 0-16,12 0 2 15,5 0 2-15,20 0 0 0,0 0-4 16,0 0 4-1,0 0-3-15,0 0-4 0,37 0-26 16,8-4 33 0,1-2 0-16,-5-2 0 0,4-3 4 15,0-4-3-15,-12-4-1 16,4-7 5-16,1-3 10 16,3-7-5-16,-4 2 1 15,-21 2-5-15,-3 8 33 16,-13 11-31-16,0 6 13 15,0 3 3-15,0 4-15 16,0 0-2-16,0 0-7 0,0 0-11 16,0 11 1-16,0 16 0 15,0 7 10-15,0-6-3 16,24 1 6-16,22-5-3 16,-13-5 0-16,12-9-1 15,0-2-10 1,-8-8 14-16,-4 0-3 0,-4 0 0 15,-12 0 16-15,-1-17-16 16,13-3 0-16,-13-12 2 16,13-2 7-16,-12 0 0 15,-1 3-9-15,-8 5 14 16,5 10-10-16,-13 3 32 16,0 8-36-16,0 5 7 0,0 0-6 15,0 0-1 1,0 0 0-16,0 0-5 0,0 0-13 15,0 0 16-15,0 0 2 16,8 0 0-16,-8 2-9 16,8-2 12-16,-8 0-3 15,0 0 0-15,0 0 14 16,0 0-12-16,0 0-2 16,0 0 0-16,0 0 16 15,0 0-9-15,0 0-1 16,0 0 12-16,0 0-7 15,0 0 3-15,0 0-14 16,0 0 10-16,0 0-7 16,0 0-1-16,0 0-2 0,0 0 0 15,0 0 14-15,0 0-17 16,0 0 3-16,0 0 0 16,0 0-18-16,0 8 16 15,0 16-13-15,0 18 13 16,-8 16 2-16,0 15 6 15,-21 8-6 1,21 11 2-16,-9 5-11 0,5 8 9 16,12 3 0-16,0 5-2 15,0 2 16-15,21-2-14 16,3-8 0-16,-3-13 4 16,-13-8-16-16,-8-10 12 15,0-9 0-15,0-15-1 0,0-21 11 16,0-14-12-1,-29-10 2-15,5-5 0 16,-22 0 1-16,-7-12-1 0,7-18 0 16,1-10-1-16,4-14 10 15,12-11-22-15,21-22 8 16,8-12-35-16,0-12 32 16,45-4-51-16,17 4 17 15,8 9 34-15,0 5-7 16,21-1 15-16,-21 6 0 15,12 3 5-15,-20-2-2 16,-17 1 5-16,-4-4-2 16,5-6 17-16,-9-5-10 15,4 2-2-15,-4 15-7 0,-8 16 6 16,-21 23 23-16,-8 12-29 16,0 13 15-16,-8 14 11 15,-13 6-19-15,13 4 1 16,0 0-12-1,-1 0 3-15,1 22-21 0,-12 31 8 16,11 18 10-16,1 12 0 16,8 10 15-16,0 0-15 15,8 5 0-15,38-3 2 16,7-6-12-16,1-7 10 16,-1-20-14-16,1-12 5 15,-21-21-83-15,-4-13 4 16,-13-11-46-16,-8-5-63 0,-8 0 53 15,0-29 10 1,0-7 37-16,-24-6 44 0,-30-1-11 16,-16 4-8-16,-4 0 22 15,12 10 50-15,9 5 62 16,20 12 16-16,12 3-5 16,13 7 4-16,8 2-43 15,20 0-22-15,30 0 4 16,32 0 9-16,17 0 32 15,4-8-42-15,-4-6 3 16,-8-4 33-16,-21 0-26 16,-17-6 34-16,-7 1 5 0,-22-5-22 15,-7 5 34-15,-17 0-28 16,0-1 2-16,-8-2 13 16,-25 3-60-16,-21 7 17 15,17 8-17-15,4 8 9 16,-4 0-11-16,0 26-1 15,12 16 0-15,4 8-6 16,21 3 17 0,0 1-11-16,38 1 0 0,15-6 10 15,17-5-15-15,13-10 5 16,-13-11 0-16,0-9 0 16,-9-9 9-16,1-5-9 15,0 0 0-15,4-3-25 16,-4-21-23-16,-9-10-161 15,-20-2-243-15</inkml:trace>
  <inkml:trace contextRef="#ctx0" brushRef="#br0" timeOffset="5533">7494 633 724 0,'0'0'177'16,"0"0"-54"-16,0 0 26 16,0 0-24-16,0 0-94 15,0 0 16-15,-25-40-47 16,25 61 0-16,0 18-8 15,0 6 19-15,0 3-1 16,0-4-10-16,8 1 13 16,-8-4-7-16,8-2-6 15,9-7 0-15,3-5-1 16,5-9 15-16,0-13-14 16,-5-5 0-16,13 0 10 15,4-2 3-15,0-25-12 16,-4-7-1-16,13-5 21 0,-17-3-8 15,4-5-12-15,-5 5-1 16,-11 8 16-16,-1 10-18 16,-7 11 2-16,3 8 0 15,-12 5-5-15,0 0 4 16,8 0 0-16,0 0-1 16,1 23-6-16,-9 12-2 15,8-1 10-15,13 2 0 16,-13-7-6-16,0-5 17 15,8-11-11-15,-7-8 0 0,-1-5 9 16,4 0-19 0,5 0 10-16,8-18 0 0,20-11 3 15,-8-5 14-15,8-3-17 16,-12 8 0-16,4 8 10 16,-20 11-18-16,-9 10 8 15,13 0-3-15,-5 0-9 16,1 2 5-1,20 20 7-15,-13 1 0 0,-3 5-5 16,4-3-5-16,-9-5-21 16,13-2-28-16,-21-7 5 15,-8-6-84-15,0-5-21 16,0 0-35-16,-16-13-147 16</inkml:trace>
  <inkml:trace contextRef="#ctx0" brushRef="#br0" timeOffset="5884">7308 139 397 0,'0'0'110'0,"0"0"-35"15,0 0-16-15,0 0-59 16,0 0 0-16,0 0 5 15,-8 116 0-15,8-75 23 16,0-6 9-16,25-6-12 0,3-8 37 16,-3-16-23-16,12-5 47 15,-12 0 3-15,12-5-10 16,-20-22 19-16,-1-7-45 16,5-6-22-16,-21-4 24 15,0 5-52-15,0 3 10 16,0 9-13-16,-29 12 15 15,-4 11-37-15,4 4 20 16,4 13-75-16,-4 30-74 16,29 6-119-16,0 6-146 15</inkml:trace>
  <inkml:trace contextRef="#ctx0" brushRef="#br0" timeOffset="6960">9446 656 738 0,'0'0'183'0,"0"0"-26"16,0 0-13-16,0 0-15 15,0 0-74-15,0 0-29 0,0-86 11 16,0 86-31 0,0 2-10-16,0 26 4 0,0 12 0 15,0 2 0-15,0 3 0 16,0-6 0-16,0-2-2 16,0-7 9-16,29-10-7 15,-21-10 0-15,9-4 5 16,-9-6-17-16,21 0 12 15,-13 0 0-15,21-22 12 16,-12-9 0-16,12-3-12 16,0-6 0-16,-12 2 16 15,0-2-15-15,-5 9-1 16,-3 10 0-16,-9 13-6 16,0 8 13-16,-8 0-7 15,0 0 0-15,13 0-18 0,-5 15 11 16,8 9 2-1,-7 5 5-15,11-3-6 0,-12-5 12 16,9-5-6-16,-9-5 0 16,-8-6 5-16,8-5-14 15,1 0 9-15,-9 0 0 16,20 0-11-16,5-11 16 16,4-15-5-16,4 1 1 15,-4 0 14-15,-5 4-15 16,-3 11 0-16,-13 1 0 15,0 9-5-15,-8 0 5 16,17 0-7-16,3 0-1 0,-3 13 6 16,8 6-10-1,3-3 12 1,5-3 0 0,-4-5-19-16,4-3 23 15,4-5-4 376,0 0 0-391,-4-5 13 0,4-22-7 0,-12-11-6 0,4-7 0 0,-13-13 21 15,-7-11-10-15,-9-6 4 0,0-12 8 0,-9 6-13 0,-23 2 12 0,-14 18-16 0,1 20-5 0,20 17 24 0,-4 16-12 0,21 8-11 0,0 0-2 0,-21 29-8 0,13 26 4 0,-9 24 4 0,25 5 0 0,0 1-8 0,0 6 9 0,33-10-1 0,12-10 0 0,0-13-23 0,-3-16 9 0,3-13-50 0,0-16-20 0,1-13 23 0,7 0-68 0,-28-3-31 0,-5-23-37 0,-20-3-145 0</inkml:trace>
  <inkml:trace contextRef="#ctx0" brushRef="#br0" timeOffset="7001">10105 401 429 0,'0'0'174'0,"0"0"-58"0,0 0-30 0,0 0-43 0,202-44-34 0,-119 34 25 0,-22-1-29 0,-7 3-2 0,-29 3 4 0,-5 5-5 0,-20 0-4 0,0 0-12 0,0 0-157 0,-29 0-223 0</inkml:trace>
  <inkml:trace contextRef="#ctx0" brushRef="#br0" timeOffset="7465">9384 152 343 0,'0'0'171'0,"0"0"-60"16,0 0 36 0,0 0-66-16,0 0-33 0,0 0 9 15,-78-53-55-15,70 53 6 16,-13 11-8-16,5 15 5 15,-1 4-16-15,17-5 11 16,0-1 0-16,9-8 2 16,36-5 4-16,-12-10 43 15,4-1 34-15,-12 0-17 16,-5-12 45-16,-11-15-40 16,-9 1-30-16,0 0 27 15,0 2-68-15,-38 6 16 16,-23 13-16-16,-1 5-104 0,-16 0-178 15,-5 34-728-15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6:41.7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313 231 175 0,'0'0'201'15,"0"0"-66"-15,0 0-18 16,0 0-18-16,0 0-6 15,0 0 12-15,45-116-50 16,-45 92 6-16,0 4 7 16,0 1-33-16,0 1 27 15,-21 5-49-15,-12 3-12 16,-4 4 12-16,-8 6-9 16,-8 0-4-16,7 0 0 15,-3 13 7-15,20 14-12 0,4 7 5 16,5 8-3-16,20 3-6 15,0 4-2-15,20 4 11 16,21-4-1-16,21 2-3 16,12-1 0-16,-4 2 4 15,-8 1 0-15,-8-1-9 16,-9-2 10-16,0-1-1 16,-20-4 0-16,-8-2 11 15,-17-7-11-15,0-7 0 16,0-5-1-16,-54-8-13 15,0-9-10-15,-16-4-16 16,0-3 40-16,0 0-79 16,-4-8 12-16,33-7-6 15,4-4-14-15,20 1-2 16,17-9-74-16,0-12-130 0</inkml:trace>
  <inkml:trace contextRef="#ctx0" brushRef="#br0" timeOffset="1993">799 170 416 0,'0'0'192'0,"0"0"-60"16,0 0-13-16,0 0 3 16,0 0-57-16,0 0 4 0,0-49-59 15,0 65-2-15,0 27-1 16,0 21-4-16,0 16 10 15,0 0-3-15,0 1 1 16,8-1 1-16,13-13-12 16,-5-6 0-16,1-11-6 15,11-11 9-15,-3-12-3 16,-4-14 0-16,-13-8 3 16,0-5-3-16,0 0 0 15,1-15 1-15,-9-20 1 16,0-9 0-16,0-1-2 15,-33-5 0-15,-13 3 11 16,-15 8-11-16,7 10 0 16,1 7 0-16,-1 10-11 15,29 6 11-15,-4 6-14 0,29 0 11 16,0 0-25-16,0 0 25 16,17 11-9-16,28 4 12 15,17-7-14-15,29-8 14 16,-13 0 0-16,13 0 1 15,-21-18 13-15,-9-1-13 16,-15 6-1-16,-22 8 3 16,-15 3 16-16,-9 2-17 15,0 0 16-15,0 0 3 16,0 0-13-16,0 0 5 16,0 0-13-16,-9 16 1 15,-15 15-9-15,-5 8 8 16,21 3 0-16,8 0-1 15,0-5 4-15,0-3-3 0,20-7 0 16,5-12 1-16,12-5-8 16,-4-7 7-16,-4-3 0 15,-4 0 3-15,3-16 11 16,-11-15-8-16,-9-4-6 16,0-9 0-16,-8-3 4 15,0-3-3-15,-8 2-1 16,-25 10 0-16,-12 9 11 15,-9 10-11-15,9 11 0 16,0 8 3-16,20 0-16 16,-4 5 9-16,21 27 4 15,8 5-4-15,0 5 8 0,0 0-6 16,45-5 2-16,0-11 0 16,9-6-13-16,0-6 13 15,-13-12 0-15,4-2-2 16,9 0 21-16,-9-7-22 15,9-15 3-15,-22-1 0 16,14 2 1-16,-9-2-1 16,-4 4 0-16,-4 3 0 15,-13 6 8-15,-8 8-8 16,-8 2 0-16,13 0-4 16,-5 0-7-16,8 12 6 15,1 17 5-15,4 6 0 16,-5-2 9-16,0-1-11 0,5-6 2 15,-4-8 0 1,-1-7-2-16,-8-3 2 0,13-8 0 16,-5 0 0-16,1 0 13 15,12-13-9-15,-5-13-4 16,5-6 4-16,-4-2-8 16,-9 0 10-16,5 1-6 15,-13 5 0-15,-8 4 11 16,0 6-7-16,0 11-4 15,0 4 1-15,0 3 13 16,0 0-14-16,0 0-9 16,0 23 5-16,0 11 0 0,9 6 4 15,19 0 0 1,-3-4 1-16,0-9-8 0,4-10 7 16,-5-3 0-16,-3-6-2 15,-5-3 12-15,-7-5-10 16,-1 0 0-16,13 0 5 15,-5-18-3-15,0-8 4 16,5-6-6-16,-4 1 0 16,-1-1 7-16,5 7-7 15,-13 11 0-15,0 8 2 16,-8 3-5-16,0 3 3 16,8 0-4-16,1 0-3 15,-1 19-2-15,21 7 9 0,-21-2 0 16,17-1 0-1,-5-1-6-15,-3-9 6 0,-9-6 0 16,8-1-2-16,-16-6 14 16,0 0-12-16,13 0 0 15,-5-6 5-15,17-20-4 16,4 0 3 0,-5-3-4-16,5 8 0 0,-21 8 4 15,9 5-4-15,-9 8 0 16,13 0-10-16,-5 0 3 15,9 5-4-15,12 17 11 16,-12-2-6-16,12-1-3 0,0-9 6 16,-4-5-2-1,4-5-5-15,0 0 2 0,-21-2 8 16,9-19 0-16,4-5-1 16,-13-3 13-16,1-2-12 15,-17 1 0-15,0-1 0 16,0 1 0-16,0 10 4 15,0 5-4-15,-33 6 0 16,4 7 5-16,13 2-11 16,-1 0 6-16,9 11-10 15,8 14-5-15,0 2 15 16,0-3 0-16,8-6-7 16,9-3 8-16,-1-6-1 15,5-7 0-15,-21-2-3 0,8 0 2 16,-8 0 1-16,0 0 0 15,0 0 2-15,0 0 10 16,8 0-14-16,-8 10 2 16,8 19-6-16,1 16-2 15,-1 18 8-15,-8 18 0 16,12 14 5-16,5 15 7 16,7 6 7-16,14-1-19 15,-14 6 15-15,5-1-5 16,-21 7-7-16,1-2 4 15,-9-4 17-15,0-14-21 0,0-16 18 16,-25-29-19 0,-4-22 2-16,-12-17 20 0,-4-13-23 15,-9-10 35-15,-16 0 5 16,-4-5-40-16,4-23 16 16,0-9-17-16,0-13 5 15,16-16-9-15,9-12 4 16,28-22 0-16,17-13-5 15,17-5-36 1,45-3 3-16,8 11-28 0,-9 11-25 16,-15 19 31-16,-30 14-112 15,-16 17-4-15,-16 10-14 16,-46 5-281-16</inkml:trace>
  <inkml:trace contextRef="#ctx0" brushRef="#br0" timeOffset="2402">1928 168 407 0,'0'0'107'0,"0"0"-33"16,0 0-18-16,0 0 2 0,0 0-49 16,0 0-8-1,0 0 16-15,-99 103-9 0,99-83-6 16,12-1 1-16,21-12-1 16,12-7 43-16,-8 0-10 15,5 0-3-15,-5-15 32 16,-13-12-28-16,-3 2 5 15,-4-3 7-15,-17 3-34 16,0 1 30-16,0 6-36 16,-25 8-6-16,-4 2-2 15,4 8 0-15,17 0-6 16,-4 20-26-16,12 18-102 16,37 4-103-16,41 5-269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6:46.3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74 321 0,'0'0'165'0,"0"0"-14"0,0 0-1 16,0 0-44-16,0 0 9 15,0 0-63-15,12-47 10 16,-12 47-13-16,9 0-47 15,-9 0 8-15,8 0-10 16,0 24 0-16,0 4 0 16,13 7 6-16,-4 2-6 15,20-7 0-15,-4-1 16 16,4-7-19-16,-4-9 3 16,-5-8 0-16,-3-5 5 15,4 0 3-15,-4-13-2 0,4-16 19 16,3-5-8-1,-3-3 27-15,-4 2-41 0,-4 2 4 16,-5 7 4-16,-16 7-1 16,8 11-10-16,-8 5 0 15,0 3 8-15,0 0-18 16,9 0 4-16,-1 22 5 16,4 7-16-16,5 2 22 15,-9-2-5-15,0-2 0 16,0-10 11-16,1-6-14 15,3-5 3-15,-12-6 0 16,16 0-4-16,1 0 14 0,12-9-10 16,4-9 3-1,-4 0 12-15,-13 2-14 0,1 3-1 16,3 4 0-16,-3 5-14 16,-1 4 14-16,13 0 0 15,-13 0-2-15,13 21-1 16,-4 8-8-16,12-3 11 15,-20 1-41-15,-1-9-39 16,5-5-129-16,-21-12-103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6:46.6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169 121 435 0,'0'0'132'15,"0"0"-53"-15,0 0 8 16,0 0-11-16,0 0-71 16,0 0 2-16,-62 16-7 15,62 8 10-15,0-6-14 16,0-2 4-16,0-8 0 15,0-5 2-15,8-3 28 16,9 0 38-16,-1-3 36 16,13-18-82-16,-12-5 34 0,-1-3-8 15,-16 1-21-15,0-1 21 16,0 2-40-16,-41 3-2 16,-4 14-6-16,-9 7-15 15,9 3 11-15,28 19-123 16,17 15-152-16,62 8-462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6:45.01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279 659 88 0,'0'0'650'0,"0"0"-525"16,0 0 15 0,0 0-16-16,0-140-37 0,0 137-5 15,0 3-56-15,0 0-16 16,0 14-20-16,16 19 10 16,22 10 0-16,-14 1-1 15,22-2 11-15,-13-5-10 16,-5-2 0-16,5-7 9 15,-4-5-16-15,-4-7 7 16,-4-3 0-16,-13-10-4 16,0-3 11-16,0 0-7 15,9-3 6 1,3-23-2-16,5-13 11 16,4-5-15-16,-4-1 0 15,-5 0-3-15,5 11 14 0,-17 10-11 16,0 14 0-16,1 5 6 31,-9 5-19-31,0 0 13 0,20 0-10 0,-3 11 1 16,12 12 7-16,-5 6 2 0,1 2 0 15,-4-5 9-15,3-2-19 32,-3-5 10-32,-5-9 0 0,-16-7-5 15,9-3 13-15,7 0-8 0,13-6 0 16,-4-17 8-16,12-6-6 15,0 0-2 1,-13 3 0-16,1 5-5 0,-4 8 13 16,-13 10-8-1,0 3 0-15,9 0-19 16,12 3 13-16,-5 17-5 0,5 7 11 31,-4-1-13-31,12-3 21 16,-12-4-8-16,12-9 0 31,-21-7 7 16,5-3-14-31,4 0 7 30,3-21 0-30,5-21 12 15,-4-13 0-15,-12-13-11-16,-9-11 8 0,-8-5-3 0,0-8 15 0,-17 3-18 16,-20 13 1-16,4 15 17 0,5 24-12 0,3 17 9 0,12 15-10 0,13 5 1 0,0 5-18 0,0 42-14 0,0 26 23 0,29 17-5 0,8 7 12 0,-4-3-7 0,21-7 0 15,-1-11 8-15,9-15-25 0,-8-17 11 0,8-18-45 0,-9-16-9 0,-8-10-79 0,-12 0 14 0,-12-31-32 0,-21-11-98 0,-29-8-277 16</inkml:trace>
  <inkml:trace contextRef="#ctx0" brushRef="#br0" timeOffset="183">1247 309 270 0,'0'0'153'0,"0"0"-42"16,0 0 1-16,0 0-9 16,284-34-25-16,-181 26-58 15,-4-1 21-15,-29 5-36 16,-24 1-2-16,-18 3 1 15,-19 0 2-15,-9 0-12 16,0 0-17-16,-37 0-226 16,-33 7-266-16</inkml:trace>
  <inkml:trace contextRef="#ctx0" brushRef="#br0" timeOffset="580">28 168 396 0,'0'0'124'0,"0"0"-7"0,0 0-31 15,0 0-26-15,0 0-60 16,0 0 20-16,-25 39-20 0,25-2 0 16,0-6 2-1,33-10 9-15,12-5-5 0,-8-8 9 16,9-8 27-16,-13 0-1 16,-5-20 58-16,-11-10-34 15,-9-7-23-15,-8-5 36 16,0 4-52-16,0 2-2 15,-37 11-19-15,4 11 16 16,4 12-39 0,-4 2 18-16,13 18-68 0,3 27-21 15,17 4-169-15,46 5-169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6:49.4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0 458 0,'0'0'76'0,"0"0"-61"16,296 40-1-16,-65-6 62 16,53 1-27-16,54-1 0 15,49-1-33-15,42-4 4 0,49 5 2 16,28-2-16-16,30 7 20 15,12 2-6-15,4-6-16 16,-21-5 6-16,-16-9-10 16,-70-8 0-16,-62-10 1 15,-90-3 7-15,-79 0-5 16,-82 0 2-16,-54 0 7 16,-33 0 70-16,-36-6-14 15,-1 1 9-15,-8-13 8 16,12-9-52-16,-12-4-12 15,0-11-21-15,0 5 7 16,-53 0-4-16,-38 0-3 0,-8 3 0 16,-16 2-6-16,8 6 14 15,20 6-8-15,25 4 0 16,25 5 4-16,21 6-6 16,16 5 2-16,0 0 0 15,0 0-6-15,16 0 1 16,38 2 5-16,-1 12 0 15,17-1 5-15,5 8-8 16,19 3 3-16,30 7 0 16,28 15 11-16,9 2-1 15,-9 8 6-15,-11 1-16 16,-34 1 14-16,-29-3-10 16,-25 0-1-16,-24-2-3 15,-29-1 0-15,-20 4 11 16,-75-1-23-16,-66-3-4 0,-24 1-168 15,-29-3-65-15,16-3-175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6:50.3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0 490 430 0,'0'0'43'16,"0"0"-24"-16,247 0-3 16,-24 0 135-16,53-8-71 15,62-10-17-15,16-1-30 16,29-2-4-16,8-2 27 16,1 4-30-16,7-4 43 15,-7-3-29-15,-22-1-35 16,-24 1 33-16,-24 0-33 15,-46 2 5-15,-37 1 19 16,-17 1-26-16,-36 4 13 0,-34 0-6 16,-49 5-5-1,-21 2 17-15,-49 3-15 0,-20 5 5 16,-13 3 35-16,0-2-34 16,0-3 20-16,0-3-20 15,0 3-3-15,0 0-5 16,0 2-5-16,-13 0 0 15,5-2-5-15,-17 3 4 16,-20-7 0-16,-25 4 1 16,-21 3-1-16,-16-1-11 15,-16 0 12-15,-17 1 0 16,-13-6-8-16,13 0-2 16,12-3 10-16,42 4 0 15,41-2 0-15,28 4-8 16,17 3 8-16,0 0 0 0,0 2-14 15,0 0 4-15,33 0 10 16,29 0 0-16,37 0 10 16,37 4-16-16,29 17 6 15,32 6 0-15,-3 7-5 16,-5 10 19-16,5 4-14 16,-25 2 3-16,-17-1 1 15,-28-1 18-15,-46-1-22 16,-32 0 0-16,-46-2 0 15,0 7 4-15,-70 7-6 0,-75 3 2 16,-24 4-156 0,1-6-197-16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6:51.5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70 1226 264 0,'0'0'115'0,"0"0"-109"16,0 0 96-16,0 0-10 16,0 0-5-16,0 0-7 15,-70 0-34-15,70 0-28 16,45 0 37-16,70-26-37 16,71-14 36-16,61-12 17 15,66-11-65-15,33-5 17 16,33-3-9-16,33-1-7 15,4 5 29-15,8 6-12 0,-12 8-6 16,-24 4 3 0,-13 4-8-16,-38 3-13 0,-15-5 3 15,-30 1 11-15,-28 8-12 16,-33 1-2-16,-42 11 0 16,-49-1 4-16,-33 4 8 15,-28 1-12-15,-26 6 17 16,-8-1-7-16,-16 6 44 15,-12 1-20-15,-1 2-12 16,-8-5 29-16,5-3-45 16,-13 0 24-16,0-2-25 15,8 10 11-15,-8 0 6 16,0 3-21-16,0-5 2 16,0-4-3-16,0-1 4 15,-8 2-4-15,-21 2 0 0,13 3 2 16,-5 2-11-16,13 2 9 15,-1 1 0-15,-7 1-14 16,-1-4 19-16,-3 2-5 16,-5 0 0-16,-4 1 0 15,13 1-15-15,8 2 15 16,-1 0 0-16,9 0-12 16,0 0 10-16,0 0 2 15,0 0 0-15,25 2-22 16,45 20 16-16,21-2 6 15,8-4 0-15,-13-2 6 16,-24-2 3-16,-17 2-9 16,-8 7 0-16,-4 0 11 0,-4 8-15 15,-21 5 4-15,-8 10 0 16,-16 14-5-16,-83 5 5 16,-16 6-40-16,-9-7-189 15,-12-6-187-15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6:52.9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314 706 516 0,'0'0'157'0,"0"0"-14"0,0 0-38 16,0 0 29-16,0 0-32 16,0 0-65-16,-21-66-5 15,21 66-25-15,0 8-7 16,0 29 0-16,0 13 9 16,0 10 7-16,0 0-16 15,0 1 0-15,0-3-2 16,0-9 4-16,0-9-2 15,29-11 0-15,-12-11 10 16,7-13-17-16,-3-5 7 0,4 0 0 16,4-34 10-16,4-8-2 15,4-8-8-15,0 1 6 16,-21 4 7-16,1 10-2 16,-9 15-6-16,0 9 6 15,-8 7 14-15,0 4-25 16,0 0 0-16,12 0 0 15,-3 4-18-15,-1 20 15 16,8 2 3-16,-7 6 0 16,11-7-8-16,-3 2 18 15,-1-4-10-15,-3-4 0 16,3-6 7-16,-8-5-12 16,-8-3 5-16,9-5 0 0,-9 0-6 15,8 0 14-15,0-2-8 16,13-20 0-16,-5-4 19 15,13 3-19-15,-13 5 0 16,-7 7 0-16,-1 6-7 16,-8 2 8-16,0 3-1 31,16 0 0-31,5 0-9 16,4 15 7-1,4 12 2 1,3 7 0-16,22 0-9 0,0 3 9 0,-1-11 0 15,1-8-1 345,-17-9 11-360,-21-6-10 0,1-3 0 0,-9-3 0 0,13-32 5 15,-13-16 9-15,8-15-14 0,-7-16 2 0,3-10 13 0,-12-10-5 0,0-1-8 0,0 11 3 0,0 19 17 0,-12 23-22 0,3 26 14 0,1 14 17 0,0 10-19 0,8 0-12 0,0 3 0 0,0 41-17 0,0 24 1 0,0 21 19 0,0 6-3 0,25-6 0 0,12-5 13 0,16-13-21 0,1-13 8 0,-9-14-27 0,9-14 27 0,-21-11-69 0,4-12-23 0,-29-7-38 0,0 0-58 0,-8 0 76 0,0-16-75 0,-16-7-18 0,-21-2 7 0,-9-1-10 0</inkml:trace>
  <inkml:trace contextRef="#ctx0" brushRef="#br0" timeOffset="54">1332 855 120 0,'0'0'106'0,"0"0"28"0,0 0-26 0,0 0-61 0,0 0 1 0,0 0 18 0,267-100 17 0,-135 63-33 0,-4 1-20 0,-33 7 5 0,-34 13-32 0,-40 8-3 0,-21 8 0 16,-29 0-130-16,-49 0-329 15</inkml:trace>
  <inkml:trace contextRef="#ctx0" brushRef="#br0" timeOffset="532">330 168 403 0,'0'0'144'15,"0"0"-60"-15,0 0 17 0,0 0 6 16,0 0-67-16,0 0 5 16,-82-95-27-16,74 95-10 15,8 22-8-15,-8 6 0 16,8 1 3-16,0-6-10 15,0-4 9-15,8-6-2 16,12-8 0-16,5-2 11 16,-8-3-3-1,11 0 5-15,-3-3 20 0,-17-21 38 16,5-7-33-16,-13-1 7 16,0-1 0-16,0 1-36 0,-29 6 28 15,-4 5-37-15,-21 8 9 16,1 13-18-16,-9 0 9 15,-4 13-5-15,25 28-9 16,12 15-89-16,21 9-82 16,8 4-129-16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6:55.6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20 163 416 0,'0'0'331'16,"0"0"-223"-16,0 0 5 0,0 0 1 15,0 0-32-15,0 0-10 16,-16-93-56-16,16 93-12 16,0 0 5-16,0 9-9 15,0 38 0-15,0 19 20 16,0 15-17-16,0 11 24 15,0-3-27-15,0-2 3 16,0-5-1-16,0-15 1 16,0-11-3-16,0-25 0 15,0-13 11-15,0-12-14 16,0-6 3-16,0 0 0 16,0 0 29-16,0-17 10 15,0-13-17-15,0-12-20 0,0-3 13 16,0 3-14-16,8 8-1 15,12 7 0-15,5 12-15 16,-8 9 15-16,3 6-6 16,5 0 4-16,4 13-6 15,-5 14 3-15,-7 4 5 16,4 1 0-16,-21-3-9 16,0-2 9-16,0-7-1 15,0-7-1-15,0-2-17 16,-13-3 13-16,-12-5 6 15,-12-1-9-15,13-2-1 16,-5 0 9-16,12 0 1 0,1 0-5 16,16 0 15-16,0 0-15 15,0 0 5-15,0 0-16 16,0 0 7-16,16 0-9 16,13 0 18-16,4 0 0 15,4-2 12-15,9-17-11 16,-14-5-1-16,-3-2 6 15,-4-6 10-15,4 1-15 16,-13 0 9-16,9 1 13 16,-13 4-22-16,-12 6 26 15,9 6-14-15,-9 9-10 16,0 5 18-16,0 0-21 16,0 0 0-16,0 0-8 0,0 8-10 15,0 16 18 1,16 4 0-16,1 1 6 0,3-4-16 15,5-5 10 1,4-7 0-16,-13-3-3 0,9-7 8 16,4-3-8-16,-4 0 3 15,12-7 0-15,0-17 5 16,-13-3-4-16,-7-2-1 16,3-2 8-16,-11 2 3 15,-1 0-4-15,-8 8 5 16,0 6-12-16,0 6 33 15,0 7-31-15,0 2 2 16,0 0-4-16,0 0 1 16,0 5-5-16,-8 30 0 0,-9 9 4 15,-3 11-1 1,11 16 1-16,1 8 0 0,8 10 0 16,0 6 8-16,8 4-8 15,29 1 0-15,-12 0 2 16,-8-11-9-16,3-10 7 15,-20-13 0-15,0-19 0 16,0-13 12-16,0-19-12 16,-20-9 0-16,-13-6 0 15,-13 0 4-15,-15 0-3 16,-1-24-1-16,8-13 0 16,9-2 11-16,0-3-11 15,28-5 0-15,9-7-1 0,8-8-14 16,25-14 0-1,36-8 5-15,30-6 2 16,8-6-8-16,8-7 14 0,-12 1 2 16,4 2 0-16,-21 3-4 15,-12 9 4-15,-33 11 0 16,-17 3 0-16,-16 12 11 16,0 4-10-16,0 5-1 15,-16 16 9-15,-1 13-3 16,1 11-6-16,4 8 0 15,12 5-3-15,-9 0 1 16,9 34-3-16,-8 27 5 16,-8 18 0-16,16 10-7 15,0-6 7-15,0-4 0 0,0-8-9 16,24-11 19-16,5-15-10 16,-12-13 0-1,-1-13 2-15,-8-10-20 0,5-6 4 16,-13-3-24-16,8 0 16 15,-8-16-26-15,0-15 20 16,0-6 15-16,0 6 3 16,-29 2 0-16,13 8 4 15,-9 8 6-15,4 5-8 16,21 3 14-16,0 2-6 16,0 3 0-16,0 0-9 0,0 0-1 15,21 0-5 1,20 0 15-16,21 3-11 15,0-3 24-15,4 0-13 16,-13 0 14-16,-12-8-13 0,-12-10 48 16,-4-2-19-16,-5-4-9 15,-11 5 20-15,-9-3-34 16,0 5 26-16,0 0-27 16,-29 4 10-16,12 8-12 15,-11 5-4-15,3 0 0 16,8 28-15-16,-3 15 21 15,12 7-6-15,8 2 0 0,0-2 1 16,20 0-8 0,21-10 7-16,33-15 0 0,13-12-10 15,28-13 21-15,9 0-11 16,-33-8 0-16,-38-16-13 16,-45-1-35-16,-8-8-143 15,-61-13-255-15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2:55:43.5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0 124 0,'0'0'471'0,"0"0"-326"16,0 0-8-16,0 0-23 16,0 0-64-16,0 0-22 15,8-3-13-15,-8 16-4 16,8 9 50-16,9-3-40 15,-17 5 6-15,0 3 4 0,0 5-23 16,0 0 5 0,0 4-2-16,0 1-8 0,0-3 1 15,0 2-4-15,0-2 0 16,-8-4-1-16,-1-7-6 16,1-4-53-16,8-4-159 15,0-4-139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7:26.8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441 742 548 0,'0'0'56'16,"0"0"20"-16,-193 0 2 16,122 0-15-16,10 0-5 15,7 0-57-15,17-2 22 0,12-1 21 16,25 3-10-16,0-2 19 15,9 0-53-15,77-2 6 16,83-9 13-16,123-10-14 16,137-19 1-16,131-16-6 15,103-7 9-15,50-5-9 16,33 0 2-16,8 2-2 16,-9-1 35-16,-61 8-30 15,-99 15 44-15,-111 12-3 16,-136 15-33-16,-91 3 23 15,-86 7-17-15,-54 0-11 16,-37-1 41-16,-17 2-46 0,-20 3 26 16,-12 2-22-16,-21 3 10 15,0 0-28-15,-8 0 11 16,-54 3-86-16,-37 23 11 16,-16 3-179-16,-30-5-230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7:02.38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7901 988 172 0,'0'0'137'0,"0"0"-17"15,0 0-27-15,0 0-38 0,0 0-5 16,0 0-20 0,99-55-9-16,-37 46 3 0,-9 6-22 15,-7-1-2-15,-22 1 0 16,-3 0-89-16,-21-2-109 16,0-6-165-16</inkml:trace>
  <inkml:trace contextRef="#ctx0" brushRef="#br0" timeOffset="5717">1392 2311 244 0,'0'0'185'15,"-231"0"-46"-15,108 0-7 16,-1 0-4-16,9 0-43 16,16 0-5-16,29 0 20 15,33 0-43-15,20-3 18 16,9 3-7-16,8-2-47 16,0 2-14-16,70-6-7 15,74-4 0-15,95-9 27 16,99-9-27-16,95-7 7 15,73-1-1-15,55-2 5 16,44 10 0-16,13 2-11 0,-12 0 0 16,-38 5-4-16,-53-1 12 15,-70 7-6-15,-74 1 1 16,-66 1 15-16,-74-3-19 16,-54 3 1-16,-54 3 0 15,-44-1 25-15,-26 3-23 16,-16 1 15-16,-20 5 4 15,-9-1-16-15,-8 0 15 16,0 3-20-16,0 0 3 16,0 0-6-16,0 0 3 15,-25 0-43-15,-37 0-62 0,-45 21-142 16,-16 0-175-16</inkml:trace>
  <inkml:trace contextRef="#ctx0" brushRef="#br0" timeOffset="8476">951 3463 657 0,'0'0'173'16,"0"0"-37"-16,0 0 14 15,0 0-51-15,0 0-15 16,0 0-46-16,0 0-25 16,-74-29 16-16,58 80-24 15,-1 11 34-15,-3 9-9 0,3 0-25 16,9 0 13-16,8-5-18 15,-8-12 2-15,8-9-3 16,0-14 10-16,0-15-9 16,0-8 2-16,0-8 6 15,-9 0 10-15,9-31-6 16,-12-27-11-16,4-23 14 16,8-17-12-16,0-20-3 15,0-15 0-15,20-4 14 16,-3 14-17-16,8 28 3 15,-5 34 0-15,-3 33-9 16,-17 18 9-16,24 10-3 0,13 0 0 16,25 44-1-16,29 33 3 15,-5 27 1-15,13 18 0 16,-29-2-6-16,-8-10 8 16,-25-11-2-16,-20-14 0 15,-17-14 7-15,0-8-21 16,-9-14 13-16,-36-9-6 15,-25-9-7-15,-8-7 1 16,-5-5-13-16,-3-4-3 16,24-2-43-16,9-3-1 15,32 1-42-15,21-3-58 16,0-4-9-16,29-4-79 16,33 0 62-16</inkml:trace>
  <inkml:trace contextRef="#ctx0" brushRef="#br0" timeOffset="9944">1367 4002 143 0,'0'0'223'0,"0"0"-63"16,0 0-12-16,116-151-36 16,-100 110 13-16,1 4-16 15,-5 0-16-15,-4 9 2 16,-8 3-50-16,0 10-4 16,0 4 14-16,0 9-42 15,0 2-1-15,0 5-12 16,-20 32 0-16,3 15 6 15,9 9-3-15,8-4-3 0,0-4 0 16,8-8-3 0,21-12-3-16,4-12 6 0,4-13 0 15,8-8-6-15,-12 0 10 16,13-15-4-16,-9-18 0 16,-13-13 11-16,5-1-4 15,-20-3-7-15,-9-5 0 16,0 0 3-16,-29 5 7 15,-12 8-10-15,-5 11 1 16,-7 9 9-16,-1 14-7 16,9 8-3-16,8 0 1 15,4 16-13-15,4 23 12 16,21 14 0-16,8 5-2 0,0 2 13 16,8-2-19-1,37-11 8-15,1-10 0 0,15-13-5 16,1-10 7-16,0-13-2 15,-9-1 0-15,-7 0 11 16,-9-13-9-16,-4-10-2 16,-4-4 2-16,-13 1-2 15,-8-3 4-15,1 3-4 16,-9 0 9-16,0 4-2 16,0 10 12-16,0 4-5 15,0 5-9-15,0 3 4 16,0 0-9-16,0 0-8 15,0 26 4-15,0 14 8 16,0 4-4-16,20 1 0 0,5 0 0 16,4-8-4-16,-4-12 4 15,-1-6 0-15,5-11-1 16,-4-8 14-16,4 0-12 16,4-16-1-16,-5-20 4 15,9-6-2-15,-20-5 3 16,-1 1-5-16,-16 5 0 15,0 6 10-15,0 9-7 16,0 14-3-16,0 3 3 16,0 6 3-16,0 3-6 15,0 0-10-15,0 8 10 16,0 21 0-16,0 11-4 16,21 2 4-16,-4-3 0 0,7 0-1 15,5-8 1 1,-4-5 0-16,-5-7-7 0,-11-14 9 15,7-5-2-15,-8 0 0 16,9-2 5-16,-5-24-5 16,5-5 0-16,-1-4 0 15,-8 3-4-15,5 3 18 16,-13 4-14-16,0 4 0 16,0 7 5-16,8 7-18 15,-8 7 13-15,8 0-2 16,9 0-3-16,-1 7 3 15,5 15 2-15,4 1 0 0,3-2 4 16,-11-3-17-16,-1-4 10 16,13-7 3-16,-21-1-2 15,9-6 1-15,3 0 1 16,-3-11 0-16,-1-15 5 16,5-6-8-16,-5 1 5 15,-16-3-2-15,0 2 1 16,0 4 11-16,0 1-12 15,0 3 0-15,-8 9 5 16,-12 5-14-16,3 3 9 16,9 7 0-16,0 0-7 15,8 0-1-15,-9 30 8 16,9 6 0-16,0 4 2 16,17 0-11-16,8-4 9 15,3-7 0-15,5-5-4 0,-4-9 11 16,-4-7-7-16,-4-5 0 15,3-3 3-15,-7 0 0 16,3-16-3-16,-3-10 0 16,-1 2-2-16,-3 3 15 15,-13 2-13-15,16 10 0 16,-16 3 3-16,0 4-12 16,8 2 9-16,1 0 0 15,11 0-5-15,-11 0 0 16,7 0 5-16,0 5 0 15,-7 13 3-15,3 3-13 16,-4 1 10-16,1-4 0 16,-9-3-5-16,8-4 12 0,0-6-7 15,-8-3 0-15,8-2 5 16,5 0-16-16,-5 0 11 16,25 0 0-16,12-20-5 15,9-4 16-15,-1 3-11 16,-16 8 0-16,5 2 1 15,11 6-10-15,9 5 9 16,0 0-10-16,4 0-13 16,-5 0-98-16,-19 19-74 15,-5 5-204-15</inkml:trace>
  <inkml:trace contextRef="#ctx0" brushRef="#br0" timeOffset="12483">5026 2875 655 0,'0'0'141'0,"0"0"-54"16,0 0 15-16,0 0 12 0,-124-136-40 0,108 136-16 15,-21 0-27-15,-1 34-27 0,-15 26 19 0,-9 19-20 16,9 13-2-16,11 10 12 0,22 6-6 16,20-3-4-16,0-13-3 15,29-18 11 220,12-23-13-235,12-14 2 0,9-14 0 15,4-14 1-15,-12-9 8 0,7 0-9 0,1-32 0 0,8-12 14 0,0-9-9 0,0-7-5 0,-4 2 0 0,-16 8 6 0,-22 16-4 0,-3 13-2 0,-12 16 0 0,-5 5 7 0,0 0-18 0,9 17 5 0,-1 18 6 0,-4 7-11 0,-3 3 14 0,-1-6-3 0,0-10 0 0,0-8-5 0,-8-12 2 0,0-7 3 0,0-2 0 0,0 0 1 0,0 0 9 0,0-11-6 0,0-15-4 0,0-5 9 0,0-1-15 0,-16-1 6 0,-1 9 0 0,5 2-2 16,-4 9 10-16,-9 11-8 16,17 2 0-16,-13 0 1 15,4 23-8-15,-11 19 4 16,11 12 3-16,1 5-8 15,7-1 11-15,9-7-3 16,0-13 0-16,0-9 0 16,0-11-7-16,9-10 7 15,7-8-4-15,1 0-10 16,3 0 16-16,-3-18-2 16,12-15 3-16,-13-5 9 15,1 1-9-15,-9 0-3 16,-8 9 0-16,0 7 2 15,0 10 7-15,0 6-9 0,0 5 0 16,0 0 3-16,0 0-17 16,0 24 8-16,0 8 6 15,20 3-5-15,-3-3 9 16,8-8-4-16,12-9 0 16,-9-10 4-16,-3-5-7 15,0 0 3 1,12-5 0-16,0-18 0 0,-4-9 6 15,-4-2-6-15,-4 1 6 16,-5 1 9-16,-20 5-4 16,0 9-11-1,0 10 1-15,0 6 8 0,0 2-9 0,0 0-7 16,0 21 6-16,8 15 0 16,1 9-2-16,7-3 3 15,1-8 0-15,3-5-12 16,-3-3 10-16,-9-5 2 15,13-3 0-15,-21-1 0 16,0-5-13-16,0 1 13 16,0-2-13-16,0-1 2 15,-21-2-31-15,13-5 4 16,8-3 13-16,0 0-3 16,0 0 23-16,29-21-27 15,24-21 13-15,17-13 7 16,-8-8 24-16,0-18-12 15,-9-14 13-15,-7-13-11 0,-5-7 47 16,-21 10-8-16,-3 13-5 16,-17 21 29-16,0 21-40 15,0 21 11-15,-25 14-1 16,5 15-32-16,11 0 18 16,1 18-21-16,0 32-2 15,0 18-12-15,-5 19 19 16,13 4-5-16,0 4 0 15,0-3 15-15,0-11-32 16,0-15 17-16,21-22-57 0,4-12 13 16,-5-16-48-1,-3-11 5-15,-9-5-7 16,-8 0-40-16,8-13 80 0,-8-20 2 16,0-5 2-16,-8-6 49 15,-37 4-41-15,-9 1 26 16,0 10 11-16,13 8 10 15,12 5 10-15,13 8-6 16,16 3 21-16,0 0 28 16,33-3-56-16,33-5 29 15,20-6 15-15,5-4-16 16,4-6 35-16,-13 0-11 16,-12 3-6-16,-8 2 11 15,-17 3-32-15,-20 8 16 16,-4 5 0-16,-21 5-41 0,0 3 20 15,0 0-22-15,0 0-8 16,0 32 7-16,0 12 2 16,0 10 5-16,0-8-3 15,0-3 13-15,0-12-17 16,0-8 1 0,0-6 0-16,0-10-3 0,16-2 11 15,1-5-8-15,11 0 6 16,-3-12 5-16,12-23 0 15,8-10-11 1,-3-2 0-16,3-2 15 0,0 9-8 16,-20 14-7-16,-4 12 0 15,-13 9 16-15,-8 5-17 16,0 0 1-16,0 0 0 0,0 0-11 16,0 5 1-16,8 19 10 15,0 6 0-15,-8-4 13 16,9-6-16-1,11-4 3-15,-12-3 0 0,17-5-5 16,4-8 10 0,4 0-5-16,4-8 2 0,17-21 12 15,-9-2-10-15,8 0-4 16,-11 2 0-16,3 1-3 16,-16 16 4-1,-13 5-1-15,1 7 0 0,-9 0-4 0,4 0-3 16,5 15 5-16,-9 6 2 15,21 0-8 1,-13-2 8-16,1-6 0 16,12-8 0-16,-13-5 9 0,9 0-6 15,4 0-3-15,-5-16 2 16,13-8 1-16,-12-4 5 16,12-1-8-16,-8 3 11 15,-12-1-5-15,-17 3 29 16,0 1-13-16,0 5-18 15,0 5 21-15,-17 4-23 16,-20 7-2-16,0 2 0 16,-4 0-2-16,4 17-4 0,8 10 6 15,12 5 0-15,1-1-6 16,16 1 7-16,0-8-1 16,0-6 0-16,8-5 1 15,17-8-6-15,4-5 5 16,-5 0 0-1,13 0 2-15,-20 0 0 0,4 0-2 16,-13 0 0-16,-8 0 6 16,0 3-14-16,0 18 8 15,0 15 0-15,-8 17-3 16,-21 10 4-16,4 13-1 16,4 6 0-16,5 4 10 0,8 4-10 15,-1 4 0 1,1 5 0-16,8 10-6 15,-12 1 9-15,4 4-3 0,8 0 3 16,-9-6 11-16,9-11-12 16,0-8-2-1,0-13 0-15,0-13-4 0,-8-13 7 16,0-18-3-16,-21-9 0 16,-4-10 12-16,-20-7-9 15,-30-6-3-15,5 0 5 16,-13-11 1-16,-3-17-3 15,-5-14-3-15,8-11 0 16,42-16 1-16,20-17-5 16,29-19-21-16,45-14-25 0,33-4 26 15,38 6-32-15,-9 6-19 16,-8 14-132-16,-21 7 15 16,-25 1-57-16</inkml:trace>
  <inkml:trace contextRef="#ctx0" brushRef="#br0" timeOffset="12899">6739 2376 583 0,'0'0'86'0,"0"0"23"0,0 0-22 15,0 0-47-15,0 0-20 16,-247-8-12-16,210 42 0 16,12 4-8-16,25-2 8 15,0-2 4-15,33-5-11 16,29-10 14-16,0-14 46 15,12-5-8-15,-12 0 39 16,-8-24-25-16,-21-10-19 0,-5-2 16 16,-28-4-37-1,0 1-6-15,0 4-8 0,-28 6 2 16,-14 9-15-16,-11 4 0 16,7 10-15-16,1 6 13 15,0 0-63-15,12 13-52 16,-12 25-42-16,7 3-111 15,-7 9-206-15</inkml:trace>
  <inkml:trace contextRef="#ctx0" brushRef="#br0" timeOffset="19710">24 1096 500 0,'0'0'142'0,"0"0"14"0,0 0-23 16,0 0 16-16,0 0-81 15,0 0-12-15,0-24-38 16,0 69-13-16,0 20 63 15,0 16-43-15,0 9-1 16,0-4 15-16,-8-5-37 16,8-7 24-16,0-11-26 15,0-19 11-15,0-12-6 16,0-19-2-16,0-7-3 16,0-6 24-16,-8 0-16 15,8-24 44-15,-8-23-36 0,8-22-4 16,0-20-3-1,0-23-9-15,8-12 0 16,17-2-4-16,-5 16 17 0,-12 26-13 16,1 28 0-16,-9 27 8 15,0 19-18-15,0 10 10 16,8 0 0-16,0 10-4 16,21 41-10-16,16 22 14 15,-3 19 0-15,23 13 8 16,-3-2-20-16,0-12 12 15,0-17 0-15,-9-25-5 16,-7-14 17-16,-5-20-12 0,-20-9 0 16,3-6 6-1,-7-14-11-15,12-35 6 0,-5-27-1 16,5-22 6-16,-12-7 8 16,-17-2-14-16,0 4 0 15,0 22 9-15,-25 15-13 16,-4 19 4-16,13 23 0 15,7 17-8-15,9 7-29 16,0 7-15-16,0 38-31 16,17 18-16-16,20 14-58 15,-4 9-57-15,29 6-22 16,-17-3-78-16</inkml:trace>
  <inkml:trace contextRef="#ctx0" brushRef="#br0" timeOffset="20452">1145 1431 281 0,'0'0'160'0,"0"0"-39"0,0 0 11 16,0 0-23-16,0 0-37 16,8-134 36-16,-8 127-49 15,-16 7-23-15,-13 0-2 16,-4 13-30-16,4 20 2 16,-4 16-6-16,13-3 12 15,20 4-14-15,0-2 2 16,8-10 0-16,29 0-4 15,0-18 11-15,4-6-7 16,-4-12 0-16,-8-2 5 16,4-2 16-16,-12-30-5 0,3-8 15 15,-15-7 31-15,-9-8-40 16,0-8 8-16,0-3 3 16,-25-2-29-16,-20 8 26 15,7 15-30-15,5 16 0 16,5 16-6-16,11 11 8 15,9 2-2-15,8 10 0 16,0 30-2-16,0 12-6 16,33 4 8-16,29-4 0 15,4-10-11-15,-5-16-2 16,9-18 13-16,0-8-5 16,-8-3 11-16,0-33-2 15,-8-14-4-15,-9-12 0 0,0-10 19 16,-20-1-14-16,-4-4 18 15,-13-2-6-15,-8-4-16 16,0 1 30-16,-29 11-23 16,4 13-6-16,-4 24 18 15,13 21-15-15,-1 11 5 16,17 2-10-16,-8 21 0 16,8 42-6-16,-12 29 5 15,12 20 1-15,0 9-2 16,12-6 10-16,29-4-8 15,13-17 0-15,8-18-12 16,-17-24 4-16,0-17-52 0,-8-19-15 16,-28-11-9-1,-9-5-55-15,0-7 58 0,0-28 16 16,-21-12-52-16,-20-8 73 16,-13-5-7-16,-7 2 32 15,7 5 9-15,0 11 20 16,17 13-5-16,13 9 38 15,11 6-18-15,13 4 34 16,13-1-52-16,65-7-3 16,37-3 0-16,29 0-4 15,-12-1-125-15,-16 8-209 16</inkml:trace>
  <inkml:trace contextRef="#ctx0" brushRef="#br0" timeOffset="22660">2842 733 630 0,'0'0'116'16,"0"0"-43"-16,0 0 53 15,0 0-57-15,0 0-19 16,0 0-12-16,95-153-20 15,-58 138 17-15,0-1-23 16,-4 5-7-16,-12 2 31 16,-5 3-31-16,-16 3 37 0,0 3 3 15,0 0-27-15,0 0 20 16,0 0-38-16,0 18-18 16,0 27 12-16,0 21 12 15,0 13-4-15,0 8-2 16,0 2 16-16,0 0-17 15,0 0 1-15,0-2 0 16,-8-6-4-16,0-7 9 16,-5-22-5-16,13-13 0 15,0-17 14-15,-8-15-18 16,0-7 4-16,0 0 0 16,-1-5 16-16,-11-21-9 15,-5-5-6-15,9-4-1 0,-5 4 10 16,13 2-15-16,8 3 5 15,0 2 0-15,8 1-9 16,37-4 14-16,9 1-5 16,8 2 0-16,-9 1 8 15,-7 10-8-15,-9 2 0 16,-21 3 0-16,-8 6-2 16,1-1 7-16,-9 0-5 15,0 3 3-15,0 0 14 16,0 0-15-16,0 0-2 15,8 0-4-15,0 0-6 16,13 19 11-16,-13 2-1 0,8 5 0 16,-7-3 10-16,19 1-19 15,-19-6 9-15,7-4 0 16,13-9 0-16,-13-5 6 16,1 0-6-16,20 0 3 15,-8-16 9-15,4-10-3 16,4-3-9-16,-12 5 0 15,-5 5 0-15,-12 10 2 16,1 1-2-16,-9 5 0 16,8 3 10-16,-8 0-23 15,8 0 13-15,0 0-1 16,13 11-14-16,-4 5 17 16,7-4-2-16,-11-1 0 0,3-1 10 15,-8-7-11 1,1 0 1-16,-1-3 0 0,-8 0 2 15,12 0 4-15,-4-3-6 16,17-21 0-16,4 0 14 16,-4 1-17-16,3 5 3 15,-3 2 0-15,0 6-6 16,4 1 6-16,-5 8 0 16,5 1-2-16,-4 0 1 15,4 0-6-15,4 1 7 16,4 8 0-16,0 1-14 15,-4-7 16-15,-4-3-2 16,-5 0 0-16,-3 0 8 16,-4 0-10-16,-9-22 2 0,0-4 0 15,-8 2 19-15,0 4-19 16,0 1 11-16,0 6 17 16,-8 8-26-16,0 5 23 15,8 0-25-15,0 0-12 16,-17 29 9-16,-4 20 2 15,-3 15 1-15,3 9 0 16,-4 11 11-16,9 1-13 16,16-6 2-16,0-9 0 15,0-9-7-15,16-17 8 16,9-12-1-16,-4-13 0 16,-21-15 11-16,0-1-11 15,0-3 2-15,0 0-1 0,0-35 18 16,-8-12-13-1,-13-13-6-15,4-16 0 0,9-8 10 16,8-11-13-16,0 3 3 16,0 6 0-16,0 12-8 15,0 16 8-15,25 19 0 16,4 13 0-16,4 13 0 16,12 5-12-16,9 8 11 15,7 0-6-15,22 16-6 16,-21 15 2-16,-1 8 8 15,-28 1-4-15,-12 2-13 16,-13-6 18-16,-8 2-18 0,-29-7-30 16,-32 0 35-16,-18-4-48 15,1-11 0-15,12-11 45 16,41-5 18-16,17 0 4 16,8 0-4-16,17-21-5 15,44-14-2-15,9-9 8 16,13-4-1-16,3 1 0 15,-12-8 12-15,5 0-11 16,-17-2-1-16,-9-5 2 16,-8 0 29-16,-12-4-13 15,-12-5 10-15,-5 1 22 16,-16-4-44-16,0 14 26 16,0 7-13-16,0 17-17 0,-24 9 32 15,-5 14-34 1,4 8 6-16,-4 5-6 0,13 7-2 15,-21 44 2-15,20 22 0 16,9 16 3-16,8 11-7 16,17 0 4-16,28-6 0 15,17-9 0 32,-1-18 9-31,10-14-9-16,11-19 0 31,-20-15 0 16,-1-14-9-47,-7-5 9 0,-9 0 0 31,9-29 7 0,-13-5 6-31,-12-5-9 32,-13-10-4-1,-7 0 4 0,-9 5-3 16,0 9-1-47,0 15 0 16,0 9-1-16,-9 9 8 0,1 2-8 15,8 0 1 17,-8 33-7-17,0 15-9 16,8 5 16 1,0-1 0 15,0-8-3-16,16-4 13-16,21-9-10-15,-4-7 0 0,13-6 0 0,7-10-12 0,-8-5-1 0,-12-3-24 0,-12 0-8 0,-13-3-50 16,-8-23 4-16,0-11-163 0,0-11-11 0,-29-11-158 0</inkml:trace>
  <inkml:trace contextRef="#ctx0" brushRef="#br0" timeOffset="22685">5710 420 163 0,'0'0'143'0,"0"0"-40"0,0 0 41 0,0 0-49 0,0 0-7 0,0 0-29 0,-153-96-43 0,153 96-6 0,0 20-5 0,0 9 13 0,0 1 4 0,0-2-17 0,37-7 10 0,-12-5 6 0,4-8-20 0,-13-8 29 0,5 0-8 0,-21 0 22 0,8 0 33 0,9-11-49 0,-17-7-3 0,0 4-13 0,0 1-6 0,0 8-12 0,0 3-7 0,0 2-124 0,0 0-70 0,-17 20-14 0,9 15-193 0</inkml:trace>
  <inkml:trace contextRef="#ctx0" brushRef="#br0" timeOffset="23422">6332 710 506 0,'0'0'126'0,"0"0"18"0,0 0-15 15,0 0-31-15,0 0-36 16,0 0 17-16,-83-111-58 16,75 111 27-16,8 0-29 15,0 0-10-15,-8 0 5 16,8 0-14-16,0 0 0 16,0 0-12-16,0 0 9 15,-8 19 3-15,-1 9 0 16,1 7 15-16,0 1-17 15,-5 7 2-15,13-1 0 16,0-3-5-16,0-3 10 16,21-7-5-16,12-5 0 0,4-14 5 15,17-7 0-15,-9-3-5 16,8 0 0-16,-11-10 26 16,11-19-20-16,-7-11 4 15,-1-2 18 1,-8-5-23-16,-12 0 29 0,-9 5-25 15,-8 5-4-15,-8 6 32 16,0 7-37-16,0 8 21 16,0 8-21-16,0 5 12 15,0 3-30-15,0 0 15 16,-8 11 2-16,8 21-17 16,0 4 28-16,0-1-10 15,0-5 0-15,29-2 11 16,-4-10-17-16,4-5 6 0,4-11 0 15,-5-2-5-15,5 0 20 16,4-19-15 0,9-17 0-16,-1-10 17 0,-12-13-17 15,-4-11 0-15,-13-7 0 16,-7-2 15-16,-9 1-5 16,0 2 7-16,-25 7 7 15,-12 9-16-15,12 13 18 16,-12 15-26-16,8 17 2 15,21 6 2-15,8 9-1 16,-8 0-3-16,8 3 0 0,0 40-5 16,0 16-6-1,0 23 11-15,8 10 0 0,29 2-2 16,0-5 10-16,17-9-8 16,-5-10 0-1,25-11-30-15,4-13 20 0,1-11-39 16,11-17-12-16,-20-13 16 15,-24-5-80-15,-17 0-29 16,-29-22-50-16,0-14-181 16</inkml:trace>
  <inkml:trace contextRef="#ctx0" brushRef="#br0" timeOffset="23600">7131 413 331 0,'0'0'121'16,"0"0"-45"-16,0 0 40 0,0 0-53 15,0 0-17-15,0 0-21 16,169-50-22-16,-99 44 12 16,-8 2-15-16,-17 1-5 15,-29 3 3-15,-16 0-142 16,0 0-203-16</inkml:trace>
  <inkml:trace contextRef="#ctx0" brushRef="#br0" timeOffset="23856">6517 105 505 0,'0'0'104'0,"0"0"1"16,0 0 3 0,0 0-100-16,0 0 0 0,0 0-8 15,-99 45 0-15,83-21 0 16,16 0 4-1,0-9-8-15,0-5-7 0,45-4 11 16,-8-6 51-16,4 0-8 16,-12 0-12-16,-12-24 41 15,-1-7-35-15,-16 0-5 16,0 2-32-16,-25 7-9 16,-82 10-97-16,-62 1-238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6:48.3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53 288 596 0,'0'0'224'0,"0"0"-57"16,0 0-37-16,0 0-53 15,-8-136 12-15,8 136-62 16,0 0-10-16,-8 0-17 16,8 31-2-16,-13 24 2 15,5 19 0-15,0 10 0 16,0 2-2-16,8 4 7 15,0-1-5-15,0-5 0 16,0-13 13-16,24-19-13 0,-3-18 0 16,-13-17 1-1,0-12-13-15,-8-5 25 0,0 0-13 16,17-16 26-16,3-24-5 16,5-12-1-16,12-6-20 15,-4 1 1-15,13 4-9 16,-18 14 11-16,-3 15-3 15,-8 14 0-15,3 7 1 16,-3 3-10-16,-1 0 3 16,5 26 4-16,-5 5-16 15,-8 9 18-15,-8-4 0 16,0-4-2-16,0-6 8 16,0-7-14-16,-16-9 8 0,-5-4-5 15,-3-6-10 1,-13 0 16-16,4 0-1 15,4 0 0-15,-4-2 16 0,12-2-25 16,13 4 9-16,8 0-7 16,0 0-5-16,0 0-11 15,21 0 18-15,28 11-2 16,5-8 14-16,20-3-4 16,-13 0-3-16,1-5 1 15,0-17-3 1,0-1 11-16,-17-6-9 0,1-2 3 15,-22-1 11-15,-7 0-7 16,3 0 8-16,-20 7-11 16,0 1 20-16,0 6-18 15,0 9-5-15,0 5 0 0,0 4 6 16,0 0-14-16,0 23-15 16,0 19 22-1,0 2-7-15,0-1 8 0,9-10-1 16,23-11 0-16,-3-15 8 15,-4-4-13-15,20-3 5 16,-8 0 0-16,-4-18 11 16,4-5-6-16,-20-1-5 15,4-5 18-15,-21 0-14 16,0 6 23-16,0 4-14 16,0 9-8-16,0 4 25 15,0 6-29-15,0 0-1 16,0 26 0-16,0 27-10 15,-29 26 7-15,12 10 3 0,-12 14 0 16,13 9-5-16,-9 9 7 16,13 3-2-16,12-6 0 15,0-8 12-15,0-13-16 16,0-13 4-16,0-19 0 16,0-23-8-16,0-18 8 15,0-13 0-15,-33-11-1 16,-12 0 12-16,-9-13-7 15,-8-22-4-15,9-10 0 16,-9-9-17-16,25-10 15 16,12-4-22-16,25-3 12 0,8 0-24 15,71-5 12-15,19-6-16 16,18-6 22-16,7-10 3 16,5-7 12-16,-4-13 3 15,-9 0-1-15,-20 1 14 16,-13 1-15-16,-20 5 2 15,-8 12 0-15,-38 12 9 16,-8 15-2-16,-8 18 1 16,0 22 23-16,0 17-28 15,0 10 29-15,-8 5-32 16,-8 11 7-16,-1 33-20 16,-20 23 13-16,21 18 0 15,16 7 0-15,0 8 14 16,0-1-18-16,24-3 4 0,22-10 0 15,-9-10-11-15,-4-12 11 16,-5-21-9-16,-11-16-23 16,-1-17-105-16,-16-10-18 15,0 0 15-15,0-15-26 16,0-17-3-16,-24-1-23 16,-13-2 71-16,4-3 58 15,4 10 63-15,12 1 7 16,9 12 84-16,8 5 7 15,0 4 0-15,33-3-66 0,21 0 0 16,36-2 10 0,17-7-17-16,9-2 23 0,-22-4-12 15,5-3 3-15,-20-2 47 16,-26-3-28 0,-8 1 8-16,-7-3-4 15,-22-3-36-15,-8 1 22 0,-8 2-21 16,0 10-12-1,0 8 44-15,-16 11-44 16,-21 5-3-16,4 7-12 0,-21 36 7 16,9 6-7-16,8 6 0 15,20 3 1-15,17 0-1 16,9 5 7-16,52-2-7 0,22-6 33 16,11-11-26-1,14-10 33-15,-1-16-35 0,0-15 4 16,-8-3-5-16,-21-3-4 15,-33-25 0-15,-28-11 0 16,-17-8-85-16,-62-9-230 16,-53-2-598-16</inkml:trace>
  <inkml:trace contextRef="#ctx0" brushRef="#br0" timeOffset="39781">1738 2569 498 0,'0'0'186'0,"0"0"-8"15,0 0-18-15,-49-163-38 16,28 132-2-16,5 11-7 15,7 6-73-15,1 9 20 16,8 5-32-16,0 8-18 0,-21 49-14 16,5 25 10-16,-13 28-6 15,13 11 15-15,7 5-3 16,9 3-12 0,0-6 0-16,25-21 7 0,49-23-8 15,21-26 1-15,20-24 0 16,21-27-4-16,13-2 13 15,11-49-20-15,1-20 7 16,-29-10-54-16,-58 3 16 16,-49 0-60-16,-25 0-48 15,-70-1-30-15,-29-1-78 16,-8-1 26-16,-9 2-56 16</inkml:trace>
  <inkml:trace contextRef="#ctx0" brushRef="#br0" timeOffset="39962">1969 2404 14 0,'0'0'145'16,"-202"-141"11"-16,103 77-31 0,21 7-10 15,16 12-36-15,25 6 16 16,29-1 18-16,8 1-91 16,70-5-21-16,45-9 22 15,46-4-14-15,24 1 3 16,5 12-4-16,-34 15-1 16,-41 20-5-16,-40 9-2 15,-51 16-13-15,-24 37-28 16,-24 17-127-16,-75 17-122 15</inkml:trace>
  <inkml:trace contextRef="#ctx0" brushRef="#br0" timeOffset="40483">1907 2758 343 0,'0'0'112'15,"0"0"21"-15,0 0 18 16,214 3-19-16,-123-3-43 15,16 0-40-15,17-16 28 16,-1-4-52-16,9-4-20 16,-41 6 13-16,-21 2-5 15,-33 3-13 1,-37-1 1 0,0-5 14-16,0-1-28 15,-21-3 13 1,-12 1 0-16,-4 5-1 0,21 5 13 0,-1 7-12 15,17 5 0-15,0 0 5 0,0 5-20 16,25 24 9-16,28 8 6 16,17 2 2-16,21-1 16 31,16-7-18-15,-4 3 0-1,4-8 20-15,-8 1-21 0,-8-7 1 0,-21-4-12 0,-17-5 11 0,-20-3-118 0,-12-4-25 16,-13-4-42-1,-8 0-31-15,0-12-81 0</inkml:trace>
  <inkml:trace contextRef="#ctx0" brushRef="#br0" timeOffset="40706">3571 2493 176 0,'0'0'151'0,"0"0"24"0,0 0-55 0,0 0-4 15,0 0-83-15,0 0 5 0,-189 69-4 0,156 7-18 0,-4 5 32 16,12 1-44-16,4-6 0 0,5-3 1 16,-13-2-5-1,13-3-12-15,-1-7-136 16,9-12-231-1</inkml:trace>
  <inkml:trace contextRef="#ctx0" brushRef="#br0" timeOffset="41631">3872 2727 576 0,'0'0'208'0,"0"0"-71"0,0 0 24 0,0 0-57 0,0 0-70 0,0 0-19 0,0-50 6 0,0 98-17 0,8 12 36 0,1 8-39 0,-1 8 30 0,-8 3-27 0,0 0 3 0,0-6 1 0,8-10 2 16,-8-17-10-16,12-13 0 16,-3-17 14-16,-9-8-19 15,0-8 5-15,0 0 0 16,0-6 51-16,0-33-7 16,0-16-20-16,0-19-24 15,0-12 19-15,0-14-20 16,0-11 1-16,0-6 0 15,0 4-8-15,0 8 16 16,0 18-8-16,-9 24 0 16,9 26 16-16,-12 19-24 15,12 13 8-15,0 5-2 16,0 0-16-16,0 0-9 16,45 20 27-16,17 15-4 15,21 1 19-15,3 4-23 16,5-3 8-16,-13 2 0 0,-25-2-12 15,-15-3 19-15,-22-2-7 16,-16-1 0-16,0 3-19 16,-54 6 14-16,-32 0-36 15,-13-2-18-15,0-9 10 16,21-6-42-16,24-9 33 16,38-9 12-16,16-2-48 15,0-3 43-15,8 0 0 16,25 0 11-16,21-24 24 15,-1-2 3-15,1 0 13 16,-17 4 0-16,-12 4 6 0,3 5 26 16,-11 3 5-1,-1-3 1-15,13-3 43 0,4-3-43 16,12-7 11-16,9-11-6 16,8-5-31-16,8-13 33 15,-17-11-33-15,-7-15-3 16,-9-10 42-16,-21-12-50 15,-16 3 25-15,0 9 1 16,-37 9-13-16,-4 11 5 16,-4 13-14-16,-9 8-3 15,9 14 47-15,12 15-48 16,4 8 9-16,21 13-10 16,0 0 7-16,-1 29-16 0,9 31 9 15,0 26 0-15,0 20-1 16,33 14 9-16,29 6-8 15,0 0 0-15,12-15 12 16,-12-25-16-16,8-25 4 16,0-19 0-16,-8-22-2 15,-1-14 10-15,-7-6-8 16,-9-10 1-16,1-30 11 16,-9-13-1-16,-13-7-11 15,1-6 0-15,-12 1-4 16,-13 2 9-16,0 10-5 15,0 14 0-15,-13 20 5 0,-3 11-11 16,16 8 6 0,0 8-6-16,0 32-14 0,0 20 22 15,0 11-2-15,0 5 0 16,29-2 15-16,4-11-22 16,28-9 7-16,1-14 0 15,12-13-6-15,-4-14 19 16,0-11-13-16,0-2 0 15,-4 0 10-15,-16-13-27 16,-13-16-5-16,-37-7-76 16,0-12-42-16,-54-7-151 15,-16-8-62-15</inkml:trace>
  <inkml:trace contextRef="#ctx0" brushRef="#br0" timeOffset="41987">5256 1727 173 0,'0'0'108'0,"0"0"70"16,0 0-75-16,0 0-10 15,0 0 9-15,0 0-71 16,0 0 15-16,-140-105-43 16,140 121 2-16,0 15 15 15,0 3-17-15,0 3 10 16,33-5 10-16,4-9-23 15,9-7 25-15,-13-11-5 16,4-5 23-16,0 0 34 0,-13-5-41 16,-7-19 13-1,-9-3-11-15,-8-3-37 0,0 1 44 16,0 5-45-16,-16 8 2 16,-17 6-17-16,-13 7 15 15,9 3 0-15,0 0-15 16,12 10-18-16,25 19-103 15,0 3-12-15,46 2-103 16,53 0-146-16</inkml:trace>
  <inkml:trace contextRef="#ctx0" brushRef="#br0" timeOffset="42687">6402 2260 318 0,'0'0'242'0,"0"0"-49"16,0 0-49-16,0 0 0 16,-79-134-32-16,42 121-66 15,12 5 23-15,-3 8-28 16,3 0-34-16,17 0 9 16,-13 18-16-16,13 24 0 15,8 17-6-15,0 3 18 16,0 4-12-16,0-3 0 15,29-8 0-15,4-10-13 0,4-14 13 16,8-15 0-16,9-11-6 16,-1-5 13-16,17-3 3 15,0-31-10-15,8-10 1 16,5-11 8-16,-21-6 1 16,-9-3-10-16,-7-3 1 15,-22 3 19-15,-16 10-10 16,-8 11 4-16,0 18-10 15,0 12 31-15,0 4-33 16,0 9-2-16,9 0 0 16,11 29-3-16,-3 18 3 15,8 6 0-15,12-3 1 16,8-8-8-16,0-8 7 16,-4-14 0-16,5-6 0 0,7-14 7 15,1 0-7-15,-1-14 0 16,9-29 8-16,-8-18-7 15,-17-15 0-15,-4-16-1 16,-13-7 6-16,-20-6 12 16,0-9-10-16,0 7 8 15,-20 4-12-15,-21 16 29 16,-5 25-29-16,9 28 0 16,12 15 13-16,13 16-3 15,4 3-18-15,0 32 4 16,8 36 0-16,0 29-10 15,0 16 10-15,53 8 0 16,9 0-2-16,20-1 16 0,5-6-31 16,4-15-2-16,3-22-72 15,5-27 21-15,-8-24-130 16,-5-26-5-16,-24 0 12 16,-25-45-62-16,-12-18-256 15</inkml:trace>
  <inkml:trace contextRef="#ctx0" brushRef="#br0" timeOffset="42871">7485 1787 214 0,'0'0'206'0,"0"0"-82"16,0 0-6-16,0 0-73 0,0 0-6 16,222-66 6-16,-106 54-17 15,-1 1-22 1,1 0 20-16,-26 4-24 0,-12 1-2 15,-32 6 0-15,-46 0-67 16,0 0-234-16</inkml:trace>
  <inkml:trace contextRef="#ctx0" brushRef="#br0" timeOffset="43227">6830 1502 381 0,'0'0'154'0,"0"0"-18"0,0 0-35 15,0 0-23 1,0 0 10-16,0 0-83 0,-214-67 26 16,177 76-30-16,28 6 15 15,9 3-16-15,0-2 0 16,0-7 0-16,38-5 16 15,7-4-9-15,17 0 53 16,-9-10-4-16,-12-16-37 16,-12-3 40-16,-12 0-31 15,-9-2-7-15,-8-1 26 16,0 3-40-16,-17 6 0 16,-7 4-7-16,-5 6 1 15,4 7-19-15,-12 4-9 0,8 2-34 16,-4 0 4-16,-4 0-61 15,13 21 15-15,-14 8-54 16,14-3-147-16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8:36.4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55 836 292 0,'0'0'353'16,"0"0"-186"-16,0 0 4 16,0 0-21-16,0 0-20 15,0 0-53-15,-54-101-36 16,54 101 11-16,0 0-46 15,0 0-4-15,0 15-4 0,0 14 12 16,0 9 0 0,0 5-2-16,0-1-2 0,0 5 8 15,8 0-14-15,1 0 0 16,11-1 6-16,-3-8 3 16,-1 0-10-16,5-15 1 15,-13-2-62-15,0-8-38 16,9-13-138-16,12 0-133 15,12-13 73-15</inkml:trace>
  <inkml:trace contextRef="#ctx0" brushRef="#br0" timeOffset="527">392 805 456 0,'0'0'162'0,"0"0"-9"0,0 0 16 16,0 0-49-16,-82-147-23 16,82 128-19-16,0 7-26 15,0 3-19-15,29 4-32 16,-4 5 14-16,12 0-15 0,0 3 0 0,4 20-5 0,4 9 16 16,-8 4-11-16,-12 7 0 15,-17 1 1-15,-8 6-3 0,0 3 2 31,-8-1 0 266,-37-2 10-297,-5-8-7 0,13-8-4 0,8-8 1 0,21-12-18 0,8-4 17 0,0-5-14 0,37-5 0 0,25 0 13 0,8-13-15 0,29-21 9 0,8-3-69 0,-20-2-35 0,-5 5 15 0,-20 2 2 0,0 3-32 0,-17 3-117 0</inkml:trace>
  <inkml:trace contextRef="#ctx0" brushRef="#br0" timeOffset="815">1101 616 379 0,'0'0'165'0,"0"0"-30"0,0 0-4 0,0 0-52 0,0 0 10 0,0 0-21 0,0 0-38 0,21-103-12 16,3 103-8-16,13 0-10 0,-4 0 3 0,13 0 7 16,-1 0-6-16,-20 0-3 15,12 0-1-15,-12 0 7 16,-13 0-3-16,-4 3-1 15,0-1 4-15,-8 2-5 0,9-4 22 16,-9 0-10-16,0 0 6 16,0 2 34-16,0 3-52 15,0 11-1-15,0 13 8 16,0 10 9-16,0 11 22 16,0 3-20-16,0 1-17 15,0 0 18-15,0-3-9 16,-9 0-6-16,1-7-6 15,8-2 5-15,-8-8 1 16,8-2-6-16,0-6 0 16,0-5-8-16,0-8 8 15,0-2-5-15,0-3-45 16,0-8-113-16,0 0-96 16,8-3-74-16</inkml:trace>
  <inkml:trace contextRef="#ctx0" brushRef="#br0" timeOffset="1377">1509 168 422 0,'0'0'184'0,"0"0"-52"15,0 0 1-15,0 0-52 16,0 0-51-16,-17-133 18 15,54 115-31-15,-12 8-5 16,12 5 24-16,-12 5-34 16,4 0 23-16,-4 0 5 15,3 0-19-15,-3 19 30 16,4 4-18-16,-4 11-7 16,3 10 15-16,-11 14-15 0,-1 13 17 15,-16 7 7 1,0 6-34-16,0 3 38 0,-16 0-25 15,-1 0-7-15,-3-3 12 16,12-2-16-16,8 1 1 16,0 1-9-16,28-6 14 15,14 2-15-15,11-7 1 16,-7-8 0-16,-1-10 5 16,-20-9 1-16,-5-13-6 15,-12-9 0-15,-8-3 9 16,-8-5-18-16,-54 0 9 15,-45 2-31-15,-37 3-91 16,-33 0-225-16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8:34.4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718 24 366 0,'0'0'148'0,"0"0"-5"16,0 0 6-16,0 0-54 0,0 0 21 15,0 0-10-15,0 0-23 16,0 0 8-16,-33 0-38 16,-12-8-20-16,0 0 14 15,-9 5-33-15,0-1 24 16,1 4-33-16,-9 0-4 16,0 0 8-16,9 0 0 15,-1 0-9-15,21 7 0 16,25-2 8-16,-4-5-10 15,12 0 2-15,0 0 0 16,0 0-11-16,0 3 4 0,0 5 6 16,0 4 1-16,-9 18 0 15,1 9-3-15,0 11 3 16,-21 7 0-16,13 4-1 16,-1 5 7-16,1-1-6 15,3 4 0-15,-3 1 11 16,8 1-8-16,8 0-3 15,0-6 0-15,0 2-4 16,0-10 12-16,0-5-8 16,0-4 0-16,0-11 6 15,0-6-9-15,8-10 3 16,-8-6 0-16,8-6-5 16,-8-8 11-16,0-1-6 15,0 0 0-15,0 0 9 0,8 0-11 16,-8 0 2-16,0 0 0 15,13 0-7-15,-13 0 8 16,8 7-1-16,8-5 0 16,-7 6-1-16,19-3-3 15,-3 1 4-15,4-1 0 16,12-3-5-16,13-2 5 16,8 0-1-16,12 0 1 15,-13 0-29-15,-7-5-13 16,-21 3-43-16,-12-4-71 15,-13-1-70-15,0-8-70 16</inkml:trace>
  <inkml:trace contextRef="#ctx0" brushRef="#br0" timeOffset="301">731 735 263 0,'0'0'325'16,"0"0"-198"-16,0 0 15 15,0 0-29-15,0 0-16 16,0 0-38-16,-46-32-5 16,46 32-24-16,0 0-29 0,0-2 8 15,0 2-9-15,8-3-34 16,17 3 34-16,12-2 18 15,0-1-7-15,4-1-9 16,13 3-2-16,-9-2-40 16,-8 1-156-16,-4-7-88 15,-12-1-181-15</inkml:trace>
  <inkml:trace contextRef="#ctx0" brushRef="#br0" timeOffset="599">1085 431 357 0,'0'0'270'0,"0"0"-76"15,0 0-26-15,0 0-14 16,0 0-34-16,0 0-70 16,-8-82 16-16,8 82-41 15,0 0-16-15,0 0-3 16,0 24 1-16,0 10-7 15,0 13 19-15,0 0-14 16,0 6 8-16,0 0-13 16,16-4 7-16,1-2-11 15,3-7 6-15,-3-6-4 16,-1-5-10-16,13-6-37 16,-13-2-4-16,-7-5-62 15,7-3-115-15,-16 0-83 0,12-5-85 16</inkml:trace>
  <inkml:trace contextRef="#ctx0" brushRef="#br0" timeOffset="1452">1423 491 104 0,'0'0'416'0,"0"0"-244"16,0 0-62-16,0 0 20 15,-21-145-28-15,21 138-15 16,0-2-36-16,0 5-36 0,21-2 12 16,3 2-26-16,5 4 1 15,4 0 14-15,12 0-10 16,1 0 1-16,-1 10-7 16,-12 16-11-16,-4 8 9 15,-13 11-25-15,-16 7 27 16,0 3-3-16,-8 0 6 15,-29-8 7-15,12-4 1 16,-4-18-10-16,13-6 13 16,8-8-13-16,8-6-1 15,0-5 1-15,0 0 8 16,0 0-18-16,0 0-1 16,24 0 10-16,22 0 8 0,24-12-4 15,4-7 2 1,4-5-6-16,1-5-2 0,-5 0-3 15,-13 2-7-15,-19 4 8 16,-5 2 2-16,-21-3 4 16,-3 3 2-16,-5-8-4 15,8-2 10-15,-16-3-6 16,9-3-4-16,-9 9 1 16,0 3 3-16,-9 7 5 15,-15 5 2-15,3 2 17 16,-4 6-24-16,-4 3 17 15,13 2-21-15,-1 0-2 0,-3 2-8 16,12 22 7 0,8 8 3-16,0-1-4 0,0 6 5 15,0 0-3-15,8-3 2 16,29 0 0-16,0-3-5 16,4 4 5-16,13-4 0 15,-9-5 2-15,0-2 3 16,-8-6-5-16,-12-6 0 15,-17 2 7-15,1-2-18 16,-9-3 11-16,0 2 0 16,-42 2-4-16,-11-2 14 15,8-6-10-15,-1-5 0 16,9 0 4-16,13 0-6 16,15-21 3-16,1-10-1 15,-4-8 6-15,12-12-1 16,0-2-10-16,20 1-2 0,26 5 7 15,3 12-7-15,-4 15 7 16,1 12 0-16,-1 8-2 16,9 0-16-16,-22 0-10 15,6 16-91-15,-14 5-86 16,-11 8-88-16,3 2-50 16</inkml:trace>
  <inkml:trace contextRef="#ctx0" brushRef="#br0" timeOffset="1668">2737 680 511 0,'0'0'225'0,"0"0"-59"0,0 0 13 16,0 0-109-16,0 0-23 16,0 0-12-16,-46 37-17 15,1 5 17-15,12 3-21 16,-4-1-9-16,8-2 11 15,5 3-16-15,7-1 0 16,-4-2-4-16,13-3-8 16,8-4-45-16,0-14-176 15,0-3-217-15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03.1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9 148 29 0,'0'0'304'0,"0"0"-168"16,0 0 4-1,0 0 16-15,0 0-52 0,0 0 6 16,-9-145-4-16,9 142-39 16,0 3 20-16,0 0-43 15,0 0-36-15,0 3-8 16,0 34 13-16,0 17-13 15,0 16 26-15,9 11-24 16,9 8 25-16,-9 5-16 16,13 7-9-16,-4 4 8 15,-9 5 0-15,0-5-9 16,-1-5-1-16,-8-18 6 16,23-17-7-1,-6-23 1-15,-8-17 0 0,0-13-6 16,-9-12 7-16,0 0-3 0,0 0-21 15,-9-19-132 1,-40-19-153-16,-17-10-200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03.8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547 88 219 0,'0'0'132'0,"0"0"-27"0,0 0 36 15,0 0-16-15,0 0-34 16,0 0-7-16,-106-85-50 16,106 82 28-16,-18 3-16 15,0 0-39-15,-13 0 14 16,-9 26-21-16,5 13 0 16,-14 12 1-16,22 6 0 15,5 3-1-15,22-4 0 16,0-3 7-16,0-4-10 15,49-15 3-15,9-6 0 16,-1-11 1 0,1-12 0-16,-9-5-1 0,-5 0 14 15,-4-8-9-15,-22-25 19 16,13-10-2-16,-31-8 37 0,0 0 22 16,0-3-46-16,-9 3 1 15,-48 3-8-15,-10 0-27 16,-22 13 15-16,-4 10-16 15,-5 14-3 1,22 11-10-16,19 0 3 16,17 20 6-16,22 25 3 15,18 12-77-15,9 8-152 0,57 0-342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07.4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585 0 565 0,'0'0'145'0,"0"0"-37"16,0 0 26-16,0 0-39 15,0 0-28-15,0 0-14 16,0 0-39-16,0-12 13 16,0 12-1-16,0 2-22 15,-18 36-4-15,-40 16 31 16,-9 6-29-16,-21 9 18 16,3 2-18-16,1 6-2 15,4-5 2-15,26 0 2 16,14-10-3-16,32-2-1 15,8-7-39-15,8-3-102 16,41-12-286-16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08.8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0 127 482 0,'0'0'100'0,"0"0"-27"0,0 0 69 0,0 0-43 0,0 0-57 0,0 0-31 0,84 6 19 15,23-21 49-15,26-3-49 0,0-9-24 0,23 2 0 32,-5 2-5-32,-18 6-2 15,-17 9-68 1,-19 8-174-16,-30 0-240 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09.8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86 93 136 0,'0'0'445'16,"0"0"-274"-16,0 0-29 16,0 0 15-16,0 0-27 15,0 0-40-15,-85-93-44 16,85 93-34-16,0 0-8 15,0 11-4-15,0 23 0 16,0 11 4-16,9 16 9 16,18 5-13-16,13 9 0 15,-5 12-9-15,14 7 6 16,9 2-115-16,9-5-127 0,8-7-156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2:55:44.4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309 0 706 0,'0'0'137'15,"0"0"23"1,0 0-8-16,0 0-55 0,0 0-54 16,0 0-29-16,0-11-7 15,0 33-7-15,0 11 0 16,0 7 17-16,0 5-9 16,0 1-8-16,0 3 2 15,0 0 2-15,0-5-4 16,0-4 3-16,0-11 2 15,0-14-8-15,0-4 3 16,0-8-9-16,0-3 7 16,0 0-3-16,0-11 5 15,0-16 1-15,0-6 3 16,0 4-1-16,-8 0 0 16,-29 9 1-16,4 0-3 0,-12 8-1 15,-1 6 0-15,-7 6-2 16,20 0-4-16,-4 0 4 15,28 0-1-15,1 0-7 16,8 11 2-16,8 0-7 16,38-4 2-16,16-4 0 15,-9-3 2-15,9 0 11 16,-17 0-1-16,-12 0 3 16,-4-8 2-16,-4 0 0 15,-9 1-3-15,-3 4 9 16,-13-3-2-16,8 6 11 15,-8 0-2-15,0-2-13 0,0 2 2 16,0 0-6-16,8 0-5 16,0 8-4-16,1 15 9 15,-1 4 4-15,12-1-4 16,-11-8 0-16,7-2-1 16,-8-5-3-16,1-9 2 15,3-2 2-15,4 0 0 16,9 0 3-16,4-11 4 15,4-15-5-15,4-5 10 16,0-1-11-16,-4 3 3 16,-12 3 8-16,-13 5-6 15,-8 3 15-15,0 2-4 16,-37 5-14-16,-17 4-3 16,-16 4-1-16,17 3 0 0,7 0-19 15,13 0-65-15,25 15-80 16,8 2-175-16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10.3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107 72 426 0,'0'0'173'0,"0"0"-51"16,0 0-1-16,0 0-9 15,0 0 14-15,0 0-102 16,-107-68-21-16,147 65 5 16,4 3 14-16,5 0-9 15,9 0-13-15,-9 5 0 16,-9 13 0-16,-5 5 2 16,-12-1-2-16,-6 3 0 0,-8 1-9 15,-9 2 5-15,0-2-4 16,0-4 5-16,-9-2-8 15,-8-6-37-15,-6 0 19 16,15-3 19-16,8 1-11 16,0-1 14-16,0-2-34 15,17 3-19-15,32-8 22 16,18 1-13-16,22-5 6 16,-5 0-22-16,1 0-25 15,-5-7 5-15,-14 1-65 16,-8 4-86-16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11.7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0 110 320 0,'0'0'359'15,"0"0"-236"-15,0 0-27 16,0 0 26-16,0 0-42 15,0 0-23-15,0-110 1 16,0 110-48-16,0 0-10 0,0 0 0 16,0 31-15-16,22 14 15 15,-13 6 0-15,9-3 4 16,0-5 2-16,13-10-6 16,-5-6 0-16,-3-14 4 15,3-10 2-15,5-3 0 16,-13 0-6-16,9-14 6 15,4-11 5-15,-13-6-11 16,-9 0 5-16,-9-4 0 16,0 1-2-16,0 6 5 15,0 8-7-15,0 9 2 16,0 6 18-16,0 5-21 0,0 0-1 16,0 14-6-16,0 42-11 15,0 29 18-15,0 26 0 16,8 4-8-1,6 4-1-15,4-8-180 0,-18-12-204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07.8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0 410 283 0,'0'0'169'0,"0"0"-114"16,222-51 26-16,-89 18 27 15,40-10-47-15,10-6-33 0,-1-1 7 16,-13 4-29 0,-5 4 11-16,-31 8-17 0,-26 6 7 15,-23 5-14-15,-35 12-117 16,-31 11-300-16</inkml:trace>
  <inkml:trace contextRef="#ctx0" brushRef="#br0" timeOffset="324">919 1152 149 0,'0'0'362'0,"0"0"-272"0,0 0-12 16,0 0 40-16,223-68-58 16,-121 37-20-16,4-6-17 15,19 1-18-15,-10-1 15 16,-8 2-20-16,-14 8 0 15,-4 9-4-15,-44 9-16 16,-14 9-146-16,-31 0-282 0</inkml:trace>
  <inkml:trace contextRef="#ctx0" brushRef="#br0" timeOffset="3118">2230 469 413 0,'0'0'121'0,"0"0"-35"16,0 0 23-16,0 0-30 16,0 0-40-16,0 0-8 15,164-56-23-15,-124 56 7 16,-4 0-5-16,4 0-9 16,-22 0 7-16,-9 0-8 15,0 14 0-15,-9 3-1 16,0 3 8-16,0 2-8 15,0 4 1-15,0-1 0 0,-9 2 11 16,-9-8-11 0,18-2 0-16,-9-7 1 0,9 5-1 15,0-3 0-15,0-1 2 16,0-4 0-16,18 3 5 16,-9 1-7-16,22 0 0 15,-5 1-3-15,5 5 12 16,-4 3-9-16,13 0 0 15,-22-1 4-15,-9-1-9 16,0 0 5-16,-9-3 0 16,0 5-2-16,0 3-4 15,-36 2-4-15,-13 4-37 0,0 1-170 16,1 2-323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17.6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0 575 0,'0'0'222'16,"0"0"-114"-16,0 0-12 16,0 0 22-16,0 0-68 15,0 0-14-15,0 6 3 16,0 10-36-16,26 13 30 15,-3 8 0-15,3 10-26 0,14 8 29 16,-4 9-34 0,13 13 9-16,17 2-3 0,1 3 9 15,8 6-15-15,-3 0-2 16,-6 6 0-16,1-4-6 16,-9-8 6-16,-23-8-76 15,-26-23-144-15,-9-14-307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18.0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0 145 395 0,'0'0'179'0,"0"0"-3"16,0 0-47-16,0 0-42 16,0 0-39-16,0 0-45 15,49-43 21-15,9 32-22 16,17-3 8-16,1 0-6 15,-1-1-4-15,1 1-6 16,-18 3-37-16,-27 0-243 16,-14-1-132-16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18.3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33 404 0,'0'0'198'0,"0"0"-11"16,0 0-61-16,0 0-22 0,0 0-38 16,0 0-60-16,0-39 19 15,0 42-25-15,0 33 13 16,35 14-3-16,-4 13 0 15,18 14-5-15,-4 10 3 16,3 13 8-16,10 5-16 16,0 8 0-16,-9 3-64 15,-22-5-167 1,4-13-384-16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20.1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1617 507 428 0,'0'0'92'0,"0"0"-1"15,0 0 2-15,0 0-39 16,0 0-48-16,0 0-6 16,97-9 30-16,-21 3-28 15,40 0 11-15,-1-8-12 16,18 0 8-16,9-3-8 15,-8 3-1-15,-5 3-8 16,-27 5-24-16,-36 6-189 0,-43 0-338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18.9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1524 855 453 0,'0'0'196'0,"0"0"-99"15,0 0-13-15,0 0-3 16,0 0-64-16,0 0 11 16,75-17-27-16,-44 26-1 15,5 14 35-15,13 4-32 16,-9 5 11-16,-5 7-3 0,5 1-2 16,0 2 4-16,9 4-13 15,-13-3 0-15,21-4-3 16,-8-5 3-16,-13-9-92 15,-5-11-155-15,-4-8-387 16</inkml:trace>
  <inkml:trace contextRef="#ctx0" brushRef="#br0" timeOffset="440">0 776 392 0,'0'0'147'0,"0"0"-77"16,0 0 7-16,0 0-32 15,0 0-1-15,0 0-44 16,231-76 0-16,-173 52 4 16,8 3-4-16,1-6-35 15,-18-1-107-15,0 3-230 16</inkml:trace>
  <inkml:trace contextRef="#ctx0" brushRef="#br0" timeOffset="786">671 73 313 0,'0'0'170'0,"0"0"-76"15,0 0-6-15,0 0 0 16,0 0-77-16,0 0 12 15,133-73-23-15,-102 73 0 16,-4 9 2-16,-5 11 0 16,-4 6-2-1,-9 10 0-15,-9 3 11 0,0 4-1 16,0 4 14-16,-9-1-17 16,-9-1 14-16,9-8-20 15,-4-9 3-15,13-5-4 0,0-5 13 16,0-7-11-16,31-7-2 15,27 0 2-15,26-4 10 16,23 0-9-16,-1 0-6 16,-12-6-12-16,-28 6-173 15,-44 0-316-15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23.1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422 2 539 0,'0'0'145'15,"0"0"-19"-15,0 0-28 16,0 0 32-16,0 0-65 16,0 0-19-16,9-17-34 15,-9 17-6-15,0 31-6 16,0 12 31-16,0 8-23 16,-18 5 24-16,-8 7-30 15,-14 7 2-15,0 7 2 16,-5-1 6-16,-12-5-11 0,8-6-1 15,-9-11-9 1,18-6-36-16,13-11-237 0,-4-3-377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23.6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93 359 509 0,'0'0'122'15,"0"0"-57"-15,0 0 35 0,0 0 20 16,0 0-33 0,0 0-63-16,-93 8-11 0,128-8-11 15,32 0 18-15,30 0 14 16,1 0-23-16,-4 0-6 16,-6 0 1-16,-21 0-6 15,0 0 0-15,-32-2-103 16,-21 2-104-16,-6 0 7 15,-8 0-53-15,9 0-102 16</inkml:trace>
  <inkml:trace contextRef="#ctx0" brushRef="#br0" timeOffset="255">795 149 275 0,'0'0'197'0,"0"0"-62"15,0 0 37-15,0 0-48 16,0 0 18-16,0 0-39 15,-67-133-16-15,67 133-24 16,0 0-48-16,0 0-6 16,0 0-9-16,0 23-4 15,0 16 1-15,18 12 3 16,-9 4 0-16,9 8 15 16,-5-5-14-16,-4 4-1 15,-9-5 0-15,9-6 6 16,-9-8-7-16,9-10 1 15,-9-7-80-15,8-7-90 16,-8-4-115-16,0-7-148 0</inkml:trace>
  <inkml:trace contextRef="#ctx0" brushRef="#br0" timeOffset="1350">888 325 389 0,'0'0'139'0,"0"0"-28"16,0 0-8-16,0 0-33 16,0 0-51-16,0 0 6 15,125-114-3-15,-103 109-14 16,4 5 13-16,-8 0-21 0,13 0 0 16,-13 9 4-16,0 7 3 15,-5 5-12-15,-13 4 5 16,0 1-1-16,0 1 1 15,0 2 1-15,0 0 2 16,0-7 0-16,0-8 4 16,0-2-5-16,0-10-2 15,0-2 1-15,0 0 2 16,9 0-3-16,9-5 13 16,22-27 27-16,4-7-1 15,5-4 7-15,-9-5-18 16,0 6-14-16,-13 7 13 15,-10 10-4-15,-17 8 24 0,0 9 34 16,0 2-52 0,0 1 0-16,0 1-23 0,0 4 0 15,-17 0-12-15,8 0-2 16,0 0 8-16,9 0-2 16,0 0-11-16,0 18 13 15,0 4 0-15,0 10 5 16,0-4-11-16,0 3 12 15,18 3-6-15,-9 0 0 16,22 0 0-16,4 3-2 16,-4-3 2-16,5-4-6 15,-14-4-1 17,-4-1 3-17,-9-2 4 298,0-3-5-313,-9-3 4 15,0-3-5 17,-9-6-2-32,-18-2 8 31,-22-6 15-16,9 0-15 1,5 0 0 0,-5-23 13 62,22-10-13-78,-4-9 6 0,22-7 3 0,0-13-7 0,0-6 5 0,49-5-7 15,8 1 0-15,-17 7-7 0,-4 16 7 0,-14 14-35 0,-22 14-105 0,0 14-85 0,0 4-186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2:55:42.3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292 663 722 0,'0'0'142'0,"0"0"-26"0,0 0-13 15,0 0-19-15,0 0-26 16,0 0-36-16,0 0 4 16,0 0-18-16,0 0-3 15,29 0 0-15,-4 0-4 16,12 0 2-16,0 0-1 0,-12-3 4 15,0 3-6 1,3 0 0-16,-11 0-2 0,4 0-7 16,-21 0-111-16,0 0-175 15,8 0-127-15</inkml:trace>
  <inkml:trace contextRef="#ctx0" brushRef="#br0" timeOffset="357">684 477 463 0,'0'0'187'0,"0"0"-90"16,0 0 0-16,0 0-14 16,0 0-36-16,0 0-12 0,123-53-16 15,-94 53 13 1,-21 0-11-16,9 13-20 0,4 16 33 15,-13 5-17-15,0 3-13 16,-8 7 14-16,0-1-9 16,0 1-5-16,-16 0 8 15,-13-1-11-15,4-9 7 16,4-8-6 0,5-10 1-16,16-6 0 0,0-4-3 15,0-3 0-15,0 4-6 16,0-2 14-16,0 1-8 15,16-6 0-15,21 0 4 16,1 0 3-16,-5 0-7 16,20-21 2-1,-8-5-2-15,1-11-49 0,-1-2-144 0,-4-3-180 16</inkml:trace>
  <inkml:trace contextRef="#ctx0" brushRef="#br0" timeOffset="835">1191 169 338 0,'0'0'300'0,"0"0"-176"16,0 0-8-16,0 0-5 0,0 0-29 15,0 0-42-15,-25-89-13 16,33 82-12-16,9-3-14 15,20 4 10-15,-13-2-5 16,-7 8-6-16,3 0 0 16,-3 0 2-16,-9 0-5 15,0 0 3-15,5 5 0 16,-13 11-2-16,0 7 3 16,0 1-1-16,0 5 5 15,-21-3-1-15,13-8-2 16,-9 1-2-16,9-4 0 0,8-1-4 15,0-4 4 1,0 1 0-16,0-3-1 0,0-2 1 16,0-2 0-16,0 4 0 15,0-1 2 1,0 2-2-16,8-2 0 16,-8 2 1-16,0 1-6 0,0 3 9 15,0 0-9 1,0 3 2-16,-8-3-32 15,-21 0-12-15,5-2-25 0,-5-6-70 16,21-3-41 0,-1-2-100-16</inkml:trace>
  <inkml:trace contextRef="#ctx0" brushRef="#br0" timeOffset="4895">338 80 432 0,'0'0'214'16,"0"0"-152"-16,0 0 3 15,0 0 72-15,0 0-33 16,0 0-44-16,-87-82 12 15,50 82-19-15,0 14-19 0,-16 41-10 16,-1 27-2-16,13 20 5 16,12 13 1-16,29 3-19 15,0 1 7-15,62-10-12 16,12-6 1-16,4-8-5 16,9-12 0-16,12-7-10 15,-17-7-117-15,-12-9-377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35.4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0 152 356 0,'0'0'155'0,"0"0"3"0,0 0-91 16,0 0-8-16,0 0-25 15,0 0-21-15,165-56 20 16,-90 43-12-16,9 0-9 15,32-1 19-15,17-4-30 16,14 7 10-16,4-3-11 16,4 6-1-16,-30 3-1 15,-14 5-106-15,-40 0-188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35.9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102 52 357 0,'0'0'101'0,"0"0"3"15,0 0-17-15,0 0 29 16,0 0-17-16,0 0-53 15,-102-6-19-15,128 0-21 16,41-3 5-16,22 1 19 0,4-1-30 16,14 4 3-16,-14 0-7 15,-13 5-4-15,-13-4-143 16,-10 4-144-16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37.0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0 130 0,'0'0'304'15,"0"0"-183"-15,0 0-44 0,0 0 22 16,0 0-59-16,0 0-28 16,0-9-11-16,0 31 8 15,9 13 6-15,-9-1 13 16,0 6-20-16,0-3 19 16,0-4-25-16,13-2 2 15,-4-2 2-15,-9-3-1 16,9-7-5-16,0 1 1 15,0-6 6-15,0-5-2 0,4-4-5 16,-4-5 1 0,-9 0-1-16,9 0 0 0,0 0 0 15,9 0 11-15,13 0-3 16,-22 0-2-16,17-5-6 16,-12-1 0-16,-6-3 0 15,10 3 2-15,-18 1-2 16,9-4 6-16,0-2-2 15,0 1 0-15,4-8 3 16,-13 1 21-16,0 3 35 16,0-3-30-16,0-3-1 15,-13 4 10 32,-5 4-28-16,9 3 13-31,9 7 11 32,-9 2-32-17,9 0 6 17,0 0-12-17,0 0-15-15,0 23 10 0,0 16 5 31,0 9 6 1,0 0-6-1,0 8 5 0,0 1-8 0,9 2 3 1,9 4-3-1,4-1-29-15,-4-5-172-16,-9-3-108 46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38.4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182 289 69 0,'0'0'97'0,"0"0"-31"16,0 0 33-16,0 0-4 15,0 0-36-15,0 0 7 16,-174 51-10-16,174-51-15 16,0 0 28-16,0 0-32 15,0 0-22-15,0 0 19 16,18 0-34-16,22 0 31 0,0-9-21 16,-13 3-3-16,13 4-6 15,-23-1-1-15,10 0-12 16,4 3-97-16,-13-2-166 15,4 2-33-15</inkml:trace>
  <inkml:trace contextRef="#ctx0" brushRef="#br0" timeOffset="494">466 83 186 0,'0'-18'118'16,"0"1"-13"-16,0 3-47 0,0 3 15 15,0 2-60-15,0 0 19 16,13 7-22-16,14-1 2 16,-9 3-11-16,13 0 1 15,-5 0 2-15,14 0-1 16,-13 3 3-16,4 12-6 15,-4 1 0-15,-5 4 9 16,-22-3-17-16,0 6 13 16,0 2-5-16,0 1 22 15,-22-4-20-15,4-2 10 16,0-3-11-16,18-8 7 16,0-5-8-16,0 0 0 0,0-4 0 15,0 3-2-15,0 2 10 16,0 1-8-16,0 0 0 15,0 2 7-15,18 4-9 16,13 2 2-16,-4 3 0 16,-1 6-3-16,14 2 10 15,-8 7-7-15,-15 1 0 16,1-3 8-16,-9-4-4 16,-9-6 10-16,0-2-6 15,0-7 15-15,-36-5-21 16,-21-4 13-16,-10-2-2 15,0 0-2-15,10 0-22 16,-1 0-39-16,18-5-336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42.4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0 163 0,'0'0'131'0,"0"0"15"16,0 0-19-16,0 0-45 15,0 0-24-15,0 0-25 16,66 6-2-16,19-6-9 16,13 0-4-16,-1 0-9 15,-3 0 6-15,-28 0-15 16,-17 0-5-16,0 0 2 15,-31 0-202-15,13 11-249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43.5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94 76 409 0,'0'0'117'16,"0"0"-29"-16,0 0 29 16,0 0-24-16,0 0-39 15,0 0-2-15,-94-76-52 16,103 76-2-16,49 14-4 16,35 11 11-16,23 1-5 15,31-1 9-15,4 1 3 16,-18-3-24-16,-35 2-22 15,-32 3-206-15,-57 2-73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43.8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0 355 0,'0'0'169'0,"0"0"-73"0,0 0-45 16,0 0-6-16,0 0-13 15,0 0 6-15,115 20 1 16,-57-10-12-16,18 5-22 15,13-1 11-15,-5 6-14 16,14 3-2-16,-5 5 0 0,-9-3-14 16,-12 3-187-16,-28-3-152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44.1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0 218 0,'0'0'263'0,"0"0"-179"0,0 0-24 15,0 0 1-15,0 0-39 16,0 0 6-16,9 5-17 15,17 4 21-15,14 2 1 16,18 1-29-16,18-1 8 16,21 0-10-16,5 1 5 15,-4 2-7-15,-22-3 0 16,-18 3-43-16,-19 1-162 16,-39-1-172-16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13.1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138 525 180 0,'0'0'108'15,"0"0"-102"-15,0 0-6 16,0 0-64-16</inkml:trace>
  <inkml:trace contextRef="#ctx0" brushRef="#br0" timeOffset="325">138 525 432 0,'-107'-31'170'0,"107"19"-15"0,-9 1-26 16,-4-3-5-16,13 5-16 15,-9 6-16-15,9 0-4 16,0 1-36-16,0 2-21 16,0 0 11-16,0 0-34 15,0 0 13-15,9 0-21 16,22 11 5-16,9 22 3 0,5 16-5 15,21 16-2 1,5 11 4-16,-4 12 4 0,-9 6-9 16,-14-4 0-16,-4-5 7 15,-13-8-8-15,-5-15 1 16,-13-17 0-16,-9-14-4 16,0-13 1-16,0-10-50 15,-9-5-155-15,-13-3-253 16</inkml:trace>
  <inkml:trace contextRef="#ctx0" brushRef="#br0" timeOffset="1121">604 2039 364 0,'0'0'310'15,"0"0"-159"-15,0 0-7 16,0 0-16-16,0 0-26 0,0 0-46 16,-8-14-37-16,8 25-3 15,17 26-4-15,14 16 3 16,18 10 14-16,-13 5-29 16,-5 0 14-16,4 2-13 15,-12-2 5-15,-6-2-2 16,-8-7-3-16,-9-13-1 15,0-10 0-15,0-9-74 16,0-9-139-16,0-6-199 16</inkml:trace>
  <inkml:trace contextRef="#ctx0" brushRef="#br0" timeOffset="1533">875 2033 11 0,'0'0'543'0,"0"0"-430"15,0 0 24-15,0 0 15 16,0 0-87-16,0 0-35 16,-31-33-14-16,49 29 1 15,22 2 5-15,0 2-15 16,-4 0-5-16,4 2 3 15,-5 24 2-15,-13 11-7 0,5 8 0 16,-27 12-2 0,0 3 2-16,0 1 6 0,0 1-3 15,-27-7 6 1,-4-4-7-16,14-12-2 0,-1-14 0 16,18-7 4-16,0-12-4 15,0-4 0-15,0-2 0 16,0 0 1-16,26 0 6 15,14 0 31-15,9 0-2 16,-4 0-31-16,21-8 11 16,5-10-16-16,5-3-2 15,-1-3-11-15,1 1-185 0,-27-2-209 16</inkml:trace>
  <inkml:trace contextRef="#ctx0" brushRef="#br0" timeOffset="1924">1497 1951 545 0,'0'0'171'0,"0"0"-47"15,0 0 10-15,0 0-40 16,0 0-79-16,0 0 2 15,27-56-3-15,4 50-2 16,-4-2 24-16,13 2-26 0,-13-3 14 16,4 4 11-16,-5 1-26 15,-8 2 15-15,-5-1-2 16,-4 3-20-16,-9 0 22 16,0 0-14-16,0 0-2 15,0 0 6-15,0 0-14 16,9 34 0-16,0 15 19 15,0 16 11-15,-9 5 3 16,9 7-27 0,-9 0 3-16,9-7 5 0,-9-2-8 15,0-9-6-15,0-3 0 16,-9-7-93-16,-18-6-180 0,-4-7-425 16</inkml:trace>
  <inkml:trace contextRef="#ctx0" brushRef="#br0" timeOffset="26845">1382 301 518 0,'0'0'153'0,"0"0"-11"0,0 0-37 16,0 0 28-16,0 0-66 15,0 0-7-15,0-26-19 16,0 26-32-16,0 0-9 16,0 14 4-16,35 17-4 15,14 9 34-15,9 3-33 16,0 7 6-16,0 10-4 16,8-1 6-16,10 10-6 15,4 0-3-15,-5-3-14 16,-8 5-70-16,-9-4-218 0,-9 8-387 15</inkml:trace>
  <inkml:trace contextRef="#ctx0" brushRef="#br0" timeOffset="27179">2328 1496 715 0,'0'0'149'16,"0"0"-4"-16,0 0-27 16,0 0-33-16,0 0-66 0,0 0-16 15,0 33-3-15,9 6 0 16,31 6 4-16,-13 8 3 15,4 0 1-15,-4 1-6 16,-5 0-2-16,4-4 1 16,-17-7-3-16,-9-3 2 15,9-6-47-15,-9-9-138 16,14-5-143-16</inkml:trace>
  <inkml:trace contextRef="#ctx0" brushRef="#br0" timeOffset="27879">2568 1433 526 0,'0'0'102'0,"0"0"0"0,0 0-26 0,0 0-2 31,0 0-57-15,98-87-4-1,-40 87 2 1,-5 0-13 0,-4 2 9-16,0 24-11 15,-18-1 8 1,-13 6-12-16,-10 4 4 0,-8 1 0 0,0 6 3 0,0 1 2 0,0-4-3 0,-8-2-2 0,-1-5 11 0,0-3-7 0,9-11-4 0,0-3 0 0,0-3-1 219,18-4 7-204,8-6-6-15,14-2 8 16,18 0-7-1,9 0 10 1,8-8-11 15,14-17 0-15,4-9 0 0,5-6-85-16,-5-6-176 15</inkml:trace>
  <inkml:trace contextRef="#ctx0" brushRef="#br0" timeOffset="28001">3643 1122 308 0,'0'0'300'0,"0"0"-187"0,0 0 19 0,0 0-21 0,0 0-19 0,0 0-20 0,0 0-44 0,0-51-13 0,0 51-15 0,0 14-14 0,0 23 14 0,-13 8 11 0,13 6-10 0,0-3 7 0,0 6-8 0,0 0 0 0,0-1 0 0,22-1 8 0,5-6-7 0,4-8-1 0,4-6-2 0,5-14-6 0,9-6 4 0,-13-12 3 0,4 0-8 0,-5 0 18 0,-3-12-2 0,-6-9-3 0,-4-8-1 16,-22-5 24-16,0 6 5 16,0-3 16-16,-22 5-13 15,-22 9-34-15,-14 6 5 0,-9 11-6 16,1 0-5-1,8 0-3-15,18 17-6 0,0 15-76 16,13 4-132 0,18-2-190-16</inkml:trace>
  <inkml:trace contextRef="#ctx0" brushRef="#br0" timeOffset="31197">2155 0 248 0,'0'0'175'16,"0"0"-138"-16,0 0-11 15,0 0 7-15,0 0-28 16,0 0 52-16,80 43-28 16,-36-26-18-16,23 1 24 15,4-5-22-15,-4 4-1 16,-10-2-3-16,-12 1-4 0,-5 1-10 16,-22 1-85-1,-18 1-376-15</inkml:trace>
  <inkml:trace contextRef="#ctx0" brushRef="#br0" timeOffset="31690">1937 270 375 0,'0'0'35'0,"0"0"13"0,0 0 43 0,0 0-18 0,0 0-31 0,249 62-14 31,-182-34-16-15,-1 0-1-1,10 4-7 1,4-4-8-1,-14-3-48 17,-8 4-474-32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42.8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35 185 331 0,'0'0'135'0,"0"0"-20"0,0 0-6 16,0 0-22-16,0 0-27 15,0 0 1-15,0-65-31 16,0 65-1-16,0 0-26 16,0 0 8-16,0 0 0 15,0 0-11-15,-9 0 1 16,9 3 0-16,0 19-1 15,0 4 9-15,0 2-9 0,0 3 3 16,9 3 7-16,31 0-10 16,9-3 1-16,-4 0 1 15,12 1 8-15,-8 1-5 16,0-2-2-16,-13-2 3 16,-14-3 1-16,-4-1-7 15,-9-5 0-15,-9-3 1 16,0-1 6-16,0-1-7 15,-18-7 3-15,-31 1 0 16,0-4-2-16,5-2-1 16,-5-3-54-16,18 0-110 15,4 0-94-15,9-14-249 16</inkml:trace>
  <inkml:trace contextRef="#ctx0" brushRef="#br0" timeOffset="186">0 35 245 0,'0'0'92'15,"0"0"-42"-15,0 0 5 16,249-26-34-16,-125 26 7 16,0 0-28-16,-13 3-3 15,-31 23 1-15,-22 7-281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2:55:45.1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0 477 460 0,'0'0'287'0,"0"0"-188"16,0 0 17 0,0 0-10-1,0 0-48 16,0 0-45-15,25-49-1 0,4 49-8-16,-4 0-4 0,-9 7 0 0,5 17 5 15,-13 8-5 1,-8 2 3 0,0 3-3-16,0-3 7 15,-8-3-4 16,-13-1 0-31,5 0 1 16,7-3-3 0,1-7-1-16,0-1 1 15,8-6 1 79,0-5-2-94,0 0-1 0,0-5-2 16,0-3 3 15,33 0 0-15,12 0-2-16,17-29-36 15,0-11-105 1,0-4-230 15</inkml:trace>
  <inkml:trace contextRef="#ctx0" brushRef="#br0" timeOffset="140">256 205 370 0,'0'0'80'0,"0"0"-5"0,0 0 36 0,0 0-23 0,0 0-62 0,0 0 9 0,45-51-10 0,-28 46 2 0,3 2-7 0,-3-2-18 0,-1 2 8 0,5 3-5 0,-13 0 1 0,0 0-3 0,0 0 5 0,-8 0-3 16,0 0 4-16,0 0-9 0,0 0 11 0,0 0-3 0,0 0-6 0,0 0 2 0,0 0 7 0,0 8 2 0,0-5-1 0,0-3-12 0,0 5 0 0,0-2 0 0,0 5 4 0,0 3 1 0,9-1-5 0,7 0 2 0,5 1 0 0,3 2 1 0,-3-5-3 0,-4 3 0 0,-9-1 1 0,0-2-1 15,0 0 0-15,-8-1 0 0,0 2 0 16,0-2 3-16,0 5-2 16,-16 3 3-16,-21-2-3 15,12-2 4-15,-4-4-5 16,13 1-27-16,-1-3-71 15,17-2-147-15,0-3-371 0</inkml:trace>
  <inkml:trace contextRef="#ctx0" brushRef="#br0" timeOffset="588">664 120 328 0,'0'0'193'0,"0"0"-73"0,0 0 4 16,0 0 8-16,0 0-61 16,0 0 21-16,0 0-7 15,12-34-30-15,-12 34-1 16,0 0-36-16,0 0 8 15,0 0-11-15,8 0-14 0,-8 0-1 16,8 10 1 0,9 12-1-16,-9 4 5 0,0 3-2 15,5 0 6-15,-5-3-9 16,-8-2-11-16,0-4 0 16,0 2-133-16,0-4-140 15,0 0-338-15</inkml:trace>
  <inkml:trace contextRef="#ctx0" brushRef="#br0" timeOffset="842">746 585 531 0,'0'0'136'16,"0"0"-39"-16,0 0 33 16,0 0-53-16,0 0-55 15,0 0-9-15,78-21-13 16,-32 13 0-16,-9 4-52 16,16-5-59-16,-20-1-135 15,12 2-185-15</inkml:trace>
  <inkml:trace contextRef="#ctx0" brushRef="#br0" timeOffset="1138">1146 399 349 0,'0'0'243'0,"0"0"-99"16,0 0 13-16,0 0-28 15,0 0-50-15,0 0-36 16,-9-8-12-16,9 8-6 15,0 0-25-15,0 18 8 16,0 10-6-16,0 10 4 16,0-2 9-16,0 5-15 15,0-3 3-15,0 1-6 16,0-1 3-16,-12-4-32 16,4-8-82-16,8-5-124 0,0-6-285 15</inkml:trace>
  <inkml:trace contextRef="#ctx0" brushRef="#br0" timeOffset="1399">1146 42 466 0,'0'0'152'0,"0"0"-16"0,0 0 18 32,0 0-12-32,0 0-64 0,0 0-49 15,0-40-5-15,24 40-11 0,13 5 0 16,9 19 1 0,7 10-13-16,-12 8 18 0,13 11-14 15,-17 12-5 1,-12 9 9-16,-13 10-7 0,-12 5-1 15,-12 1-1-15,-50 5 0 16,-33 17-3-16,-32 5-177 16,-14 4-337-16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8:15.2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289 1406 473 0,'0'0'147'0,"0"0"-63"0,0 0 46 15,0 0-54-15,0 0-24 16,0 0-27-16,66 2-9 16,20-4 108-16,38-27-54 15,28-5-24-15,9 0-15 16,-21 2-30-16,-4 9 16 16,-33 6-17-16,-21 7-1 15,-28 8-4-15,-30 2-43 0,-15 0-63 16,-9 16-91-16,-9 15-46 15,-52 3-263-15</inkml:trace>
  <inkml:trace contextRef="#ctx0" brushRef="#br0" timeOffset="174">519 1587 44 0,'0'0'163'0,"0"0"-18"15,0 0 9-15,0 0 12 16,0 0-47-16,0 0-13 15,83 26 63-15,16-26-43 16,16-8-51-16,9-8-16 16,-9-3-47-16,-16 5-1 0,-21-2-11 15,0 3-11 1,-24-1-100-16,-25 6-408 16</inkml:trace>
  <inkml:trace contextRef="#ctx0" brushRef="#br0" timeOffset="-1270">532 303 761 0,'0'0'199'0,"0"0"-30"16,0 0-11-16,0 0-39 16,0 0-71-16,0 0 8 15,-29-15-19-15,29 15-34 16,0 0 28-16,0 0-27 16,0 0-4-16,0 0 1 15,0 24 8-15,-8 14-9 16,-9 15 0-16,9 8 8 15,-13-2-8-15,21 0 0 16,0-1 0-16,0-9-3 16,0-9 8-16,0-9-5 15,0-10 0-15,0-4-20 0,0-10 18 16,9-4-47-16,-9-3-28 16,12 0 0-16,-12 0-59 15,8 0-6-15,17-9-52 16,-9-14-126-16,13-1-10 15</inkml:trace>
  <inkml:trace contextRef="#ctx0" brushRef="#br0" timeOffset="-729">626 540 238 0,'0'0'130'0,"0"0"1"16,0 0 23-16,0 0-55 15,0 0-15-15,0 0 4 16,0-121-38-16,0 119 29 0,0-1-44 15,13 0-6-15,-13 3 5 16,8 0-33-16,8-3 2 16,9 1-3-16,12-3 6 15,0 2-14-15,-12 3 8 16,4 0 0-16,-13 0-7 16,1 0 5-16,3 5 2 15,-11 11-7-15,-1-1-16 16,-8 4 21-16,0 5-13 15,0 2 15-15,-17-2 16 16,-3-3-16-16,-5-5 0 16,5-6 7-16,11-2 6 15,1-6-16-15,8-2 3 0,0 0 0 16,0 0 15-16,0 0-11 16,0 0-1-16,0 0-3 15,0 0-14-15,0 0 9 16,17 0-7-16,11 5 12 15,9 6 7-15,-4 3 0 16,-4 1-7-16,-4 3 0 16,-9 4-5-16,5-2-2 15,-13 1-1-15,-8 5 0 16,0-2 1-16,0 0 7 16,-8-3-7-16,-29-3 5 15,-8-4-9-15,3-7 10 0,-3-4-59 16,16-3-42-16,13 0 35 15,16 0-8 1,0-7-14-16,8-18-35 0,29-3 2 16,17-7-43-16</inkml:trace>
  <inkml:trace contextRef="#ctx0" brushRef="#br0" timeOffset="-327">1141 561 385 0,'0'0'212'0,"0"0"-36"16,0 0-58-16,0 0 0 16,0 0 9-16,0 0-59 0,-8-29-27 15,8 29-16-15,0 0-25 16,0 0-5-16,-8 13-7 16,0 16 1-16,8 11 7 15,0 2 4-15,0 0 0 16,0-6-4-16,0-5 1 15,16-12 0-15,5-5 3 16,3-13-1-16,1-1 1 16,12 0 2-16,0 0 0 15,-4-15 28-15,-4-14-12 16,-12 0 41-16,-9-5 8 16,0-5-30-16,-8 2 11 15,0 5-38-15,0 6-2 16,-33 8-16-16,-12 7 5 0,-1 5 3 15,14 6-11-15,-6 0-14 16,22 0-16-16,-13 14-72 16,21 10-76-16,-9 2-70 15,9 5-194-15</inkml:trace>
  <inkml:trace contextRef="#ctx0" brushRef="#br1" timeOffset="112960">1137 278 299 0,'0'0'249'0,"0"0"-100"16,0 0-15-16,0 0-27 15,0 0-10-15,-124-151-21 16,75 120-36-16,5 1 19 0,-5 7-26 15,0 2-16 1,-9 8 3-16,1 4-14 0,-10 9-6 16,-18 0 0-16,-3 12 7 15,-6 30-15-15,-3 21 8 16,12 13 0-16,10 14-8 16,17 12 8-16,18 15 0 15,22 4 0-15,18 5-16 16,0-6 14-16,18-3-20 15,31-10-1-15,17-8 8 16,-8-5-22 0,18-9 7-16,-1-12-46 0,23-11-20 15,9-17 15-15,-5-16 4 16,22-17 20 0,-17-12 54-16,8 0 3 0,10-35 12 15,-19-10 21-15,-3-9-1 16,-15-9 55-16,-21-10-7 15,-18-12 13-15,-14-17 16 16,-35-17-25-16,0-19-16 0,0-9-17 16,-57-6-37-1,-19 5 20 1,-22 19-34-16,-13 19-5 0,-13 27 2 0,-23 29-37 16,-4 45-57-16,-22 15-149 15,-9 70-256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20:23.47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 12 606 0,'0'0'169'0,"0"0"-63"15,0 0 17-15,0 0-12 16,0 0-65-16,0 0 2 0,9 0-37 16,35 0-2-16,27 0 33 15,14 0-41-15,12 0 9 16,6 0-10-16,3 0 9 16,19 0-9-16,-1-3 0 15,9 3 5-15,-8 0-1 16,-28 0-4-16,-21 0 0 15,-27 0-2-15,-22 0 13 16,-27 0-13-16,8 0 2 16,-8 0 0-16,0 0-5 0,0 0 5 15,0 0 0 1,0 0-2-16,0 0 14 0,-8 0-12 16,-28 0 3-16,-44 0 5 15,-13 0 8-15,-14 3-16 16,-8 2 0-16,12 1-3 15,-12 0 15-15,-10 2-10 16,-12 1-2-16,3 3 1 16,32-2-8-16,13-7 7 15,32-3 0-15,39 0 0 16,0 0 8-16,18 0-8 16,0 0 0-16,0 0 2 15,0 0-14-15,0 0 11 16,18 0-19-16,66-5-18 15,41-7 38-15,57 4 7 0,22-3-7 16,5-1 5-16,-9 6-6 16,-27 1 1-16,-39 2 0 15,-37 3-3-15,-48 0 11 16,-22 0-8-16,-27 0 0 16,0 0 0-16,0 0-5 15,-9 0 5-15,-67 0 0 16,-30 0 16-16,-36 12-8 15,-23 2-1-15,1-3-7 16,4 1 9-16,4-2-2 16,14-2-7-16,18 1 0 15,35-3 2-15,31-3 8 16,32-3-10-16,26 0 0 16,0 0 7-16,0 0-20 0,8 0 2 15,59 0 11-15,49 0-4 16,39 0 12-16,5-9 0 15,4-2-8-15,-30 3 0 16,-28 2 6-16,-21 0-6 16,-28 3 0-16,-25 3-2 15,-32 0 17-15,0 0-15 16,0-3 3-16,-23 1 2 16,-61-1 6-16,-40 0 1 15,-50 3-12-15,-8-3 1 16,-9 1 10-16,27-4-4 0,39 0 5 15,50 0-8 1,35 4 8-16,31-1-12 0,9 3 0 16,9 0-4-16,62 0-33 15,31 0 15-15,45 0-92 16,4 0-188-16,4 0-182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20:28.2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653 149 498 0,'0'0'192'0,"0"0"-43"16,0 0-18-16,0 0-4 15,0 0-14-15,0 0-65 16,0 0-17-16,-31-6-7 16,31 6-23-16,0 0 21 15,0 0-22-15,0 0 0 16,0 21 13-16,-26 10-12 15,-5 11 19-15,-5 3-13 16,-13 11-1-16,-9 10 2 16,-8 5-7-16,-1-1-1 15,9-4 0-15,1-7 7 16,17-14-7-16,13-16 0 0,5-13 7 16,13-10-13-16,9-6 8 15,0 0-2-15,0 0 9 16,0-11 1-16,0-17-9 15,31-15-1-15,4-10 4 16,5-10-5-16,9-11 1 16,-4-8 0-16,4-5 2 15,8-4 6-15,-8 8-8 16,-9 16 0-16,-13 19 5 16,-9 22-11-16,-18 18 6 15,13 6 0-15,-13 2-3 16,0 0 8-16,0 0-5 15,0 0 0-15,0 0-9 0,-13 0 8 16,-23 22-21 0,-22 17 22-16,-8 12 6 0,-14-3-1 15,4 1-5-15,1-4 0 16,17-8 8-16,18-6-12 16,22-8 4-16,9-12 0 15,9-8-6-15,0-3-1 16,0 0 7-16,9 0-4 15,49-17 4-15,17-20 0 16,14-8 0-16,-4-6 0 16,-19 0 2-16,1 8 8 15,-9 6-10-15,-18 12 0 0,-5 11 5 16,-12 11-17-16,-15 3 11 16,19 0 0-16,-14 5-7 15,5 21 7-15,-9-1 1 16,0 1 0-16,0 5 4 15,-9 3-9-15,0 3 5 16,0 3 0-16,0 2-3 16,0 6-17-16,0 3-61 15,0 6-114-15,0-1-139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20:28.2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169 139 315 0,'0'0'130'0,"0"0"-12"16,0 0 6-16,0 0 13 15,0 0 2-15,0 0-34 16,-9-96 9-16,9 93-34 15,0 3-41-15,0 0 20 16,0 0-41-16,0 0-3 16,0 0-15-16,0 23 1 15,0 18-1-15,0 19 0 16,-18 4 2-16,1 3 2 16,-6-2-2-16,-3-3-2 15,-5-11 0-15,13-12-16 16,0-4-49-16,9-15-131 0,9-6-120 15,0-14-201-15</inkml:trace>
  <inkml:trace contextRef="#ctx0" brushRef="#br0" timeOffset="736">240 157 506 0,'0'0'204'16,"0"0"-74"-16,0 0-1 15,0 0-11-15,0 0-54 16,0 0-23-16,54-148-6 16,-15 139-25-16,-7 9 10 15,3 0-20-15,5 0 1 47,-4 14-5-47,4 15-4 16,-23 5 3-1,-8 5 1-15,-9 4 4 0,0 2 0 16,0 4 0 0,-17-13 2-16,8-1-1 406,0-13-1-406,9-8-11 0,0-14 6 0,0 0 5 0,0 0 1 0,0 0 8 0,9-26-4 0,8-10 14 0,15-4-12 0,3 1 18 0,-4 2 21 0,-4 0-29 0,-5 6 14 0,5 5-12 0,-10 1-6 0,-3 5 16 0,-5 11-19 0,-9 6 3 0,0 3 15 0,0 0-26 0,0 0 8 0,0 0-10 0,0 0-22 0,0 0 19 0,-9 9-8 0,9 14 11 0,0 2 1 0,0 1 10 0,0-1-14 0,26-2 3 0,-8 2-3 16,4 3-8-16,5 1 7 0,-9 5 4 0,4 3-4 0,-13 0-4 0,9-4 1 0,-18-7 7 0,9-3-4 0,-9-7-4 0,0-1-2 0,0-1 7 0,-9-4-4 0,-18 5 14 0,-13-15-7 0,13 0 10 0,-13 0-7 0,14 0 14 0,4-6-16 0,13-25 4 0,9-14-2 0,0-17 6 0,0-6-9 0,40 4 0 0,-5 6 8 0,-4 18-12 0,-4 6 4 0,4 12 0 0,-13 5-6 0,-9 0 5 0,0 8-3 0,-9 1-33 15,13 2-52-15,5 3-30 16,-18 1-127-16,9 2-102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20:32.3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458 134 541 0,'0'0'197'16,"0"0"-121"-16,0 0 47 16,0 0-8-16,0 0-66 15,0 0 3-15,18-6-35 16,-18 6 7-16,0 0-12 15,0 0-3-15,0 12 1 16,0 13-3-16,-9 9 44 16,-27 6-6-16,-4 3-40 15,-17 4 15-15,-1 2-10 16,0-4-2-16,0-6 0 0,1-8-8 16,21-5 2-1,5-8-3-15,13-8 1 0,0-4 0 16,18-6-1-16,0 0 11 15,0 0-12-15,0 0 2 16,0 0-2-16,0-11-6 16,27-23 8-16,31-12 0 15,9-7 0-15,-1-7 13 16,10 1-9-16,-5 2-4 16,-27 9 1-16,-4 6-5 15,-13 13 5-15,-14 7-1 16,-4 11 9-16,-9 5-1 0,0 6-5 15,0 0-3 1,0 0 7-16,0 0-16 0,0 0 9 16,0 0-9-16,0 0 9 15,-9 0-30-15,-40 11 30 16,-8 11 2-16,-19 1 11 16,5-2-18-16,18-5 9 15,-5-2-4-15,0-6 0 16,18-3 13-16,22-5-13 15,9 0 0-15,9 0 1 16,0 0-1-16,0 0 0 16,18-13 0-16,31-16-10 15,27-7 18-15,8 5-8 0,14 2 0 16,-5 8 3 0,-13 3-10-16,-13 11 7 0,-10 0 0 15,-30 7-6-15,4 0 16 16,-13 0-15-16,-9 0 5 15,9 17-3-15,-5 8-13 16,-13 4 16-16,0 8 0 16,0 3-6-16,0 2 3 15,-13 0-13-15,-5 6-129 16,9 0-181-16,0 3-143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20:33.0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22 153 481 0,'0'0'236'0,"0"0"-70"15,0 0-16 17,0 0-22-32,0 0-19 15,0 0-70 1,0-63 10 15,0 63-40-31,0 0 0 31,0 7-18-31,0 31-15 32,0 9 24-17,0 10 10 1,0 0 4 0,0 2-14-1,-13 3 0 48,4-5 6-63,9-3-18 0,0-9-105 0,0-14-85 0,0-9-215 0</inkml:trace>
  <inkml:trace contextRef="#ctx0" brushRef="#br0" timeOffset="503">262 24 430 0,'0'-12'124'0,"0"10"-11"0,0-1 1 0,18 3-59 0,0 0-13 0,22 0-34 0,-5 0 15 0,5 0-5 0,0 0-13 0,-13 14 8 0,-18 14-13 0,0 5 13 0,-9 13-4 0,0 3-8 0,-27 7 1 16,-22-2 12-16,0 5-12 16,5-10-2-16,13-10 3 15,13-8 4-15,18-11-6 0,0-17-1 16,0 0 0-16,0-3-12 15,0 0 24-15,49 0-6 16,9-26 16-16,26-8-18 16,0-5 24-16,-4-4-28 15,14-2 2-15,-5-6 5 16,-14 0 1 0,10 6-6-16,-28 5 13 0,-17 17-13 15,-22 9 33-15,-18 9 7 16,0-1 8-16,0 1 3 15,0-4-53-15,0 3 22 16,-18 1-22-16,-13-2 7 16,13 5-16-16,1 2 9 15,-14 0-5-15,-5 0-6 16,-4 9 16-16,0 13-5 0,13 2 0 16,10-2 6-16,17-3-20 15,0 1 14-15,0-8-10 16,0-4 8-16,8-5-29 15,19-3 31-15,4 0-5 16,5 0 10-16,4-11-3 16,-22 1-2-16,4 2 0 15,-13 3-1-15,-9 5 8 16,0 0-7-16,8 0 0 16,-8 0-14-16,9 28 8 15,-9 9 2-15,0 5 4 16,0 3-3-16,0 4 8 0,0-4-5 15,0-3 0 1,0-3-34-16,0 2-89 0,0-11-136 16,0-1-348-16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20:38.0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28 625 0,'0'0'199'0,"0"0"-64"16,0 0 31-16,0 0-76 15,0 0-57-15,0 0-33 16,0 17 10-16,0 29-10 16,0 10 8-16,0 4 7 15,0-3-14-15,0-1-1 16,0-5 0-16,9-3-2 0,-9-11 6 15,0-6-8-15,0-7-69 16,0-9-176-16,8-3-70 16,-8-6-309-16</inkml:trace>
  <inkml:trace contextRef="#ctx0" brushRef="#br0" timeOffset="456">200 131 314 0,'0'0'202'0,"0"0"-97"0,0 0-5 15,0 0 9-15,0 0-76 0,0 0-2 16,146-131-16-16,-119 131-8 16,4 0 6-16,-13 0-13 15,-1 0 0-15,-8 14-4 16,5 0 7-16,-5 3-3 15,-9 6 0-15,0 3 5 16,0-2-6-16,-23 5 1 16,-3-3 0-16,-5-3 10 15,13-5-2-15,0-3-8 16,18-6 0-16,0-3 10 16,0-4-16-16,0 1 6 15,0 0 0-15,27 3 9 16,22 3-4-16,-1-4 2 15,10 3-7-15,-9 1 11 0,-13-1-10 16,-5 7-1-16,-14 2 0 16,-8 0-9-1,-9 5 15-15,0 1-6 0,0-3 0 16,0-1 8-16,0-5-7 16,-17 0-1-1,-15-2 0-15,-3-3 11 0,-5-3-11 16,13-6 0-16,5 0-72 15,4 0-139-15,9-4-42 16</inkml:trace>
  <inkml:trace contextRef="#ctx0" brushRef="#br0" timeOffset="840">813 147 398 0,'0'0'190'16,"0"0"-29"-16,0 0-53 15,0 0 8-15,0 0-54 16,0 0-18-16,-9-39-21 16,9 39-23-16,-9 10-4 15,0 25-1-15,9 10 10 16,-9-1 8-16,9-1-13 16,0 2 0-16,18-1 0 15,22-7 6-15,4-6-6 16,5-11 3-16,9-12 11 0,-9-8-13 15,-9 0 10-15,-5-8 4 16,-4-24 85-16,-13-7-39 16,-9-4 9-16,-9-10-7 15,0-4-35-15,0-3 13 16,-40 4-29-16,5 7-9 16,-5 16 5-16,-9 10-8 15,4 18 0-15,-4 5-2 16,1 0-67-16,-1 28-56 15,13 14-158-15,-13 7-379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9:33.336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1177 906 427 0,'0'0'119'0,"0"0"-64"16,0 0 8-16,0 0 25 15,0 0-54-15,0 0-22 16,58-23 45-16,-1 4-35 15,10-4-2-15,0 5-4 0,17-6-13 16,-8 1 3 0,4 3-6-16,-23 4-89 0,-21 7-245 15</inkml:trace>
  <inkml:trace contextRef="#ctx0" brushRef="#br0" timeOffset="-7235">6251 2141 465 0,'0'0'160'15,"0"0"-46"-15,0 0-15 16,0 0-17-16,0 0-8 16,0 0-31-16,0-4-13 0,0 27-13 15,-36 20-6-15,-22 10 36 16,0 8-33-16,1-5-10 15,-1 1 4-15,0-4-7 16,9-2-1-16,0-6 0 16,5-8-71-16,4-6-119 15,13-8-94-15,14-9-228 16</inkml:trace>
  <inkml:trace contextRef="#ctx0" brushRef="#br0" timeOffset="-6175">2950 3406 479 0,'0'0'130'0,"0"0"-86"16,0 0 39-16,0 0 31 16,0 0-83-16,0 0-14 0,-14 0-6 15,45-5 1 1,5-9 28-16,4-4-31 0,9 4-7 16,-9 3 10-16,-23 2-12 15,1 7-20-15,-9 2-96 16,0 0-164-16,4 0-100 15</inkml:trace>
  <inkml:trace contextRef="#ctx0" brushRef="#br0" timeOffset="-6703">3789 2922 536 0,'0'0'156'16,"0"0"-35"-16,0 0 7 15,0 0-4-15,0 0-71 16,0 0-7-16,0-17-27 15,0 17-15-15,0 39-1 0,0 18 0 16,0 11 29-16,0 3-25 16,22-3-1-16,-4-6-2 15,9-5-3-15,-5-8-1 16,-13-8 0-16,0-6-22 16,-9-10-112-16,0-8-127 15,0-9-152-15</inkml:trace>
  <inkml:trace contextRef="#ctx0" brushRef="#br0" timeOffset="-5037">4087 2879 374 0,'0'0'146'15,"0"0"5"-15,0 0-16 16,0 0-40-16,0 0-5 16,0 0-37-16,-18-25-2 15,18 25 8-15,0-2-44 16,0-2 11-16,0 2-17 15,0-1-4-15,0-4 7 16,27 5-8-16,4 2-4 0,-4 0 0 16,13 0-5-16,-14 0 5 15,5 26 0-15,-4 5-9 16,-18 12 4-16,-9 10-2 16,0 9 7-16,0 6-3 15,-27 1 16-15,-13-5-13 16,-18-7 0-16,23-12 1 15,-5-14-17-15,13-13 15 16,14-13 1-16,13-5 5 16,0 0 4-16,0 0-5 15,0 0-4-15,22-5 4 16,14-15 3-16,13 0-7 16,-9 0 0-16,-5 2 4 0,-4 5 0 15,9-1-4-15,-22 8 0 16,0 0-67-16,-1 0-77 15,-3 6-36-15,4-2-45 16,-10-1-61-16</inkml:trace>
  <inkml:trace contextRef="#ctx0" brushRef="#br0" timeOffset="-3664">4740 2733 192 0,'0'0'71'0,"0"0"-40"16,0 0 20-16,0 0-24 15,0 0 4-15,0 0-6 16,0-6-17-16,0 3-8 0,0-1-7 16,0 4 7-16,0 0 11 15,0 0-11-15,0-1 10 16,0 1 9-16,0 0 12 16,0 0 23-16,0 0 16 15,0-4-2-15,-22 2 23 16,4 2-81-16,9-3 8 15,0 3 7-15,0-3-4 16,9 3 25-16,0 0-12 16,-13 0-8-16,13 0 13 15,0 0-29-15,0 0 8 16,0 0-4-16,0 0-12 0,0 0 12 16,0 0-14-16,0 0 0 15,0-3 2-15,0 3 2 16,0 0-4-16,0-2 1 15,0 2 4-15,0-4 9 16,0 4-7-16,0 0-6 16,0-3 18-16,0-5-15 15,13-6 1-15,14-3-2 16,13 0 4-16,-4-3-6 16,21 3-1-16,-17 3 0 15,-4 3 0-15,-5 5 1 16,-22 0-1-16,0 6 0 15,0 0 4-15,13 0-11 0,-13 0 5 16,8 3-6-16,6 29 1 16,-6 7 6-16,-8 12 1 15,0 8 0-15,-9 10 5 16,0-2 0-16,0-2-5 16,0-3 0-16,0-5 2 15,9-12-1-15,-9-5-1 16,9-8 0-16,4-13-6 15,-13-5-61-15,0-5-146 16,0-1-119-16</inkml:trace>
  <inkml:trace contextRef="#ctx0" brushRef="#br0" timeOffset="-3470">4855 3080 182 0,'0'0'244'0,"0"0"-167"16,0 0-7-16,0 0-13 16,0 0 12-16,0 0-23 15,267-152-37-15,-183 109 8 16,23 1-17-16,-40-4-16 16,-10 4-231-16</inkml:trace>
  <inkml:trace contextRef="#ctx0" brushRef="#br0" timeOffset="-2892">5286 889 174 0,'0'0'190'0,"0"0"-67"0,0 0-20 16,0 0 1 0,0 0-43-16,0 0 0 0,18-6-6 15,-18 6-15-15,0 0 12 16,0 0-32-16,0 0 6 16,0 10-11-16,0 26-7 15,-40 15 26-15,-9 3 7 16,-4 5-39-16,-5-2 18 15,-22 8-20-15,5-2 0 16,8 4-3-16,-8 1-62 16,8-6-167-16,18-11-187 15</inkml:trace>
  <inkml:trace contextRef="#ctx0" brushRef="#br0" timeOffset="-339">4393 388 623 0,'0'0'142'16,"0"0"-26"-16,0 0-14 0,0 0 3 0,0 0-79 16,0 0-23-1,125-105 6-15,-36 68-4 31,22-4-5-15,13-2 0-16,-8 4 0 16,-27 4-12-1,-5 7-137-15,-26-1-137 32,-18 1-392-17</inkml:trace>
  <inkml:trace contextRef="#ctx0" brushRef="#br0" timeOffset="302">2154 349 514 0,'0'0'150'0,"0"0"-34"15,0 0 6-15,0 0-27 16,0 0-37-16,0 0-33 15,-22-25-25-15,22 47 0 16,0 17 5-16,40 10-1 16,-13-2 9-16,22 6-13 15,-9-7 0-15,-5 6-2 16,5-1 14-16,-9 0-12 16,-4-6 0-16,-9-6-52 15,4-4-80-15,-13-13-106 16,0-4-216-16</inkml:trace>
  <inkml:trace contextRef="#ctx0" brushRef="#br0" timeOffset="671">2612 357 352 0,'0'0'142'0,"0"0"-41"16,0 0-10-16,0 0-8 16,0 0-35-16,0 0-35 15,98-121 3-15,-63 121-10 16,14 0 2-16,-18 14-8 0,-4 14 1 16,-9 12-8-16,-18 5 10 15,0 12-3-15,0 2 12 16,-9 6-11-16,-18-3 0 15,5-5 7-15,4-15-7 16,9-16 13-16,9-15-14 16,0-5 0-16,0-4 6 15,27-2-5-15,22 0 20 16,0-2-7-16,17-24-14 16,1-7 11-16,-9-4-11 15,-10-3-75-15,-12 4-288 16</inkml:trace>
  <inkml:trace contextRef="#ctx0" brushRef="#br0" timeOffset="1096">3323 156 377 0,'0'0'171'15,"0"0"-49"-15,0 0 6 16,0 0-34-16,0 0-38 16,0 0-11-16,-40-28-31 15,31 28-8-15,0 11 0 0,0 17-1 16,-4 4 2 0,13-4-7-16,0 0 0 0,0 0-4 15,0-5 9-15,13-1-5 16,14-4 0-16,-1 1 6 15,5-1-4-15,-4 1-1 16,4 7 0-16,-13-3 1 16,13 2-1-16,-13 3-1 15,-9-6 1-15,0 1 3 16,-9-5 4-16,0-5-8 16,0 2 0-16,0-1-5 15,0-1 13-15,-9 5-8 16,-18-4 7-16,-22-1-2 15,9 3-10-15,5-8-10 16,-14-6-100-16,18-2-105 0,4 0-178 16</inkml:trace>
  <inkml:trace contextRef="#ctx0" brushRef="#br0" timeOffset="1302">3292 136 382 0,'0'0'116'0,"0"0"-56"16,0 0 18-16,0 0-2 15,0 0-48-15,0 0 11 16,222-110-31-16,-173 101-8 0,4 1 4 16,-13 2-4-16,-9 3-111 15,-13 3-444-15</inkml:trace>
  <inkml:trace contextRef="#ctx0" brushRef="#br0" timeOffset="-2420">2065 2398 522 0,'0'0'88'0,"0"0"33"15,0 0-10-15,0 0-43 16,0 0-35-16,0 0-31 0,23-23 6 16,12 10 5-16,14-1-5 15,18-1-5-15,-10 1-3 16,10-3-24-16,0-9-188 15,-1-3-250-15</inkml:trace>
  <inkml:trace contextRef="#ctx0" brushRef="#br0" timeOffset="-2088">2736 1903 402 0,'0'0'104'0,"0"0"8"0,0 0-36 16,0 0 11-16,0 0-37 16,0 0-15-16,-9-40 6 15,9 40-31-15,0 0-7 16,0 0-3-16,0 20-7 15,0 19 7-15,18 16 34 16,13 4-25-16,-4 3 12 16,4 0-16-16,5 1-5 15,-5-4 11-15,4-6-9 0,-4 0 0 16,-4-8-2 0,-5-9-61-16,-4-13-193 0,-9-11-428 15</inkml:trace>
  <inkml:trace contextRef="#ctx0" brushRef="#br0" timeOffset="-1691">3016 1985 271 0,'0'0'161'16,"0"0"-67"-16,0 0-24 15,0 0 12-15,0 0-48 16,0 0-16-16,45-82-18 0,-5 82 3 16,-9 9-9-16,-5 21 6 15,1 10 0-15,-5 3 2 16,-22 5 2-16,0 0-4 16,0 0 4-16,0-2 1 15,0-7-8-15,0-5 3 16,0-9 0-16,-9-8 0 15,9-8 14-15,0-6-19 16,0-1 5-16,0-2 0 16,0 0 8-16,36 0-4 15,22-11 5-15,-1-15-2 16,19-7-2-16,-9-7-2 0,4-2-3 16,-18-1 0-16,-4 1-26 15,-18 1-163-15,-22 11-364 16</inkml:trace>
  <inkml:trace contextRef="#ctx0" brushRef="#br0" timeOffset="-1331">3607 1651 447 0,'0'0'128'15,"0"0"-21"-15,0 0-27 16,0 0-50-16,0 0-19 16,0 0-1-16,-9 105 13 0,0-46 15 15,9 3-18-15,0 3 13 16,0 1-25-16,0-4-4 16,27-5 3-16,13-10-7 15,18-10 0-15,-1-14 10 16,10-10-7-16,-9-13 4 15,-9 0 4-15,-14 0-10 16,-4-22 14-16,-22 0 2 16,-9-1 30-16,0-2 9 15,-26 3-40-15,-46 8-2 0,-12 7-14 16,0 7-20 0,17 0 2-16,18 0-67 0,9 15-130 15,22 2-244-15</inkml:trace>
  <inkml:trace contextRef="#ctx0" brushRef="#br1" timeOffset="64114">995 3047 430 0,'0'-23'206'16,"0"0"-32"-1,9 7-67 1,-9-2 31-1,0 10-41 1,0-1-11-16,0 9-1 0,0 0-65 16,0 0 15-16,0 0-10 0,0 0-22 15,0 0 24-15,0 0-27 0,-18 0 0 0,-22 21 6 16,-18 12 3-16,-26 10-1 16,-14 2-8 15,-9 0 13-31,-4 0-19 15,-13 6 6 376,8-6 0-391,19-4-6 0,21-11 12 0,36-10-6 0,13-8 0 0,19-6 11 0,8-4-14 0,0-2 3 0,0 3 0 0,0-3-13 0,0 0 7 0,8 0 6 0,50-31-3 0,18-7 10 0,8-12-12 0,23-6 5 0,8-7 0 0,1-8-11 0,-1 5 18 0,-13 2-7 0,-13 13 0 0,-22 14 8 0,-32 15-16 0,-21 11 8 0,-14 5 0 0,0 3-2 0,0 3 8 0,0 0-6 0,0 0 0 0,0 0 5 0,0 0-13 16,0 0 8-16,0 0 0 0,0-3-14 0,-58 3 5 0,-22 0 9 0,-13 0 0 0,-14 0 9 0,1 0-16 0,12 12 7 0,19-4 0 0,8 4-10 0,18-3 6 0,18-2 3 0,13-1 1 0,9-3-23 0,9-1 17 0,0-2 6 0,0 0 0 0,0 0-12 0,0 0 14 0,0 0-2 0,0 0 0 0,0 0-2 0,0 0-7 0,0 0 9 0,0 0-5 0,9 0-12 0,9 0 21 0,4-2-4 0,-22-1 0 0,9 0 13 15,0 3-17-15,-9-3 4 16,0 3 0-16,0 0-1 0,0 0 5 16,0 0-4-16,0 0 0 15,0 0 13-15,0 0-18 16,0 0 5-16,0 0-2 15,0 0-20-15,0 0 26 16,0 0-4-16,0 0 0 16,0 0 15-16,0 0-17 15,0 0 2-15,0-7 0 16,18 0-13-16,13-4 20 16,-13-3-7-16,13 3 0 15,-13-1 9-15,-1-3-10 16,1 7 1-16,13-2 0 15,-4 1-3-15,4 0 3 16,5 6 0-16,12 0 0 0,10 3 7 16,0 0-11-16,0-2 4 15,-1 2 0-15,-17 0-5 16,-13 0 5-16,-9 0 0 16,-5 5-1-16,-13 32-12 15,0 10 13-15,0 14 0 16,0 1 4-16,0-4-11 15,-13-8 7-15,4-12 0 16,0-6-2-16,9-3 2 16,-9-7-26-16,0-2-193 15,-31-3-200-15</inkml:trace>
  <inkml:trace contextRef="#ctx0" brushRef="#br1" timeOffset="68698">3589 1572 358 0,'0'0'177'15,"0"0"-40"1,0 0-13-16,0 0-58 16,0 0 23 15,0 0-23-16,-57-80-22 1,39 72 24 0,-13-3-47-16,-5 2 2 31,-22 0 1-31,-8 4-15 16,-23 2 13-16,-4 3-18 15,-14 0 4 16,0 0 7-31,5 14-15 0,-4 12 0 0,8 5 5 0,4 2 6 0,-3 8-11 0,3 3 0 0,14 1 7 16,-4 1-15-16,9 4 8 0,-5 3 0 0,13-3 0 0,9 4 10 0,5 0-10 0,13-1 0 0,-9-2 9 0,9 1-18 0,22-7 9 0,-8 0 0 0,3-5-7 0,6-1 22 0,8-4-15 0,0-3 0 0,0 0 4 0,-4-3-13 0,13-1 9 0,-9-2 0 16,0-7-5-16,9 1 16 15,-9-5-11-15,9 1 0 16,0 1 7-16,0 1-20 16,0-4 13-16,0-1 0 15,0-1-5-15,0 2 17 16,0-3-12-16,0 2 0 15,0-3 8-15,9-2-17 16,0 1 9-16,-9-3 0 16,9-1-5-16,-9 0 18 15,13-1-13-15,-13-4 0 0,0 3 2 16,0-1-7 0,0 2 5-16,0 4 0 0,0 0-8 15,0 1 20-15,0-2-12 16,0 1 0-16,9-1 9 15,0-4-27-15,0 0 18 16,8 0 0-16,-3 3-1 16,3 0 13-16,1-1-12 15,13 4 0-15,-13-4 10 16,22 4-14-16,5-2 4 16,12-3 0-16,23-1 3 15,14-3 11-15,3 0-10 0,5 0-1 16,5 0 11-1,-23 0-15-15,-12 0 1 0,-19 0 0 16,-13 0-4-16,-9 0 18 16,5 0-14-16,-5 0 0 15,4 0 9-15,14 0-8 16,0-7-1-16,9-6 0 16,-1 1-8-16,1 4 22 15,-13 2-14-15,-5 0 0 16,0-2 3-16,-23 5-6 15,-8-2 3-15,9-1 0 16,4-3-15-16,5-4 27 16,13-7-12-16,9-3 0 15,-14 1 12-15,14-1-14 16,-9 3 2-16,-4 0 0 0,4 7-8 16,-14-5 19-16,5 1-11 15,-13 0 0-15,13 0 7 16,-4-3-10-16,-18 1 3 15,13-3 0-15,-13 7-5 16,9-2 9-16,-1-1-4 16,6 2 0-16,-14 1 8 15,8 0-16-15,1 2 8 16,4-4 0-16,-4 0-8 16,0 1 16-16,4-4-8 15,-13-1 0-15,9-1 10 16,0 2-17-16,-5 1 7 0,5-2 0 15,-1 1-7-15,14-2 13 16,-13 5-6-16,0-6 0 16,4 3 11-16,-13 1-14 15,0-4 3-15,9 3 0 16,-18-5-7-16,9-3 16 16,4-7-9-16,-13 1 0 15,0-2 5-15,0-1-13 16,0 0 8-16,0 1 0 15,-22-1-9-15,-5 1 18 16,-22 1-9-16,0-5 0 16,1 0 8-16,3-2-6 15,5 5-2-15,13 6 0 16,5 6-6-16,4 8 11 16,1 3-5-16,17 8 0 0,-31 3-2 15,-5 3-6-15,-44 0-35 16,-71 11-198-16,-89 9-773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21:49.9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496 912 659 0,'0'0'141'0,"0"0"-10"15,0 0-22 1,0 0 35-16,0 0-77 0,0 0-36 16,0 0-2-16,-45-34-11 15,45 34-18-15,0 5 0 16,0 27 9-16,9 4 14 16,0 5-23-16,0-8 1 15,9-5-2-15,13-4 3 16,-5-13-3-16,5-6 1 15,-4-5 0-15,4 0 5 16,5-11 1-16,13-34 5 16,-1-18 21-16,10-16-25 15,0-17 3-15,-22-11-9 16,-14-13 16-16,-13-4-18 16,-9-4 1-16,0 18 0 0,-58 23-11 15,-9 24 16-15,-13 26-5 16,-13 23 0-16,-5 14-9 15,-13 0-8-15,-4 45 17 16,8 18 0-16,9 10-7 16,23 9 15-16,35 6-8 15,31 3 0-15,9-7-8 16,22-7-3-16,36-12 6 16,17-11-11-16,10-9 4 15,-10-11 0-15,14-6 12 16,-4-2 0-16,-5 2 10 15,4 0-10-15,-9 6 0 0,1-2 0 16,-5 4-6 0,-18 1 8-16,5-1-2 0,-18 2 0 15,0-1 7-15,-13-6-12 16,4-3 5-16,-13-3 0 16,-1-5-6-16,1 0 11 15,-4-5-10-15,-14-2-19 16,0 1-196-16,0-2-47 15,0-4-281-15</inkml:trace>
  <inkml:trace contextRef="#ctx0" brushRef="#br0" timeOffset="263">438 1594 561 0,'0'0'56'0,"0"0"24"0,0 0 25 0,0 0-10 16,0 0-65-16,0 0-15 15,213-53 25-15,-40 7-37 16,18-2 2-16,-22 9 12 16,-40 10-17-16,-62 14 0 15,-41 13 0-15,-26 2-44 16,0 0-46-16,-49 31-116 15,-66 20-22-15,-27 11-210 16</inkml:trace>
  <inkml:trace contextRef="#ctx0" brushRef="#br0" timeOffset="412">380 1890 313 0,'0'0'123'0,"0"0"3"0,0 0-2 0,307-61 7 16,-152 10-42-16,18-3-67 15,-22-2 11-15,-17 17-33 16,-28 7 1-16,-48 9-1 16,-31 12-59-16,-14-3-178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21:39.2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1683 737 767 0,'0'0'176'0,"0"0"19"16,0 0-39-16,0 0-67 15,0 0-12-15,0 0-57 16,0-96 17-16,0 71-2 16,0 3-21-16,-13 5 27 15,4 8-22-15,9 4-6 16,-9 5 11-16,0 0-17 16,9 0-1-16,-17 0-6 0,-6 5 7 15,-3 15-8 1,8 8 1-16,5 1 0 0,4-1-3 15,9 3 10-15,0 0-7 16,0 0 0-16,22 0 5 16,13-6-15-16,5 0 10 15,-4-1 0-15,4-4-2 16,0 5 11-16,-13 4-9 16,13-1 0-16,-14 6 12 15,-17-6-22-15,13 3 10 16,-22-6 0-16,0-2-6 15,0-3 13-15,0-3-7 16,-13 0 0-16,-14 0 2 16,-21-6-14-16,-1-2 5 15,-5-9-26-15,-3 0-3 0,17 0-38 16,13-9 4 0,14-22-32-16,13-14-70 0,0-14-24 15,0-9 26-15,31 0-19 16,4 5-19-16,-21 10 110 15,-6 8-22-15,-8 5 120 16,0 6 33-16,0 5 115 16,0 7-26-16,0-1 27 15,0 9-2-15,0 0-41 16,0-1 3-16,0 5-16 16,0-5-43-16,9 0 24 15,31-1-29-15,5-6-4 0,13-4 16 16,30-8-38-1,15-6 5-15,21 3-20 0,14 4 7 16,-36 13-18-16,-35 8 7 16,-28 12-36-16,-39 0-44 15,0 18-152-15,-17 21-51 16,-23 6-139-16</inkml:trace>
  <inkml:trace contextRef="#ctx0" brushRef="#br0" timeOffset="397">2465 639 267 0,'0'0'255'0,"0"0"-90"15,0 0 0-15,0 0-3 16,0 0-30-16,0 0-34 0,22-61-7 16,-22 61-54-16,-31 0-30 15,5 0 15-15,-14 26-21 16,13 9 11-16,5 4-11 15,13 10 10-15,9 4-10 16,0 4-1-16,31-1 5 16,27-4-3-16,8-12 2 15,10-9-4-15,0-17 0 16,-10-14 11-16,-8 0-11 16,-9-6 6-16,0-25-3 0,-32-12 29 15,1-5-11 1,-9-7 2-16,-9-3 2 0,0-7-20 15,-27 5 8-15,-30 6-13 16,-1 12 0-16,0 14-11 16,0 10 7-16,23 11-4 15,13 7-16-15,13 0-66 16,9 16-29-16,0 21-41 16,49 5-118-16,8-2-111 15</inkml:trace>
  <inkml:trace contextRef="#ctx0" brushRef="#br0" timeOffset="741">3243 698 330 0,'0'0'208'16,"0"0"-27"-16,0 0-21 0,0 0-31 16,0 0-39-16,0 0-46 15,0 0-8-15,-125-104-24 16,108 132-10-16,17 14 11 15,0 12-7-15,0 5-3 16,35 1 5-16,32-6-5 16,13-9 3-16,-5-10 15 15,1-19-14-15,-18-10 27 16,-1-6 10-16,1-8-4 16,-9-32 27-16,-14-8-20 15,-12-12-11-15,-23-5 12 0,0-1-30 16,-14-1 6-16,-52 5-24 15,-19 11 3 1,1 10-9-16,4 25-11 16,13 10-40-16,32 6-29 0,13 22-75 15,22 26-11-15,0 13-164 16</inkml:trace>
  <inkml:trace contextRef="#ctx0" brushRef="#br0" timeOffset="2632">1528 2646 711 0,'0'0'170'16,"0"0"-34"-16,0 0 13 15,0 0-38-15,0 0-56 16,0 0 7-16,-18-15-44 15,18 10 15-15,36-8 1 16,21-8-28-16,23-2 29 16,-4 4-35-16,-1 1 5 15,1 7 6-15,-27 7-6 16,-9 4-5-16,-14 0 0 16,6 0 0-16,-15 21-6 15,1 14 6-15,-18 16 0 16,0 9-10-16,0 7 20 0,-9 7-10 15,-17-4 0 1,-14-5 10-16,22-3-19 0,-4-5 9 16,13-8-43-16,9-10-26 15,0-8-76-15,9-9-86 16,48-13-76-16,10-9-95 16</inkml:trace>
  <inkml:trace contextRef="#ctx0" brushRef="#br0" timeOffset="3049">2696 2745 378 0,'0'0'212'16,"0"0"-75"-16,0 0 22 16,0 0-14-16,0 0-56 15,0 0 10-15,0-121-45 16,0 121-27-16,0 0-27 15,-9 22 0-15,9 17 0 16,0 10 5-16,0-4 7 16,0 3-11-16,0-5-1 15,18-4 0-15,31-5 4 16,9-11 9-16,17-12-13 16,1-11 0-16,4 0 7 15,-14 0 4-15,-8-17-11 0,-13-11 2 16,-14-2 9-16,-13-11-7 15,-18-4 6-15,0-6 4 16,-27 2-7-16,-22 4-2 16,-18 8-5-16,1 12 0 15,-10 8-10-15,-4 14 6 16,36 3-4-16,4 0-8 16,31 17-159-16,9 11-68 15,35 1-124-15</inkml:trace>
  <inkml:trace contextRef="#ctx0" brushRef="#br0" timeOffset="3426">3767 2742 300 0,'0'0'357'0,"0"0"-194"15,0 0-44-15,0 0 18 16,0 0-57-16,0 0-26 15,-160-144-4-15,160 144-45 16,0 0-1-16,0 26-4 16,0 19 0-16,0 6 11 15,36 5-5-15,12 1-6 16,10-10 0-16,0-7 10 16,0-15-11-16,-1-10 1 15,1-7 0-15,0-8 11 16,0 0-3-16,-9-16-3 0,-14-19 26 15,-17-7 1-15,-5-6 22 16,-13-8-22-16,0-1-15 16,-40 1 12-16,-17 4-26 15,-19 13-1-15,-22 7-2 16,14 16 9-16,17 7-16 16,9 9 7-16,27 3-11 15,14 48 8-15,17 25-107 16,0 15-104-16,8 13-222 15</inkml:trace>
  <inkml:trace contextRef="#ctx0" brushRef="#br0" timeOffset="4671">2114 4933 428 0,'0'0'142'16,"0"0"-4"-16,0 0 5 15,0 0-28-15,0 0 25 16,0 0-38-16,-13-68-43 16,-5 55 29-16,0 1-47 15,-4 6 3-15,13 0-1 16,0 6-40-16,1 0 16 15,-10 0-19-15,-22 31 0 0,0 24 1 16,-5 15 10-16,5 18-11 16,14 6 0-1,4 7 6-15,13 7-9 16,9-1 3-16,0-5 0 0,9-14-10 16,39-22 2-16,1-21-2 15,9-23 5-15,9-14-8 16,-10-8 8-16,1 0 5 15,0-11 0-15,-23-16 7 16,-3-8 4-16,-24-8-7 16,-8-4-4-16,0-4 8 0,-17 0-1 15,-41 8-7-15,-22 9 0 16,-4 12-9-16,-1 13 6 16,5 9-3-16,22 0-6 15,23 20-108-15,13 16-165 16,22 5-168-16</inkml:trace>
  <inkml:trace contextRef="#ctx0" brushRef="#br0" timeOffset="6113">3465 4823 669 0,'0'0'185'0,"0"0"-50"0,0 0-22 16,0 0-9-16,0 0-56 16,0 0-37-16,-22 5 12 15,-14 26-7-15,-13 7 7 16,0 4 0-16,9 9-20 16,5 9 14-16,4 13-17 15,-5 9 5-15,14 6-1 0,22 8-3 16,0 1-1-1,13-7 0-15,32-10 12 0,21-30-12 16,1-18 0-16,4-13 1 16,-4-16 3-16,-23-3 0 15,-4 0-4-15,-9-17 14 16,-13-11-13-16,-9-12 21 16,-9-5 14-16,0-3-12 15,-18 3 6-15,-31 2-30 16,-8 12 4-16,-10 8-4 15,9 11 10-15,-8 7-14 16,17 5 4-16,9 0-37 16,22 12-29-16,18 19-97 15,0 5-145-15,9-5-261 16</inkml:trace>
  <inkml:trace contextRef="#ctx0" brushRef="#br0" timeOffset="6547">4047 5097 509 0,'0'0'214'0,"0"0"-67"15,0 0-38-15,0 0 14 16,0 0-34-16,0 0-67 0,-67-70 1 15,107 64-13 1,5 0-3-16,21 4 8 0,1-1-15 16,4 0 3-16,-27 3 16 15,5 0-14-15,-31 0 7 16,4 0-1-16,-13 0-6 16,-9 0 5-16,0 6-10 15,0 24 0-15,0 19 11 16,0 7 2-16,0 4 5 15,0 5-7-15,0 3-1 16,0 1 0-16,0-2-10 16,0-7 2-16,-9-7 2 0,9-10 0 15,0-7-4-15,0-13 0 16,0-9-41-16,0-5-21 16,0-9-90-16,0 0-34 15,0 0 45-15,0-23-117 16,-22-13-170-16</inkml:trace>
  <inkml:trace contextRef="#ctx0" brushRef="#br0" timeOffset="6717">4154 5417 270 0,'0'0'203'0,"0"0"-33"16,0 0-20-16,0 0-57 15,0 0-21-15,0 0-39 0,248-99 6 16,-145 74-25-16,12-1-14 15,-26 4-25-15,-31 7-173 16,-41 7-285-16</inkml:trace>
  <inkml:trace contextRef="#ctx0" brushRef="#br0" timeOffset="12117">866 135 374 0,'0'0'129'16,"0"0"2"-16,0 0 22 0,0 0-57 16,0 0 6-1,0 0-19-15,-36-125-67 0,-30 117 37 16,-23 8-53-16,-18 0 2 15,5 0 3-15,-14 28 5 16,10 9-10-16,21 6 0 16,10 7 11-16,26 9-12 15,27 10 1-15,22 13 0 16,0 8-4 0,0 7 11-16,49 2-7 0,0 4 0 15,8-2 9-15,1-3-11 16,9 5 2-16,-1-2 0 15,1-4-7-15,0 0 13 16,-10-7-6-16,1-2 0 0,-9-5 11 16,-22 9-11-16,-14 4 0 15,-13 13 0-15,-22 9-11 16,-36 0 13-16,-17-7-2 16,8-10 0-16,9-15 12 15,9-21-11-15,31-14-1 16,1-12 0-16,17-11-12 15,0-4 12-15,0-8 0 16,0-2-2-16,0 3-7 16,0 3-1-16,0 5 10 15,0 4-2-15,26 8-11 16,-17 11 15-16,13 8-2 16,-13 16 0-16,-9 4 4 0,0 6-4 15,9 9 0 1,-9 10 0-16,0 10-2 0,0 11 2 15,0 11 0-15,0 5 0 16,0 12 10-16,0 12-2 16,0 5-8-16,0 0 3 15,9-3 5-15,-9-3-3 16,0-2-5-16,9-3 7 16,-9-9 5-16,31-11-2 15,5-4-3-15,4-4-6 16,9-3 38-16,8-6-36 15,10-10 12-15,8-9-2 0,10-12-7 16,-5-5-1 0,4-16-5-16,1-14-3 0,21-27-2 15,10-26-189-15,-1-36-334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2:57:06.5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708 81 828 0,'0'0'138'16,"0"0"-62"-16,0 0 49 0,0 0-25 15,0 0-52 1,0 0-19-16,0 0-9 0,17-8 3 16,-17 8 0-16,0 0 0 15,0 0 5-15,0 0-12 16,0-2 2-16,0 2-7 16,0 0-2-16,-25 0-6 15,-29 0-1-15,-36 0-2 16,-5 19 4-16,-12 7-4 15,0-5 2-15,24-6 0 16,21-1 0-16,30-10 0 16,3-1-2-16,29 0 0 15,0-3 0-15,0 0 3 0,0 0-3 16,0 0 0 0,0 3 0-16,0-1-1 0,0-2-7 15,0 6 6-15,0 4-3 16,0 11 1-16,0 8 4 15,0 15 2-15,0 9 0 16,0 10 4-16,0 9-6 16,0 3 7-16,0 1 1 15,0-1-8-15,-25-5 2 16,17-9 2-16,8-12 0 16,0-7 1-1,0-13-5-15,0-9 1 0,0-6-5 16,8-6 10-16,0-6-6 15,-8 1 0 1,0-3 3-16,0 0-1 0,0 0 8 16,0 0-5-16,0 0 8 0,0 0-11 15,0 0 9-15,0 0-2 16,0 0-8-16,0 0 2 16,0 0-2-16,0 0-1 15,0 0 4-15,0 0-4 16,8 0-2-16,1 2 2 15,20 4-2-15,-5 3 2 16,13-5 0-16,9-1 0 16,3-3 1-1,17 0-1-15,12 0 0 0,-8-7 0 16,0-8 0-16,5 8 0 16,-14-1 0-16,-7 5 0 15,-9 1 0-15,-12 2-1 0,4 0 1 16,-4 0-2-1,4 0 5-15,0 0-4 16,5 0 1-16,-5 0 0 0,0 0 0 16,-13-3 1-16,5 3-1 15,-21-3 0-15,1 3 1 16,-9 0-1-16,0-3 0 16,0 3 0-16,0 0 1 15,0 0 0-15,0 0-1 16,0-2 5-16,0-1-4 15,0 1 4-15,0-4-5 16,0-1 1-16,0-6-2 0,0-1 2 16,0-4-1-16,0-3 0 15,16 0 0 1,-8-6 2-16,5-1-2 16,3-4 0-16,-8-5 0 0,17-7 0 15,-4-3 0 1,-5 2 0-16,1-3 4 15,-5 1-4-15,-4 3 1 0,-8-3-1 16,0 4 1-16,0 5-1 16,0 6 0-16,0 3 1 15,0 5 2-15,0 1-3 16,0 2 0-16,0 0 0 16,0-1-1-16,0 4 1 15,0 4 0-15,0-1 0 16,0 5 4-16,0 0-5 0,0-1 1 15,0 3 0 1,0 5 0-16,0-2 1 0,0 2-1 16,0 1 0-16,0-1 2 15,0 1-2-15,0-1 0 16,0-2 0-16,0-6-2 16,0-2 3-16,0 2-1 15,0 2 0-15,0 2 1 16,0 5-1-16,0 2 0 15,-8 0 0-15,8 0 0 0,0 0-1 16,0 0 1-16,0 0 0 16,0 0 2-16,0 0-4 15,-20-2 2-15,-5-1-2 16,-21 3 1 0,-32 0-4-16,-21 0 5 0,-16 5 0 15,-17 16-1 1,-4-2-1-1,21-3 2-15,8-6-5 0,28-8-10 0,-3-2-69 16,4 0-113-16,-9-10-275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21:57.53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764 790 186 0,'0'0'112'0,"0"0"43"16,0 0 23 0,0 0 68-1,0 0-36 1,0 0-108-16,0 0 38 15,-9-80-61 1,27 60-24 0,-5 9 8-16,-13 6-41 15,0 5 24-15,0 0-11 0,0 0-34 0,0 23 9 0,-31 30-9 0,-5 15-1 0,-13 14 8 0,1 1 6 0,8-5-9 0,4-7-5 0,5-11 6 0,13-13-5 0,0-15-1 0,18-15 0 0,0-5 0 0,0-12 12 0,0 0-12 0,0-24 5 16,0-38 0-16,0-31 3 16,36-17-8-16,4-21 0 15,9-13-1-15,-5-12 6 0,14-8-5 16,-9 14 0-16,9 34 11 15,-18 39-21-15,-23 35 10 16,-8 22 0-16,0 12-10 16,-9 5 8-16,9 3-3 15,13 22 2-15,-13 49 0 16,0 42-10-16,-9 23 13 16,-9 20 0-16,-40-3-2 15,23-9 9-15,3-11-7 16,15-19 0-16,8-18-23 15,0-26 23-15,8-18-22 16,15-21 3-16,-6-17 16 16,-8-8-17-16,-9-6 20 0,0 0 2 15,0-20 4-15,0-26 6 16,0-13-12-16,0-11 0 16,-66-4-5-16,-1 3 6 15,-31 9-1-15,-4 8 0 16,-5 12 3-16,-8 10-12 15,8 7 9-15,23 8-1 16,8 5-12-16,36 10 14 16,23 2-1-16,17 0 0 15,0 0-24-15,57 0-3 16,68 0 16-16,57 0 11 16,27-23-1-16,31-14 6 0,-18-9-5 15,-31 4 0-15,-49 11 7 16,-44 9-9-16,-63 8 2 15,-13 7 0-15,-13 7-5 16,-9 0 6-16,0 0-1 16,-9 37 0-16,-57 29 8 15,-41 22 4-15,-39 8-9 16,-5 5 2-16,-5-6-6 16,32-11 5-16,21-11-4 15,15-8 0-15,21-11-2 16,18-8-30-16,-4-10-129 15,-5-7-168-15,0-9-334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22:05.2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150 76 159 0,'0'0'619'0,"0"0"-472"0,0 0-29 0,0 0 8 0,0 0 7 0,0 0-78 0,0 0-3 0,-151-73-38 0,151 73-10 16,18 30-1-16,30 13 3 15,28 11 4-15,8 3 10 16,23-3-12-16,0 9-4 16,8-7-4-16,-13 2 6 15,5-12-9-15,0-5 3 16,-23-14 0 0,-17-4-1-16,-18-12 6 0,-18-5-5 15,-22-3 0-15,-9-3 9 16,0 0-4-16,0-11-1 0,0-29-3 15,-9-14 8-15,-40 2 2 16,-9-3-5 0,0 4-6-16,9 6 2 15,0 10 5-15,23 10-5 0,8 10-2 16,5 4 11-16,13 9-5 16,0-2-6-1,0 4 0-15,13 0-10 0,31 17 2 16,23 15 8-1,31 5 0-15,0 0-1 0,4 8 10 16,-4 0-9-16,-23 0 0 16,-17 4 8-16,-18-7-16 15,-22 0 8-15,-18 4 0 16,0 2-4-16,-18 0 10 16,-49 0-6-16,-31-1 0 0,-8-6-15 15,4-10-40 1,4-3-120-16,31-2-203 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23:37.02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666 2494 377 0,'0'0'157'0,"0"0"-43"0,0 0 46 15,0 0-14-15,0 0-68 16,0 0-11-16,0 0 12 16,26-84-18-16,-12 52-35 47,-14-2 32-16,0 0-28-31,0-5-21 31,0-1 21-31,-14 2-21 0,-12 8-5 0,-5 4-2 0,-5 11 13 16,-13 8-14-16,0 7-1 15,-8 0 0-15,-10 0-11 0,-9 33 17 0,1 8-6 0,-1 10 0 0,19 12 9 0,8 3-16 0,18 9 7 16,22-2 0 31,9 0-11 328,0-1 11-375,22-8 0 0,31-5 0 0,18-13-26 0,5-18 24 0,-1-13-15 0,-8-15 17 0,0 0-7 0,-10-6 10 0,-17-26-3 0,-4-4 1 0,-14-4 13 0,-4-5-11 0,0-4-3 0,-9-1 7 0,-9-1-6 0,0 9 7 0,0 5-8 0,0 8 2 0,0 9 15 0,0 7-17 0,-9 8 0 0,0 5 2 0,9 0-15 0,0 0 9 0,-18 10 4 0,18 30-6 0,-9 14 6 15,0-1 0-15,9-2 0 0,0-6 7 0,0-5-19 0,18-3 12 0,9-6 0 0,13-6-6 0,0-4 18 0,-5-7-19 0,5-7 7 0,-4-3 0 0,-5-4-9 0,-5 0 9 0,6 0 0 0,-6-9 0 0,14-7 12 0,-13-2-12 0,4 1 0 0,-13 6-18 0,-9 3 7 0,13 5-111 0,5-6-50 0,30-2-72 0,10-3-95 0</inkml:trace>
  <inkml:trace contextRef="#ctx0" brushRef="#br0" timeOffset="396">1950 2437 216 0,'0'0'131'0,"0"0"-32"16,0 0-18-16,0 0 1 15,0 0 9-15,0 0-51 16,-98-2 16-16,98-4-15 16,31-3-40-16,36-1 52 0,26-5-48 15,14 1 7-15,8-3 13 16,-8 3-15-16,-14 2-7 16,-17 4-3-16,-19 5 8 15,-17 3-15-15,-22 0 7 16,-9 0-41-16,-9 9-55 15,0 5-94-15,0-3-79 16</inkml:trace>
  <inkml:trace contextRef="#ctx0" brushRef="#br0" timeOffset="656">2372 2035 340 0,'0'0'166'0,"0"0"-50"0,0 0 48 16,0 0-62-16,0 0-20 16,0 0-27-16,-31-88-23 15,31 88 15-15,0 6-47 16,0 39 10-16,0 27 36 16,0 12-20-16,0 10 16 15,0 6-38-15,0-4-1 16,0-7 5-16,9-1 2 15,13-8-10-15,-5-15 0 16,10-9-109-16,22-16-72 16,9-20-115-16</inkml:trace>
  <inkml:trace contextRef="#ctx0" brushRef="#br0" timeOffset="1159">3376 1877 506 0,'0'0'197'0,"0"0"-70"16,0 0 7-16,0 0 8 16,0 0-42-16,0 0-69 0,-76-65-29 15,76 99 3 1,-9 28 4-16,-4 20 8 0,-5 9-5 15,1 11 1-15,8 2-8 16,-14 1-5-16,6-5 2 16,8-13-2-16,0-22 3 15,9-21-3-15,0-26 0 16,0-9 15-16,0-9-15 16,0 0 8-16,0-31-5 15,0-20-6-15,27-3-3 16,30-5 6-16,1 10-3 15,9 10 3-15,22 13-2 16,-23 18-1-16,10 8 6 0,-10 0-18 16,-8 39 9-1,-31 13 6-15,-5 7-1 0,-22 9 12 16,0 0-11-16,0-3 0 16,-9-6 1-16,-40-10-1 15,-9-10 0-15,-8-8 0 16,-14-11-4-16,-13-6 3 15,-23-8-13-15,1-3-72 16,8-3-56-16,31 0-59 16,41 0-104-16</inkml:trace>
  <inkml:trace contextRef="#ctx0" brushRef="#br0" timeOffset="2202">830 3610 483 0,'0'0'196'0,"0"0"-82"15,0 0-39-15,0 0 16 16,0 0 6-16,0 0-48 15,-155-102-9-15,155 124-40 16,31 44 0-16,22 21 38 0,36 15-31 16,35 14 6-16,41 0 5 15,43 6-7-15,1 8 4 16,22 3-15-16,0 3 4 16,-22-3 13-16,-18-8-6 15,-35-9-9-15,-32-14-2 16,-26-14 14-16,-45-23-15 15,-13-20 1-15,-9-16 0 16,-22-11-4-16,0-5 9 16,0-8-5-16,-9-2 0 15,0-3 10-15,0 0-12 16,0 0 2-16,0 0 0 16,0 0 14-16,0 0-10 15,0-14 15-15,0-18-18 0,-9-16 15 16,0-14-15-16,9-17-1 15,0-17 0-15,9-17-11 16,40-18 13-16,-5-21-2 16,14-13 0-16,-18-4 11 15,0 4-11-15,-13 9 0 16,-18 20 0-16,13 26-4 16,-22 19 4-16,0 30 0 15,0 20-2-15,0 10 14 16,9 17-19-1,-9 8 7-15,0 3-21 0,9 3 13 0,8 0-8 16,-8 0 16 0,13 0-1-16,-4 0-2 0,-9 12-2 15,0 5-49-15,0 7-93 16,-9 0-8-16,0-2-233 16</inkml:trace>
  <inkml:trace contextRef="#ctx0" brushRef="#br0" timeOffset="24801">2043 5915 123 0,'0'0'169'0,"0"0"-42"16,0 0-55-16,0 0 16 15,0 0-36-15,0 0-41 16,-169-41 17-16,111 87-24 16,-8 13 4-16,-5 9-1 15,35 3-1-15,-4-1 0 16,22 1-6-16,18 0 0 16,0-3 0-16,18-8 9 0,31-10-9 15,0-10 0 1,0-17 6-16,4-15-7 0,-4-8 3 15,0 0-1-15,0-25 22 16,-14-17-11-16,-13-7 33 16,-13-7 4-16,-9-10-40 15,0-7 18-15,-9-1-27 16,-31 7 1-16,-8 9 13 16,12 22-7-16,-4 14-7 15,13 7 0-15,-4 15-14 16,5 0 12-16,-14 20 2 15,13 37 0-15,-4 13-3 16,13 7 6-16,18-7-3 16,18-7 0-16,49-13-8 15,8-9 1-15,5-18 7 0,-4-18 0 16,-1-5-3 0,1 0 9-16,-5-28-6 0,-5-9 1 15,-21-8 14-15,-5-4-8 16,-9-5-6-16,-13 1 0 15,-18 4 33-15,0 12-25 16,0 12 13-16,0 17 28 16,0 8-19-16,-9 0-31 15,-13 31-9-15,-5 34 9 16,-22 22 13-16,22 10-12 16,-4 5-1-16,22 2 0 15,9 1 13-15,0-2-13 16,0-18 0-16,0-18 2 0,18-24-4 15,-9-20 4-15,4-13-2 16,-13-10 18-16,0 0 10 16,0-30 111-16,0-36-95 15,0-30-34-15,0-23-5 16,0-14-5-16,9-14 0 16,9-1 0-16,13 7 6 15,5 16-6-15,-5 26 0 16,4 29 5-16,-4 30-13 15,-13 17 8-15,13 23-2 16,5 0-8-16,4 20-19 16,18 40 28-16,-23 24-10 0,-4 16-16 15,-22 5 24 1,-9-3-30-16,0-9-11 0,-18-15 31 16,-39-12-49-16,-1-15 9 15,-9-17-21-15,-13-14 9 16,36-14 29-16,13-4 36 15,13-2 0-15,18 0 5 16,0 0-5-16,0 0-2 16,27 0 0-16,30-14 2 15,32-11 9-15,-4-7-9 16,12-7 0-16,-12-3-2 16,-1-3 11-16,-4-7-9 15,-13 4 0-15,-18-1 8 16,-23 2-3-16,-8 4-4 0,-18 4 4 15,0 3 26-15,0 10-30 16,-27 6 16-16,10 8-17 16,-6 12 1-16,-3 0-6 15,3 20-7-15,-12 31 12 16,17 20 7-16,-4 6-2 16,22-4-5-16,0-8 0 15,40-14 9-15,9-14-15 16,-5-15 6-16,14-13 0 15,9-9 3-15,-10 0 3 16,10-37 0-16,4-8-3 16,-26-6 9-16,-5-3-1 15,-23-2-7-15,-8-1 8 0,-9 0 23 16,0 14-35-16,0 16 10 16,0 15-8-16,0 12 11 15,0 0-26-15,14 17-7 16,-6 25 20-16,19 15-8 15,4 0 12-15,-4-1-4 16,4-5 0-16,-13-3 10 16,-1-2-15-16,6-9 5 15,-14-6 0-15,-9-12-8 16,0-4 2-16,0-10 1 16,0-5-26-16,0 0 22 15,-23 0 4-15,14-20 5 16,9-22 0-16,0-14-1 15,40-18 4-15,27-8-3 0,0 8 0 16,-1 12 7-16,-8 20-7 16,-9 19 0-16,-22 12 1 31,4 11-16 31,-13 0 13-62,-1 0 2 16,6 17-4 15,-6 8 0 16,-8-3 4-47,0-4 0 0,0-7 1 16,-9-5-7 15,0-4 6-15,0-2 0-1,0 0-1 17,0 0 17-32,0 0-7 0,0-14-9 15,0-5 8 1,-18-1-16 31,0 6 8-16,-13 6 0 0,5 8-10-15,-5 0-4-16,4 13 14 31,-13 33 0 16,4 13 0-31,14 3-6 30,13-3 6-30,9-4 0 31,0-17-3-16,0-11 6-31,9-14-3 0,22-9 0 0,-4-4 2 0,13 0-2 16,-13-23 0-16,13-11 0 0,-9-9 7 0,-14-2 10 0,1-3-17 0,-18-3 1 0,9 6 9 0,-9 11 1 0,0 14-9 0,0 15-2 0,0 5 4 0,0 0-4 0,0 14-11 0,0 22 7 0,0 12 4 0,0-1 3 15,0-6-3-15,9-4 0 0,13-8-7 0,5-10 20 0,-5-4-13 0,14-10 0 0,-5-5 3 0,4 0 6 0,23-8-9 0,-18-21 0 0,-4-5 4 0,3 0 10 0,-7-3-14 0,-6 7 0 0,-17 1 9 0,9 12-10 16,-5 11 1-16,-13 3 0 0,0 3-7 0,18 0 0 0,0 9 7 0,-9 16-5 0,13 4 11 0,-13-4-18 0,9-2 12 0,-10-6 0 0,1-6-3 0,-9-8 6 0,14-1-3 0,-5-2 0 0,8 0 11 0,23 0-7 16,-4-13-4-16,13-13 0 0,-9-2 0 0,-5 2 9 0,-4 7-9 0,-4 7 0 0,-5 4 5 0,-4 8-16 0,0 0 11 15,13 0 0-15,-13 0-6 0,13 8 8 0,-5 6-2 0,-8-2 0 0,13-3 2 0,-13-4-3 0,13-2 1 0,-4-3 0 0,-1 0-2 0,-3 0 10 0,3-17-8 16,-4-9 0-16,-4-2 11 16,-9 0-7-16,0-4-4 15,-9 0 2-15,0 8-5 16,0 3 6-16,-18 14-3 15,-22 7 0-15,5 0-20 16,-5 7 20-16,0 31 0 16,4 7 0-16,5 3-13 15,13 3 13-15,9-7 0 0,9-9 0 16,0-12-5-16,0-6-3 16,0-11 5-16,0-6 1 15,27 0-4-15,4-9 6 16,-4-28 0-16,13-10 4 15,-5-13 10-15,5-11-14 16,0-12 6-16,-22-13-2 16,0-5 28-16,-18-6-27 15,0-4-1-15,0 9 6 16,-18 14 5-16,-9 18-14 16,5 28-1-16,5 16 7 15,8 17 18-15,9 9-25 16,0 0-14-16,0 48 6 0,9 26 8 15,30 19 0-15,-12 12 0 16,13 5 2-16,-4 4-12 16,4-10 10-16,0-13 0 15,-5-25 0-15,14-28 8 16,0-17-8-16,-5-19 0 16,14-2 3-16,0-11 0 15,9-26-3-15,-10-11 0 16,-8-8 4-16,-9-4 11 15,-22-5-15-15,-9 0 2 16,-9 8 9-16,0 12-7 16,0 19-4-16,0 12 0 15,0 12-9-15,0 2-1 0,0 16-4 16,0 26 8-16,-9 13 6 16,9 4 2-16,0-2-2 15,0 2 0-15,40 3-3 16,18-5 8-16,8-9-5 15,1-5 0-15,-9-6 9 16,-32-6-12-16,-17-7 3 16,-9-6-23-16,-66-7-107 15,-50-11-191-15</inkml:trace>
  <inkml:trace contextRef="#ctx0" brushRef="#br0" timeOffset="25842">2247 2256 35 0,'0'0'414'15,"0"0"-301"-15,0 0-20 0,-22-164-18 16,13 122-10-16,-9-4 21 16,-13 7-30-16,14 8-10 15,-10 11 26-15,5 6-66 16,-5 11 31-16,-4 3-29 15,-13 0 4-15,-14 39-8 16,-9 18-4-16,9 20 0 16,1 7-6-16,17 4 17 15,13 6-11-15,14-1 0 16,13 1 7-16,0-4-13 16,0-2 6-16,0 0-3 15,22-6-9-15,13-6-2 0,14-8 14 16,18-14 0-1,0-17 1-15,21-12-15 0,6-17 14 16,12-8 0-16,10-5 0 16,8-38 13-16,-8-11-13 15,-14-10 6-15,-4-7 0 16,-23-5 37-16,-17-6-15 16,-9-9-2-16,-23-6 22 15,-26-2-45-15,0-8 0 16,0 2-3-16,-44 6 18 15,-23 5-19-15,-13 10 1 16,5 13 0-16,-1 7-11 16,1 21 25-16,17 11-14 0,-9 11 0 15,10 21-27 1,-1 0 17-16,-9 13-93 0,10 27-129 16,17-4-39-16,13-2-309 15</inkml:trace>
  <inkml:trace contextRef="#ctx0" brushRef="#br0" timeOffset="26571">2629 1741 142 0,'0'0'176'0,"0"0"-113"16,0 0 37-16,0 0-27 15,0 0 3-15,0 0-12 16,-40-161-2-16,32 104 13 16,-1-13-46-16,0-10 13 15,0-8 17-15,-4 6-46 16,13 3 9-16,0 8-13 15,0 6-7-15,0 12 8 16,48 2-9-16,10 2-1 16,40 7 0-16,17 2 10 15,28 3-10-15,8 6 0 0,13 7 3 16,0-2-3 0,-21 8 0-16,-19 7 0 0,-26 8-4 15,-23 3 10-15,-17 0-6 16,-22 0 0-16,4 12 2 15,0 2-15-15,-23-1 13 16,1-4 0-16,-9-7-4 16,-9 2 16-16,0-4-12 15,0 0 4-15,0 0-1 16,0 0 60-16,-18 0-51 16,-8-4-9-16,-6-7-5 15,6-2 18-15,-5 1-16 0,4-4 0 16,9 1 9-1,-4 4-13-15,22 2 4 0,-9 3 0 16,9 4-1-16,0-1 7 16,0 3-6-16,0-3 0 15,0 3 9-15,0-2-25 16,31-7 16-16,14 3 0 16,21 0-6-16,1 4 17 15,13 2-11-15,-13 0 0 16,-1 0 5-16,-8 10-21 15,-22 8 16-15,-5 2 0 16,-23 0-11-16,-8 0 17 16,0 2-9-16,0 6 3 15,-39 0-19-15,3 7 19 16,-31-2-184-16,10 2-132 0</inkml:trace>
  <inkml:trace contextRef="#ctx0" brushRef="#br0" timeOffset="29854">5588 711 288 0,'0'0'199'0,"0"0"-79"15,0 0-20-15,0 0 11 16,0 0-39-16,-66-151-52 15,35 149 31-15,-14 2-48 16,5 2 4-16,-9 28-4 16,23 9 13-16,3 11-20 15,15 5 4-15,8 1 0 0,0-2 1 16,22-9-1-16,13-8 0 16,32-14 0-16,0-9 17 15,4-10-15-15,-18-4-2 16,-4 0 2-16,-9-10 7 15,-14-21-4-15,-26-6-5 16,0-11 3-16,0-6 12 16,0-2-14-16,-44-1-1 15,-5 12 1-15,9 11-13 16,-9 17 12-16,23 14-9 16,-5 3 5-16,22 15-17 15,0 30 21-15,9 13 0 0,0 5 8 16,18-7-26-1,62-7 18-15,4-16 0 0,14-13 0 16,-5-17 17-16,-4-3-17 16,-23 0 0-16,-8-28 10 15,-13-9 2-15,-5-5-11 16,-14-7 21-16,-12 4 42 16,-14 0-41-16,0 6 27 15,0 13-20-15,0 10-25 16,0 6 38-16,0 10-43 15,0 3-23-15,0 40 17 16,0 19 6-16,9 17 2 16,-1 9-2-16,10 8 14 15,-18 6-24-15,9 0 10 16,-9 0 0-16,0-12-4 0,0-21 14 16,0-21-10-1,0-23 0-15,13-13 9 0,-13-10-7 16,0-2 0-16,0 0 7 15,0-34 9-15,0-25-3 16,0-15-15-16,0-14 0 16,0-8 13-16,0-3-23 47,0 0 10-16,0-3 0-31,0 6-3 15,0 11 12 32,0 20-9-15,0 19 0-32,9 21 5 0,0 9-18 46,9 12 13-14,13 4-5-17,5 0-8 32,12 0-3-31,1 29 15 15,-13 17-6 0,4 6-14-15,-9 12 14-16,-13-5-18 0,-9-6-11 47,-9-8-1-16,0-11-49-15,-9-9 20 15,-40-7-50 0,0-9 0 16,5-7 106-16,12-2-14-31,24 0 24 0,-1 0 20 0,9 0-12 0,0-2 0 0,9-12 4 0,39-4-8 16,10-5 1-16,18-2-5 0,-1 0 0 0,1-7 20 0,-18 1-19 0,-1 3 35 0,-17-3 20 0,-13 0-22 0,-5 1 33 0,-13-2-30 0,-9 0-15 0,0 4 41 0,0 5-59 0,-22 9 11 16,-5 3-7-16,0 9-1 0,5 2-14 0,5 0-3 0,-1 18 10 0,-4 23-6 0,22 13 9 0,0-1-3 0,0 1 0 0,22-6 14 0,13-5-20 0,14-12 6 0,-9-13-3 0,-4-13-14 0,4-5 20 0,-14-9-3 0,14-31 5 0,-13-11 10 0,4-5-11 0,-22-1-4 0,-9 1 2 15,0 5 5-15,0 10-5 0,0 14-2 0,-9 13 9 0,0 5 3 0,9 6-15 0,0 3 3 0,0 0-15 0,0 24 5 0,9 9 10 16,31 9 0-16,4 4-4 0,5 0 17 0,-9 1-13 0,5-2 0 0,4 4 0 0,-9-7-6 0,-14-6 6 0,-4-4 0 0,-13-9-3 0,-9-9 12 0,0-3-18 0,0-5 6 0,-9-6-3 15,-31 0-6-15,14 0 12 0,4-17 0 0,22-12-10 0,0-12-34 0,22-6 18 16,13-4 13-16,5 4-2 16,9-2 4-16,-4 4 11 15,-5 6 0-15,0 7-10 16,-5 15 20-16,-4 6-10 16,-4 5 0-16,4 6 4 15,-13 0-17-15,8 0 13 16,6 0-3-16,-24 11-9 0,10 3 14 15,-4-2-2-15,-6-4 0 16,1-2 3-16,-9-2-9 16,9-2 6-16,-9-2 0 15,0 0-11-15,0 0 26 16,0 0-15-16,0 0 4 16,-9-6 13-16,-8-2-11 15,-6 2-6-15,14 0 0 16,1 6-7-16,8 0 7 15,-18 0-21-15,-13 12-1 16,-9 18 22-16,4 10 17 16,5 3-17-16,22 0 0 15,9-10-6-15,0-4 16 0,0-13-10 16,9-10 0 0,13-3 8-16,-4-3-4 0,0 0-4 15,13-11 0-15,-4-12 7 16,-5-3 7-16,-4-1-14 15,-10 4 0-15,10 5 14 16,-4 10-11-16,-14 2-3 16,0 6 0-16,17 0-5 15,1 0-13-15,13 23 18 16,-13 3 0-16,9 5 9 16,4-3-12-16,-5-5 3 15,5-7 0-15,-13-4-7 0,0-9 14 16,4-3-7-1,-4 0 2-15,9-9 13 0,13-19-9 16,-9-3-6-16,-5-3 4 16,5-3 47-16,-4-4-48 15,13-12 8-15,-4 0 2 16,13-12 0-16,-9 0-11 16,-5 3-2-1,-13-1 3-15,-13 7 15 0,-9 5-18 16,0 2 21-16,-9 4 15 15,-22 8-27-15,5 7 14 16,-6 13-19-16,15 5 8 16,17 9-12-16,0 3 0 0,0 0-12 15,0 32 7 1,0 24 0-16,0 20 5 16,0 10 0-16,17-5 2 15,1-1-13-15,13-1 11 0,-13-5 0 16,4-9-2-16,5-11 12 15,-9-15-16-15,4-12 6 16,-4-9-20-16,-1-9 15 16,-8-9-35-16,5 0 20 15,-5-3 9-15,-1-28-39 16,-8-14-19-16,0-6 4 16,0-3-13-16,-31-1 31 15,-4 12-8-15,-5 5 51 16,13 18-13-16,5 9 16 15,4 5 1-15,18 6 0 16,0 0-7-16,0 0-3 16,9 3 10-16,31 6 0 0,18-7 0 15,8-2 9-15,1 0-9 16,0 0 15 0,-18 0-12-16,-1-11 41 0,-12-3-24 15,-14-3 10-15,-4 6 28 16,-9-1-48-1,-9 7 28-15,0 1-14 0,0 2-15 16,0-1 4-16,0 3-13 16,0 0-26-16,0 5 24 15,0 30-4-15,0 2 6 0,0 2 0 16,0-5 11 0,9-3-17-16,0-11 6 0,13-9 0 15,-4-8-7-15,8-3 20 16,5 0-13-16,9-23 0 15,-4-11 11-15,-5-5-9 16,-4-3-2-16,-18-9 0 16,-9-3 10-1,0-4 2-15,0 6-12 0,-27 9 1 16,-13 12 10-16,-9 16-6 16,5 13-5-16,-5 2-23 15,0 19 23 1,22 26 0-16,5 7 1 0,22-4-1 15,0-6 12-15,22-5-14 0,45-9 2 16,8-7 0-16,19-13 8 16,12-8 2-1,1 0-10-15,-14-6 5 0,5-13 5 16,-31-7 10-16,-1 1-2 16,1-1-10-16,-27 1 24 15,0 4-29-15,-13 5 10 16,-19 7-5-16,10 7 5 15,-4 2-18-15,3 0 5 16,10 26-10-16,-5 10 0 16,-4 9 6-16,0 0 4 15,4 0 0-15,13-8 11 16,-3-9-11-16,16-8 0 0,-3-11 0 16,13-9 14-16,-1 0-10 15,10-18-1-15,0-15 19 16,-1-10-7-16,-8-2 36 15,-9-8-43 1,0 2-2-16,-23 3 23 16,-3 5-27-16,-23 9-2 0,0 13 2 15,0 13 13 1,0 8-20-16,0 0 5 0,0 8-30 16,-9 33 25-16,-13 7 5 15,13 0 0-15,9 0-1 16,0 3 10-16,17-6-10 0,32-2 1 15,0-7 0 1,18-4-3-16,-9-7 3 0,-10-8 0 16,-21-2-4-16,-18-8 17 15,-9 2-15-15,0 0 2 16,-36 0-29-16,-43-4 19 16,-24 1-61-16,-30-4-59 15,9-2-65-15,-14 0-294 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25:33.7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0 312 447 0,'0'0'81'0,"0"0"-7"16,0 0 20-16,0 0 2 16,0 0-28-1,0 0-67-15,0 18 4 0,58-18 32 16,17 0-11-16,32 0 20 16,8-22-26-16,1-3-10 15,-10-4 7-15,-12 1-12 0,-19 8 5 16,-26 2-4-16,-18 8-2 15,-13 2 8-15,-9-2-10 16,-9 2 2-16,9 1 29 16,-9-3 4-16,0-1 26 15,0-6-29-15,-9-3-28 16,-27 3-12-16,-4-2 6 16,-9 1 0-16,-8 4 0 15,21 5 8-15,-4 1-8 16,22 6 0-16,5 2 6 15,13 0 1-15,0 0-7 16,0 0 0-16,0 0-10 16,0 0 9-16,0 0-2 0,13 0 0 15,45 8 1 1,18 3-1-16,8 3 5 0,5-2-2 16,-5 2 2-16,-8 3 3 15,-27 3-5-15,-9 2 0 16,-23 1 0-16,-17 6-7 15,0 2 4-15,-17 5 2 16,-63 4-9-16,-5-4 1 16,1-1-189-16,17-1-275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25:33.2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89 830 352 0,'0'0'81'0,"0"0"68"16,0 0-36-16,0 0-32 0,0 0-1 47,0 0-20-32,-89 42 11 1,89-39-17-1,0-3-33 1,22 2-2-16,22 1-11 16,45-3 15-16,18 3 10 15,17-3-28-15,10 0 15 0,-10 0-13 0,0-6 0 0,-8-14 0 16,-41 1-7-16,-17 5 0 0,-31 2 6 0,-27 1 3 0,0-6-2 0,0-6 6 16,-27-5-7-1,-39 2-10 16,-14 1 4-15,4 4 0-16,0 3-3 16,10 3 10-1,17 1-7 1,22 9 0-16,14 1 5 16,13 4-5-16,0 0 0 0,0 0 0 0,0 0-5 15,0 0-10-15,40 0 15 16,27 0-6-16,-1 9 16 15,23 2-4-15,-4 4-6 32,-19 5 3-17,1 2-8-15,-9 3 7 32,-18 1-2-32,-14-6 0 0,-17 0-3 31,-9 0-5 0,0 3 1-31,-35 3 7 31,-54 7-11-15,4 12-45 0,-21 11-117-1,21 7-36 1,36 5-239 15</inkml:trace>
  <inkml:trace contextRef="#ctx0" brushRef="#br0" timeOffset="1676">1839 518 544 0,'0'0'172'0,"0"0"-36"0,0 0-5 15,0 0-9-15,0 0-66 16,0 0-29-16,0 11-27 16,0 49 2-16,0 11 32 15,-9-3-30-15,9-1-1 16,0-7 11-16,0-1-9 16,0-14-2-16,9-8-3 15,0-11 7-15,4-17-7 16,-4-4 0-16,-9-5 0 15,0 0 11-15,0-5-3 0,0-27 57 16,0-16-42 0,0-9-11-16,0-13 23 0,0-18-28 15,0-11-4 1,0-9 6-16,0 1-2 16,0 5-7-16,0 13 0 0,0 16 6 15,0 20-6-15,9 18 0 16,0 19 0-1,9 4-9-15,13 12 7 0,27 0-4 16,26 0 3-16,5 23-13 16,-5 17 11-16,-8 7-6 15,-27 10-4-15,-23 5 13 16,-3 1-18 0,-23 2 9-16,0 3-3 0,-49-3-27 15,-18 1 20-15,-22-4-17 16,5-6-39-16,8-8-44 15,18-5-94-15,50-12-52 16,8-3-250-16</inkml:trace>
  <inkml:trace contextRef="#ctx0" brushRef="#br0" timeOffset="2652">2452 816 486 0,'0'0'121'15,"0"0"33"-15,0 0-50 16,0 0-21-16,0 0 0 16,0 0-36-16,-84-97-19 0,62 94 6 15,-5 3-29-15,9 0 4 16,-4 0-6-16,4 28 3 16,9 15-7-16,0 4 1 15,9 6 0-15,0-1-2 16,0-3 4-16,36-9-2 15,13-12 0-15,-9-12 4 16,-5-10-5-16,5-6 1 16,-13 0 0-16,4-24 8 15,-4-17-7-15,4-10 1 16,-22-6 8-16,0-1-9 16,-9-2 6-16,0 12-3 15,-36 8-2-15,-4 12 13 16,0 18-14-16,5 10 7 0,-5 0-8 15,-9 30-4-15,22 15 4 16,9 12 0-16,5-1 1 16,13-5-8-16,22-2 7 15,23-18 0-15,26-10-5 16,-5-11 8-16,10-10-4 16,-1 0 1-16,-8-17 0 15,0-18 3-15,-19 2 2 16,-8-1-5-16,-22-1 8 15,-9 2-5-15,-9 2 4 16,0 5-5-16,0 12 1 16,0 11 6-16,0 3-9 0,0 0-11 15,0 17 5-15,9 23 0 16,13 5 6-16,5 3 0 16,4 1 4-16,-13-4-4 15,0-6 0-15,4-8 0 16,-13-5-4-16,-9-12 2 15,0-5 2 1,0-7 0-16,-23-2 1 0,-3 0-6 16,-23 0 7-16,9-20-2 15,22 1 2-15,0 1-1 16,18 6-1 0,0 7 0-16,0 3 3 0,0-4-12 15,9-2 3-15,31-4 1 16,18-7 0-16,0-10 10 0,8-7-5 15,1-13 0 1,9-7 5-16,-19-9-1 0,-21-3 7 16,-14-9 4-16,-22-2 20 15,0 3-4 1,-9 7 11-16,-31 19-11 0,14 18-20 16,-6 18 25-1,24 11-20-15,8 3-16 16,0 23 0-16,-9 35-8 0,9 27 8 15,0 7 0-15,9 2 7 16,31-4-4 0,13-13-3-16,5-12 0 0,-10-17-7 15,1-13-12-15,0-17-27 16,-22-11-61-16,4-7-52 0,-13-3-2 16,-9-28-40-1,-9-4-32-15,0-4 35 0,-49-2-1 16</inkml:trace>
  <inkml:trace contextRef="#ctx0" brushRef="#br0" timeOffset="2805">3363 722 80 0,'0'0'149'16,"0"0"-7"-16,0 0-61 16,0 0 9-1,-222-57-18-15,222 57 7 0,0-4-23 16,31-3-22-16,44-1-4 16,32-7-25-16,9 4 3 0,-14 2-5 15,-5 9-3 1,-30 0-56-16,-18 0-327 0</inkml:trace>
  <inkml:trace contextRef="#ctx0" brushRef="#br0" timeOffset="5604">4696 816 636 0,'0'0'140'0,"0"0"-34"0,0 0 27 15,0 0-36-15,0 0-43 16,0 0 2-16,-49-72-45 16,49 72-5-1,0 0-6-15,0 17-10 0,0 15 10 16,0 5 0-16,0 2 4 16,0-3-2-16,0-2-2 15,18-5 0-15,13-9 0 16,-5-7 11-16,14-6-11 0,-13-7 0 15,13 0 4 1,-13-9 8-16,22-16-12 0,-18-6 0 16,4-7 16-1,-4 5-12 1,-22 3 2 31,9 4 2-32,-18 8-7-15,9 4 16 16,-9 9-10 31,0 5-3-31,0 0-4-1,0 0 1 1,0 0-4 15,22 0-3-31,-13 14 3 47,18 9-6-16,4 4 9-15,-13-1 0 15,8-6-3-31,5-9 16 47,-13-6-13-31,-9-5 0-1,13 0 3-15,-4 0 6 47,9-13-8-16,13-13-1 16,-9-6 2 16,-5 2 11-32,-8 1-10 0,4 10-3-31,-13 5 4 0,-9 11-3 0,9 3-1 0,0 0-3 0,9 0-2 0,4 0-2 16,13 3 7-16,-3 8 0 0,-6-3 4 0,5 1-10 0,-4-6 6 15,-9-1 0-15,13-2 0 0,-4 0 12 0,4 0-12 0,9-16 0 0,4-7 5 0,-4-6-4 0,9-1-1 0,-14 4 0 0,-12 3-1 16,-6 9 6 0,-8 11-5-16,-9 3 0 0,0 0-4 0,9 0-4 0,0 0-2 0,4 5 10 0,-13 7-4 0,9-6 6 0,-9-3-2 0,0-3 0 0,0 0 5 0,0 0-9 15,0 0 5-15,0 0-1 0,0 0 15 0,0 0-11 0,0 0-2 0,0 0-2 0,0-6 8 0,0-5-13 0,-9 0 5 0,-4 5 0 0,4 1-4 0,0 2 10 16,9 3-6-16,-9 0 0 0,9 0 1 0,0 0-9 0,-8 0 6 0,-1 0-17 0,-5 0 14 0,-3 0 1 0,-1 14 4 0,18 2 0 0,0 10 5 16,0 2-10-16,0 0 5 0,0 4 0 0,0-7 3 0,18-2-3 0,-1-3 0 0,14-7-1 0,-13-1 6 15,13-10-2-15,5-2-3 0,13 0 0 0,-9 0 2 0,17-16 4 0,-12-9-5 0,4-7 5 16,0 1 0-16,-9-6-6 0,-5-2 1 0,-4 1-1 0,-13 5 1 0,-9 10 7 15,13 12-8-15,-13 5 0 16,0 6-3-16,0 0-6 0,9 0 7 0,4 15 0 0,-4 10-6 0,-1 6 5 16,-8 1 3-16,13 1 0 0,-4 2 2 0,0-7-6 15,4 0 4-15,-4-9 0 0,0-1-12 16,13-9 11-16,-5-7 1 16,-8-2-5-16,13 0 15 15,-4 0-10 1,4-8 0-16,-4-18 0 0,13-2-2 15,-23-6 12-15,-8-6-10 16,5-2 3-16,-14 0 3 16,0 2-6-16,-23 2 0 15,-3 10 7-15,-5 11-4 16,13 12 0-16,9 5-4 16,9 0 1-1,-9 11-23-15,9 20 23 0,0 12 0 16,0-3 1-16,0-1-5 0,0-2 8 15,0-3-4 1,18-6 0-16,13-8 5 0,-4-6-5 16,-1-8 0-16,14-6 0 15,-9 0-5-15,5 0 12 16,4-6-7-16,-13-14 2 16,4-3 7-16,-14 1-5 15,1-1-4 1,4 4 2-16,-13 5 0 0,0 5-2 15,-9 9 0 1,0 0-5-16,9 0-3 0,0 0 4 16,0 3-1-16,4 13 5 15,5 2-3-15,-18-1 3 0,9-1 0 16,0-1 0 0,0-4 3-16,4 0-3 15,-4-5 0-15,9 0 2 0,-1-1-7 16,6-5 5-16,-6 0 0 15,1 0 6-15,4 0 3 16,5 0-7-16,0-11-2 16,-5 0 0-1,-4 5-1-15,-9-3 1 0,-1 7 0 16,-8-1-1-16,14 3 1 16,-5 0-1-16,0 0-1 15,8 0 2-15,6 9-14 0,-15 2 14 16,1 0 0-16,0-2-1 15,0-4 2 1,0-2-1-16,-9-3 0 16,0 0 4-16,0 0-1 0,9 0 0 15,13 0-3-15,14-14 7 16,4-6-6 0,0 3-1-16,-23 3 0 0,1 9 6 15,-18 1-11-15,9 4 5 16,4 0-1-16,-4 0-10 15,0 0 9-15,18 0 2 16,-5 12 0-16,-4 2 2 16,8-3-8-16,-3 1 6 0,3-7-1 15,5-2-5-15,5-3 2 16,4 0 4 0,0 0 0-1,-5 0 8-15,5-11-11 0,-13-9 3 16,-5-6 0-16,-4-2 2 0,-18-6 4 15,0 1 1-15,0-5-4 16,0 7-2-16,-31 9 10 16,13 10-11-16,0 7 0 15,10 5-1-15,-6 0-16 16,5 30 17-16,0 14-2 16,1 1 10-16,-1 0-17 15,9-6 9-15,0-8 0 16,0-8-3-1,26-6 2-15,5-8 1 0,5-9-1 0,13 0 6 16,0 0-8 0,0-3 3-16,-14-17 0 0,-4 0 1 15,-4-3 4 1,4 1-5-16,-4 2 0 0,-18 6 8 16,4 0-10-16,-4 8 2 15,0 3 0-15,0 3-9 16,-1 0 2-16,10 0 7 15,-5 9 0-15,5 5-2 0,-9-4-3 16,9 0 5 0,4-2 0-16,-4-5-3 15,0 0 4-15,13-3-1 16,-5 0 0-16,6 0 7 16,3 0-5-16,-4 0-2 0,-13-3 0 15,0-2 2 1,-5-1 2-16,5-4-4 0,-9 5 0 15,22-3 3-15,-13 3-7 16,-10 2 4-16,10 3 0 16,-9-3-3-16,4 0 5 15,-4-3-2 1,9-6 0-16,0 1 7 16,13-8-2-16,-13-3-3 0,13-10-1 15,-13-5 23-15,-10-5-8 16,-8-7 25-16,0-8-3 15,0-4-16-15,-17-1 8 16,-23-1-9-16,13 7-18 0,-13 7 16 16,13 16-16-16,14 15 0 15,4 13 1 1,9 5-3-16,-9 5-2 0,0 44-13 16,1 16 14-16,8 14 0 15,0-1 1-15,0 0-1 16,0-5 0-16,17-5-8 15,14-14 2-15,5-12-32 16,4-10-38-16,0-12 3 16,4-12-69-16,-4-8-68 15,-13 0-44-15,-5 0-110 16</inkml:trace>
  <inkml:trace contextRef="#ctx0" brushRef="#br0" timeOffset="5777">9005 427 222 0,'0'0'134'32,"0"0"-60"-32,0 0 10 0,0 0-60 0,0 0 47 15,209-28-55-15,-93 11-5 16,-1 3-6-16,-8 0-4 16,-23 3-2-16,-26 2-48 0,-40 1-190 15</inkml:trace>
  <inkml:trace contextRef="#ctx0" brushRef="#br0" timeOffset="6501">4300 490 469 0,'0'0'160'16,"0"0"-12"-16,0 0-35 15,0 0-12-15,0 0-26 16,0 0-48-16,-49-91-4 15,41 91-23-15,-1 5-2 16,-9 18 2-16,9 3 0 0,0-4 5 16,9 1-5-16,0-3-1 15,9-3-3-15,35-6 5 16,14-8-1-16,9-3 21 16,-9 0-19-16,-1-11 14 15,-8-15 28-15,-18-5-12 16,-13 3 26-16,-18-3-19 15,0 3-18-15,-9 2 3 16,-48 9-24-16,-10 9-1 16,-13 8 0-16,4 0-14 15,10 14-17-15,17 19-110 16,13 7-132-16,14 5-206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25:46.2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0 615 573 0,'0'0'133'16,"0"0"-71"-16,0 0 21 15,0 0-6-15,0 0-32 0,0 0-16 16,0 0 11 0,0 139 32-16,9-78-41 0,14 1-8 15,-15-2 36-15,10-3-51 16,-9-12 2-16,-9-5 4 16,9-15 0-16,4-9-6 15,-13-6-8-15,0-10 5 16,9 0 7-16,-9 0 18 15,0 0 18-15,0-32 24 16,0-16-70-16,0-14 14 16,0-12-16-16,0-13 9 15,0-4-10-15,0-5 1 16,-22 3 0-16,4 2-4 16,9 11 14-16,-8 13-10 15,17 16 0 1,0 14 8-16,0 11-19 0,0 7 11 15,0 7 0-15,8 1-14 16,19 8-4-16,13 3 11 0,0 0 6 16,5 6-15-16,-6 31 1 15,1 11 9-15,-4 12 6 16,4-1-14 0,-22-5 20-16,-9-3-6 0,-9-6 0 15,0-2-56-15,0-7 12 16,-27-2-59-16,-22 0-28 15,9-6-17-15,13-2-89 16,19-6-53-16</inkml:trace>
  <inkml:trace contextRef="#ctx0" brushRef="#br0" timeOffset="553">431 756 269 0,'0'0'135'0,"0"0"-3"15,0 0-22-15,0 0 4 16,0 0-49-16,0 0-42 16,0 0 31-16,9 8-41 15,14 1-10-15,-6 6 35 16,1 1-32-16,13 7 15 16,-4 2-14-16,-5 4 1 0,5 4 8 15,-10-1-16 1,6-1 0-16,-6-3 1 0,-17-8 3 15,0-3-4-15,0-2 0 16,0-7 6-16,0-6-2 16,0 1 1-16,-17-3-2 15,8 0 8-15,-5-3-8 16,14-25-3-16,0-9 0 16,23-14 9-16,34-8-8 15,10 3-1-15,0 2 0 16,-18 11-1-16,-5 9 7 15,-13 5-6-15,-13 10 9 16,0 5-1-16,-18 8 10 16,0 0-10-16,0 6 10 0,0 0 1 15,0 0-18-15,0 0-1 16,-18 16 0-16,-9 17 1 16,-4 4 5-16,22 2-6 15,9 0 0-15,0-4-9 16,9-4 9-16,31-5 0 15,-4-12-2-15,13-3 8 16,8-5-5-16,1-6-1 16,0 0-3-16,8 0-7 15,-8 0-68-15,-9 0-112 16,-22-9-119-16</inkml:trace>
  <inkml:trace contextRef="#ctx0" brushRef="#br0" timeOffset="3223">1871 836 635 0,'0'0'174'16,"0"0"-58"-16,0 0 16 15,0 0-41-15,0 0-17 16,0 0-31-16,-22-66-42 16,22 66 3-16,0 0-4 0,0 15 0 15,0 14-11-15,0 3 26 16,9 3-15-16,13-4 0 16,-4 0 1-16,13-3-3 15,-5-11 2-15,1-5 0 16,-5-7-7-16,-4-5 19 15,13 0-12-15,-4 0 1 16,13-8 4-16,-5-20 4 16,5-7-9-16,9-4 0 15,-13-4 6-15,12 1 5 16,-16 5-11-16,-6 12 0 16,-17 10 9-16,0 13-16 15,-9 2 7-15,0 0-3 16,0 0-9-16,9 19 1 0,4 10 11 15,5 6 0-15,0-8 10 16,13-1-18-16,-13-6 8 16,8-6 0-16,-3-6-6 15,3-3 17-15,5-1-11 16,-4-4 0-16,4 0 11 16,5 0-14-16,-5-16 3 15,-5-5 0-15,5-1 4 16,-4-5 5-16,-9 1-9 15,4 10 0-15,-4 5 13 16,-9 2-18-16,-9 9 5 16,0 0 0-16,22 0-11 0,-4 0-3 15,-1 15 14-15,15 1 0 16,-15 1 10-16,23-3-20 16,-22-2 10-16,9-6 0 15,13-6 0-15,0 0 7 16,4-4-7-16,14-21 0 15,9-8 21-15,4-5-23 16,-18-1 2-16,-4 0 0 16,0-2-4-16,-9 10 12 15,-5 6-8-15,-13 11 0 16,-4 2 10-16,-18 10-27 16,9-1 17-16,0 3-4 15,0 0-8-15,0 0 5 16,4 0 7-16,-4 0 0 15,-9 0-4-15,0 0-4 16,0 0 8-16,0 0 0 0,0 0-1 16,0 0 13-16,0-3-12 15,0 0 0-15,-22 0 11 16,4 1-25-16,-9 2 14 16,-4 0 0-1,13 0-13-15,-13 16 12 16,14 10 1-16,-1 8 0 0,9 6 6 15,9-1-14-15,0-2 8 16,0-6-2-16,18-5-10 0,22-9 7 16,-5-10 5-16,14-7 0 15,0 0 6-15,18 0-7 16,-10-21 1-16,1-10 0 16,-22 2 6-16,13-6 5 15,-9 2-11-15,-14 2 0 16,5 5 11-16,-13 6-10 15,-9 10-1-15,0 6 0 16,13 4-11-16,-13 0 2 16,9 0 9-16,13 0-3 15,-5 18 4 1,-8 1-8-16,13 7 7 0,-13 2 0 16,-9-3-13-16,0-2 9 0,13-3 4 15,-4-6 0 1,0-5 8-16,13-9-14 0,4 0 6 15,5 0 0-15,9 0 10 16,0-15-10-16,-22-5 0 16,4-3 8-16,-13-2-1 15,-10-3 12-15,-8-3-19 16,0-3 0-16,0 6 25 16,-8 0-16-16,-24 4-5 15,15 11 5-15,8 8-1 16,9 5-7-16,0 0-1 15,0 7-11-15,-9 28-3 0,9 4 20 16,0-2-6 0,0-3 0-16,0-3 5 15,27-8-5-15,4-4 0 0,-5-7 1 16,14-6-5-16,9-6 6 16,9 0-2-16,-5 0 7 15,5-6 4-15,-9-11-11 16,-9-3 0-16,-14 0 6 15,6-3-7-15,-15 7 1 16,1 1 0-16,-5 7-4 16,-4 2 17-16,0 6-18 15,0 0 5-15,0 0-4 16,9 0-13-16,-5 17 12 16,5 3 5-16,-9 4-4 15,0-6 17-15,13-1-15 0,-13-2 2 16,0-7 0-1,8-2-3-15,-8-4 3 0,5-2 0 16,3 0 5-16,1 0 9 16,0-8-9-16,13-15-5 31,-13 3 2 16,4 1-8-47,-13 2 6 15,9 8 0 1,-18 4 1 0,9 5 2 31,-9 0-3-32,8 0 0 1,1 0-10-1,5 5-2 32,3 9 12-31,-8 2 0 0,0-9-9 15,-9 1 21-16,9-2-12-15,4-2 0 32,-13-4 7-17,9 0-17 1,0 0 10 0,18 0 0-16,4 0 7 15,4-18 0 32,14 1-7 0,-18 3 0-16,-4 0 10 0,4 8-20 1,-13 3 10-1,0 3 0-15,13 0-15-16,-13 0 18 0,8 9-3 0,-4 5 0 0,5-2 7 0,4 0-20 0,-13-8 13 0,0-1 0 0,4 0-8 0,-13-3 17 0,0 0-9 0,0 0 2 0,8 0 14 15,-17-20-11-15,14-5-5 0,-5-3 0 0,-9-3 4 0,0 2 11 0,0 4-15 0,-9 5 20 0,-13 8-13 0,22 6 16 0,-9 6-23 0,9 0 0 0,0 0-16 0,0 9 1 0,-9 25 15 0,9 9-9 0,0-6 29 16,0-4-28-16,0-7 8 0,9-7 0 0,22-5-12 0,-5-8 20 0,14-3-8 0,5-3 0 15,-5 0 14-15,9 0-21 0,-23-13 7 0,14-8 0 0,-13 1-1 0,4 1 8 0,-13-4-7 0,4 6 0 0,-13 6 13 0,0 5-16 0,-9 4 3 0,0 2 0 0,9 0-14 0,-9 0 7 0,9 2 7 0,8 15 0 0,-3 3 6 0,-14-6-15 16,9-3 9-16,-1-2 0 0,1-4-13 0,0-5 17 0,22 0-4 0,-4 0 0 0,4 0 11 0,5 0-16 0,4-8 5 0,-5-12 0 16,5 1 1-16,-9-1-1 0,-4 9 0 0,-9 2-2 0,4 6 11 0,-4 3-18 0,-1 0 9 0,6 0-1 15,-14 0-17-15,8 0 19 16,1 0-1-16,13 0 0 16,-4-3 12-1,13-11-14-15,0-6 2 0,-5-5 0 16,5-9 0-1,-13 0 8-15,-5-8-8 0,-13-1 0 16,-9-3 13-16,0-2-5 16,0-2-6-16,-9-1 2 15,-13 2 18-15,4 12-14 0,0 12-1 16,5 11 6-16,4 8-3 16,0 6-16-1,-8 0 6-15,-23 31-4 0,13 20-10 16,-4 12 14-1,13 1 0-15,18-4 0 0,0-3 0 16,18-7-9-16,13-6-6 16,4-11-31-16,5-5 20 15,9-10-65 1,-13-10-37-16,-5-5-18 0,-13-3-21 16,-18 0-35-1,0 0-54-15</inkml:trace>
  <inkml:trace contextRef="#ctx0" brushRef="#br0" timeOffset="3366">6976 333 260 0,'0'0'112'0,"0"0"-10"0,0 0-4 15,0 0-76-15,0 0-14 16,0 0-3-16,191-36-5 16,-76 28-53-16,-4-1-104 15,-13 1-34-15</inkml:trace>
  <inkml:trace contextRef="#ctx0" brushRef="#br0" timeOffset="4233">1822 408 319 0,'0'0'136'0,"0"0"-42"15,0 0 10-15,0 0-50 16,0 0-50-16,0 0-4 16,-40 8 0-16,31 18 8 15,0-1-8-15,9 7 10 16,0-7-16-16,0-5 6 16,27-9 0-16,22-8 14 15,-9-3-12-15,-5 0 14 16,5-20 38-16,-13-8-20 15,-14-3 58-15,5-6-35 16,-18 0-7-16,0 6 22 16,0 5-44-16,-31 11-3 0,-5 5-25 15,-4 10-30-15,5 0 21 16,-5 10-52-16,0 22-162 16,13 6-130-16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1:42.4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8738 1541 346 0,'0'0'136'16,"0"0"37"-16,0 0-4 0,0 0-54 15,0 0-2-15,0 0-38 16,0 0-6-16,8-107-9 15,-8 93-38-15,0 4 31 16,0-1-36-16,-8 2-4 16,-9 5 13-16,-11-4-17 15,-14 3-8-15,-11-3 0 16,-30 3 11-16,-11-3-8 16,-34-3-4-16,-12-1 0 15,-4-4 3-15,-13-3 0 16,-20 1-3-16,-29-3 0 0,-16-1 10 15,-17-1-8-15,-21-3-2 16,-12-1 0-16,-33 1-10 16,-4 3 17-16,-4-3-7 15,29 5 0-15,29-1 5 16,40 4-5-16,30 2 0 16,16-2 0-16,8 3-1 15,1-1 6-15,-17-6-5 16,-9 4 0-16,-12-2 10 15,13-5-23-15,0 2 13 0,8-1 0 16,8 3-8 0,0 0 17-16,16 1-9 0,13-2 0 15,17 0 11-15,7 2-20 16,9-3 9-16,-8-4 0 16,16 4-6-16,-8-3 15 15,8 2-9-15,12 0 0 16,-3 2 11-16,12 5-15 15,8 1 4-15,-5 5 0 16,14 1-11-16,7 2 13 16,13 3-2-16,12-1 0 15,4 2 12-15,5-5-12 16,3 4 0-16,1-5 0 16,-5 2-12-16,-4 0 18 15,-12 1-6-15,-4-2 0 0,-4-2 2 16,-17 4-5-16,0-1 3 15,17-1 0-15,0 2-11 16,20 2 12-16,4-3-1 16,5 3 0-16,16 2 12 15,-8-2-17-15,-1 2 5 16,-3 1 0-16,4-3-7 16,-1 2 7-16,-7-3 0 15,-1 6 0-15,-3-2-3 16,3-1-5-16,1 2 8 15,4-2 0-15,-5-3-8 16,9 1 8-16,-9 2 0 0,5-2-1 16,4 0 9-1,0 0-13-15,-1 2 5 0,-7-5 0 16,-5 0-9-16,-3 5 9 16,-5-2-5-16,-4 3 4 15,-4-1-39-15,4 3 24 16,4 0 7-16,12 0 9 15,9 0-8-15,8 0 9 16,-12 0-1-16,4 0 0 16,-1 0 9-16,9 0-9 15,-8 0 0-15,8 0 3 16,0 0-8-16,0 0 5 16,0 0 0-16,0 0-8 15,0 0 2-15,0 0 6 16,0 3 0-16,0 4-7 0,0 6 2 15,0 6 5-15,17 0 0 16,3 0-1-16,-3 9 10 16,-1 3-9-16,-8 6 0 15,5 4 4-15,-5-1-10 16,-8-7 6-16,8-8 0 16,0-8-6-16,1-11 11 15,-1 0-5-15,4-6 0 16,-12 0 12-16,8 0-11 15,1 0-1-15,7-24 2 16,-8-10 10-16,13-11-3 16,-21 3-6-16,0-5-3 0,0-6 13 15,-12 1-17 1,-13-1 4-16,0 6 0 0,5 5-6 16,-5 6 13-16,4 9-7 15,5 7 0-15,16 6 8 16,-8 4-11-16,8 5 3 15,0 5 0-15,0 0-12 16,0-4 14-16,37 2-2 16,41-1 0-16,46-1 4 15,36-2-8-15,17 1 4 16,-8 5 0-16,-45 0-12 16,-54 8-80-16,-50 26-178 15,-20 8-218-15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1:44.1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9031 357 204 0,'0'0'127'0,"0"0"-6"0,0 0-6 15,0 0-4-15,0 0 22 16,0 0-35-16,0 0-18 15,46-45 10-15,-92 35-65 16,-7-1 9-16,-34 3 6 16,-20 5-23-16,-33-2 17 15,-29 2-29-15,-37 1-4 16,-16-4 14-16,-46-1-8 16,-33-1-4-16,-45-2-3 15,-16-1 4-15,-13 0-7 0,20 1 3 16,18 2 0-1,44 0-6-15,1 5 14 0,16 3-8 16,8 0 0-16,29 0 9 16,33 0-19-16,29 0 10 15,45 6 0-15,25 4-5 16,20 3 10-16,13-4-5 16,12 1 0-16,-8-2 9 15,0-3-13-15,-12 1 4 16,-13-2 0-16,-12-1-4 15,0-1 10-15,-17-2-6 16,1 4 0-16,-13-4 9 16,12 0-14-16,9 0 5 0,16 0 0 15,21 0-4-15,16 0 7 16,0 0-3-16,8 0 0 16,-7 0 11-16,-1 0-16 15,-20 0 5-15,-5 0 0 16,-20 0-6-16,-8 0 6 15,-9 4 0-15,17 4-1 16,8-2 8-16,8 1-16 16,30 2 9-16,-1-5 0 15,29 2-10-15,4-6 14 16,12 3-4-16,9-3 0 16,0 0 9-16,8 0-2 15,0 0-7-15,0 0 0 16,0 0-5-16,8-3-4 0,17-10 9 15,4 2-3-15,-5-2 9 16,-7 6-6-16,4 1 0 16,-5-1 2-16,-8-2-10 15,9-1 10-15,3 2-2 16,-11 0 0-16,7-2 10 16,5-1-12-16,-5-4 2 15,9-1 0-15,4 0-3 16,-5-1 3-16,5 3 0 15,-4 0-2-15,4 2 14 16,-4-2-16-16,3 1 4 16,-3 2 0-16,-8 3-7 0,-5 4 7 15,-4 0 0-15,0 2 0 16,1-1 10-16,-9 1-11 16,0 2 1-16,8 0 0 15,-8-3 1-15,0 1-1 16,0 2 0-16,0-4-1 15,0 4 8-15,0 0-8 16,0 0 1-16,0 0-5 16,0 0-10-16,-8 0 10 15,-29 0 5-15,-5 16-5 16,-11 3 13-16,-9 4-8 16,0 4 0-16,-12 2 2 15,4 0-7-15,8 2 5 0,0 0 0 16,17-4-2-16,8-4 10 15,12-4-8-15,17-3 0 16,8 0-4-16,0-1-8 16,0 6 11-16,17-2 1 15,20 2-7-15,8-1 19 16,25 5-12-16,8-5 0 16,21 6 1-16,17 3-18 15,7 5-14-15,1 13-37 16,-1 6-89-16,-16-3-134 15</inkml:trace>
  <inkml:trace contextRef="#ctx0" brushRef="#br0" timeOffset="1680">9546 1478 434 0,'0'0'113'0,"0"0"-67"0,0 0 9 0,0 0 47 0,-210-13-10 0,148 20-54 0,-37 18 34 0,-8 5-10 0,-24 7-18 0,-30 0 15 0,-8-4-29 0,-25-1-2 0,-12 2-1 0,-24 3-26 0,7 0 22 15,1 3-6-15,7 0-10 16,5 4 17-16,-33 3-13 16,-20 2 8-16,-42 4 12 15,-12-1-22-15,-13 1 23 0,21-3-11 16,41-3-11-16,38-2 19 16,32-1-29-16,4 1 5 15,1-1-5-15,-22 7 9 16,-15-1-9-16,-22-1 0 15,-11-3 3-15,24-10 0 16,25-5-3-16,36-7 0 16,34-5 2-16,49-4 8 15,21-4-10-15,21-1 0 16,20-1 3-16,-13 0-9 16,22 2 6-16,-22-3 0 15,1 2-1-15,0-2 10 16,-9 0-9-16,9 0 0 0,-5-3 4 15,13 1-10-15,-8-1 6 16,0 3 0-16,12-1-6 16,-29 2 12-16,-12 0-6 15,12 0 0-15,-16-2 3 16,8 3-12-16,-4-4 9 16,-5 7 0-16,18-2-9 15,-1 2 11-15,8-2-2 16,17 5 0-16,4-1 3 15,4 1-11-15,-4 2 8 16,-12 0 0-16,-9 1-3 16,-7 2 11-16,-1 2-8 0,-21-1 0 15,5-2 5 1,8 2-9-16,-4-1 4 0,12-3 0 16,21-5-6-16,4 0 12 15,8-5-6-15,13-3 0 16,7 0 6-16,9 1-11 15,-8-3 5-15,-12-3 0 16,3 2-4-16,-8 0 7 16,-3-2-3-16,11 0 0 15,1 0 6-15,16 0-11 16,0 0 5-16,0 0 0 16,0 0-7-16,0-10 0 15,0-19-8-15,8-5 6 0,37-2-11 16,-4 1 16-1,5 7 4-15,-9-1 0 0,8 2-6 16,-20 0 15-16,12 4-9 16,-12 0 0-16,3 2 1 15,-3-1-4-15,-8 7 3 16,3 7 0-16,-12 3 0 16,-8 5 3-16,0 0-3 15,0 0 0-15,0 0-6 16,0 0-4-16,0 0 8 15,0 0 2-15,0 8-6 16,0 10 15-16,-8 0-9 16,-21 4 0-16,-16 3 8 0,4 10-9 15,-21-2 1-15,-4 8 0 16,4 0 1-16,1 10-1 16,7-4 0-16,13-1-2 15,20 4 7-15,13-8-10 16,8-4 5-16,0-2 0 15,0-9-6-15,45-1 1 16,17-3 4-16,45 1-10 16,41-3-107-16,58-11-106 15,54-10-234-15</inkml:trace>
  <inkml:trace contextRef="#ctx0" brushRef="#br0" timeOffset="25262">9896 107 575 0,'0'0'155'16,"0"0"-7"-16,0 0-29 16,0 0 16-16,0 0-52 15,0 0-47-15,0 0 35 16,0 0-31-16,0-107-28 15,0 107 7-15,0 16-17 16,0 33-2-16,0 20 14 16,0 20-7-16,0 3 16 15,0-4-23-15,0-4 1 16,-12-10 4-16,4-11-2 16,0-13-3-16,8-16 0 15,0-16 12-15,-9-7-15 0,9-8 3 16,0-3 0-16,0 0 11 15,0 0-4-15,0-22-2 16,0-11-5-16,0-12 9 16,9-5-11-16,28-2 2 15,4 10 0-15,4 13-10 16,-16 14 12-16,-4 12-2 16,4 3 0-16,-5 3-6 15,5 25 2-15,-4 9 4 16,-9 0-5-16,-3-1-5 15,-13 1-5 1,0-5 0-16,-13-3 7 0,-28-6-29 16,4-8 27-16,0-6-4 0,4-7-8 15,4-2 11-15,13 0 12 16,16 0-1-16,0 0 0 16,0 0 8-16,0-8-17 15,16-8 9-15,21-3 0 16,17-1-5-16,-9-1 9 15,9-3-4 1,-21 3 0-16,4 0 13 16,-13 3-10-16,-3 5-3 0,-13 5 0 15,0 5 0-15,-8 3 0 16,0 0 0-16,9 0-6 16,-1 0-4-16,0 11 10 0,0 10 0 15,13 3 4 1,-13-6-12-16,17-1 8 15,4-10 0-15,-4-5 3 0,12-2 10 16,0 0-13 0,16-9 0-16,-3-19 7 0,3 0-6 15,-7-1 1-15,-30 8-2 16,5 5 15-16,-13 5-12 16,-8 9 31-16,0 2-20 15,0 0-8-15,0 0-5 16,0 2-1-16,-37 27 0 15,4 11-5-15,-4 9 14 16,12 12-9-16,-4 7 0 16,13 7 7-16,7 11-14 31,1 3 7 0,8 3 0-15,-12-3-4 15,12-5 15 16,0-13-11-31,0-18 0-16,0-17 4 31,0-15-11 0,0-10 7 0,-17-9 0-15,-20-2-4 15,-16 0 17-15,-9-5-13 31,0-22 0-32,0-7 11 17,17-2-15-17,12-4 4 16,17-4 0 1,16-6-6-1,0-3 6 0,8-10 0 0,54-2 0-15,24-1-3 15,21-8-5-31,17 4 8 0,12-2 0 0,-4 2 4 0,-9-1 1 0,-16 6-5 0,-16-4 0 16,-29 4 8-16,-17 2-10 0,-20-3 2 0,-17 1 0 0,-8 4 1 0,0 11 8 0,0 13-9 0,-8 19 0 0,0 7 11 0,-1 11-13 0,9 0 2 0,-20 5-6 0,3 40-7 0,-7 21 16 0,-14 15-3 0,10 14 0 0,11 2 8 0,9-3-6 16,8-2-2-16,0-10 0 0,0-19-6 0,0-10 9 0,0-20-3 0,0-9 0 0,8-11-12 0,-8-7 10 0,8-6-12 0,-8 0-4 0,0-3 10 0,0-26-8 0,0-5-3 0,0-8 15 15,0 2-22-15,0 3 23 0,-8 2-20 0,-8 5 23 0,-1 3-13 0,-3 7 17 0,11 6-4 0,1 4 0 16,8 7 7-16,0 1-11 0,0-3 4 0,17 2-11 0,28-2 2 0,17-3 9 0,8 0 0 0,12-3 0 0,-12 1 7 0,-8-3-8 15,0-6 1-15,0-3 0 0,-17 0-3 0,-8-2 5 0,-12-2-2 0,-9-1 4 0,-16 2 6 0,0-2-3 0,0 3-4 0,-25 10 5 0,1-1-5 0,-5 8-3 0,4 7 0 0,5 0-4 0,-5 0 11 0,4 0-7 16,5 13 0-16,8 8 1 16,8 9-9-16,0 3 8 15,0 1 0-15,0 3-2 0,16-3 11 16,5-6-9-16,12-1 0 16,-5-6 5-16,5-2-15 15,4-6 10-15,1-6 0 16,-6-4 4-16,6-3 5 15,-14 0-9-15,-3 0 0 16,-5-5 12-16,-7-11-9 16,-9-5-3-16,0 5 0 15,0-2-3-15,0 2 11 16,0 6-8-16,0 2 0 0,0 5 6 16,0 3-16-16,0 0 10 15,0 0-37-15,0 0-106 16,0 0-162-16,-9 11 42 15,1 10-207-15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0T13:12:14.7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470 711 320 0,'0'0'176'16,"0"0"-43"-16,0 0-38 15,0 0 33-15,0 0-23 16,0 0 0-16,0 0-13 15,0-37-62-15,0 37 42 16,0 0-43-16,0 0-14 16,0 0 11-16,0 0-26 0,0 10 0 15,0 14 1-15,0 5 19 16,0 0-24-16,0-3 4 16,16 3 0-16,5-5 4 15,3-6 1-15,13-3-5 16,5-6 0-16,-5-7 17 15,0-2-16-15,-12 0-1 16,-9 0 0-16,5 0 3 16,-5-11 6-16,-8-7-9 15,13-3 0-15,-13 0 14 16,0 3-17-16,1-1 3 16,-9 12 0-16,8 2-4 0,-8 5 6 15,0 0-2-15,0 0 0 16,0 0 5-16,0 0-23 15,0 0 17-15,0 7 1 16,0 9-9-16,0 5 15 16,0-2-6-16,0-1 0 15,8 0 7-15,-8-5-16 16,12-5 9-16,-3-3 0 16,-1-5-10-16,8 0 15 15,13 0-5-15,-4-5 0 16,12-16 15-16,-12 5-16 15,-9-2 1-15,5 0 0 16,-5 5-5-16,1 2 8 0,-5 2-3 16,-12 9 0-1,17 0 3-15,-17 0-8 0,16 0 5 16,1 4 0-16,3 12-9 16,5-1 9-16,-4-1 0 15,3-4-5-15,5-7 20 16,-4-3-15-16,0 0 0 15,3 0 2-15,9-27-8 16,-4-13 8-16,4-9-2 16,-12-14 1-1,4-13 20-15,-13-13-15 0,1 0-6 16,4 4 8 0,-21 17 2-16,0 20-7 0,0 20 2 15,0 15 34-15,0 10-30 0,0 3 5 16,0 6-14-16,-13 32-2 15,-12 20-13 1,9 21 15-16,8 10 0 16,8 1 1-16,0-4 13 0,8-7-14 15,25-16 0 1,12-10-19-16,1-14 13 0,-1-10-56 16,-12-13-19-1,-4-9-13-15,-21-7-102 0,-8 0 11 16,0 0-4-16,0-21-98 15</inkml:trace>
  <inkml:trace contextRef="#ctx0" brushRef="#br0" timeOffset="173">1244 622 119 0,'0'0'147'0,"0"0"-35"0,0 0-21 16,0 0 36-16,0 0-91 15,0 0 2-15,62-76-14 16,41 70-23-16,25-2 21 15,12 0-17-15,-17-2-2 16,-24 4-6-16,-45 4-30 16,-46-3-214-16</inkml:trace>
  <inkml:trace contextRef="#ctx0" brushRef="#br0" timeOffset="594">255 199 124 0,'0'0'165'0,"0"0"-155"0,0 0 15 0,0 0 79 16,0 0-92-16,0 0 7 16,-86 117-13-16,86-97 5 15,8-11 0-15,25-6 20 16,4-3 19-16,-8-3 64 16,4-22-50-16,-17-10 12 15,5-4 4-15,-21-5-42 0,0-1 42 16,0 3-29-16,-29 2-16 15,-12 9 2 1,-4 7-35-16,-1 11-2 0,9 10 0 16,-4 3-10-1,4 8-2-15,8 26-104 0,13 8-70 16,-1 1-21-16,9 1-232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0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8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customXml" Target="../ink/ink5.xml"/><Relationship Id="rId3" Type="http://schemas.openxmlformats.org/officeDocument/2006/relationships/hyperlink" Target="https://www.w3schools.com/java/java_data_types.asp" TargetMode="External"/><Relationship Id="rId7" Type="http://schemas.openxmlformats.org/officeDocument/2006/relationships/customXml" Target="../ink/ink2.xml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7.emf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emf"/><Relationship Id="rId5" Type="http://schemas.openxmlformats.org/officeDocument/2006/relationships/customXml" Target="../ink/ink8.xml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customXml" Target="../ink/ink16.xml"/><Relationship Id="rId18" Type="http://schemas.openxmlformats.org/officeDocument/2006/relationships/image" Target="../media/image22.emf"/><Relationship Id="rId26" Type="http://schemas.openxmlformats.org/officeDocument/2006/relationships/image" Target="../media/image26.emf"/><Relationship Id="rId3" Type="http://schemas.openxmlformats.org/officeDocument/2006/relationships/customXml" Target="../ink/ink11.xml"/><Relationship Id="rId21" Type="http://schemas.openxmlformats.org/officeDocument/2006/relationships/customXml" Target="../ink/ink20.xml"/><Relationship Id="rId7" Type="http://schemas.openxmlformats.org/officeDocument/2006/relationships/customXml" Target="../ink/ink13.xml"/><Relationship Id="rId12" Type="http://schemas.openxmlformats.org/officeDocument/2006/relationships/image" Target="../media/image19.emf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emf"/><Relationship Id="rId11" Type="http://schemas.openxmlformats.org/officeDocument/2006/relationships/customXml" Target="../ink/ink15.xml"/><Relationship Id="rId24" Type="http://schemas.openxmlformats.org/officeDocument/2006/relationships/image" Target="../media/image25.emf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10" Type="http://schemas.openxmlformats.org/officeDocument/2006/relationships/image" Target="../media/image18.emf"/><Relationship Id="rId19" Type="http://schemas.openxmlformats.org/officeDocument/2006/relationships/customXml" Target="../ink/ink19.xml"/><Relationship Id="rId4" Type="http://schemas.openxmlformats.org/officeDocument/2006/relationships/image" Target="../media/image15.emf"/><Relationship Id="rId9" Type="http://schemas.openxmlformats.org/officeDocument/2006/relationships/customXml" Target="../ink/ink14.xml"/><Relationship Id="rId14" Type="http://schemas.openxmlformats.org/officeDocument/2006/relationships/image" Target="../media/image20.emf"/><Relationship Id="rId22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8.emf"/><Relationship Id="rId21" Type="http://schemas.openxmlformats.org/officeDocument/2006/relationships/customXml" Target="../ink/ink32.xml"/><Relationship Id="rId42" Type="http://schemas.openxmlformats.org/officeDocument/2006/relationships/image" Target="../media/image46.emf"/><Relationship Id="rId47" Type="http://schemas.openxmlformats.org/officeDocument/2006/relationships/customXml" Target="../ink/ink45.xml"/><Relationship Id="rId63" Type="http://schemas.openxmlformats.org/officeDocument/2006/relationships/customXml" Target="../ink/ink53.xml"/><Relationship Id="rId68" Type="http://schemas.openxmlformats.org/officeDocument/2006/relationships/image" Target="../media/image59.emf"/><Relationship Id="rId16" Type="http://schemas.openxmlformats.org/officeDocument/2006/relationships/image" Target="../media/image33.emf"/><Relationship Id="rId11" Type="http://schemas.openxmlformats.org/officeDocument/2006/relationships/customXml" Target="../ink/ink27.xml"/><Relationship Id="rId24" Type="http://schemas.openxmlformats.org/officeDocument/2006/relationships/image" Target="../media/image37.emf"/><Relationship Id="rId32" Type="http://schemas.openxmlformats.org/officeDocument/2006/relationships/image" Target="../media/image41.emf"/><Relationship Id="rId37" Type="http://schemas.openxmlformats.org/officeDocument/2006/relationships/customXml" Target="../ink/ink40.xml"/><Relationship Id="rId40" Type="http://schemas.openxmlformats.org/officeDocument/2006/relationships/image" Target="../media/image45.emf"/><Relationship Id="rId45" Type="http://schemas.openxmlformats.org/officeDocument/2006/relationships/customXml" Target="../ink/ink44.xml"/><Relationship Id="rId53" Type="http://schemas.openxmlformats.org/officeDocument/2006/relationships/customXml" Target="../ink/ink48.xml"/><Relationship Id="rId58" Type="http://schemas.openxmlformats.org/officeDocument/2006/relationships/image" Target="../media/image54.emf"/><Relationship Id="rId66" Type="http://schemas.openxmlformats.org/officeDocument/2006/relationships/image" Target="../media/image58.emf"/><Relationship Id="rId74" Type="http://schemas.openxmlformats.org/officeDocument/2006/relationships/image" Target="../media/image62.emf"/><Relationship Id="rId79" Type="http://schemas.openxmlformats.org/officeDocument/2006/relationships/customXml" Target="../ink/ink61.xml"/><Relationship Id="rId5" Type="http://schemas.openxmlformats.org/officeDocument/2006/relationships/customXml" Target="../ink/ink24.xml"/><Relationship Id="rId61" Type="http://schemas.openxmlformats.org/officeDocument/2006/relationships/customXml" Target="../ink/ink52.xml"/><Relationship Id="rId19" Type="http://schemas.openxmlformats.org/officeDocument/2006/relationships/customXml" Target="../ink/ink31.xml"/><Relationship Id="rId14" Type="http://schemas.openxmlformats.org/officeDocument/2006/relationships/image" Target="../media/image32.emf"/><Relationship Id="rId22" Type="http://schemas.openxmlformats.org/officeDocument/2006/relationships/image" Target="../media/image36.emf"/><Relationship Id="rId27" Type="http://schemas.openxmlformats.org/officeDocument/2006/relationships/customXml" Target="../ink/ink35.xml"/><Relationship Id="rId30" Type="http://schemas.openxmlformats.org/officeDocument/2006/relationships/image" Target="../media/image40.emf"/><Relationship Id="rId35" Type="http://schemas.openxmlformats.org/officeDocument/2006/relationships/customXml" Target="../ink/ink39.xml"/><Relationship Id="rId43" Type="http://schemas.openxmlformats.org/officeDocument/2006/relationships/customXml" Target="../ink/ink43.xml"/><Relationship Id="rId48" Type="http://schemas.openxmlformats.org/officeDocument/2006/relationships/image" Target="../media/image49.emf"/><Relationship Id="rId56" Type="http://schemas.openxmlformats.org/officeDocument/2006/relationships/image" Target="../media/image53.emf"/><Relationship Id="rId64" Type="http://schemas.openxmlformats.org/officeDocument/2006/relationships/image" Target="../media/image57.emf"/><Relationship Id="rId69" Type="http://schemas.openxmlformats.org/officeDocument/2006/relationships/customXml" Target="../ink/ink56.xml"/><Relationship Id="rId77" Type="http://schemas.openxmlformats.org/officeDocument/2006/relationships/customXml" Target="../ink/ink60.xml"/><Relationship Id="rId8" Type="http://schemas.openxmlformats.org/officeDocument/2006/relationships/image" Target="../media/image29.emf"/><Relationship Id="rId51" Type="http://schemas.openxmlformats.org/officeDocument/2006/relationships/customXml" Target="../ink/ink47.xml"/><Relationship Id="rId72" Type="http://schemas.openxmlformats.org/officeDocument/2006/relationships/image" Target="../media/image61.emf"/><Relationship Id="rId80" Type="http://schemas.openxmlformats.org/officeDocument/2006/relationships/image" Target="../media/image65.emf"/><Relationship Id="rId3" Type="http://schemas.openxmlformats.org/officeDocument/2006/relationships/customXml" Target="../ink/ink23.xml"/><Relationship Id="rId12" Type="http://schemas.openxmlformats.org/officeDocument/2006/relationships/image" Target="../media/image31.emf"/><Relationship Id="rId17" Type="http://schemas.openxmlformats.org/officeDocument/2006/relationships/customXml" Target="../ink/ink30.xml"/><Relationship Id="rId25" Type="http://schemas.openxmlformats.org/officeDocument/2006/relationships/customXml" Target="../ink/ink34.xml"/><Relationship Id="rId33" Type="http://schemas.openxmlformats.org/officeDocument/2006/relationships/customXml" Target="../ink/ink38.xml"/><Relationship Id="rId38" Type="http://schemas.openxmlformats.org/officeDocument/2006/relationships/image" Target="../media/image44.emf"/><Relationship Id="rId46" Type="http://schemas.openxmlformats.org/officeDocument/2006/relationships/image" Target="../media/image48.emf"/><Relationship Id="rId59" Type="http://schemas.openxmlformats.org/officeDocument/2006/relationships/customXml" Target="../ink/ink51.xml"/><Relationship Id="rId67" Type="http://schemas.openxmlformats.org/officeDocument/2006/relationships/customXml" Target="../ink/ink55.xml"/><Relationship Id="rId20" Type="http://schemas.openxmlformats.org/officeDocument/2006/relationships/image" Target="../media/image35.emf"/><Relationship Id="rId41" Type="http://schemas.openxmlformats.org/officeDocument/2006/relationships/customXml" Target="../ink/ink42.xml"/><Relationship Id="rId54" Type="http://schemas.openxmlformats.org/officeDocument/2006/relationships/image" Target="../media/image52.emf"/><Relationship Id="rId62" Type="http://schemas.openxmlformats.org/officeDocument/2006/relationships/image" Target="../media/image56.emf"/><Relationship Id="rId70" Type="http://schemas.openxmlformats.org/officeDocument/2006/relationships/image" Target="../media/image60.emf"/><Relationship Id="rId75" Type="http://schemas.openxmlformats.org/officeDocument/2006/relationships/customXml" Target="../ink/ink5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emf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39.emf"/><Relationship Id="rId36" Type="http://schemas.openxmlformats.org/officeDocument/2006/relationships/image" Target="../media/image43.emf"/><Relationship Id="rId49" Type="http://schemas.openxmlformats.org/officeDocument/2006/relationships/customXml" Target="../ink/ink46.xml"/><Relationship Id="rId57" Type="http://schemas.openxmlformats.org/officeDocument/2006/relationships/customXml" Target="../ink/ink50.xml"/><Relationship Id="rId10" Type="http://schemas.openxmlformats.org/officeDocument/2006/relationships/image" Target="../media/image30.emf"/><Relationship Id="rId31" Type="http://schemas.openxmlformats.org/officeDocument/2006/relationships/customXml" Target="../ink/ink37.xml"/><Relationship Id="rId44" Type="http://schemas.openxmlformats.org/officeDocument/2006/relationships/image" Target="../media/image47.emf"/><Relationship Id="rId52" Type="http://schemas.openxmlformats.org/officeDocument/2006/relationships/image" Target="../media/image51.emf"/><Relationship Id="rId60" Type="http://schemas.openxmlformats.org/officeDocument/2006/relationships/image" Target="../media/image55.emf"/><Relationship Id="rId65" Type="http://schemas.openxmlformats.org/officeDocument/2006/relationships/customXml" Target="../ink/ink54.xml"/><Relationship Id="rId73" Type="http://schemas.openxmlformats.org/officeDocument/2006/relationships/customXml" Target="../ink/ink58.xml"/><Relationship Id="rId78" Type="http://schemas.openxmlformats.org/officeDocument/2006/relationships/image" Target="../media/image64.emf"/><Relationship Id="rId4" Type="http://schemas.openxmlformats.org/officeDocument/2006/relationships/image" Target="../media/image27.emf"/><Relationship Id="rId9" Type="http://schemas.openxmlformats.org/officeDocument/2006/relationships/customXml" Target="../ink/ink26.xml"/><Relationship Id="rId13" Type="http://schemas.openxmlformats.org/officeDocument/2006/relationships/customXml" Target="../ink/ink28.xml"/><Relationship Id="rId18" Type="http://schemas.openxmlformats.org/officeDocument/2006/relationships/image" Target="../media/image34.emf"/><Relationship Id="rId39" Type="http://schemas.openxmlformats.org/officeDocument/2006/relationships/customXml" Target="../ink/ink41.xml"/><Relationship Id="rId34" Type="http://schemas.openxmlformats.org/officeDocument/2006/relationships/image" Target="../media/image42.emf"/><Relationship Id="rId50" Type="http://schemas.openxmlformats.org/officeDocument/2006/relationships/image" Target="../media/image50.emf"/><Relationship Id="rId55" Type="http://schemas.openxmlformats.org/officeDocument/2006/relationships/customXml" Target="../ink/ink49.xml"/><Relationship Id="rId76" Type="http://schemas.openxmlformats.org/officeDocument/2006/relationships/image" Target="../media/image63.emf"/><Relationship Id="rId7" Type="http://schemas.openxmlformats.org/officeDocument/2006/relationships/customXml" Target="../ink/ink25.xml"/><Relationship Id="rId71" Type="http://schemas.openxmlformats.org/officeDocument/2006/relationships/customXml" Target="../ink/ink57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customXml" Target="../ink/ink63.xml"/><Relationship Id="rId7" Type="http://schemas.openxmlformats.org/officeDocument/2006/relationships/customXml" Target="../ink/ink6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emf"/><Relationship Id="rId5" Type="http://schemas.openxmlformats.org/officeDocument/2006/relationships/customXml" Target="../ink/ink64.xml"/><Relationship Id="rId4" Type="http://schemas.openxmlformats.org/officeDocument/2006/relationships/image" Target="../media/image6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/>
        </p:nvSpPr>
        <p:spPr>
          <a:xfrm>
            <a:off x="299544" y="16625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Break </a:t>
            </a:r>
            <a:r>
              <a:rPr lang="en-IN" sz="4800" b="1" dirty="0" err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vs</a:t>
            </a: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 Return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68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/>
        </p:nvSpPr>
        <p:spPr>
          <a:xfrm>
            <a:off x="299544" y="23474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Instantiation Process</a:t>
            </a:r>
            <a:endParaRPr/>
          </a:p>
        </p:txBody>
      </p:sp>
      <p:sp>
        <p:nvSpPr>
          <p:cNvPr id="239" name="Google Shape;239;p11"/>
          <p:cNvSpPr txBox="1"/>
          <p:nvPr/>
        </p:nvSpPr>
        <p:spPr>
          <a:xfrm>
            <a:off x="2232562" y="1135118"/>
            <a:ext cx="7612082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Student s = new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Student();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98209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/>
        </p:nvSpPr>
        <p:spPr>
          <a:xfrm>
            <a:off x="299544" y="130627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Heap &amp; Stack Memory</a:t>
            </a:r>
            <a:endParaRPr dirty="0"/>
          </a:p>
        </p:txBody>
      </p:sp>
      <p:sp>
        <p:nvSpPr>
          <p:cNvPr id="245" name="Google Shape;245;p12"/>
          <p:cNvSpPr/>
          <p:nvPr/>
        </p:nvSpPr>
        <p:spPr>
          <a:xfrm>
            <a:off x="4860324" y="1210962"/>
            <a:ext cx="5642919" cy="51980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5926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7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/>
        </p:nvSpPr>
        <p:spPr>
          <a:xfrm>
            <a:off x="176714" y="413980"/>
            <a:ext cx="115929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Pass by Value &amp; Pass by Reference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312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299545" y="130628"/>
            <a:ext cx="53744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dirty="0"/>
          </a:p>
        </p:txBody>
      </p:sp>
      <p:sp>
        <p:nvSpPr>
          <p:cNvPr id="183" name="Google Shape;183;p2"/>
          <p:cNvSpPr txBox="1"/>
          <p:nvPr/>
        </p:nvSpPr>
        <p:spPr>
          <a:xfrm>
            <a:off x="418298" y="1083332"/>
            <a:ext cx="9443545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Primitive Data types</a:t>
            </a:r>
            <a:endParaRPr sz="32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Operators &amp; Operands</a:t>
            </a:r>
            <a:endParaRPr sz="32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Increment &amp; Decrement Operators</a:t>
            </a:r>
            <a:endParaRPr sz="32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Control Flow Statement &amp; Loops</a:t>
            </a:r>
            <a:endParaRPr sz="32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Patterns</a:t>
            </a:r>
            <a:endParaRPr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8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/>
        </p:nvSpPr>
        <p:spPr>
          <a:xfrm>
            <a:off x="299543" y="142503"/>
            <a:ext cx="104052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Primitive Data types</a:t>
            </a:r>
            <a:endParaRPr dirty="0"/>
          </a:p>
        </p:txBody>
      </p:sp>
      <p:sp>
        <p:nvSpPr>
          <p:cNvPr id="189" name="Google Shape;189;p3"/>
          <p:cNvSpPr txBox="1"/>
          <p:nvPr/>
        </p:nvSpPr>
        <p:spPr>
          <a:xfrm>
            <a:off x="299545" y="780913"/>
            <a:ext cx="1128811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200" u="sng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https://www.w3schools.com/java/java_data_types.asp</a:t>
            </a:r>
            <a:endParaRPr sz="32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3697" y="2171979"/>
            <a:ext cx="9690984" cy="375380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2A3064C-0B17-4221-81A0-9420F42624A6}"/>
                  </a:ext>
                </a:extLst>
              </p14:cNvPr>
              <p14:cNvContentPartPr/>
              <p14:nvPr/>
            </p14:nvContentPartPr>
            <p14:xfrm>
              <a:off x="6074673" y="1985498"/>
              <a:ext cx="6072480" cy="21153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2A3064C-0B17-4221-81A0-9420F42624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5673" y="1976498"/>
                <a:ext cx="6090120" cy="21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7DDD0E7-0C6E-4B05-9624-ECC4C807B167}"/>
                  </a:ext>
                </a:extLst>
              </p14:cNvPr>
              <p14:cNvContentPartPr/>
              <p14:nvPr/>
            </p14:nvContentPartPr>
            <p14:xfrm>
              <a:off x="674673" y="3401018"/>
              <a:ext cx="16920" cy="15912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7DDD0E7-0C6E-4B05-9624-ECC4C807B1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5673" y="3392018"/>
                <a:ext cx="345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7F95277-902D-4629-90E6-55302D0FDED7}"/>
                  </a:ext>
                </a:extLst>
              </p14:cNvPr>
              <p14:cNvContentPartPr/>
              <p14:nvPr/>
            </p14:nvContentPartPr>
            <p14:xfrm>
              <a:off x="862953" y="3574898"/>
              <a:ext cx="268920" cy="1494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7F95277-902D-4629-90E6-55302D0FDE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3953" y="3565898"/>
                <a:ext cx="2865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E8A3341-09F9-45DE-91A1-A6505EF09DB9}"/>
                  </a:ext>
                </a:extLst>
              </p14:cNvPr>
              <p14:cNvContentPartPr/>
              <p14:nvPr/>
            </p14:nvContentPartPr>
            <p14:xfrm>
              <a:off x="91833" y="3396698"/>
              <a:ext cx="481320" cy="4316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E8A3341-09F9-45DE-91A1-A6505EF09D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833" y="3387698"/>
                <a:ext cx="4989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54DCC77D-B805-4842-A6EE-401844CAB53F}"/>
                  </a:ext>
                </a:extLst>
              </p14:cNvPr>
              <p14:cNvContentPartPr/>
              <p14:nvPr/>
            </p14:nvContentPartPr>
            <p14:xfrm>
              <a:off x="1211433" y="3424778"/>
              <a:ext cx="532800" cy="3628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54DCC77D-B805-4842-A6EE-401844CAB5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02433" y="3415778"/>
                <a:ext cx="55044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24C7F437-7E6A-4F3C-B448-4588213BEB23}"/>
                  </a:ext>
                </a:extLst>
              </p14:cNvPr>
              <p14:cNvContentPartPr/>
              <p14:nvPr/>
            </p14:nvContentPartPr>
            <p14:xfrm>
              <a:off x="10979313" y="5132258"/>
              <a:ext cx="456840" cy="3704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24C7F437-7E6A-4F3C-B448-4588213BEB2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970313" y="5123258"/>
                <a:ext cx="474480" cy="3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179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/>
          <p:nvPr/>
        </p:nvSpPr>
        <p:spPr>
          <a:xfrm>
            <a:off x="308460" y="142504"/>
            <a:ext cx="104052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Type Casting - Widening</a:t>
            </a:r>
            <a:endParaRPr dirty="0"/>
          </a:p>
        </p:txBody>
      </p:sp>
      <p:sp>
        <p:nvSpPr>
          <p:cNvPr id="196" name="Google Shape;196;p4"/>
          <p:cNvSpPr/>
          <p:nvPr/>
        </p:nvSpPr>
        <p:spPr>
          <a:xfrm>
            <a:off x="335880" y="1968913"/>
            <a:ext cx="2340000" cy="2340000"/>
          </a:xfrm>
          <a:prstGeom prst="ellipse">
            <a:avLst/>
          </a:prstGeom>
          <a:solidFill>
            <a:srgbClr val="FFFFFF">
              <a:alpha val="74901"/>
            </a:srgbClr>
          </a:solidFill>
          <a:ln w="18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5623920" y="2531791"/>
            <a:ext cx="1260000" cy="1260000"/>
          </a:xfrm>
          <a:prstGeom prst="ellipse">
            <a:avLst/>
          </a:prstGeom>
          <a:solidFill>
            <a:srgbClr val="FFFFFF">
              <a:alpha val="74901"/>
            </a:srgbClr>
          </a:solidFill>
          <a:ln w="18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196;p4"/>
          <p:cNvSpPr/>
          <p:nvPr/>
        </p:nvSpPr>
        <p:spPr>
          <a:xfrm>
            <a:off x="488280" y="2121313"/>
            <a:ext cx="2340000" cy="2340000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18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Google Shape;197;p4"/>
          <p:cNvSpPr/>
          <p:nvPr/>
        </p:nvSpPr>
        <p:spPr>
          <a:xfrm>
            <a:off x="5776320" y="2684191"/>
            <a:ext cx="1260000" cy="1260000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18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6CB0E9-E164-4AFA-8C24-05F6A8AB67E5}"/>
                  </a:ext>
                </a:extLst>
              </p14:cNvPr>
              <p14:cNvContentPartPr/>
              <p14:nvPr/>
            </p14:nvContentPartPr>
            <p14:xfrm>
              <a:off x="2819193" y="2203658"/>
              <a:ext cx="3146040" cy="555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6CB0E9-E164-4AFA-8C24-05F6A8AB67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0193" y="2194658"/>
                <a:ext cx="316368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15CD5CF-A568-4A08-AF61-DB54AC2625D8}"/>
                  </a:ext>
                </a:extLst>
              </p14:cNvPr>
              <p14:cNvContentPartPr/>
              <p14:nvPr/>
            </p14:nvContentPartPr>
            <p14:xfrm>
              <a:off x="2470353" y="3122378"/>
              <a:ext cx="4273200" cy="1293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15CD5CF-A568-4A08-AF61-DB54AC2625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1353" y="3113378"/>
                <a:ext cx="4290840" cy="13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04565A2-4762-4E03-9323-B2E4B84A8E25}"/>
                  </a:ext>
                </a:extLst>
              </p14:cNvPr>
              <p14:cNvContentPartPr/>
              <p14:nvPr/>
            </p14:nvContentPartPr>
            <p14:xfrm>
              <a:off x="1355433" y="3017618"/>
              <a:ext cx="706320" cy="325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04565A2-4762-4E03-9323-B2E4B84A8E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46433" y="3008618"/>
                <a:ext cx="72396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9FD9BAF-82B7-48C6-BF70-412DC13C1E9F}"/>
                  </a:ext>
                </a:extLst>
              </p14:cNvPr>
              <p14:cNvContentPartPr/>
              <p14:nvPr/>
            </p14:nvContentPartPr>
            <p14:xfrm>
              <a:off x="3510393" y="903338"/>
              <a:ext cx="3836880" cy="811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9FD9BAF-82B7-48C6-BF70-412DC13C1E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01393" y="894338"/>
                <a:ext cx="3854520" cy="8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365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/>
        </p:nvSpPr>
        <p:spPr>
          <a:xfrm>
            <a:off x="308460" y="118753"/>
            <a:ext cx="104052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Type Casting - Narrowing</a:t>
            </a:r>
            <a:endParaRPr/>
          </a:p>
        </p:txBody>
      </p:sp>
      <p:sp>
        <p:nvSpPr>
          <p:cNvPr id="204" name="Google Shape;204;p5"/>
          <p:cNvSpPr/>
          <p:nvPr/>
        </p:nvSpPr>
        <p:spPr>
          <a:xfrm>
            <a:off x="5623920" y="2531791"/>
            <a:ext cx="1260000" cy="1260000"/>
          </a:xfrm>
          <a:prstGeom prst="ellipse">
            <a:avLst/>
          </a:prstGeom>
          <a:solidFill>
            <a:srgbClr val="FFFFFF">
              <a:alpha val="74901"/>
            </a:srgbClr>
          </a:solidFill>
          <a:ln w="18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Google Shape;196;p4"/>
          <p:cNvSpPr/>
          <p:nvPr/>
        </p:nvSpPr>
        <p:spPr>
          <a:xfrm>
            <a:off x="488280" y="2121313"/>
            <a:ext cx="2340000" cy="2340000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18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197;p4"/>
          <p:cNvSpPr/>
          <p:nvPr/>
        </p:nvSpPr>
        <p:spPr>
          <a:xfrm>
            <a:off x="5776320" y="2684191"/>
            <a:ext cx="1260000" cy="1260000"/>
          </a:xfrm>
          <a:prstGeom prst="ellipse">
            <a:avLst/>
          </a:prstGeom>
          <a:solidFill>
            <a:schemeClr val="accent1">
              <a:alpha val="75000"/>
            </a:schemeClr>
          </a:solidFill>
          <a:ln w="180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4A4770-4405-4440-A5A3-72E87C331175}"/>
                  </a:ext>
                </a:extLst>
              </p14:cNvPr>
              <p14:cNvContentPartPr/>
              <p14:nvPr/>
            </p14:nvContentPartPr>
            <p14:xfrm>
              <a:off x="3953913" y="821225"/>
              <a:ext cx="1192680" cy="757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4A4770-4405-4440-A5A3-72E87C3311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4913" y="812225"/>
                <a:ext cx="121032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AB71430-7ECA-43D6-8A68-EEAD52E78413}"/>
                  </a:ext>
                </a:extLst>
              </p14:cNvPr>
              <p14:cNvContentPartPr/>
              <p14:nvPr/>
            </p14:nvContentPartPr>
            <p14:xfrm>
              <a:off x="6872433" y="930665"/>
              <a:ext cx="353520" cy="91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AB71430-7ECA-43D6-8A68-EEAD52E784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63433" y="921665"/>
                <a:ext cx="3711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1754D7-B3B9-45EC-AC87-0953EE6DB15B}"/>
                  </a:ext>
                </a:extLst>
              </p14:cNvPr>
              <p14:cNvContentPartPr/>
              <p14:nvPr/>
            </p14:nvContentPartPr>
            <p14:xfrm>
              <a:off x="6857673" y="763265"/>
              <a:ext cx="78120" cy="74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1754D7-B3B9-45EC-AC87-0953EE6DB1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48673" y="754265"/>
                <a:ext cx="957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B3C8AC6-D9F7-4BB0-9A95-3864DD73BDC4}"/>
                  </a:ext>
                </a:extLst>
              </p14:cNvPr>
              <p14:cNvContentPartPr/>
              <p14:nvPr/>
            </p14:nvContentPartPr>
            <p14:xfrm>
              <a:off x="5481753" y="793145"/>
              <a:ext cx="721800" cy="305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B3C8AC6-D9F7-4BB0-9A95-3864DD73BDC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72753" y="784145"/>
                <a:ext cx="7394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D3266F-62C6-4B14-AD34-08D2AADFC77A}"/>
                  </a:ext>
                </a:extLst>
              </p14:cNvPr>
              <p14:cNvContentPartPr/>
              <p14:nvPr/>
            </p14:nvContentPartPr>
            <p14:xfrm>
              <a:off x="2540553" y="2306585"/>
              <a:ext cx="2859480" cy="348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D3266F-62C6-4B14-AD34-08D2AADFC7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31553" y="2297585"/>
                <a:ext cx="287712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2523588-F7F1-476E-BF5D-A2D9EDF98826}"/>
                  </a:ext>
                </a:extLst>
              </p14:cNvPr>
              <p14:cNvContentPartPr/>
              <p14:nvPr/>
            </p14:nvContentPartPr>
            <p14:xfrm>
              <a:off x="2819193" y="2926145"/>
              <a:ext cx="2300400" cy="275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2523588-F7F1-476E-BF5D-A2D9EDF988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10193" y="2917145"/>
                <a:ext cx="23180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F028117-4055-43A4-9EB6-F2BE7F05942B}"/>
                  </a:ext>
                </a:extLst>
              </p14:cNvPr>
              <p14:cNvContentPartPr/>
              <p14:nvPr/>
            </p14:nvContentPartPr>
            <p14:xfrm>
              <a:off x="2877153" y="3725345"/>
              <a:ext cx="2362680" cy="441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F028117-4055-43A4-9EB6-F2BE7F05942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68153" y="3716345"/>
                <a:ext cx="238032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B7FE88C-A8FA-41E6-A854-C2C16FE037C4}"/>
                  </a:ext>
                </a:extLst>
              </p14:cNvPr>
              <p14:cNvContentPartPr/>
              <p14:nvPr/>
            </p14:nvContentPartPr>
            <p14:xfrm>
              <a:off x="1156353" y="3114065"/>
              <a:ext cx="729000" cy="406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B7FE88C-A8FA-41E6-A854-C2C16FE037C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47353" y="3105065"/>
                <a:ext cx="74664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2A312BD-9424-421F-BEB0-CBB202725EF2}"/>
                  </a:ext>
                </a:extLst>
              </p14:cNvPr>
              <p14:cNvContentPartPr/>
              <p14:nvPr/>
            </p14:nvContentPartPr>
            <p14:xfrm>
              <a:off x="6021393" y="3137465"/>
              <a:ext cx="719640" cy="557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2A312BD-9424-421F-BEB0-CBB202725EF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12393" y="3128465"/>
                <a:ext cx="73728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1A08776-FF8D-422D-AF5B-5CECED868E25}"/>
                  </a:ext>
                </a:extLst>
              </p14:cNvPr>
              <p14:cNvContentPartPr/>
              <p14:nvPr/>
            </p14:nvContentPartPr>
            <p14:xfrm>
              <a:off x="8312433" y="2113265"/>
              <a:ext cx="2858040" cy="267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1A08776-FF8D-422D-AF5B-5CECED868E2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03433" y="2104265"/>
                <a:ext cx="28756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B28A9F3-03F0-499B-ABC9-E593F1274A26}"/>
                  </a:ext>
                </a:extLst>
              </p14:cNvPr>
              <p14:cNvContentPartPr/>
              <p14:nvPr/>
            </p14:nvContentPartPr>
            <p14:xfrm>
              <a:off x="8564793" y="2521145"/>
              <a:ext cx="2954520" cy="1731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B28A9F3-03F0-499B-ABC9-E593F1274A2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555793" y="2512145"/>
                <a:ext cx="2972160" cy="17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24F1068-D727-4D30-90B9-A741CB65A99C}"/>
                  </a:ext>
                </a:extLst>
              </p14:cNvPr>
              <p14:cNvContentPartPr/>
              <p14:nvPr/>
            </p14:nvContentPartPr>
            <p14:xfrm>
              <a:off x="7621593" y="666425"/>
              <a:ext cx="2976840" cy="1211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24F1068-D727-4D30-90B9-A741CB65A99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12593" y="657425"/>
                <a:ext cx="2994480" cy="12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70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/>
        </p:nvSpPr>
        <p:spPr>
          <a:xfrm>
            <a:off x="299544" y="130627"/>
            <a:ext cx="1040524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Type Casting</a:t>
            </a:r>
            <a:endParaRPr dirty="0"/>
          </a:p>
        </p:txBody>
      </p:sp>
      <p:sp>
        <p:nvSpPr>
          <p:cNvPr id="210" name="Google Shape;210;p6"/>
          <p:cNvSpPr/>
          <p:nvPr/>
        </p:nvSpPr>
        <p:spPr>
          <a:xfrm>
            <a:off x="4144616" y="1446979"/>
            <a:ext cx="2873208" cy="2949146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242FDC4-9AA3-46DC-9A6D-30A28C5E7B89}"/>
                  </a:ext>
                </a:extLst>
              </p14:cNvPr>
              <p14:cNvContentPartPr/>
              <p14:nvPr/>
            </p14:nvContentPartPr>
            <p14:xfrm>
              <a:off x="8730393" y="125018"/>
              <a:ext cx="736200" cy="567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242FDC4-9AA3-46DC-9A6D-30A28C5E7B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1393" y="116018"/>
                <a:ext cx="75384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9C40119-7DEE-43D7-BA78-E8FBAB9DE534}"/>
                  </a:ext>
                </a:extLst>
              </p14:cNvPr>
              <p14:cNvContentPartPr/>
              <p14:nvPr/>
            </p14:nvContentPartPr>
            <p14:xfrm>
              <a:off x="7617993" y="260738"/>
              <a:ext cx="985680" cy="408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9C40119-7DEE-43D7-BA78-E8FBAB9DE5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08993" y="251738"/>
                <a:ext cx="1003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D1A9C98-6479-408D-A8FB-306B3AB07360}"/>
                  </a:ext>
                </a:extLst>
              </p14:cNvPr>
              <p14:cNvContentPartPr/>
              <p14:nvPr/>
            </p14:nvContentPartPr>
            <p14:xfrm>
              <a:off x="5535833" y="1291991"/>
              <a:ext cx="57960" cy="423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D1A9C98-6479-408D-A8FB-306B3AB073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26833" y="1282991"/>
                <a:ext cx="7560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FACA3B6-26C9-439D-886A-41473C2E904B}"/>
                  </a:ext>
                </a:extLst>
              </p14:cNvPr>
              <p14:cNvContentPartPr/>
              <p14:nvPr/>
            </p14:nvContentPartPr>
            <p14:xfrm>
              <a:off x="5390033" y="961871"/>
              <a:ext cx="218160" cy="173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FACA3B6-26C9-439D-886A-41473C2E904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81033" y="952871"/>
                <a:ext cx="2358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6A7A37-9418-4CBD-99F0-94299505EAEF}"/>
                  </a:ext>
                </a:extLst>
              </p14:cNvPr>
              <p14:cNvContentPartPr/>
              <p14:nvPr/>
            </p14:nvContentPartPr>
            <p14:xfrm>
              <a:off x="5958833" y="1467671"/>
              <a:ext cx="210960" cy="276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6A7A37-9418-4CBD-99F0-94299505EA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49833" y="1458671"/>
                <a:ext cx="2286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98BD697-2087-43EC-9961-D3ACFD3D6848}"/>
                  </a:ext>
                </a:extLst>
              </p14:cNvPr>
              <p14:cNvContentPartPr/>
              <p14:nvPr/>
            </p14:nvContentPartPr>
            <p14:xfrm>
              <a:off x="6780353" y="2675111"/>
              <a:ext cx="424080" cy="46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98BD697-2087-43EC-9961-D3ACFD3D684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71353" y="2666111"/>
                <a:ext cx="4417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C8FF9FC-B7E6-4B7E-A85E-DED9DE465DC5}"/>
                  </a:ext>
                </a:extLst>
              </p14:cNvPr>
              <p14:cNvContentPartPr/>
              <p14:nvPr/>
            </p14:nvContentPartPr>
            <p14:xfrm>
              <a:off x="6221633" y="1120991"/>
              <a:ext cx="130320" cy="268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C8FF9FC-B7E6-4B7E-A85E-DED9DE465DC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12633" y="1111991"/>
                <a:ext cx="1479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8524CE6-646F-4917-9E67-539E8FA3A84F}"/>
                  </a:ext>
                </a:extLst>
              </p14:cNvPr>
              <p14:cNvContentPartPr/>
              <p14:nvPr/>
            </p14:nvContentPartPr>
            <p14:xfrm>
              <a:off x="6896993" y="1480271"/>
              <a:ext cx="325080" cy="111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8524CE6-646F-4917-9E67-539E8FA3A8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87993" y="1471271"/>
                <a:ext cx="3427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7A86A0F-806A-4325-BF78-0596861402E6}"/>
                  </a:ext>
                </a:extLst>
              </p14:cNvPr>
              <p14:cNvContentPartPr/>
              <p14:nvPr/>
            </p14:nvContentPartPr>
            <p14:xfrm>
              <a:off x="7344833" y="2548751"/>
              <a:ext cx="125280" cy="277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7A86A0F-806A-4325-BF78-0596861402E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35833" y="2539751"/>
                <a:ext cx="1429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8A46670-41C2-44F1-9A2C-3C1257C468A4}"/>
                  </a:ext>
                </a:extLst>
              </p14:cNvPr>
              <p14:cNvContentPartPr/>
              <p14:nvPr/>
            </p14:nvContentPartPr>
            <p14:xfrm>
              <a:off x="6386873" y="1777271"/>
              <a:ext cx="983880" cy="415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8A46670-41C2-44F1-9A2C-3C1257C468A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77873" y="1768271"/>
                <a:ext cx="100152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ECD1D5E-9237-4AE1-BA00-C2E3D15A7167}"/>
                  </a:ext>
                </a:extLst>
              </p14:cNvPr>
              <p14:cNvContentPartPr/>
              <p14:nvPr/>
            </p14:nvContentPartPr>
            <p14:xfrm>
              <a:off x="4963433" y="1481711"/>
              <a:ext cx="258120" cy="394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ECD1D5E-9237-4AE1-BA00-C2E3D15A716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54433" y="1472711"/>
                <a:ext cx="2757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891E237-9155-46A8-BCF7-3D717CB2F2BF}"/>
                  </a:ext>
                </a:extLst>
              </p14:cNvPr>
              <p14:cNvContentPartPr/>
              <p14:nvPr/>
            </p14:nvContentPartPr>
            <p14:xfrm>
              <a:off x="4256393" y="1304231"/>
              <a:ext cx="185760" cy="52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891E237-9155-46A8-BCF7-3D717CB2F2B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47393" y="1295231"/>
                <a:ext cx="2034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51DDDB7-1FC2-4F20-B264-42585E691785}"/>
                  </a:ext>
                </a:extLst>
              </p14:cNvPr>
              <p14:cNvContentPartPr/>
              <p14:nvPr/>
            </p14:nvContentPartPr>
            <p14:xfrm>
              <a:off x="4587593" y="1098671"/>
              <a:ext cx="155520" cy="343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51DDDB7-1FC2-4F20-B264-42585E69178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78593" y="1089671"/>
                <a:ext cx="17316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2C849D1-A613-4906-8025-91A4E4BD1E88}"/>
                  </a:ext>
                </a:extLst>
              </p14:cNvPr>
              <p14:cNvContentPartPr/>
              <p14:nvPr/>
            </p14:nvContentPartPr>
            <p14:xfrm>
              <a:off x="4110953" y="2455871"/>
              <a:ext cx="408240" cy="35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2C849D1-A613-4906-8025-91A4E4BD1E8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01953" y="2446871"/>
                <a:ext cx="4258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07C37EB-9737-49AA-A7A8-7BEB531527FB}"/>
                  </a:ext>
                </a:extLst>
              </p14:cNvPr>
              <p14:cNvContentPartPr/>
              <p14:nvPr/>
            </p14:nvContentPartPr>
            <p14:xfrm>
              <a:off x="3869393" y="1744511"/>
              <a:ext cx="776160" cy="452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07C37EB-9737-49AA-A7A8-7BEB531527F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860393" y="1735511"/>
                <a:ext cx="79380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427F67C-A312-433A-8494-0C3A693D0046}"/>
                  </a:ext>
                </a:extLst>
              </p14:cNvPr>
              <p14:cNvContentPartPr/>
              <p14:nvPr/>
            </p14:nvContentPartPr>
            <p14:xfrm>
              <a:off x="4976033" y="4142831"/>
              <a:ext cx="158040" cy="274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427F67C-A312-433A-8494-0C3A693D004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67033" y="4133831"/>
                <a:ext cx="1756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77C90EA-05B7-4A1F-8193-12D57018C345}"/>
                  </a:ext>
                </a:extLst>
              </p14:cNvPr>
              <p14:cNvContentPartPr/>
              <p14:nvPr/>
            </p14:nvContentPartPr>
            <p14:xfrm>
              <a:off x="4366913" y="4583111"/>
              <a:ext cx="585720" cy="223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7C90EA-05B7-4A1F-8193-12D57018C34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357913" y="4574111"/>
                <a:ext cx="6033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417AA8E0-7AA6-43CF-AEF4-11F184EE0B97}"/>
                  </a:ext>
                </a:extLst>
              </p14:cNvPr>
              <p14:cNvContentPartPr/>
              <p14:nvPr/>
            </p14:nvContentPartPr>
            <p14:xfrm>
              <a:off x="4014833" y="2598071"/>
              <a:ext cx="480240" cy="550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417AA8E0-7AA6-43CF-AEF4-11F184EE0B9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005833" y="2589071"/>
                <a:ext cx="4978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914C9E0B-276A-4D4B-8289-97E7D8CBA9C6}"/>
                  </a:ext>
                </a:extLst>
              </p14:cNvPr>
              <p14:cNvContentPartPr/>
              <p14:nvPr/>
            </p14:nvContentPartPr>
            <p14:xfrm>
              <a:off x="3077753" y="2712551"/>
              <a:ext cx="244800" cy="190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914C9E0B-276A-4D4B-8289-97E7D8CBA9C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068753" y="2703551"/>
                <a:ext cx="2624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035A9DC-5C8F-4FC4-9B82-7CFDE929F145}"/>
                  </a:ext>
                </a:extLst>
              </p14:cNvPr>
              <p14:cNvContentPartPr/>
              <p14:nvPr/>
            </p14:nvContentPartPr>
            <p14:xfrm>
              <a:off x="3469433" y="2608871"/>
              <a:ext cx="107640" cy="2613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035A9DC-5C8F-4FC4-9B82-7CFDE929F14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460433" y="2599871"/>
                <a:ext cx="1252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AF14EB58-DE9A-442F-8411-72F38B765098}"/>
                  </a:ext>
                </a:extLst>
              </p14:cNvPr>
              <p14:cNvContentPartPr/>
              <p14:nvPr/>
            </p14:nvContentPartPr>
            <p14:xfrm>
              <a:off x="3615233" y="2334551"/>
              <a:ext cx="320400" cy="1868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AF14EB58-DE9A-442F-8411-72F38B76509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606233" y="2325551"/>
                <a:ext cx="3380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44EDDE0F-6975-41D7-B040-FA6919DBBEB5}"/>
                  </a:ext>
                </a:extLst>
              </p14:cNvPr>
              <p14:cNvContentPartPr/>
              <p14:nvPr/>
            </p14:nvContentPartPr>
            <p14:xfrm>
              <a:off x="7004273" y="3071471"/>
              <a:ext cx="235440" cy="64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44EDDE0F-6975-41D7-B040-FA6919DBBEB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995273" y="3062471"/>
                <a:ext cx="2530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0BE2D57-7095-4FD2-BE65-DFA85BA83220}"/>
                  </a:ext>
                </a:extLst>
              </p14:cNvPr>
              <p14:cNvContentPartPr/>
              <p14:nvPr/>
            </p14:nvContentPartPr>
            <p14:xfrm>
              <a:off x="6800873" y="3446591"/>
              <a:ext cx="317160" cy="802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0BE2D57-7095-4FD2-BE65-DFA85BA8322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791873" y="3437591"/>
                <a:ext cx="3348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C2DDFCE9-D4C9-4733-B37B-BC3E863546F8}"/>
                  </a:ext>
                </a:extLst>
              </p14:cNvPr>
              <p14:cNvContentPartPr/>
              <p14:nvPr/>
            </p14:nvContentPartPr>
            <p14:xfrm>
              <a:off x="6676313" y="3684191"/>
              <a:ext cx="293040" cy="752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C2DDFCE9-D4C9-4733-B37B-BC3E863546F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67313" y="3675191"/>
                <a:ext cx="3106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64383BE-1678-41DB-8BDE-A3F52571B84B}"/>
                  </a:ext>
                </a:extLst>
              </p14:cNvPr>
              <p14:cNvContentPartPr/>
              <p14:nvPr/>
            </p14:nvContentPartPr>
            <p14:xfrm>
              <a:off x="6556433" y="3886871"/>
              <a:ext cx="244800" cy="504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64383BE-1678-41DB-8BDE-A3F52571B84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547433" y="3877871"/>
                <a:ext cx="2624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A2B096A5-1645-451E-987A-2BEED8BE9D43}"/>
                  </a:ext>
                </a:extLst>
              </p14:cNvPr>
              <p14:cNvContentPartPr/>
              <p14:nvPr/>
            </p14:nvContentPartPr>
            <p14:xfrm>
              <a:off x="5662193" y="4026191"/>
              <a:ext cx="1449720" cy="9820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A2B096A5-1645-451E-987A-2BEED8BE9D4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653193" y="4017191"/>
                <a:ext cx="1467360" cy="9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B3E03EE-81D1-4D61-AF05-79A65C17CDD1}"/>
                  </a:ext>
                </a:extLst>
              </p14:cNvPr>
              <p14:cNvContentPartPr/>
              <p14:nvPr/>
            </p14:nvContentPartPr>
            <p14:xfrm>
              <a:off x="7394513" y="2994791"/>
              <a:ext cx="268920" cy="2271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B3E03EE-81D1-4D61-AF05-79A65C17CDD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385513" y="2985791"/>
                <a:ext cx="2865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C82BE64A-4DE8-4F2B-9213-B93ABCC692D5}"/>
                  </a:ext>
                </a:extLst>
              </p14:cNvPr>
              <p14:cNvContentPartPr/>
              <p14:nvPr/>
            </p14:nvContentPartPr>
            <p14:xfrm>
              <a:off x="157073" y="1044311"/>
              <a:ext cx="564840" cy="579387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C82BE64A-4DE8-4F2B-9213-B93ABCC692D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48073" y="1035309"/>
                <a:ext cx="582480" cy="597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31672C2D-56FF-4B34-B7B1-3D2F68218F6F}"/>
                  </a:ext>
                </a:extLst>
              </p14:cNvPr>
              <p14:cNvContentPartPr/>
              <p14:nvPr/>
            </p14:nvContentPartPr>
            <p14:xfrm>
              <a:off x="5837873" y="5154431"/>
              <a:ext cx="548280" cy="342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31672C2D-56FF-4B34-B7B1-3D2F68218F6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828873" y="5145431"/>
                <a:ext cx="5659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4504CA43-9073-4105-82F5-7D6BF100CE4A}"/>
                  </a:ext>
                </a:extLst>
              </p14:cNvPr>
              <p14:cNvContentPartPr/>
              <p14:nvPr/>
            </p14:nvContentPartPr>
            <p14:xfrm>
              <a:off x="4304273" y="5127431"/>
              <a:ext cx="252000" cy="27612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4504CA43-9073-4105-82F5-7D6BF100CE4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295273" y="5118431"/>
                <a:ext cx="2696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981D45C2-8AAB-44C7-93CD-F9BD59366ADB}"/>
                  </a:ext>
                </a:extLst>
              </p14:cNvPr>
              <p14:cNvContentPartPr/>
              <p14:nvPr/>
            </p14:nvContentPartPr>
            <p14:xfrm>
              <a:off x="3787673" y="5777231"/>
              <a:ext cx="341280" cy="2095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981D45C2-8AAB-44C7-93CD-F9BD59366AD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778673" y="5768231"/>
                <a:ext cx="3589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7C5C134D-E7FC-4091-989B-4F5BAD467F68}"/>
                  </a:ext>
                </a:extLst>
              </p14:cNvPr>
              <p14:cNvContentPartPr/>
              <p14:nvPr/>
            </p14:nvContentPartPr>
            <p14:xfrm>
              <a:off x="3167033" y="4772111"/>
              <a:ext cx="267120" cy="1994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7C5C134D-E7FC-4091-989B-4F5BAD467F6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158033" y="4763111"/>
                <a:ext cx="28476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E08BB643-A955-438C-8683-7E65FF2773FB}"/>
                  </a:ext>
                </a:extLst>
              </p14:cNvPr>
              <p14:cNvContentPartPr/>
              <p14:nvPr/>
            </p14:nvContentPartPr>
            <p14:xfrm>
              <a:off x="2562593" y="5194031"/>
              <a:ext cx="394200" cy="22572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E08BB643-A955-438C-8683-7E65FF2773F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553593" y="5185031"/>
                <a:ext cx="4118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93B52273-A6AD-4ABA-A30A-9AD122A9321C}"/>
                  </a:ext>
                </a:extLst>
              </p14:cNvPr>
              <p14:cNvContentPartPr/>
              <p14:nvPr/>
            </p14:nvContentPartPr>
            <p14:xfrm>
              <a:off x="1849433" y="4488071"/>
              <a:ext cx="421560" cy="1962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93B52273-A6AD-4ABA-A30A-9AD122A9321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840433" y="4479071"/>
                <a:ext cx="4392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2C9CBE7-05EC-4640-AA39-3B91784FCAD4}"/>
                  </a:ext>
                </a:extLst>
              </p14:cNvPr>
              <p14:cNvContentPartPr/>
              <p14:nvPr/>
            </p14:nvContentPartPr>
            <p14:xfrm>
              <a:off x="2481233" y="3195671"/>
              <a:ext cx="2250720" cy="126108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2C9CBE7-05EC-4640-AA39-3B91784FCAD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472233" y="3186671"/>
                <a:ext cx="2268360" cy="12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81D7F480-802B-4449-914B-D157A978DF77}"/>
                  </a:ext>
                </a:extLst>
              </p14:cNvPr>
              <p14:cNvContentPartPr/>
              <p14:nvPr/>
            </p14:nvContentPartPr>
            <p14:xfrm>
              <a:off x="8493953" y="1983911"/>
              <a:ext cx="541800" cy="68076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81D7F480-802B-4449-914B-D157A978DF7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484953" y="1974911"/>
                <a:ext cx="55944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1ED5EAE-728A-4166-B8CD-0A0C0F07F083}"/>
                  </a:ext>
                </a:extLst>
              </p14:cNvPr>
              <p14:cNvContentPartPr/>
              <p14:nvPr/>
            </p14:nvContentPartPr>
            <p14:xfrm>
              <a:off x="9246713" y="1414751"/>
              <a:ext cx="1722600" cy="231552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F1ED5EAE-728A-4166-B8CD-0A0C0F07F08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237713" y="1405751"/>
                <a:ext cx="1740240" cy="23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3639B031-B1BF-4B84-8A4F-46C0F1423F90}"/>
                  </a:ext>
                </a:extLst>
              </p14:cNvPr>
              <p14:cNvContentPartPr/>
              <p14:nvPr/>
            </p14:nvContentPartPr>
            <p14:xfrm>
              <a:off x="9593753" y="4471871"/>
              <a:ext cx="551880" cy="50184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3639B031-B1BF-4B84-8A4F-46C0F1423F9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584753" y="4462871"/>
                <a:ext cx="56952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1FD4D8FC-3A1C-41A4-8046-441657F25CC5}"/>
                  </a:ext>
                </a:extLst>
              </p14:cNvPr>
              <p14:cNvContentPartPr/>
              <p14:nvPr/>
            </p14:nvContentPartPr>
            <p14:xfrm>
              <a:off x="2305553" y="1918751"/>
              <a:ext cx="539640" cy="33480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1FD4D8FC-3A1C-41A4-8046-441657F25CC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296553" y="1909751"/>
                <a:ext cx="557280" cy="3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9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Operators &amp; Operands</a:t>
            </a:r>
            <a:endParaRPr/>
          </a:p>
        </p:txBody>
      </p:sp>
      <p:sp>
        <p:nvSpPr>
          <p:cNvPr id="216" name="Google Shape;216;p7"/>
          <p:cNvSpPr txBox="1"/>
          <p:nvPr/>
        </p:nvSpPr>
        <p:spPr>
          <a:xfrm>
            <a:off x="299544" y="1142709"/>
            <a:ext cx="923859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ingdings" pitchFamily="2" charset="2"/>
              <a:buChar char="Ø"/>
            </a:pPr>
            <a:r>
              <a:rPr lang="en-IN" sz="4000" b="1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Let’s Jump to our IDE’s.</a:t>
            </a:r>
            <a:endParaRPr sz="4000" b="1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0F863E0-79C4-4369-947A-63C85EE7BC76}"/>
                  </a:ext>
                </a:extLst>
              </p14:cNvPr>
              <p14:cNvContentPartPr/>
              <p14:nvPr/>
            </p14:nvContentPartPr>
            <p14:xfrm>
              <a:off x="2292593" y="2125101"/>
              <a:ext cx="3990600" cy="2523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0F863E0-79C4-4369-947A-63C85EE7BC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3593" y="2116101"/>
                <a:ext cx="4008240" cy="25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99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/>
        </p:nvSpPr>
        <p:spPr>
          <a:xfrm>
            <a:off x="311414" y="237506"/>
            <a:ext cx="1037637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Increment &amp; Decrement Operators</a:t>
            </a:r>
            <a:endParaRPr sz="1600" dirty="0"/>
          </a:p>
        </p:txBody>
      </p:sp>
      <p:sp>
        <p:nvSpPr>
          <p:cNvPr id="222" name="Google Shape;222;p8"/>
          <p:cNvSpPr/>
          <p:nvPr/>
        </p:nvSpPr>
        <p:spPr>
          <a:xfrm>
            <a:off x="618837" y="1287866"/>
            <a:ext cx="677949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4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x++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4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++x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4572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4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4572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40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4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x--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40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--x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169F0E-6E66-4B7F-A202-9AAFDBA05075}"/>
                  </a:ext>
                </a:extLst>
              </p14:cNvPr>
              <p14:cNvContentPartPr/>
              <p14:nvPr/>
            </p14:nvContentPartPr>
            <p14:xfrm>
              <a:off x="2362793" y="2268671"/>
              <a:ext cx="415800" cy="13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169F0E-6E66-4B7F-A202-9AAFDBA050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3793" y="2259671"/>
                <a:ext cx="4334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BE1B989-4DF6-4A37-A701-69403C467F6D}"/>
                  </a:ext>
                </a:extLst>
              </p14:cNvPr>
              <p14:cNvContentPartPr/>
              <p14:nvPr/>
            </p14:nvContentPartPr>
            <p14:xfrm>
              <a:off x="2362793" y="1384871"/>
              <a:ext cx="3496680" cy="402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BE1B989-4DF6-4A37-A701-69403C467F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3793" y="1375871"/>
                <a:ext cx="35143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CF1BE80-920A-498C-8231-5B06353401DC}"/>
                  </a:ext>
                </a:extLst>
              </p14:cNvPr>
              <p14:cNvContentPartPr/>
              <p14:nvPr/>
            </p14:nvContentPartPr>
            <p14:xfrm>
              <a:off x="3069473" y="2087951"/>
              <a:ext cx="2697120" cy="407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CF1BE80-920A-498C-8231-5B06353401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0473" y="2078951"/>
                <a:ext cx="2714760" cy="4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07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432838" y="166251"/>
            <a:ext cx="1159291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>
                <a:solidFill>
                  <a:srgbClr val="27823F"/>
                </a:solidFill>
                <a:latin typeface="Montserrat"/>
                <a:ea typeface="Montserrat"/>
                <a:cs typeface="Montserrat"/>
                <a:sym typeface="Montserrat"/>
              </a:rPr>
              <a:t>Control Flow Statements &amp; Loops</a:t>
            </a:r>
            <a:endParaRPr sz="1600" dirty="0"/>
          </a:p>
        </p:txBody>
      </p:sp>
      <p:sp>
        <p:nvSpPr>
          <p:cNvPr id="228" name="Google Shape;228;p9"/>
          <p:cNvSpPr txBox="1"/>
          <p:nvPr/>
        </p:nvSpPr>
        <p:spPr>
          <a:xfrm>
            <a:off x="560800" y="956906"/>
            <a:ext cx="9443545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Conditional Statement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if – else, only if, nested  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switch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654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endParaRPr sz="36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Loops (Iteration/ Repetition Statements)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for loop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while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857250" marR="0" lvl="0" indent="-857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itchFamily="2" charset="2"/>
              <a:buChar char="Ø"/>
            </a:pPr>
            <a:r>
              <a:rPr lang="en-IN" sz="36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</a:rPr>
              <a:t>do-while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341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761</TotalTime>
  <Words>122</Words>
  <Application>Microsoft Office PowerPoint</Application>
  <PresentationFormat>Widescreen</PresentationFormat>
  <Paragraphs>38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Arial </vt:lpstr>
      <vt:lpstr>Arial Black</vt:lpstr>
      <vt:lpstr>Calibri</vt:lpstr>
      <vt:lpstr>Courier New</vt:lpstr>
      <vt:lpstr>Gill Sans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218</cp:revision>
  <dcterms:created xsi:type="dcterms:W3CDTF">2020-04-22T15:02:33Z</dcterms:created>
  <dcterms:modified xsi:type="dcterms:W3CDTF">2022-03-30T13:48:13Z</dcterms:modified>
</cp:coreProperties>
</file>