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6"/>
  </p:notesMasterIdLst>
  <p:handoutMasterIdLst>
    <p:handoutMasterId r:id="rId17"/>
  </p:handoutMasterIdLst>
  <p:sldIdLst>
    <p:sldId id="344" r:id="rId2"/>
    <p:sldId id="257" r:id="rId3"/>
    <p:sldId id="265" r:id="rId4"/>
    <p:sldId id="264" r:id="rId5"/>
    <p:sldId id="258" r:id="rId6"/>
    <p:sldId id="259" r:id="rId7"/>
    <p:sldId id="266" r:id="rId8"/>
    <p:sldId id="267" r:id="rId9"/>
    <p:sldId id="269" r:id="rId10"/>
    <p:sldId id="343" r:id="rId11"/>
    <p:sldId id="270" r:id="rId12"/>
    <p:sldId id="271" r:id="rId13"/>
    <p:sldId id="272" r:id="rId14"/>
    <p:sldId id="34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23F"/>
    <a:srgbClr val="3D8225"/>
    <a:srgbClr val="2629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62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2:12:21.83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52 406 323 0,'0'0'262'0,"0"0"-182"16,0 0-13-16,0 0 65 15,0 0-23-15,0 0-26 16,-52-39-18-16,52 39-29 15,0 0 4-15,0 0-20 16,0 0-17-16,0 0 10 16,0 0-13-16,16-2 0 15,52-8 9-15,27-3 2 16,44-7 1-16,5-1-12 0,-5 2 5 16,-20 3 2-16,-32 1-6 15,-27 7-1 1,-36 1 0-16,-8 2 7 15,-16 0-1-15,0 0 9 0,0-8-6 16,0-2 17-16,0-6-23 16,0-7 1-16,-8 3-1 15,-16 0 2-15,-12-3-5 16,4 8 0-16,-3 2 0 16,19 3 1-16,-4 7-1 15,20 5 0-15,0 3 0 16,0 0-2-16,0 0-2 15,0 0 0-15,8 0-4 0,20 0 8 16,7 0 5-16,-11 0-5 16,12 0 2-16,-12 0 4 15,12 0-6-15,-12 9 0 16,11 5 2-16,9 9-8 16,-4 3 8-16,-4-1-2 15,7 6 2-15,-19 2 4 16,-4-1-6-16,-20 4 0 15,0 2-1-15,-28 0-4 16,-47 2 0-16,-29 1-5 16,-15-1-25-16,8 3-132 15,23-2-143-15,37 0-309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2:42:10.15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580 222 573 0,'0'0'84'0,"0"0"5"16,-8-138 15-16,-20 100 6 16,4 15-40-16,-4 8-13 15,12 10-15-15,-11 5-35 16,-5 0 22-16,-4 13-23 16,-8 38 6-16,-15 24-3 15,7 24-7-15,-8 20 4 16,1 13-3-16,7 5 0 15,20-3-3-15,12-12 0 16,20-19-2-16,12-19 2 0,28-21 0 16,12-20-2-16,-1-23 0 15,1-15-12-15,0-5 14 16,-1-5 1-16,1-28 1 16,0-9 8-16,-1-7-6 15,1 1 3-15,-12 0-5 16,4 8-2-16,-9 9 3 15,-19 10-1-15,4 9-2 16,4 4-1-16,-8 4 1 16,12 1-6-16,3 3 3 15,-3 0-1-15,-4 0 4 16,4 0 0-16,-12 0-1 16,-8 0-3-16,0 0 4 0,-8 0 0 15,0 0 2 1,0-2 3-16,0-11 1 0,0 0-4 15,-24-2 5-15,8 2-5 16,-12 6-2-16,4 2-1 16,-11 5-6-16,-1 0 0 15,4 0-6-15,-12 28 1 16,9 12 19-16,3 11-8 16,4 10 1-16,4 2-1 15,24-2-4-15,0-8 3 16,0-8-11-16,32-14 7 15,4-13-39-15,7-16-1 0,-7-2 26 16,-4 0 18-16,-4-28 2 16,-12-2 6-16,0-8-5 15,-9-8 17-15,-7-7-2 16,0-3 15-16,0 1-13 16,0 6-10-16,-7 17 9 15,-17 9-10-15,4 10 8 16,4 11-5-16,0 2-10 15,0 0-7-15,4 12 0 16,-4 31 12-16,0 13-6 16,-3 10 1-16,19-3 0 15,0-5-5-15,0-14 2 16,0-13-4-16,19-15-10 0,13-10-2 16,4-6 15-16,8 0 2 15,7-28 2-15,1-5 1 16,-12-3 3-16,11 3-2 15,-15 0 7-15,0 3 0 16,-4-1 7-16,-4 9-13 16,-20 9-3-16,0 11 5 15,-8 2-5-15,0 0-6 16,8 2-4-16,-8 24-9 16,15 11 19-16,5 9 4 15,-12 2-3-15,8-2 4 16,-8-6-2-16,4-9-2 0,-4-8-1 15,-8-14 2 1,8-6-4-16,-8-3 2 0,8 0 0 16,16-12 2-16,4-24 7 15,23-13-2-15,-7-1-7 16,16 0 4-16,-17 9-4 16,-11 14 0-16,-16 9 0 15,-4 15 0-15,-12 3-3 16,8 0-1-16,0 0-6 15,8 12-4-15,-8 19 14 16,12 2 0-16,-5 5 2 16,1-2-3-16,12-8 1 15,-4-11-4-15,12-9-12 16,0-8 3-16,-5 0 12 16,21-14-6-16,0-23 7 0,-1-9 0 15,1-1 9-15,-20-2-7 16,-4 6 9-16,-20 5-7 15,0 11 19-15,-8 10-18 16,0 8 4-16,0 9 13 16,0 0-22-16,0 0-9 15,0 20-11-15,0 21 20 16,-8 12-3-16,8 0 3 16,0-2-15-16,0-3 4 15,0-5-10-15,0-8 19 16,0-4 2-16,0-8-8 15,0-11 4-15,0-5 0 0,-16-7-31 16,-12 0 30-16,-4 0 5 16,-4 0 4-16,1 0 3 15,11 0-5-15,0 0-2 16,12 0 0-16,12 0-2 16,0 0 1-16,0 0-14 15,0 0-16-15,44-2 16 16,15-8 8-1,1-7 7-15,11-4 0 0,-11-4 4 16,-8-1 5-16,-1-2-6 16,-27 1 15-16,12-4 10 15,-12 1-6-15,4-3 13 16,-12-2-14-16,-8 2-2 16,0 5 5-16,-8 10-14 15,0 10 11-15,0 6 11 0,0 2-25 16,0 0-7-16,0 0-4 15,0 16-6-15,-8 19 8 16,0 13 4-16,0 0 1 16,8-2-3-16,0-6 2 15,0-5-4-15,0-8 2 16,8-13-1-16,16-4 0 16,3-10-8-16,5 0 9 15,12-8 2-15,8-22-1 16,-1-6 9-16,-7-2-9 15,-12-4 4-15,-4-4 7 16,-13 1-8-16,-7-4 1 0,4 13 4 16,-12 9-8-16,0 9 11 15,0 11-6-15,0 2-2 16,0 5-3-16,0 0-1 16,0 0-9-16,0 0-3 15,0 25 4-15,0 6 4 16,8 4 4-16,0-2-2 15,8-3 1-15,4-1-10 16,-4 0 8-16,0-1 2 16,0 0-15-16,-4-5 15 15,-4 2-1-15,-8-5-9 16,0 1 6-16,0-4 0 16,-20 1 1-16,-12-3-34 0,-4 1-32 15,-16-4 6-15,21-5-37 16,-13-3-40-16,8-4-65 15,4 0-181-15</inkml:trace>
  <inkml:trace contextRef="#ctx0" brushRef="#br0" timeOffset="364">2464 507 151 0,'0'0'161'0,"0"0"-121"0,0 0 22 16,0 0-20-16,0 0-33 15,0 0 0-15,-103 60-5 16,103-32-4-16,0-5 3 16,0-7-3-16,0-5 2 15,0-4 3-15,8-5-5 16,3-2 73-16,-3 0 7 15,0 0 0-15,8-9 4 16,-8-5-18-16,0-1 1 16,-8 2-26-16,0 3-26 15,0 3-15-15,0 2-8 16,0 2 3-16,-16 3-39 0,8 0-65 16,8 20-48-1,0 16-107-15</inkml:trace>
  <inkml:trace contextRef="#ctx0" brushRef="#br0" timeOffset="2139">3088 668 492 0,'0'0'268'0,"0"0"-162"16,0 0 31-16,-32-141 22 15,12 123-67-15,12 8-49 16,0 8 3-16,8 2-10 0,0 0-34 16,0 0-2-16,-8 20-26 15,1 26 26-15,-9 22-2 16,-4 11 7-16,4 9-3 16,0 6-2-16,-12-3 3 15,20-12-2-15,0-11-1 16,8-20 0-16,0-15-3 15,0-13 3-15,0-12-6 16,0-5-2-16,0-3-6 16,0 0 12-16,0-8-7 15,0-18 7-15,0-9-11 16,0-1 9-16,0 1 0 16,0 5 4-16,-8 7 0 0,0 8-4 15,-12 10 7-15,20-1-3 16,0 6 0-16,0 0-19 15,0 0-12-15,44 0 5 16,16 3 14-16,-1-3 8 16,-7 0-3-16,-8 0 7 15,-8 0 0-15,-20 0 1 16,-1 0 6-16,1-17-6 16,4-2 10-16,-4-3 22 15,-8-3-22-15,-8 4 10 16,0 6-3-16,0 2-8 15,0 5 6-15,-8 4-12 16,-16 4-4-16,4 0-10 16,-3 10 8-16,-5 25 2 0,12 12-1 15,0 2-2-15,16 0 3 16,0-6-2-16,0-7 1 16,16-14-5-16,0-7 0 15,19-7 4-15,-11-8 1 16,12 0 2-16,0 0 2 15,-4-4 2-15,-4-21-3 16,3-2 11-16,-3 2-9 16,-12 0-3-16,4 9 12 15,-20 6-11-15,0 8 6 16,8 2-8-16,-8 0-7 0,0 0 6 16,0 0-15-1,8 0-3-15,-8 17 18 0,8 6 1 16,0 0 0-16,8-3 0 15,-4-2 3-15,-5-8-8 16,1-2-1-16,8-5-6 16,4-3 12-16,-4 0 0 15,16 0 5-15,4-17-1 16,-1-5-4-16,-3 5 7 16,-4 4-6-16,-20 5-1 15,0 8 2-15,-8 0-1 16,0 0-2-16,0 0-2 15,0 0-13-15,8 0 8 16,12 13 5-16,-4 0 3 0,8-4 4 16,-5 0 0-16,5-7-4 15,4 1 0-15,-4-3 5 16,12 0 3-16,3 0-8 16,5-21 0-16,0-7 10 15,8-7-5-15,-1 0-5 16,-7 7 0-16,-12 7 7 15,-12 14-9-15,-12 7 2 16,0 0-11-16,0 0 11 16,7 0-9-16,13 0 4 15,-12 12 5-15,0 1-2 16,12-1-4-16,-20 2 6 16,8-9 0-16,-4-5-2 0,-12 0 4 15,0 0-2-15,0 0 11 16,0 0-6-16,0 0 15 15,0-11-19-15,0-6-1 16,0-2 5-16,-28 7-4 16,12 8-1-16,-4 1 0 15,4 3-25-15,0 0 20 16,-12 7-2-16,13 21 5 16,7 5 0-16,8 0-2 15,0-3 4-15,0-2 0 16,8-5-4-16,27-6 1 15,5-6-3-15,12-8 4 0,-1-3-1 16,21 0 6 0,-12-23 1-16,-9-3 0 0,1-2-1 15,-20 0 6-15,4 0-4 16,-13 9-1-16,-15 5 13 16,4 8-11-16,-12 6 15 15,0 0-18-15,0 0-3 16,0 0-2-16,0 0-12 15,8 11 7-15,8 7 0 16,12 0 7-16,4-3-1 16,11-10 1-16,1-3-2 15,8-2 0-15,8 0 2 16,-1-4 0-16,1-14 4 0,-9 3 0 16,-27 0 0-1,-4-2 13-15,-12 4-2 0,0-3 19 16,-8 7 1-16,0 0-6 15,0 9-2 1,0 0-16-16,0 0 5 0,0 0-16 16,-36 39-2-16,-3 21 2 15,-25 29 0-15,24 13 1 16,4 14-4-16,21 13 4 16,15 3-1-16,0 2 0 15,0 5 6-15,0 3-9 16,0-3 3-16,0-14 0 0,-20-25-1 15,4-29 6 1,0-27-5-16,-12-19 1 0,-4-15 3 16,-12-10 5-16,-15 0-3 15,-9-25-6-15,5-18 9 16,-5-16-6-16,8-14-2 16,17-15-1-16,19-11-3 15,24-5 1-15,24-8-23 16,99-4-16-16,40 0-21 15,48 1-83-15,-5 14-185 16,-27 10-509-16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2:42:13.71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111 0 596 0,'0'0'121'16,"0"0"12"-16,0 0 12 16,0 0-53-16,0 0-22 15,0 0-32-15,0-15-14 16,0 15 21-16,0 0-37 16,0 8-7-16,0 35-1 15,-8 22 6-15,-16 19 24 16,-4 5-27-16,4 4 5 0,16 9-3 15,-3 2-4 1,11-1-1-16,0-9 0 16,0-15-5-16,19-16 0 0,5-17-98 15,4-18-217-15,4-18-128 16</inkml:trace>
  <inkml:trace contextRef="#ctx0" brushRef="#br0" timeOffset="562">548 195 345 0,'0'0'249'0,"0"0"-124"16,0 0 8-16,0 0 25 16,0 0-26-16,0 0-96 0,0-118-20 15,0 128-16-15,0 30-11 16,0 20 11-16,0 17 10 15,0 6-7-15,0 3 12 16,0 3-2-16,0-3-12 16,0-10-1-16,0-15 3 15,0-21-7-15,0-14 4 16,0-19 0-16,0-2-2 16,0-5 13-16,0 0 2 15,0-28 16-15,0-27 10 16,0-21-23-16,0-15-15 15,0-4-1-15,0 5 5 16,0 6 9-16,0 18-14 16,0 15 0-16,-16 16 7 0,8 15 8 15,8 10-13-15,-8 10 6 16,8 0-8-16,0 0-6 16,16 2-6-16,28 30 0 15,24 15 12-15,19 9-11 16,-11 7 11-16,-9 8 0 15,-7 5-9-15,-24 5 12 16,-13-2-3-16,-3-4 0 16,-20-6-4-16,0-8-7 15,-28-6 11-15,-39-4-9 16,-9-7 2-16,-19-12-19 0,15-4-12 16,13-11-20-1,23-7-65-15,28-1 11 0,16-9-30 16,0 0-52-16,44 0-57 15</inkml:trace>
  <inkml:trace contextRef="#ctx0" brushRef="#br0" timeOffset="1544">1371 703 439 0,'0'0'147'16,"0"0"-10"-16,0 0-6 15,0-139-18-15,-16 112-22 0,-12 7-21 16,4 4-35-16,9 11 0 16,7 3-21-16,-4 2-6 15,4 0-16-15,0 0-6 16,-8 31 14-16,-12 14-2 16,4 9 16-16,16-4-19 15,-4 3 5-15,12-7-3 16,0-10-7-16,12-6-8 15,12-10 11-15,-8-7-3 16,12-11-19-16,-12-2 28 16,12 0 2-16,3-20 3 15,-3-16 25-15,-4-4-25 16,-4-3 36-16,-4 0-2 16,-8 12-37-16,0 11 30 0,-8 12-5 15,0 6 7-15,0 2-10 16,0 0-23-16,0 0-6 15,0 0 2-15,0 33-10 16,0 10 9-16,8 8 5 16,19-6 0-16,5-7-12 15,4-7 7-15,0-14 5 16,-4-1-9-16,-5-14 0 16,5-2 5-16,-4 0 4 15,4-12 0-15,-4-16 8 16,-4-8 1-16,-5-2-9 15,-3 4 1-15,-8 5 10 0,0 14 2 16,-8 7 0 0,0 8 2-16,0 0-10 0,0 0-5 15,0 0-8-15,8 20-2 16,12 12 5-16,4 2-2 16,20-1 7-16,-1-10-13 15,9-8 8-15,8-7-19 16,-9-8 24-16,1 0-3 15,8-23 8-15,-17-10-3 16,-3-5-2-16,-4-3 0 16,-28 7 14-16,-8 5-11 15,0 6 28-15,0 8 2 16,0 8-33-16,0 2 15 0,-8 5-15 16,8 0 0-1,0 0-12-15,-16 35 17 0,-4 21-5 16,-4 19 0-16,-4 21 13 15,13 16-14-15,7 20 6 16,8 17-4-16,0 6 10 16,0 5-3-16,15-8-8 15,5-18 0-15,-4-15 12 16,-8-26-16-16,-8-21 4 16,0-27 0-16,0-17-5 15,-24-16 17-15,-19-9-12 16,-25-3 33-16,-11 0-29 15,-5-23 23-15,-3-12-27 16,11-6 3-16,5-9 0 0,19-3 1 16,28-11-4-16,24-5 0 15,8-14-23-15,60-10 15 16,35-16-35-16,28-8-32 16,4 5-16-16,4 15-159 15,-39 20-26-15,-21 22-135 16</inkml:trace>
  <inkml:trace contextRef="#ctx0" brushRef="#br0" timeOffset="1888">2957 680 529 0,'0'0'95'0,"0"0"-13"16,0 0-8-16,0 0-18 16,0 0-55-16,0 0-1 15,8 23 41-15,36-19-9 16,7-4 30-16,17 0-26 15,12-11-17-15,-5-3 4 0,-15 1-20 16,-25 5-3 0,-11 3 0-16,-8 5-19 0,-4 0-62 15,-4 0-170-15,-8 0-131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2:42:15.89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74 540 650 0,'0'0'170'0,"0"0"-27"16,0 0 11-16,0 0-42 15,0 0-102-15,0 0-8 16,-23 26-1-16,15 32 7 16,8 18 31-16,-12 8-32 15,12 9-4-15,0 11 10 16,0-4-8-16,0 2-5 16,0-16 0-16,0-12-8 15,0-15-12-15,0-22-114 16,12-14-162-16,-4-23-153 15</inkml:trace>
  <inkml:trace contextRef="#ctx0" brushRef="#br0" timeOffset="375">186 540 472 0,'0'0'142'16,"0"0"-40"-16,0 0 13 15,0 0-44-15,0 0-26 16,0 0-42-16,198-109 28 16,-130 112-21-16,-8 22-4 15,-9 13 7-15,-7 5-11 16,-28 10-2-16,-8 8 0 16,-8 6 1-16,-8 8-1 0,-44 3 1 15,-23 6-1 1,-5-8 16-16,-3-12-13 0,15-19 4 15,24-15 1-15,17-9-4 16,27-11-5-16,0 0 1 16,0 0-22-16,51 0 22 15,29-8 4-15,39-2 14 16,16 0-11-16,12-17 1 16,-8-6-4-16,-19 0-4 15,-17 3-13-15,-19 7-51 16,-25 8-208-16,-23 5-315 15</inkml:trace>
  <inkml:trace contextRef="#ctx0" brushRef="#br0" timeOffset="2279">1577 505 657 0,'0'0'203'16,"0"0"-48"-16,0 0-19 15,0 0-9-15,0 0-55 16,0 0-56-16,-87-90 17 0,87 90-33 16,0 8-12-16,0 25 6 15,0 18 8-15,0 15-2 16,0 5 0-16,0 10 10 15,0 2-13-15,0 1 3 16,7-6 0 0,1-14-5-16,12-18 5 0,-12-19 0 15,8-11 0-15,-16-14 7 16,8-2-7-16,0 0 0 16,12-18 2-16,12-22 11 15,4-11-10-15,-1 0 0 16,-11 11-2-16,0 17 10 15,-12 13-11-15,-4 10 0 16,0 0-10-16,8 0 4 0,4 10-5 16,-4 18 9-16,-1 10-3 15,13 3-1-15,-4-1 2 16,4-5 4-16,4-12-5 16,11-7-3-16,-7-6 5 15,4-10 3-15,12 0-3 16,-9-23 12-16,9-10-6 15,-8-3-3-15,-1 1 6 16,-19 2 1-16,-8 3-7 16,12 10 0-16,-20 7 2 15,0 8 3-15,8 5-10 16,4 0 1-16,4 0-4 16,11 0-2-16,-3 13 5 0,-4 2 2 15,-4-2-4 1,-12-6-29-16,-4-2 26 0,-8-5-1 15,0 0 11-15,0 0 11 16,0 0-7-16,0-12 7 16,-28-11 5-16,4 2-16 15,-12 1 22-15,12 5-22 16,-11 5 8-16,19 5-15 16,-4 2 7-16,20 3-7 15,-8 0 4-15,-16 25-5 16,-4 26 8-16,12 10 0 15,0-3 2-15,16 1-13 0,0-9 11 16,0-9-13-16,16-8 2 16,20-10-20-16,-4-11 28 15,4-12-9-15,7 0 10 16,-3 0-3-16,4-26 9 16,-8-6-4-16,-1-9 11 15,-19-7-2-15,-16-5-4 16,0 2 3-16,0 3-6 15,-27 10 38-15,-5 5-40 16,-20 11 5-16,8 6-11 16,20 9 4-16,-3 7-2 15,27 0-3-15,0 12-7 16,0 24-1-16,0 12 13 16,8 0 2-16,19-5-8 15,5-2-3-15,12-13 6 0,0-6-8 16,7-12 6-16,1-7 2 15,8-3 5-15,-1-3 0 16,-7-20 5-16,-8-5 3 16,-5-4 2-16,-11-6 12 15,-12-3-14-15,-8 3 33 16,4 3-34-16,-12 5 4 16,0 9 29-16,0 8-38 15,0 11 17-15,-12 2-19 16,12 0 3-16,0 0-15 15,0 15 2-15,0 21 10 16,0 9-11-16,0 6 21 0,12-11-10 16,4-4 0-16,8-13 1 15,12-8-12-15,-13-7 11 16,5-8 0-16,-4 0-2 16,12-8 13-16,0-20-8 15,3-8-3-15,-11-4 6 16,-4 2 9-16,-4 0-14 15,-4 8-1-15,-8 8 5 16,0 11 8-16,-8 8-11 16,0 3-2-16,0 0 9 15,0 0-15-15,0 0 6 16,0 0-7-16,0 0 4 16,0 21-22-16,0 11 25 0,8 12 0 15,12-4 7-15,-5-5-13 16,9-9 6-16,4-6 0 15,-12-7-2-15,12-9 12 16,-4-4-10-16,4 0 0 16,3 0 5-16,5-22 8 15,0-6-13-15,4-4 0 16,-5-2 2-16,1 3 8 16,-4 1-10-16,-4 9 0 15,-12 7 6-15,0 5-15 16,-16 8 9-16,0 1 0 15,8 0-8-15,11 0-1 0,-11 0 8 16,16 17 1 0,-4 9-4-16,4-1-8 0,-16 3 12 15,12-8 0-15,-4-5-6 16,-8-10 12-16,0 1-6 16,11-6 0-16,-3 0 5 15,16-13-4-15,20-18-1 16,0-6 0-16,-9-4 3 15,9 3 7-15,-16 1-10 16,-12 6 6-16,-9 5-1 16,-3 6 9-16,-12 2-14 15,0 3 0-15,0 5 10 16,0 0-3-16,0 5-14 0,-12 2 6 16,-3 3-30-1,7 0 26-15,-8 0-3 0,-4 18 8 16,12 10-7-16,8 5-6 15,0 3 13-15,0 3 0 16,28 0-18-16,-4-1 13 16,19-1-3-16,1-1 5 15,-12-3-9-15,4 0 13 16,-1-5-1-16,-19-3 0 16,-8-7 2-16,-8-5-14 15,0-5 11-15,0-8-7 16,0 0 5-16,-24 0-10 0,-47 0 13 15,-5-3 0 1,-11-13-182-16,3-8-174 0</inkml:trace>
  <inkml:trace contextRef="#ctx0" brushRef="#br0" timeOffset="9127">6109 191 453 0,'0'0'76'0,"0"0"-1"15,0 0 68-15,0 0-29 0,0 0-75 16,0 0 13-16,0 0-9 16,35 0-6-16,-62 0 32 15,-25 15-31-15,-24 13 12 16,-27 2-10-16,-16 8-38 16,-20 5 22-16,-4 5-24 15,-5 0 6-15,29-7-10 16,48-11 4-16,31-7 0 0,32-2-2 15,8 1 6 1,0 1-5 0,24 2 1-16,35-2 0 0,29 0 2 0,23-1-2 15,16-1 0-15,1-1 0 16,11-5 17-16,-4-2-19 16,4 0 2-16,-12-1-37 15,-8 0-12-15,-15 6-105 16,-25 0-94-16,-47-2-187 15</inkml:trace>
  <inkml:trace contextRef="#ctx0" brushRef="#br0" timeOffset="9572">7401 393 191 0,'0'0'153'0,"0"0"-76"16,0 0 22-16,0 0-2 16,0 0-20-16,0 0 0 15,123-50-45-15,-123 50 5 16,0 0 17-16,0 0-42 15,0 0 25-15,-28 12-11 0,-24 16 35 16,-31 7 4-16,-13 6-48 16,-23 5-1-16,-12-1 1 15,-4-2-4-15,24-5-13 16,15-8 0-16,36-9 12 16,45-9-29-16,15-1 16 15,0 5 1-15,67-4-4 16,29 0 20-16,31-2-14 15,12 1-2-15,-12 4 8 16,0 0-13-16,-15 5 5 16,-9 5-7-16,-8 1 0 15,-11-1-111-15,-5 1-82 16,-11-9-154-16</inkml:trace>
  <inkml:trace contextRef="#ctx0" brushRef="#br0" timeOffset="10002">9440 244 414 0,'0'0'145'0,"0"0"-44"16,0 0-8-16,0 0-9 0,0 0-1 16,0 0-61-16,28-41 13 15,-28 44-21-15,-52 20-11 16,-16 12 73-16,-35 3-45 16,-8 3-12-16,-9-1 16 15,-11 0-26-15,12-1 0 16,0-4-9-16,15-4 15 15,37-9-25-15,15-4 10 16,44 0 0-16,8-3-8 16,0 0 11-16,8 2-3 15,44-1 0-15,7-4 12 16,29-1-17-16,11-6 5 0,25-5 0 16,19 0-9-16,20 0-8 15,0 0-64 1,-8 0-72-16,-8 0-100 0,-20 0-158 15</inkml:trace>
  <inkml:trace contextRef="#ctx0" brushRef="#br0" timeOffset="10440">10847 127 327 0,'0'0'140'0,"0"0"-40"16,0 0 0-16,0 0-12 16,0 0-65-16,0 0 7 15,60-36 8-15,-60 36-31 16,0 0 26-16,0 4-25 15,0 23 17-15,-44 6 83 16,-16 5-74-16,-23 0 7 16,-21 0-9-16,1-3-28 15,0 1 24-15,19-5-28 16,13-1 0-16,11-5 5 0,28-2 1 16,4-5-6-1,20-7 0-15,8 6 7 0,0-3-18 16,0 5 11-16,16-2 0 15,44 1-13-15,35-6 9 16,45-1 2-16,11-6-17 16,12-3-98-16,-16-2-20 15,-28 0-93-15,-8 0-229 16</inkml:trace>
  <inkml:trace contextRef="#ctx0" brushRef="#br0" timeOffset="10851">12175 84 252 0,'0'0'187'16,"0"0"-92"-16,0 0 70 15,0 0-34-15,0 0-32 16,0 0-33-16,16-33-43 16,-16 33 32-16,0 0-37 0,0 0-18 15,0 4 28 1,-40 18-22-16,-20 6 34 16,-19 4-17-16,-17 4-11 0,5-1 3 15,-12 1-15-15,7 2 0 16,21-8-1-16,31 1 7 15,28-6-6 1,16 0 0-16,0-3 1 0,0-1-13 16,8-3 12-16,36-3 0 15,7-2-12-15,33-6 4 16,35-4-13-16,28-3-34 16,16 0-125-16,-8 0-19 15,-20 0-111-15</inkml:trace>
  <inkml:trace contextRef="#ctx0" brushRef="#br0" timeOffset="11241">13375 46 363 0,'0'0'202'0,"0"0"-94"16,0 0 3-16,0 0-29 16,0 0-21-16,0 0 13 15,36-46-67-15,-36 46 20 16,0 0-1-16,0 0-23 16,0 0 14-16,-44 0 4 15,-23 26-21-15,-29 9 32 0,-15 9-30 16,0 1 10-16,7 1-8 15,17-4 13-15,19-9-16 16,32-2-1-16,36-4 0 16,0 4-8-16,64 2 11 15,28-3-3-15,27-4 0 16,20-3 17-16,8-3-23 16,-4 2 6-16,-24 4-22 15,-31 2-14-15,-44 2-165 16,-44 3-181-16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2:42:28.18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6 206 460 0,'0'0'142'16,"0"0"-2"-16,0 0 4 15,0 0-26-15,0 0 10 16,0 0-65-16,0-125-41 16,0 125 20-16,8 14-42 0,0 30 0 15,0 23 14 1,-8 11-10-16,0 8 3 0,8 7-1 16,-8 4 10-16,0 7-13 15,0-3-3 1,0-5 0-16,0-7-14 0,0-15 14 15,0-10-22-15,44-17-56 16,-8-11-157-16,11-16-31 16,17-18-148-16</inkml:trace>
  <inkml:trace contextRef="#ctx0" brushRef="#br0" timeOffset="831">766 327 326 0,'0'0'69'16,"0"0"67"-16,11-145-11 16,-11 127-25-16,0 13 25 15,0 5-60-15,0 15-36 16,-11 36-8-16,-13 23-5 16,-20 10 40-16,12 4-38 15,-4 6-16-15,9-3 19 16,11 1-11-16,0-9-9 15,16-10-1-15,0-17 13 16,0-18-15-16,0-18 2 16,0-12 0-16,0-8-14 15,8 0 14-15,16-18 0 16,39-27 5-16,-3-16 10 0,7-8-16 16,1 3 1-16,-8 11 0 15,-25 14-6-15,-11 16 8 16,-4 12-2-16,-20 13 0 15,8 0 4-15,0 3-12 16,8 27 7-16,4 10 1 16,-4 4-8-16,7-1 9 15,5-3-1-15,4-6 0 16,4-7-19-16,-12-7 16 16,11-7-23-16,1-13-17 15,-12 0 31-15,20-2-28 16,-8-26 22-16,-5-8 16 0,-3-3-7 15,-12 1 9-15,-16-3 0 16,0 4 0-16,0 7 0 16,0 5 8-16,-8 10-8 15,0 5 24-15,0 5-21 16,-4 2 12-16,12 3-15 16,0 0 0-16,0 0-6 15,0 13-3-15,0 12 9 16,12 6 1-16,20 2 13 15,4 2-8-15,8 5-6 16,-5 1 2-16,5-3-11 16,-8-5 10-16,-4-7-1 15,-5-9 0-15,-19-7 15 16,0-2-16-16,-8-6 1 0,0 1-21 16,-23 1 7-16,-29-4 14 15,8 0 13-15,0 0-13 16,21-12 5-16,15-18-5 15,8-14 0-15,23-8 2 16,45-12-1-16,12-7 4 16,23-2-5-16,8 2 0 15,-19 5 16-15,-5 13-19 16,-27 15 3-16,-25 20 0 16,-27 10-3-16,0 8 3 15,-8 0-1-15,0 3-96 16,0 22-79-16,0 9-103 15</inkml:trace>
  <inkml:trace contextRef="#ctx0" brushRef="#br0" timeOffset="2369">340 1016 57 0,'0'0'160'16,"0"0"-102"-16,0 0-13 15,0 0 22-15,0 0-35 16,0 0 7-16,-71 0 3 16,71 0-24-16,0 0 10 15,0 0-25-15,0 0 14 0,0 0 25 16,0 0-29 0,0-8 45-16,0-7 5 0,19-10-44 15,5-10 15-15,12-7-12 16,8-8 9-16,-4-6 2 15,11-4-33-15,1-4 26 16,0 4-8-16,-9 0-17 16,-7 10 25-16,-4 5-25 15,-4 7 3-15,-12 2 7 16,-8 8 2-16,-8 6 2 16,0 2 2-16,0-3-11 15,-24 2 12-15,-4-1-17 16,4 1-1-16,-4 6 4 15,4 2 5-15,5 7-9 16,11 3 0-16,8-2 8 0,-8 5-14 16,8-3 6-16,0-5 0 15,-8 1 0-15,0-3 8 16,8-8-8-16,-8 2 0 16,8-4 10-16,0 2-15 15,0 3 5-15,0 2 0 16,0 3-8-16,0 7 20 15,0-3-12-15,0 3 0 16,0-2 8-16,0 2-16 16,0 0 8-16,-12 3 0 0,12-2-6 15,0 2 16 1,0 0-10-16,0 0 0 0,0 0-7 16,-8 0-3-16,8 0 7 15,0 2 2-15,0 24-12 16,0 15 21-16,0 4-8 15,0 12 0-15,0 10 9 16,8 7-16-16,-8 4 7 16,0 0 0-16,0-6-8 15,0-12 20-15,0-6-12 16,0-14 0-16,12-5 6 16,4-7-14-16,0-5 8 15,-8-5 0-15,11-5-7 16,-11-3 13-16,-8-2-6 15,8-3 0-15,-8-5-27 0,0 0-37 16,0 0-90-16,0 0-89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2:42:33.47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171 1540 105 0,'0'0'209'0,"0"0"-101"16,0 0 4-16,0 0 26 15,0 0-55-15,0 0-19 16,-171-3 15-16,171 3-58 15,0 0-1-15,0 0-11 16,24 0-6-16,20-2 56 16,-1-20-28-16,9-4-13 0,-16-2 19 15,3-2-35-15,-11 2 13 16,-12 1 4-16,-16 8-16 16,0 2 20-16,0 3-18 15,0 7-3-15,0 1 2 16,-8 6 2-16,-20 0-6 15,5 0 0-15,-13 16 6 16,4 12-13-16,4 5 7 16,12 5 0-16,8 0-9 15,8 0 9-15,0 3-2 16,16-3 1-16,36-5-19 16,0-5 13-16,-1-11-1 15,17-12 8-15,-9-5-13 16,-7 0 21-16,-8 0-8 15,-8-15 0-15,-13-8 14 16,-7-5-7-16,4-2-7 16,4-11 0-16,-16 1 5 0,12 7 5 15,-12 5-10-15,-8 8 20 16,0 10-16-16,0 2 16 16,8 5-20-16,-8 3 0 15,0 0-5-15,8 0 0 16,-8 0 4-16,8 14-1 15,0 13 4-15,12 6-3 16,-5 3 1-16,13 4 0 16,-4-2-8-16,12-5 13 15,-12-8-5-15,12-9 0 16,-13-7 0-16,5-9-10 0,4 0 10 16,4-2 0-16,0-29-1 15,-5-4 10-15,5-5-9 16,-20-6 2-16,-16 1 13 15,0-4-17-15,0 4 2 16,0 6 0-16,-16 7 3 16,-4 9 8-16,4 8-11 15,0 8 0-15,9 7-2 16,7 0-4-16,0 4 6 16,0 27 0-16,0 11-18 15,0 2 23-15,0 1-5 16,15-4 0-16,9-5 9 15,12-6-17-15,-8-10 8 16,4-2 0-16,-5-11-13 0,-3-4 13 16,4-3 0-16,-4 0 0 15,12-3 12-15,-12-17-10 16,11-7-2-16,-11-1 1 16,4-5-3-16,-4 0 7 15,-8-3-5-15,-4 3 0 16,-4 2 15-16,0 4-17 15,-8 2 2-15,0 4 0 16,0 6 0-16,0 3 8 16,0 7-8-16,0 2 0 15,0 3 11-15,0 0-20 16,0 0 9-16,-8 0 0 0,0 12-12 16,-4 16 13-16,-4 8-1 15,16 2 0-15,0 0 9 16,0 0-14-16,0-3 5 15,8-7 0-15,12-5-13 16,4-6 19-16,-8-8-6 16,3-7 0-16,-19-2-8 15,16 0-1-15,0 0 8 16,4 0 1-16,4-18 13 16,4-2-8-16,4 0-5 15,3-8 0-15,-3 2 13 16,4 1-15-16,-8-6 2 15,-4 3 0-15,-1 3-6 0,-3 3 14 16,-4 1-8 0,0 6 0-16,4 6 0 0,-4 2-10 15,8 7-5-15,-4 0 15 16,11 0-13-16,-11 11 16 16,4 9-3-16,-4 8 0 15,-12-2 11-15,8-1-14 16,-8-2 3-16,-8-3 0 15,8 1-4-15,0-9 9 16,4-5-5-16,-4-1 0 16,-8-6 9-16,8 0-15 15,-1 0 6-15,9-8 0 0,12-15-1 16,-4-4 10 0,4-1-9-16,-12 0 0 0,0 6 11 15,4 6-8-15,-12 5-3 16,-1 6 0-16,-7 5-5 15,0 0 5-15,0 0-1 16,8 0-2-16,8 10-6 16,4 11 5-16,4 2 4 15,12-6 0-15,0-4-2 16,-5-8 9-16,13-5-7 16,-20 0 0-16,12 0 9 15,0-10-4-15,-13-10-5 16,5-7 2-16,-12 3 16 0,0-7-16 15,-8-2 29 1,-8 2 5-16,0-1-31 0,0 9 26 16,0 8-19-16,-8 8-4 15,0 7 13-15,0 0-21 16,0 12 0-16,-20 34-2 16,-3 13 7-16,3 14-5 15,4 8 0-15,-4 13 0 16,12 4-4-16,0 11 8 15,-4 7-4-15,20 12 0 16,-8 3 10-16,0-2-14 16,0-7 4-16,1-23 0 15,-21-21-5-15,4-15 9 0,-12-19-4 16,0-11 0-16,-11-19 12 16,-5-11-11-16,-20-3-1 15,13-7 1-15,-9-29 6 16,17-15-3-16,15-19-4 15,36-19 0-15,0-28-3 16,63-12-7-16,21-5-4 16,3 12-50-16,-11 21-5 15,-1 22-80-15,-3 18-80 16,-20 11-18-16,7 12-143 16</inkml:trace>
  <inkml:trace contextRef="#ctx0" brushRef="#br0" timeOffset="1521">3093 1343 392 0,'0'0'152'0,"0"0"-23"15,0 0-11-15,0 0-9 16,0 0-48-16,0 0-25 16,-16-96 33-16,-12 87-59 15,4 4-3-15,-20 5 1 0,1 0 4 16,-9 0-1-16,4 11-11 16,4 17 0-16,17 5-12 15,3 5 12-15,16 4 0 16,8-1-2-16,0-3 3 15,16-7-4-15,8-8 3 16,19-14 0-16,-15-9 2 16,12 0 3-16,-12-7 5 15,15-26 9-15,-11-13-15 16,12-15 60-16,0-9-5 16,-9-15-36-16,-19-5 24 15,0-11-31-15,-16-1 7 16,0 1 7-16,0 7-27 15,-24 15 26-15,-11 19-12 16,19 19-15-16,-12 20 13 0,28 14-6 16,-8 7-9-16,8 0 0 15,0 38-14-15,0 31 12 16,0 25 2-16,0 12 0 16,8 9 0-16,20-2 3 15,4 1-3-15,11-13 0 16,9-12 11-16,0-21-16 15,7-17 5-15,-7-20 0 16,0-20-6-16,-1-11 10 16,1 0-4-16,0-30 3 0,-1-10 10 15,-19-11-10 1,-4-5-3-16,-12-1 2 0,-16-2-9 16,0 6 10-16,-16 2-3 15,-20 11 0-15,4 12 9 16,-19 13-14-16,15 7 5 15,12 8-2-15,4 0-15 16,4 15 11-16,8 24 6 16,0 6 0-16,8 11 7 15,0-4-9-15,0-1 2 16,0-5 0-16,16-11-6 16,8-9 6-16,4-11 0 15,-12-7-2-15,12-8 4 16,-4 0-2-16,3-3 0 15,-3-22 3-15,-8-3-1 0,12-5-2 16,-20 3 0-16,8 4-1 16,-16 8 14-16,0 6-15 15,0 6 2-15,0 6 0 16,0 0-15-16,0 0 15 16,20 0 0-16,-4 6-9 15,-8 9 12-15,7 4-3 16,13 4 0-16,-12 1 1 15,0-7-15-15,12-3 14 16,-12-7 0-16,12-7-1 16,-5 0 8-16,13 0-7 15,-4-5 0-15,12-15 1 0,-8-6-5 16,-5-1 7-16,5-4-3 16,-8 3 0-16,-12 1 13 15,-8 9-14-15,-8 7 1 16,0 9 0-16,0 2-9 15,0 0 9-15,8 0-9 16,0 15 3-16,12 8 8 16,3-3-3-16,-7-2 1 15,4-3 0-15,4-7-15 16,-8-3 12-16,4-5 3 16,4 0-3-16,11 0 13 15,-3-16-10-15,-4-3 0 16,8 0 6-16,-20 5-11 15,-8 0 9-15,0 2-4 16,-8-1 3-16,0 3 8 0,0 0-8 16,-8 5-3-16,-16 5 6 15,-12 0-18-15,-8 12 12 16,1 26 0-16,-9 16-6 16,12 12 21-16,12 7-15 15,-3 10 0-15,11 14 2 16,12 14-8-16,0 21 6 15,8 15 0-15,0 8-3 16,0-8 11-16,0-18-8 16,0-13 0-16,-16-23 5 15,-12-11-11-15,-16-16 6 16,13-21 0-16,-5-9 1 0,-16-18 10 16,8-8-2-16,-15-10-9 15,-9 0 10-15,1 0-6 16,-1-28-4-16,-4-15 0 15,13-15 0-15,19-16 14 16,20-15-18-16,20-14 4 16,0-12-5-16,20-9-11 15,64-7 0-15,35 7-18 16,28 11 3-16,16 13-79 16,-8 19-59-16,-28 10-103 15,-24 10-145-15</inkml:trace>
  <inkml:trace contextRef="#ctx0" brushRef="#br0" timeOffset="1853">5168 268 664 0,'0'0'144'0,"0"0"5"15,0 0-5-15,0 0-35 16,-215-5-86-16,179 64 15 0,12 20-8 16,-11 26-16-16,3 28 29 15,-4 13-37-15,12 12-5 16,-12 1 6-16,36-7 7 15,0-15-14-15,8-15 0 16,44-24-36-16,8-20-46 16,-1-24-173-16,21-24-56 15,11-28-223-15</inkml:trace>
  <inkml:trace contextRef="#ctx0" brushRef="#br0" timeOffset="2132">5474 793 513 0,'0'0'138'0,"0"0"13"16,0 0-14-16,0 0-49 16,0 0-63-16,0 0-6 15,-40 108 23-15,48-42 12 16,16 6-43-16,4-2 17 15,-13 4-24-15,1-6 10 16,4 1-11-16,-12-11-3 16,0-5-29-16,0-15-71 0,0-12-153 15,4-17-57 1,-4-9-102-16</inkml:trace>
  <inkml:trace contextRef="#ctx0" brushRef="#br0" timeOffset="2438">5708 1041 61 0,'0'0'266'0,"0"0"-150"16,-8-132 51-16,8 107-47 15,8 7-49-15,16 8-30 16,12 5-29-16,8 5 9 16,-5 0-21-16,-3 0 0 15,0 18 2-15,-12 10 5 16,-8 3-7-16,-4 6 0 15,-12 5 8-15,0 2 5 0,-36 4-10 16,8-5 8-16,-4-5 28 16,4-2-39-1,12-8 14-15,8-6-13 0,8-4 11 16,0-5-11-16,8-5-1 16,36-6 0-16,24-2 8 15,35-8-7-15,24-27-2 16,12-10-99-16,-3-9-94 15,-25-7-65-15,-40 1-132 16</inkml:trace>
  <inkml:trace contextRef="#ctx0" brushRef="#br0" timeOffset="2708">6050 167 448 0,'0'0'165'0,"0"0"7"15,-103-137-27-15,87 117-40 16,8 10 10-16,8 10-68 16,32 21-33-16,63 37-5 15,32 23 19-15,28 17 47 16,16 9-36-16,-8 6-19 16,-16 12 24-16,-55 7-44 15,-49 9 29-15,-43 11-16 16,-67 3-5-16,-68 7 6 15,-40-5-14-15,-20-5-9 16,-4-5-23-16,28-13-187 0,24-15-288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5E6D28-0C71-4637-AB4F-B0EF762706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87973"/>
            <a:ext cx="2494838" cy="841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2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45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C158068-7E1F-4B26-8461-C73B0177DC30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8" y="6407947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1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8" y="6407947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7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6FCA9-F259-43A3-A119-93721D2D2E2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928" y="0"/>
            <a:ext cx="1532072" cy="4936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 Black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800" kern="1200">
          <a:solidFill>
            <a:schemeClr val="tx1"/>
          </a:solidFill>
          <a:latin typeface="Arial 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Arial 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Arial 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Arial 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Arial 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4.xml"/><Relationship Id="rId11" Type="http://schemas.openxmlformats.org/officeDocument/2006/relationships/image" Target="../media/image10.emf"/><Relationship Id="rId5" Type="http://schemas.openxmlformats.org/officeDocument/2006/relationships/image" Target="../media/image7.emf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5C507-AFC4-42FA-B956-D984B10D5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2400968"/>
            <a:ext cx="10945216" cy="1124043"/>
          </a:xfrm>
        </p:spPr>
        <p:txBody>
          <a:bodyPr lIns="121917" tIns="60958" rIns="121917" bIns="60958">
            <a:noAutofit/>
          </a:bodyPr>
          <a:lstStyle/>
          <a:p>
            <a:pPr algn="ctr"/>
            <a:r>
              <a:rPr lang="en-IN" sz="5300" dirty="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72356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6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___________ is the Key!!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123EA2F-BD84-4E6F-8E3C-A3C0C316DF36}"/>
                  </a:ext>
                </a:extLst>
              </p14:cNvPr>
              <p14:cNvContentPartPr/>
              <p14:nvPr/>
            </p14:nvContentPartPr>
            <p14:xfrm>
              <a:off x="576436" y="142642"/>
              <a:ext cx="1963440" cy="924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123EA2F-BD84-4E6F-8E3C-A3C0C316DF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7436" y="133642"/>
                <a:ext cx="1981080" cy="9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902D94E-4568-4619-BC5C-D732C5C575BB}"/>
                  </a:ext>
                </a:extLst>
              </p14:cNvPr>
              <p14:cNvContentPartPr/>
              <p14:nvPr/>
            </p14:nvContentPartPr>
            <p14:xfrm>
              <a:off x="735196" y="1453042"/>
              <a:ext cx="1238040" cy="8125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902D94E-4568-4619-BC5C-D732C5C575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6196" y="1444042"/>
                <a:ext cx="1255680" cy="83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0CF0F7A-740F-4378-A74F-4A0373E8AFD0}"/>
                  </a:ext>
                </a:extLst>
              </p14:cNvPr>
              <p14:cNvContentPartPr/>
              <p14:nvPr/>
            </p14:nvContentPartPr>
            <p14:xfrm>
              <a:off x="2272396" y="1337122"/>
              <a:ext cx="4911480" cy="526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0CF0F7A-740F-4378-A74F-4A0373E8AFD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63396" y="1328122"/>
                <a:ext cx="49291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814FEDE-44F8-4103-B84A-4CEAFB8DB212}"/>
                  </a:ext>
                </a:extLst>
              </p14:cNvPr>
              <p14:cNvContentPartPr/>
              <p14:nvPr/>
            </p14:nvContentPartPr>
            <p14:xfrm>
              <a:off x="7770676" y="1213282"/>
              <a:ext cx="801000" cy="4298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814FEDE-44F8-4103-B84A-4CEAFB8DB21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61676" y="1204282"/>
                <a:ext cx="81864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6DFBCC9-DC9D-4D4A-995C-84951E2EE75F}"/>
                  </a:ext>
                </a:extLst>
              </p14:cNvPr>
              <p14:cNvContentPartPr/>
              <p14:nvPr/>
            </p14:nvContentPartPr>
            <p14:xfrm>
              <a:off x="9286996" y="936082"/>
              <a:ext cx="2504160" cy="10303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6DFBCC9-DC9D-4D4A-995C-84951E2EE75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77996" y="927082"/>
                <a:ext cx="2521800" cy="104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1675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6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The Mantra!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95023-99FF-4683-8972-24118EB16618}"/>
              </a:ext>
            </a:extLst>
          </p:cNvPr>
          <p:cNvSpPr txBox="1"/>
          <p:nvPr/>
        </p:nvSpPr>
        <p:spPr>
          <a:xfrm>
            <a:off x="736270" y="2141378"/>
            <a:ext cx="107194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latin typeface="Arial Black" pitchFamily="34" charset="0"/>
              </a:rPr>
              <a:t>What is the thing you can never buy?</a:t>
            </a:r>
          </a:p>
        </p:txBody>
      </p:sp>
    </p:spTree>
    <p:extLst>
      <p:ext uri="{BB962C8B-B14F-4D97-AF65-F5344CB8AC3E}">
        <p14:creationId xmlns:p14="http://schemas.microsoft.com/office/powerpoint/2010/main" val="3618354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6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The Mantra!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95023-99FF-4683-8972-24118EB16618}"/>
              </a:ext>
            </a:extLst>
          </p:cNvPr>
          <p:cNvSpPr txBox="1"/>
          <p:nvPr/>
        </p:nvSpPr>
        <p:spPr>
          <a:xfrm>
            <a:off x="534391" y="2117183"/>
            <a:ext cx="111034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atin typeface="Arial Black" pitchFamily="34" charset="0"/>
              </a:rPr>
              <a:t>Respect it and utilize it wisely!</a:t>
            </a:r>
            <a:br>
              <a:rPr lang="en-IN" sz="5400" b="1" dirty="0">
                <a:latin typeface="Arial Black" pitchFamily="34" charset="0"/>
              </a:rPr>
            </a:br>
            <a:r>
              <a:rPr lang="en-IN" sz="5400" b="1" dirty="0">
                <a:latin typeface="Arial Black" pitchFamily="34" charset="0"/>
              </a:rPr>
              <a:t>Build yourself a Time Table</a:t>
            </a:r>
          </a:p>
        </p:txBody>
      </p:sp>
    </p:spTree>
    <p:extLst>
      <p:ext uri="{BB962C8B-B14F-4D97-AF65-F5344CB8AC3E}">
        <p14:creationId xmlns:p14="http://schemas.microsoft.com/office/powerpoint/2010/main" val="333990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6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Our Friends!!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B9ED2-6F0A-4198-86D2-C2FE79E8AE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1" t="14253" r="22855" b="35402"/>
          <a:stretch/>
        </p:blipFill>
        <p:spPr>
          <a:xfrm>
            <a:off x="4808484" y="1772793"/>
            <a:ext cx="2837793" cy="27744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D85847-46EA-4236-8820-4402A42C68FE}"/>
              </a:ext>
            </a:extLst>
          </p:cNvPr>
          <p:cNvSpPr txBox="1"/>
          <p:nvPr/>
        </p:nvSpPr>
        <p:spPr>
          <a:xfrm>
            <a:off x="1471447" y="4561989"/>
            <a:ext cx="9511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latin typeface="Montserrat" panose="00000500000000000000" pitchFamily="2" charset="0"/>
              </a:rPr>
              <a:t>Errors / Bugs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08B9FE-E570-42D7-8C45-7A2A5BDEAFB0}"/>
              </a:ext>
            </a:extLst>
          </p:cNvPr>
          <p:cNvSpPr txBox="1"/>
          <p:nvPr/>
        </p:nvSpPr>
        <p:spPr>
          <a:xfrm>
            <a:off x="5596761" y="6334780"/>
            <a:ext cx="659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  <a:latin typeface="Montserrat" panose="00000500000000000000" pitchFamily="2" charset="0"/>
              </a:rPr>
              <a:t>PS: Only during the learning stages</a:t>
            </a:r>
          </a:p>
        </p:txBody>
      </p:sp>
    </p:spTree>
    <p:extLst>
      <p:ext uri="{BB962C8B-B14F-4D97-AF65-F5344CB8AC3E}">
        <p14:creationId xmlns:p14="http://schemas.microsoft.com/office/powerpoint/2010/main" val="3962576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80861"/>
            <a:ext cx="10363200" cy="1451339"/>
          </a:xfrm>
        </p:spPr>
        <p:txBody>
          <a:bodyPr lIns="121917" tIns="60958" rIns="121917" bIns="60958">
            <a:noAutofit/>
          </a:bodyPr>
          <a:lstStyle/>
          <a:p>
            <a:pPr algn="ctr"/>
            <a:r>
              <a:rPr lang="en-IN" sz="8000" dirty="0"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434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425276" y="240029"/>
            <a:ext cx="53744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1C29-4208-4204-980C-4AAA144A79B9}"/>
              </a:ext>
            </a:extLst>
          </p:cNvPr>
          <p:cNvSpPr txBox="1"/>
          <p:nvPr/>
        </p:nvSpPr>
        <p:spPr>
          <a:xfrm>
            <a:off x="584553" y="1142710"/>
            <a:ext cx="94435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itchFamily="2" charset="2"/>
              <a:buChar char="Ø"/>
            </a:pPr>
            <a:r>
              <a:rPr lang="en-IN" sz="3200" dirty="0">
                <a:latin typeface="Montserrat" panose="00000500000000000000" pitchFamily="2" charset="0"/>
              </a:rPr>
              <a:t>Gup-Shup</a:t>
            </a:r>
          </a:p>
          <a:p>
            <a:pPr marL="857250" indent="-857250">
              <a:buFont typeface="Wingdings" pitchFamily="2" charset="2"/>
              <a:buChar char="Ø"/>
            </a:pPr>
            <a:r>
              <a:rPr lang="en-IN" sz="3200" dirty="0">
                <a:latin typeface="Montserrat" panose="00000500000000000000" pitchFamily="2" charset="0"/>
              </a:rPr>
              <a:t>Overview of the course.</a:t>
            </a:r>
          </a:p>
          <a:p>
            <a:pPr marL="857250" indent="-857250">
              <a:buFont typeface="Wingdings" pitchFamily="2" charset="2"/>
              <a:buChar char="Ø"/>
            </a:pPr>
            <a:r>
              <a:rPr lang="en-IN" sz="3200" dirty="0">
                <a:latin typeface="Montserrat" panose="00000500000000000000" pitchFamily="2" charset="0"/>
              </a:rPr>
              <a:t>Software we’ll be using.</a:t>
            </a:r>
          </a:p>
          <a:p>
            <a:pPr marL="857250" indent="-857250">
              <a:buFont typeface="Wingdings" pitchFamily="2" charset="2"/>
              <a:buChar char="Ø"/>
            </a:pPr>
            <a:r>
              <a:rPr lang="en-IN" sz="3200" dirty="0">
                <a:latin typeface="Montserrat" panose="00000500000000000000" pitchFamily="2" charset="0"/>
              </a:rPr>
              <a:t>What all is required for the interviews?</a:t>
            </a:r>
          </a:p>
          <a:p>
            <a:pPr marL="857250" indent="-857250">
              <a:buFont typeface="Wingdings" pitchFamily="2" charset="2"/>
              <a:buChar char="Ø"/>
            </a:pPr>
            <a:r>
              <a:rPr lang="en-IN" sz="3200" dirty="0">
                <a:latin typeface="Montserrat" panose="00000500000000000000" pitchFamily="2" charset="0"/>
              </a:rPr>
              <a:t>How much time do I need to devote to this?</a:t>
            </a:r>
          </a:p>
          <a:p>
            <a:pPr marL="857250" indent="-857250">
              <a:buFont typeface="Wingdings" pitchFamily="2" charset="2"/>
              <a:buChar char="Ø"/>
            </a:pPr>
            <a:r>
              <a:rPr lang="en-IN" sz="3200" dirty="0">
                <a:latin typeface="Montserrat" panose="00000500000000000000" pitchFamily="2" charset="0"/>
              </a:rPr>
              <a:t>Know your worth!</a:t>
            </a:r>
          </a:p>
          <a:p>
            <a:pPr marL="857250" indent="-857250">
              <a:buFont typeface="Wingdings" pitchFamily="2" charset="2"/>
              <a:buChar char="Ø"/>
            </a:pPr>
            <a:r>
              <a:rPr lang="en-IN" sz="3200" dirty="0">
                <a:latin typeface="Montserrat" panose="00000500000000000000" pitchFamily="2" charset="0"/>
              </a:rPr>
              <a:t>The Mantra</a:t>
            </a:r>
          </a:p>
          <a:p>
            <a:pPr marL="857250" indent="-857250">
              <a:buFont typeface="Wingdings" pitchFamily="2" charset="2"/>
              <a:buChar char="Ø"/>
            </a:pPr>
            <a:r>
              <a:rPr lang="en-IN" sz="3200" dirty="0">
                <a:latin typeface="Montserrat" panose="00000500000000000000" pitchFamily="2" charset="0"/>
              </a:rPr>
              <a:t>Our Best Friends?</a:t>
            </a:r>
          </a:p>
          <a:p>
            <a:pPr marL="857250" indent="-857250">
              <a:buFont typeface="Wingdings" pitchFamily="2" charset="2"/>
              <a:buChar char="Ø"/>
            </a:pPr>
            <a:r>
              <a:rPr lang="en-IN" sz="3200" dirty="0">
                <a:latin typeface="Montserrat" panose="00000500000000000000" pitchFamily="2" charset="0"/>
              </a:rPr>
              <a:t>Lecture - 1</a:t>
            </a:r>
          </a:p>
        </p:txBody>
      </p:sp>
    </p:spTree>
    <p:extLst>
      <p:ext uri="{BB962C8B-B14F-4D97-AF65-F5344CB8AC3E}">
        <p14:creationId xmlns:p14="http://schemas.microsoft.com/office/powerpoint/2010/main" val="203656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6" y="-1"/>
            <a:ext cx="5374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The Question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1C29-4208-4204-980C-4AAA144A79B9}"/>
              </a:ext>
            </a:extLst>
          </p:cNvPr>
          <p:cNvSpPr txBox="1"/>
          <p:nvPr/>
        </p:nvSpPr>
        <p:spPr>
          <a:xfrm>
            <a:off x="1613293" y="2287903"/>
            <a:ext cx="90863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atin typeface="Arial Black" pitchFamily="34" charset="0"/>
              </a:rPr>
              <a:t>Why am I doing this?</a:t>
            </a:r>
            <a:br>
              <a:rPr lang="en-IN" sz="5400" b="1" dirty="0">
                <a:latin typeface="Arial Black" pitchFamily="34" charset="0"/>
              </a:rPr>
            </a:br>
            <a:r>
              <a:rPr lang="en-IN" sz="5400" b="1" dirty="0">
                <a:latin typeface="Arial Black" pitchFamily="34" charset="0"/>
              </a:rPr>
              <a:t>Is it Worth?</a:t>
            </a:r>
          </a:p>
        </p:txBody>
      </p:sp>
    </p:spTree>
    <p:extLst>
      <p:ext uri="{BB962C8B-B14F-4D97-AF65-F5344CB8AC3E}">
        <p14:creationId xmlns:p14="http://schemas.microsoft.com/office/powerpoint/2010/main" val="263442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6" y="142499"/>
            <a:ext cx="5374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Let’s Introspect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1C29-4208-4204-980C-4AAA144A79B9}"/>
              </a:ext>
            </a:extLst>
          </p:cNvPr>
          <p:cNvSpPr txBox="1"/>
          <p:nvPr/>
        </p:nvSpPr>
        <p:spPr>
          <a:xfrm>
            <a:off x="299546" y="899663"/>
            <a:ext cx="114213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200000"/>
              </a:lnSpc>
              <a:buFont typeface="+mj-lt"/>
              <a:buAutoNum type="arabicPeriod"/>
            </a:pPr>
            <a:r>
              <a:rPr lang="en-IN" sz="3200" dirty="0">
                <a:latin typeface="Arial" pitchFamily="34" charset="0"/>
                <a:cs typeface="Arial" pitchFamily="34" charset="0"/>
              </a:rPr>
              <a:t>Why Computer Science? – Is it all about money/ Mob Mentality?</a:t>
            </a:r>
          </a:p>
          <a:p>
            <a:pPr marL="857250" indent="-857250">
              <a:lnSpc>
                <a:spcPct val="200000"/>
              </a:lnSpc>
              <a:buFont typeface="+mj-lt"/>
              <a:buAutoNum type="arabicPeriod"/>
            </a:pPr>
            <a:r>
              <a:rPr lang="en-IN" sz="3200" dirty="0">
                <a:latin typeface="Arial" pitchFamily="34" charset="0"/>
                <a:cs typeface="Arial" pitchFamily="34" charset="0"/>
              </a:rPr>
              <a:t>Why Data Structures?</a:t>
            </a:r>
          </a:p>
          <a:p>
            <a:pPr marL="857250" indent="-857250">
              <a:lnSpc>
                <a:spcPct val="200000"/>
              </a:lnSpc>
              <a:buFont typeface="+mj-lt"/>
              <a:buAutoNum type="arabicPeriod"/>
            </a:pPr>
            <a:r>
              <a:rPr lang="en-IN" sz="3200" dirty="0">
                <a:latin typeface="Arial" pitchFamily="34" charset="0"/>
                <a:cs typeface="Arial" pitchFamily="34" charset="0"/>
              </a:rPr>
              <a:t>Is this difficult?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F1F509-64BF-4A01-9154-16A93A4E947A}"/>
                  </a:ext>
                </a:extLst>
              </p14:cNvPr>
              <p14:cNvContentPartPr/>
              <p14:nvPr/>
            </p14:nvContentPartPr>
            <p14:xfrm>
              <a:off x="5402956" y="3415402"/>
              <a:ext cx="430920" cy="19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F1F509-64BF-4A01-9154-16A93A4E94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3956" y="3406402"/>
                <a:ext cx="448560" cy="21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3792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6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Data Structures &amp; Algorithms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1C29-4208-4204-980C-4AAA144A79B9}"/>
              </a:ext>
            </a:extLst>
          </p:cNvPr>
          <p:cNvSpPr txBox="1"/>
          <p:nvPr/>
        </p:nvSpPr>
        <p:spPr>
          <a:xfrm>
            <a:off x="299545" y="1142709"/>
            <a:ext cx="1145702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2788" indent="-534988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3200" b="1" dirty="0">
                <a:latin typeface="Arial" pitchFamily="34" charset="0"/>
                <a:cs typeface="Arial" pitchFamily="34" charset="0"/>
              </a:rPr>
              <a:t>At the end of the course, you should be able to – </a:t>
            </a:r>
          </a:p>
          <a:p>
            <a:pPr marL="1198563" lvl="3" indent="-457200" algn="just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Solve problems in given time and space complexity constraints.</a:t>
            </a:r>
          </a:p>
          <a:p>
            <a:pPr marL="1198563" lvl="3" indent="-457200" algn="just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Compete in any competitive programming competition.</a:t>
            </a:r>
          </a:p>
          <a:p>
            <a:pPr marL="1198563" lvl="3" indent="-457200" algn="just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Think in a proficient manner to find the best way to solve problems.</a:t>
            </a:r>
          </a:p>
          <a:p>
            <a:pPr marL="1198563" lvl="3" indent="-457200" algn="just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Demonstrate your understandings to anyone including the interviewers.</a:t>
            </a:r>
          </a:p>
        </p:txBody>
      </p:sp>
    </p:spTree>
    <p:extLst>
      <p:ext uri="{BB962C8B-B14F-4D97-AF65-F5344CB8AC3E}">
        <p14:creationId xmlns:p14="http://schemas.microsoft.com/office/powerpoint/2010/main" val="372606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6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Data Structures &amp; Algorithms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1C29-4208-4204-980C-4AAA144A79B9}"/>
              </a:ext>
            </a:extLst>
          </p:cNvPr>
          <p:cNvSpPr txBox="1"/>
          <p:nvPr/>
        </p:nvSpPr>
        <p:spPr>
          <a:xfrm>
            <a:off x="192670" y="954445"/>
            <a:ext cx="5399292" cy="4321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2788" indent="-534988">
              <a:buFont typeface="Wingdings" pitchFamily="2" charset="2"/>
              <a:buChar char="Ø"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Overview of the Curriculum</a:t>
            </a:r>
          </a:p>
          <a:p>
            <a:pPr marL="1166813" lvl="3" indent="-4254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Arrays &amp; Recursion</a:t>
            </a:r>
          </a:p>
          <a:p>
            <a:pPr marL="1166813" lvl="3" indent="-4254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Strings</a:t>
            </a:r>
          </a:p>
          <a:p>
            <a:pPr marL="1166813" lvl="3" indent="-4254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Bitwise Algorithm</a:t>
            </a:r>
          </a:p>
          <a:p>
            <a:pPr marL="1166813" lvl="3" indent="-4254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Linked List</a:t>
            </a:r>
          </a:p>
          <a:p>
            <a:pPr marL="1166813" lvl="3" indent="-4254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Stacks &amp; Queues</a:t>
            </a:r>
          </a:p>
          <a:p>
            <a:pPr marL="1166813" lvl="3" indent="-4254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Trees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794109-A6A3-499F-9EEA-10950DC31730}"/>
              </a:ext>
            </a:extLst>
          </p:cNvPr>
          <p:cNvSpPr txBox="1"/>
          <p:nvPr/>
        </p:nvSpPr>
        <p:spPr>
          <a:xfrm>
            <a:off x="4833255" y="1401783"/>
            <a:ext cx="7160821" cy="4536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11213" lvl="3" indent="-4254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Hashing</a:t>
            </a:r>
          </a:p>
          <a:p>
            <a:pPr marL="811213" lvl="3" indent="-4254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Tries </a:t>
            </a:r>
          </a:p>
          <a:p>
            <a:pPr marL="811213" lvl="3" indent="-4254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Heaps</a:t>
            </a:r>
          </a:p>
          <a:p>
            <a:pPr marL="811213" lvl="3" indent="-4254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Graphs</a:t>
            </a:r>
          </a:p>
          <a:p>
            <a:pPr marL="811213" lvl="3" indent="-4254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Dynamic Programming</a:t>
            </a:r>
          </a:p>
          <a:p>
            <a:pPr marL="811213" lvl="3" indent="-4254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Greedy Approach</a:t>
            </a:r>
          </a:p>
          <a:p>
            <a:pPr marL="811213" lvl="3" indent="-4254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Live implementation of DS Projects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758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6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Software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1C29-4208-4204-980C-4AAA144A79B9}"/>
              </a:ext>
            </a:extLst>
          </p:cNvPr>
          <p:cNvSpPr txBox="1"/>
          <p:nvPr/>
        </p:nvSpPr>
        <p:spPr>
          <a:xfrm>
            <a:off x="477674" y="1169141"/>
            <a:ext cx="10657489" cy="2955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3200" dirty="0">
                <a:latin typeface="Arial" pitchFamily="34" charset="0"/>
                <a:cs typeface="Arial" pitchFamily="34" charset="0"/>
              </a:rPr>
              <a:t>You will need JDK installed and,</a:t>
            </a:r>
          </a:p>
          <a:p>
            <a:pPr marL="857250" indent="-8572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3200" dirty="0">
                <a:latin typeface="Arial" pitchFamily="34" charset="0"/>
                <a:cs typeface="Arial" pitchFamily="34" charset="0"/>
              </a:rPr>
              <a:t>You can use any IDE of your choice.</a:t>
            </a:r>
          </a:p>
          <a:p>
            <a:pPr marL="857250" indent="-8572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32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latin typeface="Arial" pitchFamily="34" charset="0"/>
                <a:cs typeface="Arial" pitchFamily="34" charset="0"/>
              </a:rPr>
              <a:t>		I’ll be demonstrating using </a:t>
            </a:r>
            <a:r>
              <a:rPr lang="en-IN" sz="3200" b="1" dirty="0">
                <a:latin typeface="Arial" pitchFamily="34" charset="0"/>
                <a:cs typeface="Arial" pitchFamily="34" charset="0"/>
              </a:rPr>
              <a:t>Eclipse</a:t>
            </a:r>
            <a:r>
              <a:rPr lang="en-IN" sz="3200" dirty="0">
                <a:latin typeface="Arial" pitchFamily="34" charset="0"/>
                <a:cs typeface="Arial" pitchFamily="34" charset="0"/>
              </a:rPr>
              <a:t>.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736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6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What all is required?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28FC65-5B4F-4BFC-9675-02D9710DE6DF}"/>
              </a:ext>
            </a:extLst>
          </p:cNvPr>
          <p:cNvSpPr txBox="1"/>
          <p:nvPr/>
        </p:nvSpPr>
        <p:spPr>
          <a:xfrm>
            <a:off x="299545" y="1142711"/>
            <a:ext cx="10657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itchFamily="2" charset="2"/>
              <a:buChar char="Ø"/>
            </a:pPr>
            <a:r>
              <a:rPr lang="en-IN" sz="3200" b="1" dirty="0">
                <a:latin typeface="Arial" pitchFamily="34" charset="0"/>
                <a:cs typeface="Arial" pitchFamily="34" charset="0"/>
              </a:rPr>
              <a:t>Refer the Doc: 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B733665-4B47-411E-93DC-65A1A134CC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392280"/>
              </p:ext>
            </p:extLst>
          </p:nvPr>
        </p:nvGraphicFramePr>
        <p:xfrm>
          <a:off x="5335698" y="335210"/>
          <a:ext cx="4479504" cy="6314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PDF" r:id="rId3" imgW="0" imgH="360" progId="FoxitReader.Document">
                  <p:embed/>
                </p:oleObj>
              </mc:Choice>
              <mc:Fallback>
                <p:oleObj name="PDF" r:id="rId3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5698" y="335210"/>
                        <a:ext cx="4479504" cy="63149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1828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6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KNOW YOUR WORTH!!</a:t>
            </a:r>
          </a:p>
        </p:txBody>
      </p:sp>
    </p:spTree>
    <p:extLst>
      <p:ext uri="{BB962C8B-B14F-4D97-AF65-F5344CB8AC3E}">
        <p14:creationId xmlns:p14="http://schemas.microsoft.com/office/powerpoint/2010/main" val="3996260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768</TotalTime>
  <Words>240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Arial</vt:lpstr>
      <vt:lpstr>Arial </vt:lpstr>
      <vt:lpstr>Arial Black</vt:lpstr>
      <vt:lpstr>Calibri</vt:lpstr>
      <vt:lpstr>Courier New</vt:lpstr>
      <vt:lpstr>Lucida Sans Unicode</vt:lpstr>
      <vt:lpstr>Montserrat</vt:lpstr>
      <vt:lpstr>Verdana</vt:lpstr>
      <vt:lpstr>Wingdings</vt:lpstr>
      <vt:lpstr>Wingdings 2</vt:lpstr>
      <vt:lpstr>Wingdings 3</vt:lpstr>
      <vt:lpstr>Concourse</vt:lpstr>
      <vt:lpstr>Foxit PDF Document</vt:lpstr>
      <vt:lpstr>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209</cp:revision>
  <dcterms:created xsi:type="dcterms:W3CDTF">2020-04-22T15:02:33Z</dcterms:created>
  <dcterms:modified xsi:type="dcterms:W3CDTF">2022-03-30T12:46:30Z</dcterms:modified>
</cp:coreProperties>
</file>