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2"/>
  </p:notesMasterIdLst>
  <p:handoutMasterIdLst>
    <p:handoutMasterId r:id="rId23"/>
  </p:handoutMasterIdLst>
  <p:sldIdLst>
    <p:sldId id="344" r:id="rId2"/>
    <p:sldId id="367" r:id="rId3"/>
    <p:sldId id="376" r:id="rId4"/>
    <p:sldId id="368" r:id="rId5"/>
    <p:sldId id="378" r:id="rId6"/>
    <p:sldId id="379" r:id="rId7"/>
    <p:sldId id="377" r:id="rId8"/>
    <p:sldId id="369" r:id="rId9"/>
    <p:sldId id="380" r:id="rId10"/>
    <p:sldId id="370" r:id="rId11"/>
    <p:sldId id="382" r:id="rId12"/>
    <p:sldId id="384" r:id="rId13"/>
    <p:sldId id="385" r:id="rId14"/>
    <p:sldId id="386" r:id="rId15"/>
    <p:sldId id="383" r:id="rId16"/>
    <p:sldId id="371" r:id="rId17"/>
    <p:sldId id="373" r:id="rId18"/>
    <p:sldId id="372" r:id="rId19"/>
    <p:sldId id="374" r:id="rId20"/>
    <p:sldId id="34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34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5:54.0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0 377 81 0,'0'0'421'0,"0"0"-296"15,0 0-31-15,0 0 15 16,0 0-33-16,0 0-20 0,35-122-32 16,-1 89-9-1,3 5 11-15,-3 4-13 0,-10 10 6 16,-3 6-4-16,1 5-13 15,-1 3 3-15,4 0-5 16,8 0-2-16,-2 0-5 16,-1 17 5-16,-2 7 1 15,-4 7 1-15,-2 1-1 16,-1 4 1-16,-11-2 0 16,-5-4 0-16,1-2 0 15,-6-11 1-15,0-5-1 16,0-6 0-16,0-6-1 15,7 0 1-15,-7 0 1 16,0 0 2-16,0-6 10 0,0-18-11 16,14-7 1-16,12-7-3 15,6 0 1-15,0 3 6 16,-3 0-6-16,-6 11 0 16,-9 8 3-16,2 7-3 15,-10 9-2-15,3 0 1 16,13 0-9-16,5 0 5 15,-2 17-4-15,8 10 8 16,-15 3-5-16,3 9 5 16,-8 0 0-16,-4 2-2 15,-2-3 4-15,-7-6-6 16,0-1 4-16,3-6-15 16,-3-6-49-16,12-8-72 15,3-11-57-15,16 0-160 0</inkml:trace>
  <inkml:trace contextRef="#ctx0" brushRef="#br0" timeOffset="250">1274 165 309 0,'0'0'297'16,"0"0"-221"-16,0 0 28 15,0 0-12-15,0 0-24 16,0 0-55-16,-44-15-8 16,65 15-5-16,23 0 0 0,20 0 5 15,7 0-4-15,14 4-1 16,3-4 0-16,-5 0-78 16,-19 2-61-16,-21 4-112 15</inkml:trace>
  <inkml:trace contextRef="#ctx0" brushRef="#br0" timeOffset="424">1068 401 251 0,'0'0'153'0,"0"0"-117"15,0 0-16-15,0 0 41 0,0 0 21 16,294 17-29-16,-157-17-23 15,-2 0-29-15,-3 0-1 16,-16 0-222-16</inkml:trace>
  <inkml:trace contextRef="#ctx0" brushRef="#br0" timeOffset="961">2465 60 111 0,'0'0'436'0,"0"0"-354"16,0 0 15-16,0 0-2 16,0 0-27-16,0 0-33 15,21-52-28-15,23 52-5 16,7 0-2-16,7 0 0 15,-11 19-2-15,1 11 2 16,-8 8 0-16,-14 1-5 16,-16 8 7-16,-4-3-2 15,-6-9 0-15,0-1 1 16,-8-9-4-16,-35-9 3 16,-7-2 0-16,16-6 5 0,7-6-3 15,12-2 1 1,9 0 7-16,6 0 0 0,0 0 41 15,0-4-18-15,21-5-23 16,11 1 5-16,10 5-15 16,1 3 0-16,2 0 0 15,2 0 0-15,7 11-4 16,-8 14 2-16,0 2 2 16,-9 1-4-16,-16-1 0 15,-15 1 1-15,-6-4 3 16,0-1 0-16,-22-4 4 15,-44-3-3-15,-29-5 2 16,-21-8 6-16,-9-3-8 16,6 0 1-16,17 0-2 0,19 0-21 15,25 0-184-15,21-19-294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6:07.0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149 66 573 0,'0'0'97'16,"0"0"17"-16,0 0-20 0,0 0-3 15,0 0-42-15,0 0-25 16,0 0 8-16,-10-11-17 16,10 11 7-16,0 0-7 15,0 0-12-15,-12 0 2 16,-3 14-3-16,-6 7 0 15,-5 2 10-15,9 1-12 16,2 1 0-16,-1 6-1 16,10-1 3-16,3 6-2 15,3 0 0-15,0-1 1 0,0-2-2 16,3-6 1 0,34-2 0-16,-1-8 0 0,7-6 4 15,9-6 1-15,-10-5-5 16,2 0 2-16,1 0 10 15,-8 0-12-15,6-16 8 16,-6-3 12-16,-8-4 32 16,-3-7 7-16,-8-5-15 15,-9-7 2-15,-9-1 3 16,0-7-32-16,0 5 5 16,-21 6-1-16,-16 2-21 15,0 12 19-15,-3 6-19 16,3 8 0-16,0 1-6 15,2 10 2-15,7 0 2 16,-2 0 1-16,9 4-26 0,5 27-27 16,16 12-83-16,0 12-133 15,16 8-353-15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18:14.5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8 450 475 0,'0'0'170'0,"0"0"-57"0,0 0-2 15,0 0-2-15,0 0-40 16,0 0-2-16,0 0-13 16,-9-92-32-16,9 69 17 15,9-2-16-15,13 1-14 16,-13-1 21-16,9-1-27 15,-9 6 4-15,14 0-4 16,-15 9 8-16,-8 5 0 16,0 3-8-16,0 3-3 15,0 0 4-15,0 0-4 16,0 0-4-16,0 0 4 16,0 0-24-16,0 18 22 0,9 7 2 15,-9 4 0-15,9-1 1 16,-9 3 1-16,9 5-2 15,0 0 0-15,-9 1 5 16,9 0-6-16,-9-3 1 16,14-2 0-16,-14-9-3 15,0-3 9-15,0-9-6 16,0 1 0-16,0-6-3 16,0-4-9-16,0 1 12 15,0-3 0-15,0 3-1 16,0-1 7-16,0-2-5 15,-14 4 4-15,-4-4 6 16,9 0-13-16,0 2 2 16,9-2 0-16,0 0-4 15,0 0-3-15,0 0-1 0,0 0-23 16,0 0-29-16,0 0 13 16,18 0-50-16,14 0-18 15,4 0-8-15,4 4-65 16,-4 4-31-16,-23 1-166 15</inkml:trace>
  <inkml:trace contextRef="#ctx0" brushRef="#br0" timeOffset="293">115 649 38 0,'0'0'32'0,"0"0"12"0,0 0 60 15,0 0 85-15,0 0-104 16,0 0-56-16,0 0 20 16,-9-14-15-16,9 11-10 15,18 3-18-15,0 0-3 16,5 0 9-16,13 0-10 16,-5 0 3-16,5-2 11 15,4-1-15-15,10-6 8 16,-10 3-9-16,-4 0 7 15,-18-2-14-15,4 8 4 16,-22-3-82-16,0 3-103 16,0 0-218-16</inkml:trace>
  <inkml:trace contextRef="#ctx0" brushRef="#br0" timeOffset="741">775 241 324 0,'0'0'216'16,"0"0"-103"-16,0 0 9 16,0 0-28-16,0 0-35 0,0 0-9 15,-49-37-45 1,40 42 7-16,0 21-14 0,-14 11 2 15,23 3 0-15,0 3 4 16,0 3 3-16,0 3-7 16,0-4 0-16,9 1 0 15,23-9-10-15,-5-11 11 16,13-9-1-16,9-14 9 16,-4-3-5-16,5 0 8 15,-1-20 3-15,-9-17 11 16,-4-7 57-16,-13-1-35 15,3-7 1-15,-17 1 10 16,-9 0-44-16,0 5 11 0,-17 9-26 16,-24 7-3-1,-8 14-6-15,13 5 9 0,-4 7 0 16,4 4-7-16,4 0-23 16,-4 5-43-16,14 19-59 15,13 5-29-15,9 2-50 16,9-8-168-16</inkml:trace>
  <inkml:trace contextRef="#ctx0" brushRef="#br0" timeOffset="1135">1556 138 478 0,'0'0'133'15,"0"0"-70"-15,0 0 24 16,0 0-21-16,0 0-54 16,0 0-12-16,-59-15-3 15,100 18 3-15,8 17 25 16,9 1-20-16,10-4 4 16,-10-1 2-16,0-1-7 15,-13-3 6-15,-13-4-8 16,-14-2-2-16,0 2 7 15,-18-5 0-15,0 2-1 16,0 2 7-16,0 4-10 16,0 6 27-16,-18 3-14 0,-18 3 1 15,-14-3 3 1,10 3-16-16,0-4 2 0,13 2-6 16,9-8 2-16,18 0-8 15,0-7-51-15,0-4-77 16,0-2-66-16,0 0-54 15</inkml:trace>
  <inkml:trace contextRef="#ctx0" brushRef="#br0" timeOffset="1471">2099 146 350 0,'0'0'135'0,"0"0"-27"15,0 0-27-15,0 0-8 16,0 0-14-16,0 0-59 16,0-14 0-16,27 14 0 15,13 6 5-15,0 8 12 16,-4-2 1-16,5-4-10 16,-15 4 18-16,6-1-18 15,-14 0 0-15,-9 4-2 16,0-1 0-16,-9 3 2 15,0 3 2-15,0 0-8 16,0 3 21-16,-9 0-15 0,-9-3-5 16,-9 3 8-16,-4-3-9 15,4-6 5-15,4 0-7 16,5-2-14-16,9-3-42 16,0-4-107-16,9-3-83 15</inkml:trace>
  <inkml:trace contextRef="#ctx0" brushRef="#br0" timeOffset="1761">2727 0 572 0,'0'0'177'0,"0"0"-48"15,0 0-6-15,0 0-55 16,0 0-41-16,0 0-27 16,0 18 17-16,0 16-17 15,0 10 17-15,9-2-11 16,0 5 18-16,-9 6-22 16,13 1-2-16,-4 3 0 15,-9 1 4-15,0-1-8 16,0-6-76-16,0-2-134 15,0-9-115-15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18:17.4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243 439 339 0,'0'0'89'0,"0"0"-21"15,0 0 11-15,0 0 3 16,-220-31 10-16,211 28-28 16,-5 3-21-16,14 0 19 0,0 0-18 15,0 0-1-15,14 0-22 16,22 0-16-16,31 0 17 15,41 0-13-15,35 0 8 16,32 0 21-16,18 0-34 16,22 0 9-16,28-4 5 15,17-1-17-15,27-4 20 16,36 1-13-16,14-1-5 16,13 1 17-16,4-4-17 15,-4 4 0-15,-40 2 0 16,-28-3 7-16,-53 4-4 15,-54 5-6-15,-31-4 0 16,-28 2-4-16,-26 2 9 16,-23-3-5-16,-31 3 0 15,-22 0 5-15,-14-2-6 0,0-2 1 16,-50 1-81-16,-48 0-75 16,-46 3-224-16</inkml:trace>
  <inkml:trace contextRef="#ctx0" brushRef="#br0" timeOffset="1494">166 536 317 0,'0'0'198'0,"0"0"-34"16,0 0-51-16,0 0-7 16,0 0-24-16,0 0-37 0,-49-60 3 15,40 60-24-15,0 0-3 16,0 0 22-16,0 14-40 15,9 21 25-15,0 13 33 16,0 12-41-16,0 8 33 16,0 10-30-16,0 4-6 15,0 10 26-15,0 9-41 16,0 1 17-16,-9-1 7 16,9-5-19-16,0-12 30 15,0-11-27-15,0-4-10 16,27-8 13-16,13-13-6 15,-13-5-7-15,-9-12 0 16,5-7 11-16,-14-10-8 0,0-8-3 16,-9-6 0-1,0 0 6-15,0 0 2 0,0 0-4 16,0 0 2-16,0 0 2 16,0 0-4-16,0 0-4 15,0 0 0-15,9 0-11 16,40 0 8-16,18 0 3 15,41-15 0-15,35 1 6 16,32-1-12-16,18-2 6 16,9 3 0-16,23-3-6 15,-6 2 8-15,6 1-2 16,-23-1 0-16,-9-1-2 16,4-7-4-16,-4 3 6 15,0-3 0-15,9 0-8 0,-18 7 11 16,9 1-3-16,-27 6 0 15,-14 5 7-15,-26 4-12 16,0 0 5-16,-19 0 0 16,-22 0-11-16,5 0 12 15,-5 0-1-15,-8 0 0 16,12 0 7-16,-12 0-11 16,-1 0 4-16,-9 0 0 15,5 0-4-15,-27 0 7 16,-14 0-3-16,-4 0 0 15,-27 0 7-15,0 0-12 16,0 0 5-16,9 0 0 16,14 4-8-16,4-1 11 0,13 0-3 15,-4-3 0-15,-5 3 7 16,-4-3-10-16,-4 0 3 16,-14 0 0-16,0 0-7 15,-9 0 11-15,9 0-4 16,0 0 0-16,0 0 8 15,4 0-9-15,-13 0 1 16,9 0 0-16,9-6-1 16,-9-8 6-16,0-4-5 15,4-7 0-15,-13-9 10 16,0-7-9-16,0 1-1 16,0-9 0-16,0 1 4 0,-13-3 4 15,13-4-8-15,0 1 0 16,0-3 11-16,0-3-11 15,0 0 0-15,0-3 0 16,0 6-1-16,13 3 11 16,-13-1-10-16,0 0 1 15,0-2 12-15,0 1-9 16,0 3-4-16,0 14 0 16,0 2-5-16,0 8 8 15,0 6-3-15,0 3 0 16,0 0 9-16,0 6-13 15,0-1 4-15,0 5 0 16,-22 0-10-16,-5-1 5 16,-13 7 0-16,-28 0 4 15,-8 4-29-15,-32 0-7 0,-17 0-65 16,-10 0-70-16,1 11-151 16,-15 3-218-16</inkml:trace>
  <inkml:trace contextRef="#ctx0" brushRef="#br0" timeOffset="2176">660 1025 381 0,'0'0'214'0,"0"0"-61"16,0 0-33-16,0 0-6 15,0 0-39-15,0 0-20 16,-59-72-7-16,50 72-15 16,-8 0 10-16,3 0-41 15,5 0 2-15,0 0-8 16,0 20 2-16,0 14 2 16,0 7-1-16,9 10 0 0,0 1-5 15,0-7 6 1,9-2 0-16,27-9-3 0,4-14 3 15,10-8 0-15,-1-12 5 16,-13 0 0-16,-5 0 13 16,-4-14-3-16,-4-18 18 15,-14-5 21-15,-9-12-34 16,0 1 10-16,0-3-26 16,-23 7 5-16,-13 11-18 15,-4 9 2-15,4 13-11 16,5 8 3-16,13 3-71 15,-5 0-58-15,23 9-94 16,0 2-77-16</inkml:trace>
  <inkml:trace contextRef="#ctx0" brushRef="#br0" timeOffset="2514">1306 408 671 0,'0'0'185'0,"0"0"-32"15,0 0-29-15,0 0-11 16,0 0-50-16,0 0-60 16,0-18 11-16,0 61-12 15,0 17 1-15,-9 17 46 0,-9 9-36 16,9 14 8-16,0 5-4 15,-13 10-15-15,13-1 10 16,0-10-12-16,9-16 1 16,-9-20 2-16,9-12-1 15,-9-17-2-15,0-19 0 16,-5-8-19-16,5-4-17 16,0-8-62-16,-9 0-53 15,-13 0-50-15,22 0-171 16</inkml:trace>
  <inkml:trace contextRef="#ctx0" brushRef="#br0" timeOffset="2815">1472 774 356 0,'0'0'283'0,"0"0"-146"16,0 0-7-16,0 0-47 15,0 0-40-15,0 0-43 16,31-3 0-16,-22 40 22 16,0 11-8-16,0 10 13 15,0 4 21-15,0 1-39 16,-9-6 15-16,14-6-22 16,-5-8 2-16,-9-17-4 0,0-8 0 15,0-10-5-15,0-2-85 16,0-6-67-16,0 0-2 15,-23 0-31-15,23-6-282 16</inkml:trace>
  <inkml:trace contextRef="#ctx0" brushRef="#br0" timeOffset="3275">1997 498 423 0,'0'0'226'0,"0"0"-65"16,0 0-42-16,0 0 22 16,0 0-40-16,0 0-73 15,0-54 3-15,-14 64-31 16,14 26 0-16,0 21 52 0,0 6-29 16,0 18 9-1,0 4-1-15,0 10-26 0,0 10 25 16,0 1-26-16,0-2-2 15,0-17 5-15,0-12-3 16,0-12-4-16,0-12 0 16,0-10 9-16,0-8-14 15,0-10 5-15,0-11 0 16,0-4-7-16,0-4-28 16,0-4-35-16,0 0-39 15,0 0-38-15,14-26-132 16,13-15-376-16</inkml:trace>
  <inkml:trace contextRef="#ctx0" brushRef="#br0" timeOffset="3663">2450 910 371 0,'0'0'221'0,"0"0"-127"15,0 0-30-15,0 0 0 16,0 0-40-16,0 0-1 16,0 77 23-16,0-36-28 15,0 1-6-15,0-5 19 16,0 3-26-16,0-11 5 16,0-3-2-16,18-9-3 0,0-5 5 15,13-7 1-15,-4-2 11 16,5-3 25-16,8 0-7 15,-4 0 27-15,-5-20-1 16,-4-5-29-16,5-9 10 16,-23-7-18-16,9-2 2 15,-18 0 3-15,0 3-31 16,0 6 11-16,-18 5-14 16,-32 9-28-16,1 9 24 15,13 2-18-15,-13 9-53 16,-1 0-21-16,10 0-112 15,13 15-105-15</inkml:trace>
  <inkml:trace contextRef="#ctx0" brushRef="#br0" timeOffset="4097">3329 462 363 0,'0'0'392'0,"0"0"-285"15,0 0-12-15,0 0 31 16,0 0-49-16,0 0-50 16,-76-32-12-16,76 78-12 15,0 19 36-15,0 10-1 16,0 10-19-16,0 11 35 16,0 6-33-16,0 6-17 15,0-1 9-15,0-7-4 16,-9-17-6-16,-4-15-3 15,4-14 4-15,9-16-4 16,0-16 0-16,0-7-7 16,0-6-16-16,0-7-105 0,0-2-68 15,31-2-64 1,27-30-421-16</inkml:trace>
  <inkml:trace contextRef="#ctx0" brushRef="#br0" timeOffset="4354">3841 774 718 0,'0'0'146'0,"0"0"-107"15,0 0 41-15,0 0-2 16,0 0-32-16,0 0 15 15,0 188-25-15,0-120-2 16,0 4-4-16,0-1-28 16,0-8-4-16,-27-8-149 15,-22-11-420-15</inkml:trace>
  <inkml:trace contextRef="#ctx0" brushRef="#br0" timeOffset="7162">5613 762 396 0,'0'0'220'15,"0"0"-105"-15,0 0-2 16,0 0 29-16,0 0-47 0,0 0-19 16,0 0-14-16,-22-6-49 15,22 6 22-15,22-3-7 16,5 0-26-16,5-8 17 15,12 2-19-15,6-3 0 16,8 5 1-16,0-3 9 16,-8 2-10-16,-10 0 0 15,-13-1 5-15,0 5-5 16,-5-4 0-16,-4 0 0 16,-18 2 21-16,0-6-21 15,0 2 27-15,0-8-12 16,-9 7-7-16,-9-3-8 15,-13 4 0-15,13 5 0 16,0 2 12-16,5 1-9 16,13 2 4-16,-9-4-7 0,9 4 1 15,0 0-11-15,0 0 10 16,0 0-1-16,0 0-5 16,0 0-11-16,9 6 11 15,31 17 6-15,9 6 0 16,19 2 0-16,8 1 0 15,-9-3 0-15,10-1 5 16,-19 1 0-16,-18-4-5 16,-13-5 0-16,-27 0 2 15,0-6-8-15,0 0 6 0,-9-2-21 16,-36-3-8-16,-13-3-51 16,0-6-42-16,8 0-57 15,19 0-89-15,31 0-126 16</inkml:trace>
  <inkml:trace contextRef="#ctx0" brushRef="#br0" timeOffset="7530">7094 530 755 0,'0'0'171'16,"0"0"-40"-16,0 0-15 15,0 0-17-15,0 0-65 16,0 0 1-16,0-11-30 0,0 11 5 16,0 11-12-16,0 4 6 15,0 1-4-15,0 2 11 16,0 2-3-16,18 3-4 16,0 2-3-16,22 4 6 15,-13 0 6-15,4-1-12 16,-4 1-1-16,5-3 5 15,-5-1 4-15,-9 4-6 16,-5-6-3-16,-4-3 1 16,-9 0-3-16,0-1 2 0,0-1 0 15,0-4-2 1,-40-6 12-16,-10-1-13 0,5-7 3 16,-22 0-22-16,9 0-32 15,0-18-108-15,-1-11-103 16,1-10-129-16</inkml:trace>
  <inkml:trace contextRef="#ctx0" brushRef="#br0" timeOffset="7713">7206 430 461 0,'0'0'156'0,"0"0"-62"16,0 0 8-16,0 0-76 15,0 0-10-15,0 0-16 0,206-11 5 16,-170 18-14-16,14 0-34 16,-10-7-211-16</inkml:trace>
  <inkml:trace contextRef="#ctx0" brushRef="#br0" timeOffset="8170">7489 164 333 0,'0'0'218'0,"0"0"-85"16,-211-120 1-16,130 97-12 15,14 9-18-15,-1 8-32 0,-8 6-24 16,9 3-36 0,-9 40 20-16,4 14-14 0,-4 17 17 15,8 15 1-15,1 17-33 16,18 14 25-16,-1 9-19 15,14 13-7 1,5 8 6-16,13-3-8 0,18-9 0 16,0-18 0-16,18-28-11 15,63-18 11-15,4-23 0 16,23-16 1-16,17-18 0 16,19-17 2-16,13 0 10 15,27-25 14-15,-14-28-16 16,-4-7 27-16,-40-11 4 15,-18-17-6-15,-23-17 25 16,-18-25-33-16,-35-7 7 0,-23-6 1 16,-9 0-33-16,-77 8 21 15,-39 13-24-15,-32 19 2 16,-5 32-16-16,18 25 4 16,28 26 9-16,8 20 1 15,23 0-38-15,8 31-17 16,1 26-56-16,9 12-92 15,8 5-101-15,6 0-384 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18:35.07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444 292 966 0,'0'0'160'0,"0"0"-3"0,0 0-53 15,0 0-11-15,0 0-57 16,0 0-7-16,0-14-10 16,0 14-19-16,0 10 0 15,0 19 0-15,0 11 0 16,-9 21 2-16,-4 4-2 16,4-6 0-16,0 5 0 15,0-7 2-15,0-11-4 16,0-9-1-16,-4-11-35 15,13-11-77-15,-18-14-110 16,9-1-100-16,-9 0-140 16</inkml:trace>
  <inkml:trace contextRef="#ctx0" brushRef="#br0" timeOffset="483">162 337 232 0,'0'0'130'15,"0"0"74"-15,-117-197-20 16,90 151-64-16,9 12-1 15,18 12-28-15,0 4-20 16,0 9-14-16,45 4-56 16,22 5 3-16,23 0-4 15,4 0 1-15,-13 23-6 16,-5 3 5-16,-17 5-4 16,-24 3 3-16,-12 6-9 15,-23 9 6-15,0 8 3 16,-23 14 0-16,-35 6-2 15,-9 0 3-15,0-8 0 0,8-12 2 16,32-13-2-16,9-19 0 16,18-11 0-16,0-8 0 15,0-6-4-15,18 0 10 16,32 0-5-16,26-20 18 16,0-5-14-16,-9-1 3 15,1 6 3-15,-19 3-4 16,-8 5 15-16,-24 6-16 15,1 6-5-15,5 0-1 16,-5 0-1-16,0 12-1 16,4 13 2-16,-4 7 0 15,0 2 2-15,5 0-2 16,-15-2 0-16,10-6 0 0,0-4 4 16,-9-7-4-1,5-6 0-15,-5-9 1 0,0 0-7 16,-9 0-18-16,0 0-47 15,0 0-43-15,0 0-92 16,0-26-111-16</inkml:trace>
  <inkml:trace contextRef="#ctx0" brushRef="#br0" timeOffset="859">790 323 264 0,'0'0'156'16,"0"0"-2"-16,0 0-28 0,0 0-22 15,0 0-34-15,0 0 15 16,-68-120-20-16,68 117-20 16,0 3 15-16,0 0-32 15,0 0-22-15,0 0-6 16,0 15-23-16,0 16 20 16,0 9-2-16,9-3 10 15,14-3-4-15,-5-8-1 16,9-3 0-16,4-11-5 15,10-3 9-15,-24-9-4 16,10 0 5-16,-4 0-2 16,-14 0 10-16,0-9-5 15,-9-10-5-15,9-3 21 0,-9 2-3 16,0 0 2 0,0 9-12-16,0-1-6 0,-9 7-10 15,-9 2-7-15,-5 3-17 16,-4 0-56-16,10 0-89 15,-6 11-67-15,14 15-104 16</inkml:trace>
  <inkml:trace contextRef="#ctx0" brushRef="#br0" timeOffset="2298">1360 542 376 0,'0'0'200'0,"0"0"-62"16,0 0-8-16,0 0-45 16,0 0-17-16,0 0-35 15,-36-31-21-15,18 31-9 16,-5 0 0-16,5 0-6 16,18 9 3-16,-9-3 0 15,9 3-1-15,0-4 2 16,0 7-1-16,0 0 0 0,0-2 0 15,0-1-5-15,0-3 2 16,18-3 3-16,0-3 2 16,5 0-1-16,-5 0 17 15,0 0 47-15,4-9 14 16,-4-5 9-16,-9 5-24 16,0 3-21-16,-9 6 11 15,0 0-25-15,0 0-15 16,0 0-14-16,0 0-10 15,0 29-1-15,9 29 7 16,-9 15 4-16,0 16 2 16,0 11 4-16,0 6-3 15,0 3-2-15,-18-9 1 16,9-6 1-16,-9-5-3 16,-4-15 0-16,4-14 1 0,0-25 3 15,9-19-4-15,-5-12 0 16,5-4 2-16,-9 0 8 15,-31-12-2-15,0-28 13 16,-10-14-19-16,1-12 2 16,22-11-4-16,18-6 0 15,18 0-12-15,0 0 1 16,18 9-9-16,49-7-11 16,32 8 15-16,-5-3-15 15,14 8 9-15,-23 5 19 0,-26 15 3 16,-10 5 2-1,-31 9-2-15,4 5 1 0,-22 9 14 16,0-3-7-16,0 6 12 16,0 6 9-16,0-1-22 15,0 6 19-15,0 4-22 16,0-1 7-16,0 3-1 16,0 0-9-16,0 0-2 15,0 0-4-15,0 0-10 16,0 19 8-16,0 16-2 15,0 11 9-15,0-1 2 16,0 1-2-16,9-3 0 16,0-6 0-16,9-5 0 0,-9-6-2 15,0-15-3 1,5-5-3-16,-14-6 6 0,9 0-1 16,9 0 3-16,-1-11 0 15,15-13 6-15,-14 2-2 16,13-3-4-16,-13 1 0 15,-9 7 4-15,0 8-4 16,0 3 0-16,5 6 0 16,-14 0-7-16,18 0 4 15,-1 6-11-15,15 22 3 16,-14 7 11-16,0 3-8 16,13-7 8-16,-13-9 0 15,0-11 0-15,5-4 2 16,-6-7-2-16,1 0 0 0,14 0 14 15,-5-33-13 1,4-5 8-16,-4-6 0 0,-9-4-7 16,-5-12 24-16,-4-3-8 15,-9-3-6-15,0-3 11 16,0 9-15-16,0 14 7 16,-9 15-4-16,9 20-10 15,0 11 9-15,0 0-10 16,-13 5-19-16,13 44 6 15,-9 17 4-15,0 16 9 16,0 1 0-16,9-5 1 16,0-10-5-16,0-8-14 15,18-15-50-15,13-20-42 16,-4-15-55-16,5-10-43 16,4 0-68-16,-14-2-78 0</inkml:trace>
  <inkml:trace contextRef="#ctx0" brushRef="#br0" timeOffset="2435">2338 589 176 0,'0'0'199'16,"0"0"-42"-16,0 0-33 16,0 0-22-16,0 0-38 15,0 0-40-15,-95-83-24 16,163 80-18-16,26-2 2 16,23-2-100-16,-1 2-39 15,-8 5-154-15</inkml:trace>
  <inkml:trace contextRef="#ctx0" brushRef="#br0" timeOffset="4096">3141 795 788 0,'0'0'71'0,"0"0"76"16,0 0-52-16,0 0-24 16,0 0-22-16,0 0 5 15,134-163-19-15,-93 129 1 16,-23-6-7-16,4 8 3 0,-22 4 12 16,0 7-17-16,0 10-12 15,0 5 3-15,0 6-14 16,0 0-4-16,0 0-10 15,0 17-15-15,0 22 25 16,0 14-1-16,0-5 5 16,0 1-6-16,18-6 3 15,-9-3-1-15,9-6 0 16,-9-1 2-16,-9-11-9 16,0-6 7-16,0-4-2 15,0-6-7-15,0 0-18 16,-18-6-8-16,-18 0 9 0,5 0-14 15,4 0 20-15,4 0-9 16,23 0 29-16,0 0-2 16,0 0 2-16,32-20-5 15,35-9 1-15,9-3 4 16,14-10 2-16,4-9-2 16,-8-4 0-16,-15-8 14 15,-12 1-2-15,-32 1 28 16,0 7-5-16,-14 5-3 15,-13 6 19-15,0 14-31 16,0 7 3-16,-13 10 5 16,4 10-17-16,0 2 8 15,9 0-19-15,-9 14-10 0,0 32 0 16,0 13 10 0,-14 15 0-16,23 1 0 15,0-3 1-15,0-3-1 0,0-10 0 16,0-13 2-16,14-15-4 15,-14-16 2-15,9-6 0 16,-9-9-2-16,9 0 4 16,0 0-2-16,18-12 9 15,13-10-6-15,-9-3 5 16,-4 1-7-16,-9 6-1 16,-9 7 3-16,-9 8-3 15,14 3-2-15,-5 0 1 16,0 0-22-16,18 18 22 15,-5 7-5-15,5-2-1 0,-9 0 1 16,22-2-1-16,-8-8 3 16,4-8-1-16,-5-5 0 15,5 0 3-15,-5 0 4 16,-4-8-2-16,5-12 10 16,-6-3-8-16,-8-2 3 15,5-7 13-15,-14 4-7 16,0-1 9-16,-9 3-10 15,0 9-5-15,0 6 10 16,0 8-12-16,0 3 8 16,0 0-11-16,0 0-12 15,0 0 11-15,0 0-17 16,0 11 2-16,0 17 12 0,0 7 4 16,18-7-3-1,4-4 1-15,14-10-13 0,13-4 15 16,1-10-12-16,8 0 12 15,0 0-1-15,-22-22 9 16,14-4-8-16,-19-5 7 16,-4-6-2-16,-9-11 26 15,4-8-20-15,-13-3 10 16,-9 3 16-16,0 6-23 16,0 16 21-16,0 11-3 15,0 12-17-15,0 4 8 16,0 7-23-16,0 0 0 15,0 0-1-15,-9 21-18 0,0 30-1 16,-4 27 15-16,-5 16 10 16,-9 9-3-16,-4 14-2 15,-19 20 0-15,14 6-4 16,-4 0-3-16,13-14-15 16,18-26-27-16,9-37-5 15,9-26 43-15,27-20-4 16,22-20 9-16,10-7 5 15,-1-39 2-15,-9-10 5 16,1-13-1-16,-19-2-4 16,-13 5 4-16,-27-6-5 15,0 4 0-15,0 5 0 16,-45 0-14-16,-27 14 1 16,-4 12-15-16,18 16-10 0,13 14 11 15,31 4-6-15,14 3 2 16,0 0-24-16,0 0 12 15,41 0 39-15,17 0 4 16,18 0 1-16,-8-28 12 16,12-18-11-16,-3-5 9 15,-19-10 19-15,-13-4 1 16,4-4 5-16,-26-3-4 16,-14 1-3-16,-9 8 6 15,0 12-27-15,0 16 10 16,0 18 16-16,0 8-24 15,-9 7 2-15,9 2-12 0,-14 0-9 16,-4 34 4-16,0 23 2 16,-13 17 3-16,13 9 1 15,9 0 2-15,9 0-3 16,0-6 0-16,0-5-6 16,27-10 6-16,13-16-28 15,1-13-44-15,4-17-50 16,13-10-55-16,-18-6-46 15,-13-6-76-15,-13-25-261 16</inkml:trace>
  <inkml:trace contextRef="#ctx0" brushRef="#br0" timeOffset="4285">5182 564 547 0,'0'0'101'0,"0"0"81"0,0 0-65 16,0 0-67-16,0 0-42 15,0 0-5-15,126-40 11 16,-50 27-14-16,-8 5-16 16,-10 3-57-16,-18 2-69 15,-40-1-111-15</inkml:trace>
  <inkml:trace contextRef="#ctx0" brushRef="#br0" timeOffset="4665">4321 263 433 0,'0'0'177'0,"0"0"-62"16,0 0 4-16,0 0-47 15,0 0-30-15,0 0-30 16,0-3-12-16,0 3 0 16,0 0-8-16,-9 0 8 15,9 6 18-15,0 0-16 0,0-4 6 16,0 4-3 0,9-2 8-16,31 0 63 0,10-4 8 15,-6 0 7-15,15 0-20 16,-10 0-26-16,-22-16-3 15,-13-2-8-15,-14-2-11 16,0 1-13-16,-14-5-10 16,-31 4-6-16,-22 9-9 15,0 4-30-15,-5 7-29 16,27 7-79-16,22 28-41 16,23 4-100-16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18:53.1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52 503 0,'0'0'303'16,"0"0"-192"-16,0 0 13 15,0 0 23-15,0 0-64 16,0 0-27-16,0-52-50 16,0 52 9-16,0 12-25 15,0 23 15-15,9 7-5 0,0 13 23 16,4 4-20-16,5 2 9 16,-9 2-11-16,0-4 10 15,0-4-10-15,5-9-1 16,-14-7-5-16,0-4-22 15,0-4-126-15,0-5-74 16,-23-3-247-16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18:53.7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0 191 446 0,'0'0'270'0,"0"0"-203"16,0 0 22-16,0 0 1 16,0 0-54-16,0 0-3 15,59-17-31-15,-1 12-2 16,9-1 11-16,14 0-4 15,-5-2-5-15,1 1-1 16,-10 2 7-16,-18-4-5 16,-22 3-3-16,-4 0 0 15,-14 1 25-15,-9 2-3 16,0-5 38-16,0 0-22 0,0-7-36 16,-18 1 0-1,-14-1-2-15,-8 1 0 0,4 3 6 16,5-1 4-16,13 6-9 15,9 4-1-15,0 2 6 16,9-3-10-16,0 3 4 16,0 0 0-16,0 0-9 15,0 0-12-15,18 0 14 16,13 0 5-16,14 11 4 16,13 12-3-16,-8 0 1 15,-10 2 0-15,-13 4-2 16,-9 0 4-16,-5 2-2 0,-13 1 0 15,0-1-14-15,-31 1 9 16,-27-4-35-16,-19 1-116 16,1-3-95-16,-5 2-380 15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18:48.3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5 139 813 0,'0'0'212'0,"0"0"-33"15,0 0-47-15,0 0-12 16,0 0-61-16,0 0-17 16,0-77 13-16,9 74-31 15,-9 3 9-15,0 0-1 16,0 0-27-16,0 0 28 15,0 0-33-15,14 0 3 16,-14 0-8-16,0 3 0 16,0 20 5-16,0 15-5 15,0 4 12-15,0 4-9 16,0 6 2-16,0-4 0 0,0 1-3 16,0-9 3-16,0-3-2 15,0-11-19-15,0-9-41 16,0-5 9-16,0-10-43 15,0-2-52-15,0 0-84 16,0 0-127-16,0 0-372 16</inkml:trace>
  <inkml:trace contextRef="#ctx0" brushRef="#br0" timeOffset="463">230 222 548 0,'0'0'209'0,"0"0"-59"16,0 0-27-16,0 0 7 16,0 0-50-16,0 0 3 15,0-74-40-15,0 74-14 16,0 0 13-16,0 0-40 16,0 0 6-16,0 0-8 15,0 0-16-15,9 0 11 16,0 3 1-16,0 11 4 15,0 6-2-15,13 1 5 16,-13-1-3-16,9-1 0 16,4 1 6-16,5 4-9 15,-9-5 3-15,23 4 0 0,-15-2-2 16,15 1 4-16,-10 1-2 16,-4 0 0-1,0-4 7-15,-4 5-14 0,-14-1 7 16,-1-3 0-16,-8 0-1 15,0-3 2-15,0-6-1 16,0-2 0-16,0-3-10 16,-17-3 9-16,-24 0 1 15,-17-3-2-15,-1 0-3 16,-8 0-73-16,18-10-33 16,4-6-46-16,23-7-44 15,13-9 15-15,9-5-21 0,0-11-77 16</inkml:trace>
  <inkml:trace contextRef="#ctx0" brushRef="#br0" timeOffset="503">230 222 276 0</inkml:trace>
  <inkml:trace contextRef="#ctx0" brushRef="#br0" timeOffset="647">230 222 276 0,'116'-88'177'0,"-116"66"-22"0,0 4 4 0,0 4-63 16,0 2-2-16,0 6-5 16,0 0-30-16,0 1 12 15,18-4-33-15,0 1-35 16,32-1 2-16,8 1-3 15,9 2-2-15,0 3 0 16,-8 3-54-16,-1 0-23 16,-26 0-65-16,-15 17-68 15,-8 6-70-15</inkml:trace>
  <inkml:trace contextRef="#ctx0" brushRef="#br0" timeOffset="4155">1100 174 419 0,'0'0'213'0,"0"0"-84"0,0 0 17 16,0 0-32-16,0 0-34 16,0 0-8-16,0 0-46 15,-18-18 4-15,18 18-13 16,0 0-11-16,0 0-3 16,0 0-3-16,9 0-7 15,9 0-1-15,22 21 16 16,-4 2 2-16,5 4-2 15,17 3 0-15,-9-2 5 16,10-5-13-16,-23 0 0 16,4-2 6-16,-13-2-1 15,4-4-5-15,-4-4 0 0,-18 3 7 16,5-5-10 0,-14 2 3-16,0 1 0 0,0-1-9 15,0 3 12-15,-32 1-3 16,-17-1 0-16,0 1 6 15,-5-5-18-15,-5-1-9 16,19 0-61-16,0-6-7 16,31 3-61-16,0-4-10 15,9-2-61-15,0 0-260 16</inkml:trace>
  <inkml:trace contextRef="#ctx0" brushRef="#br0" timeOffset="4516">1930 202 143 0,'0'0'364'16,"0"0"-226"-16,0 0-44 16,0 0 24-16,0 0-51 15,0 0-6-15,-85-37-6 16,85 37-48-16,0 0-7 15,18 0-14-15,31 0 14 16,9 15 24-16,1 2-20 16,8 2 22-16,-18-1-12 15,-13-1-10-15,-4-3 10 16,-5 4-14-16,-18-4 0 0,-9 3 6 16,0 0 0-16,0 0-6 15,0 3 0-15,-18 0 7 16,-32 3-5-16,5 0-2 15,5-3-1-15,-9-3-15 16,13 0-104-16,13-3-30 16,14 1-78-16,9-4-156 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18:54.2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157 222 238 0,'0'0'254'0,"0"0"-139"15,0 0 15-15,0 0-12 0,0 0-35 16,0 0-7-16,-157-80-46 16,157 77 6-16,0 3-36 15,0 0 0-15,40 0-2 16,59 0 2-16,53 0 0 16,73 0 39-16,75 0-30 15,28 0 18-15,8-7-17 16,-4 3-10-16,-36-5 24 15,-31 1-24-15,-54-4 0 16,-36 2 9-16,-49-3-5 16,-19 7 15-16,-30 1 0 15,-28 1-19-15,-22 4 16 16,-9 0-16-16,-18 0 0 0,0 0-6 16,0 0-7-1,-59 0-132-15,-53 7-49 0,-36 7-143 16</inkml:trace>
  <inkml:trace contextRef="#ctx0" brushRef="#br0" timeOffset="1377">31 262 62 0,'0'0'214'0,"0"0"-53"0,0 0-37 16,0 0-16-16,0 0-19 15,0 0 6-15,0-40-30 16,0 40-3-16,0-2 12 15,0 2-21-15,0 0 8 16,0 0-16-16,0 0-32 16,0 0 4-16,0 0-17 15,0 11 0-15,9 23 8 16,0 12-6-16,13 8 18 16,-13 12 0-16,9 8-18 15,-9 6 24-15,0 0-25 16,0-3 3-16,5-3-2 15,-14-2 10-15,0-4-12 0,0-5 0 16,0-8 6-16,0-9-10 16,9-12 4-16,0-14 0 15,0-6-1-15,0-11 10 16,-9 0-9-16,0-3 0 16,0 0 4-16,0 0 4 15,9 0-6-15,4 0-2 16,-4 0 6-16,27 0 3 15,22 0-7-15,9 0-2 16,23 0 3-16,13 0-6 16,36 0 3-16,14-6 0 15,22-2-4-15,0-1 11 16,0-6-7-16,-5 4 0 0,-12 0 3 16,-6 0-8-16,5 5 5 15,-22 3 0-15,-1 1-3 16,-17 2 9-16,-9-4-6 15,-5-2 0-15,5 0 2 16,-1 4-11-16,1-4 9 16,-5 6 0-16,-4-3-3 15,-5 3 11-15,-13 0-8 16,-5 0 0-16,-9 0 1 16,-8 0-6-16,8 0 5 15,0 0 0-15,-17 0-4 16,-1 0 15-16,-13 0-10 0,-14 0-1 15,-4 0 2-15,-18 0-9 16,9 0 7-16,-9 0 0 16,9 3-4-16,0 1 9 15,5-4-5-15,-5 2 0 16,0-2 2-16,-9 0-4 16,0 0 2-16,0 0 0 15,0 0 1-15,0 0 10 16,0 0-9-16,0 0 1 15,9-14 6-15,-9-7-1 16,0-1-7-16,0-4 8 16,9-5 5-16,0-3-6 15,4-9-3-15,5-3-5 0,9-3 7 16,4-2-3-16,-4-1-4 16,-4 3 0-16,-5 1 17 15,-9-1-17-15,0-2 23 16,-1-4-19-16,-8-2 3 15,0 3 5-15,0-1-12 16,0 2 0-16,0 10 0 16,0 3 12-16,0 11-12 15,-8 12 0-15,-1 2 5 16,0 9-3-16,9 1-2 16,0 0 0-16,0 1-3 15,0 2 13-15,0 2-10 0,0 0 0 16,0 0-3-1,0 0-11-15,-9 0 11 0,0 0 3 16,-14-3-8-16,-4-1 11 16,-22-3-3-16,-27-5 0 15,-23 1 5-15,-27-1-13 16,-26 4 8-16,-32 2-2 16,-32 6-4-16,-12 0-86 15,-6 12-94-15,32 16-158 16,27 3-311-16</inkml:trace>
  <inkml:trace contextRef="#ctx0" brushRef="#br0" timeOffset="2642">632 579 365 0,'0'0'229'16,"0"0"-90"-16,0 0-28 16,0 0-14-16,0 0-12 15,0 0-46-15,0-22 2 16,0 22-10-16,0 0-26 16,0 0 20-16,0 0-25 15,0 0 0-15,0 0-1 16,-13 8 10-16,-5 6-9 0,9 9 0 15,0 0-4-15,9 6-4 16,0-1 8-16,0 1 0 16,0-3-9-16,18-6 19 15,13-3-10-15,5-5 0 16,4-10 2-16,-13-2 7 16,14 0-7-16,-23 0-2 15,13 0 16-15,-4-2-15 16,-9-17 43-16,4 0 4 15,-4-6-29-15,-9-4 25 16,0 3-31-16,-9 0 2 16,0 9 0-16,0 0-12 0,-9 6-6 15,-18 2 2-15,-4 4-14 16,-5 1 10-16,5 4-11 16,4 0-52-16,4 0-41 15,-4 6-36-15,27 6-17 16,0-1-84-16,0-8-149 15</inkml:trace>
  <inkml:trace contextRef="#ctx0" brushRef="#br0" timeOffset="2975">1296 297 446 0,'0'0'202'0,"0"0"-42"0,0 0-37 16,0 0 16-16,0 0-62 16,0 0-8-16,0-38-44 15,0 38-15-15,0 6-18 16,0 28 17-16,0 15-9 16,23 9 20-16,-14 7-12 15,0 6 16-15,0 4-22 16,0 2 7-16,-9-6-9 15,0-2 0-15,0-6 0 16,0-6-1-16,0-8 14 16,0-11-17-16,0-16 4 0,0-8-35 15,0-9-9-15,0-5-51 16,0 0-1-16,0 0-52 16,0-8-119-16</inkml:trace>
  <inkml:trace contextRef="#ctx0" brushRef="#br0" timeOffset="3263">1606 554 134 0,'0'0'362'15,"0"0"-227"-15,0 0-9 16,0 0-1-16,0 0-49 0,0 0-30 15,0 0-30-15,9-26-10 16,4 29-6-16,-4 17 0 16,-9 6 1-1,9 2-2-15,0 1 1 0,0 2 0 16,0-5-1-16,-9-3 5 16,0-4-11-16,0-4-32 15,0-6-110-15,0-1-88 16,0-8-260-16</inkml:trace>
  <inkml:trace contextRef="#ctx0" brushRef="#br0" timeOffset="3627">2041 186 467 0,'0'0'192'0,"0"0"-49"16,0 0-5-16,0 0-40 15,0 0-36-15,0 0-30 16,9-29-25-16,-9 29-14 16,0 31 5-16,13 12 2 15,-4 8 20 1,0 9-17-16,0 4 7 0,-9 1 11 15,0 6-16-15,0-2 3 0,0-6-8 16,0-6 8-16,0-11-9 16,0-7 1-16,0-7 0 15,0-6-1-15,0-6 11 16,0-6-20-16,0-5 10 16,0-4-60-16,0 1-31 15,0-6-92-15,0 0-78 16,0 0-139-16</inkml:trace>
  <inkml:trace contextRef="#ctx0" brushRef="#br0" timeOffset="3924">2391 505 522 0,'0'0'156'0,"0"0"-20"16,0 0-35-16,0 0-8 15,0 0-73-15,0 0 4 16,18-14-24-16,-18 14-18 16,0 14 12-16,9 9 2 15,-9 8 4-15,13 1-3 16,-4 2 13-16,0-3-14 0,-9-2 4 15,9-9-106 1,-9-2-57-16,0-8-106 0</inkml:trace>
  <inkml:trace contextRef="#ctx0" brushRef="#br0" timeOffset="4250">2795 194 22 0,'0'0'512'0,"0"0"-383"16,0 0-19-16,0 0-20 0,0 0-27 15,0 0-57-15,13-12 8 16,-4 32-11-16,-9 9 10 15,9 8 41-15,0 2-29 16,-9 7-8-16,0 3 3 16,0 2-17-16,0 4 6 15,0-1-9-15,0 1 7 16,0-7-9-16,0-8 3 16,0 0-2-16,0-8 0 15,0-3-119-15,0-7-41 0,0-5-158 16</inkml:trace>
  <inkml:trace contextRef="#ctx0" brushRef="#br0" timeOffset="4606">3243 360 252 0,'0'0'287'0,"0"0"-169"16,0 0 11-16,0 0-12 16,0 0-60-16,0 0-20 15,9-21-37-15,-9 24 5 16,0 17-5-16,0 9 1 15,0 2 14-15,0 0 12 16,0 4-20-16,0 2 7 16,0 0-14-16,0-2 6 15,0-1-13-15,0-9-74 16,0-1-221-16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19:09.9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103 208 621 0,'0'0'157'15,"0"0"-55"-15,0 0 38 16,0 0-16-16,0 0-10 0,0 0-42 16,0 0-20-16,-103 0 15 15,103 0-49-15,9 0 0 16,27 0-8-16,22-5-7 16,1 0 17-16,17-1-19 15,-4 0 1-15,-5 0 5 16,0 1-3-16,1-4-4 15,-1 3 0-15,-18 1 13 16,-13-2-11-16,-4 5-2 16,-6-4 0-16,-17 3-1 15,5 1 6-15,-14-2-5 0,0 2 6 16,0-7 2 0,0-2-4-16,-40-9-4 0,-10-1-4 15,-8 4-4-15,8 0 8 16,6 6 0-16,3-1-1 15,23 6 11-15,-4 1-8 16,22 2-2-16,0 3 2 16,0 0-8-16,0 0 6 15,0 0 0-15,0 0-5 16,0 0 3-16,0 0-6 16,40 0 4-16,19 8 4 15,-1 13-3-15,9 1 4 16,0-2-1-16,-8 4 0 0,-10-1 7 15,-13-1-8 1,-5 1 1-16,-13 0 0 0,-9 0-9 16,-9-3 9-16,0 3 0 15,-27 0-1-15,-31-4 12 16,0-1-12-16,-9-1 1 16,17-9-31-16,1 2-7 15,22-5-72-15,9-2-45 16,18-3-69-16,18 0-89 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19:10.3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0 102 539 0,'0'0'254'0,"0"0"-54"16,0 0-44-16,0 0-6 15,0 0-63-15,0 0-27 16,18-71-1-16,9 62-41 16,13 3-2-16,0-1 1 15,19 2-13-15,-23 3 14 16,4 2-17-16,-13 0 3 16,-5 0 0-16,-4 0-1 15,-9 0-3-15,0 0 1 16,0 8 11-16,-9 18-9 15,14 15-3-15,-5 6 2 0,-9 14 18 16,0 5-17-16,0 2 10 16,0 1-5-16,0-6 3 15,0-3-3-15,0-11-8 16,0-9 2-16,0-12-7 16,0-8 7-16,0-9-2 15,0-8 0-15,0-3-27 16,0 0-10-16,0 0-12 15,0-19-55-15,0-16-28 16,0 1-100-16,-23 0-90 16,-31 7-127-16</inkml:trace>
  <inkml:trace contextRef="#ctx0" brushRef="#br0" timeOffset="199">36 436 76 0,'0'0'293'0,"0"0"-120"15,0 0-11-15,0 0 7 16,0 0-58-16,0 0-25 15,49-11 36-15,27 6-61 16,14-4-1-16,13 0-5 16,23-2-39-16,-19-1 6 15,-8-2-22-15,-32 6-5 16,-31 2-11-16,-22-1-103 16,-5 5-82-16,-9-3-92 15,0-1-391-15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17:29.3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2437 900 701 0,'0'0'176'0,"0"0"-51"15,0 0 12-15,0 0-20 16,0 0-64-16,0 0-9 16,-157-63-8-16,157 63-34 15,0 0-2-15,0 0 0 0,40 0-6 16,9 0-3-16,19 3 17 16,8 7-8-16,14 0 0 15,13-2 10-15,-14 0-9 16,-3-4-1-16,-1-4 0 15,-13 0 7-15,-27 0-1 16,-5 0 2-16,-22 0 25 16,-9 0-16-16,-9-9 38 15,0-8-26-15,0-5-16 16,0-2 14-16,-36-1-20 16,-13 2 1-16,8 5-8 0,-4 7 12 15,23 2-11 1,13 7-1-16,9 2 0 15,0 0-9-15,0 0 4 0,0 0 1 16,31 2 0-16,14 21 4 16,5 3-3-16,8 0 3 15,-9 0 0-15,10-4-1 16,-10 1 7-16,-13 3-6 16,-5-6 0-16,-4 3 7 15,-9-3-11-15,-4-3 4 16,-14 0 0-16,0-1-9 15,0-3-43-15,-23 4-43 16,-44-4-93-16,0 8-320 16</inkml:trace>
  <inkml:trace contextRef="#ctx0" brushRef="#br0" timeOffset="-1055">117 648 243 0,'0'0'230'0,"0"0"-88"16,0 0 38-16,0 0-28 15,0 0-19-15,0 0-28 16,0 0-30-16,-23 14-9 15,23-14-36-15,0 0-5 16,0 0 17-16,0 0-35 16,0 0 31-16,0 0-8 0,9-3-7 15,5-20 24-15,13-2-46 16,-18-4 1-16,0 9 10 16,0 3-8-16,-9 4 9 15,0 6-13-15,0 1 5 16,0 1 2-16,13 2-6 15,-13 3-1-15,0-3 0 16,0 3 1-16,0 0-8 16,0 0 1-16,0 14 4 15,9 15-13-15,-9 10 18 16,18 7-3-16,-9 0 0 16,0 5 9-16,-9-5-9 15,14 0 0-15,-14-5 0 16,0-10-8-16,0-8 8 15,0-6 0-15,0-9 0 16,0 0 10-16,0-2-10 16,-23-2 0-16,-4-2 2 0,-13-2-1 15,4 0 2-15,4 0-3 16,15 0 0-16,-6 0 9 16,5 0-6-16,0 0-3 15,18 0 0-15,-9 3-10 16,9 3 10-16,0-3 0 15,0-3-2-15,0 0-13 16,36 0 15-16,13 0-4 16,28 0 4-16,12 0-4 15,-3-18 7-15,-10-2-6 0,-9 6 3 16,-26 6-78-16,-23 5-36 16,-5 3-80-16,-13 0-117 15,0 0-171-15</inkml:trace>
  <inkml:trace contextRef="#ctx0" brushRef="#br0" timeOffset="-580">1014 673 496 0,'0'0'259'0,"0"0"-97"15,0 0 3-15,0 0-41 16,0 0-59-16,0 0-5 16,-18-30-50-16,-13 30 9 15,4 5-12-15,-4 24 3 16,4 1-5-16,9 5-5 16,4 0 0-16,5 1-2 15,9-1 5-15,0-1-3 16,32-5 0-16,4-3 11 15,22-6-10-15,9-9-1 16,-17-5 0-16,8-6 31 16,-9 0-7-16,1 0 22 15,-6-9-3-15,-3-19-25 0,-14-12 30 16,4-12-21-16,-22-5-10 16,-9 0 22-16,0 3-39 15,0 11 7-15,-40 9-6 16,-5 10 14-16,-4 13-21 15,8 6 6-15,-8 5 0 16,22 0-13-16,9 0 1 16,-5 14-30-16,23 20-50 15,0 6-79-15,14 9-67 16,22-1-158-16</inkml:trace>
  <inkml:trace contextRef="#ctx0" brushRef="#br1" timeOffset="33936">4343 373 122 0,'0'0'101'16,"0"0"1"-16,0 0-33 15,0 0 2-15,0 0-36 0,0 0 9 16,-40 15 5-16,40-15-32 16,0 0 7-16,27 0-24 15,31 0 0-15,59 0 30 16,58 0-24-16,49-15 27 16,37-7-9-16,39 2-21 15,-13-1 17-15,-13 1-16 16,-14 0-3-16,-40 1 15 15,-36-5-12-15,-27 8 6 16,-40 2-2-16,-41 8-1 0,-18 0-2 16,-40 6-5-16,-9 0 0 15,-9 0-8-15,0 0 2 16,0 0-8-16,-27 22-37 16,-31 4-102-16,-27-3-145 15</inkml:trace>
  <inkml:trace contextRef="#ctx0" brushRef="#br1" timeOffset="35330">4411 454 25 0,'0'0'143'0,"0"0"-24"16,0 0-22-16,0 0-27 15,0 0-29-15,0 0 22 16,0-6-3-16,0 6-28 16,0 0 22-16,0 0-35 15,0 8-1-15,0 23 13 16,0 7-23-16,0 19 28 16,0 6-13-16,9 12-7 15,18 8 22-15,4 2-37 16,-4 12 5-16,-18 12-5 15,13 14 11-15,-13 0-7 0,0-6-5 16,0-23 0-16,0-22 1 16,0-15 4-16,-9-17-5 15,0-8 0-15,0-10 7 16,0-7-11-16,0-9 4 16,0-4 0-16,0-2-2 15,0 0 7-15,0 0-5 16,0 0 7-16,0 0-2 15,0 0 23-15,14 0-13 16,-14 0-10-16,9 0 25 16,0 0-28-16,-9 0 9 15,9 0-11-15,9 0 15 0,40 0-15 16,41 0 9-16,44-2-7 16,32-16 24-16,27 1-18 15,4 3-7-15,-4 6-1 16,0-1 11-16,-9 6-10 15,0 0-1-15,-27 3 0 16,0-3-1-16,-13 3 7 16,-10-3-6-16,14 3 0 15,-4 0 8-15,-5 0-13 16,-22 0 5-16,-10 0 0 16,-13 0-10-16,-13 0 15 0,-23 0-5 15,-8 0 0 1,-1 0 9-16,-22 0-16 0,4 0 7 15,-13-3 0-15,14-2-4 16,-10-4 14-16,-4 4-10 16,-9-1 0-16,4 0 8 15,-13 0-11-15,18 0 3 16,-4-2 0-16,4 0 10 16,-9-1 0-16,4 0-7 15,-13 1 16-15,0 2-16 16,-9-3 37-16,0 1-18 15,0-6-8-15,0-1 13 16,0-8-23-16,0-6 5 16,0-2 1-16,0-15-3 0,0-5 14 15,0-12-21-15,0-8 1 16,9-1 10-16,-9-2-1 16,0 3-9-16,0 2-1 15,0-5 9-15,0-1-8 16,0-2-1-16,0-1 0 15,0 5-1-15,0-2 9 16,9 6-8-16,0 6 0 16,4 6 6-16,-4 11-12 15,0 7 6-15,-9 7 0 16,0 4-5-16,0 6 14 16,0 9-9-16,0 1 0 0,0 2 5 15,0 1-11 1,0 0 6-16,0-2 0 15,0 2-5-15,-9-2 7 0,-31-3-5 16,-27 2 3-16,-41-2-10 16,-36 8 1-16,-22 6 9 15,-4 0 0-15,-5 0-5 16,-18 0 17-16,9 12-23 16,9 2 11-16,0 6-75 15,40 6-22-15,46 5-100 16,44 3-87-16</inkml:trace>
  <inkml:trace contextRef="#ctx0" brushRef="#br1" timeOffset="36313">4738 979 263 0,'0'0'134'0,"0"0"-69"0,0 0 40 16,0 0-13-16,0 0-22 15,0 0-10-15,135-142-29 16,-117 122 21-16,-18 2 13 16,0 5-56-16,0 1 20 15,0 6-8-15,0 0-21 16,0 4 19-16,0 2-19 16,0 0 0-16,0 0-3 15,13 0-22-15,-4 26 24 16,0 13 1-16,0 4 0 15,9 3-6-15,-4-1 6 16,4-4 0-16,-1 1-1 16,-8-5 11-16,0 1-10 15,-9-9 0-15,0 0 0 0,0-13-12 16,0-2 12-16,0-5 0 16,0-3-8-16,-26-3 16 15,8-3 7-15,-14 0-15 16,14 0 4-16,0 0 7 15,5 0-6-15,13 0-4 16,0 0 2-16,0 0 8 16,0-3-13-16,0-3 2 15,13 0-18-15,32-5 7 16,13-6-49-16,23-1-5 0,-4-2-43 16,-10 0-85-1,-18-3-167-15</inkml:trace>
  <inkml:trace contextRef="#ctx0" brushRef="#br1" timeOffset="36651">5425 365 379 0,'0'0'108'15,"0"0"25"-15,0 0-49 16,0 0-70-16,0 0-7 16,0 0 0-16,9 146 16 0,0-57 36 15,0 13-26-15,13 4 1 16,-13 6-2-16,0-1-29 16,9 4 22-16,4 2-25 15,-4 0 2-15,0-12-2 16,14-10 5-1,-14-18-5-15,0-21 2 0,-5-17 8 16,-4-17-20-16,0-12-10 16,-9-8-77-16,0-2 17 15,0-2-79-15,0-34-249 16</inkml:trace>
  <inkml:trace contextRef="#ctx0" brushRef="#br1" timeOffset="37026">5909 1114 381 0,'0'0'102'0,"0"0"-45"16,0 0-38-16,0 0-1 16,0 0-16-16,0 0 5 15,0 89 8-15,0-53-15 16,0 2 0-16,9-7 0 15,9-8 9-15,-9-6-9 16,23-11 3-16,-5-6-2 16,4 0 19-16,-4 0-11 15,4-20 44-15,-4-8 20 0,-4-1-29 16,-14-2 32-16,-9-4-9 16,0-1-19-16,0-5 28 15,0 3-52-15,-23 7 2 16,-4 6-12-16,9 10-10 15,-13 6-8-15,13 7 2 16,0 2-7-16,-13 0-2 16,13 0-40-16,-5 6-99 15,23 5-48-15,0-11-72 16</inkml:trace>
  <inkml:trace contextRef="#ctx0" brushRef="#br1" timeOffset="37370">6564 331 443 0,'0'0'147'16,"0"0"-28"-16,0 0-47 15,0 0-27-15,0 0-29 16,0 0-8-16,0 85 30 15,0-16-10-15,32 8-17 16,-14 12 44-16,13 8-34 16,-13 0 3-16,9 7-12 0,-14 1-4 15,-4-7 1-15,0-4-9 16,-9-6 0 0,0-8-1-16,9-11 7 0,-9-14-6 15,0-19 0-15,0-7 7 16,9-15-20-16,-9-5-38 15,0-9-37-15,0 0-14 16,0 0-41-16,0-28-164 16</inkml:trace>
  <inkml:trace contextRef="#ctx0" brushRef="#br1" timeOffset="37834">6973 934 300 0,'0'0'137'0,"0"0"-34"15,0 0-25-15,0 0 21 16,0 0-48-16,0 0-25 15,0-29-26-15,0 29-3 16,0 0 3-16,0 20-3 16,0 6 17-16,0 2-14 0,0 0 0 15,0-7 0-15,0-1-4 16,0-3 12-16,0-3-8 16,9-8 0-16,0 0 11 15,0-6-6-15,-9 0-5 16,0 0 0-16,0 0 26 15,0 0-9-15,13 0 29 16,-13-12-1-16,0 1-34 16,0 3 15-16,0-2-26 15,0 8 0-15,0 0-6 16,0 2 10-16,0 0-8 16,0 0 3-16,0 0-61 15,0 0-46-15,-22 0-42 0,13 2-84 16</inkml:trace>
  <inkml:trace contextRef="#ctx0" brushRef="#br1" timeOffset="38035">6973 934 35 0</inkml:trace>
  <inkml:trace contextRef="#ctx0" brushRef="#br1" timeOffset="38339">6973 929 35 0,'18'-121'246'0,"-18"116"-140"0,0 0 8 0,0-1-32 15,0 3-24-15,0-3 8 16,0 6-35-16,0-2 18 15,0 2 3-15,0 0-27 16,0 0 4-16,0 0-29 16,0 0 3-16,0 0-6 15,0 18 7-15,0 20-4 16,0 8 0-16,0 9 9 16,0 2-4-16,0 3-5 15,9 0 4-15,-9 0 6 0,13-1-8 16,-13-1-2-16,0-9 0 15,0-10 9-15,0-13-9 16,0-9 0-16,0-11 0 16,9-6 3-16,-9 0 6 15,0 0 2-15,0 0 106 16,9-2-56-16,-9-21-5 16,9-9-56-16,0-8 0 15,9-9-12-15,4 0-57 16,5-2-142-16,-4 0-73 15</inkml:trace>
  <inkml:trace contextRef="#ctx0" brushRef="#br1" timeOffset="38774">7224 156 408 0,'0'0'132'0,"0"0"-29"16,0 0 17-16,0 0-37 16,0 0-30-16,0 0 7 15,0 0-60-15,0-17 2 0,0 69-2 16,0 19 5-16,0 18 18 15,18 8 2-15,13 6-11 16,-4 8 25-16,-4 4-37 16,4-1 11-16,-18 2-6 15,8-3 2-15,-17-4 4 16,0 2-13-16,0-12 0 16,0-15-4-16,0-15 13 15,0-24-9-15,0-16 0 16,14-12 9-16,-14-11-11 15,0-6 2-15,0 0 0 16,0 0 35-16,9-23-30 16,0-23-5-16,9-18-6 0,13-9-165 15,5-7-106-15</inkml:trace>
  <inkml:trace contextRef="#ctx0" brushRef="#br1" timeOffset="39213">7700 803 377 0,'0'0'149'16,"0"0"-55"-16,0 0 3 0,0 0-20 15,0 0-65 1,0 0 7-16,-23 1-19 0,23 32 0 15,-9 10 12-15,0 2-7 16,0 4 8-16,0-1-7 16,9-2 5-16,-9 0-8 15,9-8-3-15,0-10 0 16,0-8 5-16,18-12 3 16,0-5-8-16,0-3 21 15,5 0-6-15,-6-14 81 16,1-16-26-16,-4-3-10 15,-5-5 21-15,-9-4-40 16,0-5 10-16,-9-1-30 0,-32 6-11 16,10 11 0-1,4 13-10-15,9 12 0 0,-4 6-11 16,13 0-2-16,-18 6 11 16,4 29-42-16,5 7-160 15,10 4-52-15,8 0-324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6:09.4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136 72 242 0,'0'0'271'16,"0"0"-129"-16,0 0 6 16,0 0-46-16,0 0 3 0,0 0-41 15,0-30-18-15,0 30 1 16,0 0-19-16,0 0-13 15,0 0 10-15,0 0-24 16,0 0-1-16,0 0 0 16,-21 13 1-16,-9 7 1 15,9-1-2-15,-4 3 0 16,10 3 1-16,-3-1 0 16,15 4-1-16,3-3 0 15,0 0 0-15,0-3-5 16,21-3 5-16,25-3 0 15,6-1-6-15,6-10 6 16,0-3-3-16,-7-2 3 0,2 0 0 16,-11 0 3-1,-5-2-3-15,-13-12 1 0,-2-2 11 16,-12-7-10-16,-5-4 8 16,1-9 13-16,-6 1 2 15,0-4 7-15,0 3-20 16,-6 6-6-16,-18 5 8 15,3 6-12-15,0 8-2 16,5 6 0-16,0 1-9 16,-5 4 8-16,0 0-12 15,-7 0-15-15,9 9-28 16,-2 8-66-16,7 2-56 0,7 0-66 16,7-2-233-16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0:38.26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0 986 0,'0'0'136'16,"0"0"-77"-16,0 0-14 15,0 0 30-15,8 222-1 16,24-119-53-16,4 23-18 16,-27 14-6-16,-9 0-35 0,-9-6-399 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19:35.2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13451 304 323 0,'0'0'483'16,"0"0"-304"-16,0 0-3 16,0 0-49-16,31-167-23 15,-22 142-15-15,-9 10-35 16,0 7-13-16,0 8 11 16,0 0-39-16,0 0 3 15,0 2-16-15,0 36-9 16,0 13 6-16,0 18 3 0,0 11 0 15,-22 6 1 1,-14 5 7-16,-4 0-7 0,4-5-1 16,36-14 5-16,0-20-11 15,0-18 6-15,36-11 0 16,22-9 3-16,18-12 5 16,5-2-5-16,4 0-2 15,-8-8 7-15,12-12-16 16,-30 0-15-16,-1 0-72 15,-31 3-78-15,-9 3-239 16,-18 5-554-16</inkml:trace>
  <inkml:trace contextRef="#ctx0" brushRef="#br0" timeOffset="184">14272 580 592 0,'0'0'380'0,"0"0"-172"16,0 0-38-16,0 0-34 15,0 0-65-15,0 0-7 16,81-100-38-16,-81 100-22 16,0 0-8-16,0 0-63 15,-32 26-136-15,15 11-88 16,17-1-423-16</inkml:trace>
  <inkml:trace contextRef="#ctx0" brushRef="#br0" timeOffset="597">14959 249 855 0,'0'0'221'0,"0"0"-24"0,0 0-54 16,0 0-52-16,-18-149-30 15,-9 135-25-15,4 9-11 16,-4 5 2-16,-13 0-26 15,-5 0-1-15,-13 14 0 16,-1 23-1-16,10 9-8 16,18 7 9-16,4-1 0 0,27 0-7 15,0-4-4 1,9-5 7-16,40-5 1 0,0-1-9 16,10-6 5-16,-1 0 5 15,-13-2 2-15,4-1-4 16,1-2 8-16,-23 0-4 15,-18-4 0-15,4-1 2 16,-13-4-8-16,0-5 6 16,0-1 0-16,-40-1-3 15,-19 3 10-15,-8-5-3 16,0-5-4-16,17-3-7 16,10 0-8-16,40 0-95 15,0 0-74-15,40-3-108 16,59-18-213-16</inkml:trace>
  <inkml:trace contextRef="#ctx0" brushRef="#br0" timeOffset="755">15192 609 362 0,'0'0'347'15,"0"0"-110"-15,0 0-25 16,0 0-51-16,0 0-24 16,0 0-68-16,31-108-33 15,-31 108-17-15,0 0-19 16,0 0-12-16,0 2-82 15,0 27-105-15,0 2-28 16,9-5-232-16</inkml:trace>
  <inkml:trace contextRef="#ctx0" brushRef="#br0" timeOffset="1455">15192 609 703 0,'242'-189'226'0,"-242"161"9"16,0 8-50-16,0 11-77 15,0 7-13-15,0 2-40 16,0 0-24-16,0 0-18 16,0 11-13-16,0 23 0 15,0 14 1-15,0 7 6 16,0 2 7-16,0-3-14 16,0 2 0-16,0-8 2 15,0-12 5-15,0-10-7 0,0-11 0 16,0-9 6-16,0-6-4 15,0 0 0-15,0 0 1 16,0-18 43-16,-9-11-24 16,-22-13-12-16,4-8 0 15,-14-6-1-15,15-10-2 16,8-5-7-16,-5-9 0 16,23-3 0-16,0 8 0 15,0 12 0-15,0 21 0 16,9 22 0-16,14 5-9 15,4 13 5-15,4 2-11 16,14 0 14-16,4 5-22 16,1 27 13-16,-1 2 1 0,-22 3-16 15,-5 6 24 1,-13 0-11-16,-9 6 9 0,0 2-10 16,-31-2 12-16,-28-1 1 15,1-11 0-15,13-9 3 16,14-13-9-16,22-9 6 15,9-6 0-15,0 0 5 16,0 0 1-16,0 0-5 16,40 0-1-16,5-11 3 15,4-4-11-15,10 12 8 16,-1 3 0-16,0 0-6 16,10 3 3-16,-1 23 3 15,-9 11 0-15,1 4 0 16,-19 1-8-16,-13 4 8 0,-18-6 0 15,-9-9-2-15,0-5 7 16,-9-6-5-16,-40-11 0 16,-19-7 5-16,1-2 8 15,0 0-13-15,17-2-8 16,23-13-14-16,27-7-86 16,0-4-65-16,86-10-165 15,30 3-694-15</inkml:trace>
  <inkml:trace contextRef="#ctx0" brushRef="#br1" timeOffset="-54993">0 1258 685 0,'0'0'68'0,"0"0"-28"16,0 0 42-16,0 0-12 0,0 0-47 16,0 0-12-16,45-14 22 15,13 5-23-15,23 1 16 16,22-4-17-16,4 1 8 15,10-1 8-15,-9-2-11 16,-14 0 12-16,-27 2 4 16,-26 1-9-16,-23 6 23 15,-18-4 22-15,0-5 7 16,0-4-46-16,-18-5-27 16,-23 1 0-16,5 7-2 15,-4 4 8-15,22 5-5 16,5 6-1-16,13 0 2 0,0 0 6 15,0 0-8 1,0 0-1-16,0 0-5 0,0 14-5 16,40 18 9-16,0 5 4 15,19 0 4-15,-14 1-4 16,4-2 3-16,0 1-4 16,-8-5-1-16,-23-3 1 15,-9-3-6-15,-9-6 3 16,0 2-4-16,-9-1-13 15,-32-2-94-15,-17 4-100 16,0-6-89-16,13 3-450 16</inkml:trace>
  <inkml:trace contextRef="#ctx0" brushRef="#br1" timeOffset="-52958">1583 961 173 0,'0'0'104'15,"0"0"110"-15,0 0-117 16,0 0 1-16,0 0 51 16,0 0-83-16,-26 22 20 15,26-22 11-15,0 0-1 16,0 0 4-16,0 0-24 16,0 0-12-16,0 0 6 15,0 0-32-15,0-2 11 0,0-21-9 16,0-6-36-1,0 0 9-15,0 1-13 0,26 5 0 16,6 6-7-16,-14 6 3 16,9 8 2-16,-5 3 1 15,5 0-16-15,5 28 14 16,-6 10-7-16,-8 2-6 16,-4-1 14-16,-5-1-26 15,-9-7 13-15,0-6-3 16,0-7-10-16,0-10 12 15,0-4-2-15,0-4 18 16,0 0 10-16,0 0-8 16,0-23 13-16,0-9-15 15,0-5 7-15,0-3-5 16,18-1-2-16,0 7 0 0,4 12-4 16,5 10 4-16,-9 12 0 15,22 0-3-15,-13 12-4 16,23 26-1-16,-10 6 7 15,-13 2-4-15,-5 0 3 16,-4-9-42-16,0-3-55 16,-18-5-70-16,0-3-104 15,0-12-265-15</inkml:trace>
  <inkml:trace contextRef="#ctx0" brushRef="#br1" timeOffset="-52696">2620 472 370 0,'0'0'259'16,"0"0"-71"-16,0 0-14 15,0 0-42-15,0 0-14 16,0 0-65-16,18-89-53 16,-9 132 0-16,-9 23 32 15,0 14-16-15,0 15 17 16,0 10-14-16,-18 13-7 15,-13 3 17-15,-14 0-27 16,4 2 9-16,-8-4-11 16,4-15 9-16,5-9-21 15,8-27 8-15,14-17-99 0,0-19-162 16,18-18-200-16</inkml:trace>
  <inkml:trace contextRef="#ctx0" brushRef="#br1" timeOffset="-52393">2714 1144 506 0,'0'0'247'0,"0"0"-69"16,0 0-47-16,0 0-27 16,0 0-51-16,0 0-30 15,216-109 17-15,-167 114-28 0,-4 24-3 16,-23 5 2-1,-4 7-3-15,-18 5-7 0,0 8-1 16,0 0 9-16,-40 4-10 16,4-5 3-16,4-12 3 15,14-15 3-15,18-10-5 16,0-7-3-16,50-9 10 16,53 0 4-16,23-6 30 15,22-28-44-15,-14 6-2 16,-57 8-88-16,-59 7-505 15</inkml:trace>
  <inkml:trace contextRef="#ctx0" brushRef="#br0" timeOffset="-4634">4670 998 404 0,'0'0'220'0,"0"0"-64"15,0 0-12-15,0 0-7 0,-224-26-35 16,206 23-14-1,9 3-9-15,9-2-24 0,0 2 11 16,0-4-30-16,0 4-23 16,0-2 2-16,9-1-15 15,40-6 0-15,28 0 3 16,30-2-3-16,6-4 16 16,17 1-16-16,-18 0 2 15,-22 3-6-15,-23 0 4 16,-40 5 0-16,-5 3-1 15,-22 0 14-15,0 3-6 16,0 0 5-16,0-6-10 16,-9-5 28-16,-31-6-30 15,-18-3 4-15,-1 3-4 16,1 1 8-16,18 9-3 0,13 1-5 16,18 3 1-16,9 3-1 15,0 0 0-15,0 0-5 16,9 0 2-16,40 0-18 15,9 23 21-15,19 8 0 16,-10-2 1-16,-9 5-5 16,1 0 5-16,-10-2-1 15,-13 3 0-15,-5-7 9 16,-13-2-9-16,-18-7 0 16,0 2-2-16,0-4-6 15,-18 0 3-15,-31-5-22 16,22-1-41-16,4-2-88 0,23-8-100 15,0-1-172-15</inkml:trace>
  <inkml:trace contextRef="#ctx0" brushRef="#br0" timeOffset="-4043">6169 668 792 0,'0'0'210'15,"0"0"-15"-15,0 0-62 16,0 0-9-16,0 0-61 16,0 0-19-16,27-122 7 15,-27 122-21-15,0 0 6 0,0 0-15 16,0 0-20 0,0 0 5-16,0 3-6 0,22 32-7 15,-13 16 2 1,9 20 10-16,0 6-2 0,5 4-3 15,-14-2 1-15,-9-1 2 16,9-12-3-16,0-17 0 16,-9-15-1-16,9-18 12 15,-9-10-11-15,0-6 0 16,0 0 0-16,0 0 13 16,0-11-6-16,0-26 12 15,-18-24-7-15,-9-11-5 16,-5-25-4-16,-4-5-3 15,-4-9 3-15,0-1-6 0,4 9 3 16,-5 23 0-16,14 32-1 16,14 25 9-16,4 17-9 15,9 6 1-15,0 0-19 16,0 0 16-16,49 29-27 16,28 14 30-16,21 20-6 15,-3 5 10-15,3 9-4 16,-21 3 0-16,-1 3 1 15,-27-6-8-15,-8-2 7 16,-33-10 0-16,-8-10-4 16,0-10 4-16,-26-6-5 0,-24-13 1 15,-8-2-45 1,9-10-16-16,22-8-35 0,13 0-37 16,14-6-51-16,0 0-71 15,58-9-57-15</inkml:trace>
  <inkml:trace contextRef="#ctx0" brushRef="#br0" timeOffset="-1103">6882 829 588 0,'0'0'242'0,"0"0"-50"16,0 0 10-16,0 0-85 15,0 0-20-15,0 0-37 16,0-69-59-16,14 69-1 0,22 15-1 15,31 19 1 1,14 12 13-16,-5 5-8 0,-9-2-4 16,-8 0-1-16,-10-7 7 15,-13-5-11-15,-14-7 4 16,-13-15 0-16,-9-2-5 16,0-7 3-16,-22-6 2 15,-36 0 10-15,4 0-5 16,4 0 10-16,10-20-15 15,22-6 0-15,18-6 5 16,0-16-3-16,27-6-2 16,40-7 0-16,1 7 2 15,3 9-11-15,-17 16 9 0,-13 11 0 16,-10 10-2 0,-13 8 3-16,-9 0-1 0,0 0 0 15,0 6-15-15,13 17 15 16,-4 8 0-16,9 6 0 15,-13 4-6-15,4 1 11 16,-9 1-5-16,9-3 0 16,-5-5 6-16,5-4-9 15,-9-11 3-15,9-8 0 16,4-4 1-16,5-8 9 16,5 0-7-16,3 0 10 15,6-26-1-15,8-12 20 0,-13-8-11 16,-13-4-9-1,-14-7 15-15,-9 5-20 0,-9 1 3 16,-50 8-2-16,-13 9-2 16,5 8 4-16,0 9-10 15,9 12 0-15,22 1-7 16,13 4 7-16,-4 0-2 16,18 14 2-16,-9 15-6 15,5 5-4-15,13 6 10 16,0 0 0-16,0 3-8 15,40-6 6-15,19-6-3 16,17-8 5-16,23-11-1 16,4-12-2-16,-5 0 3 15,10 0 0-15,-32-8 5 16,-8-12 3-16,-28-3-8 0,-13-3 0 16,-9-6 6-16,-5 4 6 15,-13-1-9-15,0 3-2 16,-13 7 20-16,4 4-16 15,-9 10-1-15,18 1-4 16,0 4 1-16,0 0-10 16,0 0 9-16,0 0 0 15,0 0-12-15,0 0 7 16,0 0 5-16,0 0 0 16,0 0-5-16,0 0-3 15,0 0 6-15,0 0 2 16,0 0-7-16,0 0 10 0,0 0-3 15,0 0 0-15,0 0 8 16,0 0-11-16,0 0 3 16,0 0 0-16,0 0-4 15,0 0 16-15,0 0-12 16,0-2 2-16,0-12 5 16,0-9-1-16,0-10-6 15,0-6 0-15,0-4-1 16,0 0 7-16,-9 6-6 15,0 9 1-15,-4 8 10 16,4 8 7-16,9 10-5 16,0 2 0-16,0 0-4 15,0 0-9-15,0 22-7 0,0 27-9 16,0 22 16-16,0 10 8 16,40 1-8-16,-13 1 0 15,4-3 0-15,-13-6 8 16,5-5-8-16,-23-3 0 15,0-11 5-15,0-13-6 16,0-16 1-16,0-12 0 16,0-11-2-16,0-3 13 15,0 0-11-15,0 0 11 16,0-17-8-16,0-17 18 16,-14-22-21-16,-4-9 0 15,9-13-1-15,0-9 10 0,9-10-9 16,0-6 0-1,0 5 5-15,0 15-16 0,18 20 11 16,0 27 0-16,14 12-6 16,-5 16-11-16,13 8 11 15,9 0-9-15,-4 6-20 16,14 28 30-16,-19 6-21 16,-9 11 5-16,-22 3 21 15,-9 4-26-15,0-1 21 16,-40-4 0-16,-9-6-13 15,-10-10 13-15,23-14-14 16,5-9-2-16,31-8 20 16,0-6-14-16,0 0 15 15,0 0 0-15,9 0-1 16,49-20-6-16,10-20 7 16,12-3 0-16,6 1-2 0,-19 1 9 15,-18 7-7-15,-8 12 11 16,-23 4-8-16,-9 6 30 15,-9 10-13-15,0 2-1 16,0 0 16-16,0 0-33 16,0 0-2-16,0 14 0 15,0 26-3-15,17 20-1 16,6 1 4-16,-14 1 0 16,-9 1-4-16,0-6 12 15,0-2-8-15,0-4 0 16,0-5 9-16,0-9-11 0,0-6 2 15,0-14 0-15,0-5-5 16,0-12 15-16,0 0-10 16,0 0 16-16,9 0-2 15,0-32 46-15,0-16-32 16,0-18-28-16,-9-11 6 16,0-6-1-16,0-3-5 15,0-2 0-15,0-1 8 16,-18 6-12-16,9 14 4 15,0 18 0-15,9 21-9 16,0 20 8-16,0 10-2 16,0 0-10-16,18 0-34 15,22 18 17-15,19 12 0 0,8 13 10 16,-18 3 10-16,-13 2-32 16,-4-2 36-16,-15-6 6 15,-17-5-7-15,0-13-2 16,0-4 5-16,0-4-1 15,-17-8-4-15,-6-3 1 16,5-3 8-16,9 0 1 16,9 0 6-16,0 0 6 15,0 0-10-15,9-21-2 16,40-7-1-16,1-10 0 16,4 1 0-16,4 0 0 15,0 1 6-15,-8 1-3 16,-10 7-3-16,-22 5 0 15,0 5 18-15,-5 7-14 0,-13 8 21 16,0 3-1-16,0 0-22 16,0 0-1-16,0 0-1 15,0 12-20-15,0 25 16 16,0 11-3-16,9 7 7 16,9-1 0-16,-9-5 11 15,9-5-13-15,5-8 2 16,-5-10 0-16,0-12-6 15,4-6 14-15,-4-8-8 16,9 0 5-16,22 0 0 16,-8-20 10-16,17-11-15 15,-22-3 0-15,13 2 5 16,-8-6 1-16,-14 11-6 0,-5 10 0 16,-13 8 10-1,-9 9-14-15,0 0 4 0,9 0-17 16,0 11 13-16,0 14-12 15,0 7 16-15,4-6 0 16,-13-3 7-16,9-9-11 16,-9-5 4-16,0-7 0 15,9-2-7-15,-9 0 14 16,9 0-7-16,0 0 3 16,14-5 5-16,4-15-4 15,22-6-4-15,-13-3 0 16,4 3-1-16,-13 6 5 0,-4 9-4 15,-6 8 0 1,-8 3-10-16,14 0 9 0,-5 9-24 16,0 15 5-16,-9 1 19 15,13 0-24-15,-4-4 18 16,9-4 0-16,13-6 5 16,10-11-4-16,-1 0 6 15,-13 0 0-15,13-6 3 16,-22-14 3-16,5-5-6 15,-23-5 12-15,-9-1-11 16,0 3 28-16,0-3-18 16,-41 7-9-16,14 7 7 15,0 12-6-15,-4 5-3 0,22 0 0 16,-9 22-13 0,-13 16 8-16,22 1 5 0,0-7-10 15,9-6 7-15,0-15-17 16,0-2 20-16,0-4-7 15,9-5 14-15,18 0-2 16,-5 0-5-16,-4 0 0 16,-18 0 1-16,9 0 4 15,-9 0-5-15,0 0 0 16,0 9 2-16,0 17-2 16,-18 11 0-16,-22 23 0 15,4 11 11-15,27 32-6 16,9 27-5-16,67 23 12 15,36 19-2-15,32 2 13 0,-5 10-22 16,-36-1 1 0,-26-15 4-16,-28-22 2 0,-31-46-8 15,-9-40 0-15,0-37 3 16,-9-23-3-16,-40-3 8 16,-19-43 2-16,-17-20 1 15,-14-14-10-15,23-15-1 16,-14-7 0-16,14-1-12 15,9 0-8-15,-1 4-52 16,37 4-37-16,13 3-62 16,18-2-121-16,31 3-187 15</inkml:trace>
  <inkml:trace contextRef="#ctx0" brushRef="#br0" timeOffset="-622">10028 160 294 0,'0'0'32'16,"0"0"59"-16,0 0-15 0,0 0 6 15,0 0 32-15,0 0 10 16,-59-20-54-16,50 14 21 16,0 1-8-16,-22 2-41 15,13 3 3-15,-22 0-33 16,13 0-10-16,9 0 17 16,4 0-19-16,14 0 0 15,0 8-2-15,0 1 7 16,0 2-5-16,14-2 1 15,4 0-1-15,22-7 17 16,-13-2 25-16,13 0 24 16,-4 0 22-16,-13-16-26 15,-5-10 11-15,-9-3-28 0,-9-3-24 16,0 7 22 0,0 5-31-16,0 6-1 0,-18 5-11 15,-23 9-8-15,1 0 1 16,4 25-35-16,18 36-74 15,18 10-76-15,0 12-192 16</inkml:trace>
  <inkml:trace contextRef="#ctx0" brushRef="#br1" timeOffset="26268">1108 2650 729 0,'0'0'195'15,"0"0"-7"-15,0 0-25 16,0 0-80-16,0 0-8 15,0 0-30-15,13-91-39 16,-13 117 0-16,9 25 2 0,0 24-8 16,-9 16 30-1,0 6-22-15,0 9 7 0,0 2-12 16,0 1 5-16,0-5-1 16,0-5-7-1,0-10 0-15,0-24-3 0,0-22 3 16,0-22-3-16,9-16-6 15,23-5-2-15,-5 0 8 16,22-37 3-16,0-20 0 16,-4-15 2-16,-22-11 1 15,-23-11-3-15,0-10 0 16,-50 2-9-16,-35 11 5 16,-32 17-19-16,1 16 1 15,-1 27 22-15,18 14-26 16,23 14 17-16,27 3 8 15,22 0-24-15,27 0 10 0,0 0-27 16,0 0-17-16,67 8 34 16,18-1 25-16,32-2 4 15,9-5-4-15,-1 0 8 16,-8 0-5-16,-9 0-3 16,-23-5 0-16,-27-2 15 15,-26 2-5-15,-14 2 20 16,-18 3 1-16,0 0-14 15,0 0 18-15,0 0-25 16,0 0-10-16,0 0 0 16,0 8-16-16,0 17 16 0,-9 8-2 15,9 4 7 1,0 0 0-16,0-3-5 0,17-2 0 16,24-15-4-16,-14-3 4 15,4-14 0-15,-4 0 0 16,-9 0 2-16,13-26 7 15,-13-11-9-15,5-14 2 16,-23-1 9-16,0 1-10 16,0 0 17-16,-32 2 8 15,-8 6-23-15,-14 9 10 16,5 14-13-16,0 14 0 16,-1 6-4-16,1 0-7 15,13 37 11-15,-4 11 0 16,22 9 3-16,18 4-10 15,0-1 7-15,18-11-12 0,40-10 11 16,9-13-19-16,0-9 20 16,1-11-3-16,-10-6 6 15,0 0-1-15,10-20-2 16,-10-11 0-16,0-5 6 16,-17-3-2-16,-5-6-3 15,-5 7 6-15,-22 13-3 16,9 4 6-16,-18 16-10 15,0 5 1-15,13 0-4 16,-13 2-5-16,18 33 0 16,0 12 3-16,14 9 10 15,-14-5-3-15,0-2-2 0,4-9 0 16,-4-14-6 0,0-6 8-16,0-9-2 0,4-11 0 15,-22 0 5-15,27 0-12 16,5-11 6-16,4-15-9 15,13-8-31-15,-9 8-89 16,-4 9-72-16,5 11-84 16,8 6-191-16</inkml:trace>
  <inkml:trace contextRef="#ctx0" brushRef="#br1" timeOffset="27557">3392 2959 526 0,'0'0'257'0,"0"0"-108"16,0 0 13-16,0 0-57 16,0 0-53-16,0 0-46 15,0 0 9-15,58-119 0 16,-27 98-7-16,-13-2 19 15,-9 3-7-15,-9-6 21 16,0 3-1-16,0 3-21 16,-18 6 7-16,-22 6-23 0,4 5 2 15,-13 3-7-15,17 0 2 16,-13 17 0-16,14 11-2 16,13 7 6-16,9 5-5 15,9-2 1-15,0-7 0 16,9-3-9-16,40-5 6 15,5-16 3-15,18 1-1 16,-5-8 4-16,1 0-3 16,-10-8 0-16,-22-10 2 15,-5-2 1-15,-13-5 1 16,-9 1-4-16,-9-5 16 16,0 3-2-16,0 9 18 15,0 6-15-15,0 8-8 0,0 3 7 16,0 0-16-1,0 0-5-15,0 0 4 0,0 6-17 16,0 19 18-16,32 7 0 16,-5 2 0-16,13 4-2 15,-13-4 2-15,22-4 0 16,-8-2 0-16,-5-6 2 16,13-10-4-16,-9-12 2 15,-13 0 0-15,5 0 1 16,-14-26 1-16,8-11-1 15,-3-6 4-15,-23-2 1 16,0-5-1-16,0 3-1 16,-9 3-3-16,-23 12 4 15,15 12-5-15,-15 15 0 0,32 5-4 16,-9 0-2-16,9 0 2 16,0 19-9-16,0 19 13 15,0 6-4-15,0-3 2 16,9 0-5-16,40-10 6 15,1-5-26-15,8-9 21 16,-8-13-5-16,-6-4 2 16,-3 0 5-16,-14 0 8 15,-5-18-3-15,-13-14 8 16,-9-2-7-16,9-3 6 16,-9-1 9-16,0-1-8 15,-18 7 11-15,-13 1-11 16,-5 13-6-16,22 10 6 15,-4 8-6-15,18 0-6 0,-9 0-1 16,0 26-6-16,1 11 3 16,-1 14 7-16,9-5 0 15,0-3-4-15,17 3 10 16,33-8-6-16,-14-5 0 16,22-10 1-16,-9-9-8 15,1-8 7-15,8-6 0 16,-13 0 2-16,-5 0 4 15,1-17-5-15,-23-9-1 16,9-2 5-16,-5-10-1 16,-13 0-4-16,-9 5 1 0,0 10 4 15,0 8 2 1,0 12-6-16,9 3-1 0,-9 0-17 16,9 10 11-16,0 24-8 15,-9 4 14-15,22 1 2 16,-13-2 1-16,0-11-3 15,9-3 0-15,-4-9-1 16,4-6-4-16,-9-8 3 16,9 0 2-16,4 0-2 15,5-8 6-15,13-24 1 16,-13 7-5-16,5-7 3 16,-5 0-1-16,-18 14-2 15,13 3 0-15,-13 9 0 0,-9 6 0 16,9 0-2-1,0 0-5-15,9 21 3 0,4 9-5 16,-4-4 9-16,-9 2 0 16,23 1-3-16,-23-9 0 15,17 0-71-15,15-3-71 16,8-2-105-16,-4-4-187 16</inkml:trace>
  <inkml:trace contextRef="#ctx0" brushRef="#br1" timeOffset="28027">5518 2911 643 0,'0'0'122'16,"0"0"20"-16,0 0 12 16,0 0-39-16,0 0-34 15,0 0-71-15,32-45-2 16,44 32 4-16,14 2-8 15,-5 2 11-15,-18 1-10 16,-8-1 6-16,-19 3 10 16,-13 4-17-16,-18-4 16 15,0 6 5-15,-9-6 1 16,0 0 26-16,0-2-17 16,-9-4-27-16,-9 1-6 15,0 8 2-15,5-3-4 16,4 1 0-16,9 5 1 15,0 0-8-15,0 0 7 16,0 0 0-16,0 0-3 0,0 0 3 16,9 0-3-16,22 0-2 15,9 0 1-15,-4 11 1 16,23 15 3-16,-19 0 0 16,-4-1-1-16,-5 0 7 15,-13-1-6-15,0-4 0 16,-18 0 2-16,0-8-3 15,0 2 1-15,-9 3-10 16,-49-3-1-16,-18 0-113 16,-10 1-109-16,19-12-239 0</inkml:trace>
  <inkml:trace contextRef="#ctx0" brushRef="#br1" timeOffset="28356">6748 2484 940 0,'0'0'151'0,"0"0"53"16,0 0-99-16,0 0-12 15,0 0-49-15,0 0-42 16,22-45-2-16,-22 85-12 15,0 14 12-15,0 15 3 0,0 8 7 16,0 0-9-16,0-5-1 16,0-4 3-16,0-16-3 15,18-7 0-15,9-13 0 16,13-12 0-16,10-3 0 16,17-17-9-16,18 0-59 15,23 0-89-15,0-31-113 16,-14-7-169-16</inkml:trace>
  <inkml:trace contextRef="#ctx0" brushRef="#br1" timeOffset="28719">7493 2750 256 0,'0'0'340'0,"0"0"-138"16,0 0-34 0,0 0-11-16,-68-156-47 0,50 135-28 15,18 9-7-15,-9 4-34 16,9 8-5-16,-9 0-5 15,9 0-31-15,-22 0 0 16,-5 0-6-16,-4 0 0 16,-5 26 0-16,-5 0 6 15,32-1-2-15,9 7-2 16,0-1-3-16,27 1 7 16,23-7 0-16,-1 1 2 15,9 6-4-15,-8 0 2 16,-5-5 0-16,-5 8-1 15,-22-3 6-15,4-1-5 0,-13-3 0 16,-9-2 3-16,0-3-7 16,0-3 4-16,-31-6 0 15,-14-2 6-15,-13-12-4 16,8 0-4-16,10 0 2 16,13 0-73-16,18 0-9 15,9-23-83-15,36-11-99 16,54-18-200-16</inkml:trace>
  <inkml:trace contextRef="#ctx0" brushRef="#br1" timeOffset="29334">7937 2636 476 0,'0'0'276'0,"0"0"-38"16,0 0 14-16,0 0-113 16,0 0-14-16,0 0-76 15,0-91-34-15,0 91-15 16,0 28 7-16,-9 15-7 15,0 14 4-15,0 1 5 16,0-2-5-16,9-1-4 16,0-6 0-16,0-18-5 15,0-11 9-15,0-12-4 16,0-4 0-16,0-4 6 16,0 0 6-16,0-6-8 15,0-31 5-15,-9-8-6 0,-5-13 3 16,5-5-6-1,0-6 0-15,1 3 6 0,8-3-11 16,0 16 5-16,0 16 0 16,0 13-8-16,0 21-9 15,17 3 0-15,15 3-7 16,26 29-14-16,-8 11 28 16,-6-4-27-16,-3 5 21 15,-14-7 11-15,-5-6-15 16,-22 1 20-16,0-6 0 15,0-6-1-15,-9-1-8 16,-22-4 9-16,4-4 0 16,-5-3-6-16,15-2 9 0,17 0-3 15,0 0 0-15,0 0 0 16,8-1-3-16,33 10 3 16,26 2 0-16,9 5 7 15,-8 2-5-15,-1 1-2 16,-18 7 0-16,-22 3 3 15,5-5-12-15,-23 5 9 16,-9-7 0-16,0-2-3 16,-9-3 7-16,-41-9-4 15,-35-6 3-15,-14-8 0 16,5 0 7-16,-5 0-10 16,32-2-47-16,27-10-72 15,31-2-79-15,9-11-88 16</inkml:trace>
  <inkml:trace contextRef="#ctx0" brushRef="#br1" timeOffset="29833">8722 2842 660 0,'0'0'239'16,"0"0"-155"-16,0 0 136 15,0 0-113-15,0 0-62 16,0 0-35-16,9-46 0 16,49 46-10-16,10 0 0 15,21 0 8-15,-12-2-6 16,8-2-2-16,-27 4 2 0,-17-3-5 16,-32 3 9-16,-9 0-6 15,0-3 8-15,0 1-6 16,0-11 25-16,-18-6-21 15,-14 2 6-15,-4 3-17 16,5 2 9-16,22 7-4 16,-9 2 0-16,18 3 6 15,0 0-3-15,0 0-3 16,0 0-1-16,0 0-9 16,0 0 3-16,27 26 7 15,13 5-3-15,10 0 10 0,-6 7-4 16,-3-5-3-1,-1 5 0-15,-13-12-5 0,-18-6 7 16,-9-3-2-16,0-3 0 16,0-8-18-16,-49 3 9 15,4-6-46-15,5-1-68 16,22-2-29-16,18 0-84 16,35-8-85-16</inkml:trace>
  <inkml:trace contextRef="#ctx0" brushRef="#br1" timeOffset="30159">9669 2711 372 0,'0'0'264'16,"0"0"-47"-16,0 0-36 15,0 0-45-15,0 0-36 16,0 0-66-16,0 0-16 16,-27-32-13-16,-5 60 2 15,14 10 9-15,9 4-14 16,9 11 1-16,0-2 3 15,0-5-3-15,27-4-3 16,23-16 4-16,-1-12-1 16,0-8 9-16,-4-6 0 15,-4 0 25-15,8-26 49 16,-22-11-33-16,4-14 3 16,-31-9-3-16,0-7-29 15,-22-6 9-15,-45 4-24 16,-10 14-6-16,10 21-2 0,9 11-1 15,8 23-5 1,14 0-4-16,5 29-59 0,4 24-23 16,5 14-100-16,22 4-160 15,0 1-518-15</inkml:trace>
  <inkml:trace contextRef="#ctx0" brushRef="#br1" timeOffset="30407">10745 2882 382 0,'0'0'217'15,"0"0"-215"-15,0 0 41 16,0 0-27-16,0 0-14 15,0 0-2-15,-22-24-31 16,22 24-31-16,0 0-38 16,22 0 14-16,-4 0-192 15</inkml:trace>
  <inkml:trace contextRef="#ctx0" brushRef="#br1" timeOffset="30957">10745 2882 570 0,'-116'-120'201'15,"84"108"-52"-15,14-2-1 16,10 5-58-16,-1 9 15 16,9 0-50-16,0 0-22 15,0 0 12-15,0 0-31 16,9 0-13-16,26 0 9 15,15 0-9-15,8 0 12 16,18 0-12-16,5 0 8 0,-5 0-2 16,19 0-6-1,-15 0-1-15,-3-2 4 0,-19-4 2 16,-31-6-3-16,-5 4 5 16,-13-6 3-16,-9-3 32 15,0-9-26-15,0-4-5 16,-40-3-2-16,-27-5-3 15,-1 5-4-15,10 7-3 16,18 8 3-16,13 10-4 16,18 5 3-16,9 1-2 15,0 2 0-15,0 0 8 16,0 0-8-16,0 0 0 16,0 0-6-16,9 0 1 15,31 0-3-15,5 22 8 16,22 13 8-16,5 5-1 0,-5 2-4 15,-8 4-3-15,-14 3 5 16,4-1-7-16,-31-5 2 16,-18-3 0-16,0 2-4 15,-27-1 9-15,-40 2-10 16,-23 0 5-16,5 3-56 16,-14 5-94-1,5-5-239-15</inkml:trace>
  <inkml:trace contextRef="#ctx0" brushRef="#br1" timeOffset="31983">12154 2616 900 0,'0'0'212'16,"0"0"4"-16,0 0-105 16,0 0-24-16,0 0-35 15,0 0-40-15,-58-75-4 16,58 75-8-16,0 30-7 16,0 15-2-16,0 12 15 15,0 1-6-15,0 1 0 16,0-2 7-16,0-8-6 0,0-11-1 15,0-18 0 1,0-12 3-16,0-8 6 0,0 0-8 16,0 0 19-16,0-25 19 15,0-21 26-15,0-26-65 16,0-14 2-16,0-11 3 16,0-6-1-16,0 15-4 15,0 16 0-15,0 35 8 16,0 25-14-16,0 12 6 15,0 0-19-15,0 32 19 16,0 25-22-16,22 18 22 16,5 3 0-16,14 0 3 0,8-9-10 15,-4-6 7-15,13-14 0 16,-8-16-6-16,-10-12 9 16,-13-9-3-16,-9-12 0 15,-5 0 3-15,-4 0 5 16,0-20-4-16,9-29 4 15,5-17 20-15,-14-11-20 16,-9-3 11-16,0-3-9 16,-9 0-1-16,-23 14-3 15,14 21-6-15,-4 22 0 16,22 17-7-16,0 9 7 16,0 0-38-16,0 9-39 15,0 34-51-15,40 20 59 0,19 20-90 16,8-1-119-1,0-1-123-15</inkml:trace>
  <inkml:trace contextRef="#ctx0" brushRef="#br1" timeOffset="32337">12998 2833 511 0,'0'0'280'0,"0"0"-84"15,0 0-9-15,0 0-65 16,0 0-31-16,0 0-24 15,-126-94-45-15,126 94-3 16,-9 0-19-16,9 2 0 0,0 19-5 16,0 1 5-1,0 4 0-15,0 4-9 0,27-17 16 16,5 1-7-16,-6-8 0 16,6-6 7-16,-14 0-2 15,0-2 0-15,0-24 1 16,-5-3 45-16,-13-5-19 15,0-3 5-15,0-3-11 16,-13 5-25-16,-23 9 15 16,-5 6-16-16,6 12-1 15,-6 8-9-15,23 0-22 16,9 26-38-16,9 17-59 16,0 8-117-16,54 3-103 15</inkml:trace>
  <inkml:trace contextRef="#ctx0" brushRef="#br1" timeOffset="32484">13491 2916 739 0,'0'0'206'0,"0"0"10"16,0 0-56-16,0 0-74 16,0 0-24-16,0 0-62 15,0-83-6-15,0 83-47 16,0 0-185-16,0 20-100 15,9-2-464-15</inkml:trace>
  <inkml:trace contextRef="#ctx0" brushRef="#br1" timeOffset="33220">14002 2687 496 0,'0'0'387'0,"0"0"-183"15,0 0-31-15,0 0-53 16,0 0-65-16,0 0-23 16,-126-93-24-16,117 93-6 15,-22 18-2-15,22 18 0 16,0 3 4-16,9-1-12 16,0-7 8-16,0-11-9 15,9-6 5-15,13-2-24 16,-4-12 27-16,-9 0 0 0,9 0 2 15,-4-6 5-15,-5-14-6 16,0 0 0-16,-9-5 5 16,0-1 5-16,0 0-9 15,0 9-1-15,-18-1 8 16,-14 16-15-16,5 2 7 16,-4 0-10-16,-9 0 0 15,22 26 6-15,9-1 4 16,9 7 0-16,0 2-16 15,49-6 13-15,18-7-7 16,28-10 10-16,-15-11-8 16,-3 0 11-16,-10 0-3 15,-18-23 5-15,1-8 0 0,-15-9 33 16,-12-3 5-16,-23-3 2 16,0-5 11-16,0-7-23 15,-23 8 3-15,-3 12-7 16,-6 12-25-16,14 11 29 15,18 15-16-15,0 0-17 16,0 0 0-16,0 26-20 16,-9 29 20-16,9 19-8 15,-9 15 21-15,-13 14-18 16,4 18 5-16,-9 21 0 16,-22 15-2-16,17-5 3 15,5-7-2-15,18-17-7 16,9-29-37-16,0-37 20 0,45-31-5 15,13-31 30 1,10 0-4-16,22-51 10 0,-5-20 1 16,-4-15 7-16,-37 0-6 15,-12-3 25-15,-32 7-24 16,-32 7-9-16,-53 12 0 16,-32 23-12-16,1 20-32 15,8 20-46-15,32 0-111 16,40 20-185-16</inkml:trace>
  <inkml:trace contextRef="#ctx0" brushRef="#br1" timeOffset="34575">14788 2705 613 0,'0'0'172'16,"0"0"4"-16,0 0-25 15,0 0-96-15,0 0 0 0,0 0-24 16,171-160-18-16,-100 137 20 16,-35 3-16-16,-4 8 22 15,-32 6 23-15,0 6-38 16,0 0 20-16,0 0-31 16,0 0-10-16,0 0-2 15,0 0-1-15,0 4-11 16,-14 30 10-16,-4 3 1 15,-9 20-1-15,18 6 1 16,-4 3 0-16,13-1-8 16,0 1 7-16,0-8 1 0,0-7-1 15,0-14 12-15,0-14-14 16,0-12 3-16,0-5 0 16,0-3-10-16,-18 2 8 15,-22 7 2-15,-5 0 7 16,-5-4 5-16,10-2-11 15,13 0-1-15,18-6 4 16,9 0-5-16,0 0 1 16,0 0-1-16,36-10-3 15,31-18-38-15,23-9 20 16,4-3-41-16,5-5-89 16,-5-10-43-16,5-4-70 15,0-22-239-15</inkml:trace>
  <inkml:trace contextRef="#ctx0" brushRef="#br1" timeOffset="34826">15609 1927 288 0,'0'0'404'15,"0"0"-204"-15,0 0-33 16,0 0-21-16,0 0-70 15,0 0-71-15,-31-25-5 16,31 70-6-16,0 21 6 16,0 14 12-16,0 9-3 0,0 10-8 15,-9 7-1-15,0-3-7 16,-9 1-3-16,9-16-128 16,9-14-117-16,0-14-158 15</inkml:trace>
  <inkml:trace contextRef="#ctx0" brushRef="#br1" timeOffset="35266">15901 2853 434 0,'0'0'337'15,"0"0"-187"-15,45-151-3 0,-14 91-25 16,-13 3-67-1,0-1-4-15,-18 15-3 0,0 15-20 16,0 11 12-16,0 11-32 16,0 6 21-16,0 0-29 15,0 0-20-15,-9 12 15 16,-18 16-14-16,9 7 19 16,5 2 0-16,13-3-4 15,22-1 3-15,23 5-2 16,27-3-14-16,-5 5 8 15,0-3 6 1,-22 3 3-16,5-2-3 0,-10-2-4 16,-22-10 6-16,-9 1 1 15,-9-1-13-15,0-2 8 0,-18-4 0 16,-31 0 5-16,-19-8 10 16,-8-4-5-16,-9-8 1 15,-5 0-6-15,5 0 11 16,17-14-22-16,19-6 4 15,40-6-54-15,9-11-45 16,18-6-67-16,67 2-59 16,23-7-315-16</inkml:trace>
  <inkml:trace contextRef="#ctx0" brushRef="#br1" timeOffset="36062">16856 2605 518 0,'0'0'267'0,"0"0"-200"16,0 0 20-16,-242-20 31 16,242 14-32-16,0 6-64 15,0-6-7-15,0 6-15 16,50 0 0-16,8 0-3 15,27 0 7-15,14 0 1 0,-23-2-5 16,0-8 12-16,-8 2-2 16,-19 0-3-16,-9-1 4 15,-13 0 23-15,-18 4-15 16,5-9 28-16,-14-4 6 16,0-3-33-16,0-1 8 15,-14-6-28-15,-22 2 4 16,-4 0-6-16,4 3 2 15,-13 9 0-15,8 6 0 16,14 8-11-16,5 0 4 16,4 0 6-16,18 0 1 15,0 0-8-15,0 16 3 0,0 8 5 16,27 1-6-16,22 7 16 16,10-6-4-16,8-2-6 15,14 9 0-15,-27-8-1 16,4 7 4-16,-9-4-3 15,-17 4 0-15,-14-9 3 16,-18 3-8-16,0-7 5 16,0 1 0-16,-18 6-7 15,-32 0-4-15,1-3-95 16,0 3-169-16,40-6-557 16</inkml:trace>
  <inkml:trace contextRef="#ctx0" brushRef="#br1" timeOffset="38079">18530 2419 609 0,'0'0'176'16,"0"0"-1"-16,0 0-19 15,0 0-42-15,0 0-8 16,0 0-50-16,-58-140-16 16,58 122 10-16,0 6-45 0,0 10 2 15,0 2-7 1,0-5 6-16,0 5-14 0,27 0 8 16,4 0-8-16,9 23 1 15,-13 16-10-15,0 13 13 16,-4-1-4-16,-14 1 10 15,0-3-6-15,-9-16 4 16,0-8-8-16,0-12-1 16,0-7-4-16,0-6 13 15,0 0 23-15,0-12-18 16,0-22 42-16,18-3-44 16,4-12-1-16,5 1 6 15,13-1-5-15,-4-3-3 0,5 15 0 16,-23 12 8-1,4 19-14-15,-4 6 6 0,-9 0-13 16,31 25 9-16,-13 13-17 16,-4 7 21-16,4-2-2 15,-9-3-8-15,-5-5 9 16,-4-7-65-16,-9-5-53 16,0 0-65-16,0-6-114 15,0-9-337-15</inkml:trace>
  <inkml:trace contextRef="#ctx0" brushRef="#br1" timeOffset="38325">19459 1981 627 0,'0'0'216'0,"0"0"-29"0,0 0-37 15,0 0-20-15,0 0-84 16,0 0-18-16,-41-22-28 15,23 72 0-15,10 22 37 16,-15 14-18-16,5 14 0 16,0 3-4-16,-13 6-7 15,4-3 0-15,9-9-8 16,-22-3-6-16,13-12 5 16,-5-6-120-16,14-19-143 15,9-17-272-15</inkml:trace>
  <inkml:trace contextRef="#ctx0" brushRef="#br1" timeOffset="38669">19508 2571 518 0,'0'0'183'15,"0"0"0"-15,0 0-43 16,0 0-41-16,0 0-57 15,0 0 5-15,94-81-32 16,-53 81-5-16,-14 20 14 16,4 6-24-16,-4 4 18 15,-5 0-16-15,-13 2 5 0,-9 8-2 16,0 5-3-16,-58 7 4 16,0-7 21-16,-1-2-17 15,19-14 10-15,31-12-20 16,9-8 4-16,0-9-9 15,67 0 12-15,32-12 14 16,36-18 16-16,-1-3-33 16,-26 10-8-16,-59 21-164 15,-49 2-969-15</inkml:trace>
  <inkml:trace contextRef="#ctx0" brushRef="#br1" timeOffset="49119">1023 4171 540 0,'0'0'215'0,"0"0"-45"15,0 0 1-15,0 0-22 16,0 0-54-16,0-147-15 16,9 120-32-16,0 4 2 15,-9 10 4-15,13 0-36 0,-13 13 30 16,9 0-30-16,-9 0-15 16,0 0-3-16,0 0-3 15,0 31-11-15,0 27 5 16,0 31 9-16,0 19 18 15,0 26-18-15,-22 24 0 16,4 1 1-16,9-12 5 16,9-27-6-16,0-40 0 15,0-32-5-15,0-27-5 16,18-10 8-16,4-11 2 16,5 0-8-16,13-43 20 15,19-23-1-15,-1-8-11 16,-22-17 10-16,-27-9-16 15,-9-9 6-15,0 0-7 0,-9 1 5 16,-27 20-22-16,-13 24 20 16,-1 21-1-16,-8 15-15 15,18 16 15-15,-5 0-11 16,13 10-14-16,14 2 24 16,9 0-41-16,9 0 28 15,0 0-1-15,0 0-6 16,0 0 14-16,36-3-8 15,32-12 20-15,30-10 21 16,19-15-19-16,0 3 5 16,-23 0-7-16,-18 10 8 0,-27 9-6 15,-26 5 0 1,-14 13-2-16,-9 0 32 0,0 0-32 16,0 0 15-16,0 0-6 15,0 0-1-15,0 0-16 16,-32 5 3-16,6 27 5 15,-15 7-8-15,23 11 14 16,9 2-6-16,9-7 0 16,0-2 3-16,9-11-7 15,27-12 4-15,-13-12 0 16,3-8 1-16,6 0 10 16,-14 0-7-16,0-26 13 15,4-8-16-15,-13-9 19 16,-9 3-20-16,0-11 0 15,-9 3 13-15,-49 1-8 0,9 2-2 16,-1 19-3-16,14 15 9 16,-4 11-23-16,8 0 8 15,-3 20 2-15,3 23-2 16,14 8 3-16,9 0 3 16,9 7 0-16,0-1 2 15,50-12-11-15,26-2 9 16,0-11 0-16,23-24-6 15,-14-8 15-15,5 0-9 16,-23-31 4-16,0-1 1 0,-22-2 6 16,-13-3-9-1,-14 0 0-15,4 3 2 0,-22-4 6 16,9 18-10-16,0 1 0 16,-9 13 4-16,9 6-17 15,9 0 11-15,13 0-7 16,5 27-1-16,5 17 0 15,-1 2 8-15,-13 11 1 16,4 0 1-16,-4-6-4 16,-9-2 4-16,5-15 0 15,-14-1-2-15,9-5 11 16,-9-8-9-16,4-6 0 16,5-8 0-16,-9-6 3 15,0 0-3-15,9 0-6 16,13 0 5-16,10-18-89 0,13-16-63 15,35-23-201 1</inkml:trace>
  <inkml:trace contextRef="#ctx0" brushRef="#br1" timeOffset="56217">10279 4260 649 0,'0'0'169'0,"0"0"-90"16,0 0 43-16,0 0-45 16,0 0-72-16,0 0-3 15,58-14-3-15,1 14 2 16,26 0 16-16,5-6 17 15,4 0-16-15,-5-11 19 16,-21 3-15-16,-19 2-3 16,-22 4 16-16,-9-4-8 0,-5 1 13 15,-13-4 5 1,0 1-31-16,0-3 5 0,-22 3-19 16,-14-6 0-16,-4 8-10 15,22 7 9-15,9 5 1 16,9 0 0-16,0 0-14 15,0 0 14-15,0 11-16 16,0 15 16-16,27 0 2 16,22 5 2-16,0 6-4 15,-13 3 0-15,14-3 8 16,-23 1-10-16,-27-5 2 16,0 11 0-16,0 1-8 15,-77 13-35-15,-48 7-125 0,-28 10-172 16</inkml:trace>
  <inkml:trace contextRef="#ctx0" brushRef="#br1" timeOffset="54066">6941 3948 760 0,'0'0'117'0,"0"0"-7"16,0 0-36-16,0 0-35 16,0 0-24-16,0 0-4 15,31 76 24-15,-31-22-16 0,0 2-10 16,-9 13 18-16,-22-1-26 15,13-8 11-15,18-3-12 16,0-8 6-16,0-15-5 16,27-5 2-16,31-3-3 15,-9-12 0-15,28-14-11 16,12 0-74-16,-12-6-145 16,-10-34-288-16</inkml:trace>
  <inkml:trace contextRef="#ctx0" brushRef="#br1" timeOffset="54418">7726 3935 426 0,'0'0'252'0,"0"0"-108"16,0 0 3-16,0 0-29 15,0 0-29-15,0 0-34 16,-85-101-53-16,26 101-1 15,1 20-1-15,0 17-2 16,17 7-2-16,23-5 4 16,18-2 0-16,0 0-7 15,18 3 16-15,32-8-9 16,-1 5 0-16,9-3 5 16,-13-2-2-16,-13-3-3 15,-5-7 0-15,-5 0-4 16,-4-1 8-16,-18-9-4 15,0 1 0-15,0-6-10 16,0-2 8-16,-27 4 2 0,5 2-17 16,4-5-52-16,0 0-86 15,4-6-92-15,14 0-218 16</inkml:trace>
  <inkml:trace contextRef="#ctx0" brushRef="#br1" timeOffset="55064">8062 4088 509 0,'0'0'190'16,"0"0"-5"-16,0 0-44 0,0 0-59 15,0 0-49-15,0 0-27 16,0 26 9-16,14 11 10 16,-14 1-6-16,0 7 9 15,9-1-27-15,-9-5 15 16,9-2-12-16,-9-17 4 15,9-6-7-15,-9-7-1 16,0-7 0-16,0 0 22 16,0 0 9-16,0-21 51 15,0-16-11-15,0-14-64 16,-18-7-4-16,9 1-3 16,-14-3 0-16,5 3-1 15,1 9 6-15,8 4-5 16,9 17 0-16,0 9 0 15,0 9-10-15,9 9 4 0,26 0-24 16,15 0 23-16,8 0-28 16,-9 27 15-16,1-1 6 15,-14 7 1-15,-5-3 6 16,-22 3 1-16,0-2 5 16,-9-5-6-16,0 0 0 15,0-3 7-15,0-3 0 16,0-9 5-16,0 3-12 15,0-5 7-15,0 2 0 16,0-5-1-16,9 0 6 16,9 2-5-16,-5 4 0 15,5 2 5-15,0 3-9 0,5 3 4 16,4 0 0-16,0 6 2 16,-5 3 5-16,-4-9-7 15,-9 5 0-15,-9-7 2 16,0-4 3-16,0-2-5 15,0 2 0-15,-18-3 7 16,-31 9-6-16,-19-6 13 16,1 6-13-16,0-2 6 15,8-7-14-15,10-3-53 16,31-2-114-16,18-6-63 16,18 0-143-16</inkml:trace>
  <inkml:trace contextRef="#ctx0" brushRef="#br1" timeOffset="55497">8753 4278 577 0,'0'0'96'0,"0"0"22"16,0 0-54-16,0 0-64 15,0 0 6-15,0 0 27 16,153 39-18-16,-95-39 3 15,10 0 32-15,-10 0-1 16,-18 0 11-16,-4-8-12 16,-13-5-9-16,-14-3 27 0,-9 2-23 15,0-6-6-15,-23-6-13 16,-35 3-24-16,-1 3 0 16,6 8-1-16,12 4 8 15,32 2-1-15,9 6-6 16,0 0 0-16,0 0-6 15,0 0 3-15,9 0-3 16,18 6-2-16,14 14 8 16,-1 6 7-16,5-1-7 15,-5 7 0-15,1-1-4 16,-15 7 5-16,-8 7-1 16,5-13 0-16,-5 5 1 15,-18-5-3-15,0-4 2 0,0-3-2 16,-9 1-24-1,-32-3-145-15,-3-14-96 0,12-4-322 16</inkml:trace>
  <inkml:trace contextRef="#ctx0" brushRef="#br1" timeOffset="55719">9624 3974 609 0,'0'0'233'0,"0"0"-42"16,0 0-76-16,0 0-47 16,0 0-64-16,0 0 53 0,9 132 10 15,-9-75-63-15,0 8 9 16,0 3-7-16,0-4-1 16,0 2-10-16,0 2-52 15,0-10-158-15,0-7-238 16</inkml:trace>
  <inkml:trace contextRef="#ctx0" brushRef="#br1" timeOffset="53367">3459 4477 483 0,'0'0'125'0,"0"0"11"16,0 0-20-16,67-160-25 15,-67 134 14-15,0 9-30 16,0 3-12-16,0 6 3 16,-27 2-46-16,-13 6 1 15,4 0-21-15,-22 0 4 16,8 20-8-16,1 5 4 0,22 8 0 15,18-3-4 1,-4 16 4-16,13-3 0 0,0 3 0 16,40-3-6-16,0-9 2 15,19-17-4-15,-14-14-2 16,4-3 6-16,-9 0 2 16,-13-26 2-16,5-8 2 15,-23-3 3-15,0-9 3 16,-9-2-8-16,0 2 0 15,-27 0 9-15,-5 9-3 16,5 11 0-16,5 6-6 16,-5 17 0-16,9 3-7 0,-13 3-11 15,4 29 15-15,4 12-4 16,23 14 4-16,0 1 3 16,50 5-4-16,35-13-14 15,5-13 15-15,4-21-34 16,-4-17 21-16,4-11 9 15,5-27 11-15,-23-7-4 16,-9-1 0-16,-18 9 5 16,-17 5 0-16,-14 12-2 15,-9 3-2-15,0 9 8 16,-9 8-9-16,9 0 0 16,0 0-11-16,22 20-10 15,-13 5 20-15,5-4-17 0,-6-3-28 16,1-5 20-1,-18-8 2-15,9-5 18 0,-9 0 4 16,0 0 4-16,0 0 13 16,0-10-7-16,-27-16-8 15,-13 5 13-15,4-4-4 16,-4 7 26-16,-10 11-8 16,15 0-17-16,-6 7 16 15,14 0-26-15,5 0 2 16,-5 32-9-16,18 19 5 15,9 6 2-15,0 0 0 16,9-5-10-16,27-9 8 16,22-17-26-16,0-12-30 15,-8-9 42-15,-10-5 0 0,-4 0 15 16,-4-37-13-16,-15-8 14 16,-8-13 13-16,0-19 0 15,-9 0 19-15,0-3 12 16,0-3-18-16,0 12 3 15,-18 8-5-15,-8 23-10 16,12 23 21 0,5 17-13-16,9 0-22 0,0 31-22 15,0 32-1-15,0 31 23 16,9 8 0-16,31 2-8 16,19-10-3-16,8-16-44 15,0-21-16-15,1-19-13 16,-10-20-43-16,0-18 53 0,-17 0 44 15,-14 0 28-15,4-18 0 16,-13-8 4-16,9-12-2 16,-14-8 41-16,5-2-16 15,0-4 3-15,5 7-8 16,-5 7-15-16,-9 18 2 16,18 15-7-16,-14 5-3 15,14 0 1-15,-9 11-12 16,4 24 10-16,-4 1-1 15,-9-10 2-15,0 0 3 16,0-20 0-16,-9-1 1 16,0-5 0-16,0 0 2 0,0 0 10 15,0 0 24 1,0-25-25-16,-9-7 6 0,-9 7-9 16,-9-1 1-16,-4 8 17 15,4-1-13-15,-13 19 17 16,13 0-31-16,-14 0-10 15,10 46 7-15,13 16 0 16,9 9 3-16,9-8-2 16,0-5-5-16,27-27 4 15,45-13-18-15,-18-10-15 16,-5-8 31-16,-9 0-2 16,-4-21 7-16,-4-10 8 15,-14-20-7-15,4-6 12 16,-22-18 32-16,0-4 0 0,0-4 16 15,-31 8-24-15,-19-2 2 16,23 26 15-16,-4 19-34 16,13 12 7-16,9 20-9 15,9 0-18-15,0 24-17 16,0 35-22-16,0 24 39 16,9 21 3-16,31-7 2 15,19-4-10-15,17-16-19 16,9-27-101-16,14-22-11 15,-5-17-63-15,5-11-120 16</inkml:trace>
  <inkml:trace contextRef="#ctx0" brushRef="#br1" timeOffset="53790">5725 4443 307 0,'0'0'167'15,"0"0"-140"-15,0 0 1 16,0 0-6-16,251-80 27 16,-157 46-20-16,-4-4-5 15,-14 7 26-15,-26 5 16 16,-23 0 4-16,-18 7 20 16,-9 7-5-16,0-8-26 15,-36 8-16-15,-14-2-42 16,-8 3 11-16,9 5-11 0,22 3-1 15,18 3 0 1,9 0 2-16,0 0-4 0,0 0 1 16,9 0-5-16,27 20 4 15,13-6 2-15,9 4 0 16,1 2 6-16,-10-9 0 16,-9 3-6-16,-22 6 0 15,0-2 2-15,-18 2-4 16,0 0 2-16,0-1 0 15,0 5 0-15,-18 1 9 16,-22 1-4-16,4-6-5 16,-4-3-5-16,8 3-32 0,32-11-146 15,0-4-117-15</inkml:trace>
  <inkml:trace contextRef="#ctx0" brushRef="#br1" timeOffset="57297">11692 4151 562 0,'0'0'218'0,"0"0"-35"16,0 0-63-16,0 0 28 15,0 0-64-15,0 0-30 16,0-45-24-16,0 45-29 16,0 5-2-16,0 24-18 15,9 8 19-15,0 3 11 16,0 3-8-16,0 0-3 16,5-12 6-16,-14-2 1 15,9-18-7-15,-9 1 0 16,0-12 5-16,9 0 4 15,-9 0-4-15,0-29 36 0,0-4 26 16,0-20-58-16,0 2 0 16,0 0-9-16,-9 2 6 15,0 3-1-15,9 9-5 16,0 17 0-16,0 14-2 16,0 6 0-16,0 0 1 15,0 21-17-15,18 25 3 16,40 16 5-16,0 12 12 15,9-2-2-15,1-9 0 16,-1-12 0-16,0-14 0 0,-17-17 0 16,-10-14 1-1,-31-6-1-15,9 0 7 0,-9-32-5 16,0-13 25-16,-9-24-23 16,0 4 23-16,0-4-9 15,-18-3-18-15,-9 4 14 16,-13 10-14-16,8 15 0 15,14 24-1-15,9 10-1 16,0 9 0-16,9 14-32 16,0 29-84-16,0 29 29 15,27 5-119-15,32 0-55 16,17-3-172-16</inkml:trace>
  <inkml:trace contextRef="#ctx0" brushRef="#br1" timeOffset="57631">12706 4374 562 0,'0'0'164'0,"0"0"-19"15,0 0-34-15,0 0-19 16,0 0-82-16,0 0 0 16,-175 12-10-16,166 15 2 15,9 9-9-15,0-2 7 16,0-8 0-16,32-3 0 15,4-3 7-15,4-18-7 16,0-2 8-16,-4 0 1 16,5 0 52-16,-14-22 0 0,4-16 9 15,-22 1 8-15,0-7-28 16,-9 5-2-16,0-6-18 16,-9 7-30-16,-31 7 9 15,4 11-9-15,-14 8-12 16,1 12-6-16,22 0-115 15,5 12-56-15,13 14-67 16,9-1-202-16</inkml:trace>
  <inkml:trace contextRef="#ctx0" brushRef="#br1" timeOffset="57815">12998 4029 688 0,'0'0'178'0,"0"0"2"0,0 0-52 16,0 0-21-16,0 0-73 16,0 0-32-16,-32-55-4 15,32 66-45-15,23 27-51 16,4 13-150-16,13 6-231 16</inkml:trace>
  <inkml:trace contextRef="#ctx0" brushRef="#br1" timeOffset="58971">13343 4363 473 0,'0'0'144'0,"0"0"4"16,0 0-63-16,0 0-44 15,0 0-41-15,0 0-1 16,-9-9-3-16,9 9-16 16,0 0 20-16,0 14 0 0,0-8 7 15,0 6-6 1,0-12-1-16,23 0 0 0,-5 0 19 15,0 0-10-15,4 0 24 16,-13-12 24-16,0-5-12 16,0 2 13-16,-9 4-19 15,0 9-22-15,0-3 1 16,0-2-18-16,-9 7-9 16,-22 0-62-16,13 0-93 15,9 12-32-15,9 8-187 16</inkml:trace>
  <inkml:trace contextRef="#ctx0" brushRef="#br1" timeOffset="59743">14129 4217 160 0,'0'0'425'0,"0"0"-287"15,0 0 1-15,0 0-24 16,0 0-53-16,0 0-11 16,-166-123-25-16,148 123-23 15,0 0-3-15,9 6-2 16,-14 25 2-16,14 9 0 16,9 6 1-16,0 8-4 15,0-1 3-15,23-9 0 16,13-6-4-16,4-18 2 15,-4-9-7-15,4-11-10 0,-13 0 10 16,5-11 9-16,-15-23 3 16,-8-1-3-16,-9 2 19 15,0-5-14-15,0 0 32 16,-26-2 1-16,-15 3-24 16,-4 11 9-16,5 7-23 15,0 13 3-15,13 6-7 16,9 0-12-16,-5 14 11 15,14 21 4-15,9-1 2 16,9 9-7-16,41-9 6 16,17-3-28-16,9-8 10 15,-9-20-4-15,-8-3 19 0,-19 0-2 16,1-20 10-16,-15-11 8 16,-8-9 4-16,-4-3 26 15,-14 0 27-15,0-3-27 16,0 6 19-16,-23 9-27 15,-3 7-17-15,17 11 25 16,-5 7-19-16,14 6-14 16,0 0-10-16,0 23-24 15,0 36 15-15,0 28-3 16,0 30 24-16,0 9-12 16,0 22 0-16,0 9 0 15,0-2-2-15,0 3 3 0,0-5-2 16,-9-18 1-16,-9-21-52 15,18-38 6 1,0-38-23-16,0-26 58 0,0-12 11 16,27-37 15-16,31-29 11 15,-8-23 11-15,-1 1-5 16,-22-7-1-16,-5 13-31 16,-22 4-1-16,0 15-6 15,-31 6-27-15,-27 17-42 16,22 11-44-16,-5 15-35 15,33 0-75-15,8 2-320 16</inkml:trace>
  <inkml:trace contextRef="#ctx0" brushRef="#br1" timeOffset="60031">15039 4126 747 0,'0'0'174'0,"0"0"4"15,0 0-53-15,0 0-16 16,0 0-109-16,0 0-2 16,-40-32-4-16,40 64-9 15,0 13 15-15,0 4 0 16,9 5 8-16,-9 3-7 15,0 0-1-15,0-2-9 0,0-4-91 16,0-11-118-16,0-8-143 16</inkml:trace>
  <inkml:trace contextRef="#ctx0" brushRef="#br1" timeOffset="60268">15232 3871 433 0,'0'0'175'0,"0"0"-2"15,0 0 5-15,0 0-36 0,0 0-23 16,0 0-83-16,9-108-36 16,-9 127-24-16,0 25 24 15,0 12 0-15,-9 2 6 16,9-1-6-16,-9-4 0 15,0 3-5-15,9-2-52 16,0-6-97-16,0-10-111 16,9-4-178-16</inkml:trace>
  <inkml:trace contextRef="#ctx0" brushRef="#br1" timeOffset="60723">15407 4406 268 0,'0'0'332'0,"0"0"-194"15,0 0-1-15,0 0-31 16,0-146-46-16,27 100 16 16,5-3-35-16,-5 4-29 15,-10-1 35-15,6 4-26 16,-23 7-4-16,0 9 23 15,0 16-28-15,0 2 13 16,0 8-25-16,0 0-2 16,-23 0 0-16,6 0-26 15,-1 32 28-15,-5 0-7 0,5 1-4 16,18 5-7-16,0 0 14 16,18-4-12-16,23 3 12 15,-1-6-8-15,5 7 8 16,-5-8-7-16,1 8 8 15,-15 2 3-15,6-2 0 16,-32 1-8-16,0 4 2 16,0-9 6-16,0-5-3 15,-23-3-7-15,-12-18 17 16,-15-2-7-16,1-6 8 16,-1 0-2-16,6 0-1 0,3 0-5 15,10 0-139 1,13-25-86-16,18-7-250 15</inkml:trace>
  <inkml:trace contextRef="#ctx0" brushRef="#br1" timeOffset="61232">16296 4234 570 0,'0'0'127'0,"0"0"-36"0,0 0-17 16,0 0-42-16,0 0-7 16,0 0-25-16,143-26 6 15,-53 26 5-15,-14-11-7 16,1 3 1-16,-28-4 24 15,-9 4 5-15,-22 4 20 16,-18-4 3-16,0-4 7 16,0-7 4-16,0-7-67 15,-40 0 16-15,-5-5-12 16,-4 5 2-16,-10 0 5 16,28 9-12-16,13 5 2 15,9 11 12-15,9 1-10 16,0 0-4-16,0 0 0 0,9 0-16 15,40 5 13 1,19 26 2-16,8 9 1 0,-9 3-4 16,0 3 6-16,-17-3-2 15,-19 2 0-15,-13-7 4 16,-9 1-6-16,-9-6 2 16,0-3 0-16,-27 2-6 15,-22-6 6-15,-9 5-4 16,8 1-119-16,23 2-147 15,27-11-427-15</inkml:trace>
  <inkml:trace contextRef="#ctx0" brushRef="#br1" timeOffset="62565">19499 4296 716 0,'0'0'189'0,"0"0"-89"16,0 0 71-16,0 0-68 15,0 0-99-15,0 0 20 16,211-62-24-16,-103 56 2 16,-5-2-2-16,-13 2 2 15,-5 6-4-15,-27 0-51 16,-26 0-115-16,-23 0-54 16,-9 0-146-16</inkml:trace>
  <inkml:trace contextRef="#ctx0" brushRef="#br1" timeOffset="62757">19737 4074 479 0,'0'0'231'0,"0"0"-23"0,0 0-25 16,0 0-74-16,0 0-95 16,0 0-14-16,-27 0 0 15,54 46 1-15,-5 5 10 16,-4 12-9-16,0 8 6 15,5 16-16-15,-5-2-48 16,9-2-240-16,13-14-467 16</inkml:trace>
  <inkml:trace contextRef="#ctx0" brushRef="#br1" timeOffset="61752">17767 4234 765 0,'0'0'101'0,"0"0"51"16,0 0-36-16,0 0-56 0,0 0-10 15,0 0-34-15,27-100-11 16,5 97-4-16,-14 3-1 15,8 0-6-15,6 0 0 16,-5 14-7-16,4 12 3 16,-22 11 6-1,-9 3 6-15,0 3-15 16,0-5 13-16,0-7 0 0,0-5-2 16,-9-17 3-16,9-4-1 15,0-5 10-15,0 0-10 16,0 0 34-16,0-26-4 15,0-6-22-15,0-7 25 16,0-4-25-16,27 3 8 0,14 3-12 16,-15 11 4-1,-3 3-3-15,4 15-5 0,4 2-4 16,-4 6 0-16,14 0-12 16,-6 14 12-16,6 21 2 15,-1 4 0-15,-4 5-5 16,-5 7 7-16,-22 0-35 15,0 1-65-15,-9 5-148 16,0 0-177 0</inkml:trace>
  <inkml:trace contextRef="#ctx0" brushRef="#br1" timeOffset="61979">17660 4694 597 0,'0'0'139'16,"0"0"44"-16,0 0-22 0,0 0-110 16,0 0-27-16,0 0-14 15,327-80 6-15,-161 63-1 16,0-3-11-16,-13 9-4 16,-10 11 0-16,-44 0-61 15,-32 11-85-15,-49 21-111 16,-18 8-199-16</inkml:trace>
  <inkml:trace contextRef="#ctx0" brushRef="#br1" timeOffset="62269">18171 4866 220 0,'0'0'307'0,"0"0"-154"16,0 0 28-16,0 0-32 15,0 0-45-15,0 0-35 16,-58-40-42-16,116 28-21 15,9 12-6-15,1 0 10 16,-19 0-2-16,-9 26 2 16,-13 6-10-16,-27 5 0 15,0 14 3-15,-18 1 4 16,-40 10-1-16,-9 7-3 16,17-11 8-16,10-7-12 15,22-19 1-15,18-7 0 16,0-16-5-16,0-4 11 15,9-5-6-15,58 0 11 0,32 0-10 16,27-20-1-16,8-11-90 16,1-15-300-16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6:33.99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427 64 505 0,'0'0'99'0,"0"0"-3"0,0 0 5 16,0 0-12-16,0 0 4 15,0 0-25-15,-32-31 16 16,32 25-16-16,0 0-50 15,0 3 34-15,0 3-35 16,0 0-11-16,59 0-2 16,48 0-2-16,68 0-2 15,27 0 0-15,41 0 1 16,-1 0 1-16,0 5-2 16,-22 8 0-16,-27 3-8 15,-45-1 13-15,-54-1-5 16,-36-3 0-16,-40-5 3 0,-18 0-6 15,0-6 3-15,-35 6 0 16,-91 5 17-16,-89 6-16 16,-64 6 11-16,-21-3-12 15,22 0 8-15,44-6-1 16,41-3-7-16,18 1 0 16,9-4 5-16,32 4 2 15,26-3-7-15,41-1 0 16,49-5 4-16,18 3-9 15,49 3 5-15,86-3 0 16,67 2-1-16,71-8 2 16,37 0 6-16,26 0-7 15,-17 0 2-15,-36 0-2 0,-55 0 0 16,-62 0 2 0,-58 0-1-16,-41 0 3 0,-40 0-4 15,-18 0 0-15,-9 0 5 16,-9 0 5-16,-58 0-10 15,-94 2 0-15,-73 18 8 16,-84 7-2-16,-32 7-6 16,-9 1 0-16,13-1 6 15,55 0 3-15,66-9-9 16,82-5 0-16,75-12-5 16,59 2 8-16,9 1-3 15,50-3 0-15,53 4-2 0,72-7 2 16,76-5 0-1,81 0 0-15,32-22-1 0,4-7 2 16,-50 4-1-16,-76 7 0 16,-116 7 5-16,-68 5-1 15,-35 3-4-15,-23 3 0 16,0 0 1-16,-49 0 0 16,-77 0-1-16,-76 0 0 15,-72 23 7-15,-13 3-7 16,22-7 0-16,55 2 0 15,53-7 3-15,62 0 1 16,37-2-4-16,40-4 0 16,18 7 1-16,36 0-9 15,63-2 0-15,44 1 5 16,50-10-3-16,31-4-96 0,10 0-220 16,-5-35-545-16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6:35.85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610 49 382 0,'0'0'131'0,"0"0"-20"15,0 0-10-15,0 0-9 16,0 0-10-16,0 0-45 16,0 0-14-16,-135-31 1 0,203 31-18 15,39 0 23 1,37 0 38-16,31 0-29 0,18 0 10 15,-27 0-16-15,-14 0 2 16,-26 0 3-16,-41 0-29 16,-4 3 11-16,-32-3-9 15,-13 3-9-15,-18 0 18 16,-18 0-17-16,0 0-1 16,0-3 8-16,0 5-5 15,-36 4 9-15,-71 2-12 16,-77 12 3-16,-36 7 6 15,-22-3-10-15,8 2 0 16,50-6 0-16,50-4 11 16,44-4-10-16,32-4-1 15,40-2 2-15,18 0-10 0,0-4 6 16,67 7 2 0,59 0-3-16,67-7 9 0,58-2 2 15,23-3-8-15,4 0 1 16,-36 0 0-16,-67 0 8 15,-49 0-9-15,-50 0 0 16,-36 0 9-16,-22 2-11 16,-18 3 2-16,0 2 0 15,0 5-8-15,-76 5 10 16,-41 5-2-16,-67 10 2 16,-27-1 7-16,-22-2-6 15,0-4-3-15,22 3 0 16,27-4 7-16,40-7-1 15,46-2-6-15,48-13 0 16,50 2 9-16,0 1-10 0,18 6 1 16,63 4-4-16,36-1-6 15,35-2 12-15,32-4-2 16,0-5 0-16,9-3 11 16,-27 0-14-16,-49 0 3 15,-32 0 0-15,-45 0 1 16,-31 0 1-16,-9 0-2 15,0 0 0-15,-40 0 8 16,-77 15-8-16,-44 5 0 16,-55 1 1-16,6 6-9 0,8 2 15 15,45-1-7 1,62 1 0-16,37-3 6 0,36-1-11 16,22 1 5-16,80-3-4 15,64-3-3-15,58-7-1 16,49-13 8-16,9 0 0 15,-17 0 4-15,-37 0-11 16,-53-7 7-16,-46 3 0 16,-30 2 6-16,-51 2-1 15,-26 0-5-15,0 0 0 16,-17 0-1-16,-60 17-7 16,-57 12 3-16,-59 8 5 15,-32-3 3-15,-26 1 1 16,9-7-4-16,22-2 0 0,54-9 5 15,67-6-4-15,63-8-1 16,36 0 0-16,0 2-1 16,68 1-1-16,66 0 2 15,68-6 18-15,40 0-11 16,10 0 20-16,-28-14-19 16,-40-4-8-16,-58 7 15 15,-59 3-5-15,-31 2-5 16,-23 3 0-16,-13-3 4 15,-13 1 1-15,-54-7-7 16,-50 0-3-16,-76 2 0 16,-27 1-3-16,-40 4 1 15,9-3-15-15,-5 6-71 0,18-6-55 16,-27-3-180-16,-53-13-535 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6:38.83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1054 166 220 0,'0'0'307'0,"0"0"-171"15,0 0 1-15,0 0-38 16,0 0-42-16,0 0 11 15,0 0-25-15,-126-38-10 16,126 32 29-16,32-2-51 16,44-7 15-16,50 4-17 15,67-3 3-15,40 3 7 16,50-4-1-16,22-2-11 0,-5 6 13 16,-35-2-13 15,-63 6-5-31,-59 7 4 15,-66 0 5-15,-37 0-5 0,-40 0-6 0,-18 0 0 0,-90 22 6 16,-76 16-5-16,-94 5 3 16,-54 2-1-16,-4-2 11 15,-14-6-9-15,31-5-5 16,19-4 0-16,21 1-2 16,28-3 3-16,58-6-1 15,54-5 1-15,54-8 9 16,54-3 24-16,31-2-23 15,22-2-7-15,72 0-8 16,63 0 8-16,63-17-4 16,72-5 0-16,49-2 12 0,36-2-15 15,-32 5 3 1,-44 3 0-16,-68 6-7 0,-71 9 9 16,-55 3-2-16,-48 0 0 15,-28 0 9-15,-22 0-13 16,-9 0 4-16,0 0 0 15,-23 0-12-15,-62 0 32 16,-81 26-20-16,-85 11 0 16,-77 12 8-16,-48 11 4 15,-1 0-12-15,49 0 0 16,72-12-12-16,104-10 18 16,76-19-6-16,44-7 0 15,32-6 0-15,0 1-12 16,67 0 7-16,59-4 5 0,80-3-2 15,64-6 14-15,66-34-12 16,46-6 0-16,-28 3 5 16,-22 9-13-16,-81 14 8 15,-89 9 0-15,-72 8-7 16,-64 3 10-16,-26 0-3 16,0 0 0-16,-35 0 10 15,-91 6-10-15,-89 28 0 16,-77 17 7-16,-54 21-8 15,-30 5 11-15,26 1-10 16,40-5 0-16,50-7 11 16,49-6-13-16,54-8 2 15,72-18 0-15,44-13-14 0,41-11 10 16,99-10 4-16,71 0-6 16,104-22 18-16,94-29 0 15,45-12-12-15,4 5 0 16,-40 13-11-16,-94 16 14 15,-90 15-3-15,-99 8 0 16,-54 6 7-16,-40 0-7 16,0 0 0-16,0 0 0 15,-76 0 1-15,-72 0 7 16,-103 26-8-16,-95 22 0 16,-62 12 10-16,13 3-8 15,54-6-2-15,121-17 0 0,103-11-12 16,109-6 12-16,34-3 0 15,122-3-6-15,81-11 12 16,112-6 1-16,95-32-7 16,57-28 0-16,1-8-11 15,-41 8 22-15,-103 14-11 16,-130 17 0-16,-104 18 11 16,-75 11-12-16,-41 0 1 15,-14 0 0-15,-89 3 7 16,-103 19-7-16,-113 12 0 15,-58 6 0-15,0 1 6 16,59-7-15-16,107-5 9 16,85 2-57-16,68 9-94 0,44 9-199 15,14 2-449-15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6:41.40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800 230 213 0,'0'0'221'15,"0"0"-96"-15,0 0-18 16,0 0 52-16,0 0-16 15,0 0 6-15,-125-18-28 16,125-5-76-16,0-2 11 16,9-1-37-16,85 0-7 0,103 1 0 15,90 2-12-15,81 2 0 16,41 5 7-16,-33-2 1 16,-48 10-8-1,-77 8 0-15,-76 0 11 0,-67 0-13 16,-41 6 2-16,-31 8 0 15,5 0-7-15,-24-6 11 16,6 2-4-16,-14-10 0 16,-9 2 9-16,0-2-17 15,0 0 8-15,0 3 0 16,-49 6-7-16,-68-1 21 16,-58 9-14-16,-45 3 0 0,-31 3 9 15,-23 3-16-15,5 2 7 16,0 4 0-16,35-3-5 15,19-1 12-15,44-2-7 16,46-12 0-16,53-3 10 16,54-7-20-16,18-4 10 15,0 0 0-15,99 0-11 16,103-20 15-16,116-12-4 16,59-2 0-16,0 11 3 15,-76 8-6-15,-108 10 3 16,-77 2 0-16,-30 3-6 15,-15 0 17-15,-12-3-11 16,-6 3 0-16,-3-3 6 16,-10 3-13-16,-4-2 7 0,-13-2 0 15,-23 4-3-15,0 0 6 16,-32 0-6-16,-93 0 0 16,-95 26 3-16,-90 11 2 15,-76 6-2-15,-31 3 0 16,0 3-2-16,40-1 15 15,76 1-13-15,81-9 0 16,72-10 1-16,81-15-6 16,49-6 5-16,18-3-6 15,49-3 3-15,113-3 2 16,139 0 1-16,107-26 0 16,54-23 5-16,-9-2-11 15,-85 5 6-15,-85 12 0 0,-108 8 0 16,-41 4 12-16,-26 10-12 15,-23 3 0-15,-17 7 3 16,-28 2-13-16,-13 0 10 16,-18 0 0-16,-9 0-3 15,0 0-7-15,-85 16 10 16,-90 22 1-16,-77 7 6 16,-98 4-5-16,-53 3-2 15,-33-1 0-15,10 4 2 16,67-10 14-16,108-5-16 15,89-11 0-15,73-3 2 16,62-10-17-16,27-1 14 16,49-1-2-16,162-14-4 0,148 0 14 15,134-31 2-15,19-17-9 16,-37-7 0-16,-111-2 1 16,-90 14 2-16,-90 9-3 15,-77 16 0-15,-53 18 9 16,-40 0-13-16,-14 0 4 15,-50 32-12-15,-107 8 12 16,-63 9 1-16,-89-10 4 16,-50-7 5-16,-36-6-5 15,-4-7 26-15,4 5-10 16,67 4-18-16,55 1 17 16,80 2-18-16,58 1-2 0,68-10 0 15,35 2-2 1,32-2-3-16,41-5 0 0,102-3 5 15,131-14 2-15,112 0 3 16,89-5-5-16,5-21 0 16,-53 0 9-16,-109 6-10 15,-84 9 1-15,-77 0 0 16,-32 4-5-16,-39 2 9 16,-28 2-4-16,-31 0 0 15,-14 3 7-15,-13 0-16 16,-40 0 9-16,-126 0 0 15,-94 15-12-15,-126 7 12 16,-90 5 0-16,-17 1 0 0,21 1 12 16,105-1-8-1,115-8-4-15,113-5 0 0,94-4-8 16,45 1 3-16,36 2 5 16,139-6-9-16,135-8 20 15,116 0-5-15,59-11-6 16,-41-15 0-16,-99 3-9 15,-71-3 12-15,-63 6-3 16,-27 4 0-16,-36 6 14 16,-54 8-24-16,-45 2 10 15,-40 0 0-15,-9 0-12 16,-67 2-2-16,-99 18 14 16,-63 6-4-16,-80-3 23 15,-50 0-24-15,-41 0 5 0,6 0 0 16,17-1-1-16,67-1 6 15,86-1-5-15,89-12 0 16,77-2 8-16,58-3-21 16,9-3 7-16,130 0 6 15,90-9-1-15,112-28 6 16,54-14-5-16,4-9 0 16,-45-9 3-16,-62 4-8 15,-59-2 5-15,-31 4 0 16,-36 5-1-16,-31 13 4 15,-50 12-3-15,-36 7 0 16,-40 8 9-16,-9 4-19 16,-58 0 10-16,-85 5 0 0,-59 9-12 15,-81 0 11 1,-45 0 1-16,-31 20 0 0,1 6 11 16,30-2-14-16,68 2 3 15,44-8 0-15,82 0-4 16,40-6 8-16,53-7-4 15,41-5 0-15,41 0-11 16,152-5 11-16,107-43 0 16,104-22 1-16,22-19-6 15,-58-4 9-15,-90 6-4 16,-71 16 0-16,-82 13 10 16,-39 19-6-16,-28 10-4 0,-40 6 0 15,-18 9-13 1,-59 5 15-16,-124 9-2 0,-114 0 0 15,-129 15 9-15,-99 22-16 16,-13 3 7-16,35-9 0 16,113-5 11-16,130-15 1 15,134-8-9-15,108 3-3 16,54 3-4-16,179-3 0 16,162-6 4-16,126 0 0 15,40-4-9-15,-90-7-51 16,-162 2-291-16,-187-11-648 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2:41.1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171 251 819 0,'0'0'103'15,"0"0"63"-15,0 0-24 0,0 0-51 16,0 0-30-16,0 0-32 15,-171-48 18-15,171 48-26 16,0 0-16-16,0 0 1 16,0 0-6-16,36 0 0 15,40 0-3-15,32 0 10 16,9 0 9-16,-1 0-12 16,-8 0-2-16,-32 0 14 15,-8 0-10-15,-19 0 2 16,-22 0 10-16,-9 0-14 15,-5-8 29-15,-13-3-10 16,0-9-4-16,0-4 21 16,0-1-34-16,-31-1 5 15,-19 0-7-15,15 4 9 0,-6 5-7 16,14 5-6-16,5 4 0 16,22 4-4-16,0 4 4 15,0 0 0-15,0 0 0 16,9 0-21-16,40 20 21 15,18 11 0-15,14 7 4 16,4-3 3-16,-17-5 2 16,-1 2-4-16,-18-1 5 15,-22-5-2-15,5 0 6 16,-32 0-14-16,0-6 2 16,0 6-7-16,-59 0 5 15,-26 1-16-15,-14 3-50 16,-8 1-138-16,13 3-250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2:40.3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0 185 664 0,'0'0'173'0,"0"0"-16"0,0 0-46 16,0 0 17-1,0 0-33-15,0 0-51 0,32-52 18 16,-32 47-5-16,0 5-30 16,0 0 12-16,0 0-25 15,0 0-8-15,0 0 3 16,0 0-6-16,0 0-3 16,0 0 0-16,0 0-2 15,0 0-5-15,0 11 5 16,-9 6 2-16,-5 6-2 15,14-2 3-15,0 1-1 16,0 0 0-16,0 5-4 0,41-1 0 16,8-4 4-1,0 1 0-15,5 3-4 0,-13-6 9 16,-1 2-5-16,-13-1 0 16,4-5 5-16,-22 10-8 15,-9-3 3-15,0 3 0 16,0 2-6-16,0-2 11 15,-9-3-5-15,-22 3 0 16,-5-9 10-16,5-3-12 16,-10-2 2-16,5-4 0 15,-4-4-7-15,13-4-3 16,-13 0-49-16,13-6-47 16,4-20-64-16,14-11-59 15,9-13-50-15,0-1-88 16</inkml:trace>
  <inkml:trace contextRef="#ctx0" brushRef="#br0" timeOffset="186">41 125 408 0,'0'0'217'0,"0"0"-45"16,0 0-26-16,0 0-11 16,0 0-25-16,0 0-42 15,58-95-37-15,-31 81-2 16,31 9-24-16,-8-2-1 15,8 7-4-15,0 0-16 16,9 0-76-16,-17 21-175 16,-14 4-191-16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2:56.8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950 614 489 0,'0'0'256'15,"0"0"-112"-15,0 0-8 0,0 0-58 16,0 0-32-16,0 0-24 15,0 0-22-15,85-43 0 16,-44 49-3-16,-5 17 3 16,-18 2-8-16,4 9 1 15,-22 10 7-15,0 2 1 16,0 2 2-16,0 4-3 16,-49 0 0-16,-1-7 7 15,14-2-2-15,-4-15-3 16,13-10 2-16,27-10-2 15,0-5 4-15,0-3 23 16,0 0 40-16,0 0-24 16,0 0 10-16,0 0-29 15,0 0-13-15,0 0 15 0,36 0-28 16,13 0 15-16,28 0 19 16,12 0-20-16,-3 0 24 15,-19-3-29-15,-9 1-8 16,-8 2 4-16,-23-4 0 15,-18 4-5-15,13 0 0 16,-13 0-23-16,-9 0-44 16,0 0-90-16,0 11-89 15,0 10-170-15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3:08.8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251 186 699 0,'0'0'164'15,"0"0"21"-15,0 0-18 16,0 0-43-16,0 0-26 15,0 0-50-15,0 0 5 16,-68-144-18-16,59 144-32 16,-22 0 10-16,13 0-13 15,-18 15 0-15,5 13-5 16,13 9 9-16,-14 11-4 16,32 7 0-16,0 3-1 15,0 1-8-15,32-4 9 16,17-10 0-16,5-7-10 15,18-13 7-15,-5-11 3 0,0-14 0 16,-8 0 7-16,-1-2-3 16,-13-30-2-16,-14-7 5 15,-4-10 19-15,-13-8-12 16,-14-7 13-16,0 5-2 16,0 1-23-16,-50 14 15 15,-17 12-17-15,-14 8 0 16,23 16-8-16,4 8 7 15,14 0-1-15,8 0-6 16,5 28-52-16,9 8-9 16,18 5-79-16,0 2-77 0,27-5-125 15</inkml:trace>
  <inkml:trace contextRef="#ctx0" brushRef="#br0" timeOffset="294">785 54 805 0,'0'0'204'0,"0"0"-5"16,0 0-34-16,0 0-68 16,0 0-23-16,0 0-53 15,0-38-8-15,0 42-9 16,0 21 8-16,18 13-11 0,0 4 8 15,-5 7-6-15,5 2 7 16,-9 0-10-16,0 4 0 16,0-3 0-16,-9-13 0 15,0-7-19-15,0-10-43 16,0-4-116-16,0-4-111 16,0 0-204-16</inkml:trace>
  <inkml:trace contextRef="#ctx0" brushRef="#br0" timeOffset="906">1278 93 701 0,'0'0'190'0,"0"0"-13"15,0 0-23-15,0 0-39 16,0 0-58-16,0 0-4 16,-49-73-12-16,40 73-40 15,-23 0 11-15,6 25-12 16,-15 9 0-16,23 18-2 15,18 5 2-15,0 6 0 16,0 2-4-16,41-4 14 16,3-16-10-16,37-11 0 0,-5-10 3 15,1-16 0-15,-10-8 1 16,-9 0 1-16,1-22 35 16,-19-13-9-16,-4-11 21 15,-14-8-1-15,-13-6-22 16,-9 0 25-16,0 3-37 15,-49 6-5-15,-18 10-4 16,-10 9 1-16,10 10-12 16,-5 14 3-16,28 8-53 15,-6 0-48-15,19 16-77 16,4 22-182-16,27 5-479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6:09.8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 30 392 0,'0'0'237'15,"0"0"-71"-15,0 0-10 0,0 0-27 16,0 0-22 0,0 0-62-16,0-30-33 0,0 30-12 15,0 0-1-15,0 17 1 16,0 19 0-16,0 5 3 16,0 5 12-16,0 1-15 15,0-3 1-15,0 0 5 16,0-3-6-16,19-8 0 15,-9-2-81-15,-5-6-195 16,-5-3-538-16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3:15.45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145 332 275 0,'0'0'277'15,"0"0"-117"-15,0 0-38 16,0 0 4-16,0 0-38 15,0 0-24-15,0-34 13 16,0 34-50-16,0 0 0 0,-9 0-27 16,-9 6 11-1,-5 19-17-15,-4 9 6 0,9 1 0 16,5-1-4-16,13 3 7 16,0-3-3-16,0 4 0 15,0-9 1-15,31-4-9 16,-4-10 8-16,14-4 0 15,-14-11 3-15,13 0 5 16,-22 0-4-16,4-26 5 16,-4-3-5-16,-9-5 41 15,-9-3 0-15,0-1-16 16,0-4 24-16,0-1-49 16,-36 3 9-16,5 0-13 15,-9 9 12-15,13 7-16 0,0 14 4 16,4 6-11-16,5 4 2 15,-13 0-56-15,13 23-41 16,0 17-45-16,18 3-126 16,0 0-120-16</inkml:trace>
  <inkml:trace contextRef="#ctx0" brushRef="#br0" timeOffset="1049">553 332 408 0,'0'0'208'0,"0"0"-57"0,0 0-19 15,0 0 0-15,0 0-72 16,0 0-8-16,-67-68-32 16,53 68-11-16,-4 0-5 15,0 8-4-15,-13 24 0 16,22 2-7-16,0 5 8 15,9 2-1-15,0-4 0 16,0-9-10-16,0-4 4 16,18-8 6-16,4-3 0 15,5-11-6-15,-9-2 15 16,5 0-9-16,-6-10 8 16,1-17 0-16,-4-10 21 0,-5-9 10 15,-9 0 16-15,0-6 15 16,0-2-44-16,0 3 17 15,-9-4-7-15,-14 7-33 16,5 4 30-16,10 14-24 16,-15 6-8-16,23 14 20 15,0 6-16-15,-9 4-5 16,9 0 0-16,0 6-29 16,0 31 28-16,0 17-2 15,0 7 3-15,0 2-7 16,9 0 8-16,22-4-1 15,10-4 0-15,-5-13 4 16,13-7-15-16,0-12 11 16,-22-11 0-16,14-7-12 15,-5-5 22-15,-14 0-10 0,5-2 0 16,-9-22 12-16,4-5-13 16,-4-1 1-16,0-8 0 15,-4 7-2-15,-5 5 8 16,0 9-6-16,-9 8 0 15,0 6 3-15,0 3-19 16,9 0 16-16,9 8 0 16,4 16-25-16,-4-4 25 15,-9-3-8-15,9 0 8 16,-5-8-12-16,-4-1 4 0,-9-8 8 16,0 0 0-1,0 0 4-15,0 0 7 0,0 0-7 16,0-14-4-16,-22-12 18 15,-14 0-22-15,5-3 4 16,-5 5 0-16,4 6 3 16,5 4 6-16,5 5-9 15,13 9 0-15,-9 0-13 16,0 0 2-16,-4 35 11 16,4 10 0-16,9 7-13 15,9-1 13-15,0 0-2 16,0-7 1-16,40-10-37 15,-4-11 38-15,13-9-13 16,-8-12 13-16,17-2-1 16,-22 0 10-16,4-16-9 0,-22-19 0 15,0-11 14-15,-18-7-2 16,0-8 0-16,0-2-1 16,-9 1 30-16,-27-1-32 15,-4 14-1-15,13 12 5 16,5 14 4-16,4 18-13 15,18 5-4-15,-9 0-12 16,9 31 2-16,0 20 0 16,0 17 10-16,0 4 0 15,27-4-7-15,22 1-2 16,9-5-23-16,1-4-54 16,-10-9 14-16,9-5-105 15,-22-10-89-15,5-13-342 0</inkml:trace>
  <inkml:trace contextRef="#ctx0" brushRef="#br0" timeOffset="1676">1526 409 475 0,'0'0'126'16,"0"0"7"-16,0 0-37 15,0 0 3-15,0 0-43 0,0 0-33 16,0 0 7-16,-8-11-28 16,16 11-2-16,33 0 5 15,17 0 4-15,9 0 5 16,10 0-9-16,13 0 3 15,-5 0 37-15,-18 0-37 16,0 0 18-16,-17-6 11 16,-10 0-24-16,-22 1 35 15,0-1-12-15,-18 0-11 16,0 0 39-16,0-5-39 16,0-3 29-16,0-10-49 15,-27 2 8-15,-13-1-7 0,-10 0-6 16,14 6 0-16,5 6 5 15,13 4 6-15,9 5-11 16,0-1 0-16,9 3 9 16,0 0-20-16,0 0 11 15,0 0 0-15,9 0-16 16,18 3 15-16,22 15 1 16,1 4 0-16,8-2 9 15,-22 1-16-15,13 1 7 16,-17 4 0-16,4-1-4 15,-14 1 13-15,-4-4-9 16,-18-1 0-16,0-1-3 16,0-3-5-16,-18 0 8 0,-40 0 0 15,-1-2-7-15,1-1-33 16,9 1-67-16,22 2-78 16,4 0-119-16,23-3-388 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3:18.3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7 263 24 0,'0'0'399'0,"0"0"-248"16,0 0-31-16,0 0-20 16,0 0-12-16,0 0-25 15,-9-5-22-15,9 2 23 16,9-1-31-16,27-1-1 15,22-1 22-15,1 0-32 16,8-2 12-16,0-1-27 16,14 0 2-16,-14 1-5 15,0 2-4-15,-17-2 0 16,-23 1-4-16,-18 2-33 16,-9 3-105-16,-27-2-106 15,-40 4-308-15</inkml:trace>
  <inkml:trace contextRef="#ctx0" brushRef="#br0" timeOffset="218">227 34 252 0,'0'0'207'0,"0"0"-51"16,0 0-19-16,0 0-23 15,0 0-16-15,0 0-78 16,-9-34-14-16,9 51 7 15,0 12-6-15,18 5 30 16,4 1-10-16,-4 1-23 16,-9 1 13-16,0 4-17 0,-9-1 0 15,14 3-2-15,-14-1-98 16,0 1-172-16</inkml:trace>
  <inkml:trace contextRef="#ctx0" brushRef="#br0" timeOffset="471">810 12 693 0,'0'0'173'0,"0"0"-20"15,0 0-36-15,0 0-58 16,0 0-54-16,0 0 9 15,0 78 15-15,0-28-28 16,0 2 18-16,18 5-15 16,0 0-4-16,-9 6 0 15,-9-3-106-15,0-6-208 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3:28.4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 80 429 0,'0'0'192'15,"0"0"-22"-15,0 0-12 16,0 0-12-16,0 0-49 16,0 0 11-16,0 0-24 15,0-80-28-15,0 80 4 16,0 0-32-16,9 0-2 15,-9 0 3-15,0 0-29 16,0 0 17-16,0 0-17 16,0 6-9-16,0 25 1 0,0 12 8 15,0 8 0 1,0 4-1-16,0-1 10 0,0-3-10 16,0-8 1-16,0-3-56 15,0-5-30-15,0-4-95 16,0-5-108-16,0-6-210 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3:28.8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2 295 604 0,'0'0'171'15,"0"0"-16"-15,0 0-15 16,0 0-56-16,0 0-11 16,0 0-55-16,0-37-16 15,0 37-2-15,0 13-6 16,0 11 6-16,0 2 0 16,0 0 6-16,13-1-11 15,14 1 6-15,4-6-1 16,-4-3 3-16,0-13 9 15,14-4-11-15,-1 0 9 16,-4 0-9-16,4-21 36 16,-13-8 13-16,4-5 0 15,-22-3 12-15,0-3-27 0,-9 0 13 16,0-1-25-16,0 7-21 16,-26 5 8-16,-15 13-10 15,-8 7-2-15,13 9-5 16,-13 0-5-16,-1 6-3 15,23 25-66-15,5 5-58 16,22 3-40-16,0-7-142 16,0-7-206-16</inkml:trace>
  <inkml:trace contextRef="#ctx0" brushRef="#br0" timeOffset="213">585 43 600 0,'0'0'225'0,"0"0"-7"16,0 0-35-16,0 0-55 16,0 0-41-16,0 0-66 15,18-43 3-15,0 76-23 16,-5 17 6-16,5 11 19 16,-18 12-25-16,0 7-1 15,0 12 0-15,0 8-139 16,-31 6-280-16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3:40.7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125 275 111 0,'0'0'428'0,"0"0"-324"15,0 0-9-15,0 0 32 16,0 0-11-16,0 0-68 16,0 0 17-16,-125-29-56 15,125 29-6-15,0 0-5 16,0 0 10-16,18 0-8 16,22 0 10-16,27 0-3 15,28 0 24-15,12 0-31 16,19-8 0-16,-9-1 12 15,-10-3 1-15,-13 4-10 16,-35 0 5-16,-10-1 6 16,-22 4 5-16,-14-4-13 15,-13 3 2-15,0 1 40 0,0-10-47 16,0-2 20-16,-13-4-21 16,-14 3 18-16,-22-3-22 15,-1 1 4-15,6 6 0 16,3-1-11-16,1 1 23 15,13 8-12-15,9 0 0 16,18 5 11-16,0 1-12 16,0 0 1-16,0 0 0 15,0 0-17-15,0 0 8 16,18 0 9-16,22 7 0 16,5 16 11-16,13 3-17 15,10 5 6-15,-10 7 0 0,-9-3-10 16,-8 4 18-16,-14-2-8 15,-27 0 0-15,0 0 3 16,-9 1-21-16,-59-1-25 16,-30 5-74-16,4-1-39 15,-5-7-144-15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3:42.9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40 123 255 0,'0'0'382'0,"0"0"-325"15,0 0 10-15,0 0-30 16,0 0 22-16,0 0-5 0,0 0-48 15,-40-5 35-15,40 5-22 16,0 0 13-16,9 0 28 16,13 0-34-16,14-6 39 15,-4-6-14-15,-6-2-36 16,6-2 48-16,-5-3-45 16,-9 2-12-16,4 3 36 15,-13 2-36-15,0 7 8 16,-9 2-12-16,0 3 17 15,0 0-25-15,0 0 6 16,0 0-12-16,0 23-1 0,0 17 2 16,0 9 11-1,0 2 0-15,0 3 15 0,0-5-17 16,0-6 2-16,0-6 0 16,0-8-9-1,0-12 16-15,0-6-7 0,0-5 0 16,0-3 13-16,-9-3-16 15,9 0 3-15,-22 0 0 16,-5 0-7-16,0 0 15 16,-14 0-8-16,10 0 0 15,22 0 15-15,9 0-16 16,0 0 1-16,0 0-9 16,49 0-7-16,28 0 8 15,30 6 7-15,10 0-40 0,-9-1-108 16,-14 4-56-16,-45 2-227 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3:43.7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167 48 474 0,'0'0'207'0,"0"0"-86"0,0 0-11 15,0 0 7-15,0 0-77 16,0 0 7-16,-9-48-27 16,-9 48-1-16,-13 17-26 15,4 23 7-15,-14 15 0 16,10 10-8-16,31 4 16 15,0 2-8-15,0-5 0 16,31-9 13-16,28-14-22 16,8-12 9-16,9-10 0 15,-8-19 9-15,-10-2 5 16,0 0-2-16,-17-14 63 16,-15-21-39-16,-3-5 40 15,-14-8-45-15,-9-14-25 0,0-1 23 16,-41 0-19-16,-8 7-10 15,-9 17 0-15,13 13 1 16,-4 12-23-16,-1 11 22 16,10 3-72-1,4 15-13-15,27 30-106 0,9 15-15 16,0 3-130-16</inkml:trace>
  <inkml:trace contextRef="#ctx0" brushRef="#br0" timeOffset="359">952 156 463 0,'0'0'204'0,"0"0"-78"0,0 0 22 16,0 0-59-16,0 0-49 15,0 0-20-15,-126-18-12 16,104 60-8-16,4 12 0 15,9 6 15-15,9 6-21 16,0 0 6-16,0-12 0 16,58-7-5-16,1-19 16 15,-1-11-11-15,0-12 17 16,-4-5-16-16,-13 0 89 16,-1-11-33-16,-13-18-15 0,-18-11 35 15,-9-5-72-15,0-12 37 16,-9 0-37-16,-40 6 13 15,4 7-21-15,-5 13 3 16,1 16-18-16,9 12 13 16,13 3-98-16,18 12-70 15,0 25-54-15,9 0-91 16</inkml:trace>
  <inkml:trace contextRef="#ctx0" brushRef="#br0" timeOffset="571">1414 97 545 0,'0'0'216'15,"0"0"-58"-15,0 0-62 0,0 0-56 16,0 0-35-16,0 0-5 16,0 183 65-16,18-94-56 15,5 2 28-15,4-6-32 16,-18-2 11-16,-9-8-32 15,0-9-41-15,0-6-298 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3:46.9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1448 191 330 0,'0'0'126'0,"0"0"-41"16,0 0-12-16,0 0-9 15,0 0-33-15,0 0-24 16,-9-37-14-16,50 37 7 16,17 0 0-16,9 0 18 15,1 0-11-15,-1 0 5 16,-27 0 13-16,-31 0-17 16,0 0 8-16,-9 0 7 15,0 0 25-15,0-3 54 16,0-14-100-16,-18-5 6 15,-22-2-8-15,-1 1 15 0,6 3-4 16,3 6-10 0,14 0 0-16,9 6 15 15,9 5-12-15,0-3-4 0,0 6 0 16,0 0-19-16,18 0 14 16,32 25 5-16,17-1 0 15,0 7 3-15,9 1 0 16,5-1-3-16,-23 2 0 15,1 0 11-15,-23-5-15 16,-18-3 4-16,-5-1 0 16,-13-1-12-16,0-1 15 15,-40 4-3-15,-28 3 0 16,1-1-75-16,0 1-141 16,17-3-301-16</inkml:trace>
  <inkml:trace contextRef="#ctx0" brushRef="#br0" timeOffset="3360">84 248 163 0,'0'0'84'16,"0"0"-46"-16,0 0 20 0,0 0 12 15,0 0-64-15,0 0 21 16,0 0 49-16,108 9 3 16,-59-32 28-16,10-2-43 15,-19-1-24-15,-22 1 28 16,-9-2-39-16,-9-1 4 16,0 2-14-16,-41 0-7 15,6 12-16-15,-15 8 4 16,10 6 0-16,-5 3-9 15,-4 32 15-15,17 10-6 16,-4 7 0-16,5 5 8 0,31-7-19 16,0-4 11-1,0-2-1-15,22-13-14 16,23-11 1-16,5-12 7 0,26-8 3 16,14 0-36-16,4-14 22 15,5-17-70-15,-23-1-21 16,-27-2 39-16,-31 6-59 15,-18 0 12-15,0 2 26 16,0 6 30-16,0 2 57 16,0 3 4-16,-9 8 22 15,9-2 56-15,0 7-15 16,0-2 1-16,0 1-12 16,0 3-23-16,0 0 23 15,0 0-15-15,0 0-16 0,0 0 4 16,0 20-19-16,0 14 10 15,9 4 8-15,9 5-21 16,4 6 28-16,-4 2-24 16,14-5-3-16,-14-7 7 15,0-13 2-15,4-9-13 16,-13-12 0-16,0-5 14 16,-9 0 20-16,18-5 105 15,-9-29-94-15,13-12-3 16,-4-5-39-16,-9-3 22 15,0-3-25-15,0 5 10 16,5 6-19-16,-5 15 9 16,-9 10-13-16,0 21 8 15,9 0-113-15,-9 9-34 0,9 29 90 16,-9 4-74-16,9-1-13 16,0-10-79-16,0-8 126 15,4-10 100-15,5-6 2 16,-9-7 12-16,-9 0 85 15,9 0 81-15,0-7-43 16,4-6-45-16,-13-10-43 16,0 2 22-16,0-1-40 15,0-7 13-15,0 7-3 16,0-1-38-16,0 3 42 16,0 11-25-16,0 3-14 15,0 6-1-15,0 0-3 16,0 0-7-16,0 23 4 0,-13 12 6 15,13 5-13-15,0 3 10 16,0-1 0-16,0-2-4 16,0-6 17-16,13-8-13 15,-4-8 0-15,0-13 4 16,9-5-8-16,-9 0 8 16,14 0-4-16,-5-23 9 15,-9-3 2-15,0-2-10 16,13 3-1-16,-13 1 7 15,-9 10-12-15,9 5 5 16,-9 7 0-16,0 2-4 16,0 0 3-16,0 0-2 15,9 17-3-15,-9 11 5 0,9 4-6 16,0-1 7-16,-9-8 0 16,0-6-7-16,13-8-8 15,-13-9 1-15,9 0 7 16,-9 0 7-16,9-3 0 15,-9-20 0-15,9 0 0 16,0-2 1-16,9-1 5 16,5 6-6-16,-5 6 0 15,-9 11-19-15,13 3-89 16,-13 0-169-16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4:47.2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 9 511 0,'0'0'179'0,"0"0"-94"16,0 0 22-16,0 0-33 16,0 0-11-16,0 0-15 15,117-5-39-15,-108 8 12 0,-9 22-21 16,0 9 0-16,0 13 26 15,-32 4-14-15,-4-3 13 16,-13-1-12-16,22-11-9 16,14-10 4-16,13-5-8 15,0-5 0-15,0-4 0 16,40-6 7-16,36-6-7 16,41 0 3-16,40-24-3 15,27-21-68-15,0-15-184 16,0-12-488-16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4:47.7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63 681 0,'0'0'35'0,"0"0"-13"15,0 0 68-15,0 0-44 16,269-14-3-16,-202 14-1 16,-27 0-27-16,-4 0 9 15,-13 0-4-15,-14 0-14 0,0 0 11 16,-9 0-16-16,0 0 10 15,0-6 12-15,-9-2-16 16,-32-4-3-16,-3 3-4 16,-6-2-8-16,1 8 5 15,8 3 3-15,23 0 0 16,18 0-1-16,0 0 4 16,0 0-10-16,0 0 2 15,18 0 5-15,14 0 3 16,4 0-1-16,4 10 0 15,0-3 6-15,-4 7-2 16,5 4 8-16,-14 4-11 16,4 4-2-16,-13 2 19 15,0-1-19-15,-5-1 7 0,-13-1 3 16,0 1-4-16,0-3 1 16,0-3-8-16,0 0-5 15,-13 0-17 1,-23-3-172-16,-13 3-217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6:10.9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 39 387 0,'0'0'203'15,"0"0"-67"-15,0 0-17 16,0 0 10-16,0 0-27 0,0 0-29 16,0 0 4-16,0-39-35 15,0 39-8-15,0 0-5 16,0 0-27-16,0 0 5 16,0 0-7-16,0 12-8 15,0 23 2-15,0 15 3 16,0 6 3-16,0 0 0 15,0-1 5-15,0 4-2 16,0-4-3-16,0-4 0 16,0-4 0-16,0-11 0 15,0-9-5-15,0-10-31 16,0-9-85-16,0-8-31 0,13 0-112 16,39 0-138-16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4:49.5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0 827 0,'0'0'217'0,"0"0"-47"16,0 0-61-16,0 0-71 15,0 0-29-15,0 0-7 16,0 174 23-16,0-99-21 15,0 0 9-15,9-4-13 16,-9-6-5-16,0-10-37 16,9-7-175-16,-9-7-225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4:49.1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301 308 630 0,'0'0'194'0,"0"0"-92"15,0 0 51-15,0 0-20 16,-224-34-40-16,197 31-14 16,9 1-29-16,5 2 9 15,13 0-29-15,0 0-29 0,0 0 1 16,40 0-2-16,27 0 0 15,19 0 13-15,30 0-11 16,10 0 16-16,-9 0-18 16,-19 0-10-16,-12-4-1 15,-37-7-74-15,-31 0-64 16,-18-1-103-16,-18 1-152 16</inkml:trace>
  <inkml:trace contextRef="#ctx0" brushRef="#br0" timeOffset="237">427 0 673 0,'0'0'196'0,"0"0"-17"0,0 0 4 16,0 0-63-16,0 0-69 15,0 0-12-15,0 5-38 16,0 38-1-16,18 21 37 15,-9 7-26-15,4 5 16 16,-13 2-27-16,0-4 11 16,9-5-23-16,-9-9 6 15,18-11-98-15,-9-12-120 16,32-11-227-16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4:48.2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684 687 275 0,'0'0'641'0,"0"0"-537"0,0 0 21 15,0 0-13-15,0 0-60 16,0 0-12-16,0-41-40 16,0 41-1-16,-18 23-8 15,0 14 13-15,0 8-4 16,5 4 0-16,13-5 9 15,0-5-9-15,0-7 0 16,22-6 0-16,14-13 3 16,4-4 4-16,10-6-7 0,-1-3 15 15,-13 0 6-15,4 0 47 16,-13-3-7-16,5-17-27 16,-23-6 20-16,-1 0-25 15,-8-5 2-15,0-1 1 16,0 4-31-16,-17 5 23 15,-24 6-24-15,14 2-4 16,-13 10-6-16,13 0-1 16,-13 5-4-16,-1 0-33 15,14 2-51-15,5 16-7 16,13 1-60-16,9-7-106 16,22-12-140-16</inkml:trace>
  <inkml:trace contextRef="#ctx0" brushRef="#br0" timeOffset="452">1110 222 540 0,'0'0'222'16,"0"0"-58"-16,-211-151 7 16,135 119-35-16,-14 10-33 15,14 8-31-15,-9 14-43 16,-5 0 9-16,-4 31-26 15,-14 26-11-15,23 21 14 16,-5 16-9-16,41 15-6 16,13 13 9-16,27 4-1 15,9 3 1-15,0-9-9 16,36-6 0-16,31-13-10 0,14-14 10 16,22-18 0-16,5-12-4 15,17-13 8-15,10-22-2 16,13-16-1-16,-4-6-1 15,-1-9 39-15,-8-29-4 16,-10-9 10-16,1-10 6 16,-18-15-13-16,-19-14 19 15,-21-11-23-15,-23-11-15 16,-23-4 24-16,-22 3-42 0,-31 9 11 16,-64 6-9-1,-71 11 7-15,-18 17-19 0,-9 17 9 16,18 21-3-16,41 25-10 15,35 3-3-15,23 31-36 16,9 33-20-16,26 12-66 16,23 13-25-16,18 3-158 15,68-9-387-15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4:46.7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485 85 974 0,'0'0'176'0,"0"0"-96"16,0 0 74-16,0 0-53 0,0 0-46 16,0 0 7-16,0 0-47 15,9-85 2-15,-9 85-17 16,9 11-2-16,-9 26 0 15,9 21 2-15,-9 8 0 16,0 11-3-16,13 2 3 16,-13 4-18-16,0 3-38 15,0 3-94-15,0-9-86 16,0-12-276-16</inkml:trace>
  <inkml:trace contextRef="#ctx0" brushRef="#br0" timeOffset="258">0 892 496 0,'0'0'264'16,"0"0"-153"-16,0 0-39 15,0 0 1-15,0 0-23 16,242-23 16-16,-156 20-25 15,12 0-21-15,19 3-3 16,9-3-13-16,-10 3-4 16,-30 0 0-16,-19 0-42 15,-36 0-59-15,-31 15-101 0,0 8-104 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4:54.0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2297 1497 381 0,'0'0'228'0,"0"0"-91"15,0 0-6-15,0 0-51 0,0 0-70 16,0 0-10-16,0 0 0 16,0 63 8-16,0-9 10 15,-9 7 6-15,-9 10-21 16,-22 4 17-16,13 16-14 16,-14-2-4-16,1-1 9 15,13-6-5-15,9 2-12 16,-4-18 0-16,13-3-120 15,0-18-112-15,9-13-381 16</inkml:trace>
  <inkml:trace contextRef="#ctx0" brushRef="#br0" timeOffset="-2024">1835 363 417 0,'0'0'163'0,"0"0"-19"16,0 0-3-16,0 0-63 15,0 0-1-15,0 0-29 16,-32-52-34-16,23 52-14 15,1 0-1-15,-10 17 1 16,9 14 0-16,9 8 9 16,0-1-11-16,0 3 2 15,18-7-2-15,17-8-6 0,6-9 1 16,-1-9 7-16,-4-8-1 16,4 0 6-1,1 0 2-15,-14-2-4 0,-9-21 5 16,-5-9 25-16,-4-2 26 15,-9-6 6-15,0 0-9 16,-9 1-10-16,-40 7-14 16,-1 3-26-16,1 15-4 15,0 10-4-15,4 4-15 16,-4 0 14-16,17 26-36 16,14 15-108-16,18 4 7 15,9 4-141-15,41-3-290 16</inkml:trace>
  <inkml:trace contextRef="#ctx0" brushRef="#br0" timeOffset="-1007">2405 446 415 0,'0'0'206'15,"0"0"-29"-15,0 0-30 16,0 0-58-16,0 0-5 15,0 0-37-15,0 0-44 16,-211-83 15-16,179 99-18 16,5 16 0-16,14 8-9 15,4 4 15-15,9-2-14 16,0 1 8-16,22-9-20 16,23-4 16-16,5-17-11 0,8-8 15 15,-9-5-6-15,-13 0 13 16,5-22 1-16,-10-10 5 15,-4-8-2-15,-18-3 85 16,-9-8-50-16,0-7-6 16,0-4 15-16,0-6-32 15,-18 5 3-15,0 2-17 16,-4 21-1-16,4 11 4 16,18 21-12-16,-9 8 0 15,9 0-7-15,0 3-13 16,0 43-6-16,0 14 18 15,0 17 16-15,0 0-12 0,27-2 4 16,13-11-10-16,0-3 8 16,5-9-16-16,5-18 18 15,-10-11 0-15,-4-11-2 16,4-12-7-16,1 0 9 16,-5-7 0-16,4-21 6 15,-13-4 1-15,-5 1-7 16,5 3 0-16,-18-6 5 15,14 10-3-15,-14 4-2 16,0 15 0-16,0 5-2 16,0 0-9-16,8 0 3 15,6 17 6-15,4 11-13 16,-5 4-11-16,-4-1-16 16,-18-13 2-16,9-4 26 15,0-12 0-15,-9 2 14 0,0-4 3 16,0 0-2-16,0 0 29 15,0-6-1-15,0-14-24 16,-18-3 17-16,-13 0-21 16,4 6 11-16,-14 3 3 15,6 2-11-15,3 6 18 16,5 6-22-16,5 0-10 16,-5 0 8-16,9 34-8 15,-13 18 10-15,22 5 0 16,0 3 6-16,9-7-19 15,0-14 10-15,9-14-20 16,31-7 15-16,5-18-16 0,4 0 24 16,10-18 8-16,-10-28-7 15,0-10 40-15,-13-7 14 16,-4-3-5-16,-15-9 16 16,-17-10-31-16,0-9 5 15,0-1-7-15,0 6-29 16,-9 24 20-16,-22 21-19 15,4 22 3-15,9 17 14 16,9 5-22-16,9 9-1 16,-13 47-24-16,13 19 25 0,0 22-3 15,0 0 3 1,31-8 0-16,19-15-7 16,8-14-1-16,9-15-1 0,-8-7-12 15,-15-13-28 1,15-7 2-16,-19-13-59 0,0 4-83 15,-13-3-179-15</inkml:trace>
  <inkml:trace contextRef="#ctx0" brushRef="#br0" timeOffset="1863">1108 2095 184 0,'0'0'239'16,"0"0"-107"-16,0 0-21 16,0 0-24-16,0 0-16 15,0 0-52-15,0 0 4 0,9 0 11 16,13-6-4-16,14-17 45 15,5-8-34-15,-5 2 13 16,4-8-1-16,-9 3-38 16,-13 6 3-16,0 7-4 15,-9 4-9-15,-9 9 23 16,0 8-22-16,0 0-2 16,0 0 8-16,0 0-9 15,0 0-6-15,0 0 2 16,0 0-25-16,0 11 12 15,0 16-4-15,0 17 18 16,0-4 6-16,0-2-1 0,0-7-5 16,0-9 0-1,32-7 6-15,-5-6-7 0,22-7 1 16,-9-2 0-16,19 0 4 16,-14 0 1-16,-5-11-10 15,-13-9-27-15,-27 9-110 16,0-12-69-16,0 3-137 15</inkml:trace>
  <inkml:trace contextRef="#ctx0" brushRef="#br0" timeOffset="2210">1216 1503 394 0,'0'0'115'0,"0"0"17"15,0 0-57-15,0 0-58 16,0 0 2-16,0 0 9 16,-59 57-25-16,59-35-3 15,0 2 0-15,18-7 0 16,23-2 18-16,8-7-15 16,-4-8 29-16,13 0 18 15,-8 0 16-15,-10-20 47 16,-13-8-16-16,-9-1-18 15,-5-4-4-15,-13 6-35 0,0 1 4 16,0 8-32 0,-31 0-9-16,-5 10-6 0,-13 8-12 15,-1 0-5-15,10 26 6 16,22 15-104-16,9 10-27 16,9 6-78-16,40 4-168 15</inkml:trace>
  <inkml:trace contextRef="#ctx0" brushRef="#br0" timeOffset="2844">2481 1955 383 0,'0'0'152'15,"0"0"-20"-15,0 0 6 16,0 0-68-16,0 0 5 15,0 0-5-15,-76-37-51 16,76 31 3-16,0 6-22 16,18 0 1-16,4 0 4 15,5 0-3-15,-9 0-2 16,4 0 0-16,-13 12 1 16,0 22-1-16,-9 9 4 0,0 2 5 15,-9 7 12 1,-31 3-20-16,-9-4 5 31,13-6-2-31,4-7 4 0,5-13-8 0,27-13 0 0,0-4 0 16,0-2-4-16,9 0 4 15,32-6 0-15,4 0 0 16,4 0 6-16,9 0 5 16,10 0-11-16,8-23-52 15,5-6-186-15,4-5-269 16</inkml:trace>
  <inkml:trace contextRef="#ctx0" brushRef="#br0" timeOffset="3123">3149 1898 478 0,'0'0'182'16,"0"0"-54"-16,0 0-18 16,0 0-68-16,0 0-31 15,0 0-11-15,27-12 0 0,5 12 11 16,8 0-7 0,-4 0-3-16,4-11 9 0,10 2-10 15,-5-8-19-15,-5 5-112 16,-22 3-81-16,-9 2-153 15</inkml:trace>
  <inkml:trace contextRef="#ctx0" brushRef="#br0" timeOffset="3348">3217 1703 540 0,'0'0'168'0,"0"0"-8"0,0 0-61 15,0 0-15 1,0 0-33-16,0 0-51 0,0-20-1 16,0 26-9-16,18 20 10 15,22 5 13-15,-13 3-13 16,-5 7 1-16,-4 4-2 16,-9-4 1-16,0 1-39 15,-9-13-138-15,14-6-186 16</inkml:trace>
  <inkml:trace contextRef="#ctx0" brushRef="#br0" timeOffset="3563">3612 1580 433 0,'0'0'211'0,"0"0"-68"16,0 0-66-16,0 0-45 15,0 0-22-15,0 0-4 16,31 89 36-16,-31-47 1 16,9 4-27-16,0 0 3 15,-9-6-19-15,0 3-2 16,0-9-34-16,0-5-273 16</inkml:trace>
  <inkml:trace contextRef="#ctx0" brushRef="#br0" timeOffset="4124">3275 1069 347 0,'0'0'146'0,"-292"-132"-85"16,131 75-5-16,-5 2 37 15,-18 7-69-15,-9 12 1 16,0 3 17-16,-9 25-27 16,-4 8 15-16,-14 28-12 15,-13 58-13-15,-19 37 13 0,10 45 0 16,9 27 9 0,40 2 9-16,49 1-17 15,46-24 16-15,53-5-22 0,31-8-12 16,14-14 9-16,59-1-6 15,48 0-4-15,28 0 3 16,22-7 6-16,45-4-8 16,22-6-1-16,27-4 0 15,19-16-8-15,-1-6 11 16,5-16-3-16,4-43 6 16,13-17-4-16,10-27 8 15,-14-38-1-15,-13-33 19 16,-32-23 30-16,-31-15-23 15,-9-5 7-15,-9-15 6 16,-18-11-22-16,-18-20 7 0,-32-17-5 16,-30-26 5-16,-28-20-2 15,-36-6-24-15,-31 6 4 16,-49 11-2-16,-86 29-3 16,-66 25-10-16,-64 36 4 15,-45 33-19-15,1 36 19 16,13 21-58-16,22 17-43 15,23 7-73-15,40 5-225 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23:52.5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8164 106 859 0,'0'0'162'0,"0"0"10"16,0 0-7-16,0 0-35 15,0 0-74-15,0 0-2 16,-32-3-19-16,73-17-34 16,-5 0 23-16,-5 1-10 0,-4 2 4 15,-18 5 13 1,5 3-20-16,-5 3 13 0,-9 6-2 15,0 0-19-15,0 0 15 16,0 0-18-16,0 0-3 16,0 0-1-16,0 12-14 15,8 25 18-15,-8 12-4 16,9 11 10-16,-9 5-2 16,0 1-4-16,0 5 0 15,0-2 1-15,0-6 6 16,0-8-7-16,0-13 0 15,0-11 4-15,0-7-3 16,0-16-1-16,0-2 0 0,-9-6 6 16,9 0 0-1,-8 0 4-15,-15 0 12 0,-4 0-15 16,-13-3 8-16,4-6-15 16,4 3 0-16,6 4-2 15,17-1 9-15,9 3-7 16,0-3 0-16,0 1-20 15,67-8 13-15,27-1-9 16,54-9 16-16,23-2-3 16,-14-4-4-16,-41 6-40 15,-48 4-88-15,-50 6-97 16,-18-1-459-16</inkml:trace>
  <inkml:trace contextRef="#ctx0" brushRef="#br0" timeOffset="1727">4166 126 519 0,'0'0'277'0,"0"0"-166"15,0 0 52-15,0 0-36 16,0 0-15-16,0 0-35 15,0 0-47-15,-76 15 28 16,76-15-23-16,27 0-5 16,22 0 27-16,1-12-45 15,8-2 13-15,-18-3 12 16,-13 2-29-16,-9 3 23 0,-4 4-19 16,-14 3-6-16,0 1 22 15,0 4-23-15,0 0-2 16,0 0-3-16,0 0-8 15,0 0 6-15,0 26-15 16,-14 9 17-16,14 8-9 16,0 3 10-16,0 2-1 15,0 0 0-15,0 4 12 16,0 3-17-16,0-7 5 16,0-5 0-16,0-10-1 15,0-9 6-15,0-7-5 16,0-11 0-16,0-3 9 0,0 0-13 15,-9-3 4-15,-9 0 0 16,0 2-1-16,-22-2 9 16,-1 3-8-16,15-3 0 15,8 0 12-15,18 0-13 16,0 0 1-16,0 0 0 16,0 0-8-16,9 0 8 15,40 0 0-15,18 0-2 16,10 0-9-16,17 0-2 15,4-11-60-15,-12-4-32 16,-6 4 9-16,-3-10-125 16,-10-6-87-16,0-13-150 15</inkml:trace>
  <inkml:trace contextRef="#ctx0" brushRef="#br0" timeOffset="4125">599 1386 864 0,'0'0'127'0,"0"0"-36"16,0 0-17-16,0 0-21 16,0 0-53-16,0 0 3 15,162 41-3-15,-162 8 8 0,0 4-7 16,0 5 2 0,-18 2 4-16,-18-3 4 0,4-2-10 15,-8-7 0-15,22-9 8 16,18-6-3-16,0-8-6 15,0-11 0-15,18-2-3 16,31-12-11-16,19 0-40 16,21-17-8-16,28-26-26 15,-5-9-119-15,-4-7-126 16</inkml:trace>
  <inkml:trace contextRef="#ctx0" brushRef="#br0" timeOffset="4456">819 1086 559 0,'0'0'129'15,"0"0"20"-15,0 0-38 16,0 0-34-16,-260-8-28 16,193 79-39-16,-19 27 1 15,19 19 19-15,9 15-10 16,17 8 16-16,23 2-25 15,18-2-8-15,18-8 8 16,59-21-10-16,39-19-1 16,19-34 7-16,31-30 5 15,0-28-7-15,4-7 5 16,-4-52 33-16,9-27 85 16,-31-13-52-16,-27-13-19 0,-59-11 8 15,-58-5-37-15,-41-4 6 16,-93 12-34-16,-86 31-10 15,-54 49-27-15,-62 40-149 16,-32 34-334-16</inkml:trace>
  <inkml:trace contextRef="#ctx0" brushRef="#br0" timeOffset="3130">106 541 816 0,'0'0'185'0,"0"0"-9"0,0 0-81 15,0 0-7-15,0 0-28 16,0 0-48-16,27-83 15 16,13 68-21-16,0 1 1 15,-22 6 29-15,0-1-26 16,-9 4 22-16,5 1-10 15,-14 4-22-15,0 0 24 16,0 0-24-16,0 0 0 16,0 0-2-16,0 0 2 15,0 6-1-15,0 26-4 16,0 14 5-16,0 8 2 16,0 6-2-16,-14 1 0 15,-13-8 3-15,9-4 4 16,-4-12-7-16,22-8 0 0,0-6 5 15,-9-9-11-15,9-5 6 16,0-4 0-16,0-5-1 16,-9 0 9-16,9 0-8 15,0 0 0-15,-9 0 9 16,9 0 3-16,-9 0-12 16,-4 0 1-16,4 0 0 15,0 0 6-15,9-3-7 16,0 3 0-16,0 0 5 0,0-2-13 15,0-5 8-15,0-1-17 16,49-5 16-16,9-2-38 16,1 0 11-16,-10 1-50 15,-4 2-92-15,-5 4-78 16,-13 4-119-16</inkml:trace>
  <inkml:trace contextRef="#ctx0" brushRef="#br0" timeOffset="3328">568 649 518 0,'0'0'211'0,"0"0"-70"16,0 0-43-16,0 0-64 16,0 0-24-16,0 0-10 15,157-57 0-15,-108 46-8 16,10-1-5-16,-24 4-158 15,-17 2-94-15,-18 0-192 16</inkml:trace>
  <inkml:trace contextRef="#ctx0" brushRef="#br0" timeOffset="3504">743 443 394 0,'0'0'231'0,"0"0"-80"16,0 0 16-16,0 0-69 15,0 0-73-15,0 0-16 0,-9 49-5 16,9 2 17-16,0 15-19 16,0 5 8-16,0 4-20 15,0 0-24-15,9-13-331 16</inkml:trace>
  <inkml:trace contextRef="#ctx0" brushRef="#br0" timeOffset="3713">1129 283 377 0,'0'0'602'0,"0"0"-434"0,0 0-26 16,0 0-70-16,0 0-66 15,0 0-5-15,0 181 1 16,0-87-2-16,0 3 0 15,13 3-111-15,-4-8-191 16,-9-4-545-16</inkml:trace>
  <inkml:trace contextRef="#ctx0" brushRef="#br1" timeOffset="29782">2852 3411 499 0,'0'0'140'16,"0"0"37"-16,0 0-84 15,0 0 7-15,0 0-22 16,0 0-44-16,0 0 6 16,0-20-30-16,0 20-5 15,0 0 10-15,0 0-9 16,0 0-6-16,40 0 0 16,27 0 6-16,27 5-3 15,55 13-3-15,12-7 0 16,32 1 33-16,4-1-31 0,5-2 18 15,9-1-9-15,22-4 0 16,10 1-3-16,8-5-8 16,9 0 0-16,1 0-8 15,-28 0 13-15,-18-11-5 16,-35-4 0-16,-5 7 9 16,-9-1-9-16,0 0 0 15,-5 7 0-15,5-4 0 16,9 1 7-16,18-4-7 15,0 0 0-15,40 1 9 16,28-1-6-16,17-3-3 16,4 4 0-16,10-3-9 15,-14 2 14-15,14 3-5 0,-14 3 0 16,-4 3 8-16,-5 0-12 16,-9 0 4-16,0 0 0 15,23 0-3-15,9 9 11 16,4-4-8-16,13-1 0 15,-8 1 6-15,0-2-16 16,-1 2 10-16,-22 1 0 16,5 0-5-16,-23 0 11 15,1 0-6-15,3 0 0 16,6-4 9-16,21 1-10 16,19 0 1-16,8-1 0 15,19 2-10-15,-19-3 11 16,14 7-1-16,-22-6 0 0,-14 4 4 15,5 2-10-15,-19 1 6 16,6 0 0-16,-6-4-6 16,-4-2 7-16,-4-3-1 15,-14 0 0-15,1 0 1 16,-1 0-15-16,5 3 14 16,-5-3 0-16,9 0-12 15,-18 3 7 1,-8-1 5-16,-10 2 0 0,0-4 0 15,-4 2-13-15,4-2 13 16,-22 6-1-16,-4 0-8 16,-32 2-9-16,-23 1 16 0,-26 2-3 15,-10 1-28-15,-39-1 19 16,-28-3-45-16,-22 2-51 16,-27-2-42-16,0-2-156 15</inkml:trace>
  <inkml:trace contextRef="#ctx0" brushRef="#br1" timeOffset="32374">2910 3386 506 0,'0'0'160'15,"0"0"-69"-15,0 0-3 16,0 0-63-16,0 0 16 15,0 0 21-15,0-3-29 16,9 14 20-16,0 22-5 16,0 14-4-16,-9 10 25 15,13 11-53-15,-13 13 13 0,0 8-3 16,0 8-23-16,0 11 22 16,0 4-25-1,0 5 2-15,-31 11 11 0,-18 16 0 16,-19 10-11-16,-8 3 35 15,9 0-26-15,-1-11 10 16,19-7-21-16,9-8 0 16,13-16 2-16,18-23 2 15,9-23-4-15,0-29 0 16,0-20 10-16,0-11-12 16,0-9 2-16,0 0 0 15,0 0 4-15,0 0 8 16,0 0-9-16,0 0 0 0,0 0 6 15,0 0 12 1,0 0-21-16,9-12 0 0,9-5-6 16,4 3 10-16,14 0-4 15,22 0 0-15,19-2 6 16,21 9-12-16,37-12 6 16,22 4 0-16,36-5-7 15,18-4 2-15,-9 5 3 16,4-1 2-16,-22 1-10 15,-9 9 0-15,-14-5 7 16,-17 7-2-16,4-1-5 16,-13-2-5-16,-10 2 13 0,1-5 0 15,18 3-11-15,13-4 5 16,27 4-2-16,17-3 2 16,15 2 0-16,4 4 1 15,4 2 7-15,18 3 0 16,-13 3 0-16,4 0-10 15,19 0 10-15,8 0 0 16,32 0-8-16,8 0 8 16,10 0-1-16,17 0 1 15,14-3 0-15,5 0-8 16,4 1 8-16,9 2 0 16,-14 0-2-16,5 0 12 15,5 0-10-15,-5 0 0 16,-9 0 3-16,4 0-14 15,-4 0 11-15,5 0 0 0,-5 8-3 16,-14 1 11-16,1-1-8 16,-19-2 0-16,1 0 5 15,-1 0-9-15,-8 0 4 16,-18-2 0-16,-5 2-7 16,-9 2 8-16,5 7-1 15,-14-4 0-15,0 4 3 16,-18-2-7-16,-8 0 4 15,-14-2 0-15,-5 1-3 16,5 2 8-16,-5-6-7 16,-13 5 2-16,-27-8-7 15,-9 1-5-15,-4-1 12 0,13 5 0 16,0-6-9-16,0 5 10 16,-5-4-1-16,-4 1 0 15,-9 3-15-15,-13-4 3 16,-1 2 11-16,5-2 0 15,-22-5-8-15,-14 0 9 16,5 3 0-16,-18-3 0 16,-5 3 5-16,4 3-10 15,10-5 5-15,-14 3 0 16,5 0-4-16,-5-4 11 16,-26 0-7-16,-10 0 0 15,-9 0 4-15,-31 0-6 16,14 0 2-16,-5 0 0 0,22 0-7 15,-9 0 9-15,19 0-2 16,-1 0 0-16,0 0 5 16,1 0-8-16,-15 0 3 15,6 0 0-15,-19 0-8 16,-4-4 14-16,-18 4-6 16,0 0 0-16,-9 0 7 15,0 0-11-15,0 0 4 16,0 0 0-16,0 0-4 15,14 0 8-15,-14 0-4 16,0 0 0-16,0-4 7 16,0-1-8-16,9 0 1 15,-1-3 0-15,-8-4 5 0,9 3 3 16,9-2-8-16,5 2 0 16,-5-3 8-16,0 5-15 15,13-3 7-15,-13 5 0 16,-9 0-3-16,9-1 10 15,4-7-7-15,-13 0 8 16,0-7-1-16,0 0 14 16,0-3-16-16,-9-6-1 15,14 1 9-15,-5-3-2 16,0 5-6-16,-9-2 8 16,18-5-7-16,-9 2 16 15,4-9-19-15,-4 1-3 0,9-5 9 16,-9-4 6-1,-9-9-10-15,0-6 5 0,0-6-4 16,0-6 15-16,0 2-11 16,0-2-6-16,0-8 10 15,0-5-7-15,0-4-7 16,9-2 0-16,-9 3 16 16,9 4-3-16,-9 4-13 15,0 6 0-15,13 9 0 16,5 2 7-16,-9 9-7 15,0 11 0-15,0 12 10 16,-9 14-17-16,14 8 7 16,-14 6-13-16,0 6 6 15,-14 6-146-15,-44 23-153 0,-18-1-229 16</inkml:trace>
  <inkml:trace contextRef="#ctx0" brushRef="#br1" timeOffset="33451">5203 3483 371 0,'0'0'225'16,"0"0"-42"-16,0 0-71 16,0 0 19-16,0 0-39 15,0 0-42-15,0 0-4 16,-77-82-40-16,77 103 15 15,0 26 20-15,0 18 3 16,0 15 18-16,0 20-32 16,0 26-6-16,0 20 20 15,0 8-39-15,-9 6 14 16,-4-5-17-16,13-4 15 16,0-11-16-16,0-8-1 0,0-21 0 15,0-22-5-15,0-23 5 16,0-15-16-16,0-11-70 15,0-9-123-15,-36-7-177 16</inkml:trace>
  <inkml:trace contextRef="#ctx0" brushRef="#br1" timeOffset="34241">3569 2699 235 0,'0'0'421'16,"0"0"-205"-16,0 0-69 0,0 0 6 16,-31-149-73-1,13 129-16-15,0 12 1 0,5 2-38 16,13 6-13-16,-9 0-7 16,0 0-7-16,0 3-4 15,0 28 3-15,-14 10 2 16,23 4-3-16,0 1 2 15,14 5 0-15,31-5-3 16,22-9 9-16,14-14-6 16,-5-10 0-16,0-13 9 15,-8 0 0-15,-10-24-8 16,0-16-1-16,-17-9 28 0,-23-5-25 16,0-12 30-16,-18-3-11 15,0 7-8-15,-9 5-9 16,-27 19-5-16,-14 13 0 15,1 13-10-15,0 12-4 16,4 0 11-16,4 37-71 16,23 23-102-16,18 11-58 15,0 7-261-15</inkml:trace>
  <inkml:trace contextRef="#ctx0" brushRef="#br1" timeOffset="34672">6809 2471 621 0,'0'0'213'0,"0"0"-10"0,0 0-74 15,0 0-4-15,0 0-61 16,0 0-61-16,-9-61 3 16,9 87-6-16,0 9 0 15,0 10 5-15,0 4 5 16,0 5-10-16,0 12 0 16,0 6 11-16,0 1-28 15,0 5-85-15,0-1-267 16</inkml:trace>
  <inkml:trace contextRef="#ctx0" brushRef="#br1" timeOffset="35160">8384 3477 262 0,'0'0'402'0,"0"0"-231"16,0 0 21-16,0 0-73 15,0 0-11-15,0 0-34 16,-68-63-72-16,59 114 4 16,-8 30 2-16,-6 24 9 15,-4 27 42-15,-13 14-46 16,4 17 24-16,4 13-16 0,6 7-15 15,3 1 11 1,23-7-17-16,0-11 0 0,0-14-5 16,23-16 14-16,3-25-9 15,-17-19 0-15,14-32 8 16,-23-25-25-16,0-18 13 16,0-14-95-16,0-3-6 15,-14-26-219-15</inkml:trace>
  <inkml:trace contextRef="#ctx0" brushRef="#br1" timeOffset="35619">9546 2607 603 0,'0'0'176'0,"0"0"-92"16,0 0 7-16,0 0-75 0,0 0-11 16,0 0-5-1,152 26 3-15,-120 15-9 0,-14 2 6 16,-18-3 0-16,0-3 7 16,0-3-2-16,0-9 4 15,0 1 3-15,-18-12-7 16,-5-2 4-16,23-4-9 15,0-5 0-15,0 4-1 16,32-2 8-16,44 1-7 16,41-4 0-16,26 2-68 15,5 1-124-15</inkml:trace>
  <inkml:trace contextRef="#ctx0" brushRef="#br1" timeOffset="36052">11807 3651 689 0,'0'0'231'15,"0"0"-50"-15,0 0-26 16,0 0-43-16,0 0-41 16,0 0-52-16,9-83-10 15,-9 126-17-15,0 26 13 16,-27 28-5-16,0 23 36 15,-13 14-33-15,0 14 21 16,4 9-16-16,-5 2 5 16,23-5-6-16,18-7-7 15,0-14 0-15,0-19-7 16,0-18 16-16,18-28-9 16,-9-19 0-16,9-21-34 0,-18-11-21 15,0-8-85-15,-36-9-104 16,-40 0-233-16</inkml:trace>
  <inkml:trace contextRef="#ctx0" brushRef="#br1" timeOffset="36606">13212 2359 540 0,'0'0'120'15,"0"0"6"-15,0 0-51 16,0 0-15-16,0 0-51 16,0 0-8-16,210-6 27 15,-160 27-27-15,-10 1 13 16,-22 1-9-16,0 3 3 0,-18 0-8 16,0-1 0-1,0 1 0-15,-18-3 11 0,-22-3-2 16,13-3-7-16,-5-6-1 15,14 2 8-15,9-6-10 16,9-1 1-16,0 6 0 16,0-4-1-16,18 3 12 15,32-1-5-15,8-2 3 16,9 3 0-16,10 5-8 16,3 6-1-16,-3 3 0 15,-10 7-7-15,-18-1 14 16,-4 9-7-1,-22-3 0-15,-5 4-2 16,-18-4-5-16,0-3 7 0,-50 0 0 0,-26-5-11 16,-9-4-10-16,-5 3-237 15</inkml:trace>
  <inkml:trace contextRef="#ctx0" brushRef="#br1" timeOffset="37192">15975 3280 567 0,'0'0'231'0,"0"0"-52"16,0 0-51-16,0 0 13 16,0 0-102-16,0 0-17 15,-18-26-15-15,18 77-1 16,0 21 49-16,0 20-23 15,0 13-1-15,0 15 19 16,0 18-46-16,0 7 18 16,-9 4-18-16,0-7 7 15,1-10-3 1,8-15-8-16,0-11 0 0,0-11-2 16,8-17 9-16,1-14-7 0,0-9 0 15,-9-15-12-15,0-11-31 16,0-9-90-16,0-6-108 15,0-11-170-15</inkml:trace>
  <inkml:trace contextRef="#ctx0" brushRef="#br1" timeOffset="37718">17263 2151 567 0,'0'0'149'16,"0"0"-115"-16,0 0 10 16,0 0 59-16,0 0-53 15,0 0-23-15,-76 165 5 0,67-111-26 16,9 7-1 0,0-7-3-16,0-9 6 0,0-7 3 15,27-9-11-15,4-13 0 16,14-7 26-16,-5-9-10 15,19 0 35-15,-1-3 27 16,0-25-35-16,1-10 11 16,-10-5-29-16,-13-2 3 15,-5-4 31-15,-13 9-51 16,-18 9 12-16,0 11-7 16,0 14-8-16,0 6 0 15,0 0-5-15,0 29-14 16,0 28-2-16,0 19 16 0,9 16-21 15,23 14-69-15,-5 14-105 16,13 9-76-16,-22 9-242 16</inkml:trace>
  <inkml:trace contextRef="#ctx0" brushRef="#br1" timeOffset="38234">18461 3599 710 0,'0'0'172'0,"0"0"-27"16,0 0-8-16,-18-177-45 15,18 132-17-15,0 6 11 16,0 4-39-16,0 12 26 16,0 8-40-16,0 12-9 15,0 3 19-15,0 0-41 16,0 0-2-16,9 37 0 15,0 32 8-15,13 26-9 0,-4 25 1 16,-9 20 0 0,0 20 3-16,-9 12 6 0,0 10-9 15,-9 1 0-15,-18-11 12 16,-4-9-13-16,13-17 1 16,-13-12 0-16,22-14-9 15,0-14 19-15,0-12-10 16,9-17 0-16,0-20 6 15,0-17-23-15,0-23 11 16,0-7-48-16,0-10 8 16,0-28-56-16,0-48-72 15,18-38-611-15</inkml:trace>
  <inkml:trace contextRef="#ctx0" brushRef="#br1" timeOffset="38836">20117 2153 645 0,'0'0'203'16,"0"0"-34"-16,0 0-12 16,0 0-51-16,0 0-33 15,0 0-13-15,9-20-43 16,-9 20 16-16,0 0-32 15,0 0 9-15,0 0-20 16,0 3 5-16,-18 14 5 16,0 6-1-16,-5 3 10 15,-4-6-5-15,18 1-4 16,9-5 1-16,0 4-8 0,0 6 9 16,0 5-2-16,45 3 1 15,14 6 7-15,8 1 1 16,14-4-9-16,-23-3 1 15,0-3 20-15,1 3-19 16,-32 1 3-16,13-1 6 16,-13-2-5-16,-9-3 9 15,-18-9-15-15,0 0 0 16,0-6-3-16,-9 0 6 16,-27-5-3-16,-13-4 3 15,-10-5 6-15,10 0-2 16,0 0-7-16,-10 0-14 0,14-5-28 15,14-13-104-15,-5-5-92 16,36-19-146-16</inkml:trace>
  <inkml:trace contextRef="#ctx0" brushRef="#br1" timeOffset="39021">20292 2044 723 0,'0'0'230'0,"0"0"-60"16,0 0-31-16,260-55-101 16,-143 51 1-16,8 4-35 15,-17 0 5-15,-32 0-18 0,-18 16-176 16,-49 4-304 0</inkml:trace>
  <inkml:trace contextRef="#ctx0" brushRef="#br1" timeOffset="46004">3682 4369 381 0,'0'0'283'0,"0"0"-63"0,0 0-9 16,0 0-58-16,0 0-35 16,0 0-40-16,0 0-21 15,0 0 8-15,13-54-35 16,-26 51-9-16,-5-1 17 16,0 2-34-16,9 2 6 15,-14 0 4-15,14 0-10 16,-9 0 9-16,9 0-13 15,-13 11 0-15,4 15-6 16,0 10 6-16,0 8 0 16,18 11 0-16,0 5 8 0,0-1-8 15,9 4 0 1,36-11 2-16,4-9-10 0,10-12 9 16,-1-11-1-16,9-12 0 15,1-8 7-15,-1 0-6 16,-9 0-1-16,1-13 2 15,-10-11 4-15,-9-4 2 16,-22-7-5-16,9-4 15 16,-27-7-3-16,0-3 26 15,0 1-28-15,0-1-11 16,-27 6 25-16,-13 3-25 16,-18 6 0-16,13 9-2 15,-14 4 11-15,19 9-16 0,-9 4 5 16,4 5 0-16,4 3-11 15,1 0 9-15,13 0 2 16,-4 0-1-16,4 0-35 16,18 3-9-16,-14 9-44 15,23 19-64-15,0 15-122 16,0 14-319-16</inkml:trace>
  <inkml:trace contextRef="#ctx0" brushRef="#br1" timeOffset="49118">523 4646 585 0,'0'0'233'15,"0"0"-24"-15,0 0-53 0,0 0-36 16,-117-165-20-16,95 141-47 15,-5 10-8-15,-13 5-17 16,13 4-23-16,-14 5 10 16,5 0-15-16,-13 9 0 15,9 24-13-15,-10 11 16 16,14 4-3-16,5 4 0 16,31-4-21-16,0-2 16 15,0-9-13-15,31-11-7 16,19-15 22-16,17-8-8 15,-9-3 11-15,-13 0 0 16,5-19 11-16,-10-10-4 16,-13-9-4-16,-5-2-3 15,-13-3 35-15,0 4-31 0,-9 7 15 16,0 8 1-16,0 17-14 16,0 7 17-16,0 0-23 15,0 0-10-15,0 7 3 16,18 25-7-16,14 6 14 15,3 1 0-15,6-4 11 16,8-9-15-16,-4-9 4 16,4-8 0-16,1-9-6 15,-10 0 13-15,5-12-7 16,-5-19 0-16,1-15 11 0,-23-11-4 16,9-6-7-1,-27-6 0-15,0 1 18 0,0 8-12 16,0 8 8-16,-27 21-3 15,18 17-3-15,0 10 3 16,9 4-11-16,0 9-20 16,0 34 13-16,9 14 6 15,40 9 1-15,5-1 0 16,18-1 1-16,-5-7-13 16,9-12 12-16,-8-5-3 15,-10-11-13-15,-18-9 13 16,-22-6 3-16,-9-8 0 15,-9-3 6-15,0 0-9 16,0-3 3-16,0 0 0 16,-27 0 5-16,-44-12-3 0,17-14-2 15,-5-5 0-15,10-3 13 16,18-6-18-16,22-3 5 16,9-7 0-16,0 3-11 15,40-2 7-15,9 3 4 16,-4 7-1-16,-4 7 6 15,-14 9-10-15,4 12 5 16,-31 8 0-16,9 3-9 16,9 0 5-16,22 17 4 15,10 20-10-15,8 9 17 16,0 12-16-16,-13-5 9 16,13 5 0-16,1-10-6 0,-10-8 10 15,-17-6-4-15,-14-8 0 16,-1-9 8-16,-17-5-16 15,0-7 8-15,0-5 0 16,0 0 1-16,0 0 9 16,-35 0-3-16,-24-22-4 15,1-10 12-15,9-14-6 16,31-11-9-16,4-8 0 16,14-12-5-16,14-4 8 15,44 4-3-15,18 6 0 16,18 17 3-16,14 13-17 15,-9 18 14-15,-5 23-15 16,-27 0 12-16,-8 26-61 0,-37 30-27 16,-22 17-61-1,0 4-165-15,-31 9-255 0</inkml:trace>
  <inkml:trace contextRef="#ctx0" brushRef="#br1" timeOffset="49404">366 5426 672 0,'0'0'191'0,"0"0"-70"0,0 0 29 16,0 0-117-16,0 0-26 15,318-125 31-15,-66 73-35 16,57-8 15-16,10 1-16 16,-36 10 9-16,-100 23-19 15,-75 18 8-15,-72 8-48 16,-36 0-30-16,-18 25-126 16,-72 18-44-16</inkml:trace>
  <inkml:trace contextRef="#ctx0" brushRef="#br1" timeOffset="49582">500 5661 552 0,'0'0'298'0,"0"0"-202"0,0 0-44 16,261-85 47-16,-104 55 10 16,18-1-42-16,9 3-53 15,-23-7 10-15,-22 7-24 16,-62 14-13-16,-50 10-49 15,-27 4-242-15,0 12-608 16</inkml:trace>
  <inkml:trace contextRef="#ctx0" brushRef="#br1" timeOffset="52136">6535 3116 440 0,'0'0'147'0,"0"0"-8"16,0 0-25-16,0 0-26 15,0 0-1-15,0 0-48 16,-58-2-4-16,58-2 2 16,0 4-28-16,0-2 37 0,31-6-24 15,28 2-3-15,17-6 9 16,23 1-27-16,4 6 17 15,4-4-7-15,-8 6-6 16,-14 0 5-16,-26 3-10 16,-19 0 0-16,-13 0 2 15,-18 0 4-15,-9 0-6 16,0 0 0-16,0 0 9 16,0 0-4-16,0 0-5 15,-18 0 0-15,-40 0 10 16,-27 0-5-16,-23 6-5 15,0-1 0-15,14-5 10 16,13 0-12-16,23 0 2 16,40-3-7-16,0 1 1 15,18-1-44-15,0 3-70 0,0 0-224 16</inkml:trace>
  <inkml:trace contextRef="#ctx0" brushRef="#br1" timeOffset="58356">6616 2759 314 0,'0'0'232'0,"0"0"-112"16,0 0 5-16,0 0-27 16,0 0-19-16,0 0 10 15,0 0-42-15,18-20-1 16,-18 20-15-16,0 0-28 16,0 0 25-16,0 0-14 15,0 0-11-15,0 0 22 0,0 0-23 16,0 0 22-16,0-2 13 15,0-8-28-15,0-4 29 16,0-5-38-16,18-10 2 16,13 0-1-16,-4-5 4 15,23-9-5-15,-1 3 0 16,-13 0 8-16,-5 8-12 16,-13 16 4-16,-9 10 0 15,-9 6-2-15,0 0 2 16,0 0-7-16,0 17-9 15,0 14-3-15,0 12 9 0,0 3-24 16,0 3-96 0,0 0-46-16,0-1-193 0</inkml:trace>
  <inkml:trace contextRef="#ctx0" brushRef="#br1" timeOffset="66496">3789 5227 80 0,'0'0'77'16,"0"0"-72"-16,0 0-5 15,0 0-25-15</inkml:trace>
  <inkml:trace contextRef="#ctx0" brushRef="#br1" timeOffset="67770">6558 4451 542 0,'0'0'162'0,"0"0"-5"15,0 0 13-15,0 0-59 16,0 0-21-16,0 0-28 16,-50-65-24-16,50 45 12 15,27-3-39-15,5-3-10 16,8-2 21-16,-4 2-20 15,4 3 17-15,-13 0-15 16,-4 9 5-16,-14 6 15 16,0 2-17-16,-9 6 2 15,0 0-1-15,0 0-7 0,0 0-2 16,0 17-1 0,0 23 2-16,0 11-4 15,0 9 4-15,0 3 0 0,0-2 5 16,0 2 5-16,0-10-10 15,0-1 0-15,0-7 6 16,0-4-9-16,0-13 3 16,0-8 0-16,0-11-6 15,0-4 17-15,-9-1-11 16,9-4 0-16,-9 2 0 16,-5 1-5-16,-4 3 9 15,-9-4-4-15,-4 5 13 16,4-4-3-16,-4-1-10 15,22-2 0-15,0 0 9 16,0 0-16-16,9 0 7 0,0 0-5 16,27-2-1-16,49-25-30 15,32-3 16-15,17-2 1 16,10 3-75-16,-10 1-102 16,-35-4-375-16</inkml:trace>
  <inkml:trace contextRef="#ctx0" brushRef="#br1" timeOffset="78539">9456 5704 742 0,'0'0'133'0,"0"0"-6"16,0 0-1-16,0 0-51 16,0 0-12-16,0 0-49 15,0 0-8-15,14 40 3 0,-14 5 0 16,0 10 24-16,-23 5-7 16,5 3-18-16,-9 0 24 15,-4 0-27-15,-19-1 7 16,15-4 12-16,-6-10-23 15,-8-7 17-15,22-10-7 16,-13-11-9-16,13-8 21 16,-5-7-23-16,-17-2 20 15,4-3 19-15,-13 0-38 16,-1 0 18-16,-8 0-10 0,0-12-6 16,-1-13 13-1,-3-4-16-15,3 1 0 0,-8-7 3 16,9 4 10-16,-1 2-12 15,10 7-1-15,9 2 2 16,13 2-7-16,4 1 5 16,15 3 0-16,-6-6-3 15,5 0 12-15,9-3-9 16,-9-5 0-16,9 2 3 16,-13-3-8-16,4 3 5 15,0 6 0-15,4 3-3 16,6 5 15-16,-10 7-12 15,18 5 0-15,-9 0 3 16,9 0-21-16,0 0 18 16,0 0 0-16,-9 0-9 0,-14 0-1 15,5 20 10-15,-9 9 0 16,-4 2 6-16,4 2-16 16,5 5 10-16,4 0 0 15,0-1-5-15,9 0 15 16,-14-5-10-16,14-7 0 15,9-4 5-15,-9-14-15 16,9-3 10-16,0-4 0 16,0 0-2-16,0 0 16 15,0 0-11-15,0-4-3 16,0-30 6-16,0-10-5 16,18-18-1-16,5-1 0 0,-14-2 0 15,0-1 12-15,0 9-12 16,0 14 0-16,-9 17 4 15,0 12-8-15,0 14 4 16,0 0 0-16,9 0-9 16,22 14-13-16,18 18 22 15,28 11-3-15,-1-1 11 16,9-5-23-16,-4 4 14 16,-14-1-75-16,-8 6-58 15,-10-3-139-15,-22-3-235 16</inkml:trace>
  <inkml:trace contextRef="#ctx0" brushRef="#br1" timeOffset="80020">10030 3846 414 0,'0'0'149'15,"0"0"3"-15,0 0-10 16,0 0-24-16,0 0-47 15,0 0-14-15,0-9 7 16,0 9-27-16,9-3 33 16,0-9-23-16,18-2-6 15,-4-4-19-15,4 2-13 16,-9 1 1-16,4 5-9 16,-4 1 8-16,0 0-1 15,-18 7-8-15,13-1 0 0,-13 3 1 16,0 0 11-16,0 0-12 15,0 0 0-15,0 0-3 16,0 0-11-16,0 0 14 16,0 0 0-16,0 0-9 15,0 0 16-15,0 0-7 16,0 0 0-16,0 0 6 16,0 0-6-16,0 0 0 15,0 0 0-15,0 0 8 16,0 0 0-16,0 0-6 15,0 0-2-15,0 0 3 16,0 0-20-16,0 0 17 16,0 0-4-16,0 0 0 0,0 19-1 15,9 8 5-15,0 4 0 16,0 6 4-16,0 8-10 16,-9 10 6-16,0 5 0 15,0 2-4 1,0-1 7-16,-18-9-3 0,9-16 0 15,-13-13 3-15,13-8-6 16,9-6 3-16,0-7 0 16,-9 1 3-16,9 0 8 15,0-3-8-15,-9 2 3 16,-9-2-4-16,-4 0 14 16,-5 0-16-16,9 0 0 15,4 0-1-15,-4 0 14 0,18 0-12 16,0 0-1-16,0 0 3 15,0 0-15-15,0 0 12 16,50 0 0-16,8 0-3 16,18-14 13-16,10 0-6 15,12-3-4-15,1 5-23 16,-23 10-49-16,-17 2-197 16,-50 0-462-16</inkml:trace>
  <inkml:trace contextRef="#ctx0" brushRef="#br1" timeOffset="86560">13673 4349 330 0,'0'0'337'0,"0"0"-194"16,0 0 14-16,0 0-25 15,0 0 29-15,0 0-57 0,0 0-30 16,-202-112 7-16,202 98-55 15,0 0 3-15,9 2-13 16,31 1-11-16,9 4 7 16,10 7-12-16,-5 0 0 15,-5 0 0-15,9 27 1 16,-17 13-1-16,-32 11 0 16,-9 9 7-16,0 12-6 15,-59 5-1 1,-26-3 2-16,-32-1 2 0,1-8-1 15,17-11-3-15,23-17 0 16,35-14 11-16,23-15-17 16,18-8 6-16,0 0 0 0,18 0-1 15,54 0 13-15,22 0-1 16,41-19 46-16,13-6-44 16,-4 6 13-16,-19 9-26 15,-39 10-33-15,-28 0-87 16,-18 1-213-16,-31 27-801 15</inkml:trace>
  <inkml:trace contextRef="#ctx0" brushRef="#br1" timeOffset="95133">16837 4066 426 0,'0'0'263'15,"0"0"-98"-15,0 0-42 0,0 0-13 16,0 0 24-16,0 0-54 15,0 0-29-15,-94-6 15 16,94 6-32-16,0 0 8 16,27-5-11-16,4-14-24 15,14 1 19-15,4-6-26 16,1 4 0-16,-24 3 6 16,15 3 2-16,-32 5 0 15,0 4 12-15,-9 1-18 16,0 4 35-16,0 0-35 15,0 0 0-15,0 0-4 16,0 12-15-16,0 25 17 0,0 18-4 16,0 2 16-1,0 0-18-15,-18 3 6 0,9-3 0 16,9 3-4-16,-9-5 12 16,0-5-8-16,9-4 0 15,-14-8 10-15,14-9-19 16,0-9 9-16,-9-9 0 15,9-2-6-15,-9-9 10 16,1 0-4-16,-19 0 0 16,-5 0 9-16,-8 0 0 15,-5 0-9-15,14 0 0 16,13 0 1-16,9 0 6 16,9 0-7-16,0 0 0 15,0 0 11-15,0 0-24 16,0 0 13-16,0 0-28 0,0 0 22 15,0 0-34-15,27 0 14 16,31 0-9-16,41-12-32 16,17 0 15-16,-4 2-64 15,5 0-23-15,-9 5-45 16,-41-2-179-16</inkml:trace>
  <inkml:trace contextRef="#ctx0" brushRef="#br1" timeOffset="103049">19789 4177 855 0,'0'0'164'16,"0"0"-3"-16,0 0 0 16,0 0-77-16,0 0-7 15,0 0-32-15,0 0-41 16,9-59 17-16,49 59-21 16,10 0 0-16,-10 8-6 15,0 20 10-15,-31 9-4 0,-18 6 0 16,-9 15 7-1,-9 7-17-15,-85 7 10 0,-41 0 0 16,-22-7 7-16,32-14 4 16,40-13-11-16,53-13 0 15,32-5 11-15,41-2-10 16,120-12-1-16,90-6 0 16,59-4 6-16,-9-24-6 15,-68 5-71-15,-99 9-147 16,-75 5-719-16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42:10.4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207 2388 580 0,'0'0'231'16,"0"0"-64"-16,0 0-6 0,0 0-47 15,0 0-54-15,0 0-10 16,0-20-43-16,0 20-7 16,0 26-5-16,0 11 5 15,0 9 4-15,-18-3 1 16,9 2 0-16,9 1 11 15,0-9-15-15,0-5-1 16,0-4 3-16,0-5 3 16,9-9-6-16,18-2 0 0,14-12 4 15,26 0-3-15,18-6-1 16,5-25 0-16,-5-7-2 16,-27 4-55-16,-17 3-25 15,-32 5-30-15,-9 3-33 16,-9 3-50-16,-41 0-109 15,-17-6-152-15</inkml:trace>
  <inkml:trace contextRef="#ctx0" brushRef="#br0" timeOffset="167">207 2388 67 0,'-134'-77'264'16,"102"45"-100"-16,14-4 16 16,0 1-66-16,18 6-17 15,0 7-35-15,0-1-43 16,59 3-3-16,8-4-3 0,18 10-11 15,5 14-4-15,-23 0-1 16,0 6-7-16,-31 26-51 16,-4 7-82-16,-32 16-60 15,0 5-235-15</inkml:trace>
  <inkml:trace contextRef="#ctx0" brushRef="#br0" timeOffset="628">189 2623 159 0,'0'0'107'16,"0"0"31"-1,0 0-43-15,260-81-36 0,-192 67-6 16,-1 6-4-16,-9-1-19 16,-17 5 2-16,-14-1 10 15,-18 0 37-15,0 5 2 16,-9-3 4-16,0 3 0 15,0 0-23-15,0 0-13 16,13 0-13-16,-13 0-36 16,9 0-4-16,18 17-16 15,-5 14 20-15,5 4 3 16,5-1-3-16,-5 3 0 16,-18-11 5-16,9-14-1 15,-5-4-2-15,-4-2-2 16,0-6 3-16,-9 0 2 0,18 0-4 15,4-6 14-15,5-20 33 16,0-18 3-16,5-6-6 16,-5-4-10-16,4-3-25 15,-4 2 5-15,-5 15-15 16,-4 14 0-16,-18 12 0 16,0 11-11-16,9 3-38 15,9 6-71-15,-4 31-16 16,4 14 14-16,-9 1-70 15,8 5-57-15,6-14-176 16</inkml:trace>
  <inkml:trace contextRef="#ctx0" brushRef="#br0" timeOffset="1533">1387 2650 382 0,'0'0'190'0,"0"0"-45"16,0 0-10-16,0 0-28 15,0 0-26-15,0 0 0 16,76-165-14-16,-76 143-8 15,0-2 6-15,0 10-40 16,0-3 19-16,0 9-20 16,-9 8-23-16,-8 0-1 15,8 0-11-15,-14 0-5 16,14 25 14-16,-9 15 2 16,9 6 0-16,9 3-14 15,0-12-21-15,0-2 18 0,36-10-19 16,13-2 35-1,-8-12-6-15,8-8-2 0,5-3 6 16,-5 0 3-16,1-14 0 16,-1-16 18-16,-22-3-18 15,13 1 5-15,-22-5 24 16,14 3-21-16,-14 2 15 16,-9 7-4-16,0 7-17 15,0 13 7-15,-9 5-9 16,13 0-11-16,14 0 4 15,4 23-7-15,-4 9 9 16,-9-1-3-16,5 0-12 16,-5-5 20-16,0-4-10 0,-9-10 4 15,4-6 6-15,-4 0-9 16,0-6 9-16,9 0 0 16,-9 0 0-16,22-17 21 15,-4-10-18-15,5-4 9 16,-5 3 13-16,-5 2-15 15,-13 9 6-15,0 11 1 16,-9 6-9-16,0 0 1 16,0 0-9-16,0 0-12 15,0 0 5-15,0 20-13 16,18 9 18-16,-9-4 2 16,31-5-30-16,1-6 29 15,4-8-24-15,4-6 25 0,0 0-5 16,-8-6 12-16,-6-13-7 15,-3-6 6 1,-5-3-4-16,-9 3 25 0,-5-4 1 16,-4 10 2-16,-9 5 10 15,0 4-9-15,0 8 0 16,0 2-7-16,0 0-24 16,0 0-6-16,-9 28-17 15,-22 38 23-15,4 23-4 16,-13 8 6-16,22 14-2 15,-5 1 0-15,5-6 5 16,9-3-6-16,9-20 1 16,0-14 0-16,0-18-4 0,-9-20 4 15,9-16 0-15,-9-15-5 16,-22 0 10-16,-5 0-4 16,-13-15 26-16,-32-16-20 15,5-12 3-15,-1 4-9 16,10 1-1-16,0 6 0 15,26 7-1-15,5-1-19 16,36 0-35-16,0 1-50 16,36-7-77-16,63-8-96 15,45 5-107-15</inkml:trace>
  <inkml:trace contextRef="#ctx0" brushRef="#br0" timeOffset="3550">3361 2680 338 0,'0'0'370'15,"0"0"-223"-15,0 0-19 16,0 0-24-16,0 0-22 16,0 0-40-16,59-120 5 0,-50 100-14 15,0 8-22-15,-9 6 10 16,0 0-1-16,0 4-13 16,0-5 13-16,0 2-20 15,-27 0-15-15,4 2 4 16,-13 3-3-16,5 0 12 15,4 0 2-15,-4 13 0 16,4 20 0-16,4 1 0 16,14 9-10-16,9 0-3 15,0-3-22-15,0-3 25 16,41-9-17-16,-1-5 9 16,18-17 12-16,10-6 0 15,-1 0 6-15,9-6 6 16,-17-25-2-16,-1-9 7 15,-9-9 8-15,-13-2 4 0,5-13 37 16,-23-4-23-16,-10-9-7 16,-8-3 12-16,0 6-28 15,-26 8 11-15,-6 17-13 16,5 18-8-16,9 16 26 16,5 12-27-16,4 3-2 15,9 0-2-15,-9 38-39 16,0 31 38-16,-9 23-2 15,9 7 8-15,9 2-5 16,0-5 1-16,0-19 0 16,18-8-4-16,31-12-15 0,10-20 9 15,-6-14-14 1,6-17 4-16,-1-6 16 0,0 0 2 16,1-23 2-16,-10-14 12 15,-8-6-10-15,-15-8 14 16,-17 1 10-16,0-1-10 15,-9 5 20-15,0 9-28 16,-18 12 0-16,0 16-8 16,10 4-5-16,-15 5 3 15,14 0-10-15,-9 34 8 16,0 8-2-16,-4 11 6 16,13-2-8-16,9-3 8 15,0-8-19-15,9-2 14 16,22-7 1-16,-4-17-15 0,-9-2 17 15,13-12-24-15,-4 0 26 16,5-6 8-16,4-26-6 16,4-7 6-16,-9-13 3 15,-4 3-2-15,0 4 19 16,-4 2-13-16,-5 14 1 16,-18 12-5-16,9 17-1 15,-9 0-19-15,22 0 9 16,-13 12-15-16,9 19 7 15,0 9 8-15,-5 3-2 16,-4-3-5-16,0-3-6 16,0-5 12-16,9-12-9 15,-18-12-6-15,9-2 14 0,-9-6-5 16,23 0 7-16,-14 0 8 16,18-14-6-16,4-12 9 15,5-6 1-15,-14 1-7 16,-4 5 21-16,14 0-18 15,-23 8-2-15,0 11 7 16,-9 7-6-16,9 0-10 16,-9 0 3-16,9 0-24 15,13 15 15-15,-4 10 2 16,0 0-11-16,0 1 8 16,4-3-17-16,-22-3 9 15,9-8 17-15,-9-10-11 0,0-2 9 16,9 0 3-16,0 0 0 15,0 0 12-15,23-8-11 16,-14-12 0-16,-9 3 6 16,-1 5-5-16,6 9 5 15,-5 3-7-15,9 0-8 16,0 0 7-16,13 0-12 16,5 15 4-16,-4 8 5 15,17-1-28-15,-13-4 22 16,4-4-4-16,1-3 2 15,-24-11 7-15,1 0 3 16,-9 0 2-16,5 0 13 16,-5-9-12-16,0-13 19 0,-9-4 8 15,0-8-4-15,0 3 16 16,0-5-21-16,-9 9-5 16,-23 1-5-16,-3 8-9 15,12 13-1-15,-4 5-4 16,-4 0-3-16,4 37-1 15,9 14 7-15,18 7 0 16,0-4-2-16,18-3-12 16,31-11 8-16,10-14 3 15,-1-14-3-15,-4-12 6 16,4 0 3-16,0 0-1 16,-26-12 12-16,4-9-6 0,-14-3 0 15,-13-2 12 1,-9 3 1-16,0 9 7 0,0-1-19 15,0 12 3-15,0 3-8 16,0 0-2-16,0 0-8 16,0 9-10-16,18 16 18 15,-9 4-2-15,13-3 2 16,-4-2 0-16,-9-6-5 16,9-9 5-16,-4-3-2 15,-5-3-1-15,9-3 3 16,0 0 1-16,22 0 7 15,0-23-6-15,-4 2 9 16,-4-3-5-16,-5 3-6 0,-18 10 0 16,13-1 2-1,-4 12-9-15,0 0 7 0,22 0-12 16,-13 12 11-16,14 14-15 16,-1-1 2-16,-4 1-2 15,13-12 9-15,1-2 0 16,-15-6 7-16,6-6 0 15,-1 0 6-15,-4-18-2 16,5-17 8-16,-15-15 19 16,-3-19-4-16,-23-8 16 15,0-12-19-15,0-7-3 16,-41 7 10-16,1 14-29 16,13 29 25-16,0 21-7 15,14 19-15-15,4 6-5 0,0 23-2 16,9 34-5-16,0 23-7 15,0 9 22-15,0 5-16 16,9-5 4-16,31-6-39 16,-4-12 10-16,-4-9-81 15,8-18-48-15,5-18-119 16,-14-18-21-16</inkml:trace>
  <inkml:trace contextRef="#ctx0" brushRef="#br0" timeOffset="3711">6098 2606 443 0,'0'0'182'0,"0"0"-11"0,0 0-40 15,0 0-125-15,0 0-6 16,252-29-3-16,-118 29-155 16,10 2-281-16</inkml:trace>
  <inkml:trace contextRef="#ctx0" brushRef="#br0" timeOffset="5238">7731 2820 926 0,'0'0'122'0,"0"0"46"0,0 0-43 15,0 0-35-15,0 0-22 16,0 0-22-16,-17-109-31 16,17 109-15-16,0 9-2 15,0 28-7-15,0 8 3 16,0 5 7-16,8-6-1 15,1-12 0-15,0 0 5 16,5-18-5-16,-5-2 0 0,0-12 0 16,0 0-2-1,-9 0 7-15,18 0-5 0,4-6 15 16,5-20-14-16,22-11 9 16,1 0-10-16,-5-3 1 15,4 2 1-15,-9 10-2 16,-13 5 0-16,-4 15-2 15,-14 4 7-15,9 4-10 16,-9 0 1-16,13 12-5 16,5 25 4-16,0 3-2 15,-5 10 2-15,-4-11 3 16,0-2-11-16,5-17 13 0,-14-8-4 16,0-10-5-1,-9-2 3-15,18 0 12 0,-9-2-3 16,22-30 12-1,-4-11-9-15,4 2-5 0,-4-4-1 16,-13 3 3-16,-5 10 10 16,0 6-12-16,-9 15 0 15,0 8 10-15,0 3-10 16,0 0-2-16,0 0-10 16,9 26-11-16,0 2 17 15,9 9 5-15,4 1 0 16,-4-8-2-16,0-4 2 15,4-8-5-15,5-9 5 16,-18-4-9-16,14-5 5 16,-5 0 5-16,0 0-1 15,13-23 16-15,-4-2-13 0,-18-3 1 16,4-2 2-16,-4 5-5 16,-9-4 16-16,0 12-16 15,9 3 1-15,-9 8 0 16,0 6-2-16,0 0 0 15,0 0-6-15,0 8-20 16,9 27 24-16,9 11-2 16,5-9 4-16,-5 2-2 15,-1-12-4-15,6-16-1 16,-14-3-11-16,0-8 2 16,0 0 14-16,0 0 4 0,0-8 7 15,0-17-6 1,4-4 4-16,-4 1 0 15,-9 1-5-15,9 10 3 0,-9-3 7 16,0 15-11-16,0-1 1 16,0 6-2-16,9 0-6 15,0 0 0-15,0 11-4 16,14 21 10-16,-6-6-9 16,10-2 9-16,5-3-5 15,8-7 4-15,5-8-6 16,13-6 7-16,1 0 0 15,8-2 2-15,-27-22 6 16,1-4-7-16,-23-4-1 16,-9-5 26-16,-9 0-22 15,0-3 13-15,0 9-3 0,0 1-10 16,-27 14 13-16,13 10-17 16,14 6 0-16,0 0-5 15,0 6-18-15,0 28 22 16,0 6-2-16,0 9-2 15,0-4-1-15,23 1-7 16,-5-3 0-16,0-6 12 16,4-11-26-16,-4 0 22 15,-9-9-2-15,-9-3-12 16,9-8 8-16,-9-6-3 0,0 0 14 16,0 0-3-1,0 0 10-15,0 0-7 0,0 0 0 16,0 0 2-16,0 0-8 15,0 0 6-15,9 0 0 16,13-22-1-16,14-11 4 16,5-1-3-16,8-16 0 15,0-6 1-15,-13-3 14 16,-4-10-5-16,-14-1 8 16,0-1 12-16,-18 7-17 15,0 3 16-15,0 21-3 16,0 14-13-16,-18 9 24 15,18 14-28-15,-9 3-7 16,0 0-2-16,-5 20-17 16,5 32 8-16,0 16 3 0,9 15 12 15,0-6-12-15,0-5 5 16,18-3-18-16,14-18-12 16,8-5-59-16,-4-15-16 15,-5-8-60-15,-22-15-81 16,-9-8 9-16,0 0 48 15,-9-8-244-15</inkml:trace>
  <inkml:trace contextRef="#ctx0" brushRef="#br0" timeOffset="5354">9791 2771 201 0,'0'0'273'0,"0"0"-78"16,0 0-46-16,0 0-35 16,0 0-79-16,0 0-30 0,81-66-10 15,-5 66-70-15,-18 0-213 16</inkml:trace>
  <inkml:trace contextRef="#ctx0" brushRef="#br0" timeOffset="6489">10634 2934 319 0,'0'0'433'0,"0"0"-270"0,0 0 6 16,0 0-70-16,0 0 0 16,108-189-25-16,-41 126-47 15,10-8-9-15,-1 0-2 0,-27-4-9 16,-8 4 25-16,-32 0-15 15,-9 8-7-15,0 14 21 16,0 17-30-16,0 17 21 16,-9 15-22-16,-23 0-10 15,5 18 8-15,-22 43-5 16,-9 21 7-16,-10 18 6 16,19 3-3-16,31-8-3 15,18-13 0-15,0-4-6 16,9-27-1-16,49-7 7 15,1-19 0-15,8-19 1 16,-9-6 4-16,1 0-2 16,-10-6 3-16,-4-27-1 0,-14 9 7 15,-13-8-11-15,0 9 3 16,-18 6 6-16,0 8-5 16,0 7 11-16,0 2-11 15,0 0-2-15,0 0-6 16,0 0-13-16,0 20 6 15,0 11-1-15,0 7 11 16,32-10-2-16,8-5 2 16,5-9 0-16,4-3-11 15,-8-11 13-15,3 0-2 16,-12 0 8-16,-5-19-4 16,-5-10 2-16,-13-5 0 0,-9-13-5 15,0-1 11-15,-18 2-12 16,-31 9 0-16,-18 3-6 15,8 17-9-15,19 6 12 16,13 11-5-16,18 0-30 16,9 18 10-16,0 20-54 15,0 5-21-15,18-5-9 16,18-7-34-16,13-8 29 16,-8-6 39-16,17-11 49 15,-22-6 29-15,4 0 2 16,-8 0 13-16,-6-6 51 15,-8-9 9-15,-9 4 15 16,-9-6 8-16,0 9-21 0,0 2 14 16,0 0-41-16,0 6-23 15,0 0-22-15,0 0-5 16,0 12-7-16,0 13-1 16,14 7 8-16,13-6 0 15,13-2 0-15,18-11 0 16,-13-5 1-16,14-8 5 15,-10 0-6-15,-9 0 7 16,-4 0-6-16,-13-21 22 16,-14-3-4-16,-9-14 31 15,0 4-5-15,-9-3-40 16,-41 5 7-16,1 7-12 16,0 5-4-16,22 8-5 15,-5 12-3-15,14 0-46 0,0 12-43 16,9 28-113-16,9-1-44 15,0 5-212-15</inkml:trace>
  <inkml:trace contextRef="#ctx0" brushRef="#br0" timeOffset="7121">12209 2896 678 0,'0'0'186'0,"0"0"-4"15,0 0-76-15,166-182-22 16,-125 125 6-16,-14-3-23 16,-18-2-35-16,13-2 25 0,-22-5-36 15,0 9 2 1,-22 3 4-16,-5 12-16 0,4 13 11 16,5 21-16-16,9 4 2 15,9 7-8-15,0 0-2 16,-9 32-10-16,0 31 2 15,0 14 10-15,-4 14 8 16,13 1-8 0,0-3 0-16,0 2-3 0,0-14 4 15,0-1-1-15,0-20 0 16,13-10 7-16,-4-20-7 16,-9-9 0-16,9-9 1 0,-9-8-1 15,0 0 3 1,0 0-1-16,0 0 17 0,18-31-16 15,0-9 10-15,5-6-13 16,4 2 1-16,4-6-7 16,-4 7 6-16,-9 9 0 15,4 11-3-15,-4 11 5 16,0 12-6-16,5 0-6 16,4 0-21-16,4 29 19 15,-4 2-13-15,-9 9 3 16,-5 0 13-16,-13 3-15 15,0-6 13-15,-13-5-2 16,-5-4 0-16,-9-5 12 0,4-17-7 16,15-3 4-1,8-3 1-15,0 0 2 0,0 0 1 16,0 0 16-16,0 0-16 16,0 0 5-16,0 0-5 15,17 3-5-15,24 5 3 16,8-2-15-16,27 0-41 15,1 0-118-15,12-4-166 16</inkml:trace>
  <inkml:trace contextRef="#ctx0" brushRef="#br0" timeOffset="8350">13641 3063 212 0,'0'0'639'16,"0"0"-482"-16,0 0-8 15,0 0-22-15,40-158-56 16,0 118-40-16,-4-11-2 16,14 0-23-16,-10-4 10 15,-22 1 3-15,0-6-16 16,-9 6 17-16,4-9-7 15,-13 5-12-15,0 10 24 16,0 19-20-16,-22 12 21 16,13 11-10-16,0 6-16 0,9 0-2 15,-18 0-6 1,-13 18 8-16,-5 33-8 0,4 6 8 16,14 18 0-16,18 2-4 15,0 0 3-15,9 0 1 16,32-14 0-16,-5-7 7 15,4-21-12-15,9-9 5 16,-13-8 0-16,5-18-7 16,-6 0 18-16,-3 0-10 15,8-18 3-15,-22-8-1 16,0-1 9-16,-18-3-10 16,0 7-2-16,0 12 11 0,9-1-4 15,-9 12 3 1,0 0-10-16,0 0-13 0,9 0 12 15,5 23-19-15,12 4 20 16,6 1-3-16,4-5-8 16,-5-9 10-16,5-3 1 15,4-11 0-15,1 0-3 16,-5 0 3-16,-5-17 0 16,-4-16 8-16,-9-5-4 15,4-14 1-15,-22-11 7 16,0-8-8-16,0-6 22 15,-9 2-25-15,-22 4 6 16,13 22 20-16,9 21-22 16,-4 16 12-16,4 12-9 15,9 0-8-15,-9 3-1 0,0 46-22 16,9 14 23-16,0 20-2 16,0 0 4-16,0-1-2 15,0-4 0-15,0-7 6 16,0-14-9-16,0-8 3 15,0-18-5-15,0-11 1 16,0-11-15-16,0-9 16 16,0 0 2-16,0 0 2 15,9 0 18-15,0-25-19 16,13-10 2-16,-4-2-9 0,0-6 6 16,13 3 1-1,-4-6-1-15,5 15-5 0,-14 5-1 16,-9 14 0-16,0 12-11 15,-9 0 0-15,9 0-41 16,-9 26 21-16,0 11 26 16,0 3-26-16,0 2 11 15,-9-3 14-15,-9-6 2 16,9-8 8-16,9-4-22 16,0-3 18-16,0-13 6 15,0-5-3-15,0 0 4 16,27 0 1-16,13 0 0 15,18-20 9-15,10-4-6 16,-10-1-2-16,0-6 2 16,1 0 1-16,-23-3 10 0,4 2 8 15,-13 1-10-15,-5-1 29 16,-22 1-17-16,0 2 3 16,0 0 5-16,-9 4-25 15,-22 11 12-15,4 2-20 16,-4 12-8-16,-5 0 5 15,4 12-3-15,5 22 6 16,5 14 0-16,22 10 1 16,0-7-1-16,0-5 0 15,9-3 2-15,22-12-9 16,19-5 5-16,-14-6-7 16,22-12-4-16,-9-1-43 0,-17-7-17 15,-5 0-63-15,-27 0-94 16,0-9-120-16</inkml:trace>
  <inkml:trace contextRef="#ctx0" brushRef="#br0" timeOffset="8802">13914 2388 466 0,'0'0'161'16,"0"0"-13"-16,0 0-31 16,0 0-17-16,0 0-38 15,0 0-35-15,9-8 5 16,-9 8-23-16,0 0-9 15,0 8 10-15,0 12-10 16,9 6 16-16,9-1-10 16,5-2 1-16,12-8 3 15,15-1-10-15,8-14 6 16,-17 0 24-16,-6 0 13 0,-3-9 39 16,-5-22-16-1,-18-1-13-15,-9-2 9 0,0 0-29 16,0 5-20-16,-36 1-9 15,-5 8-4-15,15 11-1 16,-24 9-3-16,10 0-42 16,4 12-43-16,4 28-90 15,24 11-69-15,8-5-178 16</inkml:trace>
  <inkml:trace contextRef="#ctx0" brushRef="#br0" timeOffset="9348">15588 2731 717 0,'0'0'145'0,"0"0"-77"0,0 0 8 15,0 0 14-15,0 0-31 16,0 0-24-16,161-26-18 16,-93 21 11-16,-1-1 23 15,5 0-17-15,-27-2-10 16,-5 2 9-16,-13 0-26 0,-14 0 24 15,-13-2 5-15,0-4-12 16,0 2 19-16,0-5-32 16,-13 1-9-16,-23 2-4 15,-4-5-2-15,-10 8 4 16,14-3 0-16,5 4 6 16,13 5-5-16,18 1-1 15,0 2 2-15,0 0 11 16,0 0-9-16,0 0 2 15,0 0-6-15,27 0 1 16,22 0-7-16,1 0 4 16,17 13 2-16,-18 5 0 15,1 2 1-15,-14 0-1 0,-14 1 0 16,-4 1 5 0,-18 4-12-16,0-1 7 0,-9 7-33 15,-58-4-29-15,-23 1-127 16,-4-3-147-16</inkml:trace>
  <inkml:trace contextRef="#ctx0" brushRef="#br1" timeOffset="-79743">14475 796 385 0,'0'0'534'16,"0"0"-354"-16,0 0 5 15,0 0-52-15,0 0-64 16,0 0-14-16,0 0-16 15,0-138-22-15,0 138 8 16,0 0-25-16,0 0 0 16,0 6-5-16,0 23 0 0,9 5 5 15,0 11 0 1,-9-4 1-16,9-1 3 16,0-14-4-16,-9-15 0 0,13-5-2 15,-13-6 10-15,0 0-8 16,0 0 15-16,0 0-11 15,0-23 56-15,0-19-22 16,0-25-29-16,0-9-5 16,0-14 7-16,0-10-11 15,0-9 0-15,0-2 2 16,0 11-10-16,0 21 8 16,9 24-5-16,18 26 2 15,5 18-37-15,13 11 2 16,35 0-26-16,6 5-16 15,-10 32-9-15,-9 12-90 0,-35 8-62 16,-32 1-77-16</inkml:trace>
  <inkml:trace contextRef="#ctx0" brushRef="#br1" timeOffset="-79232">14542 569 532 0,'0'0'182'0,"0"0"1"15,0 0-96-15,0 0-47 16,0 0-33-16,0 0 0 16,292-10-6-16,-189 6-1 15,-4 4 6-15,-23 0-6 16,-17 0 0-16,-33 0 0 16,-12-5-3-16,-14 2 9 0,0-3-6 15,0-8 13-15,0 3-12 16,0-7 38-16,0 7 22 15,-23 0-8-15,15 2 24 16,8 2-52-16,0 5 27 16,0 2-26-16,0 0-20 15,0 0-11-15,0 0 5 16,17 0-15-16,33 20 13 16,8 12 1-16,18 2 1 15,-17 3 0-15,-10 0 5 16,-9-5-10-16,-13-2 5 0,-27-9 0 15,0-3-6-15,0-7-4 16,0-2-2-16,-9-9 1 16,-17 0 11-16,3 0 22 15,14-33-18-15,0 0-4 16,9-10 8-16,0-12-4 16,58-4-4-16,19-7 0 15,12 11-6-15,-12 16 1 16,-1 21-39-16,-27 18-36 15,-13 3-18-15,5 40-44 16,-23 6-5-16,4 2-121 16</inkml:trace>
  <inkml:trace contextRef="#ctx0" brushRef="#br1" timeOffset="-76441">16099 670 363 0,'0'0'257'16,"0"0"-47"-16,0 0-66 0,0 0-15 15,0 0-38-15,-18-166-10 16,-13 138-19-16,13 5-21 16,-13 8 1-16,4 6-29 15,9 9-10-15,-14 0-3 16,5 0-9-16,-4 18 9 16,13 13 0-16,0 7-24 15,5-10-2-15,13 1-32 16,0-4-3-16,0-14 23 15,40-2-1-15,-13-5 32 16,13-4 4-16,1 0 6 0,-14 0 8 16,-5-13 2-16,-4-5 29 15,-9-4 29-15,0 3-25 16,0 2-12-16,-9 8-3 16,0 3-17-16,0 6 8 15,0 0-22-15,0 0-25 16,0 0 15-16,0 15-8 15,0 11 16-15,9 2 2 16,22-2-18-16,10-1 16 16,13-7-2-16,-14-4-3 15,18-11 2-15,-8-3 8 16,-1 0-3-16,-4-9 14 16,13-20-13-16,-9 1 17 15,-8-4-5-15,-14 7-7 0,-9 5 13 16,4 8-12-16,-22 10-7 15,0 2 0-15,9 0-9 16,0 5-6-16,0 21 3 16,14 2 11-16,-6-2-8 15,-8-5-2-15,0-8 0 16,-9-4 8-16,9-6-2 16,-9 0 5-16,0-3 1 15,0 0 3-15,0 0 19 16,0 0-18-16,0-3-2 15,0-12 3-15,-18 1 1 16,1 0-5-16,-15 8-2 0,5-1-2 16,5 3-5-16,4 4-4 15,9 0 3-15,-9 6-1 16,9 17 5-16,9 3-3 16,0-6-31-16,0-2-29 15,0-3 26-15,0-5 12 16,9-2 6-16,9-8 21 15,9 0 1-15,4 0 1 16,-4 0 11-16,13-20 14 16,1 3 49-16,-14-3-15 15,-9 6-5-15,-5 2 5 16,-13 6-26-16,0 4 12 0,0 2-21 16,0 0-22-16,0 5-4 15,0 38-25 1,0 26 27-16,0 23-2 0,0 15 8 15,0 13-6-15,0 12 0 16,9 3 5-16,-9 5-10 16,0-9 5-16,0-16 0 15,0-30-4-15,0-34 5 16,0-21-1-16,0-22 0 16,0-8 5-16,-22 0 6 15,-5-13 3-15,-14-23 24 16,-26-15-17-16,0-9-16 15,-9-15-5-15,-1-2 0 0,10-6 7 16,18 5-13-16,31-1 6 16,18-4-15-16,18-1 9 15,49 2-29-15,41-4 22 16,26 6 5-16,1 3 1 16,-10 6 1-16,-17 14 6 15,-23 2 0-15,-26 21 2 16,-19 8 5-16,-22 9-7 15,-9 9 12-15,-9 2-11 16,0 6 19-16,0 0-20 16,0 0-2-16,0 0-1 15,0 12-22-15,0 18 25 16,18 11-1-16,-5-1 7 16,-13-6-8-16,0-2 2 15,9-4 0-15,0-11-6 0,0-5 11 16,0-4-5-16,-9-8 0 15,9 0 4-15,14 0 4 16,-5 0-7-16,0-25 6 16,22-4 3-16,-13 1-4 15,4-12 0-15,10 3-6 16,-14 5 6-16,-9 11-1 16,4 13-5-16,-22 5 0 15,0 3-5-15,9 0-14 16,9 20 14-16,-9 9 3 0,13 0 4 15,-13-4-11 1,0-7 9-16,0-7 0 0,-9-2-4 16,9-9 9-16,-9 0-5 15,9 0 0-15,14 0 4 16,-5-5 11-16,-1-23-15 16,15-2 0-16,-14-2-2 15,9-3 11-15,-5 7-9 16,-4 8 0-16,-9 9 5 15,0 8-12-15,5 3 7 16,-5 0-13-16,8 12 12 16,15 20-11-16,-5 1 12 15,0 1 0-15,4-4-2 16,10-5-9-16,-15-4 4 16,1-11-2-16,5-7 1 15,-5-3 9-15,-5 0-1 0,-4 0 0 16,9-13 8-16,-14-15 0 15,5 2-4-15,-9-16-4 16,0 2 13-16,0-11-6 16,-9 2-5-16,0 4 1 15,0 8 5-15,0 5-1 16,-18 11-7-16,0 8 0 16,9 9-1-16,-4 4-2 15,4 0 1-15,-9 12-7 16,9 31 9-16,0 14-9 15,9 1 9-15,0 1 0 0,0-4-7 16,36-9 5 0,4-9 2-16,-13-16 0 0,14-11 2 15,-1-7-6-15,-13-3 4 16,13 0 0-16,-4-8 10 16,-4-18-1-16,4-7-7 15,-14-3-2-15,5-1 7 16,-5-1 4-16,-13 10-11 15,0 8 0-15,0 15-6 16,-9-1 5-16,9 6 1 16,-9 0-10-16,18 25-3 15,5 7 3-15,-14-1 10 16,9-5-5-16,-18-6-2 16,9-6-6-16,4-2 11 15,-4-2 1-15,0-10 0 0,0 0-7 16,9 0 8-16,-5 0 0 15,5 0 8-15,18-13-2 16,-4-10-2-16,8-5-4 16,-13-1 8-16,13 1-2 15,-13 2-6-15,-9 9 0 16,5 8-7-16,-23 9 7 16,9 0-3-16,8 9-7 15,-8 16 3-15,5 3 1 16,4 1 6-16,9-3 0 15,-5-3-6-15,5-8 9 16,-9-4-3-16,5-8 0 0,3-3 5 16,6 0 4-16,-5-18-7 15,22-16-1-15,-13-9 21 16,-5-8-21-16,-4-9 20 16,5-9 3-16,-23-11-24 15,9-6 24-15,-5 6-21 16,-13 9-2-16,9 17 17 15,-9 22-14-15,0 21 0 16,0 11-4-16,0 0-4 16,0 34-10-16,0 34-6 15,0 24 20-15,0 8 1 16,-9-3-1-16,9-5 0 16,0-15-1-16,9-11-52 0,27-15-7 15,4-16-36-15,1-15-15 16,-5-18-25-16,-27-2-54 15,-9-16 28-15,0-27 8 16,0-15 102-16,-18-5 28 16,-23 0-24-16,-4 6 48 15,-4 11 7-15,0 12 67 16,8 17 7-16,23 10-6 16,9 7-27-16,0 0-31 15,9 0-17-15,0 0 0 16,0 13 13-16,36-2-2 15,14-6 15-15,8-5 27 0,0 0-10 16,19 0 38 0,-19 0-19-16,9-8-19 0,-26-6 12 15,-1 2-6-15,-13-2-7 16,-18 0 25-16,0 3-28 16,-9-7 12-16,0 4-20 15,0-3-26-15,-18-1 7 16,0 4-12-16,-4 3 0 15,4 8-3-15,9 3-2 16,0 0 3-16,9 0-1 16,0 3-11-16,0 26 8 15,0 5 6-15,27 3 0 0,13 6 0 16,9 0 2 0,-4 6-2-16,5-5 0 0,-10 6 1 15,-4-7-10-15,-14-3 9 16,-22-9 0-16,0-8-5 15,0-6-3-15,-31-8 8 16,-27-6-1-16,-19-3 5 16,-17 0-3-16,-5-20-1 15,14-12-84-15,4 6-82 16,-4-5-136-16,27-15-549 16</inkml:trace>
  <inkml:trace contextRef="#ctx0" brushRef="#br2" timeOffset="12335">17172 1845 498 0,'0'0'133'16,"0"0"1"-16,0 0-69 16,0 0-36-16,0 0-8 15,0 0-9-15,0 0-11 16,22-6 9-16,23 6 0 15,13 0 36-15,10 0-14 16,39 3 1-16,28 0 23 16,49-1-37-16,40-2 22 0,27 0-9 15,37 0-31-15,3 0 24 16,1 0-25-16,-23 0 0 16,-18 0-5-16,-26 0 14 15,-41 0-9-15,-23 0 0 16,5 0 5-16,0 0-5 15,18 0 0-15,-13 0 0 16,26 0-2-16,-4-2 7 16,27-10-5-16,40-2 0 15,14 3 7-15,17-7-7 16,-3 3 0-16,-6-7 0 16,-4 5-11-16,-4 0 18 15,4-6-7-15,-9 6 0 16,-4 0 6-16,-5-3-8 0,1 3 2 15,-10 2 0-15,0-2-4 16,-9 3 10-16,-8 6-6 16,-23 2 0-16,-18 0 3 15,0 2-9-15,-27 2 6 16,0 2 0-16,-32-5-4 16,10 2 5-16,-19 0-1 15,10-6 0-15,-9 4 11 16,-10-1-15-16,10 0 4 15,-9 4 0-15,8-1-7 16,-8 0 10-16,8 3-3 16,1 0 0-16,-9 0 10 0,-19 0-9 15,-12 0-1-15,-19 0 0 16,-18 0-10-16,-22 0 10 16,-13 0 0-16,-5 0 0 15,9 0 13-15,22 0-12 16,-4 0-1-16,22 0 0 15,10 0-9-15,-1 0 9 16,-9 0 0-16,-8 0-1 16,-10 0 13-16,-13 0-12 15,-9 0 0-15,-5 0 0 16,-13 0-4-16,0 0 4 16,0 0-1-16,-31 0-89 15,-27 0-204-15,-46 0-550 0</inkml:trace>
  <inkml:trace contextRef="#ctx0" brushRef="#br2" timeOffset="15247">17122 1819 97 0,'0'0'278'0,"0"0"-150"15,0 0-16-15,0 0-34 16,0 0-23-16,0 0 6 0,0-5-43 16,0 5-6-1,0 0 5-15,0 0-2 0,0 0-15 16,-9 0 7-16,-9 0-3 16,0 0 10-16,-4 0-14 15,4 0 0-15,-9 0 14 16,5 0-6-16,4 0-4 15,0 0 1-15,-5 0 3 16,14 0-5-16,0 0-3 16,-9 0 0-16,9 0 1 15,-4 0 6-15,4 0-7 16,9 0 0-16,-9 0 7 16,9 0-9-16,0 0 2 15,0 0 0-15,0 0-6 16,0 0 7-16,0 0-1 0,0 0 0 15,0 0 6-15,-9 0-7 16,9 0 1-16,-9 0 0 16,0 0-2-16,-4 0 5 15,4 0-3-15,0 0 0 16,0 0 7-16,9 0-12 16,-9 0 5-16,-9 0-1 15,18 0-4-15,-14 0-2 16,14 14 3-16,0-3 4 15,0 15-8-15,0 0 8 16,0 1 9-16,0 9-6 16,0 9 18-16,14 1-17 0,4 9 8 15,-9 17 8-15,-9-4-20 16,9 6 59-16,-9 0-25 16,0-9-18-16,9-7 13 15,-9-4-21-15,9 4 9 16,4-7-1-16,-4 6-16 15,0-5 18-15,-9 5-9 16,9-1-7-16,-9 2 18 16,0-1-18-16,0 6 6 15,0-5 0-15,0-5 0 16,0-4-8-16,0-11 0 16,-9 2 5-16,9-3-9 15,0-12 4-15,0 7 0 16,0-12-2-16,0-9 10 0,0 3-8 15,0-8 0-15,0-6 4 16,0 0-10-16,0 6 6 16,0-6 0-16,0 0 1 15,0 0 6-15,0 0-7 16,0 0 0-16,0 0-3 16,18 0 2-16,22 0 2 15,19 0 0-15,8 0 1 16,9 0 6-16,1 0-8 15,12 0 0-15,-12 0 6 16,8 0-13-16,-4 0 7 16,4 0 0-16,0 3-9 15,5 0-1-15,18-3 9 0,-14 2-3 16,31 2-7-16,1-2 4 16,31 4 7-16,14-6 0 15,13 6-6-15,-9-6 11 16,0 6-5-16,-1 2 0 15,-12-2 2-15,13-1-9 16,-9 1 7-16,0-6 0 16,-4 3-2-16,4 0 9 15,9 0-7-15,8-3 0 16,1 0 6-16,9 5-9 16,0-5 3-16,0 0 0 15,9 0-2-15,0 0 7 16,4 0-5-16,5 0 0 0,-18 0 3 15,0-5-9-15,5-4 6 16,4 3 0-16,8-5-4 16,-8 3 7-16,5-4-3 15,-14 0 0-15,0 4 6 16,-1 2-9-16,-17-5 3 16,0 5 0-16,-22 3-7 15,-5 3 5-15,5 0 2 16,13-5-11-16,-5-1-11 15,14 0 13-15,9 0 0 16,-9 4 9-16,0-4-9 16,-4 0 12-16,13 0-3 0,-1 0 0 15,-17 4 7-15,0 0-16 16,-13-2 9-16,4 4 0 16,-13 0-11-16,13-6 0 15,-5 6 11-15,-8 0 0 16,13-5-2-16,-23 5-9 15,10 0 11-15,-5-6-4 16,-13 3-7-16,-14-1-5 16,5 2 14-16,-19 2 0 15,-12 0-9-15,-28 0 4 16,0 0 7-16,-8 0 0 16,-1 0-8-16,18 0 11 15,1 0-3-15,8 0 0 16,-9 0 9-16,0 0-15 0,-8 0 6 15,-1 0 0-15,-18 0-5 16,-22 0 8-16,-9 0-3 16,0 0 0-16,-9 0 9 15,0 0-9-15,0-5 0 16,0 5 0-16,0 0 10 16,0 0-3-16,0 0-5 15,0 0 13-15,0 0-10 16,14-6 18-16,-14-2-15 15,0-4-5-15,0 1 8 16,0-1-9-16,9-3 20 16,-9-3 11-16,0-8-18 15,0-6 29-15,9-6-17 0,-9-7-25 16,0-7 22-16,0 3-22 16,0-2 6-16,0 0 3 15,0-2-6-15,0 3 22 16,0-2-16-16,-18 4-4 15,4 2 23-15,-4-5-26 16,9-4 0-16,-22-2 4 16,13-1 0-16,0 5 0 15,-13-5-8-15,22 7 7 16,0 3-5-16,0 7 4 16,9 11-6-16,0-11 6 15,0 6 5-15,0 1-3 16,0-3-8-16,0-6 0 0,-9 3-6 15,9 0 6-15,0 3 0 16,-9 0-2-16,9-1 16 16,-14 7-14-16,14-3 0 15,-9 2 3-15,0-5-10 16,9 0 7-16,-9 5 0 16,0 7 0-16,9 5 16 15,0 6-16-15,0-3 0 16,0 5 4-16,0-3-14 15,0-4 10-15,0-1 0 16,0 0-1-16,0 0 13 16,0 8-12-16,0 1 0 15,0 2 4-15,0 4-17 16,0 1 13-16,0 2 0 0,0-1-10 16,0 3 7-16,-31 0 1 15,-27 0-11-15,-68 28-18 16,-67 4 11-16,-76 0-150 15,-32-4-87-15,-17-3-129 16</inkml:trace>
  <inkml:trace contextRef="#ctx0" brushRef="#br2" timeOffset="16393">19792 1867 267 0,'0'0'214'15,"0"0"-71"-15,0 0-17 16,0 0-10-16,0 0-33 16,0 0-11-16,0 0 6 15,31-53-42-15,-31 53 1 16,0 0-23-16,0 0-6 16,0 19 3-16,0 25 1 15,0 9-1-15,0 16 54 0,0 3-42 16,0 10 9-1,0 13-1-15,0 2-26 0,0 11 33 16,0 4-30-16,9-3-8 16,9-9 12-16,23-4 1 15,-14-6-13-15,4-7 3 16,-4-6 4-16,-14-6 1 16,-4-3-8-16,0-10 0 15,-9-1 9-15,0-17 0 16,0-3-9-16,0-13 11 15,0-4-6-15,0-6 6 16,0-3-11-16,0-2 0 0,0-4 1 16,0-5 7-1,0 6-8-15,0-6 3 0,0 0 8 16,0 0-1-16,9 0-9 16,-9 0 1-16,9 0 5 15,9-20 1-15,5-5-13 16,4-1 5-16,4 14-71 15,-22 12-44-15,0 0-85 16,-9 26-149-16,0 14-281 16</inkml:trace>
  <inkml:trace contextRef="#ctx0" brushRef="#br2" timeOffset="17570">17513 2425 758 0,'0'0'195'0,"0"0"-42"16,0 0-7-16,0 0-28 15,0 0-62-15,0 0-10 16,-23-57-46-16,23 63-2 16,0 28-2-16,0 15 8 15,0 1 0-15,0 8-3 16,0-6 10-16,0-9-9 0,0-3-2 15,0-15 0-15,0-5-1 16,0-8 9-16,14-6-8 16,-14-6 1-16,0 0 4 15,0 0 25-15,0-24 13 16,0-10-16-16,0-17-24 16,-23-6 9-16,5-5-12 15,9-10 0-15,-13 3 2 16,13 6-4-16,0 11 2 15,0 13 0-15,0 21 0 16,9 10 4-16,0 8-9 16,0 0 5-16,0 0-19 0,36 26 15 15,36 19-1-15,-5 7 3 16,0-1-4-16,1 6-9 16,-19 0 11-16,-4-11 3 15,-14-3 1-15,-13-2-10 16,0-11 10-16,-18-4 0 15,0-3-3-15,-9-3-6 16,-27 6 4-16,-22-9 2 16,-9 0-30-16,8 6-11 15,1-15-48-15,27 1-55 16,31 0-47-16,0-9-62 16,22 0-12-16,36 0-193 15</inkml:trace>
  <inkml:trace contextRef="#ctx0" brushRef="#br2" timeOffset="18779">18100 2648 172 0,'0'0'337'0,"0"0"-165"16,0 0-5-16,0 0-31 16,0 0-30-16,0 0-23 15,9-83-8-15,-27 78-29 16,0 5-24-16,-13 0-21 15,4 0 10-15,-13 8-11 16,13 18 0-16,4 3 2 16,5 2-13-16,18 1 7 15,0 2-42-15,0-3 23 0,9-11-32 16,23-3 12-16,4-6 20 16,-5-2-14-16,-4-9 21 15,-4 0 8-15,-6 0 8 16,1-6 11-16,-9-8-3 15,-9-3 36-15,9-3 14 16,-9 6-22-16,0-9 9 16,0 9-22-16,0 5-14 15,0 6 11-15,0 3-20 16,0 0-5-16,14 0-7 16,4 17-6-16,9 9 12 15,4 0-24-15,5 0-17 16,-5-1 17-16,10-11 0 0,-14-5-6 15,-18-9 34 1,13 0-9-16,-13-3 11 0,9-28 13 16,-9-3 17-16,-9-18 46 15,0-2-24-15,0-4 2 16,0-6-5-16,0-8-30 16,-9 9 20-16,-9 5-21 15,9 13-17-15,-13 22 27 16,22 14-21-16,-9 9-3 15,9 0-4-15,0 24-20 16,0 29 19-16,9 19-4 16,22 5 7-16,-22 3-12 0,18-3 10 15,-5-14-14-15,-4-6 2 16,9-11-32-16,-4-14-2 16,-14-21-16-16,0-8-42 15,-9-3 55-15,0 0 35 16,0-8 14-16,0-22-3 15,0-1 5-15,-27-3-2 16,-5-3 0-16,14 3 3 16,-13 8 9-16,13 8 1 15,0 8-7-15,9 1 15 16,9 9-19-16,0 0 11 16,0 0-13-16,0 0-17 15,18 0 17-15,31 0-3 16,10 0 3-16,-5 0 1 0,17 0 1 15,-17 0-2-15,-4 0 0 16,8 1 2-16,-18 7-5 16,-4-6 3-16,-4-2 0 15,-6 0 14-15,-12 0-8 16,-5 0 49-16,-9 0-5 16,0-2-26-16,0-7 23 15,0-3-16-15,0 4-11 16,-23 4-12-16,-12 2-7 15,-15 2-1-15,1 0 0 16,0 2 9-16,4 23-16 16,13 8 7-16,23 1 0 15,0 6-4-15,9-6 3 16,0 0 0-16,18-8 1 0,14-5-23 16,4-13 21-16,13-8-12 15,-9 0 14-15,-13 0-5 16,14-8 15-16,-14-18-8 15,-5 0 0-15,-4 3 4 16,-9-3 22-16,-9 6-14 16,0 3 3-16,0 9 20 15,0 8-30-15,0 0 10 16,0 0-17-16,0 0-25 16,0 14 24-16,18 11-7 15,13 1 8-15,-4-3-4 16,31-12 8-16,1-2-7 0,-1-3 3 15,18-6-31-15,5 0-17 16,-27 0-64-16,-5-6-48 16,-40-11-64-16,5 0-256 15</inkml:trace>
  <inkml:trace contextRef="#ctx0" brushRef="#br2" timeOffset="21791">20743 2408 378 0,'0'0'418'15,"0"0"-273"-15,0 0 57 16,0 0-76-16,0 0-21 16,0 0-63-16,0 0-19 15,-22-40-22-15,22 40 8 16,0 20-10-16,0 20 2 16,0 9 0-16,0 2 10 15,0-2-9-15,0-2-2 16,0-3 0-16,0-7 6 0,0-11-13 15,13-6-42-15,-13-14-80 16,0 0-46-16,0-6-56 16,0 0-15-16,0 0-112 15</inkml:trace>
  <inkml:trace contextRef="#ctx0" brushRef="#br2" timeOffset="24195">20644 2520 162 0,'0'0'41'16,"-58"-169"1"-16,40 79 78 0,9 8 16 15,9 11-7-15,0 25-40 16,0 15 20-16,0 13-30 16,0 16-24-16,0 2-24 0,9 0-31 15,27 6-9-15,22 22 8 16,1 15 1-16,-1 0-4 16,-9 14 3-16,-8 3 0 15,-14 6-1-15,-18 0-2 16,-9-1 0-16,0-3 4 15,0-4 0-15,-27-6-1 16,-14-7 1-16,14-7 0 16,-4-13 7-16,22-13-5 15,0-6 5-15,9-6-7 16,0 0-5-16,0 2 5 16,0 4 0-16,18 0 1 15,13-6 5-15,5 0-5 0,5 0 10 16,8 0-4-16,-13 0-7 15,13-12 14-15,-8-2-11 16,-5-12 36-16,-5 7 54 16,-13 1-43-16,-9-2 20 15,-9 4 0-15,0 7-25 16,0-3 14-16,0-5-45 16,0 8 16-16,-18 1-19 15,0 2-6-15,9 6-8 16,9 0 3-16,-22 0-18 15,4 8 12-15,-14 24 0 16,14-1-1-16,9 7-26 16,9-10-33-16,0 1 47 15,0-9-27-15,27-12 5 0,23-5 37 16,8-3-2-16,9 0 6 16,-8-11 12-16,-1-15-8 15,-9-5 4-15,-8-9 21 16,-5-3 15-16,-14-6 26 15,-4-5-31-15,-9 5 5 16,0 3-2-16,-9 15-25 16,0 11 15-16,0 6-8 15,0 8-15-15,0 6 6 16,0 0-15-16,-9 0-12 0,-9 23 9 16,-5 25-8-1,-3 15 11-15,8 20 0 16,-5 2 6-16,5 16-13 0,0 2 7 15,5 9-1-15,4 2-5 16,0 1-25-16,9-10-8 16,0-11-6-16,0-17-21 15,0-19 48-15,0-27-31 16,18-14 3-16,4-17 32 16,5 0 14-16,5-31 0 15,3-18 7-15,6-11-3 16,-23-8 12-16,4-16-12 15,-22-4-3-15,0-1 12 16,-22 6-7-16,-5 12-3 16,-13 22 7-16,13 22-5 0,-5 6 10 15,14 10-15-15,0 11-2 16,5-6-6-16,13 6 3 16,0 0 5-16,0 0-1 15,0 0-3-15,0 0 2 16,0 0-23-16,49-6 7 15,10 0 7-15,8-8 22 16,0-3-9-16,-9-3-2 16,-8 0 6-16,8-6 5 15,-17 0-11-15,-6-5 7 16,-3 5 21-16,-14 1-15 16,-9 1 15-16,0 4 6 15,-9 1-20-15,0 4 13 0,0 10-23 16,0 0 2-16,-9 5 4 15,0 0-9-15,9 0-2 16,-18 0-5-16,9 13-7 16,-14 18 7-16,5 13 6 15,1 1-5-15,17-2 2 16,0 3-21-16,0-9 22 16,0-6-8-16,17-10-3 15,1-10 3-15,5-3 5 16,-14-8 5-16,9 0-6 15,0 0 12-15,13-17 7 16,5-6-1-16,-5-3-9 16,-13 1 23-16,14-6-18 15,-5-1-6-15,4 7 7 0,-13 7-5 16,-9 10-4-16,-9 5 0 16,9 3-7-16,13 0 4 15,-4 11-13-15,9 21 8 16,5-1 8-16,-14 1-28 15,0-4 10-15,4 1 7 16,-4-15-11-16,0 0 21 16,-5-10-6-16,-4-4 5 15,0 0-6-15,0 0 16 16,9-6-7-16,5-18 8 16,-14-1-7-16,0-4 19 15,-9 0-11-15,0-5 8 16,0-3 19-16,0 1-34 0,-18 3 21 15,-5 11-5-15,5 10-17 16,0 0 6-16,-4 10-8 16,22 2-3-16,-9 0-5 15,9 14-14-15,-9 24 22 16,9 9 0-16,0 3-11 16,0-11 9-16,18-4-7 15,22-7 4-15,-13-8 1 16,5-8-6-16,-5-6 6 15,-5-6 4-15,-4 0 0 16,0 0 6-16,4 0-6 16,-4-15 0-16,0-2 9 0,-9 0-6 15,14-3-3-15,-5 0 0 16,0 6 10 0,-18 2-10-16,13 7 0 0,-4 2 0 15,-9 3-9-15,9 0 6 16,0 3-14-16,9 20 8 15,13 5-23-15,-13 0-2 16,14-2 9-16,-14-5 8 16,0-7 14-16,-1-9-25 15,-3-5 17-15,-5 0 5 16,9 0 12-16,0-17-2 16,13-9-2-16,-13-5-1 15,0 5 16-15,5 4-11 16,-15 4 9-16,-8 13 1 15,9 2-11-15,-9 3-5 0,18 0-3 16,-4 0-18-16,4 20 16 16,9 6 3-16,-5-1 0 15,5-5 0-15,-9-6-11 16,22 4 12-16,-8-12-2 16,-5-6 1-16,13 0-2 15,-13 0 6-15,4 0-2 16,-4-18 4-16,0-2 0 15,5-11 0-15,-14 5 1 16,4 0-5-16,-13 6 15 0,0 3-14 16,0 9 2-1,-9 8-1-15,0 0-2 0,0 0 0 16,9 0-9-16,-9 0-13 16,9 0 19-16,4 0-1 15,-13 0 4-15,9 0 0 16,-9 0 2-16,0 0-2 15,9 0 3-15,-9 0 0 16,0 0 13-16,0 0-9 16,0-12-5-16,-9 1 6 15,-13 2-3-15,-5 3 1 16,-4 6-6-16,-5 0-3 16,-14 0-4-16,23 12 5 15,5 20 2-15,13 2-8 0,9 9 7 16,0-12-9-16,9-3-8 15,31-4-7-15,-4-13 8 16,23-3-29-16,-10-8 7 16,18 0 30-16,-8-5 1 15,-1-15 8-15,-18-6 3 16,-13 0-2-16,5-5 19 16,-14-1 16-16,-18-2 9 15,0 11 1-15,0-3-14 16,0 16 1-16,0 2 0 15,0 8-31-15,-27 0-2 16,13 8-11-16,-4 17 11 16,9 9 2-16,9 0 4 15,0 4-12-15,0-10 2 16,27 3-44-16,23-5-44 0,17-4-126 16,32-1-292-16</inkml:trace>
  <inkml:trace contextRef="#ctx0" brushRef="#br2" timeOffset="24927">24727 2131 811 0,'0'0'160'0,"0"0"26"0,0 0-103 16,0 0-40-16,0 0-43 15,0 0 0-15,-9 154 26 16,9-77-20-16,0-3 0 16,0 4 5-16,0-1-3 15,0-8-8-15,0-4 0 16,0-19 6-16,0-9-16 15,0-23 6-15,9-5-32 16,0-9 3-16,-9 0 1 16,9-3 32-16,0-28-2 15,-9-9 4-15,0-12-5 0,0 4 3 16,-27 2-4-16,-22 0 4 16,0 9-11-16,13 6 11 15,-14 11 0-15,19 8-7 16,13 10 1-16,18 2 1 15,0 0-3-15,0 0-2 16,0 0-30-16,49 19 38 16,10-7-2-16,8 1 8 15,0-4-1-15,1-3-3 16,-19 0 0-16,-13 1-2 16,-5-7 6-16,-13 5-4 15,-9-5 0-15,-9 5-1 0,0 3-6 16,0 10 7-16,0 5-1 15,0 6-3-15,14 2 5 16,-5-5-1-16,9-1 0 16,0-5 5-16,4-14-3 15,-13 0 1-15,18-6-1 16,-5 0 30-16,5 0 35 16,5-6 13-16,-14-20-5 15,0-5-22-15,-9-1 6 16,-9-13-22-16,0 8-23 15,-9-9 7-15,-27 14-20 16,-14 1 0-16,10 11-1 16,0 14-21-16,13 6 8 0,9 0-94 15,-5 32-59 1,23 13-73-16,0-2-167 0</inkml:trace>
  <inkml:trace contextRef="#ctx0" brushRef="#br2" timeOffset="26054">25539 2516 149 0,'0'0'459'0,"0"0"-300"16,0 0-11-1,0 0-24-15,0 0-34 0,0 0 2 16,41-27-30-16,-41 27-20 16,0 0-42-16,0 0-9 15,0 25-1-15,0 9 10 16,0 3 4-16,0-5-2 16,0-7 5-16,0-5-7 15,0-2 0-15,0-10 4 16,0-2-5-16,0-6 1 15,0 0 0-15,9 0 15 16,9 0-15-16,0 0 18 0,13-20 10 16,5-6-22-1,4 1 28-15,-13-7-19 0,5 1-4 16,-14 11 7-16,-9 2-16 16,4 10 4-16,-13 8-6 15,9 0-6-15,0 0 6 16,0 2-21-16,9 22 21 15,4 4-7-15,-4 3 3 16,0-2 3-16,5-3-12 16,-5-6-8-16,9-6 20 15,-5-2-8-15,-4-12 9 16,0 0-6-16,4 0 14 16,-4-12-8-16,9-8 5 15,-13-11 1-15,-5 0 7 16,-9-4-4-16,0-1 9 0,0-5 14 15,0 10-25-15,-23 2 10 16,-4 9 1-16,18 11-17 16,-13 9 6-16,13 0-7 15,0 0-23-15,-9 23 13 16,9 20 9-16,9 0 1 16,0 3-5-16,0-3-7 15,27-9 3-15,13-11 3 16,10-3 6-16,-5-18-5 15,-5-2 15-15,9 0-10 16,-13 0 0-16,-4-8 6 16,-5-16 5-16,-18-2-6 0,13-4 10 15,-22 1 19-15,0-1-33 16,0 2 13-16,0 15-2 16,0 4-11-16,0 6 13 15,0 3-14-15,0 0-8 16,9 0 5-16,9 20-19 15,4 13 22-15,-4-3 0 16,18-4 2-16,-4 0-11 16,8-1 1-16,-13-13 2 15,13 2 4-15,-13-14-10 16,-9 0 12-16,14 0 0 16,-15 0 1-16,-8 0 1 15,14-11-2-15,-14-12 0 16,-9 0 9-16,0-3-2 0,0-11-7 15,0 5 10 1,0 7-8-16,0 11 15 0,0 8-9 16,0 0-3-16,0 6-4 15,0 0-1-15,0 0 0 16,0 0-6-16,0 17-7 16,0 15 11-16,0 7 2 15,0 2 0-15,9 2-4 16,9 0 6-16,4-3-2 15,-4-9 0-15,0-8-13 16,5-9-17-16,-15-8-59 0,-8-6-17 16,9 0-4-16,0 0-16 15,0-11-78-15,0-21-85 16,0-2-232-16</inkml:trace>
  <inkml:trace contextRef="#ctx0" brushRef="#br2" timeOffset="26217">26939 2551 383 0,'0'0'183'0,"0"0"-48"15,0 0-17-15,0 0-9 16,0 0-18-16,0 0-20 16,-76-44-23-16,58 44-41 15,0 21-1-15,-13 11 3 16,-5 5 0-16,-4 3-10 16,-1 3 1-16,14-6-57 15,9 3-182-15,-4-9-364 0</inkml:trace>
  <inkml:trace contextRef="#ctx0" brushRef="#br2" timeOffset="26766">26477 2459 95 0,'0'0'159'15,"0"0"-24"-15,0 0-30 0,0 0-13 16,0 0-11-16,0 0-6 15,-40-25 27-15,40 25-21 16,0 0-12-16,0 0-10 16,0 0-13-16,0 0-24 15,0 0 1-15,31 2-21 16,19 21 3-16,8 9 18 16,0 5-4-16,10-5-7 15,-10 5 2-15,9 0-11 16,-8-3 3-16,-6-8-5 15,-12-3 5-15,-1-3-12 16,-22-12-35-16,-9 4-212 16,-9-12-115-16</inkml:trace>
  <inkml:trace contextRef="#ctx0" brushRef="#br2" timeOffset="27015">26912 2522 433 0,'0'0'191'0,"0"0"-2"16,0 0-66-16,0 0-8 16,0 0-23-16,0 0-25 15,-58-31-38-15,18 37-21 16,4 32-1-16,-14 6 12 16,1 9-9-16,13-3 9 15,-13 5-18-15,9-9 3 16,-10-1-4-16,23-8-5 0,0 1-12 15,5-13-107-15,22-4-122 16,0-10-178-16</inkml:trace>
  <inkml:trace contextRef="#ctx0" brushRef="#br2" timeOffset="27415">27123 2164 657 0,'0'0'223'0,"0"0"-18"15,0 0-59-15,0 0-50 0,0 0-63 16,0 0-32-16,-18 33 4 16,0 26-5-16,9 13 13 15,0 5 0-15,9 0-12 16,-13-6 12-16,13-7-13 15,0-13 0-15,0-11-1 16,0-11 1-16,22-15-5 16,-13-8-38-16,-9 0-41 15,9-6-7-15,-9 0-25 16,0-6 1-16,0-20 53 16,0-5 4-16,-27-7 39 0,-13 0 18 15,0 5 1-15,13 2 10 16,4 6 21-16,23 1 24 15,-9 10-6-15,9 2-14 16,0 4-8-16,32 2-27 16,26 6-26-16,9 0-132 15,10 0-260-15</inkml:trace>
  <inkml:trace contextRef="#ctx0" brushRef="#br2" timeOffset="29322">27967 2783 563 0,'0'0'249'0,"0"0"-98"0,0 0-15 16,0 0-41-16,0 0-23 16,0 0-8-16,0-166-40 15,0 140-9-15,0 0 8 16,0 1-21-16,0 1 6 16,-9 5-3-16,0 4 1 15,0 10 3-15,-5 5-9 0,5 0-4 16,-8 0 0-16,-1 5-21 15,-5 24 25 1,-4 8 0-16,9 6 7 0,5-2-9 16,13 1 2-16,0-2-5 15,0-3-2-15,22-5 1 16,14-16 1-16,14-7 2 16,8-9 6-16,0 0-2 15,0 0-1-15,-8-25 0 16,-5-7 13-16,4-14-12 15,-9-9 3-15,-22-10-3 16,-9-6 5-16,-9-9 7 16,0-3-5-16,-9 3-2 0,-27 11 14 15,5 13-16-15,-9 18 6 16,22 18 12-16,0 14-21 16,9 6-2-16,-23 6-7 15,23 40 1-15,-8 25 0 16,-6 18 7-16,14 5 0 15,9 0-1-15,0-8 6 16,9-6-5-16,31-20 0 16,1-5-9-16,-5-16 6 15,13-13-22-15,-9-14 8 16,-4-6 14-16,5-6 1 16,-14 0 2-16,-5-21 0 15,5-7 6-15,-18-6-5 0,0-12 1 16,-9 3-2-16,0-8 10 15,0 2-5-15,-27 15 7 16,9 5-1-16,-4 15-6 16,13 11 3-16,0 3-8 15,9 0-11-15,-9 0 8 16,0 13-12-16,-14 22 15 16,14 8 0-16,0 4 5 15,9 1-11-15,0-3 6 16,0-7 0-16,0-13-2 15,18-5-16-15,5-8 8 16,4-12 8-16,4 0 2 16,-4 0-2-16,4 0 5 15,-13-18-3-15,0-1 8 0,5-1-4 16,-5-4 3-16,-9 5 5 16,0 10-8-16,-9 3 3 15,9 6-7-15,-9 0-4 16,9 0 0-16,4 0-15 15,-4 15 17-15,0 4 2 16,0 5-4-16,9-13-1 16,-18 3 4-16,13-8-2 15,-13-3-2-15,9-3-3 16,-9 0 8-16,0 0 0 16,9 0 6-16,0 0-6 15,9 0 0-15,5-3 0 0,4-8-3 16,4-4 10-16,-13 4-7 15,0-1 0-15,4 4 4 16,-13 2-7-16,-9 6 3 16,0 0 0-16,0 0-6 15,0 0-8-15,0 0-7 16,0 0 3-16,0 0 13 16,9 8-5-16,0 4 9 15,0 0 1-15,0-10-4 16,-9 1-6-16,9 0 0 15,-9-3 3-15,0 0 7 16,14 0 0-16,-5 0 0 16,9-6 3-16,-9-2-4 0,0-6 7 15,13 2-6-15,-13 1 0 16,0 5 2-16,0 3-2 16,-9 3 0-16,0 0-8 15,9 0 7-15,4 0-15 16,-4 0 16-16,0 0 0 15,0 3-20-15,-9-3 19 16,0 0-9-16,0 0 10 16,9 0 9-16,-9 0-6 15,0 0 5-15,0-6-6 16,0-11 5-16,0 0 1 16,-9 0-8-16,-9 2 0 0,9 7 5 15,-13 2 0 1,13 2-5-16,9 4 0 0,0 0-9 15,0 0 5-15,0 8-14 16,0 8 18-16,0 4-3 16,0-2-11-16,0-4 8 15,0-3-2-15,18 3-20 16,-5-8 13-16,5 0-5 16,0-6 3-16,-9 0 16 15,0 0-6-15,5 0 7 16,-14 0 0-16,0 0 3 15,9 0-1-15,-9 0-2 16,9 0 0-16,-9 0-5 16,9 0 7-16,-1 0-2 15,-8 0 0-15,9 0 0 0,14 2-7 16,-23 4 3-16,9 0-32 16,9 6 15-16,-9-10-8 15,0 4 11-15,4 0 6 16,-4 0-17-16,0-6 28 15,9 0-7-15,5 0 8 16,-5 0-4-16,-1-9 9 16,1-8-4-16,5-9 20 15,-14-11 28-15,0-7 31 16,-9-3-14-16,0-14 2 16,0 1 3-16,0-3-32 15,-9 6-18-15,0 14 7 0,-14 18-13 16,14 10 12-16,0 15-26 15,9 0-1-15,-9 0-4 16,1 35-33-16,-1 19 37 16,-14 9 0-16,14 3-18 15,9 2-10-15,0-10-49 16,0-7-68-16,9-14-46 16,14-9-89-16,-6-10-369 15</inkml:trace>
  <inkml:trace contextRef="#ctx0" brushRef="#br2" timeOffset="29478">29129 2594 463 0,'0'0'232'0,"0"0"-52"16,0 0-48-16,0 0-88 0,0 0-44 16,0 0-5-16,229-74-103 15,-149 61-421-15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36:15.68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3">
      <inkml:brushProperty name="width" value="0.05" units="cm"/>
      <inkml:brushProperty name="height" value="0.05" units="cm"/>
      <inkml:brushProperty name="fitToCurve" value="1"/>
    </inkml:brush>
    <inkml:brush xml:id="br4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2069 2107 600 0,'0'0'183'15,"0"0"-57"-15,0 0 10 0,0 0-60 16,0 0 6-16,0 0-41 16,-193-126-11-16,135 115 5 15,-9-1-24-15,-1 4 27 16,-3-1-19-16,3 6-11 15,10 1 25-15,0 2-26 16,-10 0 7-16,1 2-6 16,0 24 7-16,-1 5-15 15,1 7 0-15,9-1 2 16,8 9-7-16,6 0 7 0,3 4-2 16,10 2 0-1,13 3 7-15,-9-2-7 0,18 5 0 16,-14-4 0-16,14 4-5 15,9-7 7-15,-9 3-2 16,9-1 0-16,0-6 11 16,0 2-14-16,0-1 3 15,9 1 0-15,23 0-7 16,-5-6 9-16,13-3-2 16,5-4 0-16,13-3 8 15,-8-5-9-15,8-5 1 16,0-3 0-16,-8-4-3 15,8-1 9-15,0-7-6 16,1 1 0-16,-5-3 9 16,4-3-13-16,-9 0 4 0,10 0 0 15,-1-3-3-15,-9 3 6 16,10-3-3-16,-24 0 0 16,24 0 10-16,-10 0-10 15,1 0 0-15,-1 0 0 16,-4 0 2-16,13 0 7 15,-9-9-9-15,1 0 10 16,-10-2-5-16,-4-6 15 16,13-1-5-16,1-7-5 15,-1-1 16-15,-13-6-24 16,13-1 13-16,-8-7 3 16,-14-3-16-16,13 5 23 0,-13-1-22 15,-18 1 0 1,13 3 20-16,-13-4-15 0,0-4-6 15,-9-6-2-15,0-8 13 16,0-4-16-16,-9-4 3 16,-22-4 0-16,-5-2-7 15,-13 6 5-15,-1 8 2 16,1 8 0-16,-9 6 3 16,22 9-12-16,-14 5 9 15,10 7-6-15,13 4-1 16,9 4-28-16,-13 2-24 15,13 6-41-15,-5 6-78 16,-4 0-180-16,1 0-162 0</inkml:trace>
  <inkml:trace contextRef="#ctx0" brushRef="#br0" timeOffset="672">1324 2238 197 0,'0'0'223'15,"0"0"-74"-15,0 0-46 16,0 0-7-16,0 0-8 16,0 0-52-16,-40-16 3 0,40 16-11 15,0 0-27-15,0 0 9 16,0 0-10-16,0 0-2 16,0 2-6-16,0 10 16 15,0 2-8-15,0-3 0 16,0-2-6-16,0 0 2 15,0-1 4-15,9-2 0 16,22 0 8-16,-22 0-2 16,9-6-6-16,-18 0 7 15,23 0-3-15,-14 0 19 16,0 0-3-16,0 0 16 16,-9-12 11-16,9-2-27 0,-9-1 17 15,0 1-15 1,0 0-20-16,0 2 12 0,0 4-14 15,-18 2-9-15,0 4 7 16,-14 2-10-16,5 0 9 16,5 0-40-16,4 0-87 15,0 10-22-15,18 14-156 16</inkml:trace>
  <inkml:trace contextRef="#ctx0" brushRef="#br0" timeOffset="1185">1894 2407 345 0,'0'0'170'15,"0"0"-67"-15,0 0 4 16,0 0-15-16,0 0-57 0,0 0 3 16,-31-6-13-1,31 6-21-15,-9 0 4 0,9 0-7 16,-9 0-1-16,9 0 0 15,0 0-3-15,-9 0-2 16,9 0 5-16,0 6-1 16,0 3-8-16,0-1 12 15,9-2-3-15,9-3 5 16,4-3 1-16,-4 0 9 16,-9 0 8-16,0 0 11 15,5-12 42-15,-14-5-37 16,0 0 8-16,0 0 9 15,0-3-34-15,0 6 20 16,0-1-30-16,0 7-11 16,-14 2-2-16,-4 4 0 0,9 2-4 15,-9 0 0-15,-4 0-26 16,4 2-31-16,9 24-109 16,9 3-127-16</inkml:trace>
  <inkml:trace contextRef="#ctx0" brushRef="#br0" timeOffset="1895">1585 2547 300 0,'0'0'201'0,"0"0"-33"16,0 0-41-16,0 0-17 15,0 0-21-15,0 0-40 0,-9-22 11 16,9 22-29-16,0 0-19 15,0 0 12-15,0 0-20 16,0 0-4-16,0 0 0 16,0 8-5-16,-9 15 2 15,9 2 3-15,0 7 0 16,0-3 1-16,-9-1 1 16,9 2-2-16,0-5 0 15,0-3 7-15,0-2-12 16,0-5 5-16,0-4-1 15,0-5-4-15,0-1-47 16,0-1-41-16,0-4-34 0,0 0-45 16,0 0 5-1,-14 2-71-15</inkml:trace>
  <inkml:trace contextRef="#ctx0" brushRef="#br0" timeOffset="3412">1410 3173 371 0,'0'0'191'16,"0"0"-42"-16,0 0 19 15,0 0-44-15,0 0 2 16,0 0-62-16,0 0-5 16,-18-28-20-16,18 28-39 15,0 0 20-15,0 0-20 16,0 22 0-16,0 19 21 15,0 10-18-15,-9 15 20 16,0 11 3-16,-14 14-21 0,14 15 16 31,-9 14-17-31,-4 12-2 0,4-2 18 0,0 3-17 16,-13-7-1-16,13-9 1 16,0-3 6-16,-5-5-7 15,-4-9-2-15,9-9 1 16,-4-10-1-16,4-10 6 15,9-11-6-15,-9-14 0 16,5-9 10-16,13-17-13 16,0-9 3-16,0-8 0 15,0 1-4-15,0-4 10 16,0 0-6-16,0 0 0 16,0 0 7-16,0 0-6 15,0 0-1-15,0 0 0 0,0 0 4 16,0 0 2-1,0 0-3-15,0 0-1 0,0 0 7 16,0 0-4-16,-9 0-5 16,9 0 0-16,0 0-2 15,0 0 2-15,0 0 0 16,-9 0-3-16,-9 10-21 16,-23 16 24-16,-17 11 4 15,-27 18-2-15,-5 7 0 16,5 10 4-16,-32 20-7 15,-17 10 1-15,-1 10 0 16,9-9-8-16,37-14 6 0,44-18-19 16,31-14-65-1,14-17-119-15,14-8-97 0,13-15-175 16</inkml:trace>
  <inkml:trace contextRef="#ctx0" brushRef="#br0" timeOffset="4101">983 5235 315 0,'0'0'166'16,"0"0"-6"-16,0 0-45 0,0 0-3 16,0 0 11-16,0 0-39 15,-27-75-31-15,27 73-14 16,0-4-21-16,0 2 32 16,0 4-2-16,0-2-18 15,0-1 15-15,0 0-27 16,0 1-7-16,0-2 7 15,0 4-12-15,0 0-6 16,0 0 0-16,0 0 7 16,0 0-9-16,0 0 2 15,0 0-1-15,0 0-6 16,0 0 2-16,0 0 5 0,0 0 0 16,0 0-12-1,0 0 6-15,27 0 2 0,14 24 4 16,8 7 2-16,18 17 5 15,10 15-7-15,-1 14 18 16,5 9-16 0,-5 3 3-16,-9-4-5 0,-17-2 0 15,-23-11-5-15,13-4 12 16,-13-13-7-16,-5-13 0 16,-4-13 9-16,0-12-22 15,-9-8-3-15,0-9-78 16,-9 0-55-16,0 0-64 15,0-17-158-15</inkml:trace>
  <inkml:trace contextRef="#ctx0" brushRef="#br0" timeOffset="4527">1392 4214 101 0,'0'0'63'0,"0"0"-52"16,0 0-11-16,0 0-175 0</inkml:trace>
  <inkml:trace contextRef="#ctx0" brushRef="#br0" timeOffset="4843">1392 4214 235 0,'-243'-6'205'0,"225"0"-31"16,-4-5-47-16,-5-3 10 15,9-3-13-15,-4-7-36 16,4-4 36-16,0-6-38 16,-5-3-25-16,-4-6-6 15,-4-9-41-15,4-6 13 16,-22-13-13-16,-1-5-4 0,-8-7-11 15,13 0 1-15,-13 3 0 16,18 8-1-16,-1 12 4 16,14 20-3-16,9 17 0 15,9 12 0-15,9 11-8 16,0 0 6-16,0 0-19 16,0 0-29-16,0 14-78 15,0 26-5-15,36 11-64 16,14 4-107-16,17-1-210 15</inkml:trace>
  <inkml:trace contextRef="#ctx0" brushRef="#br0" timeOffset="5430">1208 4165 327 0,'0'0'109'0,"0"0"-46"15,0 0-24-15,0 0 2 16,0 0 2-16,0 0-31 16,-9 52 7-16,9-49-9 15,0 0-6-15,0-3 22 16,0 0 7-16,0 0 39 15,0 0 23-15,0 0-29 0,18-3-13 16,22-12-39 0,5-1-1-16,4-5 27 0,28-7-20 15,21-15 12-15,28-9 14 16,17-7-37-16,23-17 20 16,18-6-8-16,0-4-14 15,0 3 7-15,-40 6-8 16,-18 20-6-16,-46 14 0 15,-26 18 10-15,-22 10-9 16,-23 9-1-16,-9 3 0 16,0 3-9-16,0-2 2 15,0 2-32-15,9 0-36 16,0 0-44-16,4 8-51 16,-13 3-172-16</inkml:trace>
  <inkml:trace contextRef="#ctx0" brushRef="#br1" timeOffset="18706">6605 1733 175 0,'0'0'510'15,"0"0"-406"-15,0 0-38 0,0 0 32 16,0 0 7-16,0 0-49 16,0 0 16-16,-9 25 0 15,9-25-34-15,0 3 26 16,0 0-24-16,0-3-10 15,0 0 19-15,0 0-48 16,9 0 13-16,18 0-14 16,14 0 9-16,17 0-20 15,27 0 11-15,41 0 0 16,22 0-1-16,13 0 9 0,14 0-8 16,27 0 0-1,32-6 6-15,17-5-9 0,-18-1 3 16,9 0 0-16,-22 2-9 15,-4-5 13-15,-5 1-4 16,-10-6 0-16,15 5 5 16,-14 1-12-16,13 2 7 15,-4 7 0-15,-18-4-1 16,-9 5 9-16,0-3-8 16,-18 1 0-16,18 1 5 15,9-1-10-15,9 3 5 16,9-2 0-16,13 5-5 15,0 0 9-15,5 0-4 16,4 0 0-16,1 0 0 0,8 0-8 16,-13 0 8-1,13 10 0-15,-9-1-3 0,-8 0 13 16,-23-3-10-16,-1-1 0 16,1 4 0-16,-4-4-3 15,-14 4 3-15,-14-3 0 16,-4-3-4-16,0-1 8 15,-4-2-5-15,13 0 1 16,0 0 0-16,0 0-10 16,-5 0 10-16,14-2 0 15,0-10-2-15,0-2 7 16,-9 5-12-16,0 5 7 16,-9-3 0-16,-31 1-12 0,-1 3 14 15,-8 1-2 1,0-7 0-16,-10 4 8 0,10-5-9 15,0 2 1-15,-10 0 0 16,1-1-12-16,-14 6 7 16,-4 3 3-16,-5 0 1 15,-22 0-13-15,-14 0 6 16,-13 0-4-16,-23 0-28 16,-4 0-14-16,-18 0-115 15,0 0-95-15,-58 0-275 16</inkml:trace>
  <inkml:trace contextRef="#ctx0" brushRef="#br1" timeOffset="21673">6574 1884 371 0,'0'0'173'16,"0"0"-32"-16,0 0-20 15,0 0-36-15,0 0-5 16,0 0-8-16,0 0-48 0,31-100 22 16,-31 100-10-1,0 0-12-15,0 0 1 16,0 0-19-16,0 0 5 0,0 0-11 15,0 6 13-15,0 10 6 16,9 10-4-16,0 9 8 16,0-1 25-16,0 9-38 15,5 7 12-15,-5 3-2 16,0 9-18-16,0 8 32 16,-9 2-31-16,0 6 4 15,0 0 12-15,0 2-12 16,0-6 7-16,0-2-12 15,0-3 5-15,0-6 3 16,0 5-10-16,0-2 0 0,0 3-1 16,0 4 13-16,0 0-9 15,0-2-3-15,0-7 1 16,0-2-6-16,0-8 6 16,0-3-1-16,0-5 0 15,0-3 8-15,0-3-7 16,0-6-1-16,0 0 2 15,0-1-3-15,0-3 6 16,0-1-5-16,0 0 0 16,0-6 11-16,0-1-11 15,0-4 0-15,0-2 0 16,0-1-7-16,0-4 8 16,0 1-1-16,0-1 0 0,0 1 9 15,0 2-10 1,0 3 1-16,0-3 0 0,0 1-4 15,0-1 4-15,0-2 0 16,0-9 0-16,0 0 11 16,0-3-13-16,0 0 2 15,0 0 0-15,0 0-5 16,0 0 8-16,0 0-3 16,0 0 0-16,0 0 3 15,0 0-15-15,49 0 12 16,18 0 0-16,18-12-2 15,14 0 2-15,-14 4 0 16,5 2-1-16,-5-5-14 16,14 2 11-16,4 0-6 0,5 1-13 15,18 1 19-15,8 0-24 16,14-2 10-16,5 1 11 16,13 2-25-16,9 0 29 15,4-3-17-15,28 1 14 16,4-3-5-16,13-4 4 15,9 5 7-15,5-3 0 16,4 8 9-16,1 5-16 16,-10 0 7-16,-9 0 0 15,-4 0-4-15,13 0 9 16,19 0-5-16,17 0 0 16,23 0 5-16,17 0-13 15,10 0 8-15,17 0 0 0,14 2-6 16,-9 1 12-16,-13 0-6 15,-19 3 0-15,-22 0 8 16,5-4-9-16,9 1 1 16,-10-3 0-16,19 0-9 15,0 0 14-15,8 3-5 16,1-3 0-16,-19 6 3 16,-22-1-3-16,-26 1 0 15,-19 0 0-15,-22-3 0 16,-14 0 6-16,-13-1-6 15,-31 1 0-15,-10 0 2 16,5 0-14-16,-4-3 12 0,-9 3 0 16,-1-3-4-16,-8 0 8 15,-9 0-4-15,-10 0 0 16,-8 0 6-16,-23 0-5 16,0-6-1-16,-17 0 0 15,-10 1-2-15,0 2 6 16,-13-3-4-16,5 4 0 15,-5-2 4-15,-5 4-11 16,-13 0 7-16,-9 0 0 16,0 0-2-16,-9 0 10 15,0 0-8-15,0 0 0 16,0 0 8-16,0 0-12 16,13 0 4-16,-4 0-9 0,18 0 3 15,14 0 6 1,-1 0 0-16,-4 0 0 0,-18 0 8 15,-5 0-13-15,-4 0 5 16,-9 0 0-16,0 0 5 16,0 0 5-16,0 0-7 15,0 0 5-15,0 0-4 16,0 0 13-16,0 0-15 16,0 0 0-16,0 0 21 15,0 0-20-15,0 0 28 16,0 0 4-16,0-17-30 15,0-11 19-15,0-4-11 0,0-7-6 16,0 1 13-16,-9 1-16 16,-4 0 9-16,4-1-5 15,9 2-4-15,0-7 13 16,0 0-16-16,0-9 5 16,0-3 20-16,-9-4-23 15,9-12 11-15,0-6-14 16,-9-12 11-16,0 3-5 15,0-3-6-15,9 10 0 16,0 4 5-16,0 6 9 16,0 9-14-16,0-3 0 15,0 0 5-15,9 0-7 16,9-2 2-16,-9 2 0 16,0 0 4-16,4 6 6 15,-4 3-8-15,0 7-2 0,0 8 4 16,0 5-6-16,-9 2 2 15,0 6 0-15,0-3 2 16,0 7 13-16,9-4-8 16,-9 1-7-16,0-1 2 15,0 0 6-15,0 0-2 16,0 2-6-16,0 6 0 16,0-3 17-16,14 1-19 15,-14 3 2-15,0 4 0 16,0 0-7-16,0 4 11 15,0 1-4-15,0 0 0 16,0 2 11-16,0 0-16 0,0 3 5 16,0 0 0-1,0 1-9-15,0-1 11 0,0 3-2 16,0-3 0-16,0 0 12 16,0 3-12-16,0-9 0 15,0 4 0-15,0-7-11 16,0-2 16-16,0 6-5 15,0-4 0-15,0 0 5 16,0 7-11-16,-14-4 6 16,5 5 0-16,0 3-15 15,9-3 11-15,-9 2 4 16,-9-2 0-16,5 2 9 0,-5 0-21 16,0-1 12-1,-13 3-5-15,-14 0-9 16,-27 0 0-16,-13 0 4 0,-10 5 8 15,-12 7-28-15,-10-1 30 16,1-3-36-16,-19-2-7 16,9 0 30-16,-8-3-53 15,-23 6-34-15,4-1-65 16,5-2-164-16,-5-6-350 16</inkml:trace>
  <inkml:trace contextRef="#ctx0" brushRef="#br1" timeOffset="30097">7978 3181 378 0,'0'0'71'0,"0"0"4"15,0 0-24-15,0 0-33 16,0 0 16-16,0 0-34 16,0 0-21-16,0 0 10 0,-193-128-26 15,211 140 37 1,-9 19-7-16,-9 6-95 0</inkml:trace>
  <inkml:trace contextRef="#ctx0" brushRef="#br1" timeOffset="31000">8539 1863 521 0,'0'0'163'0,"0"0"-19"0,0 0-12 16,0 0 8-16,0 0-66 15,0 0-17-15,9-22-10 16,-9 22-42-16,0 12 5 16,0 28-2-16,9 13 7 15,-9 13 29-15,0 12-37 16,0 12 16-16,0 14 3 15,0 4-23-15,0 13 24 16,0 10-27-16,0 7 5 16,0-1 6-16,0-9-1 15,0-13-10-15,0-20 0 16,0-13 15-16,0-7-9 16,0-7-6-16,0-10 0 0,0-5-6 15,0-8 13 1,0-1-7-16,0-7 0 0,0-5 10 15,0-6-13-15,0-8 3 16,0-2 0-16,0-1-8 16,0-5 15-16,0 2-7 15,0-6 0-15,0 0 8 16,0 2-12-16,0-2 4 16,0-1 0-16,0-1-7 15,0-4 11-15,0 0-4 16,0 0 0-16,0 0 12 15,0 0-28-15,0-23-17 16,31-21-157-16,-4-9-171 0</inkml:trace>
  <inkml:trace contextRef="#ctx0" brushRef="#br1" timeOffset="31765">10123 1764 463 0,'0'0'248'0,"0"0"-114"16,0 0-30-16,0 0 31 15,0 0-44-15,0 0-37 16,22-3 20-16,-22-3-51 16,9-2 7-16,-9 5-5 15,0 0-21-15,0 3 24 16,0 0-28-16,0 0 0 15,9 0-12-15,0 23 9 16,0 17 3-16,5 15 0 16,4 13 14-16,0 14-7 15,-9 10-3-15,13 15-3 16,-13-2 21-16,-9 6-9 16,0 7-11-16,0-2-2 0,0 5 16 15,0-7-18 1,0-14 2-16,0-11 0 0,0-18 0 15,0-8 8-15,-9-9-8 16,9-5 0-16,-13-6 6 16,4-6-11-16,0-5 5 15,9-6 0-15,0-10-4 16,0-1 13-16,0-7-9 16,0-5 0-16,0 0 8 15,0-3-12-15,0 0 4 16,0 0 0-16,0 0 13 15,0 0-1-15,0 0-5 0,0-11-7 16,0-7-93 0,0 4-75-16,-36-3-219 0</inkml:trace>
  <inkml:trace contextRef="#ctx0" brushRef="#br1" timeOffset="32581">11518 1692 478 0,'0'0'186'15,"0"0"-33"-15,0 0-39 16,0 0 29-16,0 0-59 15,0 0-59-15,0 0 6 16,9-5-29-16,9 31-2 16,-4 13 28-16,4 15-5 15,9 13 30-15,4 10-25 16,-4 8-18-16,4 10 32 16,-4 8-41-16,-9 0 12 15,-4 2-8-15,-5 1 12 16,-9 5-11-16,0 7-6 0,0-3 0 15,0-4-2-15,-23-11 8 16,5-17-6-16,9-11 0 16,0-12 13-16,0-15-16 15,0-1 3-15,9-11 0 16,-13-1-8-16,13-12 14 16,0-6-6-16,0-5 0 15,0-7 10-15,0-2-13 16,0 0 3-16,0 0 0 15,0 0-6-15,0 0 16 0,0 3-10 16,0-3 0-16,0 0 11 16,0 2-18-16,0 2 7 15,0 5-13-15,0-1 8 16,0 4-48-16,0-1-4 16,0 0-56-16,0-5-64 15,0-3-81-15,22-3-441 16</inkml:trace>
  <inkml:trace contextRef="#ctx0" brushRef="#br1" timeOffset="33383">12851 1592 415 0,'0'0'221'16,"0"0"-121"-16,0 0 41 15,0 0-45-15,0 0-1 16,0 0-27-16,0 29-36 16,0-1 55-16,0 10-38 0,13 2-19 15,-4 11 31 1,0 8-54-16,0 14 20 0,9 11-11 15,5 9-6-15,-5 10 7 16,0 2-17-16,4 1 2 16,-13 0 11-16,-9 0-4 15,0-1-9-15,0 1 0 16,0-3 11-16,0-8-20 16,0-10 9-16,0-5 0 15,0-5-3-15,0-9 13 16,0-6-10-16,0-3 0 15,-9-6 9-15,9-5-16 16,0-6 7-16,-13-14 0 16,13-6-3-16,0-6 11 0,0-5-8 15,-9-1 0-15,9 1 4 16,0-1-13-16,0 4 9 16,0-4 0-16,0 1-1 15,0 0 15-15,0-4-14 16,0-2 0-16,0 0-15 15,0-3 6-15,0 0-28 16,31 0-60-16,27-25-137 16,10-33-560-16</inkml:trace>
  <inkml:trace contextRef="#ctx0" brushRef="#br1" timeOffset="34081">14614 1607 574 0,'0'0'151'16,"0"0"-2"-16,0 0 23 15,0 0-55-15,0 0-34 16,0 0-43-16,9-44 5 16,-9 44-45-16,0 32 0 15,0 17 22-15,9 11-14 16,-9 14 24-16,9 7-2 16,0 6-23-16,5 5 25 0,-14 6-32 15,9 4 2 1,-9-4 2-16,0-4 8 0,0-2-12 15,0-4 0-15,0 4 11 16,0-5-16-16,0 5 5 16,0-3 0-16,0-6-3 15,0-6 13-15,0-5-10 16,0-4 0-16,0-2 15 16,0 0-12-16,0-9-3 15,-9-5 0-15,9-13 2 16,0-7 8-16,0-6-10 15,0-3 0-15,0-3 15 0,0 0-16 16,0-3 1-16,0-3 0 16,0-5-10-16,0-3 18 15,0-6-8-15,0 0 0 16,0 0 15-16,0 0-37 16,0 0 22-16,0-12-98 15,0-22-158-15,0-12-638 16</inkml:trace>
  <inkml:trace contextRef="#ctx0" brushRef="#br1" timeOffset="34837">16140 1727 420 0,'0'0'202'0,"0"0"-36"16,0 0-70-16,0 0 36 15,0 0-50-15,0 0-38 16,9-20 9-16,-9 42-52 16,13 15 41-16,-13 12 12 15,18 3-35-15,-9 5 45 16,-9 6-38-16,9 0-10 16,-9 11 37-16,0 3-49 0,0 9 17 15,0 9-10 1,0 4-2-16,0 7 11 0,0 9-20 15,0 1 0-15,0 2 4 16,-9-9 10-16,9-12-14 16,-9-11 0-16,0-12 7 15,0-8-11-15,9-10 4 16,-13-1 0-16,4-6-1 16,9-6 16-16,0-3-15 15,0-13 0-15,0-1 3 16,0-8-14-16,0-4 12 15,0-2-1-15,0-3 0 16,0-1 14-16,0-2-14 16,0 0 0-16,0 5 2 0,0-2-11 15,0-1 9-15,0 0 0 16,0-4-3-16,0-2-9 16,0 1-14-16,0-3-81 15,9 0-139-15,13-37-189 16</inkml:trace>
  <inkml:trace contextRef="#ctx0" brushRef="#br1" timeOffset="35625">17584 1623 430 0,'0'0'155'0,"0"0"-10"15,0 0-10-15,0 0-25 16,0 0 12-16,0 0-55 16,9-31-46-16,-9 37 20 15,9 26-38-15,-9 10 50 16,9 13-2-16,-9 14-34 0,9 13 36 15,0 12-31-15,0 6-7 16,5 12 17-16,-14-1-23 16,0 7 1-16,0-1-2 15,0 6 4-15,0 3 1 16,0-4-13-16,-14-10 0 16,5-18-1-16,9-10 10 15,-9-13-9-15,9-2 0 16,-9-12 12-16,9-6-20 15,-9-5 8-15,0-6 0 0,9-3-6 16,-9-2 16 0,-4-1-10-16,13-1 0 0,-9-3 5 15,9-2-6-15,0-8 1 16,0-3 0-16,0-5-9 16,0-4 18-16,0-5-9 15,0 0 0-15,0-3 8 16,0 0-18-16,0 0 10 15,0 0-43-15,9-14-24 16,22-26-187-16,-4-20-206 16</inkml:trace>
  <inkml:trace contextRef="#ctx0" brushRef="#br1" timeOffset="36586">18648 1598 287 0,'0'0'179'0,"0"0"-44"16,0 0-10-16,0 0-41 0,0 0 16 15,0 0-50-15,18-29-9 16,-18 29 10-16,0 0-37 15,0 0 19-15,0 0-4 16,0 0-26-16,9 0 39 16,-9 0-13-16,0 0 6 15,9 4 21-15,-9-2-42 16,0 4 23-16,0 5-14 16,0 6-22-16,0 9 39 15,0 5-36-15,0 10 18 16,0 4 10-16,0 13-28 15,9 7 21-15,-9 16-9 16,13 7-13-16,-4 12 28 0,-9 7-29 16,9 6 1-16,0-1 10 15,0-1 3-15,0 2-11 16,-9-3-5-16,0-4 5 16,0-9-7-16,0-14 3 15,0-6-1-15,0-11 0 16,0-9 14-16,0-5-15 15,0-12 1-15,0-6 0 16,0-6-9-16,0-1 12 16,0 1-3-16,0-8 0 15,0 4 13-15,0-2-16 16,0-2 3-16,0 2 0 16,0-2-10-16,0 1 12 15,0-1-2-15,0 0 0 0,-9-6 14 16,9-5-16-16,0-1 2 15,0 1 0-15,0-4-9 16,0 1 13-16,0-3-4 16,0-3 0-16,0 0 13 15,0 0-16-15,0 0 3 16,0 0 0-16,0 3-14 16,0-3 8-16,0 2-36 15,0 8-79-15,0-5-156 16,0-2-161-16</inkml:trace>
  <inkml:trace contextRef="#ctx0" brushRef="#br1" timeOffset="38093">7651 1784 172 0,'0'0'167'15,"0"0"-40"-15,0 0-53 16,0 0 0-16,0 0-24 15,0 0-21-15,0 0 24 16,0 0-28-16,0 0 2 16,0 0 26-16,0 0-35 15,0 2 34-15,0 10 0 16,9 5-39-16,0 0 51 16,0 0-46-16,0 7 12 0,0-2 19 15,-9 1-43 1,0 3 30-16,0 2-17 0,13 4-14 15,-13 2 24-15,0 6-19 16,9 6 1-16,-9-1 30 16,0 8-39-16,0-2 13 15,9 0-3-15,-9-3-5 16,0-1 5-16,9-7-12 16,-9 3 0-16,9-3 6 15,-9-3 8-15,0 0-14 16,0 3 0-16,9 0 6 15,0 3-11-15,-9 0 7 16,13-1-2-16,-4-1 8 16,0-1 5-16,0-6-10 0,-9-5-3 15,0 2 4-15,0-5-8 16,0 8 4-16,0-3 0 16,0 3-3-16,0 2 21 15,0-3-18-15,0 2 0 16,0-1 4-16,-9-3 0 15,0 1-1-15,9-1-3 16,-9 1 5-16,-4 4 10 16,13 5-8-16,-9-4-7 15,0 6 5-15,0-3 6 16,0 0-6-16,0-3-5 16,0-3 3-16,-4-2 13 15,4-1-14-15,9-5-2 0,-9-3 1 16,9 0-3-1,-9 0 5-15,9-6-3 0,0 0 0 16,0-2 11-16,0-5-13 16,0 2 2-16,0 0 0 15,0-1-7-15,0 4 12 16,0-4-5-16,0 1 0 16,0-7 12-16,0 0-14 15,0 1 2-15,9 1-15 16,-9-7-47-16,0-15-392 15</inkml:trace>
  <inkml:trace contextRef="#ctx0" brushRef="#br2" timeOffset="86819">7018 2802 518 0,'0'0'163'16,"0"0"-26"-16,0 0-2 15,0 0-16-15,0 0-46 16,0 0-11-16,0 0-6 16,0-18-28-16,0 18 12 0,0 0-15 15,0 0-10-15,0 0 8 16,0 0-23-16,0 0-1 15,0 20 0-15,0 18 0 16,0 11 1-16,0 2 0 16,0 0 1-16,0-3-3 15,0-5 4-15,-9-11-2 16,9-9 0-16,0-15 6 16,0-2-4-16,0-6-2 15,0 0 2-15,0 0 15 16,0 0-12-16,0-14 41 15,0-18-7-15,0-10-38 16,9-10 27-16,-9-11-16 16,23-11-8-16,-15-6 7 0,10 0-7 15,5 6-4 1,-5 19 0-16,-9 21 6 0,-9 14-9 16,9 17 3-16,-9 3-6 15,9 0 2-15,4 8-18 16,5 30 21-16,9 13-4 15,4 6 9-15,-4 9-8 16,-18-3 4-16,23-3-7 16,-23-3 0-16,9-14-16 15,-9-9-25-15,4-10-33 16,-4-10-80-16,0-8-24 16,-9-6-37-16,0 0-13 0,0 0-102 15</inkml:trace>
  <inkml:trace contextRef="#ctx0" brushRef="#br2" timeOffset="87011">7041 2925 191 0,'0'0'223'15,"0"0"-62"-15,0 0-14 16,0 0-29-16,0 0-55 16,0 0-17-16,8-15 0 15,42 10-28-15,8-1 12 16,9 0-14-16,10-2-15 15,8-4-2-15,-18 4-25 16,-17 2-229-16,-19 6-167 16</inkml:trace>
  <inkml:trace contextRef="#ctx0" brushRef="#br2" timeOffset="87698">8131 2579 314 0,'0'0'237'0,"0"0"-138"16,0 0 48-16,0 0-47 15,0 0-39-15,0 0 0 16,-9-12-38-16,9 12 0 16,-9 0-18-16,9 14 1 0,-18 15 14 15,-5 11 13-15,15 3-23 16,-1 3 8-16,0 2-15 16,9-5-1-16,-9-5-2 15,9-10 7-15,0-10-5 16,0-7-2-16,0-11 0 15,0 0 13-15,0 0-10 16,0 0 43-16,0-18 50 16,0-13-81-16,0-9 8 15,0-3-6-15,0-6-3 16,0-2 9-16,9-3-20 16,17 2-2-16,-3 8-1 0,-5 11 8 15,13 13-12-15,-22 9 4 16,0 8 0-16,0 3-11 15,0 0 7-15,9 8-7 16,14 24 10-16,-15 8-11 16,-8 5 7-16,14 4 3 15,-14-3-15-15,9-3-3 16,-9-3-87-16,13-6-70 16,-4-5-127-16,-18-12-224 15</inkml:trace>
  <inkml:trace contextRef="#ctx0" brushRef="#br2" timeOffset="87899">8113 2767 340 0,'0'0'115'0,"0"0"-11"0,0 0 6 15,0 0-38-15,0 0-30 16,0 0-42-16,-18-14-2 15,67 5 2-15,19 1-8 16,26-1-49-16,5-2-181 16</inkml:trace>
  <inkml:trace contextRef="#ctx0" brushRef="#br2" timeOffset="88423">9293 2567 590 0,'0'0'163'0,"0"0"-37"15,0 0 2-15,0 0-46 16,0 0-65-16,0 0-12 15,0-3-5-15,0 32-6 16,0 11 6-16,0 3 2 16,0 2 2-16,-9 1 2 0,0-5-1 15,9-10-5 1,-9-5 0-16,9-12 5 0,0-8-6 16,0-6 3-16,0 0-2 15,0 0 20-15,0 0-6 16,0 0 70-16,0-17-5 15,0-15-63-15,0-8 4 16,0-9-18-16,9-5 3 16,0 3 1-16,9 2-1 15,-18 12-2-15,9 6-3 16,4 8 3-16,-4 11-4 16,0 6 1-16,0 6-3 0,9 0 1 15,5 0-12-15,4 0 14 16,4 20-5-16,-4 6-1 15,4 8 1-15,5 7-7 16,-27 1 2-16,14 4 3 16,-14-6-28-16,8-6 0 15,-8-2-45-15,-9-3-73 16,9-10-29-16,-9-1-138 16</inkml:trace>
  <inkml:trace contextRef="#ctx0" brushRef="#br2" timeOffset="88634">9284 2782 385 0,'0'0'83'15,"0"0"12"-15,0 0-16 16,0 0-21-16,278-6-18 15,-179 1-35-15,8-5-5 16,-12 2-38-16,-28-4-528 16</inkml:trace>
  <inkml:trace contextRef="#ctx0" brushRef="#br2" timeOffset="90427">10868 2553 475 0,'0'0'248'0,"0"0"-97"15,0 0-4-15,0 0-28 0,0 0-14 16,0 0-55-16,0-15-5 16,0 15-26-16,0 0-14 15,0 0-10-15,0 21 0 16,-9 7 5-16,-9 12 12 15,0 6-8-15,-14-1 3 16,15 4-7-16,-15-3 3 16,14-3-2-16,0-6-1 15,9-11 0-15,0-9 2 16,9-11 2-16,0-6-2 16,0 0 7-16,0 0-4 15,0 0 66-15,0-28-8 0,0-13-31 16,0-10-23-16,18-6-5 15,0-4 1-15,14 4-5 16,3 0 6-16,-3 5-7 16,-14 12 1-16,9 14 0 15,-14 13-1-15,-4 9-3 16,9 4 3-16,-9 0-6 16,23 21-12-16,-6 13 17 15,6 12-11-15,-14 3 10 16,0-4 1-16,-18 1-11 15,9-6 12-15,4-5 1 16,-4-4-14-16,0-9 11 16,0-4-32-16,0-7-29 0,0-8-28 15,-9-3-58 1,0 0-47-16,0 0-49 0,-9-17-206 16</inkml:trace>
  <inkml:trace contextRef="#ctx0" brushRef="#br2" timeOffset="90595">10841 2707 181 0,'0'0'144'16,"0"0"-24"-16,0 0-9 16,0 0-2-16,0 0 2 15,0 0-16-15,-99-14-19 16,157 5-39-16,23-2-4 16,22-4 4-16,14-4-23 0,0 2-14 15,-41 8-62-15,-27 1-439 16</inkml:trace>
  <inkml:trace contextRef="#ctx0" brushRef="#br3" timeOffset="129783">17024 2556 635 0,'0'0'175'0,"0"0"-7"15,0 0-30-15,0 0-42 16,0 0-6-16,0 0-49 16,0-29-7-16,0 24 13 15,0-1-37-15,-32 3 3 16,-8 3-13-16,-5 0 8 15,-13 0-6-15,-1 14-2 16,-8 12 0-16,18 11-8 16,-10 6 10-16,19 8-2 15,13 6 0-15,18 4 2 16,9 5-7-16,0 2 5 16,27-11 0-16,22-3-3 15,19-7 12-15,-1-13-9 0,23-6 0 16,-14-7 4-16,18-11-1 15,-13-6-2-15,-14-4-1 16,-8 0 3-16,-42 0-3 16,-17 0-18-16,0-14-73 15,-8-3-175-15,-42-4-304 16</inkml:trace>
  <inkml:trace contextRef="#ctx0" brushRef="#br3" timeOffset="130481">18257 2496 549 0,'0'0'152'0,"0"0"16"0,0 0-59 15,0 0-18-15,0 0-10 16,0 0-53-16,-35-29 0 16,-6 29-13-16,-8 0-10 15,4 9 10-15,-4 13-12 16,-1 10-1-16,1 2 17 15,13 3-14-15,5 9-1 16,13 3-4-16,0 2 9 16,4 10-3-16,14-1-6 15,0-3 2-15,14 0 2 16,31-6 4-16,13-14-7 16,32-8-1-16,13-14 12 15,5-15 1-15,17 0-13 0,-35 0-4 16,-45 0-9-16,-45-20-200 15,0-1-384-15</inkml:trace>
  <inkml:trace contextRef="#ctx0" brushRef="#br2" timeOffset="218891">9854 5637 220 0,'0'0'327'0,"0"0"-165"0,0 0-7 15,0 0-26-15,0 0-15 16,0 0 10-16,0 0-39 15,40-16-4-15,-40 16-7 16,0-3-32-16,0-3 1 16,0-2-28-16,-9-7-11 15,-31 0-4-15,-10 7 0 16,1 2 0-16,4 6-2 16,-13 0 2-16,17 0-3 15,1 0 3-15,13 0 0 16,9 18-8-16,-4 4 3 0,4 13 5 15,0 13-1-15,9 8 6 16,-5 15-9-16,5 11 4 16,1 11 0-16,8 0-6 15,0-1 10-15,0-15-4 16,0-14 0-16,0-18-5 16,17-8 0-16,24-12 0 15,-10-4-10-15,14-9 11 16,13-10-30-16,-8-2 14 15,-1 0-25-15,-13 0-41 16,-5-6-44-16,-13-10-59 16,-9-7-66-16,-9 3-182 0</inkml:trace>
  <inkml:trace contextRef="#ctx0" brushRef="#br2" timeOffset="219064">9333 6213 328 0,'0'0'144'0,"0"0"-28"16,0 0-17-16,0 0-37 16,0 0-26-16,0 0-35 15,77-29 11-15,8 20-2 16,22 0-10-16,1-1-7 16,18 0-274-16</inkml:trace>
  <inkml:trace contextRef="#ctx0" brushRef="#br2" timeOffset="219550">10975 5683 649 0,'0'0'170'0,"0"0"-51"15,0 0 24-15,0 0-51 16,0 0-30-16,0 0-14 16,-26-91-28-16,26 91-4 15,-9-3-15-15,9 3 1 0,-23 0-2 16,14 0 0-16,-31 0 5 16,13 3-14-16,-14 11 9 15,15 6 0-15,-15 3-3 16,23 3 9-16,0 5-8 15,9 9 2-15,-4 6 0 16,13 6-8-16,0 5 10 16,0 9-2-16,0 2 14 15,13 1-13-15,5-3 21 16,-9-3-10-16,0-6-3 16,-9-3 12-16,9-9-13 15,-9-10 0-15,9-13 5 16,5-7-8-16,4-5-1 0,-1-5-4 15,15-3 4-15,4-2-2 16,4 0-1-16,-13 0-2 16,-4-11-29-16,-6-10-78 15,-8 2-43-15,-9-4-47 16,0-2-110-16,0-1-119 16</inkml:trace>
  <inkml:trace contextRef="#ctx0" brushRef="#br2" timeOffset="219730">10639 6201 142 0,'0'0'223'16,"0"0"-54"-16,0 0-30 0,0 0 27 15,0 0-77-15,0 0-67 16,27-57-8-16,40 45-9 16,32 1-4-16,9 2-1 15,-14 6-7-15,-18 3-150 16,-36 0-318-16</inkml:trace>
  <inkml:trace contextRef="#ctx0" brushRef="#br2" timeOffset="220204">11980 5718 203 0,'0'0'597'0,"0"0"-481"16,0 0 21-16,0 0-35 15,0 0-43-15,0 0-8 16,-9-109-32-16,-8 106-6 16,-1 1-1-16,-5 2-1 15,5 0-4-15,-9 0-7 16,5 0 8-16,4 0-7 15,0 8-1-15,-4 6 0 16,-5 9-1-16,4 3 7 16,-4 9-6-16,9 1 0 15,9 7 7-15,-4 9-2 0,13 5-4 16,0 8 3-16,0 4 24 16,13-1-23-16,-4-2 16 15,9-3-7-15,-9-8-9 16,9-7 19-16,-4-5-24 15,4-8 1-15,0-9 4 16,-9-6 4-16,22-4-9 16,-4-4 0-16,13-7 5 15,1-1-6-15,-6-4 1 16,15 0-1-16,8-6-10 16,-17-18-82-16,-15-1-72 15,-17 0-113-15,-9-1-360 16</inkml:trace>
  <inkml:trace contextRef="#ctx0" brushRef="#br2" timeOffset="220377">11604 6217 382 0,'0'0'266'0,"0"0"-106"16,0 0-52-16,0 0-47 15,0 0-18-15,233-67 10 16,-166 58-43-16,0 6-7 15,-17 3-3-15,-1 0-95 16,-31 0-251-16</inkml:trace>
  <inkml:trace contextRef="#ctx0" brushRef="#br2" timeOffset="220960">13048 5661 749 0,'0'0'191'16,"0"0"-58"-16,0 0 20 16,0 0-60-16,0 0-51 15,0 0 5-15,-58-126-32 0,27 123-7 16,4 3 1-16,-14 0-3 15,14 0-6-15,-4 0 0 16,13 0 6-16,-13 11-5 16,13 4-1-16,0 1 0 15,9 8-6-15,-14 4 11 16,23 7-5-16,0 4 0 16,0 0 0-16,0 0-5 15,0-5 5-15,0 0 0 16,0 1 6-16,0-4 1 15,0 0-7-15,0 4 0 16,0-3 8-16,0-1 0 16,0 1-8-16,0 2 3 15,0 5 13-15,0 5-11 0,0-1 1 16,0 2-1-16,-9-2 3 16,9-3 1-16,0-9-9 15,0-6 2-15,0-4 3 16,0-1 2-16,0-6-5 15,9 1-2-15,0-4 3 16,14 0-3-16,-5-1 0 16,9-2 0-16,13-6 4 15,9 2 1-15,10-4-5 16,8 0 0-16,0 0-4 16,-8-14-3-16,-19-1-88 15,-31 0-82-15,-9 7-124 16,-31-1-658-16</inkml:trace>
  <inkml:trace contextRef="#ctx0" brushRef="#br2" timeOffset="221130">12739 6192 489 0,'0'0'228'15,"0"0"-54"-15,0 0-63 16,0 0-2-16,0 0-60 15,238-71-49-15,-180 71 0 16,-18 0-54-16,-31 0-269 16</inkml:trace>
  <inkml:trace contextRef="#ctx0" brushRef="#br2" timeOffset="239970">1176 2948 42 0,'0'0'53'0,"0"0"12"16,0 0-25-16,0 0 8 16,0 0 28-16,0 0-47 0,0 16 12 15,0-1 4 1,0-1-5-16,0 0 44 0,0-5-71 15,0-6 1-15,0-3 32 16,14 0-29-16,-14 0 42 16,0 0-4-16,0 0-34 15,0 0 34-15,9 0-41 16,-9 0-3-16,0 0 26 16,0 0-29-16,9 0 9 15,9-14-17-15,4-1 13 16,-4-2-17-16,0 2 4 15,-9 5 0-15,13-6-4 16,-13 6 11-16,9-2-7 16,-9 7 0-16,0 1 9 15,5-1-21-15,4 2 12 0,0-4 0 16,13 2-8-16,5 0 18 16,4 0-10-16,10 2 0 15,-14-4 8-15,4 5-19 16,-13 2 11-16,-5 0 0 15,-4 0-8-15,0 0 13 16,-9 0-5-16,5 0 0 16,4 0 6-16,-9 6-16 15,8 5 10-15,6 4 0 16,-5-1-9-16,9-3 20 0,-14 0-11 16,5 1 0-1,-9-3 5-15,9-1-12 0,-4 4 7 16,-14-7 0-16,9 4-6 15,0 2 12-15,-9-5-6 16,8 2 0-16,1 1 6 16,-9 0-16-16,0-1 10 15,9 4 0-15,5-4-7 16,-14 4 16-16,9-7-9 16,-9 1 0-16,0 0 7 15,0-4-17-15,0 4 10 16,0-2 0-16,0-4-6 15,0 0 14-15,0 0-8 16,0 0 0-16,0 2 7 16,0 6-15-16,0 2 8 0,0-2 0 15,0-2-5-15,0-4 10 16,9-2-5-16,-9 0 0 16,0 0 11-16,0 0-16 15,0 6 5-15,0-3-178 16</inkml:trace>
  <inkml:trace contextRef="#ctx0" brushRef="#br1" timeOffset="272652">15009 4503 307 0,'0'0'313'0,"0"0"-132"16,0 0-33-16,0 0-35 16,0 0-26-16,0 0 24 15,58-133-20-15,-58 126-34 16,0 7 18-16,0 0-50 16,0 0 12-16,9 0-27 15,-9 0-4-15,23 0-10 16,-5 14 4-16,9 17 0 15,31 18 5-15,0 5 4 0,10 3-5 16,12 12 2 0,-3 2 0-16,17 10 4 0,14 7-8 15,17 14-1-15,1 14 8 16,8 10 1-16,1 3-9 16,13-1-1-16,-4-2 5 15,-10-6-5-15,-8 2 1 16,-9-7-1-16,-1-7 3 15,-17-13 5-15,-5-6-7 16,-4-10-1-16,-14 2 3 16,0-5-7-16,10 2 4 15,-6-7 0-15,-12 0 1 16,-1-1 5-16,-9-5-6 16,1 1 0-16,-1-6 5 15,0-8-11-15,-13-4 6 0,5-11 0 16,-1 0-3-16,-9-3 11 15,5 4-8-15,5-1 0 16,-10-3 1-16,9-2-7 16,-13-7 6-16,-4-4 0 15,-6-7-1-15,-8-8 7 16,-18-6-6-16,0 0 0 16,0 0 4-16,0 0 4 15,0 0-6-15,14 0 19 16,4-12 21-16,9-17-31 15,22-11-3-15,-9-5-8 16,10-12 3-16,-5-18 2 0,13-14-5 16,-9-18 0-16,10-19 3 15,-19-12-1-15,-4-10-2 16,-5-16 0-16,-13-10 5 16,0-4-7-16,-18-2 2 15,9 9 0-15,5-3-4 16,-5 5 10-16,9 12-6 15,13 13 0-15,14 27 5 16,13 21-10-16,-8 16 5 16,17 9 0-16,-9 10-7 15,-8 9 10-15,8 6-3 16,-9 12 0-16,-13 6 6 16,-18 11-14-16,5 5 8 0,-14 4 0 15,-9 2-10-15,0 3 10 16,0 3-6-16,0 0-25 15,0 0-56-15,-9 17 33 16,-14 17-48-16,-13 9-39 16,-4 9-37-16,-10-1-101 15,15 4-106-15</inkml:trace>
  <inkml:trace contextRef="#ctx0" brushRef="#br4" timeOffset="343324">12272 2372 126 0,'0'0'282'0,"0"0"-127"16,0 0 14-16,0 0-26 15,0 0-23-15,0 0 24 16,0 0 0-16,0 0-40 16,85-25-9-16,-71 25-46 15,-14 0-3-15,0 0-10 16,0 0-28-16,0 0 19 15,0 0-20-15,0 0-7 16,0 0 11-16,-14 0-4 16,-31-3-7-16,-4 3 0 15,0 0 2-15,8 0-6 16,14 0 4-16,19 0 0 0,-10 0-5 16,18 0 5-16,-23 0 0 15,23 0-3-15,-9 3 3 16,9 8-6-16,0 3 6 15,0 6-6-15,0 9 0 16,0 4 5-16,0-3 1 16,0 8-3-16,0-1 13 15,0-3-14-15,0 0 4 16,0 3 0-16,0-5-3 16,0-1 3-16,0-2 0 15,0-3 0-15,9 0 7 16,0-1-8-16,23-2 1 15,-15-8 0-15,1-5-3 0,23-5 4 16,-1-5-1-16,10 0 9 16,-15 0 1-16,15-13-20 15,-23-4 2-15,-5 3-62 16,-22-4-23-16,0 4-77 16,0 0-90-16,-31 2-72 15,-19-1-66-15</inkml:trace>
  <inkml:trace contextRef="#ctx0" brushRef="#br4" timeOffset="343500">12187 2713 99 0,'0'0'270'0,"0"0"-60"16,0 0-17-16,0 0-38 15,0 0-23-15,0 0-28 0,-32-31-23 16,32 27-39 0,0 2-26-16,0-4 5 0,18 0-19 15,5 0 2-15,-5 4-4 16,0 2-10-16,13 0-87 15,-4 0-214-15,13 0-405 16</inkml:trace>
  <inkml:trace contextRef="#ctx0" brushRef="#br4" timeOffset="344267">13663 2433 610 0,'0'0'223'16,"0"0"-19"-16,0 0-68 15,0 0-11-15,0 0-49 16,0 0-18-16,-67-26 4 0,40 26-39 16,-5 0 18-16,-4 0-17 15,-4 0-16-15,13 0 12 16,-22 0-16-16,17 0-3 15,5 0 0-15,19 0 1 16,-1 3-2-16,0 3 0 16,9-1 0-16,0 4-7 15,0 6 5-15,0-1 2 16,0 3-10-16,0 5 11 16,0 2-1-16,0 5 0 15,0 5 7-15,18 0-5 16,-10 3-2-16,-8 9 0 15,9-1 10-15,0 4-5 0,-9-3-2 16,23-3-1-16,-23-3 9 16,18-9-10-16,0-2-1 15,4-12 0-15,-4-3-5 16,0-8 15-16,14-6-10 16,3 0 0-16,6 0-2 15,-1-26-8-15,-4-2-56 16,-5-1-41-16,-13-3-25 15,-18 10-79-15,0 2 4 16,-31 2-49-16,-36 1 53 16,8 0 97-16,-17 6 60 15,9-2 46-15,8 8 58 0,1 0 43 16,22 5 20 0,14-6 0-16,13 4 13 0,9-2 12 15,0-2-31-15,0 1-51 16,0-1-29-16,40 0-31 15,-4-2 8-15,13 3-12 16,10-1 8-16,8-1-16 16,9 2-131-16,-4 2-262 15</inkml:trace>
  <inkml:trace contextRef="#ctx0" brushRef="#br4" timeOffset="344912">15494 2435 755 0,'0'0'258'0,"0"0"-27"15,0 0-64-15,0 0-80 16,0 0-33-16,0 0-3 15,-135-68-36-15,95 68 8 16,-1 0-13-16,14 0-8 16,0 0 14-16,-4 0-16 15,4 0 0-15,-4 11 2 16,22 1 4-16,-9 2-8 16,18 3 2-16,-9 3-6 15,9 3-2-15,0-3 8 16,0 3 0-16,0 0-1 15,0-2 10-15,0 4-9 16,0 0 12-16,0 7-11 0,9-1 20 16,0 5-16-16,0 0-3 15,0-1 17-15,0-2-16 16,0-4 0-16,4-3-2 16,-4 1 9-16,9-6-6 15,-9-3-4-15,22-7 0 16,-4-5 5-16,-9-6 4 15,23 0-8-15,8 0-1 16,0-3 8-16,10-26-17 16,-23 0-23-16,-5 1-80 15,-22 5-28-15,-9 6-141 16,-9 3-199-16</inkml:trace>
  <inkml:trace contextRef="#ctx0" brushRef="#br4" timeOffset="345065">15184 2702 528 0,'0'0'315'0,"0"0"-99"16,0 0-91-16,0 0-53 15,0 0-63-15,0 0 10 16,269-34-19-16,-188 30 0 16,-36-2-180-16</inkml:trace>
  <inkml:trace contextRef="#ctx0" brushRef="#br4" timeOffset="347953">15579 1295 634 0,'0'0'186'0,"0"0"-32"0,0 0-30 16,0 0 4-16,0 0-32 16,0 0-25-16,0 0 15 15,0 2-29-15,0-2-16 16,0 0 12-16,0 0-29 15,0 0 4-15,0 0 0 0,0 0-16 16,0-2 19 0,0-12-12-16,0-7-17 0,0-5 9 15,0-2-5-15,9-9-4 16,13-9 12-16,-4-10-11 16,23-16 8-1,3-6-11-15,15-10 0 0,-10 1-2 16,18 5 2-16,-8 8 0 15,-10 8-2-15,0 12 10 16,1 5-8-16,4 6 0 16,17 1 0-16,6-5-8 15,8 5 8-15,23 1 0 16,-14 7-7-16,-4 3 14 16,-5 9-9-16,-18 1 2 15,0 7 0-15,5 2-9 0,-4 1 9 16,-1 2 0-16,0-3 0 15,0 4 6-15,1 0-6 16,-1 2 0-16,0 0 0 16,-8 6-7-16,-1 0 7 15,0 0 0-15,10 0-8 16,8 10 8-16,5 15 0 16,4 3 0-16,0 10 0 15,5 2-7-15,-14-1 7 16,0 1 0-16,-8 1-7 15,-1-4 11-15,-9 3-4 16,1 3 0-16,-1-3 1 0,-9 5-7 16,1 4 6-16,8-1 0 15,-22 6-5-15,4 4 9 16,1-1-4-16,-14-5 0 16,4-3 2-16,-22-7-10 15,9 4 8-15,-9-5 0 16,0-5-3-16,13 4 8 15,-13-12-5-15,0 1 0 16,-9-5 6-16,9-10-11 16,-9-3 5-16,0-7 0 15,0 3-1-15,0-7 5 16,0 0-4-16,0 0 1 16,0 0 6-16,0 0 6 15,0 0-13-15,0 0 2 16,0 0 8-16,0 0-2 0,0 0-8 15,0-7 0-15,0-6 7 16,0-3-10-16,-18-5 3 16,-4-5 0-16,-5 1 0 15,9-1 3-15,-13 0-3 16,4 4 0-16,-5 1 9 16,5 7-11-16,18 2 2 15,0 7 0-15,-4 2-4 16,13 3 4-16,0 0 0 15,0 0 0-15,0 0-2 0,0 0-7 16,0 0 6 0,0 3-16-16,0 20 16 0,0 6-8 15,13 2 11-15,14 0 0 16,14-2 5-16,-5-6-11 16,22-5 6-16,18-10 0 15,5-2 0-15,-5-6 9 16,-8 0-9-16,-1 0 0 15,-9-12 9-15,-8-5-1 16,-15-3-8-16,-3 0 0 16,-23 3 13-16,0-3-8 15,-9 0-3-15,0 6-2 16,0 2-15-16,0 7-32 0,-9 5-66 16,-9 11-71-1,-5 29-170-15,6 8-317 0</inkml:trace>
  <inkml:trace contextRef="#ctx0" brushRef="#br4" timeOffset="348706">19778 2581 29 0,'0'0'538'16,"0"0"-351"-16,0 0-30 0,0 0 2 15,0 0 4 1,0 0-44-16,68-79-21 0,-68 67-25 15,0 1-34-15,0 4 16 16,0 2-26-16,0-3-3 16,-9-1 5-16,-32-2-27 15,6 5 10-15,-15-1-10 16,10 7 0-16,4 0 8 16,5 0-11-16,13 0-1 15,-5 0 7-15,23 0-1 16,-9 0-6-16,0 0 0 15,0 7 8-15,0 7-19 0,9 9 11 16,-9 5 0 0,0 10 0-16,9 5 7 0,0 8-7 15,0 3 2-15,0 3 2 16,0 4 5-16,0-4-6 16,0 0-3-16,0 3 9 15,0-9-3-15,0-2-6 16,0-6 0-16,0-11 9 15,0-2-10-15,0-7 1 16,9-5 0-16,18-6 2 16,5-4 6-16,3-2-8 15,15-6 3-15,-1 0 3 16,18 0-5-16,-17-4-1 16,-5-15-67-16,-23 2-59 15,-22 0-103-15,0-3-263 0</inkml:trace>
  <inkml:trace contextRef="#ctx0" brushRef="#br4" timeOffset="348869">19644 2990 433 0,'0'0'417'16,"0"0"-242"-16,0 0-14 15,0 0-16-15,0 0-75 16,242-65-64-16,-184 62-6 0,-13 3-90 15,-22-8-497 1</inkml:trace>
  <inkml:trace contextRef="#ctx0" brushRef="#br0" timeOffset="389293">9786 7299 670 0,'0'0'207'0,"0"0"-17"16,0 0-40-16,0 0-18 15,0 0-57-15,0 0 18 0,0 0-39 16,0-104-13 0,0 104 8-16,0 0-43 0,0 0 9 15,0 0-15-15,0 0 2 16,0 24-9-16,9 18 7 15,0 13 0-15,0 8-5 16,5 2-17-16,-5 13-30 16,0 2-19-16,0 0-54 15,22-3-48-15,5-17-119 16,13-11-294-16</inkml:trace>
  <inkml:trace contextRef="#ctx0" brushRef="#br0" timeOffset="389599">10756 7413 569 0,'0'0'162'0,"0"0"-14"16,0 0-30-16,0 0-55 16,0 0-23-16,0 0-20 15,112-37-11-15,-72 37-6 16,1 9-3-16,-6 21 0 15,-12 17-11-15,-23 7 9 16,0 9 2-16,0-5 3 16,0-10 5-16,-23-11 0 15,5-17-8-15,9-8 1 16,1-4 0-16,8-2-1 0,0 2 0 16,0-2-2-16,58-6-27 15,36 0-62-15,23-14-70 16,17-24-134-16</inkml:trace>
  <inkml:trace contextRef="#ctx0" brushRef="#br0" timeOffset="390017">11886 7261 100 0,'0'0'284'15,"0"0"-129"-15,0 0-49 16,0 0-20-16,0 0-4 15,0 0-48-15,77-51-20 16,-69 51-6-16,24 0-2 0,-23 3-6 16,9 14 0-16,-9 4-4 15,0-2-3-15,-9 5 7 16,0-2 0-16,0-2 13 16,0 0-6-16,0-9-3 15,-9 1-4-15,0-6 6 16,9-4-2-16,0 2-4 15,0-2 0-15,0 2-1 16,31 0 10-16,-4 2 1 16,14 0 4-16,3-4-13 15,15 5 21-15,-10 1-21 0,0 3-1 16,-8 4 3 0,-5 8 3-16,-5 3-6 0,-13 0 8 15,-9 5-7-15,-9-3 17 16,0-4-18-16,-18-5 1 15,-31-7 16-15,-10-6-17 16,-8-4-14-16,9 0-125 16,8-2-124-16,32 0-291 15</inkml:trace>
  <inkml:trace contextRef="#ctx0" brushRef="#br0" timeOffset="390422">12658 7190 590 0,'0'0'218'15,"0"0"-80"-15,0 0-52 0,0 0-52 16,0 0-34-16,0 0 0 16,0 61 14-16,0-16-13 15,0 1 21-15,0-7-21 16,22-1-1-16,14-9 0 15,14-8 13-15,-10-11-13 16,5-10 10-16,-5 0-5 16,1 0 15-16,-14-6-6 0,4-11 23 15,-13-3 22 1,-9 9-54-16,0 5 34 0,-9 6-4 16,0 0-34-16,0 0 6 15,0 0-7-15,0 6-14 16,0 28 7-16,0 9 10 15,0 0-3-15,0 0 0 16,0-3 9-16,0-6-12 16,0-3 3-16,-9-2-103 15,-18-3-58-15,-13-6-145 16,-10 0-294-16</inkml:trace>
  <inkml:trace contextRef="#ctx0" brushRef="#br4" timeOffset="437171">12950 2871 360 0,'0'0'189'0,"0"0"-56"15,0 0-44-15,0 0-16 16,0 0-20-16,0 0-52 16,-59-78 2-16,59 78-3 15,0 0-4-15,0 0 3 16,0 0-52-16,0 0 38 15,0 0 12-15,0 0-18 16,0 0-7-16,0 0-26 16,0 0-10-16,9 3-8 15,-9 3-90-15,0 0-87 0</inkml:trace>
  <inkml:trace contextRef="#ctx0" brushRef="#br4" timeOffset="437493">12950 2871 247 0,'-41'-41'222'0,"41"35"-81"16,0-3 4-16,0 2-62 15,0-2-6-15,0 3-13 16,0 0-19-16,0 1 6 16,0 5-26-16,0 0-18 15,0 0 5-15,0 0-12 16,0 0-3-16,0 0 1 15,0 0-5-15,0 0 6 0,0 0 1 16,0 0 0-16,0 0 16 16,0 0-11-16,0 0 13 15,0 0 2-15,0 0-18 16,0 14 12-16,0 18-13 16,0 5-1-16,0 5 3 15,0 5-1-15,0-2-2 16,-9 1 0-16,0-2-19 15,0-3-70-15,-22-4-246 16,4 4-281-16</inkml:trace>
  <inkml:trace contextRef="#ctx0" brushRef="#br4" timeOffset="438269">14089 3039 407 0,'0'0'147'0,"0"0"-26"15,0 0-48-15,0 0-18 0,0 0-40 16,0 0-15-16,99-32 9 15,-72 32-9-15,-5 0 0 16,-13 6 0-16,-9 12 4 16,0 4-8-16,0 7 1 15,0-1 3-15,-31 4 1 16,13-7 0-16,0-1 1 16,9-2-1-16,-13-4 6 15,22-5-5-15,0-3-2 16,0-5 0-16,0 4-5 15,9-4-6-15,49 4 10 16,32-3 0-16,13-6-213 16,22 0-268-16</inkml:trace>
  <inkml:trace contextRef="#ctx0" brushRef="#br4" timeOffset="438939">15696 2988 207 0,'0'0'209'16,"0"0"-93"-16,0 0-25 15,0 0-6-15,0 0-41 16,0 0-1-16,17-44-24 16,6 44-17-16,4 0 6 15,-5 0-8-15,-4 0 0 0,0 0-3 16,5 6 3-16,-14 8 0 16,0 1 0-16,-9-4-1 15,0-5-6-15,0 3 3 16,0 2-20-16,-18-2 19 15,-14 2 5-15,5 0 11 16,5-5-6-16,13 6 1 16,9-4-10-16,0 3 4 15,0-1 0-15,0-2-4 16,0 4 10-16,9 2-6 16,31 9 2-16,10 3 1 15,8 1 17-15,-13 5-8 16,4-4 3-16,0 4 8 15,-22-3-19-15,-4-1 16 0,-5-5 8 16,-18-5-15-16,0-6 13 16,0-8-26-16,-50-4 1 15,-26 0 13-15,-23 0-13 16,5-11-1-16,4 0-101 16,46 5-106-16,12 6-168 15</inkml:trace>
  <inkml:trace contextRef="#ctx0" brushRef="#br4" timeOffset="440328">20164 3145 465 0,'0'0'148'16,"0"0"-13"-16,0 0-9 15,0 0-59-15,0 0-17 16,0 0 6-16,0 0-46 16,0-26 1-16,0 26-11 15,0 0 7-15,0 0-6 16,0 0-1-16,0 0 0 0,0 0-3 16,0 0 8-16,0 0-5 15,0 0 0-15,0 0 2 16,0 0-2-16,0 0 0 15,0 0 0-15,0 0-6 16,0 0-4-16,0 0-41 16,0-3-17-16,0 3-20 15,0 0 27-15,0 0-6 16,0 0 46-16,0 0 16 16,0 0 10-16,0 0-3 15,0-2 22-15,0-2 18 16,0-2 2-16,0 4-27 0,0-1 7 15,0-2 26 1,0 5-13-16,0-4 5 0,0 4 2 16,0 0-28-16,0 0 12 15,0 0-24-15,0 0-2 16,0 0-4-16,-9 0-9 16,-9 9 8-16,-13 20-4 15,4 3 14-15,-4-1-7 16,4 3 0-16,4 0-3 15,23-8-1-15,0-6-16 16,0-6 3-16,0-8 11 16,0-6 6-16,0 0 7 15,23 0-2-15,4 0 0 0,-5 0 7 16,-4-6-8-16,0-2-1 16,-9 2 13-16,-9 3-10 15,0 0 16-15,9 0-16 16,-9 3-5-16,0 0-1 15,0 0 0-15,0 0-8 16,0 0 7-16,0 11-10 16,0 21 11-16,-9 5 0 15,-9 9 0-15,9-3-3 16,-9-3 3-16,5 0 0 16,4-9-3-16,9 4-71 15,-18-4-65-15,0-2-137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43:58.8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0 111 897 0,'0'0'209'0,"0"0"-32"16,0 0-42-16,0 0-46 15,0 0-52-15,0 0-9 16,0-92-28-16,0 92-2 16,9 26 1-16,9 20 1 15,22 17 0-15,-13 8 0 16,14 4 10-16,-15 2-8 16,15-3-2-16,-14-8 0 0,4-12 4 15,-13-17-1-15,-9-13-3 16,5-19 1-16,-6-5 4 15,-8 0 6-15,18-5-1 16,-9-36 4-16,9-22 17 16,14-11-31-16,-5-1 14 15,-5 11-7-15,-4 14-2 16,-9 24-1-16,0 20-4 16,-9 6-2-16,0 0-2 15,9 10-17-15,13 29 7 16,14 12 8-16,-4 7 0 15,4-3 3-15,-5-13-11 16,-13-5-11-16,13-11 17 0,-22-15-11 16,0-8 19-1,0-3-3-15,0-11 6 0,14-32 13 16,4-22-11-16,-9-18-2 16,4-9 16-16,-4-3-15 15,0 16-1-15,4 21-3 16,-13 27 4-16,-9 23-11 15,0 8 7-15,0 8-20 16,0 40-18-16,0 21-52 16,0 22-57-16,9 3-172 15,9 0-313-15</inkml:trace>
  <inkml:trace contextRef="#ctx0" brushRef="#br0" timeOffset="426">1256 537 485 0,'0'0'259'16,"0"0"-97"-16,0 0-21 15,0 0-27-15,0 0-53 16,0 0-13-16,41-144 8 16,-32 130-24-16,0 0-10 15,-9 0 1-15,8 0-12 16,-8-1 15-16,0-2-16 15,0 6-7-15,0 2 16 16,0 4-19-16,-8 1 5 16,-10 4-5-16,-5 0-7 0,5 0-3 15,-13 11 3-15,4 30 5 16,9 14-4-16,18 10 5 16,0 1-1-16,0-9 1 15,36-8-14-15,13-12 9 16,9-9 2-16,1-10 2 15,-19-10 0-15,-4-8 4 16,4 0 0-16,-22 0 12 16,14-20-13-16,-14-6 10 15,0 1-6-15,-9 2-2 16,-9 2-3-16,0 11 0 16,0 6-33-16,0 4-92 15,13 0-195-15,32 4-360 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44:03.6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0 193 861 0,'0'0'126'0,"0"0"-18"16,0 0-4-16,0 0-51 15,0 0-37-15,234-22 5 16,-167 19 0-16,9 0-13 0,-18 3 11 16,-8-2-19-1,-23 2 4-15,-5-4 5 0,-13-4-5 16,-9 0 7-16,0-6 20 15,0-4-16-15,-18-2-6 16,-22 0-9-16,-10 0 0 16,1 6 2-16,4 2 3 15,14 4-3-15,13 2 7 16,9 0-1-16,9 4 20 16,0-1-11-16,0 3-1 15,0 0-3-15,27 0-13 16,4 0 0-16,5 11 6 15,13 15-4-15,1 8 5 16,-1 3-4-16,5 6 0 16,-23-3 2-16,-4-3-3 0,-27-2-2 15,0-4 0-15,0 1-14 16,-67 2-29-16,-18-3-92 16,-23 3-199-1,14-2-572-15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6:11.5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63 178 429 0,'0'0'194'0,"0"0"-69"0,0 0-20 16,0 0-4-16,0 0-26 15,0 0-44-15,0-49 7 16,0 49-22-16,0 0-12 16,0 0-4-16,-5 0-4 15,-5 2-3-15,-7 18 4 16,1 10 6-16,6 3-4 15,5 0 1-15,5 3 0 16,0-3 1-16,0-8 3 16,42-4-4-16,16-9 0 15,16-7 3-15,8-5-2 0,19 0 1 16,9 0-2 0,-12-22 10-16,-10-3-5 0,-20 0-3 15,-25-5 25-15,-14-6 39 16,-22-4 33-16,-7-2-56 15,0 1-5-15,-52 2 14 16,-15 9-40-16,-6 8-2 16,2 6-10-16,17 7 7 15,4 7-15-15,11 2 8 16,2 0-11-16,3 27-25 16,4 9-135-16,9 7-106 15,-1 4-460-15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44:01.6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208 318 574 0,'0'0'495'0,"0"0"-372"16,0 0 59-16,0 0-76 15,0 0-34-15,-36-146-37 16,36 146-12-16,0 0-4 16,0 0-19-16,9 37-7 15,9 24 6-15,0 16 1 0,13 8-2 16,-22-4 2-1,0-7 0-15,0-8 0 0,0-12 0 16,-9-11 0-16,13-14-8 16,-13-13-38-16,0-12 18 15,0-4-11-15,0 0 35 16,0-20-7-16,0-21 12 16,-13-4-1-16,-23-7 0 15,-13 4 4-15,8 8-4 16,5 9 0-16,5 10-5 15,13 13 4-15,0 8-14 16,-13 0 14-16,22 0-7 16,0 29 5-16,9-1-2 0,0 0 5 15,0-5-9 1,36-5 4-16,22-4-15 0,0-8 20 16,9-6-8-16,-8 0 18 15,8 0-9-15,-18-15 7 16,-8-5-5-16,-5-6 29 15,-14 4-11-15,-4-1 7 16,-18 5 3-16,0 7-17 16,0 6 11-16,0 5-20 15,0 0-2-15,0 0-6 16,0 5-12-16,0 26 12 16,0 6-2-16,0 4 10 15,0-1-3-15,0-9-2 0,18-5 1 16,13-6-6-16,10-9 7 15,-5-8-2-15,-5-3 2 16,5 0 0-16,-14-3 10 16,5-16-9-16,-18-10-2 15,-9-3 6-15,0-2-6 16,-18 0-1-16,-22 5 0 16,-9 5-9-16,13 13 4 15,4 11-27-15,14 0-82 16,9 0-68-16,9 24-180 15,9 1-458-15</inkml:trace>
  <inkml:trace contextRef="#ctx0" brushRef="#br0" timeOffset="627">1136 707 429 0,'0'0'486'15,"0"0"-264"-15,0 0-43 16,0 0-58-16,175-188-59 16,-134 136-18-16,-32 1 3 15,0 2-29-15,0 6 7 16,-9 11-2-16,0 16-16 16,0 10 16-16,0 6-23 15,0 0-9-15,0 0 7 0,0 34-31 16,9 14 30-16,9 10-2 15,4-1 5-15,-4 3-6 16,-9-3 1-16,13-6-8 16,-4-5 11-16,-9-12-22 15,0-5 12-15,-9-9 6 16,0-8-23-16,0-7 16 16,-9-5-13-16,-18 0 13 15,-4 0 12-15,13 0-12 16,9 0 10-16,9-8 1 15,0-9 4-15,0-3-2 16,27-12 0-16,22-11 0 16,19-11-1-16,-1-9 6 15,0-8-5-15,0-9 14 0,-17-3 1 16,-10 0 18-16,-22 7-9 16,-9 14-2-16,-9 17 17 15,0 16-21-15,0 14 12 16,0 15-19-16,0 0-11 15,0 0-1-15,-9 44-26 16,-9 21 27-16,-4 27-9 16,4 5 14-16,9 3-5 15,0-11 0-15,9-12 3 16,0-14-6-16,0-17-53 16,0-15-24-16,27-13-9 15,-9-16-31-15,13-2-19 16,-13 0-54-16,5-20-60 0,-23-11-5 15,0-9-99 1</inkml:trace>
  <inkml:trace contextRef="#ctx0" brushRef="#br0" timeOffset="1494">1880 515 75 0,'0'0'166'0,"0"0"8"15,0 0-43-15,0 0 4 16,0 0 14-16,0 0-26 16,-85-114 22-16,85 108-80 15,0 4-34-15,27-7-8 16,13 0-20-16,18 1 21 15,-13-7 3-15,14 7 2 16,-10-1 19-16,-18 4-26 16,-4 5 5-16,-9 0-3 15,-18 0-12-15,14 0 10 0,-14 0-20 16,0 0 0-16,0 0-4 16,0 29 3-16,0 13-1 15,-23 13 3-15,14 2 3 16,0-4-1-16,9-3-5 15,0-13 0-15,0-15-2 16,0-10 10-16,9-9-8 16,9-3 10-16,-4 0-9 15,13-15 33-15,4-19 1 16,-4-11-21-16,-9-3 11 16,-9-10-23-16,-9-5 15 15,0 0 8-15,0 3-24 16,-9 11 17-16,-9 15-18 0,0 14 0 15,-4 14 0-15,4 6-6 16,0 0-6-16,9 40 4 16,-14 17 6-16,5 12-4 15,18-3 6-15,0-12-4 16,0-11 1-16,9-11-14 16,9-12 7-16,14-9 7 15,8-5-8-15,-4-6 11 16,4 0 0-16,-4 0 2 15,14 0-1-15,-10-3 3 16,-4-11-4-16,4-4 0 16,-13 0 5-16,14 0-3 0,-23 3-2 15,4 3 0 1,-4 10-4-16,-9 2 4 16,0 0-1-16,4 0-4 0,-4 26-8 15,0 5 8-15,-9 3 3 16,9-5 2-16,9-7-2 15,-18-4 7-15,9-10-5 16,14-5 0-16,-14-3 5 16,9 0 1-16,13 0-3 15,14-23 0-15,4-8 5 16,1-7 2-16,-1-5-9 16,-22 1 10-16,-5-9-9 15,-13-4 15-15,-9 4-14 16,0 5 2-16,0 10-1 0,0 21 1 15,-9 3-5-15,-4 9 0 16,4 3-9-16,-9 0 4 16,0 40-6-16,-5 14 11 15,6 7-3-15,17 4 5 16,0-4-2-16,0-10 0 16,0-8-6-16,17-12 4 15,15-5-18-15,4-7-28 16,4-1-43-16,9-8-198 15,10-10-511-15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43:59.8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0 438 937 0,'0'0'197'0,"0"0"-14"16,0 0-71-16,0 0-45 16,0 0-14-16,0 0-31 0,0-130-21 15,0 130-1-15,0 0-6 16,0 35-11-16,0 13 16 16,9 13-3-16,18 2 4 15,13-7 0-15,0-3 3 16,-4-14-12-16,14-10-1 15,-23-12-5-15,4-17 14 16,-13 0 2-16,-9 0 1 16,4-23 11-16,5-12-12 15,-18-2 21-15,9-3-13 16,-9 1 0-16,0 4 3 16,0 12-8-16,0 9 1 15,0 11-5-15,0 3-4 0,0 0 2 16,18 0-13-16,5 15 0 15,22 7 9-15,-5 4-2 16,27-3 3-16,-17-6-1 16,8-9-2-16,0-8 3 15,-22 0 4-15,14-2 1 16,-19-24 10-16,5-11-8 16,-14-9 8-16,-4-5-1 15,-18-9-9-15,0-1 19 16,0 8-19-16,-31 12 0 15,-14 15-3-15,14 15-7 16,4 11-23-16,4 5-86 16,23 38-88-16,0 15-56 15,0 2-168-15</inkml:trace>
  <inkml:trace contextRef="#ctx0" brushRef="#br0" timeOffset="900">1148 385 491 0,'0'0'243'0,"0"0"-30"16,0 0-24-16,0-150-52 16,-18 118-40-16,-13 9-41 15,4 9-16-15,9 8-14 16,-4 6-26-16,22 0 0 16,-9 22-5-16,0 16 4 0,9 8-3 15,0 0 4 1,0-3-6-16,0-7 5 0,18-5-37 15,13-7 19-15,-4-7 5 16,-4-11-6-16,3-3 19 16,-8-3-1-16,-4 0 2 15,4-3 12-15,-9-17-10 16,9-9 5-16,-9 0 15 16,4 3-4-16,-13 4 11 15,0 10-14-15,0 10-1 16,0 2-8-16,0 0-6 15,0 5-13-15,0 21-2 16,9 10 15-16,0 2 5 0,0 0-5 16,9-7 0-1,4-5 2-15,-4-2-2 0,0-11 0 16,5-8 0-16,4-5 5 16,4 0 2-16,-4-2-4 15,4-21-1-15,-4-6 7 16,0 7-5-16,-4 2-1 15,-5 8 0-15,-9 3 4 16,0 7-8-16,-9 2 1 16,13 0-14-16,-4 5 12 15,0 18-10-15,0 3 12 16,0-7-2-16,9 2 8 0,4-4-9 16,-4-2 3-1,-9-5 0 1,14-6-5-16,-14-4 11 0,9 0-6 0,0-6 3 15,4-17 3-15,-4 3-1 16,0-6-5-16,4 4 0 16,-4 7 1-16,0 4 2 15,5 8-3-15,-14 3 0 16,9 0-14-16,0 3 13 16,13 17-7-16,-13 2 2 15,13-2 1-15,-13-2-6 16,9-10 11-16,5-2-1 15,-15-6 3-15,15 0 2 16,4-26 0-16,13-16-3 16,-8-10 22-16,-15-6-4 0,-17-10 19 15,0-6 7-15,-9-1-15 16,0 10 10-16,0 13-19 16,0 21-8-16,-9 17 13 15,9 8-25-15,0 6-2 16,0 7-2-16,0 49-23 15,0 18 24-15,0 14 2 16,0 1-6-16,0-14-8 16,9-10-53-16,14-10-2 15,-14-10-44-15,0-11-75 16,0-10-116-16,0-10-176 16</inkml:trace>
  <inkml:trace contextRef="#ctx0" brushRef="#br0" timeOffset="1066">2293 452 377 0,'0'0'188'0,"0"0"-44"16,0 0 8-16,0 0-24 15,0 0-26-15,0 0-39 16,-99-77-51-16,130 65-7 16,46 0-10-16,26 4-45 15,-5 5-124-15,1 3-209 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44:07.3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6757 782 700 0,'0'0'268'0,"0"0"-75"16,0 0-7-16,-36-157-95 15,-4 128-23-15,13 12-12 16,-4 9-40-16,13 8 8 16,0 0-24-16,-23 5-1 15,15 26-5-15,-15 13 7 0,23 2-1 16,5-3 0-16,13-9-11 15,0-9 10-15,0-11-18 16,31-2 19-16,-4-12-9 16,4 0 10-16,-4 0-1 15,5 0 0-15,-14 0 5 16,0 0-5-16,4 0 0 16,-13 0 0-16,0 0-5 15,0 0 5-15,0 20-9 16,0 17 7-16,-9 9 0 15,0 8 2-15,0 9 0 16,-9 0 0-16,0-3 0 16,0-3 0-16,0-11-6 0,0-6-81 15,0-9-74-15,9-8-134 16,0-5-318-16</inkml:trace>
  <inkml:trace contextRef="#ctx0" brushRef="#br0" timeOffset="-1380">4020 748 534 0,'0'0'367'0,"0"0"-194"15,0 0 14-15,0 0-79 16,0 0-45-16,0 0-15 0,68-75-36 16,-28 73-2-1,-9-1 8-15,-4 3-15 0,0 0 10 16,5 0-5-16,-5 0-6 15,4 17 14-15,-4 12-11 16,4 5 1-16,-13 6 11 16,-9 3-13-16,-9 7 14 15,0-7-5-15,0 10-11 16,0-2 16-16,-18 0-17 16,9-2-1-16,9-9 4 15,0-3 2-15,0-8-12 16,0-14-26-16,0-7-37 15,0-8-17-15,0 0-29 16,0-8-42-16,0-21-62 16,0-3-12-16,-9-2 8 0,-31 5-70 15,-9 7 87 1,-1-2 206-16,5 10 4 0,-4 0 132 16,9 3 67-16,22 2-29 15,9 1-10-15,9-1 22 16,0 0-28-16,18-5-53 15,40 2-78-15,18 1-7 16,14 0 24-16,4-1-32 16,5 4-8-16,-14 2-4 15,5 3-20-15,-5 3-148 16,-8 0-196-16</inkml:trace>
  <inkml:trace contextRef="#ctx0" brushRef="#br0" timeOffset="-1102">5164 1151 773 0,'0'0'255'16,"0"0"-99"-16,0 0-9 16,0 0-72-16,0 0-32 15,0 0-24-15,9 40-18 16,-9 0 35-16,-31 6-21 15,4-3-4-15,-4 0 1 16,-5-1-9-16,-5 1-6 16,-8-8 1-16,13-4-104 0,5-5-78 15,22-9-156 1,9-9-373-16</inkml:trace>
  <inkml:trace contextRef="#ctx0" brushRef="#br0" timeOffset="-669">5667 825 614 0,'0'0'258'0,"0"0"-69"0,0 0-10 16,-31-172-65-16,13 144-26 15,-9 10-27-15,13 11-18 0,-4 3-30 16,-9 4-12-16,14 0-1 15,-14 20-3-15,9 17 3 16,18 3 0-16,0 7 0 16,0 4-2-16,0 0 2 15,18 3 0-15,9 2-4 16,13 0-8-16,10 1 0 16,-14-2-1-16,4-1-12 15,-9-12 18-15,-13-4-3 16,-9-9 8-16,-9-10-5 15,0-4 4-15,0-10 1 16,-27-5 0-16,-31 0 2 16,-9 0 11-16,-5-20-10 0,5-8-1 15,31-7 14-15,27-2-11 16,9-5 17-16,0-10-14 16,45-7-1-16,35-5-4 15,6 7-1-15,-1 10-8 16,-13 11-4-16,-36 18-22 15,-5 10-23-15,-22 8-87 16,0 0-177-16,-9 34-178 16</inkml:trace>
  <inkml:trace contextRef="#ctx0" brushRef="#br0" timeOffset="-434">6062 1211 662 0,'0'0'376'0,"0"0"-182"16,0 0-35-16,0 0-48 15,0 0-79-15,0 0-15 16,9 40-17-16,-9 9 1 16,-27 5 21-16,-13-3-20 15,-10 4 0-15,5-9-4 16,5-3-22-16,0-5-88 15,22-13-111-15,18-9-276 16</inkml:trace>
  <inkml:trace contextRef="#ctx0" brushRef="#br0" timeOffset="-2131">2813 848 172 0,'0'0'724'16,"0"0"-516"-16,0 0-3 0,9-166-79 15,0 141-40-15,-9 13-18 16,0 6-28-16,0 6 6 16,0 0-29-16,0 0-12 15,0 6-10-15,0 31-13 16,0 26 18-16,0 19-6 15,0 15 14-15,-9 10-8 16,-9 4 0-16,18-4 2 16,0-22-8-16,18-20-9 0,23-26 0 15,17-21 14-15,-13-14 2 16,4-4 2-16,-8 0 4 16,-14-30-5-16,-5-6 23 15,-13-7-5-15,-9-2-2 16,0-4 4-16,-9 6-19 15,-31 9 8-15,-1 8-11 16,5 10-16-16,5 15 15 16,4 1-79-16,-4 17-50 15,13 31-61-15,18 7-143 16,0-4-282-16</inkml:trace>
  <inkml:trace contextRef="#ctx0" brushRef="#br0" timeOffset="-1916">3401 1346 631 0,'0'0'296'16,"0"0"-89"-16,0 0 1 15,0 0-100-15,0 0-37 16,0 0-45-16,32-15-21 16,-32 41 6-16,-41 14-6 15,-8 3-1-15,-9-3 4 16,4 3-8-16,-5-9-26 15,19 0-123-15,13-11-119 16,5-9-205-16</inkml:trace>
  <inkml:trace contextRef="#ctx0" brushRef="#br0" timeOffset="-2941">1099 803 723 0,'0'0'174'0,"0"0"22"16,0 0-30-16,0 0-49 15,0 0-28-15,0 0-44 0,-35-104 6 16,35 104-22-16,0 0-11 15,0 0 4-15,0 0-20 16,0 0 4-16,0 0-6 16,0 3-5-16,-9 17 5 15,9 6 0-15,0 5 3 16,0 1-5-16,0 5 6 16,0 0-4-16,27-2 0 15,13 4 5-15,5 1-5 16,4 1 0-16,0-2 0 15,1-5-4-15,-14-9 7 16,-14-1-3-16,-4-6 0 16,-9-10 7-16,-9-2-7 0,0-4 0 15,0-2 0 1,-9 4-4-16,-49-4 1 0,-18 0 3 16,-14 0 0-16,14 0-47 15,26-4 1-15,14-12-69 16,5-10-74-16,22-5-89 15,9-13-140-15</inkml:trace>
  <inkml:trace contextRef="#ctx0" brushRef="#br0" timeOffset="-2886">1099 803 390 0</inkml:trace>
  <inkml:trace contextRef="#ctx0" brushRef="#br0" timeOffset="-2799">1099 803 390 0,'-26'-87'223'0,"61"64"-48"0,24 3-45 0,8 4-13 15,23 4-34-15,17 3-36 16,-12 7-24-16,3 2-23 15,-21 5-3-15,-19 38-87 16,-18 11-226-16</inkml:trace>
  <inkml:trace contextRef="#ctx0" brushRef="#br0" timeOffset="-2532">2271 1274 692 0,'0'0'393'15,"0"0"-219"-15,0 0-29 0,0 0-55 16,0 0-53-16,0 0-33 16,-9 23-2-16,-32 26 1 15,-4 10 0-15,-4-2 2 16,9-2-5-16,4-3-18 15,4-13-74-15,14-7-117 16,18-14-126-16,0-10-495 16</inkml:trace>
  <inkml:trace contextRef="#ctx0" brushRef="#br0" timeOffset="1903">7318 174 726 0,'0'0'162'16,"0"0"-6"-16,0 0-15 16,0 0-32-16,0 0-61 15,0 0-10-15,0-32-18 16,0 32-16-16,-18 0 13 16,-31 0-17-16,-18 0 11 15,-37 0-5-15,-12 0 1 16,-32-6 3-16,-14-3-10 15,-31-2 0-15,-40 2 8 16,-18 1-6-16,-1 0-2 16,19 2 0-16,22 2 5 15,14 2-3-15,44 2-2 0,10 0 0 16,-5 0 0-16,4 0 2 16,-22 0-2-16,-27 0 0 15,-27 0 2-15,-13 0-2 16,-9 0 0-16,17 0 2 15,23 0-10-15,27-3 7 16,32 3 1-16,8 0-1 16,27 0 4-16,-17 0-6 15,8 0 3-15,-26 0 0 16,-1 0 1-16,-13 0-1 16,4 0 0-16,-4 0-1 15,5 0 2-15,13 0-3 0,27 0 2 16,13 0 0-16,23 0-1 15,8 0 3-15,10 0-2 16,9 0 0-16,8 0 3 16,-4 0-5-16,-4 5 2 15,0 1 0-15,-10 3-4 16,1 0 7-16,-9-1-3 16,8 4 0-16,-8-1 1 15,18 0-5-15,-1-2 4 16,14-3 0-16,14 2-3 15,4-4 5-15,9-2-2 16,0-2 0-16,0 0 2 16,0 3-5-16,9-3 3 0,0 0 0 15,0 3-5-15,0-3 3 16,0 2 2-16,0 10 0 16,0 8-5-16,9 10 5 15,9 9 0-15,0 6 1 16,5 16 4-16,-6 7 0 15,1 6-4-15,5 12 6 16,-5 6-3-16,9 14 9 16,-5 8-4-16,-4 20 3 15,-9 9 10-15,-9 6-20 16,0 3 7-16,0-10 1 16,0-10-5-16,0-17 14 0,0-19-19 15,0-16 3 1,9-14-1-16,13-14-2 0,-4-18 0 15,0-11-1-15,5-9 5 16,4-6-7-16,13-4 3 16,-4-4 0-16,31 0 7 15,32 0-5-15,36 0-2 16,40-12 0-16,26-2 5 16,33 2-8-16,17 4 3 15,0-3-7-15,10 5 4 16,-1-3-19-16,-18 4 8 15,0 5 4-15,-17-4-12 16,-14 4 18-16,4 0-11 16,-13 0-3-16,-9 0 11 15,-9 0-24-15,0 0 16 0,-9 0 2 16,9 0-12-16,0 0 18 16,-23 0-4-16,5 0 5 15,-22 0 2-15,-10 0-3 16,-8 0 7-16,13 0-1 15,-36-2 2-15,5-4-1 16,-9 0 0-16,-23 0 0 16,0 1-1-16,-9-2 4 15,-17 2-3-15,-1 3 0 16,-22-2 5-16,5 4-8 16,-6-2 3-16,-8 2 0 15,14 0-3-15,-14 0 8 0,4 0-5 16,-13 0 0-16,0-3 5 15,-9 1-5-15,9-2 5 16,-9 0-1-16,9 3 28 16,0-3-10-16,5-1 2 15,12-3-19-15,-8-1 1 16,14 0-4-16,-5-2-1 16,4-1 1-16,-13-2 22 15,-9 3-10-15,0-3 16 16,0 2-2-16,4-3-20 15,-4 1 10-15,-9 0-11 16,9 2-3-16,9 1 1 16,-9-1 0-16,14 4-5 0,-14 0 0 15,9-4 2-15,-9 4 3 16,-9-1-5-16,0 4 0 16,0 1 13-16,0 2-11 15,0-2 10-15,0-1-1 16,0-1-9-16,0-2 7 15,9-1-9-15,-9-2 7 16,0-3-8-16,13-4 9 16,-13 2-8-16,9-12 0 15,0 1 7-15,-9-5-3 16,0-8-3-16,9-3 2 16,-9-5 10-16,0-6-8 0,0-7 2 15,0-8 4 1,0-2-9-16,9-3 17 0,-9 0-18 15,9 2 1-15,-9 4 8 16,0 1-6-16,0 8-4 16,0-2 4-16,0 2 6 15,0 1-6-15,0 4-4 16,0 0 3-16,0 7 1 16,-9 5 1-16,9 2-5 15,-9 5 0-15,9 1 3 16,-9 3-7-16,0 5 4 15,0 1 0-15,-4 5-3 16,13 2 10-16,-9 4-7 0,9 8 0 16,0 1 2-1,0 2-5-15,0 0 3 0,0 0-13 16,0 3-36-16,-9 0-71 16,-9 0-44-16,0 0-189 15,-32 9-202-15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45:50.13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312 105 394 0,'0'0'151'0,"0"0"-87"15,0 0 14-15,0 0 24 0,0 0-58 16,0 0 1 0,-95 0-1-16,95 0-12 0,0 0 24 15,0 0-36-15,0 0-19 16,0 0-1-16,50 0 8 16,17-6-8-16,50-4 0 15,53-6 11-15,54-4-10 16,68 0-1-16,18 3 0 15,-1 5 2-15,-22 9 2 16,-44 3-4-16,-50 0 0 16,-45 0 4-16,-45 3-8 15,-36 3 4-15,-26 0 0 0,-23-4-2 16,-18-2 9 0,0 0-7-16,0 0 10 0,0 0 2 15,-18 0 75-15,-59 0-58 16,-57 0-23-16,-50 0-6 15,-32 0 5-15,-35 20-5 16,0 4 0-16,0-2-4 16,31-1-1-16,4-5 5 15,41-1-10-15,50-1 9 16,31-8-6-16,35 2 7 16,19-2 0-16,13 0-3 15,4 0-9-15,14 0 4 16,1-4-6-16,-1 4 13 15,0 0-30-15,0 0 15 16,9-4 10-16,0-2-8 0,0 3 8 16,18 0-21-16,49-3 27 15,49 0-13-15,59 0 23 16,45 0-10-16,41-6 0 16,30-16 5-16,1-4-7 15,-23 0 2-15,-36 5 0 16,-58 11-6-16,-31 2 17 15,-59 4-10-15,-35 4-1 16,-28 0 1-16,-22 0-10 16,0 0 9-16,0 0 0 15,-22 0-2-15,-73 0 14 16,-71 26 9-16,-67 5-21 0,-54 7 7 16,-36-2-9-16,4-4 2 15,32-1 0-15,13-5 0 16,72-4 6-16,36-4-6 15,72-3 0-15,27-4 2 16,45-2-6-16,13-4 4 16,9 1 0-16,0 0-6 15,0 3-10-15,49 4 16 16,18 2 3-16,50-10 3 16,40-5-1-16,54 0-2 15,58-11-3-15,32-20 4 16,-1-1 4-16,-8 1-8 15,-32 2 0-15,-40 6 0 0,-36 9-4 16,-36-1 4 0,-45 10 0-16,-22-1-3 0,-36 6 13 15,-32 0-10-15,-4 0 0 16,-9 0 0-16,0 0-9 16,-9 0 9-16,-58 0 0 15,-63 9 1-15,-72 13 7 16,-58 10-4-16,-32-1-4 15,-27 4 4-15,1 0-4 16,17-2 1-16,32-4-1 16,67-3 0-16,63-6 8 15,54-6-13-15,58-3 5 16,4-5 0-16,23-2-6 16,0-2 6-16,0-2 0 0,0 3-4 15,0 0-13-15,0 3 13 16,0-1 4-16,32-2 0 15,4-1-4-15,13-2 4 16,41 0 0-16,36 0 0 16,26 0 13-16,72-16-13 15,19-7 0-15,26-6 0 16,0 4-8-16,-45 5 8 16,-31-1 0-16,-58 13 0 15,-59 0 9-15,-26 4-9 16,-41 4 0-16,-9 0 0 15,0 0-5-15,-36 0 5 16,-90 0 0-16,-58 20 6 0,-81 9 3 16,-44 3-8-16,-28 2-1 15,1-3 0-15,44 3 1 16,41 1 3-16,49-4-4 16,54-2 4-16,54-7 6 15,35-4-7-15,50-1-3 16,9-2-16-16,45 1 14 15,54-1 4-15,54-9 3 16,53-6 5-16,45-3-1 16,36-31 1-16,14-7-10 15,-9 5 7-15,-50 4-11 16,-40 6 7-16,-59 6-3 0,-26 6 0 16,-27 2 9-16,-32 4-9 15,-13 2 0-15,-23 0 0 16,-13 4-4-16,-9-2 6 15,0 4-2-15,0 0 3 16,-58 0 9-16,-68 0-6 16,-67 26-6-16,-58 15 7 15,-58 7-9-15,-23 3 7 16,22-2-5-16,32-3 0 16,53-3 4-16,73-6-5 15,44-3 1-15,50-11 0 16,40-9-12-16,18-5 10 15,27-1-5-15,72-5 2 16,35-3 10-16,82 0 6 16,53-34-11-16,67-17 2 0,32-4 0 15,9 7 1-15,-54 5-3 16,-54 11 0-16,-76 9 5 16,-58 12-4-16,-68 6-1 15,-35 5 0-15,-23 0-4 16,-9 0 5-16,0 0-1 15,-32 0 0-15,-62 2 12 16,-81 21 4-16,-67 9-14 16,-37-2 2-16,-12 5 21 15,-1-1-17-15,-8 1 5 0,39-3-10 16,50-4 10 0,77-11-14-16,67-5 1 0,53-7-6 15,14-2-1 1,14 3-8-16,30-1 15 0,37 1 6 15,31-6 3-15,86 0-1 16,53-14-8-16,68-26 2 16,26-3-12-16,5 3 5 15,-49 6 0-15,-68 11 1 16,-72 9 8-16,-53 4-6 16,-41 8 2-16,-40 2 0 15,-4 0-3-15,-23 0 5 16,0 0-2-16,-9 0 0 15,-81 0-12-15,-71 26 11 16,-91 11 1-16,-71 6 0 0,-54 5 1 16,-17-2 3-16,26 0-4 15,49-9 0-15,77-8 10 16,98-6-14-16,63-12 4 16,64-6 0-16,17 0-10 15,0-5 10-15,31 5-5 16,36-5-1-16,27 0 12 15,55-5 3-15,43-16-9 16,37-5 0-16,45-5-3 16,13-4 3-16,5 3 0 0,-23 1-3 15,-13 5 10 1,-63 10-11-16,-50 4 4 0,-44 3 0 16,-54 6-5-16,-36 3 6 15,-9 0-1-15,0 0 0 16,0 0-8-16,-18 0 4 15,-67 3-10-15,-63 20 14 16,-72 11 8-16,-72 6-5 16,-53 3-3-16,-46 3 0 15,-13 0 11-15,27-3-11 16,59-7 0-16,94-9 0 16,98-10-9-16,77-8 10 15,49-1-1-15,9 0 0 16,80 4 5-16,28-4-3 15,53-8-2-15,55 0 1 0,53-2 5 16,63-27-1 0,9-5-5-16,4 0 0 0,-35 2 3 15,-18 1-5-15,-59 7 2 16,-49 7 0-16,-59 6-6 16,-44 2 6-16,-41 7 0 15,-31-2 0-15,-18 4 13 16,0 0-19-16,0 0 6 15,0 0 0-15,-40 0-7 16,-77 0 15-16,-62 4-8 16,-86 21 0-16,-53 9 9 15,-28 1-11-15,-4 3 2 0,23-2 0 16,53-4 0-16,72-7 1 16,76-7-1-16,59-10 0 15,49-2 2-15,18-6-13 16,0 3 11-16,18 0-11 15,67 1 2-15,63-4 18 16,95 0-7-16,75-22-2 16,59-14 8-16,-9 4-14 15,-49 9 6-15,-99 9 0 16,-72 8-3-16,-72 6 7 16,-36 0-4-16,-22 0 0 15,-18 0 7-15,0 0-1 16,0 0-6-16,-31 0 0 0,-54 0-2 15,-81 8 5-15,-63 18-2 16,-81 11-1-16,-49 6 9 16,-49 1 2-16,13 2-11 15,45-2 0-15,72-3-1 16,94-11 4-16,76-2-3 16,81-6 0-16,36-14-102 15,117-8-270-15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47:51.22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21482 8495 816 0,'0'0'157'0,"0"0"-12"16,0 0-22-16,0 0-24 16,0 0-57-16,0 0 1 15,0-74-15-15,0 71-16 0,-18 3-5 16,-22 0 2-1,-5 0-9-15,-13 3 0 0,8 19 2 16,10 4-6-16,22 3 4 16,9-2 0-16,9 1-7 15,9-10 5-15,31 4-1 16,5-6 1-16,5 2 0 16,-10-4-15-16,-4 0 17 15,-5-3 0-15,-4 1-6 16,-4-4 10-16,-14 1-6 15,0 0 2-15,-9 2-5 16,0 3-1-16,0 6-8 16,-32 0 14-16,5-2-9 15,-13-6 18-15,13-5-9 16,9-3 0-16,5-4 2 0,13 0-3 16,0 0 3-16,0 0-2 15,0 0 0-15,0 0-7 16,0 0 2-16,0 0-9 15,0 0-7-15,0 0 17 16,0 7-16-16,0 11 9 16,13 11 11-16,-4 8 0 15,0 12-1-15,-9 11 1 16,0 8 0-16,0-2 6 16,0 3-3-16,0-6 4 15,0-9 16-15,0-8-16 16,0-6 21-16,18-15-18 0,13 1 0 15,-4-12 15-15,5-2-24 16,4-12 15-16,13 0 6 16,-9 0-20-16,19-18 13 15,-24-7-15-15,-26-7-121 16,-9 1-415-16</inkml:trace>
  <inkml:trace contextRef="#ctx0" brushRef="#br0" timeOffset="3824">22855 9170 308 0,'0'0'316'0,"0"0"-119"16,0 0-25-16,0 0-50 0,0 0 5 16,0 0-70-16,-18-26-26 15,18 26 12-15,0 0-41 16,0 3 15-16,0 17-17 15,0 8 6-15,0 7 13 16,0 5-19-16,0 0 0 16,18 3 2-16,5-12 8 15,3-11-10-15,15-6 0 16,-5-14 4-16,4 0 4 16,1 0-8-16,3-22 4 15,6-13 6-15,-10 1-1 16,-13-8-9-16,-5 4 0 15,-13 9 7-15,-9 6-6 0,9 16-1 16,-9 7 0-16,0 0-4 16,0 0-5-16,0 25 6 15,0 18-3-15,9 2 12 16,0 7-9-16,14-9 3 16,-5-3 0-16,-9-9-3 15,9-17 9-15,-5-2-6 16,-4-12 0-16,0 0-5 15,9-12 5-15,0-19 4 16,13-3-2-16,-13-12 8 16,5 11-2-16,-5 7-8 15,-18 11 0-15,9 14 9 16,-9 1-13-16,9 2 4 0,0 0-8 16,13 18 1-1,5 18-1-15,-9 1 8 0,4 3-1 16,-4-12 5-16,0-5-15 15,5-9 11-15,-5-8 0 16,-9-6-11-16,0 0 8 16,13 0 3-16,-4-35 4 15,0-13 7-15,4-15-2 16,-4-8-8-16,0-10 1 16,-9-1 12-16,-9 2-4 15,0 3-8-15,0 11 3 16,-9 14 3-16,-9 21 14 15,0 17-16-15,5 11-4 0,4 3-2 16,9 0 0-16,-9 42 0 16,0 13-6-16,9 16 20 15,0 1-18-15,0 2 4 16,18 1 0-16,22-1-8 16,10-8 5-16,-5-12-11 15,-5-11-36-15,9-26-47 16,-13-8-42-16,5-9-83 15,-24 0-7-15,-17-15-137 16</inkml:trace>
  <inkml:trace contextRef="#ctx0" brushRef="#br0" timeOffset="4004">23649 9096 397 0,'0'0'210'0,"0"0"-111"0,0 0 4 15,0 0-15-15,252-38-57 16,-154 29 0-16,-4-1-24 16,-4 6 0-16,-40 4-14 15,-23 0-37-15,-27 0-188 16,0 12-442-16</inkml:trace>
  <inkml:trace contextRef="#ctx0" brushRef="#br0" timeOffset="4523">22721 8898 155 0,'0'0'341'0,"0"0"-193"16,0 0-23-1,0 0-17-15,0 0-60 0,0 0-19 16,0 0-16-16,-18-14-8 15,18 14-5-15,0 0 0 16,0 5 3-16,18 2 11 16,-9-2-13-16,13 1 6 15,-4-6 11-15,0 0-5 16,-9 0 27-16,13 0 6 16,-13-11 8-16,0-10 24 15,-9-2-21-15,0 1-9 16,0-2-1-16,0 2-20 0,0 5 16 15,-27 5-34-15,5 3-8 16,-5 9 4-16,-13 0-5 16,4 0 0-16,4 3-3 15,-4 20 6-15,14 4-7 16,13-1-64-16,9 1-112 16,0 5-47-16,0-3-149 15</inkml:trace>
  <inkml:trace contextRef="#ctx0" brushRef="#br0" timeOffset="8436">25363 9141 410 0,'0'0'208'0,"0"0"-48"16,0 0-12-16,0 0-65 16,0 0 7-16,0 0-29 15,-107-102-47-15,66 102 36 16,5 0-45-16,-4 0-4 0,13 10 2 15,-13 14 5 1,22 7-8-16,-5 9 0 0,23 4 9 16,0 0-28-16,0 5 19 15,41-9-32-15,8-8 25 16,9-15-36-16,10-17 40 16,-19 0 0-16,-4 0 6 15,-5-23-1-15,-22-11-2 16,-4-17 0-16,-14-10 42 15,0-10-28-15,0-12 24 16,0 0-11-16,-23-6-26 16,-4 13 35-16,5 5-36 15,-5 21 6-15,18 24 35 16,0 12-39-16,9 14 25 16,0 0-27-16,0 23-6 0,0 28-1 15,0 15 7-15,0 11 0 16,9 10-3-16,18-2 11 15,22 0-8-15,19-9 0 16,-1-17 8-16,0-19-12 16,14-14 4-16,-23-18 0 15,-4-8 1-15,-5 0 14 16,-17-25-15-16,4-9 0 16,-5-4 8-16,5 2-11 15,-5-2 3-15,-4 4 0 16,5 2-3-16,-14 9 11 15,13 9-8-15,-22 6 0 0,9 8 0 16,0 0-12-16,4 2 12 16,-4 20 0-16,0 4-18 15,-9 1 14-15,-9-8 4 16,14-10 0-16,-14-3 4 16,0-6-13-16,0 0 9 15,0 0 0-15,0-12 13 16,-32-14-6-16,-4 1-7 15,-4 5 0-15,9 0 6 16,-5 6-10-16,4 8 4 16,5 6-12-16,-4 0 7 15,13 6-4-15,-9 24 9 16,5 14 0-16,22 4 8 0,0 1-14 16,0 3 6-16,22-7 0 15,14-13-13-15,4-7 14 16,10-19-3-16,-5-6 2 15,-5 0-5-15,0-11 0 16,-22-15 5-16,0-8 0 16,-9-7 10-16,-9 7-3 15,0-5-7-15,0 13 3 16,-9 11 10-16,0 12-14 16,0 3 1-16,9 0 0 15,0 25-9-15,0 19 14 16,41 11-5-16,17-7 0 0,-4-2-2 15,18-15-7 1,-14-19 2-16,-13-12 7 0,4 0-2 16,-8-18 12-16,-6-27-9 15,-3-18 13-15,-5-14-12 16,-18-6 34-16,-9-3-26 16,0 0 12-16,-27-9 18 15,-14 13-36-15,6 16 13 16,3 23 6-16,23 23-22 15,0 17 26-15,9 3-27 16,0 12-8-16,0 39 0 16,9 18 15-16,9 13-7 15,14 7 0-15,-6-6 5 16,15-2-15-16,-14-7 10 16,13-14-17-16,-13-14 6 0,5-21-90 15,-15-19-5-15,-8-6-65 16,-9 0-52-16,0-17-15 15,-18-14-229-15</inkml:trace>
  <inkml:trace contextRef="#ctx0" brushRef="#br0" timeOffset="8963">26283 8984 296 0,'0'0'130'0,"0"0"21"0,0 0-31 15,0 0-57-15,0 0-1 0,211-20 0 16,-85 14 24-16,17 4-29 15,-4 2-13-15,-13 0 10 16,-32 0-40-16,-27 0 18 16,-26 0-22-16,-14 8-6 15,-18-5 6-15,-9 0-3 16,0-3-5-16,0 0 61 16,0 0-12-16,-18 0 11 15,-23-6-62-15,-4-8 6 16,5 6-13-16,0 8 7 15,13 0 0-15,0 0-3 16,4 22 10-16,5 12-11 16,1 15 4-16,3 0 0 15,14-4-7-15,0-5 12 16,0-8-5-16,31-15 0 0,10-9 12 16,-5-8-11-16,4 0-1 15,-4-11 2-15,-5-17 10 16,-13-4-3-16,-18 0-9 15,0 1 10-15,0 0-4 16,0-3 19-16,0 10-25 16,-9 16 4-16,0 2-1 15,0 6-3-15,9 0-3 16,-9 20-3-16,9 20 6 16,0 6 1-16,0 7-1 15,9-7 0-15,36-2-6 16,5-4 17-16,-1-11-11 15,18-13 0-15,1-16-18 0,-1 0-46 16,-9-8-120-16,-8-26-207 16</inkml:trace>
  <inkml:trace contextRef="#ctx0" brushRef="#br0" timeOffset="9330">28010 8741 629 0,'0'0'166'0,"0"0"-45"16,0 0-40-16,0 0 3 16,0 0-77-16,0 0-2 0,0 0-10 15,-35-26 15-15,35 44-10 16,0 2 0-16,0-4 11 15,0-1-14-15,18 0 3 16,-1-13 0-16,15 1 17 16,-14-3-15-16,-9 0 34 15,4 0 31-15,-4-5-15 16,0-13 19-16,-9 4-46 16,0 2-16-16,0 6 10 15,0 6-16-15,0 0-6 0,0 0-5 16,-9 4-79-1,-22 30-40-15,13 11-183 0</inkml:trace>
  <inkml:trace contextRef="#ctx0" brushRef="#br0" timeOffset="9505">28060 9364 688 0,'0'0'118'16,"0"0"-54"-16,0 0 33 16,0 0 36-16,0 0-76 15,-94 192-54-15,-14-128 15 16,-9 12-18-16,-8 1-239 0</inkml:trace>
  <inkml:trace contextRef="#ctx0" brushRef="#br0" timeOffset="10612">21155 11785 119 0,'0'0'433'0,"0"0"-282"16,0 0 6-16,0 0-34 16,0 0-58-16,0 0-12 15,0-46-41-15,27 41-7 16,4 5 12-16,-4 0-12 15,4 0 2-15,-4 0-7 16,14 0 8-16,-14 12 2 16,4 2-10-16,-4-3 0 15,-14 3-1-15,-4-2-3 0,-9 8 0 16,0 1 1-16,0 9 3 16,-49 2 3-16,0 5-3 15,8 3 0-15,5-11 5 16,18-9 2-16,18-6-7 15,0-8 0-15,0 0 8 16,0-1-18-16,9-5 10 16,18 0 0-16,14 3 18 15,8 3-12-15,-22-6-3 16,4 0-3-16,-4 5 3 16,-9-5-3-16,-9 6 0 15,14-6 0-15,-14 7-6 16,-9-2 6-16,0 16 0 0,0-3 4 15,0 20-1 1,0 8 26-16,-32 5-16 0,14 6-5 16,0 0 18-16,9 1-25 15,9-7 19-15,0 0 5 16,0-2-25-16,0-3 28 16,0-3-17-16,0-3 1 15,0-3 19-15,-9-11-27 16,9-14 11-16,-13-4-10 15,4-3 4-15,-18-5-1 16,-22 0-5-16,-10 0 5 16,-8-5-8-16,-9-15-82 15,17 2-147-15,1 4-169 0</inkml:trace>
  <inkml:trace contextRef="#ctx0" brushRef="#br1" timeOffset="-196140">25480 1033 230 0,'0'0'217'16,"0"0"-101"-16,0 0-1 15,0 0 9-15,0 0-30 16,0 0-23-16,0 0 10 15,-81-37-43-15,72 37 14 16,0-3 0-16,0 3-16 16,9 0 12-16,0-3-30 15,0 3-14-15,0 0 5 16,0 0-9-16,9 0 0 16,41 0 1-16,26-3 4 0,32 1 11 15,26-4-16-15,19-3 0 16,22-2 1-16,18 0 6 15,22 2-5-15,-13-3-2 16,-9 4 5-16,-36-1-5 16,-32 5 0-16,-30 4 0 15,-37 0-4-15,-9 0 9 16,-22 0-5-16,5 4 0 16,-5 2 6-16,4-3-9 15,-4 0 3-15,4-3 0 16,-13 0-6-16,0 2 13 15,5-2-7-15,-23 0 0 0,0 3-28 16,0-3-49-16,0 0-36 16,-32 3-22-16,-17-1-58 15,-5 8-169-15</inkml:trace>
  <inkml:trace contextRef="#ctx0" brushRef="#br1" timeOffset="-194203">25507 1025 4 0,'0'0'271'16,"0"0"-158"-16,0 0-7 16,0 0 6-16,0 0-16 15,0 0-21-15,0 0 4 16,-9 0-14-16,-32 0-27 15,-3 0-6-15,-28 0-5 16,5 2 0-16,-10 10 21 16,-8-1-35-16,4 2 2 15,14-3-14-15,0 1 7 0,8-5-4 16,1 0-4 0,13-6 0-16,5 0 3 0,13 0-2 15,4 0-1-15,5 0 0 16,9 0 8-16,0 0-9 15,-4 0 1-15,13 0 0 16,0 3-7-16,0 0 7 16,-9 2-3-16,9 7 0 15,-18-1 3-15,9 4 7 16,0 2 1-16,0-1 1 16,-4 2 19-16,4 5-24 15,-9 2 18-15,9 8 9 0,0 3-17 16,-14 2 22-1,23 5-18-15,-18 5-10 0,18 3 22 16,-9 6-29-16,9 4 19 16,0 2 2-16,-8 2-21 15,8 1 24-15,0 0-14 16,-14-7-6-16,14-4 21 16,0-9-22-16,0-9 1 15,0-5-3-15,0-6 9 16,0-7-5-16,0-4-6 15,0-4 0-15,0-6 3 16,0-5-1-16,0 3-2 16,0-3 1-16,0 0 7 15,0 0-9-15,0 4 1 16,0-2 0-16,0-2 0 0,0 0 4 16,0 0-4-16,0 0 0 15,0 0 7-15,0 0-5 16,0 0-2-16,0 0 0 15,0 0-8-15,0 6 9 16,14-3-1-16,3 2 2 16,1 7 9-16,14-4-15 15,4 2 4-15,-5-2 0 16,18 0-2-16,-13-2 4 16,5 3-2-16,-5-3 0 15,4 1 6-15,0 2-8 16,-13 0 2-16,5-3 0 0,4-1-5 15,22-2 7-15,9-3-2 16,23 0 0-16,4 0 4 16,14 0-3-16,18 0-1 15,-19 0 0-15,19 0-4 16,-23 0 7-16,-4-3-3 16,-14 3 0-16,14 0 7 15,-14 0-10-15,5 0 3 16,13-5 0-16,5-1-2 15,-1 1 7-15,1-1-5 16,-23 2 0-16,0 1 5 16,-13 3-8-16,-27 0 3 15,4 0 0-15,1 0-7 0,-23 0 13 16,13 0-6 0,0 0 0-16,-13 0 7 0,14-2-7 15,-23-3 0-15,0 5 0 16,-9 0-6-16,4-4 10 15,-4 4-4-15,-9 0 0 16,9-2 8-16,0-1-11 16,0 0 3-16,0 0 0 15,13-3-5-15,5 1 10 16,-9-4-5-16,14 3 0 16,8 0 2-16,-22 1-4 15,0 2 2-15,-9 3 0 0,13 0-8 16,-13-3 13-1,9 0-5-15,-9 3 0 0,14 0 2 16,-14 0-2-16,9-3 0 16,-18 3 0-16,9 0-7 15,-9 0 10-15,0 0-3 16,0-3 0-16,0 1 9 16,0-1-5-16,0 0-4 15,0-5 0-15,0-4 2 16,9-1 1-16,13-5-3 15,-13-2 0-15,-9-3 6 16,9 0-7-16,9-3 1 16,-9-3 0-16,-9-2-4 15,13-6 8-15,-13-2-4 16,0-5 0-16,0-2 6 0,0-3-9 16,0-2 3-1,0 0 0-15,0-8 1 0,0 6 0 16,-13-1-1-1,13 6 0-15,0-5 8 0,0 11-10 16,-9 1 2-16,0 5 0 16,0 0-2-16,9 6 5 15,-9 2-3-15,9 2 0 16,-9 6 7-16,-4 5-6 16,4 4-1-16,9 5 0 15,-9 3-8-15,9 3 13 16,0 0-5-16,0 0 0 0,0 0 6 15,0-3-4 1,0 0-2-16,0-2 1 0,0-4-6 16,-9-2 7-16,0 2-2 15,0 2 0-15,-32-3 0 16,1 7-8-16,-14 3 6 16,-27 0-24-16,-13 0-47 15,-5 15-113-15,-8 8-143 16,-5 5-453-16</inkml:trace>
  <inkml:trace contextRef="#ctx0" brushRef="#br1" timeOffset="-193613">26184 1025 357 0,'0'0'172'0,"0"0"-22"16,0 0-3-16,0 0-27 16,0 0-11-16,0 0-36 15,-27-61-16-15,27 61-27 16,0 12 1-16,0 22-19 15,0 15 25-15,0 8 22 16,0 12-38-16,0 14 9 16,0 8 7-16,0 12-25 15,0 9 14-15,0-2-10 0,0 2-9 16,0-9 16-16,0-11-20 16,0-12 6-16,0-11-1 15,9-15-4-15,-9-8 5 16,0-13-9-16,9-6 2 15,-9-8-2-15,0-9 3 16,0-8-3-16,0-2 2 16,0 0 5-16,0 0-14 15,0 0-23-15,-18 0-88 16,-31-20-109-16,-9-11-220 16</inkml:trace>
  <inkml:trace contextRef="#ctx0" brushRef="#br1" timeOffset="-193050">25130 1576 462 0,'0'0'215'0,"0"0"-96"15,0 0 13-15,0 0-3 0,0 0-57 16,0 0-7 0,27-91 9-16,-27 76-36 0,0 4 8 15,0 0-15-15,0-4-15 16,-9 4 11-16,-9-1-23 15,0 6-3-15,-22 6-1 16,13 0 0-16,-14 0 0 16,1 18 0-16,-5 19-2 15,14 6-6-15,13 3 8 16,18 3 0-16,0-1-3 16,0-9 1-16,36-7-2 15,4-15 3-15,9-11 1 0,-13-6 2 16,5 0-1-1,-1-23 2-15,-4-9 6 0,-5 2-3 16,-4-4-2-16,-18 2-4 16,5 9 6-16,-5 8 13 15,-9 13-14-15,0 2 6 16,0 0-11-16,0 34-9 16,0 21 9-16,0 16 0 15,0 8 3-15,0-1-7 16,0-6 4-16,9 0 0 15,0-7-1-15,-9-5-193 16,0 0-418-16</inkml:trace>
  <inkml:trace contextRef="#ctx0" brushRef="#br1" timeOffset="-204696">18350 1436 397 0,'0'0'104'16,"0"0"29"-16,0 0 17 15,0 0-37-15,0 0-30 16,0 0-16-16,-31-68 2 15,31 68-35-15,0 0 11 0,0-3-36 16,13 0-1-16,55-3-6 16,75-5-2-16,68-1 8 15,63-4 13-15,44-2-18 16,10 4 12-16,-9 2-12 16,-37 7-1-16,-48 1 12 15,-33 4-11-15,-57 0 4 31,-18 0 14-31,-37 0-21 0,-21 0 21 0,-23 6-19 16,-14 1 5-16,-22-2-11 16,-9 1 4-16,0 1-2 0,-9 5-62 15,-76 2-138 1,-32 7-112-16</inkml:trace>
  <inkml:trace contextRef="#ctx0" brushRef="#br1" timeOffset="-203420">18301 1462 587 0,'0'0'119'0,"0"0"21"0,0 0-22 16,0 0-18-16,0 0-44 15,0 0-18-15,-27-14-38 16,27 48 0-16,0 14 20 16,18 13 22-16,0 4 7 15,4 12 2-15,-4 3-33 16,0 6 12-16,0 6-23 16,5 5 1-16,4 4 12 15,-5-2-20-15,-4-2 11 16,0-8-11-16,0-11 4 15,-5-16-2-15,5-14-2 16,-18-10 0-16,9-10 2 16,-9-10 5-16,0-7-4 0,0-5-3 15,0-4 4-15,0-2 4 16,0 0-6-16,0 0 16 16,9 0 26-16,-9 0-25 15,0 0 6-15,0 0-18 16,9 0-1-16,14 0-12 15,-5 0 3-15,31-2 3 16,36-7-6-16,32-2 11 16,26-4-5-16,41-1 0 15,23-4 4-15,4-1-7 16,4 7 3-16,-22-4 0 0,-22 10-5 16,-23 2-2-16,-14-1 7 15,-8 0 0-15,17-4-1 16,5 2-4-16,5-2 5 15,-9 3 0-15,4 1-3 16,-23 2-3-16,-8-1 5 16,-14-1 1-16,5-6 0 15,-9 5-9-15,-14-4 9 16,-9 1 0-16,-18 2-1 16,-26 0 9-16,-23 4-8 15,-9 2 0-15,0 0 2 16,0 0-1-16,0 1 4 0,0-4-4 15,0 0 3-15,0 3 3 16,0-3-6-16,0 4-1 16,0-7 0-16,0 0-3 15,0-3 3-15,0-2 0 16,-9-3 4-16,0-5 3 16,9-7-7-16,-23-3 0 15,14-8 6-15,-9-5 3 16,-4-7-9-16,4-8 1 15,-9-6 10-15,-4 1-8 16,13-4 2-16,0 4-5 16,-5 7 5-16,5 7-8 15,9 4 3-15,1 8 0 0,-1 2 2 16,-5 3 5 0,5 1-7-16,-9 5 0 0,0 0 3 15,5 5-3-15,-5 0 0 16,9 0 0-16,-9 6-2 15,9 0 10-15,-5 3-8 16,5-1 0-16,-8 1 5 16,8 2-10-16,0 2 5 15,-5-5 0-15,-4 1-5 16,0-1 7-16,-4 4-2 16,-14-3 0-16,-13 2-6 15,-19 4 0-15,-30 4 3 0,-28 4 3 16,-27 0-10-16,-13 30-58 15,-18 15-79-15,32 4-195 16,4-3-461-16</inkml:trace>
  <inkml:trace contextRef="#ctx0" brushRef="#br1" timeOffset="-202556">20159 1422 627 0,'0'0'130'0,"0"0"15"16,0 0-20-16,0 0-4 15,0 0-23-15,0 0-31 16,-41-32-10-16,41 32-29 16,0 0-12-16,0 0 10 15,0 0-24-15,0 0 1 16,0 0-3-16,0 0 5 16,0 0-5-16,0 0 0 15,0 0 0-15,0 0 1 16,0 0 3-16,0 0-4 0,-9 0 0 15,9 0-6-15,0 0 2 16,0 0-4-16,-9 0 7 16,9 0-10-16,0 0 16 15,0 0-5-15,-9 0 0 16,-9-5 6-16,5-1-12 16,4 1 6-16,-9-1 0 15,9 3-3-15,0 3 3 16,-13-3 0-16,22 3 0 15,0 0-4-15,0 0-3 16,0 0 5-16,-9 0-8 16,0 0 4-16,9 0-6 15,0 0 11-15,0 0-1 0,-9 0-13 16,9 0 12-16,0 0-18 16,-9 0-3-16,9 0 20 15,0 0-11-15,0 0 15 16,0 0 0-16,0 0 8 15,0 0-5-15,0 0-3 16,0-6 0-16,-9 6 7 16,9-3-1-16,0 3 5 15,0 0 8-15,0 0-17 16,0 0 10-16,0 0-12 16,0 0-1-16,0 0-7 15,0 23 16-15,0 15-6 16,0 13 27-16,0 12-17 0,0 14 17 15,0 12-14 1,0 8-8-16,0 9 7 16,0 2-7-16,9 3-6 0,18-4-1 15,-9-1 7-15,4-7-8 16,5-13 1-16,-5-14 0 16,-4-19 2-16,-9-15 1 15,9-15-3-15,-4-6 0 16,-5-12-29-16,-9-5-68 15,0 0-112-15,0 0-134 16</inkml:trace>
  <inkml:trace contextRef="#ctx0" brushRef="#br1" timeOffset="-201951">19306 1805 581 0,'0'0'144'0,"0"0"-6"0,0 0-30 15,0 0 7-15,-18-154-51 16,9 140-2-16,0 4-16 16,-4 5-32-16,-5 5-5 15,9 0-9-15,-9 0-4 16,-14 0-5-16,23 16 10 16,-8 8-1-16,8 5 0 15,9 2 4-15,0 10-10 16,0-2 6-16,18 7 0 15,22-3-3-15,-4-4 8 16,4 2-5-16,10-7 0 16,-15-2 4-16,-3-6-5 15,-14-9 1-15,-9 0 0 0,-9-3-4 16,0 1 6 0,0-5-2-16,0-1 0 0,-18 0 0 15,-14-5 2-15,-12-4-2 16,3 0 2-16,10 0 13 15,4-10-12-15,9-12 8 16,9-7 5-16,9-3-13 16,0-6 9-16,0-4-12 15,0-4 0-15,9-9 0 16,18 5 3-16,13 3-3 16,-4 11 0-16,-5 10-42 15,-22 15-16-15,-9 5-104 16,0 6-173-16</inkml:trace>
  <inkml:trace contextRef="#ctx0" brushRef="#br1" timeOffset="-207920">13446 1666 427 0,'0'0'149'15,"0"0"-18"-15,0 0 5 0,0 0-27 16,0 0-24 0,0 0-11-16,-49-35-30 0,49 35-22 15,0 0-4-15,18 0-13 16,40-4-1-16,32-1 5 15,27 0-9-15,35-1 26 16,41-6-12-16,23 1-9 16,12-3 12-16,-3 2-11 15,-23 0-6-15,-36 3 0 16,-23 4 4-16,-44 3-6 16,-23 2 3-16,-35 0-1 15,-15 0 12-15,-17 0-9 16,-9 0-3-16,0 0 0 0,0 0-9 15,-44 0-64-15,-46 2-147 16,-18 16-242-16</inkml:trace>
  <inkml:trace contextRef="#ctx0" brushRef="#br1" timeOffset="-206367">13253 1794 288 0,'0'0'177'15,"0"0"-43"-15,0 0-17 16,0 0-29-16,0 0-1 0,0 0-25 15,9-46-2-15,-9 43 11 16,0 0-23-16,0 3 12 16,0 0-9-16,0 0-27 15,9 0 13-15,-9-3-13 16,0 3-13-16,0 0 16 16,9-2-26-16,0-2 5 15,5 2-6-15,-5-4 5 16,0 3-9-16,-9 3 4 15,0 0 0-15,9-3-6 16,-9 3-1-16,0-3 1 16,9-4 3-16,-9 6 2 15,0-2-2-15,0 3 3 0,0 0 0 16,0 0-1 0,0 0 4-16,0 0-3 0,0 0 11 15,0 0-10-15,0 0 20 16,0 0-20-16,0 0 2 15,0 0-1-15,0 3-2 16,9 20 0-16,0 11 11 16,13 9-9-16,5 8 28 15,-5 7-13-15,5 8-11 16,-9-1 18-16,14 7-21 16,-23-3 4-16,9 2 8 15,-9 3-11-15,-9-2 12 16,13-1-16-16,-13-1 2 15,0-14 3-15,0-5 2 0,0-8-7 16,0-9 7-16,0 0-4 16,0-8 21-16,0-6-15 15,0-8-7-15,0-7 10 16,0-5-5-16,0 0-6 16,0 0 3-16,0 0 4 15,0 0 4-15,0 0-10 16,0 0 2-16,0 0 11 15,0 0-10-15,0 0 0 16,0 0-4-16,0 0 9 16,0 0-16-16,9 0 6 15,9 0-6-15,13 0 1 16,23 0 6-16,27 0-1 0,13 0 0 16,23-8 9-16,17-9-11 15,32 0 3-15,-13 0-1 16,4 2 0-16,-22 1 0 15,-10 5 0-15,-8 0 0 16,18 4-2-16,-1 0-6 16,14 0 8-16,5 4 0 15,-5-3-5-15,-23 2 0 16,-21 2 5-16,-6 0 0 16,-12 0-1-16,-28 0-6 15,0 0 7-15,-17 0 0 16,-5 0-6-16,-5 6 9 0,-13-5-3 15,0 4 0 1,-5-5 7-16,-4 0-7 0,-9 0 0 16,9 0 0-16,-9 0 2 15,0 0 6-15,0 0-8 16,0 0 5-16,0 0 1 16,0-5-3-16,0-8-3 15,0-1 0-15,0-4-2 16,0-1 6-16,0-4-4 15,0-9 0-15,0-4 7 16,0-7-9-16,0-9 2 16,0-5 0-16,0-6 2 15,0-3 4-15,-31 0-6 0,22 3 0 16,-9 3 8 0,18 5-3-16,0 2-5 0,0 4 0 15,0 3-3-15,0 3 9 16,0 6-6-16,-9 1 0 15,0-2 5-15,-13 1-1 16,13 5-4-16,0 1 0 16,0 3 1-16,-9 1 5 15,4 7-6-15,5 4 0 16,9 1 5-16,-9 7-9 16,0-1 4-16,0 3 0 15,-13 1-9-15,4-4 6 16,-9 0 2-16,-40-2 1 15,-23 2-5-15,-36-2-4 0,-17 2 9 16,-23-2-9-16,-18 3 5 16,0 2-58-16,0 6-43 15,0 0-94-15,31 20-178 16,28 14-376-16</inkml:trace>
  <inkml:trace contextRef="#ctx0" brushRef="#br1" timeOffset="-205919">14810 1611 586 0,'0'0'115'0,"0"0"38"15,0 0-38-15,0 0 20 16,0 0-46-16,0 0-17 16,0 0-5-16,0-20-53 0,0 26-4 15,0 28-6 1,9 17 14-16,0 12 43 0,0 12-34 15,0 4-7-15,5 10 24 16,-5 8-44-16,0 3 19 16,-9 3-17-16,9-1 8 15,0-7-9-15,-9-8-1 16,0-16 0-16,9-17 1 16,-9-14 4-16,13-14-5 15,-13-12 0-15,9-12 5 16,-9-2-16-16,9 0 9 15,-9-4-40-15,0-28-41 16,-9-11-176-16,-40-3-253 16</inkml:trace>
  <inkml:trace contextRef="#ctx0" brushRef="#br1" timeOffset="-205573">13666 2054 712 0,'0'0'140'0,"0"0"-70"16,0 0 26-16,0 0-33 16,0 0-12-16,0 0-13 15,90-11-15-15,-32 2 18 0,10 0-14 16,-1 1 5-16,-18 0 11 15,1 4-36-15,-15 0 12 16,-3 4-5-16,-14 0-10 16,0 0 6-16,-9 0-10 15,-9 4 0-15,0 16 0 16,13 12 9-16,-4 8-9 16,9 11 3-16,-9 6 5 15,14 6-6-15,-14 3-2 16,0 0-133-16,-1-6-224 15</inkml:trace>
  <inkml:trace contextRef="#ctx0" brushRef="#br1" timeOffset="-215286">1296 1962 36 0,'0'0'470'0,"0"0"-372"15,0 0 17-15,0 0 0 16,0 0-33-16,0 0-13 16,-134-2-8-16,134 2-2 0,9 0-11 15,40 0-38 1,27 0 30-16,41-4 1 0,40-7-18 15,27-4 14-15,18 2-36 16,9-5 11-16,-5 7-10 16,-13 0 8-16,-32 5-6 15,-21 6-4-15,-15 0 0 16,-13 0 3-16,-13 0-3 16,-23-3 0-16,-8-3 1 15,-19 0 10-15,-18 0-7 16,-13 1-4-16,-18 5 0 15,0 0-6-15,-40 0-72 16,-45 0-121-16,-14 0-76 16,-18 5-224-16</inkml:trace>
  <inkml:trace contextRef="#ctx0" brushRef="#br1" timeOffset="-213570">1251 2017 383 0,'0'0'120'0,"0"0"-16"16,0 0-12-16,0 0-22 15,0 0-34-15,0 0 4 16,0-16-32-16,0 16 9 15,0 0 2-15,0 0-8 16,0 0 29-16,0-1-21 16,0 1-9-16,0 0-5 15,0 0 3-15,0 0-15 16,0 0 7-16,0 0-49 16,0 0 28-16,0 0-11 15,0 0 30-15,0 0-12 16,0 0 21-16,0 0-7 0,0 0 7 15,0 0 5-15,0 0 48 16,0 0-20-16,0 0-2 16,0 0 22-16,0 0-37 15,0 0 7-15,0 0-21 16,0 0-1-16,0 22-3 16,0 13 25-16,0 2 3 15,0 5 27-15,0 5-43 16,0 4 16-16,0 6-12 15,0 3-18-15,0 3 20 16,0 6-23-16,0 5 0 16,0 4 4-16,0-6 5 15,9-2-9-15,-9-19 5 0,9-13 8 16,-9-13-9-16,9-10-4 16,-9-10 0-16,0-1-5 15,0-4 14-15,0 0-9 16,0 0 2-16,0 0 7 15,0 0 6-15,0 2-15 16,0-2 4-16,0 0-8 16,0 0 9-16,0 0-5 15,9 0 0-15,-9 0 8 16,0 0-13-16,0 0 5 16,0 8 0-16,9-2-7 15,0 3 14-15,5-3-7 0,-14-3 0 16,9-1 12-16,0 1-18 15,0 0 6-15,0 0 0 16,13-3-1-16,5 0 10 16,0 0-9-16,31 0 2 15,14 0 8-15,13 0-4 16,9-11-6-16,14-3 0 16,-9-1-3-16,17 1 8 15,-12-1-5-15,21-4 0 16,-17 4 8-16,18 1-6 15,-19-1-2-15,19 7 0 16,-18-1-9-16,4 1 17 0,-5 2-8 16,1 0 0-16,-14 4 5 15,-4-4-9-15,-5 0 4 16,-8 0 0-16,3 0-7 16,-12 4 13-16,-10 2-6 15,9 0 0-15,1 0 5 16,8 0-7-16,-18 0 2 15,9 0 0-15,-17-3-6 16,-10 3 11-16,-13-3-5 16,0 3 0-16,-13 0 4 15,3 0-9-15,-8 0 5 16,-9 0 0-16,0 0-9 16,0 0 16-16,0-3-7 0,0 0 0 15,0 3 10-15,0-2-2 16,0-7-8-16,0 0 0 15,0-5 0-15,0-1 3 16,0-1-3-16,0-4 0 16,0-7 13-16,0-1-7 15,0-3-6-15,0-2 1 16,0-5 11-16,0 0-3 16,0-5-9-16,0 3 0 15,0-4 12-15,-9 2-3 16,0 2-8-16,1 1-1 15,8 5 12-15,-14-1-6 0,14 1-6 16,-9 2 5 0,9-2 9-16,0-1-14 15,0 7 0-15,0-1 0 0,0 4 0 16,0 5 5-16,-9 2-5 16,0 7 0-16,9 0 13 15,-9-1-12-15,-9 1-1 16,18-1 0-16,-13 4 0 15,13-1 6-15,-9-3-6 16,0 4 0-16,0-6 8 16,0 2-10-16,-14-4 2 15,5-2 0-15,-17 1-12 16,-15 3 12-16,-17 0 0 0,-32 10-2 16,-17 4-3-1,-46 0-7-15,-35 23-36 0,-14 23-113 16,0 2-127-16,18 1-438 15</inkml:trace>
  <inkml:trace contextRef="#ctx0" brushRef="#br1" timeOffset="-213021">2642 2005 176 0,'0'0'570'0,"0"0"-448"15,0 0 32-15,0 0-21 16,0 0-9-16,0 0-44 15,18-54-58-15,-18 54 6 16,23 0-28-16,-5 32 0 16,8 12 14-16,-3 11-1 15,4 11 4-15,-9 5 17 16,-5 10-34-16,-4-1 27 16,0 3-27-16,-9-6 5 15,9-6-4-15,-9-8 3 16,9-17-4-16,0-15 0 15,-9-7 11-15,0-13-22 0,0-6 11 16,0-2-87 0,0 0-58-16,-9-3-188 0,-18 0-532 15</inkml:trace>
  <inkml:trace contextRef="#ctx0" brushRef="#br1" timeOffset="-212430">1704 2385 573 0,'0'0'160'0,"0"0"-36"16,0 0-6-16,0 0-4 15,0 0-39-15,0 0-8 16,-8-56-27-16,8 56-18 16,0 0 8-16,0 0-27 15,0 0 2-15,0 0 3 16,0 0 1-16,0 0 1 15,0 0-9-15,0 0 2 16,0 0 7-16,0 0-10 16,0 0 0-16,0 0-1 0,0 0-9 15,0 0 6-15,0 0 4 16,0 14 0-16,17 0 0 16,10 3 2-16,5 3-2 15,8 0 2-15,-4 6 6 16,-5-1-8-16,5 1 0 15,-4 6 0-15,4-7-3 16,-14 1 4-16,-13-6-1 16,0-3 0-1,0-5 7-15,-9 0-11 0,0-2 4 16,0 2 0-16,0-3-2 16,-18-4 9-16,-13-2-7 0,-14 0 9 15,-5-3-4-15,10 0-10 16,-9 0-43-16,13-3-101 15,13-20-68-15,5-10-124 16</inkml:trace>
  <inkml:trace contextRef="#ctx0" brushRef="#br1" timeOffset="-212360">1704 2385 323 0</inkml:trace>
  <inkml:trace contextRef="#ctx0" brushRef="#br1" timeOffset="-212279">1704 2385 323 0,'95'-123'149'0,"-82"106"3"0,5 6-24 0,0 2-14 0,0 1-39 15,22-1-31-15,19 6-37 16,17 0-7-16,14 3 0 16,-5 0-56-16,-27 3-493 0</inkml:trace>
  <inkml:trace contextRef="#ctx0" brushRef="#br1" timeOffset="-211052">7757 1682 498 0,'0'0'151'0,"0"0"-28"15,0 0-38-15,0 0 24 16,0 0-37-16,0 0-31 16,0 0 6-16,-45-12-40 15,54 12 7-15,36 0-12 16,36 0 7-16,36 0 19 15,26 0-27-15,41 0 1 16,18-4 7-16,31-6 0 16,1-8-6-16,8 2 3 15,-22-1 2-15,-36 3 0 16,-27 5-8-16,-45 6 0 0,-22 3 3 16,-54 0 2-16,-14 0-5 15,-13 0 0-15,-9 0-3 16,0 0 2-16,-9 12-109 15,-49 8-47-15,-1-4-156 16</inkml:trace>
  <inkml:trace contextRef="#ctx0" brushRef="#br1" timeOffset="-209707">7847 1771 357 0,'0'0'168'15,"0"0"-28"-15,0 0 19 16,0 0-66-16,0 0 2 16,0 0-22-16,-32-20-39 15,32 20 3-15,0 0-25 16,0 0-12-16,0 0 0 0,0 0 0 15,0 16 0-15,0 13 12 16,0 5-8-16,0 7 31 16,0 0-1-16,0 3 5 15,0 5 4-15,0 3-30 16,0 2 13 0,0 6 1-16,0 9-23 0,0 2 21 15,0 8-15-15,0 8-3 16,0-4 17-16,0 0-17 15,9-19 1-15,5-8-7 16,-5-19 9-16,0-11-7 16,9-12-3-16,-9-8 0 15,-9-4-1-15,0-2 5 16,0 0-4-16,0 0 7 16,0 0-3-16,13 0 11 0,-13 0-15 15,18 0 5-15,18 0-3 16,13 0 4-16,28-8-6 15,39-4 0-15,32-2 4 16,45 0-7-16,27 0 3 16,5-1 0-16,-24 9-5 15,-35 6 8-15,-31 0-3 16,-27 0 0-16,-14 0 5 16,-4 4-5-16,13-2 0 15,-4-2 0-15,8 0-6 16,-12 0 10-16,-6 0-4 15,-12 0 0-15,-1 0 2 0,-18 0-2 16,9 0 0-16,-17 0 0 16,-1 0-8-16,-22 0 10 15,-5 0-2-15,-13 0 0 16,-9 0 6-16,0 0 0 16,0 0-6-16,0 0 2 15,0 0 2-15,0 0 0 16,0-2-4-16,0-4 0 15,0-3 5-15,0 4-8 16,9-7 3-16,-9 1 0 16,9-8-4-16,-9 6 6 0,0-10-2 15,0 1 4 1,0-9 3-16,0-10 1 0,0-5-8 16,0-2 3-16,0-9 12 15,0-6-9-15,-9 0-1 16,0-6-5-16,0 3 10 15,-4 3-6-15,4 0-4 16,0 7 3-16,0 1-2 16,0 4 2-16,0-1-3 15,-4 0 0-15,4 4 9 16,0-1-10-16,-9 6 1 16,9 9 0-16,-5 9-7 15,5 10 12-15,0 6-5 16,9 7 0-16,0-1 7 0,0 3-12 15,-9-4 5 1,9-1 0-16,-9-1-10 0,-8-1 9 16,-15 0 1-16,-8-4 0 15,-28 5-8-15,-17 3-3 16,-31 3 11-16,-19 0-15 16,0 0 3-16,1 15-55 15,-5 14-56-15,35 5-100 16,15 4-185-16</inkml:trace>
  <inkml:trace contextRef="#ctx0" brushRef="#br1" timeOffset="-209248">9238 1865 496 0,'0'0'184'0,"0"0"-18"0,0 0 3 16,0 0-38-16,0 0-39 15,0 0-5-15,-36-63-43 16,22 63-19-16,14 0-25 16,0 20 12-16,-9 32-12 15,0 19 13-15,9 18 7 16,-8 3 24-16,8 5-31 16,0-3 14-16,0 3-16 15,0-8-2-15,0-6-5 16,0-12-4-16,8-13 0 15,1-13 3-15,-9-14 1 16,0-5-4-16,0-11 0 16,0-10-6-16,0 1-17 0,-26-6-66 15,-15 0-104 1,-8-3-153-16,4-20-381 16</inkml:trace>
  <inkml:trace contextRef="#ctx0" brushRef="#br1" timeOffset="-208809">8444 2114 568 0,'0'0'168'0,"0"0"-18"16,0 0-7-16,0 0-14 0,0 0-33 15,0 0-34-15,-18-63-21 16,18 63-39-16,0 0 7 16,0 0-9-16,-9 8 0 15,0 21-3-15,0 3 4 16,-5 10-1-16,5 7 1 16,9 8 9-16,0 1-10 15,0-4 0-15,0-6 1 16,41-7-4-16,8-13 4 15,9-14-1-15,10-8 6 16,-19-6-1-16,-4 0 6 16,-5-14-6-16,-22-9-5 15,-9-3 22-15,5 0-3 0,-14-2 27 16,0 0-18 0,-32-1-26-16,-26 9-2 0,-9 8-2 15,-10 12-22 1,19 0-25-16,9 43-131 0,49 3-247 15</inkml:trace>
  <inkml:trace contextRef="#ctx0" brushRef="#br1" timeOffset="-184187">3988 1508 328 0,'0'0'412'15,"0"0"-277"-15,0 0-36 16,0 0 28-16,0 0-37 16,0 0-37-16,0 0 5 15,0 0-44-15,0 0 20 0,0 0-3 16,0 0-20 0,0 0 28-16,0 0-14 0,0 0 2 15,0 0 15-15,0 0-27 16,0 0 18-16,0 0-5 15,0-3-20-15,0-6 29 16,0-2-34-16,0-4-2 16,0-2 12-16,0-3-3 15,0-5-7-15,0-9-3 16,9-7 9-16,18-4-12 16,5 5 3-16,-6 2 0 15,-8 6 2-15,5 6 9 16,-14 4-10-16,9 2-1 15,4 3 4-15,-13 0-5 0,9-6 1 16,23-5 0-16,-15-7-1 16,33-7 3-16,8-1-2 15,-9-1 0-15,1 11 4 16,-10 1-9-16,-22 12 5 16,-5 5 0-16,-13 4 14 15,9 0-6-15,0-7-1 16,14-1-7-16,4-7 9 15,4 3-17-15,9-3 8 16,1 4 0-16,8 2-4 16,-22 2 12-16,4 7-8 15,-4 2 0-15,-13 4 4 16,4-5-12-16,-5 5 8 0,-4 0 0 16,18-4-3-16,4-3 12 15,19 4-9-15,-10-4 0 16,18 3 5-16,0 1-14 15,1 3 9-15,-1 1 0 16,-9 4-6-16,1 0 15 16,-10 0-9-16,0 0 0 15,-13 0 1-15,5 0-10 16,8 0 9-16,9 12 0 16,-4-4-3-16,5 4 14 15,-1 2-11-15,0 1 0 16,-8 1 5-16,-1 2-14 0,-13-1 9 15,4 3 0-15,1 0-6 16,-6 3 12-16,6-3-6 16,8 3 0-16,-4 2 6 15,13-2-12-15,-8 3 6 16,-1-6 0-16,0 0-5 16,-13-3 14-16,-4 1-9 15,-5-5 0-15,4 11 5 16,-4-2-15-16,13 3 10 15,-4 8 0-15,14-4-5 16,8 5 17-16,-9-5-12 16,10-1 0-16,-10-3 5 15,-13 1-14-15,-5-2 9 0,-4 1 0 16,-4-6-5-16,4 2 10 16,-9-4-5-16,4-2 0 15,-13-2 8-15,9-3-15 16,-9-5 7-16,-9 0 0 15,9-5-4-15,-9 0 12 16,13 0-8-16,-13 0 0 16,0 0 6-16,0 0 2 15,0 0-7-15,0 0 2 16,0 0 36-16,0 0-30 16,0 0 18-16,0-5 2 15,0-18-24-15,0-8 16 16,-13-7-21-16,-5-1 0 15,0 1-4-15,-13 1 17 0,13 0-13 16,0 8 0-16,9 1 5 16,-14 8-11-16,5 5 6 15,18 7 0-15,0 6-2 16,0-2 10-16,0 0-8 16,0 4 0-16,0 0 6 15,0 0-13-15,0 0 7 16,0 0 0-16,0 0-10 15,0 0 9-15,0 0-2 16,0 0 3-16,41 8-11 16,35 17 2-16,0 9 9 15,9 0 0-15,-13 4-5 16,-4-2 11-16,-33 2-6 16,-26 2 0-16,-9 6-5 15,-26 3-7-15,-91 2 8 0,-36 0-64 16,-31-5-57-16,-22-9-134 15,13-9-526-15</inkml:trace>
  <inkml:trace contextRef="#ctx0" brushRef="#br1" timeOffset="-179973">9915 1264 693 0,'0'0'138'16,"0"0"-63"-16,0 0 50 15,0 0 1-15,0 0-59 16,0 0-1-16,0 29-5 16,0-27-19-16,0-2 15 15,0 4-30-15,0-4-5 16,0 0 20-16,0 0-34 0,0 0 16 15,0 0 4-15,0 0-22 16,0-14 17-16,0-12-22 16,0-2-1-16,-9-4 19 15,0-2-15-15,9-1 7 16,0-2 5-16,0 0-13 16,0 0 13-16,0-3-16 15,0 3 0-15,0 5-1 16,0 1 6-16,0 2-5 15,9 3 0-15,0 1 8 16,0-1-11-16,14 3 3 16,-5 0 0-16,0 0-6 15,0 6 11-15,-5 0-5 16,5 3 0-16,-9-3 10 0,0-1-15 16,13-2 5-16,5-2 0 15,-9-1-4-15,14-3 7 16,-14 6-3-16,-1 0 0 15,6 2 8-15,4 1-10 16,-18-3 2-16,22-2 0 16,-13 1-5-16,14-1 9 15,-14-1-4-15,8 0 0 16,-3 0 9-16,4 1-12 16,4 1 3-16,-4 1 0 15,14 3-9-15,-6 4 14 16,-3 3-5-16,-5 5 0 15,-5-1 6-15,-4 1-10 0,0-2 4 16,13 1 0-16,5 1-9 16,23 2 11-16,30 3-2 15,6 0 0-15,21 0 3 16,-8 0-8-16,-5 6 5 16,-13 9 0-16,-23 1-12 15,1 4 13-15,-19-2-1 16,0 2 0-16,-13-3 8 15,13 3-12-15,10 0 4 16,8 5 0-16,0 1-6 16,10 0 10-16,12 0-4 15,-12-1 0-15,8 4 6 16,-4 5-7-16,-5 0 1 0,9 4 0 16,-4-4-9-16,-14 0 14 15,1-2-5-15,-10-1 0 16,9-2 11-16,-8-1-13 15,-15-5 2-15,6 0 0 16,-10-5-6-16,-13-2 11 16,4 1-5-16,-4-2 0 15,-4-3 7-15,-5-1-9 16,0 0 2-16,-9 1 0 16,4-4-6-16,5-2 10 15,-9 0-4-15,-9-4 0 16,9 2 7-16,0-2-10 0,0 4 3 15,-9-3 0-15,13 0-4 16,-4-1 8-16,-9 2-4 16,0-4 0-16,0 0 7 15,0 0-1-15,0 0-6 16,0 0 0-16,0 0 34 16,0-20-19-16,0-9 2 15,0-2 1-15,0-4-14 16,0-1 12-16,-31-5-16 15,13 4 1-15,-22-4-1 16,13 5 7-16,-14 1-7 16,14 7 0-16,-13 2 8 15,13 9-10-15,5 4 2 0,13 12 0 16,9 1-4-16,0 0 4 16,0 0-3-16,0 0 2 15,31 0-20-15,19 19 16 16,26 19 4-16,27 2 1 15,14 5 1-15,-10 1 5 16,-8 0-6-16,-32 2 0 16,-31-5 5-16,-13 4-6 15,-23-2 1-15,0 3-7 16,-81 4 2-16,-54 2-41 16,-40 4-46-16,-18-10-84 15,0-5-330-15</inkml:trace>
  <inkml:trace contextRef="#ctx0" brushRef="#br1" timeOffset="-177759">15748 982 642 0,'0'0'187'16,"0"0"-77"-16,0 0 57 15,0 0-30-15,0 0-61 16,0 0-4-16,0 0-32 16,-40-34 8-16,22 8 8 15,0-5-32-15,-5-4 17 0,5-8-12 16,9-6-17-1,0 3 21-15,9-4-31 0,0-4 11 16,0 1-3-16,9-1 0 16,9 0-8-16,14 5-2 15,-5 6 1-15,4 1 0 16,-13 4-1-16,9 4 0 16,4 5-3-16,-4 4 9 15,5 5-8-15,4 0 2 16,-5 5 0-16,9 6-9 15,5 1 9-15,-4 8 0 16,8 0-2-16,27 0 9 16,10 0-7-16,21 20 0 0,10 8 0 15,-9 7-4 1,8-1 5-16,-13 3-1 0,-4 7 0 16,-5-2 11-16,-13 1-10 15,4 3-1-15,1 3 2 16,-6-6-7-16,6 0 5 15,-1-1 0-15,-4-5-1 16,-5 3 12-16,0-3-11 16,-9-2 0-16,-8-1 2 15,-10-6-14-15,-8-7 12 16,-6-1 0-16,6-4-2 16,-14-1 12-16,4-3-10 15,-4-2 0-15,-4-3 1 16,-15-4-3-16,1-1 2 0,0-2 0 15,-9 0 2-15,0 0 10 16,0 0-4-16,0 0 5 16,0 0-3-16,0 0 33 15,0-12-29-15,0-15-1 16,-18-11-3-16,-4-5 0 16,-5 3-4-16,9 3-6 15,-4 6 5-15,4 7-6 16,9 5 1-16,0 4 0 15,9 7-1-15,-9 2 10 16,9 4-10-16,0 2 1 16,0 0-1-16,0 0-11 15,0 0 8-15,0 0-6 0,9 0 9 16,18 11-16 0,22 20 16-16,-8 10 1 0,3 1 0 15,-3 8-7-15,-1-2 7 16,-13-3 0-16,4 1-1 15,-22-6 9-15,-9-5-14 16,0 1 6-16,-58-4-32 16,-50-3-31-16,-58-1-58 15,-18-3-127-15,14-1-472 16</inkml:trace>
  <inkml:trace contextRef="#ctx0" brushRef="#br1" timeOffset="-176230">20728 853 742 0,'0'0'194'0,"0"0"-61"16,0 0 57-16,0 0-76 15,0 0-15-15,0 0-22 0,0 0-39 16,0 0 22-16,0 0-25 16,0 0-1-16,0 0 15 15,0 0-38-15,0 0 22 16,0-3-8-16,0-9-19 15,0-8 30-15,0-9-33 16,0-5-1-16,0-5 11 16,0-9-4-16,0-7-3 15,-9-11-6-15,9 0 7 16,0 1-16-16,0 6 9 16,0 9 0-16,0 10 0 15,9 3 9-15,0 2-9 0,14 4 0 16,-5 5 3-1,0 6-11-15,-9 3 8 0,13 2 0 16,-4 7-4-16,-9-3 11 16,22-1-7-16,5 1 0 15,23-4-8-15,8 5-2 16,0 0 10-16,23 8 0 16,-23 2-7-16,-8 0 9 15,-1 0-2-15,0 0 0 16,1 14 3-16,8 0-13 15,18 3 10-15,14 3 0 16,18 0-4-16,-5 0 14 16,4 4-10-16,10-1 0 0,-9 8 0 15,-10 0-7 1,-21 1 7-16,3-1 0 0,6 4-3 16,-19-1 12-1,23 5-9-15,-1-1 0 0,-4-1 5 16,5 0-12-16,-14-5 7 15,-8-7 0-15,-10 1-2 16,-9-6 10-16,1-6-8 16,-19 1 0-16,0-4 3 15,-4 0-11-15,-4 1 8 16,-5 0 0-16,4-4-3 16,-4 4 10-16,-9-4-7 15,4 0 0-15,-13-1 5 16,0-5-12-16,-9 1 7 0,0 0 0 15,0-3-5-15,0 0 14 16,0 0-9-16,0 0 0 16,0 0 5-16,0 0-7 15,0 0 3-15,0 0-1 16,0-3 7-16,-27-17 2 16,5-8-9-16,-14-7 0 15,5 2 3-15,-10-5-7 16,14 0 4-16,-13 1 0 15,13 3-2-15,-4 6 10 16,13 5-8-16,0 5 0 16,18 7 5-16,-9 6-13 15,9-2 8-15,0 4 0 16,0 3-5-16,0 0 13 16,0 0-8-16,0-2 0 0,0 2 1 15,0 0-13-15,0 0 10 16,9 0-10-16,18 22 9 15,22 19-1-15,9 10 4 16,10 3 0-16,-10 1 5 16,-9 5-11-16,-13 0 6 15,-13 3 0-15,-23 3-6 16,-32 2 4-16,-102 7-23 16,-68-1-127-16,-72-5-191 15</inkml:trace>
  <inkml:trace contextRef="#ctx0" brushRef="#br2" timeOffset="-147625">26319 1452 204 0,'0'0'76'0,"0"0"-12"0,0 0-25 0,0 0-12 16,0 0-27-16,0 0-25 15,0 35-21-15,0-17-80 16,0 2-87-16</inkml:trace>
  <inkml:trace contextRef="#ctx0" brushRef="#br2" timeOffset="-142915">26193 1617 126 0,'0'0'211'0,"0"0"-120"15,0 0 28-15,0 0-60 16,0 0-40-16,0 0 28 15,41-81-29-15,-5 61-8 16,4 3 13-16,-13 5-12 16,4 4-11-16,-22 8 0 15,9 0-1-15,-18 0-10 16,14 29 7-16,-14 11 0 16,0 9-7-16,-14-1 16 15,-13-2-5-15,9-6 0 16,-13-8 6-16,13-8-10 15,18-12 4-15,-9-3 0 16,9-9 11-16,0 0-10 16,0 0 25-16,0-23-22 15,18-17 2-15,22-9 12 0,5-5-6 16,5 0-2-16,-1 11 3 16,-22 11-3-16,-5 18-7 15,-22 11 17-15,0 3-17 16,0 0-6-16,0 23-12 15,0 14 15-15,0 1-4 16,0 1 9-16,0-4-5 16,0-9 0-16,0-6 7 15,0-9-7-15,0-8 0 16,9-3 0-16,0 0-1 16,9 0 10-16,14-6-8 15,-14-16-1-15,13-4 9 16,-13-3-7-16,0 4-2 0,-9 2 0 15,4 8 4-15,-13 7 5 16,0 4-4-16,0 4-5 16,0 0 4-16,0 0-12 15,0 0-6-15,0 4 10 16,0 19-7-16,0 5 21 16,0 3-10-16,0-3 0 15,0-4-16-15,0-7 15 16,0-11-34-16,18-6 19 15,0 0 9-15,14-3 14 16,-6-23-7-16,6-2 13 16,4-4-9-16,-5-2 21 0,-13 2-14 15,0 6 16 1,-9 10 15-16,5 7-12 0,-14 9 12 16,0 0-42-16,0 0-14 15,0 20 1-15,-14 23 12 16,5 2 2-16,0 4-1 15,9-12 5-15,0-8-5 16,0-10 0-16,0-9-8 16,18-8 3-16,4-2 3 15,-4 0 2-15,0-14 10 16,-4-18-2-16,13-7-7 16,-9-7-1-16,-9 0 4 15,4-2 1-15,-4 7-3 16,-9 5 10-16,0 12 19 15,0 13-21-15,0 5 9 0,0 6-19 16,-9 0-18-16,-13 37 12 16,-5 20 6-16,9 15 0 15,4 0 6-15,14-9-1 16,0-9-10-16,32-15-6 16,17-15-41-16,-4-13 40 15,13-11-10-15,-8 0 22 16,-1-25-4-16,0-16 10 15,-13-7-6-15,-4-9 18 16,-23-6-14-16,0-3 28 0,-9 6-9 16,0 12 4-1,0 15 21-15,-9 19-12 0,-23 14 14 16,14 0-50-16,-18 32 0 16,-13 25 2-16,9 14-2 15,13 4 0-15,27-4-1 16,0-8 1-16,67-17-4 15,9-17-11-15,23-18-76 16,-5-11-46-16,-26-3-287 16</inkml:trace>
  <inkml:trace contextRef="#ctx0" brushRef="#br0" timeOffset="-128229">2391 1684 527 0,'0'0'282'0,"0"0"-116"16,0 0 4-16,0 0-47 15,0 0-25-15,0 0-47 16,0 0 10-16,-9-93-21 16,-13 67-16-16,-5-5 6 15,-14-4-25-15,-4 1 9 16,-4-3-8-16,-9-1 2 15,-1 4 1-15,1 3-9 16,18 8 0-16,4 6 2 0,4 9-1 16,14 1-1-16,9 7 0 15,9-2 3-15,0 2-9 16,0 0 6-16,0 0 0 16,0 0-12-16,0 0 11 15,0 0 1-15,0 0 0 16,0 0-3-16,0 11 0 15,0 15 3-15,0 0 0 16,0 2-4-16,0-2 5 16,18-1-1-16,0-2 0 15,14-4 6-15,-14-6-12 16,4-5 6-16,-13-4 0 16,0-2-9-16,-9-2 15 0,0 0-6 15,0 0 9 1,0 0-5-16,0-22 11 0,-9-13-15 15,-22-2 1-15,4 0 10 16,-5 2-6-16,14 4-1 16,-13 5-2-16,13 3 6 15,0 6-7-15,0 6-1 16,5 5 0-16,4 3-7 16,9 3 7-16,0 0 0 15,0 0 0-15,0 0 1 16,0-3-10-16,0 3 9 15,0 0-3-15,0-2-4 16,22-2-5-16,14-2 12 16,22-4-3-16,10-9 10 0,-1 3-21 15,14-7 8-15,-14 6-55 16,-22 11-59-16,-45 6-190 16,-18 0-677-16</inkml:trace>
  <inkml:trace contextRef="#ctx0" brushRef="#br0" timeOffset="-125828">0 987 241 0,'0'0'395'0,"0"0"-294"16,0 0 30-16,0 0 4 0,0 0-44 15,0 0-11-15,0 0 6 16,-18 23-30-16,36-23 5 16,13-23-21-16,9-20 1 15,-4-16 2-15,14-16-26 16,-10-8 5-16,-4-8 0 15,-5-9-15-15,-22-6 22 16,0 3-23-16,-9 12-2 16,0 22 14-16,0 26-14 15,0 17 6-15,-9 11-7 16,9 13 4-16,-9 2-13 16,9 0 6-16,-22 20-20 15,13 48 18-15,-9 27-4 0,9 16 6 16,0-5 0-16,-5-6 6 15,14-11-12-15,0-14 6 16,0-12-16-16,0-21 9 16,0-13-23-16,0-13 14 15,0-10 9-15,0-2-3 16,14-4 5-16,4 0 5 16,0-12 0-16,0-16 5 15,13-7 2-15,-4 1-6 16,-4 2-1-16,-6 13 4 15,15 10-14-15,-14 9 10 16,9 0-13-16,-5 3 12 0,14 19-22 16,-5 6 5-16,-13 0-4 15,0-7-18-15,5-3 25 16,-5-4-12-16,-9-11 21 16,9-3 0-16,-5 0 5 15,5 0 1-15,0-20 13 16,0-15-13-16,-5-7 27 15,5-9-14-15,-9-10 3 16,0-2 15-16,0 0-28 16,-9 9 14-16,0 16 0 15,0 20-15-15,0 8 26 16,-18 10-28-16,9 0-3 16,0 6 2-16,-13 37-12 0,13 12 13 15,0 10 0 1,9-5 4-16,0-9-15 0,0-8 9 15,31-14-21-15,-4-12 16 16,14-5-18-16,-5-9 25 16,4-3-1-16,9 0 2 15,-13-15 4-15,5-17-5 16,-1-2 0-16,-4-5 5 16,4-1 3-16,-13 3-8 15,-4 11 0-15,-5 11 4 16,-18 12-11-16,9 3 7 15,0 0-8-15,13 0 4 0,-13 18-11 16,0 8 12 0,9-4-2-16,-18-2-14 0,9-5 19 15,4-4-12-15,-13-8 12 16,9-3-1-16,-9 0 7 16,0 0-5-16,0 0 16 15,0-12-15-15,0-10 12 16,-31-1-13-16,13-3 5 15,0 4 10-15,-13 4-15 16,13 3 12-16,0 9-8 16,4 6 0-16,5 0-10 15,0 0-3-15,-9 24 8 16,-4 21-10-16,4 4 13 0,0 3-3 16,18-7 0-1,0-8-17-15,0-8 8 0,0-9-15 16,0-11 8-16,9-7 12 15,9-2 5-15,13 0-1 16,-13-11 10-16,23-18-8 16,-23-2 16-16,0-3 2 15,4-1-9-15,-13 4 11 16,9 8-21-16,-18 12 7 16,9 8-7-16,-9 3 1 15,0 0-4-15,0 11-19 16,9 20 16-16,4 9-1 15,5-3 9-15,0-5-3 16,0-9 0-16,5-9 1 0,-5-5 3 16,-1-9-4-16,-3 0 0 15,13 0 12-15,0-9-9 16,4-16 5 0,-4-4-7-16,5-2 8 0,-6-1-10 15,6-2 1-15,-5 11 0 16,-18 3 2-16,13 9-2 15,-13 11-3-15,-9 0 3 16,9 0-20-16,9 2 19 16,-18 21-12-16,14-3 9 15,-5 0 0-15,-9-8-9 16,0-4 13-16,0-5-4 16,0-3 8-16,0 0 0 0,0 0 0 15,0 0 5 1,0-5 19-16,-9-13-24 0,-14-4 2 15,-4-1 7-15,5 5-12 16,4 2 13 0,0 10-11-16,9 3-2 0,9 3-1 15,-9 0-7-15,-14 14-1 16,6 23 5-16,-1 12 4 16,-5 8-8-16,14-2 7 15,0-2-11-15,9-4 9 16,0-11-19-16,0-13 10 15,0-11 6-15,27-11-3 0,-4-3 8 16,12 0 6 0,6-34-2-16,-1-16 21 0,5-12-4 15,-5-12 5-15,10-12 4 16,-23-9-14-16,4-4 16 16,-22 1-16-16,0 15-7 15,-9 21 16-15,0 23-19 16,0 15 17-16,-18 18-10 15,18 6-12-15,-9 20-2 16,-13 46-21-16,4 27 22 16,0 9 5-16,18-3-4 15,0-7-1-15,0-15 0 16,18-11-18-16,9-17-6 0,13-15-24 16,9-19-3-1,19-15-7-15,-1-6-57 0,9-35-87 16,-26-7-172-16</inkml:trace>
  <inkml:trace contextRef="#ctx0" brushRef="#br2" timeOffset="-114114">2391 3718 586 0,'0'0'195'15,"0"0"-7"-15,0 0-46 16,0 0-16-16,18-152-25 15,-18 126-22-15,0 7 19 16,0 1-52-16,0 4 5 16,0 2 0-16,0 7-28 15,0 2 21-15,0 3-22 16,0 0-18-16,0 0 0 16,0 0-4-16,0 14-8 15,0 35-7-15,0 17 15 16,0 8 8-16,0 9-8 15,0-6 0-15,0-5-4 0,0-13 5 16,0-19-1-16,0-13 0 16,0-13 12-16,0-12-15 15,0-2 3-15,0 0 0 16,0 0 22-16,0-8-19 16,0-27 10-16,-27-9-13 15,-22-6 9-15,8 5-12 16,-4 9 3-16,14 15 0 15,13 6-13-15,9 12 10 16,-4 3-1-16,13 6-4 0,0 31-9 16,0 12-2-1,0 5 19-15,13-8-20 0,45-7 9 16,19-13 3-16,8-17 8 16,32-9-1-16,-1-6 12 15,10-31 1-15,-18-8-12 16,-23 1 0-16,-36 5 10 15,-22-4-1-15,-27 4-7 16,0 9-2-16,0 7 6 16,-27 8-15-16,-13 15-5 15,-10 0-47-15,6 18-37 16,-6 27-106-16,19 10-89 16,13 5-223-16</inkml:trace>
  <inkml:trace contextRef="#ctx0" brushRef="#br2" timeOffset="-113356">1704 4667 424 0,'0'0'518'16,"0"0"-358"-16,0 0 11 0,0 0-63 16,0 0 1-16,0 0-58 15,-40-80-31-15,40 80 4 16,0 0-19-16,0 0-5 15,0 23 0-15,0 28 0 16,0 18 4-16,0 2-4 16,0-2 0-16,-9-16-5 15,9-11 15-15,0-14-10 16,0-17 0-16,0-8 5 16,0-3-3-16,0 0-2 0,0 0 0 15,0-17 54-15,0-26-28 16,0-22-4-16,0-18-22 15,0-9 10-15,0 6-2 16,0 15-8-16,0 14 0 16,0 20 14-16,0 17-9 15,0 14 15-15,0 6-5 16,0 0-3-16,0 0-24 16,0 0 6-16,18 16-16 15,22 25 16-15,19 16 12 16,8 11-6-16,0 1 0 15,-8 0 4-15,-1-4-15 16,-9-13 11-16,1-9-12 16,-14-14 2-16,-5-15-2 15,-13-8 12-15,0-6 0 0,13 0 7 16,-13 0-5-16,0-36 0 16,5-14 0-16,-14-24 16 15,0-18-8-15,-9-5-9 16,0 3 0-16,0 8 11 15,0 20-9-15,-18 18-3 16,-5 22 0-16,23 14-5 16,0 9 5-16,0 3-27 15,0 0-43-15,0 15-74 16,59 27 19-16,8 18-22 16,-18 6-136-16,1 10-169 15</inkml:trace>
  <inkml:trace contextRef="#ctx0" brushRef="#br2" timeOffset="-112954">2660 4790 563 0,'0'0'309'16,"0"0"-142"-16,0 0-4 16,0 0-15-16,0 0-83 15,-85-152-2-15,67 141-21 16,-4 8-23-16,13 3 6 15,9 0-25-15,-18 0 0 16,9 6-10-16,-5 28 10 16,-4 15 0-16,18 5 0 15,0 0 5-15,0-2-13 0,32-12 8 16,4-17-6-16,4-6-2 16,9-11-2-16,-13-6 10 15,-4 0 0-15,-6-4 11 16,-3-24 1-16,-5-9-11 15,-9-9 0-15,-9-8 6 16,0 1 0-16,-9 3-7 16,-23 10 0-16,6 14 2 15,8 11-15-15,4 10-1 16,14 5-60-16,0 5-74 16,0 33-111-16,32 8 58 15,17 2-276-15</inkml:trace>
  <inkml:trace contextRef="#ctx0" brushRef="#br2" timeOffset="-112329">3094 4790 717 0,'0'0'169'0,"0"0"19"0,0 0-34 15,0 0-62-15,0 0-15 16,0 0-38-16,-161-137-12 15,138 137-2-15,14 0-25 16,9 0 0-16,0 14-7 0,0 23 7 16,-9 11-13-1,9 4 13-15,0-4-18 16,0-4 14-16,9-13-43 0,23-11 25 16,-5-12 7-16,4-4 4 15,-4-4 9-15,0 0 3 16,4-20-1-16,-4-22 20 15,5-11-16-15,-5-13 18 16,-5-11 16-16,-13 0-27 16,0 0 33-16,-9 2-28 15,0 7-5-15,-9 19 23 16,-9 18-30-16,5 17 22 16,13 14-16-16,0 0-2 15,0 0-16-15,0 28-6 16,0 23 14-16,0 21-6 15,13 1 9-15,23 3-3 0,-5-5 0 16,5-10-15-16,-4-10 11 16,-5-18-31-16,-9-12 7 15,13-16 19-15,-13-5-7 16,4 0 16-16,-4-5 0 16,-9-23 9-16,0-10-3 15,0-5-6-15,5-2 0 16,-14 5 5-16,0 8 5 15,0 9-5-15,-23 12 7 16,5 8-4-16,0 3-16 16,-4 0 7-16,4 26 1 0,18 14-12 15,0 8 16 1,0 6-4-16,18 4 0 0,22-1-29 16,1-8 15-16,4-12-60 15,13-11-47-15,0-18-36 16,10-8-160-16</inkml:trace>
  <inkml:trace contextRef="#ctx0" brushRef="#br2" timeOffset="-111399">9112 3249 701 0,'0'0'223'16,"0"0"-66"-16,0 0 8 15,0 0-53-15,-67-149-47 16,67 145 8-16,0 4-55 16,0 0-1-16,0 4-17 15,0 45-19-15,0 28 15 16,0 17 4-16,0 10 0 16,0-2 2-16,-9-7 8 15,9-16-10-15,0-10 0 16,0-23 5-16,0-17-9 15,0-18 4-15,0-8 0 16,0-3 11-16,0 0-6 16,0-30 12-16,-18-11-17 15,-13-7 9-15,-10 1-8 0,5 2-1 16,-4 10 0-16,13 12 10 16,5 8-3-16,13 7 0 15,9 8-7-15,0 0 0 16,0 0-6-16,0 23-8 15,0 17 14-15,22 6-4 16,5-3 10-16,13-4-6 16,5-7 0-16,13-11-9 15,14-13 1-15,-18-8 8 16,4 0 0-16,1-3 7 16,-19-23 3-16,1-2-6 0,-15-9 2 15,-8-1-1-15,-18 4 11 16,0 3-16-16,-9 8-8 15,-49 11 5-15,-9 12-79 16,-1 0-52-16,1 32-125 16,9 16-184-16</inkml:trace>
  <inkml:trace contextRef="#ctx0" brushRef="#br2" timeOffset="-110754">8076 4555 845 0,'0'0'165'16,"0"0"-7"-16,0 0-41 15,0 0-1-15,0 0-55 16,0 0-23-16,-9-89-10 15,9 89-22-15,0 0-5 16,0 6-1-16,0 26-6 16,0 14-3-16,0 8 9 15,0 3 0-15,0-2-1 16,0-4 11-16,0-17-10 16,9-14 0-16,-9-11 5 15,0-9-8-15,0 0 8 0,0 0 2 16,0-35 21-16,0-18-24 15,0-20 18-15,0 0-10 16,0-4-9-16,0 4 4 16,13 16-7-16,-13 17 0 15,9 17 0-15,-9 13 12 16,0 10-14-16,0 0 2 16,9 0-23-16,9 16 23 15,22 30-19-15,10 12 19 16,8 7-4-16,0-8 11 15,-4-3-8-15,18-5 1 16,-18-12-15-16,-5-11 11 16,-17-12-11-16,-5-5 15 0,-18-9-9 15,13 0 20-15,-4-26-8 16,0-22 5-16,-9-13-4 16,-9-10 34-16,0-4-31 15,0 4 3-15,0 8 3 16,-18 17-2-16,9 18-1 15,-9 14-10-15,9 11-1 16,9 3-7-16,0 0-35 16,0 14-63-16,0 29-41 15,0 20 8-15,18 0-87 16,0 3-126-16</inkml:trace>
  <inkml:trace contextRef="#ctx0" brushRef="#br2" timeOffset="-110380">8987 4675 692 0,'0'0'167'0,"0"0"21"0,0 0-45 16,0 0-41-16,0 0-27 16,0 0-43-16,-9-74-11 15,9 74-19-15,-9 0-1 16,0 3-2-16,-5 26-11 15,5 11 12-15,9 5 3 16,0 1-3-16,0-2 0 0,0-13-1 16,41-6 2-1,-1-13-3-15,5-9 2 0,-14-3 0 16,-4 0 5-16,5-6 0 16,-15-20-2-16,-8-11 14 15,0-9-8-15,-9-5 34 16,0-7-22-16,0 7-15 15,-9 2 5-15,-17 13-11 16,-6 12-5-16,14 13 4 16,9 11-23-16,0 0-51 15,9 23-130-15,0 17-29 16,18 5-109-16</inkml:trace>
  <inkml:trace contextRef="#ctx0" brushRef="#br2" timeOffset="-109716">9722 4647 462 0,'0'0'310'0,"0"0"-147"0,0 0 16 16,0 0-53-16,-157-160-29 16,112 136-34-16,-4 11-38 15,9 4 11-15,4 9-36 16,4 0 8-16,14 5-18 15,1 30 6-15,3 8 4 16,14 9 0-16,0 2-9 16,0-3 9-16,40-11-26 0,1-9-1 15,4-10 20-15,4-16-9 16,-9-5 16-16,-4 0 6 16,-4-17 0-16,-5-20 6 15,4-12-7-15,-13-8 9 16,0-8 36-16,-5-10-31 15,-4-8 7-15,0 4 3 16,-9 1-22-16,0 18 20 16,0 17-13-16,-9 23-5 15,-13 14 19-15,22 6-28 16,0 0-3-16,-9 18-2 16,0 36-10-16,0 26 15 0,9 17 0 15,0-3 0-15,9-2-9 16,31-15 9-16,19-14-4 15,-1-17-4-15,0-24-14 16,10-13 19-16,-10-9 3 16,9-17 0-16,1-29 2 15,-19-8 5-15,-13-6-7 16,-14 0 0-16,-22-1 9 16,0 7-4-16,0 11-5 15,-22 12 0-15,-5 14 5 16,-13 11-4-16,22 6-1 15,-5 4 0-15,5 33-3 16,9 11-1-16,9 9 4 0,0-2 0 16,0-4-9-16,27-5 6 15,5-15-15-15,8-8-7 16,-4-12-56-16,13-11-1 16,1 0-85-16,-15-6-101 15,-3-30-454-15</inkml:trace>
  <inkml:trace contextRef="#ctx0" brushRef="#br2" timeOffset="-99422">2176 5813 553 0,'0'0'209'0,"0"0"-47"16,0 0-15-16,0 0-22 15,0 0-44-15,0 0 1 16,0 0-45-16,0-68 4 15,0 68 4-15,0 0-42 16,0 0 14-16,0 0-17 16,0 0 3-16,0 14-12 15,0 15 9-15,0 10 0 16,13 9 4-16,5 13 5 16,-18 5-6-16,0 6 2 15,0-1 4 1,0 4-3-16,0-10-6 0,0-8 0 15,9-8 0-15,0-12 6 0,0-14-6 16,-9-6 0-16,0-9 5 16,0-2-9-16,0 0 4 15,0-3 0-15,0-3-4 16,13 0 13-16,-13 0-9 16,0 0 0-16,9 0 4 15,-9 0-8-15,0 0 4 16,0 0 0-16,9 0-3 15,18 0-1-15,5 5 4 16,17 4 4-16,18 3 3 0,1-4-3 16,17 1-4-1,32 0 0-15,8-7 2 16,1 4 5-16,-10-3-7 0,1 2 0 16,-23 4 4-16,-4 0-8 15,-5-4 4-15,-26 4 0 16,8-3-2-16,9-1 8 15,5-5-6-15,4 0 0 16,14 0 6-16,4 0-14 16,14 0 8-16,-10 0 0 15,-8 0 0-15,-14 0 4 16,-8 0-4-16,-10 0 0 16,0 0 2-16,14 0-11 0,4 0 9 15,23 0 0 1,9 0-2-16,8-5 1 15,10-4 1-15,-9 0 0 16,-10 4 6-16,-13-1-12 0,-13 1 6 16,-14 1 0-16,10 1-3 15,3-2 7-15,6 2-4 16,21 0 0-16,10 1 5 16,31 2-12-16,4 0 7 15,14 0 0-15,18 0 2 16,41 0 3-16,26 0-5 15,23 0 0-15,44 0-1 16,14 0-8-16,36 0 4 16,18 0 5-16,31-4-1 0,9-4 2 15,9 2-1-15,10-2 0 16,-6-1-6-16,-12 1 0 16,-15 2-1-16,6 3 7 15,-10 3-6-15,-13-3 12 16,4 0-6-16,9 0 0 15,-4-8 5-15,22 2-12 16,-9-2 5-16,19-1 2 16,3 4-8-16,-26-4-3 15,-14 4 5-15,-22 2 0 16,-18 4 1-16,-27 2-4 16,-22 0 5-16,-19-4 4 15,-4 2 0-15,-13-6 5 0,-5-4-5 16,-13 0 0-1,-5-5 4-15,-9 0-6 0,-8 0 2 16,-1-4 0-16,-13 5-3 16,-23-4 6-16,-35 2-3 15,-32 1 0-15,-5 0 1 16,-26 5-8-16,-5 1 7 16,-4 3 0-16,-5 1-1 15,-13 5 4-15,4 2-3 16,1 0 0-16,12 0 5 15,1 0-11-15,4 0 6 16,14 0 0-16,8 0-3 16,10 0 10-16,22 0-7 15,5 0 0-15,4 0 3 0,0 2-4 16,-5 5 1-16,5-5 0 16,9 2-3-16,9-2 10 15,0 1-7-15,-9-3 0 16,-22 0-4-16,-10 0-1 15,-17 0 5-15,-10 0 0 16,-17 0-2-16,-23 0 11 16,1 0-9-16,-19 0 0 15,0 0 3-15,-8 0-10 16,-1 0 7-16,-13 0 0 16,-14 0-1-16,-4 0 9 15,0 0-8-15,-9 0 0 16,14 0 1-16,-14 0-10 0,9 0 9 15,-9 0 0-15,4 0 0 16,-13 0 8-16,9 0-8 16,9 0 0-16,0 0 0 15,13 0-6-15,-22 0 6 16,9 0 0-16,5 0-2 16,-23 0 11-16,0 0-9 15,0 0 0-15,0 0 0 16,0 0 9-16,0 0-8 15,0 0 15-15,0 0 15 16,0 0-24-16,0-3 19 16,0-12-26-16,0 1 2 0,0-6 18 15,-23-5-19-15,5-4 4 16,-13-2 8-16,4-4-8 16,9 4 11-16,-4-6-9 15,4 0-4-15,9-3 10 16,-9-6-12-16,4-2-1 15,5-4 2-15,0 1 8 16,0-1-9-16,0 3-1 16,9 10 2-16,-9 10-6 15,9 9 4-15,0 8 0 16,0 10-3-16,0 2 5 16,0 0-4-16,0 0 2 15,0 0-7-15,0 0-3 0,0 0 3 16,0 0-9-1,0 2-55-15,-9 27-95 0,-22 3-106 16,-18-7-405-16</inkml:trace>
  <inkml:trace contextRef="#ctx0" brushRef="#br2" timeOffset="-96430">15196 6922 670 0,'0'0'245'16,"0"0"-76"-16,0 0-64 15,0 0 4-15,0 0-37 16,0 0-5-16,0 0-26 15,-40-63-28-15,40 77-13 16,-9 30-2-16,9 16 2 16,0 11 0-16,0 4 7 15,0-7-2-15,0-2-5 16,9 0 0-16,13-9-2 0,5-8 5 16,5-12-3-1,-5-11 0-15,22-10 2 0,0-10-11 16,10-6 9-16,8 0 0 15,-9-6 3-15,1-22 5 16,-15-9-6-16,-12-6 8 16,-14-3-7-16,0-3 35 15,-5 1-8-15,-13 5-16 16,0 12 11-16,0 17-21 16,0 11 11-16,0 3-8 15,0 0 0-15,0 0-14 16,0 28-15-16,0 15 22 15,0 11-4-15,9 3 5 0,27-2-1 16,13 0 0 0,10-11-15-16,-1-6 10 0,0-12-10 15,-8-9 9-15,8-14 0 16,-13-3 1-16,4 0 5 16,1-20 0-16,-10-14 6 15,-13-6 1-15,-9-9-7 16,-5 0 0-16,-13-5 5 15,0-3 3-15,0 6-8 16,-13 10 0-16,-14 16 9 16,18 13-8-16,9 9-1 15,0 3-3-15,0 0-2 16,0 23-16-16,0 20 21 0,27 17-4 16,13 0 2-16,1 0-7 15,-5-2-9-15,-5-7-22 16,-4-5 25-16,-9-9-17 15,-5-9 12-15,-13-11-6 16,0-8-13-16,0-6 7 16,0-3-15-16,-49 0 44 15,9 0-3-15,-19-13 12 16,23-5-1-16,5 3-5 16,22 6 5-16,9 7 1 15,0-1-6-15,0 3-11 16,18-3 7-16,31-3-3 15,19 0 7-15,8-8 0 16,5-6 1-16,-5-5 6 0,-9-7-5 16,-9-5-2-1,1-9 29-15,-10-5-3 0,-22-15 28 16,4-11-14-16,-13-15-27 16,-18-10 25-16,0 10-24 15,0 9-3-15,-9 29 15 16,-13 28-23-16,4 17 21 15,9 9-24-15,0 0 0 16,0 52 0-16,-13 31-16 16,13 22 16-16,9 5-1 15,0-8 9-15,0-19-8 16,40-9 0-16,-4-16 2 0,13-10-12 16,1-14-18-1,-1-14-45-15,0-8 4 0,5-12-54 16,-4 0-18-16,-19 0-51 15,-13-20-58-15,-18-2-299 16</inkml:trace>
  <inkml:trace contextRef="#ctx0" brushRef="#br2" timeOffset="-96262">16717 7194 369 0,'0'0'194'0,"0"0"-49"16,0 0-11-16,0 0-111 15,0 0-11-15,0 0-1 0,171-25-8 16,-64 25-6 0,-8 0-7-16,-14 0-183 0,-26 0-147 15</inkml:trace>
  <inkml:trace contextRef="#ctx0" brushRef="#br2" timeOffset="-95732">15824 6737 326 0,'0'0'157'16,"0"0"-13"-16,0 0-16 16,0 0 0-16,0 0-36 15,0 0-1-15,0 0-14 16,-49-28-12-16,40 22 9 15,0 2-46-15,-9 4-11 16,9 0-6-16,-22 0-3 0,13 12-10 16,0 11 2-1,-5 15 0-15,23 1-9 0,0 5 9 16,0-2-6-16,41-8 0 16,-5-11 4-16,4-14 2 15,0-9 0-15,-13 0 6 16,5-12 22-16,-14-17-15 15,0-5 42-15,-18-5 15 16,0-2-46-16,0 5 11 16,-9 4-25-16,-41 9-3 15,5 12-14-15,-13 11 4 16,9 0-51-16,-1 28-71 0,24 29-124 16,3 11-222-1</inkml:trace>
  <inkml:trace contextRef="#ctx0" brushRef="#br2" timeOffset="-89986">10072 6851 263 0,'0'0'589'16,"0"0"-423"-16,0 0 2 16,0 0-63-16,0 0-53 15,0 0-51-15,0 0-1 16,0 55-11-16,-13 22 3 16,-5 14 16-16,9 4-5 15,0-7-2-15,9-5 1 16,0-11 3-16,27-10 1 15,22-10-6-15,10-15 10 0,-1-11-2 16,0-12-1-16,-22-12-5 16,4-2-1-16,1 0 13 15,-14-14-4-15,4-17 38 16,-4-11 21-16,5-13-35 16,-6-11 7-16,1-5-26 15,-13-1-7-15,4 15 3 16,-18 20-7-16,0 22 1 15,0 13 14-15,0 2-14 16,0 0-10-16,0 0-6 16,0 8-11-16,0 38 22 15,0 14 0-15,9 9 0 0,9-6 0 16,22-9 8 0,0-8-10-16,5-9 2 0,-4-8-6 15,8-13 1-15,-13-7-6 16,-5-9 4-16,-4 0 6 15,14-3 1-15,-1-25 8 16,-4-9-7-16,4-6-1 16,-13-3 4-16,-4 0-2 15,-5 12-2-15,-9 11 0 16,0 14 7-16,-9 9-14 16,0 0 7-16,9 9-23 15,13 19 16-15,-4 7-1 16,0-1 8-16,4-2 0 15,-13-5 6-15,9-3-16 16,0-4 7-16,5-11-25 0,-14-1 11 16,-9-5-20-16,9-3 13 15,0 0 21-15,0 0 3 16,13-11 4-16,-4-20-4 16,13-7 3-16,-13 1-3 15,0 8 8-15,0 12-8 16,-18 12 0-16,14 5-4 15,4 0 3-15,-1 17-22 16,15 17 18-16,-5 6 0 16,13-3-7-16,-4-5-3 15,13-7-4-15,1-7-7 16,-10-10 24-16,5-8-14 0,-5 0 16 16,1-12 2-1,-14-22 2-15,4-14 3 0,-13-11 9 16,9-8 15-16,-18-16 28 15,4-17-30-15,-13-6 3 16,0 2 9-16,0 22-35 16,-22 25 17-16,13 28 0 15,-9 21-15-15,18 8 7 16,0 0-15-16,0 45-19 16,0 30 15-16,0 25 6 15,0 11-2-15,0-2 0 16,0 0 1-16,0-6-6 15,0-9 5-15,0-5-6 0,0-18 4 16,0-19-32 0,0-18 22-16,0-22-11 0,0-9 14 15,0-3 9-15,0-3 14 16,0-32 1-16,9-13-13 16,18-13 9-16,4-4-11 15,-4-1 0-15,14 1 2 16,-14 4-2-16,4 16 0 15,-13 16 0-15,-9 17-2 16,-9 12-6-16,13 0 7 16,-4 23-15-16,9 23-9 15,0 11 24-15,-4-2-26 0,-14-1 0 16,0-9 11 0,0-2-29-16,0-8 10 0,0-12 3 15,0-11 11-15,0-7 15 16,0-5-10-16,0 0 16 15,0 0 11-15,9 0-10 16,9 0 18-16,0-12-9 16,22-8-6-16,0 1 5 15,5-1-9-15,-4 2 0 16,-14 3 7-16,-5 5-2 16,-4-2 2-16,0-2 7 15,-5 0-2-15,-4-7 24 16,9-1-21-16,-18-4 1 15,0-5 10-15,0 2-15 16,0 0 14-16,0-2-9 0,-27 2-6 16,-4 3 13-16,4 10-23 15,-4 4 8-15,22 6 3 16,9 6-8-16,0 0-6 16,-9 20-6-16,0 20 9 15,9 15-3-15,0-4 3 16,0 0 0-16,18-5-1 15,31 0-5-15,-13-12 5 16,13-6-6-16,-8-10-12 16,-6-15 17-16,6-3-8 15,8 0 10-15,1-26 7 16,3-12 3-16,-3-4-6 0,-1 2-4 16,0 6 4-16,-22 5-1 15,14 15-3-15,-32 5 0 16,9 9-6-16,4 0-4 15,-4 0 9-15,0 23-6 16,-9 6-7-16,4-4 8 16,-4 1-4-16,-9-9-8 15,0-5 11-15,0-4-18 16,0-5 25-16,9-3 0 16,-9 0 0-16,0 0 26 15,0-14-12-15,0-12-13 16,-18-8 1-16,-13 4 8 15,13 3-8-15,-13 7 7 0,13 8-7 16,9 10-2-16,-23 2 0 16,14 5-10-16,-17 38 3 15,-6 14 9-15,10 6-5 16,13 0 3-16,18-5-12 16,0-16 6-16,0-13-37 15,18-15 13-15,13-9 30 16,-4-5-12-16,13 0 12 15,-13-16 14-15,23-27-13 16,-10-15 51-16,-13-7-18 16,13-13 4-16,-13-10-3 15,-4-10-24-15,-14-4 7 0,-9 7-7 16,0 18-7-16,-9 28 19 16,-14 29-19-16,14 18 2 15,0 2-6-15,9 34-29 16,-18 35 29-16,18 25-5 15,0 6 15-15,0-3-16 16,0-14 6-16,27-11-29 16,32-12-10-16,-1-18-49 15,9-7 15-15,10-18-57 16,3-14-93-16,-21-3-36 16,-23 0-401-16</inkml:trace>
  <inkml:trace contextRef="#ctx0" brushRef="#br2" timeOffset="-89274">10575 6766 572 0,'0'0'204'0,"0"0"-6"0,0 0-67 15,0 0-15-15,0 0-57 16,0 0-32-16,0-32-15 16,0 32-12-16,0 0-3 15,0 26 2-15,0 5 2 16,0-2 3-16,0 6-4 15,0-7 0-15,0-3 5 16,18-5 0-16,9-8-5 16,13-12 6-16,0 0-5 15,5 0 22-15,-4-26-6 0,-10-5 27 16,-4-3 32 0,-18-4-38-16,-9-1-1 0,0 4-10 15,0 7-19-15,-9 4 7 16,-31 10-15-16,-5 5-4 15,-14 9 2-15,1 0-33 16,-9 15-67-16,17 31-93 16,10 17-256-16</inkml:trace>
  <inkml:trace contextRef="#ctx0" brushRef="#br0" timeOffset="-2518">20293 7458 665 0,'0'0'200'0,"0"0"-48"15,0 0 2-15,0 0-50 16,0 0-41-16,0 0-14 16,0 0-45-16,-18-32 11 15,0 36-14-15,-13 26 8 16,-9 10-7-16,13 6-2 16,18 8 0-16,9-3-1 15,0 4 2-15,9-9-1 16,40-6 0-16,9-14-21 0,10-9 10 15,-10-15-6-15,-13-2 2 16,13 0 3-16,-18-14 22 16,1-17-10-16,-14-9 13 15,-9-12-12-15,13-10 46 16,-13-16-18-16,-18-10-3 16,9-16 2-16,-9-2-18 15,0 10 16-15,-27 16-5 16,-4 28-17-16,13 27 24 15,0 15-23-15,9 10 0 16,0 0-10-16,-5 26-3 16,5 44 8-16,0 29-5 15,1 16 17-15,8 2-16 16,0-17 4-16,8-14 0 16,33-15-4-16,-5-19-12 0,4-15 4 15,1-15 5-15,3-10-13 16,-3-12 13-16,8 0 7 15,-4-5 0-15,4-27-3 16,1-6 17-16,-1-10-14 16,9-9 0-16,-8-3 11 15,-5 8-16-15,-14 22 5 16,-13 12 0-16,-18 18-8 16,0 0 5-16,18 0 2 15,4 28-10-15,-4 10 11 0,9-1-14 16,-13-6 12-1,4-8-24-15,-9-8 14 0,0-10-24 16,-9-5 36-16,0 0 0 16,0 0 6-16,0 0 14 15,0-10-14-15,0-20-5 16,0-2 11-16,-36-2-6 16,4 9 1-16,-17 5-7 15,22 8 12-15,-13 8-24 16,4 4 8-16,-5 8 4 15,1 26-11-15,4 11 14 16,27 9-3-16,9 3 0 16,0-1 5-16,0-14-18 15,27-11-2-15,13-8-20 16,-4-14 22-16,5-9-22 16,-1 0 35-16,-13 0-2 0,4-17 4 15,-13-9 4-15,-9-3-6 16,0-3 0-16,-9-2 28 15,0 3-28-15,0 3 16 16,0 10-3-16,0 10-13 16,0 8 27-16,0 0-27 15,0 0-15-15,0 22 8 16,0 18 1-16,0 7 6 16,9-2 0-16,23-10-13 15,17-10 11-15,9-14-24 16,-4-11 23-16,-4 0-6 0,-1-11 18 15,0-23-9 1,-13-10 4-16,5 0-3 0,-10-12 35 16,-13 3-22-16,-18-5 4 15,0 10 12-15,0 8-28 16,0 17 11-16,0 14-11 16,-9 9 9-16,9 0-22 15,0 20-1-15,0 29 12 16,0 8-8-16,27 0 8 15,22-9-5-15,-8-7-15 16,3-9-24-16,-12-7 41 16,-5-11-15-16,-18-5-1 15,-9-3 17-15,0-6-45 16,0 3 22-16,-27-3-21 16,-23 0 46-16,1 0-4 0,22 0 4 15,9 0 0-15,18 0-4 16,0 0 4-16,0 0-8 15,9 0-37-15,41-15 11 16,3-11 34-16,19-11 0 16,-5-5 0-16,10-4 19 15,-19-3-18-15,0 4 32 16,-22-1 12-16,-13 0-26 16,-5 7 38-16,-18 10-27 15,0 8-6-15,0 10-6 0,-9 8-18 16,-9 3-2-1,4 0-9-15,5 25 11 0,0 21 1 16,9 9-1-16,0-2-1 16,32 0-6-16,4-11-10 15,4-6 12-15,-13-9 1 16,13-4 4-16,-31-6-8 16,0-6 8-16,0-1 0 15,-9-9-2-15,0 7-7 16,-27-3-4-16,-22 3 9 15,-9 1 8-15,-10-4-8 16,28-2-5-16,13 0-98 16,27-3-39-16,0 0-130 15,27-33-378-15</inkml:trace>
  <inkml:trace contextRef="#ctx0" brushRef="#br0" timeOffset="-1927">22927 7234 812 0,'0'0'226'16,"0"0"-42"-16,0 0-23 15,0 0-53-15,0 0-55 16,0 0-14-16,0-51-39 16,0 100 0-16,0 16 5 15,0 10 3-15,0-4-5 16,0-6-3-16,0-4 4 15,0-4-10-15,0-14 6 0,0-8 0 16,0-18 0-16,0-12 10 16,0-5-10-16,0 0 8 15,0-17-8-15,0-34 35 16,0-21-32-16,9-14-3 16,9-11 5-16,-18-6 5 15,9-3-4-15,-9 15-6 16,9 16 0-16,-9 32 0 15,0 23 0-15,0 18 0 16,0 2-3-16,22 5-11 16,5 43 9-16,14 22 0 15,17 18 5-15,0 0-3 0,-4-4 5 16,-5-7-2 0,1-8 0-16,-10-15-10 0,-13-14 2 15,-9-17 5-15,4-9 3 16,-4-11-11-16,14-3 12 15,-5-9-1-15,0-33 13 16,22-25-3-16,-18-12 10 16,-4-16-11-16,-18-11-8 15,-9-2 23-15,0 4-22 16,-9 16 2-16,-18 25-4 16,-4 26 7-16,13 20-12 15,0 14 5-15,18 3-29 0,0 17 2 16,0 43-70-1,0 29 1-15,9 14-124 0,9 3-200 16</inkml:trace>
  <inkml:trace contextRef="#ctx0" brushRef="#br0" timeOffset="-1579">23941 7472 689 0,'0'0'209'0,"0"0"-55"16,0 0-2-16,0 0-55 16,0 0-50-16,0 0-11 0,-99-75-30 15,72 81-6 1,9 26 0-16,-4 9 7 0,22 9-8 16,0-1 1-16,0-1 0 15,9-11-9-15,31-11 1 16,10-12 8-16,-14-14-4 15,13 0 10-15,-9-5 8 16,-13-24-9-16,-4-4 0 16,-23-11 40-16,0 1-29 15,0-3 12-15,0 6-28 16,-23 6 3-16,-4 13-11 16,-13 19-45-16,13 2-93 15,5 14-161-15,22 24-175 16</inkml:trace>
  <inkml:trace contextRef="#ctx0" brushRef="#br0" timeOffset="-937">24277 7549 12 0,'0'0'779'0,"0"0"-630"0,0 0 23 15,0 0-53-15,-44-157-16 16,12 131-45-16,14 8-36 15,-4 10 32-15,13 8-54 16,-18 0 0-16,18 18-9 16,-14 24 17-16,6 7-8 15,17 8 0-15,0-8 2 16,0-4-16-16,9-11 5 16,22-8-14-16,-4-12 22 0,13-11-21 15,10-3 22-15,-6 0 1 16,-3-26 6-16,-1-10 3 15,-13-13-2-15,0-17-7 16,4-11 36-16,-13-17-35 16,-18-15 30-16,0-5-4 15,-9 7-10-15,-40 16 22 16,4 34-30-16,14 29 2 16,13 13 14-16,-5 15-19 15,23 0-14-15,0 43 7 0,0 34 0 16,0 26-3-1,0 17 3-15,32-5 0 0,8-9-6 16,5-20 6-16,4-18 0 16,1-17-5-16,-1-19-24 15,-4-15 25-15,4-10-14 16,1-7 18-16,-10 0-3 16,5-21 15-16,4-20-12 15,-8-10 0-15,-14-11 5 16,4-9-3-16,-31-5-1 15,0 5-1-15,0 11 18 16,-31 25-12-16,4 15 6 16,4 20-12-16,5 10-11 15,0 41 9-15,0 25 2 16,-13 10 0-16,31-4 1 0,0-6 4 16,0-19-8-16,18-8 3 15,31-13-22-15,19-10 14 16,-1-5-59-16,14-10-82 15,-5-6-199-15</inkml:trace>
  <inkml:trace contextRef="#ctx0" brushRef="#br0" timeOffset="14324">11347 1785 478 0,'0'0'240'0,"0"0"-118"15,0 0 1-15,0-174-3 16,-41 137-48-16,-4-3 18 0,-13-3-49 15,-9 0-4-15,-14-1 18 16,14 5-47-16,-19-1 29 16,1 3-23-16,-5-2-9 15,5 6 25-15,-5-2-26 16,14 4 5-16,-9 0 14 16,-5 2-14-16,5 4 23 15,-14 1-32-15,-17 4 3 16,12 4-4-16,-21 4 2 15,-1 6-1-15,-22 6 0 16,-14 0 13-16,-12 0-13 16,-19 20 0-16,-9 18 1 15,4 5-17-15,5 16 17 16,9 7-1-16,14 11 0 0,13 9 21 16,13-3-21-16,10 8 0 15,17 1 0-15,0 5-13 16,10 4 17-16,-1 1-4 15,5 4 0-15,4 4 18 16,-9 12-19-16,5-2 1 16,4 3 0-16,14-1-10 15,-5-4 15-15,23 1-5 16,-9 13 0-16,0 6 16 16,8 7-4-16,1 4-12 15,18-3 0-15,8-9-5 16,14-8 10-16,18-3-5 15,9-1 0-15,0-1 13 0,18-4-17 16,18-7 4-16,-4-1 0 16,-5-3-7-16,4-3 14 15,5-2-7-15,13-5 0 16,1-11 11-16,17-8-16 16,23-5 5-16,-5-6 0 15,23-1-9-15,-14-8 20 16,4-3-11-16,-12-5 0 15,-10-4 12-15,14-2-14 16,4-6 2-16,32-6 0 16,40-2-6-16,27-7 23 15,40-5-17-15,36-2 0 0,5-7 6 16,4-8 4-16,5-3-10 16,-23 0 0-16,-27-11 14 15,-4-15 1-15,-14-11-13 16,-13-9 4-16,0-8 3 15,5-6 1-15,-15-3-10 16,10 2 0-16,-18-2-2 16,-9-8 11-16,0-9-9 15,-22-14 0-15,-1-12 9 16,-13-17-7-16,5-14-1 16,-18-6-1-16,-1-6 8 15,-17 0 9-15,-5-1-17 16,-22-8 0-16,-23-2 13 0,-22-6-7 15,-13-3-6 1,-23-14 0-16,0-5-7 0,-14-13 19 16,-13-8-12-16,0 4 0 15,-13 10 13-15,0 24-22 16,-19 20 9-16,-26 11 0 16,-23 2-16-16,-26 10 12 15,-19 4 4-15,-22 15 0 16,-18 10-37-16,-22 16 18 15,4 28-102-15,-4 30-90 16,4 13-207-16</inkml:trace>
  <inkml:trace contextRef="#ctx0" brushRef="#br0" timeOffset="20153">3495 2197 122 0,'0'0'189'0,"0"0"-70"15,0 0-24-15,0 0 3 16,0 0-50-16,0 0 29 0,0 0-13 16,36-75-34-16,-36 67 31 15,9-1-24-15,-9-8 1 16,0 0 16-16,0-3-44 16,0-6 42-16,0-3-30 15,-18-2-11-15,0-4 13 16,-14 4-22-16,-4 6 6 15,5 1 19-15,-5 8-19 16,-4 2 7-16,-1 2-15 16,5 3 6-16,-4 4-11 15,4 2 5-15,5 3 0 16,-10 0 2-16,14 0 12 16,-13 0-14-16,13 0 0 15,-13 11 7-15,22 12-14 16,-14 2 7-16,14 4 0 0,1 4-1 15,-1 0 17-15,4 2-16 16,5-1 0-16,0 0 4 16,9 0-7-16,0 0 3 15,0 1 0-15,0-1 0 16,0-5 15-16,0 2-15 16,0 0 0-16,32 4 1 15,3 8-6-15,6 5 5 16,-5 1 0-16,13 3-2 15,0-3 21-15,10-7-21 16,-10-5 2-16,18-8 0 16,-8-6-6-16,-1-9 8 15,0-9-2-15,1-1 0 0,-5-4 18 16,-5 0-15-16,-9 0-3 16,10 0 4-16,8-23-2 15,-4-3 3-15,4-2-5 16,0-1 0-16,-8-6 19 15,-10-2-11-15,-4-6-8 16,4 1 1-16,-13-4 7 16,-4 3 4-16,-5 3-12 15,-18-1 17-15,0 2-8 16,0-4 17-16,0 3-26 16,0-3 11-16,-18 0-10 15,-14 0 4-15,6-3-5 16,-15 4 0-16,-8-1 20 15,4 6-17-15,-22-4-3 0,-5 7 0 16,5 3-17-16,-1 2 20 16,1 6-3-16,9 9 0 15,13 6 13-15,-5 8-23 16,10 0 10-16,0 0 0 16,4 6-16-16,-5 16 19 15,-8 7-3-15,13 5 0 16,-13 3 13-16,8 1-16 15,14-4 3-15,-13 4 0 16,13-2-11-16,-13 7 14 0,13 5-3 16,-5 1 0-1,6 3 18-15,17-1-25 0,0-2 7 16,9 2 0-16,0-3-14 16,0-2 22-16,18 6-8 15,8 0 0-15,15-1 12 16,-14 0-16-16,13-3 4 15,0-7 0-15,-4-4-12 16,5-5 12-16,8-6 0 16,-4-1 0-16,4-5 13 15,-8-6-23-15,8 0 10 16,-4-2 0-16,4-6-9 16,1 2 12-16,17-5-3 15,-18-3 0-15,19 0 13 16,-10 0-16-16,9 0 3 15,1-23 0-15,-1-3-10 0,-18-8 21 16,10-3-11-16,-33-5 0 16,15-7 16-16,-14-8-21 15,-14-12 5-15,-4-6 0 16,-9-2-10-16,9 3 17 16,-9 2-7-16,0 9 0 15,0 6 12-15,-18 6-16 16,-13 5 4-16,-10 4 0 15,-3-2-16-15,-6 2 23 16,-8 4-7-16,-9-1 0 16,-10 1 14-16,-3 7-24 15,3 2 10-15,-8 7 0 0,18 6-24 16,-1 8 28-16,-3 6-4 16,3 2 0-16,1 0 13 15,22 17-30-15,-13 11 17 16,26-2 0-16,5 2-11 15,5 4 18-15,4-1-7 16,9 4 0-16,-9 6 14 16,5 3-23-16,13 5 9 15,-9 5 0-15,9-5-11 16,0-3 20-16,0 2-9 16,0-5 0-16,9 3 14 15,13-3-26-15,-13 0 12 16,0 6 0-16,9-4-12 15,-18 1 16-15,22-6-4 0,-4-6 0 16,0-5 10 0,23 0-28-16,-1-4 18 0,27-2 0 15,-8-3-16-15,8-4 28 16,9 2-12-16,-8-6 0 16,8-4 11-16,-9-2-17 15,23-6 6-15,-14 0 0 16,-8 0-13-16,8-12 27 15,-18-10-14-15,-17-9 0 16,-6-4 10-16,-3-6-11 16,-23-4 1-16,0-9 0 15,-9-12-11-15,0-3 21 0,0-4-10 16,-18 1 0-16,-23-2 11 16,6-1-21-16,-15 4 10 15,1 2 0-15,-9 4-12 16,-10 7 18-16,10 7-6 15,-9 2 0-15,8 13 12 16,1 9-29-16,9 13 17 16,4 5 0-16,-5 9-24 15,10 0 10-15,-9 23 14 16,4 28-1-16,-14 18-138 16,19 17-14-16,4 2-148 15,-4 4-240-15</inkml:trace>
  <inkml:trace contextRef="#ctx0" brushRef="#br0" timeOffset="34932">12266 4507 588 0,'0'0'241'0,"0"0"-148"15,0 0 14-15,0 0-21 16,0 0-20-16,0 0-43 0,0 0-3 15,9-12 14 1,32 12-31-16,4 3 9 0,35 18 0 16,6-2-8-16,30 5 17 15,1-8-18-15,9-2-2 16,-10-2 16-16,-13-10-13 16,-31 2 14-16,-27-4-5 15,-23 0-10-15,-13 0 34 16,-9 0-8-16,0 0 13 15,0-12 2-15,-9-14-40 16,-31-5 14-16,-9 3-18 16,-10-1 5-16,1 6-8 15,13 3 4-15,5 6-1 16,8 6 0-16,23 1 13 0,9 7-16 16,0 0 3-16,0 0-11 15,0 0 5-15,23 7-10 16,13 18 16-16,13 9 0 15,9 9 12-15,10 3-12 16,-10 8 0-16,9 4 0 16,-26 0-9-16,-5-8 9 15,-5-3 0-15,-13-11 0 16,-9-10 12-16,-9-6-18 16,0 3 6-16,-27-7-17 15,-49 10-5-15,-5-8-74 16,-4-1-58-16,17-9-70 0,28-8-131 15</inkml:trace>
  <inkml:trace contextRef="#ctx0" brushRef="#br0" timeOffset="35383">13958 4217 769 0,'0'0'191'16,"0"0"-46"-16,0 0-35 15,0 0-81-15,0 0-16 16,0 0 1-16,242-26-13 0,-134 16 4 16,8-1 11-16,-21-1-7 15,-28 4-9-15,-27 2 0 16,-31 6 10-16,-9 0-26 15,0 0 4-15,-58 0-153 16,-9 2 35-16,8 12-82 16,1-1 2-16,31-5 28 15,18-3 120-15,9-5 62 16,0 4 23-16,0-4 60 16,0 0 42-16,0 1-9 15,0 7 1-15,0 6-61 16,-13 14-53-16,4 12 80 15,-9 9-33-15,0 10 22 16,4 4-2-16,-4-2-59 16,9 2 6-16,1-4-16 15,8 1 10-15,0 0-22 0,0-7-45 16,8-14-177-16,19-7-167 16</inkml:trace>
  <inkml:trace contextRef="#ctx0" brushRef="#br0" timeOffset="36568">14577 4718 428 0,'0'0'194'16,"0"0"-36"-16,0 0-12 15,0 0-4-15,0 0-40 16,0 0-36-16,18-117-2 0,-18 117-64 16,0 0-3-1,22 5-3-15,-4 19 6 0,23 1 0 16,4-7 0-16,26-7 0 15,-3-11 6-15,8 0 3 16,-9-5-3-16,-17-19-3 16,-1-4 4-16,-22-1 10 15,-9-2 0-15,-9-3 37 16,-9-1 17-16,0 7-54 16,0 8 21-16,0 7-6 15,-9 12-31-15,9 1 18 16,-9 0-19-16,0 16 0 15,0 36-15-15,-9 22 22 0,5 17-7 16,13 13 0-16,0 2 9 16,0-1-14-1,0-10 5-15,0-12 0 0,-9-12-5 16,9-10 16-16,-18-13-11 16,9-9 0-16,-14-10 5 15,5-6-17-15,0-8 12 16,-13-7 0-16,-14-8-1 15,-13 0 11-15,-1 0-6 16,1-29-4-16,18-17 9 16,13-17-15-16,27-19 6 15,9-15-9-15,67-4 4 0,0 13-15 16,14 17 20-16,-14 18-2 16,-17 20 2-16,-19 7-5 15,5 9 5-15,-5 4 0 16,10-3-1-16,-6-1 8 15,28 0-7-15,-27-1 0 16,4 8 5-16,-17 1 10 16,-14 3-15-16,-18 3 0 15,0 0 4-15,0 3 0 16,9 0-6-16,0 26 2 16,0 26 0-16,-9 8 4 15,0 8-4-15,0-5 0 16,0-3 1-16,0-9 9 15,0-11-10-15,0-8 0 16,0-15 2-16,0-11-4 0,0 0 2 16,0-6 0-16,0 0 13 15,0 0-4-15,0-9 23 16,-18-25 10-16,-9-18-34 16,-5-17 1-16,6-16-9 15,-6-15 0-15,32 5-1 16,-9 7 8-16,9 28-7 15,0 20 0-15,0 16-1 16,9 13-14-16,32 9 15 16,8 2 0-16,-4 0-12 15,22 0 9-15,-18 2 3 16,1 24 0-16,-23 5-16 0,-5 13 10 16,-13 4-6-16,-9 4-2 15,0-1 10-15,0-8-27 16,-31-6 17-16,4-11-11 15,18-12-20-15,9-8 32 16,0-6-8-16,0 0 21 16,0 0-4-16,9 0 15 15,31-26-11-15,18-14 0 16,1-11 12-16,-14-9-8 16,13-1-3-16,-18 3-1 15,-4 8 31-15,-13 7-27 16,-14 14 17-16,-9 6 4 15,0 9-16-15,0 5 16 0,0 7-25 16,-18 2 0-16,-5 0-1 16,5 17 1-16,-9 21 0 15,5 13 0-15,22 0 4 16,0 6-14-16,0 0 10 16,0-8 0-16,31-3-4 15,5-12-2-15,14-11-12 16,-1-15-48-16,9-8-45 15,10 0-100-15,-19-8-204 16</inkml:trace>
  <inkml:trace contextRef="#ctx0" brushRef="#br0" timeOffset="36920">16659 4223 324 0,'0'0'433'0,"0"0"-249"16,0 0-23-16,0 0-60 16,0 0-10-16,-23-154-28 15,32 137-38-15,14 6 10 16,4 5-29-16,-5 3-2 16,14 3-4-16,5 0 9 15,-6 6-9-15,6 20 0 16,-14 12 1-16,-5 4-14 15,-13 9 15-15,-9 1-2 16,0-4 10-16,-9 5-4 16,-13-12 14-16,13 2-11 0,-9-5-6 15,9-4 9-15,0-4-12 16,9 0 0-16,0-2 1 16,0-4 8-16,0 4-18 15,0 1-59-15,0 5-140 16,-23 9-166-16</inkml:trace>
  <inkml:trace contextRef="#ctx0" brushRef="#br0" timeOffset="37273">16744 5007 709 0,'0'0'202'0,"0"0"-45"15,0 0-9-15,0 0-76 16,0 0-25-16,0 0-47 16,0-11-5-16,0 31 1 15,0 6 5-15,0-1-1 16,0-2 0-16,18-6 8 16,5-5-7-16,12-6-1 15,-3-6 0-15,-5 0 33 16,4-4 11-16,-4-16 34 15,-9-2-30-15,-5-7-22 0,-13-3 21 16,0-2-33 0,-13 0-10-16,-32 7-4 0,-22 11-4 15,-14 11-1-15,14 5-47 16,-1 11-98-16,19 26-96 16,4 12-316-16</inkml:trace>
  <inkml:trace contextRef="#ctx0" brushRef="#br0" timeOffset="37553">14075 5576 732 0,'0'0'199'0,"0"0"-23"0,0 0-32 15,0 0-36-15,0 0-76 16,0 0-21-16,376-37 19 16,-124 8-25-16,48-3 10 15,28-2-15-15,4 3 7 16,-23 3-15-16,-57 8 8 16,-91 11-77-16,-71 9-56 15,-63 0-161-15,-27 3-147 0</inkml:trace>
  <inkml:trace contextRef="#ctx0" brushRef="#br0" timeOffset="37757">13873 5733 478 0,'0'0'324'0,"0"0"-224"16,0 0-43-16,228 12 104 15,15-12-26-15,57 0-4 16,68-23-38-16,18-14-83 16,-18-6 14-16,-49 9-24 0,-86 8-4 15,-67 9-66 1,-90 8-309-16</inkml:trace>
  <inkml:trace contextRef="#ctx0" brushRef="#br0" timeOffset="42357">26521 10876 794 0,'0'0'149'0,"0"0"-36"15,0 0 30-15,0 0-11 16,0 0-73-16,0 0 5 16,-27-103-18-16,27 89-30 15,0-6 18-15,9 3-30 16,9 5 3-16,4 10 4 0,5 2-7 15,5 0-7-15,-14 0 3 16,8 12-7-16,6 22 0 16,-14 3 7-16,-9 8 0 15,4 1-3-15,-13-3 6 16,0-6-3-16,0-17 0 16,0-11-9-16,0-6 5 15,9-3-3-15,-9 0 7 16,18 0 16-16,0-12-13 15,14-19-2-15,17-15-1 16,-13 3 7-16,4-2-7 16,10 1 0-16,-15 14 0 15,-12 15-2-15,-5 2 7 0,-18 13-6 16,9 0 1 0,0 0-22-16,9 13 21 0,4 13-8 15,5-1 9-15,-5 7-4 16,5-1 10-16,0-5-6 15,5 0 0-15,-5-9 1 16,13-9-8-16,-9-8 7 16,5 0 0-16,5 0-1 15,-5-20 11-15,4-11-9 16,-13-9 1-16,-5-3 1 16,-13 1 5-16,-9-4-6 15,0 6 9-15,-31 9 4 16,4 7-12-16,0 16 18 0,14 2-21 15,13 6 8-15,0 0-17 16,-9 6 2-16,9 26 2 16,0 4-3-16,0 10 15 15,0-6-10-15,31 3 3 16,-4-12-9-16,22-2 5 16,1-12-10-16,-14-11 11 15,-5-6-6-15,-4 0 18 16,-5 0-9-16,-4-6 0 15,-18-20 1-15,9-11 10 16,0 0-7-16,-9 3-1 16,0 8 17-16,0 6-18 15,0 11 18-15,0 6-20 16,0 3 6-16,0 0-12 0,0 0-2 16,0 6-4-16,9 22 11 15,23 7 1-15,3-1 4 16,15-2-4-16,17-1 0 15,-9-11-9-15,23-2-4 16,-13-4-22-16,-10-9-30 16,-13-5-94-16,-23 0-63 15,-22 0-102-15</inkml:trace>
  <inkml:trace contextRef="#ctx0" brushRef="#br0" timeOffset="42567">28194 10690 551 0,'0'0'238'0,"0"0"-43"16,0 0-11-16,0 0-64 16,0 0-22-16,0 0-59 15,-85-39-32-15,58 64-7 16,-22 14 2-16,-9 19-2 16,-1 5 2-16,10-11 6 15,31-1-16-15,18-8-34 16,0-18-159-16,18-7-149 15,49-18-429-15</inkml:trace>
  <inkml:trace contextRef="#ctx0" brushRef="#br0" timeOffset="42837">28643 10288 855 0,'0'0'205'0,"0"0"7"0,0 0-52 16,0 0-81-16,0 0-16 16,0 0-62-16,0-5 4 15,0 49-5-15,0 25 1 16,0 0 14-16,0 2-15 16,0-2 6-16,0-9-2 15,0-5-4-15,9-10 0 16,18-13-4-16,-9-7-24 15,4-11-55-15,-4-2-72 0,-18-12-97 16,0 0-38-16,0 0-168 16</inkml:trace>
  <inkml:trace contextRef="#ctx0" brushRef="#br0" timeOffset="42992">28495 10536 486 0,'0'0'173'0,"0"0"31"16,0 0-12-16,0 0-26 15,0 0-78-15,0 0-70 16,22-57-5-16,32 57-13 16,-4 0-6-16,17 0 2 15,0 8-160-15,1 4-191 16</inkml:trace>
  <inkml:trace contextRef="#ctx0" brushRef="#br0" timeOffset="43311">29433 10493 804 0,'0'0'193'0,"0"0"-34"16,0 0-8-16,0 0-73 15,0 0-19-15,0 0-54 16,-77-40-5-16,77 40-2 0,0 9 2 15,0 8-5 1,0-3 5-16,0-2 0 0,18-6-3 16,5-1 16-16,-14-5-9 15,9 0 3-15,-18 0 3 16,9 0 28-16,-9 0-15 16,0 0-6-16,0-3-7 15,0 1-10-15,0 2-27 16,-36 0-124-16,-5 0-275 15,-8 25-345-15</inkml:trace>
  <inkml:trace contextRef="#ctx0" brushRef="#br0" timeOffset="43508">29442 10888 695 0,'0'0'197'0,"0"0"13"16,0 0-35-16,0 0-49 15,0 0-78-15,0 0-31 16,-135 108 38-16,32-44-41 16,-36 4-5-16,-14 3-9 15,10 4-169-15,17 1-340 16</inkml:trace>
  <inkml:trace contextRef="#ctx0" brushRef="#br0" timeOffset="40352">22644 10811 573 0,'0'0'278'15,"0"0"-99"-15,0 0 2 0,0 0-60 16,0 0-24-16,0 0-22 16,0 0-39-16,-58-66 0 15,58 66-18-15,0 0-18 16,0 0 7-16,0 0-7 16,0 9-3-16,0 22 2 15,0 9 1-15,0 3 12 16,0 0-12-16,0-3 2 15,0-9 3-15,0-6-4 16,0-16-1-16,0-3 2 16,9-6 4-16,-9 0 0 15,0 0 2-15,9 0-5 16,4-31 44-16,-4-17-15 0,0-19-31 16,9 2 8-16,-9-7-3 15,0 12-4-15,-9 20-2 16,0 9 4-16,0 19-2 15,0 10-2-15,0 2 0 16,0 0-1-16,14 0-16 16,4 8 6-16,22 23-10 15,14 18 21-15,4 8 5 16,14-3-5-16,-18 1 0 16,-14-9-1-16,10-15-6 15,-15-11 4-15,-3-3 2 16,-14-14-2-16,-9 0-4 0,13-3 5 15,-13 0 2-15,9-3 10 16,0-26-5-16,13-8 9 16,-22-20-6-16,0-6-7 15,-9-8 12-15,0 2-13 16,0 12 5-16,0 17 0 16,0 14 2-16,0 21-8 15,0 5 1-15,0 0-26 16,0 0-44-16,50 31-85 15,8 21 63-15,0-2-117 16,-8 8-181-16,-32-6-331 16</inkml:trace>
  <inkml:trace contextRef="#ctx0" brushRef="#br0" timeOffset="40706">23815 10888 428 0,'0'0'368'15,"0"0"-197"-15,0 0 15 16,0 0-38-16,0 0-67 16,0 0-34-16,-134-97-6 15,120 97-25-15,14 0-5 16,-9 0-11-16,-9 11-3 16,18 15-4-16,-9 8 7 15,9-2 0-15,0 5-8 16,0-11 5-16,27-1 1 15,14-11 0-15,-1-3-4 0,-4-11 6 16,-5 0 0-16,-13 0 1 16,0-11 15-16,-9-14-12 15,5-7 16-15,-14-8 13 16,0 3-20-16,-23-3 7 16,-13 11-20-16,5 9 3 15,4 12-6-15,18 2-3 16,9 6-25-16,0 0-88 15,0 34-117-15,27 4-3 16,13 5-257-16</inkml:trace>
  <inkml:trace contextRef="#ctx0" brushRef="#br0" timeOffset="41396">24162 10925 264 0,'0'0'451'0,"0"0"-266"0,0 0-7 15,0 0-10-15,0 0-60 16,0 0-44-16,-153-146-5 16,144 146-39-16,0 0 11 15,-4 0-31-15,4 0-10 16,0 20 3-16,0 17 7 16,9 1 0-16,0-1-4 15,0-3-2-15,27-2 4 16,13-13 0-16,1-8-2 0,-6-3-5 15,-3-8 8-15,-5 0 1 16,4-8 12-16,-13-17-11 16,0-18 14-16,-4-8 1 15,-5-6 1-15,-9-9 25 16,0-9-33-16,0 11 8 16,-9 6 5-16,-5 21-17 15,-4 17 21-15,18 8-8 16,-9 12-15-16,9 0-5 15,0 0 2-15,0 0-16 16,0 20 7-16,0 23-4 16,18 13 13-16,5 5 0 15,4 5 3-15,22 0-8 0,0-9 5 16,5-11-11 0,4-3 9-16,-8-18-25 0,-1-5 21 15,-22-15 4-15,-5 3 2 16,-13-8-12-16,0 0 15 15,23-13-3-15,-14-18 9 16,0-9 2-16,-9-3-10 16,-9-3 1-16,0 6 2 15,-18 6 8-15,-9 11-5 16,-5 12-7-16,23 11 4 16,0 0 3-16,0 0-14 15,9 0 1-15,-13 31 3 0,13 6-9 16,0 9 12-1,0-6 0-15,22-3-3 0,14-5 10 16,5 0-7-16,8-14 0 16,0-3 1-16,5-4-12 15,5-11 11-15,-1 0-31 16,-9 0-25-16,10 0-120 16,-1-17-150-16,9-10-508 15</inkml:trace>
  <inkml:trace contextRef="#ctx0" brushRef="#br0" timeOffset="48665">28136 6356 527 0,'0'0'188'16,"0"0"-67"-16,0 0-35 15,0 0 48-15,0 0-55 16,-220 0-9-16,171 0-15 16,0 0-41-16,-19 0 39 15,-8-6-23-15,-23 1-17 16,5 2 21-16,-23 1-28 16,-8 2 7-16,-19 0-7 15,-22 0 9-15,-18 0-13 0,9 10-2 16,-9 3 0-1,-9-8-5-15,-18 4 14 0,-31-5-9 16,-18 4 0-16,-23 0 12 16,-8-2-13-16,3 4 1 15,-3 2 0-15,-10 5-6 16,14 6 8-16,13 0-2 16,5-3 0-16,18-6 12 15,18-5-20-15,8-2 8 16,14-7 0-16,0 0-1 15,-13 0 7-15,13 0-6 16,-13 0 0-16,0 0 12 16,22 10-21-16,9 13 9 15,40 3 0-15,5 4-13 16,22 0 21-16,32-4-8 0,14-6 0 16,35-6 8-16,22-7-17 15,5 3 9-15,0-1 0 16,-31 0-9-16,-9 5 18 15,-10 2-9-15,-17 4 0 16,-5 1 7-16,14-5-17 16,0 2 10-16,26-10 0 15,1 0-3-15,22-1 14 16,-13-2-11-16,-1 4 0 16,-3-4 4-16,3-2-8 15,10 1 4-15,4-2 0 16,-14 2-4-16,6-2 12 0,-15 4-8 15,10 5 0 1,-19 3 3-16,6 11-16 0,-19 10 13 16,-4 14 0-16,17 6-6 15,1 7 9-15,13 4-3 16,5 0 0-16,22-1 3 16,-5 7-19-16,23 0 16 15,0 7 0-15,0 4-2 16,0 6 8-16,0 9-6 15,0 1 0-15,0 10 1 16,0 3 2-16,0 8 1 16,0 7-4-16,-18 3 3 15,9 4 13-15,0-1-16 0,-4-8 0 16,4-2 2 0,9-7 2-16,0 8-4 0,0-7 0 15,0-11-5-15,0-9 15 16,0-8-11-16,22-7 1 15,-13 8 0-15,9 4-1 16,-9 8 1-16,0-5 0 16,-9-1-1-16,0-8 11 15,0-11-10-15,0-3 0 16,0-2 5-16,0-9-13 16,0 8 8-16,0-8 0 15,-9 8 2-15,0 0 11 0,-9 11-13 16,9-6 0-1,-4-2 1-15,-5 4 0 0,9-1-1 16,9-12 0-16,0-1 0 16,0 4 7-16,0-3-7 15,0 4 0-15,0-7 1 16,0 2-4-16,9-7 3 16,-9-5 0-16,9-7 0 15,0-2 6-15,4-11-6 16,-13-4 0-16,9 4 4 15,0-9-12-15,-9 3 8 16,9-1 0-16,-9 1-1 16,9 0 7-16,-9 5-6 15,0 1 0-15,0-4 3 16,0 1-8-16,0-1 5 0,0 1 0 16,0 5 0-16,0-2 7 15,0 6-7-15,0-2 0 16,0-1 4-16,0-9-11 15,0-1 5-15,0-8 2 16,0-3-1-16,0-2 12 16,9 2-13-16,-9 3 2 15,14 3 0-15,-5 6-3 16,-9-9 3-16,9-3 0 16,0 0 0-16,9 4 9 15,-5-6-9-15,-4-4 0 16,0 10 0-16,9 0-9 0,-9-3 10 15,0 2-1-15,13-3 0 16,-13-7 7-16,0-2-12 16,0 1 5-16,14 1-13 15,-14 0 11-15,18 5-6 16,4-7 8-16,5 9 0 16,4-8-1-16,19 0-6 15,-1-3 3-15,18-3 0 16,23 0-5-16,13 0 9 15,27 0 0-15,5-3 0 16,8-9 6-16,-13 7-6 16,-13-4 0-16,-23 9 0 15,5 0-3-15,-32 0 3 16,5 0-4-16,4 0-9 16,0 0 4-16,23 0 6 0,9 0 0 15,17 0 3 1,23-5-3-16,-22 5 8 0,0 0-5 15,-19 0 0-15,-8 0 1 16,-23 0-8-16,0 5 7 16,-4 4 0-16,4 2-4 15,23-11 7-15,9 0-3 16,26 0 0-16,23 0 2 16,5 0-2-16,4 0 0 15,-9 0 0-15,-14 0-1 0,5 0 3 16,-22 0-2-1,0 0 0-15,-10 0 4 0,10 0-5 16,13 0 1-16,5 0 0 16,30 0 2-16,33-16 2 15,-5 1-3-15,0 2-1 16,-5 6 1-16,-31-4-4 16,-13 4 3-16,-5 2 0 15,-23 2-3-15,10-3 4 16,-1 1-1-16,32-7 0 15,18 4 4-15,5-4-5 16,-5 0 1-16,-9 3 0 16,-23 4 0-16,-4 0 5 0,-13 5-5 15,-1-8 0 1,5 1 5-16,-13 2-4 0,8-1-1 16,-8 0 0-16,4-2-3 15,5 2 3-15,-10-6 0 16,23-2 0-16,-13 8 2 15,0-5-5-15,-19 3 3 16,-26 2 0-16,-5 6-2 16,-4-6 5-16,-5 0-3 15,23-8 0-15,-10 2 2 16,6-2-2-16,3-3 0 16,-21 3 0-16,-6-3 1 15,-35 8 5-15,-4-2-6 16,-32 11 0-16,0-5 5 0,-9 5 8 15,0 0-12-15,0 0 2 16,0-8 5-16,22 7-3 16,14-5-6-16,22-5 1 15,18 2 0-15,5-3-8 16,-4 1 10-16,-19 2-2 16,-31 4 0-16,-5 5 5 15,-22 0-5-15,0 0 0 16,0-7 3-16,0 7 4 15,0 0 1-15,0-5-8 16,0-8 20-16,0-6-12 16,9-6-4-16,0-9 7 15,0-9-5-15,9-3 16 16,-4-5-18-16,-14-12 12 16,0-12 18-16,0-2-33 0,0-6 13 15,0-6-10-15,0-8 2 16,0-6 8-16,0-2-11 15,0 2-3-15,9 0 13 16,-1-3-2-16,1-3-5 16,0 0-6-16,0-13 5 15,0-4-5-15,-9 6 0 16,0 11 0-16,0 6-5 16,14 9 14-16,-14-1-9 15,0 7 0-15,0-3 9 0,0-6-16 16,0-4 7-16,9 4 0 15,-9-9-6-15,18-2 16 16,0-16-10-16,4 2 0 16,-4-4 6-16,-9 11-15 15,0 7 9-15,-9-3 0 16,0 2-3-16,0 0 13 16,-9 1-10-16,-9-4 0 15,-22 3 5-15,22 6-5 16,9 1 0-16,-14 5 0 15,23 8-2-15,0 0 16 16,0 6-14-16,0 0 0 16,0-5 8-16,0-1-12 15,0-6 4-15,0-7 0 16,-9-10 8-16,-18-5 3 16,-4-3-11-16,4 9 0 0,-4 8 8 15,4 20-15-15,9 17 7 16,-5 6 0-16,14 9-4 15,-8 5 11-15,8 1-7 16,0 1 0-16,-5 7 11 16,5 2-20-16,0 1 9 15,0 3 0-15,0 3-4 16,-9 1 13-16,5 5-9 16,4-1 0-16,9 8 8 15,0 4-18-15,0 5 10 16,-9 4 0-16,9 2-7 15,0 0 15-15,0 0-8 0,0 0 0 16,0 0 9-16,0-3-18 16,0 3 9-16,0 0 0 15,-9 0-12-15,9 0 13 16,-18 0-1-16,-13 0 0 16,-28 0 0-16,-26 0-16 15,-5 0 16-15,-26-3 0 16,3 0-2-16,-26 0 11 15,-22 3-9-15,-32 0 0 16,-40 3 7-16,-19 25-20 16,19 1 13-16,0 2 0 15,31-4-7-15,27-7 4 0,13-15 2 16,28-5-16 0,-5 0-53-16,-5 0 11 0,-22 3-65 15,-36 17-100-15,-9 15-185 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45:50.13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312 105 394 0,'0'0'151'0,"0"0"-87"15,0 0 14-15,0 0 24 0,0 0-58 16,0 0 1 0,-95 0-1-16,95 0-12 0,0 0 24 15,0 0-36-15,0 0-19 16,0 0-1-16,50 0 8 16,17-6-8-16,50-4 0 15,53-6 11-15,54-4-10 16,68 0-1-16,18 3 0 15,-1 5 2-15,-22 9 2 16,-44 3-4-16,-50 0 0 16,-45 0 4-16,-45 3-8 15,-36 3 4-15,-26 0 0 0,-23-4-2 16,-18-2 9 0,0 0-7-16,0 0 10 0,0 0 2 15,-18 0 75-15,-59 0-58 16,-57 0-23-16,-50 0-6 15,-32 0 5-15,-35 20-5 16,0 4 0-16,0-2-4 16,31-1-1-16,4-5 5 15,41-1-10-15,50-1 9 16,31-8-6-16,35 2 7 16,19-2 0-16,13 0-3 15,4 0-9-15,14 0 4 16,1-4-6-16,-1 4 13 15,0 0-30-15,0 0 15 16,9-4 10-16,0-2-8 0,0 3 8 16,18 0-21-16,49-3 27 15,49 0-13-15,59 0 23 16,45 0-10-16,41-6 0 16,30-16 5-16,1-4-7 15,-23 0 2-15,-36 5 0 16,-58 11-6-16,-31 2 17 15,-59 4-10-15,-35 4-1 16,-28 0 1-16,-22 0-10 16,0 0 9-16,0 0 0 15,-22 0-2-15,-73 0 14 16,-71 26 9-16,-67 5-21 0,-54 7 7 16,-36-2-9-16,4-4 2 15,32-1 0-15,13-5 0 16,72-4 6-16,36-4-6 15,72-3 0-15,27-4 2 16,45-2-6-16,13-4 4 16,9 1 0-16,0 0-6 15,0 3-10-15,49 4 16 16,18 2 3-16,50-10 3 16,40-5-1-16,54 0-2 15,58-11-3-15,32-20 4 16,-1-1 4-16,-8 1-8 15,-32 2 0-15,-40 6 0 0,-36 9-4 16,-36-1 4 0,-45 10 0-16,-22-1-3 0,-36 6 13 15,-32 0-10-15,-4 0 0 16,-9 0 0-16,0 0-9 16,-9 0 9-16,-58 0 0 15,-63 9 1-15,-72 13 7 16,-58 10-4-16,-32-1-4 15,-27 4 4-15,1 0-4 16,17-2 1-16,32-4-1 16,67-3 0-16,63-6 8 15,54-6-13-15,58-3 5 16,4-5 0-16,23-2-6 16,0-2 6-16,0-2 0 0,0 3-4 15,0 0-13-15,0 3 13 16,0-1 4-16,32-2 0 15,4-1-4-15,13-2 4 16,41 0 0-16,36 0 0 16,26 0 13-16,72-16-13 15,19-7 0-15,26-6 0 16,0 4-8-16,-45 5 8 16,-31-1 0-16,-58 13 0 15,-59 0 9-15,-26 4-9 16,-41 4 0-16,-9 0 0 15,0 0-5-15,-36 0 5 16,-90 0 0-16,-58 20 6 0,-81 9 3 16,-44 3-8-16,-28 2-1 15,1-3 0-15,44 3 1 16,41 1 3-16,49-4-4 16,54-2 4-16,54-7 6 15,35-4-7-15,50-1-3 16,9-2-16-16,45 1 14 15,54-1 4-15,54-9 3 16,53-6 5-16,45-3-1 16,36-31 1-16,14-7-10 15,-9 5 7-15,-50 4-11 16,-40 6 7-16,-59 6-3 0,-26 6 0 16,-27 2 9-16,-32 4-9 15,-13 2 0-15,-23 0 0 16,-13 4-4-16,-9-2 6 15,0 4-2-15,0 0 3 16,-58 0 9-16,-68 0-6 16,-67 26-6-16,-58 15 7 15,-58 7-9-15,-23 3 7 16,22-2-5-16,32-3 0 16,53-3 4-16,73-6-5 15,44-3 1-15,50-11 0 16,40-9-12-16,18-5 10 15,27-1-5-15,72-5 2 16,35-3 10-16,82 0 6 16,53-34-11-16,67-17 2 0,32-4 0 15,9 7 1-15,-54 5-3 16,-54 11 0-16,-76 9 5 16,-58 12-4-16,-68 6-1 15,-35 5 0-15,-23 0-4 16,-9 0 5-16,0 0-1 15,-32 0 0-15,-62 2 12 16,-81 21 4-16,-67 9-14 16,-37-2 2-16,-12 5 21 15,-1-1-17-15,-8 1 5 0,39-3-10 16,50-4 10 0,77-11-14-16,67-5 1 0,53-7-6 15,14-2-1 1,14 3-8-16,30-1 15 0,37 1 6 15,31-6 3-15,86 0-1 16,53-14-8-16,68-26 2 16,26-3-12-16,5 3 5 15,-49 6 0-15,-68 11 1 16,-72 9 8-16,-53 4-6 16,-41 8 2-16,-40 2 0 15,-4 0-3-15,-23 0 5 16,0 0-2-16,-9 0 0 15,-81 0-12-15,-71 26 11 16,-91 11 1-16,-71 6 0 0,-54 5 1 16,-17-2 3-16,26 0-4 15,49-9 0-15,77-8 10 16,98-6-14-16,63-12 4 16,64-6 0-16,17 0-10 15,0-5 10-15,31 5-5 16,36-5-1-16,27 0 12 15,55-5 3-15,43-16-9 16,37-5 0-16,45-5-3 16,13-4 3-16,5 3 0 0,-23 1-3 15,-13 5 10 1,-63 10-11-16,-50 4 4 0,-44 3 0 16,-54 6-5-16,-36 3 6 15,-9 0-1-15,0 0 0 16,0 0-8-16,-18 0 4 15,-67 3-10-15,-63 20 14 16,-72 11 8-16,-72 6-5 16,-53 3-3-16,-46 3 0 15,-13 0 11-15,27-3-11 16,59-7 0-16,94-9 0 16,98-10-9-16,77-8 10 15,49-1-1-15,9 0 0 16,80 4 5-16,28-4-3 15,53-8-2-15,55 0 1 0,53-2 5 16,63-27-1 0,9-5-5-16,4 0 0 0,-35 2 3 15,-18 1-5-15,-59 7 2 16,-49 7 0-16,-59 6-6 16,-44 2 6-16,-41 7 0 15,-31-2 0-15,-18 4 13 16,0 0-19-16,0 0 6 15,0 0 0-15,-40 0-7 16,-77 0 15-16,-62 4-8 16,-86 21 0-16,-53 9 9 15,-28 1-11-15,-4 3 2 0,23-2 0 16,53-4 0-16,72-7 1 16,76-7-1-16,59-10 0 15,49-2 2-15,18-6-13 16,0 3 11-16,18 0-11 15,67 1 2-15,63-4 18 16,95 0-7-16,75-22-2 16,59-14 8-16,-9 4-14 15,-49 9 6-15,-99 9 0 16,-72 8-3-16,-72 6 7 16,-36 0-4-16,-22 0 0 15,-18 0 7-15,0 0-1 16,0 0-6-16,-31 0 0 0,-54 0-2 15,-81 8 5-15,-63 18-2 16,-81 11-1-16,-49 6 9 16,-49 1 2-16,13 2-11 15,45-2 0-15,72-3-1 16,94-11 4-16,76-2-3 16,81-6 0-16,36-14-102 15,117-8-270-15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44:35.0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25480 1033 230 0,'0'0'217'16,"0"0"-101"-16,0 0-1 15,0 0 9-15,0 0-30 16,0 0-23-16,0 0 10 15,-81-37-43-15,72 37 14 16,0-3 0-16,0 3-16 16,9 0 12-16,0-3-30 15,0 3-14-15,0 0 5 16,0 0-9-16,9 0 0 16,41 0 1-16,26-3 4 0,32 1 11 15,26-4-16-15,19-3 0 16,22-2 1-16,18 0 6 15,22 2-5-15,-13-3-2 16,-9 4 5-16,-36-1-5 16,-32 5 0-16,-30 4 0 15,-37 0-4-15,-9 0 9 16,-22 0-5-16,5 4 0 16,-5 2 6-16,4-3-9 15,-4 0 3-15,4-3 0 16,-13 0-6-16,0 2 13 15,5-2-7-15,-23 0 0 0,0 3-28 16,0-3-49-16,0 0-36 16,-32 3-22-16,-17-1-58 15,-5 8-169-15</inkml:trace>
  <inkml:trace contextRef="#ctx0" brushRef="#br0" timeOffset="1937">25507 1025 4 0,'0'0'271'16,"0"0"-158"-16,0 0-7 16,0 0 6-16,0 0-16 15,0 0-21-15,0 0 4 16,-9 0-14-16,-32 0-27 15,-3 0-6-15,-28 0-5 16,5 2 0-16,-10 10 21 16,-8-1-35-16,4 2 2 15,14-3-14-15,0 1 7 0,8-5-4 16,1 0-4 0,13-6 0-16,5 0 3 0,13 0-2 15,4 0-1-15,5 0 0 16,9 0 8-16,0 0-9 15,-4 0 1-15,13 0 0 16,0 3-7-16,0 0 7 16,-9 2-3-16,9 7 0 15,-18-1 3-15,9 4 7 16,0 2 1-16,0-1 1 16,-4 2 19-16,4 5-24 15,-9 2 18-15,9 8 9 0,0 3-17 16,-14 2 22-1,23 5-18-15,-18 5-10 0,18 3 22 16,-9 6-29-16,9 4 19 16,0 2 2-16,-8 2-21 15,8 1 24-15,0 0-14 16,-14-7-6-16,14-4 21 16,0-9-22-16,0-9 1 15,0-5-3-15,0-6 9 16,0-7-5-16,0-4-6 15,0-4 0-15,0-6 3 16,0-5-1-16,0 3-2 16,0-3 1-16,0 0 7 15,0 0-9-15,0 4 1 16,0-2 0-16,0-2 0 0,0 0 4 16,0 0-4-16,0 0 0 15,0 0 7-15,0 0-5 16,0 0-2-16,0 0 0 15,0 0-8-15,0 6 9 16,14-3-1-16,3 2 2 16,1 7 9-16,14-4-15 15,4 2 4-15,-5-2 0 16,18 0-2-16,-13-2 4 16,5 3-2-16,-5-3 0 15,4 1 6-15,0 2-8 16,-13 0 2-16,5-3 0 0,4-1-5 15,22-2 7-15,9-3-2 16,23 0 0-16,4 0 4 16,14 0-3-16,18 0-1 15,-19 0 0-15,19 0-4 16,-23 0 7-16,-4-3-3 16,-14 3 0-16,14 0 7 15,-14 0-10-15,5 0 3 16,13-5 0-16,5-1-2 15,-1 1 7-15,1-1-5 16,-23 2 0-16,0 1 5 16,-13 3-8-16,-27 0 3 15,4 0 0-15,1 0-7 0,-23 0 13 16,13 0-6 0,0 0 0-16,-13 0 7 0,14-2-7 15,-23-3 0-15,0 5 0 16,-9 0-6-16,4-4 10 15,-4 4-4-15,-9 0 0 16,9-2 8-16,0-1-11 16,0 0 3-16,0 0 0 15,13-3-5-15,5 1 10 16,-9-4-5-16,14 3 0 16,8 0 2-16,-22 1-4 15,0 2 2-15,-9 3 0 0,13 0-8 16,-13-3 13-1,9 0-5-15,-9 3 0 0,14 0 2 16,-14 0-2-16,9-3 0 16,-18 3 0-16,9 0-7 15,-9 0 10-15,0 0-3 16,0-3 0-16,0 1 9 16,0-1-5-16,0 0-4 15,0-5 0-15,0-4 2 16,9-1 1-16,13-5-3 15,-13-2 0-15,-9-3 6 16,9 0-7-16,9-3 1 16,-9-3 0-16,-9-2-4 15,13-6 8-15,-13-2-4 16,0-5 0-16,0-2 6 0,0-3-9 16,0-2 3-1,0 0 0-15,0-8 1 0,0 6 0 16,-13-1-1-1,13 6 0-15,0-5 8 0,0 11-10 16,-9 1 2-16,0 5 0 16,0 0-2-16,9 6 5 15,-9 2-3-15,9 2 0 16,-9 6 7-16,-4 5-6 16,4 4-1-16,9 5 0 15,-9 3-8-15,9 3 13 16,0 0-5-16,0 0 0 0,0 0 6 15,0-3-4 1,0 0-2-16,0-2 1 0,0-4-6 16,-9-2 7-16,0 2-2 15,0 2 0-15,-32-3 0 16,1 7-8-16,-14 3 6 16,-27 0-24-16,-13 0-47 15,-5 15-113-15,-8 8-143 16,-5 5-453-16</inkml:trace>
  <inkml:trace contextRef="#ctx0" brushRef="#br0" timeOffset="2527">26184 1025 357 0,'0'0'172'0,"0"0"-22"16,0 0-3-16,0 0-27 16,0 0-11-16,0 0-36 15,-27-61-16-15,27 61-27 16,0 12 1-16,0 22-19 15,0 15 25-15,0 8 22 16,0 12-38-16,0 14 9 16,0 8 7-16,0 12-25 15,0 9 14-15,0-2-10 0,0 2-9 16,0-9 16-16,0-11-20 16,0-12 6-16,0-11-1 15,9-15-4-15,-9-8 5 16,0-13-9-16,9-6 2 15,-9-8-2-15,0-9 3 16,0-8-3-16,0-2 2 16,0 0 5-16,0 0-14 15,0 0-23-15,-18 0-88 16,-31-20-109-16,-9-11-220 16</inkml:trace>
  <inkml:trace contextRef="#ctx0" brushRef="#br0" timeOffset="3090">25130 1576 462 0,'0'0'215'0,"0"0"-96"15,0 0 13-15,0 0-3 0,0 0-57 16,0 0-7 0,27-91 9-16,-27 76-36 0,0 4 8 15,0 0-15-15,0-4-15 16,-9 4 11-16,-9-1-23 15,0 6-3-15,-22 6-1 16,13 0 0-16,-14 0 0 16,1 18 0-16,-5 19-2 15,14 6-6-15,13 3 8 16,18 3 0-16,0-1-3 16,0-9 1-16,36-7-2 15,4-15 3-15,9-11 1 0,-13-6 2 16,5 0-1-1,-1-23 2-15,-4-9 6 0,-5 2-3 16,-4-4-2-16,-18 2-4 16,5 9 6-16,-5 8 13 15,-9 13-14-15,0 2 6 16,0 0-11-16,0 34-9 16,0 21 9-16,0 16 0 15,0 8 3-15,0-1-7 16,0-6 4-16,9 0 0 15,0-7-1-15,-9-5-193 16,0 0-418-16</inkml:trace>
  <inkml:trace contextRef="#ctx0" brushRef="#br0" timeOffset="-8556">18350 1436 397 0,'0'0'104'16,"0"0"29"-16,0 0 17 15,0 0-37-15,0 0-30 16,0 0-16-16,-31-68 2 15,31 68-35-15,0 0 11 0,0-3-36 16,13 0-1-16,55-3-6 16,75-5-2-16,68-1 8 15,63-4 13-15,44-2-18 16,10 4 12-16,-9 2-12 16,-37 7-1-16,-48 1 12 15,-33 4-11-15,-57 0 4 31,-18 0 14-31,-37 0-21 0,-21 0 21 0,-23 6-19 16,-14 1 5-16,-22-2-11 16,-9 1 4-16,0 1-2 0,-9 5-62 15,-76 2-138 1,-32 7-112-16</inkml:trace>
  <inkml:trace contextRef="#ctx0" brushRef="#br0" timeOffset="-7280">18301 1462 587 0,'0'0'119'0,"0"0"21"0,0 0-22 16,0 0-18-16,0 0-44 15,0 0-18-15,-27-14-38 16,27 48 0-16,0 14 20 16,18 13 22-16,0 4 7 15,4 12 2-15,-4 3-33 16,0 6 12-16,0 6-23 16,5 5 1-16,4 4 12 15,-5-2-20-15,-4-2 11 16,0-8-11-16,0-11 4 15,-5-16-2-15,5-14-2 16,-18-10 0-16,9-10 2 16,-9-10 5-16,0-7-4 0,0-5-3 15,0-4 4-15,0-2 4 16,0 0-6-16,0 0 16 16,9 0 26-16,-9 0-25 15,0 0 6-15,0 0-18 16,9 0-1-16,14 0-12 15,-5 0 3-15,31-2 3 16,36-7-6-16,32-2 11 16,26-4-5-16,41-1 0 15,23-4 4-15,4-1-7 16,4 7 3-16,-22-4 0 0,-22 10-5 16,-23 2-2-16,-14-1 7 15,-8 0 0-15,17-4-1 16,5 2-4-16,5-2 5 15,-9 3 0-15,4 1-3 16,-23 2-3-16,-8-1 5 16,-14-1 1-16,5-6 0 15,-9 5-9-15,-14-4 9 16,-9 1 0-16,-18 2-1 16,-26 0 9-16,-23 4-8 15,-9 2 0-15,0 0 2 16,0 0-1-16,0 1 4 0,0-4-4 15,0 0 3-15,0 3 3 16,0-3-6-16,0 4-1 16,0-7 0-16,0 0-3 15,0-3 3-15,0-2 0 16,-9-3 4-16,0-5 3 16,9-7-7-16,-23-3 0 15,14-8 6-15,-9-5 3 16,-4-7-9-16,4-8 1 15,-9-6 10-15,-4 1-8 16,13-4 2-16,0 4-5 16,-5 7 5-16,5 7-8 15,9 4 3-15,1 8 0 0,-1 2 2 16,-5 3 5 0,5 1-7-16,-9 5 0 0,0 0 3 15,5 5-3-15,-5 0 0 16,9 0 0-16,-9 6-2 15,9 0 10-15,-5 3-8 16,5-1 0-16,-8 1 5 16,8 2-10-16,0 2 5 15,-5-5 0-15,-4 1-5 16,0-1 7-16,-4 4-2 16,-14-3 0-16,-13 2-6 15,-19 4 0-15,-30 4 3 0,-28 4 3 16,-27 0-10-16,-13 30-58 15,-18 15-79-15,32 4-195 16,4-3-461-16</inkml:trace>
  <inkml:trace contextRef="#ctx0" brushRef="#br0" timeOffset="-6416">20159 1422 627 0,'0'0'130'0,"0"0"15"16,0 0-20-16,0 0-4 15,0 0-23-15,0 0-31 16,-41-32-10-16,41 32-29 16,0 0-12-16,0 0 10 15,0 0-24-15,0 0 1 16,0 0-3-16,0 0 5 16,0 0-5-16,0 0 0 15,0 0 0-15,0 0 1 16,0 0 3-16,0 0-4 0,-9 0 0 15,9 0-6-15,0 0 2 16,0 0-4-16,-9 0 7 16,9 0-10-16,0 0 16 15,0 0-5-15,-9 0 0 16,-9-5 6-16,5-1-12 16,4 1 6-16,-9-1 0 15,9 3-3-15,0 3 3 16,-13-3 0-16,22 3 0 15,0 0-4-15,0 0-3 16,0 0 5-16,-9 0-8 16,0 0 4-16,9 0-6 15,0 0 11-15,0 0-1 0,-9 0-13 16,9 0 12-16,0 0-18 16,-9 0-3-16,9 0 20 15,0 0-11-15,0 0 15 16,0 0 0-16,0 0 8 15,0 0-5-15,0 0-3 16,0-6 0-16,-9 6 7 16,9-3-1-16,0 3 5 15,0 0 8-15,0 0-17 16,0 0 10-16,0 0-12 16,0 0-1-16,0 0-7 15,0 23 16-15,0 15-6 16,0 13 27-16,0 12-17 0,0 14 17 15,0 12-14 1,0 8-8-16,0 9 7 16,0 2-7-16,9 3-6 0,18-4-1 15,-9-1 7-15,4-7-8 16,5-13 1-16,-5-14 0 16,-4-19 2-16,-9-15 1 15,9-15-3-15,-4-6 0 16,-5-12-29-16,-9-5-68 15,0 0-112-15,0 0-134 16</inkml:trace>
  <inkml:trace contextRef="#ctx0" brushRef="#br0" timeOffset="-5811">19306 1805 581 0,'0'0'144'0,"0"0"-6"0,0 0-30 15,0 0 7-15,-18-154-51 16,9 140-2-16,0 4-16 16,-4 5-32-16,-5 5-5 15,9 0-9-15,-9 0-4 16,-14 0-5-16,23 16 10 16,-8 8-1-16,8 5 0 15,9 2 4-15,0 10-10 16,0-2 6-16,18 7 0 15,22-3-3-15,-4-4 8 16,4 2-5-16,10-7 0 16,-15-2 4-16,-3-6-5 15,-14-9 1-15,-9 0 0 0,-9-3-4 16,0 1 6 0,0-5-2-16,0-1 0 0,-18 0 0 15,-14-5 2-15,-12-4-2 16,3 0 2-16,10 0 13 15,4-10-12-15,9-12 8 16,9-7 5-16,9-3-13 16,0-6 9-16,0-4-12 15,0-4 0-15,9-9 0 16,18 5 3-16,13 3-3 16,-4 11 0-16,-5 10-42 15,-22 15-16-15,-9 5-104 16,0 6-173-16</inkml:trace>
  <inkml:trace contextRef="#ctx0" brushRef="#br0" timeOffset="-11780">13446 1666 427 0,'0'0'149'15,"0"0"-18"-15,0 0 5 0,0 0-27 16,0 0-24 0,0 0-11-16,-49-35-30 0,49 35-22 15,0 0-4-15,18 0-13 16,40-4-1-16,32-1 5 15,27 0-9-15,35-1 26 16,41-6-12-16,23 1-9 16,12-3 12-16,-3 2-11 15,-23 0-6-15,-36 3 0 16,-23 4 4-16,-44 3-6 16,-23 2 3-16,-35 0-1 15,-15 0 12-15,-17 0-9 16,-9 0-3-16,0 0 0 0,0 0-9 15,-44 0-64-15,-46 2-147 16,-18 16-242-16</inkml:trace>
  <inkml:trace contextRef="#ctx0" brushRef="#br0" timeOffset="-10227">13253 1794 288 0,'0'0'177'15,"0"0"-43"-15,0 0-17 16,0 0-29-16,0 0-1 0,0 0-25 15,9-46-2-15,-9 43 11 16,0 0-23-16,0 3 12 16,0 0-9-16,0 0-27 15,9 0 13-15,-9-3-13 16,0 3-13-16,0 0 16 16,9-2-26-16,0-2 5 15,5 2-6-15,-5-4 5 16,0 3-9-16,-9 3 4 15,0 0 0-15,9-3-6 16,-9 3-1-16,0-3 1 16,9-4 3-16,-9 6 2 15,0-2-2-15,0 3 3 0,0 0 0 16,0 0-1 0,0 0 4-16,0 0-3 0,0 0 11 15,0 0-10-15,0 0 20 16,0 0-20-16,0 0 2 15,0 0-1-15,0 3-2 16,9 20 0-16,0 11 11 16,13 9-9-16,5 8 28 15,-5 7-13-15,5 8-11 16,-9-1 18-16,14 7-21 16,-23-3 4-16,9 2 8 15,-9 3-11-15,-9-2 12 16,13-1-16-16,-13-1 2 15,0-14 3-15,0-5 2 0,0-8-7 16,0-9 7-16,0 0-4 16,0-8 21-16,0-6-15 15,0-8-7-15,0-7 10 16,0-5-5-16,0 0-6 16,0 0 3-16,0 0 4 15,0 0 4-15,0 0-10 16,0 0 2-16,0 0 11 15,0 0-10-15,0 0 0 16,0 0-4-16,0 0 9 16,0 0-16-16,9 0 6 15,9 0-6-15,13 0 1 16,23 0 6-16,27 0-1 0,13 0 0 16,23-8 9-16,17-9-11 15,32 0 3-15,-13 0-1 16,4 2 0-16,-22 1 0 15,-10 5 0-15,-8 0 0 16,18 4-2-16,-1 0-6 16,14 0 8-16,5 4 0 15,-5-3-5-15,-23 2 0 16,-21 2 5-16,-6 0 0 16,-12 0-1-16,-28 0-6 15,0 0 7-15,-17 0 0 16,-5 0-6-16,-5 6 9 0,-13-5-3 15,0 4 0 1,-5-5 7-16,-4 0-7 0,-9 0 0 16,9 0 0-16,-9 0 2 15,0 0 6-15,0 0-8 16,0 0 5-16,0 0 1 16,0-5-3-16,0-8-3 15,0-1 0-15,0-4-2 16,0-1 6-16,0-4-4 15,0-9 0-15,0-4 7 16,0-7-9-16,0-9 2 16,0-5 0-16,0-6 2 15,0-3 4-15,-31 0-6 0,22 3 0 16,-9 3 8 0,18 5-3-16,0 2-5 0,0 4 0 15,0 3-3-15,0 3 9 16,0 6-6-16,-9 1 0 15,0-2 5-15,-13 1-1 16,13 5-4-16,0 1 0 16,0 3 1-16,-9 1 5 15,4 7-6-15,5 4 0 16,9 1 5-16,-9 7-9 16,0-1 4-16,0 3 0 15,-13 1-9-15,4-4 6 16,-9 0 2-16,-40-2 1 15,-23 2-5-15,-36-2-4 0,-17 2 9 16,-23-2-9-16,-18 3 5 16,0 2-58-16,0 6-43 15,0 0-94-15,31 20-178 16,28 14-376-16</inkml:trace>
  <inkml:trace contextRef="#ctx0" brushRef="#br0" timeOffset="-9779">14810 1611 586 0,'0'0'115'0,"0"0"38"15,0 0-38-15,0 0 20 16,0 0-46-16,0 0-17 16,0 0-5-16,0-20-53 0,0 26-4 15,0 28-6 1,9 17 14-16,0 12 43 0,0 12-34 15,0 4-7-15,5 10 24 16,-5 8-44-16,0 3 19 16,-9 3-17-16,9-1 8 15,0-7-9-15,-9-8-1 16,0-16 0-16,9-17 1 16,-9-14 4-16,13-14-5 15,-13-12 0-15,9-12 5 16,-9-2-16-16,9 0 9 15,-9-4-40-15,0-28-41 16,-9-11-176-16,-40-3-253 16</inkml:trace>
  <inkml:trace contextRef="#ctx0" brushRef="#br0" timeOffset="-9433">13666 2054 712 0,'0'0'140'0,"0"0"-70"16,0 0 26-16,0 0-33 16,0 0-12-16,0 0-13 15,90-11-15-15,-32 2 18 0,10 0-14 16,-1 1 5-16,-18 0 11 15,1 4-36-15,-15 0 12 16,-3 4-5-16,-14 0-10 16,0 0 6-16,-9 0-10 15,-9 4 0-15,0 16 0 16,13 12 9-16,-4 8-9 16,9 11 3-16,-9 6 5 15,14 6-6-15,-14 3-2 16,0 0-133-16,-1-6-224 15</inkml:trace>
  <inkml:trace contextRef="#ctx0" brushRef="#br0" timeOffset="410350.729">1296 1962 36 0,'0'0'470'0,"0"0"-372"15,0 0 17-15,0 0 0 16,0 0-33-16,0 0-13 16,-134-2-8-16,134 2-2 0,9 0-11 15,40 0-38 1,27 0 30-16,41-4 1 0,40-7-18 15,27-4 14-15,18 2-36 16,9-5 11-16,-5 7-10 16,-13 0 8-16,-32 5-6 15,-21 6-4-15,-15 0 0 16,-13 0 3-16,-13 0-3 16,-23-3 0-16,-8-3 1 15,-19 0 10-15,-18 0-7 16,-13 1-4-16,-18 5 0 15,0 0-6-15,-40 0-72 16,-45 0-121-16,-14 0-76 16,-18 5-224-16</inkml:trace>
  <inkml:trace contextRef="#ctx0" brushRef="#br0" timeOffset="-17430">1251 2017 383 0,'0'0'120'0,"0"0"-16"16,0 0-12-16,0 0-22 15,0 0-34-15,0 0 4 16,0-16-32-16,0 16 9 15,0 0 2-15,0 0-8 16,0 0 29-16,0-1-21 16,0 1-9-16,0 0-5 15,0 0 3-15,0 0-15 16,0 0 7-16,0 0-49 16,0 0 28-16,0 0-11 15,0 0 30-15,0 0-12 16,0 0 21-16,0 0-7 0,0 0 7 15,0 0 5-15,0 0 48 16,0 0-20-16,0 0-2 16,0 0 22-16,0 0-37 15,0 0 7-15,0 0-21 16,0 0-1-16,0 22-3 16,0 13 25-16,0 2 3 15,0 5 27-15,0 5-43 16,0 4 16-16,0 6-12 15,0 3-18-15,0 3 20 16,0 6-23-16,0 5 0 16,0 4 4-16,0-6 5 15,9-2-9-15,-9-19 5 0,9-13 8 16,-9-13-9-16,9-10-4 16,-9-10 0-16,0-1-5 15,0-4 14-15,0 0-9 16,0 0 2-16,0 0 7 15,0 0 6-15,0 2-15 16,0-2 4-16,0 0-8 16,0 0 9-16,0 0-5 15,9 0 0-15,-9 0 8 16,0 0-13-16,0 0 5 16,0 8 0-16,9-2-7 15,0 3 14-15,5-3-7 0,-14-3 0 16,9-1 12-16,0 1-18 15,0 0 6-15,0 0 0 16,13-3-1-16,5 0 10 16,0 0-9-16,31 0 2 15,14 0 8-15,13 0-4 16,9-11-6-16,14-3 0 16,-9-1-3-16,17 1 8 15,-12-1-5-15,21-4 0 16,-17 4 8-16,18 1-6 15,-19-1-2-15,19 7 0 16,-18-1-9-16,4 1 17 0,-5 2-8 16,1 0 0-16,-14 4 5 15,-4-4-9-15,-5 0 4 16,-8 0 0-16,3 0-7 16,-12 4 13-16,-10 2-6 15,9 0 0-15,1 0 5 16,8 0-7-16,-18 0 2 15,9 0 0-15,-17-3-6 16,-10 3 11-16,-13-3-5 16,0 3 0-16,-13 0 4 15,3 0-9-15,-8 0 5 16,-9 0 0-16,0 0-9 16,0 0 16-16,0-3-7 0,0 0 0 15,0 3 10-15,0-2-2 16,0-7-8-16,0 0 0 15,0-5 0-15,0-1 3 16,0-1-3-16,0-4 0 16,0-7 13-16,0-1-7 15,0-3-6-15,0-2 1 16,0-5 11-16,0 0-3 16,0-5-9-16,0 3 0 15,0-4 12-15,-9 2-3 16,0 2-8-16,1 1-1 15,8 5 12-15,-14-1-6 0,14 1-6 16,-9 2 5 0,9-2 9-16,0-1-14 15,0 7 0-15,0-1 0 0,0 4 0 16,0 5 5-16,-9 2-5 16,0 7 0-16,9 0 13 15,-9-1-12-15,-9 1-1 16,18-1 0-16,-13 4 0 15,13-1 6-15,-9-3-6 16,0 4 0-16,0-6 8 16,0 2-10-16,-14-4 2 15,5-2 0-15,-17 1-12 16,-15 3 12-16,-17 0 0 0,-32 10-2 16,-17 4-3-1,-46 0-7-15,-35 23-36 0,-14 23-113 16,0 2-127-16,18 1-438 15</inkml:trace>
  <inkml:trace contextRef="#ctx0" brushRef="#br0" timeOffset="-16881">2642 2005 176 0,'0'0'570'0,"0"0"-448"15,0 0 32-15,0 0-21 16,0 0-9-16,0 0-44 15,18-54-58-15,-18 54 6 16,23 0-28-16,-5 32 0 16,8 12 14-16,-3 11-1 15,4 11 4-15,-9 5 17 16,-5 10-34-16,-4-1 27 16,0 3-27-16,-9-6 5 15,9-6-4-15,-9-8 3 16,9-17-4-16,0-15 0 15,-9-7 11-15,0-13-22 0,0-6 11 16,0-2-87 0,0 0-58-16,-9-3-188 0,-18 0-532 15</inkml:trace>
  <inkml:trace contextRef="#ctx0" brushRef="#br0" timeOffset="-16290">1704 2385 573 0,'0'0'160'0,"0"0"-36"16,0 0-6-16,0 0-4 15,0 0-39-15,0 0-8 16,-8-56-27-16,8 56-18 16,0 0 8-16,0 0-27 15,0 0 2-15,0 0 3 16,0 0 1-16,0 0 1 15,0 0-9-15,0 0 2 16,0 0 7-16,0 0-10 16,0 0 0-16,0 0-1 0,0 0-9 15,0 0 6-15,0 0 4 16,0 14 0-16,17 0 0 16,10 3 2-16,5 3-2 15,8 0 2-15,-4 6 6 16,-5-1-8-16,5 1 0 15,-4 6 0-15,4-7-3 16,-14 1 4-16,-13-6-1 16,0-3 0-1,0-5 7-15,-9 0-11 0,0-2 4 16,0 2 0-16,0-3-2 16,-18-4 9-16,-13-2-7 0,-14 0 9 15,-5-3-4-15,10 0-10 16,-9 0-43-16,13-3-101 15,13-20-68-15,5-10-124 16</inkml:trace>
  <inkml:trace contextRef="#ctx0" brushRef="#br0" timeOffset="-16220">1704 2385 323 0</inkml:trace>
  <inkml:trace contextRef="#ctx0" brushRef="#br0" timeOffset="-16139">1704 2385 323 0,'95'-123'149'0,"-82"106"3"0,5 6-24 0,0 2-14 0,0 1-39 15,22-1-31-15,19 6-37 16,17 0-7-16,14 3 0 16,-5 0-56-16,-27 3-493 0</inkml:trace>
  <inkml:trace contextRef="#ctx0" brushRef="#br0" timeOffset="-14912">7757 1682 498 0,'0'0'151'0,"0"0"-28"15,0 0-38-15,0 0 24 16,0 0-37-16,0 0-31 16,0 0 6-16,-45-12-40 15,54 12 7-15,36 0-12 16,36 0 7-16,36 0 19 15,26 0-27-15,41 0 1 16,18-4 7-16,31-6 0 16,1-8-6-16,8 2 3 15,-22-1 2-15,-36 3 0 16,-27 5-8-16,-45 6 0 0,-22 3 3 16,-54 0 2-16,-14 0-5 15,-13 0 0-15,-9 0-3 16,0 0 2-16,-9 12-109 15,-49 8-47-15,-1-4-156 16</inkml:trace>
  <inkml:trace contextRef="#ctx0" brushRef="#br0" timeOffset="-13567">7847 1771 357 0,'0'0'168'15,"0"0"-28"-15,0 0 19 16,0 0-66-16,0 0 2 16,0 0-22-16,-32-20-39 15,32 20 3-15,0 0-25 16,0 0-12-16,0 0 0 0,0 0 0 15,0 16 0-15,0 13 12 16,0 5-8-16,0 7 31 16,0 0-1-16,0 3 5 15,0 5 4-15,0 3-30 16,0 2 13 0,0 6 1-16,0 9-23 0,0 2 21 15,0 8-15-15,0 8-3 16,0-4 17-16,0 0-17 15,9-19 1-15,5-8-7 16,-5-19 9-16,0-11-7 16,9-12-3-16,-9-8 0 15,-9-4-1-15,0-2 5 16,0 0-4-16,0 0 7 16,0 0-3-16,13 0 11 0,-13 0-15 15,18 0 5-15,18 0-3 16,13 0 4-16,28-8-6 15,39-4 0-15,32-2 4 16,45 0-7-16,27 0 3 16,5-1 0-16,-24 9-5 15,-35 6 8-15,-31 0-3 16,-27 0 0-16,-14 0 5 16,-4 4-5-16,13-2 0 15,-4-2 0-15,8 0-6 16,-12 0 10-16,-6 0-4 15,-12 0 0-15,-1 0 2 0,-18 0-2 16,9 0 0-16,-17 0 0 16,-1 0-8-16,-22 0 10 15,-5 0-2-15,-13 0 0 16,-9 0 6-16,0 0 0 16,0 0-6-16,0 0 2 15,0 0 2-15,0 0 0 16,0-2-4-16,0-4 0 15,0-3 5-15,0 4-8 16,9-7 3-16,-9 1 0 16,9-8-4-16,-9 6 6 0,0-10-2 15,0 1 4 1,0-9 3-16,0-10 1 0,0-5-8 16,0-2 3-16,0-9 12 15,0-6-9-15,-9 0-1 16,0-6-5-16,0 3 10 15,-4 3-6-15,4 0-4 16,0 7 3-16,0 1-2 16,0 4 2-16,0-1-3 15,-4 0 0-15,4 4 9 16,0-1-10-16,-9 6 1 16,9 9 0-16,-5 9-7 15,5 10 12-15,0 6-5 16,9 7 0-16,0-1 7 0,0 3-12 15,-9-4 5 1,9-1 0-16,-9-1-10 0,-8-1 9 16,-15 0 1-16,-8-4 0 15,-28 5-8-15,-17 3-3 16,-31 3 11-16,-19 0-15 16,0 0 3-16,1 15-55 15,-5 14-56-15,35 5-100 16,15 4-185-16</inkml:trace>
  <inkml:trace contextRef="#ctx0" brushRef="#br0" timeOffset="-13108">9238 1865 496 0,'0'0'184'0,"0"0"-18"0,0 0 3 16,0 0-38-16,0 0-39 15,0 0-5-15,-36-63-43 16,22 63-19-16,14 0-25 16,0 20 12-16,-9 32-12 15,0 19 13-15,9 18 7 16,-8 3 24-16,8 5-31 16,0-3 14-16,0 3-16 15,0-8-2-15,0-6-5 16,0-12-4-16,8-13 0 15,1-13 3-15,-9-14 1 16,0-5-4-16,0-11 0 16,0-10-6-16,0 1-17 0,-26-6-66 15,-15 0-104 1,-8-3-153-16,4-20-381 16</inkml:trace>
  <inkml:trace contextRef="#ctx0" brushRef="#br0" timeOffset="-12669">8444 2114 568 0,'0'0'168'0,"0"0"-18"16,0 0-7-16,0 0-14 0,0 0-33 15,0 0-34-15,-18-63-21 16,18 63-39-16,0 0 7 16,0 0-9-16,-9 8 0 15,0 21-3-15,0 3 4 16,-5 10-1-16,5 7 1 16,9 8 9-16,0 1-10 15,0-4 0-15,0-6 1 16,41-7-4-16,8-13 4 15,9-14-1-15,10-8 6 16,-19-6-1-16,-4 0 6 16,-5-14-6-16,-22-9-5 15,-9-3 22-15,5 0-3 0,-14-2 27 16,0 0-18 0,-32-1-26-16,-26 9-2 0,-9 8-2 15,-10 12-22 1,19 0-25-16,9 43-131 0,49 3-247 15</inkml:trace>
  <inkml:trace contextRef="#ctx0" brushRef="#br0" timeOffset="11953">3988 1508 328 0,'0'0'412'15,"0"0"-277"-15,0 0-36 16,0 0 28-16,0 0-37 16,0 0-37-16,0 0 5 15,0 0-44-15,0 0 20 0,0 0-3 16,0 0-20 0,0 0 28-16,0 0-14 0,0 0 2 15,0 0 15-15,0 0-27 16,0 0 18-16,0 0-5 15,0-3-20-15,0-6 29 16,0-2-34-16,0-4-2 16,0-2 12-16,0-3-3 15,0-5-7-15,0-9-3 16,9-7 9-16,18-4-12 16,5 5 3-16,-6 2 0 15,-8 6 2-15,5 6 9 16,-14 4-10-16,9 2-1 15,4 3 4-15,-13 0-5 0,9-6 1 16,23-5 0-16,-15-7-1 16,33-7 3-16,8-1-2 15,-9-1 0-15,1 11 4 16,-10 1-9-16,-22 12 5 16,-5 5 0-16,-13 4 14 15,9 0-6-15,0-7-1 16,14-1-7-16,4-7 9 15,4 3-17-15,9-3 8 16,1 4 0-16,8 2-4 16,-22 2 12-16,4 7-8 15,-4 2 0-15,-13 4 4 16,4-5-12-16,-5 5 8 0,-4 0 0 16,18-4-3-16,4-3 12 15,19 4-9-15,-10-4 0 16,18 3 5-16,0 1-14 15,1 3 9-15,-1 1 0 16,-9 4-6-16,1 0 15 16,-10 0-9-16,0 0 0 15,-13 0 1-15,5 0-10 16,8 0 9-16,9 12 0 16,-4-4-3-16,5 4 14 15,-1 2-11-15,0 1 0 16,-8 1 5-16,-1 2-14 0,-13-1 9 15,4 3 0-15,1 0-6 16,-6 3 12-16,6-3-6 16,8 3 0-16,-4 2 6 15,13-2-12-15,-8 3 6 16,-1-6 0-16,0 0-5 16,-13-3 14-16,-4 1-9 15,-5-5 0-15,4 11 5 16,-4-2-15-16,13 3 10 15,-4 8 0-15,14-4-5 16,8 5 17-16,-9-5-12 16,10-1 0-16,-10-3 5 15,-13 1-14-15,-5-2 9 0,-4 1 0 16,-4-6-5-16,4 2 10 16,-9-4-5-16,4-2 0 15,-13-2 8-15,9-3-15 16,-9-5 7-16,-9 0 0 15,9-5-4-15,-9 0 12 16,13 0-8-16,-13 0 0 16,0 0 6-16,0 0 2 15,0 0-7-15,0 0 2 16,0 0 36-16,0 0-30 16,0 0 18-16,0-5 2 15,0-18-24-15,0-8 16 16,-13-7-21-16,-5-1 0 15,0 1-4-15,-13 1 17 0,13 0-13 16,0 8 0-16,9 1 5 16,-14 8-11-16,5 5 6 15,18 7 0-15,0 6-2 16,0-2 10-16,0 0-8 16,0 4 0-16,0 0 6 15,0 0-13-15,0 0 7 16,0 0 0-16,0 0-10 15,0 0 9-15,0 0-2 16,0 0 3-16,41 8-11 16,35 17 2-16,0 9 9 15,9 0 0-15,-13 4-5 16,-4-2 11-16,-33 2-6 16,-26 2 0-16,-9 6-5 15,-26 3-7-15,-91 2 8 0,-36 0-64 16,-31-5-57-16,-22-9-134 15,13-9-526-15</inkml:trace>
  <inkml:trace contextRef="#ctx0" brushRef="#br0" timeOffset="16167">9915 1264 693 0,'0'0'138'16,"0"0"-63"-16,0 0 50 15,0 0 1-15,0 0-59 16,0 0-1-16,0 29-5 16,0-27-19-16,0-2 15 15,0 4-30-15,0-4-5 16,0 0 20-16,0 0-34 0,0 0 16 15,0 0 4-15,0 0-22 16,0-14 17-16,0-12-22 16,0-2-1-16,-9-4 19 15,0-2-15-15,9-1 7 16,0-2 5-16,0 0-13 16,0 0 13-16,0-3-16 15,0 3 0-15,0 5-1 16,0 1 6-16,0 2-5 15,9 3 0-15,0 1 8 16,0-1-11-16,14 3 3 16,-5 0 0-16,0 0-6 15,0 6 11-15,-5 0-5 16,5 3 0-16,-9-3 10 0,0-1-15 16,13-2 5-16,5-2 0 15,-9-1-4-15,14-3 7 16,-14 6-3-16,-1 0 0 15,6 2 8-15,4 1-10 16,-18-3 2-16,22-2 0 16,-13 1-5-16,14-1 9 15,-14-1-4-15,8 0 0 16,-3 0 9-16,4 1-12 16,4 1 3-16,-4 1 0 15,14 3-9-15,-6 4 14 16,-3 3-5-16,-5 5 0 15,-5-1 6-15,-4 1-10 0,0-2 4 16,13 1 0-16,5 1-9 16,23 2 11-16,30 3-2 15,6 0 0-15,21 0 3 16,-8 0-8-16,-5 6 5 16,-13 9 0-16,-23 1-12 15,1 4 13-15,-19-2-1 16,0 2 0-16,-13-3 8 15,13 3-12-15,10 0 4 16,8 5 0-16,0 1-6 16,10 0 10-16,12 0-4 15,-12-1 0-15,8 4 6 16,-4 5-7-16,-5 0 1 0,9 4 0 16,-4-4-9-16,-14 0 14 15,1-2-5-15,-10-1 0 16,9-2 11-16,-8-1-13 15,-15-5 2-15,6 0 0 16,-10-5-6-16,-13-2 11 16,4 1-5-16,-4-2 0 15,-4-3 7-15,-5-1-9 16,0 0 2-16,-9 1 0 16,4-4-6-16,5-2 10 15,-9 0-4-15,-9-4 0 16,9 2 7-16,0-2-10 0,0 4 3 15,-9-3 0-15,13 0-4 16,-4-1 8-16,-9 2-4 16,0-4 0-16,0 0 7 15,0 0-1-15,0 0-6 16,0 0 0-16,0 0 34 16,0-20-19-16,0-9 2 15,0-2 1-15,0-4-14 16,0-1 12-16,-31-5-16 15,13 4 1-15,-22-4-1 16,13 5 7-16,-14 1-7 16,14 7 0-16,-13 2 8 15,13 9-10-15,5 4 2 0,13 12 0 16,9 1-4-16,0 0 4 16,0 0-3-16,0 0 2 15,31 0-20-15,19 19 16 16,26 19 4-16,27 2 1 15,14 5 1-15,-10 1 5 16,-8 0-6-16,-32 2 0 16,-31-5 5-16,-13 4-6 15,-23-2 1-15,0 3-7 16,-81 4 2-16,-54 2-41 16,-40 4-46-16,-18-10-84 15,0-5-330-15</inkml:trace>
  <inkml:trace contextRef="#ctx0" brushRef="#br0" timeOffset="18381">15748 982 642 0,'0'0'187'16,"0"0"-77"-16,0 0 57 15,0 0-30-15,0 0-61 16,0 0-4-16,0 0-32 16,-40-34 8-16,22 8 8 15,0-5-32-15,-5-4 17 0,5-8-12 16,9-6-17-1,0 3 21-15,9-4-31 0,0-4 11 16,0 1-3-16,9-1 0 16,9 0-8-16,14 5-2 15,-5 6 1-15,4 1 0 16,-13 4-1-16,9 4 0 16,4 5-3-16,-4 4 9 15,5 5-8-15,4 0 2 16,-5 5 0-16,9 6-9 15,5 1 9-15,-4 8 0 16,8 0-2-16,27 0 9 16,10 0-7-16,21 20 0 0,10 8 0 15,-9 7-4 1,8-1 5-16,-13 3-1 0,-4 7 0 16,-5-2 11-16,-13 1-10 15,4 3-1-15,1 3 2 16,-6-6-7-16,6 0 5 15,-1-1 0-15,-4-5-1 16,-5 3 12-16,0-3-11 16,-9-2 0-16,-8-1 2 15,-10-6-14-15,-8-7 12 16,-6-1 0-16,6-4-2 16,-14-1 12-16,4-3-10 15,-4-2 0-15,-4-3 1 16,-15-4-3-16,1-1 2 0,0-2 0 15,-9 0 2-15,0 0 10 16,0 0-4-16,0 0 5 16,0 0-3-16,0 0 33 15,0-12-29-15,0-15-1 16,-18-11-3-16,-4-5 0 16,-5 3-4-16,9 3-6 15,-4 6 5-15,4 7-6 16,9 5 1-16,0 4 0 15,9 7-1-15,-9 2 10 16,9 4-10-16,0 2 1 16,0 0-1-16,0 0-11 15,0 0 8-15,0 0-6 0,9 0 9 16,18 11-16 0,22 20 16-16,-8 10 1 0,3 1 0 15,-3 8-7-15,-1-2 7 16,-13-3 0-16,4 1-1 15,-22-6 9-15,-9-5-14 16,0 1 6-16,-58-4-32 16,-50-3-31-16,-58-1-58 15,-18-3-127-15,14-1-472 16</inkml:trace>
  <inkml:trace contextRef="#ctx0" brushRef="#br0" timeOffset="19910">20728 853 742 0,'0'0'194'0,"0"0"-61"16,0 0 57-16,0 0-76 15,0 0-15-15,0 0-22 0,0 0-39 16,0 0 22-16,0 0-25 16,0 0-1-16,0 0 15 15,0 0-38-15,0 0 22 16,0-3-8-16,0-9-19 15,0-8 30-15,0-9-33 16,0-5-1-16,0-5 11 16,0-9-4-16,0-7-3 15,-9-11-6-15,9 0 7 16,0 1-16-16,0 6 9 16,0 9 0-16,0 10 0 15,9 3 9-15,0 2-9 0,14 4 0 16,-5 5 3-1,0 6-11-15,-9 3 8 0,13 2 0 16,-4 7-4-16,-9-3 11 16,22-1-7-16,5 1 0 15,23-4-8-15,8 5-2 16,0 0 10-16,23 8 0 16,-23 2-7-16,-8 0 9 15,-1 0-2-15,0 0 0 16,1 14 3-16,8 0-13 15,18 3 10-15,14 3 0 16,18 0-4-16,-5 0 14 16,4 4-10-16,10-1 0 0,-9 8 0 15,-10 0-7 1,-21 1 7-16,3-1 0 0,6 4-3 16,-19-1 12-1,23 5-9-15,-1-1 0 0,-4-1 5 16,5 0-12-16,-14-5 7 15,-8-7 0-15,-10 1-2 16,-9-6 10-16,1-6-8 16,-19 1 0-16,0-4 3 15,-4 0-11-15,-4 1 8 16,-5 0 0-16,4-4-3 16,-4 4 10-16,-9-4-7 15,4 0 0-15,-13-1 5 16,0-5-12-16,-9 1 7 0,0 0 0 15,0-3-5-15,0 0 14 16,0 0-9-16,0 0 0 16,0 0 5-16,0 0-7 15,0 0 3-15,0 0-1 16,0-3 7-16,-27-17 2 16,5-8-9-16,-14-7 0 15,5 2 3-15,-10-5-7 16,14 0 4-16,-13 1 0 15,13 3-2-15,-4 6 10 16,13 5-8-16,0 5 0 16,18 7 5-16,-9 6-13 15,9-2 8-15,0 4 0 16,0 3-5-16,0 0 13 16,0 0-8-16,0-2 0 0,0 2 1 15,0 0-13-15,0 0 10 16,9 0-10-16,18 22 9 15,22 19-1-15,9 10 4 16,10 3 0-16,-10 1 5 16,-9 5-11-16,-13 0 6 15,-13 3 0-15,-23 3-6 16,-32 2 4-16,-102 7-23 16,-68-1-127-16,-72-5-191 15</inkml:trace>
  <inkml:trace contextRef="#ctx0" brushRef="#br1" timeOffset="48515">26319 1452 204 0,'0'0'76'0,"0"0"-12"0,0 0-25 0,0 0-12 16,0 0-27-16,0 0-25 15,0 35-21-15,0-17-80 16,0 2-87-16</inkml:trace>
  <inkml:trace contextRef="#ctx0" brushRef="#br1" timeOffset="53225">26193 1617 126 0,'0'0'211'0,"0"0"-120"15,0 0 28-15,0 0-60 16,0 0-40-16,0 0 28 15,41-81-29-15,-5 61-8 16,4 3 13-16,-13 5-12 16,4 4-11-16,-22 8 0 15,9 0-1-15,-18 0-10 16,14 29 7-16,-14 11 0 16,0 9-7-16,-14-1 16 15,-13-2-5-15,9-6 0 16,-13-8 6-16,13-8-10 15,18-12 4-15,-9-3 0 16,9-9 11-16,0 0-10 16,0 0 25-16,0-23-22 15,18-17 2-15,22-9 12 0,5-5-6 16,5 0-2-16,-1 11 3 16,-22 11-3-16,-5 18-7 15,-22 11 17-15,0 3-17 16,0 0-6-16,0 23-12 15,0 14 15-15,0 1-4 16,0 1 9-16,0-4-5 16,0-9 0-16,0-6 7 15,0-9-7-15,0-8 0 16,9-3 0-16,0 0-1 16,9 0 10-16,14-6-8 15,-14-16-1-15,13-4 9 16,-13-3-7-16,0 4-2 0,-9 2 0 15,4 8 4-15,-13 7 5 16,0 4-4-16,0 4-5 16,0 0 4-16,0 0-12 15,0 0-6-15,0 4 10 16,0 19-7-16,0 5 21 16,0 3-10-16,0-3 0 15,0-4-16-15,0-7 15 16,0-11-34-16,18-6 19 15,0 0 9-15,14-3 14 16,-6-23-7-16,6-2 13 16,4-4-9-16,-5-2 21 0,-13 2-14 15,0 6 16 1,-9 10 15-16,5 7-12 0,-14 9 12 16,0 0-42-16,0 0-14 15,0 20 1-15,-14 23 12 16,5 2 2-16,0 4-1 15,9-12 5-15,0-8-5 16,0-10 0-16,0-9-8 16,18-8 3-16,4-2 3 15,-4 0 2-15,0-14 10 16,-4-18-2-16,13-7-7 16,-9-7-1-16,-9 0 4 15,4-2 1-15,-4 7-3 16,-9 5 10-16,0 12 19 15,0 13-21-15,0 5 9 0,0 6-19 16,-9 0-18-16,-13 37 12 16,-5 20 6-16,9 15 0 15,4 0 6-15,14-9-1 16,0-9-10-16,32-15-6 16,17-15-41-16,-4-13 40 15,13-11-10-15,-8 0 22 16,-1-25-4-16,0-16 10 15,-13-7-6-15,-4-9 18 16,-23-6-14-16,0-3 28 0,-9 6-9 16,0 12 4-1,0 15 21-15,-9 19-12 0,-23 14 14 16,14 0-50-16,-18 32 0 16,-13 25 2-16,9 14-2 15,13 4 0-15,27-4-1 16,0-8 1-16,67-17-4 15,9-17-11-15,23-18-76 16,-5-11-46-16,-26-3-287 16</inkml:trace>
  <inkml:trace contextRef="#ctx0" brushRef="#br2" timeOffset="67911">2391 1684 527 0,'0'0'282'0,"0"0"-116"16,0 0 4-16,0 0-47 15,0 0-25-15,0 0-47 16,0 0 10-16,-9-93-21 16,-13 67-16-16,-5-5 6 15,-14-4-25-15,-4 1 9 16,-4-3-8-16,-9-1 2 15,-1 4 1-15,1 3-9 16,18 8 0-16,4 6 2 0,4 9-1 16,14 1-1-16,9 7 0 15,9-2 3-15,0 2-9 16,0 0 6-16,0 0 0 16,0 0-12-16,0 0 11 15,0 0 1-15,0 0 0 16,0 0-3-16,0 11 0 15,0 15 3-15,0 0 0 16,0 2-4-16,0-2 5 16,18-1-1-16,0-2 0 15,14-4 6-15,-14-6-12 16,4-5 6-16,-13-4 0 16,0-2-9-16,-9-2 15 0,0 0-6 15,0 0 9 1,0 0-5-16,0-22 11 0,-9-13-15 15,-22-2 1-15,4 0 10 16,-5 2-6-16,14 4-1 16,-13 5-2-16,13 3 6 15,0 6-7-15,0 6-1 16,5 5 0-16,4 3-7 16,9 3 7-16,0 0 0 15,0 0 0-15,0 0 1 16,0-3-10-16,0 3 9 15,0 0-3-15,0-2-4 16,22-2-5-16,14-2 12 16,22-4-3-16,10-9 10 0,-1 3-21 15,14-7 8-15,-14 6-55 16,-22 11-59-16,-45 6-190 16,-18 0-677-16</inkml:trace>
  <inkml:trace contextRef="#ctx0" brushRef="#br2" timeOffset="70312">0 987 241 0,'0'0'395'0,"0"0"-294"16,0 0 30-16,0 0 4 0,0 0-44 15,0 0-11-15,0 0 6 16,-18 23-30-16,36-23 5 16,13-23-21-16,9-20 1 15,-4-16 2-15,14-16-26 16,-10-8 5-16,-4-8 0 15,-5-9-15-15,-22-6 22 16,0 3-23-16,-9 12-2 16,0 22 14-16,0 26-14 15,0 17 6-15,-9 11-7 16,9 13 4-16,-9 2-13 16,9 0 6-16,-22 20-20 15,13 48 18-15,-9 27-4 0,9 16 6 16,0-5 0-16,-5-6 6 15,14-11-12-15,0-14 6 16,0-12-16-16,0-21 9 16,0-13-23-16,0-13 14 15,0-10 9-15,0-2-3 16,14-4 5-16,4 0 5 16,0-12 0-16,0-16 5 15,13-7 2-15,-4 1-6 16,-4 2-1-16,-6 13 4 15,15 10-14-15,-14 9 10 16,9 0-13-16,-5 3 12 0,14 19-22 16,-5 6 5-16,-13 0-4 15,0-7-18-15,5-3 25 16,-5-4-12-16,-9-11 21 16,9-3 0-16,-5 0 5 15,5 0 1-15,0-20 13 16,0-15-13-16,-5-7 27 15,5-9-14-15,-9-10 3 16,0-2 15-16,0 0-28 16,-9 9 14-16,0 16 0 15,0 20-15-15,0 8 26 16,-18 10-28-16,9 0-3 16,0 6 2-16,-13 37-12 0,13 12 13 15,0 10 0 1,9-5 4-16,0-9-15 0,0-8 9 15,31-14-21-15,-4-12 16 16,14-5-18-16,-5-9 25 16,4-3-1-16,9 0 2 15,-13-15 4-15,5-17-5 16,-1-2 0-16,-4-5 5 16,4-1 3-16,-13 3-8 15,-4 11 0-15,-5 11 4 16,-18 12-11-16,9 3 7 15,0 0-8-15,13 0 4 0,-13 18-11 16,0 8 12 0,9-4-2-16,-18-2-14 0,9-5 19 15,4-4-12-15,-13-8 12 16,9-3-1-16,-9 0 7 16,0 0-5-16,0 0 16 15,0-12-15-15,0-10 12 16,-31-1-13-16,13-3 5 15,0 4 10-15,-13 4-15 16,13 3 12-16,0 9-8 16,4 6 0-16,5 0-10 15,0 0-3-15,-9 24 8 16,-4 21-10-16,4 4 13 0,0 3-3 16,18-7 0-1,0-8-17-15,0-8 8 0,0-9-15 16,0-11 8-16,9-7 12 15,9-2 5-15,13 0-1 16,-13-11 10-16,23-18-8 16,-23-2 16-16,0-3 2 15,4-1-9-15,-13 4 11 16,9 8-21-16,-18 12 7 16,9 8-7-16,-9 3 1 15,0 0-4-15,0 11-19 16,9 20 16-16,4 9-1 15,5-3 9-15,0-5-3 16,0-9 0-16,5-9 1 0,-5-5 3 16,-1-9-4-16,-3 0 0 15,13 0 12-15,0-9-9 16,4-16 5 0,-4-4-7-16,5-2 8 0,-6-1-10 15,6-2 1-15,-5 11 0 16,-18 3 2-16,13 9-2 15,-13 11-3-15,-9 0 3 16,9 0-20-16,9 2 19 16,-18 21-12-16,14-3 9 15,-5 0 0-15,-9-8-9 16,0-4 13-16,0-5-4 16,0-3 8-16,0 0 0 0,0 0 0 15,0 0 5 1,0-5 19-16,-9-13-24 0,-14-4 2 15,-4-1 7-15,5 5-12 16,4 2 13 0,0 10-11-16,9 3-2 0,9 3-1 15,-9 0-7-15,-14 14-1 16,6 23 5-16,-1 12 4 16,-5 8-8-16,14-2 7 15,0-2-11-15,9-4 9 16,0-11-19-16,0-13 10 15,0-11 6-15,27-11-3 0,-4-3 8 16,12 0 6 0,6-34-2-16,-1-16 21 0,5-12-4 15,-5-12 5-15,10-12 4 16,-23-9-14-16,4-4 16 16,-22 1-16-16,0 15-7 15,-9 21 16-15,0 23-19 16,0 15 17-16,-18 18-10 15,18 6-12-15,-9 20-2 16,-13 46-21-16,4 27 22 16,0 9 5-16,18-3-4 15,0-7-1-15,0-15 0 16,18-11-18-16,9-17-6 0,13-15-24 16,9-19-3-1,19-15-7-15,-1-6-57 0,9-35-87 16,-26-7-172-16</inkml:trace>
  <inkml:trace contextRef="#ctx0" brushRef="#br1" timeOffset="82026">2391 3718 586 0,'0'0'195'15,"0"0"-7"-15,0 0-46 16,0 0-16-16,18-152-25 15,-18 126-22-15,0 7 19 16,0 1-52-16,0 4 5 16,0 2 0-16,0 7-28 15,0 2 21-15,0 3-22 16,0 0-18-16,0 0 0 16,0 0-4-16,0 14-8 15,0 35-7-15,0 17 15 16,0 8 8-16,0 9-8 15,0-6 0-15,0-5-4 0,0-13 5 16,0-19-1-16,0-13 0 16,0-13 12-16,0-12-15 15,0-2 3-15,0 0 0 16,0 0 22-16,0-8-19 16,0-27 10-16,-27-9-13 15,-22-6 9-15,8 5-12 16,-4 9 3-16,14 15 0 15,13 6-13-15,9 12 10 16,-4 3-1-16,13 6-4 0,0 31-9 16,0 12-2-1,0 5 19-15,13-8-20 0,45-7 9 16,19-13 3-16,8-17 8 16,32-9-1-16,-1-6 12 15,10-31 1-15,-18-8-12 16,-23 1 0-16,-36 5 10 15,-22-4-1-15,-27 4-7 16,0 9-2-16,0 7 6 16,-27 8-15-16,-13 15-5 15,-10 0-47-15,6 18-37 16,-6 27-106-16,19 10-89 16,13 5-223-16</inkml:trace>
  <inkml:trace contextRef="#ctx0" brushRef="#br1" timeOffset="82784">1704 4667 424 0,'0'0'518'16,"0"0"-358"-16,0 0 11 0,0 0-63 16,0 0 1-16,0 0-58 15,-40-80-31-15,40 80 4 16,0 0-19-16,0 0-5 15,0 23 0-15,0 28 0 16,0 18 4-16,0 2-4 16,0-2 0-16,-9-16-5 15,9-11 15-15,0-14-10 16,0-17 0-16,0-8 5 16,0-3-3-16,0 0-2 0,0 0 0 15,0-17 54-15,0-26-28 16,0-22-4-16,0-18-22 15,0-9 10-15,0 6-2 16,0 15-8-16,0 14 0 16,0 20 14-16,0 17-9 15,0 14 15-15,0 6-5 16,0 0-3-16,0 0-24 16,0 0 6-16,18 16-16 15,22 25 16-15,19 16 12 16,8 11-6-16,0 1 0 15,-8 0 4-15,-1-4-15 16,-9-13 11-16,1-9-12 16,-14-14 2-16,-5-15-2 15,-13-8 12-15,0-6 0 0,13 0 7 16,-13 0-5-16,0-36 0 16,5-14 0-16,-14-24 16 15,0-18-8-15,-9-5-9 16,0 3 0-16,0 8 11 15,0 20-9-15,-18 18-3 16,-5 22 0-16,23 14-5 16,0 9 5-16,0 3-27 15,0 0-43-15,0 15-74 16,59 27 19-16,8 18-22 16,-18 6-136-16,1 10-169 15</inkml:trace>
  <inkml:trace contextRef="#ctx0" brushRef="#br1" timeOffset="83186">2660 4790 563 0,'0'0'309'16,"0"0"-142"-16,0 0-4 16,0 0-15-16,0 0-83 15,-85-152-2-15,67 141-21 16,-4 8-23-16,13 3 6 15,9 0-25-15,-18 0 0 16,9 6-10-16,-5 28 10 16,-4 15 0-16,18 5 0 15,0 0 5-15,0-2-13 0,32-12 8 16,4-17-6-16,4-6-2 16,9-11-2-16,-13-6 10 15,-4 0 0-15,-6-4 11 16,-3-24 1-16,-5-9-11 15,-9-9 0-15,-9-8 6 16,0 1 0-16,-9 3-7 16,-23 10 0-16,6 14 2 15,8 11-15-15,4 10-1 16,14 5-60-16,0 5-74 16,0 33-111-16,32 8 58 15,17 2-276-15</inkml:trace>
  <inkml:trace contextRef="#ctx0" brushRef="#br1" timeOffset="83811">3094 4790 717 0,'0'0'169'0,"0"0"19"0,0 0-34 15,0 0-62-15,0 0-15 16,0 0-38-16,-161-137-12 15,138 137-2-15,14 0-25 16,9 0 0-16,0 14-7 0,0 23 7 16,-9 11-13-1,9 4 13-15,0-4-18 16,0-4 14-16,9-13-43 0,23-11 25 16,-5-12 7-16,4-4 4 15,-4-4 9-15,0 0 3 16,4-20-1-16,-4-22 20 15,5-11-16-15,-5-13 18 16,-5-11 16-16,-13 0-27 16,0 0 33-16,-9 2-28 15,0 7-5-15,-9 19 23 16,-9 18-30-16,5 17 22 16,13 14-16-16,0 0-2 15,0 0-16-15,0 28-6 16,0 23 14-16,0 21-6 15,13 1 9-15,23 3-3 0,-5-5 0 16,5-10-15-16,-4-10 11 16,-5-18-31-16,-9-12 7 15,13-16 19-15,-13-5-7 16,4 0 16-16,-4-5 0 16,-9-23 9-16,0-10-3 15,0-5-6-15,5-2 0 16,-14 5 5-16,0 8 5 15,0 9-5-15,-23 12 7 16,5 8-4-16,0 3-16 16,-4 0 7-16,4 26 1 0,18 14-12 15,0 8 16 1,0 6-4-16,18 4 0 0,22-1-29 16,1-8 15-16,4-12-60 15,13-11-47-15,0-18-36 16,10-8-160-16</inkml:trace>
  <inkml:trace contextRef="#ctx0" brushRef="#br1" timeOffset="84741">9112 3249 701 0,'0'0'223'16,"0"0"-66"-16,0 0 8 15,0 0-53-15,-67-149-47 16,67 145 8-16,0 4-55 16,0 0-1-16,0 4-17 15,0 45-19-15,0 28 15 16,0 17 4-16,0 10 0 16,0-2 2-16,-9-7 8 15,9-16-10-15,0-10 0 16,0-23 5-16,0-17-9 15,0-18 4-15,0-8 0 16,0-3 11-16,0 0-6 16,0-30 12-16,-18-11-17 15,-13-7 9-15,-10 1-8 0,5 2-1 16,-4 10 0-16,13 12 10 16,5 8-3-16,13 7 0 15,9 8-7-15,0 0 0 16,0 0-6-16,0 23-8 15,0 17 14-15,22 6-4 16,5-3 10-16,13-4-6 16,5-7 0-16,13-11-9 15,14-13 1-15,-18-8 8 16,4 0 0-16,1-3 7 16,-19-23 3-16,1-2-6 0,-15-9 2 15,-8-1-1-15,-18 4 11 16,0 3-16-16,-9 8-8 15,-49 11 5-15,-9 12-79 16,-1 0-52-16,1 32-125 16,9 16-184-16</inkml:trace>
  <inkml:trace contextRef="#ctx0" brushRef="#br1" timeOffset="85386">8076 4555 845 0,'0'0'165'16,"0"0"-7"-16,0 0-41 15,0 0-1-15,0 0-55 16,0 0-23-16,-9-89-10 15,9 89-22-15,0 0-5 16,0 6-1-16,0 26-6 16,0 14-3-16,0 8 9 15,0 3 0-15,0-2-1 16,0-4 11-16,0-17-10 16,9-14 0-16,-9-11 5 15,0-9-8-15,0 0 8 0,0 0 2 16,0-35 21-16,0-18-24 15,0-20 18-15,0 0-10 16,0-4-9-16,0 4 4 16,13 16-7-16,-13 17 0 15,9 17 0-15,-9 13 12 16,0 10-14-16,0 0 2 16,9 0-23-16,9 16 23 15,22 30-19-15,10 12 19 16,8 7-4-16,0-8 11 15,-4-3-8-15,18-5 1 16,-18-12-15-16,-5-11 11 16,-17-12-11-16,-5-5 15 0,-18-9-9 15,13 0 20-15,-4-26-8 16,0-22 5-16,-9-13-4 16,-9-10 34-16,0-4-31 15,0 4 3-15,0 8 3 16,-18 17-2-16,9 18-1 15,-9 14-10-15,9 11-1 16,9 3-7-16,0 0-35 16,0 14-63-16,0 29-41 15,0 20 8-15,18 0-87 16,0 3-126-16</inkml:trace>
  <inkml:trace contextRef="#ctx0" brushRef="#br1" timeOffset="85760">8987 4675 692 0,'0'0'167'0,"0"0"21"0,0 0-45 16,0 0-41-16,0 0-27 16,0 0-43-16,-9-74-11 15,9 74-19-15,-9 0-1 16,0 3-2-16,-5 26-11 15,5 11 12-15,9 5 3 16,0 1-3-16,0-2 0 0,0-13-1 16,41-6 2-1,-1-13-3-15,5-9 2 0,-14-3 0 16,-4 0 5-16,5-6 0 16,-15-20-2-16,-8-11 14 15,0-9-8-15,-9-5 34 16,0-7-22-16,0 7-15 15,-9 2 5-15,-17 13-11 16,-6 12-5-16,14 13 4 16,9 11-23-16,0 0-51 15,9 23-130-15,0 17-29 16,18 5-109-16</inkml:trace>
  <inkml:trace contextRef="#ctx0" brushRef="#br1" timeOffset="86424">9722 4647 462 0,'0'0'310'0,"0"0"-147"0,0 0 16 16,0 0-53-16,-157-160-29 16,112 136-34-16,-4 11-38 15,9 4 11-15,4 9-36 16,4 0 8-16,14 5-18 15,1 30 6-15,3 8 4 16,14 9 0-16,0 2-9 16,0-3 9-16,40-11-26 0,1-9-1 15,4-10 20-15,4-16-9 16,-9-5 16-16,-4 0 6 16,-4-17 0-16,-5-20 6 15,4-12-7-15,-13-8 9 16,0-8 36-16,-5-10-31 15,-4-8 7-15,0 4 3 16,-9 1-22-16,0 18 20 16,0 17-13-16,-9 23-5 15,-13 14 19-15,22 6-28 16,0 0-3-16,-9 18-2 16,0 36-10-16,0 26 15 0,9 17 0 15,0-3 0-15,9-2-9 16,31-15 9-16,19-14-4 15,-1-17-4-15,0-24-14 16,10-13 19-16,-10-9 3 16,9-17 0-16,1-29 2 15,-19-8 5-15,-13-6-7 16,-14 0 0-16,-22-1 9 16,0 7-4-16,0 11-5 15,-22 12 0-15,-5 14 5 16,-13 11-4-16,22 6-1 15,-5 4 0-15,5 33-3 16,9 11-1-16,9 9 4 0,0-2 0 16,0-4-9-16,27-5 6 15,5-15-15-15,8-8-7 16,-4-12-56-16,13-11-1 16,1 0-85-16,-15-6-101 15,-3-30-454-15</inkml:trace>
  <inkml:trace contextRef="#ctx0" brushRef="#br1" timeOffset="96718">2176 5813 553 0,'0'0'209'0,"0"0"-47"16,0 0-15-16,0 0-22 15,0 0-44-15,0 0 1 16,0 0-45-16,0-68 4 15,0 68 4-15,0 0-42 16,0 0 14-16,0 0-17 16,0 0 3-16,0 14-12 15,0 15 9-15,0 10 0 16,13 9 4-16,5 13 5 16,-18 5-6-16,0 6 2 15,0-1 4 1,0 4-3-16,0-10-6 0,0-8 0 15,9-8 0-15,0-12 6 0,0-14-6 16,-9-6 0-16,0-9 5 16,0-2-9-16,0 0 4 15,0-3 0-15,0-3-4 16,13 0 13-16,-13 0-9 16,0 0 0-16,9 0 4 15,-9 0-8-15,0 0 4 16,0 0 0-16,9 0-3 15,18 0-1-15,5 5 4 16,17 4 4-16,18 3 3 0,1-4-3 16,17 1-4-1,32 0 0-15,8-7 2 16,1 4 5-16,-10-3-7 0,1 2 0 16,-23 4 4-16,-4 0-8 15,-5-4 4-15,-26 4 0 16,8-3-2-16,9-1 8 15,5-5-6-15,4 0 0 16,14 0 6-16,4 0-14 16,14 0 8-16,-10 0 0 15,-8 0 0-15,-14 0 4 16,-8 0-4-16,-10 0 0 16,0 0 2-16,14 0-11 0,4 0 9 15,23 0 0 1,9 0-2-16,8-5 1 15,10-4 1-15,-9 0 0 16,-10 4 6-16,-13-1-12 0,-13 1 6 16,-14 1 0-16,10 1-3 15,3-2 7-15,6 2-4 16,21 0 0-16,10 1 5 16,31 2-12-16,4 0 7 15,14 0 0-15,18 0 2 16,41 0 3-16,26 0-5 15,23 0 0-15,44 0-1 16,14 0-8-16,36 0 4 16,18 0 5-16,31-4-1 0,9-4 2 15,9 2-1-15,10-2 0 16,-6-1-6-16,-12 1 0 16,-15 2-1-16,6 3 7 15,-10 3-6-15,-13-3 12 16,4 0-6-16,9 0 0 15,-4-8 5-15,22 2-12 16,-9-2 5-16,19-1 2 16,3 4-8-16,-26-4-3 15,-14 4 5-15,-22 2 0 16,-18 4 1-16,-27 2-4 16,-22 0 5-16,-19-4 4 15,-4 2 0-15,-13-6 5 0,-5-4-5 16,-13 0 0-1,-5-5 4-15,-9 0-6 0,-8 0 2 16,-1-4 0-16,-13 5-3 16,-23-4 6-16,-35 2-3 15,-32 1 0-15,-5 0 1 16,-26 5-8-16,-5 1 7 16,-4 3 0-16,-5 1-1 15,-13 5 4-15,4 2-3 16,1 0 0-16,12 0 5 15,1 0-11-15,4 0 6 16,14 0 0-16,8 0-3 16,10 0 10-16,22 0-7 15,5 0 0-15,4 0 3 0,0 2-4 16,-5 5 1-16,5-5 0 16,9 2-3-16,9-2 10 15,0 1-7-15,-9-3 0 16,-22 0-4-16,-10 0-1 15,-17 0 5-15,-10 0 0 16,-17 0-2-16,-23 0 11 16,1 0-9-16,-19 0 0 15,0 0 3-15,-8 0-10 16,-1 0 7-16,-13 0 0 16,-14 0-1-16,-4 0 9 15,0 0-8-15,-9 0 0 16,14 0 1-16,-14 0-10 0,9 0 9 15,-9 0 0-15,4 0 0 16,-13 0 8-16,9 0-8 16,9 0 0-16,0 0 0 15,13 0-6-15,-22 0 6 16,9 0 0-16,5 0-2 16,-23 0 11-16,0 0-9 15,0 0 0-15,0 0 0 16,0 0 9-16,0 0-8 15,0 0 15-15,0 0 15 16,0 0-24-16,0-3 19 16,0-12-26-16,0 1 2 0,0-6 18 15,-23-5-19-15,5-4 4 16,-13-2 8-16,4-4-8 16,9 4 11-16,-4-6-9 15,4 0-4-15,9-3 10 16,-9-6-12-16,4-2-1 15,5-4 2-15,0 1 8 16,0-1-9-16,0 3-1 16,9 10 2-16,-9 10-6 15,9 9 4-15,0 8 0 16,0 10-3-16,0 2 5 16,0 0-4-16,0 0 2 15,0 0-7-15,0 0-3 0,0 0 3 16,0 0-9-1,0 2-55-15,-9 27-95 0,-22 3-106 16,-18-7-405-16</inkml:trace>
  <inkml:trace contextRef="#ctx0" brushRef="#br1" timeOffset="99710">15196 6922 670 0,'0'0'245'16,"0"0"-76"-16,0 0-64 15,0 0 4-15,0 0-37 16,0 0-5-16,0 0-26 15,-40-63-28-15,40 77-13 16,-9 30-2-16,9 16 2 16,0 11 0-16,0 4 7 15,0-7-2-15,0-2-5 16,9 0 0-16,13-9-2 0,5-8 5 16,5-12-3-1,-5-11 0-15,22-10 2 0,0-10-11 16,10-6 9-16,8 0 0 15,-9-6 3-15,1-22 5 16,-15-9-6-16,-12-6 8 16,-14-3-7-16,0-3 35 15,-5 1-8-15,-13 5-16 16,0 12 11-16,0 17-21 16,0 11 11-16,0 3-8 15,0 0 0-15,0 0-14 16,0 28-15-16,0 15 22 15,0 11-4-15,9 3 5 0,27-2-1 16,13 0 0 0,10-11-15-16,-1-6 10 0,0-12-10 15,-8-9 9-15,8-14 0 16,-13-3 1-16,4 0 5 16,1-20 0-16,-10-14 6 15,-13-6 1-15,-9-9-7 16,-5 0 0-16,-13-5 5 15,0-3 3-15,0 6-8 16,-13 10 0-16,-14 16 9 16,18 13-8-16,9 9-1 15,0 3-3-15,0 0-2 16,0 23-16-16,0 20 21 0,27 17-4 16,13 0 2-16,1 0-7 15,-5-2-9-15,-5-7-22 16,-4-5 25-16,-9-9-17 15,-5-9 12-15,-13-11-6 16,0-8-13-16,0-6 7 16,0-3-15-16,-49 0 44 15,9 0-3-15,-19-13 12 16,23-5-1-16,5 3-5 16,22 6 5-16,9 7 1 15,0-1-6-15,0 3-11 16,18-3 7-16,31-3-3 15,19 0 7-15,8-8 0 16,5-6 1-16,-5-5 6 0,-9-7-5 16,-9-5-2-1,1-9 29-15,-10-5-3 0,-22-15 28 16,4-11-14-16,-13-15-27 16,-18-10 25-16,0 10-24 15,0 9-3-15,-9 29 15 16,-13 28-23-16,4 17 21 15,9 9-24-15,0 0 0 16,0 52 0-16,-13 31-16 16,13 22 16-16,9 5-1 15,0-8 9-15,0-19-8 16,40-9 0-16,-4-16 2 0,13-10-12 16,1-14-18-1,-1-14-45-15,0-8 4 0,5-12-54 16,-4 0-18-16,-19 0-51 15,-13-20-58-15,-18-2-299 16</inkml:trace>
  <inkml:trace contextRef="#ctx0" brushRef="#br1" timeOffset="99878">16717 7194 369 0,'0'0'194'0,"0"0"-49"16,0 0-11-16,0 0-111 15,0 0-11-15,0 0-1 0,171-25-8 16,-64 25-6 0,-8 0-7-16,-14 0-183 0,-26 0-147 15</inkml:trace>
  <inkml:trace contextRef="#ctx0" brushRef="#br1" timeOffset="100408">15824 6737 326 0,'0'0'157'16,"0"0"-13"-16,0 0-16 16,0 0 0-16,0 0-36 15,0 0-1-15,0 0-14 16,-49-28-12-16,40 22 9 15,0 2-46-15,-9 4-11 16,9 0-6-16,-22 0-3 0,13 12-10 16,0 11 2-1,-5 15 0-15,23 1-9 0,0 5 9 16,0-2-6-16,41-8 0 16,-5-11 4-16,4-14 2 15,0-9 0-15,-13 0 6 16,5-12 22-16,-14-17-15 15,0-5 42-15,-18-5 15 16,0-2-46-16,0 5 11 16,-9 4-25-16,-41 9-3 15,5 12-14-15,-13 11 4 16,9 0-51-16,-1 28-71 0,24 29-124 16,3 11-222-1</inkml:trace>
  <inkml:trace contextRef="#ctx0" brushRef="#br1" timeOffset="106154">10072 6851 263 0,'0'0'589'16,"0"0"-423"-16,0 0 2 16,0 0-63-16,0 0-53 15,0 0-51-15,0 0-1 16,0 55-11-16,-13 22 3 16,-5 14 16-16,9 4-5 15,0-7-2-15,9-5 1 16,0-11 3-16,27-10 1 15,22-10-6-15,10-15 10 0,-1-11-2 16,0-12-1-16,-22-12-5 16,4-2-1-16,1 0 13 15,-14-14-4-15,4-17 38 16,-4-11 21-16,5-13-35 16,-6-11 7-16,1-5-26 15,-13-1-7-15,4 15 3 16,-18 20-7-16,0 22 1 15,0 13 14-15,0 2-14 16,0 0-10-16,0 0-6 16,0 8-11-16,0 38 22 15,0 14 0-15,9 9 0 0,9-6 0 16,22-9 8 0,0-8-10-16,5-9 2 0,-4-8-6 15,8-13 1-15,-13-7-6 16,-5-9 4-16,-4 0 6 15,14-3 1-15,-1-25 8 16,-4-9-7-16,4-6-1 16,-13-3 4-16,-4 0-2 15,-5 12-2-15,-9 11 0 16,0 14 7-16,-9 9-14 16,0 0 7-16,9 9-23 15,13 19 16-15,-4 7-1 16,0-1 8-16,4-2 0 15,-13-5 6-15,9-3-16 16,0-4 7-16,5-11-25 0,-14-1 11 16,-9-5-20-16,9-3 13 15,0 0 21-15,0 0 3 16,13-11 4-16,-4-20-4 16,13-7 3-16,-13 1-3 15,0 8 8-15,0 12-8 16,-18 12 0-16,14 5-4 15,4 0 3-15,-1 17-22 16,15 17 18-16,-5 6 0 16,13-3-7-16,-4-5-3 15,13-7-4-15,1-7-7 16,-10-10 24-16,5-8-14 0,-5 0 16 16,1-12 2-1,-14-22 2-15,4-14 3 0,-13-11 9 16,9-8 15-16,-18-16 28 15,4-17-30-15,-13-6 3 16,0 2 9-16,0 22-35 16,-22 25 17-16,13 28 0 15,-9 21-15-15,18 8 7 16,0 0-15-16,0 45-19 16,0 30 15-16,0 25 6 15,0 11-2-15,0-2 0 16,0 0 1-16,0-6-6 15,0-9 5-15,0-5-6 0,0-18 4 16,0-19-32 0,0-18 22-16,0-22-11 0,0-9 14 15,0-3 9-15,0-3 14 16,0-32 1-16,9-13-13 16,18-13 9-16,4-4-11 15,-4-1 0-15,14 1 2 16,-14 4-2-16,4 16 0 15,-13 16 0-15,-9 17-2 16,-9 12-6-16,13 0 7 16,-4 23-15-16,9 23-9 15,0 11 24-15,-4-2-26 0,-14-1 0 16,0-9 11 0,0-2-29-16,0-8 10 0,0-12 3 15,0-11 11-15,0-7 15 16,0-5-10-16,0 0 16 15,0 0 11-15,9 0-10 16,9 0 18-16,0-12-9 16,22-8-6-16,0 1 5 15,5-1-9-15,-4 2 0 16,-14 3 7-16,-5 5-2 16,-4-2 2-16,0-2 7 15,-5 0-2-15,-4-7 24 16,9-1-21-16,-18-4 1 15,0-5 10-15,0 2-15 16,0 0 14-16,0-2-9 0,-27 2-6 16,-4 3 13-16,4 10-23 15,-4 4 8-15,22 6 3 16,9 6-8-16,0 0-6 16,-9 20-6-16,0 20 9 15,9 15-3-15,0-4 3 16,0 0 0-16,18-5-1 15,31 0-5-15,-13-12 5 16,13-6-6-16,-8-10-12 16,-6-15 17-16,6-3-8 15,8 0 10-15,1-26 7 16,3-12 3-16,-3-4-6 0,-1 2-4 16,0 6 4-16,-22 5-1 15,14 15-3-15,-32 5 0 16,9 9-6-16,4 0-4 15,-4 0 9-15,0 23-6 16,-9 6-7-16,4-4 8 16,-4 1-4-16,-9-9-8 15,0-5 11-15,0-4-18 16,0-5 25-16,9-3 0 16,-9 0 0-16,0 0 26 15,0-14-12-15,0-12-13 16,-18-8 1-16,-13 4 8 15,13 3-8-15,-13 7 7 0,13 8-7 16,9 10-2-16,-23 2 0 16,14 5-10-16,-17 38 3 15,-6 14 9-15,10 6-5 16,13 0 3-16,18-5-12 16,0-16 6-16,0-13-37 15,18-15 13-15,13-9 30 16,-4-5-12-16,13 0 12 15,-13-16 14-15,23-27-13 16,-10-15 51-16,-13-7-18 16,13-13 4-16,-13-10-3 15,-4-10-24-15,-14-4 7 0,-9 7-7 16,0 18-7-16,-9 28 19 16,-14 29-19-16,14 18 2 15,0 2-6-15,9 34-29 16,-18 35 29-16,18 25-5 15,0 6 15-15,0-3-16 16,0-14 6-16,27-11-29 16,32-12-10-16,-1-18-49 15,9-7 15-15,10-18-57 16,3-14-93-16,-21-3-36 16,-23 0-401-16</inkml:trace>
  <inkml:trace contextRef="#ctx0" brushRef="#br1" timeOffset="106866">10575 6766 572 0,'0'0'204'0,"0"0"-6"0,0 0-67 15,0 0-15-15,0 0-57 16,0 0-32-16,0-32-15 16,0 32-12-16,0 0-3 15,0 26 2-15,0 5 2 16,0-2 3-16,0 6-4 15,0-7 0-15,0-3 5 16,18-5 0-16,9-8-5 16,13-12 6-16,0 0-5 15,5 0 22-15,-4-26-6 0,-10-5 27 16,-4-3 32 0,-18-4-38-16,-9-1-1 0,0 4-10 15,0 7-19-15,-9 4 7 16,-31 10-15-16,-5 5-4 15,-14 9 2-15,1 0-33 16,-9 15-67-16,17 31-93 16,10 17-256-16</inkml:trace>
  <inkml:trace contextRef="#ctx0" brushRef="#br2" timeOffset="210464">11347 1785 478 0,'0'0'240'0,"0"0"-118"15,0 0 1-15,0-174-3 16,-41 137-48-16,-4-3 18 0,-13-3-49 15,-9 0-4-15,-14-1 18 16,14 5-47-16,-19-1 29 16,1 3-23-16,-5-2-9 15,5 6 25-15,-5-2-26 16,14 4 5-16,-9 0 14 16,-5 2-14-16,5 4 23 15,-14 1-32-15,-17 4 3 16,12 4-4-16,-21 4 2 15,-1 6-1-15,-22 6 0 16,-14 0 13-16,-12 0-13 16,-19 20 0-16,-9 18 1 15,4 5-17-15,5 16 17 16,9 7-1-16,14 11 0 0,13 9 21 16,13-3-21-16,10 8 0 15,17 1 0-15,0 5-13 16,10 4 17-16,-1 1-4 15,5 4 0-15,4 4 18 16,-9 12-19-16,5-2 1 16,4 3 0-16,14-1-10 15,-5-4 15-15,23 1-5 16,-9 13 0-16,0 6 16 16,8 7-4-16,1 4-12 15,18-3 0-15,8-9-5 16,14-8 10-16,18-3-5 15,9-1 0-15,0-1 13 0,18-4-17 16,18-7 4-16,-4-1 0 16,-5-3-7-16,4-3 14 15,5-2-7-15,13-5 0 16,1-11 11-16,17-8-16 16,23-5 5-16,-5-6 0 15,23-1-9-15,-14-8 20 16,4-3-11-16,-12-5 0 15,-10-4 12-15,14-2-14 16,4-6 2-16,32-6 0 16,40-2-6-16,27-7 23 15,40-5-17-15,36-2 0 0,5-7 6 16,4-8 4-16,5-3-10 16,-23 0 0-16,-27-11 14 15,-4-15 1-15,-14-11-13 16,-13-9 4-16,0-8 3 15,5-6 1-15,-15-3-10 16,10 2 0-16,-18-2-2 16,-9-8 11-16,0-9-9 15,-22-14 0-15,-1-12 9 16,-13-17-7-16,5-14-1 16,-18-6-1-16,-1-6 8 15,-17 0 9-15,-5-1-17 16,-22-8 0-16,-23-2 13 0,-22-6-7 15,-13-3-6 1,-23-14 0-16,0-5-7 0,-14-13 19 16,-13-8-12-16,0 4 0 15,-13 10 13-15,0 24-22 16,-19 20 9-16,-26 11 0 16,-23 2-16-16,-26 10 12 15,-19 4 4-15,-22 15 0 16,-18 10-37-16,-22 16 18 15,4 28-102-15,-4 30-90 16,4 13-207-16</inkml:trace>
  <inkml:trace contextRef="#ctx0" brushRef="#br2" timeOffset="216293">3495 2197 122 0,'0'0'189'0,"0"0"-70"15,0 0-24-15,0 0 3 16,0 0-50-16,0 0 29 0,0 0-13 16,36-75-34-16,-36 67 31 15,9-1-24-15,-9-8 1 16,0 0 16-16,0-3-44 16,0-6 42-16,0-3-30 15,-18-2-11-15,0-4 13 16,-14 4-22-16,-4 6 6 15,5 1 19-15,-5 8-19 16,-4 2 7-16,-1 2-15 16,5 3 6-16,-4 4-11 15,4 2 5-15,5 3 0 16,-10 0 2-16,14 0 12 16,-13 0-14-16,13 0 0 15,-13 11 7-15,22 12-14 16,-14 2 7-16,14 4 0 0,1 4-1 15,-1 0 17-15,4 2-16 16,5-1 0-16,0 0 4 16,9 0-7-16,0 0 3 15,0 1 0-15,0-1 0 16,0-5 15-16,0 2-15 16,0 0 0-16,32 4 1 15,3 8-6-15,6 5 5 16,-5 1 0-16,13 3-2 15,0-3 21-15,10-7-21 16,-10-5 2-16,18-8 0 16,-8-6-6-16,-1-9 8 15,0-9-2-15,1-1 0 0,-5-4 18 16,-5 0-15-16,-9 0-3 16,10 0 4-16,8-23-2 15,-4-3 3-15,4-2-5 16,0-1 0-16,-8-6 19 15,-10-2-11-15,-4-6-8 16,4 1 1-16,-13-4 7 16,-4 3 4-16,-5 3-12 15,-18-1 17-15,0 2-8 16,0-4 17-16,0 3-26 16,0-3 11-16,-18 0-10 15,-14 0 4-15,6-3-5 16,-15 4 0-16,-8-1 20 15,4 6-17-15,-22-4-3 0,-5 7 0 16,5 3-17-16,-1 2 20 16,1 6-3-16,9 9 0 15,13 6 13-15,-5 8-23 16,10 0 10-16,0 0 0 16,4 6-16-16,-5 16 19 15,-8 7-3-15,13 5 0 16,-13 3 13-16,8 1-16 15,14-4 3-15,-13 4 0 16,13-2-11-16,-13 7 14 0,13 5-3 16,-5 1 0-1,6 3 18-15,17-1-25 0,0-2 7 16,9 2 0-16,0-3-14 16,0-2 22-16,18 6-8 15,8 0 0-15,15-1 12 16,-14 0-16-16,13-3 4 15,0-7 0-15,-4-4-12 16,5-5 12-16,8-6 0 16,-4-1 0-16,4-5 13 15,-8-6-23-15,8 0 10 16,-4-2 0-16,4-6-9 16,1 2 12-16,17-5-3 15,-18-3 0-15,19 0 13 16,-10 0-16-16,9 0 3 15,1-23 0-15,-1-3-10 0,-18-8 21 16,10-3-11-16,-33-5 0 16,15-7 16-16,-14-8-21 15,-14-12 5-15,-4-6 0 16,-9-2-10-16,9 3 17 16,-9 2-7-16,0 9 0 15,0 6 12-15,-18 6-16 16,-13 5 4-16,-10 4 0 15,-3-2-16-15,-6 2 23 16,-8 4-7-16,-9-1 0 16,-10 1 14-16,-3 7-24 15,3 2 10-15,-8 7 0 0,18 6-24 16,-1 8 28-16,-3 6-4 16,3 2 0-16,1 0 13 15,22 17-30-15,-13 11 17 16,26-2 0-16,5 2-11 15,5 4 18-15,4-1-7 16,9 4 0-16,-9 6 14 16,5 3-23-16,13 5 9 15,-9 5 0-15,9-5-11 16,0-3 20-16,0 2-9 16,0-5 0-16,9 3 14 15,13-3-26-15,-13 0 12 16,0 6 0-16,9-4-12 15,-18 1 16-15,22-6-4 0,-4-6 0 16,0-5 10 0,23 0-28-16,-1-4 18 0,27-2 0 15,-8-3-16-15,8-4 28 16,9 2-12-16,-8-6 0 16,8-4 11-16,-9-2-17 15,23-6 6-15,-14 0 0 16,-8 0-13-16,8-12 27 15,-18-10-14-15,-17-9 0 16,-6-4 10-16,-3-6-11 16,-23-4 1-16,0-9 0 15,-9-12-11-15,0-3 21 0,0-4-10 16,-18 1 0-16,-23-2 11 16,6-1-21-16,-15 4 10 15,1 2 0-15,-9 4-12 16,-10 7 18-16,10 7-6 15,-9 2 0-15,8 13 12 16,1 9-29-16,9 13 17 16,4 5 0-16,-5 9-24 15,10 0 10-15,-9 23 14 16,4 28-1-16,-14 18-138 16,19 17-14-16,4 2-148 15,-4 4-240-15</inkml:trace>
  <inkml:trace contextRef="#ctx0" brushRef="#br2" timeOffset="231072">12266 4507 588 0,'0'0'241'0,"0"0"-148"15,0 0 14-15,0 0-21 16,0 0-20-16,0 0-43 0,0 0-3 15,9-12 14 1,32 12-31-16,4 3 9 0,35 18 0 16,6-2-8-16,30 5 17 15,1-8-18-15,9-2-2 16,-10-2 16-16,-13-10-13 16,-31 2 14-16,-27-4-5 15,-23 0-10-15,-13 0 34 16,-9 0-8-16,0 0 13 15,0-12 2-15,-9-14-40 16,-31-5 14-16,-9 3-18 16,-10-1 5-16,1 6-8 15,13 3 4-15,5 6-1 16,8 6 0-16,23 1 13 0,9 7-16 16,0 0 3-16,0 0-11 15,0 0 5-15,23 7-10 16,13 18 16-16,13 9 0 15,9 9 12-15,10 3-12 16,-10 8 0-16,9 4 0 16,-26 0-9-16,-5-8 9 15,-5-3 0-15,-13-11 0 16,-9-10 12-16,-9-6-18 16,0 3 6-16,-27-7-17 15,-49 10-5-15,-5-8-74 16,-4-1-58-16,17-9-70 0,28-8-131 15</inkml:trace>
  <inkml:trace contextRef="#ctx0" brushRef="#br2" timeOffset="231523">13958 4217 769 0,'0'0'191'16,"0"0"-46"-16,0 0-35 15,0 0-81-15,0 0-16 16,0 0 1-16,242-26-13 0,-134 16 4 16,8-1 11-16,-21-1-7 15,-28 4-9-15,-27 2 0 16,-31 6 10-16,-9 0-26 15,0 0 4-15,-58 0-153 16,-9 2 35-16,8 12-82 16,1-1 2-16,31-5 28 15,18-3 120-15,9-5 62 16,0 4 23-16,0-4 60 16,0 0 42-16,0 1-9 15,0 7 1-15,0 6-61 16,-13 14-53-16,4 12 80 15,-9 9-33-15,0 10 22 16,4 4-2-16,-4-2-59 16,9 2 6-16,1-4-16 15,8 1 10-15,0 0-22 0,0-7-45 16,8-14-177-16,19-7-167 16</inkml:trace>
  <inkml:trace contextRef="#ctx0" brushRef="#br2" timeOffset="232708">14577 4718 428 0,'0'0'194'16,"0"0"-36"-16,0 0-12 15,0 0-4-15,0 0-40 16,0 0-36-16,18-117-2 0,-18 117-64 16,0 0-3-1,22 5-3-15,-4 19 6 0,23 1 0 16,4-7 0-16,26-7 0 15,-3-11 6-15,8 0 3 16,-9-5-3-16,-17-19-3 16,-1-4 4-16,-22-1 10 15,-9-2 0-15,-9-3 37 16,-9-1 17-16,0 7-54 16,0 8 21-16,0 7-6 15,-9 12-31-15,9 1 18 16,-9 0-19-16,0 16 0 15,0 36-15-15,-9 22 22 0,5 17-7 16,13 13 0-16,0 2 9 16,0-1-14-1,0-10 5-15,0-12 0 0,-9-12-5 16,9-10 16-16,-18-13-11 16,9-9 0-16,-14-10 5 15,5-6-17-15,0-8 12 16,-13-7 0-16,-14-8-1 15,-13 0 11-15,-1 0-6 16,1-29-4-16,18-17 9 16,13-17-15-16,27-19 6 15,9-15-9-15,67-4 4 0,0 13-15 16,14 17 20-16,-14 18-2 16,-17 20 2-16,-19 7-5 15,5 9 5-15,-5 4 0 16,10-3-1-16,-6-1 8 15,28 0-7-15,-27-1 0 16,4 8 5-16,-17 1 10 16,-14 3-15-16,-18 3 0 15,0 0 4-15,0 3 0 16,9 0-6-16,0 26 2 16,0 26 0-16,-9 8 4 15,0 8-4-15,0-5 0 16,0-3 1-16,0-9 9 15,0-11-10-15,0-8 0 16,0-15 2-16,0-11-4 0,0 0 2 16,0-6 0-16,0 0 13 15,0 0-4-15,0-9 23 16,-18-25 10-16,-9-18-34 16,-5-17 1-16,6-16-9 15,-6-15 0-15,32 5-1 16,-9 7 8-16,9 28-7 15,0 20 0-15,0 16-1 16,9 13-14-16,32 9 15 16,8 2 0-16,-4 0-12 15,22 0 9-15,-18 2 3 16,1 24 0-16,-23 5-16 0,-5 13 10 16,-13 4-6-16,-9 4-2 15,0-1 10-15,0-8-27 16,-31-6 17-16,4-11-11 15,18-12-20-15,9-8 32 16,0-6-8-16,0 0 21 16,0 0-4-16,9 0 15 15,31-26-11-15,18-14 0 16,1-11 12-16,-14-9-8 16,13-1-3-16,-18 3-1 15,-4 8 31-15,-13 7-27 16,-14 14 17-16,-9 6 4 15,0 9-16-15,0 5 16 0,0 7-25 16,-18 2 0-16,-5 0-1 16,5 17 1-16,-9 21 0 15,5 13 0-15,22 0 4 16,0 6-14-16,0 0 10 16,0-8 0-16,31-3-4 15,5-12-2-15,14-11-12 16,-1-15-48-16,9-8-45 15,10 0-100-15,-19-8-204 16</inkml:trace>
  <inkml:trace contextRef="#ctx0" brushRef="#br2" timeOffset="233060">16659 4223 324 0,'0'0'433'0,"0"0"-249"16,0 0-23-16,0 0-60 16,0 0-10-16,-23-154-28 15,32 137-38-15,14 6 10 16,4 5-29-16,-5 3-2 16,14 3-4-16,5 0 9 15,-6 6-9-15,6 20 0 16,-14 12 1-16,-5 4-14 15,-13 9 15-15,-9 1-2 16,0-4 10-16,-9 5-4 16,-13-12 14-16,13 2-11 0,-9-5-6 15,9-4 9-15,0-4-12 16,9 0 0-16,0-2 1 16,0-4 8-16,0 4-18 15,0 1-59-15,0 5-140 16,-23 9-166-16</inkml:trace>
  <inkml:trace contextRef="#ctx0" brushRef="#br2" timeOffset="233413">16744 5007 709 0,'0'0'202'0,"0"0"-45"15,0 0-9-15,0 0-76 16,0 0-25-16,0 0-47 16,0-11-5-16,0 31 1 15,0 6 5-15,0-1-1 16,0-2 0-16,18-6 8 16,5-5-7-16,12-6-1 15,-3-6 0-15,-5 0 33 16,4-4 11-16,-4-16 34 15,-9-2-30-15,-5-7-22 0,-13-3 21 16,0-2-33 0,-13 0-10-16,-32 7-4 0,-22 11-4 15,-14 11-1-15,14 5-47 16,-1 11-98-16,19 26-96 16,4 12-316-16</inkml:trace>
  <inkml:trace contextRef="#ctx0" brushRef="#br2" timeOffset="233693">14075 5576 732 0,'0'0'199'0,"0"0"-23"0,0 0-32 15,0 0-36-15,0 0-76 16,0 0-21-16,376-37 19 16,-124 8-25-16,48-3 10 15,28-2-15-15,4 3 7 16,-23 3-15-16,-57 8 8 16,-91 11-77-16,-71 9-56 15,-63 0-161-15,-27 3-147 0</inkml:trace>
  <inkml:trace contextRef="#ctx0" brushRef="#br2" timeOffset="233897">13873 5733 478 0,'0'0'324'0,"0"0"-224"16,0 0-43-16,228 12 104 15,15-12-26-15,57 0-4 16,68-23-38-16,18-14-83 16,-18-6 14-16,-49 9-24 0,-86 8-4 15,-67 9-66 1,-90 8-309-16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00:32.3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2223 621 599 0,'0'0'169'0,"0"0"-44"16,0 0 12-16,0 0-21 15,0 0-2-15,-36-162-43 16,13 125-5-16,-4-6-7 15,-4-6-39-15,-14-3 27 16,-4 4-21-16,-10-3-10 16,-8 5 11-16,-9 6-17 15,-5 2 4-15,5 13-6 16,-32 8-2-16,5 14-2 16,-32 3-4-16,-13 6 0 0,5 31-6 15,-14 8 11 1,22 16-5-16,9 10 0 0,10 15-5 15,22 16-1-15,-5 13 6 16,14 8 0-16,8 6-6 16,6 5 12-16,35-2-6 15,18-1 0-15,18-2 0 16,27-6-12-16,80-6 9 16,28-5-3-16,31-12 3 15,27-17-9-15,9-24 9 16,0-21 3-16,-9-21-1 15,-18-17-9-15,0-6 8 0,-9-37 2 16,18-22 0-16,8-18 11 16,-8-17-11-16,-13-7 0 15,-14-1 3-15,-13-9 12 16,-37-3-6-16,-22 3 8 16,-44 0 6-16,-41 4-19 15,-27 8 23-15,-81 6-24 16,-40 7 3-16,-22 9-11 15,-14 16 5-15,27 14 0 16,31 15-4-16,32 13-28 16,44 7-18-16,19 12-48 15,22 6-69-15,9 0-95 16,23 29-193-16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00:34.4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20 470 563 0,'0'0'121'0,"0"0"28"15,0 0-72-15,0 0 52 0,0 0-56 16,0 0-10 0,-18 115 18-16,18-115-15 0,9 0 7 15,23 0 7-15,17-35-32 16,-4-14 4-16,22-8-29 16,-9-9-5-16,-17-8 6 15,-1 0-20-15,-13 3 3 16,-27 8 16-16,0 16-20 15,0 17 24-15,0 15-19 16,-9 11-6-16,0 4 2 16,0 0-4-16,-4 4-6 15,-14 33 1-15,18 23 5 16,-23 18-5-16,23 1 5 0,9-2 0 16,0-5-6-16,0-9 6 15,0-11-1-15,9-10-1 16,5-11-18-16,4-13 15 15,0-10-5-15,-9-4 2 16,13-4-2-16,-4 0 9 16,9-18 1-16,13-10 0 15,1-7 13-15,-14 7-12 16,-9 8-1-16,4 8 0 16,-13 9-9-16,0 3 7 15,22 0 0-15,-4 5-1 16,14 16-10-16,-5 4 4 15,4 0 9-15,-13-3-7 16,4-8-4-16,-4-6 8 0,-4-4 3 16,4-4-1-16,4 0 9 15,-4-18 0-15,13-19-8 16,-4-12 1-16,-4-2 7 16,-14-3-3-16,-18 2-5 15,0 9 9-15,0 14-3 16,-9 9 12-16,-23 10-18 15,5 10 0-15,9 0-7 16,-4 2 3-16,13 35 4 16,0 9-8-16,9 3 15 15,0-1-15-15,18-7 8 16,22-7-4-16,1-6-5 16,-5-11 1-16,13-5 3 0,0-12 3 15,10 0 4 1,-15 0 0-16,6-9-2 0,-1-14 0 15,-22 3 4-15,5 0 4 16,-15 4-8-16,-8 7 0 16,5 3 8-16,-5 6-15 15,-9 0 7-15,0 0-12 16,0 0 10-16,9 15-15 16,0 1 17-16,-9-4 0 15,0-7 4-15,0-2-5 16,0 0 1-16,0-3 0 15,0 0 25-15,0 0-21 0,-9-23 11 16,-9-6-15-16,-14 4 10 16,6 2-11-16,3 8 1 15,5 10 0-15,9 5-9 16,-9 0-5-16,5 0 3 16,4 31 11-16,0 10-2 15,9 4-4-15,0-5 6 16,0-5-2-16,0-9-7 15,31-6 1-15,-13-10 5 16,9-6 2-16,14-4-1 16,-15 0 2-16,15-9 0 15,-14-14 1-15,4-5 10 16,-13-1-7-16,-9 1 6 0,5 5-4 16,-6 10 0-1,-8 8 2-15,0 5-8 0,9 0-8 16,-9 0 6-16,18 15-20 15,0 13 22-15,14 1 0 16,-14-3 3-16,13-6-8 16,-13-6 5-16,0-6 0 15,4-8-3-15,5 0 13 16,14 0-7-16,-5-20-3 16,4-11 8-16,9 0-3 15,-22-1-5-15,5 6 0 16,-14 5 7-16,-9 11 0 15,0 4-6-15,-9 6-1 16,0 0-4-16,0 0-2 0,9 0-4 16,4 0 0-16,-13 15 4 15,0-1 1-15,0-6 5 16,0 1 0-16,0-6 0 16,0-3-4-16,0 0 6 15,0 0-2-15,0 0 15 16,-22-7-10-16,-14-6 1 15,-5 5-6-15,14 2-5 16,-13 6-5-16,13 0 1 16,-4 6 8-16,13 22-6 15,-5 3 6-15,23-2-5 16,0-3 3-16,0-6-19 16,0-9 22-16,23-8-16 15,4-3 16-15,13 0-7 0,18-14 15 16,-8-15-1-16,-5-9-7 15,4-8 3-15,-18-10 20 16,-4-13-5-16,-9-8 3 16,-4-3 6-16,-14 6-23 15,0 14 16-15,0 19-10 16,-14 21-9-16,5 11 15 16,9 9-16-16,0 0-12 15,-9 15 3-15,9 25 1 16,0 17 6-16,0 4 2 15,0 2 0-15,18-4-9 0,32-1 9 16,-10-9-7-16,9-9-5 16,-13-12-46-16,-4-12-1 15,-5-6-95-15,-10-7-117 16,6-3-115-16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00:36.7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0 869 788 0,'0'0'154'0,"0"0"-22"0,0 0 10 16,0 0-28-16,0 0-36 15,0 0-29-15,117-191-36 16,-81 122 16-16,-14-8 1 15,-13 1-21-15,9 6 23 16,-18 9-20-16,0 17-3 16,0 16 18-16,0 15-19 15,0 8-7-15,0 5-1 16,0 0-12-16,0 2 8 16,0 42-10-16,0 10 14 15,0 11 2-15,0 1 3 16,0-3-5-16,0-3 0 0,0-7 7 15,0-3-10-15,0-7 3 16,0-9 0-16,0-14-2 16,9-12 2-16,0-5 0 15,-9-3-2-15,22 0 11 16,-4-17 1-16,9-17-10 16,14-15 4-16,-1-9 0 15,-13 11 2-15,4 4-6 16,-4 18 0-16,-18 15 3 0,0 7-16 15,14 3 10 1,-14 0-8-16,17 26 0 0,-3 11-1 16,-5-3 12-16,9 1-1 15,4-9 4-15,-4-10-8 16,13-6 5-16,-13-10 0 16,14 0 1-16,8 0 9 15,-13-29-10-15,13-14 0 16,-8-6 15-16,-14-5-13 15,-5-3 2-15,-22 3-3 16,0 2 24-16,-22 12-17 16,-5 9-6-16,-5 16-2 15,14 9 8-15,0 6-16 16,9 0 2-16,-4 26-4 16,4 29-5-16,9 13 20 0,0 4-5 15,0-9 0 1,40-12-1-16,-13-14-10 0,14-14 11 15,-14-12 0-15,13-7-10 16,0-4 21-16,10-4-11 16,-14-24 0-16,13-7 11 15,0-7-8-15,-13 0-3 16,-4 1 0-16,-5 11 1 16,-5 8 2-16,-13 14-3 15,0 8 0-15,0 0-15 16,0 0 14-16,13 25-9 15,5 10 10-15,-9-4-11 0,5-3 9 16,-14-7 1 0,0-10-2-16,0-5-5 0,-9-6 5 15,0 0 6-15,0 0-2 16,0-12 15-16,0-19-9 16,-18-3-7-16,-14-1 0 15,5 7 8-15,-4 8-15 16,13 5 7-16,0 13 0 15,-4 2-8-15,13 0-6 16,-9 14 14-16,9 22 0 16,9 3-4-16,0 0-7 15,0-4 9-15,0-12 0 16,27-9-4-16,-18-5-8 16,22-9 14-16,-13 0 0 15,13 0 6-15,-4-15 4 0,-18-11-9 16,14 0 2-16,-23-5 20 15,9 5-23-15,-9 6 18 16,0 5-18-16,0 8 9 16,0 7-18-16,0 0 8 15,0 0-10-15,0 8 11 16,0 15-9-16,0 3 9 16,9 0 0-16,0-6 3 15,0-6-9-15,0-6 6 16,4-2 0-16,-4-6-1 15,9 0 10-15,9 0-4 16,4-3-5-16,10-20 5 0,-5-4 1 16,-5-3-5-16,5 2-1 15,-5 5 0-15,-4 9 7 16,5 10-10-16,-23 4 3 16,17 0-12-16,-3 6 4 15,-5 16 1-15,0-1 7 16,-9 2-5-16,4-6 10 15,5-5-6-15,-18-7 1 16,0 1 0-16,0-6 4 16,0 0 3-16,0 0-3 15,-9-13 3-15,-22-14 4 16,-5 1-10-16,-4 3-1 16,-1 6 3-16,14 9-18 0,9 5 15 15,-13 3-8 1,13 0 5-16,-5 20-3 0,23 17 1 15,0 6 5-15,0 0-11 16,14-6 6-16,13-5-7 16,13-12 12-16,-13-9-3 15,23-11 7-15,-10 0-3 16,-4-6 5-16,4-30-2 16,10-14 36-16,-15-12-30 15,-12-10 14-15,-5-2 10 16,-18-6-26-16,0-1 23 15,0 10-23-15,-32 8-5 16,5 21 15-16,10 20-16 16,3 15 7-16,14 7-9 0,-9 5-15 15,9 44 9-15,0 19 4 16,0 10 2-16,23-1-5 16,35-11 6-16,-4-11-1 15,17-13 0-15,-12-19-51 16,8-12-21-16,-9-11-44 15,-13 0-146-15,-22-17-399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6:12.8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 50 555 0,'0'0'175'0,"0"0"-61"16,0 0-10-16,0 0 9 0,0 0-36 15,0 0-37-15,-21-50-6 16,21 50-34-16,0 0-1 16,0 18 1-16,0 14 1 15,-7 4 9-15,4 6-10 16,3 6 0-16,0 6 5 15,0 2-4-15,0 7-1 16,0-3 0-16,0-4 5 16,0-12-10-16,0-11-84 15,0-6-89-15,0-10-110 16,0 1-353-16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00:38.9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0 791 925 0,'0'0'160'0,"0"0"-39"16,0 0 35 0,0 0-57-16,0 0-63 0,0 0 10 15,0 0-33-15,135-149 11 16,-77 80 7-16,-9-12-26 16,-22-7 24-16,5-1-23 15,-23 6-3-15,-9 10 10 16,0 17-4-16,0 23-9 15,-18 19 7-15,-5 8 2 16,14 6-13-16,-9 0 4 16,-13 42 0-16,4 16-11 15,-13 16 15-15,22 6-4 16,0 0 0-16,18 1 9 16,0-8-13-16,0-6 4 0,27-13 0 15,-9-17-7-15,13-13 7 16,-4-13 0-16,-5-11 0 15,5 0 7-15,14-21 2 16,-5-30-9-16,22-15 3 16,-9 1 2-16,-22 13-2 15,14 17-3-15,-33 15 0 16,1 15 7-16,-9 5-16 16,14 0 9-16,-5 5-11 15,18 27 1-15,13 11 7 16,10 6 3-16,-6-7 0 15,6-4 6-15,-1-13-9 16,-9-8 3-16,-4-8 0 0,-4-9 3 16,-14 0 5-16,9-9-8 15,-5-25 2-15,5-8 11 16,4-11-10-16,-22 2-3 16,-9 3 0-16,0 5 1 15,0 9 2-15,-9 11-3 16,-31 8 0-16,0 12 2 15,4 3-10-15,-5 0 8 16,14 37-1-16,5 15-12 16,13 3 13-16,9 4 0 0,0-4-1 15,9-7 10 1,31-11-18-16,1-11 9 0,-5-9 0 16,13-14 0-16,0-3 9 15,1 0-9-15,8-20 1 16,-4-14 10-16,4-6-5 15,-8-5-6-15,-1 2 0 16,-9 7 1-16,-13 11 2 16,5 11-3-16,-23 11 0 15,0 3-5-15,9 0-1 16,0 3-3-16,4 23 9 16,-4 3-13-16,0-4 15 15,4-5-2-15,-13-6 0 16,-9-8 6-16,9-6-10 15,-9 0 4-15,0 0 0 0,0 0 18 16,-9-17-12-16,-22-11-4 16,4-4-2-16,-13 6 7 15,4 6-14-15,-5 11 7 16,23 4 0-16,-13 5-12 16,13 0 4-16,-13 9 8 15,13 22-1-15,9 9-1 16,0 3-8-16,9-1 10 15,0-4 0-15,0-13-9 16,27-5 10-16,-5-11-1 16,-4-9 0-16,9 0 3 15,13 0 1-15,-8-14-4 16,-5-15 0-16,0-2 5 16,-5 3 2-16,-4 2-7 0,-9 8 0 15,-9 7 6-15,0 8-9 16,0 3 3-16,0 0-7 15,22 0 3-15,-13 26-15 16,18 8 19-16,-9 3 0 16,14-3 6-16,-6-8-11 15,6-9 5-15,-14-8 0 16,0-5-3-16,4-4 14 16,-4 0-11-16,14-10 1 15,-6-18 7-15,15-5-4 16,-14-9-4-16,22 0 0 0,-8 1-1 15,-15 4 10 1,1 5-9-16,5 16 0 0,-14 7 0 16,13 9-12-16,-13 0 6 15,9 0-6-15,4 25 10 16,-13 4-17-16,5-3 17 16,-5-6-2-16,-9-8-1 15,-9-9-4-15,0-3 9 16,0 0 0-16,0 0 16 15,0-7-13-15,-9-21 16 16,-9-3-19-16,-23-3 0 16,10 2-3-16,-5 6 3 15,5 3 0-15,4 12-5 16,-5 5-3-16,5 6 7 0,9 2-5 16,-13 39-2-16,13 14-4 15,9 8 12-15,9-4 0 16,0-10-5-16,9-12 4 15,18-17-3-15,4-11 4 16,-4-9 0-16,14 0 9 16,-1-38-9-16,5-13 7 15,-5-12 12-15,1-8-16 16,-14-6 29-16,-9-12-16 16,-5 0-13-16,-4 6 25 15,-9 20-26-15,0 20 1 16,0 29 16-16,0 12-11 15,0 2-16-15,0 6 8 0,0 42-26 16,0 23 15 0,0 12 10-16,0 0 1 0,9-11 0 15,18-13 10-15,4-4-20 16,5-9-30-16,-4-15-64 16,17-11-56-16,9-14-293 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00:40.9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0 558 757 0,'0'0'158'0,"0"0"-30"15,0 0 26-15,0 0-1 16,0 0-80-16,0 0-35 15,18 8 22-15,9-30-37 16,22-15-1-16,1-10 11 16,8-7-28-16,-9-6 25 15,-4 0-19-15,-4-5-4 16,-32 4 27-16,-1 3-34 0,-8 13 15 16,0 14 14-1,-8 13-28-15,-1 14 24 0,-9 4-25 16,-5 0-1-16,-4 14-12 15,-4 31 14-15,-5 15-1 16,5 6 0-16,13 2 11 16,9-2-14-16,9-6 3 15,0-3 0-15,0-8-10 16,0-15 13-16,0-8-3 16,0-17 0-16,9-3 1 15,22-6-1-15,-4 0 0 16,22-15 3-16,1-17 4 15,3 1-1-15,-12-1-6 0,-1 10 0 16,-22 8 9 0,-9 11-12-16,0 3 3 0,14 0-9 15,-6 0 2-15,24 23-9 16,-14 8 16-16,13 3-1 16,-4-2-3-16,4-9-2 15,-13-9 6-15,14-8 0 16,-14-6 5-16,13 0 3 15,0-32-5-15,-4-5 3 16,-4 1 1-16,-23-5 9 16,-9-5-12-16,0 3-1 15,0-2 16-15,-32 7-15 0,-13 7-4 16,5 11 0 0,0 10 5-16,4 10-18 0,4 0 13 15,5 32-1-15,9 14-16 16,5 12 18-16,13-1-1 15,0-4 0-15,13-7-5 16,23-10-4-16,5-14 9 16,-5-10 0-16,22-9-7 15,-9-3 15-15,1 0-8 16,8-18 0-16,-9-7 13 16,-4-5-13-16,-4 3 0 15,-10 8 0-15,-13 6-5 16,0 10 9-16,-9 3-4 15,13 0 0-15,-4 0-19 16,0 16 14-16,14 12 4 0,-14-6-5 16,0 0-4-16,-5-4-7 15,-4-9 16-15,-9-7-5 16,0-2 12-16,0 0-4 16,0 0 2-16,0-9-1 15,0-19 5-15,-9-3-3 16,-22-2-5-16,4 6 0 15,-14 4 10-15,1 5-16 16,13 10 6-16,-4 2 0 16,4 6-13-16,9 0-1 15,-14 26 14-15,23 23 0 16,0 2-3-16,9 4-1 0,0-7 4 16,0-11 0-16,27-8-12 15,14-12 9-15,-14-9 3 16,4-8 0-16,5 0 6 15,4-11 3-15,-8-18-9 16,-5-10 0-16,4-1 8 16,-22-1 1-16,-9 7-9 15,0 11 1-15,0 11 11 16,0 3-14-16,0 9 2 16,0 0-10-16,0 0 5 15,0 24-10-15,0 10 15 16,0 7 0-16,0-5 4 15,9-4-12-15,18-12 8 0,4-4 0 16,5-15 0-16,-4-1 10 16,17 0-9-16,-4-20-1 15,4-11 11-15,9-1-10 16,-17-5-1-16,-5-3 0 16,4 5-1-16,-13 8 9 15,-5 9-8-15,-4 12 0 16,-9 6-13-16,0 0 8 15,14 17-6-15,-5 17 7 16,-9 7-4-16,0-4 3 16,0-3 5-16,4-10 0 15,-13-14-1-15,9-4-6 16,-9-6 7-16,0 0 0 16,0 0 18-16,9-20-15 0,-9-14 4 15,0-3-6-15,0-5 9 16,0 4-8-16,-9 4-2 15,-31 5 0-15,4 12 1 16,-5 8 3-16,1 9-8 16,4 0 3-16,-4 21-7 15,13 21-4-15,13 13 12 16,14-2 0-16,0 2-2 16,0-12 2-16,23-6 0 15,13-14 0-15,13-11 4 16,0-12-2-16,10 0 2 15,-10-21 1-15,-4-25 21 16,4-8-18-16,-17-11 21 0,-14-7-12 16,0-9-13-1,-18-4 26-15,0 0-28 0,0 13-1 16,0 18 18-16,-9 20-16 16,-9 20 20-16,9 10-23 15,9 4-8-15,-14 38 8 16,5 30-19-16,9 21 19 15,0 2-2-15,0-10 13 16,41-13-10-16,8-12-1 16,0-15-16-16,19-18-6 15,-1-20-74-15,-9-3-38 16,1-9-154-16,-23-28-485 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00:43.5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1992 2363 679 0,'0'0'186'16,"0"0"-46"-16,0 0 43 16,0 0-53-16,0 0-57 15,50-158 10-15,-50 126-41 16,-18 1 1-16,-14-3-8 15,-17 3-26-15,-9-4 25 16,-19 4-24-16,1 5-10 16,0 4 16-16,-14 10-9 15,-4 12-7-15,-23 0 0 0,-17 29 15 16,-14 21-13 0,-5 22-2-16,-13 11 0 0,13 17-3 15,5 9 10-15,23 6-7 16,22 2 0-16,22-3 13 15,22-3-13-15,15-4 0 16,12-8 0-16,23-2-10 16,9 0 11-16,0-5-1 15,59-3 0-15,17-9 10 16,32-3-9-16,8-11-1 16,1-14 0-16,-1-13-2 15,-3-11 7-15,3-13-5 16,10-6 4-16,9-6 7 15,-10-3-4-15,5 0 1 16,-4 0-7-16,-14-6 27 0,5-15-28 16,8-7 20-16,-8-8 4 15,0-10-19-15,8-14 31 16,-8-12-21-16,0-11-6 16,-23-6 21-16,-13-8-28 15,-23-3 21-15,-22-17 6 16,-5-12-26-16,-22-11 25 15,-9-11-28-15,-9 2 0 16,-40 9 0-16,-18 17 6 16,-23 17-6-16,-13 20 0 15,-23 17 5-15,-13 18-16 16,-5 20 11-16,1 11-13 0,17 14 3 16,9 6-37-16,41 0-20 15,9 0-14-15,9 18-53 16,8 7 3-16,19 1-108 15,31-9-206-15</inkml:trace>
  <inkml:trace contextRef="#ctx0" brushRef="#br0" timeOffset="1963">687 1588 436 0,'0'0'275'16,"0"0"-135"-16,0 0 24 16,0 0-40-16,0 0-15 15,0 0-39-15,18 11-14 0,4-11 14 16,5-8-47 0,4-15 10-16,-4-7 1 0,5-3-26 15,-5-5 31-15,0-1-26 16,-14-7 0-16,5-3 19 15,-9-8-25-15,-9-3-3 16,0 3-4-16,0 8 13 16,0 15-10-16,0 18-3 15,0 6 0-15,-9 10-8 16,-9 0 5-16,-13 21 2 16,-5 30-6-16,-5 17 9 15,1 7-5-15,31 7 3 16,9-4 0-16,0-10-9 15,0-8 11-15,18-11-2 16,13-14 0-16,-4-13 8 0,-4-8-8 16,-5-10 0-16,9-4 0 15,4 0 8-15,9-20-2 16,-4-15-6-16,-4-5 0 16,4 4 13-16,-14 3-14 15,-4 13 1-15,-9 9 0 16,-9 8-7-16,0 3 8 15,0 0-1-15,9 0 0 16,0 6-17-16,4 20 9 16,14 1 8-16,0 3 0 0,5-4-14 15,-6-3 14 1,6-7 0-16,-5-7-3 0,4-6 12 16,-13-3-10-16,0 0 1 15,5 0 0-15,-5-23 7 16,-1-8 1-16,-3-1-8 15,-5-5 0-15,-9 0 13 16,0-4-7-16,0 5-6 16,0 7 0-16,-9 3-2 15,-14 15 5-15,15 2-3 16,-1 9 0-16,-9 0-17 16,4 3 11-16,-13 32 0 15,9 10 6-15,9 4-10 16,9-1 12-16,0-2-2 15,27-9 0-15,14-11 5 0,-6-9-11 16,-3-11 6 0,4-6 0-16,4 0 2 0,1-8 7 15,-6-21-9-15,-3-3 0 16,-5-2 14-16,-9-1-19 16,13-5 5-16,-13 7 0 15,5 4-5-15,-15 9 14 16,-8 14-9-16,0 6 0 15,9 0-16-15,0 0 11 16,0 29-8-16,0 2 13 16,0 0-9-16,5-4 10 15,-5-13-1-15,0-3 0 0,-9-8 1 16,0-3-3-16,0 0 2 16,0 0 0-16,0 0 14 15,0-20-6-15,0-9-8 16,0 2 0-16,0-6 5 15,0 8-7-15,-18 5 2 16,4 8 0-16,5 10-12 16,-9 2 6-16,9 0 6 15,-22 22-5-15,4 18 3 16,9 0-8-16,5 3 10 16,13-7 0-16,0-4-8 15,0-3 4-15,13-11 4 16,23-4 0-16,4-12 5 15,10-2-10-15,-14 0 5 0,4-8 0 16,-4-18 1-16,-5 1 7 16,-13-7-8-16,5-3 0 15,-14 4 9-15,0 5-13 16,-9 10 4-16,0 7 0 16,0 5-4-16,0 4 5 15,0 0-6-15,0 9 1 16,0 20-1-16,0 5-5 15,0-2 10-15,27-4 0 16,4-7-7-16,5-7 21 16,-5-8-14-16,10-6 0 15,-5 0 2-15,-5-6-3 16,5-20 2-16,-5-3-1 0,-4 1 0 16,5-1 14-16,-23 3-14 15,9 6 0-15,0 9 4 16,-18 5-17-16,0 6 13 15,0 0 0-15,13 0-7 16,5 6 1-16,-9 14 2 16,9-3 4-16,-5-3-5 15,-4-5-9-15,0-6 5 16,-9 0 9-16,9-3-10 16,-9 0 19-16,0 0-9 15,0 0 0-15,0 0 4 16,0-20-3-16,-9-1-1 15,-9-2 0-15,-13 7-1 0,4 2 7 16,-4 5-13-16,13 9 7 16,-14 0-8-16,-4 0-1 15,5 28 2-15,13 11 7 16,9 5-5-16,9 1 8 16,0-1-7-16,9-9 4 15,31-13 0-15,-4-8-5 16,-4-10 7-16,4-4-2 15,4 0 4-15,-22-24 6 16,13-13 6-16,-13-8-14 16,-9-9 0-16,0-9 31 15,-9-6-29-15,0-8 7 16,0 0-9-16,0 10 8 16,0 14-2-16,-9 18-8 0,0 21 0 15,0 8-2-15,9 6 2 16,-9 11-9-16,0 35 7 15,9 18-3-15,0 12 5 16,0 5 0-16,0-8 1 16,36-1-12-16,23-6 12 15,-1-11-1-15,0-13 0 16,9-7-43-16,1-19-22 16,-1-12-91-16,9-4-90 15,-17-20-122-15</inkml:trace>
  <inkml:trace contextRef="#ctx0" brushRef="#br0" timeOffset="2557">2836 613 566 0,'0'0'153'15,"-215"-140"-26"-15,80 68-30 16,-9 4 7-16,-13 7-31 15,14 13-8-15,-23 14-30 16,22 14 9-16,10 17-5 16,-15 3-36-16,15 20 10 0,-10 34-12 15,1 23 16 1,-5 21-15-16,22 13-2 0,9 15 0 16,32 14-11-1,18 3 17-15,17 2-6 0,10-5 0 16,31-11 10-16,9-6-17 15,0-11 7-15,58-9-2 16,19-7-11-16,30-9 7 16,10-10 6-16,27-11-1 15,13-18 14-15,-5-17 8 16,14-16-4-16,0-15 16 16,5 0 25-16,13-17-37 15,22-26 8-15,-4-14 7 16,-9-15-22-16,-9-5 30 15,-18-9-23-15,-32 1-9 0,-8-6 28 16,-18-7-40 0,-23-5 25-16,-27-8 4 0,-31-9-26 15,-27-12 33-15,-9-6-30 16,-67 2-1-16,-23 4-2 16,-26 7-1-16,-10 4-2 15,-17 12 0-15,-14 15 3 16,-9 20-6-16,13 25 3 15,-13 26 0-15,27 23-19 16,4 3 10-16,10 52-10 16,-10 30-23-16,-4 24-75 15,-13 22-19-15,-5-2-161 0,31-12-408 16</inkml:trace>
  <inkml:trace contextRef="#ctx0" brushRef="#br0" timeOffset="11276">417 3077 308 0,'0'0'138'16,"0"0"-66"-16,0 0 47 0,0 0-14 16,0 0-34-16,0 0-4 15,95-177-31-15,-64 140-11 16,-4-1 21-16,4 3-29 15,5 2 0-15,5 10-17 16,-14 9 18-16,13 11-26 16,-13 3 8-16,-5 9-16 15,-4 31 15-15,-18 17-26 16,0 6 25-16,0 6-1 16,0 2 6-1,-27-8-8-15,14-9 5 0,13-14-17 16,0-14 17-16,0-13-27 15,0-3 24-15,0-10 1 16,0 0 4-16,31-12 3 16,10-29-5-16,-5-15 0 0,22 2 1 15,-18-1 2-15,-4 10-3 16,-4 8 0-16,-5 5 8 16,-5 9-8-16,-13 12 0 15,0 2 0-15,-9 9-10 16,0 0 6-16,18 12-13 15,-9 22 14-15,4 3-7 16,-13 6 4-16,0-6 6 16,0-3 0-16,18-8-2 15,-9-11 5-15,0-9-3 0,-9-4 6 16,18-2 2 0,5 0 6-16,4-28-14 0,13-13 3 15,0-7 12-15,-4-9-13 16,5-3 9-16,-15 2 11 15,-3 9-13-15,-14 19 26 16,-9 12-26-16,0 13-3 16,0 5-6-16,0 0-2 15,0 17-25-15,0 29 27 16,0 11-5-16,0 0 2 16,0 0 3-16,0-6 0 15,0-7 0-15,18-13 1 16,-9-11-2-16,9-12 0 15,-5-8-15-15,-4 0 13 0,9 0 3 16,14-22 0-16,-6-13 7 16,-8-1 0-16,5-3-7 15,-14 8 3-15,9 9 4 16,-18 4 7-16,9 16-14 16,-9-2 2-16,0 4-4 15,0 0-22-15,0 17 9 16,0 21 14-16,0 5 2 15,0-7-5-15,0-1 4 16,31-12-1-16,-4-8-8 16,13-13 7-16,-4-2 2 15,5 0 0-15,-1-31 7 16,-4-9-4-16,4-11-3 16,-13-4 0-16,5-11 20 15,-23 2-8-15,-9-6 20 0,0 13-2 16,0 14-21-16,0 17 26 15,0 15-25-15,0 8-7 16,-9 3-3-16,-9 8-24 16,-23 37 24-16,1 19 0 15,4 7 5-15,27-2-10 16,9-6 5-16,0-8 0 16,0-16-4-16,36-7-31 15,-5-18 10-15,5-8 12 16,5-6 12-16,-5-8-3 15,22-36 6-15,0-10-2 16,-8-14 1-16,8-13 13 0,-18-1-13 16,-4-1 5-16,-13 11-5 15,-23 15 34-15,0 20-32 16,0 19 16-16,0 16-11 16,0 2-8-16,-14 48-15 15,-31 38 11-15,-22 20 8 16,18 5-6-16,17-10 2 15,32-13 0-15,0-11 0 16,50-11-8-16,17-23-71 16,23-26-206-16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14:26.0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9256 923 318 0,'0'0'79'0,"0"0"-44"16,0 0 26-16,0 0 40 0,0 0-50 15,0 0-14-15,103 0 39 16,-22 0-30-16,22 0 1 16,36 3 0-16,32-3-38 15,22 0 29-15,49 0-38 16,9-6 5-16,32-5-4 15,9-4 7-15,-23 1-8 16,0-1 0-16,-27 5 9 16,-40 1-13-16,-45 2 4 15,-40 5 0-15,-41 2-11 16,-18 0 19-16,-40-3-8 16,-9 3 0-16,-9-3-13 15,0 3 8-15,-27 0-145 0,-31 0-46 16,-18 0-217-16</inkml:trace>
  <inkml:trace contextRef="#ctx0" brushRef="#br0" timeOffset="1327">9359 1100 22 0,'0'0'46'0,"0"0"41"16,0 0 8-16,0 0-17 16,0 0 2-16,0 0-35 15,-58-17 20-15,58 14-4 16,0-3-36-16,0 4 34 16,0-2-12-16,0 3 5 15,0-3 33-15,0 4-44 16,0 0 12-16,0 0-24 15,0 0-26-15,0 0 11 16,0 4-14-16,0 23 0 16,0 14 10-16,0 16 13 0,0 8 30 15,0 15-5 1,0 9-35-16,-9 3 29 0,0-1-34 16,0-5-7-16,0-6 19 15,9 3-14-15,-9 0-6 16,0-3 0-16,-4-6 13 15,13-14-11-15,0-20-2 16,0-9 0-16,0-11 1 16,0-7 5-16,0-8-6 15,0-3 0-15,0-2 8 16,0 4 4-16,0-4-12 16,0 0 0-16,0 2 9 0,40-2 2 15,45 0-11-15,54 0 2 16,14-2 13-16,31-13-7 15,-18 1-8-15,-5-1 0 16,-4 4-5-16,-4 2 10 16,4 4-5-16,-4-1 0 15,4 0 8-15,-5-3-15 16,5 2 7-16,-13 1 0 16,-1 1-8-16,14-2 13 15,-13 5-5-15,-9-4 0 16,4 0 8-16,-14-1-13 15,-22 5 5-15,-22-1 0 16,-22 3-7-16,-33 0 11 0,-8 0-4 16,5 0 0-1,-23 0 10-15,9 0-15 16,-9-3 5-16,0 3 0 0,0 0 6 16,0-2 5-16,0-1-11 15,0 0 0-15,9-3 16 16,-9-2-22-16,9-1 6 15,9-5 0-15,4-1-2 16,-4-4 5-16,0-10-3 16,13 0 0-16,-4-5 17 15,-4-5-4-15,4-5-13 16,-9-4 0-16,13-3 19 16,-13-2-11-16,0-7-2 15,-5-2 6-15,-4-9 4 0,9-7-3 16,-18-2-13-16,0 0 0 15,0 9 8-15,0 8 7 16,0 8-15-16,0 9 5 16,-9 6 11-16,-9 6-4 15,5 2-12-15,-5 4 0 16,0 5 0-16,9 1 7 16,0 7-7-16,-4 6 0 15,4 4 8-15,0 2-22 16,0-1 14-16,-23 2-6 15,-4-1-13-15,-22 3 13 16,0 0 5-16,-18 0 1 16,-5 0-71-16,5 0 15 0,-10 0-101 15,-12 0-86-15,12 0-17 16,-12 0-383-16</inkml:trace>
  <inkml:trace contextRef="#ctx0" brushRef="#br0" timeOffset="1830">10705 946 28 0,'0'0'402'15,"0"0"-304"-15,0 0 4 16,0 0 41-16,0 0-74 15,0 0 19-15,0 0-15 16,0-49-61-16,0 49 31 16,0 0-43-16,0 6 0 15,0 29-11-15,0 18 24 0,0 23 0 16,0 26 39-16,-18 20-29 16,-4 19 39-16,4 2-46 15,0-15-14-15,9-5 21 16,-4-17-14-16,13-17-9 15,0-12 0-15,0-22 14 16,0-16-22-16,0-13 8 16,0-11 0-16,0-10-7 15,0-5 1-15,0 0-45 16,0-32-54-16,-9-25-217 0</inkml:trace>
  <inkml:trace contextRef="#ctx0" brushRef="#br0" timeOffset="2200">9902 1378 437 0,'0'0'116'0,"0"0"-53"15,0 0-12-15,0 0 27 16,0 0-30-16,0 0-31 16,157 8 0-16,-148 27-6 0,0 13-11 15,-9 7 9-15,0 8-3 16,0-1 22-16,-18 1-21 16,-13-9-7-16,-5-5 15 15,4-15 1-15,24-11-15 16,-1-8-1-16,9-10 12 15,0-5-15-15,0 3 3 16,0-3 0-16,35 0 9 16,46 0-9-16,31-23-96 15,5-11-179-15</inkml:trace>
  <inkml:trace contextRef="#ctx0" brushRef="#br0" timeOffset="3035">15533 829 473 0,'0'0'87'0,"0"0"-2"16,0 0-1-16,0 0 24 16,0 0-42-16,0 0-28 15,-31-17 18-15,31 17-45 16,58-4-2-16,50-4 8 15,58-4-12-15,63 1 32 16,53-3-16-16,37 2-19 16,31-2 17-16,-14 2-16 15,1-2-3-15,-28-3 6 16,-53 3 9-16,-63 2-12 16,-58 1-3-16,-50 5 7 0,-36 3-10 15,-31 3 3-15,-18 0 0 16,0 0-3-16,-18 0-53 15,-67 14-81-15,-41 10-85 16,-40-5-295-16</inkml:trace>
  <inkml:trace contextRef="#ctx0" brushRef="#br0" timeOffset="4441">15425 912 305 0,'0'0'129'15,"0"0"12"-15,0 0-53 16,0 0-14-16,0 0 17 16,0 0-50-16,41-52-4 15,-32 43-18-15,0 4-12 16,0 2 11-16,-9-1-18 15,0 4 3-15,0 0-5 16,0 0 2-16,0 0-4 16,0 0 3-16,0 4-8 0,0 18 9 15,0 7 0-15,0 3 0 16,0 5 31-16,0 5-22 16,0 10 20-16,0 2 22 15,0 12-39-15,0 9 32 16,0 2-26-16,0 6-7 15,0-3 27-15,0-1-28 16,0 5 14-16,-18 2 20 16,9-3-32-16,-14-6 37 15,14-12-14-15,0-13-33 16,9-7 14-16,0-4-9 16,0-1-7-16,-9-9 0 0,9-2 15 15,0-7-12 1,0-7-3-16,0-10 0 0,0 0-4 15,0-1 11-15,0-4-7 16,0 4 1-16,0-4 15 16,0 2-8-16,0-2-8 15,0 3 0-15,0-3-6 16,0 0 11-16,0 2-5 16,0-2 0-16,9 0 7 15,59 0-8-15,48 0 1 16,37-7 0-16,44-16-3 15,23-4 9-15,-4 5-6 16,3 2 0-16,-17 0 16 0,-4 5-24 16,-5 4 8-1,-18 5 0-15,-5 0-12 0,5 1 16 16,-18-1-4-16,-13-6 0 16,-1 4 6-16,-8-1-15 15,4-2 9-15,-22 2 0 16,-5-3-14-16,-4 2 20 15,-10-2-6-15,-13 4 0 16,-17-1 10-16,-10 0-18 16,-9 4 8-16,-31 5 0 15,0-3-12-15,-18 0 20 16,0 3-8-16,0-3 0 0,0 0 16 16,0 0-15-1,0-6-1-15,0 4 0 16,0-4-10-16,0 4 17 0,0-4-7 15,0 1 0-15,0 0 14 16,0-5-17-16,0-2 3 16,0-3 0-16,0-8-13 15,0-8 21-15,0-7-8 16,0-10 0-16,0-9 12 16,0-9-15-16,0-8 3 15,0-3 0-15,0-6-5 16,0 6 12-16,0-4-7 15,0 8 0-15,-18-4 14 16,9 8-18-16,0 4 4 16,-9 5 0-16,5 8-11 0,-5 4 18 15,0 8-7-15,-4 1 0 16,13 7 11-16,-9 9-20 16,0 9 9-16,9 8 0 15,-5 4-15-15,5 2 19 16,0 3-4-16,9 0 0 15,-17 0-13-15,-6 0 2 16,-13 0 11-16,-31 0-29 16,-14 0-19-16,-31 8-150 15,-27 4-76-15,-14 0-354 16</inkml:trace>
  <inkml:trace contextRef="#ctx0" brushRef="#br0" timeOffset="4872">17117 783 499 0,'0'0'131'0,"0"0"-5"0,0 0-31 16,0 0 18-1,0 0-53-15,0 0-44 0,0 23-14 16,0 28 3-16,0 18 28 16,-9 10 43-16,9 22-41 15,0 11 15-15,0 13-9 16,0-2-37-16,0-8 26 15,0-12-30-15,18-12 0 16,-5-14 3-16,-4-8 6 16,-9-15-9-16,9-11 0 15,0-14 13-15,-9-13-17 16,0-7 4-16,0-6 0 16,0-3-7-16,0 0-1 15,0-12-70-15,-40-24-139 0,-5-10-165 16</inkml:trace>
  <inkml:trace contextRef="#ctx0" brushRef="#br0" timeOffset="5415">16305 1238 443 0,'0'0'84'0,"0"0"5"16,0 0-5-16,0 0-42 15,0 0 5-15,0 0-35 16,116-63 0-16,-84 63 17 0,-14 0-23 16,9 14-2-16,4 9-4 15,-13 3 14-15,-9 2-17 16,0 3 3-16,-9 7 0 15,0-4-10-15,0 0 16 16,0-5-6-16,-18-10 0 16,0-7 9-16,9-3-5 15,-4-1-4-15,4-5 0 16,9 0 8-16,0-3 3 16,0 0-11-16,0 0 16 0,0 0-12 15,0 0 24 1,0 0-26-16,0 0 2 0,0 0-8 15,9 3 5-15,13 6-1 16,5 5 0-16,4 6 7 16,-13 1-15-16,0 3 8 15,-4 2 0-15,-14 0-6 16,0 0 17-16,0-7-11 16,0 2 20-16,-14-7-19 15,-31-3 48-15,-26-2-19 16,3-6-28-16,1-3 14 15,0 0-16-15,17 0-3 16,15-5-107-16,-6-24-260 0</inkml:trace>
  <inkml:trace contextRef="#ctx0" brushRef="#br0" timeOffset="-3840">3598 1072 492 0,'0'0'81'0,"0"0"20"16,0 0-34-16,0 0-48 15,0 0 15-15,0 0-26 16,184-9 8-16,-49 6 40 15,26-3-33-15,55-5 10 16,53-3-9-16,32-4-19 16,8 4 19-16,1 0-24 0,-41 5 0 15,-36 7 9-15,-58-2 3 16,-22 4-12-16,-28 0 0 16,-8-2 11-16,-27 2-11 15,-32-3 0-15,-31 0 0 16,-18 3-11-16,-9 0 11 15,-9 0-75-15,-58 0-125 16,-59 8 15-16,-40 13-268 16</inkml:trace>
  <inkml:trace contextRef="#ctx0" brushRef="#br0" timeOffset="-2513">3616 1182 267 0,'0'0'129'0,"0"0"-16"15,0 0 17-15,0 0-44 0,0 0 1 16,0 0-24-16,0 0-49 15,0-18 16-15,0 18-30 16,0 5 0-16,0 23 23 16,0 15-1-16,0 6 38 15,9 14-8-15,0 6-44 16,14 2 28-16,-5 3-27 16,-1-8-6-1,1 0 15-15,14-1-5 0,-23-4-13 16,9-2 0-16,-5 2 9 15,-4-2-12-15,-9-4 3 16,0-7 0-16,0-10 4 16,0-13 8-16,0-11-12 0,0-5 0 15,0-3 10-15,0-3-13 16,0 0 3-16,0-1 0 16,0 1 6-16,0-3 5 15,0 0-11-15,0 0 0 16,9 0 6-16,18 0-12 15,40 0 12-15,23 0-5 16,36 0 10-16,8-11 1 16,10-4-12-16,13 5 0 15,-4 0 4-15,13 2-13 16,9 2 9-16,-1 1 0 16,-12-1-4-16,13 0 9 0,-9 3-5 15,-4 3 0 1,-5 0 2-16,-5 0-13 0,-4 0 11 15,-13 0 0-15,-19 0-1 16,-12 0 8-16,-6 0-7 16,1 0 0-16,-5 0 8 15,-4 0-20-15,-5 0 12 16,-8 0 0-16,-10 0-4 16,-9 0 13-16,-26 0-9 15,-6 0 0-15,-17 0 6 16,-9 0-12-16,0 0 6 15,0 0 0-15,0 0 9 16,0 0 4-16,0-3-13 0,0-2 0 16,0-1 6-1,0 0-16-15,9-5 10 0,5-1 0 16,-5-5-5-16,0-5 19 16,0-7-14-16,-9-2 0 15,9-10 6-15,-9-4 1 16,0-10-2-16,0-7-5 15,9-7 5-15,-9 0 10 16,0-2-15-16,0-4 0 16,0-2 9-16,0 8 12 15,-18 4-19-15,-9 11-1 16,4 8 16-16,6 8-6 16,-1 7-2-16,18 8-9 15,-14 0 13-15,14 6-12 0,0 3-1 16,0 0 0-16,0 5-4 15,0 0 24-15,0 3-20 16,-9 4 0-16,9 2 2 16,-9 0-20-16,9 0 18 15,-9 0-13-15,-18 0 6 16,-22 0-16-16,-41 0 18 16,-35 0-84-16,-19 11-95 15,-31-8-12-15,13-3-108 16</inkml:trace>
  <inkml:trace contextRef="#ctx0" brushRef="#br0" timeOffset="-2018">5406 1194 401 0,'0'0'155'0,"0"0"-49"0,0 0 27 15,0 0-17-15,0 0-41 16,0 0 23-16,27-122-45 16,-27 122 1-16,0 0-10 15,0 0-39-15,0 13 5 16,0 22-8-16,0 22 2 16,0 12 36-16,0 14-30 15,-9 14 12-15,9 6 4 16,0-3-16-16,0 3 1 15,0-6-11-15,0-8 3 16,0-6-8-16,0-18 6 0,0-10-1 16,0-14 0-1,9-16 15-15,-9-14-21 0,0-5 6 16,0-6-51-16,0 0 5 16,-27-21-142-16,-22-24-75 15,-18-7-78-15</inkml:trace>
  <inkml:trace contextRef="#ctx0" brushRef="#br0" timeOffset="-1447">4217 1532 462 0,'0'0'127'16,"0"0"-49"-16,0 0 36 16,0 0-49-16,0 0 4 15,0 0-34-15,77-120-12 16,-59 100 47-16,0 0-32 16,4 0-16-16,-13 5 18 15,0 7-38-15,-9 2 45 16,9 6-27-16,-9 0-15 15,0 0-6-15,0 0 1 16,0 0-10-16,9 3 10 16,4 28-13-16,5 10 13 0,-9 12 0 15,0 5 3-15,0-1 3 16,-9-2-3 0,0-10-3-16,0-2 0 0,0-6 19 15,0-8-17-15,0-6-2 16,0-9 2-16,0-6-6 15,0 1 7-15,0-3-3 16,0 0 0-16,-9-6 15 16,9 0-6-16,-9 0 0 15,9 0-2-15,0 0 44 16,0 0-40-16,0 0 10 16,0 0-12-16,0 0 5 0,0 0-11 15,9 0-3-15,41 0 0 16,8-15-14-16,18 1 14 15,14 2-39-15,-5 3-52 16,0 4-84-16,-17 3-74 16,-19-7-359-16</inkml:trace>
  <inkml:trace contextRef="#ctx0" brushRef="#br0" timeOffset="7460">3006 1603 480 0,'0'0'101'0,"0"0"-2"16,0 0 24-16,0 0 10 15,0 0-37-15,0 0-13 16,99 3 19-16,-99-3-31 16,0 0 1-16,0 0-13 0,0 3-37 15,-23-3 14-15,-35 9-35 16,-27 2 6-16,-23 4-11 16,-9 7 10-16,14-2-6 15,-5 0 0-15,10 1 5 16,13-7-17-16,26-6 1 15,19-2-33-15,22-3 11 16,18-3-47-16,0 0 18 16,0 0-19-16,0 0-105 15,31-21 7-15,5 2-17 16,5-1-82-16</inkml:trace>
  <inkml:trace contextRef="#ctx0" brushRef="#br0" timeOffset="7708">2405 1532 213 0,'0'0'140'0,"0"0"7"0,0 0-34 16,0 0 1-16,0 0-46 16,0 0-42-16,0 0 19 15,-126 13-6-15,59 19 19 16,0 6 12-16,-10-1-17 16,-8 6 3-16,18-3-9 15,8-6-25-15,10-3 17 16,27-2-27-16,4-3-9 15,18 0 6-15,0-4-9 16,9 1 0-16,40-3-2 0,27-8 10 16,23-6-17-1,9-6-34-15,4 0-64 16,-22 0-90-16,-32-6-295 0</inkml:trace>
  <inkml:trace contextRef="#ctx0" brushRef="#br0" timeOffset="9519">0 1921 674 0,'0'0'95'15,"0"0"27"-15,0 0 4 16,0 0 12-16,0 0-48 16,0 0-45-16,18-5 27 15,0-24-23-15,13-14-35 16,5-10 28-16,13-3-36 15,-8-7 8-15,8-8-4 16,-22 2-1-16,0 0 9 16,-27 4-18-16,13 13 0 0,-13 17 12 15,0 19-3-15,0 10-9 16,0 6 0-16,0 0-2 16,0 0-6-16,-13 37-7 15,-14 23 15-15,0 17-10 16,-4 9 15-16,4 0-5 15,4-6 0-15,14-9 10 16,0-11-16-16,9-11 6 16,0-12 0-16,0-17-7 15,0-8 1-15,9-10 1 16,0-2 2-16,-9 0-3 16,32 0-4-16,4-22 12 15,4-13-2-15,9-2 2 16,-13 9 7-16,-13 8-9 0,-5 11 0 15,-18 9 2 1,9 0-13-16,13 0 7 0,-4 5-9 16,9 19 6-16,4-1-8 15,-4-2 13-15,5 0-2 16,-5-6-5-16,-9-7-1 16,4-6 10-16,-13-2 0 15,0 0-9-15,9 0 17 16,-5-10-8-16,14-19 0 15,-9-8 14-15,5-4-12 16,-14-1-2-16,-9-1 0 16,0 6 10-16,0 8-3 15,0 15-4-15,0 8-3 0,-9 6 8 16,9 0-20-16,-9 0 10 16,-14 14-3-16,5 18-10 15,0 11 21-15,18-3-6 16,0-3 0-16,0-8-3 15,0-9-7-15,9-9 4 16,9-6 6-16,14-5-13 16,4 0 16-16,4 0-3 15,9-16 1-15,-13-10 12 16,14-5-13-16,-10 0 0 16,5 1 0-16,-5 5-2 15,-13 9 6-15,-13 9-4 0,4 7 0 16,-10 0-10-16,1 0 5 15,0 17-4-15,5 6 2 16,-14 0-3-16,9-3 3 16,-9-9 1-16,0-5 2 15,0-6-6-15,9 0 9 16,-9 0 2-16,0 0 0 16,0 0 23-16,0-9-18 15,0-14-6-15,-18 3 0 16,-5 0 8-16,14 6-2 15,-8 3-6-15,8 8 0 16,9 3-4-16,-14 0 4 16,5 0-14-16,-9 17 6 0,0 17 8 15,5 6-2-15,13 3 2 16,0-9 0-16,0-2-6 16,0-9 1-16,0-9 5 15,13-5 0-15,5-9-11 16,0 0 11-16,5 0 0 15,3-12 0-15,-17-8 11 16,14-1-4-16,-14 0-7 16,0 0 0-16,0 7 9 15,0 6-11-15,-9 4 2 16,0 4-3-16,0 0-4 16,9 0-13-16,-9 15 20 0,22 8-7 15,-4 2 15 1,0-2-15-16,-9-5 7 0,14-8 0 15,-15 0-2-15,1-10 5 16,-9 0-3-16,9 0 0 16,9 0 9-16,14-12-5 15,-5-11-4-15,4-9 0 16,-4 7 1-16,4-3 3 16,-13 8-4-16,0 5 0 15,5 7 3-15,-14 8-14 16,9 0 9-16,-9 0-8 15,4 17 6-15,-4 9-14 16,0-4 7-16,-9-5-3 16,0-3-15-16,0-8 25 15,0-2 2-15,0-4 2 0,0 0 23 16,0 0-16-16,-18-6 13 16,-4-8-5-16,-5-1-15 15,4 7 19-15,5 2-14 16,9 3-4-16,-9 3-1 15,18 0-6-15,-22 6 6 16,13 23-3-16,0 4 2 16,0-2-8-16,9 1 7 15,0-9-9-15,0-9 3 16,0-4-15-16,18-10 16 16,-9 0 4-16,13-4 6 15,14-24 10-15,-4-12-9 0,-5-9-4 16,4-11 32-16,-13-11-4 15,9-6 4-15,-5-9-8 16,-13 0-11-16,-9 9 19 16,0 20-24-16,0 25-3 15,0 17 13-15,0 15-16 16,0 0-4-16,0 55-17 16,-9 28 18-16,-13 23-5 15,22-1 6-15,0-10-3 16,22-15-21-16,46-14-108 15,8-18-75-15,14-22-224 16</inkml:trace>
  <inkml:trace contextRef="#ctx0" brushRef="#br0" timeOffset="10528">6954 792 597 0,'0'0'209'15,"0"0"-48"-15,0 0-6 16,0 0-31-16,-98-169-48 15,89 125 2-15,0-1-42 16,9-7 7-16,0-5-12 16,0-2-25-16,18-2 12 15,13 4-17-15,-4 5 1 16,13 13 7-16,-13 10-5 16,5 12-4-16,-5 8 0 15,13 9-3-15,5 0-3 0,27 0 6 16,22 17 0-16,5 12-11 15,26 5 11-15,1 0 0 16,17 1-1-16,14-1 10 16,-4-2-12-16,-18-7 3 15,-19 1 0-15,-8-3-7 16,-41-5 11-16,1-2-4 16,-10-2 0-16,-9-3 11 15,-22-1-13-15,5-5 2 16,-23-5 0-16,0 0-3 15,-9 0 9-15,0 0-6 16,0 0 6-16,0 0 1 16,0-2 10-16,0-18-17 15,0-12 9-15,-18 0-13 0,4 1 6 16,-13-6-2-16,9 5 0 16,-4 4 9-16,4 3-10 15,9 7 1-15,0 6 0 16,9 7-6-16,0 2 8 15,0 1-2-15,0 2 0 16,0 0-7-16,18 0 0 16,40 2 6-16,9 21 1 15,10 11-11-15,12 4 13 16,-12 4-2-16,-19-1 0 16,-9-4 3-16,-13-6-10 0,-27 0 7 15,5-4 0-15,-14-5-12 16,-14 1 5-16,-53-6-74 15,-27 0-35-15,-14-3-192 16,23 1-305-16</inkml:trace>
  <inkml:trace contextRef="#ctx0" brushRef="#br0" timeOffset="11429">12213 531 603 0,'0'0'135'16,"0"0"20"-16,0 0-21 15,0 0-1-15,0 0-36 16,0 0-28-16,-85-143-5 16,76 109-44-16,9-3 21 15,0-3-17-15,0-3-22 16,0-3 16-16,0 6-18 16,0 3 1-16,9 6 0 15,18 7 3-15,-5 5-4 16,-4 4 0-16,13 7 8 15,5 2-19-15,23 6 11 16,26 0 0-16,22 0-12 16,28 26 18-16,31 6-6 0,27 7 0 15,22 4 9 1,-4 3 1-16,0 0-10 0,5-3 1 16,-24-6 2-16,-17-6 8 15,-40-8-11-15,-41-12 1 16,-22-2 9-16,-14-6 7 15,-31 0-10-15,-9-3-2 16,-9 0 31-16,5 0-30 16,-14 0 23-16,0-3 2 15,0-17-24-15,0-6 15 16,0-3-22-16,-32 1 0 16,5-1-4-16,-13 0 8 0,0 1-4 15,13 2 0-15,-5 7 9 16,23 1-13-16,-9 10 4 15,18 4 0-15,0 4-4 16,0 0 5-16,0 0-2 16,0 0 1-16,18 0-21 15,23 12 17-15,26 20 1 16,0 7 3-16,1 2-7 16,8 5 10-16,-4 2-3 15,4 1 0-15,-18-1 7 16,1-4-10-16,-24-10 3 15,-12-6 0-15,-14-8-10 16,-9 0 1-16,-9 0-59 0,-58-2-45 16,-23-2-159-1,-18-4-507-15</inkml:trace>
  <inkml:trace contextRef="#ctx0" brushRef="#br0" timeOffset="15967">17323 1415 294 0,'0'0'181'0,"0"0"-70"0,0 0 20 16,0 0 5-16,0 0-47 15,0 0 8-15,-13-61-43 16,13 44-18-16,0-3 11 16,0-2-39-16,0 2 7 15,0-2-15-15,0 7 12 0,22 0-16 16,-22 6 4 0,9 7 0-16,-9 2-10 0,0 0-2 15,0 0-1-15,9 23 5 16,-9 11-10-16,0-2 15 15,0-2-2-15,0-1 5 16,0-11-10-16,0-7 12 16,0-6-2-16,0-5 0 15,0 0 7-15,9 0-4 16,-9 0-1-16,9 0-1 16,5 0 10-16,4-14-3 15,0-2-8-15,-10-2 0 16,15 3 7-16,-23 4-10 15,18 2 3-15,-18 7 0 16,9-1-3-16,-9 3 3 16,0 0-1-16,0 0-1 15,9 0-23-15,0 20 23 0,4 11-15 16,-4 10-15-16,0-2 28 16,-9-4-18-16,9-3 19 15,-9-12 2-15,9-6-23 16,0-9 22-16,-9-5-8 15,0 0 10-15,23 0 17 16,-14-9-15-16,8-16 7 16,1-4 9-16,-4 0-13 15,-5 1 26-15,0 3-17 16,0 5-11-16,-9 11 13 16,0 6-11-16,0 3-5 15,0 0 0-15,0 0-13 0,0 0 11 16,9 0-12-16,-9 0 7 15,9 8-6-15,0 10 10 16,4-1 3-16,-13-3-1 16,9-2-1-16,-9-6 0 15,9-6 2-15,0 0 0 16,0 0 0-16,14 0 8 16,-6 0-8-16,1-15 0 15,5 1 12-15,-14-4-12 16,0 4 0-16,0 3 0 15,-9 6 6-15,0-2 3 16,0 4-9-16,0 3 0 0,0 0-12 16,0 0 11-16,0 3-26 15,0 20 24 1,0 0-8-16,9 2 16 0,0-10-5 16,0-2 0-16,13-8 2 15,-4-5-4-15,0 0 2 16,4 0 0-16,5-24 14 15,-9-13-7-15,14-6-7 16,-5-3 7-16,-5 1-2 16,-13-1 18-16,0 3-9 15,-9 4-4-15,0 15 25 16,0 10-31-16,0 11 20 16,0 3-24-16,0 0-24 0,-9 26 9 15,-9 26 6-15,-13 8 9 16,22 6-2-16,9-10 2 15,0-10-14-15,18-12-5 16,22-15-15-16,-4-14 31 16,4-5-1-16,1 0 4 15,8-26 9-15,5-15-5 16,-23-7 4-16,10-7 28 16,-14-4-19-16,-18-4 26 15,0 5-15-15,-9 10 4 16,0 16 10-16,0 12-28 15,0 14 14-15,0 6-28 16,-18 6-26-16,-23 51 23 0,-4 24-1 16,5 13 4-16,22-2 1 15,18-12-1-15,9-15-13 16,58-13-43-16,10-21-81 16,-10-17-218-16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14:46.4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76 358 599 0,'0'0'196'0,"0"0"-63"15,0 0-19-15,0 0 6 16,0 0-13-16,0 0-60 16,-76-69-6-16,76 63-41 15,36-8 4-15,54-3-9 16,13-7 9-16,36 2-4 15,13-4 0-15,-8 8 7 16,-36 5-19-16,-32 8-9 16,-54 5-83-16,-22 0-19 15,-13 0-36-15,-41 7 39 16,-4 13-139-16</inkml:trace>
  <inkml:trace contextRef="#ctx0" brushRef="#br0" timeOffset="1628">494 206 244 0,'0'0'154'0,"0"0"-40"0,0 0 6 16,0 0-36-16,0 0-43 16,0 0 36-16,-41 71-28 15,41-33 13-15,0 7 11 16,0 1-39-16,18 3 17 16,5 8-19-16,-14 2-21 15,8 2 9-15,-8-1-15 16,-9-6-1-16,0-11-4 15,9-9 8-15,-9-14-5 16,0-11-3-16,0-9 0 16,0 0 9-16,0 0-7 15,0 0 22-15,-18-12-23 0,-22-5 13 16,4 0-22-16,5 5 8 16,13 7 0-16,0 2-7 15,18 3 10-15,0 0-3 16,0 0 0-16,0 0-13 15,0 0 8-15,0 0-12 16,9 0 1-16,9 0 1 16,22 0 21-16,10-7-6 15,17-12 1-15,18-6 6 16,-9-7 3-16,5-2-10 0,-14-3 0 16,-22 2 20-1,-4 1-20-15,-10 8 37 0,-13 9 7 16,-18 5-24-16,0 9 41 15,0 3-60-15,0 0 7 16,0 0-16-16,0 7-18 16,0 24 26-16,0 7 0 15,0 1 14-15,9-7-17 16,0-4 3-16,0-5 0 16,0-5-4-16,-9-8 8 15,22 0-4-15,-22-8 0 16,9-2-22-16,0 0 15 15,23 0 3-15,-5-17 4 16,13-17 6-16,-4-4 1 16,4-1-7-16,-13-5 0 0,5 10 10 15,-14 5-14 1,-9 15 4-16,0 12 0 0,-9 2-10 16,0 0-27-16,13 20-11 15,-4 11 48-15,0 7-19 16,9-2 11-16,4-10 4 15,-13-3-9-15,9-9 6 16,9-8-9-16,5-6 16 16,8 0 0-16,5-11 3 15,13-30 8-15,0-7-11 16,-8-1 1-16,-10 4 22 16,-22 4-18-16,-9 7 26 0,-9 7 9 15,0 3-29 1,0 4 31-16,0 11-42 0,0 4 7 15,0 5-16-15,-9 0 0 16,0 8-1-16,-13 35 7 16,22 19 6-16,-9 13-7 15,9 0 4-15,0-10-21 16,0-4 16-16,0-16-41 16,9-11 15-16,-9-11 8 15,0-11-34-15,0-9 8 16,0-3 9-16,-9 0 40 15,-9-32 17-15,-23-8-14 16,15-3 23-16,-6 6 5 0,14 11-25 16,9 12 27-1,0 11-33-15,9 3 3 0,0 0-9 16,0 0 0-16,0 0 0 16,9 0 4-16,32 11-7 15,3-5 9-15,24-6 1 16,4 0 1-16,22-26 10 15,-9-13-3-15,5 2-6 16,-23-1 16-16,-18 7-2 16,-13-3 39-16,5-1-21 15,-23-2-9-15,4 6 20 16,-13 2-36-16,-9 3 20 16,0 6-23-16,0 9 6 0,0 8-15 15,-9 3 2-15,-4 0-15 16,4 8 13-16,9 26-3 15,-9 13 5-15,9-2 0 16,0 1 6-16,0-3-21 16,0-9 15-16,9-5-27 15,22-9 25-15,-13-8-38 16,0-12 40-16,22 0-2 16,-8 0 11-16,-5 0-5 15,13-18-4-15,-4-2 0 16,-5 3 3-16,-4 3-1 15,-9 5-2-15,5 4 0 16,-14 5 3-16,0 0-15 16,9 0 12-16,4 5 0 15,-4 21-19-15,9 5 16 0,-5 4 3 16,-4-8-4-16,0 3 0 16,14-16-3-16,-23-5 7 15,8-9 0-15,6 0-1 16,4-12 13-16,13-25-6 15,10-13 9-15,-6-6-14 16,15-7 41-16,-10-4-15 16,0 0-3-16,-22-2 36 15,-18 1-43-15,-9 2 11 16,0 9-8-16,0 19-14 16,0 18 18-16,-18 15-24 0,9 5 7 15,0 0-16 1,-13 40-11-16,-5 20 20 0,-13 17 0 15,22 3 2-15,9 0-15 16,9-11-28-16,0-9-48 16,9-14 0-16,22-18-67 15,5-17-31-15,13-11-1 16,-8 0-56-16,-23-22-81 16</inkml:trace>
  <inkml:trace contextRef="#ctx0" brushRef="#br0" timeOffset="1930">3114 334 64 0,'0'0'203'16,"0"0"-38"-16,0 0-49 0,0 0-16 16,0 0-76-16,0 0-21 15,0 0 26-15,36-37 17 16,31 29 39-16,-9-4-12 16,14 4-23-16,-27-2 16 15,4 5-40-15,1-1 4 16,-23 6-5-16,-5 0-24 15,-4 0 24-15,-9 0-20 16,0 9-5-16,13 23 20 16,-22 5-14-16,9 5 9 15,-9 5-4-15,0-7-4 16,0 3 4-16,0-12-11 16,0-9 0-16,0-7-4 15,0-10-20-15,0-5-53 0,0 0-7 16,9-25-28-16,9-16-218 15</inkml:trace>
  <inkml:trace contextRef="#ctx0" brushRef="#br0" timeOffset="2239">3500 74 224 0,'0'0'174'0,"0"0"-38"15,0 0-13-15,0 0 1 16,0 0-59-16,0 0-19 15,-68-49-46-15,68 49 0 16,0 20-14-16,0 7 25 16,0-5-11-16,0-5 0 0,9-5 5 15,9-9-5-15,-4-3 4 16,-5 0 4-16,9 0 65 16,-9 0 14-16,9-18 0 15,-18-2-36-15,0-2-33 16,0 1-2-16,-27 7-16 15,9 2-7-15,-5 10 1 16,23 2-62-16,0 0-60 16,0 28 0-16,0 9-57 15,32 10-213-15</inkml:trace>
  <inkml:trace contextRef="#ctx0" brushRef="#br0" timeOffset="2995">4011 300 534 0,'0'0'220'15,"0"0"-57"-15,0 0-13 16,0 0-24-16,0 0-63 16,0 0-10-16,-67-94-39 15,31 94-5-15,5 0-18 16,13 20 7-16,-14 17 2 15,14 9-3-15,9 5 15 16,9-3-14-16,0-5 2 0,9-5-6 16,32-13-5-1,-5-10-2-15,4-15 13 0,-4 0 4 16,4-21 0-16,1-15 11 16,-14-10-11-16,4-6 0 15,-31 1 26-15,0 3-3 16,0 5 18-16,-9 3-2 15,-31 8-35-15,-1 12 17 16,14 9-25-16,-4 11 5 16,4 0-18-16,9 0 7 15,5 28 6-15,-5 12-11 16,9 4 17-16,9 1-12 0,0-5 6 16,0-6-11-1,27-8 4-15,4-9-9 0,5-8 12 16,13-6-5-16,-8-3 18 15,-1 0-7-15,-13 0-2 16,0-7 1-16,-5-7 2 16,-13-6 2-16,9 0-5 15,5 0 8-15,-5 3 2 16,-9 5-1-16,-1 2-9 16,1 6 6-16,-9 4-15 15,0 0 9-15,0 0-13 16,9 0 8-16,5 14-1 15,-14 10 4-15,9-1 2 16,9-3 0-16,-9-2-4 16,0-8 6-16,4-4-2 0,-4-6 0 15,0 0 12-15,0 0-3 16,9 0 4-16,14-12 3 16,3-14 22-16,6 1-35 15,-1 2 1-15,-13 6-1 16,4 5 10-16,-13 7-12 15,9 5-1-15,-4 0-6 16,13 0-7-16,4 26 5 16,-13 5 7-16,4 6-13 15,-22 0-110-15,0-3-106 16,-9 1-292-16</inkml:trace>
  <inkml:trace contextRef="#ctx0" brushRef="#br0" timeOffset="4058">3917 1485 529 0,'0'0'174'0,"0"0"-85"0,0 0 31 15,0 0 32-15,0 0-54 16,0 0-6-16,-22 0-4 16,22-4-41-16,22-14 14 15,-4 2-51-15,0-2 0 16,4 1 33-16,-4 6-39 15,0 0 10-15,14 2-5 16,-23 6 2-16,0 0-2 16,0 3-9-16,-9 0 0 15,0 0-4-15,0 0 6 16,0 0-2-16,0 0 0 16,0 15 0-16,9 13-6 0,-9 7 6 15,13 4 0 1,-13 4-5-16,9 3 12 0,0 0-7 15,0-2 0 1,9-3 10-16,-9-10-14 0,4-4 4 16,-4-10 0-16,0-8-7 15,-9-7 14-15,0-2-7 16,0 0 0-16,0 0 10 16,0 0-7-16,0 3-3 15,0 0 0-15,-40 3-7 16,-5-4 15-16,-4 4-8 15,17-3 0-15,5 0 9 16,18-1-11-16,9-2 2 0,0 0 0 16,0 0-12-1,0 0 2-15,0 0 7 0,36 0 1 16,23 0 2-16,8 0 3 16,0-8-3-16,14-9-11 15,-14-6-20-15,1-2-98 16,8-4-75-16,-9-3-143 15,-9-5-302-15</inkml:trace>
  <inkml:trace contextRef="#ctx0" brushRef="#br0" timeOffset="4358">4653 983 711 0,'0'0'202'16,"0"0"-40"-16,0 0 28 16,0 0-82-16,0 0-30 15,0 0-54-15,0 0-12 16,-41-51-14-16,82 102 5 16,4 18 0-16,13 17 50 15,9 16-38-15,-8 12 14 16,-1 7 2-16,-9 2-25 15,-22-9 20-15,-4-8-26 16,-23-15 0-16,0-13-6 16,-59-10-19-16,-39-7-65 0,-19-13-82 15,5-5-285 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15:49.7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301 353 685 0,'0'0'206'15,"0"0"-23"-15,0 0-59 16,0 0 1-16,0 0-64 15,0 0-24-15,0 0 5 0,0 0-34 16,9-20-9-16,-9 61 1 16,0 6 0-16,0 11 23 15,0-2-22-15,-18 5 5 16,-4-7 5-16,4-7 3 16,0-8-12-16,18-16-2 15,0-8 5-15,0-13-9 16,0-2 7-16,0 0-3 15,0 0 29-15,0-2-8 16,0-36 38-16,27-19-41 16,13-20-7-16,-4-8-7 15,13-7-4-15,-8-3 0 0,-14 7-1 16,4 13 19 0,-13 15-18-16,-9 23 0 0,0 15 3 15,-9 13-17-15,0 9 14 16,0 0-11-16,9 51 9 15,-9 31-28-15,0 31 30 16,0 7 0-16,0-3 5 16,0-14-13-16,0-18 8 15,0-21-5-15,0-19 2 16,22-16-62-16,-13-15-2 16,9-11-27-16,-18-3-22 15,0-3 65-15,0-22-68 16,0-7-51-16,-18 1 99 15,-31 5-3-15,-9 3 0 16,-19 3 15-16,-8 7 58 0,4 0 1 16,14 7 13-16,0 3 37 15,26 1 20-15,14-2-27 16,18 4 27-16,9-2 6 16,0 2-33-16,0-3-1 15,59-2-38-15,17-7 23 16,32-5 38-16,26-9-25 15,32-8 15-15,-22-6-8 16,-1-6-20-16,-35-2 36 16,-23-1-37-16,-17 0 17 15,-28 3 1-15,-9 6-32 16,-22 3 30-16,-9 6-16 0,0 8-25 16,0 2 30-16,0 14-31 15,-9 0 0-15,-4 7 0 16,4 0-4-16,-9 14 1 15,9 39 3-15,-13 15 0 16,13 12-8-16,0 2 8 16,9-4 0-16,0-13-2 15,0-10-6-15,0-15-20 16,9-14-52-16,0-15-45 16,-9-7-2-16,0-4-45 15,0 0 32-15,0-24-48 16,0-1 32-16,-36-4 20 15,-14 6 9-15,1 0 127 0,13 3 26 16,-4 0 116 0,13 6-3-16,13-1 6 0,5 5-19 15,9 0-5-15,0-1-20 16,0 2-43-16,9 1-1 16,41-3-56-16,26-1 0 15,14 0-1-15,26 2-7 16,10 4-32-16,-23 6-213 15,-4 0-224-15</inkml:trace>
  <inkml:trace contextRef="#ctx0" brushRef="#br0" timeOffset="1717">1876 585 773 0,'0'0'178'0,"0"0"-7"15,0 0-6-15,0 0-78 16,0 0-6-16,108-189-12 16,-82 137-53-16,-3-5 23 15,-14-3-19-15,0 3-16 16,-9 6 36-16,0 7-39 16,0 8 6-16,0 16 4 15,-9 5 2-15,0 12-10 16,-5 3-3-16,14 0-16 15,0 18 12-15,-9 36-28 16,9 18 32-16,0 13 0 0,0 1 13 16,0-6-13-16,0-5 0 15,0-13 0-15,0-10-7 16,9-12 11-16,5-11-4 16,4-10 0-16,-9-10-18 15,9-9 14-15,13 0 4 16,-4 0 0-16,22-28 7 15,10-16-2-15,-1-1-5 16,-9-1 0-16,-13 6 14 16,5 14-16-16,-23 12 2 0,-9 11 0 15,13 3-12 1,-13 0 4-16,18 23 5 0,-5 14-3 16,-4 2 3-16,0-3-5 15,-9-8 8-15,14-8-13 16,-14-5 6-16,0-13-2 15,9-2 9-15,4 0 5 16,5-20 4-16,22-23 6 16,-8-8-15-16,-5-9 4 15,-18-6 6-15,4 6-5 16,-22 3 2-16,0 14 11 16,0 15-12-16,-22 13 4 15,4 15-10-15,9 0-12 16,-9 9 4-16,-5 34-4 15,14 15 12-15,9 3 0 0,0 6 10 16,0-10-17 0,0-10 7-16,41-6-1 0,-5-15-12 15,4-12 6-15,0-8 7 16,5-6-1-16,5 0 12 16,-1-12-3-16,0-16-8 15,10-12 0-15,-10 0 2 16,-13 0 1-16,4-1-3 15,-13 16 0-15,-18 8 13 16,5 12-16-16,-14 5 3 16,0 0-7-16,9 0-3 15,-9 0-9-15,8 11 19 0,1 9-6 16,0-7 4-16,-9 0-4 16,9-8 6-16,-9-5-1 15,0 0-9-15,0 0 20 16,0 0-10-16,0-11 9 15,0-15 3-15,0-3-8 16,0 3-4-16,-18 1 0 16,-8 9-13-16,-6 3 17 15,14 8-4-15,-13 5 0 16,13 0-13-16,-9 14 3 16,4 26 10-16,14 8 0 15,9 7-10-15,0-1 10 16,0-8 0-16,0-9-1 15,18-11 4-15,14-12-8 16,-5-8 5-16,4-6 0 0,-4 0 2 16,13-9 7-16,-13-19-9 15,-4-3 2-15,4-1 12 16,-18 1-6-16,-9 5-8 16,0 11 0-16,0 7 0 15,0 8 3-15,0 0-3 16,0 0 0-16,0 0-21 15,0 8 17-15,0 21-4 16,0 2 8-16,9-5-8 16,13-4 12-16,5-10-4 15,13-3 0-15,-4-9 11 16,5 0-4-16,8 0-7 0,0-15 0 16,-13-7 6-16,23-6 4 15,-19-1-10-15,9-3 0 16,-13 1 14-16,-4 5-13 15,-14 6-1-15,0 11 0 16,-9 9-11-16,4 0 7 16,5 0-5-16,0 15 8 15,4 7-2-15,-13 2-7 16,0-5 10-16,0-5 0 16,-9-5-14-16,0-3 15 15,0-6-1-15,0 0 0 16,0 0 7-16,0 0 1 15,0 0-8-15,0-6 1 0,-40-8-6 16,13 0 10 0,-13 2-5-16,4 4 0 0,4 8-2 15,5 0-12-15,-13 0 13 16,0 25-2-16,13 13-11 16,0 9 7-16,13 3 4 15,14-5-8-15,0-7-22 16,0-9 32-16,23-13-17 15,13-10 18-15,4-6-10 16,9 0 24-16,1-34-13 16,-5-9 20-16,-5-14-9 15,9-9 43-15,-22-8-26 16,-18-12-15-16,0-2 17 0,-9 1-24 16,0 13 4-16,0 21-2 15,-9 20 2-15,0 25-3 16,9 8-8-16,-9 0-19 15,0 32 19-15,0 33-25 16,-13 26 25-16,13 12 0 16,9-5 12-16,0-9-22 15,31-16 10-15,37-18-23 16,-1-18 22-16,27-20-53 16,14-17-32-16,0 0-105 15,-32-20-274-15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15:57.0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32 843 461 0,'0'0'319'0,"0"0"-139"16,0 0 8-16,0 0-33 16,0 0-66-16,0 0-15 15,0 0-17-15,-32-68-38 16,32 50 18-16,18 1-27 15,23 0-9-15,8 0 3 16,18 3 1-16,1 2-5 0,-1 7 0 16,-9 1 7-16,-17 4-20 15,-24 0 13-15,-17 21-3 16,0 27-9-16,-8 15 5 16,-60 12 7-16,-22 8 0 15,14-15 7-15,9-10-8 16,27-16 1-16,22-13-1 15,18-13-11-15,0-4-11 16,0-3 6-16,0-6 3 16,49-1-2-16,18-2 6 15,1 0 10-15,17-20-17 16,-4-11 13-16,4-3-78 16,-18-9-10-16,0-3-33 0,1-2-55 15,-19-5 5-15,0 2-123 16</inkml:trace>
  <inkml:trace contextRef="#ctx0" brushRef="#br0" timeOffset="282">763 105 277 0,'0'0'346'15,"0"0"-143"-15,0 0-17 16,0 0-46-16,0 0-4 15,0 0-68-15,-45-105-19 0,45 105-30 16,0 0-11 0,18 20 0-16,31 23-6 0,19 20 19 15,8 11 25-15,9 9-37 16,14 2 24-16,-14 4-11 16,-13 3-15-16,-27 2 3 15,-36 12-10-15,-9 8 0 16,-45 6-2-16,-45 0-33 15,-13-6-85-15,-14-11-129 16,19-17-250-16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16:02.5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109 727 528 0,'0'0'209'0,"0"0"-50"16,0 0-1-16,0 0-24 15,0 0-38-15,0 0 19 16,40-152-55-16,-40 142-14 0,0 10 24 16,0 0-60-16,0 0 10 15,0 0-20-15,0 0 9 16,0 7-21-16,0 22 12 16,0 5 0-16,-22 9 8 15,13-7 2-15,0-4-10 16,9-9 0-16,0-8 10 15,0-10-14-15,0-2 4 16,0-3 0-16,0 0 24 16,0-7-18-16,0-32 18 15,27-21-12-15,13-17 4 16,10-11-16-16,-1-11 0 16,-13 0 0-16,4-2-3 15,1 11 12-15,-14 21-9 0,-9 26 0 16,-10 23 1-16,6 20-17 15,-5 11 9-15,9 52-2 16,13 28-11-16,-22 24 29 16,0 14-9-16,-9-4 0 15,9-7 5-15,9-15-13 16,14-26 8-16,-6-27-15 16,-3-17 13-16,-14-22-63 15,-9-9 8-15,0-2 14 16,0-2-15-16,0-32 14 15,0-12-129-15,0 0 31 16,-32 7 25-16,-17 10-125 0,-27 11 119 16,9 10 64-16,-19 8 26 15,-3 0-2-15,12 0 35 16,1 0 34-16,18 0 50 16,26 0 1-16,14 0 45 15,18 0 0-15,0 0-75 16,0 0-17-16,41 0-31 15,17 0 23-15,27-14 41 16,5-6-38-16,22-12 25 16,27-7-5-16,5-13-29 15,-10-3 18-15,-8 2-17 16,-41 4 6-16,-13 8 25 0,-45 15-35 16,-18 10 34-1,-9 4-5-15,0-2-44 0,0 2 32 16,-9 4-38-16,0 2 2 15,0 6 4-15,0 0-2 16,-4 0-8-16,13 34-6 16,-18 21 10-16,0 14-3 15,9 2 3-15,9-2 0 16,0-6-4-16,0-7 14 16,0-9-20-16,18-13 4 15,0-14-66-15,-9-10-6 16,4-10-54-16,-4 0-7 15,-9-1 26-15,0-26-102 0,0 2 63 16,-9-4 97 0,-40 6 2-16,-10 1-1 0,-8-1 24 15,9 3 30-15,-1 2 43 16,19 4 42-16,4 3 25 16,14-1 15-16,22 7-39 15,0-1 10-15,0 4-35 16,0-2-5-16,0 0-36 15,40 4-8-15,45-1-12 16,23 1 0-16,36 0-75 16,13-4-189-16,-5-4-208 15</inkml:trace>
  <inkml:trace contextRef="#ctx0" brushRef="#br0" timeOffset="1157">1881 557 553 0,'0'0'249'16,"0"0"-152"-16,0 0 44 15,0 0-26-15,0 0-79 16,0 0 20-16,0 0-5 16,153-85-10-16,-113 63 14 15,-13 3-33-15,-9 5 2 16,-4 0 25-16,-14 5-32 15,0 1 21-15,0 5-28 16,0 3-5-16,0 0-5 16,-14 0 0-16,-4 0 0 0,-9 32-11 15,5 10 17-15,13 13-6 16,0 2 0-16,9-3 0 16,0-8-9-1,27-6 9-15,13-17 0 0,0-6-4 16,-4-11 3-16,5-6 1 15,-1 0 0-15,5-3 4 16,-5-22 1-16,10-6 1 16,-14-5-6-16,-5-4 0 15,5 3 15-15,-14 9-10 16,-4 5-5-16,-9 14 1 0,0 7-11 16,-9 2 10-1,0 0-5-15,14 0 3 0,-5 13-11 16,9 10 10-16,-9 6 3 15,22-3 0-15,-22-6-6 16,9-9 7-16,-9-2-1 16,13-7 0-16,-13-2 7 15,0 0-1-15,9-5-6 16,23-18 5-16,-14 0 0 16,4 3-5-16,-13 6 0 15,-9 8-1-15,0 3 10 16,4 3-19-16,5 0 9 15,0 3-8-15,14 15-4 0,-14 2 15 16,8-1-2 0,6 1 0-16,-14-6 0 0,13-2-10 15,-13-6 5-15,0-6 5 16,23 0-12-16,-15 0 16 16,6-8-4-16,-5-18 0 15,13-3 13-15,1-8-10 16,-6 8-3-16,-17 4 1 15,5 13-12-15,-14 9 16 16,0 3-5-16,-9 0 0 16,9 0-17-16,0 0 13 15,13 9-3-15,-13 2-19 16,0-2 20-16,0-3-21 0,-9-6 27 16,0 0 0-16,0 0 5 15,0 0-2-15,0 0 1 16,0 0-3-16,0 0 13 15,-9-12-10-15,-9-2-4 16,-13 0 6-16,13 2 5 16,-14 6-21-16,5 6 10 15,1 0 0-15,-6 0-12 16,5 26 8-16,5 7 4 16,13 5-3-16,9 0 8 15,0-13-9-15,0-1 4 16,0-14-2-16,9-4-13 15,13-6 13-15,5 0 2 16,5-11 18-16,3-29-15 0,15-8 27 16,-1-12-18-1,-13-10 8-15,4-3 19 0,-22-8-38 16,-9 2 23-16,-9 4-8 16,0 20-11-16,0 24 12 15,0 17-17-15,0 14-2 16,0 3-1-16,0 45-27 15,0 23 30-15,0 18-8 16,0-3 21-16,23-9-18 16,26-14 5-16,-4-14-34 15,13-13-31-15,10-12-97 16,-10-16-107-16,-9-8-330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16:06.2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86 661 34 0,'0'0'718'16,"0"0"-590"-16,0 0 40 15,0 0-22-15,0 0-28 16,0 0-43-16,-86-24-40 15,86 22 21-15,0 2-43 16,0 0-9-16,18-9-3 0,32-5 16 16,17-3-17-16,27-4 0 15,5-1 2-15,-5 5-5 16,5 5 3-16,-32 1 0 16,-26 8 1-16,-24 3 10 15,-17 0-11-15,0 0 0 16,0 0-5-16,0 0-4 15,0 0 7-15,-8 8 2 16,-24 18 9-16,-4 0-8 16,-4-6 10-16,13-6-11 15,-5-5 9-15,15-4-9 16,-1-1 0-16,18-2 0 0,0-2-2 16,0 0 9-16,0 0-8 15,0 0 1-15,9 3-33 16,17 8 26-16,33 0-3 15,-1 10 8-15,0-1-3 16,1 3-3-16,-1 3 7 16,-9 2-2-16,-4 4-21 15,-4-1 23-15,-23-2-8 16,-9-3 9-16,-9-9-6 16,0-3 8-16,0 3-2 15,-45-6 0-15,-14 4 6 16,-8-7 3-16,-14-2-6 15,5 0-3-15,9-6 0 0,0 0-54 16,26 0-72 0,14 0-53-16,27-17-78 0,0-27-190 15</inkml:trace>
  <inkml:trace contextRef="#ctx0" brushRef="#br0" timeOffset="289">880 43 360 0,'0'0'402'0,"0"0"-189"15,0 0-23-15,0 0-29 16,0 0-60-16,0 0-71 0,-41-43-4 16,73 46-20-16,13 25-1 15,13 16 46-15,18 9-28 16,5 10-6-16,-5 18 15 15,-8 13-29-15,-10 21 13 16,-9 7-16-16,-31 7 7 16,-9-7-5-16,-9-15-2 15,-27-10-11-15,-40-11-21 16,-23-7-59-16,-13-7-60 16,4-9-182-16,1-14-626 15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16:12.23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40 848 59 0,'0'0'793'16,"0"0"-574"-16,0 0-30 15,0 0-22-15,9-157-84 16,-9 143-13-16,0 8-13 15,0 6-40-15,0 0 20 16,0 0-37-16,0 0 0 16,0 20-10-16,0 22 15 15,0 14-5-15,0 3 0 16,0 1 14-16,-18-5-15 0,5-6 1 16,4-18 0-16,0-14-4 15,9-12 13-15,0-5-9 16,0 0 5-16,0 0 1 15,0-22 22-15,9-24-28 16,31-22 3-16,-4-21 4 16,13-14-1-16,10-9-6 15,-1 4 0-15,-18 19 10 16,-4 29-12-16,-22 26 2 16,-5 22 0-16,-9 12-9 15,9 0 0-15,0 9 3 16,9 30-8-16,4 25 14 15,-4 10-13-15,0 6 13 16,4 6-26-16,-4-9 6 16,0-11-62-16,14-17-7 0,-14-18-35 15,-10-11-61-15,-8-8-12 16,0-4-39-16,0-6-72 16</inkml:trace>
  <inkml:trace contextRef="#ctx0" brushRef="#br0" timeOffset="509">40 814 463 0,'0'0'193'15,"0"0"-52"-15,0 0-63 0,0 0-74 16,0 0 6 0,0 0 28-16,211-10-14 0,-135 10 23 15,14 0 23-15,4-24-8 16,-4-10 28-16,4-6-32 15,-27-4 1-15,-17 5 18 16,-19 2-49-16,-22 5 29 16,-9 1-6-16,0 2-30 15,0 6 22-15,-9 3-27 16,-13 9-6-16,13 5 12 16,9 6-16-16,0 0-6 15,-9 0 0-15,9 35-18 16,-18 19 10-16,9 17 8 0,9 9 0 15,0-6-4 1,0-2 2-16,0-12-7 0,27-17-35 16,-18-15-53-1,9-10 13-15,-5-10-53 0,-13-6-17 16,0-2 7-16,0 0-6 16,0-18-19-16,-31-18 109 15,-5 2 59-15,-5-6 4 16,1-2 0-16,13 4 27 15,-4 4 81-15,13 8 4 16,9 12-7-16,0 5-13 16,9 6-30-16,0 3-27 15,27 0-35-15,40 0 0 16,41 0-4-16,8 0 4 0,10 0-82 16,-9 12-221-16</inkml:trace>
  <inkml:trace contextRef="#ctx0" brushRef="#br0" timeOffset="988">1884 657 742 0,'0'0'174'16,"0"0"-22"-16,0 0-34 0,0 0-6 16,0 0-71-16,0 0-34 15,40-112-7-15,1 112-4 16,-5 6 3-16,-5 25 1 16,5 7-1-16,-5 7-9 15,-13 1 10-15,-9-3 0 16,0-3-4-16,-9-11 10 15,14-9-6-15,-14-9 0 16,0-5 6-16,9-6-4 16,-9 0 2-16,9 0 7 15,0-6 20-15,0-20 25 0,13-8-31 16,-4-6 3 0,0-6-25-16,13 6 22 0,-4 6-25 15,5 8 0-15,-14 12-4 16,9 8 3-16,13 6-2 15,-13 0 1-15,13 14-11 16,1 21 8-16,-14 8-13 16,4 5-32-16,-22-2-31 15,0-3-120-15,0-12-131 16</inkml:trace>
  <inkml:trace contextRef="#ctx0" brushRef="#br0" timeOffset="1234">2921 71 621 0,'0'0'219'0,"0"0"-77"16,0 0 32-16,0 0-30 16,0 0-78-16,0 0-54 15,0-71-12-15,0 98-2 16,0 14 2-16,9 13 0 15,13 3 8-15,-13 1-5 16,9-1-3-16,-9-7-7 16,-9-6-38-16,9-9-135 15,-9-17-95-15,0-11-133 16</inkml:trace>
  <inkml:trace contextRef="#ctx0" brushRef="#br0" timeOffset="1701">2786 260 243 0,'0'0'209'0,"0"0"-87"0,0 0-19 16,0 0-8-16,0 0-2 16,0 0-48-16,-193-69-34 15,202 69-11-15,40 14 0 16,19-2 4-16,17-4 3 16,5-6 8-16,-23-2 47 15,-9 0-9-15,-22 0 22 16,-4 0 0-16,-15-14-21 15,1-6 17-15,-18-5-29 16,0-3-7-16,0-1 10 16,0-2-39-16,-9 8 13 0,-8 5-12 15,-1 10 2-15,4 8-15 16,14 0 6-16,-9 3-9 16,9 36 2-16,-9 12 7 15,9 7 0-15,0-3 0 16,0-4 5-16,0-8-10 15,9-9 5-15,14-8 0 16,-5-15-7-16,8-5 9 16,-3-6-2-16,4 0 1 15,4-11 8-15,5-13-3 16,-4 2-6-16,-6 2 0 16,-8 8 5-16,-4 7-1 0,4 5-8 15,0 0 1-15,13 0-5 16,5 17 0-16,-5 9 2 15,-4 5-62-15,-4 4-85 16,-5-1-171-16,0 3-538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6:13.1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 22 469 0,'0'0'230'0,"0"0"-142"15,0 0 4-15,0 0 23 16,0 0-56-16,0 0-34 0,0-25-25 16,0 45 0-1,0 18 19-15,0 12-5 0,0 7 5 16,0 9-5-16,0 6-12 16,0-1 12-16,5-7-14 15,11-7-3-15,-16-15-88 16,0-9-311-16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16:15.4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201 616 632 0,'0'0'116'0,"0"0"2"0,0 0 8 15,0 0 22-15,0 0-69 16,0 0-19-16,-40-46-17 16,40 50-43-16,0 38 22 15,0 18-17-15,0 19 33 16,0 11 19-16,-9 2-49 0,9 1 15 16,-9 3-12-16,9-9-4 15,-9-9-3-15,9-15-4 16,0-20 0-1,0-18 1-15,0-11 10 0,0-10-11 16,0-4 17-16,-9 0-8 16,-13-41 54-16,4-12-61 15,0-18 0-15,-5-10 9 16,5-11 0-16,18-14-10 16,-18 4-1-16,9 1 5 15,9 19-12-15,0 22 7 16,0 17 0-16,0 19-7 15,9 10-4-15,27 14 4 16,14 0-2-16,8 4-2 0,-9 27 0 16,1 4 8-16,-14 4-3 15,-14-2-1-15,-13 0-13 16,-9 1 16-16,0-7-8 16,-22 1-9-16,-14-4 14 15,-14-8-2-15,1-6-10 16,22-3 11-16,18-5-14 15,0-2 22-15,9-4 0 16,0 0 2-16,0 0-14 16,45 0 12-16,22-24 0 15,14-13-7-15,13-6 15 0,5-3-5 16,-23 4-3 0,-8 2 7-16,-19 6 13 0,-22 10-17 15,-5 10 7-15,-22 8 19 16,0 4-28-16,0 2 22 15,0 0-23-15,0 0 1 16,0 0-8-16,-31 2-9 16,4 27 16-16,-4 5 3 15,4 4 3-15,-5 5-6 16,14-3 0-16,9 3 1 16,9-7-13-16,0-7 12 15,0-9 0-15,27-6-6 16,14-8-1-16,-1-6 7 15,5 0 2-15,-5 0 4 16,1-26 4-16,-14-8-9 0,-10-6 6 16,-3-6 24-16,-14-5-27 15,0 5 19-15,0 1-23 16,-31 7 10-16,-10 15-11 16,5 9 1-16,-13 14 0 15,9 0-2-15,-5 9-5 16,13 19 7-16,14 10 0 15,18-4-24-15,0 0 21 16,0-5-19-16,50-6 2 16,17-3 19-16,9-12-10 15,1-5 10-15,-1-3 1 16,5 0 0-16,-14-11 4 0,-9-18-3 16,-22-5 2-16,-5-3 21 15,-13-8-17-15,-9-5 19 16,-9 3-10-16,0 3-15 15,0 15 17-15,0 12-18 16,0 8 0-16,-9 9-3 16,9 0-1-16,0 12 2 15,0 31-15-15,0 16 17 16,0 13 0-16,18-4 0 16,14-1 0-16,-5-10-2 15,4-6 1-15,-4-11-2 16,-5-11 3-16,-13-9-9 15,-9-7 1-15,0-6-3 0,0-5-1 16,0-2 5 0,-22 0-35-16,-14 0 42 0,-13 0-21 15,22-10 3-15,13-2 7 16,14 0 11-16,0-5 0 16,0-3-1-16,41-8-8 15,17-4 9-15,0-5 0 16,1-3 2-16,8 3 6 15,-9 0-7-15,-17 2 14 16,-5 9 14-16,-18 1-20 16,13 2 18-16,-22 12-8 15,-9-1-9-15,9 12 22 16,-9 0-32-16,0 0 0 16,0 0 0-16,0 23-25 0,0 14 25 15,0 18 0-15,0-4 3 16,9 0-5-16,22-10 4 15,-4-7-2-15,14-9 0 16,-1-11-1-16,-13-8 0 16,4-6-49-16,-22 0-51 15,-9-29-93-15,0-13-194 16</inkml:trace>
  <inkml:trace contextRef="#ctx0" brushRef="#br0" timeOffset="313">1673 262 580 0,'0'0'178'0,"0"0"-24"16,0 0-15-16,0 0-22 15,0 0-55-15,0 0-22 16,0 0-35-16,-139-82 1 16,139 87-6-16,0 20 0 15,13 4-4-15,32 1-9 16,23-6 21-16,-19-10-8 15,0-8 1-15,-22-6 10 16,-4 0 3-16,-5-9 20 16,-9-13 3-16,-9-7 24 15,0 0-44-15,0 1 0 16,-27-1-17-16,-14 4-4 0,-8 10-3 16,13 6-20-16,-4 9-73 15,22 0-50-15,9 32-90 16,9 8-54-16</inkml:trace>
  <inkml:trace contextRef="#ctx0" brushRef="#br0" timeOffset="888">2108 251 709 0,'0'0'224'0,"0"0"-29"16,0 0-23-16,0 0-54 15,0 0-50-15,0 0 10 0,0-141-41 16,0 141-23 0,0 0-14-16,0 28-6 0,0 21 6 15,9 20-1-15,9 8 15 16,-9 12-16-16,-9 2 2 16,23-5 0-16,-14-9-5 15,9-14 5-15,-1-17-5 16,-8-18-23-16,14-10-42 15,-23-16 20-15,0-2-19 16,0 0-4-16,0-2 69 16,0-24-40-16,-32-14 8 15,-3 3 35-15,3-7-1 16,-4 7-1-16,-4 3 3 0,13 11 0 16,14 9 13-16,13 7 9 15,0 2 25-15,0 3-24 16,22-4-17-16,36-2 10 15,10-4-5-15,8-2 1 16,-18-1 20-16,9 1-20 16,-26 0 18-16,-14 2 4 15,-9 7-19-15,-18 2 30 16,0 3-25-16,0 0-15 16,0 0 1-16,0 0-6 15,0 32-5-15,0 13 1 16,13 12 8-16,-4 1-4 15,-9-4 0-15,18-6 0 16,-9-10-4-16,9-4 5 0,-5-14-2 16,-4-9-31-16,-9-8-84 15,9-3 26-15,-9-3-57 16,9-31-42-16,-9-17-151 16</inkml:trace>
  <inkml:trace contextRef="#ctx0" brushRef="#br0" timeOffset="1164">2436 219 317 0,'0'0'149'16,"0"0"24"-16,0 0-50 15,0 0-8-15,0 0-62 16,0 0-36-16,-99-57-17 0,99 80 10 16,14 2 3-16,4-5 25 15,8-3 0-15,-3-2 14 16,4-8-27-16,13-7-1 15,-13 0 37-15,4 0-23 16,-13 0 15-16,0-13-6 16,-18-10-38-16,0 0 13 15,0 0-22-15,-9 0-14 16,-31 9 14-16,-5 8-86 16,5 6-77-16,13 6-35 15,-5 37-196-15</inkml:trace>
  <inkml:trace contextRef="#ctx0" brushRef="#br0" timeOffset="1949">2889 602 223 0,'0'0'679'0,"0"0"-536"16,0 0 34-16,0 0-59 16,0 0-24-16,0 0-60 15,-175-137-26-15,157 137-8 0,0 14 6 16,-13 23-6 0,4 9 0-16,9 8 4 0,4 3-11 15,14-6 7-15,0-4 0 16,32-7-14-16,26-18 15 15,-22-5-1-15,22-13 1 16,-8-4 10-16,-10 0 2 16,-4-23-11-16,-5-11-2 15,-22-13 34-15,0-4-22 16,-9-8 24-16,0-7-10 16,-9 5-20-16,-18 10 29 15,-13 8-28-15,-9 18-5 16,22 7 6-16,-5 12-4 0,5 6-4 15,5 3 0 1,13 36-6-16,9 16-5 0,0 5 11 16,0 0 0-16,22-5-10 15,14-7-10-15,5-14 10 16,-5-10 6-16,4-10-18 16,0-11 15-16,-13-3 4 15,5 0 3-15,-5-15 0 16,-9-11 14-16,4 1-14 15,-4-3 0-15,0 2 12 16,-5 6 0-16,-4 8-12 16,-9 7 0-16,0 5-2 15,9 0-2-15,0 0-1 16,0 14 2-16,0 15 3 0,14-4-4 16,-5-2 4-16,0-6 0 15,-9-4-5-15,13-5 11 16,-13-6-6-16,9-2 0 15,0 0 8-15,13-11 5 16,10-15-11-16,-14-5 5 16,13 2 12-16,-4 3-11 15,4-3-8-15,1 6 0 16,-14 7 7-16,13 1-11 16,-13 9 4-16,13 6 0 15,-4 0-12-15,4 0 1 16,-13 21-22-16,-13 13-95 15,-14 3-158-15,0-3-221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16:51.00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99 269 336 0,'0'0'287'0,"0"0"-117"15,0 0-24-15,0 0 35 0,0 0-95 16,0 0-21-16,-99-95 12 16,99 95-64-16,0 0 17 15,0 0-30-15,0 3-14 16,0 34 9-16,23 14 3 16,3 11 2-16,6-4 3 15,-5 3 10-15,-9-4-13 16,4-5 0-16,-4-7 4 15,0-11-14-15,-9-13 10 16,13-10-9-16,-22-8 8 0,0-3-8 16,9 0 9-1,18-32 0-15,-4-11 4 0,4-6 4 16,-9 1-8-16,-18 9 0 16,13 12 5-16,-13 12 9 15,0 10-14-15,9 5 0 16,0 0-10-16,0 5 4 15,18 25-14-15,4 7 20 16,10 0 0-16,-14 0 10 16,13-5-13-16,-22-7 3 15,9-5-3-15,-14-8-11 16,-4-9 7-16,0-3 7 16,0 0-1-16,0-32 10 15,23-22 1-15,-5-23-5 16,4-18-5-16,5-5 37 15,-5 3-37-15,-13 17 8 16,0 32-4-16,-18 24 10 0,0 17-12 16,0 7-2-16,0 0-21 15,0 13 21-15,14 28-46 16,4 16-4-16,9 3-67 16,-5 3-106-16,5 2-45 15,-18 1-354-15</inkml:trace>
  <inkml:trace contextRef="#ctx0" brushRef="#br0" timeOffset="1091">987 623 384 0,'0'0'190'0,"0"0"-79"0,0 0 16 15,0 0-37-15,41-171 14 16,-32 130-54-16,0 1 10 15,-9 1 4-15,9 1-46 16,-9-1 26-16,0 1-14 16,0 3-21-16,0 5 33 15,-18 7-35-15,0 8 2 16,4 12-2-16,5 3-1 16,0 0-12-16,0 41-10 15,0 21 16-15,9 18-4 16,0 6 4-16,0-8 0 15,36-10 0-15,14-11 12 0,-1-14-11 16,-22-17-1-16,13-12-8 16,-22-11-2-16,14-3-1 15,-6 0 11-15,6-25 6 16,-5-13 1-16,4-2 0 16,-13-3-7-16,0-3 2 15,5 11-4-15,-15 9 2 16,1 15 0-16,9 11-1 15,-9 0-15-15,14 21 12 16,4 16-6-16,-5 6 4 16,-4-4-4-16,0-1 10 15,0-9 0-15,4-13-5 0,-4-4 11 16,-9-8-13 0,-9-4 7-16,23 0 0 0,-14 0 0 15,9-27 3-15,13-7-1 16,-4-4-1-16,0-1 11 15,4 2-12-15,-4 5 0 16,5 11 0-16,-23 10-9 16,9 9 6-16,4 2 2 15,-22 0-7-15,9 0-37 16,0 13 22-16,0 5-8 16,-9-6-4-16,0-4 29 15,0-2-24-15,0-6 30 16,0 0-6-16,0 0 14 0,0 0 6 15,-18-2-14-15,-4-10 6 16,-5 3 0-16,0 3-3 16,4 6-3-16,5 0 0 15,0 0-7-15,5 21 4 16,4 13 3-16,9 0 0 16,0 1-9-16,0-7 6 15,0-5-16-15,9-6-11 16,22-12-63-16,-13-5 52 15,5 0 17-15,-5 0 21 16,0-11-3-16,-9-12 11 16,13-2-5-16,-22 5 26 0,9 2-13 15,0 7 14 1,-9 6-20-16,9 5-4 0,0 0-6 16,0 0-13-16,22 0 16 15,-4 8-3-15,-4 4 6 16,13-10-3-16,-5-2 0 15,-4 0 2-15,-5 0 9 16,5-26-11-16,0-11 14 16,-4-8 54-16,-5-7-23 15,-9-11 30-15,-9 0-22 16,0-2-33-16,0 10 30 16,0 18-28-16,0 14 0 15,0 18 7-15,-9 5-28 16,9 2-2-16,0 41-35 15,0 23 36-15,0 17 2 0,0-3-2 16,9-4-1-16,22-12-61 16,5-9-75-16,4-16-16 15,1-10-13-15,-23-15-71 16,-9-14-189-16</inkml:trace>
  <inkml:trace contextRef="#ctx0" brushRef="#br0" timeOffset="1251">2082 312 496 0,'0'0'52'0,"0"0"73"15,0 0-73-15,0 0-38 0,0 0-28 16,220-61 11-16,-63 47-131 16,-14-3-300-16</inkml:trace>
  <inkml:trace contextRef="#ctx0" brushRef="#br0" timeOffset="2150">3522 431 856 0,'0'0'74'0,"0"0"62"0,0 0 6 16,0 0-62-16,0 0-14 15,0 0-66-15,-31-31 5 16,31 34-17-16,0 23 3 15,0 8 9-15,13 0 0 16,5-2 14-16,9-4-13 16,5-8-1-16,-6-6 0 0,-3-5-1 15,-14-6 1-15,0-3 0 16,0 0 3-16,9 0 8 16,-5-3 5-16,-4-17-16 15,0-3 2-15,9-3-2 16,-18 4 9-16,0 0-9 15,0 12 0-15,9 7 10 16,-9 3-16-16,0 0 6 16,14 0-13-16,4 3 6 15,-1 20-2-15,24 3 9 16,-14-1-1-16,13-2 4 16,-13-6-15-16,4-8 8 15,-13-3-1-15,0-6-10 16,5 0 16-16,-5 0-1 15,-9-26 4-15,0-9 8 0,-9-1-1 16,0-4-6-16,0 0 1 16,0 0 22-16,-18 5-26 15,0 8 7-15,-14 12 0 16,23 6 3-16,-9 9-10 16,18 0-2-16,-8 0-17 15,8 31 12-15,0 15-1 16,0 5 6-16,0-5 0 15,8-3 8-15,19-6-22 16,23-11 14-16,-10-6-26 0,5-9 19 16,4-11-27-1,1 0 28-15,-1 0 4 0,0-20 4 16,-13-8-5-16,5-1 3 16,-14-2 0-16,-5-3-3 15,-13-1 10-15,-9-2-7 16,0 6 18-16,0 7-16 15,0 7 30-15,-22 11-26 16,13 4-3-16,-9 2 1 16,0 0-4-16,-5 28 0 15,5 15-1-15,0 8 7 16,18 4-9-16,0-3 3 16,0-10 0-16,9-7-10 15,18-6 9-15,14-13-6 16,8-1-65-16,0-15-137 0,-4 0-156 15</inkml:trace>
  <inkml:trace contextRef="#ctx0" brushRef="#br0" timeOffset="3843">5465 566 695 0,'0'0'124'0,"0"0"-88"16,0 0 27-16,0 0 76 16,0 0-73-16,0 0-19 15,90-132 41-15,-54 83-33 16,-5-9-32-16,-13 0 26 16,0-5-33-16,-18 5 14 15,0 7 1-15,0 11-30 16,0 9 30-16,0 14-22 0,-9 8-5 15,0 9 0-15,0 0-4 16,-9 11-7-16,-4 38 6 16,4 22 1-16,-14 12-1 15,32 2 1-15,0-1 0 16,0-9-5-16,23-7 11 16,-5-14-6-16,13-14 0 15,-13-14 7-15,0-15-21 16,4-8 14-16,-4-3 0 15,9 0-13-15,5-28 22 16,4-6-9-16,-5-4 0 16,-4 7 10-16,-18 5-11 15,4 6 1-15,-4 9 0 0,0 5-10 16,0 6 10-16,9 0-6 16,-4 0-12-16,13 20-3 15,-9 11 10-15,4 1 6 16,5 2-7-16,-18-9 6 15,13-7-19-15,-13-7 20 16,9-8 1-16,0-3 8 16,5 0-4-16,4-14 0 15,-10-18 0-15,15-2 0 16,-5-3 10-16,-5-6-10 16,5 3 0-16,5 3 11 15,-15 5-9-15,-8 15-2 16,9 8 0-16,-4 9-10 0,-5 0 1 15,9 3 4-15,0 20 3 16,4 1-4-16,-13 1 1 16,9-8 5-16,-18-2 0 15,9-9-9-15,-9-6 14 16,0 0-5-16,0 0 5 16,0 0 2-16,0-10 1 15,0-7-8-15,-9-3 0 16,-18 7 7-16,-4-5 0 15,-5 9-7-15,-5 7 0 16,10 2 12-16,13 0-21 16,0 11 9-16,0 20 0 0,5 10-12 15,13 2 13-15,0-3-1 16,0-6 0-16,0-9-9 16,31-11 3-16,-4-5-2 15,5-9 3-15,-6 0-4 16,6 0 6-16,-5-19 3 15,-5-5 3-15,-4-1 7 16,-9-7 9-16,0-2-7 16,-9 3-4-16,0 3 26 15,0 7-32-15,0 9 9 16,0 10-2-16,0 2 2 16,0 0-22-16,0 0 4 15,0 22 2-15,9 13-10 0,14-1 19 16,-15 1-4-16,19-7 0 15,-4-5 3 1,-5-9-12-16,9-5-2 0,4-9 6 16,-13 0-9-16,13 0 16 15,-4 0-2-15,-9-15 0 16,5-8 12-16,-14-5-11 16,0 0-1-16,0-7 0 15,-9 4 10-15,0 2-4 16,0 9 0-16,0 9 0 15,0 8 6-15,0 3-8 16,0 0-4-16,0 0-11 16,0 11 3-16,9 17-1 15,13 4 9-15,-13 3 0 0,9-4-28 16,0-8 26 0,13-4-24-16,-22-9 8 0,9-8 13 15,14-2-15-15,-14 0 20 16,13 0-1-16,-4-20 8 15,-9-8-6-15,4-7-1 16,-13-2 0-16,0 0 13 16,-9 3-12-16,0 5 16 15,0 6 10-15,0 15-25 16,0 5 19-16,0 3-21 16,0 0-13-16,0 5 11 15,0 21-11-15,0 6 13 16,0-3 0-16,0 0-26 0,27-7 21 15,14-8-24 1,8-8 14-16,-13-6 8 0,22 0-4 16,-8-8 11-16,-10-16 0 15,-4-1 6-15,-14-1-4 16,-13 0-1-16,0-3 2 16,-9 4 43-16,0 2-40 15,0 8 17-15,-18 10-7 16,-4 5-6-16,4 0-17 15,0 9 7-15,-5 25 0 16,15 8-7-16,8 4 10 16,0-3-3-16,8-5 0 0,33-7-58 15,8-8-25-15,19-12-173 16,-1-11-166-16</inkml:trace>
  <inkml:trace contextRef="#ctx0" brushRef="#br0" timeOffset="4298">7856 375 555 0,'0'0'114'0,"0"0"-67"15,0 0 20-15,0 0-31 16,0 0 23-16,0 0-20 15,175-24-15-15,-130 13 36 0,14-1-27 16,-1 1 13-16,-18-3 3 16,-4 5-28-16,-13-2 26 15,-14 5-8-15,-9 0-1 16,0-5 40-16,-9 2-65 16,-32-2-5-16,-8 2-8 15,13 6 11-15,-4 3-15 16,13 0 4-16,27 0 0 15,-14 0-11-15,14 7 9 16,0 7 2-16,23 2 0 0,26 2 8 16,-4-2-5-1,13-3-3-15,-8-3 2 0,8 0-2 16,-18-2 10-16,-4 3-10 16,-4-2 0-16,-14-3 11 15,-9 5-16-15,-9 1 5 16,0 4-12-16,-68 5-29 15,-17 1-243-15,-32-1-471 16</inkml:trace>
  <inkml:trace contextRef="#ctx0" brushRef="#br1" timeOffset="10625">5465 2003 109 0,'0'0'313'0,"0"0"-200"16,0 0 7-16,0 0-20 15,0 0-28-15,0 0 23 16,-94-73-53-16,94 69 6 16,0 2-1-16,0 2-38 15,0-3 37-15,0 0-39 0,0 3 0 16,27 0-14-16,80 0 16 16,59 0-9-16,63 0 2 15,31 0 13-15,32-6-1 16,9-6-14-16,-1 2 1 15,-13-8-2-15,-13 0 5 16,-41 0-4-16,-49 3 0 16,-49 4 13-16,-41 2-16 15,-35 0 3-15,-37 3 0 16,-13 1-17-16,-9 5 8 0,-22 0-92 16,-73 5-10-1,-53 21-148-15,-22 5-374 0</inkml:trace>
  <inkml:trace contextRef="#ctx0" brushRef="#br1" timeOffset="11847">5236 2013 359 0,'0'0'168'0,"0"0"-56"16,0 0-26-16,0 0 29 15,0 0-78-15,0 0 2 16,0-44-2-16,9 42-37 16,0 2 38-16,0 0-38 15,-9 0 4-15,9 0-7 16,0 14 15-16,13 18-12 15,-4 7 31-15,-9 13-23 16,0 11 63-16,0 11-39 0,-9 6-10 16,14 3 24-1,-14 2-39-15,0 1 2 0,0-2-9 16,0-8 18-16,0-7-16 16,0-8-2-16,0-10 0 15,0-8-10-15,0-12 20 16,0-8-10-16,0-11 0 15,0-7 14-15,0-5-12 16,0 0-2-16,0 0 0 16,0 0 44-16,0 0-33 15,0 0 37-15,9 0-44 16,27-14 21-16,13-3-32 0,9 0 7 16,41-1 0-1,27 2-18-15,26-1 23 0,32 2-5 16,27 1 0-16,13-1 9 15,10 1-23-15,-1 2 14 16,-4 1-7-16,-14 2-12 16,-31 4 0-16,-31 3 19 15,-10-2-8-15,-4 1 19 16,-13-2-21-16,0-1 10 16,-10-3 0-16,-12 0-14 15,-6 1 21-15,-4 2-7 16,-13 0 0-16,-13 1 15 15,-10-1-23-15,-22 2 8 16,-5 0 0-16,-31 1-9 16,9 0 18-16,-9 3-9 0,0-3 7 15,0-6 7-15,0 1 6 16,0 0-20-16,0-2 0 16,0 5 7-16,0 0 0 15,0-4-7-15,0 0 2 16,9-8 15-16,0-1-6 15,-9-4-11-15,0-7 0 16,0-2 45-16,0-6-38 16,0-12-3-16,0-2 3 15,0-10 9-15,0-1-5 16,0-7-11-16,-18 0 0 16,9-3-8-16,-22 7 16 0,-5 3-8 15,-5 7 0-15,-17 6 10 16,-9 13-28-16,-9 10 18 15,-23 9-1-15,14 10-23 16,-23 7 16-16,23 0 6 16,-14 7-19-16,23 21-105 15,-1 3-3-15,10 10-102 16,-5-5-34-16,18-1-254 16</inkml:trace>
  <inkml:trace contextRef="#ctx0" brushRef="#br1" timeOffset="12237">6654 2015 266 0,'0'0'294'0,"0"0"-153"15,0 0-29-15,0 0-23 16,0 0 3-16,0 0-60 16,0-2 7-16,0 18-31 15,0 25 13-15,-9 10 8 0,0 18 31 16,-9 11-26-16,9-3 30 15,-4 3-60-15,4-9 15 16,9-9-19-16,0-6 22 16,0-10-23-16,0-12 1 15,0-11-22-15,0-9-9 16,0-8-110-16,0-6-22 16,0 0-14-16,-9 0-119 15</inkml:trace>
  <inkml:trace contextRef="#ctx0" brushRef="#br1" timeOffset="12769">5824 2539 391 0,'0'0'143'16,"0"0"-6"-16,0 0-67 15,0 0 9-15,0 0-31 16,0 0-38-16,67-69 50 16,-35 58-28-16,-14-1-5 15,-9 6 24-15,0 0-41 16,-9 1 33-16,0 5 2 16,9 0-42-16,-9 0 23 15,0 0-26-15,0 0 0 16,0 0-12-16,13 0 2 0,-13 0 10 15,9 11-3-15,0 9 3 16,-9 6-3-16,0 4 3 16,0 0 0-16,0 2-3 15,0-5 8-15,0 3-5 16,0-7 0-16,0-6 15 16,0-6-22-16,0-5 7 15,0-3 0-15,0-3-12 16,0 0 19-16,0 0-7 15,0 0 0-15,0 0 15 16,-9 0-1-16,9 0-14 0,0 0 0 16,0 0 10-1,0 0-6-15,0 0-4 0,0 0 0 16,36 0 7-16,31 0-10 16,23-6 3-16,-14-5-46 15,0-4-67-15,-17 7-178 16</inkml:trace>
  <inkml:trace contextRef="#ctx0" brushRef="#br1" timeOffset="13718">11558 1792 368 0,'0'0'106'0,"0"0"-6"0,0 0 34 15,0 0-42-15,0 0-11 16,0 0-37-16,-67-40-22 15,67 35 45-15,0 5-64 16,0-3 17-16,0 0-20 16,67-3 10-16,50 0-17 15,76 1 7-15,58-4 0 16,50 1 0-16,8-1 7 16,1 0-7-16,-19 4 0 15,-39-1 9-15,-42 3-7 0,-35 3-2 16,-31 0 0-16,-45 0-7 15,-32 0 11-15,-27 0-4 16,-22 0 0-16,-18 0 7 16,0 0-28-16,0 0 21 15,-58 6-116-15,-50 8-12 16,-26 3-226-16</inkml:trace>
  <inkml:trace contextRef="#ctx0" brushRef="#br1" timeOffset="14871">11432 1864 120 0,'0'0'165'0,"0"0"-59"0,0 0-18 15,0 0 13-15,0 0-40 16,0 0 29-16,9-120-19 16,-9 108-30-16,0 4 26 15,0 2-61-15,0 6 28 16,0 0-21-16,0 0 3 16,0 0-32-16,14 6 9 15,-5 22 7-15,0 15 6 16,0 9 3-16,0 13 7 15,-9 12 21-15,0 9-31 16,0 3 47-16,0 2-37 0,0-4-14 16,0-8 24-1,0-2-17-15,0-10-9 0,-9-13 0 16,9-6 17-16,0-8-21 16,0-6 4-16,0-2 0 15,0-7-2-15,0-1 9 16,0-5-7-16,0-8 0 15,0-2 16-15,0-3-13 16,0-6-3-16,0 3 0 16,18-3 4-16,40 0 16 15,32 0-18-15,44 0 3 16,41 0 12-16,27-5-14 16,32-10-3-16,-15 1 0 15,15 2-7-15,-10 4 20 0,-13-1-13 16,-9 0 0-16,-18 1 12 15,-9 2-23-15,-18 6 11 16,-32 0 0-16,-12 0-9 16,-15 0 18-16,-21 0-9 15,12 0 0-15,-30 0 9 16,8 0-18-16,-18 0 9 16,-4 0 0-16,-13 0-6 15,-5 0 13-15,-5 0-7 16,-4-3 0-16,0 0 10 15,0 1-21-15,4-4 11 16,-4 3 0-16,-9-1-1 16,-9 0 15-16,9-2-14 0,-9-3 22 15,0-5-21-15,0-3 59 16,0-11-47-16,0-1-5 16,0-5 17-16,-9-3-13 15,0-4-12-15,0-1 0 16,0-1 18-16,9-6-20 15,0-5 2-15,0-3 0 16,-22-4 11-16,13 1 9 16,-18 6-20-16,9 2 0 15,-13 7 16-15,4 7-16 16,4 2 0-16,5 4 0 16,9 1-1-16,0 2 14 0,0 1-13 15,9 5 0-15,-13 5 14 16,13 7-23-16,0 6 9 15,-9 5 0-15,0 0-13 16,9 0 11-16,-18 0 2 16,-13 0 0-16,-5 0-12 15,-23 0-7-15,-8 2-8 16,-14 6-63-16,-22 7 3 16,-14-6-108-16,-31-4-57 15,14 1-144-15</inkml:trace>
  <inkml:trace contextRef="#ctx0" brushRef="#br1" timeOffset="15269">12752 1861 214 0,'0'0'221'0,"0"0"-101"16,0 0 27-16,0 0-49 0,0 0-17 16,0 0-13-1,0 0-43-15,-14-7 31 0,14 7-42 16,0 10-13-16,-9 26 23 15,9 17-23-15,0 18 54 16,-9 9-17-16,0 8-38 16,9 4 43-16,0 0-33 15,0-9-10 1,0-7 13-16,0-10-2 0,18-8-11 16,-18-16 0-16,9-13-16 15,5-12-26-15,-14-8-136 16,0-9-73-16,-14 0-106 15</inkml:trace>
  <inkml:trace contextRef="#ctx0" brushRef="#br1" timeOffset="15630">12101 2172 407 0,'0'0'134'0,"0"0"-9"16,0 0-53-16,0 0 4 16,0 0-70-16,0 0-2 15,76-44 0-15,-53 44 8 16,-5 16-12-16,9 10 0 16,-14 0 7-16,-4 5-19 0,-9 6 12 15,0 3 0-15,-31 3-4 16,-19-3 13-16,14-6-2 15,-4-8 1-15,22-12 2 16,18-8 7-16,0-3-17 16,0 0 0-16,0-3 10 15,0 3 6-15,40-3-14 16,28 0 4-16,26 0 8 16,14-6-28-16,-1-14-99 15,-22 3-248-15</inkml:trace>
  <inkml:trace contextRef="#ctx0" brushRef="#br1" timeOffset="16377">17063 1515 368 0,'0'0'118'16,"0"0"9"-16,0 0 13 15,0 0-56-15,0 0-13 16,0 0-63-16,9-9-8 16,59 9 16-16,48 0-7 0,50-2 19 15,45-2 21 1,31 2-28-16,10-1 33 0,-10 3-47 15,0 0-4-15,-22 0 10 16,-36 0 6-16,-18-2-15 16,-49 2-4-16,-50 0 11 15,-27 0-15-15,-31 0 4 16,-9 0 0-16,0 0-7 16,-31 2-38-16,-54 14-45 15,-50 8-74-15,-40 5-168 16</inkml:trace>
  <inkml:trace contextRef="#ctx0" brushRef="#br1" timeOffset="17555">17081 1587 23 0,'0'0'177'16,"0"0"-27"-16,0 0-34 15,0 0 8-15,0 0-54 16,0 0-19-16,0 0 27 15,0-40-57-15,0 40 13 16,0 0-26-16,0 0 1 16,0 0 2-16,9 14-8 0,5 17 11 15,-14 15 36-15,9 14-30 16,0 18 34-16,-9 10-13 16,9 9-29-16,-9 0 23 15,0-6-33-15,0-8 2 16,0-8 8-16,9-6 6 15,-9-12-17-15,0-6-1 16,0-11 4-16,0-5-9 16,0-6 5-16,0-7 0 15,9-8-1-15,-9 0 19 16,0-4-18-16,0-6 0 16,0 3 6-16,0-4-11 0,0-3 14 15,13 2-9 1,-13-2 22-16,0 0-13 0,9 0 18 15,9 0-27-15,31 0 4 16,19 0-10-16,26-2 6 16,45-10 0-16,-4 0 0 15,8 1 16-15,23 0-17 16,18-1 1-16,9-2 0 16,18 3-10-16,-5-1 10 15,-4 4 0-15,-27 5-3 16,-22 3 21-16,-10 0-18 15,-4 0 0-15,-35 0 0 16,-15 0-10-16,-30 0 10 16,-23 0 0-16,-14 0-4 0,-4 0 21 15,-9 0-15-15,-9 0-2 16,0 0 1-16,0 0-8 16,0 0 7-16,0 0 0 15,0 0-2-15,0 0 23 16,0 0-18-16,9 0-3 15,-9 0 1-15,9 0-3 16,-9-14 11-16,0-4-9 16,13-2 44-16,-13-8-37 15,0-3 41-15,0-10-35 16,0-7-12-16,0-12 24 16,0-6-25-16,-22-6 0 15,4-2 2-15,0 3 21 0,-4 5-22 16,4 3-1-16,0 3 1 15,-5 0 1-15,5-1-2 16,9 4 0-16,-9 9-1 16,5 8 20-16,4 11-20 15,0 6 1-15,-9 12 0 16,18 6-22-16,-9 1 22 16,-13 4-7-16,4 0-2 15,-9 0 4-15,-23 0 1 16,1 0 4-16,0 0-29 15,-10 0 22-15,-8 0-94 16,-27 9-39-16,-5-4-112 0,-27 1-222 16</inkml:trace>
  <inkml:trace contextRef="#ctx0" brushRef="#br1" timeOffset="17965">18086 1547 439 0,'0'0'140'0,"0"0"-26"0,0 0 13 16,0 0-56-16,0 0 8 16,0 0-65-16,0-10 6 15,0 54-18-15,0 15 5 16,0 16 22-16,0 8 29 16,14 6-38-16,-5 3 31 15,0-5-41-15,0-4-7 16,0-7 16-16,0-14-14 15,-9-13-5-15,13-13 1 16,-13-12 19-16,0-13-40 16,0-3 3-16,0-5-104 15,-13-3-51-15,-23 0-54 0,-5 0-285 16</inkml:trace>
  <inkml:trace contextRef="#ctx0" brushRef="#br1" timeOffset="18463">17413 1781 22 0,'0'0'385'0,"0"0"-313"16,0 0 8-16,0 0-15 15,0 0-57-15,0 0 22 16,126-42-30-16,-99 42 8 16,4 0-6-16,-4 8-2 15,-9 6 0-15,-18 8-1 16,9-1 15-16,-9 4-18 16,0-1 4-16,0-5 0 15,0 1-3-15,-9-5 4 16,-9-4-1-16,9-3 7 15,9-8 2-15,0 4 5 16,0-4-12-16,0 0 1 0,0 0 36 16,0 0-17-16,0 0 24 15,0 0-17-15,0 0-19 16,18 0-4-16,14 0-6 16,-6 0 0-16,6 5-19 15,-5 21 19-15,-9 6 0 16,4 2-7-16,-13-3 21 15,-9-2-8-15,0-6-6 16,-9-5 2-16,-40-5 18 16,-18-1-11-16,-10-7-7 15,-12-5-2-15,21 0-130 16,1 0-261-16</inkml:trace>
  <inkml:trace contextRef="#ctx0" brushRef="#br1" timeOffset="19759">8601 1624 506 0,'0'0'119'0,"0"0"1"16,0 0-31-16,0 0-45 16,0 0 11-16,45-186-7 15,-13 135-16-15,8-4 35 16,5-2-67-16,13-3 18 16,9 3 6-16,1 0-13 15,21 7 7-15,-21 8-18 0,8 8 2 16,-18 8 2-16,1 6-1 15,8 11-3-15,-9 7 0 16,10 2 9-16,8 0-16 16,14 14 7-16,4 11 0 15,14 7-10-15,-1-1 12 16,19 0-2-16,-9 4 0 16,-1 1 15-16,-4 0-20 15,5-5 5-15,-18-1 0 16,-5 0-12-16,-22-2 13 15,-5-2-1-15,-22-6 0 16,4-3 12-16,-8-2-15 16,-14-6 3-16,-5-4 0 0,-13-2-10 15,0-3 15-15,-9 0-5 16,0 0 14-16,0 0-1 16,0 0 38-16,0-20 23 15,0-6-70-15,0-8 12 16,0-1-13-16,-31 1-3 15,4 0 0-15,-5 5 19 16,5 4-27-16,9 2 8 16,-13 8 0-16,22 4-8 15,-9 2 12-15,18 4-4 16,0 2 0-16,0 3 17 0,0-3-21 16,0 3 4-1,0 0-2-15,0 0-25 0,9 0 21 16,40 3 6-16,-4 17-3 15,27 3 20-15,-14 2-22 16,-4 4 5-16,-5 3 0 16,1-1-24-16,-23 1 24 15,-5 4 0-15,-13-1-2 16,-9 5-7-16,0 3-2 16,-31 0 11-16,-23 3-60 15,5-3-65-15,-1 0-99 16,10-7-154-16</inkml:trace>
  <inkml:trace contextRef="#ctx0" brushRef="#br1" timeOffset="20739">13824 1312 414 0,'0'0'166'0,"0"0"-56"15,0 0 11-15,0 0-21 16,0 0-49-16,0 0 34 15,-9-171-38-15,9 142-13 0,9-6 31 16,18 2-56 0,13-10 24-16,10-6-33 0,8-5 23 15,9-1-18-15,-9-1-5 16,10 3 0-16,-10 10-2 16,0 4 3-16,10 10-1 15,-23 6 0-15,13 6 19 16,0 7-28-16,32-3 9 15,-5 8 0-15,32 5-17 16,9 0 19-16,8 0-2 16,1 19 0-16,13 13 12 15,-14 6-20-15,-8 4 8 16,-18 4 0-16,-5 0-11 16,-13-1 15-16,-5 1-4 15,-9-7 0-15,5-4 15 0,-23-3-19 16,10-6 4-16,-10-4 0 15,-13-7-10-15,4-2 16 16,-17-4-6-16,-6-3 0 16,-17-6 17-16,0 0-14 15,5 0-3-15,-14 0 0 16,0 0 99-16,0 0-69 16,0-20 0-16,0-8-20 15,0-1 11-15,0-5-20 16,-32-1-1-16,6 1 0 15,-6 0-19-15,-4 3 20 16,-4 2-1-16,8 9 0 16,14 2 16-16,10 10-20 0,8 3 4 15,0-2 0-15,0 7-13 16,0 0 13-16,0 0 0 16,0 0 0-16,26 0 0 15,24 12-8-15,8 16 8 16,0 7 0-16,1 5-19 15,-1 5 22-15,0 1-3 16,-17-3 0-16,-5 0 16 16,-18-3-36-16,-18-9 20 15,0 2-27-15,0-3 23 16,-45 2-85-16,-36-1-7 16,5 7-83-16,-9-4-164 15</inkml:trace>
  <inkml:trace contextRef="#ctx0" brushRef="#br1" timeOffset="24238">18329 2078 53 0,'0'0'125'0,"0"0"-48"16,0 0 37-16,0 0 13 16,0 0-43-16,0 0-25 15,0-6 9-15,0-5-51 16,0-3 16-16,0-4-2 16,0 2-28-16,0-10 27 15,0 3-30-15,0 0 3 16,31 0 1-16,-22 5 2 15,9 10-6-15,-9 3 0 0,-9 5-5 16,13 0-6-16,5 0 10 16,-9 25-4-16,0 10-10 15,-9 2 7-15,0-3 8 16,0 0 0-16,0-5 4 16,0-6-12-16,0-3 8 15,0-9 0-15,0-5-10 16,0-3 18-16,0-1-8 15,0-2 11-15,0 0-5 16,0 0 22-16,9-7-28 16,5-17 2-16,-5-1 14 15,9-4-7-15,-9 3-7 16,9 0-2-16,-5 6 14 16,-4 4-19-16,0 4 5 15,-9 6 0-15,9 6-6 0,0 0-8 16,0 3 12-16,13 26-5 15,-13 2 3-15,0 1-5 16,0-4 9-16,0-2 0 16,14-2-13-16,-14-8 13 15,-9-2-7-15,9 0-24 16,-9-5-117-16,0 0-58 16</inkml:trace>
  <inkml:trace contextRef="#ctx0" brushRef="#br1" timeOffset="27561">18513 2052 84 0,'0'0'128'15,"0"0"-115"-15,0 0-2 16,0 0-18-16,0 0 9 16,0 0-2-16</inkml:trace>
  <inkml:trace contextRef="#ctx0" brushRef="#br1" timeOffset="35073">18921 1993 260 0,'0'0'83'15,"0"0"20"-15,0 0-38 16,0 0-4-16,0 0 11 16,0 0-49-16,0 0 4 15,0-18-27-15,0 18 16 16,0 0-24-16,-9 4 8 15,0 15 0-15,9 4 5 16,-14 3 5-16,14-1-10 0,0-2 0 16,0-3 8-16,0 0-14 15,23-2 6-15,-5-4 0 16,9-6 5-16,-5-2 10 16,5-6-15-16,-4 0 1 15,-6 0 14-15,1 0 3 16,-9-11-11-16,14-6 11 15,-5-3 26-15,-9-3-43 16,0 0 33-16,0 0-15 16,-9 6-13-16,0 8 25 15,13 3-31-15,-13 6 6 16,0 0-6-16,0 0-4 16,0 0 0-16,0 6-8 0,0 20 12 15,0 2-6 1,0-1 6-16,0-5 0 0,9-2-5 15,18 3-14-15,4 0-4 16,-4-3-75-16,14-4-109 16,-14-4-172-16</inkml:trace>
  <inkml:trace contextRef="#ctx0" brushRef="#br1" timeOffset="35504">19356 2196 207 0,'0'0'163'0,"0"0"-61"16,0 0 2-16,0 0-32 16,0 0-36-16,27-181 16 15,-27 145-43-15,9-5-4 16,-9 7 26-16,0 5-24 15,0 1 25-15,0 5-21 16,0 3-6-16,0 6 13 16,0 5-18-16,0 6 0 15,0 3-6-15,0 0-12 16,0 8 10-16,-9 24 5 0,0 8 6 16,-9 9-5-1,9-1 2-15,0 4 0 0,9-2-6 16,0-9 20-16,0-4-18 15,0-5 4-15,0-12-13 16,18-5 0-16,9-5 8 16,-5-6-10-16,5-4 6 15,14 0-4-15,-14 0 9 16,4-6-26-16,-4-8-35 16,-27-1 40-16,0 4-44 15,0-1-25-15,0 3-107 16</inkml:trace>
  <inkml:trace contextRef="#ctx0" brushRef="#br1" timeOffset="35690">19356 2196 233 0</inkml:trace>
  <inkml:trace contextRef="#ctx0" brushRef="#br1" timeOffset="35974">19356 2196 233 0,'166'-106'145'0,"-157"82"-54"0,-9-1-29 0,0-3 6 16,0-1-49-16,0 0 4 0,0 4 15 15,0-1-35-15,0 6 17 16,0 3 1-16,0 3-20 15,0 4 36-15,0 3-36 16,0 4 1-16,0-1-1 16,0 4 11-16,0 0-24 15,0 0 9-15,0 0-27 16,-9 12 21-16,-4 16 12 16,4 10-3-16,0-1 3 15,0-2 9-15,9 1-12 16,0 1 0-16,0-2 5 15,0 2-12-15,27-6 7 0,-5-5 0 16,5-5-3-16,4-7-1 16,5-5 3-16,-4-9-9 15,-14 0-38-15,0 0-24 16,-18-8-131-16</inkml:trace>
  <inkml:trace contextRef="#ctx0" brushRef="#br1" timeOffset="37290">4411 2559 555 0,'0'0'167'0,"0"0"-37"15,0 0 14-15,0 0 14 16,0 0-58-16,0 0 5 15,0 0-18-15,89-3-49 16,-89 3 27-16,-31 0-46 16,-45 0-19-16,-50 17 10 15,-31 6 3-15,-5 3-13 0,14-4 0 16,45-7 13 0,27-7-18-16,18-2 5 0,26-3-24 15,14 0-6-15,-4-3-77 16,22 0 25-16,0 0 1 15,0 0-29-15,0-20-8 16,0-9-67-16,13 0 98 16,5 7 79-16,-9 2-3 15,9 0 11-15,-4 3 8 16,4 2-4-16,-9 1 58 16,0 5-1-16,-9 3 4 15,0 4 31-15,0 2-34 16,0 0 23-16,0 0-7 15,0 0-54-15,0 0-8 16,-18 28-12-16,-32 15-4 0,-8 6 44 16,0 3-31-16,-1-7 14 15,23-11-3-15,27-5-17 16,-4-7 6-16,13-7-13 16,0 2 0-16,13-3-8 15,14 1 14-15,14-7-12 16,17-5 0-16,-4-3-77 15,4 0-60-15,-17 0-214 16</inkml:trace>
  <inkml:trace contextRef="#ctx0" brushRef="#br1" timeOffset="39056">1512 2662 575 0,'0'0'245'15,"0"0"-147"-15,0 0 35 16,0 0-41-16,0 0 5 15,0 0-31-15,126-38-14 16,-81 2 21-16,-5-8-47 16,-13 4 16-16,-14 3-3 0,-13-3-30 15,0 0 31-15,0 0-37 16,0 0 2-16,-13 8 3 16,-5 10-3-16,0 10-5 15,9 7 0-15,0 5 1 16,-4 0-15-16,-5 7 9 15,0 39 5-15,-14 15-15 16,14 10 23-16,9-3-8 16,9-1 0-16,0-4 8 15,9-6-16-15,18-12 8 16,5-10-1-16,-5-18-10 16,-14-9-6-16,-4-5 17 15,0-3 0-15,9 0 2 0,0-6-2 16,13-19 0-16,10-7 0 15,-14 7-4 1,0 5 10-16,-5 8-6 0,-13 10 0 16,0 2-2-16,9 0-10 15,4 0 2-15,-4 19-10 16,14 1 18-16,-5-2-31 16,0-7 29-16,4-2-1 15,-13-4 4-15,4-5-6 16,-4 0 7-16,-9 0 0 15,9 0 2-15,5-17 10 16,-14-9-12-16,9-5 0 16,-18-1 11-16,0-5-6 15,0 3-4-15,0 0 0 0,0 3 20 16,-18 7-11-16,-5 13-10 16,14 3 0-16,0 8 15 15,0 0-34-15,9 0 14 16,-18 14 4-16,9 23-19 15,-4 9 25-15,13-3-5 16,0-10 0-16,0-3-1 16,13-11-11-16,14-4 10 15,23-12-4-15,-14-3-6 16,13 0 16-16,0-9-4 0,-8-17 0 16,3-2 12-1,-12-4-14-15,4 1 2 0,-5 5 0 16,-13 1 0-16,5 5 5 15,-6 7-5-15,1 8 0 16,-9 5-4-16,0 0-10 16,14 0 12-16,-14 0-7 15,0 12 3-15,0-4-23 16,-9 0 23-16,0-3 3 16,0-5-6-16,0 0 7 15,0 0 2-15,0 0 0 16,0 0 15-16,0 0-10 15,-18-10-5-15,0-4 0 16,-14 3 9-16,6 2-10 16,3 3 1-16,14 6 0 0,-9 0-12 15,0 0-3 1,5 26 15-16,-14 16 0 0,18 4 3 16,0-3-5-16,9-5 2 15,0-7 0-15,0-9-10 16,27-10 7-16,4-6 3 15,-4-6 0-15,14 0 1 16,-15-6-2-16,15-16 1 16,-5-4 0-16,-5-3 4 15,-13 1 3-15,0 7-7 16,-5 8 0-16,-13 6 12 16,0 5-14-16,0 2 2 15,9 0-10-15,0 0 6 0,9 20-9 16,5 5 13-16,-5-1 0 15,9-2 7-15,4-7-13 16,-4-4 6-16,4-8 0 16,-4-3-9-16,5 0 13 15,-5-9-4-15,4-22 0 16,-4-6 15-16,4-4-14 16,-4 2-1-16,5 4 0 15,-14 4-3-15,0 8 5 16,-9 11-2-16,13 6 0 15,-13 6-1-15,0 0-9 16,9 0 2-16,-9 0 8 16,4 12-16-16,-4 0 9 15,0-1 2-15,-9-8 2 0,0 0-5 16,0-3 5-16,0 0 3 16,0 0 0-16,0 0 13 15,-9-12 0-15,-13-2-13 16,-5-1 5-16,-4 5 3 15,4 6 8-15,0 4-16 16,-5 0 0-16,14 0-15 16,-4 32 7-16,22 8 8 15,0 6 0-15,0-4 2 16,0-7-14-16,22-7 9 16,5-13-16-16,14-12 13 15,-5-3-4-15,-5-3 10 0,9-34 0 16,-22-12 13-16,9-7-1 15,-4-16 3-15,-14-9 11 16,9-4 28-16,-18-2-45 16,0 8 19-16,0 10 3 15,0 20-28-15,0 21 33 16,-9 14-36-16,0 14 0 16,9 0-4-16,0 28-15 15,0 32 19-15,0 12-4 16,18 5 14-16,40-8-27 15,18-10-18-15,23-10-53 16,18-15-30-16,-1-14-206 16,-13-8-346-16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21:39.2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0 511 690 0,'0'0'175'15,"0"0"-3"-15,0 0-63 16,0 0-17-16,0 0-34 16,0 0-58-16,9-25 0 15,-9 45-17-15,18 23 17 0,-9 8 14 16,0 6-14-16,14-5 0 16,-14-7-1-16,0-2 10 15,-9-23-9-15,9-2 0 16,0-18 8-16,-9 0-2 15,13 0-1-15,5 0 0 16,0-20 14-16,13-15-12 16,5-5-2-16,-4 9-5 15,-5 11 5-15,-18 9-6 16,-9 8 1-16,13 3 0 16,-4 0-5-16,18 0-12 15,13 21 17-15,-4 9 0 16,5 2-3-16,-1 2-12 15,5-3 15-15,4-14 0 16,1-2-6-16,-1-10 11 0,-13-5-5 16,-5 0 0-16,5-25 6 15,-4-13 9-15,-6-7-14 16,-12-7 6-16,-5-2 20 16,-9 8-23-16,0 0 24 15,0 15-1-15,-23 14-16 16,6 8 13-1,8 9-24-15,-9 0-16 0,-5 9 15 16,5 28-10-16,0 12 11 16,18 10 0-16,0-1-15 0,9-1 6 15,41 0-1-15,8-20 1 16,9-11 3-16,-8-18-7 16,-15-8 13-16,6 0 0 15,-10 0 7-15,-13-20-1 16,-4-11-6-16,-6-3 0 15,-8-3 5-15,-9 5 5 16,0 6-10-16,0 12 2 16,0 9 6-16,0 5-13 15,0 0 5-15,0 0-21 16,0 14 12-16,0 23-10 16,0 14 14-16,50-11 5 0,8-3-20 15,9-14 10 1,-8-8 5-16,-1-9 5 0,-13-6-2 15,4 0 14-15,-8-6-12 16,-14-14 0-16,-5-6 7 16,-22-5 5-16,0 7-10 15,0 5-2-15,0 7 13 16,0 9-2-16,0 3-8 16,0 0-3-16,0 0-24 15,0 15 19-15,18 16-13 16,22 1 18-16,-4-7-6 15,14-11 3-15,8-2 3 16,-9-12 0-16,-4 0 7 16,5-9-1-16,-19-14-6 15,5-14 0-15,-27-3 18 0,4-5-14 16,-13 2 15-16,-13-3-15 16,-23 15 8-16,5 6-24 15,4 10 10-15,9 11-18 16,4 4-79-16,14 0-173 15,0 32 21-15,0 5-73 16</inkml:trace>
  <inkml:trace contextRef="#ctx0" brushRef="#br0" timeOffset="518">2387 592 600 0,'0'0'167'0,"0"0"-4"15,0 0-36-15,0 0-32 16,0 0-18-16,0 0-77 16,0 0-3-16,-9-43-11 15,9 82 14-15,0 10 3 16,0-3 7-16,0-3-3 16,0-9-1-16,0-2-6 15,0-15 0-15,0-9-3 16,0-8 14-16,0 0-11 15,0 0 26-15,9-25 8 16,9-35 77-16,5-15-111 16,4-3 0-16,-5 2 27 15,-4 16-25-15,-9 14 12 0,0 26 6 16,-9 8-19-16,9 12 3 16,-9 0-4-16,9 0-22 15,4 29 16-15,14 17-5 16,5 5 11-16,4 1 0 15,13-3 8-15,0-4-11 16,10-19 3-16,-23-6 0 16,4-20-2-16,-13 0 8 15,13 0-6-15,1-32 9 16,-14-7-2-16,-9-10 4 16,-5 3-11-16,-13-11 0 15,0 6 5-15,0-1 2 0,-40 15-7 16,-1 11 0-1,23 15-26-15,-9 11-12 0,14 11-132 16,13 35-74-16,0 17-19 16</inkml:trace>
  <inkml:trace contextRef="#ctx0" brushRef="#br0" timeOffset="848">3298 637 651 0,'0'0'147'0,"0"0"7"16,0 0-47-16,0 0-45 15,0 0-50-15,0 0-2 0,-49-17-2 16,49 48-8-16,0 1 0 16,0-1 2-16,0 1-2 15,0-12-1-15,9-9-2 16,9-2 6-16,13-9-3 15,-13 0 6-15,5 0-6 16,-5-20 29-16,-18-12-26 16,0-6 37-16,0 5-4 15,0-5-35-15,-18 7 4 16,-14 11-5-16,5 9-12 16,5 11-51-16,22 0-116 0,0 16-162 15,0 25-158-15</inkml:trace>
  <inkml:trace contextRef="#ctx0" brushRef="#br0" timeOffset="1448">3644 729 583 0,'0'0'177'0,"0"0"2"15,0 0-16-15,0 0-65 16,0 0-31-16,0 0-41 15,-94-129-22-15,76 129-8 16,4 0-9-16,5 17 13 16,0 23-8-16,9 7 20 0,0 1-22 15,0-8 10 1,9-15-23-16,14-5 20 0,4-17-18 16,-1-3 21-16,6 0 5 15,8-37 2-15,-13-8 5 16,14-9-12-16,-24-4 2 15,-8 0 36-15,-9-1-19 16,0-4 22-16,0 11 3 16,0 3-36-16,-18 17 27 15,-4 19-18-15,13 5-14 16,9 8-3-16,-18 0-7 16,18 25-18-16,-18 27 17 0,9 19 16 15,9 4-5 1,0 2-3-16,36-11 0 0,31-4-13 15,1-19 5-15,-1-11 0 16,-9-24 6-16,1-8-4 16,-10 0 6-16,-9-20 0 15,-13-11 1-15,-18-15 6 16,-9 3-4-16,0 0-3 16,0 10 15-16,-18 0-13 15,-9 16 26-15,5 14-24 16,13 3 5-16,0 0-18 15,-9 15-8-15,5 28 17 16,13 14-4-16,0 0 20 16,0-3-19-16,0-5 3 15,31-9-9-15,18-12 5 0,-4-7-29 16,14-7-45-16,-1-9-90 16,0-5-206-16</inkml:trace>
  <inkml:trace contextRef="#ctx0" brushRef="#br0" timeOffset="1623">4555 772 686 0,'0'0'216'0,"0"0"-44"16,0 0-3-16,0 0-38 16,0 0-87-16,0 0-16 0,-41-52-28 15,32 52-37 1,-9 14-130-16,9 18-121 0,9 11-323 15</inkml:trace>
  <inkml:trace contextRef="#ctx0" brushRef="#br0" timeOffset="2542">4963 506 812 0,'0'0'213'0,"0"0"-32"16,0 0-14-16,0 0-59 16,0 0-79-16,0 0 1 0,-41-66-30 15,41 78-17 1,0 27 14-16,0 5 3 0,-8 15 0 16,-1-2 0-16,-5 1 9 15,14-13-15-15,0-13 6 16,0-9 0-16,0-23-5 15,14 0-5-15,12 0 10 16,15-17 5-16,8-23-3 16,-4-8 21-16,4 1-23 15,-17 7 0-15,4 11 1 16,-18 15 6-16,4 9-7 16,-13 5 0-16,9 0-12 15,4 0 4-15,5 5 2 0,23 21 6 16,-1-1-7-16,-4 7-8 15,4-11 0-15,1-4 3 16,-10-16-3-16,-13-1 4 16,-9 0 10-16,4-1 1 15,-4-31 12-15,-9-14-5 16,-9-2 1-16,0-4 7 16,0 1-14-16,-27 2 26 15,-4 15-22-15,-5 2-4 16,5 21 19-16,13 4-18 15,9 7-4-15,-5 7-2 16,5 30-2-16,0 9-4 0,9 3 10 16,0 2 0-16,32-11-8 15,4 4-1-15,13-19 3 16,0-6 3-16,1-7-6 16,-5-12-2-16,4 0 11 15,-18 0 0-15,-4-17 1 16,5-12 8-16,-14-9-7 15,-9-12-2-15,0-2 11 16,-9 3-2-16,0 12-9 16,0 17 2-16,0 6 33 15,0 14-33-15,0 0 0 16,0 0-2-16,0 14-26 16,0 18 17-16,31 8 9 15,-4 3 0-15,13 0-2 0,5-3 6 16,4-9-4-16,1-6 0 15,-10-10-17-15,-4-4 0 16,-13-11-64-16,-15 0-73 16,-8 0 11-1,0-14-52-15,0-23-63 0,-8-2 10 16,-15-5 26-16,5 1 222 16,9 9 103-16,0 8 144 15,9 3-35-15,-9 15-57 16,9 8-55-16,-13 0 2 15,4 0-74-15,0 6-28 16,-18 28-8-16,4 15 8 16,-3 8 0-16,3 0-20 0,14-6-159 15,9-5-224 1</inkml:trace>
  <inkml:trace contextRef="#ctx0" brushRef="#br0" timeOffset="2822">6722 123 825 0,'0'0'243'0,"0"0"-67"16,0 0-40-16,0 0-58 15,0 0-78-15,0 0-5 0,0 63-7 16,-32 0 24-1,14 8-6-15,0-2-6 0,18-10 0 16,0 4-5-16,0-11 5 16,0-8-29-16,0-19-82 15,0-6-83-15,0-13-23 16,0-6-142-16</inkml:trace>
  <inkml:trace contextRef="#ctx0" brushRef="#br0" timeOffset="2955">6547 377 365 0,'0'0'198'16,"0"0"-14"-16,0 0 1 0,0 0-44 16,0 0-109-16,0 0-11 15,107-40-10-15,-30 40-11 16,21 0-7-16,-21 0-66 16,-10 0-285-16</inkml:trace>
  <inkml:trace contextRef="#ctx0" brushRef="#br0" timeOffset="3174">7493 326 646 0,'0'0'204'16,"0"0"-82"-16,0 0 10 15,0 0-54-15,0 0-64 0,0 0-14 16,41-24-2-16,35 24-14 16,23 0 14-16,8 0-75 15,-12 4-113-15,-10 10-118 16</inkml:trace>
  <inkml:trace contextRef="#ctx0" brushRef="#br0" timeOffset="3335">7727 472 556 0,'0'0'177'0,"0"0"-18"0,0 0-20 15,0 0-96 1,0 0-43-16,0 0-4 0,193 0-2 16,-95 0-16-16,6 0-304 15</inkml:trace>
  <inkml:trace contextRef="#ctx0" brushRef="#br0" timeOffset="4972">8386 531 493 0,'0'0'318'15,"0"0"-204"-15,0 0 31 0,0 0-42 16,0 0-47-16,243-170 19 0,-217 129-27 15,-17 1-3-15,14-4 11 16,-23-6-31-16,0 1 26 16,0 3-25-16,-32 6-16 15,6 11 16-15,-6 15-19 16,23 6-6-16,0 8-1 16,0 0-16-16,-22 20 13 15,4 25-9-15,-5 24 12 16,15 8 1-16,17 1 2 15,0-6-3-15,0-5 0 16,26-9 7-16,15-9-14 16,-10-21 7-16,-4-5 0 15,-9-23-7-15,14 0 19 0,17 0-12 16,5-23 6-16,18-11 3 16,-5-9-2-16,-9 5-7 15,-22 10 0-15,4 11-2 16,-22 3 4-16,0 14-2 15,14 0 0-15,-5 5-11 16,13 24 1-16,-13 2 10 16,13 1-15-16,-8-1 13 15,-5-5-25-15,-9-12 25 16,4-8 0-16,5-6 4 16,4 0 0-16,-13-2-2 15,9-30 5-15,-4 0 4 16,-14-17-4-16,-9-2-2 0,0 0 2 15,0-6 5-15,-41 12-3 16,14 7-7-16,-4 23 0 16,22 10-6-16,9 5 6 15,-18 8-14-15,-4 34 2 16,4 16 12-16,9 9 3 16,9-5-3-16,0-8 0 15,18-2-14-15,31-18 8 16,9-11 6-16,1-17 0 15,-1-6 8-15,0 0-4 16,10-23-4-16,-1-9 5 16,-9 1-1-16,-8-1 3 0,-15 4-7 15,-3 10 0 1,-5 4 13-16,-5 9-15 0,-13-1 2 16,9 6-4-16,0 0-1 15,5 0-12-15,-6 25 17 16,-8-5-4-16,0 4 10 15,0-10-12-15,5-9 6 16,-14 1 0-16,0-6-8 16,0 0 21-16,0 0-13 15,0 0 14-15,0-6-12 16,0-13 10-16,-14-7-12 16,-4 8 0-16,-8 4-9 15,-6 3 6-15,5 11-8 0,-4 0 10 16,4 0-12-1,-5 25 7-15,23 7 6 0,-8-1-2 16,17 1-12-16,0-6 9 16,0-1 0-16,0-13 3 15,0 2-12-15,9-7 13 16,8-7 1-16,6 0 0 16,-5 0 6-16,22-28 0 15,-13 3-3-15,-9-6-3 16,13-1 10-16,-13 7-5 15,0 11-5-15,-4 5 4 16,-14 9-6-16,0 0 2 0,0 0-11 16,0 17 2-1,0 23 6-15,0 9-2 0,0-4 5 16,0-2 0-16,9-11-13 16,9-12 10-16,-9-14 3 15,13-6-5-15,5 0 14 16,4-6-3-16,14-26-6 15,5-8 4-15,-1-3 15 16,9 0-17-16,-22 9 6 16,14 3-6-16,-10 5 17 15,-13 14-20-15,-18 4 1 16,13 8-9-16,-13 0-2 16,0 8-4-16,9 18 15 15,-4 6-6-15,-5-7 12 16,-9-1-6-16,9-5 0 0,0-10 0 15,0-3-10-15,-9-6 10 16,0 0 0-16,0 0 13 16,0 0-11-16,0-15 20 15,0-10-22-15,-27-4 3 16,-14 3-11-16,1 6 8 16,4 9 0-16,5 11-11 15,13 0-8-15,0 0 19 16,-5 29 0-16,5 10-5 15,18-1-5-15,0-1 10 16,0-11 0-16,0-6-9 16,0-9 2-16,32-3 7 0,-5-8 0 15,13 0 4-15,5-19 2 16,4-13-4-16,1-11 3 16,-10-3 41-16,-4-11-29 15,-5-14 19-15,-13-6-15 16,0-4-16-16,-18 4 18 15,0 20-21-15,0 20-2 16,0 23 19-16,0 14-9 16,0 0-17-16,0 0 7 15,0 37-23-15,-9 20 15 16,0 15 8-16,9-1 0 16,0 9-6-16,41-9-52 15,17-8-54-15,0-5-162 16,10-13-336-16</inkml:trace>
  <inkml:trace contextRef="#ctx0" brushRef="#br0" timeOffset="5143">11460 434 908 0,'0'0'218'0,"0"0"-65"16,0 0-14-16,0 0-136 15,0 0-3-15,0 0-19 16,0 0-277-16,22 43-282 0</inkml:trace>
  <inkml:trace contextRef="#ctx0" brushRef="#br0" timeOffset="5302">11451 942 842 0,'0'0'152'0,"0"0"2"0,0 0 26 16,-252 84-131-16,136-47-20 15,-10 3-29-15,1 6-78 16,-10-3-339-16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21:49.7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0 597 396 0,'0'0'150'0,"0"0"4"16,0 0 24-16,0 0-16 15,0 0-14-15,0 0-63 16,0 0-11-16,41-31-15 16,-1 5-41-16,5-11 10 15,4-9-26-15,1-4 1 0,8-6 5 16,0 2 0-16,-22 0-8 16,-4 8 0-16,-23 10 16 15,-9 3-6-15,0 19-3 16,0 14-2-16,0 0 12 15,0 0-17-15,0 0-1 16,0 0-11-16,-18 14-5 16,-14 29 17-16,5 3 0 15,-13 11 2-15,22-5-6 16,9 3 8-16,9-11-5 16,0-6 1-16,0-12-37 15,0-12 33-15,0-8-24 0,9-6 28 16,0 0-14-1,18 0 20-15,13-20-6 0,1-12 7 16,17-5 3-16,-22 0-2 16,4 11-8-16,-22 0 0 15,5 18-5-15,-14 2 7 16,-1 6-4-16,19 0-1 16,5 9-13-16,4 22 8 15,4 1-3-15,-13-7 11 16,4 1-8-16,-13-9-1 15,5-11 9-15,-14 2 0 16,0-8 5-16,-9 0-5 16,9 0 0-16,0-5 5 0,0-15 6 15,4-6-4 1,5-5-7-16,-18-1 1 0,0-2 8 16,0 3-2-16,0 7-7 15,0 10 0-15,0 8 4 16,0 6-4-16,0 0-4 15,-9 0-7-15,-13 18-15 16,4 16 22-16,9 9 4 16,9-5 0-16,0-5-7 15,0-7 1-15,18-3-3 16,31-8 8-16,9-10-1 16,1-5-5-16,8 0 7 15,0-12 0-15,1-19 10 0,-10-1 0 16,-9 5-10-1,1-5 0-15,-23 6 10 0,-18 9-6 16,13 8-4-16,-13 4 0 16,-9 5-4-16,0 0-4 15,9 0 4-15,9 5-9 16,0 9 6-16,-5 6-1 16,-4-8-2-16,0-4-19 15,0-2 22-15,-9-6-7 16,0 0 14-16,0 0 12 15,0 0-10-15,0 0 25 16,-27-20-26-16,-4 0-1 0,4 3 3 16,-4 9 9-1,13-4-10-15,0 12-2 0,18 0-11 16,-23 0 10-16,5 12-31 16,-9 22 32-16,14 9-7 15,4-4 7-15,9-1-2 16,0-6-5-16,22-14-40 15,23 1 41-15,14-14-22 16,-19-5 28-16,9 0-2 16,-13 0 12-16,5-24-10 15,-24-1 12-15,6 0-8 16,-14-1 25-16,-9 5-9 16,0 3-10-16,0 6 25 15,0 12-25-15,0 0 3 0,0 0-13 16,0 0-45-16,0 20 28 15,9 16 15-15,9 5 2 16,31 2-4-16,1-18 5 16,8 1-1-16,9-14 0 15,0-12 3-15,1 0 1 16,-19 0-4-16,9-26 0 16,-22-5 10-16,14-6-1 15,-10 5-3-15,-13 0-3 16,-9 12 3-16,-5 9 10 15,-13 9-16-15,9 2-2 16,0 0-2-16,0 0-29 16,18 26 23-16,-4 7 7 0,-5-7-1 15,-9-3-1 1,0-16 5-16,4 0 0 0,-4-7-11 16,-9 0 22-16,0 0 3 15,0-14 20-15,0-18-29 16,-9 0 17-16,-31 1-5 15,-1-6-11-15,5 11 18 16,5 12-24-16,13 3 12 16,0 11-12-16,-4 0-12 15,4 5 12-15,0 33-6 16,-14 12 6-16,23-3-7 16,9-2 0-16,0-7-7 0,32-13 0 15,13-13-12 1,-5-12 23-16,18 0-5 0,-8 0 8 15,-14-32 11-15,4-6-5 16,-13-6-1-16,-5-1 21 16,-22-5 4-16,0 4 22 15,0 9-30-15,0 17-13 16,-9 9 41-16,-4 11-41 16,4 0-9-16,9 23-15 15,0 22 6-15,0 13 7 16,31 5 2-16,28-6 0 15,35-12-10-15,32-7-13 16,8-18-17-16,-8-15-55 0,-10-5-82 16,-57 0-105-16,-59 0-599 15</inkml:trace>
  <inkml:trace contextRef="#ctx0" brushRef="#br0" timeOffset="5675">3002 549 426 0,'0'0'176'0,"0"0"-112"16,0 0 22-16,0 0-18 0,220-46-50 16,-144 32 9-16,-4 3-27 15,-18 4 0-15,-14 7 0 16,-9 0 0-16,-22 0-11 16,0 0-119-16,-9 0-116 15</inkml:trace>
  <inkml:trace contextRef="#ctx0" brushRef="#br0" timeOffset="5864">3128 663 248 0,'0'0'95'0,"0"0"-6"16,0 0-15-16,0 0-38 0,0 0 26 15,0 0-11-15,116 12-27 16,-49-12 11-16,10 0-28 15,-1 0 5-15,0 0-12 16,-8-6-2-16,-10-3-34 16,-9-2-295-16</inkml:trace>
  <inkml:trace contextRef="#ctx0" brushRef="#br0" timeOffset="6951">4101 496 662 0,'0'0'154'16,"0"0"14"-16,0 0-46 15,0 0-45-15,0 0-34 16,0 0-40-16,0-7-6 15,0 7-2-15,0 14-8 16,0 12 12-16,0-6 1 16,14 9 0-16,-5-15-2 15,0 6 7-15,0-15-5 16,-9 1 0-16,0 0 6 16,0-6-8-16,0 0 2 15,9 0 0-15,-9 0 26 0,0 0-25 16,8 0 10-16,15 0-6 15,-5-23 4-15,9-3-10 16,4 6 1-16,-4 9 0 16,-18 8-11-16,14 3 5 15,-15 0-7-15,19 0 12 16,-4 0-13-16,4 14 6 16,-5 4 1-16,5-10-6 15,0 9 8-15,-5-8-8 16,5-4 13-16,-4-5 0 15,4 0 4-15,0 0-4 16,4 0 2-16,9-14 1 0,-13-11 10 16,0-7-6-16,5 6-6 15,-23-3 10-15,0 9-9 16,-9-5 27-16,0 11-15 16,0 7-1-16,0 7 25 15,0 0-33-15,0 0-5 16,0 0-10-16,-9 0-18 15,0 15 15-15,0 16 13 16,0 7 1-16,-5-1-1 16,14-5-4-16,0-13 3 15,32 1 0-15,8-2-3 16,5-16-2-16,13-2 6 16,1 0 0-16,-1 0 12 0,0-25-8 15,-8-1-4 1,-10 0 8-16,-13 6 0 0,-18 0 2 15,0 9-6-15,-9 5-2 16,0 6 31-16,0 0-32 16,0 0 3-16,0 0-4 15,0 0-33-15,0 0 27 16,0 12-12-16,22 2 18 16,-4 3-4-16,0-9 2 15,5 4-5-15,-5-6 5 16,0 0-5-16,-1-6 5 15,6 0 2-15,-14 0 0 0,9 0-1 16,-9-12 6 0,13 6-5-16,-13-8 0 0,-9 8 10 15,9 0-8-15,-9 6-2 16,0 0-2-16,0 0-7 16,18 0-9-16,5 0-7 15,3 12 19-15,6 2-28 16,4-2 30-16,4-4-11 15,-4-8 6-15,4 0 0 16,1 0 11-16,-5-8-2 16,-14-18 14-16,5-5-13 15,-27-1 40-15,0 1-3 16,0 4-24-16,0 1 5 0,-27 8-19 16,-4 0-7-1,13 12-4-15,-14 6-89 0,23 0-112 16,9 12-95-16,0 13-314 15</inkml:trace>
  <inkml:trace contextRef="#ctx0" brushRef="#br0" timeOffset="7478">6291 300 516 0,'0'0'226'0,"0"0"-66"16,0 0-19-16,0 0-53 15,0 0-29-15,0 0-59 16,-23-34-10-16,14 68 10 0,9 9 1 16,0 3 15-16,0-3-16 15,0-4 3-15,0-7-5 16,0-15 2-16,9-8 0 16,0-4 5-16,-9-5 4 15,0 0 16-15,0-19 18 16,0-25 8-16,0-13-27 15,0-8-21-15,0-10 12 16,0-2-5-16,0 8-1 16,0 23-3-16,0 15-6 15,0 23 6-15,0 8-17 16,0 0 10-16,23 21-20 16,4 23 17-16,4 14 4 0,14-1 0 15,-5-6 0 1,10-8 0-16,8-3-4 0,0-14 4 15,1-10 0-15,-1-16 0 16,-13 0 14-16,4-10-8 16,-8-28-2-16,-15-7 2 15,-3-13 9-15,-14 1-9 16,-9-6 11-16,0 12 1 16,0 5-8-16,0 15-9 15,0 19-1-15,0 12-12 16,0 0 0-16,0 18-120 15,0 27 0-15,9 12 6 0,9 1-139 16,13-1-58-16</inkml:trace>
  <inkml:trace contextRef="#ctx0" brushRef="#br0" timeOffset="7803">7219 351 452 0,'0'0'176'16,"0"0"-32"-16,0 0-32 15,0 0-3-15,0 0-57 16,0 0 10-16,-89-65-62 16,62 65 13-16,-5 20-17 15,14 17 4-15,18 1 0 16,0-5-3-16,0 5 6 0,9-7-3 16,32-5 0-1,-5-15-1-15,-5-7-1 0,5-4 2 16,4 0 0-16,1-15 17 15,-14-11-10-15,-18-5 3 16,-9-7 19-16,0 5-12 16,0 3 16-16,-27 10-33 15,-14 6-15-15,5 14 12 16,5 0-62-16,22 6-115 16,9 28-53-16,0 3-393 15</inkml:trace>
  <inkml:trace contextRef="#ctx0" brushRef="#br0" timeOffset="8389">7709 478 527 0,'0'0'179'16,"0"0"-41"-16,0 0-16 15,0 0-36-15,0 0-22 16,0 0 12-16,-113-121-74 15,82 121 21-15,-9 0-23 16,13 32 0-16,9-1-4 16,-5 6 4-16,23 2 0 15,0-11-6-15,0-3 10 16,23-8-4-16,-5-11 0 16,9-6 3-16,4 0 7 15,-4 0-8-15,13-26 3 16,-8-11 19-16,-5-9-22 0,-9-10 36 15,-18-8 21-15,0 1-39 16,0-8 14-16,0 2-29 16,0 11-1-16,0 27 19 15,0 11-14-15,0 20-1 16,-9 0-8-16,9 0-26 16,-9 38 7-16,9 13 17 15,0 12 2-15,0 8 0 16,18-2 7-16,49-3-7 15,0-15 0-15,23-8 7 0,-5-23-13 16,5-14 6 0,-5-6 0-16,0-13 0 0,-4-20 14 15,-32-5-13-15,-31-4-1 16,0 8 12-16,-18-4 0 16,0 13-1-16,-9 5 1 15,-31 8 29-15,4 12-41 16,-13 6 2-16,-1 34-8 15,23 17 17-15,19 6-21 16,8-5 10-16,35-7-3 16,42-14-6-16,12-11-42 15,-3-15-84-15,-37-2-200 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19:44.7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10109 8357 439 0,'0'0'161'0,"0"0"-49"0,0 0 45 16,0 0-80-1,0 0-28-15,0 0-49 0,27-8 23 16,58 8 2-16,63 0 3 15,36 0 0-15,59-4 23 16,66-10-49-16,37 0 17 16,31-6-19-16,-10 3 17 15,-26-3-18-15,-53 2 1 16,-55 5 0-16,-58 4-2 16,-58 3 11-16,-59 3-9 15,-31 3 0-15,-27 0-122 16,-59 0-131-16,-48 13-291 15</inkml:trace>
  <inkml:trace contextRef="#ctx0" brushRef="#br0" timeOffset="1018">10087 8394 337 0,'0'0'154'0,"0"0"-34"15,0 0 7-15,0 0-37 16,0 0-26-16,0 0-24 15,0 0-25-15,-77-17-11 0,77 68 53 16,0 12-7 0,0 14 30-16,-18 11-38 0,-13 25-1 15,4 15 8-15,-4 13-40 16,13 4 3 0,9-10-12-16,9-15 7 0,0-6-3 15,0-19-4-15,0-9 0 16,27-15 1-16,-5-14 8 15,-4-8-9-15,0-18 0 16,4-11 9-16,-13-9-14 16,0-8 5-16,9-3 0 15,0 0-6-15,41 0 23 16,39-8-17-16,28-10 0 16,40 4 11-16,4 5-26 15,46 4 15-15,4-1 0 0,44-5-14 16,6 2 3-16,-1 4 11 15,5-7 0-15,-5 6 4 16,-9 4-20-16,0 2 16 16,-44 0 0-16,-24 0-9 15,-17 0-13-15,-40 2 11 16,-9 4 2-16,-19 0-10 16,-30-6 8-16,-1 0 4 15,-18 0 7-15,-26 0-12 16,-23 0 15-16,0 0-3 0,0-6 6 15,0-8 3 1,-9-9 0-16,0 0-9 0,0-6 0 16,0-2 1-16,0-9 18 15,0-9-19-15,0-2 0 16,0-6 10-16,-9-3-1 16,-9-9-9-16,9-19 0 15,-14-15 10-15,14-20 10 16,-9-9-20-16,0-5 2 15,-13 6 10-15,4 10-2 16,-4 12-10-16,-5 7 0 16,-14 11-4-16,-8 13 24 15,-18 18-20-15,-5 17 0 16,23 17 10-16,-1 12-15 16,15 11 5-16,-6 3 0 15,-26 0-23-15,-23 32 30 0,-9 11-14 16,-17-4-66-16,8 10-144 15,14-9-47-15,27-3-215 16</inkml:trace>
  <inkml:trace contextRef="#ctx0" brushRef="#br0" timeOffset="1364">11576 8406 496 0,'0'0'178'16,"0"0"-30"-16,0 0-70 15,0 0 16-15,0 0-63 16,0 0-26-16,-76 135 110 15,67-33-100-15,0 12 22 16,-4 18 8-16,13 2-30 16,0-5 7-16,0-16-22 15,0-16 15-15,13-15-16 16,-4-19 1-16,9-15 0 16,-9-17-3-16,-9-11-150 15,0-14-93-15,-9-6-283 0</inkml:trace>
  <inkml:trace contextRef="#ctx0" brushRef="#br0" timeOffset="1867">10571 8931 95 0,'0'0'274'15,"0"0"-191"-15,0 0 45 16,0 0-87-16,0 0 8 0,0 0-22 16,0-116-21-16,41 90 25 15,3 0-10-15,-3 3 0 16,-10 9 19-16,-13 6-39 16,-9 8 42-16,-9-4-21 15,0 4-20-15,0 0 31 16,0 0-33-16,0 0 0 15,0 9-7-15,9 23 10 16,0 13-3-16,0 15 19 16,5 10-15-16,-5 1 31 15,0 5-35-15,-1-1 1 16,1-7 1-16,0-13 10 16,-9-7-12-16,0-22 0 0,0-6 5 15,0-8-10-15,0-7 5 16,0 4 0-16,-35-6 8 15,-15 0 0-15,1-3 0 16,22 0-8-16,4 0 10 16,15 0-2-16,8 0-8 15,0 0 0-15,22-6-6 16,45-8 14-16,27-5-8 16,41 6 0-16,31 1-25 15,18 10-30-15,0 2-131 16,0 0-272-16</inkml:trace>
  <inkml:trace contextRef="#ctx0" brushRef="#br0" timeOffset="2638">16512 8260 271 0,'0'0'130'0,"0"0"-36"15,0 0-41-15,0 0 40 16,0 0-26-16,0 0-65 15,0 0 27-15,269-51-18 16,-36 33 4-16,45-7 41 16,72-7-49-16,54 1 28 15,22-7-1-15,10 10-29 16,-37 5 25-16,-89 9-30 16,-68 14 0-16,-90 0 6 15,-75 0 4-15,-46 11-11 16,-31 9 1-16,-22 6-36 15,-73 5-32-15,-71-2-202 0</inkml:trace>
  <inkml:trace contextRef="#ctx0" brushRef="#br0" timeOffset="3487">16521 8460 70 0,'0'0'198'0,"0"0"-24"16,0 0-82-16,0 0 30 16,0 0-45-16,0 0-23 15,-23-83 21-15,23 83-44 16,0 9-28-16,0 37 12 16,0 19-5-16,-9 21 46 15,-9 20-8-15,-9 20-33 16,-4 14 35-16,4 0-44 15,5 0 1-15,4-14 9 16,9-15-4-16,9-18-12 0,0-20 0 16,18-19 8-16,31-22-7 15,18-6 3-15,32-12-4 16,36-9 13-16,40-5 2 16,27 0-13-16,17 0-2 15,24-14 9-15,39 3-19 16,19-3 10-16,35 2-10 15,14 6 8-15,5 6-63 16,4 0 55-16,-18 0 8 16,-32 18 4-16,-30 3-7 15,-37-3 5-15,-31-6 0 16,-36-9-6-16,-41-3 15 16,-17 0-9-16,-27 0 0 0,-23 0 5 15,-18 0-13-15,-22 0 8 16,-9 0 0-16,23-9 10 15,-23-16 0-15,13-7 0 16,-13-19 0-16,-18-4-6 16,0-5 22-16,0-17-24 15,0-6 6-15,-27-11 20 16,-13-21-14-16,-1-13 0 16,5-10 12-16,5 2-22 15,4 4 28-15,-13 12-31 16,4 8-1-16,-5 12 13 15,-17 12 8-15,-18 13-17 16,-23 18-4-16,-36 17 14 16,-31 17-30-16,-35 12 16 0,-42 11 0 15,-8 0-11-15,18 0 29 16,71 0-18-16,46 8 0 16,75 15-61-16,41 14-105 15,0 12-85-15,0 14-496 16</inkml:trace>
  <inkml:trace contextRef="#ctx0" brushRef="#br0" timeOffset="3808">18831 8140 426 0,'0'0'194'0,"0"0"-17"15,0 0-62-15,0 0 3 16,0 0-114-16,0 0 18 16,-98 94 25-16,80 9-18 15,9 6 6-15,9 12 14 16,0-8-43-16,0 4 15 15,0 3-21-15,0-5 10 16,9-13-10-16,0-21 0 0,0-18-9 16,4-15-57-1,-4-17-148-15,-9-5-95 0</inkml:trace>
  <inkml:trace contextRef="#ctx0" brushRef="#br0" timeOffset="4153">17526 8749 358 0,'0'0'117'0,"0"0"-27"15,0 0-42 1,0 0-23-16,0 0-18 0,0 0-4 15,242-49 28-15,-184 55-31 16,-31 25 0-16,-18 9 2 16,-9 9 10-16,0 2 4 15,-36 3 13-15,-13 1-9 16,-9 2 19-16,8-14-26 16,14 3-1-16,5-12 2 15,31-3-5-15,9-2-9 16,117-8 0-16,80-16-9 15,95-5-75-15,62-17-234 0</inkml:trace>
  <inkml:trace contextRef="#ctx0" brushRef="#br0" timeOffset="4714">25158 7924 382 0,'0'0'132'0,"-225"-1"9"15,149 1-60-15,36 0-17 16,31 0-39-16,18 0-24 16,116 0-1-16,91 0 65 15,84 0-38-15,77-12 16 16,9-8-40-16,-9 6-3 15,-27 2 2-15,-54 12 19 16,-13 0-16-16,-59 0-4 16,-53 0 12-16,-55 0-13 15,-57 14 0-15,-41 4 0 16,-18 4-1-16,-68 7-97 16,-75 0-143-16</inkml:trace>
  <inkml:trace contextRef="#ctx0" brushRef="#br0" timeOffset="5595">24848 8045 198 0,'0'0'251'16,"0"0"-97"-16,0 0-13 15,0 0-47-15,0 0-7 16,-125-148 3-16,125 148-55 15,0 2-12-15,0 47-23 16,0 23 0-16,0 22 59 16,9 16-35-16,17 3 17 15,-3 10 0-15,-5 9-37 16,-9 13 36 0,-9 10-40-16,0-2 8 0,-27-6-5 15,-5-21 5-15,6-18-8 0,8-19 0 16,4-18 20-16,14-21-21 15,0-23 1-15,0-15 0 16,32-12-11-16,75 0 33 16,77-32-15-16,76-7-7 15,50 0 23-15,9 6-29 16,-1 16 6-16,-26 5 0 16,-32 10-8-16,-9 2 13 15,-8 0-5-15,-24 0 0 16,6 0-1-16,-41-3-7 0,0-6 8 15,-9-2 0 1,-23 2-5-16,-4 4 5 0,-22-1 0 16,-32 6-1-16,-18 0 18 15,-26 0-24-15,-19 0 7 16,-13 0 0-16,-9 0-11 16,-9 0 12-16,9 0-1 15,-9-12 3-15,9-2 11 16,4-12-6-16,5-5-8 15,-9-12 0-15,0-3-5 16,-9-11 11-16,18-12-6 16,14-16 0-16,-14-24 21 15,13-11-26-15,-4-20 5 16,-18 1 0-16,-9-2-2 16,0 1 7-16,-27 11-5 0,-40 17 0 15,-10 24 17-15,-21 22-7 16,12 21-5-16,15 10 2 15,17 9 4-15,-4 4-6 16,-23-2-5-16,5 5 0 16,-32 7 5-16,-4 9-12 15,-5 3 7-15,0 5-14 16,28 39 5-16,12 9-118 16,19 8-115-16,22 3-248 15</inkml:trace>
  <inkml:trace contextRef="#ctx0" brushRef="#br0" timeOffset="5938">26858 7972 588 0,'0'0'201'16,"0"0"-72"-16,0 0-12 16,0 0-25-16,0 0-92 15,0 0 7-15,-27 116 55 16,27-26-34-16,-9 12 19 0,-13 6 7 16,22 1-49-1,-9-3 36-15,9 0-41 0,0 5 5 16,9-10-3-16,22-10 11 15,5-14-13 1,-4-22 0-16,-14-13 6 0,4-13-20 16,-13-3-51-16,-9-15-117 15,0 2-61-15,-9-5-262 16</inkml:trace>
  <inkml:trace contextRef="#ctx0" brushRef="#br0" timeOffset="6486">25234 8577 274 0,'0'0'195'0,"0"0"-125"16,0 0 32-16,0 0-14 16,0 0-32-16,0 0-2 15,-40-140-54-15,80 123 21 16,0 0-9-16,5 8-3 16,5-2 8-16,-10 8-17 0,-22 3 0 15,-9 0-10-15,4 17 6 16,-13 14 4-16,0 4 0 15,0 2 12-15,0-3-8 16,0-1-4-16,0-8 0 16,0-8-7-16,0 3 14 15,0-6-7-15,9-2 0 16,-9-1 10-16,9 3-11 16,9-5 1-16,14 8 0 15,4 0-3-15,22 9 10 16,-9 2-7-16,10 0 0 15,-10 5 12-15,-4-8-13 0,-5-2 2 16,-22-3-1-16,-4-9 26 16,-14 2-18-16,-14 0 3 15,-53-1 37-15,-18 2-29 16,-23-5 6-16,0-1-25 16,23-8-8-16,27 6-4 15,40-4-192-15,18-2-151 16</inkml:trace>
  <inkml:trace contextRef="#ctx0" brushRef="#br0" timeOffset="7884">27244 8656 318 0,'0'0'190'0,"0"0"-55"15,0 0-13-15,0 0-12 16,0 0-64-16,0 0 7 16,23-33-13-16,-23 33-30 15,0 0-20-15,0 17-2 16,0 17 12-16,0 6 12 16,0 3-4-16,-23 3-8 15,23 0 0-15,-9-12 13 0,9-8-11 16,0-12-2-16,0-7 0 15,0-7 9-15,0 0 1 16,9-15-5-16,40-20-2 16,1-14 17-16,8 7-25 15,-9-1 5-15,-22 15 0 16,-18 10-18-16,5 10 18 16,-14 8 0-16,9 0 0 15,-9 0-45-15,18 14 44 16,-18 12-24-16,18-6-11 15,-9-3 27-15,4-5-48 0,-4-4 47 16,0-8 6 0,0 0 0-16,0 0-3 0,0-6 7 15,-9-14 0-15,13 0-4 16,-13-3 13-16,0-3-9 16,9 6 0-16,0 2 7 15,-9 11-5-15,9-2-2 16,-9 7 0-16,0 2-8 15,0 0 4-15,0 0 0 16,0 18-1-16,0 15 10 16,0 1-11-16,9 0 6 15,0-2 0-15,14-1-4 16,4-11 12-16,-9-6-8 16,4-5 0-16,5-9 5 15,-5 0-12-15,-4-3 7 0,9-26 0 16,-4-7-6-16,-5-10 12 15,9-5-6-15,-14 2 0 16,-13-8 7-16,0-1 0 16,0 7-7-16,0 2 0 15,0 15 36-15,-13 14-35 16,4 11 27-16,9 9-28 16,-9 0 1-16,0 23-7 15,9 23 6-15,0 2 0 16,0 7-2-16,0-4 13 15,0-2-11-15,27-6 0 16,13-6-24-16,-13-14 19 0,13-6-29 16,1-17 3-16,-5 0 27 15,4-6-12-15,-13-25 16 16,4-11 0-16,-4-7 10 16,-13-3-11-16,-14-2 6 15,0-4-5-15,0 4 37 16,0 6-36-16,-23 10 42 15,5 18-3-15,9 6-29 16,0 14 6-16,-4 0-17 16,4 28 0-16,0 27-21 15,0 7 35-15,9 7-14 16,0-3 0-16,0-8 12 16,18-9-27-16,22-15 15 15,10-15-18-15,-6-10 14 0,15-9-35 16,-1 0 36-16,0-32 0 15,-8-8 3-15,-32-8-15 16,4-4 15-16,-22-2 0 16,0 5-7-16,0 4 30 15,-9 13-23-15,-4 12 27 16,4 17-20-16,0 3-14 16,0 29 4-16,0 28 3 15,0 15-5-15,9 5 5 16,0-3-2-16,0-8-188 15,18-12-443-15</inkml:trace>
  <inkml:trace contextRef="#ctx0" brushRef="#br0" timeOffset="8852">21725 7865 391 0,'0'0'134'0,"0"0"-56"16,0 0 41-16,0 0-54 15,0 0-19-15,0 0 20 16,0 0-45-16,-80-179 27 16,80 135-4-16,58-4-37 15,9-10 21-15,23-6-28 16,13-6 0-16,5 1 6 16,0 1 8-16,8 8-14 0,1 14 0 15,-5 16 8-15,-4 15-14 16,-10 11 6-16,-3 4 0 15,3 9-14 1,10 31 21 0,27 15-7-16,26 10 0 0,46 7 10 0,3-1-16 15,24-5 6-15,-32-9 0 16,0-11-5-16,-45-12 16 16,-23-8-11-16,-26-9 0 15,-41-17 12-15,-17 0-16 16,-33 0 4-16,-8-29 0 15,-9-13-2-15,0-15 17 0,0-6-15 16,-40 0 0-16,-5-4 9 16,-4 14 0-16,-1 3-8 15,15 17-1-15,3 15 24 16,14 10-9-16,18 8-15 16,0 0 0-16,0 17 6 15,36 25-16-15,31 13 10 16,32 0 0-16,27 2 2 15,-10-5 13-15,-21-4-15 16,-24 1 0-16,-35-1 9 16,-18 6-29-16,-18 4 20 15,-36 1 0-15,-71 2-9 16,-28-7 1-16,-31 0-10 0,5-14-149 16,-14-3-233-1</inkml:trace>
  <inkml:trace contextRef="#ctx0" brushRef="#br0" timeOffset="9842">14179 7597 396 0,'0'0'172'16,"0"0"-39"0,0 0 10-16,-95-175-52 0,95 115 4 15,0-8-8-15,45-4-70 16,36 7 17-16,4 4-32 16,1 10-2-16,-6 8 15 15,-3 15-4-15,-10 8-11 16,9 11 0-16,14 9 9 15,35 0-22-15,37 14 13 16,22 20 0-16,22 10-6 16,-4-2 18-16,-9 1-12 15,-9 3 0-15,-22-6 4 16,-23-4-11-16,-14-4 7 0,-21-6 0 16,-15-9-2-1,-21-3 13-15,-19-5-11 0,-31-6 0 16,-9-3 9-16,9 0 6 15,4-23-13-15,-4-14 3 16,-18-6 41-16,0-6-42 16,0 1 42-16,0-3-46 15,-49 2 13-15,-9 8-10 16,13 13-3-16,4 11 0 16,10 8-11-16,22 9 19 15,0 0-14-15,9 24 6 16,0 19 0-16,0 8-2 15,40 10 2-15,10-5 0 0,8 3 5 16,-4-1 6-16,-14-1-11 16,-8-2 0-16,-14-5 7 15,-18 6-23-15,0-5 16 16,-68-3-10-16,-57-7-186 16,-41-7-394-16</inkml:trace>
  <inkml:trace contextRef="#ctx0" brushRef="#br0" timeOffset="10603">10504 7860 417 0,'0'0'189'16,"0"0"-122"-16,0 0 91 16,0 0-20-16,0 0-14 15,0 0 44-15,-9-40-144 16,0-6 4-16,-4-11 33 15,13-12-59-15,0-14 26 16,0-5-28-16,13-4 15 16,-4-2-19-16,0 3 4 15,-9 1 0-15,0 10-2 16,0 18 12-16,-18 24-10 16,5 21 0-16,4 17 9 0,-18 0-29 15,-14 26 20 1,-26 31 0-16,-9 18-9 0,-14-4 21 15,14-2-12-15,8-12 0 16,10-12 7-16,22-11-18 16,14-16 11-16,22-8 0 15,-9-10-5-15,9 0 18 16,0 0-13-16,9-28 0 16,40-17 2-16,9-13-17 15,19-4 15-15,-19 5 0 16,-9 0-6-16,1 6 20 15,-14 13-14-15,-5 9 0 16,-13 15 8-16,22 14-28 0,-13 0 20 16,32 34 0-16,-10 23-13 15,9 16 21-15,1 6-8 16,-1 2 0-16,-9-2-15 16,5-2 7-16,-14-16-235 15,-22-16-172-15</inkml:trace>
  <inkml:trace contextRef="#ctx0" brushRef="#br1" timeOffset="-128084">1158 881 99 0,'0'0'90'16,"0"0"35"-16,0 0 34 16,0 0-36-16,0 0-24 15,0 0 24-15,-36-40-55 16,27 34 30-16,9 3-17 16,-9 3-39-16,9 0 46 0,0 0-41 15,0 0-12 1,0 0 14-16,0 0-40 0,0 0-5 15,0 0-4-15,0 9-4 16,0 26-3-16,0 9 7 16,0 9 0-16,0 1 11 15,0-6-1-15,0-5-10 16,9-5 0-16,9-10 13 16,9-13-14-16,4-5 1 15,-22-7 0-15,9-3-6 16,-4 0 17-16,4 0-11 15,0-22 10-15,13-16 1 16,-13 2 9-16,-9 1-11 0,0 7-6 16,-9 7 15-16,0 10-5 15,0 9-13-15,0 2 0 16,0 0-8-16,22 0 1 16,-13 16-13-16,18 10 20 15,5 3-9-15,4-7 9 16,-5 2-4-16,-4-10-2 15,4-6-14-15,-13-2 10 16,-9-6 10-16,14 0 0 16,-5-3-2-16,0-26 9 15,0-10-7-15,4-10 0 16,-4 1 14-16,-9-1-6 16,0 0-8-16,-9 9 0 15,0 12 0-15,0 10 6 0,0 13-6 16,0 5 0-16,0 0-34 15,0 11-42-15,0 20-77 16,13 9-24-16,5 0-98 16,-9-8-283-16</inkml:trace>
  <inkml:trace contextRef="#ctx0" brushRef="#br1" timeOffset="-127004">1876 775 521 0,'0'0'173'0,"0"0"-29"16,-18-148-36-16,-5 110 11 16,15 13-53-16,-1 11 1 0,0 8 4 15,9 6-52-15,0 0-9 16,0 20-10-16,0 28 0 16,0 18-18-16,18 8 27 15,13 4-9-15,-13-7 0 16,9-6 10-16,-5-4-16 15,5-13 6-15,-4-13 0 16,-5-15-7-16,-10-9 7 16,1-11-2-16,-9 0 0 15,9 0 4-15,5-23 6 16,-5-11-8-16,9-6 0 16,0 2-2-16,-9 7 8 0,13 11-6 15,-13 12 0 1,-9 8 3-16,9 0-17 0,9 0 3 15,13 19 11-15,-4 11-13 16,5 1 16-16,-5-3-3 16,4-5 0-16,-4-3-16 15,-9-8 5-15,-5-10 1 16,5-2-20-16,0 0 27 16,5 0-8-16,4-28 11 15,4-9 0-15,-4-4 9 16,0 1-5-16,4 1-4 15,-13 4 0-15,5 9 7 0,-14 9 2 16,0 9-9-16,0 8 0 16,0 0-15-1,22 11 7-15,-4 18 5 0,4 8 3 16,-4-3-12-16,-9-8 9 16,5-8 3-16,-14-13 0 15,-9-5 3-15,0 0-3 16,0 0 1-16,0-15 2 15,0-13 25-15,0-3-28 16,-18 2 25-16,-14 1-2 16,5 4-23-16,-13 10 39 15,22 5-39-15,-4 9 0 16,4 0-10-16,9 15-5 16,0 28 15-16,0 11-1 15,-5 7 12-15,14-4-24 0,0-9 13 16,14-5-22-16,4-15 15 15,9-10-43-15,-5-13 25 16,-4-5 14-16,0 0 11 16,4-17-5-16,-13-11 7 15,0-1-2-15,0 3 31 16,0 6-28-16,-9 6 24 16,0 12 2-16,0 2-25 15,0 0 1-15,0 0-5 16,9 0-13-16,5 10-1 15,13 14 19-15,0-7-5 16,13-6 0-16,-9-5 7 16,5-6-7-16,5 0 0 0,-5-17 0 15,-5-18 21-15,-4-13-15 16,4-9 27-16,-4-6 8 16,5-9-35-16,-14 0 50 15,-10 4-33-15,1 6-11 16,-9 4 23-16,0 18-30 15,0 11 6-15,0 15-11 16,0 11 14-16,-9 3-30 16,1 29 4-16,-1 39 12 15,0 24-12-15,0 8 21 16,9-6-9-16,0-11 0 16,44-14-23-16,24-15-9 0,4-14-91 15,4-20-56-15,-18-20-52 16,-13 0-129-16</inkml:trace>
  <inkml:trace contextRef="#ctx0" brushRef="#br1" timeOffset="-126815">3190 795 75 0,'0'0'375'0,"0"0"-235"15,0 0-12-15,0 0 36 16,0 0-93-16,0 0-55 15,-125-28-16-15,201 19 0 0,32-2 8 16,35 2-8-16,14 6-13 16,-4 3-149-16,-27 0-237 15</inkml:trace>
  <inkml:trace contextRef="#ctx0" brushRef="#br1" timeOffset="-126044">4110 849 539 0,'0'0'218'15,"0"0"-102"-15,0 0 40 16,0 0-52-16,0 0 0 16,0 0-52-16,-67-66-35 15,67 66-13-15,0 4-3 0,0 27-1 16,0 12 0-16,0 3 7 15,27 2-13-15,4-7 6 16,5-10 0-16,-4-11-11 16,-5-8 6-16,-5-12-11 15,-4 0-17-15,9 0 33 16,-14-12 3-16,5-14-3 16,-9-4 3-16,9 3 9 15,-4-4 4-15,-5 7-16 16,-9 4 7-16,0 9 0 0,0 9 14 15,0 2-21 1,0 0 1-16,0 0-6 0,0 5-21 16,9 23 26-16,9 7 0 15,13-1 3-15,5-6-23 16,4-7 19-16,10-11-33 16,-15-10 22-16,6 0-40 15,-14 0 44-15,4-7-2 16,-4-22 20-16,-4-8-4 15,-6-7-5-15,-8 2 0 16,0-4 40-16,-9 3-25 16,0 3 18-16,-9 12-11 15,-9 11-17-15,-4 8 1 16,4 9-7-16,9 0 0 16,-9 11-12-16,9 27 11 0,-4 16 1 15,13 0 0-15,0 1-2 16,40-13-14-16,18-10-5 15,1-15-39-15,-10-11 32 16,-13-6-30-16,4 0 53 16,1-20 4-16,-14-15 2 15,-9-5 5-15,4 1-2 16,-22-5-3-16,0 1 55 16,0 9-24-16,0 3 13 15,-22 11-22-15,4 12-20 16,0 8 33-16,-5 0-36 15,14 0 0-15,0 31-4 0,9 11 6 16,0 7-2-16,0 0 0 16,32-3 6-16,13-9-24 15,13-8-23-15,18-11-128 16,5-8-88-16,22-10-408 16</inkml:trace>
  <inkml:trace contextRef="#ctx0" brushRef="#br1" timeOffset="-125504">6035 529 859 0,'0'0'119'0,"0"0"38"0,0 0-27 16,0 0-54-16,0 0-30 15,0 0-41-15,-117-40-5 16,117 89 0-16,0 11 2 16,0 3-11-16,9-3 9 15,32-6 0-15,8-8-6 16,-13-15 7-16,13-13-5 16,-8-7-12-16,-14-11-13 15,4 0 20-15,-13 0 14 16,0-23-5-16,-9-5 11 15,13-7 3-15,-13 1-9 16,-9 0-5-16,0 2 10 16,0 9-11-16,0 9 1 0,0 12 0 15,0 2 0-15,9 0-7 16,0 0 6-16,9 18-9 16,14 9 10-16,-5-1-8 15,13-4 8-15,0-4 0 16,-13-10-5-16,5-5 5 15,4-3-2-15,-14 0 2 16,-4-5 0-16,0-21 8 16,-9-6-3-16,0-5-5 15,-9 2 9-15,0 1 4 16,-9 2-8-16,-18 7-5 16,-4 4-11-16,13 11 5 0,9 10-83 15,9 0-93 1,0 0-127-16,0 31-181 0</inkml:trace>
  <inkml:trace contextRef="#ctx0" brushRef="#br1" timeOffset="-124506">6915 621 204 0,'0'0'491'0,"0"0"-348"0,0 0-1 15,0 0-19-15,0 0-74 0,0 0 19 16,-126-143-52-16,99 143-4 16,5 0-10-16,-5 0 10 15,9 19-12-15,-5 15 0 16,5 7 0-16,18 5-14 16,0 0 14-16,0 0 0 15,9-4-3-15,32-11 3 16,-5-9-5-16,4-12 5 15,0-7 0-15,-4-3-5 16,-4 0 11-16,3-23-6 16,-3-9 14-16,-14 1-8 15,0-3 27-15,-18 2 20 16,0 1-30-16,0 8 20 0,0 6-33 16,0 6 5-1,0 4-12-15,0 7 13 0,0 0-28 16,0 0 12-16,0 0-16 15,0 24 1-15,0 8 16 16,22-1-1-16,-13-5 0 16,27-4 14-16,-5-2-14 15,10-8 0-15,-5-4 0 16,13-8-13-16,-8 0 15 16,-6 0-2-16,-3 0 3 15,-14-14 11-15,9-3-5 16,-5 0-9-16,-13-3 0 15,0 2 10-15,9 4-3 16,-5 5-7-16,-4 7 0 0,9 2-4 16,9 0 0-16,-4 6 4 15,4 16 0-15,4 4-20 16,-13-3 12-16,-9-6 0 16,13-3 0-16,-4-8-37 15,-18-3 45-15,0-3-13 16,0 0 13-16,9 0 3 15,0 0 5-15,0-26-7 16,14-8-1-16,4 0 15 16,-9 3-18-16,13 7 3 15,-22 10 0-15,0 8-13 16,9 3 13-16,-5 3 0 16,5 0-2-16,9 12-7 0,-4 13 2 15,13 0 7 1,-5 5-13-16,-4-7 8 0,22-9-40 15,-17-5 44-15,4-9-11 16,4 0 24-16,-4-9-9 16,4-22-3-16,1-12 3 15,-6-6 45-15,-3-8-19 16,-14-11 4-16,-9-1 26 16,-9-8-38-16,0 2 30 15,0 6-25-15,-27 4-19 16,-14 14 25-16,1 13-21 15,22 21-11-15,0 11 0 16,18 6 8-16,0 35-16 16,0 39-4-16,0 23 12 0,0 10-13 15,0-10 13-15,36-10 0 16,4-12-14-16,1-10-81 16,-5-12 4-16,4-19-81 15,1-14-91-15,-24-20-11 16,10 0-227-16</inkml:trace>
  <inkml:trace contextRef="#ctx0" brushRef="#br1" timeOffset="-124338">8153 343 463 0,'0'0'125'0,"0"0"9"15,0 0-3-15,0 0-120 0,0 0-10 16,0 0 22-16,242-30-17 15,-166 26 7-15,-17 4-26 16,-19 0-232-16</inkml:trace>
  <inkml:trace contextRef="#ctx0" brushRef="#br0" timeOffset="-119584">4689 2491 151 0,'0'0'134'16,"0"0"9"-16,0 0-49 15,0 0 20-15,0 0-23 16,-211-60-10-16,193 57 20 16,5 0-38-16,4 3-1 15,9 0 1-15,0 0-37 16,0 0 27-16,0 0-47 15,0 0 3-15,40 0-18 16,86 0 23-16,49-6-14 0,76-9 40 16,59-8-35-16,8 2 40 15,1-6-43-15,-37 8 5 16,-53 1-1-16,-45 6-1 16,-67 7-5-16,-59-1 0 15,-40 6 10-15,-18 0-21 16,0 0 11-16,-9 0-55 15,-49 0-43-15,-36 11-36 16,-32 7-70-16,-9-1-37 16,-13 3-253-16</inkml:trace>
  <inkml:trace contextRef="#ctx0" brushRef="#br0" timeOffset="-118664">4604 2488 319 0,'0'0'220'15,"0"0"-92"-15,0 0-17 16,0 0 5-16,0 0-14 16,0 0-40-16,0 0 26 15,-18-46-39-15,18 46-34 16,-14 7-11-16,14 37 7 15,-9 19-11-15,9 14 29 16,-9 9-28-16,9 6 39 16,0 5-30-16,-9 3-6 15,1 2 9-15,8-3-6 16,-18-11-7-16,4-8 0 0,14-15 17 16,0-13-19-1,0-15 2-15,0-11 0 0,14-9-10 16,4-8 13-1,8-4-3-15,24 1 0 0,35-6 18 16,54 0-8-16,32 0-10 16,44-11 0-16,27-12-9 15,19 0 13-15,8 0-4 16,-5 8 0-16,-26-2 14 16,-13 1-24-16,-24 1 10 15,-35 1 0-15,-13 2-11 16,-27 1 18-16,-1-1-7 15,-17 1 0-15,9-1 11 16,-10 4-14-16,-12-3 3 0,-6 5 0 16,-21 0-11-16,-33 3 15 15,-12 0-4-15,-5 3 0 16,-18 0 12-16,0 0-14 16,0 0 2-16,0-2 0 15,0 2 11-15,0 0 1 16,0-6-2-16,9-2 16 15,0-10-19-15,4-5 18 16,-13-11-12-16,9-6-11 16,-9-11 27-16,0-12-19 15,0-12 2-15,-9-13-10 16,-31-9 17-16,0-10-17 16,-19-4-2-16,14-6 0 0,-4 11-12 15,-9 14 18-15,8 19-6 16,-8 21 0-16,9 15 13 15,22 11-21-15,-5 9 8 16,14 4 0-16,0 6-20 16,-13 1 18-16,-5 1 1 15,-22 5-5-15,-10 0-69 16,-39 13 2-16,-28 28-146 16,-40 13-195-16</inkml:trace>
  <inkml:trace contextRef="#ctx0" brushRef="#br0" timeOffset="-118289">6421 2342 657 0,'0'0'146'0,"0"0"-63"16,0 0 47-16,0 0-29 15,0 0-98-15,0 0 35 16,-9 163 0-16,-18-72 20 16,5 9 24-16,4 9-64 15,0 0 13-15,4-3-17 0,5-7-1 16,0-16-4-16,9-17-9 15,0-14 0-15,0-16-9 16,0-15 5-16,0-9-17 16,0-12-115-16,0 0-107 15,0 0 23-15,-9-41-289 16</inkml:trace>
  <inkml:trace contextRef="#ctx0" brushRef="#br0" timeOffset="-117540">5398 2728 68 0,'0'0'485'0,"0"0"-380"0,0 0 38 15,0 0-62-15,0 0-10 16,0 0-3-16,9-32-34 16,-9 29 39-16,0 3-38 15,9 0-8-15,-9-2 30 16,0 2-40-16,0-3 24 16,9 0-4-16,-9 3-37 15,0 0 44-15,0 0-43 16,0 0 4-16,0 0-10 15,0 0 1-15,0 14 4 0,0 15-3 16,0 5 15-16,0 6-14 16,-18 6 2-16,0 6 0 15,-13-4-5 1,22-8 13-16,9-12-8 0,0-10 0 16,0-7 0-16,9-5-19 15,40-6 16-15,18 0 3 16,10 0-20-16,-1-17 26 15,-4-9-6-15,-28 3 0 16,-12 6 10-16,-14 2-14 16,-9 1 4-16,-9 0 0 15,0-3 10-15,0 0 4 16,0-3-12-16,-9 3 13 16,-9 1-6-16,-5 9 20 15,5 1-13-15,18 6 2 0,-8 0 3 16,8 0-21-16,0 6 0 15,0 31-1-15,-9 14 3 16,9 12-5-16,0 6 3 16,0-3 0-16,0-3-7 15,0-9 7-15,0-6-9 16,0-2-110-16,0-3-256 16,0-6-610-16</inkml:trace>
  <inkml:trace contextRef="#ctx0" brushRef="#br0" timeOffset="-116330">8368 1873 320 0,'0'0'351'0,"0"0"-239"0,0 0-14 15,0 0 26-15,0 0-58 16,0 0-1-16,-81-146 3 16,90 109-61-16,41-8 37 15,26-8-44-15,14-6 4 16,26-1-1-16,19 3 4 15,18 8-7-15,13 6 0 16,9 11 14-16,-14 16-25 16,-4 16 11-16,-13 0 0 15,4 33-3-15,-5 31 14 16,1 13-11-16,-9 0 0 16,4-6 11-16,-23-5-17 15,10-8 6-15,-23-13 0 16,-13-11 7-16,-14-11 3 0,-9-8-10 15,-17-10 0-15,-23-2 14 16,-18-3-1-16,-9 0-4 16,0 0 48-16,0-8 40 15,0-26-92-15,0-12 14 16,0-6-19-16,-27 0 15 16,-14-2-27-16,-3 6 12 15,3 4 0-15,1 8-8 16,22 10 22-16,-9 5-14 0,13 13 0 15,14 3 14 1,0 2-30-16,0 3 16 16,0 0-7-16,41 3-6 0,26 28 9 15,41 9 4-15,17 9 0 16,1 2 8-16,-9 0-17 16,-32-2 9-16,-9-3 0 15,-35-7-13-15,-1-1 19 16,-31-1-9-16,-9 3 3 15,0 3-30-15,-58 6 30 16,-19 3-95-16,-3 1-57 16,12 2-76-16,32 2-398 15</inkml:trace>
  <inkml:trace contextRef="#ctx0" brushRef="#br0" timeOffset="-115964">10737 2270 667 0,'0'0'55'0,"0"0"7"16,0 0-49-16,0 0-4 15,220-19 45-15,-36 15 4 0,49-7-13 16,37-9 20 0,30-6-58-16,10-6 26 0,-10-1-16 15,-8 1-12-15,-41 4 21 16,-31 7-22-16,-63 7 5 16,-54 6 11-16,-44 4-8 15,-28 4-12-15,-31 0 0 16,-18 0-59-16,-81 21-9 15,-58 19-111-15,-44 6-147 16,-42-1-203-16</inkml:trace>
  <inkml:trace contextRef="#ctx0" brushRef="#br0" timeOffset="-115173">10571 2513 298 0,'0'0'209'16,"0"0"-94"-16,0 0 31 0,0 0-57 16,0 0-40-16,0 0 32 15,-76-105-23-15,76 105-18 16,0 0-21-16,0 17-11 16,0 22-8-16,0 16 10 15,0 16-4-15,0 6 40 16,9 6-36-16,-9 9 15 15,0 8 3-15,0 3-18 16,0 0 1-16,0-6-11 16,0-11 7-16,0-18-14 15,27-16 7-15,13-15 0 16,28-17-1-16,39-11-10 16,28-9 11-16,76 0 5 0,62-35 7 15,37-5-8 1,18 0-3-16,-19 3-1 0,-17 8 0 15,-32 9-7-15,-36 6 1 16,-44 9 2-16,-23 2 4 16,-14 0-12-16,-17 0 12 15,-9 3 0-15,-10-3-1 16,1-5 13-16,-14-1-15 16,-17-2 3-16,-6-1 0 15,-17 1-5-15,-4 4 8 16,-19 3-3-16,-13-5 16 15,-9 0-10-15,0-8 59 0,13-8-12 16,-22-10-14 0,0-9 25-16,0-6-62 0,0-7 25 15,0-9 2-15,0-3-26 16,0-6 21-16,-31-4-24 16,-5-3 1-16,-4-11-8 15,-28-1 8-15,1 3-1 16,-23 8 0-16,5 17-1 15,-14 23-8-15,-4 17 9 16,4 17-3-16,14 9-20 16,-5 0 12-16,14 29-22 15,9 14-36-15,-9 15-106 16,-5 1-62-16,5-4-276 16</inkml:trace>
  <inkml:trace contextRef="#ctx0" brushRef="#br0" timeOffset="-114826">11944 2216 580 0,'0'0'188'0,"0"0"-79"0,0 0 19 16,0 0-4-16,0 0-108 15,0 0-8-15,-9 23-8 16,9 42 0-16,0 22 31 16,0 4-16-16,0 3 32 15,0-3-6-15,18-2-41 16,5-7 30-16,-5-6-30 15,-9-13 0-15,-1-12-14 16,-8-11 14-16,0-17-115 16,0-9-128-16,-17-9-242 15</inkml:trace>
  <inkml:trace contextRef="#ctx0" brushRef="#br0" timeOffset="-114324">11132 2837 369 0,'0'0'207'16,"0"0"-87"-16,0 0-25 16,0 0-14-16,0 0-17 15,0 0-42-15,0-29 25 16,0 20-20-16,0 1-24 15,0-4 17-15,9-2-15 0,0 3-5 16,13 2 5-16,-13 0 10 16,0 3 1-16,0 4-10 15,-9-1-3-15,0 3 42 16,0 0-42-16,0 0 15 16,0 0-18-16,9 0 4 15,0 9-14-15,14 13 10 16,4 4 0-16,4 3-2 15,-4 2 8-15,-9 3-6 16,13-2 0-16,-13-3 14 16,-9 2-17-16,5-8 3 15,-14-1 0-15,0-4-11 16,0-7 22-16,0-5-11 16,0 0 0-16,-14-6 14 15,5 2-4-15,-9-2-10 0,18 0 2 16,0 0 0-16,0 0 11 15,0 0-17-15,9 0 4 16,59-5-46-16,39-18 7 16,37-10-100-16,22-5-164 15</inkml:trace>
  <inkml:trace contextRef="#ctx0" brushRef="#br0" timeOffset="-113223">14587 1681 618 0,'0'0'135'0,"0"0"-34"16,-67-197 12-16,53 129-35 16,14 5-40-16,0 8 18 15,0 10-50-15,49 4 10 0,-8 10-11 16,26 8 17-16,0 9-25 15,19 6 3-15,30 4 0 16,19 4-14-16,31 0 20 16,18 20-6-16,18 18 0 15,22 7 6-15,18 3-9 16,1 2 3-16,-23-4 0 16,-14-7-7-16,-35-6 16 15,-23 3-9-15,-23-8 0 16,-31-10 13-16,-26-7-11 0,-19-5-2 15,-18-6 0 1,-22 0 68-16,-9-6-11 0,0-23-4 16,0-5-45-1,-31-9 13-15,-27 1-26 0,-10 0 5 16,1 6 0-16,9 5-6 16,8 9 15-16,24 4-9 15,8 12 0-15,9 0 11 16,9 6-19-16,0 0 8 15,0 0 0-15,0 0-14 16,18 0-6-16,31 15 20 16,18 18-3-16,9 8 9 15,10 2-7-15,-6 6 1 16,-21-4 0-16,-5 3-10 16,-14-4 13-16,-22-7-3 0,-5-1 0 15,-13-1-7-15,0 2-6 16,-40 3-31-16,-36 7-106 15,-14 1-65-15,5 1-203 16</inkml:trace>
  <inkml:trace contextRef="#ctx0" brushRef="#br0" timeOffset="-112905">16646 2116 594 0,'0'0'143'0,"0"0"-29"15,0 0-46-15,0 0-37 16,359-48-29-16,-130 27 19 16,22 2 2-16,14-5-15 15,22 4 17-15,5-3-22 16,0 6-1-16,-23 9 44 15,-36-1-43-15,-49 7 15 16,-67-2-18-16,-41 4 17 16,-40-3-18-16,-36-2 1 15,0 2-3-15,-9 0-5 16,-76 3-102-16,-50 0-40 16,-71 24-107-16,-37 16-145 15</inkml:trace>
  <inkml:trace contextRef="#ctx0" brushRef="#br0" timeOffset="-112153">16772 2356 588 0,'0'0'124'16,"0"0"-14"-16,0 0 27 0,0 0-41 16,0 0-25-16,0 0 10 15,-31-103-62-15,31 103 17 16,0 0-36-16,0 15-17 16,0 21 9-16,0 11 8 15,0 6 0-15,0 7-6 16,0 4 17-16,0 4-11 15,0 3 0-15,0 2 13 16,0-2-23-16,0-8 10 16,0-6 0-16,0-9-5 15,22-7 12-15,14-5-7 16,13-8 0-16,36-7 0 16,23-13 17-16,40-8-16 0,14 0 3 15,31 0 17-15,22-14-9 16,14 3-12-16,13 2 0 15,-9 1 9-15,1 3-21 16,-32-5 12-16,0 2 0 16,-27-6-6-16,-9-4 13 15,-23-1-7-15,-26 1 0 16,-18 4 7-16,-32 2-14 16,-22 4 7-16,-5 0 0 15,-22-4 16-15,-5 4-10 16,-13-4 28-16,9-2 0 15,0-1-23-15,9-2 30 16,-9-4-37-16,0-4 3 16,14-3 5-16,-5-15 4 0,0-8-13 15,4-9-3-15,-13-6 13 16,0-6 4-16,-9-5-15 16,0-11 1-16,0-1 17 15,-40 0-15-15,-5 4-5 16,-14 9 0-16,-8 12 15 15,-14 9-25-15,14 9 10 16,-9 12 0-16,9 5-11 16,-1 6 17-16,1 10-6 15,-9 4 0-15,-14 3-27 16,23 6 10-16,8 0-80 16,19 15-56-16,13 24-123 15,0 7-258-15</inkml:trace>
  <inkml:trace contextRef="#ctx0" brushRef="#br0" timeOffset="-111842">18154 2018 629 0,'0'0'135'16,"0"0"-15"-16,0 0-21 0,0 0 2 16,0 0-101-16,0 0 17 15,-18 83-17-15,18-5 5 16,-9 2 19-16,9-3 31 16,0-5-55-16,0-5 29 15,0-6-29-15,0-3 14 16,0-13-23-16,0-5 9 15,0-8-97-15,0-9-112 16,0-8-315-16</inkml:trace>
  <inkml:trace contextRef="#ctx0" brushRef="#br0" timeOffset="-111532">17292 2505 229 0,'0'0'347'0,"0"0"-207"0,0 0-32 16,0 0-26-16,0 0-19 15,0 0-63-15,90-61 0 16,-45 66 4-16,4 25 9 16,-8-2-10-16,-14 7-3 15,-5 2-5-15,-22 0-4 16,0 0 14-16,0-5-5 15,-31-6 10-15,13-7-2 0,9-7 4 16,9-4-12-16,0-2 3 16,9-3-13-16,49-3 13 15,27 0-3-15,14-5 0 16,18-24-135-16,-14-5-204 16</inkml:trace>
  <inkml:trace contextRef="#ctx0" brushRef="#br0" timeOffset="-110761">19711 1562 738 0,'0'0'145'16,"0"0"-10"-16,0 0-42 15,0-158 15-15,0 113-42 16,0-7-32-16,0-8 30 0,18-6-62 16,13 1 9-1,-4 4-11-15,4 16 16 0,-13 19-8 16,-9 12-8-16,-9 8 10 16,14 6-9-16,4 0-1 15,9 0-4-15,40 27-3 16,50 19 13-16,31 7-6 15,45-2 0-15,27 2 0 16,31-9-4-16,14-4 7 16,-5-9-3-16,-18-1 0 15,-13-15 15-15,-45-2-18 16,-27-7 3-16,-32-6 0 16,-17 0 18-16,-14 0-15 0,5-11 16 15,-23-10 20 1,-8-8-37-16,-28 0 42 0,-4-7-30 15,-14-4-9-15,-22-3 19 16,0-3-23-16,-40-5-1 16,-45 5 0-16,-14 0 8 15,0 12-12-15,23 8 4 16,27 9 0-16,22 11-9 16,27 3 9-16,0 3 0 15,0 0-1-15,0 20-12 16,18 18 6-16,22 5 7 15,18 4 0-15,19 3-12 0,-1 4 15 16,5-1-3-16,-5-3 0 16,-18 2 15-16,-13-7-23 15,-13-2 8-15,-32-1-13 16,0-4 5-16,-50-1-96 16,-44 3-38-16,-14-5-140 15,-8-4-226-15</inkml:trace>
  <inkml:trace contextRef="#ctx0" brushRef="#br0" timeOffset="-110269">22816 2076 212 0,'0'0'172'16,"0"0"-57"-16,0 0-24 0,0 0-3 16,0 0-20-16,-211-34-21 15,188 25 31-15,23 4-25 16,0 1 13-16,23-5 3 16,71-2-61-16,90-6 29 15,99-3-22-15,53-6 14 16,23 1 19-16,9-7-47 15,-9-2 17 1,-14 6 17-16,-44 5-30 0,-59 9 36 16,-67 8-35-16,-80 6-4 15,-46 0 3-15,-31 0-3 16,-5 0-4-16,-13 0-2 16,-13 6-95-16,-63 16-7 0,-50 13-141 15,-58 1-392-15</inkml:trace>
  <inkml:trace contextRef="#ctx0" brushRef="#br0" timeOffset="-109392">22582 2173 308 0,'0'0'280'16,"0"0"-158"-16,0 0 23 15,0 0-20-15,0 0-44 16,0 0 16-16,-27-131-22 15,27 125-38-15,0 3 37 16,0 3-56-16,0 0-15 16,0 0-3-16,0 14-4 15,-9 32 4-15,9 23 0 16,0 16 14-16,0 7-11 16,0 3-3-16,0-1 0 15,0-3-7-15,18-2 17 0,0-6-10 16,14-6 0-16,-5-11 13 15,-5-18-20-15,5-14 7 16,4-8 0-16,14-12-10 16,36-4 22-16,31-10-12 15,54 0 0-15,18-6 12 16,32-18-26-16,-6 1 14 16,-8 7-3-16,-9 1-6 15,-18 4-13-15,9-1 22 16,-9 1 0-16,9-6 3 15,18 0-17-15,-9-6 14 16,0 3 0-16,-18 0-17 0,0 0 21 16,-41 2-4-16,-17 4 0 15,-41 3 7-15,-35 2-13 16,-14 1 6-16,-27-1 0 16,0 3 24-16,0-1-22 15,13-2 31-15,-13-1-12 16,9 5-14-16,-9-4 14 15,9 1-21-15,0-4 0 16,0 1 4-16,-9-9 15 16,0-6-15-16,0-5 28 15,0-15-26-15,-9-5 37 16,-18-6-43-16,-4-10 0 16,-10-1 10-16,6-6 3 15,3-1-13-15,-13 4 0 0,-4 0 12 16,-9 4-20-16,-10 10 8 15,-21 3 0-15,-6 5-11 16,-12 7 13-16,-19 8-2 16,9 2 0-16,10 11 9 15,30 8-17-15,19 4 8 16,31 9-24-16,18 0-11 16,-13 0-110-16,13 29-51 15,-18 17-94-15,-5 10-373 16</inkml:trace>
  <inkml:trace contextRef="#ctx0" brushRef="#br0" timeOffset="-109031">23910 2127 635 0,'0'0'152'16,"0"0"-77"-16,0 0 50 15,0 0-30-15,0 0-37 16,0 0-20-16,0-20-34 0,0 61-4 16,0 16 21-1,0 22-13-15,0 8 53 0,0 4-26 16,0-8-14-16,0-6 22 15,0-8-34-15,0-11 2 16,0-14-11-16,18-9 12 16,-9-12-12-16,0-10 0 15,5-6-22-15,-14-7-38 16,0 0-104-16,-23 0-53 16,-26 0-251-16</inkml:trace>
  <inkml:trace contextRef="#ctx0" brushRef="#br0" timeOffset="-108534">22982 2351 345 0,'0'0'227'16,"0"0"-119"-16,0 0-57 15,0 0-2-15,0 0-1 16,0 0-45-16,202-32 35 16,-162 32-28-16,-13 9-7 15,-18 8 14-15,0 0-8 16,4 6-9-16,-4-4 0 16,-9 5 11-16,9-4-13 0,-9-4 2 15,0 2 0 1,0-7-1-16,0 7 3 15,0-4-2-15,0-3 0 0,0 4 10 16,-9-7-10-16,9-5 0 16,0 3 0-16,0-6-7 15,0 6-2-15,0-1 9 16,18 4-11-16,0 2 23 16,14 4-12-16,-6-1 0 15,-3 3 0-15,4 3 0 16,-9-3 12-16,-5 0-2 15,-13 0 6-15,0 1-6 0,0-2 25 16,0 1-33 0,-49-2 5-16,-18-4 16 0,-1-2-9 15,10-3-13-15,27-6-1 16,4 3-114-16,27-3-93 16,0 0-291-16</inkml:trace>
  <inkml:trace contextRef="#ctx0" brushRef="#br0" timeOffset="-107296">24045 2507 649 0,'0'0'194'0,"0"0"-90"0,0 0 20 16,0 0-25-16,0 0-71 15,0 0 24-15,0-58-52 16,0 58-7-16,0 5 1 16,0 20 4-16,0 7 2 15,0 2 0-15,0-3 5 16,0 1-11-16,0-7 6 16,0-5 0-16,0-11-6 15,0-6-5-15,9-3 7 16,9 0-2-16,4 0 6 15,5-12 15-15,-9-8-15 16,5-3 0-16,-5 1 9 0,0-1 2 16,-5 0-11-1,-4 2 0-15,9 11 14 0,-18 4-23 16,9 3 9-16,-9 3 0 16,0 0-9-16,9 0-14 15,4 5 22-15,5 9-2 16,-18 4-9-16,9-1 1 15,0-3 7-15,0-5 4 16,-9-3-2-16,0-6 9 16,0 0-7-16,0 0 8 15,0 0-5-15,9-6 21 16,-9-17-18-16,14-8-6 16,-14 2 37-16,0-3-30 0,0 4 35 15,0 5-12-15,0 12-27 16,0 2 18-16,0 7-21 15,0 2 0-15,0 0-5 16,0 0 15-16,0 0-17 16,0 0 7-16,9 8-19 15,0 21 4-15,0 5 13 16,9 0 2-16,4-2-4 16,-4-7 17-16,9-8-14 15,4-8 1-15,-13-6 0 16,5-3-13-16,-5 0 15 15,0 0-2-15,4-20 2 0,-13-6 15 16,9-3-14 0,-9-3-3-16,-9 1 7 0,0-3-11 15,0 1 7-15,0 1-3 16,0-3 6-16,0 14 8 16,0 5-5-16,0 8-9 15,0 8 0-15,0 0-17 16,0 5 6-16,0 29 7 15,0 13-15-15,9 1 27 16,13-5-10-16,-4-3 2 16,9-15-15-16,-4-4-4 15,3-16 12-15,6-5 7 16,-14 0-5-16,22 0 20 0,-13-22-9 16,0-14-6-1,4-3 3-15,-13-10 3 0,-9-5 5 16,14-3-11-16,-23 0 27 15,0 2-22-15,0 10 30 16,-9 7-27-16,-23 13 0 16,14 11-7-16,10 11-1 15,8 3 0-15,-14 5-4 16,14 36-6-16,-9 22 6 16,9 8 4-16,0 6 0 15,0-8-17-15,31-15 13 16,19-19-12-16,8-14 12 15,-4-8-11-15,-5-13 12 16,10 0 3-16,-1-24 0 0,-9-15 0 16,-13-9 8-16,5-13-8 15,-10-8 15-15,-13-2-9 16,-18-4 29-16,0 7-15 16,0 8-17-16,0 14 30 15,-31 21-33-15,13 13 12 16,9 12-12-16,0 12-13 15,-23 47 13-15,23 27-1 16,0 17 1-16,9 0-9 16,0-14 9-16,18-15-4 15,32-17-45-15,17-17-112 16,9-14-181-16</inkml:trace>
  <inkml:trace contextRef="#ctx0" brushRef="#br0" timeOffset="-104931">3819 3008 710 0,'0'0'169'15,"0"0"-116"-15,0 0 32 16,0 0-13-16,0 0-45 15,0 0 28-15,0 0-10 16,0 0 9-16,80-20 7 16,-80 20-50-16,-31 3 21 15,-27 8 19-15,-37 9-27 16,-30 0 31-16,-1 4-36 0,-13-2-12 16,13-5 16-16,1 1-12 15,40-7-11-15,17-6 0 16,37-2 11-16,13-3-26 15,18 0 15-15,0 0-40 16,0 0 5-16,0 0-43 16,31-3 30-16,-4-17-8 15,0-6-18-15,5-1 57 16,-5 0-2-16,4 4 19 16,-13 2-8-16,-9 5 15 15,0 2-7-15,-9 6 1 16,13 4 12-16,-13 4 10 15,0 0-10-15,0 0-9 0,0 0 20 16,-13 0-24-16,-32 12 0 16,-36 22 36-16,-13 15-36 15,-14 2 52-15,14 4-17 16,4-7-13 0,32-7 26-16,22-10-46 0,14-11 17 15,22-6-19-15,0-2 9 16,40 2-12-16,45-3 8 15,23 0-3-15,27-4 7 16,-19-2 3-16,-8 1-24 16,-32 5 7-16,-26 3-138 15,-33 1-10-15,-17-4-140 16,0 1-240-16</inkml:trace>
  <inkml:trace contextRef="#ctx0" brushRef="#br0" timeOffset="-102823">485 3719 167 0,'0'0'341'16,"0"0"-175"-16,0 0-6 15,0 0-20-15,0 0-48 16,0 0 15-16,184-167-18 16,-166 129-33-16,-9 0 30 15,9-4-65-15,-18-3 19 16,0-10-4-16,0-14-23 15,9-10 0-15,-9 1 5 0,0 12-14 16,0 21 23-16,0 27-26 16,0 16 6-16,0 2-7 15,-9 0 0-15,-27 25 0 16,4 24-1-16,-3 13 16 16,21 13-25-16,5 2 10 15,9-2 0-15,0-4-3 16,0-14 15-16,9-8-12 15,14-12 0-15,-5-11 4 16,-10-9-21-16,15-12 17 16,-14-5 0-16,-9 0-9 15,27 0 19-15,4-11-10 16,14-20 0-16,4-9 12 0,10-4-19 16,-19 2 7-1,-4 7 0-15,-5 7 1 0,-4 8 12 16,-4 11-18-16,4 9 5 15,4 0-33-15,-4 0 30 16,13 23-21-16,-22 6 17 16,9 0-8-16,5-6 19 15,-14-7-4-15,13-7 0 16,-22-9 2-16,0 0-15 16,0 0 14-16,-9 0-1 15,18-5 10-15,4-21 9 16,-13-6-16-16,0 1-3 15,0-4 7-15,-9 4 2 16,0-3-3-16,0 6-6 0,-27 4 10 16,-13 4 6-1,13 11-13-15,-13 9-3 0,13 0-14 16,4 4-2-16,-4 33 16 16,5 8 0-16,13 4-2 15,9-1 16-15,0-4-14 16,31-10 0-16,19-9 1 15,8-10-18-15,-4-13 17 16,-5-2 0-16,10 0-6 16,-10-2 22-16,0-24-13 15,1-3-3-15,-14 1 5 16,4-1-12-16,-13 4 7 0,4 1 0 16,-22 8 0-16,9 2 15 15,-9 8-16-15,-9 6 1 16,23 0-11-16,-14 0 1 15,9 16-1-15,-1 2 6 16,-17-4-2-16,14-6-5 16,-14-4 9-16,0-4 3 15,0 0 0-15,0 0 3 16,0 0 0-16,-14-12-3 16,-12-5 0-16,-15 0 15 15,14 0-15-15,-13 0 0 16,13 5 4-16,-4 7-17 15,4 5 13-15,9 0-3 0,-14 0-1 16,23 34 2-16,-9 14 2 16,5 6 0-16,13 4 0 15,0-7-16-15,0-7 16 16,13-10 0-16,14-12-6 16,14-10 7-16,-14-9-13 15,13-3 9-15,-13 0 3 16,4-17 3-16,-13-12 3 15,0 1-6-15,-9-1 3 16,5 0 11-16,-5 4-5 16,-9 1-9-16,0 10 8 15,0 6-8-15,0 8 0 0,0 0 0 16,0 0-1 0,0 17-16-16,0 8 14 0,9 7 3 15,0-6 0-15,0-7-10 16,-1-4 10-16,15-6 0 15,-14-7-4-15,0-2 12 16,9 0-10-16,4-5 2 16,5-24 0-16,5-5 3 15,-6-3 3-15,-8 0-6 16,5 3 10-16,-14 1 5 16,9 8-6-16,-9 8-9 15,-9 9 0-15,9 8-14 16,4 0 14-16,5 8-5 15,0 20 0-15,14 9 0 16,-15-2-6-16,1-7 11 0,-9-8-9 16,-9-9-7-16,14-8 10 15,-14-3 6-15,0 0 2 16,0 0 9-16,0-3 6 16,0-15-17-16,0-6 0 15,-32 1 5-15,6 4 2 16,-6-2-7-16,-17 7 0 15,13 5 17-15,4 6-19 16,6 3 2-16,-6 0 0 16,14 21-16-16,0 18 22 15,9 7-6-15,9 0 0 16,0-1 8-16,0-4-22 16,36-9 14-16,5-16 0 0,-1-7-17 15,5-9 22 1,-5 0-5-16,1-25 5 0,-6-19 8 15,6-10 8-15,-14-9-6 16,-5-4-4-16,-13-15 30 16,-9-3-38-16,0-1 17 15,0 3-13-15,-22 12 5 16,-5 22 1-16,-5 17-13 16,14 27 0-16,18 5-11 15,0 46 1-15,0 39 10 16,18 27 0-16,54 5 19 15,-5-8-39-15,28-18 18 0,3-19-53 16,-3-21-8 0,12-23-114-16,-8-22-163 0,-14-6-533 15</inkml:trace>
  <inkml:trace contextRef="#ctx0" brushRef="#br2" timeOffset="-9495">0 4480 134 0,'0'0'302'0,"0"0"-226"0,0 0-26 16,0 0-26-16,0 0 20 15,0 0-40-15,-9 12 27 16,18 5 38-16,18-3-34 16,14 0 23-16,-1 1 5 15,27-4-32-15,1-2 35 16,26-4-38-16,23-1-5 15,49-4 14-15,44 0-36 16,51-15 29-16,21-8-27 16,28 0 10-16,8 6-14 15,-8 0 1-15,-9 5 0 0,-23 7-3 16,5-4 18-16,26 0-15 16,37-5 0-16,62-6 1 15,27 0-4-15,41 0 3 16,4 3 0-16,13 0-6 15,1 0 16-15,-10 0-10 16,-8-3 0-16,-5-8 10 16,5-4-22-16,17-5 21 15,-8-4-9-15,-1 5 23 16,-3 4-14-16,3 1 8 16,19 5-15-16,8 0 5 15,14 6-5-15,-13-3-2 0,-10 3 0 16,-17-2 2-16,-10-5 16 15,-22 1-14-15,10-1-4 16,-28-2 2-16,-18 3-17 16,-40 6 15-16,-18 3 0 15,-32 5-3-15,-26-2 22 16,9 0-19-16,-1 0 0 16,1-4 3-16,17-2-16 15,-8-3 13-15,4-5 0 16,-13-4-8-16,-14 1 26 15,-14 2-18-15,-21 3 0 16,-10 6 3-16,0 4-10 16,0 4 7-16,10 1 0 0,21 5-5 15,19 0 16-15,-1 0-11 16,10 0 0-16,0-4 2 16,-1 0-14-16,-31 2 13 15,-8 2-1-15,-15 1 0 16,-35 1 15-16,-18 2-15 15,-18-1 0-15,9 3 2 16,-9 0-16-16,22 0 14 16,5 0 0-16,5 12-1 15,-14-7 13-15,-19 1-12 16,-30-6 0-16,-45 0 0 16,-32 0-10-16,-36 0 11 0,-22 0-1 15,-18 0 0-15,0 0-13 16,-36 0-148-16,-62 0-227 15</inkml:trace>
  <inkml:trace contextRef="#ctx0" brushRef="#br2" timeOffset="-7750">543 5518 422 0,'0'0'201'0,"0"0"-71"0,0 0 30 15,0 0-51-15,0 0-25 16,0 0-27-16,0 0-47 16,-49-54 7-16,116 25-17 15,10 1 0-15,30-1 0 16,-13 4 16-16,5 4-16 15,-41 10 0-15,-22 8-15 16,-36 3-42-16,0 0-84 0,0 0 14 16,-27 0 10-1,-22 14 6-15,-9 4-7 0,13-4 40 16,4-3 58-16,10-2 20 16,13-6 11-16,0 0 28 15,18-3 104-15,-9 9-22 16,-13 7-17-16,-5 13-27 15,-5 14-15-15,15 16 32 16,-1 10-50-16,9 9 2 16,-5 5 37-16,14 0-77 15,0-4 24-15,0-4-17 16,0-18 4-16,0-11-12 16,0-17-5-16,0-13 0 15,0-10-13-15,0-3 23 0,0-3-10 16,0 0 17-16,-9-21-2 15,-9-9-18-15,0-5 3 16,9 3 0-16,-13 14-17 16,13 5 27-16,9 11-10 15,0 2 0-15,0 0 3 16,0 0-19-16,0 0 6 16,0 0 10-16,0 2-24 15,18 4 12-15,13-6 6 16,28 0 0-16,-1 0 12 15,18-21 11-15,-9-4-17 16,-17 0 0-16,-14 1 2 16,-5 1 18-16,-13 1-20 15,-18 4 13-15,0 4-2 16,0 9 22-16,0 5-22 0,0 0-10 16,0 0-1-16,0 0-7 15,9 11 7-15,5 12-6 16,3 6 17-16,1 0-17 15,14-4 6-15,-14-2 0 16,0-8-12-16,-9-7 17 16,4-6-5-16,-4-2 0 15,0 0 8-15,0 0-19 16,9-10 11-16,4-8 0 16,-4-2 1-16,-9 11 8 15,0 3-9-15,-9 4 0 0,23 2 5 16,-5 0-24-16,0 0 19 15,13 0 0-15,-4 0-16 16,4 0 22-16,-4 6-6 16,5-4 0-16,-5-2 7 15,-9 0-21-15,-9 0 14 16,13-26 0-16,-13-15 7 16,9-15 4-16,-9-7-11 15,-9-5 0-15,0 0 14 16,0 6-9-16,0 12-5 15,0 22 0-15,-9 13 22 16,0 12-12-16,9 3-4 16,0 20-6-16,0 35-3 0,0 13-10 15,0 9 13-15,0-3 0 16,31 1-9 0,-4-13 9-16,5-7-20 0,4-14-91 15,-5-12-162-15,-13-19 59 16,0-10-71-16,-9 0-32 15</inkml:trace>
  <inkml:trace contextRef="#ctx0" brushRef="#br2" timeOffset="-5941">1517 5810 168 0,'0'0'158'16,"0"0"-30"-16,0 0-26 0,0 0-5 16,0 0-12-1,0 0-73-15,-135-40-12 0,167 42-17 16,44 10 17-16,9-12 13 15,23 0-12-15,-14-2 24 16,-13-22 3-16,-36 5-24 16,-5-4 38-16,-22 2-17 15,-18-2 35-15,0 1 4 16,0 2-51-16,-27 0 26 16,-13 8-14-16,13 6-16 15,-5 6 11-15,6 0 1 16,8 9-20-16,-5 22-2 15,14 15 1-15,0 5 0 16,9-2 0-16,0-3 13 16,0-9-21-16,41-11 8 0,3-9 0 15,6-12-9-15,17-5 5 16,0-2 4-16,1-30 0 16,-10-2 2-16,-18-3 11 15,-13 5-13-15,-13 4 0 16,-5 3 3-16,-9-1 8 15,9 4-11-15,-9 7 0 16,0 5 13-16,9 9-23 16,22 1 10-16,-4 0-12 15,13 7-6-15,-4 22 5 16,-4 3 13-16,-5 2 0 16,4 3 12-16,-13 6-27 0,0-3 15 15,-9 2 0-15,22-7-4 16,-22-3 11-16,23-9-7 15,-14-7 0 1,0-4 9-16,13-9-18 0,-13 1 9 16,0-4-6-16,4 0-4 15,-4-4 7-15,9-21 3 16,-4-13 1-16,-14 1 16 16,9-6-17-16,0 3 0 15,-18 11 0-15,0 12 10 16,0 12 3-16,0 1-13 15,0 4 0-15,0 0-8 0,13 0-5 16,-4 0-3 0,0 15 16-16,0 8-10 0,9-3 20 15,4-1-10-15,-13-1 0 16,9-7 8-16,-9-2-14 16,0-3 6-16,5-3 0 15,-5-3-14-15,0 0-6 16,0 0 14-16,9 0-10 15,4-18 32-15,-4-1-16 16,-9-1 0-16,9 5 0 16,-5 4-7-16,-4 8 14 15,0 3-9-15,0 0 2 16,0 0-27-16,23 11 15 16,-23 12 12-16,8 4 0 15,6-5-11-15,-5-3-50 0,0-4-7 16,0-4-7-16,4-7-61 15,-4-4 75-15,-9 0 15 16,14 0 46-16,-23 0 22 16,9-18-22-16,-9-2 15 15,8 3 5-15,-8 5-20 16,9 8 30-16,-9 0-30 16,9 4 4-16,0 0-8 15,14 0-6-15,4 0 10 16,4 0 0-16,5 0 11 15,13 0-9-15,-22-12-2 16,14-4 0-16,-23 4-4 0,-5-5 17 16,-13 3-12-16,0-4 18 15,0-2-15 1,-13 2 39-16,-23 5-19 0,-5 5-16 16,14 8 44-16,5 0-51 15,4 0 6-15,9 11-7 16,9 21-14-16,0 2 2 15,27 0 12-15,22-9 0 16,1-7 0-16,-1-7-50 16,-4-11 5-16,4 0 22 15,1 0 23-15,-10-20 7 16,-4-3-7-16,-5 0 0 16,-4 3 13-16,-4 6-5 15,-23 6-6-15,9 4-2 0,0 4 9 16,-9 0-20-16,9 0-2 15,0 0-2-15,-9 12 13 16,9 0-25-16,-9-4 27 16,9-2 0-16,-9-6-13 15,0 0 13-15,0 0 1 16,0 0 59-16,-9-6-5 16,-9-5-23-16,-9 2 13 15,4 3 0-15,5 4-43 16,9 2 6-16,-13 0-8 15,22 2-14-15,0 18 10 16,0 6-27-16,0-1 31 16,0-1-8-16,0-8-33 0,31-3 6 15,-4-8 5-15,-4-5 9 16,-5 0 18 0,9 0 3-16,4-29 1 0,-4-14 4 15,-5-5 7-15,-4-12 3 16,0-3-9-16,-18-4 23 15,0 3 41-15,0 1-27 16,0 6 28-16,-9 14-40 16,-9 14-6-16,9 14 42 15,9 13-65-15,0 2 1 16,0 17-6-16,0 35-34 16,18 19 37-16,9 14 0 15,5 2 6-15,8-10-11 0,-13-9 5 16,13-14 0-1,-22-14-8-15,9-13-64 0,-4-14-28 16,-5-13 50-16,13 0 32 16,-13-19 13-16,9-24 10 15,4-6-5-15,-13 1 36 16,0 1-19-16,-4 13 27 16,-5 15-6-16,-9 10-12 15,9 9 3-15,-9 0-29 16,8 37-39-16,1 14 24 15,0 12 22-15,0-6-7 16,5-2 0-16,4-9-11 0,9-12-60 16,4-10-27-1,-13-17-75-15,0-7-210 16</inkml:trace>
  <inkml:trace contextRef="#ctx0" brushRef="#br2" timeOffset="-5794">4644 5564 454 0,'0'0'108'0,"0"0"17"16,0 0-44-16,0 0-38 15,0 0-43-15,0 0-44 16,-58-20-84-16,85 55-43 16</inkml:trace>
  <inkml:trace contextRef="#ctx0" brushRef="#br2" timeOffset="-5230">5048 5760 525 0,'0'0'181'0,"0"0"-41"0,0 0-75 15,0 0 4-15,0 0-3 16,0 0-66-16,-175-108-9 15,157 112 6-15,9 29-16 16,9 11 6-16,-9-1-2 16,9-3-16-16,0-6 0 0,0-3-61 15,9-5 7-15,9-9-25 16,0-9-27-16,13-8 58 16,-13 0 0-16,-9 0 61 15,14 0 13-15,-14 0 10 16,0-8 9-16,0 2 6 15,0 4-16-15,13 2-2 16,-4 0-2-16,-9 0-2 16,9 0-1-16,4 11 5 15,-13-6-2-15,9-5 0 16,-9 0 1-16,23-8 50 16,4-32 24-16,4-11-29 15,0-12 55-15,-22-9-55 0,0-11 61 16,-18-5-26-16,0-12-20 15,-9 3 14-15,-27 8-49 16,-13 20 10-16,18 26 1 16,13 23-15-16,18 18 28 15,-9 2-50-15,0 42-46 16,9 33 42-16,-14 28-2 16,14 3 6-16,0-4 0 15,0-7 17-15,14-18-35 16,13-12 14-16,4-16-158 15,-22-20-14-15,9-18-80 16,-18-11-112-16</inkml:trace>
  <inkml:trace contextRef="#ctx0" brushRef="#br2" timeOffset="-4906">5088 5646 238 0,'0'0'183'0,"0"0"-78"15,0 0-18-15,0 0-87 16,0 0 0-16,0 0-6 15,104-33 10-15,-33 21-4 16,-17 0 2-16,5-2 8 16,-19 0-5-16,-13 3-5 15,-5-1 7-15,5 1 18 16,-18-4-7-16,5-1 30 16,-5-5 38-16,-9 4-51 0,0-3 40 15,0 9-12 1,0-1-52-16,0 10 28 0,-23 2-36 15,5 4 9-15,-9 43-11 16,-4 10 17-16,13 9-15 16,18-11-3-16,0-8 0 15,0-7-3-15,36-11 12 16,13-5-18-16,-8-10 2 16,8-14-139-16,-4 0-98 15</inkml:trace>
  <inkml:trace contextRef="#ctx0" brushRef="#br2" timeOffset="-3181">6713 5023 715 0,'0'0'112'0,"0"0"-11"16,-32-205-16-16,32 159-19 0,0 17 3 16,0 18-43-1,0 8-19-15,0 3 0 0,-9 0-7 16,-27 29-25-16,-22 22 18 15,-9 15 14-15,-14 8 5 16,36 0-12-16,14 7 0 16,31 1-8-16,0 5 13 15,58-4-5 1,18-12 0-16,14-2 13 0,-14-10-24 16,-8-7 11-16,-10-3 0 15,-18-7-17-15,-22-6 18 16,-9-6-1-16,-9-10 0 15,0-3-8-15,0-2-7 16,-49-4 1-16,-9 0 14 16,-19-5-5-16,1-3-30 0,0-3-72 15,26 0-19-15,32-12-33 16,18-31 73-16,0-16-12 16,68-18 35-16,26-15-109 15,5 0 157-15,-14 7 15 16,-18 5 15-16,-17 8 65 15,-24 9 57-15,-12 12-24 16,-5 8-35-16,-9 9 29 16,0 13-27-16,0 13 5 15,0 8 0-15,0 3-85 16,0 43-5-16,9 22-6 16,9 18 11-16,-9 3 25 15,4-4-10-15,-4-7-15 0,0-10 0 16,0-11 15-16,9-14-14 15,-9-18-1-15,-9-12 0 16,0-13-11-16,0 0-6 16,0-9 0-16,-9-26-57 15,-18-5 27-15,-13-2 36 16,4-2-23-16,-4 10 25 16,-1 6-8-16,23 11 33 15,18 7-16-15,0 6 3 16,0 4 11-16,0 0-25 15,32 0 11-15,12 0 0 16,24 0-1-16,-1 2 19 16,23-2-15-16,-14 0 14 0,0 0-12 15,-26 0 25-15,-19-6-25 16,-22 1 16-16,-9-7 60 16,0-2-60-16,0-3 33 15,0-6-24-15,-22 6-28 16,4 8 41-16,9 4-29 15,0 5-13-15,9 0-2 16,0 23-12-16,0 13 13 16,0 13 0-16,36 0 18 15,13-9-23-15,0-6 5 16,10-14 0-16,-10-11-15 16,0-9 16-16,-13 0-1 15,-4-6 3-15,-5-17 13 0,-18-3 1 16,0-2-10-16,-9 5-3 15,0 3 58-15,0 6-49 16,-9 8 42-16,9 6-37 16,0 0-1-16,-9 6-34 15,0 39 6-15,9 15 11 16,-9 9-2-16,9 6 13 16,0-1-11-16,0-3 0 15,0-5 12-15,0-9-20 16,0-14 8-16,0-17 0 15,9-12-6-15,-9-11 22 16,0-3-16-16,0 0 33 0,0-9-3 16,0-31 71-16,0-11-96 15,0-24 9-15,0-2-25 16,-18-12 26-16,-5-8-15 16,-4 3 0-16,9 5 11 15,-4 15-32-15,13 20 21 16,0 22 0-16,9 21-18 15,9 11-26-15,40 0-9 16,28 26 46-16,-1 22-10 16,-18 10-8-16,-8-1 7 15,-32-3-57-15,-5-8 62 16,-13-9-52-16,0-12 32 16,0-4-3-16,0-14-3 15,0 0 28-15,0-7 7 0,0 0 4 16,0 0-19-16,0 0 32 15,0 0-13-15,9 0 3 16,27-17 13-16,4-16-1 16,19-14-15-16,-10-2 0 15,-13 4 5-15,4-4 15 16,-13 3-10-16,-18 12 20 16,5 11-28-16,-14 9 70 15,0 8-43-15,0 3-28 16,-32 3 21-16,14 0-14 15,-13 0-8-15,13 3 0 16,18 17-7-16,0 11-8 16,0 3 15-16,40 4 0 0,19-1-1 15,-1-3 13-15,0-2-12 16,-4-3 0-16,-5-7 10 16,-8-2-20-16,-14 1 10 15,-5-5 0-15,-22 2-9 16,0-1 9-16,0-1 0 15,-13 1 0-15,-41-2 8 16,-18-4-6-16,5-7-2 16,-18-4-25-16,8 0-48 15,-4 0-131-15,14-17-94 16,0-14-370-16</inkml:trace>
  <inkml:trace contextRef="#ctx0" brushRef="#br0" timeOffset="12404">9275 6656 470 0,'0'0'164'0,"0"0"-23"0,0 0-25 16,0 0-13-16,224-186-26 16,-157 120-51-16,-17-5 38 15,-6-3-51-15,-21-1 25 16,-14 7-5-16,-9 8-25 15,0 5 31-15,-9 12-39 16,-23 15 21-16,-3 11-15 16,3 11 8-16,5 6-14 15,-13 15 0-15,22 33 5 16,-5 21-10-16,23 8 5 16,0 9 0-16,0 2 1 15,14-9 9-15,22-3-10 0,-5-22 0 16,-4-17 12-1,5-20-22-15,-23-11 10 0,8-6 0 16,1 0 5-16,5-23 10 16,13-11-12-16,-14-3-3 15,5 5 11-15,-9 9-20 16,22 8 9-16,-13 10 0 16,23 5-11-16,-1 0 15 15,0 17-4-15,10 6 0 16,-23-2-2-16,13-7-19 15,-9-6 21-15,-13-5 0 16,5-3-11-16,-14 0 22 16,9-17-11-16,-14-17 0 0,-13-9 12 15,0-6-19-15,0-4 7 16,0-3 0-16,-13 8-6 16,-14 11 20-16,9 14-14 15,-5 14 0-15,14 9 1 16,0 0-19-16,9 40 0 15,0 15 18-15,32 13 1 16,13-2 16-16,4-12-17 16,18-11 0-16,-8-17 7 15,-1-15-19-15,-18-8 12 16,-4-3 0-16,-13 0-6 16,-5-22 21-16,0-16-15 0,4-2 0 15,-13 3 9-15,9-1-23 16,0 13 14-16,-5 8 0 15,5 11-5-15,9 6 9 16,-4 0-4-16,-5 23 0 16,-1 14-15-16,-8-3-6 15,5-5 17-15,-5-9-25 16,-9-9 26-16,9-8-31 16,-9-3 34-16,0 0 0 15,0-5 9-15,-9-20-9 16,-14-8 0-16,-3-1 0 15,-15 4-9-15,23-3 26 16,-9 10-17-16,5 9 0 0,-5 6-1 16,27 8-20-16,-9 0 7 15,9 11 14-15,0 23-17 16,0 6 31-16,0 6-14 16,9-2 0-16,18-8 6 15,13-4-13-15,-4-12 7 16,-4-12 0-16,-6-8-1 15,6 0 12-15,-14 0-11 16,0-12 0-16,4-10 11 16,-4-4-18-16,-18 1 7 15,0 6 0-15,0 6-6 16,0 4 22-16,0 9-16 16,9 0 0-16,0 0-14 15,14 0 1-15,-6 17 13 0,24 3 0 16,-5-2-4-16,4-1 20 15,0-6-16-15,5-2 0 16,-4-3 1-16,-14-6-10 16,4 0 9-16,-13 0 0 15,13 0-1-15,-4-20 17 16,14-3-16-16,-5-6 0 16,-5 7 7-16,5 4-22 15,-5 9 15-15,-13 6 0 16,5 3-5-16,-5 0 6 15,0 0-7-15,0 18 6 16,-5-4-4-16,-4 1-9 0,0-5 13 16,0-6 0-1,-9-2-3-15,0-2 22 0,0 0-18 16,0 0-1-16,0 0 9 16,0 0-12-16,0-20 3 15,-9-2 0-15,-9 7-1 16,-22 4 4-16,13 5-12 15,-5 6 9-15,14 0-15 16,-4 20-1-16,4 18 14 16,9 1 2-16,9 2-2 15,0-4 21-15,0-8-19 16,27-7 0-16,4-14 2 16,-4-4-15-16,5-4 24 0,-5-12-11 15,-5-30 6 1,5-16 8-16,4-10-14 0,-13-10 0 15,0-2 6-15,-18 1 19 16,0 10-19-16,0 8 11 16,-9 22 20-16,-9 19-36 15,18 10 47-15,0 10-48 16,0 10-8-16,0 38-1 16,0 24 4-16,0 11 5 15,9 2-2-15,41-5 19 16,-5-13-17-16,13-17 0 15,9-12-35-15,14-18-39 0,13-18-148 16,-4-2-185-16</inkml:trace>
  <inkml:trace contextRef="#ctx0" brushRef="#br1" timeOffset="82778">1925 8574 384 0,'0'0'302'0,"0"0"-140"16,0 0-108-16,0 0 2 15,0 0-4-15,287-7-11 16,-53-2 51-16,48-3-50 15,19 7-2-15,9-2 6 16,-1 2-43-16,-13 2 17 16,-13-3-14-16,-5 3 4 15,-4 0-9-15,-32 3-1 16,-13-3 0-16,-36 1 0 16,-9-10 14-16,-18 3-16 15,-32 4 2-15,-26-1 0 0,-41 4-6 16,-17 2 6-16,-41 0-15 15,-9 0-20-15,-27 8-129 16,-63 6-113-16</inkml:trace>
  <inkml:trace contextRef="#ctx0" brushRef="#br1" timeOffset="84118">1876 8714 118 0,'0'0'207'16,"0"0"-54"-16,0 0-30 15,0 0 6-15,0 0 10 16,0 0-72-16,-99-122 67 0,90 113-52 16,9 6-6-16,0 3 2 15,0 0-74-15,0 0 28 16,0 3-30-16,0 31 11 16,0 18 23-16,-27 19-17 15,-4 12 1-15,4 24 28 16,-4 1-41-16,13 6 16 15,-9 3-15-15,18-5 4 16,-14-4 9-16,14 7-21 16,0-12 0-16,9-6 8 15,0-9 2-15,0-5-10 16,0-3 0-16,0-13 7 16,0-8-12-16,0-13 5 0,0-20 0 15,0-12-3-15,0-8 10 16,0-1-7-16,0-5 0 15,0 0 5-15,0 0-13 16,27 0 9-16,23 0-1 16,17 0 4-16,41 0 10 15,26 0-14-15,1 0 0 16,40 0 6-16,18-17-14 16,40-3 8-16,27-6 0 15,23 1 0-15,-5 5 8 16,-18 0-8-16,5 10 0 15,-36 8 7-15,13 2-13 16,-18 0 6-16,-4 0 0 16,-4 0-3-16,-23 0 9 0,-18 0-6 15,0 0 0-15,-23 0 3 16,5 0-11-16,-22 0 8 16,-1 0 0-16,-17 0-5 15,-14 0 14-15,5 0-9 16,0 0 0-16,-23 0 1 15,-18 0-5-15,-9-6 4 16,-26 6 0-16,-14-5-4 16,-18 5 16-16,9 0-12 15,-9-5 0-15,0-3 4 16,0 1-7-16,0-7 3 16,0-4 0-16,0-7 5 15,0-13 3-15,0-2-8 0,0-14 0 16,0-6 4-16,0-14-12 15,0-3 8-15,-9-12 0 16,0-2-2-16,0 2 14 16,0-12-12-16,-14 7 0 15,6-9 4-15,-1 1-15 16,-14 1 11-16,5 10 0 16,5 11 0-16,13 14 10 15,0 15-10-15,9 8 0 16,0 5 6-16,0 4-17 15,0 9 11-15,0-9 0 16,0 10-6-16,0-1 17 0,-27-1-15 16,-31 3 4-16,-32 6-8 15,-13 6-6-15,-36 5 14 16,-14 6 0-16,9 0-13 16,-22 0 4-16,0 26-31 15,5 11-113-15,-5-1-191 16,31 5-480-16</inkml:trace>
  <inkml:trace contextRef="#ctx0" brushRef="#br1" timeOffset="86347">4043 8558 241 0,'0'0'335'16,"0"0"-134"-16,0 0-72 15,0 0 33-15,0 0-52 0,0 0-44 16,0 0 16-16,-9-58-76 15,9 67 19-15,0 28-6 16,0 17-8-16,0 12 64 16,0 14-55-16,0 23-10 15,0 20 16-15,0 14-9 16,-9 9 13-16,-13-9-15 16,13-14-3-16,0-14 5 15,9-21-17-15,0-25 0 16,0-20-4-16,0-9 18 15,9-20-14-15,0-2 0 16,0-6 7-16,-9 0-8 0,0-6 1 16,13 0 0-1,-13 2-9-15,0 4-36 0,0 6-34 16,0-4-55-16,0 9-90 16,0-3-65-16,0 4-414 15</inkml:trace>
  <inkml:trace contextRef="#ctx0" brushRef="#br1" timeOffset="87045">2562 8909 458 0,'0'0'206'0,"0"0"-15"0,0 0-74 16,0 0-8 0,0 0-3-16,0 0-50 0,-9-104 3 15,9 104-42-15,0 0-1 16,0 18-18-16,0 25 2 16,0 12 0-16,0 10 17 15,-18-2-5-15,-4-3-12 16,4-3 0-16,9-8 14 15,9-17-18-15,0-6 4 16,0-8 0-16,0-9-7 16,27-3 17-16,22-6-10 15,10 0 0-15,8 0 15 16,-9 0-13-16,1-6-2 16,-19-3 0-16,-22 2-8 15,9-4 18-15,-14-2-10 0,5-4 0 16,-9-6 11-16,-9-5-4 15,9-4-7-15,-9-2 0 16,0 8 23-16,0-5-21 16,0 0 40-16,0 5-11 15,0 3-31-15,0 8 39 16,-9 13-33-16,9 2-5 16,0 0 7-16,-9 6-4 15,0 34-4-15,9 14 0 16,-9 8 12-16,9 13-16 15,0-4 4-15,0 6 0 16,0 6-12-16,0 6-44 0,0 3-95 16,0 5-219-16</inkml:trace>
  <inkml:trace contextRef="#ctx0" brushRef="#br1" timeOffset="90801">1432 7682 529 0,'0'0'183'0,"0"0"-4"16,0 0-111-16,0 0 45 15,0 0-29-15,76-148-57 16,-76 148 46-16,9 0-73 16,0 6 4-16,4 28-14 15,5 15 24-15,-9 8-14 16,0-1 0-16,-9 5 17 16,9-5-26-16,-9-10 9 15,14-5 0-15,-5-19-2 16,-9-10 13-16,9-9-11 15,-9-3 0-15,9 0 12 16,18-29 0-16,4-16-12 0,-4-5 0 16,13 4-2-16,-22 13 12 15,5 10-10-15,-14 3 0 16,0 11 12-16,-9 9-27 16,9 0 15-16,0 0 0 15,13 0-18-15,5 29 19 16,0-3-1-16,13 4 0 15,-8-6 8-15,3-4-16 16,-3-6 8-16,-14-5 0 16,0-6-10-16,4-3 25 15,-4 0-15-15,0-12 0 16,5-22 15-16,-6-3-22 0,-8-3 7 16,-9-4 0-16,0 2 1 15,0-1 14-15,-26 12-15 16,-6 8 0-16,14 13 10 15,-4 9-17-15,13 1 7 16,-9 1-3-16,9 35-17 16,-9 9 27-16,18 7-7 15,0-3 0-15,0-1 9 16,9-4-21-16,27-8 12 16,22-10 0-16,0-12-4 15,1-14 18-15,8 0-14 16,-18-5 0-16,10-27 13 15,-19-2-17-15,-13 1 4 0,-9-3 0 16,-9 4-3-16,-9 3 15 16,0 11-12-16,0 6 0 15,0 6 15-15,0 6-30 16,0 0 15-16,0 0-4 16,0 18-15-16,0 12 22 15,0 5-3-15,22-4 0 16,-4-5 9-16,14-5-20 15,-5-5 11-15,-9-10 0 16,4-3-7-16,-13-3 19 16,9 0-12-16,0 0 0 15,-5-18 13-15,-4-7-15 0,0-1 2 16,-9 0 0-16,9 0-3 16,-9 12 10-1,0 6-7-15,0 8 0 0,0 0 0 16,9 0-18-16,0 22 4 15,5 10 14-15,4 4-3 16,18-7 9-16,-5-5-6 16,18-10 0-16,-13-9 13 15,14-5-15-15,-1 0 2 16,-13-14 0-16,-5-20 1 16,-13-6 11-16,-18 0-12 15,0-9 0-15,0 4 11 16,-49 5-15-16,-5 5 4 15,5 13 0-15,-1 13-16 16,23 9 7-16,14 0-23 0,13 31-129 16,0 4-89-16,40-1-81 15</inkml:trace>
  <inkml:trace contextRef="#ctx0" brushRef="#br1" timeOffset="91363">3339 7517 516 0,'0'0'210'0,"0"0"-30"16,0 0-74-16,0 0 30 15,0 0-69-15,0 0-26 16,0-89-36-16,-14 129 20 16,5 14-25-16,0 13 5 0,0-2 11 15,0 3-4 1,9-5-12-16,-9-8 0 0,9-16 3 15,0-15 8-15,0-13-11 16,0-11 0-16,0 0 9 16,0-11 21-16,0-32-30 15,0-10 1-15,0-18 2 16,0-3 19-16,-13-6-22 16,13 0 0-16,0 6 16 15,0 21-20-15,0 17 4 16,0 22 0-16,0 14-7 15,0 0 10-15,13 26-3 0,5 28 0 16,9 18 1 0,5 12-8-16,3 3 7 0,6-10 0 15,-1-11-7-15,5-17 18 16,4-18-11-16,-8-17 0 16,-14-8 10-16,4-6-12 15,-4-8 2-15,4-33 0 16,-13-16 4-16,-9-11 10 15,-9-18-14-15,0-5 0 16,0-3 15-16,-18 7-10 16,-22 19-5-16,22 25 0 15,-9 21-10-15,14 18 17 16,13 4-14-16,-9 26 3 16,0 34-42-16,9 17 11 15,0 11-130-15,0 4-85 16,18-6-27-16</inkml:trace>
  <inkml:trace contextRef="#ctx0" brushRef="#br1" timeOffset="91743">3908 7788 452 0,'0'0'220'0,"0"0"-70"15,0 0-34-15,0 0-20 16,0 0-50-16,0 0 8 15,-49-126-22-15,40 126-29 16,9 0 3-16,0 34-6 0,0 15 0 16,0 3-3-16,0 2 14 15,0-8-11-15,36-11 0 16,4-13 7-16,1-10-10 16,4-10 3-16,4-2 0 15,-9-2 6-15,-4-27 13 16,-4-5-19-16,-23-4 5 15,-9-7 6-15,0-1 27 16,-27-3-37-16,-32 4 2 16,-8 4-5-16,9 13 7 15,-1 16-5-15,28 12 0 16,13 0-21-16,9 35 14 16,9 13-82-16,0 6-120 0,49-8-52 15</inkml:trace>
  <inkml:trace contextRef="#ctx0" brushRef="#br1" timeOffset="92376">4671 7885 186 0,'0'0'370'0,"0"0"-210"16,0 0-5-16,0 0 6 15,-175-171-104-15,139 143 28 16,-4 10-7-16,22 4-67 15,-5 8 45-15,15 6-56 0,-1 0 0 16,-18 26-13 0,-5 22 20-16,-8 12-7 15,13 4 0-15,9-1 10 0,18-12-22 16,0-5 12-16,9-21 0 16,40-7-10-16,19-16 25 15,8-2-15-15,9-14 1 16,14-29 17-16,-14-11-11 15,-18-12-7-15,5-11 0 16,-36-10-3-16,-5-6 31 16,-22-7-21-16,-9 2 13 15,0 10-12-15,-31 19 17 0,4 23-25 16,9 23 0-16,-4 18 22 16,13 5-16-16,0 14-6 15,9 38 0-15,-9 27 1 16,9 19-7-16,0 11 6 15,0-1 0-15,0-5-14 16,18-14 26-16,31-20-12 16,9-24 0-16,10-17 10 15,8-24-19-15,9-4 9 16,5-18 0-16,-5-26-10 16,-17-9 29-16,-19-4-19 15,-18-6 0-15,-31-12 12 16,0 4-12-16,0 9 0 0,-31 16 0 15,4 17-3 1,-4 18 28-16,22 11-25 0,-9 28 0 16,9 35 4-16,9 20-17 15,0 3 13-15,18-15 0 16,40-11-12-16,27-14 24 16,23-21-12-16,18-10 0 15,-1-12-12-15,-17 0 11 16,-50-3-184-16,-49 0-347 15</inkml:trace>
  <inkml:trace contextRef="#ctx0" brushRef="#br0" timeOffset="112875">6762 8380 648 0,'0'0'163'16,"0"0"-50"-16,0 0 20 15,0 0-3-15,0 0 2 16,0 0-79-16,-67-83-6 16,67 53 9-16,9-8-52 15,40-17 10-15,18-2-14 16,1-1 10-16,17 5-2 0,-9-5-3 15,5 1-3-15,-5 8 20 16,-9 7-14-16,-8 7 6 16,-23 9-14-16,13 7 10 15,9 4-15-15,19 4 5 16,21 9 0-16,19 2-2 16,0 0 13-16,8 0-11 15,-8 22 0-15,-14 7-1 16,14 5-13-16,-18 0 14 15,-5-3 0-15,-5-2-1 16,-12-3 13-16,-1-9-12 16,0-3 0-16,-17-5 2 0,-1-6-10 15,-9-3 9 1,-8 0-1-16,-14 0 3 0,-5-6 10 16,5-14-10-16,0 0 8 15,-14-9-7-15,-4-5 33 16,-9 3-27-16,0-6-5 15,-22 2 7-15,-23 7-1 16,-4 4-8-16,-1 8-3 16,10 7 3-16,22 6-9 15,18 3 6-15,0 0 0 16,0 0-4-16,0 0 0 16,0 0-1-16,9 9-4 15,31 20 2-15,19 7-8 0,8-1 16 16,0 2-1-16,10-5 0 15,3-1 14-15,-12-3-14 16,-10-2 0-16,-22-3 0 16,-5-7-7-16,-13-4 7 15,-18-2 0-15,0-2-8 16,0 9-5-16,-58 0-4 16,-41 12-51-16,-13 2-96 15,-14 1-88-15,19 2-248 16</inkml:trace>
  <inkml:trace contextRef="#ctx0" brushRef="#br0" timeOffset="126451">9826 6141 850 0,'0'0'127'0,"0"0"31"0,0 0-28 16,0 0-73-16,0 0-9 15,0 0-48-15,68 46 0 16,30 65 11-16,46 30-9 16,0 25 16-16,13 13-12 15,-23 5 8-15,1-7-5 16,-19-20-9-16,-17-20 0 15,-23-22-8-15,-17-24 21 16,-10-26-13 0,-13-16 0-16,-14-23-46 0,-4-14 3 15,0-12-66-15,14-29-10 16,26-51-5-16,9-40-245 0</inkml:trace>
  <inkml:trace contextRef="#ctx0" brushRef="#br0" timeOffset="126728">11666 5913 452 0,'0'0'59'0,"0"0"31"16,0 0 11-16,0 0 63 16,0 0-57-16,0 0-56 15,-265-4-17-15,162 100 30 16,-32 22-23-16,-4 23 18 0,-4 14-46 15,-10 23 25-15,-4 7 5 16,5 7-42-16,35-19 22 16,18-35-23-1,50-35 0-15,31-32-11 0,9-25 9 16,9-20-34-16,0-14-29 16,0-7-67-16,0-5-31 15,-31-3-134-15</inkml:trace>
  <inkml:trace contextRef="#ctx0" brushRef="#br0" timeOffset="127672">6210 7331 211 0,'0'0'90'0,"0"0"50"16,0 0 50-16,0 0-81 15,0 0 11-15,0 0-27 16,0 20-32-16,0-20 21 16,0 0-20-16,0 0 20 15,0 0 6-15,18-9-45 16,0-22 19-16,13-12-62 16,19-9 7-16,8-7-8 15,0-2 1-15,-13 7 0 16,-13 14 3-16,-14 12 11 0,-9 10-12 15,-9 12-2 1,0 4 7-16,0 2-4 0,0 0-3 16,0 0-3-16,0 0-3 15,-36 0-17-15,-14 16 23 16,-17 6 0-16,0-4 11 16,17 0-18-16,-8-7 7 15,18-5 0-15,22-3-4 16,9-3-6-16,9 0 10 15,0 0 0-15,0 0-16 16,18 0 15-16,22-9-36 16,27-11 28-16,1 0 2 15,17 1 5-15,-18-1 2 0,5 5 0 16,-5 4 5 0,-31 8-15-16,5 3 10 0,-23 0 0 15,4 11-10-15,-4 17-2 16,-18 10 12-16,0-1 0 15,0 0-20-15,0-5 6 16,-9-4-116-16,-13-10-52 16,4-4-19-16,-23-11-129 15</inkml:trace>
  <inkml:trace contextRef="#ctx0" brushRef="#br0" timeOffset="129361">5560 6690 554 0,'0'0'125'15,"0"0"-35"-15,0 0-5 16,0 0-6-16,107-188-56 15,-22 116 12-15,5-11-34 16,-5 0-1-16,-26 6 42 16,-19 11-12-16,-31 23 21 15,-9 15 1-15,0 13-32 16,0 14 54-16,0 1-53 0,0 0-13 16,0 5-16-16,-27 32-1 15,-13 18 9-15,-1 7 0 16,15 7 14-16,3-7-20 15,14-2 6-15,9-8 0 16,0-6-4-16,0-12 7 16,0-6-3-16,0-10 0 15,0-10-11-15,9-8 1 16,5 0-3-16,3 0 13 16,10-14 10-16,5-14-1 15,17-10-9-15,-22 9 0 16,4 13 12-16,-22 7-20 0,-9 9 8 15,9 0-1-15,0 0-7 16,23 0-12-16,-5 12 20 16,0 5 0-16,4 3-1 15,-13-3-7-15,13-3 8 16,-22-2 0-16,9-7-14 16,-9-2 22-16,0-3-8 15,23 0 0-15,-5-3 11 16,13-20-11-16,-9-2 0 15,-4-4 0-15,-18 3 7 16,0-2 4-16,-9 3-11 16,0-1 0-16,0 5 9 15,-9 7-1-15,0 5-8 16,-9 9 0-16,-13 0-2 16,4 0 4-16,-4 29-2 0,4 4 0 15,18 8 1-15,9-6-11 16,0 2 10-16,27-9 0 15,13-10-6-15,-4-7 15 16,4-11-9-16,1 0 0 16,-14 0 7-16,13-11 5 15,-4-9-12-15,-5-6 0 16,-13 3 7-16,0 0 1 16,-4 6-8-16,-5 2 0 15,0 10 7-15,-9 5-14 16,0 0 7-16,9 0-7 15,-9 0 4-15,0 0-44 0,9 8 45 16,0 4-2-16,4-4-7 16,-13-5-3-16,0-3 14 15,0 0 0-15,0 0 2 16,0 0 12-16,0 0-8 16,0 0-6-16,0-3 12 15,-22-8-12-15,13 2 0 16,-9 6 0-16,9 3-5 15,-5 0-18-15,14 0 13 16,-9 6 3-16,0 20 7 16,9 11-6-16,0-2 6 15,0-10 0-15,32-2-12 16,-5-9 7-16,4-11 5 0,-13-3 0 16,0 0 7-16,-18 0 1 15,18-3-7-15,-5-14-1 16,-13-3 4-16,9 1 7 15,-9-1-11-15,9 2 0 16,-9 7 7-16,0 5-7 16,0 3 0-16,0 3 0 15,9 0-5-15,0 5-27 16,0 28 30-16,14 3-6 16,4 7 16-16,4-9-11 15,5-8 3-15,-5-9 0 16,-4-8 1-16,5-9 10 0,-6 0-11 15,6 0 4-15,-5-23 7 16,13-12-4-16,-13-4-7 16,13 1 0-16,-22 4-1 15,0 10 8-15,5 9-7 16,-14 5 0-16,9 10 6 16,0 0-19-16,13 0 7 15,-4 0 4-15,-5 15-7 16,5-1 3-16,-9 1 6 15,-4-6 0-15,4-7 3 16,-18-2-11-16,0 0 8 16,0 0 0-16,0 0 21 15,0 0-9-15,-32-17-12 16,5-1 0-16,-13 5 5 16,13 1-15-16,-13 3 10 0,4 9 0 15,4 0-4-15,14 0-3 16,9 26 7-16,1 15 0 15,8 1 4-15,0 1-14 16,8-7 10-16,28-10-8 16,-4-11 2-16,4-15-12 15,4 0 18-15,0-8 0 16,-13-30 7-16,5-7 0 16,-5-10-7-16,-18-2 0 15,-9-8 2-15,0 1 12 0,0 2 11 16,0 4 5-1,-18 19-25-15,0 15 41 0,-5 14-34 16,23 10 4-16,0 14-16 16,0 43-30-16,0 22 30 15,32 13 0-15,26 0 11 16,18-15-25-16,32-14 14 16,27-12-102-16,8-17-130 15,5-14-638-15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16:51.00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99 269 336 0,'0'0'287'0,"0"0"-117"15,0 0-24-15,0 0 35 0,0 0-95 16,0 0-21-16,-99-95 12 16,99 95-64-16,0 0 17 15,0 0-30-15,0 3-14 16,0 34 9-16,23 14 3 16,3 11 2-16,6-4 3 15,-5 3 10-15,-9-4-13 16,4-5 0-16,-4-7 4 15,0-11-14-15,-9-13 10 16,13-10-9-16,-22-8 8 0,0-3-8 16,9 0 9-1,18-32 0-15,-4-11 4 0,4-6 4 16,-9 1-8-16,-18 9 0 16,13 12 5-16,-13 12 9 15,0 10-14-15,9 5 0 16,0 0-10-16,0 5 4 15,18 25-14-15,4 7 20 16,10 0 0-16,-14 0 10 16,13-5-13-16,-22-7 3 15,9-5-3-15,-14-8-11 16,-4-9 7-16,0-3 7 16,0 0-1-16,0-32 10 15,23-22 1-15,-5-23-5 16,4-18-5-16,5-5 37 15,-5 3-37-15,-13 17 8 16,0 32-4-16,-18 24 10 0,0 17-12 16,0 7-2-16,0 0-21 15,0 13 21-15,14 28-46 16,4 16-4-16,9 3-67 16,-5 3-106-16,5 2-45 15,-18 1-354-15</inkml:trace>
  <inkml:trace contextRef="#ctx0" brushRef="#br0" timeOffset="1091">987 623 384 0,'0'0'190'0,"0"0"-79"0,0 0 16 15,0 0-37-15,41-171 14 16,-32 130-54-16,0 1 10 15,-9 1 4-15,9 1-46 16,-9-1 26-16,0 1-14 16,0 3-21-16,0 5 33 15,-18 7-35-15,0 8 2 16,4 12-2-16,5 3-1 16,0 0-12-16,0 41-10 15,0 21 16-15,9 18-4 16,0 6 4-16,0-8 0 15,36-10 0-15,14-11 12 0,-1-14-11 16,-22-17-1-16,13-12-8 16,-22-11-2-16,14-3-1 15,-6 0 11-15,6-25 6 16,-5-13 1-16,4-2 0 16,-13-3-7-16,0-3 2 15,5 11-4-15,-15 9 2 16,1 15 0-16,9 11-1 15,-9 0-15-15,14 21 12 16,4 16-6-16,-5 6 4 16,-4-4-4-16,0-1 10 15,0-9 0-15,4-13-5 0,-4-4 11 16,-9-8-13 0,-9-4 7-16,23 0 0 0,-14 0 0 15,9-27 3-15,13-7-1 16,-4-4-1-16,0-1 11 15,4 2-12-15,-4 5 0 16,5 11 0-16,-23 10-9 16,9 9 6-16,4 2 2 15,-22 0-7-15,9 0-37 16,0 13 22-16,0 5-8 16,-9-6-4-16,0-4 29 15,0-2-24-15,0-6 30 16,0 0-6-16,0 0 14 0,0 0 6 15,-18-2-14-15,-4-10 6 16,-5 3 0-16,0 3-3 16,4 6-3-16,5 0 0 15,0 0-7-15,5 21 4 16,4 13 3-16,9 0 0 16,0 1-9-16,0-7 6 15,0-5-16-15,9-6-11 16,22-12-63-16,-13-5 52 15,5 0 17-15,-5 0 21 16,0-11-3-16,-9-12 11 16,13-2-5-16,-22 5 26 0,9 2-13 15,0 7 14 1,-9 6-20-16,9 5-4 0,0 0-6 16,0 0-13-16,22 0 16 15,-4 8-3-15,-4 4 6 16,13-10-3-16,-5-2 0 15,-4 0 2-15,-5 0 9 16,5-26-11-16,0-11 14 16,-4-8 54-16,-5-7-23 15,-9-11 30-15,-9 0-22 16,0-2-33-16,0 10 30 16,0 18-28-16,0 14 0 15,0 18 7-15,-9 5-28 16,9 2-2-16,0 41-35 15,0 23 36-15,0 17 2 0,0-3-2 16,9-4-1-16,22-12-61 16,5-9-75-16,4-16-16 15,1-10-13-15,-23-15-71 16,-9-14-189-16</inkml:trace>
  <inkml:trace contextRef="#ctx0" brushRef="#br0" timeOffset="1251">2082 312 496 0,'0'0'52'0,"0"0"73"15,0 0-73-15,0 0-38 0,0 0-28 16,220-61 11-16,-63 47-131 16,-14-3-300-16</inkml:trace>
  <inkml:trace contextRef="#ctx0" brushRef="#br0" timeOffset="2150">3522 431 856 0,'0'0'74'0,"0"0"62"0,0 0 6 16,0 0-62-16,0 0-14 15,0 0-66-15,-31-31 5 16,31 34-17-16,0 23 3 15,0 8 9-15,13 0 0 16,5-2 14-16,9-4-13 16,5-8-1-16,-6-6 0 0,-3-5-1 15,-14-6 1-15,0-3 0 16,0 0 3-16,9 0 8 16,-5-3 5-16,-4-17-16 15,0-3 2-15,9-3-2 16,-18 4 9-16,0 0-9 15,0 12 0-15,9 7 10 16,-9 3-16-16,0 0 6 16,14 0-13-16,4 3 6 15,-1 20-2-15,24 3 9 16,-14-1-1-16,13-2 4 16,-13-6-15-16,4-8 8 15,-13-3-1-15,0-6-10 16,5 0 16-16,-5 0-1 15,-9-26 4-15,0-9 8 0,-9-1-1 16,0-4-6-16,0 0 1 16,0 0 22-16,-18 5-26 15,0 8 7-15,-14 12 0 16,23 6 3-16,-9 9-10 16,18 0-2-16,-8 0-17 15,8 31 12-15,0 15-1 16,0 5 6-16,0-5 0 15,8-3 8-15,19-6-22 16,23-11 14-16,-10-6-26 0,5-9 19 16,4-11-27-1,1 0 28-15,-1 0 4 0,0-20 4 16,-13-8-5-16,5-1 3 16,-14-2 0-16,-5-3-3 15,-13-1 10-15,-9-2-7 16,0 6 18-16,0 7-16 15,0 7 30-15,-22 11-26 16,13 4-3-16,-9 2 1 16,0 0-4-16,-5 28 0 15,5 15-1-15,0 8 7 16,18 4-9-16,0-3 3 16,0-10 0-16,9-7-10 15,18-6 9-15,14-13-6 16,8-1-65-16,0-15-137 0,-4 0-156 15</inkml:trace>
  <inkml:trace contextRef="#ctx0" brushRef="#br0" timeOffset="3843">5465 566 695 0,'0'0'124'0,"0"0"-88"16,0 0 27-16,0 0 76 16,0 0-73-16,0 0-19 15,90-132 41-15,-54 83-33 16,-5-9-32-16,-13 0 26 16,0-5-33-16,-18 5 14 15,0 7 1-15,0 11-30 16,0 9 30-16,0 14-22 0,-9 8-5 15,0 9 0-15,0 0-4 16,-9 11-7-16,-4 38 6 16,4 22 1-16,-14 12-1 15,32 2 1-15,0-1 0 16,0-9-5-16,23-7 11 16,-5-14-6-16,13-14 0 15,-13-14 7-15,0-15-21 16,4-8 14-16,-4-3 0 15,9 0-13-15,5-28 22 16,4-6-9-16,-5-4 0 16,-4 7 10-16,-18 5-11 15,4 6 1-15,-4 9 0 0,0 5-10 16,0 6 10-16,9 0-6 16,-4 0-12-16,13 20-3 15,-9 11 10-15,4 1 6 16,5 2-7-16,-18-9 6 15,13-7-19-15,-13-7 20 16,9-8 1-16,0-3 8 16,5 0-4-16,4-14 0 15,-10-18 0-15,15-2 0 16,-5-3 10-16,-5-6-10 16,5 3 0-16,5 3 11 15,-15 5-9-15,-8 15-2 16,9 8 0-16,-4 9-10 0,-5 0 1 15,9 3 4-15,0 20 3 16,4 1-4-16,-13 1 1 16,9-8 5-16,-18-2 0 15,9-9-9-15,-9-6 14 16,0 0-5-16,0 0 5 16,0 0 2-16,0-10 1 15,0-7-8-15,-9-3 0 16,-18 7 7-16,-4-5 0 15,-5 9-7-15,-5 7 0 16,10 2 12-16,13 0-21 16,0 11 9-16,0 20 0 0,5 10-12 15,13 2 13-15,0-3-1 16,0-6 0-16,0-9-9 16,31-11 3-16,-4-5-2 15,5-9 3-15,-6 0-4 16,6 0 6-16,-5-19 3 15,-5-5 3-15,-4-1 7 16,-9-7 9-16,0-2-7 16,-9 3-4-16,0 3 26 15,0 7-32-15,0 9 9 16,0 10-2-16,0 2 2 16,0 0-22-16,0 0 4 15,0 22 2-15,9 13-10 0,14-1 19 16,-15 1-4-16,19-7 0 15,-4-5 3 1,-5-9-12-16,9-5-2 0,4-9 6 16,-13 0-9-16,13 0 16 15,-4 0-2-15,-9-15 0 16,5-8 12-16,-14-5-11 16,0 0-1-16,0-7 0 15,-9 4 10-15,0 2-4 16,0 9 0-16,0 9 0 15,0 8 6-15,0 3-8 16,0 0-4-16,0 0-11 16,0 11 3-16,9 17-1 15,13 4 9-15,-13 3 0 0,9-4-28 16,0-8 26 0,13-4-24-16,-22-9 8 0,9-8 13 15,14-2-15-15,-14 0 20 16,13 0-1-16,-4-20 8 15,-9-8-6-15,4-7-1 16,-13-2 0-16,0 0 13 16,-9 3-12-16,0 5 16 15,0 6 10-15,0 15-25 16,0 5 19-16,0 3-21 16,0 0-13-16,0 5 11 15,0 21-11-15,0 6 13 16,0-3 0-16,0 0-26 0,27-7 21 15,14-8-24 1,8-8 14-16,-13-6 8 0,22 0-4 16,-8-8 11-16,-10-16 0 15,-4-1 6-15,-14-1-4 16,-13 0-1-16,0-3 2 16,-9 4 43-16,0 2-40 15,0 8 17-15,-18 10-7 16,-4 5-6-16,4 0-17 15,0 9 7-15,-5 25 0 16,15 8-7-16,8 4 10 16,0-3-3-16,8-5 0 0,33-7-58 15,8-8-25-15,19-12-173 16,-1-11-166-16</inkml:trace>
  <inkml:trace contextRef="#ctx0" brushRef="#br0" timeOffset="4298">7856 375 555 0,'0'0'114'0,"0"0"-67"15,0 0 20-15,0 0-31 16,0 0 23-16,0 0-20 15,175-24-15-15,-130 13 36 0,14-1-27 16,-1 1 13-16,-18-3 3 16,-4 5-28-16,-13-2 26 15,-14 5-8-15,-9 0-1 16,0-5 40-16,-9 2-65 16,-32-2-5-16,-8 2-8 15,13 6 11-15,-4 3-15 16,13 0 4-16,27 0 0 15,-14 0-11-15,14 7 9 16,0 7 2-16,23 2 0 0,26 2 8 16,-4-2-5-1,13-3-3-15,-8-3 2 0,8 0-2 16,-18-2 10-16,-4 3-10 16,-4-2 0-16,-14-3 11 15,-9 5-16-15,-9 1 5 16,0 4-12-16,-68 5-29 15,-17 1-243-15,-32-1-471 16</inkml:trace>
  <inkml:trace contextRef="#ctx0" brushRef="#br1" timeOffset="10625">5465 2003 109 0,'0'0'313'0,"0"0"-200"16,0 0 7-16,0 0-20 15,0 0-28-15,0 0 23 16,-94-73-53-16,94 69 6 16,0 2-1-16,0 2-38 15,0-3 37-15,0 0-39 0,0 3 0 16,27 0-14-16,80 0 16 16,59 0-9-16,63 0 2 15,31 0 13-15,32-6-1 16,9-6-14-16,-1 2 1 15,-13-8-2-15,-13 0 5 16,-41 0-4-16,-49 3 0 16,-49 4 13-16,-41 2-16 15,-35 0 3-15,-37 3 0 16,-13 1-17-16,-9 5 8 0,-22 0-92 16,-73 5-10-1,-53 21-148-15,-22 5-374 0</inkml:trace>
  <inkml:trace contextRef="#ctx0" brushRef="#br1" timeOffset="11847">5236 2013 359 0,'0'0'168'0,"0"0"-56"16,0 0-26-16,0 0 29 15,0 0-78-15,0 0 2 16,0-44-2-16,9 42-37 16,0 2 38-16,0 0-38 15,-9 0 4-15,9 0-7 16,0 14 15-16,13 18-12 15,-4 7 31-15,-9 13-23 16,0 11 63-16,0 11-39 0,-9 6-10 16,14 3 24-1,-14 2-39-15,0 1 2 0,0-2-9 16,0-8 18-16,0-7-16 16,0-8-2-16,0-10 0 15,0-8-10-15,0-12 20 16,0-8-10-16,0-11 0 15,0-7 14-15,0-5-12 16,0 0-2-16,0 0 0 16,0 0 44-16,0 0-33 15,0 0 37-15,9 0-44 16,27-14 21-16,13-3-32 0,9 0 7 16,41-1 0-1,27 2-18-15,26-1 23 0,32 2-5 16,27 1 0-16,13-1 9 15,10 1-23-15,-1 2 14 16,-4 1-7-16,-14 2-12 16,-31 4 0-16,-31 3 19 15,-10-2-8-15,-4 1 19 16,-13-2-21-16,0-1 10 16,-10-3 0-16,-12 0-14 15,-6 1 21-15,-4 2-7 16,-13 0 0-16,-13 1 15 15,-10-1-23-15,-22 2 8 16,-5 0 0-16,-31 1-9 16,9 0 18-16,-9 3-9 0,0-3 7 15,0-6 7-15,0 1 6 16,0 0-20-16,0-2 0 16,0 5 7-16,0 0 0 15,0-4-7-15,0 0 2 16,9-8 15-16,0-1-6 15,-9-4-11-15,0-7 0 16,0-2 45-16,0-6-38 16,0-12-3-16,0-2 3 15,0-10 9-15,0-1-5 16,0-7-11-16,-18 0 0 16,9-3-8-16,-22 7 16 0,-5 3-8 15,-5 7 0-15,-17 6 10 16,-9 13-28-16,-9 10 18 15,-23 9-1-15,14 10-23 16,-23 7 16-16,23 0 6 16,-14 7-19-16,23 21-105 15,-1 3-3-15,10 10-102 16,-5-5-34-16,18-1-254 16</inkml:trace>
  <inkml:trace contextRef="#ctx0" brushRef="#br1" timeOffset="12237">6654 2015 266 0,'0'0'294'0,"0"0"-153"15,0 0-29-15,0 0-23 16,0 0 3-16,0 0-60 16,0-2 7-16,0 18-31 15,0 25 13-15,-9 10 8 0,0 18 31 16,-9 11-26-16,9-3 30 15,-4 3-60-15,4-9 15 16,9-9-19-16,0-6 22 16,0-10-23-16,0-12 1 15,0-11-22-15,0-9-9 16,0-8-110-16,0-6-22 16,0 0-14-16,-9 0-119 15</inkml:trace>
  <inkml:trace contextRef="#ctx0" brushRef="#br1" timeOffset="12769">5824 2539 391 0,'0'0'143'16,"0"0"-6"-16,0 0-67 15,0 0 9-15,0 0-31 16,0 0-38-16,67-69 50 16,-35 58-28-16,-14-1-5 15,-9 6 24-15,0 0-41 16,-9 1 33-16,0 5 2 16,9 0-42-16,-9 0 23 15,0 0-26-15,0 0 0 16,0 0-12-16,13 0 2 0,-13 0 10 15,9 11-3-15,0 9 3 16,-9 6-3-16,0 4 3 16,0 0 0-16,0 2-3 15,0-5 8-15,0 3-5 16,0-7 0-16,0-6 15 16,0-6-22-16,0-5 7 15,0-3 0-15,0-3-12 16,0 0 19-16,0 0-7 15,0 0 0-15,0 0 15 16,-9 0-1-16,9 0-14 0,0 0 0 16,0 0 10-1,0 0-6-15,0 0-4 0,0 0 0 16,36 0 7-16,31 0-10 16,23-6 3-16,-14-5-46 15,0-4-67-15,-17 7-178 16</inkml:trace>
  <inkml:trace contextRef="#ctx0" brushRef="#br1" timeOffset="13718">11558 1792 368 0,'0'0'106'0,"0"0"-6"0,0 0 34 15,0 0-42-15,0 0-11 16,0 0-37-16,-67-40-22 15,67 35 45-15,0 5-64 16,0-3 17-16,0 0-20 16,67-3 10-16,50 0-17 15,76 1 7-15,58-4 0 16,50 1 0-16,8-1 7 16,1 0-7-16,-19 4 0 15,-39-1 9-15,-42 3-7 0,-35 3-2 16,-31 0 0-16,-45 0-7 15,-32 0 11-15,-27 0-4 16,-22 0 0-16,-18 0 7 16,0 0-28-16,0 0 21 15,-58 6-116-15,-50 8-12 16,-26 3-226-16</inkml:trace>
  <inkml:trace contextRef="#ctx0" brushRef="#br1" timeOffset="14871">11432 1864 120 0,'0'0'165'0,"0"0"-59"0,0 0-18 15,0 0 13-15,0 0-40 16,0 0 29-16,9-120-19 16,-9 108-30-16,0 4 26 15,0 2-61-15,0 6 28 16,0 0-21-16,0 0 3 16,0 0-32-16,14 6 9 15,-5 22 7-15,0 15 6 16,0 9 3-16,0 13 7 15,-9 12 21-15,0 9-31 16,0 3 47-16,0 2-37 0,0-4-14 16,0-8 24-1,0-2-17-15,0-10-9 0,-9-13 0 16,9-6 17-16,0-8-21 16,0-6 4-16,0-2 0 15,0-7-2-15,0-1 9 16,0-5-7-16,0-8 0 15,0-2 16-15,0-3-13 16,0-6-3-16,0 3 0 16,18-3 4-16,40 0 16 15,32 0-18-15,44 0 3 16,41 0 12-16,27-5-14 16,32-10-3-16,-15 1 0 15,15 2-7-15,-10 4 20 0,-13-1-13 16,-9 0 0-16,-18 1 12 15,-9 2-23-15,-18 6 11 16,-32 0 0-16,-12 0-9 16,-15 0 18-16,-21 0-9 15,12 0 0-15,-30 0 9 16,8 0-18-16,-18 0 9 16,-4 0 0-16,-13 0-6 15,-5 0 13-15,-5 0-7 16,-4-3 0-16,0 0 10 15,0 1-21-15,4-4 11 16,-4 3 0-16,-9-1-1 16,-9 0 15-16,9-2-14 0,-9-3 22 15,0-5-21-15,0-3 59 16,0-11-47-16,0-1-5 16,0-5 17-16,-9-3-13 15,0-4-12-15,0-1 0 16,0-1 18-16,9-6-20 15,0-5 2-15,0-3 0 16,-22-4 11-16,13 1 9 16,-18 6-20-16,9 2 0 15,-13 7 16-15,4 7-16 16,4 2 0-16,5 4 0 16,9 1-1-16,0 2 14 0,0 1-13 15,9 5 0-15,-13 5 14 16,13 7-23-16,0 6 9 15,-9 5 0-15,0 0-13 16,9 0 11-16,-18 0 2 16,-13 0 0-16,-5 0-12 15,-23 0-7-15,-8 2-8 16,-14 6-63-16,-22 7 3 16,-14-6-108-16,-31-4-57 15,14 1-144-15</inkml:trace>
  <inkml:trace contextRef="#ctx0" brushRef="#br1" timeOffset="15269">12752 1861 214 0,'0'0'221'0,"0"0"-101"16,0 0 27-16,0 0-49 0,0 0-17 16,0 0-13-1,0 0-43-15,-14-7 31 0,14 7-42 16,0 10-13-16,-9 26 23 15,9 17-23-15,0 18 54 16,-9 9-17-16,0 8-38 16,9 4 43-16,0 0-33 15,0-9-10 1,0-7 13-16,0-10-2 0,18-8-11 16,-18-16 0-16,9-13-16 15,5-12-26-15,-14-8-136 16,0-9-73-16,-14 0-106 15</inkml:trace>
  <inkml:trace contextRef="#ctx0" brushRef="#br1" timeOffset="15630">12101 2172 407 0,'0'0'134'0,"0"0"-9"16,0 0-53-16,0 0 4 16,0 0-70-16,0 0-2 15,76-44 0-15,-53 44 8 16,-5 16-12-16,9 10 0 16,-14 0 7-16,-4 5-19 0,-9 6 12 15,0 3 0-15,-31 3-4 16,-19-3 13-16,14-6-2 15,-4-8 1-15,22-12 2 16,18-8 7-16,0-3-17 16,0 0 0-16,0-3 10 15,0 3 6-15,40-3-14 16,28 0 4-16,26 0 8 16,14-6-28-16,-1-14-99 15,-22 3-248-15</inkml:trace>
  <inkml:trace contextRef="#ctx0" brushRef="#br1" timeOffset="16377">17063 1515 368 0,'0'0'118'16,"0"0"9"-16,0 0 13 15,0 0-56-15,0 0-13 16,0 0-63-16,9-9-8 16,59 9 16-16,48 0-7 0,50-2 19 15,45-2 21 1,31 2-28-16,10-1 33 0,-10 3-47 15,0 0-4-15,-22 0 10 16,-36 0 6-16,-18-2-15 16,-49 2-4-16,-50 0 11 15,-27 0-15-15,-31 0 4 16,-9 0 0-16,0 0-7 16,-31 2-38-16,-54 14-45 15,-50 8-74-15,-40 5-168 16</inkml:trace>
  <inkml:trace contextRef="#ctx0" brushRef="#br1" timeOffset="17555">17081 1587 23 0,'0'0'177'16,"0"0"-27"-16,0 0-34 15,0 0 8-15,0 0-54 16,0 0-19-16,0 0 27 15,0-40-57-15,0 40 13 16,0 0-26-16,0 0 1 16,0 0 2-16,9 14-8 0,5 17 11 15,-14 15 36-15,9 14-30 16,0 18 34-16,-9 10-13 16,9 9-29-16,-9 0 23 15,0-6-33-15,0-8 2 16,0-8 8-16,9-6 6 15,-9-12-17-15,0-6-1 16,0-11 4-16,0-5-9 16,0-6 5-16,0-7 0 15,9-8-1-15,-9 0 19 16,0-4-18-16,0-6 0 16,0 3 6-16,0-4-11 0,0-3 14 15,13 2-9 1,-13-2 22-16,0 0-13 0,9 0 18 15,9 0-27-15,31 0 4 16,19 0-10-16,26-2 6 16,45-10 0-16,-4 0 0 15,8 1 16-15,23 0-17 16,18-1 1-16,9-2 0 16,18 3-10-16,-5-1 10 15,-4 4 0-15,-27 5-3 16,-22 3 21-16,-10 0-18 15,-4 0 0-15,-35 0 0 16,-15 0-10-16,-30 0 10 16,-23 0 0-16,-14 0-4 0,-4 0 21 15,-9 0-15-15,-9 0-2 16,0 0 1-16,0 0-8 16,0 0 7-16,0 0 0 15,0 0-2-15,0 0 23 16,0 0-18-16,9 0-3 15,-9 0 1-15,9 0-3 16,-9-14 11-16,0-4-9 16,13-2 44-16,-13-8-37 15,0-3 41-15,0-10-35 16,0-7-12-16,0-12 24 16,0-6-25-16,-22-6 0 15,4-2 2-15,0 3 21 0,-4 5-22 16,4 3-1-16,0 3 1 15,-5 0 1-15,5-1-2 16,9 4 0-16,-9 9-1 16,5 8 20-16,4 11-20 15,0 6 1-15,-9 12 0 16,18 6-22-16,-9 1 22 16,-13 4-7-16,4 0-2 15,-9 0 4-15,-23 0 1 16,1 0 4-16,0 0-29 15,-10 0 22-15,-8 0-94 16,-27 9-39-16,-5-4-112 0,-27 1-222 16</inkml:trace>
  <inkml:trace contextRef="#ctx0" brushRef="#br1" timeOffset="17965">18086 1547 439 0,'0'0'140'0,"0"0"-26"0,0 0 13 16,0 0-56-16,0 0 8 16,0 0-65-16,0-10 6 15,0 54-18-15,0 15 5 16,0 16 22-16,0 8 29 16,14 6-38-16,-5 3 31 15,0-5-41-15,0-4-7 16,0-7 16-16,0-14-14 15,-9-13-5-15,13-13 1 16,-13-12 19-16,0-13-40 16,0-3 3-16,0-5-104 15,-13-3-51-15,-23 0-54 0,-5 0-285 16</inkml:trace>
  <inkml:trace contextRef="#ctx0" brushRef="#br1" timeOffset="18463">17413 1781 22 0,'0'0'385'0,"0"0"-313"16,0 0 8-16,0 0-15 15,0 0-57-15,0 0 22 16,126-42-30-16,-99 42 8 16,4 0-6-16,-4 8-2 15,-9 6 0-15,-18 8-1 16,9-1 15-16,-9 4-18 16,0-1 4-16,0-5 0 15,0 1-3-15,-9-5 4 16,-9-4-1-16,9-3 7 15,9-8 2-15,0 4 5 16,0-4-12-16,0 0 1 0,0 0 36 16,0 0-17-16,0 0 24 15,0 0-17-15,0 0-19 16,18 0-4-16,14 0-6 16,-6 0 0-16,6 5-19 15,-5 21 19-15,-9 6 0 16,4 2-7-16,-13-3 21 15,-9-2-8-15,0-6-6 16,-9-5 2-16,-40-5 18 16,-18-1-11-16,-10-7-7 15,-12-5-2-15,21 0-130 16,1 0-261-16</inkml:trace>
  <inkml:trace contextRef="#ctx0" brushRef="#br1" timeOffset="19759">8601 1624 506 0,'0'0'119'0,"0"0"1"16,0 0-31-16,0 0-45 16,0 0 11-16,45-186-7 15,-13 135-16-15,8-4 35 16,5-2-67-16,13-3 18 16,9 3 6-16,1 0-13 15,21 7 7-15,-21 8-18 0,8 8 2 16,-18 8 2-16,1 6-1 15,8 11-3-15,-9 7 0 16,10 2 9-16,8 0-16 16,14 14 7-16,4 11 0 15,14 7-10-15,-1-1 12 16,19 0-2-16,-9 4 0 16,-1 1 15-16,-4 0-20 15,5-5 5-15,-18-1 0 16,-5 0-12-16,-22-2 13 15,-5-2-1-15,-22-6 0 16,4-3 12-16,-8-2-15 16,-14-6 3-16,-5-4 0 0,-13-2-10 15,0-3 15-15,-9 0-5 16,0 0 14-16,0 0-1 16,0 0 38-16,0-20 23 15,0-6-70-15,0-8 12 16,0-1-13-16,-31 1-3 15,4 0 0-15,-5 5 19 16,5 4-27-16,9 2 8 16,-13 8 0-16,22 4-8 15,-9 2 12-15,18 4-4 16,0 2 0-16,0 3 17 0,0-3-21 16,0 3 4-1,0 0-2-15,0 0-25 0,9 0 21 16,40 3 6-16,-4 17-3 15,27 3 20-15,-14 2-22 16,-4 4 5-16,-5 3 0 16,1-1-24-16,-23 1 24 15,-5 4 0-15,-13-1-2 16,-9 5-7-16,0 3-2 16,-31 0 11-16,-23 3-60 15,5-3-65-15,-1 0-99 16,10-7-154-16</inkml:trace>
  <inkml:trace contextRef="#ctx0" brushRef="#br1" timeOffset="20739">13824 1312 414 0,'0'0'166'0,"0"0"-56"15,0 0 11-15,0 0-21 16,0 0-49-16,0 0 34 15,-9-171-38-15,9 142-13 0,9-6 31 16,18 2-56 0,13-10 24-16,10-6-33 0,8-5 23 15,9-1-18-15,-9-1-5 16,10 3 0-16,-10 10-2 16,0 4 3-16,10 10-1 15,-23 6 0-15,13 6 19 16,0 7-28-16,32-3 9 15,-5 8 0-15,32 5-17 16,9 0 19-16,8 0-2 16,1 19 0-16,13 13 12 15,-14 6-20-15,-8 4 8 16,-18 4 0-16,-5 0-11 16,-13-1 15-16,-5 1-4 15,-9-7 0-15,5-4 15 0,-23-3-19 16,10-6 4-16,-10-4 0 15,-13-7-10-15,4-2 16 16,-17-4-6-16,-6-3 0 16,-17-6 17-16,0 0-14 15,5 0-3-15,-14 0 0 16,0 0 99-16,0 0-69 16,0-20 0-16,0-8-20 15,0-1 11-15,0-5-20 16,-32-1-1-16,6 1 0 15,-6 0-19-15,-4 3 20 16,-4 2-1-16,8 9 0 16,14 2 16-16,10 10-20 0,8 3 4 15,0-2 0-15,0 7-13 16,0 0 13-16,0 0 0 16,0 0 0-16,26 0 0 15,24 12-8-15,8 16 8 16,0 7 0-16,1 5-19 15,-1 5 22-15,0 1-3 16,-17-3 0-16,-5 0 16 16,-18-3-36-16,-18-9 20 15,0 2-27-15,0-3 23 16,-45 2-85-16,-36-1-7 16,5 7-83-16,-9-4-164 15</inkml:trace>
  <inkml:trace contextRef="#ctx0" brushRef="#br1" timeOffset="24238">18329 2078 53 0,'0'0'125'0,"0"0"-48"16,0 0 37-16,0 0 13 16,0 0-43-16,0 0-25 15,0-6 9-15,0-5-51 16,0-3 16-16,0-4-2 16,0 2-28-16,0-10 27 15,0 3-30-15,0 0 3 16,31 0 1-16,-22 5 2 15,9 10-6-15,-9 3 0 0,-9 5-5 16,13 0-6-16,5 0 10 16,-9 25-4-16,0 10-10 15,-9 2 7-15,0-3 8 16,0 0 0-16,0-5 4 16,0-6-12-16,0-3 8 15,0-9 0-15,0-5-10 16,0-3 18-16,0-1-8 15,0-2 11-15,0 0-5 16,0 0 22-16,9-7-28 16,5-17 2-16,-5-1 14 15,9-4-7-15,-9 3-7 16,9 0-2-16,-5 6 14 16,-4 4-19-16,0 4 5 15,-9 6 0-15,9 6-6 0,0 0-8 16,0 3 12-16,13 26-5 15,-13 2 3-15,0 1-5 16,0-4 9-16,0-2 0 16,14-2-13-16,-14-8 13 15,-9-2-7-15,9 0-24 16,-9-5-117-16,0 0-58 16</inkml:trace>
  <inkml:trace contextRef="#ctx0" brushRef="#br1" timeOffset="27561">18513 2052 84 0,'0'0'128'15,"0"0"-115"-15,0 0-2 16,0 0-18-16,0 0 9 16,0 0-2-16</inkml:trace>
  <inkml:trace contextRef="#ctx0" brushRef="#br1" timeOffset="35073">18921 1993 260 0,'0'0'83'15,"0"0"20"-15,0 0-38 16,0 0-4-16,0 0 11 16,0 0-49-16,0 0 4 15,0-18-27-15,0 18 16 16,0 0-24-16,-9 4 8 15,0 15 0-15,9 4 5 16,-14 3 5-16,14-1-10 0,0-2 0 16,0-3 8-16,0 0-14 15,23-2 6-15,-5-4 0 16,9-6 5-16,-5-2 10 16,5-6-15-16,-4 0 1 15,-6 0 14-15,1 0 3 16,-9-11-11-16,14-6 11 15,-5-3 26-15,-9-3-43 16,0 0 33-16,0 0-15 16,-9 6-13-16,0 8 25 15,13 3-31-15,-13 6 6 16,0 0-6-16,0 0-4 16,0 0 0-16,0 6-8 0,0 20 12 15,0 2-6 1,0-1 6-16,0-5 0 0,9-2-5 15,18 3-14-15,4 0-4 16,-4-3-75-16,14-4-109 16,-14-4-172-16</inkml:trace>
  <inkml:trace contextRef="#ctx0" brushRef="#br1" timeOffset="35504">19356 2196 207 0,'0'0'163'0,"0"0"-61"16,0 0 2-16,0 0-32 16,0 0-36-16,27-181 16 15,-27 145-43-15,9-5-4 16,-9 7 26-16,0 5-24 15,0 1 25-15,0 5-21 16,0 3-6-16,0 6 13 16,0 5-18-16,0 6 0 15,0 3-6-15,0 0-12 16,0 8 10-16,-9 24 5 0,0 8 6 16,-9 9-5-1,9-1 2-15,0 4 0 0,9-2-6 16,0-9 20-16,0-4-18 15,0-5 4-15,0-12-13 16,18-5 0-16,9-5 8 16,-5-6-10-16,5-4 6 15,14 0-4-15,-14 0 9 16,4-6-26-16,-4-8-35 16,-27-1 40-16,0 4-44 15,0-1-25-15,0 3-107 16</inkml:trace>
  <inkml:trace contextRef="#ctx0" brushRef="#br1" timeOffset="35690">19356 2196 233 0</inkml:trace>
  <inkml:trace contextRef="#ctx0" brushRef="#br1" timeOffset="35974">19356 2196 233 0,'166'-106'145'0,"-157"82"-54"0,-9-1-29 0,0-3 6 16,0-1-49-16,0 0 4 0,0 4 15 15,0-1-35-15,0 6 17 16,0 3 1-16,0 3-20 15,0 4 36-15,0 3-36 16,0 4 1-16,0-1-1 16,0 4 11-16,0 0-24 15,0 0 9-15,0 0-27 16,-9 12 21-16,-4 16 12 16,4 10-3-16,0-1 3 15,0-2 9-15,9 1-12 16,0 1 0-16,0-2 5 15,0 2-12-15,27-6 7 0,-5-5 0 16,5-5-3-16,4-7-1 16,5-5 3-16,-4-9-9 15,-14 0-38-15,0 0-24 16,-18-8-131-16</inkml:trace>
  <inkml:trace contextRef="#ctx0" brushRef="#br1" timeOffset="37290">4411 2559 555 0,'0'0'167'0,"0"0"-37"15,0 0 14-15,0 0 14 16,0 0-58-16,0 0 5 15,0 0-18-15,89-3-49 16,-89 3 27-16,-31 0-46 16,-45 0-19-16,-50 17 10 15,-31 6 3-15,-5 3-13 0,14-4 0 16,45-7 13 0,27-7-18-16,18-2 5 0,26-3-24 15,14 0-6-15,-4-3-77 16,22 0 25-16,0 0 1 15,0 0-29-15,0-20-8 16,0-9-67-16,13 0 98 16,5 7 79-16,-9 2-3 15,9 0 11-15,-4 3 8 16,4 2-4-16,-9 1 58 16,0 5-1-16,-9 3 4 15,0 4 31-15,0 2-34 16,0 0 23-16,0 0-7 15,0 0-54-15,0 0-8 16,-18 28-12-16,-32 15-4 0,-8 6 44 16,0 3-31-16,-1-7 14 15,23-11-3-15,27-5-17 16,-4-7 6-16,13-7-13 16,0 2 0-16,13-3-8 15,14 1 14-15,14-7-12 16,17-5 0-16,-4-3-77 15,4 0-60-15,-17 0-214 16</inkml:trace>
  <inkml:trace contextRef="#ctx0" brushRef="#br1" timeOffset="39056">1512 2662 575 0,'0'0'245'15,"0"0"-147"-15,0 0 35 16,0 0-41-16,0 0 5 15,0 0-31-15,126-38-14 16,-81 2 21-16,-5-8-47 16,-13 4 16-16,-14 3-3 0,-13-3-30 15,0 0 31-15,0 0-37 16,0 0 2-16,-13 8 3 16,-5 10-3-16,0 10-5 15,9 7 0-15,0 5 1 16,-4 0-15-16,-5 7 9 15,0 39 5-15,-14 15-15 16,14 10 23-16,9-3-8 16,9-1 0-16,0-4 8 15,9-6-16-15,18-12 8 16,5-10-1-16,-5-18-10 16,-14-9-6-16,-4-5 17 15,0-3 0-15,9 0 2 0,0-6-2 16,13-19 0-16,10-7 0 15,-14 7-4 1,0 5 10-16,-5 8-6 0,-13 10 0 16,0 2-2-16,9 0-10 15,4 0 2-15,-4 19-10 16,14 1 18-16,-5-2-31 16,0-7 29-16,4-2-1 15,-13-4 4-15,4-5-6 16,-4 0 7-16,-9 0 0 15,9 0 2-15,5-17 10 16,-14-9-12-16,9-5 0 16,-18-1 11-16,0-5-6 15,0 3-4-15,0 0 0 0,0 3 20 16,-18 7-11-16,-5 13-10 16,14 3 0-16,0 8 15 15,0 0-34-15,9 0 14 16,-18 14 4-16,9 23-19 15,-4 9 25-15,13-3-5 16,0-10 0-16,0-3-1 16,13-11-11-16,14-4 10 15,23-12-4-15,-14-3-6 16,13 0 16-16,0-9-4 0,-8-17 0 16,3-2 12-1,-12-4-14-15,4 1 2 0,-5 5 0 16,-13 1 0-16,5 5 5 15,-6 7-5-15,1 8 0 16,-9 5-4-16,0 0-10 16,14 0 12-16,-14 0-7 15,0 12 3-15,0-4-23 16,-9 0 23-16,0-3 3 16,0-5-6-16,0 0 7 15,0 0 2-15,0 0 0 16,0 0 15-16,0 0-10 15,-18-10-5-15,0-4 0 16,-14 3 9-16,6 2-10 16,3 3 1-16,14 6 0 0,-9 0-12 15,0 0-3 1,5 26 15-16,-14 16 0 0,18 4 3 16,0-3-5-16,9-5 2 15,0-7 0-15,0-9-10 16,27-10 7-16,4-6 3 15,-4-6 0-15,14 0 1 16,-15-6-2-16,15-16 1 16,-5-4 0-16,-5-3 4 15,-13 1 3-15,0 7-7 16,-5 8 0-16,-13 6 12 16,0 5-14-16,0 2 2 15,9 0-10-15,0 0 6 0,9 20-9 16,5 5 13-16,-5-1 0 15,9-2 7-15,4-7-13 16,-4-4 6-16,4-8 0 16,-4-3-9-16,5 0 13 15,-5-9-4-15,4-22 0 16,-4-6 15-16,4-4-14 16,-4 2-1-16,5 4 0 15,-14 4-3-15,0 8 5 16,-9 11-2-16,13 6 0 15,-13 6-1-15,0 0-9 16,9 0 2-16,-9 0 8 16,4 12-16-16,-4 0 9 15,0-1 2-15,-9-8 2 0,0 0-5 16,0-3 5-16,0 0 3 16,0 0 0-16,0 0 13 15,-9-12 0-15,-13-2-13 16,-5-1 5-16,-4 5 3 15,4 6 8-15,0 4-16 16,-5 0 0-16,14 0-15 16,-4 32 7-16,22 8 8 15,0 6 0-15,0-4 2 16,0-7-14-16,22-7 9 16,5-13-16-16,14-12 13 15,-5-3-4-15,-5-3 10 0,9-34 0 16,-22-12 13-16,9-7-1 15,-4-16 3-15,-14-9 11 16,9-4 28-16,-18-2-45 16,0 8 19-16,0 10 3 15,0 20-28-15,0 21 33 16,-9 14-36-16,0 14 0 16,9 0-4-16,0 28-15 15,0 32 19-15,0 12-4 16,18 5 14-16,40-8-27 15,18-10-18-15,23-10-53 16,18-15-30-16,-1-14-206 16,-13-8-346-16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17:36.69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1158 881 99 0,'0'0'90'16,"0"0"35"-16,0 0 34 16,0 0-36-16,0 0-24 15,0 0 24-15,-36-40-55 16,27 34 30-16,9 3-17 16,-9 3-39-16,9 0 46 0,0 0-41 15,0 0-12 1,0 0 14-16,0 0-40 0,0 0-5 15,0 0-4-15,0 9-4 16,0 26-3-16,0 9 7 16,0 9 0-16,0 1 11 15,0-6-1-15,0-5-10 16,9-5 0-16,9-10 13 16,9-13-14-16,4-5 1 15,-22-7 0-15,9-3-6 16,-4 0 17-16,4 0-11 15,0-22 10-15,13-16 1 16,-13 2 9-16,-9 1-11 0,0 7-6 16,-9 7 15-16,0 10-5 15,0 9-13-15,0 2 0 16,0 0-8-16,22 0 1 16,-13 16-13-16,18 10 20 15,5 3-9-15,4-7 9 16,-5 2-4-16,-4-10-2 15,4-6-14-15,-13-2 10 16,-9-6 10-16,14 0 0 16,-5-3-2-16,0-26 9 15,0-10-7-15,4-10 0 16,-4 1 14-16,-9-1-6 16,0 0-8-16,-9 9 0 15,0 12 0-15,0 10 6 0,0 13-6 16,0 5 0-16,0 0-34 15,0 11-42-15,0 20-77 16,13 9-24-16,5 0-98 16,-9-8-283-16</inkml:trace>
  <inkml:trace contextRef="#ctx0" brushRef="#br0" timeOffset="1080">1876 775 521 0,'0'0'173'0,"0"0"-29"16,-18-148-36-16,-5 110 11 16,15 13-53-16,-1 11 1 0,0 8 4 15,9 6-52-15,0 0-9 16,0 20-10-16,0 28 0 16,0 18-18-16,18 8 27 15,13 4-9-15,-13-7 0 16,9-6 10-16,-5-4-16 15,5-13 6-15,-4-13 0 16,-5-15-7-16,-10-9 7 16,1-11-2-16,-9 0 0 15,9 0 4-15,5-23 6 16,-5-11-8-16,9-6 0 16,0 2-2-16,-9 7 8 0,13 11-6 15,-13 12 0 1,-9 8 3-16,9 0-17 0,9 0 3 15,13 19 11-15,-4 11-13 16,5 1 16-16,-5-3-3 16,4-5 0-16,-4-3-16 15,-9-8 5-15,-5-10 1 16,5-2-20-16,0 0 27 16,5 0-8-16,4-28 11 15,4-9 0-15,-4-4 9 16,0 1-5-16,4 1-4 15,-13 4 0-15,5 9 7 0,-14 9 2 16,0 9-9-16,0 8 0 16,0 0-15-1,22 11 7-15,-4 18 5 0,4 8 3 16,-4-3-12-16,-9-8 9 16,5-8 3-16,-14-13 0 15,-9-5 3-15,0 0-3 16,0 0 1-16,0-15 2 15,0-13 25-15,0-3-28 16,-18 2 25-16,-14 1-2 16,5 4-23-16,-13 10 39 15,22 5-39-15,-4 9 0 16,4 0-10-16,9 15-5 16,0 28 15-16,0 11-1 15,-5 7 12-15,14-4-24 0,0-9 13 16,14-5-22-16,4-15 15 15,9-10-43-15,-5-13 25 16,-4-5 14-16,0 0 11 16,4-17-5-16,-13-11 7 15,0-1-2-15,0 3 31 16,0 6-28-16,-9 6 24 16,0 12 2-16,0 2-25 15,0 0 1-15,0 0-5 16,9 0-13-16,5 10-1 15,13 14 19-15,0-7-5 16,13-6 0-16,-9-5 7 16,5-6-7-16,5 0 0 0,-5-17 0 15,-5-18 21-15,-4-13-15 16,4-9 27-16,-4-6 8 16,5-9-35-16,-14 0 50 15,-10 4-33-15,1 6-11 16,-9 4 23-16,0 18-30 15,0 11 6-15,0 15-11 16,0 11 14-16,-9 3-30 16,1 29 4-16,-1 39 12 15,0 24-12-15,0 8 21 16,9-6-9-16,0-11 0 16,44-14-23-16,24-15-9 0,4-14-91 15,4-20-56-15,-18-20-52 16,-13 0-129-16</inkml:trace>
  <inkml:trace contextRef="#ctx0" brushRef="#br0" timeOffset="1269">3190 795 75 0,'0'0'375'0,"0"0"-235"15,0 0-12-15,0 0 36 16,0 0-93-16,0 0-55 15,-125-28-16-15,201 19 0 0,32-2 8 16,35 2-8-16,14 6-13 16,-4 3-149-16,-27 0-237 15</inkml:trace>
  <inkml:trace contextRef="#ctx0" brushRef="#br0" timeOffset="2040">4110 849 539 0,'0'0'218'15,"0"0"-102"-15,0 0 40 16,0 0-52-16,0 0 0 16,0 0-52-16,-67-66-35 15,67 66-13-15,0 4-3 0,0 27-1 16,0 12 0-16,0 3 7 15,27 2-13-15,4-7 6 16,5-10 0-16,-4-11-11 16,-5-8 6-16,-5-12-11 15,-4 0-17-15,9 0 33 16,-14-12 3-16,5-14-3 16,-9-4 3-16,9 3 9 15,-4-4 4-15,-5 7-16 16,-9 4 7-16,0 9 0 0,0 9 14 15,0 2-21 1,0 0 1-16,0 0-6 0,0 5-21 16,9 23 26-16,9 7 0 15,13-1 3-15,5-6-23 16,4-7 19-16,10-11-33 16,-15-10 22-16,6 0-40 15,-14 0 44-15,4-7-2 16,-4-22 20-16,-4-8-4 15,-6-7-5-15,-8 2 0 16,0-4 40-16,-9 3-25 16,0 3 18-16,-9 12-11 15,-9 11-17-15,-4 8 1 16,4 9-7-16,9 0 0 16,-9 11-12-16,9 27 11 0,-4 16 1 15,13 0 0-15,0 1-2 16,40-13-14-16,18-10-5 15,1-15-39-15,-10-11 32 16,-13-6-30-16,4 0 53 16,1-20 4-16,-14-15 2 15,-9-5 5-15,4 1-2 16,-22-5-3-16,0 1 55 16,0 9-24-16,0 3 13 15,-22 11-22-15,4 12-20 16,0 8 33-16,-5 0-36 15,14 0 0-15,0 31-4 0,9 11 6 16,0 7-2-16,0 0 0 16,32-3 6-16,13-9-24 15,13-8-23-15,18-11-128 16,5-8-88-16,22-10-408 16</inkml:trace>
  <inkml:trace contextRef="#ctx0" brushRef="#br0" timeOffset="2580">6035 529 859 0,'0'0'119'0,"0"0"38"0,0 0-27 16,0 0-54-16,0 0-30 15,0 0-41-15,-117-40-5 16,117 89 0-16,0 11 2 16,0 3-11-16,9-3 9 15,32-6 0-15,8-8-6 16,-13-15 7-16,13-13-5 16,-8-7-12-16,-14-11-13 15,4 0 20-15,-13 0 14 16,0-23-5-16,-9-5 11 15,13-7 3-15,-13 1-9 16,-9 0-5-16,0 2 10 16,0 9-11-16,0 9 1 0,0 12 0 15,0 2 0-15,9 0-7 16,0 0 6-16,9 18-9 16,14 9 10-16,-5-1-8 15,13-4 8-15,0-4 0 16,-13-10-5-16,5-5 5 15,4-3-2-15,-14 0 2 16,-4-5 0-16,0-21 8 16,-9-6-3-16,0-5-5 15,-9 2 9-15,0 1 4 16,-9 2-8-16,-18 7-5 16,-4 4-11-16,13 11 5 0,9 10-83 15,9 0-93 1,0 0-127-16,0 31-181 0</inkml:trace>
  <inkml:trace contextRef="#ctx0" brushRef="#br0" timeOffset="3578">6915 621 204 0,'0'0'491'0,"0"0"-348"0,0 0-1 15,0 0-19-15,0 0-74 0,0 0 19 16,-126-143-52-16,99 143-4 16,5 0-10-16,-5 0 10 15,9 19-12-15,-5 15 0 16,5 7 0-16,18 5-14 16,0 0 14-16,0 0 0 15,9-4-3-15,32-11 3 16,-5-9-5-16,4-12 5 15,0-7 0-15,-4-3-5 16,-4 0 11-16,3-23-6 16,-3-9 14-16,-14 1-8 15,0-3 27-15,-18 2 20 16,0 1-30-16,0 8 20 0,0 6-33 16,0 6 5-1,0 4-12-15,0 7 13 0,0 0-28 16,0 0 12-16,0 0-16 15,0 24 1-15,0 8 16 16,22-1-1-16,-13-5 0 16,27-4 14-16,-5-2-14 15,10-8 0-15,-5-4 0 16,13-8-13-16,-8 0 15 16,-6 0-2-16,-3 0 3 15,-14-14 11-15,9-3-5 16,-5 0-9-16,-13-3 0 15,0 2 10-15,9 4-3 16,-5 5-7-16,-4 7 0 0,9 2-4 16,9 0 0-16,-4 6 4 15,4 16 0-15,4 4-20 16,-13-3 12-16,-9-6 0 16,13-3 0-16,-4-8-37 15,-18-3 45-15,0-3-13 16,0 0 13-16,9 0 3 15,0 0 5-15,0-26-7 16,14-8-1-16,4 0 15 16,-9 3-18-16,13 7 3 15,-22 10 0-15,0 8-13 16,9 3 13-16,-5 3 0 16,5 0-2-16,9 12-7 0,-4 13 2 15,13 0 7 1,-5 5-13-16,-4-7 8 0,22-9-40 15,-17-5 44-15,4-9-11 16,4 0 24-16,-4-9-9 16,4-22-3-16,1-12 3 15,-6-6 45-15,-3-8-19 16,-14-11 4-16,-9-1 26 16,-9-8-38-16,0 2 30 15,0 6-25-15,-27 4-19 16,-14 14 25-16,1 13-21 15,22 21-11-15,0 11 0 16,18 6 8-16,0 35-16 16,0 39-4-16,0 23 12 0,0 10-13 15,0-10 13-15,36-10 0 16,4-12-14-16,1-10-81 16,-5-12 4-16,4-19-81 15,1-14-91-15,-24-20-11 16,10 0-227-16</inkml:trace>
  <inkml:trace contextRef="#ctx0" brushRef="#br0" timeOffset="3746">8153 343 463 0,'0'0'125'0,"0"0"9"15,0 0-3-15,0 0-120 0,0 0-10 16,0 0 22-16,242-30-17 15,-166 26 7-15,-17 4-26 16,-19 0-232-16</inkml:trace>
  <inkml:trace contextRef="#ctx0" brushRef="#br1" timeOffset="8500">4689 2491 151 0,'0'0'134'16,"0"0"9"-16,0 0-49 15,0 0 20-15,0 0-23 16,-211-60-10-16,193 57 20 16,5 0-38-16,4 3-1 15,9 0 1-15,0 0-37 16,0 0 27-16,0 0-47 15,0 0 3-15,40 0-18 16,86 0 23-16,49-6-14 0,76-9 40 16,59-8-35-16,8 2 40 15,1-6-43-15,-37 8 5 16,-53 1-1-16,-45 6-1 16,-67 7-5-16,-59-1 0 15,-40 6 10-15,-18 0-21 16,0 0 11-16,-9 0-55 15,-49 0-43-15,-36 11-36 16,-32 7-70-16,-9-1-37 16,-13 3-253-16</inkml:trace>
  <inkml:trace contextRef="#ctx0" brushRef="#br1" timeOffset="9420">4604 2488 319 0,'0'0'220'15,"0"0"-92"-15,0 0-17 16,0 0 5-16,0 0-14 16,0 0-40-16,0 0 26 15,-18-46-39-15,18 46-34 16,-14 7-11-16,14 37 7 15,-9 19-11-15,9 14 29 16,-9 9-28-16,9 6 39 16,0 5-30-16,-9 3-6 15,1 2 9-15,8-3-6 16,-18-11-7-16,4-8 0 0,14-15 17 16,0-13-19-1,0-15 2-15,0-11 0 0,14-9-10 16,4-8 13-1,8-4-3-15,24 1 0 0,35-6 18 16,54 0-8-16,32 0-10 16,44-11 0-16,27-12-9 15,19 0 13-15,8 0-4 16,-5 8 0-16,-26-2 14 16,-13 1-24-16,-24 1 10 15,-35 1 0-15,-13 2-11 16,-27 1 18-16,-1-1-7 15,-17 1 0-15,9-1 11 16,-10 4-14-16,-12-3 3 0,-6 5 0 16,-21 0-11-16,-33 3 15 15,-12 0-4-15,-5 3 0 16,-18 0 12-16,0 0-14 16,0 0 2-16,0-2 0 15,0 2 11-15,0 0 1 16,0-6-2-16,9-2 16 15,0-10-19-15,4-5 18 16,-13-11-12-16,9-6-11 16,-9-11 27-16,0-12-19 15,0-12 2-15,-9-13-10 16,-31-9 17-16,0-10-17 16,-19-4-2-16,14-6 0 0,-4 11-12 15,-9 14 18-15,8 19-6 16,-8 21 0-16,9 15 13 15,22 11-21-15,-5 9 8 16,14 4 0-16,0 6-20 16,-13 1 18-16,-5 1 1 15,-22 5-5-15,-10 0-69 16,-39 13 2-16,-28 28-146 16,-40 13-195-16</inkml:trace>
  <inkml:trace contextRef="#ctx0" brushRef="#br1" timeOffset="9795">6421 2342 657 0,'0'0'146'0,"0"0"-63"16,0 0 47-16,0 0-29 15,0 0-98-15,0 0 35 16,-9 163 0-16,-18-72 20 16,5 9 24-16,4 9-64 15,0 0 13-15,4-3-17 0,5-7-1 16,0-16-4-16,9-17-9 15,0-14 0-15,0-16-9 16,0-15 5-16,0-9-17 16,0-12-115-16,0 0-107 15,0 0 23-15,-9-41-289 16</inkml:trace>
  <inkml:trace contextRef="#ctx0" brushRef="#br1" timeOffset="11754">8368 1873 320 0,'0'0'351'0,"0"0"-239"0,0 0-14 15,0 0 26-15,0 0-58 16,0 0-1-16,-81-146 3 16,90 109-61-16,41-8 37 15,26-8-44-15,14-6 4 16,26-1-1-16,19 3 4 15,18 8-7-15,13 6 0 16,9 11 14-16,-14 16-25 16,-4 16 11-16,-13 0 0 15,4 33-3-15,-5 31 14 16,1 13-11-16,-9 0 0 16,4-6 11-16,-23-5-17 15,10-8 6-15,-23-13 0 16,-13-11 7-16,-14-11 3 0,-9-8-10 15,-17-10 0-15,-23-2 14 16,-18-3-1-16,-9 0-4 16,0 0 48-16,0-8 40 15,0-26-92-15,0-12 14 16,0-6-19-16,-27 0 15 16,-14-2-27-16,-3 6 12 15,3 4 0-15,1 8-8 16,22 10 22-16,-9 5-14 0,13 13 0 15,14 3 14 1,0 2-30-16,0 3 16 16,0 0-7-16,41 3-6 0,26 28 9 15,41 9 4-15,17 9 0 16,1 2 8-16,-9 0-17 16,-32-2 9-16,-9-3 0 15,-35-7-13-15,-1-1 19 16,-31-1-9-16,-9 3 3 15,0 3-30-15,-58 6 30 16,-19 3-95-16,-3 1-57 16,12 2-76-16,32 2-398 15</inkml:trace>
  <inkml:trace contextRef="#ctx0" brushRef="#br1" timeOffset="12120">10737 2270 667 0,'0'0'55'0,"0"0"7"16,0 0-49-16,0 0-4 15,220-19 45-15,-36 15 4 0,49-7-13 16,37-9 20 0,30-6-58-16,10-6 26 0,-10-1-16 15,-8 1-12-15,-41 4 21 16,-31 7-22-16,-63 7 5 16,-54 6 11-16,-44 4-8 15,-28 4-12-15,-31 0 0 16,-18 0-59-16,-81 21-9 15,-58 19-111-15,-44 6-147 16,-42-1-203-16</inkml:trace>
  <inkml:trace contextRef="#ctx0" brushRef="#br1" timeOffset="12911">10571 2513 298 0,'0'0'209'16,"0"0"-94"-16,0 0 31 0,0 0-57 16,0 0-40-16,0 0 32 15,-76-105-23-15,76 105-18 16,0 0-21-16,0 17-11 16,0 22-8-16,0 16 10 15,0 16-4-15,0 6 40 16,9 6-36-16,-9 9 15 15,0 8 3-15,0 3-18 16,0 0 1-16,0-6-11 16,0-11 7-16,0-18-14 15,27-16 7-15,13-15 0 16,28-17-1-16,39-11-10 16,28-9 11-16,76 0 5 0,62-35 7 15,37-5-8 1,18 0-3-16,-19 3-1 0,-17 8 0 15,-32 9-7-15,-36 6 1 16,-44 9 2-16,-23 2 4 16,-14 0-12-16,-17 0 12 15,-9 3 0-15,-10-3-1 16,1-5 13-16,-14-1-15 16,-17-2 3-16,-6-1 0 15,-17 1-5-15,-4 4 8 16,-19 3-3-16,-13-5 16 15,-9 0-10-15,0-8 59 0,13-8-12 16,-22-10-14 0,0-9 25-16,0-6-62 0,0-7 25 15,0-9 2-15,0-3-26 16,0-6 21-16,-31-4-24 16,-5-3 1-16,-4-11-8 15,-28-1 8-15,1 3-1 16,-23 8 0-16,5 17-1 15,-14 23-8-15,-4 17 9 16,4 17-3-16,14 9-20 16,-5 0 12-16,14 29-22 15,9 14-36-15,-9 15-106 16,-5 1-62-16,5-4-276 16</inkml:trace>
  <inkml:trace contextRef="#ctx0" brushRef="#br1" timeOffset="13258">11944 2216 580 0,'0'0'188'0,"0"0"-79"0,0 0 19 16,0 0-4-16,0 0-108 15,0 0-8-15,-9 23-8 16,9 42 0-16,0 22 31 16,0 4-16-16,0 3 32 15,0-3-6-15,18-2-41 16,5-7 30-16,-5-6-30 15,-9-13 0-15,-1-12-14 16,-8-11 14-16,0-17-115 16,0-9-128-16,-17-9-242 15</inkml:trace>
  <inkml:trace contextRef="#ctx0" brushRef="#br1" timeOffset="14861">14587 1681 618 0,'0'0'135'0,"0"0"-34"16,-67-197 12-16,53 129-35 16,14 5-40-16,0 8 18 15,0 10-50-15,49 4 10 0,-8 10-11 16,26 8 17-16,0 9-25 15,19 6 3-15,30 4 0 16,19 4-14-16,31 0 20 16,18 20-6-16,18 18 0 15,22 7 6-15,18 3-9 16,1 2 3-16,-23-4 0 16,-14-7-7-16,-35-6 16 15,-23 3-9-15,-23-8 0 16,-31-10 13-16,-26-7-11 0,-19-5-2 15,-18-6 0 1,-22 0 68-16,-9-6-11 0,0-23-4 16,0-5-45-1,-31-9 13-15,-27 1-26 0,-10 0 5 16,1 6 0-16,9 5-6 16,8 9 15-16,24 4-9 15,8 12 0-15,9 0 11 16,9 6-19-16,0 0 8 15,0 0 0-15,0 0-14 16,18 0-6-16,31 15 20 16,18 18-3-16,9 8 9 15,10 2-7-15,-6 6 1 16,-21-4 0-16,-5 3-10 16,-14-4 13-16,-22-7-3 0,-5-1 0 15,-13-1-7-15,0 2-6 16,-40 3-31-16,-36 7-106 15,-14 1-65-15,5 1-203 16</inkml:trace>
  <inkml:trace contextRef="#ctx0" brushRef="#br1" timeOffset="15179">16646 2116 594 0,'0'0'143'0,"0"0"-29"15,0 0-46-15,0 0-37 16,359-48-29-16,-130 27 19 16,22 2 2-16,14-5-15 15,22 4 17-15,5-3-22 16,0 6-1-16,-23 9 44 15,-36-1-43-15,-49 7 15 16,-67-2-18-16,-41 4 17 16,-40-3-18-16,-36-2 1 15,0 2-3-15,-9 0-5 16,-76 3-102-16,-50 0-40 16,-71 24-107-16,-37 16-145 15</inkml:trace>
  <inkml:trace contextRef="#ctx0" brushRef="#br1" timeOffset="15931">16772 2356 588 0,'0'0'124'16,"0"0"-14"-16,0 0 27 0,0 0-41 16,0 0-25-16,0 0 10 15,-31-103-62-15,31 103 17 16,0 0-36-16,0 15-17 16,0 21 9-16,0 11 8 15,0 6 0-15,0 7-6 16,0 4 17-16,0 4-11 15,0 3 0-15,0 2 13 16,0-2-23-16,0-8 10 16,0-6 0-16,0-9-5 15,22-7 12-15,14-5-7 16,13-8 0-16,36-7 0 16,23-13 17-16,40-8-16 0,14 0 3 15,31 0 17-15,22-14-9 16,14 3-12-16,13 2 0 15,-9 1 9-15,1 3-21 16,-32-5 12-16,0 2 0 16,-27-6-6-16,-9-4 13 15,-23-1-7-15,-26 1 0 16,-18 4 7-16,-32 2-14 16,-22 4 7-16,-5 0 0 15,-22-4 16-15,-5 4-10 16,-13-4 28-16,9-2 0 15,0-1-23-15,9-2 30 16,-9-4-37-16,0-4 3 16,14-3 5-16,-5-15 4 0,0-8-13 15,4-9-3-15,-13-6 13 16,0-6 4-16,-9-5-15 16,0-11 1-16,0-1 17 15,-40 0-15-15,-5 4-5 16,-14 9 0-16,-8 12 15 15,-14 9-25-15,14 9 10 16,-9 12 0-16,9 5-11 16,-1 6 17-16,1 10-6 15,-9 4 0-15,-14 3-27 16,23 6 10-16,8 0-80 16,19 15-56-16,13 24-123 15,0 7-258-15</inkml:trace>
  <inkml:trace contextRef="#ctx0" brushRef="#br1" timeOffset="16242">18154 2018 629 0,'0'0'135'16,"0"0"-15"-16,0 0-21 0,0 0 2 16,0 0-101-16,0 0 17 15,-18 83-17-15,18-5 5 16,-9 2 19-16,9-3 31 16,0-5-55-16,0-5 29 15,0-6-29-15,0-3 14 16,0-13-23-16,0-5 9 15,0-8-97-15,0-9-112 16,0-8-315-16</inkml:trace>
  <inkml:trace contextRef="#ctx0" brushRef="#br1" timeOffset="17323">19711 1562 738 0,'0'0'145'16,"0"0"-10"-16,0 0-42 15,0-158 15-15,0 113-42 16,0-7-32-16,0-8 30 0,18-6-62 16,13 1 9-1,-4 4-11-15,4 16 16 0,-13 19-8 16,-9 12-8-16,-9 8 10 16,14 6-9-16,4 0-1 15,9 0-4-15,40 27-3 16,50 19 13-16,31 7-6 15,45-2 0-15,27 2 0 16,31-9-4-16,14-4 7 16,-5-9-3-16,-18-1 0 15,-13-15 15-15,-45-2-18 16,-27-7 3-16,-32-6 0 16,-17 0 18-16,-14 0-15 0,5-11 16 15,-23-10 20 1,-8-8-37-16,-28 0 42 0,-4-7-30 15,-14-4-9-15,-22-3 19 16,0-3-23-16,-40-5-1 16,-45 5 0-16,-14 0 8 15,0 12-12-15,23 8 4 16,27 9 0-16,22 11-9 16,27 3 9-16,0 3 0 15,0 0-1-15,0 20-12 16,18 18 6-16,22 5 7 15,18 4 0-15,19 3-12 0,-1 4 15 16,5-1-3-16,-5-3 0 16,-18 2 15-16,-13-7-23 15,-13-2 8-15,-32-1-13 16,0-4 5-16,-50-1-96 16,-44 3-38-16,-14-5-140 15,-8-4-226-15</inkml:trace>
  <inkml:trace contextRef="#ctx0" brushRef="#br1" timeOffset="17815">22816 2076 212 0,'0'0'172'16,"0"0"-57"-16,0 0-24 0,0 0-3 16,0 0-20-16,-211-34-21 15,188 25 31-15,23 4-25 16,0 1 13-16,23-5 3 16,71-2-61-16,90-6 29 15,99-3-22-15,53-6 14 16,23 1 19-16,9-7-47 15,-9-2 17 1,-14 6 17-16,-44 5-30 0,-59 9 36 16,-67 8-35-16,-80 6-4 15,-46 0 3-15,-31 0-3 16,-5 0-4-16,-13 0-2 16,-13 6-95-16,-63 16-7 0,-50 13-141 15,-58 1-392-15</inkml:trace>
  <inkml:trace contextRef="#ctx0" brushRef="#br1" timeOffset="18692">22582 2173 308 0,'0'0'280'16,"0"0"-158"-16,0 0 23 15,0 0-20-15,0 0-44 16,0 0 16-16,-27-131-22 15,27 125-38-15,0 3 37 16,0 3-56-16,0 0-15 16,0 0-3-16,0 14-4 15,-9 32 4-15,9 23 0 16,0 16 14-16,0 7-11 16,0 3-3-16,0-1 0 15,0-3-7-15,18-2 17 0,0-6-10 16,14-6 0-16,-5-11 13 15,-5-18-20-15,5-14 7 16,4-8 0-16,14-12-10 16,36-4 22-16,31-10-12 15,54 0 0-15,18-6 12 16,32-18-26-16,-6 1 14 16,-8 7-3-16,-9 1-6 15,-18 4-13-15,9-1 22 16,-9 1 0-16,9-6 3 15,18 0-17-15,-9-6 14 16,0 3 0-16,-18 0-17 0,0 0 21 16,-41 2-4-16,-17 4 0 15,-41 3 7-15,-35 2-13 16,-14 1 6-16,-27-1 0 16,0 3 24-16,0-1-22 15,13-2 31-15,-13-1-12 16,9 5-14-16,-9-4 14 15,9 1-21-15,0-4 0 16,0 1 4-16,-9-9 15 16,0-6-15-16,0-5 28 15,0-15-26-15,-9-5 37 16,-18-6-43-16,-4-10 0 16,-10-1 10-16,6-6 3 15,3-1-13-15,-13 4 0 0,-4 0 12 16,-9 4-20-16,-10 10 8 15,-21 3 0-15,-6 5-11 16,-12 7 13-16,-19 8-2 16,9 2 0-16,10 11 9 15,30 8-17-15,19 4 8 16,31 9-24-16,18 0-11 16,-13 0-110-16,13 29-51 15,-18 17-94-15,-5 10-373 16</inkml:trace>
  <inkml:trace contextRef="#ctx0" brushRef="#br1" timeOffset="19053">23910 2127 635 0,'0'0'152'16,"0"0"-77"-16,0 0 50 15,0 0-30-15,0 0-37 16,0 0-20-16,0-20-34 0,0 61-4 16,0 16 21-1,0 22-13-15,0 8 53 0,0 4-26 16,0-8-14-16,0-6 22 15,0-8-34-15,0-11 2 16,0-14-11-16,18-9 12 16,-9-12-12-16,0-10 0 15,5-6-22-15,-14-7-38 16,0 0-104-16,-23 0-53 16,-26 0-251-16</inkml:trace>
  <inkml:trace contextRef="#ctx0" brushRef="#br1" timeOffset="20788">24045 2507 649 0,'0'0'194'0,"0"0"-90"0,0 0 20 16,0 0-25-16,0 0-71 15,0 0 24-15,0-58-52 16,0 58-7-16,0 5 1 16,0 20 4-16,0 7 2 15,0 2 0-15,0-3 5 16,0 1-11-16,0-7 6 16,0-5 0-16,0-11-6 15,0-6-5-15,9-3 7 16,9 0-2-16,4 0 6 15,5-12 15-15,-9-8-15 16,5-3 0-16,-5 1 9 0,0-1 2 16,-5 0-11-1,-4 2 0-15,9 11 14 0,-18 4-23 16,9 3 9-16,-9 3 0 16,0 0-9-16,9 0-14 15,4 5 22-15,5 9-2 16,-18 4-9-16,9-1 1 15,0-3 7-15,0-5 4 16,-9-3-2-16,0-6 9 16,0 0-7-16,0 0 8 15,0 0-5-15,9-6 21 16,-9-17-18-16,14-8-6 16,-14 2 37-16,0-3-30 0,0 4 35 15,0 5-12-15,0 12-27 16,0 2 18-16,0 7-21 15,0 2 0-15,0 0-5 16,0 0 15-16,0 0-17 16,0 0 7-16,9 8-19 15,0 21 4-15,0 5 13 16,9 0 2-16,4-2-4 16,-4-7 17-16,9-8-14 15,4-8 1-15,-13-6 0 16,5-3-13-16,-5 0 15 15,0 0-2-15,4-20 2 0,-13-6 15 16,9-3-14 0,-9-3-3-16,-9 1 7 0,0-3-11 15,0 1 7-15,0 1-3 16,0-3 6-16,0 14 8 16,0 5-5-16,0 8-9 15,0 8 0-15,0 0-17 16,0 5 6-16,0 29 7 15,0 13-15-15,9 1 27 16,13-5-10-16,-4-3 2 16,9-15-15-16,-4-4-4 15,3-16 12-15,6-5 7 16,-14 0-5-16,22 0 20 0,-13-22-9 16,0-14-6-1,4-3 3-15,-13-10 3 0,-9-5 5 16,14-3-11-16,-23 0 27 15,0 2-22-15,0 10 30 16,-9 7-27-16,-23 13 0 16,14 11-7-16,10 11-1 15,8 3 0-15,-14 5-4 16,14 36-6-16,-9 22 6 16,9 8 4-16,0 6 0 15,0-8-17-15,31-15 13 16,19-19-12-16,8-14 12 15,-4-8-11-15,-5-13 12 16,10 0 3-16,-1-24 0 0,-9-15 0 16,-13-9 8-16,5-13-8 15,-10-8 15-15,-13-2-9 16,-18-4 29-16,0 7-15 16,0 8-17-16,0 14 30 15,-31 21-33-15,13 13 12 16,9 12-12-16,0 12-13 15,-23 47 13-15,23 27-1 16,0 17 1-16,9 0-9 16,0-14 9-16,18-15-4 15,32-17-45-15,17-17-112 16,9-14-181-16</inkml:trace>
  <inkml:trace contextRef="#ctx0" brushRef="#br1" timeOffset="23153">3819 3008 710 0,'0'0'169'15,"0"0"-116"-15,0 0 32 16,0 0-13-16,0 0-45 15,0 0 28-15,0 0-10 16,0 0 9-16,80-20 7 16,-80 20-50-16,-31 3 21 15,-27 8 19-15,-37 9-27 16,-30 0 31-16,-1 4-36 0,-13-2-12 16,13-5 16-16,1 1-12 15,40-7-11-15,17-6 0 16,37-2 11-16,13-3-26 15,18 0 15-15,0 0-40 16,0 0 5-16,0 0-43 16,31-3 30-16,-4-17-8 15,0-6-18-15,5-1 57 16,-5 0-2-16,4 4 19 16,-13 2-8-16,-9 5 15 15,0 2-7-15,-9 6 1 16,13 4 12-16,-13 4 10 15,0 0-10-15,0 0-9 0,0 0 20 16,-13 0-24-16,-32 12 0 16,-36 22 36-16,-13 15-36 15,-14 2 52-15,14 4-17 16,4-7-13 0,32-7 26-16,22-10-46 0,14-11 17 15,22-6-19-15,0-2 9 16,40 2-12-16,45-3 8 15,23 0-3-15,27-4 7 16,-19-2 3-16,-8 1-24 16,-32 5 7-16,-26 3-138 15,-33 1-10-15,-17-4-140 16,0 1-240-16</inkml:trace>
  <inkml:trace contextRef="#ctx0" brushRef="#br1" timeOffset="25261">485 3719 167 0,'0'0'341'16,"0"0"-175"-16,0 0-6 15,0 0-20-15,0 0-48 16,0 0 15-16,184-167-18 16,-166 129-33-16,-9 0 30 15,9-4-65-15,-18-3 19 16,0-10-4-16,0-14-23 15,9-10 0-15,-9 1 5 0,0 12-14 16,0 21 23-16,0 27-26 16,0 16 6-16,0 2-7 15,-9 0 0-15,-27 25 0 16,4 24-1-16,-3 13 16 16,21 13-25-16,5 2 10 15,9-2 0-15,0-4-3 16,0-14 15-16,9-8-12 15,14-12 0-15,-5-11 4 16,-10-9-21-16,15-12 17 16,-14-5 0-16,-9 0-9 15,27 0 19-15,4-11-10 16,14-20 0-16,4-9 12 0,10-4-19 16,-19 2 7-1,-4 7 0-15,-5 7 1 0,-4 8 12 16,-4 11-18-16,4 9 5 15,4 0-33-15,-4 0 30 16,13 23-21-16,-22 6 17 16,9 0-8-16,5-6 19 15,-14-7-4-15,13-7 0 16,-22-9 2-16,0 0-15 16,0 0 14-16,-9 0-1 15,18-5 10-15,4-21 9 16,-13-6-16-16,0 1-3 15,0-4 7-15,-9 4 2 16,0-3-3-16,0 6-6 0,-27 4 10 16,-13 4 6-1,13 11-13-15,-13 9-3 0,13 0-14 16,4 4-2-16,-4 33 16 16,5 8 0-16,13 4-2 15,9-1 16-15,0-4-14 16,31-10 0-16,19-9 1 15,8-10-18-15,-4-13 17 16,-5-2 0-16,10 0-6 16,-10-2 22-16,0-24-13 15,1-3-3-15,-14 1 5 16,4-1-12-16,-13 4 7 0,4 1 0 16,-22 8 0-16,9 2 15 15,-9 8-16-15,-9 6 1 16,23 0-11-16,-14 0 1 15,9 16-1-15,-1 2 6 16,-17-4-2-16,14-6-5 16,-14-4 9-16,0-4 3 15,0 0 0-15,0 0 3 16,0 0 0-16,-14-12-3 16,-12-5 0-16,-15 0 15 15,14 0-15-15,-13 0 0 16,13 5 4-16,-4 7-17 15,4 5 13-15,9 0-3 0,-14 0-1 16,23 34 2-16,-9 14 2 16,5 6 0-16,13 4 0 15,0-7-16-15,0-7 16 16,13-10 0-16,14-12-6 16,14-10 7-16,-14-9-13 15,13-3 9-15,-13 0 3 16,4-17 3-16,-13-12 3 15,0 1-6-15,-9-1 3 16,5 0 11-16,-5 4-5 16,-9 1-9-16,0 10 8 15,0 6-8-15,0 8 0 0,0 0 0 16,0 0-1 0,0 17-16-16,0 8 14 0,9 7 3 15,0-6 0-15,0-7-10 16,-1-4 10-16,15-6 0 15,-14-7-4-15,0-2 12 16,9 0-10-16,4-5 2 16,5-24 0-16,5-5 3 15,-6-3 3-15,-8 0-6 16,5 3 10-16,-14 1 5 16,9 8-6-16,-9 8-9 15,-9 9 0-15,9 8-14 16,4 0 14-16,5 8-5 15,0 20 0-15,14 9 0 16,-15-2-6-16,1-7 11 0,-9-8-9 16,-9-9-7-16,14-8 10 15,-14-3 6-15,0 0 2 16,0 0 9-16,0-3 6 16,0-15-17-16,0-6 0 15,-32 1 5-15,6 4 2 16,-6-2-7-16,-17 7 0 15,13 5 17-15,4 6-19 16,6 3 2-16,-6 0 0 16,14 21-16-16,0 18 22 15,9 7-6-15,9 0 0 16,0-1 8-16,0-4-22 16,36-9 14-16,5-16 0 0,-1-7-17 15,5-9 22 1,-5 0-5-16,1-25 5 0,-6-19 8 15,6-10 8-15,-14-9-6 16,-5-4-4-16,-13-15 30 16,-9-3-38-16,0-1 17 15,0 3-13-15,-22 12 5 16,-5 22 1-16,-5 17-13 16,14 27 0-16,18 5-11 15,0 46 1-15,0 39 10 16,18 27 0-16,54 5 19 15,-5-8-39-15,28-18 18 0,3-19-53 16,-3-21-8 0,12-23-114-16,-8-22-163 0,-14-6-533 15</inkml:trace>
  <inkml:trace contextRef="#ctx0" brushRef="#br2" timeOffset="118589">0 4480 134 0,'0'0'302'0,"0"0"-226"0,0 0-26 16,0 0-26-16,0 0 20 15,0 0-40-15,-9 12 27 16,18 5 38-16,18-3-34 16,14 0 23-16,-1 1 5 15,27-4-32-15,1-2 35 16,26-4-38-16,23-1-5 15,49-4 14-15,44 0-36 16,51-15 29-16,21-8-27 16,28 0 10-16,8 6-14 15,-8 0 1-15,-9 5 0 0,-23 7-3 16,5-4 18-16,26 0-15 16,37-5 0-16,62-6 1 15,27 0-4-15,41 0 3 16,4 3 0-16,13 0-6 15,1 0 16-15,-10 0-10 16,-8-3 0-16,-5-8 10 16,5-4-22-16,17-5 21 15,-8-4-9-15,-1 5 23 16,-3 4-14-16,3 1 8 16,19 5-15-16,8 0 5 15,14 6-5-15,-13-3-2 0,-10 3 0 16,-17-2 2-16,-10-5 16 15,-22 1-14-15,10-1-4 16,-28-2 2-16,-18 3-17 16,-40 6 15-16,-18 3 0 15,-32 5-3-15,-26-2 22 16,9 0-19-16,-1 0 0 16,1-4 3-16,17-2-16 15,-8-3 13-15,4-5 0 16,-13-4-8-16,-14 1 26 15,-14 2-18-15,-21 3 0 16,-10 6 3-16,0 4-10 16,0 4 7-16,10 1 0 0,21 5-5 15,19 0 16-15,-1 0-11 16,10 0 0-16,0-4 2 16,-1 0-14-16,-31 2 13 15,-8 2-1-15,-15 1 0 16,-35 1 15-16,-18 2-15 15,-18-1 0-15,9 3 2 16,-9 0-16-16,22 0 14 16,5 0 0-16,5 12-1 15,-14-7 13-15,-19 1-12 16,-30-6 0-16,-45 0 0 16,-32 0-10-16,-36 0 11 0,-22 0-1 15,-18 0 0-15,0 0-13 16,-36 0-148-16,-62 0-227 15</inkml:trace>
  <inkml:trace contextRef="#ctx0" brushRef="#br2" timeOffset="120334">543 5518 422 0,'0'0'201'0,"0"0"-71"0,0 0 30 15,0 0-51-15,0 0-25 16,0 0-27-16,0 0-47 16,-49-54 7-16,116 25-17 15,10 1 0-15,30-1 0 16,-13 4 16-16,5 4-16 15,-41 10 0-15,-22 8-15 16,-36 3-42-16,0 0-84 0,0 0 14 16,-27 0 10-1,-22 14 6-15,-9 4-7 0,13-4 40 16,4-3 58-16,10-2 20 16,13-6 11-16,0 0 28 15,18-3 104-15,-9 9-22 16,-13 7-17-16,-5 13-27 15,-5 14-15-15,15 16 32 16,-1 10-50-16,9 9 2 16,-5 5 37-16,14 0-77 15,0-4 24-15,0-4-17 16,0-18 4-16,0-11-12 16,0-17-5-16,0-13 0 15,0-10-13-15,0-3 23 0,0-3-10 16,0 0 17-16,-9-21-2 15,-9-9-18-15,0-5 3 16,9 3 0-16,-13 14-17 16,13 5 27-16,9 11-10 15,0 2 0-15,0 0 3 16,0 0-19-16,0 0 6 16,0 0 10-16,0 2-24 15,18 4 12-15,13-6 6 16,28 0 0-16,-1 0 12 15,18-21 11-15,-9-4-17 16,-17 0 0-16,-14 1 2 16,-5 1 18-16,-13 1-20 15,-18 4 13-15,0 4-2 16,0 9 22-16,0 5-22 0,0 0-10 16,0 0-1-16,0 0-7 15,9 11 7-15,5 12-6 16,3 6 17-16,1 0-17 15,14-4 6-15,-14-2 0 16,0-8-12-16,-9-7 17 16,4-6-5-16,-4-2 0 15,0 0 8-15,0 0-19 16,9-10 11-16,4-8 0 16,-4-2 1-16,-9 11 8 15,0 3-9-15,-9 4 0 0,23 2 5 16,-5 0-24-16,0 0 19 15,13 0 0-15,-4 0-16 16,4 0 22-16,-4 6-6 16,5-4 0-16,-5-2 7 15,-9 0-21-15,-9 0 14 16,13-26 0-16,-13-15 7 16,9-15 4-16,-9-7-11 15,-9-5 0-15,0 0 14 16,0 6-9-16,0 12-5 15,0 22 0-15,-9 13 22 16,0 12-12-16,9 3-4 16,0 20-6-16,0 35-3 0,0 13-10 15,0 9 13-15,0-3 0 16,31 1-9 0,-4-13 9-16,5-7-20 0,4-14-91 15,-5-12-162-15,-13-19 59 16,0-10-71-16,-9 0-32 15</inkml:trace>
  <inkml:trace contextRef="#ctx0" brushRef="#br2" timeOffset="122143">1517 5810 168 0,'0'0'158'16,"0"0"-30"-16,0 0-26 0,0 0-5 16,0 0-12-1,0 0-73-15,-135-40-12 0,167 42-17 16,44 10 17-16,9-12 13 15,23 0-12-15,-14-2 24 16,-13-22 3-16,-36 5-24 16,-5-4 38-16,-22 2-17 15,-18-2 35-15,0 1 4 16,0 2-51-16,-27 0 26 16,-13 8-14-16,13 6-16 15,-5 6 11-15,6 0 1 16,8 9-20-16,-5 22-2 15,14 15 1-15,0 5 0 16,9-2 0-16,0-3 13 16,0-9-21-16,41-11 8 0,3-9 0 15,6-12-9-15,17-5 5 16,0-2 4-16,1-30 0 16,-10-2 2-16,-18-3 11 15,-13 5-13-15,-13 4 0 16,-5 3 3-16,-9-1 8 15,9 4-11-15,-9 7 0 16,0 5 13-16,9 9-23 16,22 1 10-16,-4 0-12 15,13 7-6-15,-4 22 5 16,-4 3 13-16,-5 2 0 16,4 3 12-16,-13 6-27 0,0-3 15 15,-9 2 0-15,22-7-4 16,-22-3 11-16,23-9-7 15,-14-7 0 1,0-4 9-16,13-9-18 0,-13 1 9 16,0-4-6-16,4 0-4 15,-4-4 7-15,9-21 3 16,-4-13 1-16,-14 1 16 16,9-6-17-16,0 3 0 15,-18 11 0-15,0 12 10 16,0 12 3-16,0 1-13 15,0 4 0-15,0 0-8 0,13 0-5 16,-4 0-3 0,0 15 16-16,0 8-10 0,9-3 20 15,4-1-10-15,-13-1 0 16,9-7 8-16,-9-2-14 16,0-3 6-16,5-3 0 15,-5-3-14-15,0 0-6 16,0 0 14-16,9 0-10 15,4-18 32-15,-4-1-16 16,-9-1 0-16,9 5 0 16,-5 4-7-16,-4 8 14 15,0 3-9-15,0 0 2 16,0 0-27-16,23 11 15 16,-23 12 12-16,8 4 0 15,6-5-11-15,-5-3-50 0,0-4-7 16,0-4-7-16,4-7-61 15,-4-4 75-15,-9 0 15 16,14 0 46-16,-23 0 22 16,9-18-22-16,-9-2 15 15,8 3 5-15,-8 5-20 16,9 8 30-16,-9 0-30 16,9 4 4-16,0 0-8 15,14 0-6-15,4 0 10 16,4 0 0-16,5 0 11 15,13 0-9-15,-22-12-2 16,14-4 0-16,-23 4-4 0,-5-5 17 16,-13 3-12-16,0-4 18 15,0-2-15 1,-13 2 39-16,-23 5-19 0,-5 5-16 16,14 8 44-16,5 0-51 15,4 0 6-15,9 11-7 16,9 21-14-16,0 2 2 15,27 0 12-15,22-9 0 16,1-7 0-16,-1-7-50 16,-4-11 5-16,4 0 22 15,1 0 23-15,-10-20 7 16,-4-3-7-16,-5 0 0 16,-4 3 13-16,-4 6-5 15,-23 6-6-15,9 4-2 0,0 4 9 16,-9 0-20-16,9 0-2 15,0 0-2-15,-9 12 13 16,9 0-25-16,-9-4 27 16,9-2 0-16,-9-6-13 15,0 0 13-15,0 0 1 16,0 0 59-16,-9-6-5 16,-9-5-23-16,-9 2 13 15,4 3 0-15,5 4-43 16,9 2 6-16,-13 0-8 15,22 2-14-15,0 18 10 16,0 6-27-16,0-1 31 16,0-1-8-16,0-8-33 0,31-3 6 15,-4-8 5-15,-4-5 9 16,-5 0 18 0,9 0 3-16,4-29 1 0,-4-14 4 15,-5-5 7-15,-4-12 3 16,0-3-9-16,-18-4 23 15,0 3 41-15,0 1-27 16,0 6 28-16,-9 14-40 16,-9 14-6-16,9 14 42 15,9 13-65-15,0 2 1 16,0 17-6-16,0 35-34 16,18 19 37-16,9 14 0 15,5 2 6-15,8-10-11 0,-13-9 5 16,13-14 0-1,-22-14-8-15,9-13-64 0,-4-14-28 16,-5-13 50-16,13 0 32 16,-13-19 13-16,9-24 10 15,4-6-5-15,-13 1 36 16,0 1-19-16,-4 13 27 16,-5 15-6-16,-9 10-12 15,9 9 3-15,-9 0-29 16,8 37-39-16,1 14 24 15,0 12 22-15,0-6-7 16,5-2 0-16,4-9-11 0,9-12-60 16,4-10-27-1,-13-17-75-15,0-7-210 16</inkml:trace>
  <inkml:trace contextRef="#ctx0" brushRef="#br2" timeOffset="122290">4644 5564 454 0,'0'0'108'0,"0"0"17"16,0 0-44-16,0 0-38 15,0 0-43-15,0 0-44 16,-58-20-84-16,85 55-43 16</inkml:trace>
  <inkml:trace contextRef="#ctx0" brushRef="#br2" timeOffset="122854">5048 5760 525 0,'0'0'181'0,"0"0"-41"0,0 0-75 15,0 0 4-15,0 0-3 16,0 0-66-16,-175-108-9 15,157 112 6-15,9 29-16 16,9 11 6-16,-9-1-2 16,9-3-16-16,0-6 0 0,0-3-61 15,9-5 7-15,9-9-25 16,0-9-27-16,13-8 58 16,-13 0 0-16,-9 0 61 15,14 0 13-15,-14 0 10 16,0-8 9-16,0 2 6 15,0 4-16-15,13 2-2 16,-4 0-2-16,-9 0-2 16,9 0-1-16,4 11 5 15,-13-6-2-15,9-5 0 16,-9 0 1-16,23-8 50 16,4-32 24-16,4-11-29 15,0-12 55-15,-22-9-55 0,0-11 61 16,-18-5-26-16,0-12-20 15,-9 3 14-15,-27 8-49 16,-13 20 10-16,18 26 1 16,13 23-15-16,18 18 28 15,-9 2-50-15,0 42-46 16,9 33 42-16,-14 28-2 16,14 3 6-16,0-4 0 15,0-7 17-15,14-18-35 16,13-12 14-16,4-16-158 15,-22-20-14-15,9-18-80 16,-18-11-112-16</inkml:trace>
  <inkml:trace contextRef="#ctx0" brushRef="#br2" timeOffset="123178">5088 5646 238 0,'0'0'183'0,"0"0"-78"15,0 0-18-15,0 0-87 16,0 0 0-16,0 0-6 15,104-33 10-15,-33 21-4 16,-17 0 2-16,5-2 8 16,-19 0-5-16,-13 3-5 15,-5-1 7-15,5 1 18 16,-18-4-7-16,5-1 30 16,-5-5 38-16,-9 4-51 0,0-3 40 15,0 9-12 1,0-1-52-16,0 10 28 0,-23 2-36 15,5 4 9-15,-9 43-11 16,-4 10 17-16,13 9-15 16,18-11-3-16,0-8 0 15,0-7-3-15,36-11 12 16,13-5-18-16,-8-10 2 16,8-14-139-16,-4 0-98 15</inkml:trace>
  <inkml:trace contextRef="#ctx0" brushRef="#br2" timeOffset="124903">6713 5023 715 0,'0'0'112'0,"0"0"-11"16,-32-205-16-16,32 159-19 0,0 17 3 16,0 18-43-1,0 8-19-15,0 3 0 0,-9 0-7 16,-27 29-25-16,-22 22 18 15,-9 15 14-15,-14 8 5 16,36 0-12-16,14 7 0 16,31 1-8-16,0 5 13 15,58-4-5 1,18-12 0-16,14-2 13 0,-14-10-24 16,-8-7 11-16,-10-3 0 15,-18-7-17-15,-22-6 18 16,-9-6-1-16,-9-10 0 15,0-3-8-15,0-2-7 16,-49-4 1-16,-9 0 14 16,-19-5-5-16,1-3-30 0,0-3-72 15,26 0-19-15,32-12-33 16,18-31 73-16,0-16-12 16,68-18 35-16,26-15-109 15,5 0 157-15,-14 7 15 16,-18 5 15-16,-17 8 65 15,-24 9 57-15,-12 12-24 16,-5 8-35-16,-9 9 29 16,0 13-27-16,0 13 5 15,0 8 0-15,0 3-85 16,0 43-5-16,9 22-6 16,9 18 11-16,-9 3 25 15,4-4-10-15,-4-7-15 0,0-10 0 16,0-11 15-16,9-14-14 15,-9-18-1-15,-9-12 0 16,0-13-11-16,0 0-6 16,0-9 0-16,-9-26-57 15,-18-5 27-15,-13-2 36 16,4-2-23-16,-4 10 25 16,-1 6-8-16,23 11 33 15,18 7-16-15,0 6 3 16,0 4 11-16,0 0-25 15,32 0 11-15,12 0 0 16,24 0-1-16,-1 2 19 16,23-2-15-16,-14 0 14 0,0 0-12 15,-26 0 25-15,-19-6-25 16,-22 1 16-16,-9-7 60 16,0-2-60-16,0-3 33 15,0-6-24-15,-22 6-28 16,4 8 41-16,9 4-29 15,0 5-13-15,9 0-2 16,0 23-12-16,0 13 13 16,0 13 0-16,36 0 18 15,13-9-23-15,0-6 5 16,10-14 0-16,-10-11-15 16,0-9 16-16,-13 0-1 15,-4-6 3-15,-5-17 13 0,-18-3 1 16,0-2-10-16,-9 5-3 15,0 3 58-15,0 6-49 16,-9 8 42-16,9 6-37 16,0 0-1-16,-9 6-34 15,0 39 6-15,9 15 11 16,-9 9-2-16,9 6 13 16,0-1-11-16,0-3 0 15,0-5 12-15,0-9-20 16,0-14 8-16,0-17 0 15,9-12-6-15,-9-11 22 16,0-3-16-16,0 0 33 0,0-9-3 16,0-31 71-16,0-11-96 15,0-24 9-15,0-2-25 16,-18-12 26-16,-5-8-15 16,-4 3 0-16,9 5 11 15,-4 15-32-15,13 20 21 16,0 22 0-16,9 21-18 15,9 11-26-15,40 0-9 16,28 26 46-16,-1 22-10 16,-18 10-8-16,-8-1 7 15,-32-3-57-15,-5-8 62 16,-13-9-52-16,0-12 32 16,0-4-3-16,0-14-3 15,0 0 28-15,0-7 7 0,0 0 4 16,0 0-19-16,0 0 32 15,0 0-13-15,9 0 3 16,27-17 13-16,4-16-1 16,19-14-15-16,-10-2 0 15,-13 4 5-15,4-4 15 16,-13 3-10-16,-18 12 20 16,5 11-28-16,-14 9 70 15,0 8-43-15,0 3-28 16,-32 3 21-16,14 0-14 15,-13 0-8-15,13 3 0 16,18 17-7-16,0 11-8 16,0 3 15-16,40 4 0 0,19-1-1 15,-1-3 13-15,0-2-12 16,-4-3 0-16,-5-7 10 16,-8-2-20-16,-14 1 10 15,-5-5 0-15,-22 2-9 16,0-1 9-16,0-1 0 15,-13 1 0-15,-41-2 8 16,-18-4-6-16,5-7-2 16,-18-4-25-16,8 0-48 15,-4 0-131-15,14-17-94 16,0-14-370-16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27:43.2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 69 475 0,'0'0'176'0,"0"0"-6"16,0 0-70-16,0 0 25 15,0 0-15-15,0 0-33 16,0 0 13-16,-9-69-62 16,9 69-21-16,0 23-1 15,0 28 15-15,-9 20-19 0,0 7 5 16,0 0 10-16,0-5-19 15,-4 0 2-15,13-8 0 16,0-8-9 0,0-14-51-16,31-18-122 0,28-18-151 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27:45.0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135 212 559 0,'0'0'87'0,"0"0"43"0,0 0-8 16,0 0-2-16,0 0 5 16,0 0-63-16,-41-152-27 15,41 137 15-15,18 1-47 16,23-1 15-16,-1 5-18 15,18 7 11-15,-13 3-17 16,-4 0 6-16,-10 0-1 16,-22 26-15-16,9 5 3 15,-18 12 13-15,0 5 0 16,-18 7-36-16,-40-3 31 16,-32-4-20-16,14-5 3 0,-1-13 17 15,28-9-21 1,22-9 26-16,27-10 0 0,0 2 4 15,9-4-22-15,67 0 16 16,41 0 2-16,27-15-7 16,13-5-64-16,-41 3-150 15,-30 6-253-15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27:47.0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50 152 450 0,'0'0'195'0,"0"0"-79"15,0 0 11-15,0 0-31 0,0 0-35 16,0 0 10-16,27-122-44 16,22 109-26-1,27 5 9-15,14 6-8 0,-5 2-2 16,-17 0 0-16,-19 0 10 16,-31 2-15-16,4 10 5 15,-13 2-12-15,-9-1 6 16,0 3-20-16,0-2 3 15,-9 0 12-15,-31 3-29 16,-9 0 38-16,-10 0-7 16,1 1 3-16,22-4 0 15,5-6-18-15,22-2 8 16,9-3 14-16,0 0-7 0,0-1-1 16,18 2 4-1,22 1 6-15,9 1 1 0,-8 3 4 16,-14 2-5-16,0 7 0 15,-5 1 4 1,-4-1-6-16,-18 2 2 0,9-5 0 16,-9 1-14-16,0-5 10 15,-49 4 4-15,-19-4-2 16,-17-2 10-16,0-3-20 16,-5-6-4-16,23 0-116 15,8 0-117-15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6:14.3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 60 274 0,'0'0'159'16,"0"0"-50"-16,0 0-13 15,0 0-15-15,0 0-23 16,0 0-42-16,-12 5 3 16,12-2-19-16,0 0 4 15,6-3-6-15,25 3 5 16,20-3-1-16,17 2-2 0,17 2 5 16,13-2-7-16,3 0 2 15,-4 4 0 1,-7 0 13-16,-18-3-11 0,-7-3 13 15,-22 0 4-15,-13 0 2 16,-15 0 17-16,-9 0-10 16,-2 0 0-16,-4 0 38 15,0-9-35-15,0-5-11 16,0 3-17-16,-31-2 8 16,-14 2-12-16,-5 3 1 15,-1 0 0-15,11-1 2 16,6 4 0-16,13-1-2 15,11 3 0-15,10 1 6 0,0 2-9 16,0 0 3 0,0 0 0-16,0 0-7 0,0 0 3 15,0 0-5-15,47 5 9 16,17 15 0-16,15-1 0 16,-2 0 0-16,-4 2 0 15,-9-1-1-15,-21-1 1 16,-19-3 0-16,-12 4 0 15,-12 2-33-15,0 6-103 16,-73 4-97-16,-22 4-426 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27:48.9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 19 323 0,'0'0'142'0,"0"0"-26"15,0 0 9-15,0 0-38 16,0 0-8-16,0 0-49 15,0-23-14-15,0 23 8 16,0 0-15-16,0 23-4 16,0 5 24-16,0 4-27 15,0 5 37-15,0 0-33 16,0-3-5-16,9 0 10 16,9-2 0-16,0-6-11 0,4-9 0 15,-4-6 10-15,14-8-8 16,3-3 1-16,-3 0 0 15,13-17 39-15,-5-8-7 16,1-7 18-16,-15 1-8 16,-8 2-20-16,-4 6 34 15,-5 14-38-15,-9 3 1 16,0 6-2-16,0 0-20 16,0 0-2-16,0 32-5 15,0 13 7-15,-32 8-6 16,23 0 6-16,-8 5 0 15,8-1-3-15,0 7 3 16,9-8-104-16,0-7-221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28:46.27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26285 3317 679 0,'0'0'207'0,"0"0"-50"15,0 0-53-15,0 0 4 0,0 0-22 16,0 0-46-16,0 0 17 16,-117-34-45-16,117 34-1 15,0 0-11-15,58 0-5 16,68-4 5-16,76-1 11 16,90-6 2-16,76-9-10 15,58-3-3-15,18-5 0 16,-9-4 7-16,-49 6 1 15,-45 3-8-15,-81 0 0 16,-58 6 7-16,-45 1-22 16,-54 3 19-16,-31 5-4 15,-36 1 2-15,-18 2 2 16,-18 5-4-16,0-2 0 0,0 2-21 16,-36 0-22-16,-40 0-76 15,-32 22-38-15,-35 4-130 16,-23-3-267-16</inkml:trace>
  <inkml:trace contextRef="#ctx0" brushRef="#br0" timeOffset="1344">25984 3449 593 0,'0'0'155'16,"0"0"-73"-16,0 0 35 16,0 0-31-16,0 0-24 15,0 0-21-15,41-46-29 16,-32 41 20-16,-9 1-21 16,9 0 4-16,-9 4 39 15,0-7-15-15,9-2 28 0,-9 1-7 16,13-10-45-1,5 4 26-15,-9 3-24 0,9-1-17 16,-9 4 16-16,13 2-11 16,-13 3-5-16,-9 0 1 15,0 3 14-15,0 0-13 16,0 0-2-16,0 0 0 16,0 0-11-16,0 0 11 15,0 0 0-15,0 3-3 16,9 26-8-16,9 14 11 15,5 7 10-15,3 8-7 16,6 11 21-16,-5 8-22 16,-9 11 9-16,22 9 15 15,-13 4-21-15,13 10 13 16,-8 9-18-16,-5 6 7 0,-9-9-1 16,-5-2-5-16,-13-9-1 15,0-9 6-15,0-3 9 16,18-12-5-16,-9-24-10 15,0-20 9-15,0-19-12 16,0-13 3-16,-9-6 0 16,13 0 4-16,-13 0 9 15,0 0-10-15,18 0-3 16,41-6 9-16,57-30-8 16,37-5-1-16,49-10 0 15,13 8 1-15,5 3 10 16,22 9-13-16,1 2 2 0,39 6-7 15,19 6-3-15,9 3 10 16,17 2 0-16,-17 4-9 16,-1-1 8-16,-8 6 1 15,-14 3 0-15,-4 0 8 16,-14 0-17-16,-36 0 9 16,-40 0 0-16,-36 0-1 15,-54-4 10-15,-35 2-9 16,-28-3 0-16,-31 5 7 15,0-3-16-15,-9 3 9 16,0 0 0-16,0 0 8 16,0-3 4-16,0-6-12 15,0 4 0-15,0-9 11 16,0 2-17-16,-9-8 6 16,0 3 0-16,9-15-6 0,-18-2 17 15,9-9-11-15,-4-8 0 16,-5-26 6-16,9-18-12 15,-9-14 6-15,4-16 0 16,-13 2-4-16,1 11 11 16,-6 12-7-16,5 18 0 15,-4 9 6-15,4 16-14 16,-5 4 8-16,14 7 0 16,1-3-3-16,-15 3 10 15,14 3-7-15,-13 9 0 0,4 9 1 16,-22 1-16-1,-28 7 15-15,-30 6 0 0,-37 0-15 16,-22 7 8-16,-9 4 7 16,4 0 0-16,14 0-23 15,23 0 20-15,8 23-60 16,19 15-55-16,-10 7-54 16,-18-2-224-16</inkml:trace>
  <inkml:trace contextRef="#ctx0" brushRef="#br0" timeOffset="1868">28219 3068 637 0,'0'0'284'0,"0"0"-103"0,0 0-8 15,0 0-84-15,0 0-13 16,0 0-34-16,0 17-40 16,9 37 46-16,4 21-2 15,14 14-33-15,0 11 30 16,4 14-35-16,-4 15 27 16,-4 12-15-16,-5 15-15 15,-9 4 22-15,-9-5-27 16,0-10 0-16,0-30 2 15,0-30 10-15,0-22-12 16,9-26 0-16,0-19 7 16,13-12-10-16,-22-6 3 15,0 0 0-15,0 0-4 0,9-9 4 16,18-25-33-16,-5-12-51 16,-13-3-56-16,0 3-9 15,-9 7-184-15,0 4-211 16</inkml:trace>
  <inkml:trace contextRef="#ctx0" brushRef="#br0" timeOffset="2520">27088 3886 364 0,'0'0'233'16,"0"0"-82"-16,0 0 1 15,0 0-30-15,0 0 5 16,0 0-40-16,0-83-6 15,0 83-1-15,0 0-31 16,0 0 4-16,0 0-31 16,0 0-13-16,0 0-5 0,0 0-4 15,0 17 0 1,0 9 0-16,0 11 1 0,0 9 7 16,0 2-8-16,0 0 0 15,0-1-7-15,0-7 12 16,0-9-5-16,0-8 0 15,0-14 9-15,0-4-18 16,9-5 9-16,31 0 0 16,19 0-2-16,8-5 3 15,0-19-1-15,-8 8 3 16,-1-2 8-16,-31 1-11 16,4-5 0-16,-13-2 5 15,-18 5-1-15,0-5 2 16,0 8-3-16,0-2 35 15,0 4-32-15,0 5 24 16,0 7-7-16,0 2-19 0,0 0 23 16,0 0-27-16,0 0 0 15,0 0 0-15,0 14-18 16,0 29 18-16,0 8-3 16,0 15 12-16,27 14-15 15,5-3 6-15,-15 12-3 16,6-6-16-16,-5 0-92 15,-9-15-84-15,0-5-195 16</inkml:trace>
  <inkml:trace contextRef="#ctx0" brushRef="#br0" timeOffset="3938">29004 4112 430 0,'0'0'410'0,"0"0"-279"15,0 0-2-15,0 0 0 16,0 0-49-16,0 0-18 0,-67-146-23 15,67 126-37-15,0 6 30 16,0 2-31-16,0 4 4 16,17 2-7-16,-8 6 5 15,14 0-6-15,4 0 2 16,0 26-4-16,4 17-8 16,-13 7 10-16,-9 11 3 15,-9-4-8-15,0-2 13 16,0-10-6-16,0-16 1 15,0-18-5-15,0-5-6 16,13-6 12-16,-13 0-1 16,9-6 22-16,0-22-17 15,0-13 0-15,9-7-5 16,14 4 5-16,-14 2 0 0,0 11-5 16,-5 7 0-16,-4 10 10 15,-9 12 0-15,9 2-10 16,-9 0 0-16,0 0-4 15,9 0-8-15,9 2 1 16,13 22 11-16,-13 7-4 16,14-5-3-16,-14-3 6 15,0-3-2-15,4-5-16 16,-13-14 12-16,0-1-7 16,9 0 14-16,-9 0-7 15,13-8 21-15,-4-18-14 16,9 1 7-16,-4-13-2 0,-5 7 14 15,-9-3-7-15,9-1-1 16,-18 7 15-16,0 2-17 16,0 9-5-16,0 10 12 15,0 6-15-15,0 1 6 16,0 0-7-16,0 8-23 16,0 27 22-16,13 7-5 15,5 7 6-15,0-15 0 16,4-3 5-16,5-2-12 15,-9-10 7-15,5-12-1 16,4-1-12-16,-9-6 13 16,13 0 0-16,-4 0 3 15,-5-20 4-15,-4-3 5 0,0-3-12 16,-9-5 0 0,5 5 14-16,-5-6-9 0,-9 9 15 15,0 9-1-15,0 3-13 16,0 8 21-16,0 3-27 15,0 0 0-15,0 0-6 16,0 0 5-16,0 0 1 16,0 0 0-16,0 6-19 15,0 25 11-15,9 7 8 16,0 1 0-16,8-10-2 16,6-6 5-16,-5-6-3 15,13-11 0-15,-13-6 0 0,9 0-3 16,5-3 3-1,-6-23 0-15,15-9 6 0,-14-1 2 16,13-7-8-16,-22-3 8 16,-9-5-3-16,-9-7 12 15,0 2-16-15,0-14 2 16,0 7 7-16,0 12-4 16,-18 17-5-16,9 22 15 15,0 7-11-15,0 5 19 16,9 0-24-16,-22 5-23 15,13 35 20-15,-9 17-6 16,0 18 9-16,4 0 0 16,14-2 11-16,0 2-14 15,0-6 3-15,32-10 0 16,-5-4-11-16,13-21 9 0,1-9 2 16,-15-13-2-16,1-12 5 15,14 0-3-15,-1-14 0 16,-13-26 1-16,13-12 3 15,-13-11 2-15,5-2-6 16,-23-10 3-16,-9 1 6 16,0 6 1-16,-18 1-10 15,-23 25 1-15,23 13 5 16,-4 18 1-16,13 11-7 16,0 0 0-16,-9 26-23 15,-4 30 22-15,13 22-7 16,9 8 16-16,0-3-19 0,58-9 11 15,9-3 0 1,23-10 0-16,-5-19-11 0,-17-5-34 16,-28-10-90-16,-22-10-166 15,-18-12-356-15</inkml:trace>
  <inkml:trace contextRef="#ctx0" brushRef="#br1" timeOffset="-27158">3438 3360 567 0,'0'0'156'16,"0"0"-17"-16,0 0-38 15,0 0-30-15,0 0-71 16,0 0 28-16,224-8-28 16,-40 8 35-16,36 0 31 15,32-10 7-15,-1-4-27 16,14 0-12-16,-37 1 9 15,-12-3-42-15,-32 5 9 16,-41 0-10-16,-26-1 6 0,-41 4-2 16,-35 5-4-16,-23 3-4 15,-18 0-32-15,0 0-142 16,-27 0-36-16,-32 11-118 16</inkml:trace>
  <inkml:trace contextRef="#ctx0" brushRef="#br1" timeOffset="-26048">3438 3474 189 0,'0'0'378'0,"0"0"-183"16,0 0-26-16,0 0-33 15,0 0-10-15,0 0-53 16,-9-63 3-16,9 63-19 15,0 0-33-15,0 0 9 16,0 4-33-16,0 30 2 16,0 23 16-16,9 11 8 15,0 18 8-15,14 15-12 0,-5 1-19 16,-1 10 21 0,6 5-21-16,-5 3-1 0,0-3 2 15,-9-11 2-15,13-15-6 16,-4-30 0-16,14-22 5 15,-14-7-12-15,8-21 7 16,15-2 0-16,-1-3-4 16,14-6 6-16,45 0-2 15,26 0 2-15,41 0 4 16,18-20-9-16,36-9 3 16,22-3-12-16,1-2 11 15,-19 3-26-15,-22 4 13 16,-9 1 14-16,-27 10-7 0,-22 8 7 15,-10-4 0 1,-26 6 2-16,-1 3-8 0,-12-2 7 16,12-1-1-1,-21-2 0-15,-6 1 8 0,-35 2-11 16,-4 2 3-16,-23 3 0 16,-18-3-7-16,0 3 11 15,0 0-4-15,0-5 17 16,0-13-12-16,0-4 25 15,0-10-16-15,0-5-11 16,0-13 34-16,0-6-34 16,0-5 9-16,0-7-4 0,-18-3-2 15,0-6 5 1,-23-6-8-16,1 0 1 0,-18-3 14 16,-1 6-17-16,-8 12 2 15,-9-4 4-15,8 6 2 16,-8 6-3-16,18 6-6 15,8 6 7-15,10 5-6 16,22 6-1-16,0 5 0 16,9 9 1-16,0 7 8 15,9 3-9-15,0 5 0 16,-13 5 7-16,13-1-10 16,-9-1 3-16,-9-3 0 15,-23-4-5-15,-17 7 0 16,-45 5 5-16,-23 0 0 15,1 30-6-15,-14 14-6 0,26 4 7 16,6 1-37-16,30-3-9 16,37-9-79-16,31-5-76 15,9-7-145-15,0-1-432 16</inkml:trace>
  <inkml:trace contextRef="#ctx0" brushRef="#br1" timeOffset="-25701">4878 3260 501 0,'0'0'260'15,"0"0"-96"-15,0 0-13 16,0 0-14-16,0 0-73 16,0 0-31-16,-27 29-23 15,27 36 46-15,0 21 22 16,0 7-35-16,0 8-17 16,9 2 12-16,0-3-33 15,0-3 12-15,23-11-17 16,-14-9 8-16,-9-11-1 15,22-15-7-15,-13-7-16 16,-9-13-38-16,0-14-113 0,-9-3-87 16,0-14-132-16</inkml:trace>
  <inkml:trace contextRef="#ctx0" brushRef="#br1" timeOffset="-25451">4232 3662 703 0,'0'0'214'0,"0"0"-41"15,0 0 16-15,0 0-84 16,0 0-81-16,0 0-7 0,-40 35-10 16,71 22 39-1,10 3-19-15,-14 1-23 0,13 2 16 16,-4-4-20-16,-5 10-4 15,5-9-45-15,14 3-154 16,-1-5-230-16</inkml:trace>
  <inkml:trace contextRef="#ctx0" brushRef="#br1" timeOffset="-24570">6574 3565 512 0,'0'0'192'15,"0"0"-12"-15,0 0-51 16,0-199-11-16,0 141-38 16,0 1-54-16,0 3 19 15,0 11 8-15,9 3-34 16,18 11 11-16,5-1-23 15,4 2 5-15,13 3-10 16,27 0 9-16,23-4-11 0,27 6 0 16,17 6 0-16,14 5-6 15,-13 12 8-15,4 0-2 16,-5 4 0 0,1 24 8-16,13 7-8 0,-4 1 0 15,4 5 2-15,-14-4-7 16,-17-3 5-16,-10-8 0 15,-30-6 0-15,3-9 9 16,-30-9-5-16,-14-2 3 16,-23 0-4-16,-13 0 37 15,-9 0-9-15,0-18 19 16,0-15-16-16,0-1-28 16,-40-9 1-16,-10 3-7 0,-4-3 9 15,-17 4 1-15,17-1-10 16,-18 3 0-16,5 8-4 15,22 9 13-15,13 7-9 16,15 8 0-16,17 5 5 16,0 0-17-16,17 4-3 15,60 25 11-15,21 5-11 16,28 3 24-16,-9-1-9 16,-10 7 0-16,-12 0 4 15,-19-3-10-15,-18 3 6 16,-26-9 0-16,-23 7-7 15,-9-1 11-15,-18 5-7 0,-41 4 3 16,-8-1-116-16,-5 4-85 16,27-2-217-16</inkml:trace>
  <inkml:trace contextRef="#ctx0" brushRef="#br1" timeOffset="-24118">10289 3077 501 0,'0'0'158'15,"0"0"-36"-15,0 0 7 16,0 0-22-16,0 0-28 16,0 0 18-16,-139-66-42 15,171 60-55-15,84 0 9 16,68-5 5-16,86-6 28 15,66-14 5-15,54-9-45 16,-4-1 26-16,-18 1-27 0,-58 6 2 16,-77 5 19-16,-80 10-14 15,-55 7 29-15,-53 4-32 16,-22 8 4-16,-23 0-18 16,0 0 3-16,-81 0-73 15,-31 23-12-15,-45 11-155 16,-27 1-69-16,-9 1-122 15</inkml:trace>
  <inkml:trace contextRef="#ctx0" brushRef="#br1" timeOffset="-23158">10106 3123 509 0,'0'0'215'0,"0"0"-47"16,0 0 9-16,0 0-60 15,0 0-15-15,0 0-40 16,0-35-55-16,0 73 5 15,0 18 5-15,17 27 38 16,1 9-15-16,0 11-29 16,-18 17 6-16,0 15 5 15,0 5-21-15,0 8 14 16,0-1-15-16,23-22 0 16,4-22-5-16,13-26 8 0,9-32-3 15,-4-16 0-15,36-15-3 16,13-14 1-16,54 0 2 15,36-32 0-15,45-16 0 16,54 2-6-16,17 1 3 16,37 5 1-16,-19 9-13 15,-8 2 12-15,-27 4 0 16,-32-1 3-16,-9 3-10 16,-31 0 12-16,-18-2-2 15,-18 4 0-15,-31 7 8 16,-19-1-8-16,-17 7 0 15,-32-4 0-15,-17 4-6 16,-10 5 9-16,-31 0-3 0,4-3 0 16,-13 4 5-16,-9-5-5 15,9 2 7-15,-9-6-7 16,9-13 22-16,0-1-18 16,-9-9 1-16,0-6 11 15,0-3-14-15,0-14 24 16,0-1-8-16,0-16-13 15,-9-9 17-15,-9-3-22 16,9-2 3-16,-13-9 5 16,4-1 3-16,-9-1-4 15,-4 1-7-15,-10 7 7 16,-13 2 6-16,-4 9-12 0,-23 8 3 16,-13 12 0-16,4 12 7 15,5 14-11-15,9 10 0 16,0 10-1-16,4 12-11 15,4 2 12-15,-17 0 0 16,-22 5-7-16,-19 18-4 16,9 3 9-16,-8 5-13 15,-10 12-44-15,18 5-5 16,1 13-90-16,-10-1-215 16,9-6-534-16</inkml:trace>
  <inkml:trace contextRef="#ctx0" brushRef="#br1" timeOffset="-22852">11846 2831 939 0,'0'0'164'15,"0"0"-9"-15,0 0-11 16,0 0-91-16,0 0-40 16,0 0 10-16,36 196 14 15,5-100 12-15,-5 9-36 16,4 4-7-16,-9 3 9 16,-13-4-7-16,0 1-8 0,-18-3 0 15,0-9-9-15,0-14-10 16,0-15-109-16,9-19-139 15,-9-21-213-15</inkml:trace>
  <inkml:trace contextRef="#ctx0" brushRef="#br1" timeOffset="-22537">11254 3372 615 0,'0'0'152'0,"0"0"-82"0,0 0 18 16,0 0 26-16,0 0-67 15,242-64-14-15,-201 67 3 16,-5 31-22-16,-14 19 32 16,-4 9-15-16,-18 9-15 15,0 1 34-15,-18-4-40 16,-13-10-1-16,4-24 2 15,13-9-2-15,14-10-8 16,0-6-1-16,32-1 2 16,44-8-10-16,59 0 8 15,31-6-18-15,36-30-58 16,22-5-134-16,-22-6-169 16</inkml:trace>
  <inkml:trace contextRef="#ctx0" brushRef="#br1" timeOffset="-21756">14426 2579 495 0,'0'0'205'0,"0"0"-34"16,0 0-32-16,-27-187-9 15,5 125-19-15,4-6-35 16,9-6-4-16,0 2-21 16,9 4-27-16,0 13 14 15,18 9-37-15,13 9 9 0,14 16-10 16,14 2 14 0,-1 10-14-16,9 7 0 0,23 2 0 15,4 0-9-15,14 17 8 16,35 29 1-16,23 14-1 15,36 7 10-15,32 3-13 16,8-1 4-16,0-15 0 16,-13-11-7-16,-23-7 8 15,-31-6-1-15,-40-14 0 16,-41-1 6-16,-35-9-5 16,-19-6-1-16,-31 0 2 15,-9 0 6-15,9 0 5 16,-9-17 31-16,0-18-15 0,0-7-26 15,-18-7 23 1,-40-2-26-16,-19-1 0 16,-12 3-5-16,12 5 5 0,10 14 0 15,27 13 4-15,22 5 6 16,18 9-11-16,0 3 1 16,0 0-11-16,0 0 6 15,0 21-17-15,40 19 22 16,18 17-4-16,19 0 9 15,8 0-5-15,-9 1 0 16,-4-5 0-16,-5 2-3 16,-22-4 3-16,-4-5 0 15,-23-3-2-15,-10-6 3 16,-8 1-2-16,0-4 1 0,-35-2-43 16,-15 1-39-16,-8-1-57 15,9 2-117-15,13 0-87 16</inkml:trace>
  <inkml:trace contextRef="#ctx0" brushRef="#br1" timeOffset="-21328">17423 2585 670 0,'0'0'125'16,"0"0"-28"-16,0 0 1 15,0 0 2-15,0 0-30 16,0 0-52-16,126-28 2 15,58 13 12-15,99-5 33 16,67-11-29-16,53-9-9 16,51-9-1-16,3-4-24 15,-13-2 13-15,-26 3-14 16,-50 4 1-16,-50-1 10 16,-49 6-12-16,-58 6 2 0,-63 11 6 15,-62 11-4-15,-46 13-4 16,-31 2 0-16,-9 0 3 15,-9 0-15-15,-67 14-36 16,-41 21-53-16,-49 7-121 16,-27 4-194-16</inkml:trace>
  <inkml:trace contextRef="#ctx0" brushRef="#br1" timeOffset="-20186">17379 2862 538 0,'0'0'149'0,"0"0"11"16,0 0-28-16,0 0-4 15,0 0-20-15,-32-148-43 16,32 133 33-16,0 9-49 15,0 6-4-15,0 0-3 0,0 0-42 16,0 12 0-16,0 31-1 16,23 11 1-16,12 18 18 15,15 5-18-15,-1-1 0 16,10 8-2-16,8-7 12 16,-22 4-10-16,4-5 0 15,-9-5 6-15,1-5-6 16,-14-11 0-16,13-15 0 15,5-9-9-15,13-13 12 16,32-12-3-16,27-6 0 16,26 0 0-16,32 0-1 15,0 0 1-15,5 0-7 0,-14 0-1 16,9-4-6 0,9 2 6-16,18-1 5 0,31 3-13 15,18 0 11-15,9 0 5 16,-17 0 0-16,-1 0-11 15,-31 0 12-15,-27 0-1 16,-9 0 0-16,-32 0 7 16,-17 0-8-16,4 0 1 15,-27 0 0-15,5 0-5 16,-14-3 9-16,-13 0-4 16,-14 0 0-16,-17 3 4 15,-14-8-4-15,-5 5 0 16,-22 0 2-16,-9 0 8 0,0 0-6 15,0 0 3 1,9 1 12-16,0-10-14 0,9-2 9 16,13-6-8-16,-4-6-3 15,5-4 9-15,8-3-10 16,-13-6 6-16,0-8 9 16,-5-4-17-16,-13-9 26 15,-9-9-12-15,0-2-12 16,0-6 22-16,-9-4-24 15,-13-1 8-15,13-7 8 16,0 0-11-16,0 6 6 16,9 6-11-16,-9 6 6 15,-23 11 6-15,-3 3-10 16,-15 2-2-16,-26 9 0 0,-5 4 8 16,-13 10-8-16,4 9 0 15,14 15-1-15,9 8-10 16,-19 0 3-16,-21 0-22 15,-28 25 8-15,-22 11-52 16,13 5-2-16,1 11-56 16,17 5-100-16,19 4-90 15,39-4-469-15</inkml:trace>
  <inkml:trace contextRef="#ctx0" brushRef="#br1" timeOffset="-19814">19438 2631 211 0,'0'0'470'0,"0"0"-282"16,0 0-2-16,0 0-31 16,0 0-14-16,0 0-73 15,0 0-26-15,-31-72-1 16,31 72-38-16,0 20 9 0,0 26-12 16,0 17 15-16,0 9 20 15,0 2-35-15,0 6 0 16,0 0 5-16,0-1 1 15,22 2-12-15,-13-4 1 16,9-7-57-16,-18-14-31 16,0-10-111-16,0-12-102 15,0-14-367-15</inkml:trace>
  <inkml:trace contextRef="#ctx0" brushRef="#br1" timeOffset="-19341">18684 2843 624 0,'0'0'139'16,"0"0"-24"-16,0 0-46 16,0 0-7-16,0 0-44 15,0 0-13-15,202-58 16 16,-144 58-17-16,-8 0 8 15,-23 9-12-15,-9 11 9 16,-5 0-5-16,-13 8-3 16,0 1-1-16,-13 5 10 15,-23 0-1-15,-5-5 1 16,6-6-6-16,3-3 5 0,23-9-11 16,0 2 2-16,9-8 0 15,0-3-4-15,0 2-18 16,18-2 18-16,14 3 2 15,3 2 4-15,6-2 5 16,8 7-7-16,-13 5 0 16,4 6-3-16,-4 8 10 15,-4-7-7-15,-14 4 0 16,-18 3 2-16,0-11 11 16,-18 3-6-16,-32-3 0 15,-17-8 24-15,-9-6-29 16,0-4 14-16,4-2-16 15,18 0-39-15,22 0-95 0,32 0-122 16,0 0-248 0</inkml:trace>
  <inkml:trace contextRef="#ctx0" brushRef="#br1" timeOffset="-12531">19949 3085 556 0,'0'0'152'0,"0"0"11"15,0 0-61-15,0 0 12 16,0 0-2-16,0 0-65 16,0-108-4-16,9 108-43 15,-9 0-4-15,0 11 4 16,0 21-13-16,0 8 13 16,0 3 1-16,0-7 11 15,9 2-11-15,-9-9-1 16,14-9 0-16,-5-15 1 15,-9-2-1-15,9-3 0 16,0 0 15-16,0-3-14 0,31-26 22 16,-13-5-23-16,13-3 6 15,1 0 2-15,-14 5-6 16,0 10-2-16,-14 9 16 16,-4 13-11-16,-9 0 3 15,0 0-8-15,0 0-20 16,0 0 13-16,0 15-14 15,9 5 21-15,0-2 3 16,0-4 5-16,0-5-8 16,4-7 0-16,-4 4-1 15,0-6-9-15,9 0 10 16,0 0 0-16,5-12 12 0,4-10-8 16,4-7 4-16,-4 1-7 15,-9-4 5-15,4 3 5 16,-13 10-9-16,-9 7 6 15,0 12 27-15,0 0-24 16,0 0-9-16,0 0-2 16,-9 23-30-16,-13 14 30 15,4 9 0-15,0-7 0 16,18 2-3-16,0-7 0 16,36-5 3-16,22-6 0 15,1-15 2-15,8-8-7 16,14 0 5-16,-14 0 0 15,-9-26 7-15,1-4 1 16,-23-3-3-16,4-1 4 0,-22-3-9 16,4 3 37-16,-22-1-14 15,0 10 6-15,0 1 15 16,0 14-38-16,0 2 12 16,0 8-16-16,0 0 8 15,0 0-19-15,0 0 9 16,0 0-14-16,0 0 12 15,0 0-30-15,0 0 32 16,0 4-5-16,0 0 4 16,0-4-8-16,0 0 7 15,0 0 2-15,9 0 19 16,-9-18-15-16,0-4 4 16,9-7-8-16,-9 3 6 0,0 0 4 15,0 7-8-15,0-5 3 16,-9 8 14-16,9 1-13 15,-9 4 0-15,-4 5-1 16,13 3 2-16,0 3 2 16,0 0-9-16,0 0 0 15,-9 0-6-15,9 0 1 16,0 0 0-16,0 0 2 16,-9 12-21-16,9 19 23 15,-18 9 1-15,9 11 0 16,-4 4-3-16,13-4 8 15,0 1-9-15,0-12 4 16,13-6-16-16,23-8 8 0,13-9 3 16,1-8 5-1,8-9-7-15,0 0 14 0,1-18-7 16,-1-21 0-16,-13-10 6 16,-5-12 1-16,-13-7-7 15,4-11 0-15,-4-11 15 16,-4-1-7-16,-14 8 0 15,-9 18-2-15,0 21 1 16,0 19 17-16,-32 13-24 16,23 12 1-16,0 0-1 15,-17 14-9-15,-15 37 6 16,-8 22-1-16,13 18 8 0,4 3-8 16,15 3 4-16,17-8-3 15,0-12-3-15,26-11-17 16,15-14 22-16,8-12-2 15,-13-15-12-15,13-16 5 16,10-9 3-16,-10 0 7 16,9-29 4-16,10-16 5 15,-1-12-9-15,-9-12 0 16,-22-12 10-16,5-6 5 16,-41-8-7-16,0 3 0 15,0 12 6-15,-9 20-2 16,-23 26-12-16,5 22 6 15,9 12 4-15,-4 2-20 16,-14 54 1-16,-13 29 9 16,-19 28-14-16,28 4 19 0,22-6-7 15,18-11 2-15,0-9-66 16,49-25-26-16,10-15-131 16,-23-14-236-16</inkml:trace>
  <inkml:trace contextRef="#ctx0" brushRef="#br1" timeOffset="-10154">3263 3657 674 0,'0'0'256'15,"0"0"-51"-15,0 0-17 16,0 0-81-16,-220-94-37 16,153 72-3-16,-9-2-39 15,4 4 10-15,5-3-10 16,8 0-13-16,14 1 17 0,-4-2-32 16,0-1 4-16,-10-3-5 15,10 2 11-15,-9 8-10 16,22 11 0-16,18 3 1 15,4 4-8-15,5 0-5 16,9 0-2-16,0 0 11 16,0 11-33-16,0 13 35 15,0 4-6-15,0-5-3 16,0-1 4-16,0 2 6 16,0 4 0-16,9 2-10 15,14 6 15-15,-14 4-5 16,0-9 0-16,0-5 5 15,0-6-6-15,0-12 1 16,4-2 0-16,-4-3-6 16,-9-3 9-16,0 0-3 0,0 0 9 15,0 0-7-15,0-11 24 16,0-12-26-16,-31-9 3 16,13-4-5-16,-23-2 7 15,15-2-5-15,-6 0 0 16,14 3 7-16,-9 3-9 15,14 2 2-15,4 12 0 16,9 9-9-16,0 2 4 16,0-2 4-16,9-1-3 15,40-2-17-15,18 8 9 0,1 6-79 16,4 0-54 0,-5 28-77-16,-22 19-171 0</inkml:trace>
  <inkml:trace contextRef="#ctx0" brushRef="#br1" timeOffset="-8175">809 3177 43 0,'0'0'688'0,"0"0"-582"0,0 0 5 16,0 0 26-16,0 0-54 15,0 0-66-15,85-143 33 16,-18 72 18-16,1-15 4 16,4-3-14-16,-14-2-35 15,-22-1 19-15,-5 4-4 16,-31 5-34-16,0 11 25 0,0 24-18 15,0 22 8-15,-31 20 14 16,13 6-27-16,-14 0-3 16,-3 34-3-16,-15 29 0 15,1 20-8-15,-1 8 8 16,33 1 0-16,17-12-5 16,0-3 8-16,0-8-3 15,8-12 0-15,24-11 6 16,-14-15-18-16,22-16 2 15,-13-15-7-15,14 0 10 16,8-6 6-16,-4-29 1 16,13-4 0-16,0-7 2 15,-8-3-8-15,8 6 6 0,-22 12 0 16,-5 14-3 0,-13 11-2-16,5 6 2 0,-5 0-13 15,22 17-2-15,-4 12 9 16,4 5 6-16,-4-5 3 15,5-6-5-15,-14-12 9 16,4-8-4-16,-4-3 0 16,-5 0 0-16,-4-32 9 15,23-13-8-15,-23-7 0 16,-9-5 5-16,9 6 3 16,-18-1-9-16,0 6 5 15,0 9-1-15,0 11 16 16,-27 12-13-16,9 8-3 0,-14 6 1 15,14 0-5 1,0 23-3-16,-13 20 3 0,22 11-1 16,9 7-7-16,0-1 8 15,18-6 0-15,31-11-5 16,1-14 9-16,-1-18-5 16,-13-11 1-16,13 0-3 15,1-9-2-15,-15-25 5 16,24-3 0-16,-10-3 0 15,-8-1 9-15,8 7-9 16,-22 6 0-16,0 2 2 16,4 6-5-16,-22 12 3 15,0 5 0-15,0 3-2 16,5 0-16-16,3 0 14 0,1 8 4 16,0 5-7-16,-18-8 2 15,14-3 5-15,-14-2 0 16,0 0 5-16,0 0 0 15,0-6 2-15,-14-11-4 16,-13-5 6-16,-13 4-3 16,13 1-4-16,-13 6-2 15,4 5 0-15,-13 6 4 16,8 0-4-16,5 20 0 16,5 20-4-16,22 5-6 15,9 11 8-15,0-5 2 16,18 0-3-16,31-14-10 15,9-8 6-15,-8-18 6 0,-1-11-7 16,-4 0 1-16,-5-11-2 16,-13-18 9-16,5-5 2 15,-14-3 8-15,-9 2-10 16,-9 4 0-16,0 5 2 16,0 9 21-16,0 12-22 15,0 1 2-15,0 4-3 16,0 0 0-16,0 4-5 15,13 27 4-15,23 1 1 16,-5 2-3-16,14-3 3 16,5-14 0-16,-10-2-4 15,9-15 9-15,-4 0-5 0,-4 0 0 16,17-29 6-16,-9-5-2 16,-13-6-4-16,5 2 0 15,-14 4-1-15,4 3 8 16,-13 8-7-16,4 9 0 15,-22 5 6-15,0 9-8 16,0 0 2-16,9 0-11 16,0 0 10-16,0 5-15 15,9 15 16-15,5-2 0 16,-23-4-9-16,9-4 5 16,0-9-2-16,-9-1 6 15,0 0-7-15,0 0 16 16,0 0-9-16,0 0 10 15,0-5-6-15,-18-12 3 16,-14 2-7-16,-4 9 0 0,-4 6-1 16,-9 0 1-16,-1 14 0 15,14 21-2-15,5 11 1 16,13 11-2-16,18 1 3 16,0-2-5-16,0-4 0 15,27-17-16-15,22-16 15 16,-8-14-9-16,8-5-4 15,-4-5 18-15,-5-32 1 16,1-23 0-16,-5-5 17 16,-5-10 0-16,-4-8 18 15,4-3-2-15,-22 1-17 16,-9 2 12-16,0 9-5 0,-22 16-16 16,-5 18 18-16,0 20-24 15,14 17 10-15,4 3-11 16,9 20-7-16,0 41-1 15,9 18 5-15,22 10 3 16,-4-9-6-16,4-17-28 16,-4-11-47-16,14-13-46 15,-15-5-131-15,15-8-189 16</inkml:trace>
  <inkml:trace contextRef="#ctx0" brushRef="#br0" timeOffset="9955">19039 1184 844 0,'0'0'242'0,"0"0"-89"15,0-154-23-15,0 111-4 16,-9 10-79-16,0 15 14 16,0 11-14-16,9 7-28 15,-9 0 24-15,9 0-41 16,0 0-2-16,0 0 0 15,0 30 3-15,-9 18-3 16,9 20 0-16,-9 15 11 0,9 3-17 16,0 9 6-1,0-4 0-15,0-3-1 0,9-2 20 16,18-14-19-16,4-12 0 16,-13-17 5-16,-9-23-15 15,0-8 10-15,0-12 0 16,-9 0 4-16,0 0 13 15,0 0-9-15,0-21 31 16,0-16-21-16,-27-6 6 16,-13 4-24-16,-5 7 0 15,-13 6-3-15,17 11 13 16,10 6-10-16,22 9 0 16,0 0-14-16,9 0 1 15,0 30 2-15,0 7 11 0,31 6-9 16,28-6 20-16,26-5-11 15,0-15 0-15,23-12 8 16,-1-5-12-16,-21 0 4 16,-28-14 0-16,-40-18-9 15,-18-10-54-15,-135-15-77 16,-85-24-281-16</inkml:trace>
  <inkml:trace contextRef="#ctx0" brushRef="#br0" timeOffset="21834">19546 755 449 0,'0'0'186'0,"0"0"-90"16,0 0 25-16,0 0 1 15,0 0-53-15,0 0 23 16,0 0-15-16,0 0 1 16,-59 0-4-16,59 0-59 15,0 0 23-15,0 0-6 16,0 0-31-16,27 0 48 16,14-19-36-16,4-19 1 15,13-11 30-15,-9-9-44 0,1-6 24 16,-10-11-22-1,-13 0 13-15,-9-4-8 0,-5 2-7 16,-13 2 0-16,0 12-2 16,0 18 18-16,0 19-16 15,0 14 0-15,-13 12 7 16,-14 0-24-16,-22 12 17 16,-19 36 0-16,10 18-8 15,9 17 17-15,31 14-9 16,18 2 0-16,0-3 9 15,9-7-21-15,40-18 12 16,0-11 0-16,-13-17-12 16,14-12 3-16,-1-14 9 0,9-11 0 15,-8-6 8-15,8 0-13 16,-13-9 5-16,4-19 0 16,0-3-1-16,1-9 11 15,-14-3-10-15,-5-9 0 16,-4-2 11-16,4 11-18 15,-13 9 7-15,-9 17 0 16,9 17-10-16,-4 0 7 16,13 20 2-16,4 17-1 15,-13 5 4-15,9-7-11 16,-27-7 9-16,9-8 0 16,4-8-7-16,-13-6 17 0,0-6-10 15,0 0 0-15,0 0 8 16,0 0 3-16,0-26-11 15,0-8 0-15,-22-3-6 16,-14-6 17-16,5 3-11 16,-5 8 0-16,4 9 8 15,5 12-21-15,-13 11 13 16,13 0 0-16,-13 25-17 16,-1 23 18-16,6 10-1 15,12 2 0-15,23-8 8 16,0-6-21-16,0-9 13 15,31-11-10-15,10-10 1 16,4-6-14-16,4-8 23 16,-9-2 0-16,5 0 8 15,-13-20-13-15,-5-11 5 0,-5-1 0 16,-22 1-4-16,0-3 15 16,0 5-11-16,0 12 0 15,0 5 11-15,0 8-17 16,0 4 6-16,0 0-1 15,0 16-13-15,0 12 11 16,0 4 3-16,0-1 0 16,18-8 9-16,9-8-21 15,4-7 12-15,-4-8 0 16,5 0-6-16,8-6 18 16,-4-22-12-16,-5-7 0 15,5-3 16-15,-13-4-21 0,-14-1 5 16,0 0 0-16,-9 3-1 15,0 6 8-15,0 11-7 16,0 12 0-16,0 8 12 16,0 3-25-16,0 12 13 15,0 30-1-15,27 15-21 16,13 10 29-16,0-6-7 16,19 0 0-16,-23-7 11 15,4-12-18-15,-22-12 7 16,0-7 0-16,-18-12-9 15,0-4 0-15,0-7 9 16,-18 0 0-16,-31 0 7 16,4 0-7-16,13 0 0 0,23 0 0 15,0 0-6 1,9-3 6-16,0 3 0 0,0-6 0 16,27-3-17-16,23-5 7 15,-1-12 10-15,9-6 0 16,10-11-3-16,-19-11 12 15,-13-9-9-15,4-11 0 16,-13-6 13-16,-4-4 1 16,-23 2-14-16,0 8 1 15,0 13 21-15,-14 19-11 16,-13 16 1-16,18 17-4 16,-13 9 10-16,4 29-29 0,-9 40 11 15,4 22 0 1,14 9-6-16,9-3 11 0,0-11-5 15,41-12 0-15,26-13 9 16,0-15-24-16,1-18 11 16,-1-14-65-16,0-14 6 15,-17 0-127-15,-10-17-24 16,-13-28-56-16,-18-13-287 16</inkml:trace>
  <inkml:trace contextRef="#ctx0" brushRef="#br0" timeOffset="21989">21305 415 222 0,'0'0'221'0,"0"0"-58"16,0 0 8-16,0 0 15 15,0 0-101-15,0 0-57 0,125-43-13 16,1 32-3-16,-19 2-21 16,-30 9 9-16,-37 0-301 15,-40 0-492-15</inkml:trace>
  <inkml:trace contextRef="#ctx0" brushRef="#br0" timeOffset="25472">16176 6340 650 0,'0'0'148'0,"0"0"-53"0,0 0-13 16,0 0 37-16,0 0-28 16,0 0-20-16,14-13 19 15,-5-2-27-15,9-10 3 16,-1-12-48-16,15-6-9 15,-5-3 24-15,4-5-18 16,5 5-15-16,-13-11 23 16,-6 3-20-16,-8-4 8 15,-9-1 14-15,0 7-25 16,0 9 24-16,-9 18-24 16,0 10 5-16,1 12 7 15,-6 3-12-15,14 0 0 0,-18 0-3 16,0 18-21-16,-13 25 24 15,-5 8-8-15,13 6 20 16,14 0-17-16,9-12 5 16,0-1 0-16,0 2-3 15,23-21-6-15,-5 1 9 16,9-14-2-16,-14-7-8 16,5-5 4-16,0 0 4 15,22 0 2-15,10-11 7 16,-5-15 1-16,4-5-3 15,0-1-5-15,-8 0 3 16,-14 1-4-16,0 11 1 16,-5 3 0-16,-13 9-1 0,0 8 2 15,0 0-6 1,13 0 5-16,5 0-9 0,-9 0 1 16,5 8 7-16,-14 4 1 15,0-12-12-15,-9 0 21 16,0 0-9-16,0 0 0 15,0 0 4-15,0 0 10 16,0 0-14-16,0 0 7 16,-18-6-1-16,-5-3 2 15,5-2-8-15,9 11 0 16,-9 0-2-16,5 0-7 16,-14 0-6-16,-13 14 15 0,13 17-13 15,-14 12 15 1,23-9-4-16,18 1-3 0,0-7-34 15,0-4 24-15,18-19-15 16,14 4 19-16,-5-9 2 16,13 0 11-16,-4-6-2 15,4-8 0-15,-13-8 8 16,-4 1 0-16,-14 7-7 16,-9 8 4-16,0-2 22 15,0 3-24-15,0 5 13 16,0 0-16-16,0 0 0 15,0 0-10-15,0 0-1 16,9 0-7-16,9 13 17 16,13-2-9-16,5 4 10 15,4-10 0-15,1-5 0 0,-5 0-3 16,4 0 3-16,0 0 0 16,5-25 7-16,-4-1 2 15,-15-6-6-15,-12 0 5 16,-5 2-7-16,-9 4 28 15,0 0-22-15,0 6 0 16,0 9 7-16,-9 5-4 16,9 6-11-16,0 0 1 15,0 0-24-15,0 11 23 16,0 26-18-16,0 16 19 0,27-3 0 16,13-3-21-1,-4-5 18-15,5-10 1 0,-15-7 1 16,-3-5-11-16,-14-8 12 15,-9-6-9-15,0-4 7 16,0-2-16-16,0 6 14 16,0-6-6-16,-9 6-2 15,-14-6 5-15,14 0 7 16,9 0 0-16,0 0-6 16,0 0-9-16,0 0 1 15,0 0 1-15,9 0-6 16,23-23 17-16,-5-11-14 15,4-12 16-15,-4-5 3 16,5-12 5-16,-6-6-5 16,6-14 19-16,-14 0 0 0,-9 8 25 15,-9 16-29-15,0 16 18 16,0 14 17-16,0 18-42 16,-18 5 12-16,9 6-1 15,9 0-18-15,-9 0-8 16,-5 32-6-16,5 18 10 15,9 21-13-15,0 5 22 16,0-11-9-16,41-2 0 16,8-11-14-16,-13-7-7 15,4-10-52-15,10-9-13 16,-5-12-14-16,-5-8-90 16,0-6-52-16,-22 0-125 15</inkml:trace>
  <inkml:trace contextRef="#ctx0" brushRef="#br0" timeOffset="25650">17540 5818 436 0,'0'0'136'0,"0"0"-83"16,0 0-1-16,292-77-12 15,-185 71-9-15,-12 6-31 16,-19 0-4-16,-27 26-111 15,-17 17-480-15</inkml:trace>
  <inkml:trace contextRef="#ctx0" brushRef="#br0" timeOffset="25981">18550 5982 589 0,'0'0'223'0,"0"0"-62"0,0 0-22 16,0 0-58-16,0 0-34 15,0 0-15-15,-59-49-32 16,46 49-9-16,13 11-8 0,-9 3 17 16,9 6 2-1,0-3-2-15,0-5 0 0,22-9-3 16,5-3 11-16,-18 0-8 15,14 0 10-15,-14 0 2 16,0-15 31-16,-9-3-5 16,0 5-20-16,0 0-18 15,-9 6-1-15,-23 7-24 16,14 0-96-16,0 9-122 16,18 15-104-16</inkml:trace>
  <inkml:trace contextRef="#ctx0" brushRef="#br0" timeOffset="26800">18895 5767 604 0,'0'0'212'16,"0"0"-46"-16,0 0-27 15,0 0-47-15,0 0-42 16,0 0-24-16,-27-66-26 15,27 86-22-15,9 12 22 16,9 5 0-16,0 3 0 16,-4 3 3-16,-6-9 4 15,1 3-7-15,0-17 0 16,0-6 4-16,-9-5 0 16,0-9-4-16,9 0 0 0,-9 0 21 15,0 0-10-15,0-9 14 16,0-13-9-16,0-4-6 15,14 1-5-15,-5 1-5 16,-9 10 2-16,18 3-6 16,-9-1 7-16,0 10-4 15,13 2 1-15,5 0-19 16,13 0 16-16,-4 8 0 16,14 9 3-16,8-3-10 15,-9 0 10-15,1-4 0 16,-14-8-1-16,-5-2-17 15,-13 0 18-15,0 0 2 16,-9-9 2-16,-9-16 7 0,0-4-6 16,0-2 1-1,-9-3 24-15,-27 2-24 0,-4 1 24 16,13 11-16-16,-5 8-11 16,23 10 20-16,0 2-23 15,9 0-5-15,0 0-1 16,0 14-29-16,0 17 35 15,0 15 0-15,18-9 5 16,23-3-14-16,17-8 2 16,0-9-2-16,10-9 4 15,-1-8 1-15,-9 0 4 16,-8 0 2-16,-23-2 5 16,-9-21 5-16,4 3-12 15,-13 0 3-15,-9-12 28 0,0-2-23 16,0 0 29-16,0 0-19 15,-23 10-15-15,15 11 24 16,8 13-16-16,0 0-7 16,0 0-4-16,0 0-3 15,0 0-4-15,0 5-14 16,31 21 18-16,5 5-5 16,13 3 8-16,1 1 0 15,8-7-4-15,0 1 4 16,1-3 0-16,-10-6-27 15,-4 0-49-15,-5-14-18 16,-31 2-92-16,-9-5-60 16,0-3-52-16,-27 0-270 0</inkml:trace>
  <inkml:trace contextRef="#ctx0" brushRef="#br0" timeOffset="26985">20093 5779 305 0,'0'0'197'15,"0"0"-61"-15,0 0 1 16,0 0-13-16,0 0-44 15,0 0 15-15,-9-120-30 16,9 120-22-16,-18 0-43 16,9 25-30-16,-13 24 30 15,-14 16 2-15,-13-2 6 16,8 3-16-16,23-3-81 16,9-14-136-16,9-15-297 0</inkml:trace>
  <inkml:trace contextRef="#ctx0" brushRef="#br0" timeOffset="27260">20376 5338 113 0,'0'0'560'15,"0"0"-367"-15,0 0-21 16,0 0-34-16,0 0-15 15,0 0-103-15,0 0-20 16,0-25-10-16,0 70 10 16,9 12 13-16,0 1-5 15,13-7-2-15,-13 0 10 0,9-5-16 16,0-3 0-16,4-9 6 16,5-5-2-16,5-3-8 15,-5-6-60-15,4-9-126 16,-22-11-50-16,0 0-119 15</inkml:trace>
  <inkml:trace contextRef="#ctx0" brushRef="#br0" timeOffset="27419">20367 5613 279 0,'0'0'196'0,"0"0"-14"0,0 0-39 16,0 0-4-1,0 0-13-15,0 0-74 0,-41-49-31 16,82 41-21-16,26 2 0 15,18 6-5-15,5-6-43 16,4 3-134-16,-4-3-185 16</inkml:trace>
  <inkml:trace contextRef="#ctx0" brushRef="#br0" timeOffset="27738">20995 5633 665 0,'0'0'98'0,"0"0"30"0,0 0 14 15,0 0-57-15,0 0-13 16,0 0-15-16,9-20-29 16,49-3-2-16,18 3-26 15,32 0 0-15,9 0 0 16,17 2 5-16,1 4-10 16,-9 14-17-16,-37 0-150 0,-62 0-76 15,-27 6-148 1</inkml:trace>
  <inkml:trace contextRef="#ctx0" brushRef="#br0" timeOffset="27907">21228 5747 506 0,'0'0'125'0,"0"0"-44"15,0 0 38-15,0 0-40 16,251-26-23-16,-147 15-50 15,35-1 7-15,13 4-13 16,-17-5-221-16</inkml:trace>
  <inkml:trace contextRef="#ctx0" brushRef="#br0" timeOffset="29824">22202 5627 16 0,'0'0'680'15,"0"0"-483"-15,0 0-38 16,0 0-38-16,0 0 31 0,0 0-96 16,-85-129-12-1,85 109 4-15,0 9-37 0,9-3 14 16,0 8-22-16,-9 0 6 15,9 6-18-15,4 0 4 16,14 0 1-16,4 8-4 16,5 16 3-16,5 4 1 15,-23 3 1-15,-1-5-18 16,-3-4 20-16,-14-1-23 16,9-16 13-16,-9 2 6 15,0-7-4-15,0 0 9 16,9 0 0-16,0 0 7 15,-9 0 7-15,9-7-11 16,9-11 6-16,-5-14-9 16,14-6 7-16,-9 1-7 15,5 5 0-15,-14 13 4 0,-9 7-7 16,9 9 3-16,-9 3 0 16,0 0-3-16,8 0-21 15,15 26 20-15,-5 6-1 16,9-4 8-16,-5 1-14 15,5-3 11-15,5-12-25 16,-6-4 18-16,1-2-20 16,5-6 25-16,-5-2-2 15,4 0 2-15,-4 0 0 16,4-15 3-16,-13-10-1 16,0-7 20-16,-4-5-14 15,-5 3 17-15,-9 2 14 0,0-5-20 16,-9 6 15-16,-14 11-28 15,-4 0-1-15,18 14 9 16,-13 6-9-16,22 0-6 16,-9 0 1-16,-9 20-16 15,0 17 12-15,-4 15 6 16,22-15 0-16,0 0-4 16,0-9-2-16,49-5-1 15,0-8 0-15,10-9-8 16,17-6 11-16,-9 0 4 15,1-6 0-15,-1-12 1 16,-27-5 11-16,-13 1-12 0,-4 2 0 16,-23-6 8-1,0 3 5-15,0 9-6 0,0 6 2 16,0 8 11-16,0 0-20 16,0 0-1-16,0 5-11 15,0 21 3-15,0 8 4 16,0-8 5-16,18-4 0 15,0-1-6-15,4-10-5 16,5-2 6-16,-18-3-5 16,13-6-2-16,-4 0 6 15,9 0 6-15,14-6 0 16,-1-14-2-16,-13-1 9 16,0 5-7-16,-5 1 0 15,-13 4 6-15,0 11 4 0,-9-6-10 16,0 6 0-16,0 0-2 15,18 0-7-15,5 0 0 16,3 6 6-16,15 8 3 16,-5-2-3-16,4-7 3 15,1-5 0-15,-15 0-2 16,-8 0 14-16,5-17-9 16,-5-11 8-16,-9-10-11 15,-9 1 49-15,0-8-23 16,-9-4-5-16,-32 3 1 15,14 7-16-15,10 13-2 16,-6 14-4-16,14 12 7 16,9 0-20-16,0 6-40 0,0 31-148 15,0 11 22 1,41-5-247-16</inkml:trace>
  <inkml:trace contextRef="#ctx0" brushRef="#br0" timeOffset="30362">24486 5161 791 0,'0'0'168'15,"0"0"24"-15,0 0-60 16,0 0-33-16,0 0-66 16,0 0-33-16,0 0 0 0,-18 0-26 15,18 56 26-15,0-3 0 16,0 4 8-16,0-14-8 15,0-3 0-15,0-9 9 16,0-11-12-16,0-14 3 16,0-6 0-16,0 0 22 15,0 0-14-15,0-37 82 16,0-15-49-16,9-22-37 16,-9-9 21-16,0-9-25 15,0-2 0-15,0 17 10 16,0 11 2-16,0 30-11 15,0 12 3-15,0 21 4 16,0 3-16-16,0 0 7 16,0 45-20-16,27 13 13 0,4 25 10 15,18-8-2-15,-13-2 0 16,5-10 7-16,8-14-15 16,-4-20 8-16,-5-12 0 15,-8-17-11-15,-5 0 23 16,-10-8-12-16,24-27 9 15,-23-11-4-15,-9-5 7 16,-9-12-10-16,0-3-2 16,0 3 0-16,-18 6 5 15,-9 8-5-15,-4 24 0 16,22 16-36-16,0 9-13 16,0 33-112-16,9 26-42 15,0 21-9-15,0-3-176 0</inkml:trace>
  <inkml:trace contextRef="#ctx0" brushRef="#br0" timeOffset="30674">25163 5327 604 0,'0'0'187'16,"0"0"-33"-16,0 0-15 15,0 0-55-15,0 0-22 16,0 0-9-16,-67-89-45 15,58 89-8-15,0 23-20 16,-5 17 20-16,14-7 3 16,0 0 4-16,0-8-7 0,14-7 0 15,4-7 8-15,9-8-3 16,-14-3-5-16,-4 0 0 16,9 0 29-16,-9-6-29 15,0-14 19-15,-9 0-7 16,0-6-6-16,0 1-12 15,-9 5-4-15,-9 8-94 16,9 12-63-16,0 0-149 16,9 0-290-16</inkml:trace>
  <inkml:trace contextRef="#ctx0" brushRef="#br0" timeOffset="31361">25558 5367 577 0,'0'0'190'0,"0"0"-15"16,0 0-26-16,0 0-47 15,0 0-17-15,0 0-35 16,-45-146-23-16,5 137 8 16,13 9-35-16,-14 0 0 15,10 5 0-15,4 30 1 16,0 17-1-16,5 2 0 15,13-2 3-15,9-1-10 16,0-14 7-16,18-11 0 0,22-6 0 16,-13-14 4-1,4-6-4-15,-4 0 8 0,5-18-8 16,-5-16 27-16,4-11-27 16,-13-10 24-16,13-10 12 15,-22-10-30-15,-9-10 20 16,0-2-4-16,0 8-20 15,-40 10 23-15,0 18-21 16,13 25-2-16,0 21 4 16,13 5-6-16,-4 26-2 15,0 33-22-15,-4 27 24 16,13 11 5-16,9 0-5 16,0-2 0-16,40-10-3 15,1-13 3-15,4-10 0 0,4-17-15 16,0-19-34-16,10-11 41 15,-1-15-19-15,0 0 27 16,-13-8-5-16,5-25 16 16,-10-3-11-16,-22-7 0 15,0-11 6-15,4-1-4 16,-22 5 3-16,0 9-5 16,0 10 30-16,0 13-24 15,-9 16 28-15,-4 2-33 16,4 0-1-16,0 0 0 15,-9 31-39-15,0 15 39 16,-4-3 4-16,13 2 4 16,9-11-8-16,0 1 0 0,0-1 6 15,18-14-12-15,13 4 6 16,18-6-13-16,-13 3-30 16,14-9-127-16,-1-12-144 15,-31 0-512-15</inkml:trace>
  <inkml:trace contextRef="#ctx0" brushRef="#br0" timeOffset="32095">26200 4628 606 0,'0'0'225'0,"0"0"-132"16,0 0 24-16,-243-143-14 16,136 107-61-16,-37 4 5 15,-62 1-37-15,-32 5 3 16,-54 6 16-16,-58 6-22 16,-54 14 2-16,-40 0-3 15,-63 6 3-15,-22 34 3 16,-14 5-12-16,0 13 0 15,14 5-7-15,8 9 13 16,5 2-6-16,14 8 0 16,30 8-8-16,15-1 6 15,31 13 2-15,13 6 0 0,22 0-5 16,46 1 8-16,26-3-3 16,46-4 0-16,53 2 3 15,54 2-1-15,40-1-2 16,59 1 0-16,49 3-9 15,18 11 10-15,36 3-1 16,89 11 0-16,42-2 5 16,66-9-4-16,54-15-1 15,54-19 0-15,27-9 10 16,45-9-3-16,35-13-1 16,6-21-3-16,48-17 7 15,32-20-10-15,27 0 2 0,36-46-2 16,22-11 12-16,22-17-7 15,-4-18-2-15,-26-16-3 16,-64-12 4-16,-71-6 2 16,-68-14-2-16,-72 5-4 15,-53-5 5-15,-54 0 8 16,-54 0-13-16,-40-6 13 16,-46-7 0-16,-53-5 55 15,-36-2-40-15,-18-6-2 16,-107 0 14-16,-59 0-38 15,-86 15 14-15,-80 15-16 16,-94 23 16-16,-99 13-30 16,-53 34 14-16,-64 28 0 0,-26 38-9 15,8 26 5 1,59 57-2-16,58 20-67 0,99 6-110 16,94-16-188-16</inkml:trace>
  <inkml:trace contextRef="#ctx0" brushRef="#br0" timeOffset="51903">4376 6250 228 0,'0'0'239'0,"0"0"-124"0,0 0-34 15,0 0 5-15,0 0 30 16,0 0-29-16,0 0-4 16,0-6 4-16,0-2-28 15,0 2 8-15,0-17-10 16,22-3-29-16,5-8 2 16,14-9-21-16,-5-13 1 15,-5-8 6-15,5-1-9 16,-5-10 1-16,-4 10-5 15,-13 2 5-15,-14 6 0 16,0 11-8-16,0 13 2 16,-23 9 6-16,5 9-2 0,0 4-6 15,5 11 0-15,4 0-9 16,-9 0 6-16,0 11-23 16,-4 38 26-16,-14 20 0 15,13 5 6-15,14 9-6 16,9-1 0-16,0-2 6 15,32-5-14-15,26-18 8 16,9-17 0-16,1-14-1 16,-10-15-2-16,0-11 2 15,1 0-1-15,-15-6 2 16,15-28 4-16,8-9-4 16,-18-2 2-16,1-4 1 0,-10 3 5 15,-13 1-8-15,-9 7 0 16,-5 18 8-16,5 6-18 15,-18 14 10-15,27 0-16 16,5 0 15-16,4 20-11 16,4 6 11-16,-9 5 0 15,-13-4-9-15,0-9 4 16,-9-3 3-16,-9-9-9 16,9-1 11-16,-9-5-6 15,0 0 7-15,0 0 11 16,-9-13-8-16,-18-13 11 15,-22-6-14-15,9 1 0 16,-5 5 0-16,4 9 4 0,14 11-4 16,5 6 0-1,4 0-30-15,0 17 25 0,-13 20 4 16,13 18 2-16,9 5-4 16,9-3 5-16,0-3-2 15,0-11 0-15,27-11-14 16,4-12 13-16,-4-9-16 15,-9-11-11-15,4 0 5 16,-4 0-6-16,0-23 29 16,-4-11 9-16,-5-3-7 15,0 5 13-15,-9-2-11 16,0 17-3-16,0 4 21 16,0 12-22-16,0 1 7 15,0 0-7-15,0 0-25 0,9 25 25 16,0 7-3-16,22 2 6 15,5-3-6-15,4-7 9 16,-4-4-6-16,-4-20 0 16,-5 0-2-16,-5 0-2 15,-4 0 7-15,0-32-3 16,13-14 16-16,-13-2-13 16,0-9-3-16,-4 4 1 15,-5 11 7-15,-9 10-2 16,0 18-6-16,0 9 0 15,0 5-4-15,0 0 0 16,18 11-11-16,0 26 6 16,22 8 9-16,0 8 2 0,-4-5-2 15,-4-2 0-15,4-12-6 16,-14-3 6-16,-4-7-3 16,-9-5-5-16,0-10-38 15,-9-3-2-15,0-6 17 16,0 0 31-16,-9 0 2 15,-9 0-2-15,0 0 7 16,5-6-4-16,13 3 2 16,0-8-10-16,0 2 2 15,0-2 0-15,22-9-6 16,-4-6 11-16,9-3-2 16,4-5 5-16,-4-17 1 0,-4-10 1 15,-5-10 6 1,-18 0 4-16,0-6 28 0,0 16-15 15,0 15 2-15,-18 15 17 16,-5 16-25-16,14 15 32 16,9 0-55-16,0 0-1 15,0 21-6-15,0 34-24 16,32 18 30-16,-14 8 0 16,22-4 10-16,-4-13-11 15,13-14 1-15,1-13-54 16,-1-11-42-16,-4-18-50 15,-5-8-103-15,0 0-17 16,-13-32-126-16</inkml:trace>
  <inkml:trace contextRef="#ctx0" brushRef="#br0" timeOffset="52053">6058 5844 262 0,'0'0'45'0,"0"0"-39"16,0 0-6-16,292 26-1 16,-193-23-188-16</inkml:trace>
  <inkml:trace contextRef="#ctx0" brushRef="#br0" timeOffset="52524">6785 5901 662 0,'0'0'124'15,"0"0"-19"-15,0 0-19 0,0 0 19 16,0 0-56-16,0 0-9 16,-36-28-40-16,63 22 6 15,23-5-1-15,26-1-5 16,0 4 0-16,-17 2 5 15,-1 0 2-15,-27 0-6 16,-13 6-1-16,-9 0 0 16,-9 0 3-16,0-2 3 0,-9-4 5 15,-40-6 12-15,-18-2-13 16,-10 3-10-16,10 2 8 16,18 6-5-16,31-3 24 15,4 4-16-15,14 2-6 16,0 0-5-16,0 0-5 15,41 0 1-15,17 0 3 16,18 14 2-16,5 6 8 16,-5 3-9-16,1 3 0 15,-28-6-1-15,0 5 7 16,-31-1-6-16,0-2 0 16,-9 7-2-16,-9 2-4 0,0 4 6 15,0 2 0-15,0-6-3 16,-18 1-51-16,18-12-126 15,0-9-71-15,0-11-150 16</inkml:trace>
  <inkml:trace contextRef="#ctx0" brushRef="#br0" timeOffset="53238">7606 5901 469 0,'0'0'170'16,"0"0"15"-16,0 0-47 15,0 0-18-15,0 0-24 16,0 0-60-16,-18-71-5 15,18 71-31-15,0 6-1 16,0 14 1-16,0 5 6 16,0 13 2-16,0-6-2 15,0 4 4-15,18-1-7 0,-4-4-3 16,-5-5 0-16,0-15 3 16,9-7-3-16,-9-4 0 15,0 0-9-15,13 0 10 16,-4-4-1-16,0-16 7 15,-5-5-1-15,5 7 2 16,-9-2-8-16,0 8 0 16,0 7-1-16,-9 5 1 15,9 0 0-15,5 0-8 16,4 0-2-16,22 17-2 16,-4-2 12-16,-5 2-2 15,5-3-5-15,-4-8-8 0,-14-6 15 16,0 0 0-16,-18 0 2 15,13-20 8-15,-13-9-8 16,0-4 13-16,0-5 29 16,0 4-25-16,-13 2 13 15,-14 9 0-15,-5 9-22 16,14 2 22-16,0 6-32 16,18 6 0-16,0 0-4 15,0 0-11-15,0 20 6 16,0 23 6-16,0 3 5 15,27-4-10-15,14-1-2 16,-14-11-6-16,13-11 14 16,0-8-38-16,-4-11 25 0,5 0 11 15,-14 0 4-15,4-17 0 16,-4-9 0-16,-5-6 0 16,-13 6 19-16,-9 1-18 15,0 5 33-15,0 9-2 16,0 5-19-16,0 6 15 15,0 0-28-15,0 0-10 16,9 6 6-16,18 20-14 16,14 4 18-16,-1 2 0 15,5-6-9-15,4 0 5 16,9-6-33-16,-8-9-20 16,8-1-14-16,-22-8-83 0,-5-2-50 15,-22 0-99-15</inkml:trace>
  <inkml:trace contextRef="#ctx0" brushRef="#br0" timeOffset="53387">8616 5978 366 0,'0'0'99'0,"0"0"15"0,0 0-29 16,0 0-45-16,0 0-10 16,0 0-30-16,-139 81 8 15,139-44-8-15,0-6-9 16,0-5-166-16</inkml:trace>
  <inkml:trace contextRef="#ctx0" brushRef="#br0" timeOffset="53605">8854 5727 498 0,'0'0'238'0,"0"0"-126"0,0 0 34 16,-54-152-14-16,31 139-6 15,23 13-30-15,0 0-86 16,-9 2-10-16,9 40-18 16,0 22 18-16,0 13 4 15,0 6-4-15,0-6 0 16,32-2-2-16,-5-12-95 16,0-14-70-16,4-19-105 15,-22-7-146-15</inkml:trace>
  <inkml:trace contextRef="#ctx0" brushRef="#br0" timeOffset="53754">8710 5995 359 0,'0'0'199'15,"0"0"-73"-15,0 0-18 16,0 0-70-16,0 0-16 16,0 0-21-16,193-65 5 15,-117 65-12-15,5 0-84 16,-5 3-371-16</inkml:trace>
  <inkml:trace contextRef="#ctx0" brushRef="#br0" timeOffset="54258">9621 5930 804 0,'0'0'136'15,"0"0"35"-15,0 0-60 16,0 0-17-16,0 0-47 16,0 0-47-16,-58-37-13 15,58 68 11-15,0 9 2 16,0 3 5-16,27-5-5 16,4-4 4-16,-4-3-6 0,13-14 2 15,-4-2 0 1,5-7-3-16,8-8 13 0,0 0-10 15,10-14 5-15,-15-28 0 16,-3-4 12-16,-23-1-15 16,-9-1 8-16,-9 2 35 15,0 9-33-15,0 11 27 16,0 12-18-16,-9 8-19 16,9 6 10-16,0 0-12 15,0 0-15-15,0 18 10 16,0 13-4-16,0 9 9 15,22-2 0-15,5-11 1 16,5 8-14-16,-6-9 12 0,1-1 1 16,-13-10-7-1,-5 0 3-15,-9-5 1 16,0 2-6-16,0-1-37 0,-32 4 31 16,-26-4-29-16,-9 3-64 15,8-8-24-15,1-6-109 16,4 0-61-16,5 0-202 15</inkml:trace>
  <inkml:trace contextRef="#ctx0" brushRef="#br0" timeOffset="54299">9621 5930 32 0</inkml:trace>
  <inkml:trace contextRef="#ctx0" brushRef="#br0" timeOffset="54452">9621 5930 32 0,'9'-151'428'0,"-40"93"-313"0,4 7 5 0,0 14 18 16,-5 10-29-16,23 9-19 15,-9 10 0-15,18 8-37 0,0 0-34 16,0 0-19-16,0 0-26 15,0 15 23-15,0 3 3 16,27-4 0-16,5-3 3 16,-5-2 3-16,-9-4-11 15,4 2 5-15,-4-7-110 16,-9 0-155-16</inkml:trace>
  <inkml:trace contextRef="#ctx0" brushRef="#br0" timeOffset="56119">10895 5836 496 0,'0'0'471'16,"0"0"-376"-16,0 0 30 16,0 0-14-16,0 0-7 15,0 0-61-15,-27-135-10 16,27 135-33-16,0 34-15 16,0 18 9-16,0 11 12 0,0 0-2 15,9-12-4 1,18-2 5-16,-4-9-7 0,-5-14 2 15,-1-15 0-15,6-7-4 16,-23-4 3-16,18 0 1 16,13-15 5-16,-13-24-5 15,9 0 17-15,-4-4-17 16,-5 4 0-16,-10 13 0 16,1 6 10-16,-9 14-10 15,0 0 0-15,9 6-5 16,5 0-2-16,13 0-3 15,0 26 10-15,4 6-6 16,-4-7-5-16,4 0 0 16,-13-10 8-16,0-9 1 15,5-6-8-15,-5 0 10 0,-9-3 0 16,13-20 8-16,-13-8 0 16,-9-7-8-16,0-1 7 15,0 1-6-15,0 4 27 16,0 11-21-16,0 15 3 15,-9 2 24-15,9 6-34 16,-13 0 0-16,13 0 0 16,0 32-25-16,0 13 22 15,0 12 3-15,31 1 0 16,9-10-6-16,5-8 0 0,-4-14 4 16,-1-9-6-1,-4-8-5-15,-5-4 7 0,-13-5 3 16,0 0 3-16,5 0 2 15,-14-20 2-15,9-5-4 16,-9 8 1-16,-9-4 4 16,9 7-1-16,-9 5-4 15,0 8 0-15,0-7 1 16,0 8 0-16,0 0-2 16,0 0-1-16,9 0-14 15,13 0 12-15,-4 0-2 16,0 8 6-16,-5-3-6 15,-4-3 6-15,-9-2 0 16,9 0 0-16,-9 0 6 16,0 0-4-16,0 0-1 0,0 0 0 15,0-7 13-15,0-19-13 16,0-6-1-16,0 0 12 16,0 1-10-16,0 5 24 15,0 6-11-15,-9 8-7 16,0 4 12-16,9 2-17 15,0 6 9-15,0 0-12 16,0 0 12-16,0 0-22 16,-13 0 10-16,13 0 0 15,0 0-9-15,0 0 14 16,0 0-5-16,0 0 0 16,0 0 6-16,0 0-8 0,0 0 2 15,0-5 0 1,0-1 1-16,-18-6-1 0,9 4 0 15,0 2-1-15,9 6 11 16,0 0-22-16,0 0 12 16,0 0-16-16,0 0 15 15,0 6-16-15,0 8 17 16,0 3 0-16,0-3 7 16,9 4-10-16,9 4 3 15,4 1 0-15,-4 9-3 16,0-1 3-16,14 3 0 15,-5-5 0-15,13-6-27 16,-4-6 19-16,4-11-5 0,10-6 13 16,-14 0-5-1,22-17 8-15,0-22-3 0,-8-14 4 16,-1-10 4-16,-22-5-3 16,4-9-1-16,-22-1-1 15,-9 2 26-15,0 7-28 16,-31 6 11-16,-14 17 9 15,-13 9-18-15,8 11 24 16,23 12-26-16,-13 8 5 16,22 6-11-16,18 0 5 15,-13 12-5-15,13 45-1 16,0 20 6-16,0 17 0 16,0 3 0-16,22 6 0 15,5-8-9-15,13-7 6 0,19-11-5 16,-1-19 6-16,9-27-27 15,1-23 28-15,8-8-1 16,14-19 2-16,-5-38 4 16,0-14-3-16,-4-19-1 15,-27-4 15-15,-14-9-11 16,-9-11 20-16,-31-6-12 16,0 3-11-16,-31 16 17 15,-36 13-15-15,-1 31 3 16,10 25 15-16,9 24-17 15,-1 8-2-15,5 40-2 16,14 39-5-16,22 27-5 16,9 20 10-16,0-6 0 0,49-5-1 15,10-12 9 1,17-9-13-16,-9-17 5 0,1-11-42 16,21-18-8-16,-3-14-81 15,21-16-73-15,-12-18-102 16</inkml:trace>
  <inkml:trace contextRef="#ctx0" brushRef="#br0" timeOffset="56740">14265 4895 896 0,'0'0'129'0,"0"0"-28"16,-323-154-24-16,161 99 9 16,-53 1-20-16,-63-1-52 15,-63 10 11-15,-86 8-17 16,-44 5-1-16,-40 6 2 16,-32 6-9-16,-27 6 0 15,-13 14-1-15,-45 0 9 16,-18 0-8-16,-41 26 0 15,-49 20 6-15,-49 22-18 16,-36 17 12-16,-9 22 0 16,27 16-1-16,36 18 8 15,53 15-7-15,104 16 0 0,125 2 7 16,140 15-15-16,152 8 8 16,126 26 0-16,76 14-7 15,175 9 20-15,125-9-13 16,126-21 0-16,126-31 12 15,117-19-22-15,76-26 12 16,94-32-2-16,89-45 14 16,64-51-10-16,62-24-4 15,27-59 6-15,-26-34-5 16,-19-20 2-16,-107 0 0 16,-135-3-1-16,-143-7-2 15,-176-11 11-15,-156-26-11 0,-135-24 15 16,-108-33 42-16,-54-20 3 15,-31-25-38-15,-76-18-11 16,-90-6 2-16,-94 4-2 16,-108 20-11-16,-126 33 0 15,-125 55-11-15,-135 69 2 16,-125 77-2-16,-59 40-53 16,36 86 27-16,117 35-87 15,206 7-94-15,212-34-246 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36:12.13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821 2253 806 0,'0'0'259'0,"0"0"-95"16,0 0-30-16,0 0-19 15,0 0-74-15,0 0-18 16,0-43-23-16,0 81 3 16,0 15-3-16,0 15 0 15,0-4 3-15,27-7-1 16,-5-10 3-16,5-17-5 16,-9-10 0-16,-5-11 7 15,-4-9-15-15,-9 0 8 16,0 0 0-16,9-23 4 15,0-17-2-15,0-9 2 16,0 10-4-16,0 6 8 0,-9 14-6 16,0 13-2-16,14 6-3 15,-14 0-5-15,0 0-8 16,18 23 12-16,-1 8-3 16,15 4 1-16,-14-7 2 15,9-10-14-15,-5-7-7 16,-4-7 18-16,-9-4-16 15,0 0 23-15,14-15 0 16,-6-17 4-16,1-11 8 16,-4 0-12-16,4 3 5 15,-9 9-13-15,-9 13-13 16,0 14-88-16,0 4-83 0,0 0-68 16,0 0-155-16</inkml:trace>
  <inkml:trace contextRef="#ctx0" brushRef="#br0" timeOffset="785">1372 2124 559 0,'0'0'199'0,"0"0"-17"15,0 0-43-15,0 0-21 16,-8-148 1-16,8 142-63 16,0 6 1-16,0 0-57 15,0 26-18-15,0 25 11 16,0 24 7-16,0 7 0 15,0 1 7-15,0 0 0 16,0-12-5-16,0-10-2 0,0-15 4 16,8-18-12-16,10-17-12 15,-9-11-24-15,9 0 39 16,23-17-8-16,8-20 13 16,-13-3 0-16,4 8 9 15,-8 12-11-15,-14 9 2 16,0 11 0-16,13 0-8 15,-4 0-5-15,13 21 10 16,10 7 2-16,4-5-21 16,-14-6 15-16,9-7-7 15,-22-6 14-15,5-4-7 16,-23 0 16-16,0-9-5 0,-9-16 4 16,0-9-4-16,0-4 7 15,-9-2-6-15,-32 3 6 16,14 2 11-16,-13 16-20 15,22 10-2-15,-13 9 0 16,13 0-37-16,0 34 35 16,9 18-1-16,0 2 3 15,9 1 0-15,0-9 0 16,27-12-1-16,0-11-9 16,4-9-23-16,9-12 33 15,-13-2-22-15,14 0 22 16,-14-16 1-16,4-4 4 15,-13 3-5-15,-9 6 0 0,0 7 8 16,-9 4-15 0,9 0 7-16,4 0-9 0,14 4 2 15,0 9-5-15,23-1 2 16,-1-9-28-16,18-3 2 16,-9-3 35-16,1-30 1 15,-1-6 0-15,-31-11 37 16,4-12 7-16,-22-3 16 15,-9-10 5-15,0-2-42 16,0 11 14-16,-9 12-20 16,-22 23-5-16,13 17 9 15,0 14-21-15,-4 0 0 16,4 34-13-16,9 29 13 0,-9 19 9 16,18 8-9-16,0-2-6 15,27-14-6-15,22-11-85 16,1-20-48-16,-6-17-54 15,-12-15-88-15,-14-11-244 16</inkml:trace>
  <inkml:trace contextRef="#ctx0" brushRef="#br0" timeOffset="918">2288 2390 443 0,'0'0'170'15,"0"0"-18"-15,0 0-81 16,0 0-71-16,0 0-1 15,0 0-3-15,332-28-121 16,-189 25-121-16</inkml:trace>
  <inkml:trace contextRef="#ctx0" brushRef="#br0" timeOffset="1590">3230 2382 663 0,'0'0'168'0,"0"0"-15"0,0 0 11 16,0 0-60-16,0 0-50 16,0 0-48-16,0-6-2 15,0 32 8-15,0 8-10 16,9 0 11-16,9-2-12 0,13-6 5 16,5-10-5-16,5-5-1 15,-5-7 0-15,-5-4-5 16,-13 0 12-16,0-4 1 15,4-14-1-15,-13-8-2 16,-9-6 5-16,9 6-10 16,-9 3 0-16,0 5 6 15,0 14 0-15,0 0-6 16,0 4 0-16,0 0-21 16,0 6 15-16,18 20-7 15,14 3 13-15,-15-4-2 16,15-7 2-16,-5-7-4 15,4-8-2-15,5-3-11 16,-4 0 14-16,-6-3 3 0,-8-17 0 16,-4-6 8-16,-5-2-1 15,-9-1-6-15,0 3-1 16,0 6 7-16,0 9-13 16,-9 8 6-16,9 3-4 15,0 0 1-15,0 8-28 16,0 21 31-16,0 0 0 15,9-4-6-15,18-7-3 16,13-7-26-16,-4-11-33 16,4 0 46-16,10 0 14 15,-10-20 8-15,-4-11 2 16,-18-1 7-16,-5-2-4 16,-13 0-2-16,0 0 17 0,0 8 27 15,-31 5-17-15,13 13 7 16,0 8-21-16,-4 0-13 15,13 14-3-15,9 27 0 16,0 4 0-16,0 3 1 16,18-2 2-16,31-9-6 15,9-8-41-15,10-11-137 16,8-13-182-16</inkml:trace>
  <inkml:trace contextRef="#ctx0" brushRef="#br0" timeOffset="3059">4980 2461 203 0,'0'0'738'0,"0"0"-618"15,18-148 25-15,0 85-56 16,4-8-38-16,-4-4 9 15,-18-5-19-15,0 8-18 16,0 10 13-16,-9 19-14 16,-22 17 2-16,22 17 7 15,0 9-30-15,9 0 1 16,0 11-2-16,-9 45-18 0,9 23 9 16,-9 14 15-16,9 1-6 15,0-6 0-15,0-10 7 16,18-11-4-16,22-12-3 15,-13-21 0-15,13-14-11 16,-13-17 0-16,14-3 11 16,8 0 4-16,-4-34 3 15,13-6-1-15,-17-7-6 16,17-1 4-16,-18 9-7 16,-13 10 5-16,0 12-2 15,-13 11 0-15,4 6-6 16,0 0 4-16,4 26-11 15,-13 11-1-15,9 6 4 16,0-1 6-16,-5-10 4 0,5-9-7 16,0-15 14-16,0-4-10 15,-4-4 3-15,13 0 0 16,22-29 11-16,0-9-8 16,19-7-3-16,-19-1 1 15,5 3 8-15,-5 1-9 16,-8 6 0-16,-6 11 2 15,-3 11-11-15,-5 11 8 16,4 3-13-16,-13 0 11 16,0 24-26-16,-4 3 21 15,-5 2 3-15,-9-11-24 16,0-7 25-16,0-8-4 16,0-3 8-16,0 0 14 0,0 0-12 15,0-20 13-15,0-9-15 16,-23 1 6-16,-4-1 1 15,0 1-7-15,-4 8 0 16,13 5 4-16,-5 10-4 16,-3 5-12-16,8 0 1 15,-5 26 7-15,-4 22-3 16,18 10 7-16,9-4 0 16,0-6-2-16,50-11 2 15,-6-14 0-15,15-10-1 16,-1-13 7-16,-9 0 2 15,1-13-8-15,-1-16 1 16,-22-5 13-16,-9 0-6 0,4-1-7 16,-22 5 13-1,0 1-13-15,0 9 16 0,0 8-17 16,-13 9-2-16,-14 3-1 16,18 0-14-16,-9 29 17 15,-4 8-2-15,22 5 9 16,0 5-10-16,22-11 3 15,14-4 0-15,13-12 5 16,10-11 0-16,-1-9-2 16,-9 0 3-16,5 0 1 15,-4-26 1-15,-10-5-8 16,0-3 4-16,-22-7 1 0,0 3 2 16,-18 11-7-16,0 7 0 15,0 11 7-15,0 9-12 16,0 0 5-16,0 0-24 15,0 14 23-15,0 18-8 16,9-1 9-16,14-2 0 16,-5-9 4-16,9-3-13 15,4-9 9-15,18-4 0 16,-13-4 2-16,14 0 5 16,8-18-7-16,-9-10 4 15,1-7 6-15,-14-5-4 16,-5-2-6-16,-22-4 0 15,-9 0 12-15,0 5-6 0,0 7-5 16,-40 9 12-16,13 13-9 16,4 12-6-16,5 0 2 15,9 23-3-15,0 23-7 16,9-3 11-16,0-1-1 16,0-7 0-16,27-9 0 15,14-10-7-15,8-10 7 16,-4-6 0-16,-5 0-1 15,18-11 5-15,-17-11-4 16,-14-4 3-16,-9 2 6 16,-18 2-8-16,0 8-1 15,0 5 0-15,0 7-8 0,0 2-4 16,-9 5-7 0,0 34 18-16,9 14 2 0,0-2 1 15,0-6-2-15,40-10 1 16,19-15 0-16,8-8 2 15,18-12-2-15,-9 0-1 16,-17 0-94 0,-28 0-74-16,-31 0-248 0</inkml:trace>
  <inkml:trace contextRef="#ctx0" brushRef="#br1" timeOffset="6353">5693 4475 701 0,'0'0'228'0,"0"0"-144"16,0 0 25-16,0 0 29 16,0 0-98-16,148-146 6 15,-53 65-6-15,3-10-13 16,-4-9 18-16,-26-3-26 0,-19 1-4 16,-31-7 27-16,-18 5-40 15,0 11 11-15,-18 15-5 16,-9 30-1-16,-13 24 3 15,22 19-10-15,-14 5-5 16,-12 43 0-16,-6 40 2 16,-8 32 3-16,27 10 0 15,22-2 11-15,9-11-11 16,40-15 0-16,18-12 0 16,10-22-4-16,-10-23 4 15,-9-17 0-15,-13-20-3 16,22-3 10-16,-8-18-7 15,17-24 0-15,0-10 3 0,-8-2-3 16,-10 9 6 0,-22 12-6-16,-18 17 0 0,4 12-1 15,5 4-1-15,0 0-5 16,0 4-13-16,23 22 14 16,8 11-3-16,-9 3 9 15,-4-1-6-15,-4-4 4 16,-5-9-1-16,4-13 3 15,-13-4 0-15,9-9-9 16,13 0 11-16,1-9-2 16,4-24 6-16,4-10 4 15,-9-8-6-15,-13-10-1 0,5-4 2 16,-5-1 4-16,-19 3-9 16,-8 8 0-16,0 12 11 15,0 13-6-15,-26 9 1 16,8 13-6-16,-5 8 1 15,-4 0-11-15,-4 0 9 16,4 29 1-16,-4 16-8 16,4 9 13-16,9 9-5 15,18 3 0-15,0 2 2 16,9-7-9-16,40-7 7 16,5-17 0-16,4-11-6 15,0-15 5-15,1-11 1 16,-1 0 1-16,0-5 8 0,1-29-3 15,-10-7-6 1,1-5 0-16,-24-5 9 0,6-3-2 16,-14 5-7-16,0 14 0 15,-9 16 8-15,0 13-14 16,-9 6 6-16,22 0-16 16,-13 20 12-16,18 15-2 15,4 4 6-15,-4-1 0 16,5-7 7-16,-14-11-13 15,0-8 6-15,-5-7 0 16,-4-5-3-16,-9 0 12 16,0 0-9-16,0-25 2 15,0-13 9-15,0-1-11 16,0-2 0-16,-31 1 0 0,-5 9-3 16,-5 14 3-16,1 14-1 15,-18 3 0-15,22 17-8 16,-14 30 2-16,32 11 7 15,-4 9 0-15,22-2-7 16,0-9 10-16,22-17-3 16,14-17 0-16,5-12 2 15,-1-10-2-15,-4 0 0 16,13-21 0-16,-22-11 6 16,5-2-1-16,-14-3-5 15,-9 3 0-15,-9 6 10 16,0 10-8-16,0 10-2 15,0 8 0-15,0 0-7 0,0 8-11 16,0 29 18 0,0 9-3-16,0-3 8 0,22-3-10 15,14-9 5-15,22-11 0 16,-8-6-5-16,8-14 12 16,0 0-7-16,-8 0 0 15,-1-16 11-15,-4-10-8 16,-5-5-3-16,1-7 0 15,-14 1-4-15,-1 0 9 16,-3 9-5-16,-5 10 0 16,-18 10 9-16,9 8-18 15,0 0 9-15,13 0-11 0,-4 22 0 16,9 1 10 0,5-3 1-16,-15-6 0 0,-8-2 8 15,5-6-11-15,-14-4 3 16,0-2 0-16,0 0 5 15,0 0 0-15,0-6-2 16,-14-13-3-16,-12 2 10 16,-6 2-12-16,-13 13 2 15,5 2-10-15,-18 5 2 16,8 33 2-16,23 13 6 16,9 3-3-16,18-3 9 15,0-5-10-15,36-15 4 16,14-13-3-16,17-18-6 15,-9 0 15-15,1-18-6 16,8-24 6-16,-9-9-1 0,-8-16 8 16,-1-6 2-16,-22-10-10 15,0-15 29-15,-27-1-23 16,0 4 5-16,0 18 3 16,-18 26-17-16,0 24 13 15,0 19-15-15,4 8 3 16,14 25-9-16,0 38-7 15,0 20 13-15,0 9-3 16,14 0 15-16,22-10-12 16,4-4 0-16,9-19-32 15,-4-7-10-15,-4-18-67 16,17-14-92-16,9-20-166 0,10 0-401 16</inkml:trace>
  <inkml:trace contextRef="#ctx0" brushRef="#br1" timeOffset="6536">9534 3863 631 0,'0'0'202'15,"0"0"-63"-15,0 0 31 16,0 0-33-16,0 0-101 16,0 0-26-16,0 0-9 15,301-80-1-15,-203 68-4 16,-30 6-122-16,-10 6-101 15,-22 0-6-15,-36 0-140 0</inkml:trace>
  <inkml:trace contextRef="#ctx0" brushRef="#br1" timeOffset="6680">9624 4049 445 0,'0'0'155'0,"0"0"5"15,0 0-15-15,0 0-66 16,0 0-43-16,0 0 18 15,202 6-45-15,-108-30-9 16,-4 1-138-16,-14 7-340 16</inkml:trace>
  <inkml:trace contextRef="#ctx0" brushRef="#br1" timeOffset="8032">10929 3834 500 0,'0'0'212'15,"0"0"-55"-15,0 0-5 16,0 0-4-16,0 0-38 16,0 0-38-16,-80-77-8 15,80 77-35-15,0 0-13 16,0 17-16-16,0 23 6 0,0 9-6 16,0 2 4-16,-9-5-1 15,9-3 9-15,0-9-8 16,0-5-4-16,0-9 3 15,0-9 8-15,0-5-10 16,0-3-1-16,0-3 0 16,9 0 4-16,31-17 5 15,9-17-1-15,-4-4 14 16,5 1-20-16,-10 3 9 16,-13 7-11-16,-5 11 5 15,-4 9-14-15,-9 7 9 16,0 0-5-16,14 0 2 15,-5 21-6-15,-1 4 9 16,-8 0 0-16,14-4 1 0,-5-9-12 16,-9-6 11-16,0-6-2 15,0 0-5-15,13 0 13 16,-4-11-6-16,-9-17 0 16,14-2 4-16,-23-2 9 15,0-2-12-15,0 0 6 16,0 8 10-16,0 9-13 15,0 11 6-15,0 6-10 16,0 0-3-16,0 0 2 16,0 9-13-16,0 19 14 15,0 4-1-15,9 2 6 0,8-6-5 16,1-1 0 0,5-6-5-16,4-2 1 0,-9-8-2 15,13-5 1-15,-4-6-3 16,4 0 5-16,-4 0 3 15,5-21 0-15,-5-4 7 16,-5-3-3-16,5 2-4 16,-18 6 0-16,0 5 7 15,-9 7-2-15,9 8-5 16,-9 0 0-16,0 0-17 16,13 17 13-16,-13 15 2 15,18-1 2-15,0-4-10 16,14-6 10-16,4-9 0 15,13-12 0-15,18 0 4 0,10-3-6 16,3-31 2-16,-12-12 0 16,-1-5 8-16,-18-7-1 15,-13-1-2-15,-13-8 18 16,-23 2-21-16,0 1 26 16,-14 10-21-16,-31 14-4 15,-13 17 12-15,0 21-12 16,-1 2-3-16,1 37 0 15,18 23 3-15,13 15-10 16,27 1 7-16,0-4 0 16,36-6-10-16,44-15 4 15,-3-19-5-15,8-21 7 16,5-11-2-16,4 0 0 0,5-43 6 16,-5-14 0-16,-14-17 5 15,-21-12 3-15,-14-8-8 16,-23-7 3-16,-13 4 4 15,-9 14 11-15,0 21-15 16,-31 24 4-16,-28 32 25 16,-8 6-30-16,-9 70-2 15,0 35 0-15,26 24 10 16,32 8-4-16,18-8-6 16,18-20 0-16,58-24-6 15,14-19 6-15,13-20-21 16,14-18-52-16,-9-16-98 0,-32-12-176 15,-45-3-669-15</inkml:trace>
  <inkml:trace contextRef="#ctx0" brushRef="#br0" timeOffset="10246">394 6055 763 0,'0'0'183'16,"0"0"-12"-16,0 0-67 15,0 0 0-15,0 0-52 16,0 0-43-16,18-84-9 0,5 117-13 15,-5 13 13-15,0 8-5 16,-9-1 16-16,13 0-8 16,-13-4-3-16,0-10 0 15,0-7 2-15,9-18 3 16,-18-8-5-16,13-6 0 16,-4 0 6-16,0-9 8 15,9-20-14-15,5-7 4 16,-5-5-6-16,-9 9 8 15,9 5-6-15,-9 8 0 16,4 9 8-16,-4 10-19 16,-9 0 11-16,18 15-11 0,0 19 3 15,13 3 3 1,-13 0 5-16,14-5 0 0,-14-12 6 16,0-12-11-16,-9-8 5 15,13 0 0-15,-4-6 9 16,0-25-9-16,4-9 7 15,-4-6-1-15,-18 3 1 16,0 6 6-16,0 3-13 16,0 5 1-16,0 7-5 15,0 7 4-15,0 6-5 16,0 6-10-16,9 3-120 16,32-3-41-16,8-5-81 15,27-7-150-15</inkml:trace>
  <inkml:trace contextRef="#ctx0" brushRef="#br0" timeOffset="11242">1565 5663 428 0,'0'0'176'0,"0"0"-13"16,0 0-24-16,0 0-2 16,0 0-32-16,0 0-39 15,-58-111-66-15,58 169-5 16,0 13 5-16,9 15 28 15,9-1-26-15,-9-2 20 16,22-3-19-16,-13-9 3 16,14-13-5-16,-5-15-1 15,-5-15 0-15,5-14 3 0,-9-14-2 16,13 0-1 0,-4-4 0-16,14-28 9 0,-5-9-11 15,-5 2 2-15,-13 5 0 16,4 10 2-16,-13 16 4 15,9 8-12-15,0 0 2 16,5 3-16-16,13 26 11 16,22 2 6-16,0-2 3 15,1-4-3-15,-1-4 5 16,9-8-2-16,-9-10 0 16,-8-3 4-16,-1 0-9 15,-13-11 5-15,13-17 0 16,-8-10 6-16,17-5 0 15,-22 4-6-15,4 1 0 0,-4 15 5 16,-13 6-9-16,-5 11 4 16,0 6-4-16,4 0-3 15,-4 0-7-15,9 20 7 16,-5 6-7-16,-13 0-22 16,0-9 19-16,0-9-8 15,0-5 25-15,-9-3-3 16,0 0 10-16,0 0 0 15,0-20 9-15,-27-8-12 16,-4 2 6-16,-14 0-9 16,5 7 9-16,-1 4-13 0,14 12 3 15,-4 3-11 1,13 0 7-16,0 28 2 0,9 10 0 16,9 5 2-16,0 2-2 15,9-2-4-15,40-4-23 16,-4-6 19-16,14-10-1 15,-19-11-7-15,0-12 13 16,-4 0 5-16,-13 0 0 16,4-24 14-16,-18-1-10 15,0 1 21-15,-9 8 5 16,0 1-6-16,0 9 12 16,0 6-22-16,0 0-13 15,9 0-1-15,13 0-24 16,-4 15 24-16,22-1 1 15,19-2 10-15,-1-12-9 0,9 0-2 16,10 0 3-16,-10-20 1 16,0-12 5-16,-17-12-9 15,-1-6 9-15,-22-11-8 16,-9-4 38-16,-18-5-4 16,0 2-8-16,0 12 14 15,0 7-34-15,-9 20 12 16,0 17 3-16,0 12-20 15,0 10-4-15,0 41-14 16,9 26 16-16,0 20 5 16,0 7-2-16,9-5-3 15,27-10 0-15,4-13 0 0,9-15-13 16,1-18-87 0,-5-20-105-16,4-21-93 0,-9-2-260 15</inkml:trace>
  <inkml:trace contextRef="#ctx0" brushRef="#br0" timeOffset="11436">3724 5881 404 0,'0'0'136'0,"0"0"1"16,0 0-22-16,0 0-21 16,0 0-54-16,0 0-34 15,-117 6 13-15,193 8 8 16,9-5-1-16,23-6 5 15,9 2-19-15,-32 1-12 16,-4 9-1-16,-45-1-224 0,-27-3-291 16</inkml:trace>
  <inkml:trace contextRef="#ctx0" brushRef="#br0" timeOffset="12268">5164 6027 351 0,'0'0'445'0,"0"0"-359"0,0 0 50 16,0 0-23-16,0 0-42 15,0 0-37-15,0-69-34 16,0 100 0-16,0 16-9 16,0 1 18-16,0 0-8 15,0-4-1-15,9-7 8 16,31-9-6-16,5-8-2 16,-5-8 0-16,1-9 11 15,-5-3-4-15,4 0-6 16,-13-6 3-16,-5-20 5 0,-4-3-2 15,0-5-7 1,-9 0 2-16,-9-3 5 0,9 8-1 16,-9 8-6-16,0 11 0 15,0 7 4-15,0 3-11 16,0 0-4-16,14 26 3 16,-5 14-3-16,18-3 15 15,4-2-4-15,18-10 0 16,5-14 9-16,-4-7-13 15,8-4 4-15,0 0 0 16,1-27 5-16,-10-7 0 16,9-6-5-16,-31-9 0 15,5 1 10-15,-23-1-3 0,-9-2-5 16,0 2 2 0,-32 11 9-16,-4 12-4 0,5 13-9 15,4 13 0 1,-4 0 0-16,13 34-5 0,0 21 5 15,18 10 0-15,0 4-2 16,0-7 3-16,49-9-1 16,-4-16 0-16,4-15-23 15,1-10 20-15,-1-12-5 16,18 0 8-16,-8-23-1 16,-15-17 6-16,15-3-5 15,-28-6 3-15,-13-2 4 16,-9-4 17-16,-9 4-14 15,0 9 8-15,0 13 18 16,-18 15-21-16,9 8 2 0,0 6-17 16,0 6-1-16,9 31 0 15,0 11 1-15,0 3 0 16,0 1 2-16,18-6 1 16,9-4-6-16,13-4-9 15,1-9-79-15,-5 0-58 16,4-13-124-16,-4-4-368 15</inkml:trace>
  <inkml:trace contextRef="#ctx0" brushRef="#br0" timeOffset="14074">7425 6042 216 0,'0'0'192'0,"0"0"-7"16,0 0-68-16,0 0 27 15,0 0-23-15,9-155-12 16,-9 144-6-16,-9 5-31 15,0 3-19-15,0 3-4 16,9 0-46-16,0 9 5 16,-9 28-8-16,9 11 0 15,0 6 7-15,0 1-7 0,9-10 0 16,18-8 7-16,13-11-1 16,1-11-12-16,-14-10 4 15,13-5 2-15,-13 0 1 16,13-13 0-16,-22-16 0 15,0-3 10-15,5 1-5 16,-23 5-6-16,0 6 0 16,9 5 6-16,-9 13-6 15,0 2 0-15,0 0-12 16,0 0 8-16,18 25-4 16,13 6 8-16,-4-2 0 15,31-8 8-15,-8-10-16 16,8-11 8-16,9 0 0 15,-17 0 3-15,-5-15 3 0,-5-13-6 16,-13-6 2 0,-5-6 8-16,-13-3-5 0,-9-5-5 15,0-1 0-15,-18 6 9 16,-22 9 0-16,13 14-9 16,-4 11 0-16,13 9-12 15,-5 0 6-15,14 15 4 16,9 21 2-16,0 7 1 15,0 0 1-15,23-9-2 16,13-8 0-16,13-6 1 16,9-11-5-16,1-9 4 15,-1 0 0-15,9 0 7 16,-8-9-3-16,-10-8-4 0,-4 0 0 16,-5-1 11-16,-13 4-13 15,-4 6 2-15,-14 5 0 16,-9 3-9-16,0 0 7 15,8 0-1-15,1 11 3 16,14 12-2-16,-14-3-4 16,0-6 6-16,0-2 0 15,0-6-3-15,0-6 8 16,-9 0-5-16,0 0 1 16,13 0 9-16,-4-14-2 15,-9-9-8-15,0 3 0 16,0 0-5-16,0 5 8 0,-22 4-6 15,-5 11 3-15,-14 0-18 16,6 0 13-16,3 28 5 16,5 12 0-16,18 6-10 15,9 3 15-15,0-6-5 16,0-9 0-16,36-11 4 16,-4-12-11-16,3-11 7 15,15 0 0-15,-10 0 3 16,-4-17 6-16,4-11-9 15,-13-7 5-15,-4-2 1 16,-14 3 16-16,0 0-11 16,-9 9-2-16,0 7 19 15,0 12-25-15,0 6-3 16,-9 0 0-16,9 8-9 16,-9 21 9-16,0 8 0 15,9-3 1-15,0-5-1 0,0-3 2 16,9-9-2-16,18-5 0 15,13-7 8-15,9-5 0 16,-4 0-8-16,5-5 2 16,8-24 7-16,-9-8-4 15,1-4-5-15,-14 1 10 16,-5 9-5-16,-13 9 12 16,-9 7-16-16,0 9 4 15,-9 6-10-15,22 0 3 16,-13 0 0-16,18 11-6 15,-4 13 14-15,4-4-7 16,-9-1 1-16,13-4 0 0,-22-4-6 16,18-2 6-16,-14-4 0 15,5 1-3-15,-9-6 6 16,0 0-3-16,14 0 0 16,-5 0 3-16,9-11-5 15,13-12 2-15,0-3 0 16,-13 1 0-16,0 5 8 15,5 2-8-15,-15 10 0 16,6-1 1-16,-5 9-14 16,0 0 7-16,4 0-17 15,-4 15 13-15,0 11-23 16,0-1 29-16,-4-2 0 0,21-3-4 16,-3-3-2-16,35-9 10 15,-9-8 0-15,19 0 6 16,-10 0 1-16,-9-22-7 15,-8-15 11-15,-14-9-6 16,4-14 41-16,-13-14-21 16,4-7-3-16,-4-10 14 15,-4 2-28-15,-14 8 25 16,-9 10-11-16,0 27-18 16,0 17 21-16,0 16-23 15,-9 11 1-15,0 28-6 16,-14 38-6-16,5 26 9 0,18 14 0 15,0-4 3-15,0-1-12 16,0-13-26-16,0-14-46 16,27-17-60-16,5-22-211 15,4-15-242-15</inkml:trace>
  <inkml:trace contextRef="#ctx0" brushRef="#br0" timeOffset="14250">10368 5721 581 0,'0'0'299'0,"0"0"-221"15,0 0-5-15,297-72-1 0,-122 52-62 16,0 1 6 0,-23 9-16-16,-44 5-125 0,-59 5-312 15</inkml:trace>
  <inkml:trace contextRef="#ctx0" brushRef="#br2" timeOffset="16567">7658 7954 607 0,'0'0'116'16,"0"0"0"-16,0 0-26 15,0 0-37-15,0 0-52 16,261-6 21-16,89 6 39 16,85-33-11-16,76-14-9 15,1 2 0-15,-37 2-40 0,-39 5 17 16,-100 10 2 0,-85 5-9-16,-102 11 31 0,-82 10-42 15,-40 2 1-15,-27 0-8 16,0 0 2-16,-9 0-16 15,-59 10-72-15,-39 20-33 16,-46-2-100-16,-40 1-231 16</inkml:trace>
  <inkml:trace contextRef="#ctx0" brushRef="#br2" timeOffset="17261">7833 8068 493 0,'0'0'226'16,"0"0"-66"-16,0 0-33 15,0 0-15-15,0 0 24 16,0 0-49-16,0-111-43 16,0 111-11-16,0 0-33 15,0 26-9-15,0 33 3 16,0 28 6-16,-9 16 50 0,-22 12-30 16,4-2-18-1,14 1 10-15,13-5-10 16,0-12-2-16,40-6 2 0,36-10 9 15,41-13-10-15,67-20 0 16,76-22 3-16,81-21 12 16,63-5-16-16,31 0 0 15,-9-7 0-15,1 4 13 16,-19 3-13-16,-4 0 0 16,4 3 5-16,-13 14-8 15,-18-1 3-15,-27-4 0 16,-50-6-3-16,-62-3 9 0,-40-3-6 15,-73 0 0-15,-57 0 3 16,-42 0 0-16,-26-5-2 16,0-27 21-16,-9-11 6 15,-49-13-22-15,-18-8 1 16,0-7 0-16,-23-7-4 16,23-14 17-16,-14-16-20 15,-4-17 4-15,-5-18 2 16,5-4 1-16,4 11-7 15,-4 15 0-15,18 24 11 16,-14 20-16-16,22 20 5 16,1 17 0-16,27 14-10 15,13 13 13-15,18 12-3 0,9 1 0 16,-23 0-66 0,-12 9-22-16,-33 30-52 0,-30 13-110 15,-46 2-61-15,-22 1-226 16</inkml:trace>
  <inkml:trace contextRef="#ctx0" brushRef="#br2" timeOffset="17577">10238 7922 577 0,'0'0'162'16,"0"0"-53"-16,0 0 3 15,0 0-3-15,0 0-50 16,0 0 3-16,-85-99-22 16,85 99-7-16,0 0-22 15,-18 16-11-15,-31 39-8 16,-18 28 8-16,-19 17 6 15,14 9 29-15,14-4-28 16,40-11-7-16,9-2 3 16,9-14-3-16,-9-5-44 15,-9-9-208-15,-22-7-360 16</inkml:trace>
  <inkml:trace contextRef="#ctx0" brushRef="#br2" timeOffset="18365">8807 8294 474 0,'0'0'137'0,"0"0"-67"16,0 0 57 0,0 0-35-16,0 0-18 0,0 0 4 15,-152 0-36-15,152 0 28 16,0 0-9-16,0 0-38 15,0 0 20-15,0 0-32 16,17 0-8-16,33-20 26 16,8-11-17-16,18-10 5 15,-8 2-13-15,-10 10 2 16,-27 12 8-16,-22 11-2 16,-9 6 6-16,0 0 2 15,0 0-17-15,0 0-3 0,0 0 0 16,0 20-10-1,9 14 2-15,-9 3 8 0,0 11 0 16,0 5 4-16,0 4 6 16,-18 0-10-16,-13-2 0 15,13-10 12-15,0-11-12 16,18-14 0-16,-13-8 0 16,4-9-4-16,0 0 8 15,0-1-4-15,-32 4 3 16,-17 3 6-16,13-3-2 15,-4-4-7-15,31-2 0 16,18 0 6-16,0 0-3 16,0 0-3-16,45 0 0 15,53 0 4-15,37-17-8 16,22-3 4-16,-4 3-22 0,-37 12-45 16,-57 1-218-16,-59 3-200 15</inkml:trace>
  <inkml:trace contextRef="#ctx0" brushRef="#br2" timeOffset="19719">10656 8545 576 0,'0'0'209'0,"0"0"-101"0,0 0 59 16,0 0-81 0,0 0 15-16,0 0-2 0,-27-105-50 15,27 76 19-15,0 3-32 16,0 9-17-16,0 6 13 15,0 1-30-15,0 10 0 16,0 0-2-16,27 0-6 16,13 0 6-16,-4 28 0 15,-5 8-3-15,-13 13-12 16,-18 8 15-16,0 3 0 16,0 0 0-16,0-8 8 15,0-15-3-15,0-14-5 16,0-12 0-16,0-11-6 15,0 0 13-15,0 0-7 0,0 0 15 16,0-20-15-16,0-11 9 16,23-7-9-16,-5 1 6 15,9 3-15-15,4 5 10 16,-22 9-1-16,9 12 0 16,-9 2 3-16,4 6-7 15,-4 0 4-15,9 0-12 16,9 6 5-16,-4 14 7 15,4 0 0-15,-5 0-7 16,-4-6 15-16,0-5-8 16,-9-7 0-16,4-2-3 15,-4 0-3-15,0 0 6 16,0-11 0-16,0-12 8 0,0-6-3 16,0 1-5-16,5-1 0 15,-14 3 11-15,0 4-16 16,0 8 5-16,0 8 0 15,0 6 0-15,0 0 0 16,0 0-1-16,9 3-5 16,-9 20-2-16,9 8 1 15,-1 1 7-15,1-4 0 16,0-2-8-16,5-9 8 16,4-5-7-16,-9-10-4 15,0-2-14-15,9 0 20 16,-5 0-1-16,5-2 6 0,0-16 4 15,5 4 1 1,-23-3-5-16,9 5 0 0,-9 4 10 16,0 5-14-16,0 3 4 15,0 0 0-15,8 0-10 16,1 0-4-16,9 20 14 16,5 3 0-16,4-6 2 15,4-3-11-15,-4-7-6 16,-9-5-7-16,13-2 16 15,-13 0-9-15,14-20 15 16,-5-15 0-16,13-7 5 16,-22-4 4-16,-9-9-9 15,-9 5 0-15,0-3 28 16,0 14-24-16,-9 10 18 0,-18 15 3 16,14 8-23-1,-5 6 8-15,0 3-10 0,9 36-4 16,9 22-11-16,0 5 19 15,9-3-4-15,58-7 0 16,9-15-14-16,10-15 2 16,12-21-19-16,-12-5 14 15,3-5 10-15,-12-33 5 16,-19-7 2-16,-9-7 1 16,-22-2 5-16,-4-9 8 15,-23 5-10-15,0 5 2 0,-14 13 31 16,-13 19-27-1,-13 19 8-15,4 2-18 0,-4 59 1 16,13 33-7-16,27 17 6 16,0-6-6-16,67-17 3 15,27-27-117-15,5-25-158 16,-14-29-307-16</inkml:trace>
  <inkml:trace contextRef="#ctx0" brushRef="#br2" timeOffset="20684">8403 7814 466 0,'0'0'288'15,"0"0"-134"-15,0 0 6 16,0 0-45-16,-125-166 15 16,57 123-64-16,1-3-19 15,-23 4 19-15,-26-5-51 16,-37 8 19-16,-40 10-30 16,-40 6 11-16,-27 12-15 15,8 2 0-15,28 6 0 16,62 3 0-16,55 0 9 15,40 0-9-15,35 6 0 16,23 11-2-16,9 3-9 16,0 3 4-16,0-6-19 15,0-6 8-15,0-5-50 0,0-6 22 16,0 0 27-16,0 0 11 16,0 0 0-16,0-17 8 15,-9-5 0-15,-9-2-4 16,9 2 9-16,-22-4-5 15,4 5 0-15,4-5 7 16,-12 4-2-16,3-2-1 16,-4 3-1-16,5 6 32 15,13 7-29-15,0 5 11 16,5 3-2-16,-14 8-7 16,-14 41-11-16,5 17 3 15,5 13 0-15,4 4-1 0,18-8 5 16,9-12-4-1,0-12 0-15,0-11 7 0,0-14-11 16,0-11 4-16,0-7 0 16,0-8-3-16,0 0 11 15,0 0-8-15,0 0 14 16,0-12-10-16,0-22 7 16,0-11-11-16,0-9 0 15,18-10-3-15,0-7 8 16,13 0-5-16,-13 2 0 15,0 9 7-15,5 17-12 16,-14 11 5-16,-9 13 0 16,9 6-5-16,-9 6 8 15,9 3-3-15,-9 4 0 16,0 0-4-16,9 0-2 0,13 0-4 16,5 0 0-16,22 0-1 15,1 0 12-15,3 4-1 16,6 12 0-16,-1 2-27 15,0 8 9-15,-17 5-22 16,-23 12-85-16,-18 3-92 16,-9-1-267-16</inkml:trace>
  <inkml:trace contextRef="#ctx0" brushRef="#br2" timeOffset="22498">3903 8097 456 0,'0'0'172'15,"0"0"-33"-15,0 0-29 0,0 0-10 16,0 0-25 0,-9-191 7-16,18 128-26 0,22-15-31 15,-4-8 18-15,5-14-37 16,-5-11 7-16,-5 5-3 15,-13 11-7-15,-9 18 16 16,0 20-10-16,0 15 3 16,-18 10 16-16,5 15-27 15,-5 9 20-15,9 8 2 16,-23 0-23-16,-4 34 6 16,-22 25-6-16,0 24 4 15,8 15-8-15,15 7 7 16,21 1-3-16,14-5 0 0,0-13 8 15,23-14-11-15,12-13 3 16,6-17 0-16,-14-15 1 16,-5-17 1-16,-4-12-2 15,9 0 0-15,4-20 3 16,10-17 6-16,-5-11-9 16,4-1 0-16,-4 6-1 15,4 6 5-15,-22 16-4 16,14 16 0-16,-14 5-4 15,13 0-2-15,-4 9 6 16,13 11 0-16,-13-3-8 16,5-6 11-16,-5-2-3 15,4-9 0-15,-13 0 3 16,-9 0-7-16,0 0 4 0,0 0 0 16,4-20 4-16,-4-9 2 15,-9-8-6-15,0-3 0 16,0-3 5-16,0 6 0 15,-9 5-5-15,-13 16 1 16,13 6 20-16,0 10-17 16,-9 0 0-16,5 10-4 15,-14 29 2-15,9 16-3 16,9-1 1-16,-5 3 0 16,14-2-8-16,0-10 14 15,14-7-6-15,13-10 0 16,0-14 4-16,4-8-3 15,9-6-1-15,-4-6 0 0,5-31 6 16,17-17-2-16,0-6-4 16,1-3 0-16,-15 0 11 15,6 8-12-15,-19 16 1 16,-13 15 0-16,-9 16-8 16,-9 8 8-16,9 0-5 15,0 20 3-15,5 15-5 16,4 1 5-16,-10 2 2 15,1-15 0-15,0-9-9 16,-9-8 11-16,0-6-2 16,0 0 2-16,0 0 6 15,0 0 3-15,0-20-11 0,0 3 0 16,-18-4-9-16,1 4 10 16,-6 2-1-16,5 4 0 15,0 6 2-15,9 5-8 16,-13 0 6-16,4 25-10 15,0 22 0-15,9 4 11 16,-5-5-1-16,14-3 0 16,0-7 7-16,14-10-10 15,13-5 3-15,0-11-1 16,-5-4-9-16,5-2 3 16,-4-4 5-16,-5 0-9 15,8-20 19-15,-3-9-8 16,4-5 0-16,-9 5 3 15,-5 3-6-15,-4 8 3 0,0 10 0 16,-9 8-3-16,0 0-3 16,0 0 6-16,9 18-7 15,0 10 4-15,0 3-3 16,0 1 6-16,13-6 0 16,-4-9-7-16,-9-5 17 15,14-10-10-15,-14-2 0 16,9 0 2-16,-9 0-5 15,13 0 3-15,-4-14 0 16,0-9 3-16,0-3 4 16,-5 0-7-16,5 4 0 15,-18 5 12-15,9 8-18 16,-9 6 6-16,0 3 0 16,0 0 1-16,9 0-1 0,-9 0-4 15,9 0 4-15,5 3 0 16,-5 8-4-16,-9-5 4 15,9 3 0-15,-9-3-9 16,0-6 13-16,0 0-4 16,0 0 2-16,0 0 9 15,0 0-4-15,-9 0 4 16,-14 0-9-16,-4 0 3 16,9 0-1-16,5 0-4 15,4 0 0-15,-9 25 2 16,9 9-6-16,0 12 4 0,9 3 0 15,0-3-5-15,0-7 7 16,0-6-2-16,18-17 0 16,9-10 3-16,13-6 0 15,1 0-1-15,-5-35-1 16,13-19 10-16,-18-14-8 16,5-19-3-16,-27-12 22 15,0-18-14-15,-9-2 24 16,0 6-30-16,0 23 14 15,-9 37 4-15,-9 24-10 16,0 29-9-16,-4 9-1 16,-5 74 5-16,-13 52-9 15,13 25 4-15,27 0 0 0,27-26-5 16,89-31 6-16,41-27-2 16,36-26-33-16,0-33-209 15,-27-17-918-15</inkml:trace>
  <inkml:trace contextRef="#ctx0" brushRef="#br2" timeOffset="25637">0 11067 570 0,'0'0'151'15,"0"0"-55"-15,0 0-3 16,0 0 0-16,0 0-27 0,0 0-12 16,0 0-54-16,125-28 0 15,59 24 22-15,54-1-17 16,45 5 3-16,44-3 5 16,23 1-8-16,18-2 5 15,36-4-10-15,31-1 0 16,68-5-5-16,80-3 9 15,63-3-4-15,63 0 9 16,36 0-3-16,26 0-7 16,15 6 1-16,-15-1 0 15,-8-2-1-15,-27 3 1 16,-50-7 0-16,-26 2-1 16,-50-4 10-16,-22-2-8 15,-18 1-1-15,-18-1 0 0,-10 1-11 16,-39 2 19-16,-27 5-8 15,-50-1 0-15,-31 7 6 16,-59 6-10-16,-26 1 4 16,-46 2 0-16,-53-1-8 15,-67 0 8-15,-45-1 0 16,-59 4 1-16,-22-4 9 16,-9 0 1-16,9-1-11 15,13-4 4-15,5 6-11 16,14-5 10-16,8-1-3 0,-9 0 0 15,-8 1 7 1,-6 3-6-16,-17-2-1 0,-4 5 0 16,-14 2 11-16,0 0-3 15,0-3 32-15,0 3 2 16,0-3-33-16,0 0 17 16,0-5-9-16,0-7-12 15,0-8 17-15,0-10-22 16,0-8 0-16,-14-13 12 15,-4-12-7-15,1-6 8 16,-15-7 8-16,5-8-15 16,9-10 16-16,-4-14-16 15,-5-23 2-15,18-21 12 16,-5-13-16-16,14-18-1 16,0-11-3-16,0-18 9 0,0-16-9 15,0-27 0 1,0-16 0-16,0-36-8 0,0-9 15 15,-17-5-7-15,-19 4 0 16,4 17 6-16,-17 3-10 16,22 1 4-16,9-2 0 15,18-8-10-15,0 12 19 16,45 12-9-16,22 11 0 16,0 21 4-16,14-4-9 15,-22-10 5-15,8-10 0 16,-18-26-8-16,-4-20 11 15,4-12-3-15,-17 4 0 0,-5 5 6 16,0 8-17 0,-5 10 11-16,5 8 0 0,-5 28-11 15,5 57 14-15,-9 59-3 16,5 67 0-16,-5 63 7 16,-9 30-23-16,9 89-60 15,-5 47-90-15,-13 20-122 16,-22-14-666-16</inkml:trace>
  <inkml:trace contextRef="#ctx0" brushRef="#br2" timeOffset="30733">8394 11725 643 0,'0'0'236'0,"0"0"-106"15,0 0 14-15,-98-164 3 16,80 146-72-16,0 5 1 16,18 11-33-16,0 2-10 15,-14 0 10-15,14 0-43 16,-18 40 0-16,9 23 1 15,-22 31 5-15,13 23 11 16,0 11-12-16,0 10 0 16,18-12 3-16,0-22-6 15,9-20-2-15,58-18 0 0,28-20-82 16,21-18-34 0,19-19-118-16,4-9-200 0</inkml:trace>
  <inkml:trace contextRef="#ctx0" brushRef="#br2" timeOffset="30966">9013 11525 796 0,'0'0'208'0,"0"0"-50"16,0 0-8-16,0 0-46 15,0 0-104-15,0 0 16 16,59 107 6-16,26-14 2 0,-9 17 3 15,-8 3-27-15,-37-2 14 16,-22-5-30-16,-9-11 13 16,-67-10-91-16,-41-10-110 15,-18-7-204-15</inkml:trace>
  <inkml:trace contextRef="#ctx0" brushRef="#br2" timeOffset="27501">1206 12245 816 0,'0'0'194'0,"0"0"-1"15,-98-160-89-15,80 128 5 16,0 16-17-16,9 10-56 16,9 6 16-16,0 0-52 15,0 6-7-15,0 34 1 16,0 13 8-16,0 8-2 16,0-4 0-16,0-8 9 15,0-9-13-15,18-9 4 0,0-11 0 16,4-11-10-1,-13-9 0-15,18 0 1 0,5-15 8 16,3-22 1-16,6-8 10 16,-1 5-10-16,-22 8 0 15,0 12-1-15,-18 15 8 16,0 5-7-16,9 0 0 16,-9 0-12-16,14 0 3 15,3 20 6-15,1 5 3 16,-9-2-7-16,14-6 7 15,-5-3 0-15,-9-8 0 16,0-3-4-16,0-3-2 16,-9 0 6-16,22-3-10 15,5-23 0-15,-9-8 15 16,13 3-5-16,-4 5 0 0,-13 12 9 16,-5 5-6-16,-9 9-3 15,9 0-16-15,9 0 14 16,13 23-19-16,5 9 21 15,13-4 0-15,1-3-7 16,-1-4 4-16,9-13-18 16,-13-5-3-16,5-3 19 15,-10 0-6-15,-4-28 11 16,-5-10 9-16,-4-5 1 16,-18-4-7-16,-9-6-3 0,0 5 2 15,0 11 4 1,0 5-2-16,-9 15-4 0,9 14 7 15,0 3-3-15,0 0-8 16,0 33-7-16,0 20 7 16,23 10-6-16,13-4 10 15,13-4 0-15,0-14-3 16,-13-7 8-16,-4-11-7 16,-15-9 2-16,-17-3-41 15,0-8 5-15,0-3-37 16,-26 0-19-16,-15 0 83 15,-8 0-9-15,22 0 18 16,18 0 0-16,9 0 6 16,0 0-14-16,0 0 3 15,9 0-7-15,27-8 9 16,36-18 6-16,-5-9 3 16,9-7-1-16,-18-5 2 0,-8 2 11 15,-23-1 4-15,-9 1 10 16,-18 2 25-16,0 6-33 15,0 8 14-15,0 9-7 16,0 11-26-16,-9 9 22 16,0 0-27-16,9 0-4 15,0 9-5-15,0 28-7 16,0 9 16-16,0 11 0 16,9-5 10-16,40-7-8 15,0-2-2-15,1-9 0 0,-14-9-2 16,4-7 2-1,-13-12-3-15,-5-6 2 0,5 0 0 16,5 0-1-16,-5-11 2 16,-9-3 0-16,4-1 4 15,-13 6-2-15,9 7-2 16,-9 2 0-16,13 0-8 16,-4 0 5-16,23 5-7 15,-14 16 10-15,22-2-13 16,-22-2 15-16,13-2-2 15,-13-7 0-15,-4-5 6 16,-14-3 0-16,9 0-5 16,-9-17 3-16,0-20 15 15,13-18-10-15,-13-12-7 16,9-20 3-16,0-13 4 0,4 0 8 16,-4 6-17-1,-18 19 0-15,0 24 31 0,0 20-26 16,0 16 31-16,0 15-17 15,0 0-18-15,0 33-2 16,0 40-19-16,-18 27 20 16,-4 6-4-16,22 0 13 15,0-15-9-15,31-16 0 16,28-18-13-16,8-17-29 16,-9-20-70-16,1-15-80 15,-24-5-55-15,-12-3-101 16</inkml:trace>
  <inkml:trace contextRef="#ctx0" brushRef="#br2" timeOffset="27659">3383 11970 534 0,'0'0'190'16,"0"0"-71"-16,0 0-93 16,0 0-17-16,233-73 5 15,-148 61-14-15,-18 12-4 16,-44 0-142-16,-23 0-334 15</inkml:trace>
  <inkml:trace contextRef="#ctx0" brushRef="#br2" timeOffset="27825">928 11710 818 0,'0'0'176'15,"0"0"-95"-15,0 0-69 16,0 0-24-16,0 0-7 16,310-28-256-16</inkml:trace>
  <inkml:trace contextRef="#ctx0" brushRef="#br2" timeOffset="28663">4513 11702 208 0,'0'0'864'0,"0"0"-733"16,0 0-27-16,0 0 9 15,0 0-34-15,0 0-25 16,-18-51-54-16,18 99 3 16,-9 29 5-16,9 15-8 15,-9 2 22-15,-22 1-13 16,13-10 0-16,-22-8 5 0,13-11-14 16,-5-23 0-16,14-14-2 15,18-18 8-15,0-11-6 16,0 0 0-16,0-5 11 15,0-41 7-15,18-26-18 16,23-31 7-16,17-20-9 16,-9-5 13-16,-4-4-11 15,5 24 0-15,-19 30 8 16,-22 33-11-16,0 30 3 16,0 15-5-16,9 21 0 15,-5 52-21-15,-13 45 26 16,0 28 0-16,0 8 6 15,-13-11-12-15,13-31 6 0,0-29 0 16,0-30-10-16,0-24-43 16,0-20 0-16,0-9 2 15,0-3-2-15,0-38 49 16,-36-15-141-16,-22-10 42 16,-1-3 100-16,1 12-52 15,-9 15 50-15,-1 13 2 16,19 15-11-16,9 11 14 15,13 3 2-15,18 0 2 16,9 0 7-16,0 0-1 16,58 3-10-16,36-3 37 15,45 0 9-15,14-26 20 0,4-20-19 16,-31-3-18 0,-32-5 28-16,-18-6-37 0,-18-3 30 15,-17-2-13-15,-14 7-33 16,-27 4 29-16,0 11-15 15,0 19-8-15,0 11 26 16,-18 10-31-16,9 3 9 16,0 0-14-16,-32 46-5 15,15 21 4-15,-15 26 1 16,1 7 0-16,40-3-5 16,0-11 5-16,0-15 0 15,13-22 0-15,14-15-20 0,-9-11-44 16,5-12-74-1,-15-11-68-15,-8 0-60 0,0 0-91 16</inkml:trace>
  <inkml:trace contextRef="#ctx0" brushRef="#br2" timeOffset="28795">4854 11970 224 0,'0'0'380'0,"0"0"-273"15,229-77-42-15,-72 57 22 16,9 6-62-16,-22 14-25 15,-28 0-4-15,-39 23-229 16</inkml:trace>
  <inkml:trace contextRef="#ctx0" brushRef="#br2" timeOffset="32565">5810 11550 794 0,'0'0'71'16,"0"0"-9"-16,0 0-8 16,0 0-31-16,0 0-1 15,0 0 25-15,31 175-14 16,-31-90 16-16,0 11-37 16,0 1 7-16,0-9-9 15,0-11-4-15,0-14 2 16,0-20-8-16,0-15-25 15,0-13-115-15,0-15-104 16,0 0-29-16,0-17-107 0</inkml:trace>
  <inkml:trace contextRef="#ctx0" brushRef="#br2" timeOffset="32856">5626 12053 161 0,'0'0'95'0,"0"0"43"16,0 0-29-1,0 0-3-15,0 0-16 0,0 0-82 16,-135-63 1-16,194 63 11 15,26 0 24-15,32 0-3 16,8-20 0-16,10-22-22 16,-19-4 16-16,-17-6-6 15,-23 7 7-15,-26-4 37 16,-32 3-7-16,4 1-14 16,-22 5 0-16,0 8-21 15,0 13 32-15,0 8-21 16,0 11-28-16,0 0-14 0,-13 11-2 15,-23 37-11-15,-5 20 10 16,-8 15 6-16,31-1-2 16,9 0-1-16,9-11-4 15,0-11-3-15,0-12-121 16,18-16-45-16,14-12-30 16,-15-6-84-16</inkml:trace>
  <inkml:trace contextRef="#ctx0" brushRef="#br2" timeOffset="34057">6438 12077 267 0,'0'0'226'15,"0"0"-101"-15,0 0-19 0,0 0 21 16,0 0-33-16,215-184-32 16,-197 141 9-16,0 0-14 15,5 9-14-15,-23 0-1 16,0 11 6-16,0 9-10 15,-14 6-15-15,-4 8-23 16,-9 0-15-16,-22 16 7 16,-9 39 8-16,8 16 0 15,14 10 0-15,23-3 0 16,13-5-3-16,0-19 3 16,40-17-7-16,19-17 7 15,-1-14-8-15,0-6 6 0,19-2 3 16,-10-36-1-1,9-5 11-15,-4-6-6 0,-27 7-5 16,13 1 1-16,-17 13 8 16,-23 10-6-16,4 11-3 15,-4 7-5-15,-9 0 1 16,9 33-22-16,4 16 26 16,-13 9-6-16,9-7 8 15,-9-14-11-15,0-14 3 16,-9-14 5-16,0-9-8 15,0 0 18-15,0 0 0 16,0-18 6-16,0-16-5 16,0-6-8-16,-9 0-2 15,-18 6 0-15,-4 8 13 0,13 9-12 16,0 9 9-16,9 8-10 16,-22 0-15-16,-10 17 7 15,14 23 7-15,-13 5 1 16,13 1-7-16,18-6 6 15,9-5 1-15,0-10 0 16,0-5-16-16,9-8 13 16,18-10-3-16,13-2 6 15,1 0 5-15,-14 0-1 16,4-11-3-16,-4-7 4 16,-18 8 2-16,-9 3 3 15,0 7-10-15,0 0 0 16,0 0-6-16,0 0-10 15,0 7-6-15,0 9 18 16,0 2 4-16,9-4 0 0,13-5 0 16,-22-3 0-16,9-6 6 15,18 0-4-15,5-12 13 16,3-19 11-16,6-1-3 16,-1 0 25-16,-13 3-26 15,0 7-16-15,-4 5 3 16,-6 8-9-16,1 9 0 15,5 0-1-15,4 0-18 16,4 34 18-16,-4 4-10 16,-18-1 6-16,0-5-5 15,5-10 4-15,-6-7 6 16,-8-13-4-16,0-2 7 0,0 0-3 16,0 0 15-16,0 0-12 15,0-17 22-15,0-15-25 16,-8 2 0-16,-15 1 8 15,-4 9-3-15,9 8 4 16,-4 10-9-16,4 2-14 16,-14 8 8-16,-3 26-9 15,3 12 15-15,5-3 0 16,27-6-13-16,0-5 1 16,0-14 4-16,27-5-6 15,5-13 11-15,3 0 3 16,6 0 0-16,-1-28 17 15,-4-19-14-15,-5-4 10 0,-4-20 7 16,-18-9-5-16,14-9 22 16,-23-5-25-16,0 8-1 15,0 20 24-15,0 23-33 16,0 23 32-16,0 18-9 16,-9 2-25-16,-5 25-2 15,-4 43-40-15,-8 30 42 16,3 17 12-16,14-10-9 15,9-11-6-15,32-19-32 16,26-18-114-16,18-14-76 16,0-20-273-16</inkml:trace>
  <inkml:trace contextRef="#ctx0" brushRef="#br1" timeOffset="45820">9013 13832 509 0,'0'0'315'0,"0"0"-217"16,0 0 40-16,-215 0-34 0,197 0 16 15,18 0-40-15,0 0-51 16,0 0-11-16,18 0-18 15,90 0-4-15,94-17 2 16,139-17 4-16,112-7 9 16,67 1-4-16,14 9 1 15,-49 11-8-15,-81 12 5 16,-86 8-5-16,-102 0 0 16,-100 0-2-16,-57 16-4 15,-42-4 5-15,-17-6-67 16,0-1-25-16,-8 1-22 15,-82 8 12-15,-45-2 9 0,-58 9-36 16,-27-8-1-16,-4 1 8 16,0 4-30-16,13 1-121 15</inkml:trace>
  <inkml:trace contextRef="#ctx0" brushRef="#br1" timeOffset="46693">9013 13855 103 0,'0'0'439'0,"0"0"-277"15,0 0-23-15,0 0 9 16,0 0-8-16,0 0-33 16,-31-63-18-16,22 63-48 15,9 0-14-15,-9 0-23 16,9 0-4-16,0 0 0 16,-9 0-13-16,0 23 9 15,-4 17 4-15,-5 20 1 16,9 17 3-16,9 14-5 15,0 19 7-15,0 9-6 16,18 8 4-16,13-2 0 0,-13 4 16 16,0-2-5-16,4 6-1 15,-22-5 3-15,0 0-13 16,0-7 4-16,0-27-3 16,0-22-1-16,0-34-5 15,9-20 1-15,18-11 0 16,23-5 3-16,57-2 3 15,95-14-1-15,90-43 8 16,76-14-12-16,45-4 9 16,-36 11-10-16,-28 8 0 15,-30 8-1-15,-45 10 1 16,-23 7 0-16,-40 5 0 16,-18 6-4-16,-18 9-2 15,0 5 6-15,0-6 0 0,9 4-5 16,-23-3 9-16,-13-1-4 15,-22 4 0-15,-23-1 4 16,-27 0-7-16,-17 4 3 16,-19-4 0-16,-22 3 10 15,-4-2-9-15,-5-4 24 16,-1-13 22-16,-8-1-41 16,0-17 19-16,0 4-9 15,0-11-12-15,-8-4 27 16,-15-9-21-16,14-8 4 15,-9-18 1-15,9-19-14 0,-13-16 13 16,-5-10-12 0,-5 0 1-16,-12 19 5 0,-24 21-6 15,-13 20-2-15,-4 18 5 16,-13 12-1-16,-6 4-1 16,15 11-3-16,-6 15 0 15,6-4-10-15,-6 14 10 16,-39 4-5-16,-32 0-5 15,0 4-43-15,13 31-19 16,5 2-46-16,36 12-64 16,13 2-135-16,32-2-316 15</inkml:trace>
  <inkml:trace contextRef="#ctx0" brushRef="#br1" timeOffset="46988">11409 13608 547 0,'0'0'187'16,"0"0"-13"-16,0 0-37 16,0 0-46-16,0 0-30 15,-170 158-17-15,147-35 21 16,14 26 0-16,9 11-21 15,0 9-4-15,0-13-14 16,0-12-20-16,9-16 9 0,0-27-15 16,5-18 1-16,4-24-2 15,-9-21-30-15,0-24-87 16,-9-14-109-16,0-6-22 16,-9-46-76-16</inkml:trace>
  <inkml:trace contextRef="#ctx0" brushRef="#br1" timeOffset="47469">9978 14381 529 0,'0'0'177'0,"0"0"-23"16,0 0-65-16,0 0-16 0,0 0-49 15,0 0 3-15,135-146 36 16,-95 115-18-16,-8 11 6 16,-15 0-5-16,1 8-19 15,-9 12 21-15,-9 0-5 16,0 0-27-16,0 0-3 16,0 0-13-16,0 0-3 15,0 3-3-15,9 26-7 16,14 14 13-16,4 22-5 15,-5 6 9-15,-4 12-7 16,0 4 3-16,-18 4 0 0,22-12-1 16,-13-4 6-16,-9-20-5 15,9-21 0-15,-9-14 4 16,0-16-9-16,0-4-3 16,0 0 8-16,-40 0 42 15,-18 0 2-15,-1 0-30 16,1 0-7-16,31 0-2 15,18 0 2-15,9 0-7 16,0-4 5-16,0-10-11 16,58-6-3-16,37-4-9 15,30-1-16-15,23 8-80 16,-4 5-53-16,-27 7-223 16</inkml:trace>
  <inkml:trace contextRef="#ctx0" brushRef="#br1" timeOffset="52929">11535 14541 363 0,'0'0'212'0,"0"0"-97"16,0 0 58-16,0 0-34 0,0 0-47 15,0 0-39-15,-18-84 7 16,18 51-5-16,0 4-35 16,18 9 26-16,-5 0-31 15,-4 9 10-15,0 5-10 16,0 0-8-16,18 6-13 15,5 0 6-15,8 0-7 16,-4 17 2-16,-5 15 0 16,-4 8 3-16,-9 5 0 15,-4 4-8-15,-5-12 5 16,-9-5 4-16,0-10-21 16,0-13 19-16,9-6-18 15,-9-3 21-15,0 0 18 16,9 0-11-16,9-28 17 0,22-15-24 15,0-12 1-15,19 4-9 16,-32 11 8-16,-9 20 0 16,4 2 3-16,-22 15 5 15,0 3-8-15,0 0 0 16,0 0-11-16,0 0 7 16,18 9-12-16,-9 23 16 15,9 6-14-15,4 1 15 16,-4-2-1-16,0-5 0 15,5-18 5-15,-5-3-10 16,-9-11 5-16,0 0 0 0,0 0-5 16,13 0 15-1,-4-23-10-15,13-11 3 0,-4-9 4 16,-9 2 4-16,-9 11-10 16,5 4 10-16,-14 11 14 15,0 10-17-15,0 5 8 16,0 0-16-16,0 0-5 15,0 0 2-15,0 14-21 16,0 24 23-16,0-1-10 16,9 8 18-16,9-13-7 15,-1-6 0-15,6-15 1 16,-5-2-10-16,0-9 3 16,4 0 6-16,-13 0 4 15,18 0 2-15,-4-26-1 0,3-5-5 16,-8-7 10-16,14 1-2 15,-23 3-7-15,0 8 5 16,-9 9 18-16,0 8-23 16,0 9 22-16,0 0-23 15,0 0-3-15,0 9 1 16,0 25-30-16,9 9 32 16,13 6-2-16,5-12 8 15,5-9-10-15,12-5 4 16,-3-14-13-16,-1-6 8 15,-4-3 3-15,-5 0 2 16,14-26 4-16,5-17 2 16,-1-22-3-16,-9-4 4 0,-4-12-6 15,-36-4 23-15,0 2-12 16,0 6-5-16,-18 22 12 16,-22 18-19-16,13 21 13 15,-4 12-7-15,22 4 0 16,0 0-12-16,-9 43-11 15,9 20 17-15,-5 20-3 16,14 6 10-16,0-4-7 16,14-10 0-16,22-21-4 15,4-5-1-15,9-26-11 16,-4-9-6-16,5-14 18 16,17-6-3-16,9-37 7 15,-4-16 2-15,-5-10 1 0,-31-6 5 16,-4-1-8-16,-23-5 3 15,-9 7 18-15,0 5-15 16,-9 15 7-16,-32 23 14 16,14 13-19-16,5 16 13 15,13 2-21-15,-18 34-12 16,-13 34 8-16,-10 44 2 16,14 19 2-16,14-8 0 15,22-9 9-15,0-19-10 16,22-26 1-16,23-18-16 15,14-19-40-15,-1-22-53 16,23-10-83-16,-14-2-92 0,-22-30-438 16</inkml:trace>
  <inkml:trace contextRef="#ctx0" brushRef="#br1" timeOffset="65449">8480 13912 775 0,'0'0'200'0,"0"0"-49"15,0 0-8-15,0 0-45 16,0 0-13-16,0 0-14 16,0-97-35-16,-18 88 13 15,-41-2-27-15,-48 8-14 16,-46 3-1-16,-71 0-7 15,-28 25 0-15,-26 13 14 16,-13 5-5-16,21-4-8 16,37 10-1-16,49-15 8 15,59-5-7-15,57-10-1 16,46-9 0-16,22-7-5 16,0-3-3-16,0 0 2 15,0 0-21-15,22 0-25 0,14 0 25 16,4-13-18-1,10-9-13-15,-1 0-14 0,-22-2-42 16,13-5-41-16,-22-1 61 16,9-5 70-16,-4 1-27 15,-5 2 48-15,-9-7 3 16,9 10 20-16,-5 0-13 16,-4 10 43-16,-9 2 22 15,0 10-11-15,0-1 40 16,0 5-26-16,0 3-26 15,0 0 13-15,0 0-29 16,0 0 8-16,0 0-13 0,-9 0-25 16,-49 11 0-1,-10 23 2-15,-39 24-5 0,-10 10 8 16,9 4 0-16,23-4-8 16,45-5 0-16,31-5 5 15,9-15-12-15,90-9 7 16,22-9 0-16,63-13 3 15,27-12 3-15,13 0-6 16,-40 0 0-16,-40 0-39 16,-77 0-86-16,-58 14-228 15,-9 12-500-15</inkml:trace>
  <inkml:trace contextRef="#ctx0" brushRef="#br1" timeOffset="67264">3248 14439 905 0,'0'0'162'0,"0"0"-10"15,0 0 22-15,0 0-63 16,0 0-73-16,0 0-7 16,0 0-26-16,67-173-3 0,-17 118 15 15,-1-4-14-15,-4-12 15 16,13-6 13-16,-17 2-28 16,8-8 16-16,-31 6-13 15,-9 15-4-15,-9 6 10 16,0 22-10-16,-9 11 4 15,-18 9 18-15,-4 8-22 16,4 6 6-16,-14 0-8 16,-8 34-6-16,0 33-2 15,-10 16 8-15,23 11 0 16,18 3-9-16,18-3 16 16,0-5-7-16,0-3 0 15,9-18 5-15,9-10-10 16,0-27 5-16,-9-17-9 15,5-2 7-15,-5-12-18 0,0 0 20 16,18-9 0-16,13-31 0 16,18-12-1-16,10-5 1 15,-10 12 0-15,-31 14-3 16,4 16 3-16,-31 15 0 16,9 0-3-16,0 20-19 15,0 19 16-15,5 11 6 16,4-7 0-16,-1-9-6 15,-8-12 12-15,14-7-6 16,-14-9 0-16,9-6 4 0,0 0-8 16,22-6 5-1,0-31-1-15,5-15 11 0,-4-7-2 16,-1-8-9-16,-13 3 14 16,-18-6-13-16,0 7 26 15,-9 9-21-15,0 17-4 16,0 11 16-16,-18 20-12 15,9 6-4-15,-18 6-2 16,-4 34-7-16,-10 23 1 16,5 17 6-16,14 12 0 15,22-4-7-15,0-2 7 16,13-12 0-16,32-12 0 16,5-23 1-16,17-17-10 15,-9-22 9-15,19 0 0 16,-6-17 5-16,-3-23 1 15,-10-9-6-15,0-8 0 16,-13 0 11-16,-13 6-6 0,-5 14-5 16,-18 17 0-16,4 8 4 15,-13 12 3-15,0 0-7 16,0 0 0-16,0 0-12 16,9 0 10-16,0 6-19 15,9 20 16-15,0 1-8 16,4-3 20-16,-22-10-7 15,9-2 0-15,-9-12 3 16,0 0 3-16,0 0-1 16,0-12 3-16,0-14 4 15,-40-4-9-15,4-3-3 0,-4 8 0 16,-10 2 3-16,14 8-11 16,5 14 8-16,-5 1-5 15,5 5-1-15,4 38-8 16,-5 14 14-16,14 8-1 15,9 4 6-15,9-12-10 16,0-10 5-16,9-16-1 16,18-12-8-16,23-13 2 15,-1-6 7-15,-9 0 0 16,5-23 10-16,-13-8-5 16,-5-1-5-16,-5-8 1 15,-13 6 5-15,-9 3-6 0,0 8 0 16,0 14-3-1,0 9 13-15,0 0-20 0,0 12 10 16,0 22-15-16,0 8 8 16,0 5 7-16,0-13 0 15,27-5-4-15,4-7 9 16,-4-11-5-16,5-7 0 16,-14-4 4-16,8 0-10 15,15-23 9-15,-1-11-3 16,5-9 7-16,-5-1 0 15,-22 5-7-15,14 7 0 16,-23 12 7-16,0 14-15 16,0 6 8-16,0 0-12 15,13 6 12-15,5 22-14 0,5 4 14 16,-6-4 0-16,-8-2-3 16,-4-11-5-16,-5-3-2 15,-9-7 10-15,0-2-10 16,0-3 16-16,0 0-6 15,0 0 9-15,0-3-6 16,0-20 13-16,0-9-16 16,-32 1 0-16,-3 5 0 15,-15 6 5-15,1 12-5 16,-1 8 0-16,6 0-8 16,12 17 4-16,5 26 2 15,5 8 2-15,13 6-12 16,9-5 12-16,0-9 0 0,18-17-1 15,22-12-7-15,1-14-1 16,-6 0 9-16,15-9 0 16,8-35 6-16,9-9 0 15,-17-15-6-15,-10-15 13 16,-4-12-12-16,-18-2 33 16,-5 3-23-16,-4-3-1 15,-9 8 11-15,0 18-12 16,-40 24-9-16,22 22 0 15,0 23 8-15,5 2-16 16,4 42 8-16,9 38-3 16,0 26-13-16,0 20 21 0,9 2-5 15,49-13 0-15,9-18 6 16,23-32-13-16,27-28 7 16,17-17-15-16,10-16-26 15,4-4-58-15,-54 0-131 16,-62-12-529-16</inkml:trace>
  <inkml:trace contextRef="#ctx0" brushRef="#br1" timeOffset="74854">9794 11680 400 0,'0'0'622'16,"0"0"-455"-16,0 0 1 16,0 0-41-16,0 0-60 15,0 0-11-15,0 0-24 16,0-41 3-16,0 41 5 15,0 0-37-15,0 0 12 16,0 0-6-16,0 29-1 16,0 22-2-16,23 15-1 15,-5 5-3-15,-1-5 5 0,6-6-1 16,-5-14-6 0,0-15 0-16,4-13 7 0,-4-16-3 15,18-2-1-15,45-40 13 16,53-49 33-16,50-36-40 15,27-24 1-15,-4-10-2 16,-14 1-6-16,-23 12 3 16,-22 17-5-16,-31 32-24 15,-23 34-20-15,-36 29-58 16,-17 29-30-16,-23 5-84 16,13 5-265-16</inkml:trace>
  <inkml:trace contextRef="#ctx0" brushRef="#br1" timeOffset="75670">17233 10356 485 0,'0'0'302'0,"0"0"-86"16,0 0-22-16,0 0-14 0,0 0-70 15,0 0-53-15,0-124-12 16,0 124-11-16,0 0-27 16,0 0 10-16,0 26-17 15,0 34 0-15,0 37 20 16,0 25-18-16,0 34 18 15,0 26 6 1,0 31-21-16,0 30 27 0,0 43-19 16,-9 39-6-16,-22 30 7 15,4 28-11-15,0 9 16 16,-4 13 5-16,22 21-10 16,9 20 5-16,0-5-17 15,0-10 2-15,0-42 0 0,18-31-3 16,-9-22-2-1,-9-29-24-15,-9-36-109 0,-59-33-40 16,-26-47-373-16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37:31.4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293 1121 696 0,'0'0'328'16,"0"0"-160"-16,0 0-49 15,0 0 30-15,0 0-80 0,0 0-31 16,-95-87-37-16,95 121 16 16,-13 21-19-16,-5 11 2 15,0 5 0-15,9-6 6 16,-13-5 1-16,22-10-7 16,0-14 0-16,0-13 9 15,0-11-14-15,0-9 5 16,9-3-1-16,13 0-16 15,5-9 33-15,13-31-16 16,19-12 2-16,-10-2 15 16,5 5-18-16,-14 15 1 15,-8 11 0-15,-23 12-4 16,0 8 4-16,0 3 0 16,-9 0 0-16,9 0-3 0,13 29-3 15,-13 11 6-15,9 3 0 16,0-1-11-16,4-7 13 15,5-15-2-15,-9-7 0 16,-4-6-3-16,4-7-4 16,-9 0 7-16,18 0 0 15,-5-17 0-15,5-12 7 16,13-5-7-16,1-3 0 16,-5 5 10-16,-5 6-14 15,-4 12 4-15,-18 8 0 16,0 6-9-16,4 0 3 15,5 0-1-15,-9 18 4 16,18 10-6-16,14-1-2 0,-10-9 11 16,5-3 0-16,-18-11-9 15,4-4 11-15,5 0-2 16,5-12 5-16,3-25 7 16,15-15-6-16,-1-5-6 15,-9-8 0-15,-4-8 3 16,-18 8-2-16,-4 5-1 15,-14 17 1-15,0 20 13 16,0 17-11-16,0 6-3 16,0 0-7-16,0 35 4 15,-14 25-11-15,14 14 14 16,0 9 0-16,0-3 8 0,0-9-8 16,0-5 0-1,23-6 2-15,-5-11-10 0,0-10 8 16,-5-3 0-16,-4-17-4 15,0-4 12-15,-9-10-8 16,0-1 0-16,0-4 6 16,0 0-1-16,0 0-3 15,0-12-2-15,-31-14 6 16,-14-3 2-16,-14 7-8 16,10 1 0-16,-9 6-8 15,31 8-5-15,-5 1 11 16,23 3 2-16,9 1-9 15,0-1 11-15,0 3-2 16,0-4 0-16,0 2-28 16,27-1 24-16,5-3-8 0,-5 0 12 15,-5 0 0 1,5-2 6-16,4-4-6 0,-4 2 0 16,-9-2 13-16,14 5-17 15,-14 5 4-15,-9-1 0 16,0 3-6-16,4-2 10 15,-4 2-4-15,-9-3 0 16,0 3 10-16,0-6-12 16,0-3 2-16,9-2 0 15,9-9 8-15,0-9-4 0,4-3-4 16,-4 0 0 0,-9 2 13-16,0 1-4 0,-9 4-9 15,0 1 2-15,0-1 18 16,0 5-16-16,0 5-4 15,0 4 0-15,0 4 14 16,0 7-15-16,0 0 1 16,0 0 0-16,-9 0-10 15,9 0 5-15,0 13 5 16,0 27-4-16,0 11 8 16,0 1-6-16,0 0 2 15,0-4 0-15,23-8-11 16,-5-8 14-16,9-10-3 15,-5-8 0-15,-13-10 8 16,0-4-12-16,0 0 4 0,9 0 0 16,4-14 0-16,5-15 11 15,-4 3-11-15,-5 0 0 16,9 3 10-16,4 6-17 16,-4 8 7-16,-5 9-2 15,5 0-9-15,-9 6-2 16,14 26 13-16,-23 2-3 15,18 0 5-15,-5-3-3 16,5-4 1-16,4-13 0 16,-4-9-8-16,-9-5 12 15,23 0-4-15,-1-39 9 16,-4-16 2-16,13-14-7 16,-8-15-3-16,-15-5 5 0,-3-10 16 15,-14 8-21-15,-9 6 17 16,0 15 4-16,-41 26-16 15,15 12 14-15,3 24-13 16,5 8-2-16,9 5-8 16,-13 48 3-16,13 34 0 15,0 22-4-15,9 11 11 16,0-9-7-16,0-14 0 16,9-20-13-16,22-17-1 15,5-19-86-15,13-21-26 16,-8-20-64-16,8 0-105 0,-22-11-12 15,-18-21-43 1</inkml:trace>
  <inkml:trace contextRef="#ctx0" brushRef="#br0" timeOffset="128">2325 1217 9 0,'0'0'426'0,"0"0"-210"16,0 0-64-16,-224-96-16 16,224 87-1-16,0-8-47 15,67-4-65-15,59-2-20 16,13 1-3-16,4 4-60 15,-8 10-139-15,-36 5-247 16</inkml:trace>
  <inkml:trace contextRef="#ctx0" brushRef="#br0" timeOffset="1316">3523 994 585 0,'0'0'242'16,"0"0"-87"-16,-49-186 28 0,22 138-50 15,-5 20-29 1,15 13-13-16,8 12-32 0,9 3-40 16,-9 15 3-16,-14 38-10 15,5 22-12-15,0 14 28 16,0-1-28-16,-13-1 22 15,13-8-14-15,-13-5-2 16,13-7 3-16,9-20-9 16,0-18 0-16,9-15-1 15,0-14 19-15,0 0-16 16,18-34 4-16,40-40-2 16,18-32 5-16,14-29-9 15,-14-10 0-15,1 4 0 16,-19 24 13-16,-18 41-13 15,-13 37 0-15,-27 26 3 0,0 13-20 16,0 17 14-16,0 52-3 16,0 42-7-16,0 35 23 15,-18 5-10-15,-4-4 0 16,22-28 6-16,0-30-19 16,13-26-5-16,14-32-37 15,5-19 36-15,3-12-35 16,-3-14 14-16,-5-32-7 15,-27-15-20-15,0-1 47 16,-41 5-31-16,-35 8 6 16,-9 15 35-16,9 11-19 15,-5 12 29-15,36 7 0 0,5 4 1 16,31 0-10 0,9 0 9-16,0 6 0 0,67 3-2 15,41-9 5-15,26 0 32 16,28-34 35-16,13-26-29 15,-9-12 28-15,-32-8-22 16,-17-6-11-16,-32 3 28 16,-26 4-51-16,-19 12 12 15,-31 19 17-15,-9 17-28 16,0 17 38-16,0 10-38 16,-40 4-13-16,-19 29 3 15,-8 33 2-15,-9 30-6 16,8 17 0-16,28 11 12 0,40 0-13 15,0-11 1 1,0-20-3-16,22-21-7 0,-4-25-38 16,0-14-17-16,-9-18 2 15,5-11-33-15,-14 0 16 16,0-3-14-16,0-28-63 16,-23-9 59-16,-35 2-36 15,-9-1 77-15,8 4 56 16,1 4 2-16,31 2 18 15,18 4 34-15,9 1 31 16,0 4 17-16,76-6-89 16,41-1-6-16,27-2-12 15,4-3 3-15,-23 12-42 16,-30 3-117-16,-19-1-30 0,-27 4-88 16</inkml:trace>
  <inkml:trace contextRef="#ctx0" brushRef="#br0" timeOffset="1574">5138 732 460 0,'0'0'200'0,"0"0"-36"16,0 0-32-16,0 0-41 15,0 0 4-15,0 0-17 16,126 39-14-16,-126 18 34 16,0 14-33-16,-18 13-14 15,-31-4-1-15,22 0-43 16,-5-15 22-16,23-10-29 15,9-13 8-15,0-10-9 16,0-12 1-16,27-11-9 16,45-9 4-16,4-17-53 0,10-35-37 15,-10-17-45-15,-27-14-27 16,-49-8-7-16,0-9-132 16,-67 0-133-16</inkml:trace>
  <inkml:trace contextRef="#ctx0" brushRef="#br0" timeOffset="2503">4937 514 321 0,'-50'-37'221'0,"32"5"-55"16,9 10-10-16,9 1-12 16,27 4-76-16,49 2-53 15,32 10-15-15,18 5 10 0,-19 0-13 16,-30 15 3 0,-19 28 0-16,-40 14-11 0,-18 11 6 15,0 9 4-15,-27 9-4 16,-22 6-11-16,-1-4 9 15,23-8 5 1,18-14 2-16,9-17-7 0,0-18 7 16,0-14 0-16,9-8 3 15,41-9 1-15,26 0 35 16,0-9 6-16,23-19-5 16,-23-4 17-16,-8 0-29 15,-19-1 11-15,-13-2 9 16,-5 3-21-16,-13 4 24 0,0 8-22 15,-4 9-9-15,-14 5 27 16,0 6-42-16,0 0 3 16,0 17-8-16,0 26-7 15,0 11 5-15,0 0 2 16,0-4 0-16,9-14-2 16,0-12 9-16,9-10-7 15,4-12 1-15,-4-2 9 16,18 0 3-16,-5-20-13 15,19-10 8-15,-6-5-8 16,-3 0 6-16,-1 9-6 16,-22 16 0-16,0 4 7 15,5 6-18-15,3 0 11 16,15 10 0-16,-5 16-18 0,4 3 24 16,-13-3-6-16,13-3 0 15,-8-3 10-15,-5-8-15 16,13-10 5-16,-4-2 0 15,4 0-2-15,-13-14 4 16,5-16-2-16,-5-3 0 16,-18-10 15-16,-9-3-9 15,0 1-6-15,0-2 0 16,-27 13 13-16,-23 9-8 16,23 16-1-16,-22 9-4 0,-9 14 6 15,-1 38-7 1,1 13 1-16,9 4 0 15,13-5-12-15,27-16 12 16,9-14 0-16,0-11-3 0,18-15 10 16,40-8-7-16,9 0 0 15,19-39 3-15,-6-17-3 16,-3-8 1-16,-28-14-1 16,-4-10 4-16,-5-7 9 15,-13-2-1-15,-13-3-1 16,-14 5-7-16,0 18 27 15,0 26-28-15,-23 25 1 16,5 26 11-16,-22 3-6 16,-18 57-9-16,-10 29 0 15,10 25 4-15,40 12-6 0,18 0 2 16,0-9 0 0,67-20-7-16,32-28 7 0,18-23-3 15,17-27-30-15,-8-13-61 16,-32-6-8-16,-27 0-94 15,-35-20-121-15,-32-17-447 16</inkml:trace>
  <inkml:trace contextRef="#ctx0" brushRef="#br0" timeOffset="3114">311 732 595 0,'0'0'239'0,"0"0"-89"15,0 0-7-15,0 0-3 16,0 0-72-16,-229-127-20 16,197 127-27-16,14 32-9 15,1 13-10-15,3 12-2 16,14 7 2-16,14-7-3 15,44-12 6-15,18-16-5 0,0-23 31 16,-8-6-13-16,-10-20 43 16,-9-21-18-16,-31-4-28 15,-9-1 14-15,-9 6-25 16,-27 6-4-16,-40 17 0 16,0 17-33-16,17 0-10 15,10 27-66-15,40 26-104 16,9 1-96-16,117-6-465 15</inkml:trace>
  <inkml:trace contextRef="#ctx0" brushRef="#br0" timeOffset="3558">7857 111 565 0,'0'0'241'0,"0"0"-30"0,0 0-43 15,0 0-19-15,0 0-18 16,0 0-81-16,-89-111-10 16,89 118-29-16,0 42 8 15,0 26 9-15,0 22 6 16,-9 17-22-16,9 4 15 15,0 1-17-15,0 2-10 16,0-4 0-16,9-6-1 16,31-20-2-16,9-18-63 15,19-34-55-15,17-31-53 16,23-8-138-16,-1-47-75 0</inkml:trace>
  <inkml:trace contextRef="#ctx0" brushRef="#br0" timeOffset="3761">8710 219 37 0,'0'0'633'0,"0"0"-413"16,0 0-42-16,67-148-39 15,-40 139-4-15,5 9-64 16,12 12-31-16,24 42-21 16,3 20 4-16,-17 23 32 15,-13 9-43-15,-23 5-9 16,-18 10 6-16,0 10-5 0,-18 12-8 15,-59 0-21 1,-48-3-221-16,-32-23-422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38:00.2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342 107 565 0,'0'0'139'16,"0"0"-22"-16,0 0 15 15,0 0 4-15,0 0-65 0,0 0-22 16,-89 0-49-16,228-6 18 15,90-5 7-15,103-6-16 16,80-3-6-16,33 5 21 16,-19 4-18-16,-49 11 0 15,-77 0-6-15,-75 0 11 16,-73 0-21-16,-62 11 10 16,-45-2 0-16,-23 5-12 15,-22 4-20-15,0 4-50 16,-58 4-83-16,-41 5-123 0,-53 4-428 15</inkml:trace>
  <inkml:trace contextRef="#ctx0" brushRef="#br0" timeOffset="937">244 367 210 0,'0'0'120'0,"0"0"-42"16,0 0-28-16,0 0 16 15,0 0-5-15,0 0 9 16,-59-106 27-16,59 100-27 15,0 4-32-15,0-1 22 16,0 3-19-16,0 0 12 0,0 0 12 16,0 0-32-1,0 0 20-15,0 0-12 0,0 0-35 16,0 9-4-16,0 42 3 16,0 26-5-16,-18 23 40 15,-8 12-30 1,-24 5 14-16,10 8-13 0,13-1-2 15,4-1-3-15,23-9-5 16,0-10-1-16,0-17 2 16,59-24 6-16,22-17-8 15,53-20 0-15,68-20 6 16,67-6 8-16,50-3-14 16,22-26 0-16,-14 3-1 15,-8 6 6-15,-27 1-5 0,-32 4 0 16,-9 1-8-16,-18 3 2 15,-22-1-3-15,5-8-11 16,-23-3 18-16,-10-3-18 16,-8 1 20-16,-13 7 0 15,-23 7 7-15,-45 0-8 16,-17 8 1-16,-28 0 0 16,-18 3-2-16,-22 0 8 15,-9 0-6-15,9 0 1 16,-9 0 12-16,0 0 4 15,0-3-3-15,9-3 6 16,0-8 49-16,0-3-27 0,14-12-13 16,-14-5 13-1,0-3-33-15,-9-9 20 0,0-11-22 16,0-10-6-16,0-15 21 16,-41-15-15-16,-17-12-7 15,-18-13 0-15,-41-2 11 16,-18 5-13-16,-17 13 2 15,4 25 0-15,13 24-13 16,41 29 10-16,36 22 3 16,8 6-1-16,19 23-41 15,-5 29-1-15,-4 10-134 16,-10 4-192-16,5 0-277 16</inkml:trace>
  <inkml:trace contextRef="#ctx0" brushRef="#br0" timeOffset="1226">2092 170 512 0,'0'0'167'0,"0"0"-32"15,0 0-27-15,0 0-50 0,0 0-57 16,0 0 47-16,-125 263 6 16,84-126 12-1,23-2-30-15,9-4-27 0,9-8 13 16,0-14-22-16,0-21 0 16,0-16-2-16,0-22-47 15,0-17-153-15,0-13-216 16</inkml:trace>
  <inkml:trace contextRef="#ctx0" brushRef="#br0" timeOffset="1641">643 604 577 0,'0'0'178'16,"0"0"-16"-16,0 0-54 15,0 0-22-15,0 0-46 16,0 0-30-16,0-58 11 16,0 58-15-16,0 0-6 15,0 0 0-15,0 0 4 16,0 0-13-16,0 0 9 15,0 0 0-15,0 0 1 16,0 0 7-16,0 0-8 16,0 0 38-16,0 0-4 0,0 0 20 15,0 0-45-15,0 8-5 16,0 26-8-16,0 14 14 16,0 12-10-16,0 6 0 15,0 3 16 1,0-1-15-16,0-6-1 0,9-1 0 15,9-7-8-15,-9-5-59 16,0-9-178-16,22-17-181 16</inkml:trace>
  <inkml:trace contextRef="#ctx0" brushRef="#br0" timeOffset="2909">2469 1016 499 0,'0'0'157'0,"0"0"-8"16,0 0-57-16,0 0 16 16,0 0-32-1,0 0-57-15,-58-114 32 0,58 106-33 16,0 3-13-16,9 1-5 16,22 4 6-16,-4 0-11 15,5 3 5-15,-6 26-3 16,-8 2-9-16,5 6 10 15,-14 6 2-15,-9 2-10 16,0-1 8-16,0-5 2 16,0-7 0-16,-9-13-7 15,0-7-1-15,9-9 8 16,0-3 0-16,0 0 17 16,0 0-15-16,0-26 10 15,0-11-12-15,18-5 10 0,22-5-11 16,-13 5 1-1,0 7 0-15,-5 7 15 0,-4 11-9 16,-9 8-6-16,0 9 0 16,5 0-6-16,-5 0 2 15,0 14-2-15,9 18 6 16,4-1-13-16,-4 3 10 16,-9-5 3-16,9-3 0 15,-9-12-16-15,4-6 10 16,5-8 1-16,-9 0 5 15,0 0-4-15,0-10 12 16,5-15-8-16,4-8 6 0,-9-1-1 16,18 0 20-16,-14-1-20 15,5 9-5-15,-9 10 12 16,-9 6-2-16,0 10-10 16,0 0 0-16,0 0-16 15,0 4 13-15,0 21-1 16,9 7 4-16,0-4-7 15,13-5 11-15,-13-5-4 16,9-8 0-16,-9-4 3 16,14-2-7-16,-14-4 4 15,0 0 0-15,9 0 2 16,4-6 1-16,-4-17-3 16,9 0 0-16,-5 0 14 0,-4-3-12 15,-9 3-2-15,0 10 1 16,0 4 1-16,-9 9-2 15,0 0-3-15,0 0 2 16,0 20-14-16,14 11 12 16,4 3 3-16,-9 1-1 15,9-7-11-15,13-11 10 16,-13-8-5-16,-9-6 5 16,13-3-5-16,-4 0 7 15,0-23 0-15,14-11 4 16,-5-9-2-16,4-7 2 15,-13-3-4-15,-9-4 22 0,-9 0-10 16,0 2 7-16,0 15 4 16,-9 14-23-16,0 12 23 15,0 14-23-15,0 0-3 16,-4 40 1-16,4 20-1 16,0 12 3-16,9-4 0 15,0-8 2-15,9-12-11 16,40-15 9-16,0-13-1 15,1-18-4-15,17-2-2 16,0-8 7-16,1-32 0 16,-1-9 12-16,-9-5-12 15,-22-6 0-15,-14-3 0 16,-22-3 6-16,0 3-1 16,0 9-5-16,-31 16 2 15,22 18 12-15,-9 20-25 0,0 15 11 16,-13 45-2-16,-10 23-13 15,32 12 20-15,9-5-5 16,0-9 0-16,59-15-29 16,30-21-99-16,-3-22-284 15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38:09.2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1173 769 0,'0'0'127'0,"0"0"-16"15,0 0 16-15,0 0-29 16,0 0 11-16,143-187-51 15,-57 107-42-15,12-14 17 16,1-5-29-16,-14-5 2 16,-26 7 21-16,-19 2-22 15,-31 4 7-15,-9 11 4 16,0 17-9-16,0 20 13 16,-41 20-19-16,1 18 1 15,-5 5-2-15,-13 14-2 16,-9 35 2-16,8 19 0 0,19 13 5 15,22 4-12 1,18 5 7-16,0-6 0 16,49 0-6-16,10-16 12 0,8-14-6 15,-9-17 0-15,-4-14-9 16,-5-17 1-16,1-6 1 16,-1 0 7-16,10-35-1 15,-1-10 11-15,9-7-10 16,0-2 0-16,-17 8 10 15,-5 11-12-15,-5 17 2 16,-22 11 0-16,4 7-11 16,-4 0 0-16,0 12 2 15,5 14 3-15,-5-4-12 16,-9-1 12-16,0-7 4 0,-9-5 1 16,0-7-9-16,9-2 20 15,-9 0-10-15,0 0 14 16,0-11-9-16,0-15 3 15,-18-5-8-15,0-4 0 16,-5 3-4-16,5 7 4 16,0 15 0-16,-13 3-1 15,4 7-19-15,-13 0 18 16,4 37-3-16,-14 15 4 16,10 8-9-16,31 2 10 15,9-9 0-15,0-5-3 16,18-14 8-16,13-14-9 15,5-11 4-15,14-9-5 16,-1 0 2-16,0-21 5 0,1-13-2 16,-23 0 8-16,-9-1-1 15,-5 7-4-15,-13 8-3 16,0 10 8-16,0 9-15 16,0 1 7-16,0 0-22 15,0 22 16-15,0 15-1 16,0 6 7-16,0-5 0 15,18-7 6-15,9-9-14 16,13-10 8-16,1-12 0 16,4 0 11-16,-5-8-7 15,9-27 7-15,1-7-7 0,-23-6 3 16,0 1 6 0,-5 2-8-16,-13 7-3 0,0 13 18 15,-9 11-12-15,0 10-7 16,0 4-1-16,9 0-31 15,0 34 25-15,13 16 2 16,5 4 4-16,5 3-3 16,-5-6 8-16,4-8-5 15,-13-3 0-15,0-12-21 16,-9-8 20-16,-9-5-21 16,0-6-13-16,0-9 3 15,0 0-2-15,0 0 34 16,-18 0 6-16,9-9 4 15,9-7-4-15,0 1-6 16,0 0 0-16,0-2 3 0,0-3 0 16,9-5-3-16,40-13 0 15,10-5 5-15,-1-8 0 16,9-12-3-16,-9-3 31 16,-22-6 22-16,5-5-25 15,-23-2 17-15,-9 2-8 16,-9 8-33-16,0 20 26 15,0 23-23-15,0 18-7 16,0 8-2-16,0 22-1 16,0 41-6-16,0 23-3 15,-9 17 20-15,0-2-7 16,9-8-3-16,0-9-9 0,0-19 7 16,31-17-74-16,5-16-28 15,13-20-20-15,1-12-73 16,-1 0-50-16,-13-34-147 15</inkml:trace>
  <inkml:trace contextRef="#ctx0" brushRef="#br0" timeOffset="149">2301 540 343 0,'0'0'222'16,"0"0"-78"-16,0 0-8 16,0 0-35-16,0 0-3 15,0 0-76-15,-9-54-9 16,104 48-11-16,39 1-2 15,14-1-5-15,-4 6-70 0,-27 0-229 16</inkml:trace>
  <inkml:trace contextRef="#ctx0" brushRef="#br0" timeOffset="342">3289 489 791 0,'0'0'170'0,"0"0"-30"16,0 0-8-16,0 0-85 16,0 0-41-16,0 0-6 15,327-72 0-15,-242 70-104 16,-4 2-30-16,-63 0-52 0,-18 8-59 16,-9 15-76-1</inkml:trace>
  <inkml:trace contextRef="#ctx0" brushRef="#br0" timeOffset="475">3365 575 398 0,'0'0'131'16,"0"0"2"-16,0 0 16 16,0 0-38-16,0 0-61 15,0 0-28-15,211 2 5 16,-86-16-27-16,-8 6-7 16,-9-1-123-16,-10 6-292 15</inkml:trace>
  <inkml:trace contextRef="#ctx0" brushRef="#br0" timeOffset="1599">4204 486 835 0,'0'0'185'0,"0"0"6"0,0 0-44 15,0 0-43-15,-27-151-58 16,45 125 3-16,31 3-47 15,18 3 6-15,1 11-11 16,-1 9 4-16,-9 0-1 16,-17 6 0-16,-14 26-6 15,-5 8-1-15,-22 5 6 16,0 7 1-16,0-1-8 0,0 0 10 16,0-10-2-1,-9-15 0-15,9-10 10 0,0-10-7 16,0-6-3-16,0 0 2 15,0 0 24-15,9-26-15 16,18-13-1-16,4-5-7 16,-4 5 5-16,5 1 1 15,4 7-9-15,-5 8 0 16,-4 8-9-16,4 15 9 16,-4 0-5-16,5 0 4 15,-14 30-15-15,9 4 15 16,-5 5 1-16,-4-1-3 15,0-4-8-15,-9-11 11 0,13-8 0 16,-13-9-6-16,0-6 11 16,0 0-5-16,0 0 2 15,0-21 3-15,23-13 6 16,-14-3-11-16,4-7 0 16,5 2 17-16,-18 5-14 15,0 11 11-15,-9 9-6 16,0 12 0-16,0 5-3 15,0 0-5-15,0 0-13 16,0 22 6-16,0 15 3 16,0 1 4-16,0-2 0 15,0-4 4-15,22-12-19 0,-4-3 10 16,0-11-5 0,5-6-3-16,-5 0 17 0,9 0-4 15,-5-12 0-15,14-9 14 16,-14-7-10-16,5 6-4 15,-18 8 0-15,-9 5-1 16,9 9 2-16,-9 0-2 16,0 0 1-16,14 11-17 15,-5 18 11-15,0 4 6 16,9-8 0-16,13-6-6 16,-4-7 9-16,4-7-3 15,14-5 0-15,4 0 6 16,1-17 6-16,8-20-12 0,-8-8 0 15,-15-10 29 1,-12-9-27-16,-14-3 18 0,-9-5 1 16,0 0-19-16,-50 15 22 15,1 15-23-15,13 16 1 16,14 20-2-16,4 6 0 16,0 26-5-16,-14 40 5 15,15 19 0-15,-1 9-4 16,18-7 4-16,0-16 0 15,18-14-10-15,31-19 3 16,18-16 2-16,9-19 0 16,23-3 10-16,4-17-5 15,-4-23 0-15,-14-11 0 16,-17-4 2-16,-28-5 4 0,-13-6-6 16,-14 0 7-16,-13 0 1 15,0 12 6-15,-31 17-14 16,13 17 2-16,-13 20-6 15,13 6 4-15,0 51-2 16,-14 20-7-16,5 18 18 16,27-5-5-16,0-3-4 15,0-12 0-15,9-16-10 16,50-8 4-16,26-10-51 16,32-16-18-16,26-16-100 15,-17-9-174-15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36:12.13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821 2253 806 0,'0'0'259'0,"0"0"-95"16,0 0-30-16,0 0-19 15,0 0-74-15,0 0-18 16,0-43-23-16,0 81 3 16,0 15-3-16,0 15 0 15,0-4 3-15,27-7-1 16,-5-10 3-16,5-17-5 16,-9-10 0-16,-5-11 7 15,-4-9-15-15,-9 0 8 16,0 0 0-16,9-23 4 15,0-17-2-15,0-9 2 16,0 10-4-16,0 6 8 0,-9 14-6 16,0 13-2-16,14 6-3 15,-14 0-5-15,0 0-8 16,18 23 12-16,-1 8-3 16,15 4 1-16,-14-7 2 15,9-10-14-15,-5-7-7 16,-4-7 18-16,-9-4-16 15,0 0 23-15,14-15 0 16,-6-17 4-16,1-11 8 16,-4 0-12-16,4 3 5 15,-9 9-13-15,-9 13-13 16,0 14-88-16,0 4-83 0,0 0-68 16,0 0-155-16</inkml:trace>
  <inkml:trace contextRef="#ctx0" brushRef="#br0" timeOffset="785">1372 2124 559 0,'0'0'199'0,"0"0"-17"15,0 0-43-15,0 0-21 16,-8-148 1-16,8 142-63 16,0 6 1-16,0 0-57 15,0 26-18-15,0 25 11 16,0 24 7-16,0 7 0 15,0 1 7-15,0 0 0 16,0-12-5-16,0-10-2 0,0-15 4 16,8-18-12-16,10-17-12 15,-9-11-24-15,9 0 39 16,23-17-8-16,8-20 13 16,-13-3 0-16,4 8 9 15,-8 12-11-15,-14 9 2 16,0 11 0-16,13 0-8 15,-4 0-5-15,13 21 10 16,10 7 2-16,4-5-21 16,-14-6 15-16,9-7-7 15,-22-6 14-15,5-4-7 16,-23 0 16-16,0-9-5 0,-9-16 4 16,0-9-4-16,0-4 7 15,-9-2-6-15,-32 3 6 16,14 2 11-16,-13 16-20 15,22 10-2-15,-13 9 0 16,13 0-37-16,0 34 35 16,9 18-1-16,0 2 3 15,9 1 0-15,0-9 0 16,27-12-1-16,0-11-9 16,4-9-23-16,9-12 33 15,-13-2-22-15,14 0 22 16,-14-16 1-16,4-4 4 15,-13 3-5-15,-9 6 0 0,0 7 8 16,-9 4-15 0,9 0 7-16,4 0-9 0,14 4 2 15,0 9-5-15,23-1 2 16,-1-9-28-16,18-3 2 16,-9-3 35-16,1-30 1 15,-1-6 0-15,-31-11 37 16,4-12 7-16,-22-3 16 15,-9-10 5-15,0-2-42 16,0 11 14-16,-9 12-20 16,-22 23-5-16,13 17 9 15,0 14-21-15,-4 0 0 16,4 34-13-16,9 29 13 0,-9 19 9 16,18 8-9-16,0-2-6 15,27-14-6-15,22-11-85 16,1-20-48-16,-6-17-54 15,-12-15-88-15,-14-11-244 16</inkml:trace>
  <inkml:trace contextRef="#ctx0" brushRef="#br0" timeOffset="918">2288 2390 443 0,'0'0'170'15,"0"0"-18"-15,0 0-81 16,0 0-71-16,0 0-1 15,0 0-3-15,332-28-121 16,-189 25-121-16</inkml:trace>
  <inkml:trace contextRef="#ctx0" brushRef="#br0" timeOffset="1590">3230 2382 663 0,'0'0'168'0,"0"0"-15"0,0 0 11 16,0 0-60-16,0 0-50 16,0 0-48-16,0-6-2 15,0 32 8-15,0 8-10 16,9 0 11-16,9-2-12 0,13-6 5 16,5-10-5-16,5-5-1 15,-5-7 0-15,-5-4-5 16,-13 0 12-16,0-4 1 15,4-14-1-15,-13-8-2 16,-9-6 5-16,9 6-10 16,-9 3 0-16,0 5 6 15,0 14 0-15,0 0-6 16,0 4 0-16,0 0-21 16,0 6 15-16,18 20-7 15,14 3 13-15,-15-4-2 16,15-7 2-16,-5-7-4 15,4-8-2-15,5-3-11 16,-4 0 14-16,-6-3 3 0,-8-17 0 16,-4-6 8-16,-5-2-1 15,-9-1-6-15,0 3-1 16,0 6 7-16,0 9-13 16,-9 8 6-16,9 3-4 15,0 0 1-15,0 8-28 16,0 21 31-16,0 0 0 15,9-4-6-15,18-7-3 16,13-7-26-16,-4-11-33 16,4 0 46-16,10 0 14 15,-10-20 8-15,-4-11 2 16,-18-1 7-16,-5-2-4 16,-13 0-2-16,0 0 17 0,0 8 27 15,-31 5-17-15,13 13 7 16,0 8-21-16,-4 0-13 15,13 14-3-15,9 27 0 16,0 4 0-16,0 3 1 16,18-2 2-16,31-9-6 15,9-8-41-15,10-11-137 16,8-13-182-16</inkml:trace>
  <inkml:trace contextRef="#ctx0" brushRef="#br0" timeOffset="3059">4980 2461 203 0,'0'0'738'0,"0"0"-618"15,18-148 25-15,0 85-56 16,4-8-38-16,-4-4 9 15,-18-5-19-15,0 8-18 16,0 10 13-16,-9 19-14 16,-22 17 2-16,22 17 7 15,0 9-30-15,9 0 1 16,0 11-2-16,-9 45-18 0,9 23 9 16,-9 14 15-16,9 1-6 15,0-6 0-15,0-10 7 16,18-11-4-16,22-12-3 15,-13-21 0-15,13-14-11 16,-13-17 0-16,14-3 11 16,8 0 4-16,-4-34 3 15,13-6-1-15,-17-7-6 16,17-1 4-16,-18 9-7 16,-13 10 5-16,0 12-2 15,-13 11 0-15,4 6-6 16,0 0 4-16,4 26-11 15,-13 11-1-15,9 6 4 16,0-1 6-16,-5-10 4 0,5-9-7 16,0-15 14-16,0-4-10 15,-4-4 3-15,13 0 0 16,22-29 11-16,0-9-8 16,19-7-3-16,-19-1 1 15,5 3 8-15,-5 1-9 16,-8 6 0-16,-6 11 2 15,-3 11-11-15,-5 11 8 16,4 3-13-16,-13 0 11 16,0 24-26-16,-4 3 21 15,-5 2 3-15,-9-11-24 16,0-7 25-16,0-8-4 16,0-3 8-16,0 0 14 0,0 0-12 15,0-20 13-15,0-9-15 16,-23 1 6-16,-4-1 1 15,0 1-7-15,-4 8 0 16,13 5 4-16,-5 10-4 16,-3 5-12-16,8 0 1 15,-5 26 7-15,-4 22-3 16,18 10 7-16,9-4 0 16,0-6-2-16,50-11 2 15,-6-14 0-15,15-10-1 16,-1-13 7-16,-9 0 2 15,1-13-8-15,-1-16 1 16,-22-5 13-16,-9 0-6 0,4-1-7 16,-22 5 13-1,0 1-13-15,0 9 16 0,0 8-17 16,-13 9-2-16,-14 3-1 16,18 0-14-16,-9 29 17 15,-4 8-2-15,22 5 9 16,0 5-10-16,22-11 3 15,14-4 0-15,13-12 5 16,10-11 0-16,-1-9-2 16,-9 0 3-16,5 0 1 15,-4-26 1-15,-10-5-8 16,0-3 4-16,-22-7 1 0,0 3 2 16,-18 11-7-16,0 7 0 15,0 11 7-15,0 9-12 16,0 0 5-16,0 0-24 15,0 14 23-15,0 18-8 16,9-1 9-16,14-2 0 16,-5-9 4-16,9-3-13 15,4-9 9-15,18-4 0 16,-13-4 2-16,14 0 5 16,8-18-7-16,-9-10 4 15,1-7 6-15,-14-5-4 16,-5-2-6-16,-22-4 0 15,-9 0 12-15,0 5-6 0,0 7-5 16,-40 9 12-16,13 13-9 16,4 12-6-16,5 0 2 15,9 23-3-15,0 23-7 16,9-3 11-16,0-1-1 16,0-7 0-16,27-9 0 15,14-10-7-15,8-10 7 16,-4-6 0-16,-5 0-1 15,18-11 5-15,-17-11-4 16,-14-4 3-16,-9 2 6 16,-18 2-8-16,0 8-1 15,0 5 0-15,0 7-8 0,0 2-4 16,-9 5-7 0,0 34 18-16,9 14 2 0,0-2 1 15,0-6-2-15,40-10 1 16,19-15 0-16,8-8 2 15,18-12-2-15,-9 0-1 16,-17 0-94 0,-28 0-74-16,-31 0-248 0</inkml:trace>
  <inkml:trace contextRef="#ctx0" brushRef="#br1" timeOffset="6353">5693 4475 701 0,'0'0'228'0,"0"0"-144"16,0 0 25-16,0 0 29 16,0 0-98-16,148-146 6 15,-53 65-6-15,3-10-13 16,-4-9 18-16,-26-3-26 0,-19 1-4 16,-31-7 27-16,-18 5-40 15,0 11 11-15,-18 15-5 16,-9 30-1-16,-13 24 3 15,22 19-10-15,-14 5-5 16,-12 43 0-16,-6 40 2 16,-8 32 3-16,27 10 0 15,22-2 11-15,9-11-11 16,40-15 0-16,18-12 0 16,10-22-4-16,-10-23 4 15,-9-17 0-15,-13-20-3 16,22-3 10-16,-8-18-7 15,17-24 0-15,0-10 3 0,-8-2-3 16,-10 9 6 0,-22 12-6-16,-18 17 0 0,4 12-1 15,5 4-1-15,0 0-5 16,0 4-13-16,23 22 14 16,8 11-3-16,-9 3 9 15,-4-1-6-15,-4-4 4 16,-5-9-1-16,4-13 3 15,-13-4 0-15,9-9-9 16,13 0 11-16,1-9-2 16,4-24 6-16,4-10 4 15,-9-8-6-15,-13-10-1 0,5-4 2 16,-5-1 4-16,-19 3-9 16,-8 8 0-16,0 12 11 15,0 13-6-15,-26 9 1 16,8 13-6-16,-5 8 1 15,-4 0-11-15,-4 0 9 16,4 29 1-16,-4 16-8 16,4 9 13-16,9 9-5 15,18 3 0-15,0 2 2 16,9-7-9-16,40-7 7 16,5-17 0-16,4-11-6 15,0-15 5-15,1-11 1 16,-1 0 1-16,0-5 8 0,1-29-3 15,-10-7-6 1,1-5 0-16,-24-5 9 0,6-3-2 16,-14 5-7-16,0 14 0 15,-9 16 8-15,0 13-14 16,-9 6 6-16,22 0-16 16,-13 20 12-16,18 15-2 15,4 4 6-15,-4-1 0 16,5-7 7-16,-14-11-13 15,0-8 6-15,-5-7 0 16,-4-5-3-16,-9 0 12 16,0 0-9-16,0-25 2 15,0-13 9-15,0-1-11 16,0-2 0-16,-31 1 0 0,-5 9-3 16,-5 14 3-16,1 14-1 15,-18 3 0-15,22 17-8 16,-14 30 2-16,32 11 7 15,-4 9 0-15,22-2-7 16,0-9 10-16,22-17-3 16,14-17 0-16,5-12 2 15,-1-10-2-15,-4 0 0 16,13-21 0-16,-22-11 6 16,5-2-1-16,-14-3-5 15,-9 3 0-15,-9 6 10 16,0 10-8-16,0 10-2 15,0 8 0-15,0 0-7 0,0 8-11 16,0 29 18 0,0 9-3-16,0-3 8 0,22-3-10 15,14-9 5-15,22-11 0 16,-8-6-5-16,8-14 12 16,0 0-7-16,-8 0 0 15,-1-16 11-15,-4-10-8 16,-5-5-3-16,1-7 0 15,-14 1-4-15,-1 0 9 16,-3 9-5-16,-5 10 0 16,-18 10 9-16,9 8-18 15,0 0 9-15,13 0-11 0,-4 22 0 16,9 1 10 0,5-3 1-16,-15-6 0 0,-8-2 8 15,5-6-11-15,-14-4 3 16,0-2 0-16,0 0 5 15,0 0 0-15,0-6-2 16,-14-13-3-16,-12 2 10 16,-6 2-12-16,-13 13 2 15,5 2-10-15,-18 5 2 16,8 33 2-16,23 13 6 16,9 3-3-16,18-3 9 15,0-5-10-15,36-15 4 16,14-13-3-16,17-18-6 15,-9 0 15-15,1-18-6 16,8-24 6-16,-9-9-1 0,-8-16 8 16,-1-6 2-16,-22-10-10 15,0-15 29-15,-27-1-23 16,0 4 5-16,0 18 3 16,-18 26-17-16,0 24 13 15,0 19-15-15,4 8 3 16,14 25-9-16,0 38-7 15,0 20 13-15,0 9-3 16,14 0 15-16,22-10-12 16,4-4 0-16,9-19-32 15,-4-7-10-15,-4-18-67 16,17-14-92-16,9-20-166 0,10 0-401 16</inkml:trace>
  <inkml:trace contextRef="#ctx0" brushRef="#br1" timeOffset="6536">9534 3863 631 0,'0'0'202'15,"0"0"-63"-15,0 0 31 16,0 0-33-16,0 0-101 16,0 0-26-16,0 0-9 15,301-80-1-15,-203 68-4 16,-30 6-122-16,-10 6-101 15,-22 0-6-15,-36 0-140 0</inkml:trace>
  <inkml:trace contextRef="#ctx0" brushRef="#br1" timeOffset="6680">9624 4049 445 0,'0'0'155'0,"0"0"5"15,0 0-15-15,0 0-66 16,0 0-43-16,0 0 18 15,202 6-45-15,-108-30-9 16,-4 1-138-16,-14 7-340 16</inkml:trace>
  <inkml:trace contextRef="#ctx0" brushRef="#br1" timeOffset="8032">10929 3834 500 0,'0'0'212'15,"0"0"-55"-15,0 0-5 16,0 0-4-16,0 0-38 16,0 0-38-16,-80-77-8 15,80 77-35-15,0 0-13 16,0 17-16-16,0 23 6 0,0 9-6 16,0 2 4-16,-9-5-1 15,9-3 9-15,0-9-8 16,0-5-4-16,0-9 3 15,0-9 8-15,0-5-10 16,0-3-1-16,0-3 0 16,9 0 4-16,31-17 5 15,9-17-1-15,-4-4 14 16,5 1-20-16,-10 3 9 16,-13 7-11-16,-5 11 5 15,-4 9-14-15,-9 7 9 16,0 0-5-16,14 0 2 15,-5 21-6-15,-1 4 9 16,-8 0 0-16,14-4 1 0,-5-9-12 16,-9-6 11-16,0-6-2 15,0 0-5-15,13 0 13 16,-4-11-6-16,-9-17 0 16,14-2 4-16,-23-2 9 15,0-2-12-15,0 0 6 16,0 8 10-16,0 9-13 15,0 11 6-15,0 6-10 16,0 0-3-16,0 0 2 16,0 9-13-16,0 19 14 15,0 4-1-15,9 2 6 0,8-6-5 16,1-1 0 0,5-6-5-16,4-2 1 0,-9-8-2 15,13-5 1-15,-4-6-3 16,4 0 5-16,-4 0 3 15,5-21 0-15,-5-4 7 16,-5-3-3-16,5 2-4 16,-18 6 0-16,0 5 7 15,-9 7-2-15,9 8-5 16,-9 0 0-16,0 0-17 16,13 17 13-16,-13 15 2 15,18-1 2-15,0-4-10 16,14-6 10-16,4-9 0 15,13-12 0-15,18 0 4 0,10-3-6 16,3-31 2-16,-12-12 0 16,-1-5 8-16,-18-7-1 15,-13-1-2-15,-13-8 18 16,-23 2-21-16,0 1 26 16,-14 10-21-16,-31 14-4 15,-13 17 12-15,0 21-12 16,-1 2-3-16,1 37 0 15,18 23 3-15,13 15-10 16,27 1 7-16,0-4 0 16,36-6-10-16,44-15 4 15,-3-19-5-15,8-21 7 16,5-11-2-16,4 0 0 0,5-43 6 16,-5-14 0-16,-14-17 5 15,-21-12 3-15,-14-8-8 16,-23-7 3-16,-13 4 4 15,-9 14 11-15,0 21-15 16,-31 24 4-16,-28 32 25 16,-8 6-30-16,-9 70-2 15,0 35 0-15,26 24 10 16,32 8-4-16,18-8-6 16,18-20 0-16,58-24-6 15,14-19 6-15,13-20-21 16,14-18-52-16,-9-16-98 0,-32-12-176 15,-45-3-669-15</inkml:trace>
  <inkml:trace contextRef="#ctx0" brushRef="#br0" timeOffset="10246">394 6055 763 0,'0'0'183'16,"0"0"-12"-16,0 0-67 15,0 0 0-15,0 0-52 16,0 0-43-16,18-84-9 0,5 117-13 15,-5 13 13-15,0 8-5 16,-9-1 16-16,13 0-8 16,-13-4-3-16,0-10 0 15,0-7 2-15,9-18 3 16,-18-8-5-16,13-6 0 16,-4 0 6-16,0-9 8 15,9-20-14-15,5-7 4 16,-5-5-6-16,-9 9 8 15,9 5-6-15,-9 8 0 16,4 9 8-16,-4 10-19 16,-9 0 11-16,18 15-11 0,0 19 3 15,13 3 3 1,-13 0 5-16,14-5 0 0,-14-12 6 16,0-12-11-16,-9-8 5 15,13 0 0-15,-4-6 9 16,0-25-9-16,4-9 7 15,-4-6-1-15,-18 3 1 16,0 6 6-16,0 3-13 16,0 5 1-16,0 7-5 15,0 7 4-15,0 6-5 16,0 6-10-16,9 3-120 16,32-3-41-16,8-5-81 15,27-7-150-15</inkml:trace>
  <inkml:trace contextRef="#ctx0" brushRef="#br0" timeOffset="11242">1565 5663 428 0,'0'0'176'0,"0"0"-13"16,0 0-24-16,0 0-2 16,0 0-32-16,0 0-39 15,-58-111-66-15,58 169-5 16,0 13 5-16,9 15 28 15,9-1-26-15,-9-2 20 16,22-3-19-16,-13-9 3 16,14-13-5-16,-5-15-1 15,-5-15 0-15,5-14 3 0,-9-14-2 16,13 0-1 0,-4-4 0-16,14-28 9 0,-5-9-11 15,-5 2 2-15,-13 5 0 16,4 10 2-16,-13 16 4 15,9 8-12-15,0 0 2 16,5 3-16-16,13 26 11 16,22 2 6-16,0-2 3 15,1-4-3-15,-1-4 5 16,9-8-2-16,-9-10 0 16,-8-3 4-16,-1 0-9 15,-13-11 5-15,13-17 0 16,-8-10 6-16,17-5 0 15,-22 4-6-15,4 1 0 0,-4 15 5 16,-13 6-9-16,-5 11 4 16,0 6-4-16,4 0-3 15,-4 0-7-15,9 20 7 16,-5 6-7-16,-13 0-22 16,0-9 19-16,0-9-8 15,0-5 25-15,-9-3-3 16,0 0 10-16,0 0 0 15,0-20 9-15,-27-8-12 16,-4 2 6-16,-14 0-9 16,5 7 9-16,-1 4-13 0,14 12 3 15,-4 3-11 1,13 0 7-16,0 28 2 0,9 10 0 16,9 5 2-16,0 2-2 15,9-2-4-15,40-4-23 16,-4-6 19-16,14-10-1 15,-19-11-7-15,0-12 13 16,-4 0 5-16,-13 0 0 16,4-24 14-16,-18-1-10 15,0 1 21-15,-9 8 5 16,0 1-6-16,0 9 12 16,0 6-22-16,0 0-13 15,9 0-1-15,13 0-24 16,-4 15 24-16,22-1 1 15,19-2 10-15,-1-12-9 0,9 0-2 16,10 0 3-16,-10-20 1 16,0-12 5-16,-17-12-9 15,-1-6 9-15,-22-11-8 16,-9-4 38-16,-18-5-4 16,0 2-8-16,0 12 14 15,0 7-34-15,-9 20 12 16,0 17 3-16,0 12-20 15,0 10-4-15,0 41-14 16,9 26 16-16,0 20 5 16,0 7-2-16,9-5-3 15,27-10 0-15,4-13 0 0,9-15-13 16,1-18-87 0,-5-20-105-16,4-21-93 0,-9-2-260 15</inkml:trace>
  <inkml:trace contextRef="#ctx0" brushRef="#br0" timeOffset="11436">3724 5881 404 0,'0'0'136'0,"0"0"1"16,0 0-22-16,0 0-21 16,0 0-54-16,0 0-34 15,-117 6 13-15,193 8 8 16,9-5-1-16,23-6 5 15,9 2-19-15,-32 1-12 16,-4 9-1-16,-45-1-224 0,-27-3-291 16</inkml:trace>
  <inkml:trace contextRef="#ctx0" brushRef="#br0" timeOffset="12268">5164 6027 351 0,'0'0'445'0,"0"0"-359"0,0 0 50 16,0 0-23-16,0 0-42 15,0 0-37-15,0-69-34 16,0 100 0-16,0 16-9 16,0 1 18-16,0 0-8 15,0-4-1-15,9-7 8 16,31-9-6-16,5-8-2 16,-5-8 0-16,1-9 11 15,-5-3-4-15,4 0-6 16,-13-6 3-16,-5-20 5 0,-4-3-2 15,0-5-7 1,-9 0 2-16,-9-3 5 0,9 8-1 16,-9 8-6-16,0 11 0 15,0 7 4-15,0 3-11 16,0 0-4-16,14 26 3 16,-5 14-3-16,18-3 15 15,4-2-4-15,18-10 0 16,5-14 9-16,-4-7-13 15,8-4 4-15,0 0 0 16,1-27 5-16,-10-7 0 16,9-6-5-16,-31-9 0 15,5 1 10-15,-23-1-3 0,-9-2-5 16,0 2 2 0,-32 11 9-16,-4 12-4 0,5 13-9 15,4 13 0 1,-4 0 0-16,13 34-5 0,0 21 5 15,18 10 0-15,0 4-2 16,0-7 3-16,49-9-1 16,-4-16 0-16,4-15-23 15,1-10 20-15,-1-12-5 16,18 0 8-16,-8-23-1 16,-15-17 6-16,15-3-5 15,-28-6 3-15,-13-2 4 16,-9-4 17-16,-9 4-14 15,0 9 8-15,0 13 18 16,-18 15-21-16,9 8 2 0,0 6-17 16,0 6-1-16,9 31 0 15,0 11 1-15,0 3 0 16,0 1 2-16,18-6 1 16,9-4-6-16,13-4-9 15,1-9-79-15,-5 0-58 16,4-13-124-16,-4-4-368 15</inkml:trace>
  <inkml:trace contextRef="#ctx0" brushRef="#br0" timeOffset="14074">7425 6042 216 0,'0'0'192'0,"0"0"-7"16,0 0-68-16,0 0 27 15,0 0-23-15,9-155-12 16,-9 144-6-16,-9 5-31 15,0 3-19-15,0 3-4 16,9 0-46-16,0 9 5 16,-9 28-8-16,9 11 0 15,0 6 7-15,0 1-7 0,9-10 0 16,18-8 7-16,13-11-1 16,1-11-12-16,-14-10 4 15,13-5 2-15,-13 0 1 16,13-13 0-16,-22-16 0 15,0-3 10-15,5 1-5 16,-23 5-6-16,0 6 0 16,9 5 6-16,-9 13-6 15,0 2 0-15,0 0-12 16,0 0 8-16,18 25-4 16,13 6 8-16,-4-2 0 15,31-8 8-15,-8-10-16 16,8-11 8-16,9 0 0 15,-17 0 3-15,-5-15 3 0,-5-13-6 16,-13-6 2 0,-5-6 8-16,-13-3-5 0,-9-5-5 15,0-1 0-15,-18 6 9 16,-22 9 0-16,13 14-9 16,-4 11 0-16,13 9-12 15,-5 0 6-15,14 15 4 16,9 21 2-16,0 7 1 15,0 0 1-15,23-9-2 16,13-8 0-16,13-6 1 16,9-11-5-16,1-9 4 15,-1 0 0-15,9 0 7 16,-8-9-3-16,-10-8-4 0,-4 0 0 16,-5-1 11-16,-13 4-13 15,-4 6 2-15,-14 5 0 16,-9 3-9-16,0 0 7 15,8 0-1-15,1 11 3 16,14 12-2-16,-14-3-4 16,0-6 6-16,0-2 0 15,0-6-3-15,0-6 8 16,-9 0-5-16,0 0 1 16,13 0 9-16,-4-14-2 15,-9-9-8-15,0 3 0 16,0 0-5-16,0 5 8 0,-22 4-6 15,-5 11 3-15,-14 0-18 16,6 0 13-16,3 28 5 16,5 12 0-16,18 6-10 15,9 3 15-15,0-6-5 16,0-9 0-16,36-11 4 16,-4-12-11-16,3-11 7 15,15 0 0-15,-10 0 3 16,-4-17 6-16,4-11-9 15,-13-7 5-15,-4-2 1 16,-14 3 16-16,0 0-11 16,-9 9-2-16,0 7 19 15,0 12-25-15,0 6-3 16,-9 0 0-16,9 8-9 16,-9 21 9-16,0 8 0 15,9-3 1-15,0-5-1 0,0-3 2 16,9-9-2-16,18-5 0 15,13-7 8-15,9-5 0 16,-4 0-8-16,5-5 2 16,8-24 7-16,-9-8-4 15,1-4-5-15,-14 1 10 16,-5 9-5-16,-13 9 12 16,-9 7-16-16,0 9 4 15,-9 6-10-15,22 0 3 16,-13 0 0-16,18 11-6 15,-4 13 14-15,4-4-7 16,-9-1 1-16,13-4 0 0,-22-4-6 16,18-2 6-16,-14-4 0 15,5 1-3-15,-9-6 6 16,0 0-3-16,14 0 0 16,-5 0 3-16,9-11-5 15,13-12 2-15,0-3 0 16,-13 1 0-16,0 5 8 15,5 2-8-15,-15 10 0 16,6-1 1-16,-5 9-14 16,0 0 7-16,4 0-17 15,-4 15 13-15,0 11-23 16,0-1 29-16,-4-2 0 0,21-3-4 16,-3-3-2-16,35-9 10 15,-9-8 0-15,19 0 6 16,-10 0 1-16,-9-22-7 15,-8-15 11-15,-14-9-6 16,4-14 41-16,-13-14-21 16,4-7-3-16,-4-10 14 15,-4 2-28-15,-14 8 25 16,-9 10-11-16,0 27-18 16,0 17 21-16,0 16-23 15,-9 11 1-15,0 28-6 16,-14 38-6-16,5 26 9 0,18 14 0 15,0-4 3-15,0-1-12 16,0-13-26-16,0-14-46 16,27-17-60-16,5-22-211 15,4-15-242-15</inkml:trace>
  <inkml:trace contextRef="#ctx0" brushRef="#br0" timeOffset="14250">10368 5721 581 0,'0'0'299'0,"0"0"-221"15,0 0-5-15,297-72-1 0,-122 52-62 16,0 1 6 0,-23 9-16-16,-44 5-125 0,-59 5-312 15</inkml:trace>
  <inkml:trace contextRef="#ctx0" brushRef="#br2" timeOffset="16567">7658 7954 607 0,'0'0'116'16,"0"0"0"-16,0 0-26 15,0 0-37-15,0 0-52 16,261-6 21-16,89 6 39 16,85-33-11-16,76-14-9 15,1 2 0-15,-37 2-40 0,-39 5 17 16,-100 10 2 0,-85 5-9-16,-102 11 31 0,-82 10-42 15,-40 2 1-15,-27 0-8 16,0 0 2-16,-9 0-16 15,-59 10-72-15,-39 20-33 16,-46-2-100-16,-40 1-231 16</inkml:trace>
  <inkml:trace contextRef="#ctx0" brushRef="#br2" timeOffset="17261">7833 8068 493 0,'0'0'226'16,"0"0"-66"-16,0 0-33 15,0 0-15-15,0 0 24 16,0 0-49-16,0-111-43 16,0 111-11-16,0 0-33 15,0 26-9-15,0 33 3 16,0 28 6-16,-9 16 50 0,-22 12-30 16,4-2-18-1,14 1 10-15,13-5-10 16,0-12-2-16,40-6 2 0,36-10 9 15,41-13-10-15,67-20 0 16,76-22 3-16,81-21 12 16,63-5-16-16,31 0 0 15,-9-7 0-15,1 4 13 16,-19 3-13-16,-4 0 0 16,4 3 5-16,-13 14-8 15,-18-1 3-15,-27-4 0 16,-50-6-3-16,-62-3 9 0,-40-3-6 15,-73 0 0-15,-57 0 3 16,-42 0 0-16,-26-5-2 16,0-27 21-16,-9-11 6 15,-49-13-22-15,-18-8 1 16,0-7 0-16,-23-7-4 16,23-14 17-16,-14-16-20 15,-4-17 4-15,-5-18 2 16,5-4 1-16,4 11-7 15,-4 15 0-15,18 24 11 16,-14 20-16-16,22 20 5 16,1 17 0-16,27 14-10 15,13 13 13-15,18 12-3 0,9 1 0 16,-23 0-66 0,-12 9-22-16,-33 30-52 0,-30 13-110 15,-46 2-61-15,-22 1-226 16</inkml:trace>
  <inkml:trace contextRef="#ctx0" brushRef="#br2" timeOffset="17577">10238 7922 577 0,'0'0'162'16,"0"0"-53"-16,0 0 3 15,0 0-3-15,0 0-50 16,0 0 3-16,-85-99-22 16,85 99-7-16,0 0-22 15,-18 16-11-15,-31 39-8 16,-18 28 8-16,-19 17 6 15,14 9 29-15,14-4-28 16,40-11-7-16,9-2 3 16,9-14-3-16,-9-5-44 15,-9-9-208-15,-22-7-360 16</inkml:trace>
  <inkml:trace contextRef="#ctx0" brushRef="#br2" timeOffset="18365">8807 8294 474 0,'0'0'137'0,"0"0"-67"16,0 0 57 0,0 0-35-16,0 0-18 0,0 0 4 15,-152 0-36-15,152 0 28 16,0 0-9-16,0 0-38 15,0 0 20-15,0 0-32 16,17 0-8-16,33-20 26 16,8-11-17-16,18-10 5 15,-8 2-13-15,-10 10 2 16,-27 12 8-16,-22 11-2 16,-9 6 6-16,0 0 2 15,0 0-17-15,0 0-3 0,0 0 0 16,0 20-10-1,9 14 2-15,-9 3 8 0,0 11 0 16,0 5 4-16,0 4 6 16,-18 0-10-16,-13-2 0 15,13-10 12-15,0-11-12 16,18-14 0-16,-13-8 0 16,4-9-4-16,0 0 8 15,0-1-4-15,-32 4 3 16,-17 3 6-16,13-3-2 15,-4-4-7-15,31-2 0 16,18 0 6-16,0 0-3 16,0 0-3-16,45 0 0 15,53 0 4-15,37-17-8 16,22-3 4-16,-4 3-22 0,-37 12-45 16,-57 1-218-16,-59 3-200 15</inkml:trace>
  <inkml:trace contextRef="#ctx0" brushRef="#br2" timeOffset="19719">10656 8545 576 0,'0'0'209'0,"0"0"-101"0,0 0 59 16,0 0-81 0,0 0 15-16,0 0-2 0,-27-105-50 15,27 76 19-15,0 3-32 16,0 9-17-16,0 6 13 15,0 1-30-15,0 10 0 16,0 0-2-16,27 0-6 16,13 0 6-16,-4 28 0 15,-5 8-3-15,-13 13-12 16,-18 8 15-16,0 3 0 16,0 0 0-16,0-8 8 15,0-15-3-15,0-14-5 16,0-12 0-16,0-11-6 15,0 0 13-15,0 0-7 0,0 0 15 16,0-20-15-16,0-11 9 16,23-7-9-16,-5 1 6 15,9 3-15-15,4 5 10 16,-22 9-1-16,9 12 0 16,-9 2 3-16,4 6-7 15,-4 0 4-15,9 0-12 16,9 6 5-16,-4 14 7 15,4 0 0-15,-5 0-7 16,-4-6 15-16,0-5-8 16,-9-7 0-16,4-2-3 15,-4 0-3-15,0 0 6 16,0-11 0-16,0-12 8 0,0-6-3 16,0 1-5-16,5-1 0 15,-14 3 11-15,0 4-16 16,0 8 5-16,0 8 0 15,0 6 0-15,0 0 0 16,0 0-1-16,9 3-5 16,-9 20-2-16,9 8 1 15,-1 1 7-15,1-4 0 16,0-2-8-16,5-9 8 16,4-5-7-16,-9-10-4 15,0-2-14-15,9 0 20 16,-5 0-1-16,5-2 6 0,0-16 4 15,5 4 1 1,-23-3-5-16,9 5 0 0,-9 4 10 16,0 5-14-16,0 3 4 15,0 0 0-15,8 0-10 16,1 0-4-16,9 20 14 16,5 3 0-16,4-6 2 15,4-3-11-15,-4-7-6 16,-9-5-7-16,13-2 16 15,-13 0-9-15,14-20 15 16,-5-15 0-16,13-7 5 16,-22-4 4-16,-9-9-9 15,-9 5 0-15,0-3 28 16,0 14-24-16,-9 10 18 0,-18 15 3 16,14 8-23-1,-5 6 8-15,0 3-10 0,9 36-4 16,9 22-11-16,0 5 19 15,9-3-4-15,58-7 0 16,9-15-14-16,10-15 2 16,12-21-19-16,-12-5 14 15,3-5 10-15,-12-33 5 16,-19-7 2-16,-9-7 1 16,-22-2 5-16,-4-9 8 15,-23 5-10-15,0 5 2 0,-14 13 31 16,-13 19-27-1,-13 19 8-15,4 2-18 0,-4 59 1 16,13 33-7-16,27 17 6 16,0-6-6-16,67-17 3 15,27-27-117-15,5-25-158 16,-14-29-307-16</inkml:trace>
  <inkml:trace contextRef="#ctx0" brushRef="#br2" timeOffset="20684">8403 7814 466 0,'0'0'288'15,"0"0"-134"-15,0 0 6 16,0 0-45-16,-125-166 15 16,57 123-64-16,1-3-19 15,-23 4 19-15,-26-5-51 16,-37 8 19-16,-40 10-30 16,-40 6 11-16,-27 12-15 15,8 2 0-15,28 6 0 16,62 3 0-16,55 0 9 15,40 0-9-15,35 6 0 16,23 11-2-16,9 3-9 16,0 3 4-16,0-6-19 15,0-6 8-15,0-5-50 0,0-6 22 16,0 0 27-16,0 0 11 16,0 0 0-16,0-17 8 15,-9-5 0-15,-9-2-4 16,9 2 9-16,-22-4-5 15,4 5 0-15,4-5 7 16,-12 4-2-16,3-2-1 16,-4 3-1-16,5 6 32 15,13 7-29-15,0 5 11 16,5 3-2-16,-14 8-7 16,-14 41-11-16,5 17 3 15,5 13 0-15,4 4-1 0,18-8 5 16,9-12-4-1,0-12 0-15,0-11 7 0,0-14-11 16,0-11 4-16,0-7 0 16,0-8-3-16,0 0 11 15,0 0-8-15,0 0 14 16,0-12-10-16,0-22 7 16,0-11-11-16,0-9 0 15,18-10-3-15,0-7 8 16,13 0-5-16,-13 2 0 15,0 9 7-15,5 17-12 16,-14 11 5-16,-9 13 0 16,9 6-5-16,-9 6 8 15,9 3-3-15,-9 4 0 16,0 0-4-16,9 0-2 0,13 0-4 16,5 0 0-16,22 0-1 15,1 0 12-15,3 4-1 16,6 12 0-16,-1 2-27 15,0 8 9-15,-17 5-22 16,-23 12-85-16,-18 3-92 16,-9-1-267-16</inkml:trace>
  <inkml:trace contextRef="#ctx0" brushRef="#br2" timeOffset="22498">3903 8097 456 0,'0'0'172'15,"0"0"-33"-15,0 0-29 0,0 0-10 16,0 0-25 0,-9-191 7-16,18 128-26 0,22-15-31 15,-4-8 18-15,5-14-37 16,-5-11 7-16,-5 5-3 15,-13 11-7-15,-9 18 16 16,0 20-10-16,0 15 3 16,-18 10 16-16,5 15-27 15,-5 9 20-15,9 8 2 16,-23 0-23-16,-4 34 6 16,-22 25-6-16,0 24 4 15,8 15-8-15,15 7 7 16,21 1-3-16,14-5 0 0,0-13 8 15,23-14-11-15,12-13 3 16,6-17 0-16,-14-15 1 16,-5-17 1-16,-4-12-2 15,9 0 0-15,4-20 3 16,10-17 6-16,-5-11-9 16,4-1 0-16,-4 6-1 15,4 6 5-15,-22 16-4 16,14 16 0-16,-14 5-4 15,13 0-2-15,-4 9 6 16,13 11 0-16,-13-3-8 16,5-6 11-16,-5-2-3 15,4-9 0-15,-13 0 3 16,-9 0-7-16,0 0 4 0,0 0 0 16,4-20 4-16,-4-9 2 15,-9-8-6-15,0-3 0 16,0-3 5-16,0 6 0 15,-9 5-5-15,-13 16 1 16,13 6 20-16,0 10-17 16,-9 0 0-16,5 10-4 15,-14 29 2-15,9 16-3 16,9-1 1-16,-5 3 0 16,14-2-8-16,0-10 14 15,14-7-6-15,13-10 0 16,0-14 4-16,4-8-3 15,9-6-1-15,-4-6 0 0,5-31 6 16,17-17-2-16,0-6-4 16,1-3 0-16,-15 0 11 15,6 8-12-15,-19 16 1 16,-13 15 0-16,-9 16-8 16,-9 8 8-16,9 0-5 15,0 20 3-15,5 15-5 16,4 1 5-16,-10 2 2 15,1-15 0-15,0-9-9 16,-9-8 11-16,0-6-2 16,0 0 2-16,0 0 6 15,0 0 3-15,0-20-11 0,0 3 0 16,-18-4-9-16,1 4 10 16,-6 2-1-16,5 4 0 15,0 6 2-15,9 5-8 16,-13 0 6-16,4 25-10 15,0 22 0-15,9 4 11 16,-5-5-1-16,14-3 0 16,0-7 7-16,14-10-10 15,13-5 3-15,0-11-1 16,-5-4-9-16,5-2 3 16,-4-4 5-16,-5 0-9 15,8-20 19-15,-3-9-8 16,4-5 0-16,-9 5 3 15,-5 3-6-15,-4 8 3 0,0 10 0 16,-9 8-3-16,0 0-3 16,0 0 6-16,9 18-7 15,0 10 4-15,0 3-3 16,0 1 6-16,13-6 0 16,-4-9-7-16,-9-5 17 15,14-10-10-15,-14-2 0 16,9 0 2-16,-9 0-5 15,13 0 3-15,-4-14 0 16,0-9 3-16,0-3 4 16,-5 0-7-16,5 4 0 15,-18 5 12-15,9 8-18 16,-9 6 6-16,0 3 0 16,0 0 1-16,9 0-1 0,-9 0-4 15,9 0 4-15,5 3 0 16,-5 8-4-16,-9-5 4 15,9 3 0-15,-9-3-9 16,0-6 13-16,0 0-4 16,0 0 2-16,0 0 9 15,0 0-4-15,-9 0 4 16,-14 0-9-16,-4 0 3 16,9 0-1-16,5 0-4 15,4 0 0-15,-9 25 2 16,9 9-6-16,0 12 4 0,9 3 0 15,0-3-5-15,0-7 7 16,0-6-2-16,18-17 0 16,9-10 3-16,13-6 0 15,1 0-1-15,-5-35-1 16,13-19 10-16,-18-14-8 16,5-19-3-16,-27-12 22 15,0-18-14-15,-9-2 24 16,0 6-30-16,0 23 14 15,-9 37 4-15,-9 24-10 16,0 29-9-16,-4 9-1 16,-5 74 5-16,-13 52-9 15,13 25 4-15,27 0 0 0,27-26-5 16,89-31 6-16,41-27-2 16,36-26-33-16,0-33-209 15,-27-17-918-15</inkml:trace>
  <inkml:trace contextRef="#ctx0" brushRef="#br2" timeOffset="25637">0 11067 570 0,'0'0'151'15,"0"0"-55"-15,0 0-3 16,0 0 0-16,0 0-27 0,0 0-12 16,0 0-54-16,125-28 0 15,59 24 22-15,54-1-17 16,45 5 3-16,44-3 5 16,23 1-8-16,18-2 5 15,36-4-10-15,31-1 0 16,68-5-5-16,80-3 9 15,63-3-4-15,63 0 9 16,36 0-3-16,26 0-7 16,15 6 1-16,-15-1 0 15,-8-2-1-15,-27 3 1 16,-50-7 0-16,-26 2-1 16,-50-4 10-16,-22-2-8 15,-18 1-1-15,-18-1 0 0,-10 1-11 16,-39 2 19-16,-27 5-8 15,-50-1 0-15,-31 7 6 16,-59 6-10-16,-26 1 4 16,-46 2 0-16,-53-1-8 15,-67 0 8-15,-45-1 0 16,-59 4 1-16,-22-4 9 16,-9 0 1-16,9-1-11 15,13-4 4-15,5 6-11 16,14-5 10-16,8-1-3 0,-9 0 0 15,-8 1 7 1,-6 3-6-16,-17-2-1 0,-4 5 0 16,-14 2 11-16,0 0-3 15,0-3 32-15,0 3 2 16,0-3-33-16,0 0 17 16,0-5-9-16,0-7-12 15,0-8 17-15,0-10-22 16,0-8 0-16,-14-13 12 15,-4-12-7-15,1-6 8 16,-15-7 8-16,5-8-15 16,9-10 16-16,-4-14-16 15,-5-23 2-15,18-21 12 16,-5-13-16-16,14-18-1 16,0-11-3-16,0-18 9 0,0-16-9 15,0-27 0 1,0-16 0-16,0-36-8 0,0-9 15 15,-17-5-7-15,-19 4 0 16,4 17 6-16,-17 3-10 16,22 1 4-16,9-2 0 15,18-8-10-15,0 12 19 16,45 12-9-16,22 11 0 16,0 21 4-16,14-4-9 15,-22-10 5-15,8-10 0 16,-18-26-8-16,-4-20 11 15,4-12-3-15,-17 4 0 0,-5 5 6 16,0 8-17 0,-5 10 11-16,5 8 0 0,-5 28-11 15,5 57 14-15,-9 59-3 16,5 67 0-16,-5 63 7 16,-9 30-23-16,9 89-60 15,-5 47-90-15,-13 20-122 16,-22-14-666-16</inkml:trace>
  <inkml:trace contextRef="#ctx0" brushRef="#br2" timeOffset="30733">8394 11725 643 0,'0'0'236'0,"0"0"-106"15,0 0 14-15,-98-164 3 16,80 146-72-16,0 5 1 16,18 11-33-16,0 2-10 15,-14 0 10-15,14 0-43 16,-18 40 0-16,9 23 1 15,-22 31 5-15,13 23 11 16,0 11-12-16,0 10 0 16,18-12 3-16,0-22-6 15,9-20-2-15,58-18 0 0,28-20-82 16,21-18-34 0,19-19-118-16,4-9-200 0</inkml:trace>
  <inkml:trace contextRef="#ctx0" brushRef="#br2" timeOffset="30966">9013 11525 796 0,'0'0'208'0,"0"0"-50"16,0 0-8-16,0 0-46 15,0 0-104-15,0 0 16 16,59 107 6-16,26-14 2 0,-9 17 3 15,-8 3-27-15,-37-2 14 16,-22-5-30-16,-9-11 13 16,-67-10-91-16,-41-10-110 15,-18-7-204-15</inkml:trace>
  <inkml:trace contextRef="#ctx0" brushRef="#br2" timeOffset="27501">1206 12245 816 0,'0'0'194'0,"0"0"-1"15,-98-160-89-15,80 128 5 16,0 16-17-16,9 10-56 16,9 6 16-16,0 0-52 15,0 6-7-15,0 34 1 16,0 13 8-16,0 8-2 16,0-4 0-16,0-8 9 15,0-9-13-15,18-9 4 0,0-11 0 16,4-11-10-1,-13-9 0-15,18 0 1 0,5-15 8 16,3-22 1-16,6-8 10 16,-1 5-10-16,-22 8 0 15,0 12-1-15,-18 15 8 16,0 5-7-16,9 0 0 16,-9 0-12-16,14 0 3 15,3 20 6-15,1 5 3 16,-9-2-7-16,14-6 7 15,-5-3 0-15,-9-8 0 16,0-3-4-16,0-3-2 16,-9 0 6-16,22-3-10 15,5-23 0-15,-9-8 15 16,13 3-5-16,-4 5 0 0,-13 12 9 16,-5 5-6-16,-9 9-3 15,9 0-16-15,9 0 14 16,13 23-19-16,5 9 21 15,13-4 0-15,1-3-7 16,-1-4 4-16,9-13-18 16,-13-5-3-16,5-3 19 15,-10 0-6-15,-4-28 11 16,-5-10 9-16,-4-5 1 16,-18-4-7-16,-9-6-3 0,0 5 2 15,0 11 4 1,0 5-2-16,-9 15-4 0,9 14 7 15,0 3-3-15,0 0-8 16,0 33-7-16,0 20 7 16,23 10-6-16,13-4 10 15,13-4 0-15,0-14-3 16,-13-7 8-16,-4-11-7 16,-15-9 2-16,-17-3-41 15,0-8 5-15,0-3-37 16,-26 0-19-16,-15 0 83 15,-8 0-9-15,22 0 18 16,18 0 0-16,9 0 6 16,0 0-14-16,0 0 3 15,9 0-7-15,27-8 9 16,36-18 6-16,-5-9 3 16,9-7-1-16,-18-5 2 0,-8 2 11 15,-23-1 4-15,-9 1 10 16,-18 2 25-16,0 6-33 15,0 8 14-15,0 9-7 16,0 11-26-16,-9 9 22 16,0 0-27-16,9 0-4 15,0 9-5-15,0 28-7 16,0 9 16-16,0 11 0 16,9-5 10-16,40-7-8 15,0-2-2-15,1-9 0 0,-14-9-2 16,4-7 2-1,-13-12-3-15,-5-6 2 0,5 0 0 16,5 0-1-16,-5-11 2 16,-9-3 0-16,4-1 4 15,-13 6-2-15,9 7-2 16,-9 2 0-16,13 0-8 16,-4 0 5-16,23 5-7 15,-14 16 10-15,22-2-13 16,-22-2 15-16,13-2-2 15,-13-7 0-15,-4-5 6 16,-14-3 0-16,9 0-5 16,-9-17 3-16,0-20 15 15,13-18-10-15,-13-12-7 16,9-20 3-16,0-13 4 0,4 0 8 16,-4 6-17-1,-18 19 0-15,0 24 31 0,0 20-26 16,0 16 31-16,0 15-17 15,0 0-18-15,0 33-2 16,0 40-19-16,-18 27 20 16,-4 6-4-16,22 0 13 15,0-15-9-15,31-16 0 16,28-18-13-16,8-17-29 16,-9-20-70-16,1-15-80 15,-24-5-55-15,-12-3-101 16</inkml:trace>
  <inkml:trace contextRef="#ctx0" brushRef="#br2" timeOffset="27659">3383 11970 534 0,'0'0'190'16,"0"0"-71"-16,0 0-93 16,0 0-17-16,233-73 5 15,-148 61-14-15,-18 12-4 16,-44 0-142-16,-23 0-334 15</inkml:trace>
  <inkml:trace contextRef="#ctx0" brushRef="#br2" timeOffset="27825">928 11710 818 0,'0'0'176'15,"0"0"-95"-15,0 0-69 16,0 0-24-16,0 0-7 16,310-28-256-16</inkml:trace>
  <inkml:trace contextRef="#ctx0" brushRef="#br2" timeOffset="28663">4513 11702 208 0,'0'0'864'0,"0"0"-733"16,0 0-27-16,0 0 9 15,0 0-34-15,0 0-25 16,-18-51-54-16,18 99 3 16,-9 29 5-16,9 15-8 15,-9 2 22-15,-22 1-13 16,13-10 0-16,-22-8 5 0,13-11-14 16,-5-23 0-16,14-14-2 15,18-18 8-15,0-11-6 16,0 0 0-16,0-5 11 15,0-41 7-15,18-26-18 16,23-31 7-16,17-20-9 16,-9-5 13-16,-4-4-11 15,5 24 0-15,-19 30 8 16,-22 33-11-16,0 30 3 16,0 15-5-16,9 21 0 15,-5 52-21-15,-13 45 26 16,0 28 0-16,0 8 6 15,-13-11-12-15,13-31 6 0,0-29 0 16,0-30-10-16,0-24-43 16,0-20 0-16,0-9 2 15,0-3-2-15,0-38 49 16,-36-15-141-16,-22-10 42 16,-1-3 100-16,1 12-52 15,-9 15 50-15,-1 13 2 16,19 15-11-16,9 11 14 15,13 3 2-15,18 0 2 16,9 0 7-16,0 0-1 16,58 3-10-16,36-3 37 15,45 0 9-15,14-26 20 0,4-20-19 16,-31-3-18 0,-32-5 28-16,-18-6-37 0,-18-3 30 15,-17-2-13-15,-14 7-33 16,-27 4 29-16,0 11-15 15,0 19-8-15,0 11 26 16,-18 10-31-16,9 3 9 16,0 0-14-16,-32 46-5 15,15 21 4-15,-15 26 1 16,1 7 0-16,40-3-5 16,0-11 5-16,0-15 0 15,13-22 0-15,14-15-20 0,-9-11-44 16,5-12-74-1,-15-11-68-15,-8 0-60 0,0 0-91 16</inkml:trace>
  <inkml:trace contextRef="#ctx0" brushRef="#br2" timeOffset="28795">4854 11970 224 0,'0'0'380'0,"0"0"-273"15,229-77-42-15,-72 57 22 16,9 6-62-16,-22 14-25 15,-28 0-4-15,-39 23-229 16</inkml:trace>
  <inkml:trace contextRef="#ctx0" brushRef="#br2" timeOffset="32565">5810 11550 794 0,'0'0'71'16,"0"0"-9"-16,0 0-8 16,0 0-31-16,0 0-1 15,0 0 25-15,31 175-14 16,-31-90 16-16,0 11-37 16,0 1 7-16,0-9-9 15,0-11-4-15,0-14 2 16,0-20-8-16,0-15-25 15,0-13-115-15,0-15-104 16,0 0-29-16,0-17-107 0</inkml:trace>
  <inkml:trace contextRef="#ctx0" brushRef="#br2" timeOffset="32856">5626 12053 161 0,'0'0'95'0,"0"0"43"16,0 0-29-1,0 0-3-15,0 0-16 0,0 0-82 16,-135-63 1-16,194 63 11 15,26 0 24-15,32 0-3 16,8-20 0-16,10-22-22 16,-19-4 16-16,-17-6-6 15,-23 7 7-15,-26-4 37 16,-32 3-7-16,4 1-14 16,-22 5 0-16,0 8-21 15,0 13 32-15,0 8-21 16,0 11-28-16,0 0-14 0,-13 11-2 15,-23 37-11-15,-5 20 10 16,-8 15 6-16,31-1-2 16,9 0-1-16,9-11-4 15,0-11-3-15,0-12-121 16,18-16-45-16,14-12-30 16,-15-6-84-16</inkml:trace>
  <inkml:trace contextRef="#ctx0" brushRef="#br2" timeOffset="34057">6438 12077 267 0,'0'0'226'15,"0"0"-101"-15,0 0-19 0,0 0 21 16,0 0-33-16,215-184-32 16,-197 141 9-16,0 0-14 15,5 9-14-15,-23 0-1 16,0 11 6-16,0 9-10 15,-14 6-15-15,-4 8-23 16,-9 0-15-16,-22 16 7 16,-9 39 8-16,8 16 0 15,14 10 0-15,23-3 0 16,13-5-3-16,0-19 3 16,40-17-7-16,19-17 7 15,-1-14-8-15,0-6 6 0,19-2 3 16,-10-36-1-1,9-5 11-15,-4-6-6 0,-27 7-5 16,13 1 1-16,-17 13 8 16,-23 10-6-16,4 11-3 15,-4 7-5-15,-9 0 1 16,9 33-22-16,4 16 26 16,-13 9-6-16,9-7 8 15,-9-14-11-15,0-14 3 16,-9-14 5-16,0-9-8 15,0 0 18-15,0 0 0 16,0-18 6-16,0-16-5 16,0-6-8-16,-9 0-2 15,-18 6 0-15,-4 8 13 0,13 9-12 16,0 9 9-16,9 8-10 16,-22 0-15-16,-10 17 7 15,14 23 7-15,-13 5 1 16,13 1-7-16,18-6 6 15,9-5 1-15,0-10 0 16,0-5-16-16,9-8 13 16,18-10-3-16,13-2 6 15,1 0 5-15,-14 0-1 16,4-11-3-16,-4-7 4 16,-18 8 2-16,-9 3 3 15,0 7-10-15,0 0 0 16,0 0-6-16,0 0-10 15,0 7-6-15,0 9 18 16,0 2 4-16,9-4 0 0,13-5 0 16,-22-3 0-16,9-6 6 15,18 0-4-15,5-12 13 16,3-19 11-16,6-1-3 16,-1 0 25-16,-13 3-26 15,0 7-16-15,-4 5 3 16,-6 8-9-16,1 9 0 15,5 0-1-15,4 0-18 16,4 34 18-16,-4 4-10 16,-18-1 6-16,0-5-5 15,5-10 4-15,-6-7 6 16,-8-13-4-16,0-2 7 0,0 0-3 16,0 0 15-16,0 0-12 15,0-17 22-15,0-15-25 16,-8 2 0-16,-15 1 8 15,-4 9-3-15,9 8 4 16,-4 10-9-16,4 2-14 16,-14 8 8-16,-3 26-9 15,3 12 15-15,5-3 0 16,27-6-13-16,0-5 1 16,0-14 4-16,27-5-6 15,5-13 11-15,3 0 3 16,6 0 0-16,-1-28 17 15,-4-19-14-15,-5-4 10 0,-4-20 7 16,-18-9-5-16,14-9 22 16,-23-5-25-16,0 8-1 15,0 20 24-15,0 23-33 16,0 23 32-16,0 18-9 16,-9 2-25-16,-5 25-2 15,-4 43-40-15,-8 30 42 16,3 17 12-16,14-10-9 15,9-11-6-15,32-19-32 16,26-18-114-16,18-14-76 16,0-20-273-16</inkml:trace>
  <inkml:trace contextRef="#ctx0" brushRef="#br1" timeOffset="45820">9013 13832 509 0,'0'0'315'0,"0"0"-217"16,0 0 40-16,-215 0-34 0,197 0 16 15,18 0-40-15,0 0-51 16,0 0-11-16,18 0-18 15,90 0-4-15,94-17 2 16,139-17 4-16,112-7 9 16,67 1-4-16,14 9 1 15,-49 11-8-15,-81 12 5 16,-86 8-5-16,-102 0 0 16,-100 0-2-16,-57 16-4 15,-42-4 5-15,-17-6-67 16,0-1-25-16,-8 1-22 15,-82 8 12-15,-45-2 9 0,-58 9-36 16,-27-8-1-16,-4 1 8 16,0 4-30-16,13 1-121 15</inkml:trace>
  <inkml:trace contextRef="#ctx0" brushRef="#br1" timeOffset="46693">9013 13855 103 0,'0'0'439'0,"0"0"-277"15,0 0-23-15,0 0 9 16,0 0-8-16,0 0-33 16,-31-63-18-16,22 63-48 15,9 0-14-15,-9 0-23 16,9 0-4-16,0 0 0 16,-9 0-13-16,0 23 9 15,-4 17 4-15,-5 20 1 16,9 17 3-16,9 14-5 15,0 19 7-15,0 9-6 16,18 8 4-16,13-2 0 0,-13 4 16 16,0-2-5-16,4 6-1 15,-22-5 3-15,0 0-13 16,0-7 4-16,0-27-3 16,0-22-1-16,0-34-5 15,9-20 1-15,18-11 0 16,23-5 3-16,57-2 3 15,95-14-1-15,90-43 8 16,76-14-12-16,45-4 9 16,-36 11-10-16,-28 8 0 15,-30 8-1-15,-45 10 1 16,-23 7 0-16,-40 5 0 16,-18 6-4-16,-18 9-2 15,0 5 6-15,0-6 0 0,9 4-5 16,-23-3 9-16,-13-1-4 15,-22 4 0-15,-23-1 4 16,-27 0-7-16,-17 4 3 16,-19-4 0-16,-22 3 10 15,-4-2-9-15,-5-4 24 16,-1-13 22-16,-8-1-41 16,0-17 19-16,0 4-9 15,0-11-12-15,-8-4 27 16,-15-9-21-16,14-8 4 15,-9-18 1-15,9-19-14 0,-13-16 13 16,-5-10-12 0,-5 0 1-16,-12 19 5 0,-24 21-6 15,-13 20-2-15,-4 18 5 16,-13 12-1-16,-6 4-1 16,15 11-3-16,-6 15 0 15,6-4-10-15,-6 14 10 16,-39 4-5-16,-32 0-5 15,0 4-43-15,13 31-19 16,5 2-46-16,36 12-64 16,13 2-135-16,32-2-316 15</inkml:trace>
  <inkml:trace contextRef="#ctx0" brushRef="#br1" timeOffset="46988">11409 13608 547 0,'0'0'187'16,"0"0"-13"-16,0 0-37 16,0 0-46-16,0 0-30 15,-170 158-17-15,147-35 21 16,14 26 0-16,9 11-21 15,0 9-4-15,0-13-14 16,0-12-20-16,9-16 9 0,0-27-15 16,5-18 1-16,4-24-2 15,-9-21-30-15,0-24-87 16,-9-14-109-16,0-6-22 16,-9-46-76-16</inkml:trace>
  <inkml:trace contextRef="#ctx0" brushRef="#br1" timeOffset="47469">9978 14381 529 0,'0'0'177'0,"0"0"-23"16,0 0-65-16,0 0-16 0,0 0-49 15,0 0 3-15,135-146 36 16,-95 115-18-16,-8 11 6 16,-15 0-5-16,1 8-19 15,-9 12 21-15,-9 0-5 16,0 0-27-16,0 0-3 16,0 0-13-16,0 0-3 15,0 3-3-15,9 26-7 16,14 14 13-16,4 22-5 15,-5 6 9-15,-4 12-7 16,0 4 3-16,-18 4 0 0,22-12-1 16,-13-4 6-16,-9-20-5 15,9-21 0-15,-9-14 4 16,0-16-9-16,0-4-3 16,0 0 8-16,-40 0 42 15,-18 0 2-15,-1 0-30 16,1 0-7-16,31 0-2 15,18 0 2-15,9 0-7 16,0-4 5-16,0-10-11 16,58-6-3-16,37-4-9 15,30-1-16-15,23 8-80 16,-4 5-53-16,-27 7-223 16</inkml:trace>
  <inkml:trace contextRef="#ctx0" brushRef="#br1" timeOffset="52929">11535 14541 363 0,'0'0'212'0,"0"0"-97"16,0 0 58-16,0 0-34 0,0 0-47 15,0 0-39-15,-18-84 7 16,18 51-5-16,0 4-35 16,18 9 26-16,-5 0-31 15,-4 9 10-15,0 5-10 16,0 0-8-16,18 6-13 15,5 0 6-15,8 0-7 16,-4 17 2-16,-5 15 0 16,-4 8 3-16,-9 5 0 15,-4 4-8-15,-5-12 5 16,-9-5 4-16,0-10-21 16,0-13 19-16,9-6-18 15,-9-3 21-15,0 0 18 16,9 0-11-16,9-28 17 0,22-15-24 15,0-12 1-15,19 4-9 16,-32 11 8-16,-9 20 0 16,4 2 3-16,-22 15 5 15,0 3-8-15,0 0 0 16,0 0-11-16,0 0 7 16,18 9-12-16,-9 23 16 15,9 6-14-15,4 1 15 16,-4-2-1-16,0-5 0 15,5-18 5-15,-5-3-10 16,-9-11 5-16,0 0 0 0,0 0-5 16,13 0 15-1,-4-23-10-15,13-11 3 0,-4-9 4 16,-9 2 4-16,-9 11-10 16,5 4 10-16,-14 11 14 15,0 10-17-15,0 5 8 16,0 0-16-16,0 0-5 15,0 0 2-15,0 14-21 16,0 24 23-16,0-1-10 16,9 8 18-16,9-13-7 15,-1-6 0-15,6-15 1 16,-5-2-10-16,0-9 3 16,4 0 6-16,-13 0 4 15,18 0 2-15,-4-26-1 0,3-5-5 16,-8-7 10-16,14 1-2 15,-23 3-7-15,0 8 5 16,-9 9 18-16,0 8-23 16,0 9 22-16,0 0-23 15,0 0-3-15,0 9 1 16,0 25-30-16,9 9 32 16,13 6-2-16,5-12 8 15,5-9-10-15,12-5 4 16,-3-14-13-16,-1-6 8 15,-4-3 3-15,-5 0 2 16,14-26 4-16,5-17 2 16,-1-22-3-16,-9-4 4 0,-4-12-6 15,-36-4 23-15,0 2-12 16,0 6-5-16,-18 22 12 16,-22 18-19-16,13 21 13 15,-4 12-7-15,22 4 0 16,0 0-12-16,-9 43-11 15,9 20 17-15,-5 20-3 16,14 6 10-16,0-4-7 16,14-10 0-16,22-21-4 15,4-5-1-15,9-26-11 16,-4-9-6-16,5-14 18 16,17-6-3-16,9-37 7 15,-4-16 2-15,-5-10 1 0,-31-6 5 16,-4-1-8-16,-23-5 3 15,-9 7 18-15,0 5-15 16,-9 15 7-16,-32 23 14 16,14 13-19-16,5 16 13 15,13 2-21-15,-18 34-12 16,-13 34 8-16,-10 44 2 16,14 19 2-16,14-8 0 15,22-9 9-15,0-19-10 16,22-26 1-16,23-18-16 15,14-19-40-15,-1-22-53 16,23-10-83-16,-14-2-92 0,-22-30-438 16</inkml:trace>
  <inkml:trace contextRef="#ctx0" brushRef="#br1" timeOffset="65449">8480 13912 775 0,'0'0'200'0,"0"0"-49"15,0 0-8-15,0 0-45 16,0 0-13-16,0 0-14 16,0-97-35-16,-18 88 13 15,-41-2-27-15,-48 8-14 16,-46 3-1-16,-71 0-7 15,-28 25 0-15,-26 13 14 16,-13 5-5-16,21-4-8 16,37 10-1-16,49-15 8 15,59-5-7-15,57-10-1 16,46-9 0-16,22-7-5 16,0-3-3-16,0 0 2 15,0 0-21-15,22 0-25 0,14 0 25 16,4-13-18-1,10-9-13-15,-1 0-14 0,-22-2-42 16,13-5-41-16,-22-1 61 16,9-5 70-16,-4 1-27 15,-5 2 48-15,-9-7 3 16,9 10 20-16,-5 0-13 16,-4 10 43-16,-9 2 22 15,0 10-11-15,0-1 40 16,0 5-26-16,0 3-26 15,0 0 13-15,0 0-29 16,0 0 8-16,0 0-13 0,-9 0-25 16,-49 11 0-1,-10 23 2-15,-39 24-5 0,-10 10 8 16,9 4 0-16,23-4-8 16,45-5 0-16,31-5 5 15,9-15-12-15,90-9 7 16,22-9 0-16,63-13 3 15,27-12 3-15,13 0-6 16,-40 0 0-16,-40 0-39 16,-77 0-86-16,-58 14-228 15,-9 12-500-15</inkml:trace>
  <inkml:trace contextRef="#ctx0" brushRef="#br1" timeOffset="67264">3248 14439 905 0,'0'0'162'0,"0"0"-10"15,0 0 22-15,0 0-63 16,0 0-73-16,0 0-7 16,0 0-26-16,67-173-3 0,-17 118 15 15,-1-4-14-15,-4-12 15 16,13-6 13-16,-17 2-28 16,8-8 16-16,-31 6-13 15,-9 15-4-15,-9 6 10 16,0 22-10-16,-9 11 4 15,-18 9 18-15,-4 8-22 16,4 6 6-16,-14 0-8 16,-8 34-6-16,0 33-2 15,-10 16 8-15,23 11 0 16,18 3-9-16,18-3 16 16,0-5-7-16,0-3 0 15,9-18 5-15,9-10-10 16,0-27 5-16,-9-17-9 15,5-2 7-15,-5-12-18 0,0 0 20 16,18-9 0-16,13-31 0 16,18-12-1-16,10-5 1 15,-10 12 0-15,-31 14-3 16,4 16 3-16,-31 15 0 16,9 0-3-16,0 20-19 15,0 19 16-15,5 11 6 16,4-7 0-16,-1-9-6 15,-8-12 12-15,14-7-6 16,-14-9 0-16,9-6 4 0,0 0-8 16,22-6 5-1,0-31-1-15,5-15 11 0,-4-7-2 16,-1-8-9-16,-13 3 14 16,-18-6-13-16,0 7 26 15,-9 9-21-15,0 17-4 16,0 11 16-16,-18 20-12 15,9 6-4-15,-18 6-2 16,-4 34-7-16,-10 23 1 16,5 17 6-16,14 12 0 15,22-4-7-15,0-2 7 16,13-12 0-16,32-12 0 16,5-23 1-16,17-17-10 15,-9-22 9-15,19 0 0 16,-6-17 5-16,-3-23 1 15,-10-9-6-15,0-8 0 16,-13 0 11-16,-13 6-6 0,-5 14-5 16,-18 17 0-16,4 8 4 15,-13 12 3-15,0 0-7 16,0 0 0-16,0 0-12 16,9 0 10-16,0 6-19 15,9 20 16-15,0 1-8 16,4-3 20-16,-22-10-7 15,9-2 0-15,-9-12 3 16,0 0 3-16,0 0-1 16,0-12 3-16,0-14 4 15,-40-4-9-15,4-3-3 0,-4 8 0 16,-10 2 3-16,14 8-11 16,5 14 8-16,-5 1-5 15,5 5-1-15,4 38-8 16,-5 14 14-16,14 8-1 15,9 4 6-15,9-12-10 16,0-10 5-16,9-16-1 16,18-12-8-16,23-13 2 15,-1-6 7-15,-9 0 0 16,5-23 10-16,-13-8-5 16,-5-1-5-16,-5-8 1 15,-13 6 5-15,-9 3-6 0,0 8 0 16,0 14-3-1,0 9 13-15,0 0-20 0,0 12 10 16,0 22-15-16,0 8 8 16,0 5 7-16,0-13 0 15,27-5-4-15,4-7 9 16,-4-11-5-16,5-7 0 16,-14-4 4-16,8 0-10 15,15-23 9-15,-1-11-3 16,5-9 7-16,-5-1 0 15,-22 5-7-15,14 7 0 16,-23 12 7-16,0 14-15 16,0 6 8-16,0 0-12 15,13 6 12-15,5 22-14 0,5 4 14 16,-6-4 0-16,-8-2-3 16,-4-11-5-16,-5-3-2 15,-9-7 10-15,0-2-10 16,0-3 16-16,0 0-6 15,0 0 9-15,0-3-6 16,0-20 13-16,0-9-16 16,-32 1 0-16,-3 5 0 15,-15 6 5-15,1 12-5 16,-1 8 0-16,6 0-8 16,12 17 4-16,5 26 2 15,5 8 2-15,13 6-12 16,9-5 12-16,0-9 0 0,18-17-1 15,22-12-7-15,1-14-1 16,-6 0 9-16,15-9 0 16,8-35 6-16,9-9 0 15,-17-15-6-15,-10-15 13 16,-4-12-12-16,-18-2 33 16,-5 3-23-16,-4-3-1 15,-9 8 11-15,0 18-12 16,-40 24-9-16,22 22 0 15,0 23 8-15,5 2-16 16,4 42 8-16,9 38-3 16,0 26-13-16,0 20 21 0,9 2-5 15,49-13 0-15,9-18 6 16,23-32-13-16,27-28 7 16,17-17-15-16,10-16-26 15,4-4-58-15,-54 0-131 16,-62-12-529-16</inkml:trace>
  <inkml:trace contextRef="#ctx0" brushRef="#br1" timeOffset="74854">9794 11680 400 0,'0'0'622'16,"0"0"-455"-16,0 0 1 16,0 0-41-16,0 0-60 15,0 0-11-15,0 0-24 16,0-41 3-16,0 41 5 15,0 0-37-15,0 0 12 16,0 0-6-16,0 29-1 16,0 22-2-16,23 15-1 15,-5 5-3-15,-1-5 5 0,6-6-1 16,-5-14-6 0,0-15 0-16,4-13 7 0,-4-16-3 15,18-2-1-15,45-40 13 16,53-49 33-16,50-36-40 15,27-24 1-15,-4-10-2 16,-14 1-6-16,-23 12 3 16,-22 17-5-16,-31 32-24 15,-23 34-20-15,-36 29-58 16,-17 29-30-16,-23 5-84 16,13 5-265-16</inkml:trace>
  <inkml:trace contextRef="#ctx0" brushRef="#br1" timeOffset="75670">17233 10356 485 0,'0'0'302'0,"0"0"-86"16,0 0-22-16,0 0-14 0,0 0-70 15,0 0-53-15,0-124-12 16,0 124-11-16,0 0-27 16,0 0 10-16,0 26-17 15,0 34 0-15,0 37 20 16,0 25-18-16,0 34 18 15,0 26 6 1,0 31-21-16,0 30 27 0,0 43-19 16,-9 39-6-16,-22 30 7 15,4 28-11-15,0 9 16 16,-4 13 5-16,22 21-10 16,9 20 5-16,0-5-17 15,0-10 2-15,0-42 0 0,18-31-3 16,-9-22-2-1,-9-29-24-15,-9-36-109 0,-59-33-40 16,-26-47-373-16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37:31.4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293 1121 696 0,'0'0'328'16,"0"0"-160"-16,0 0-49 15,0 0 30-15,0 0-80 0,0 0-31 16,-95-87-37-16,95 121 16 16,-13 21-19-16,-5 11 2 15,0 5 0-15,9-6 6 16,-13-5 1-16,22-10-7 16,0-14 0-16,0-13 9 15,0-11-14-15,0-9 5 16,9-3-1-16,13 0-16 15,5-9 33-15,13-31-16 16,19-12 2-16,-10-2 15 16,5 5-18-16,-14 15 1 15,-8 11 0-15,-23 12-4 16,0 8 4-16,0 3 0 16,-9 0 0-16,9 0-3 0,13 29-3 15,-13 11 6-15,9 3 0 16,0-1-11-16,4-7 13 15,5-15-2-15,-9-7 0 16,-4-6-3-16,4-7-4 16,-9 0 7-16,18 0 0 15,-5-17 0-15,5-12 7 16,13-5-7-16,1-3 0 16,-5 5 10-16,-5 6-14 15,-4 12 4-15,-18 8 0 16,0 6-9-16,4 0 3 15,5 0-1-15,-9 18 4 16,18 10-6-16,14-1-2 0,-10-9 11 16,5-3 0-16,-18-11-9 15,4-4 11-15,5 0-2 16,5-12 5-16,3-25 7 16,15-15-6-16,-1-5-6 15,-9-8 0-15,-4-8 3 16,-18 8-2-16,-4 5-1 15,-14 17 1-15,0 20 13 16,0 17-11-16,0 6-3 16,0 0-7-16,0 35 4 15,-14 25-11-15,14 14 14 16,0 9 0-16,0-3 8 0,0-9-8 16,0-5 0-1,23-6 2-15,-5-11-10 0,0-10 8 16,-5-3 0-16,-4-17-4 15,0-4 12-15,-9-10-8 16,0-1 0-16,0-4 6 16,0 0-1-16,0 0-3 15,0-12-2-15,-31-14 6 16,-14-3 2-16,-14 7-8 16,10 1 0-16,-9 6-8 15,31 8-5-15,-5 1 11 16,23 3 2-16,9 1-9 15,0-1 11-15,0 3-2 16,0-4 0-16,0 2-28 16,27-1 24-16,5-3-8 0,-5 0 12 15,-5 0 0 1,5-2 6-16,4-4-6 0,-4 2 0 16,-9-2 13-16,14 5-17 15,-14 5 4-15,-9-1 0 16,0 3-6-16,4-2 10 15,-4 2-4-15,-9-3 0 16,0 3 10-16,0-6-12 16,0-3 2-16,9-2 0 15,9-9 8-15,0-9-4 0,4-3-4 16,-4 0 0 0,-9 2 13-16,0 1-4 0,-9 4-9 15,0 1 2-15,0-1 18 16,0 5-16-16,0 5-4 15,0 4 0-15,0 4 14 16,0 7-15-16,0 0 1 16,0 0 0-16,-9 0-10 15,9 0 5-15,0 13 5 16,0 27-4-16,0 11 8 16,0 1-6-16,0 0 2 15,0-4 0-15,23-8-11 16,-5-8 14-16,9-10-3 15,-5-8 0-15,-13-10 8 16,0-4-12-16,0 0 4 0,9 0 0 16,4-14 0-16,5-15 11 15,-4 3-11-15,-5 0 0 16,9 3 10-16,4 6-17 16,-4 8 7-16,-5 9-2 15,5 0-9-15,-9 6-2 16,14 26 13-16,-23 2-3 15,18 0 5-15,-5-3-3 16,5-4 1-16,4-13 0 16,-4-9-8-16,-9-5 12 15,23 0-4-15,-1-39 9 16,-4-16 2-16,13-14-7 16,-8-15-3-16,-15-5 5 0,-3-10 16 15,-14 8-21-15,-9 6 17 16,0 15 4-16,-41 26-16 15,15 12 14-15,3 24-13 16,5 8-2-16,9 5-8 16,-13 48 3-16,13 34 0 15,0 22-4-15,9 11 11 16,0-9-7-16,0-14 0 16,9-20-13-16,22-17-1 15,5-19-86-15,13-21-26 16,-8-20-64-16,8 0-105 0,-22-11-12 15,-18-21-43 1</inkml:trace>
  <inkml:trace contextRef="#ctx0" brushRef="#br0" timeOffset="128">2325 1217 9 0,'0'0'426'0,"0"0"-210"16,0 0-64-16,-224-96-16 16,224 87-1-16,0-8-47 15,67-4-65-15,59-2-20 16,13 1-3-16,4 4-60 15,-8 10-139-15,-36 5-247 16</inkml:trace>
  <inkml:trace contextRef="#ctx0" brushRef="#br0" timeOffset="1316">3523 994 585 0,'0'0'242'16,"0"0"-87"-16,-49-186 28 0,22 138-50 15,-5 20-29 1,15 13-13-16,8 12-32 0,9 3-40 16,-9 15 3-16,-14 38-10 15,5 22-12-15,0 14 28 16,0-1-28-16,-13-1 22 15,13-8-14-15,-13-5-2 16,13-7 3-16,9-20-9 16,0-18 0-16,9-15-1 15,0-14 19-15,0 0-16 16,18-34 4-16,40-40-2 16,18-32 5-16,14-29-9 15,-14-10 0-15,1 4 0 16,-19 24 13-16,-18 41-13 15,-13 37 0-15,-27 26 3 0,0 13-20 16,0 17 14-16,0 52-3 16,0 42-7-16,0 35 23 15,-18 5-10-15,-4-4 0 16,22-28 6-16,0-30-19 16,13-26-5-16,14-32-37 15,5-19 36-15,3-12-35 16,-3-14 14-16,-5-32-7 15,-27-15-20-15,0-1 47 16,-41 5-31-16,-35 8 6 16,-9 15 35-16,9 11-19 15,-5 12 29-15,36 7 0 0,5 4 1 16,31 0-10 0,9 0 9-16,0 6 0 0,67 3-2 15,41-9 5-15,26 0 32 16,28-34 35-16,13-26-29 15,-9-12 28-15,-32-8-22 16,-17-6-11-16,-32 3 28 16,-26 4-51-16,-19 12 12 15,-31 19 17-15,-9 17-28 16,0 17 38-16,0 10-38 16,-40 4-13-16,-19 29 3 15,-8 33 2-15,-9 30-6 16,8 17 0-16,28 11 12 0,40 0-13 15,0-11 1 1,0-20-3-16,22-21-7 0,-4-25-38 16,0-14-17-16,-9-18 2 15,5-11-33-15,-14 0 16 16,0-3-14-16,0-28-63 16,-23-9 59-16,-35 2-36 15,-9-1 77-15,8 4 56 16,1 4 2-16,31 2 18 15,18 4 34-15,9 1 31 16,0 4 17-16,76-6-89 16,41-1-6-16,27-2-12 15,4-3 3-15,-23 12-42 16,-30 3-117-16,-19-1-30 0,-27 4-88 16</inkml:trace>
  <inkml:trace contextRef="#ctx0" brushRef="#br0" timeOffset="1574">5138 732 460 0,'0'0'200'0,"0"0"-36"16,0 0-32-16,0 0-41 15,0 0 4-15,0 0-17 16,126 39-14-16,-126 18 34 16,0 14-33-16,-18 13-14 15,-31-4-1-15,22 0-43 16,-5-15 22-16,23-10-29 15,9-13 8-15,0-10-9 16,0-12 1-16,27-11-9 16,45-9 4-16,4-17-53 0,10-35-37 15,-10-17-45-15,-27-14-27 16,-49-8-7-16,0-9-132 16,-67 0-133-16</inkml:trace>
  <inkml:trace contextRef="#ctx0" brushRef="#br0" timeOffset="2503">4937 514 321 0,'-50'-37'221'0,"32"5"-55"16,9 10-10-16,9 1-12 16,27 4-76-16,49 2-53 15,32 10-15-15,18 5 10 0,-19 0-13 16,-30 15 3 0,-19 28 0-16,-40 14-11 0,-18 11 6 15,0 9 4-15,-27 9-4 16,-22 6-11-16,-1-4 9 15,23-8 5 1,18-14 2-16,9-17-7 0,0-18 7 16,0-14 0-16,9-8 3 15,41-9 1-15,26 0 35 16,0-9 6-16,23-19-5 16,-23-4 17-16,-8 0-29 15,-19-1 11-15,-13-2 9 16,-5 3-21-16,-13 4 24 0,0 8-22 15,-4 9-9-15,-14 5 27 16,0 6-42-16,0 0 3 16,0 17-8-16,0 26-7 15,0 11 5-15,0 0 2 16,0-4 0-16,9-14-2 16,0-12 9-16,9-10-7 15,4-12 1-15,-4-2 9 16,18 0 3-16,-5-20-13 15,19-10 8-15,-6-5-8 16,-3 0 6-16,-1 9-6 16,-22 16 0-16,0 4 7 15,5 6-18-15,3 0 11 16,15 10 0-16,-5 16-18 0,4 3 24 16,-13-3-6-16,13-3 0 15,-8-3 10-15,-5-8-15 16,13-10 5-16,-4-2 0 15,4 0-2-15,-13-14 4 16,5-16-2-16,-5-3 0 16,-18-10 15-16,-9-3-9 15,0 1-6-15,0-2 0 16,-27 13 13-16,-23 9-8 16,23 16-1-16,-22 9-4 0,-9 14 6 15,-1 38-7 1,1 13 1-16,9 4 0 15,13-5-12-15,27-16 12 16,9-14 0-16,0-11-3 0,18-15 10 16,40-8-7-16,9 0 0 15,19-39 3-15,-6-17-3 16,-3-8 1-16,-28-14-1 16,-4-10 4-16,-5-7 9 15,-13-2-1-15,-13-3-1 16,-14 5-7-16,0 18 27 15,0 26-28-15,-23 25 1 16,5 26 11-16,-22 3-6 16,-18 57-9-16,-10 29 0 15,10 25 4-15,40 12-6 0,18 0 2 16,0-9 0 0,67-20-7-16,32-28 7 0,18-23-3 15,17-27-30-15,-8-13-61 16,-32-6-8-16,-27 0-94 15,-35-20-121-15,-32-17-447 16</inkml:trace>
  <inkml:trace contextRef="#ctx0" brushRef="#br0" timeOffset="3114">311 732 595 0,'0'0'239'0,"0"0"-89"15,0 0-7-15,0 0-3 16,0 0-72-16,-229-127-20 16,197 127-27-16,14 32-9 15,1 13-10-15,3 12-2 16,14 7 2-16,14-7-3 15,44-12 6-15,18-16-5 0,0-23 31 16,-8-6-13-16,-10-20 43 16,-9-21-18-16,-31-4-28 15,-9-1 14-15,-9 6-25 16,-27 6-4-16,-40 17 0 16,0 17-33-16,17 0-10 15,10 27-66-15,40 26-104 16,9 1-96-16,117-6-465 15</inkml:trace>
  <inkml:trace contextRef="#ctx0" brushRef="#br0" timeOffset="3558">7857 111 565 0,'0'0'241'0,"0"0"-30"0,0 0-43 15,0 0-19-15,0 0-18 16,0 0-81-16,-89-111-10 16,89 118-29-16,0 42 8 15,0 26 9-15,0 22 6 16,-9 17-22-16,9 4 15 15,0 1-17-15,0 2-10 16,0-4 0-16,9-6-1 16,31-20-2-16,9-18-63 15,19-34-55-15,17-31-53 16,23-8-138-16,-1-47-75 0</inkml:trace>
  <inkml:trace contextRef="#ctx0" brushRef="#br0" timeOffset="3761">8710 219 37 0,'0'0'633'0,"0"0"-413"16,0 0-42-16,67-148-39 15,-40 139-4-15,5 9-64 16,12 12-31-16,24 42-21 16,3 20 4-16,-17 23 32 15,-13 9-43-15,-23 5-9 16,-18 10 6-16,0 10-5 0,-18 12-8 15,-59 0-21 1,-48-3-221-16,-32-23-422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38:00.2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342 107 565 0,'0'0'139'16,"0"0"-22"-16,0 0 15 15,0 0 4-15,0 0-65 0,0 0-22 16,-89 0-49-16,228-6 18 15,90-5 7-15,103-6-16 16,80-3-6-16,33 5 21 16,-19 4-18-16,-49 11 0 15,-77 0-6-15,-75 0 11 16,-73 0-21-16,-62 11 10 16,-45-2 0-16,-23 5-12 15,-22 4-20-15,0 4-50 16,-58 4-83-16,-41 5-123 0,-53 4-428 15</inkml:trace>
  <inkml:trace contextRef="#ctx0" brushRef="#br0" timeOffset="937">244 367 210 0,'0'0'120'0,"0"0"-42"16,0 0-28-16,0 0 16 15,0 0-5-15,0 0 9 16,-59-106 27-16,59 100-27 15,0 4-32-15,0-1 22 16,0 3-19-16,0 0 12 0,0 0 12 16,0 0-32-1,0 0 20-15,0 0-12 0,0 0-35 16,0 9-4-16,0 42 3 16,0 26-5-16,-18 23 40 15,-8 12-30 1,-24 5 14-16,10 8-13 0,13-1-2 15,4-1-3-15,23-9-5 16,0-10-1-16,0-17 2 16,59-24 6-16,22-17-8 15,53-20 0-15,68-20 6 16,67-6 8-16,50-3-14 16,22-26 0-16,-14 3-1 15,-8 6 6-15,-27 1-5 0,-32 4 0 16,-9 1-8-16,-18 3 2 15,-22-1-3-15,5-8-11 16,-23-3 18-16,-10-3-18 16,-8 1 20-16,-13 7 0 15,-23 7 7-15,-45 0-8 16,-17 8 1-16,-28 0 0 16,-18 3-2-16,-22 0 8 15,-9 0-6-15,9 0 1 16,-9 0 12-16,0 0 4 15,0-3-3-15,9-3 6 16,0-8 49-16,0-3-27 0,14-12-13 16,-14-5 13-1,0-3-33-15,-9-9 20 0,0-11-22 16,0-10-6-16,0-15 21 16,-41-15-15-16,-17-12-7 15,-18-13 0-15,-41-2 11 16,-18 5-13-16,-17 13 2 15,4 25 0-15,13 24-13 16,41 29 10-16,36 22 3 16,8 6-1-16,19 23-41 15,-5 29-1-15,-4 10-134 16,-10 4-192-16,5 0-277 16</inkml:trace>
  <inkml:trace contextRef="#ctx0" brushRef="#br0" timeOffset="1226">2092 170 512 0,'0'0'167'0,"0"0"-32"15,0 0-27-15,0 0-50 0,0 0-57 16,0 0 47-16,-125 263 6 16,84-126 12-1,23-2-30-15,9-4-27 0,9-8 13 16,0-14-22-16,0-21 0 16,0-16-2-16,0-22-47 15,0-17-153-15,0-13-216 16</inkml:trace>
  <inkml:trace contextRef="#ctx0" brushRef="#br0" timeOffset="1641">643 604 577 0,'0'0'178'16,"0"0"-16"-16,0 0-54 15,0 0-22-15,0 0-46 16,0 0-30-16,0-58 11 16,0 58-15-16,0 0-6 15,0 0 0-15,0 0 4 16,0 0-13-16,0 0 9 15,0 0 0-15,0 0 1 16,0 0 7-16,0 0-8 16,0 0 38-16,0 0-4 0,0 0 20 15,0 0-45-15,0 8-5 16,0 26-8-16,0 14 14 16,0 12-10-16,0 6 0 15,0 3 16 1,0-1-15-16,0-6-1 0,9-1 0 15,9-7-8-15,-9-5-59 16,0-9-178-16,22-17-181 16</inkml:trace>
  <inkml:trace contextRef="#ctx0" brushRef="#br0" timeOffset="2909">2469 1016 499 0,'0'0'157'0,"0"0"-8"16,0 0-57-16,0 0 16 16,0 0-32-1,0 0-57-15,-58-114 32 0,58 106-33 16,0 3-13-16,9 1-5 16,22 4 6-16,-4 0-11 15,5 3 5-15,-6 26-3 16,-8 2-9-16,5 6 10 15,-14 6 2-15,-9 2-10 16,0-1 8-16,0-5 2 16,0-7 0-16,-9-13-7 15,0-7-1-15,9-9 8 16,0-3 0-16,0 0 17 16,0 0-15-16,0-26 10 15,0-11-12-15,18-5 10 0,22-5-11 16,-13 5 1-1,0 7 0-15,-5 7 15 0,-4 11-9 16,-9 8-6-16,0 9 0 16,5 0-6-16,-5 0 2 15,0 14-2-15,9 18 6 16,4-1-13-16,-4 3 10 16,-9-5 3-16,9-3 0 15,-9-12-16-15,4-6 10 16,5-8 1-16,-9 0 5 15,0 0-4-15,0-10 12 16,5-15-8-16,4-8 6 0,-9-1-1 16,18 0 20-16,-14-1-20 15,5 9-5-15,-9 10 12 16,-9 6-2-16,0 10-10 16,0 0 0-16,0 0-16 15,0 4 13-15,0 21-1 16,9 7 4-16,0-4-7 15,13-5 11-15,-13-5-4 16,9-8 0-16,-9-4 3 16,14-2-7-16,-14-4 4 15,0 0 0-15,9 0 2 16,4-6 1-16,-4-17-3 16,9 0 0-16,-5 0 14 0,-4-3-12 15,-9 3-2-15,0 10 1 16,0 4 1-16,-9 9-2 15,0 0-3-15,0 0 2 16,0 20-14-16,14 11 12 16,4 3 3-16,-9 1-1 15,9-7-11-15,13-11 10 16,-13-8-5-16,-9-6 5 16,13-3-5-16,-4 0 7 15,0-23 0-15,14-11 4 16,-5-9-2-16,4-7 2 15,-13-3-4-15,-9-4 22 0,-9 0-10 16,0 2 7-16,0 15 4 16,-9 14-23-16,0 12 23 15,0 14-23-15,0 0-3 16,-4 40 1-16,4 20-1 16,0 12 3-16,9-4 0 15,0-8 2-15,9-12-11 16,40-15 9-16,0-13-1 15,1-18-4-15,17-2-2 16,0-8 7-16,1-32 0 16,-1-9 12-16,-9-5-12 15,-22-6 0-15,-14-3 0 16,-22-3 6-16,0 3-1 16,0 9-5-16,-31 16 2 15,22 18 12-15,-9 20-25 0,0 15 11 16,-13 45-2-16,-10 23-13 15,32 12 20-15,9-5-5 16,0-9 0-16,59-15-29 16,30-21-99-16,-3-22-284 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38:09.2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1173 769 0,'0'0'127'0,"0"0"-16"15,0 0 16-15,0 0-29 16,0 0 11-16,143-187-51 15,-57 107-42-15,12-14 17 16,1-5-29-16,-14-5 2 16,-26 7 21-16,-19 2-22 15,-31 4 7-15,-9 11 4 16,0 17-9-16,0 20 13 16,-41 20-19-16,1 18 1 15,-5 5-2-15,-13 14-2 16,-9 35 2-16,8 19 0 0,19 13 5 15,22 4-12 1,18 5 7-16,0-6 0 16,49 0-6-16,10-16 12 0,8-14-6 15,-9-17 0-15,-4-14-9 16,-5-17 1-16,1-6 1 16,-1 0 7-16,10-35-1 15,-1-10 11-15,9-7-10 16,0-2 0-16,-17 8 10 15,-5 11-12-15,-5 17 2 16,-22 11 0-16,4 7-11 16,-4 0 0-16,0 12 2 15,5 14 3-15,-5-4-12 16,-9-1 12-16,0-7 4 0,-9-5 1 16,0-7-9-16,9-2 20 15,-9 0-10-15,0 0 14 16,0-11-9-16,0-15 3 15,-18-5-8-15,0-4 0 16,-5 3-4-16,5 7 4 16,0 15 0-16,-13 3-1 15,4 7-19-15,-13 0 18 16,4 37-3-16,-14 15 4 16,10 8-9-16,31 2 10 15,9-9 0-15,0-5-3 16,18-14 8-16,13-14-9 15,5-11 4-15,14-9-5 16,-1 0 2-16,0-21 5 0,1-13-2 16,-23 0 8-16,-9-1-1 15,-5 7-4-15,-13 8-3 16,0 10 8-16,0 9-15 16,0 1 7-16,0 0-22 15,0 22 16-15,0 15-1 16,0 6 7-16,0-5 0 15,18-7 6-15,9-9-14 16,13-10 8-16,1-12 0 16,4 0 11-16,-5-8-7 15,9-27 7-15,1-7-7 0,-23-6 3 16,0 1 6 0,-5 2-8-16,-13 7-3 0,0 13 18 15,-9 11-12-15,0 10-7 16,0 4-1-16,9 0-31 15,0 34 25-15,13 16 2 16,5 4 4-16,5 3-3 16,-5-6 8-16,4-8-5 15,-13-3 0-15,0-12-21 16,-9-8 20-16,-9-5-21 16,0-6-13-16,0-9 3 15,0 0-2-15,0 0 34 16,-18 0 6-16,9-9 4 15,9-7-4-15,0 1-6 16,0 0 0-16,0-2 3 0,0-3 0 16,9-5-3-16,40-13 0 15,10-5 5-15,-1-8 0 16,9-12-3-16,-9-3 31 16,-22-6 22-16,5-5-25 15,-23-2 17-15,-9 2-8 16,-9 8-33-16,0 20 26 15,0 23-23-15,0 18-7 16,0 8-2-16,0 22-1 16,0 41-6-16,0 23-3 15,-9 17 20-15,0-2-7 16,9-8-3-16,0-9-9 0,0-19 7 16,31-17-74-16,5-16-28 15,13-20-20-15,1-12-73 16,-1 0-50-16,-13-34-147 15</inkml:trace>
  <inkml:trace contextRef="#ctx0" brushRef="#br0" timeOffset="149">2301 540 343 0,'0'0'222'16,"0"0"-78"-16,0 0-8 16,0 0-35-16,0 0-3 15,0 0-76-15,-9-54-9 16,104 48-11-16,39 1-2 15,14-1-5-15,-4 6-70 0,-27 0-229 16</inkml:trace>
  <inkml:trace contextRef="#ctx0" brushRef="#br0" timeOffset="342">3289 489 791 0,'0'0'170'0,"0"0"-30"16,0 0-8-16,0 0-85 16,0 0-41-16,0 0-6 15,327-72 0-15,-242 70-104 16,-4 2-30-16,-63 0-52 0,-18 8-59 16,-9 15-76-1</inkml:trace>
  <inkml:trace contextRef="#ctx0" brushRef="#br0" timeOffset="475">3365 575 398 0,'0'0'131'16,"0"0"2"-16,0 0 16 16,0 0-38-16,0 0-61 15,0 0-28-15,211 2 5 16,-86-16-27-16,-8 6-7 16,-9-1-123-16,-10 6-292 15</inkml:trace>
  <inkml:trace contextRef="#ctx0" brushRef="#br0" timeOffset="1599">4204 486 835 0,'0'0'185'0,"0"0"6"0,0 0-44 15,0 0-43-15,-27-151-58 16,45 125 3-16,31 3-47 15,18 3 6-15,1 11-11 16,-1 9 4-16,-9 0-1 16,-17 6 0-16,-14 26-6 15,-5 8-1-15,-22 5 6 16,0 7 1-16,0-1-8 0,0 0 10 16,0-10-2-1,-9-15 0-15,9-10 10 0,0-10-7 16,0-6-3-16,0 0 2 15,0 0 24-15,9-26-15 16,18-13-1-16,4-5-7 16,-4 5 5-16,5 1 1 15,4 7-9-15,-5 8 0 16,-4 8-9-16,4 15 9 16,-4 0-5-16,5 0 4 15,-14 30-15-15,9 4 15 16,-5 5 1-16,-4-1-3 15,0-4-8-15,-9-11 11 0,13-8 0 16,-13-9-6-16,0-6 11 16,0 0-5-16,0 0 2 15,0-21 3-15,23-13 6 16,-14-3-11-16,4-7 0 16,5 2 17-16,-18 5-14 15,0 11 11-15,-9 9-6 16,0 12 0-16,0 5-3 15,0 0-5-15,0 0-13 16,0 22 6-16,0 15 3 16,0 1 4-16,0-2 0 15,0-4 4-15,22-12-19 0,-4-3 10 16,0-11-5 0,5-6-3-16,-5 0 17 0,9 0-4 15,-5-12 0-15,14-9 14 16,-14-7-10-16,5 6-4 15,-18 8 0-15,-9 5-1 16,9 9 2-16,-9 0-2 16,0 0 1-16,14 11-17 15,-5 18 11-15,0 4 6 16,9-8 0-16,13-6-6 16,-4-7 9-16,4-7-3 15,14-5 0-15,4 0 6 16,1-17 6-16,8-20-12 0,-8-8 0 15,-15-10 29 1,-12-9-27-16,-14-3 18 0,-9-5 1 16,0 0-19-16,-50 15 22 15,1 15-23-15,13 16 1 16,14 20-2-16,4 6 0 16,0 26-5-16,-14 40 5 15,15 19 0-15,-1 9-4 16,18-7 4-16,0-16 0 15,18-14-10-15,31-19 3 16,18-16 2-16,9-19 0 16,23-3 10-16,4-17-5 15,-4-23 0-15,-14-11 0 16,-17-4 2-16,-28-5 4 0,-13-6-6 16,-14 0 7-16,-13 0 1 15,0 12 6-15,-31 17-14 16,13 17 2-16,-13 20-6 15,13 6 4-15,0 51-2 16,-14 20-7-16,5 18 18 16,27-5-5-16,0-3-4 15,0-12 0-15,9-16-10 16,50-8 4-16,26-10-51 16,32-16-18-16,26-16-100 15,-17-9-174-15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6:14.94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0 171 363 0,'0'0'104'16,"0"0"-25"-16,0 0 6 16,0 0 7-16,0 0-58 15,0 0-20-15,3-12-9 16,60 9-3-16,20 0 9 15,12 1 4-15,21-4-3 16,-6 1 19-16,2-3-24 16,5-4 14-16,-22 3 1 15,-13-1-10-15,-24 2 22 16,-27 0-7-16,-18 5-3 16,-13-2 20-16,0-3-10 0,0 0-3 15,-37-7-31-15,-21 5 2 16,-10-4-9-16,-2 6 7 15,24 0 0-15,10 4 3 16,21 2 0-16,7-1-3 16,8 3 0-16,0 0 0 15,0 0-7-15,0 0 1 16,23 3 4-16,28 16-2 16,13 3 7-16,10 2-3 15,2 1 0-15,-2 1 5 16,-10-2-5-16,-19 1 0 15,-8 0-2-15,-9 0-2 16,-19 5 4-16,-9 0-3 16,0 5-127-16,-58 4-168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42:32.8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399 0 929 0,'0'0'155'0,"0"0"-57"16,0 0-34-16,0 0-21 15,0 0 3-15,0 0-43 16,-49 159 39-16,49-52 2 0,0 7-39 16,0 4 30-16,0-10-35 15,0-11 6-15,0-20 3 16,8-20-3-1,-8-25-6-15,0-17 6 0,0-13 8 16,0-2 7-16,0-8 26 16,0-35-29-16,-26-18 13 15,-33-4-27-15,10-1-1 16,0 12 2-16,-1 11 10 16,23 19-15-16,9 17 0 15,9 7 0-15,-13 14-17 16,-5 40 15-16,5 18 2 15,22 5-3-15,0-6 13 16,71-11-10-16,42-14 0 0,35-18 6 16,13-16-10-16,14-12 4 15,-9 0 0-15,-40 0-9 16,-32-14 9-16,-45 8-9 16,-40 6-21-16,-9 0-87 15,-27 6-34-15,-80 20-292 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42:35.0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311 669 842 0,'0'0'202'0,"0"0"-69"0,0 0-24 15,0 0 3-15,0 0-68 16,0 0-12-16,9-25-16 16,4 127-11-16,-4 33 50 15,-9 25-32-15,0 6-14 16,0 0 23-16,-9-15-29 15,9-22-3-15,0-26 1 0,0-37 19 16,0-29-37-16,0-23 17 16,0-14-20-16,-13-6 8 15,-14-48 1-15,-13-23-50 16,-28-17 47-16,10-1-15 16,0 12 28-16,22 18-17 15,4 13 11 1,32 18-8-16,0 5 15 0,9 7-13 15,63-7 13-15,31 3-15 16,32-5 15-16,31-1 0 16,0-8 6-16,-14-8-11 15,5-13 5-15,-22-7 0 0,-27-10 32 16,-14-5-21-16,-36-5 32 16,-26 2-9-16,-32 6-33 15,0 20 42-15,0 23-27 16,0 23-10-16,-32 14 15 15,-17 43-18-15,-18 56-3 16,-10 45 0-16,1 22 18 16,27 5-21-16,17-8 3 15,23-6 0-15,9-17-15 16,0-22-10-16,41-27-71 16,8-31-58-16,9-23-84 15,10-25 19-15,8-12-34 16,9 0 46-16,-17-29 97 15,-10-14 110-15,-9-11 49 16,-8-6 53-16,-5-15 29 0,-5-4 17 16,-4-4-13-16,-27 3-63 15,0 11 68-15,0 12-29 16,-9 13-13-16,-18 14-25 16,-4 9-39-16,-5 13 25 15,-14 8-50-15,-8 0-3 16,-9 49-6-16,-1 19 8 15,10 18-8-15,40 8 0 16,18-2 15-16,9-12-28 16,58-17 13-16,19-23-3 0,3-23-12 15,-3-17 1 1,-10 0 14-16,-9-37 1 16,-8-15 15-16,-10-11-8 0,-9-3-8 15,-22 4 1-15,-18 7 3 16,0 11 2-16,0 17-6 15,0 15 17-15,0 10-10 16,0 2 8-16,0 0-15 16,0 5-19-16,0 35 12 15,0 12 3-15,0 5 4 16,18-9 0-16,23-6 13 16,-1-15-13-16,-4-13 0 15,4-8-1-15,-4-6-13 16,4 0 14-16,10-26 0 15,8-16 14-15,-13-5-1 0,4 2-8 16,-17 8-5-16,-23 12 9 16,9 10-14-16,-18 12 5 15,0 3 0-15,9 0-11 16,4 0-5-16,5 6 16 16,0 16-3-16,13 2 14 15,-4-4-19-15,5-3 8 16,-5-6 0-16,0-5-8 15,4-6 6-15,9 0 2 16,-4 0-9-16,14-26 19 16,8-14-8-16,-9-10-2 15,-13 9 0-15,-4 6-1 16,-14 18 9-16,-9 12-8 0,-9 5 0 16,0 0-8-16,9 8 0 15,4 23-6-15,-4 7 14 16,18-1-2-16,-9-3 8 15,13-6-6-15,-4-5 0 16,-4-3 10-16,-5-2-17 16,13-10 7-16,-13-2 0 15,31-6-11-15,-4 0 14 16,13-26-3-16,10-11 3 16,-1-7 14-16,-9-2-15 15,14-1-2-15,-5-4 0 16,-8 4-7-16,-5 13 10 15,-14 14-3-15,-9 11 0 16,-13 9-7-16,-9 0-2 0,9 0 9 16,-9 15 0-16,5 2-15 15,-5 3 21-15,0-6-6 16,0-8 0-16,-9-3 8 16,9-3-8-16,-9 0 0 15,0 0 1-15,0 0 21 16,0-3-20-16,0-14 4 15,-18 2-6-15,-23 10 4 16,-4 5-9-16,-26 0 5 16,-6 43-2-16,-8 16-13 0,9 12 15 15,17-1 0 1,19-7-6-16,31-14-1 0,9-15 6 16,0-14-23-16,36-17-15 15,36-3 36-15,22-23-8 16,14-32 11-16,-14-16 11 15,-4-9 2-15,-23-14-13 16,-9-8 8-16,-22-17 3 16,-4-8 10-16,-23-12-19 15,0 14 0-15,-9 27 10 16,0 36 5-16,0 39-15 16,-18 23-2-16,-23 31 13 15,-17 58-24-15,0 40 11 16,-1 19 0-16,32-1-5 15,9-11 13-15,18-21-8 0,9-24 0 16,50-22 0-16,17-35-11 16,32-28 11-1,17-6 0-15,19-52 3 0,-1-22 11 16,5-18-14-16,-31-14 0 16,-23-7 13-16,-26-22-10 15,-19-14-3-15,-40 1 0 16,-9 19-3-16,0 37 15 15,-27 41-12-15,-13 31 0 16,-10 20 7-16,-8 51-21 16,-9 66 14-16,-10 44 0 15,1 16 3-15,18-2 4 0,26-25-7 16,14-24 0-16,18-19 11 16,18-27-23-16,63-34 12 15,36-32 0-15,26-14-6 16,10-34 11-16,-14-29-5 15,-27-12 0-15,-22-5 13 16,-23-3-6-16,-40-3-7 16,-4 13 0-16,-23 15 1 15,0 24 7-15,-50 34-8 16,-8 5 0-16,-18 61 7 16,-14 26-7-16,23 11 0 15,8-4 2-15,32-7-8 16,27-18 6-16,0-14-12 0,27-6-13 15,63-11-74 1,27-3 8-16,17-8-110 0,19-9-296 16</inkml:trace>
  <inkml:trace contextRef="#ctx0" brushRef="#br0" timeOffset="314">7342 673 920 0,'0'0'178'0,"0"0"5"16,0 0-69-16,0 0-19 0,0 0-53 16,0 0-26-16,0 0-7 15,-162 203 10-15,122-43-5 16,13 0 22-16,4-6-23 15,23-20-12-15,0-20-1 16,41-19 15-16,66-29-30 16,28-32 15-16,40-34-55 15,0-3-5-15,-4-57-93 16,-23-27-9-16,-63-26-28 16,-45-30-9-16,-40-14-12 15,-40-7-119-15</inkml:trace>
  <inkml:trace contextRef="#ctx0" brushRef="#br0" timeOffset="914">7710 630 154 0,'0'0'240'0,"-337"-218"-44"0,194 144-54 16,17 17 12-16,54 14-38 16,36 14-32-16,36 5-40 15,50 9-44-15,84 0-1 16,59 9-13-16,40 6 25 16,10 0-15-16,-50 15 4 15,-50 30-60-15,-93 27 39 16,-50 28-57-16,-68 22 54 15,-66 16 23-15,-14 2-18 16,13-15 17-16,27-10 2 16,32-17-4-16,36-21-7 15,31-20 11-15,9-14 0 0,0-17-6 16,49-15 19 0,27-11-3-16,14 0 40 0,27-23-17 15,-14-17 16-15,-4-9-26 16,-23 1 0-16,-9-4 29 15,-26 1-37-15,-23-3 32 16,-18-1 12-16,0-2-27 16,-9 6 30-16,-23 11-44 15,14 19-6-15,0 16 6 16,18 5-17-16,0 28-2 16,0 33-4-16,36 22 3 15,36 10-7-15,22-1 9 16,32-3 0-16,17-12-12 15,5-20 19-15,-31-19-7 16,-41-18 0-16,-49-15-51 0,-4-5 16 16,-23-5-11-16,0-39 23 15,-9-15-44-15,-32-16 31 16,-8-2 36-16,-9 2 1 16,22 10 14-16,-5 16-3 15,14 18-8-15,5 13 15 16,-5 18 2-16,-4 0-21 15,-5 49 0-15,-14 22-1 16,33 21 8-16,3 3-15 16,14-4 8-16,0-11-45 0,31-12-47 15,-4-10-104 1,5-18-51-16,4-18-152 0</inkml:trace>
  <inkml:trace contextRef="#ctx0" brushRef="#br0" timeOffset="1741">9096 1324 560 0,'0'0'190'16,"0"0"-19"-16,0 0-19 16,0 0 0-16,0 0-22 15,0 0-108-15,0 0 1 16,-31-49-6-16,-5 130-10 16,4 18 40-16,23 7-12 15,9 0-24-15,0-3 24 16,0-12-31-16,0-19-4 15,18-26 3-15,5-20 9 0,-14-20-12 16,-9-6 6-16,0-26-6 16,0-37 46-16,0-28-46 15,-32-18 0-15,-26-17-1 16,13-8 17-16,-13-10-16 16,26 13 0-16,23 20 0 15,9 28-16-15,0 31 16 16,9 23-5-16,32 15-10 15,17 14 1-15,0 0 14 16,10 34-4-16,8 27-3 16,-9 16-8-16,-8 14 15 15,-19 1-5-15,-22-7-10 16,-18-8-4-16,0-9 10 16,-9-12 6-16,-31-14-25 0,13-13 17 15,4-11-12-15,14-13 1 16,9-5 7-16,0 0 27 15,0-29-12-15,23-30 0 16,13-27 7-16,13-23-14 16,9-14 7-16,1-17 0 15,-1-12-8-15,0-11 16 16,10 1-8-16,-19 13 0 16,-31 29 11-16,-18 40 11 15,0 32-10-15,0 27-10 16,0 13 13-16,-9 8-8 15,-14 1-7-15,-21 55 0 16,-15 38-1-16,-22 32-2 0,14 11 3 16,22 3 0-1,32-12-15-15,13-7 20 0,31-18-5 16,37-26 0-16,-1-20 2 16,9-28-6-16,5-23 4 15,-5-6 0-15,-9-9 8 16,1-32-1-16,-10-7-7 15,-9-6 3-15,-22-1 10 16,5 7-5-16,-23 11-8 16,-9 20 1-16,9 8-7 0,-9 9 6 15,0 0-15 1,0 18 14-16,0 27-13 0,0 9 14 16,0 9 0-16,0-6 9 15,0-8-21-15,9-9 12 16,9-8-5-16,13-13-21 15,-13-7-103-15,-9-12-68 16,-9-8-99-16</inkml:trace>
  <inkml:trace contextRef="#ctx0" brushRef="#br0" timeOffset="1884">10002 612 594 0,'0'0'186'16,"0"0"-63"-16,0 0 29 15,0 0-88-15,0 0-47 0,0 0-17 16,0-43-218-16,0 104-199 16</inkml:trace>
  <inkml:trace contextRef="#ctx0" brushRef="#br0" timeOffset="2430">10227 795 680 0,'0'0'149'0,"0"0"-39"15,0 0 21-15,0 0-112 0,0 0 1 16,0 0-14 0,-108 124-1-16,90-62 7 0,18-2-12 15,0-2 0-15,0-10-6 16,27-12 12-16,13-12-6 15,10-7 2-15,8-11-1 16,0-6 18-16,-13 0-17 16,5-17 2-16,-10-18 12 15,-22-5-10-15,13-3 10 16,-31-5 33-16,9 8-25 16,-9 8 26-16,0 16-16 15,0 12-11-15,0 4 0 16,0 0-23-16,0 18 0 0,-9 25-10 15,-4 11 20 1,-5 3 1-16,9-2-11 0,9-7 3 16,0-13-6-16,0-10 3 15,9-14-7-15,9-11-13 16,4 0-65-16,5-26-19 16,-9-28-128-16,-4-11 9 15,-14-7 37-15,0 1-119 16,0 5 210-16,-32 3 95 15,14 6 100-15,-13 14 54 16,13 5-11-16,0 15-20 16,9 13-3-16,-4 4-64 0,13 6-35 15,0 0-21 1,0 8-44-16,13 15-27 0,14-5-103 16,4-10-184-16</inkml:trace>
  <inkml:trace contextRef="#ctx0" brushRef="#br0" timeOffset="3381">10630 543 26 0,'0'0'415'0,"0"-148"-233"16,0 71-50-16,0 11-22 15,0 9 14-15,0 11-41 16,0 14 7-16,0 12 5 16,0 11-46-16,0 9 28 15,0 13-77-15,0 50-24 16,-17 36 15-16,-1 31 18 15,-5 15-2-15,5 4-7 16,18-16 14-16,0-18-24 16,0-26 10-16,18-23-57 0,14-23-18 15,-14-15-81-15,-10-19 20 16,6-9-6-16,-14-5 40 16,0-36 64-16,0-5-58 15,0-2 73-15,0 8 18 16,-14 5 5-16,14 7 32 15,0 7 49-15,0 5-47 16,0-4 35-16,23-1-29 16,35-4-36-16,19-9 18 15,-1-10-17-15,-9-4 27 0,-9-12 34 16,-8-6-8 0,-23-8 39-16,4-6-31 0,-22-6-35 15,9 3 28-15,-18 6-22 16,0 12-3-16,0 13 32 15,0 14-44-15,-9 21 17 16,-18 16-22-16,-4 1-6 16,-28 61-18-16,1 31 7 15,0 31 0-15,13 23-1 16,36 2 7-16,9-10-6 16,0-18 0-16,45-31 9 15,13-21-20-15,18-22 11 16,5-18-10-16,-14-16-1 15,-8-10-10-15,-10-2 21 16,-4 0 0-16,-5-34 9 0,1-9-13 16,-14-2 4-16,0 7 0 15,-14 10-4-15,-4 10 12 16,0 10-8-16,-9 5 0 16,18 3-5-16,4 0-10 15,14 0 11-15,5 0 4 16,-14 0-8-16,4 0 20 15,5-11-12-15,4-13 0 16,1-4 14-16,-5-3-2 16,-5 0-12-16,-13 2 0 0,-9 6 25 15,0 9-15 1,-9 8 9-16,0 6-14 0,0 0 13 16,-9 49-29-16,-18 22 11 15,-22 27 0-15,8 16 13 16,5 8 2-16,-4 16-14 15,0 13 12-15,4 15-6 16,4 9 32-16,14 5-34 16,9 3 12-16,0-17 4 15,-31-6-5-15,-18-20-16 16,-10-35 29-16,-8-27-28 16,9-38 35-16,-9-29-18 15,-23-11-10-15,-18-31 14 16,-17-32-20-16,-24-12-4 15,6-4-20-15,26-4-77 0,19 8 0 16,21 15-64 0,-3 18-160-16,-15 13-80 0</inkml:trace>
  <inkml:trace contextRef="#ctx0" brushRef="#br0" timeOffset="3636">1087 3534 854 0,'0'0'51'15,"0"0"-45"-15,0 0 26 0,0 0-28 16,830-166 131-16,157 4-55 16,346-34-3-16,273-6 56 15,135 15-78 1,-36 34-33-16,-206 33-4 0,-293 32-5 15,-335 22-6-15,-337 28-7 16,-283 13-12-16,-211 2-11 16,-107-9-169-16,-189-25-306 15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43:05.1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1404 464 116 0,'0'0'541'0,"-76"-163"-318"0,36 118-94 15,-1 21 16-15,32 24-56 16,-9 15-35-16,9 73-28 16,-13 41-19-16,13 34 56 15,0 5-12-15,9-1-44 16,0-1 32-16,0-10-37 16,18 2 4-16,13-6 0 15,5-4-4-15,5-8-4 16,-23-28-38-16,-5-33-61 15,-4-38-201-15,-9-33-157 16</inkml:trace>
  <inkml:trace contextRef="#ctx0" brushRef="#br0" timeOffset="349">485 1584 269 0,'0'0'119'0,"0"0"-65"0,278 0 133 15,-45-8-14-15,68-35-67 16,58-20 3-16,0-25-61 16,-41-15 2-16,-49-9 7 15,-85-5-19-15,-49-3 42 16,-68-9-37-16,-35-13-21 16,-32-4 42-16,0 4-58 15,-32 18 4-15,-4 35 32 16,-13 38-31-16,17 36 47 15,-3 24-54-15,-15 89 15 0,-8 50-23 16,0 41 11-16,8 7-7 16,32-3 4-16,18-8 16 15,0-13-18-15,41-15-2 16,-5-17 9-16,13-14-23 16,0-20 14-16,-22-23-75 15,5-33-94-15,3-32-149 16,15-18-31-16</inkml:trace>
  <inkml:trace contextRef="#ctx0" brushRef="#br0" timeOffset="502">3320 1253 491 0,'0'0'195'0,"0"0"-50"16,0 0-19-16,0 0-11 15,0 0-105-15,0 0 3 16,0 0-13-16,27-115-153 15,22 105-277-15</inkml:trace>
  <inkml:trace contextRef="#ctx0" brushRef="#br0" timeOffset="1228">76 3535 621 0,'0'0'162'15,"0"0"59"-15,0 0-86 16,592-229-98-16,37 77 19 16,115-8-55-16,86 0 23 0,5 17-19 15,-23 20 3-15,-85 26 1 16,-148 30-9-16,-193 40-10 16,-184 27-30-16,-162 6-173 15,-116 53 56-15,-176 24-103 16</inkml:trace>
  <inkml:trace contextRef="#ctx0" brushRef="#br0" timeOffset="1375">1741 3464 64 0,'-714'139'556'15,"154"-25"-392"-15,219-39-2 16,215-38-37-16,234-37-93 16,327-55 4-16,278-73 32 0,274-54-42 15,166-13-12-15,18 18-2 16,-89 30-24-16,-153 33-90 15,-225 17-84-15,-237 13-311 16</inkml:trace>
  <inkml:trace contextRef="#ctx0" brushRef="#br0" timeOffset="4286">4294 464 666 0,'0'0'26'0,"0"0"14"16,0 0 79-16,0 0-21 16,0 0-21-16,0 0-1 15,-85-146-38-15,85 118 3 16,0 5 20-16,9 6-37 15,-1 11 27-15,1 2-30 16,5 4-11-16,4 16-20 16,31 38 3-16,-4 32 7 15,22 22 8-15,5 7 7 16,-13-2-15-16,-6-1 0 0,-3-6 8 16,-10-9-10-16,-13-8 2 15,4-18 0-15,-22-28-1 16,9-20 10-16,-9-20-9 15,23-3 13-15,4-31-13 16,22-35 61-16,23-18-54 16,-14 2-6-16,-18 8 30 15,-22 13-24-15,0 25-2 16,-27 15 1-16,14 16 5 16,-14 5-10-16,9 5-1 15,0 38-1-15,18 13-19 16,-5 14 26-16,-4-1-6 15,13-9 0-15,-13-15 10 0,0-17-13 16,0-13 3-16,-4-11 0 16,4-4 6-16,8-32 4 15,15-45 3-15,26-35 12 16,0-25-21-16,1-14 31 16,-1-4-28-16,-9-3-5 15,-17 16 2-15,-1 25 5 16,-13 40-9-16,-9 36 0 15,-18 29-14-15,9 12 7 16,4 0-82-16,14 33-86 16,5 38 20-16,13 21-87 15,-14 7-202-15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3:43:16.63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1850 1203 313 0,'0'0'139'0,"0"0"-39"0,0 0 3 16,0 0-3-16,0 0-51 16,0 0 43-16,0 0-57 15,18-60-7-15,-18 46 65 16,9-4-91-16,13-4 25 15,14-7-19-15,31-8 17 16,72-12-19-16,72-8-6 16,99-17 0-16,107-3-18 15,77 0 31-15,44 8-13 16,23 12 0-16,0 5 18 0,-27 7-21 16,-41 7 3-16,-58 4 0 15,-98 14-19-15,-72 8 26 16,-113 5-7-16,-53 7 0 15,-72 0 20-15,-18-1-26 16,-9 1 6-16,-9-3 0 16,-85 3-9-16,-81 0 16 15,-117 0-7-15,-103 29 0 16,-80 16 17-16,-68 21-18 16,-45 8 1-16,-31 7 0 15,-1-1-14-15,42-12 14 16,93-14 0-16,117-16-5 0,153-18 26 15,103-12-21-15,89-8 0 16,64 0 6-16,152-23-16 16,157-43 10-16,179-19 0 15,122-19-10-15,71-4 23 16,54 3-13-16,5 4 0 16,-54 16 9-16,-81 17-21 15,-139 22 12-15,-180 22 0 16,-143 16-8-16,-116 5 17 15,-68 3-9-15,-77 0 0 16,-138 31 4-16,-144 24-17 16,-161 11 13-16,-118 8 0 15,-70 11-2-15,-24 12 12 16,-13 4-10-16,18-1 0 16,59-3 14-16,71-11-23 0,104-3 9 15,93-6 0-15,140-14-16 16,103-17 23-16,121-18-7 15,86-19 0-15,160-9 7 16,176-29-12-16,207-54 5 16,169-28 0-16,109-15-13 15,40-6 23-15,-50 18-10 16,-89 28 0-16,-122 29 18 16,-179 32-28-16,-188 21 10 15,-166 4 0-15,-131 14-19 0,-188 27 22 16,-157 19-3-1,-161 17 0-15,-140 15 17 0,-62 11-17 16,-54 5 0-16,-27 4 0 16,0-1-17-16,49 1 24 15,85-3-7-15,140-12 0 16,170-26 17-16,157-28-23 16,193-26 6-16,126-17 0 15,192-15-17-15,171-44 19 16,171-32-2-16,130-15 0 15,71-9 17-15,28 1-19 16,-19 11 2-16,-76 8 0 16,-89 24-14-16,-127 14 16 15,-183 23-2-15,-143 13 0 16,-136 16 14-16,-107 5-25 0,-116 3 11 16,-185 42 0-16,-184 15-11 15,-152 20 11-15,-99 6 0 16,-67 8-2-16,-18 3 17 15,41-5-15-15,71-6 0 16,170-14 4-16,189-27-15 16,184-16 11-16,166-24 0 15,225-5-10-15,201-34 20 16,202-31-10-16,144-19 0 16,98-4 11-16,41 2-19 15,-32 7 8-15,-67 10 0 16,-134 14-13-16,-167 18 26 0,-170 17-13 15,-148 12 0-15,-125 4 9 16,-95 4-29-16,-180 0 20 16,-129 38 0-16,-189 16-11 15,-139 15 11-15,-121 8 0 16,-77 6-1-16,-35 6 25 16,17 2-35-16,64-2 11 15,143-12 0-15,179-18-9 16,212-18 15-16,187-20-6 15,122-21 0-15,198 0 10 16,129-30-13-16,149-27 3 16,116-15 0-16,58-1-19 15,41-2 28-15,-13 6-9 0,-19 10 0 16,-67 12 16 0,-107 19-26-16,-144 16 10 0,-153 12 0 15,-148 0-21-15,-107 6 8 16,-162 22 10-16,-175 13-9 15,-157 13 24-15,-121 12-20 16,-81 8 8-16,-49 6 0 16,4 1-12-16,46-10 17 15,75-11-5-15,149-11 0 16,152-15 21-16,148-9-28 16,121-10 7-16,90-15 0 15,90 0-9-15,179-31 11 16,148-38-2-16,193-21 0 0,104-9 16 15,62 5-17-15,14 5 1 16,-63 21 0-16,-90 16-9 16,-112 27 9-16,-198 16 0 15,-183 9-5-15,-153 14-6 16,-233 32 11-16,-194 16-1 16,-142 16 7-16,-127 13-18 15,-71 4 12-15,-36 5 0 16,0 3-9-16,67-9 27 15,108 0-18-15,161-17 0 16,189-22 6-16,157-24-17 16,152-29 11-16,189-2 0 15,166-41-5-15,184-35 18 16,166-14-13-16,94-8 0 16,72 1 11-16,4 8-18 15,-67 15 7-15,-103 16 0 0,-166 24-15 16,-211 20 22-16,-207 14-7 15,-170 0 0-15,-215 32-4 16,-193 16-4-16,-157 9 8 16,-95 15 0-16,-93 9-8 15,-37 7 16-15,-22 12-8 16,18 5 0-16,54 7 17 16,129-9-23-16,145-20 6 15,165-26 0-15,185-28-13 16,143-26 13-16,211-3 0 0,206-54-7 15,229-47 33 1,216-27-25-16,143-12-1 0,67 16 0 16,-18 25-18-16,-125 30 23 15,-193 25-5-15,-225 22 0 16,-246 22 14-16,-256 0-41 16,-166 46 25-16,-256 22 2 15,-197 24-19-15,-135 19 19 16,-98 18 0-16,-77 6-5 15,-4-1 20-15,22-8-15 16,99-18 0-16,175-19 0 16,233-28-10-16,179-31 10 15,216-21 0-15,184-9-3 0,184-34 12 16,202-41-5 0,197-28-4-16,162-19 3 0,103-16-15 15,72 1 12-15,-41 14 0 16,-116 23-2-16,-153 31 12 15,-233 35-10-15,-243 25 0 16,-219 9-7-16,-198 34-9 16,-260 35-12-16,-201 26 28 15,-194 7-12-15,-108 5 23 16,-66-7-11-16,-19-12 0 16,67-6 6-16,109-7-10 15,187-23 4-15,217-15 0 16,214-23-5-16,171-14 21 0,242-8-16 15,189-47 0-15,188-19 14 16,126-15-23 0,89-13 9-16,55-1 0 0,-37 5-7 15,-76 19 12-15,-166 27-5 16,-210 23 0-16,-208 23 20 16,-196 6-49-16,-153 46 28 15,-238 31 1-15,-202 21-14 16,-166 5 22-16,-94 0-8 15,-54-3 0-15,-13 0 17 16,45-3-29-16,58-3 12 16,134-8 0-16,175-12-10 15,203-22 20-15,223-24-10 16,185-28 0-16,282-14 2 0,221-57 15 16,201-30-17-16,125-16 0 15,82-6-13-15,-23 15 20 16,-108 19-7-16,-152 28 0 15,-233 30 13-15,-257 31-15 16,-246 9 2-16,-224 54-18 16,-279 20-6-16,-192 14 24 15,-144 9 0-15,-90 0 0 16,-18 0 2-16,59-12-2 16,94-12 0-16,206-15 4 15,220-27 6-15,224-21-9 16,162-19-1-16,256 0 1 0,202-48 17 15,192-24-12-15,153-16-6 16,108-12 0-16,76 0-6 16,-5 5 6-16,-71 15 0 15,-148 23-6-15,-216 26 21 16,-237 22-15-16,-212 9 0 16,-210 40-18-16,-256 31 4 15,-211 21 13-15,-193 12 1 16,-125-2-12-16,-68 4 25 15,-35 0-13-15,53-3 0 16,99-10 3-16,152-21 5 16,252-24-8-16,264-27 0 15,230-21 0-15,299-29 14 0,235-37-14 16,201-25 0-16,126-9 11 16,76 2-17-16,-36 16 6 15,-108 22 0-15,-165 26-12 16,-230 22 20-16,-215 12-8 15,-201 12 0-15,-185 42-14 16,-233 21 8-16,-202 13 6 16,-161 11 0-16,-140 4-9 15,-84 3 16-15,-41 0-7 16,35 0 0-16,82 0 21 16,139-17-4-16,206-17-17 15,206-27 1-15,193-25-12 16,176-20 29-16,277-49-18 15,266-59 0-15,264-32 22 0,197-20-24 16,108 5 2-16,9 20 0 16,-108 24-15-16,-143 19 25 15,-215 31-10-15,-230 14 0 16,-214 27 15-16,-221 20-39 16,-179 17 24-16,-247 43 0 15,-202 26-6-15,-188 9 6 16,-121 1 0-16,-64 6 0 15,-26-4 13-15,50 3-9 16,66-4-4-16,117 0 0 16,158-5 2-16,178-12-2 15,185-17 0-15,233-32-2 16,224-31 15-16,337-34-13 0,287-63 0 16,229-32 14-16,152-8-24 15,5 11 10-15,-98 26 0 16,-190 22-1-16,-277 33 11 15,-283 22-10-15,-252 23 0 16,-201 0-35-16,-252 42 30 16,-156 21 0-16,-162 6 5 15,-117 3-4-15,-67-4 16 16,-23 4-12-16,50-1 0 16,99-5 9-16,143-6-7 15,157-14-2-15,153-16 3 16,125-6-4-16,108-6 1 0,67-4 0 15,135-12-4-15,117-2 21 16,94-11-18-16,53-37 1 16,14-10 0-16,-13 0-4 15,-45 4 6-15,-63 11-2 16,-126 18 0-16,-139 20-14 16,-143 5-2-16,-243 45-5 15,-161 35 21-15,-179 14-14 16,-104 7 18-16,-36-2-4 15,-4-4 0-15,81-12 20 16,152-23-2-16,202-29-13 16,224-31-3-16,225-45 88 15,336-55-72-15,292-41-8 0,260-17-10 16,162 8 22-16,80 15-29 16,-71 36 7-16,-158 36-99 15,-210 23-34-15,-247 14-296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6:15.6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0 190 515 0,'0'0'43'0,"0"0"-18"16,0 0 30-16,0 0 6 0,0 0-21 16,272 13-23-16,-77-13 58 15,25 0-31-15,-13 0-31 16,-17-3 6-16,-40-5-16 16,-41-3 5-16,-35 3 21 15,-31 2-8-15,-28 3 12 16,-15 1 12-16,0-4-4 15,0-5 15-15,0-3-48 16,-37-1-4-16,-15-5-1 16,-6 0 3-16,-3 1-6 15,7 3 0-15,2 2 7 16,15 0-4-16,13 6-3 16,2 3 0-16,15 5-2 0,7 0 2 15,0 0-5-15,0 0 2 16,7 5-6-16,30 17 7 15,20 3 2-15,11 3 0 16,6-4 5-16,5 3-5 16,-12-2 0-16,-6 3-1 15,-12-3 6-15,-12 5-6 16,-13 3 1-16,-18 5-8 16,-6 6-2-16,-9 3-165 15,-70 8-156-15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5:57.2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139 58 286 0,'0'0'182'0,"0"0"-62"16,0 0-15-16,0 0-10 15,0 0-13-15,0 0-32 16,0 0 1-16,0-39 8 16,0 36-28-16,0 3 13 15,0-2-18-15,0 2-14 16,0 0 5-16,0 0-17 15,0 0-6-15,-16 5 3 16,-11 22 2-16,-10 12-3 16,13 5 4-16,3 0 0 15,14 3-1-15,7-2 1 16,0-3 0-16,0 0-1 16,21-9-6-16,23-11 5 0,7-10-17 15,7-10 8-15,-2-2 6 16,7 0 7-16,1-11-2 15,-11-16 4-15,-8-4 2 16,-8-7 7-16,-9-7-12 16,-14-1 2-16,-9-1 23 15,-5 3-18-15,0 6 6 16,-16 8-3-16,-24 5-7 16,-12 5-3-16,-6 10-1 15,7 4 0-15,-7 6-10 16,0 0 5-16,11 11-12 0,10 22-87 15,20 5-99 1,13 4-110-16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6:16.3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74 283 358 0,'0'0'193'0,"0"0"-148"16,0 0 14-16,0 0 9 16,0 0-12-16,0 0-8 15,-74-19-23-15,74 16-18 16,42 3 5-16,69-2-12 16,56-4 29-16,47-5 20 15,22-4-24-15,-17-3-7 16,-26 1-18-16,-37 6 1 15,-31 1 10-15,-23-1-9 16,-30-3 12-16,-29 5 21 0,-18 1 1 16,-25 3 8-1,0-1-8-15,0 1-2 0,0-9-14 16,-44 3-18-16,-17-6-3 16,-11 3 1-16,-7 1 0 15,5 0 5-15,6 1-5 16,22 1 0-16,19 6 2 15,20 2 0-15,7 3-2 16,0 0 0-16,0 0-5 16,34 0 3-16,12 0 2 15,12 16 0-15,0 4-3 16,10 5 6-16,-4 5-3 0,2 0 0 16,-3 1 1-16,-5-2 0 15,-16-1-1-15,-12-1 0 16,-9-2-4-16,-13 0 4 15,-8 3 0-15,-8-1-24 16,-74 9-148-16,-42 0-236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6:18.5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62 82 400 0,'0'0'200'16,"0"0"-79"-16,0 0 23 16,0 0-29-16,0 0-49 15,0 0-12-15,0 0-34 16,0 0-9-16,0 0-6 16,0 0-2-16,0 0-3 15,0 0 0-15,-6 8 0 16,-12 8-8-16,-3 12 8 15,14 2 0-15,1 9-1 16,6 5-1-16,0 3 2 0,16-1 0 16,32-2 0-1,-1-6 3-15,9-7-3 0,9-9 0 16,8-11-1-16,-2-9 2 16,2-2-1-16,-3 0 2 15,-8-13 0-15,-14-12 21 16,-11-8 22-16,-18-8 12 15,-1-12-12-15,-18-6-20 16,0-5 14-16,-28 3-25 16,-36 9-13-16,-3 13 17 15,-6 15-18-15,12 8 0 16,8 12-1-16,-5 4-7 0,7 0 1 16,-7 34 4-16,5 10-83 15,19 3-94-15,19-1-214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6:19.2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 42 195 0,'0'0'453'0,"0"0"-298"16,0 0-31-16,0 0 23 16,0 0-51-16,0 0-22 15,0-42-25-15,0 42-29 16,0 0 13-16,0 0-33 15,0 0 6-15,0 3-12 16,0 21 8-16,0 4-2 16,0 5 0-16,0 3 8 15,0 2-10-15,12 3 2 16,7-4 0-16,-2-2-6 0,1 1-43 16,-5-1-144-16,-10 7-238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6:20.0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84 94 562 0,'0'0'217'0,"0"0"-94"15,0 0 6-15,0 0-25 16,0 0 9-16,0 0-60 16,-83-91-7-16,83 91-7 15,0 0-26-15,0 0-2 16,0 0-11-16,0 22 0 0,0 6 16 16,9 5-16-1,10 3 3-15,-4 2 5 0,7 6-5 16,2 0 2-16,3 3-5 15,-2-3 4-15,-3-2-11 16,-7-2-1-16,-4-4-116 16,-11-6-236-16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6:20.5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25 513 0,'0'0'211'0,"0"0"-104"16,0 0 12-16,0 0 1 0,0 0-69 15,0 0-37-15,42-42-14 16,-5 62 0-16,6 8 14 15,4 5-12-15,11 0-2 16,-13 0 0-16,-2 0 9 16,-17 0-9-16,-21 0 0 15,-5 5-5-15,-10 4 0 16,-54 1 8-16,-13-4-3 16,4-8 11-16,22-12-4 15,29-10 20-15,22-5-18 16,0 2-8-16,88-6 26 15,84 0-5-15,82-14-4 16,42-30-18-16,-3-1-124 0,-57 10-424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8:10.0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113 0 575 0,'0'0'164'15,"0"0"-13"-15,0 0 6 16,0 0-36-16,0 0-29 15,0 0-29-15,0 0-22 16,0 0 16-16,-7-10-22 16,7 10-13-16,0 0 19 15,-3 0-36-15,3 0 7 16,0 19-12-16,-12 11 10 16,3 17-6-16,-13 9-4 0,1 3 0 15,5 5 3 1,1-6 1-16,15-9-4 0,0-8 0 15,0-10 4-15,21-12-6 16,26-2 2-16,4-9 0 16,20-7 0-16,5-1 1 15,9 0-1-15,-1-1 0 16,-5-13-30-16,-25-3-54 16,1 4-105-16,-18 2-132 15,-5-3-163-15</inkml:trace>
  <inkml:trace contextRef="#ctx0" brushRef="#br0" timeOffset="448">1155 115 307 0,'0'0'339'0,"0"0"-148"16,0 0-48-16,0 0-26 15,0 0 0-15,0 0-64 16,-59-84-20-16,28 84-3 16,-1 0-20-16,-5 0-2 0,-3 0-8 15,3 11 1 1,0 8 2-16,1 3-3 0,2-3 0 16,15 4-6-16,8 1 6 15,11 4-2-15,0-6 1 16,5-1-2-16,41-9-6 15,19-1 9-15,7-3 0 16,12 0-1-16,-5 0-2 16,-18 4 3-16,-13 1 0 15,-11 5 1 1,-21-3-7-16,-10 2 6 0,-6-1-2 16,0 4 0-16,0-7 4 15,-49 4 3-15,-24 0-1 16,-1-7-3-16,7-1 4 15,9-6-5-15,18-3-12 0,19 0-53 16,16 0-120-16,5 0-25 16,29-14-105-16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8:11.1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1 292 287 0,'0'0'439'16,"0"0"-268"-16,0 0 31 16,0 0-59-16,0 0-67 15,0 0-11-15,0-20-39 0,0 20-8 16,0 17-1 0,0 13-8-16,0 9 19 0,6 2-21 15,7 6-7-15,2-1 15 16,-6-1-13-16,-2-7-2 15,-1-8 0-15,-3-10 6 16,2-12-7-16,2-8 1 16,-7 0 0-16,0 0 20 15,0-14-16-15,0-22 1 16,0-13-5-16,0-12 9 16,0-10-9-16,0-4 0 15,-7-1 0-15,7 4-2 16,0 9 2-16,0 13 0 15,0 17 0-15,0 11 1 16,0 13-13-16,47 7 12 16,11 2-4-16,12 2-10 0,-2 27 13 15,-10 6-4-15,-19 4 4 16,-12 5-21-16,-21 3 22 16,-6 4-16-16,-6 2 12 15,-52-4-7-15,6-10 3 16,9-17-6-16,19-11 11 15,18-11 3-15,6 0 4 16,-7 0-4-16,7 0 0 16,0-11-2-16,0-3 2 15,22 0-7-15,24 9 6 16,13 5-4-16,-1 0-2 0,5 0 7 16,-2 14 0-1,7 11-5-15,-14 2 5 0,-14 3 0 16,-19-1 0-16,-14-9 2 15,-7 4-5-15,0-6 3 16,-42-1 0-16,-38-4 10 16,-17-2-8-16,-14-5-2 15,8-4 0-15,13-2 6 16,38 0-13-16,40 0-17 16,12-8-132-16,95-27-69 15,67-23-313-15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8:11.8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0 507 20 0,'0'0'794'0,"0"0"-747"16,0 0 59-16,0 0 42 16,0 0-39-16,0 0-61 15,27-91-32-15,52 48 6 0,-2-8-14 16,2 3-5 0,-12 1 22-16,-17 0-21 0,-14 8 9 15,-20 3-1-15,-13 9-10 16,-3 5 17-16,0 6-14 15,-26 7-2-15,-9 7 14 16,4 2-17-16,-6 0 0 16,0 17-1-16,10 12 1 15,21 1-6-15,6 2 6 16,0-3 0-16,22 4-5 16,20 0 9-16,4 0-4 15,-4 0 0-15,-14-9 4 16,-9-1-9-16,-13-7 5 15,-6-2 0-15,0-3-4 0,-6 3-2 16,-34-6 1-16,-9 0-5 16,9-2-14-16,6-4 14 15,20-2-4-15,14 0 14 16,0 0-4-16,5-24 3 16,48-9-3-16,11-3 4 15,12 0 0-15,19 3-7 16,14 1 7-16,-5-2 0 15,-9 4-3-15,-12 1 5 16,-26 1-2-16,-13 4 0 16,-23 7 7-16,-15-3 0 15,-6 6-5-15,0 0 11 16,-27 4 2-16,-20 1-13 0,-1 9 0 16,-10 0-2-16,5 0 5 15,14 30-8-15,5 12 3 16,20 7 0-16,14 1 1 15,0-3 2-15,36-9-3 16,23-5 0-16,7-8 5 16,14-9-4-16,2-5-1 15,13-11 0-15,-6 0-2 16,-1 0-2-16,-9-17-130 16,-26-15-230-16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8:13.7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304 401 582 0,'0'0'152'0,"0"0"-15"16,0 0-27-16,0 0-17 16,0 0 0-16,0 0-45 15,-111-95-10-15,103 95-11 16,-11 0-20-16,-6 0 12 15,-5 5-19-15,-4 20 1 0,4 8-3 16,9 3 2-16,5 3 0 16,9-7-1-16,7 4 4 15,0-6-8-15,34-5 5 16,34-9 0-16,12-13 0 16,10-3 3-16,5 0-3 15,16-16 1-15,-11-17 6 16,-17-3-1-16,-25-2-6 15,-21-7 1-15,-22-4 19 16,-15-6-7-16,0-8 27 16,-15-6-3-16,-35 6-23 15,-1 8 24-15,4 18-19 16,12 20-7-16,12 7 26 0,17 10-37 16,4 0 7-1,-4 10-8-15,-1 24 1 0,-2 16-8 16,9 13 7-16,0-2 0 15,0 2-2-15,0-2 4 16,9-6-2-16,22-6 0 16,3-11 5-16,1-10-11 15,2-14 6-15,0-9 0 16,0-5 0-16,3 0 6 16,9 0-6-16,-3-16 0 15,6-9 6-15,-9-8-1 16,-1 0-5-16,-11 6 0 15,-9 4 1-15,-8 13-1 0,1 5 0 16,1 5-3-16,11 0-5 16,4 0 0-16,6 15 8 15,0 4 0-15,-7 1-10 16,4-1 10-16,-10-5-1 16,-3 0 0-16,3-6-4 15,-1-3-5-15,9-2 9 16,-6-3 1-16,9 0-4 15,-6-3 7-15,0-18-3 16,-7-3 0-16,-7-7 8 16,-8 0-4-16,-7 1-4 15,0-3 0-15,-15 5 2 16,-22 7-2-16,3 6 0 16,13 9 0-16,5 6-5 0,2 0 0 15,-2 18-5-15,1 15 10 16,2 8-3-16,13 0 5 15,0 1-2-15,0-4 0 16,21-5 3-16,37-5-9 16,16-12 6-16,8-8 0 15,13-8-2-15,0 0 2 16,6-5 0-16,-12-20-4 16,-12 0 13-16,-14-3-9 15,-17 1 0-15,-9 3 0 16,-16 4 0-16,-6 7 2 15,-9 10-2-15,-6 3 0 16,7 0-2-16,2 0-4 0,4 0-3 16,-5 0 9-16,8 0-8 15,-11 3 9-15,-5-1-1 16,0-2 0-16,0 0 5 16,0 0-3-16,0 0-1 15,0 0-1-15,0 0 11 16,0 0-11-16,-11 0 0 15,-15 0 0-15,-3 0-2 16,0 0-6-16,0 0 7 16,0 23 1-16,8 6-10 15,18 5 9-15,3-2 1 16,0 2 0-16,0-7 0 16,37-2-8-16,24-9 8 0,13-5-8 15,13-11 5-15,3 0-13 16,-2-5 16-16,-9-20 0 15,-14-8 4-15,-25-2 4 16,-7-7-8-16,-24-10 0 16,-9-9 14-16,0-4-9 15,-21-7-3-15,-24 6 5 16,8 19-7-16,9 17 28 16,19 20-21-16,2 10-3 15,7 0-2-15,0 7-2 16,0 31-7-16,0 23 4 0,0 11 6 15,0 5-4-15,0 3 1 16,0-4 0-16,23-4 0 16,1-12 2-16,-3-13-2 15,-5-14 0-15,-5-17 4 16,-1-10-4-16,-4-6 0 16,-1 0 0-16,0-3 11 15,6-25-8-15,4-10-2 16,7-9-1-16,-7-2 4 15,7-3-2-15,-7 2-2 16,-1 11 0-16,2 12-7 16,0 14 0-16,5 13 3 15,10 0-31-15,2 13-1 16,6 20 36-16,-2 3-22 0,-18 5-2 16,-10-5 18-16,-9 2-13 15,0-5 18-15,-9 3-2 16,-28-6 3-16,0-2-8 15,4-9 8-15,12-5 0 16,17-9-1-16,4-2 1 16,0 2-2-16,0 1-3 15,46-6 1-15,42 0-5 16,36 0-5-16,16 0-96 16,27-11-94-16,-1-3-108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8:15.3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122 188 560 0,'0'0'188'16,"0"0"-72"-16,0 0 18 15,0 0-1-15,0 0-32 16,0 0-26-16,-34-78-41 16,34 78-31-16,-3 21 6 15,-3 21 2-15,-1 17-7 16,7 7 25-16,0 2-21 16,0 1 18-16,0-3-25 15,0-3 3-15,16-5 0 16,-1-6 1-16,-9-13-5 15,0-12 0-15,-6-10 5 16,0-11-1-16,0-6-4 0,0 0 0 16,0 0 21-16,0-10-20 15,-21-11 3-15,-6-7-4 16,8-2 7-16,-2-3-9 16,5 1 2-16,5-2 0 15,11 6 0-15,0 4 0 16,0 8 0-16,0 5-3 15,0 3-13-15,14 4 13 16,20 4-21-16,12 0 5 16,0 0 13-16,3 9-8 15,-3 8-2-15,-19 4 14 16,-6-1-7-16,-12 4 3 16,-9 4 4-16,0-3 2 0,0 0-8 15,-6-6 8-15,-9-7 0 16,9-2-1-16,3-2 6 15,3-1-9-15,0 3 4 16,0-2 0-16,24 1-7 16,26-7 7-16,11-2 0 15,3 0-1-15,2 0 4 16,2-14-1-16,-15-8-2 16,-11-8 0-16,1-3 15 15,-19-8-14-15,-9-1 3 16,-15 4 7-16,0 4-10 15,0 10 19-15,0 5-10 0,0 8-8 16,0 2 7-16,0 7-9 16,0 2 0-16,0-3 0 15,0 3-10-15,0 0 9 16,22 0-17-16,15 3 18 16,15 13-6-16,-9 6 6 15,-1 5 0-15,-12 4 0 16,-2-1 4-16,-4 6-7 15,-2-3 3-15,-1 0 0 16,10-3-1-16,6-11 2 16,0-2-1-16,5-11 0 15,9-6 4-15,7 0-1 16,10 0-3-16,6-25 0 0,6-14 10 16,-8-7-4-1,-4-7-6-15,-23-2 13 0,-11-8-11 16,-31-5 23-16,-3-7-13 15,0-2-10-15,-40 5 15 16,-9 12-13-16,6 19 1 16,13 13 13-16,9 15-13 15,6 9 16-15,8 4-21 16,4 0 0-16,-9 28-12 16,2 33 4-16,-5 15 8 15,9 15 0-15,6 0 5 16,0-8-4-16,6-8-1 0,31-13 0 15,9-10-1 1,3-13 1-16,3-9-4 16,9-10-13-16,-8-9-41 0,-2-9-11 15,-15-2-27-15,-14 0-15 16,-22-13 24-16,0-15-35 16,-16-7 49-16,-42 1 42 15,0-2 5-15,4 4 23 16,2 7 3-16,9 6 0 15,15 8 34-15,13 5-2 16,8 3 15-16,7 3-9 16,0 0-12-16,0 0 1 15,19 0-27-15,55 0 0 16,23-5 38-16,22-1-26 16,13-5-4-16,-16 0 8 0,-18-2-6 15,-18-1 30-15,-38-1-7 16,-18 0 11-16,-24-4 29 15,0-1-36-15,0-5-10 16,-30 6-6-16,-16 3-20 16,-2 10 16-16,11 6-17 15,0 0 0-15,16 19-2 16,5 17 4-16,13 4-2 16,3 6 0-16,0-6 1 15,0 0 1-15,31-10-2 16,15-6 0-16,6-5 2 15,6-5 0-15,9-6-2 0,-3-5 0 16,-12-3-26-16,1 0-110 16,-27 0-229-16,-17-28-388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5:57.83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22 124 280 0,'0'0'149'0,"0"0"-67"15,0 0 24-15,0 0-14 16,0 0-49-16,0 0-19 16,-28-5-24-16,28 5 1 0,0 0-1 15,7 0 6-15,30 0-6 16,8 5 8-16,19-5-8 15,-3 0 20-15,12 0-9 16,-6 0 13-16,-2-9 16 16,-19-2-24-16,-20 1 14 15,-10 4 5-15,-16-3-10 16,0-1 21-16,0-1-38 16,-6 0-6-16,-25-3 3 15,-4 5-3-15,-9 1-2 16,14 1 0-16,9 3 4 15,2 2-3-15,12-1-1 0,2 3 0 16,5 0-5 0,0 0 6-16,0 0-2 0,0 0-2 15,0 0 2-15,36 0-3 16,17 16 4-16,-2-2 0 16,7 0 1-16,-6 0 2 15,-3 2-3-15,-10 1 0 16,-5 2 2-16,-15 5-7 15,-19 4 5-15,0 3-4 16,-19 5 3-16,-60 2-5 16,-22-2-59-16,4 0-93 15,7-5-151-15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6:55.63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4325 1315 229 0,'0'0'407'0,"0"0"-234"15,0 0-32-15,0 0-1 16,0 0-41-16,0 0-35 0,7-91-22 15,-2 91-40-15,4 0-2 16,1 20-2-16,8 20 2 16,-4 7 10-16,-4 8-10 15,-4-3 0-15,-6 3 1 16,0 1-1-16,0-5-3 16,0 4-58-16,0-2-79 15,10-4-31-15,11-10-190 16</inkml:trace>
  <inkml:trace contextRef="#ctx0" brushRef="#br0" timeOffset="-882">3803 1337 539 0,'0'0'167'16,"0"0"-29"-16,0 0 3 16,0 0-47-16,0 0-12 15,0 0-28-15,6-113-6 16,-6 104 1-16,0 4-22 0,0 2-10 15,0 3 16-15,2 0-28 16,-2 0 6-16,0 0-10 16,0 0 6-16,0 0-14 15,0 0 5-15,0 0 0 16,0 0-3-16,0 0-3 16,0 0 5-16,0 0 2 15,0 0 2-15,0 6 2 16,0-6-3-16,0 2 0 15,0-2-2-15,0 0 6 16,0 0-4-16,0 0 0 16,0 0 4-16,0 0-1 15,0 0-3-15,0 0 0 0,0 0-1 16,0 0 1-16,0 0 0 16,0 0-2-16,0 0 6 15,0 0-9-15,0 0 5 16,0 0-2-16,0 0-3 15,0 0 1-15,0 0 4 16,6 0 0-16,-6 0-12 16,0 0 10-16,0 0-32 15,0 0-30-15,0 0-40 16,0 2-41-16,0 13-58 16,0 4-47-16,0 3-250 15</inkml:trace>
  <inkml:trace contextRef="#ctx0" brushRef="#br0" timeOffset="-279">3671 1433 235 0,'0'0'237'0,"0"0"-74"0,0 0-3 15,0 0-33-15,0 0-14 16,0 0-45 0,70-86-14-16,-61 81-20 0,-3 2-19 15,-3 3 8-15,-3-2-12 16,7 2-10-16,14 0 17 16,3 8-17-16,3 22 13 15,-4 9-5-15,-14 1-7 16,-4 11 7-16,-5-2-9 15,0 6 3-15,0 2 0 16,0-4-2-16,0-4-1 16,0-10 0-16,0-9-9 15,0-11-39-15,0-11-61 16,-5-2-46-16,-4-6-41 0,9 0-149 16</inkml:trace>
  <inkml:trace contextRef="#ctx0" brushRef="#br0" timeOffset="-4202">816 1788 642 0,'0'0'179'15,"0"0"-53"-15,0 0 14 0,0 0-18 16,0 0-41-1,0 0-19-15,-137-63-2 16,137 43-21-16,0-5-10 0,0-5-14 16,0-4-10-16,0-1 2 15,23 3-7-15,25 3 0 16,4 8-3-16,-6 7-1 16,6 11 3-16,-1 3-6 15,7 0-16-15,0 25 8 16,-5 13-15-16,-11 7 4 15,-11 1 10-15,-22 7 7 16,-9-2 8-16,0-3 1 16,0-16 0-16,0-7-2 15,0-14 2-15,-3-5 0 16,3-6 1-16,-6 0 1 16,-1 0 7-16,4-23 1 0,3-7-8 15,0-14 5-15,19-8-4 16,39-8-3-16,6-2 1 15,4 3 2-15,-4 9-3 16,-25 14 0-16,-12 15 1 16,-11 12-1-16,-16 9 0 15,10 0-7-15,8 6-1 16,6 29-10-16,3 15 14 16,-11 10-1-16,-16 7 2 15,0 1-1-15,0-5-7 16,0-5-20-16,0-6-6 15,0-13-37-15,0-12-52 0,0-10-66 16,0-11-40-16,15-6-63 16</inkml:trace>
  <inkml:trace contextRef="#ctx0" brushRef="#br0" timeOffset="-3966">2018 1616 88 0,'0'0'326'16,"0"0"-171"-16,0 0-2 16,0 0-31-16,0 0-28 15,0 0-35-15,-39-21-26 0,39 21-12 16,2 0-13-16,54-5-7 16,26-1 18-16,27-3-17 15,23 1-4-15,-3 5-6 16,-13 3-86-16,-28 0-47 15,-45 0-73-15,-36 23-235 16</inkml:trace>
  <inkml:trace contextRef="#ctx0" brushRef="#br0" timeOffset="-1472">2412 1851 49 0,'0'0'392'0,"0"0"-305"15,0 0-32-15,0 0 17 0,0 0-21 16,0 0-7 0,0 0-3-16,-105-8-3 0,94 8 16 15,1 0 1-15,-1 0-7 16,8 0-19-16,-10 0-18 15,-2 8 2-15,6 0-13 16,2-3 0-16,1-2 0 16,1-3 2-16,5 0-2 15,0 0 2-15,0 0-2 16,0 0 9-16,0 0-6 16,0 0-3-16,0 0 15 15,0 0-14-15,0 0 2 16,0 0-1-16,0 0 2 15,-3 0-8-15,3 0-4 16,-7 0-7-16,7 3 9 0,-6-3-1 16,6 0 7-16,0 0 1 15,0 0 1-15,0 0-4 16,0 0-6-16,37 0 8 16,27 0-4-16,25 0 6 15,27-8-4-15,9-9-14 16,15 6-76-16,-5 0-31 15,-13 6-88-15,-24 5-194 16</inkml:trace>
  <inkml:trace contextRef="#ctx0" brushRef="#br0" timeOffset="1251">7946 1361 516 0,'0'0'260'0,"0"0"-85"16,0 0-13-16,0 0-32 16,0 0-48-16,0 0-8 15,-7-96-22-15,7 93-28 16,0 3 5-16,0 0-29 15,0 0 0-15,0 17-1 16,0 15 1-16,0 18 1 16,0 3-1-16,0 2 0 15,0 8-1-15,0-4 1 0,0 5-2 16,0-6-20 0,0-11-53-16,0-8 25 0,0-12-77 15,0-10-106-15,23-5-126 16</inkml:trace>
  <inkml:trace contextRef="#ctx0" brushRef="#br0" timeOffset="1687">8264 1564 358 0,'0'0'241'0,"0"0"-84"0,0 0-13 15,0 0-36-15,0 0-14 16,0 0-49-16,0 0-19 16,8-41-15-16,-8 41-11 15,0 17 0-15,0 13 0 16,0 3 5-16,0 3-1 16,0-3-4-16,0 0 0 15,16-5-1-15,26-8 1 16,2-5-6-16,7-9 5 15,2-6 2-15,-1 0 5 16,-1-3-3-16,-14-19 10 16,-10 0 46-16,-11-3 2 15,-7-5-5-15,-3 0-3 16,-6-3-19-16,0-1 3 0,-6 2-21 16,-33 1-10-16,-11 1 10 15,5 8-16-15,-2 6 0 16,4 7 0-16,7 9-7 15,0 0 2-15,-1 0-2 16,9 19-52-16,14 9-58 16,14 5-88-16,0-5-145 15</inkml:trace>
  <inkml:trace contextRef="#ctx0" brushRef="#br0" timeOffset="3118">5538 1664 347 0,'0'0'116'15,"0"0"-74"-15,0 0 64 16,0 0-54-16,0 0-22 15,0 0-17-15,-40 14-9 16,107-12 26-16,28 1 7 16,15-1 24-16,4 2-13 15,-5-2-25-15,-14-2 6 16,-16 0-14-16,-18 0-9 16,-11 0 8-16,-26 0-12 15,-9 0 3-15,-15 0 13 16,0 0 0-16,0 0 13 15,0 0-4-15,0-8-13 0,0-9 14 16,0 4-21-16,-24-4-3 16,-12 0 2-16,1 4-3 15,-1 2 3-15,2 3-6 16,7 2 0-16,5 4-5 16,7-2 5-16,15 4 0 15,0 0-2-15,0 0 1 16,0 0-4-16,6 0 4 15,52 0 1-15,18 0 6 16,13 6-5-16,-1 11-1 16,-17 0 0-16,-18 4 2 15,-29 1-7-15,-19 5 5 16,-5 9-1-16,0 6-8 16,-36 2-1-16,-38 5-43 15,-8-2-144-15,9-6-137 0</inkml:trace>
  <inkml:trace contextRef="#ctx0" brushRef="#br0" timeOffset="3667">9271 1389 470 0,'0'0'218'0,"0"0"-41"0,0 0-32 15,0 0-21-15,0 0-23 16,0 0-44-16,-2-105 2 16,2 105-32-16,0 0-19 15,0 0-8-15,0 0-1 16,0 33-5-16,0 14 0 16,0 11 12-16,0 2-4 15,0 1-2-15,0-1 0 16,0-3-5-16,0-4 1 15,0-9-52-15,0-5-53 0,2-15-89 16,6-1-156-16</inkml:trace>
  <inkml:trace contextRef="#ctx0" brushRef="#br0" timeOffset="3953">9792 1359 407 0,'0'0'216'0,"0"0"-72"16,0 0-21-16,0 0-17 0,0 0-26 16,0 0-51-16,15-36-28 15,-9 55 2-15,-3 18 0 16,2 11 0-16,2 6 2 15,2-3 0-15,4 7-1 16,-5-4-4-16,2 1-6 16,-4-1-52-16,-6-6-156 15,0-1-183-15</inkml:trace>
  <inkml:trace contextRef="#ctx0" brushRef="#br0" timeOffset="6611">10717 1600 319 0,'0'0'192'16,"0"0"-17"-16,0 0 7 15,0 0-49-15,0 0-32 0,0 0-18 16,0 0-37-16,-110 0 1 16,110 0-22-16,0 0-16 15,0-2-9-15,25-1-1 16,42-5 1-16,25 0 18 15,11-1-14-15,1-1-6 16,-15 1 2-16,-15 3 0 16,-23 1 11-16,-20 2-11 15,-12 3 0-15,-19 0 0 16,0 0 5-16,0-2 6 16,0-4-5-16,0-3-1 15,0-2 15-15,0-8-14 16,-29-2-6-16,-1-4 2 15,-1 0 2-15,4 0-2 0,-1 3-2 16,10 9 0-16,6 4 0 16,7 4 3-16,5 5-3 15,0 0 0-15,0 0-6 16,0 0 1-16,0 0-6 16,17 0 11-16,22 16-6 15,14 2 7-15,-1 0-1 16,12 1 0-16,0 3 2 15,-3 5 0-15,-15 4-2 16,-3-1 0-16,-16 0-3 16,-17-2 3-16,-10 3-5 15,-6-4-4-15,-68 3-19 16,-15-3-12-16,-2-1-72 0,-1-5-37 16,37-2-31-1,21-2-229-15</inkml:trace>
  <inkml:trace contextRef="#ctx0" brushRef="#br0" timeOffset="7160">12483 1276 488 0,'0'0'238'0,"0"0"-122"16,0 0-40-16,0 0-24 15,0 0-6-15,0 0-30 16,288-88-9-16,-230 88 4 16,-15 2-10-16,-6 23-1 15,-13 4 0-15,-19-5 3 16,-5 0 0-16,0-1-3 15,0-1 4-15,-27 0 15 16,-9-3-18-16,-1 3 7 16,0-3-8-16,18-8 2 15,14-3-2-15,5-2 0 0,0-6 0 16,0 0-1-16,0 0 2 16,31 2-1-16,4 4 5 15,2-4-4-15,-6 4 3 16,6 3-4-16,0 3 0 15,6 3-1-15,2 7 0 16,-2 0-1-16,-7 2 2 16,-7-1 0-16,-21-1-3 15,-8-1-1-15,0-4 4 16,-31-4 5-16,-41-1-3 16,-29-10 20-16,-9 2-14 15,-4-4-7-15,-8 0-2 16,25 0-20-16,17-14-54 15,28-3-74-15,22 0-63 0,30-4-232 16</inkml:trace>
  <inkml:trace contextRef="#ctx0" brushRef="#br0" timeOffset="9125">13681 682 384 0,'0'0'152'0,"0"0"-16"15,0 0-13-15,0 0-41 16,0 0 12-16,0 0-4 15,-42-41-36-15,-19 30-15 16,-34 2-19-16,-43 4 3 16,-26 2-21-16,-32 3-2 15,-18 0 7-15,-15 0-4 16,-12 0-3-16,-20 8 0 16,-2 2-4-16,13 2 4 15,3 3 0-15,2-7 2 16,1 0-6-16,-10-3 5 0,16-5-2 15,6 0 2-15,-4 0-1 16,1 0 6-16,-16 0-5 16,-8 0-2-16,-19 0 0 15,-23 0 1-15,-9 0 0 16,-6 0 4-16,14 0-2 16,14 0-1-16,10 0-1 15,-15 0 0-15,-22 0-2 16,-32 0-3-16,-14 19 5 15,-12 4 0-15,13-4 1 16,20-3-3-16,19 1 5 16,31-6-3-16,18 0 2 15,31-3 0-15,45 0 2 16,34 1-4-16,33-7 2 16,7 2-4-16,-12 1 2 0,-28 5-3 15,-33 7 3-15,-19 11-3 16,-9 1 1-16,12 2 2 15,34-4 0-15,36-5 4 16,31-8-4-16,37-6 0 16,15-4 1-16,12-4 4 15,9 0-1-15,10 0-4 16,11 0 2-16,1 0-2 16,-7 0 0-16,-7 0 0 15,-30 2-1-15,-14 3-3 0,-7-1 4 16,-2-2 0-1,14-2 2-15,20 0 2 0,24 0-4 16,11 0 0-16,10 0-1 16,-2 0 6-16,-8 0-9 15,-11 0 4-15,-5 0 0 16,0 0-8-16,0 2 8 16,15 4 0-16,-1 1-3 15,-1 3 7-15,10-5-10 16,3 1 6-16,3 2 0 15,-7 0-3-15,2 3 3 16,-11 0 0-16,-5 8 0 16,-16 3 5-16,-8 11-8 15,-14 2 3-15,1 2 0 16,6 1-2-16,15 1 3 0,13 5-1 16,18 11 0-16,6 5 2 15,0 6-5-15,6 12 3 16,41 1 0-16,9 7 3 15,7-1-1-15,1-4-2 16,-3 3 4-16,-6-4 2 16,-10-7 1-16,-2-7-7 15,-12-5 0-15,-10-8 6 16,-5-6-4-16,-11-9-2 16,-5-8 1-16,0-5 6 15,3-6-2-15,-3-8-5 16,0 0 0-16,7-6 3 0,2 3 0 15,4 1-3 1,11-1 0-16,27 1 3 0,35-4-1 16,46-2 0-16,38-3-1 15,41 0 13-15,19 0-14 16,5-3 0-16,6-6-2 16,-6 4 11-16,-12-3-7 15,-2 2-2-15,-8 1 0 16,14 2 0-16,23 0 0 15,31-2 0-15,28 1-2 16,27-8 2-16,16 3-3 16,18-2-5-16,26 3-6 15,17 0 10-15,5 0 1 0,-20-7 3 16,-35 7 2 0,-24-3 1-16,-27 9-4 0,-3-1 1 15,0 0 0-15,-10 3-2 16,-6-2-1-16,-5-4 0 15,-7-5-12-15,-12 0-4 16,-17-6 5-16,-9 4 7 16,-11 2 5-16,-15-1-1 15,-18 4 2-15,-17 2 0 16,-13 4 0-16,-23-1 1 16,-6 1 3-16,2 2-3 15,10-3 0-15,22 0 0 16,6 0 0-16,16 1 0 15,-3-1 0-15,-11-2 0 0,3 1-2 16,-2 4 2-16,4-2 0 16,1 2 0-16,2 0 2 15,-13-3-4-15,-15 3 2 16,-6 0 0-16,-9-2-1 16,-6-2 1-16,-10 3-3 15,-9 1-2-15,-18 0-17 16,-22 0 8-16,-14 0-3 15,-20 0 3-15,-17 0 12 16,-9 0-1-16,-7 0 3 16,-9 0 1-16,-3-3 2 15,15-6 1-15,-2-2 2 16,5-5-4-16,3-3 4 0,-3-6-6 16,-5-3 5-16,-3-5 9 15,-5-11-5-15,-2-8 6 16,-6-11 5-16,0-12 6 15,0-7-7-15,0-4-16 16,-6 4 9-16,1 4 7 16,5 5-12-16,0 4 3 15,11-5-7-15,20-1 3 16,-7-1 7-16,4-4-11 16,-13 6 3-16,0 4 6 15,-9 8-8-15,-6 9 1 16,0 3-3-16,0 12 1 0,0 8 4 15,0 5-6 1,-27 6 0-16,-10 0 0 0,-8 2-4 16,-23 1-3-16,-20 2-2 15,-13 2 9-15,-12 8-6 16,-25 1 6-16,-8 3-5 16,-25 0 3-16,-28 0-96 15,-17 16-95-15,-1 11-197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8:58.1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201 220 436 0,'0'0'179'0,"0"0"-62"16,0 0 31-16,0 0-54 15,0 0-10-15,0 0-26 16,0-38-35-16,0 38-12 16,-19 3-11-16,-16 24 0 15,-15 14 11-15,10 6-9 16,4 0-2-16,17 0 2 16,19-7 1-16,0-4 3 15,0-8-6-15,19-9 2 16,12-7 5-16,11-10-2 15,11-2-4-15,-2 0 12 0,17-6-13 16,4-18 12 0,-4-7-12-16,-4 1 0 0,-6 0 8 15,-13 3-5-15,-16 10-3 16,-11 9 0-16,-6 3 4 16,-12 5-13-16,7 0 3 15,-5 0-8-15,10 10 8 16,-8 6 0-16,2 0 5 15,-1-7 1-15,-5-3-3 16,6-6-3-16,-2 0 6 16,2 0 0-16,-6 0 14 15,0 0-11-15,0 0 12 16,0-6-13-16,0-7 2 16,-21 0 9-16,-1 1-13 0,1 4 0 15,3 5 1-15,-3 3-1 16,-8 0-3-16,5 0 1 15,-10 20 2-15,10 9-9 16,8 5 9-16,11-2-2 16,5-4 1-16,0-6-2 15,8-6-4-15,26-8-2 16,-10-4 9-16,-2-4-2 16,6 0 5-16,-4-6-3 15,-3-16 8-15,1-5-8 16,-15-7 4-16,-7-5 1 15,0 2-3-15,0-2 21 16,-13 9-16-16,-8 8 7 0,-1 8-6 16,4 9-6-16,-10 5-4 15,-8 0-2-15,-1 13 3 16,0 25-5-16,16 9 6 16,21 0 0-16,0-3-2 15,21-5 4-15,38-15-1 16,14-13-1-16,9-7 1 15,4-4 13-15,3 0-13 16,-7-23 0-16,-15-1 5 16,-18-5-1-16,-25-1 0 15,-8-2 1-15,-10-1-2 16,-6 5 25-16,0 7-25 0,0 10 5 16,0 7 9-1,0 4-17-15,0 0-1 0,-16 6-13 16,-5 24 13-16,-1 7-4 15,1-2 4-15,18-2 0 16,3-5-2-16,0-7 9 16,0-7-11-16,3-3 4 15,31-11 0-15,6 0 4 16,8 0-4-16,-1-5 0 16,4-17 1-16,-14-1 5 15,-3 2-5-15,-10-4-1 16,-9 3 0-16,-3 8 1 15,-8 4-1-15,-4 10-2 0,11 0 2 16,-3 0-21 0,-6 7 20-16,10 15-5 0,-8 1 6 15,2-7-10-15,-1-3 7 16,1-4-8-16,-2-3-7 16,-4-6-13-16,6 0 28 15,0 0 0-15,3 0 3 16,6-4 8-16,0-12-8 15,6-4 0-15,1 4-1 16,-7 0 9-16,1 2-9 16,-3 9 1-16,-10 5 0 15,-3 0-9-15,5 0 6 16,-5 0-6-16,13 0 6 16,-5 19-2-16,-2-6 0 15,4-2 5-15,3-3-20 16,-10-2 16-16,2-6-4 0,1 0 8 15,-2 0 3-15,8 0 1 16,-2 0 6-16,11-16-10 16,-7-9 2-16,14-8 4 15,-4-6 2-15,-5-7-1 16,-9-6 35-16,-10-6-7 16,0 2 4-16,0 10-8 15,0 13-9-15,0 11 14 16,-7 13-15-16,7 9-13 15,0 0-8-15,-3 0-11 16,-3 23 3-16,-7 21-4 0,11 11 12 16,2 5 0-16,0-2 0 15,0-6 0-15,0-8-2 16,2-6-36-16,27-10-27 16,6-9-76-16,9-13-54 15,-4-6-65-15,-5 0-286 16</inkml:trace>
  <inkml:trace contextRef="#ctx0" brushRef="#br0" timeOffset="156">1771 226 415 0,'0'0'166'0,"0"0"-43"16,0 0-6-16,0 0-1 0,0 0-51 16,0 0-63-1,-11-33-3-15,111 33 1 0,32 0-7 16,2 0-109-16,-11 0-58 15,-35 0-103-15</inkml:trace>
  <inkml:trace contextRef="#ctx0" brushRef="#br0" timeOffset="341">2395 187 383 0,'0'0'207'0,"0"0"-113"16,0 0-1-16,0 0-25 15,0 0-42-15,0 0-14 16,113-32-12-16,-46 20 14 16,-2 1-13-16,-20 0-2 0,-11 3-31 15,-25 0-147-15,-9-3-75 16</inkml:trace>
  <inkml:trace contextRef="#ctx0" brushRef="#br0" timeOffset="534">2395 187 357 0,'193'-187'225'16,"-199"187"-81"-16,6 0-7 15,0 0-72-15,0 0-63 0,0 21 5 16,0 16-7 0,0 1 20-16,0 4-17 15,0-1 7-15,0-2-2 0,0-7-7 16,0-4 1-16,0-6-2 15,0-8-170-15,0-8-281 16</inkml:trace>
  <inkml:trace contextRef="#ctx0" brushRef="#br0" timeOffset="732">2844 83 458 0,'0'0'199'0,"0"0"-98"16,0 0-31-16,0 0-25 0,0 0-41 16,0 0 0-1,162-17-3-15,-101 17-1 0,4 0-30 16,-23 0-108-16,-23-2-44 16,-19 2-44-16</inkml:trace>
  <inkml:trace contextRef="#ctx0" brushRef="#br0" timeOffset="886">2844 83 260 0,'209'-58'117'16,"-225"54"4"-16,10 4 40 15,2 0-52-15,-7 0-50 16,1 0-35-16,-2 29-16 0,3 6 5 16,0 12-2-16,9 3-6 15,0 5 4-15,0-6-9 16,0-5-211-16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9:02.9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281 405 635 0,'0'0'185'15,"0"0"-54"-15,0 0-35 0,0 0-31 16,0 0-42-16,0 0-7 15,124-39-16-15,-101 43 0 16,-9 15-7-16,-14 6 7 16,0 5 0-16,0 5-2 15,-27 4 4-15,-7-3 3 16,13-6-5-16,8-8 4 16,13-3 11-16,0-5-10 15,0-6 5-15,0 0 7 16,34-2-8-16,34-6 48 0,26 0-27 15,19 0-27-15,9-19 7 16,-8-9-10-16,-25 1-47 16,-17-6-59-16,-22 3-59 15,-35-1-74-15,-15 1-334 16</inkml:trace>
  <inkml:trace contextRef="#ctx0" brushRef="#br0" timeOffset="376">955 142 328 0,'0'0'140'16,"0"0"17"-16,0 0-35 16,0 0-33-16,-286-133-15 15,212 129-6-15,-5 4-30 0,-9 0-34 16,-7 17 18 0,6 28-20-16,9 13 14 0,7 13 8 15,27 6-17-15,17 11 7 16,13 8-14-16,16 9 0 15,0 5 12 1,9-8-7-16,54-13-5 0,21-19 0 16,10-20 5-16,10-23-3 15,13-18 0-15,17-9-2 16,34-15 32-16,14-34 26 16,3-16 18-16,-14-13-11 15,-33-2-8-15,-48-8-1 16,-40-2-36-16,-50-7 2 15,-16 1-9-15,-100 8-13 16,-55 11-1-16,-39 23-5 0,-14 20-40 16,7 29-20-16,16 5-91 15,21 24-158-15,17 23-324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9:05.6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573 412 402 0,'0'0'315'0,"0"0"-185"16,0 0-10-16,0 0 18 16,0 0-44-16,0 0-27 15,-90-74-3-15,85 68-15 16,5 1 10-16,0-1-9 15,0 3-14-15,0 3 10 16,0-3-24-16,0 3-13 16,0 0 7-16,0 0-11 15,0 0-5-15,0-2 0 16,0 2 6-16,0 0-7 0,0 0 1 16,0 0 0-16,0 0 3 15,0 0 0-15,0 0-3 16,0 0 0-16,0 0 3 15,0 0-12-15,0 0 9 16,29 0-3-16,15 0-7 16,15 0 6-16,-14 0 2 15,-3 5-1-15,-10 15-14 16,-18 4 15-16,-7 7-16 16,-7 1 11-16,0 4 1 15,-13 0-4-15,-27-3 10 16,-2-5 0-16,11-12 3 15,17-2-2-15,6-8-1 0,8-4 0 16,0-2-4-16,0 0 6 16,0 0-4-16,10 0 2 15,41 0-8-15,20 0 5 16,3-11-7-16,8-8-10 16,6-8-18-16,-14-4-38 15,-10 1-13-15,-9-4-4 16,-13 7-24-16,-10-3-12 15,-11 5 1-15,-16 1 1 16,-5-4 16-16,0 1 76 16,0-4 35-16,-14-5 7 15,-35 1 40-15,-12-1 32 0,-6 1 2 16,-7 1-10 0,4 7 9-16,3 5-24 0,-1 8 22 15,-4 9-17-15,-8 5-29 16,-9 0 5-16,1 5-22 15,-1 25 13-15,7 14-1 16,2 11-9-16,6 11-6 16,8 14-3-16,13 11-2 15,35 10 14-15,18 7-20 16,21-1-1-16,68-5 3 16,21-14 0-16,21-19-1 15,1-20-2-15,14-22 0 16,16-23-1-16,28-4 8 15,27-34-5-15,0-18 15 0,-25-14 24 16,-39-11 19-16,-46-13-13 16,-28-19-16-16,-42-6 21 15,-37 3-36-15,-9 8-8 16,-107 19-6-16,-40 21 6 16,-42 14-12-16,-1 20 4 15,25 14 0-15,42 16-13 16,34 0-6-16,25 30-58 15,9 16-53-15,11 15-78 16,24 2-164-16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9:08.4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752 420 448 0,'0'0'175'16,"0"0"-72"-16,0 0 33 0,0 0-6 16,0 0-9-1,0 0-22-15,-161-43-21 0,161 43-24 16,0 0-40-16,0-1 9 15,0 1 7-15,0 0-15 16,0-3 14-16,0 3-17 16,0-3-1-16,11 0 6 15,7 1-15-15,16-1-2 16,6 0 0-16,10 3 5 16,-5 0-9-16,8 0 4 15,-2 0 0-15,-9 8-6 16,-11 11 3-16,-15 7 1 0,-16 3 0 15,0 7 1-15,-34 3-1 16,-37-4 2-16,4-1 0 16,9-13 5-1,19-10-4-15,17-2-1 0,17-6 0 16,5-3 4-16,0 0-8 16,0 0 4-16,0 0 0 15,0 0-8-15,0 0 2 16,27 0-6-16,7 0 11 15,14 5 1-15,4 2-5 16,-6 3 5-16,3 0 0 16,-9 7-8-16,-8-3 5 15,-9 5 2-15,-20-3-2 16,-3 4 3-16,0-1-3 16,-16 1 3-16,-36-4 0 0,1-5 3 15,-14-8-3-15,14-3-1 16,4 0-29-16,4 0-44 15,14 0-30-15,13-11-62 16,16-11-39-16,0-11-10 16,37-17 34-16,45-9-209 15</inkml:trace>
  <inkml:trace contextRef="#ctx0" brushRef="#br0" timeOffset="453">1180 127 365 0,'0'0'174'15,"0"0"-50"-15,0 0-8 0,0 0-6 16,-299-121-2-16,257 118-40 16,-5 3-10-16,-11 14-33 15,-25 33-19-15,-12 19 31 16,-5 14-3-16,-4 16 7 16,15 6 2-16,7 10-25 15,8 8-4-15,16 2-9 16,28 5-1-16,17 5 1 15,13-9-5-15,22-17 0 16,46-24 0-16,20-30 4 16,7-19-2-16,5-20 0 15,11-13-1-15,8 0 24 16,21-30 20-16,19-25-5 0,3-19-5 16,3-22-7-16,-12-14 11 15,-28-3-3-15,-24 1-5 16,-40 10 9-16,-40 5-32 15,-21 6 4-15,-14 6 4 16,-73 3-15-16,-10 2 6 16,-20 8-7-16,-2 9 0 15,0 14-6-15,3 13 4 16,7 19-7-16,14 17-5 16,13 0-30-16,2 31-5 15,18 29-34-15,14 20-42 16,11 11-77-16,16 1-195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51:11.4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22 993 0,'0'0'137'0,"0"0"-1"0,0 0-27 16,0 0-13-16,0 0-57 15,0 0-31-15,0-24 1 16,0 37-9-16,0 20 0 15,0 11-2-15,0 6 6 16,0 5-1-16,0 0-3 16,0 0 2-16,0 2-7 15,0-2-38-15,0-2-71 0,0-4-121 16,0-8-354-16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51:11.8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89 460 0,'0'0'387'0,"0"0"-250"15,0 0-4-15,0 0-47 0,0 0-42 16,0 0-37-1,7-20-1-15,-7 42-6 0,0 11 1 16,0 3 1-16,0 3 3 16,0-1-5-16,11 0 0 15,44-5-1-15,19-7 6 16,5-13 3-16,-12-10-6 16,-9-3 13-1,-5 0 42-15,-17-22-4 0,1-11 3 16,-10-6-13-16,-11-2-24 15,-16-3 5-15,0 6-12 16,0 2-10-16,-50 3 3 16,-1 7-5-16,-4 5 0 0,5 7-1 15,5 11-13 1,11 3-18-16,4 0-60 0,15 11-84 16,15 14-146-16,5 3-262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51:12.1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0 254 764 0,'0'0'166'0,"0"0"-2"16,0 0-45-16,0 0-39 0,0 0-60 15,0 0-16-15,0-17-8 16,0 51 3-16,0 10 1 16,0 4 0-16,0 0 0 15,0-1-32-15,0-3-93 16,0-5-102-16,3-12-198 16</inkml:trace>
  <inkml:trace contextRef="#ctx0" brushRef="#br0" timeOffset="208">611 249 479 0,'0'0'180'0,"0"0"-101"16,0 0 8-16,0 0-35 15,0 0-19-15,0 0 49 16,-101 123-41-16,77-70-24 15,8 0-1-15,5-2-16 16,11-4-7-16,0 0-128 16,27-8-139-16,28-12-371 15</inkml:trace>
  <inkml:trace contextRef="#ctx0" brushRef="#br0" timeOffset="846">626 92 383 0,'0'0'180'0,"0"0"-62"0,0 0 18 15,0 0-44-15,0 0-22 16,0 0 1-16,-167-41-32 15,130 41-3-15,-5 0-9 16,-5 14-23-16,4 13 3 16,4 12-7-16,2 8 0 15,16 5 6-15,5 8-3 16,5 3-3-16,11 7 0 16,0-5 2-16,0-1-2 15,0-7 0-15,15-7 0 16,21-12-2-16,8-8-15 0,-2-10 13 15,3-6 2-15,14-9 2 16,-1-5 8-16,3 0-2 16,9 0 2-16,3-25 20 15,0-10 26-15,-2-12 10 16,-7-5-2-16,-11-14-19 16,-17-9 9-16,-14-8-23 15,-22-2-2-15,0 3-5 16,-22 9-19-16,-36 17 7 15,-10 14-10-15,10 15 6 0,0 13-12 16,7 14 6 0,-11 0-67-16,-8 14-94 15,2 25-121-15,-4 7-270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51:13.9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 20 941 0,'0'0'172'16,"0"0"-58"-16,0 0-2 15,0 0-24-15,0 0-42 16,0 0-7-16,0 0-25 16,0-22-6-16,0 22 10 15,0 0-15-15,0 16-1 16,0 7 4-16,0 9-4 0,0 10 11 16,0 1-13-1,0 7 0-15,0 3 4 0,0-6-1 16,0-3-3-16,0-6 0 15,0-6-42-15,0-7-34 16,0-5-73-16,25-6-103 16,11-6-118-16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51:14.3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48 273 454 0,'0'0'286'0,"0"0"-148"16,0 0-6-16,0 0-10 15,0 0-39-15,0 0-40 16,-12-52-7-16,12 52-28 16,-3 0-6-16,3 0-2 15,-13 2-2-15,7 20 2 16,-4 6 0-16,10 5 2 15,0-3-7-15,0 0 5 16,10-5 0-16,33-9-4 16,15 1 9-16,3-12-5 15,10-5 10-15,-10 0 1 16,3 0 29-16,-12-19-6 16,-15-6 2-16,-13 1 6 0,-11-1-25 15,-13-5 12 1,0 2-2-16,-23 1-26 0,-22 2 0 15,2 9-1-15,1 7-6 16,5 7-1-16,6 2-71 16,16 0-49-16,15 13-65 15,9 4-149-15,92-9-340 16</inkml:trace>
  <inkml:trace contextRef="#ctx0" brushRef="#br0" timeOffset="214">1233 138 729 0,'0'0'181'0,"0"0"-30"15,0 0-13-15,0 0-32 0,0 0-64 16,0 0-36-16,0 42 28 16,-15 4-1-16,-6 3-6 15,-4-2-14-15,-1-3-12 16,-6-8-2-16,11-5-21 15,11-6-86-15,10-9-121 16,16-8-175-16</inkml:trace>
  <inkml:trace contextRef="#ctx0" brushRef="#br0" timeOffset="4109">1387 149 179 0,'0'0'503'0,"0"0"-437"0,0 0 10 15,0 0 22-15,0 0 5 16,0 0-12-16,0 0-23 16,-122-134-27-16,106 130 8 15,-5 4-32-15,2 0-5 16,-9 0-1-16,-2 0-8 16,-12 0 2-16,-1 17-5 15,-4 2 3-15,2 4 2 16,-10 4-5-16,2 6 0 15,2 7 0-15,12 5 5 16,-4 5-5-16,6 2 0 16,16 3 0-16,11 0-1 0,10-3 1 15,0-8 0-15,0 0-3 16,24-11 9-16,13-3-6 16,13-2 0-16,-5-9 0 15,7-5 6-15,7-9-2 16,-8-5-4-16,14 0 15 15,-14 0-3-15,10-5 37 16,7-16-15-16,-4-16-16 16,2-4 25-16,-13-12-31 15,-1-7 4-15,-19-6 2 16,-11-2-17-16,-22 1 19 16,0 10-20-16,0 10 1 15,-37 8 6-15,-18 17-7 0,3 6 0 16,-9 8-1-16,-3 8 0 15,-4 0-12-15,-4 0 6 16,-2 30-80-16,-5 11-58 16,11 9-173-16,1-1-360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5:58.5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90 27 100 0,'0'0'451'0,"0"0"-309"16,0 0-13-16,0 0-8 16,0 0 5-16,0 0-62 15,7-27-17-15,-5 27-14 16,-2 0-13-16,0 0 16 16,0 0-25-16,0 0-10 15,0 0 13-15,0 0-14 16,0 0-1-16,0 0 0 15,0 21 1-15,0 13-1 0,0 7 1 16,0 3 0 0,0 2-1-16,-15 5 2 0,-6-7-1 15,-1-1 0-15,7-7 6 16,6-9-4-16,-1-8-2 16,10-4-9-16,0-7-3 15,0 0-106-15,0-8-53 16,0 0-122-16,47 0-404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51:19.6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124 118 565 0,'0'0'328'0,"0"0"-135"16,0 0-19-16,0 0-55 16,0 0-32-16,0 0-3 0,27-99-49 15,-27 99-17 1,0 0 6-16,0 0-24 0,0 8 6 15,0 28-6-15,0 19 5 16,-8 19 4-16,-26 12-9 16,4-1 0-16,2-3 2 15,9-10 4-15,4-17-6 16,9-11 0-16,6-14 0 16,0-13-6-16,-6-6 2 15,6-6-32-15,-5-2-17 16,5-3-48-16,0 0-37 15,11-3-100-15,41-24-33 0,6-1-43 16</inkml:trace>
  <inkml:trace contextRef="#ctx0" brushRef="#br0" timeOffset="428">579 364 248 0,'0'0'338'0,"0"0"-182"15,0 0-62-15,0 0 30 16,0 0-29-16,0 0-17 16,22-20-24-16,-22 20-33 15,0 0 7-15,0 0-23 16,0 8 0-16,7 20 13 0,14 4-17 16,-13 4 8-1,5 0-6-15,1-3 6 0,2-5-8 16,5-7-1-1,5-3 0-15,9-11 15 0,-1-4-15 16,0-3 10-16,14 0 27 16,-4-3 9-16,7-24 19 15,-4-7-22-15,-11-6-12 16,-14-7 27-16,-16 0-35 16,-6 3-2-16,0 5 2 15,-34 6-16-15,-21 5 15 16,-25 3-22-16,-5 8 1 15,9 5 3-15,12 9-4 16,11 3-1-16,24 0 0 0,0 5-23 16,5 29 0-1,-7 12-68-15,-6 9-50 0,2-2-160 16,16-12-423-16</inkml:trace>
  <inkml:trace contextRef="#ctx0" brushRef="#br0" timeOffset="3421">1285 159 362 0,'0'0'151'15,"0"0"-57"-15,0 0-60 16,0 0 25-16,0 0 36 15,0 0-48-15,0 0-19 0,-127-126 2 16,93 120-17 0,-19 4 30-16,2-4-16 0,-17 2 15 15,4 3 1-15,3 1-23 16,3 0 7-16,11 0-10 16,5 0-17-16,12 0 8 15,-7 19-8-15,-5 14-3 16,-2 11-2-1,-7 8 10-15,5 1-3 0,-3 2-2 16,4-6 3-16,8-4 0 16,15 1-3-16,12-2-3 15,10 0-4-15,0-3 9 16,0-3-2-16,32-2 5 16,13-3 0-16,5-3 4 15,8-2-9-15,-13-6 0 0,0-6 2 16,5-4 3-16,-5-7-5 15,5-5 7-15,-5 0-5 16,1 0 16-16,12-21-16 16,10-7-2-16,1-6 8 15,-1-7-5-15,-9 2 9 16,-20-4 4-16,4-4-16 16,-16 0 23-16,-17-2-14 15,-10-4 7-15,0 4 15 16,0 2-19-16,-26 9-5 15,-7 5-7-15,2 8 5 16,-6 5-14-16,1 7 4 0,-10 5-22 16,-12 8-76-16,6 0-56 15,1 19-45-15,-2 11-162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51:26.4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58 121 541 0,'0'0'151'0,"0"0"-63"16,0 0-11-16,0 0 59 16,0 0-13-16,0 0-14 0,0 0-55 15,-21-53-15-15,21 53 3 16,-6 0-18-16,6 0 3 15,-3 3-11-15,3 25-9 16,0 10 15-16,0 9-13 16,0 8-4-16,0 0 4 15,0 0-9-15,0 0 3 16,19-3-1-16,-2-8 0 16,1-3-1-16,1-11-1 15,-17-7-15-15,-2-7-38 16,0-2-72-16,0-3-70 15,-21-8-53-15,-14-3-24 0,-12 0-250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54:46.43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74 4 81 0,'0'0'567'16,"0"0"-405"-16,0 0-40 0,0 0-6 15,0 0 1-15,0 0-56 16,0 0-21-16,-16-22 26 15,16 22-39-15,0 0 7 16,0 0-7-16,0 0-26 16,0 0 9-16,0 0-10 15,-6 28 0-15,-9 22-9 16,-6 16 14-16,9 5-5 16,12 0 0-16,0-2 6 15,0-11-2-15,6-5-4 16,15-7 0-16,-5-16-5 0,-5-5-38 15,-8-6-56 1,-3-8-101-16,0-3-59 0,0-4-118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54:46.9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 89 250 0,'0'0'176'0,"0"0"-43"16,0 0-21-16,0 0-6 15,0 0-59-15,0 0-26 16,0-88 18-16,0 88-25 16,0 0-9-16,0 0-5 15,24 0 0-15,4 14 2 16,-4 13 1-16,-5 3-5 15,-17 3 2-15,-2 6 0 0,0-3 13 16,-8 9-12-16,-36-16-1 16,9-4 7-16,3-9-5 15,20-8 2-15,9-8-4 16,3 0 4-16,0 0 4 16,0 0-8-16,0 0-3 15,52 0-6-15,46 0 4 16,45-19-10-16,19 0 7 15,-12 8-137-15,-28 5-43 16,-54 6-147-16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54:47.5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40 270 318 0,'0'0'160'0,"0"0"-17"16,0 0-24-16,0 0-30 16,0 0-8-16,0 0-30 15,0-72 1-15,0 70-14 16,0 2-27-16,0 0 26 15,0 0-37-15,0 0 1 16,-7 0-1-16,2 17-24 16,-4 15 24-16,-4 10 0 0,11 2 2 15,2-9-1-15,0 1 0 16,0-11-1-16,15-9 0 16,22-5-4-16,8-11-1 15,13 0 5-15,9-5 0 16,1-22 18-16,-10-1-13 15,-22 0-5-15,-14 1 23 16,-16-1-8-16,-6 4 41 16,0 1-27-16,0 10-18 15,0 7 23-15,0 6-33 16,-6 0-1-16,-16 7 0 16,0 36 3-16,8 12-5 15,-1 8 2-15,9-3 0 16,6 0-2-16,0 1 5 15,0-14-3-15,33 0 0 0,-2-6-36 16,-1-11-81-16,1-5-199 16,-4-13-307-16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21.1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202 328 325 0,'0'0'158'0,"0"0"-26"0,0 0-8 0,0 0-20 0,0 0-14 0,-63-145-13 0,46 133-5 0,3 4 0 16,0 5-26-1,9 3-15-15,0 0-14 0,-7 0-13 16,-4 5-2-16,-6 33-1 16,3 11 2-16,6 4-1 15,13 5-2 1,0-6-1-16,7-7 0 15,53-5 0 329,10-14 1-344,6-6 3 0,7-14-3 0,-14-6 1 0,-8 0 1 0,-7-14 0 0,-16-15 2 0,-13-8-1 0,3-10 0 0,-11-10 0 0,-10-8-3 0,-7 0 3 0,0 1-1 0,0 16-1 0,-29 14-1 0,-10 14-1 0,1 8 0 0,1 12-4 0,5 0-21 0,4 8-47 0,6 27-87 16,22 11-86-16,0 2-102 0</inkml:trace>
  <inkml:trace contextRef="#ctx0" brushRef="#br0" timeOffset="352">911 211 344 0,'0'0'159'0,"0"0"-38"0,0 0-4 0,0 0-31 0,0 0-32 0,0 0-32 0,-38-46-22 0,24 78-1 0,5 14 1 0,9 6 3 0,0 5-3 0,9-6 0 15,37-8 0-15,14-14 0 16,1-15 2-16,2-11 1 16,-2-3 5-16,8 0 1 31,-12-26 9 219,-10-5 21-250,-8-12 12 0,-11-9-16 0,-24-6 12 0,-4 2-14 0,0-1-13 0,-10 14-8 0,-40 9-4 0,-8 14-8 0,-2 11 1 0,5 9-2 0,11 0-5 0,13 9-16 0,15 30-120 0,16 7-41 0,0 3-93 0,41-9-237 16</inkml:trace>
  <inkml:trace contextRef="#ctx0" brushRef="#br0" timeOffset="6853">1673 106 358 0,'0'0'110'0,"0"0"26"0,0 0-22 16,0 0-15-16,0 0-18 16,0 0-30-16,0 0 5 15,0-106-27-15,0 106-29 16,0 0 0-16,0 0-7 16,0 18 7-16,0 12 3 15,0 4-2-15,0 7 1 16,0 1 0-16,0-1 0 15,16-7-1-15,16-5 1 16,-1-12 1-16,2-6 1 0,-11-11-3 16,6 0 6-16,4 0 2 15,-10-15 0-15,6-13-1 16,-17-6 11-16,-11-6 24 16,0-3-12-16,0 6-10 15,-30 3-4 1,-23 11-17-16,12 5-2 0,-3 11 0 15,5 3 0-15,7 4-9 16,-6 0-46-16,4 15-112 16,7 10-108-1,21 1-274-15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30.38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87 576 0,'0'0'139'0,"0"0"-7"0,0 0-13 0,0 0-4 0,0 0-5 0,0 0-27 0,0 0-17 15,28-87-11-15,-28 87-20 16,3 0-13 0,-3 0-3-16,0 0-7 0,0 0-9 15,0 11-3 1,0 24 1-16,0 11 3 0,0 11-1 0,0 6 3 16,0 5-6-1,0-2 0-15,7-3 2 16,-7 4-2 62,0-3-19-47,0-7-159-31,-29-2-323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31.48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69 147 498 0,'0'0'146'16,"0"0"-14"-16,0 0-17 0,0 0-4 0,0 0-49 0,0 0-23 0,0-30-14 0,0 30-25 0,-10 15 5 0,-13 20-5 0,1 7 3 15,16 5-2-15,6 1 1 16,0-2 1-16,0-5-2 16,31-14 0-1,14-3 0-15,0-16 0 16,-8-8 1-16,6 0 13 15,7 0-5 1,-6-32 3-16,5-10-5 16,-12-4 5-16,-11-8 17 0,-14-3 8 0,-12-1-10 15,0 4-19-15,0 8-6 16,-47 12-3 46,-14 17-3-30,-12 11-16-32,9 6-7 15,4 14-27 1,7 32-63 0,31 7-122 62,22 3-143-78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31.6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74 107 501 0,'0'0'155'0,"0"0"-56"0,0 0-15 0,0 0-21 0,0 0-46 0,0 0-17 0,-44 3 0 0,28 34 0 0,2 6 3 0,14 3-1 0,0 2-1 0,14-5 1 0,33-9-2 0,7-8 2 0,-10-11 2 0,-5-15 2 15,-1 0 3-15,-6-9 22 16,-4-26 47-16,-5-7-6 0,-13-6-8 16,-10-5-16-16,0 0-16 15,0-2-7 32,0 13-16-47,-27 10-3 0,-1 12-6 0,3 11-6 0,-10 9-12 0,10 0-13 0,-5 18-67 16,25 25-57-16,5-4-47 15,28-1-218 17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32.0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 0 219 0,'0'0'424'0,"0"0"-295"0,0 0-21 0,0 0 15 0,0 0-76 0,0 0-47 16,0 0 5-16,20 34-5 16,-20 9 25-16,0 6 0 15,0-3-10-15,0-1-4 16,0-2-8-16,0-6 0 15,0-6-3-15,-11-5-3 0,2-6-115 16,2-8-175-16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5:59.03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0 112 407 0,'0'0'96'16,"0"0"-54"-16,0 0 33 16,0 0 8-16,0 0-48 15,0 0-9-15,296-2 1 16,-232-2-10-16,-12-1 12 15,-7 2-21-15,-8 0-7 16,-10 0 15-16,-11 1-14 0,-16-1-1 16,0 0 11-16,0 1-8 15,0-5 33-15,0-5-28 16,-16-1-5-16,-14 1 16 16,4-2-18-16,3 3 11 15,14 6 18-15,9-1-4 16,-5 4 5-16,5 2-20 15,0-4-12-15,0 4 1 16,0 0-1-16,0 0-4 16,29 0-2-16,24 6 12 15,5 11-2-15,0-1-4 16,6 4 0-16,-12 0 7 16,-6 0-3-16,-15-1-4 15,-17 4 0-15,-14 1 2 0,0 4-8 16,-61 7 2-16,-21 1-142 15,-13-5-125-15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32.3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 38 574 0,'0'0'126'0,"0"0"-101"0,0 0-9 0,0 0-10 0,0 0 31 0,-16 54-23 0,16-25 0 0,24 3-1 0,20-4 0 16,16-5-1-16,-7-6-5 15,11-6 9-15,-4-7 20 0,-5-4 12 16,-11 0 17-16,-12 0 2 16,-10-21 16-1,-13-11 2-15,-9-4-16 16,0-4-16-16,0 5-11 0,-25 4-17 16,-29 8-10-1,1 9-15-15,-8 11-2 0,7 3-11 16,1 6-77-16,14 31-121 15,17-1-147-15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33.9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146 110 572 0,'0'0'155'0,"0"0"-42"0,0 0-17 16,0 0-14-16,0 0-61 0,0 0-19 0,0 0-2 0,-137 58 1 16,128-10 2-16,9 3-1 0,0-4-1 15,0-8-1-15,0-7 0 16,31-6 2-16,8-15-4 16,6-5 4-16,8-6 3 15,2 0 11-15,-5-6-6 16,-12-17 23-1,-5-5 27-15,-11-4 12 47,-13-5-11-47,-2-4-25 16,-7 2-3 0,0-4-14-16,-16-4-14 15,-28 8-3-15,-5 2 0 47,5 9-2-31,-1 10-9-1,7 12-22 1,7 6-28 31,8 0-38 0,8 35-35-47,15 22-24 15,0 5-100-15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33.9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 39 403 0,'0'0'231'0,"0"0"-85"0,0 0-8 0,0 0-16 0,0 0-49 0,0 0-46 0,-16-39-23 0,16 39-4 0,0 28 0 0,0 12 10 0,0 6-6 0,0 0 0 0,0 2-1 0,0 1-3 0,0-3-69 0,0-4-202 0,0-1-255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34.6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94 115 409 0,'0'0'151'0,"0"0"-47"0,0 0 7 0,0 0-36 0,0 0-23 0,0 0-35 0,0 0-17 0,0 0-1 15,-67-4-1-15,52 45 2 16,5 10 0-16,10-2 1 16,0-6-1-16,0-9 0 15,10-11-1-15,34-9 1 16,-3-9 1-16,4-5 4 15,-7 0 0 1,0-2 5-16,0-22-2 0,-7-6 10 16,-8-4 58 15,-7-7-19-31,-10-7-16 16,-6-4-5-16,0 1-18 78,-15 8-17-63,-40 17-1 1,1 12-17 0,4 14-4 30,8 0-54 1,13 5-75-31,29 27-95-16,0 6-325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34.98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22 126 318 0,'0'0'305'0,"0"0"-197"0,0 0-2 0,0 0-15 0,0-24-59 0,0 24-32 0,0 9-12 0,-3 25 12 0,-10 15 4 0,13 3 0 0,0-1-1 0,0-8-1 0,13-5 1 0,28-16-3 0,3-5 0 0,8-11 5 0,1-6 1 0,5 0 2 0,-1-9 31 0,0-19 53 0,-6-9-10 16,-19-4-6 0,-10-7-12-16,-16-6-6 0,-6-3-23 0,0 5-3 15,-50 9-15-15,-5 14-4 16,-8 13-13 31,6 12-2-32,4 4-5 1,-2 0-18-16,0 39-78 16,11 9-126-16,6 11-199 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35.6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76 47 703 0,'0'0'190'0,"0"0"-54"0,0 0 29 0,0 0-46 0,0 0-74 0,0 0-12 0,0 0-16 16,0 0-11-16,-76-47-6 15,76 76 0-15,0 11 0 16,0 9 4 0,0 2-2-16,0 7 0 15,10-4-1-15,-4 4-1 16,-6-5-2-16,6-7-67 0,4-6-107 16,6-15-137-16,7-7-320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35.9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51 138 656 0,'0'0'171'16,"0"0"-45"-16,0 0 1 0,0 0-33 0,0 0-53 0,0 0-41 0,0 0-2 16,-47 1-6-16,47 43 8 0,0 2 1 15,0-7-1 1,0-1 2-16,25-9-1 0,13-9-2 16,12-6-1-16,5-14 2 15,5 0 2-15,-7 0 2 16,5-12 3-16,-7-14 2 15,-12-5 11-15,-14-5 23 16,-19-10 10 0,-6-4-13-16,0-1-19 0,-22 5-15 15,-39 12-3-15,-8 11-3 16,-11 15-9 0,7 8 6-16,3 0-10 0,22 16 2 0,20 19-77 15,28 5-115 1,0-3-146-1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36.6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108 151 690 0,'0'0'235'0,"0"0"-60"0,0 0-27 0,0 0-40 0,0 0-37 0,0 0-36 0,-86-69-15 16,86 69-8-16,-6 0-12 15,3 0-4-15,-4 23-3 16,1 8 7-16,6 7 0 16,0-5-1-16,0 2 0 15,13-10-1-15,29-4-7 16,8-13 1 0,-2-2 2-16,0-6 4 0,-4 0 2 15,-6 0 3 1,-10-20 2-1,-6-5 0 1,-3-10-1-16,-5-6 2 0,-14-1-1 0,0-4-1 16,0 12-1 31,-22 5-3-32,-45 13-1 16,-3 10-7 16,0 6-2-15,22 0-33-17,20 17-58 1,28 20-86-1,0 0-157-15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36.8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101 85 495 0,'0'0'263'0,"0"0"-105"0,0 0-18 0,0 0-21 0,0 0-51 0,0 0-41 0,-16-51-20 0,7 51-7 0,-4 20-5 0,-2 14 5 0,8 3 1 0,7-2-1 0,0-4 1 0,0 1-1 0,29-10 4 0,16-4-3 0,2-7-1 0,-3-7 5 0,-3-4-2 0,-2 0 4 0,-1 0 2 0,-3-9 43 15,-10-17 20 1,-9-6-13-16,-10-5-16 0,-6-3-3 16,0 5-11-16,0 1-5 15,-44 8-7 1,-10 8-3-16,1 5-10 0,-8 10-4 16,7 3-4-16,12 0 2 15,4 0-13 16,10 16-35-15,6 17-47-16,12 7-95 16,10-3-184-1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38.2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150 285 515 0,'0'0'241'0,"0"0"-87"0,0 0-29 0,0 0-16 0,0 0-40 16,-107-50-39-16,99 50-30 15,2 7-8-15,-3 21-2 16,-4 13 10-16,10-4 0 15,3 3 1 1,0-1-1-16,0-3 0 0,25-9-1 16,30-7 0-1,17-8 1-15,8-12 2 0,2 0 2 282,1 0 3-282,-4-32 0 0,-13-5 2 0,-17-8 11 0,-11-10 26 15,-15-2 0-15,-23-9-15 0,0 0-13 0,-30 6-13 0,-33 9-5 0,-7 17-1 0,-6 20-15 0,2 14-2 0,21 0-24 0,21 34-68 0,32 17-83 0,0 6-86 0,10 0-308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5:59.5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57 241 0,'0'0'242'15,"0"0"-190"-15,0 0 48 16,0 0-12-16,272-50-22 0,-211 50-17 16,-7 0-31-1,-18 5 0-15,-4 18-17 0,-8 1 2 16,-12 3 3-16,-9 7-1 15,-3 2-5-15,0 4 7 16,-45 5-7-16,-23-4 16 16,-6-2-15-16,10-12 4 15,25-10 12-15,23-9-13 16,16-3 2-16,0 1-4 16,0-1-2-16,4 3 21 15,39-2-9-15,36-3 0 16,25-3 5-16,28 0-17 15,24 0 0-15,5-10-136 16,-8-8-222-16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38.7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88 177 252 0,'0'0'345'0,"0"0"-203"0,0 0-19 0,0 0-18 0,0 0-31 0,0 0-35 0,0 0-35 0,0 0-4 15,-86-32-9-15,86 66 6 16,0 4 4-16,0-1-1 16,38-3 1-16,7-2 0 15,-4-9-1-15,3-9 0 16,3-8 3-16,-3-6 0 0,2 0 3 16,-2-14 3-16,-13-18 9 359,-4-11 71-359,-15-5 3 0,-9-4-20 0,-3 0-27 0,0 1-18 0,-9 17-4 0,-30 11-15 0,-5 12-8 0,6 11-7 0,0 0-4 0,13 14-9 0,2 26-63 0,23 3-58 0,0 2-83 0,0-1-132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39.1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243 138 583 0,'0'0'171'0,"0"0"-18"16,0 0-3-16,0 0-43 15,0 0-27-15,0 0-26 16,-123-138-21-16,93 138-14 16,8 0-15-16,3 3-4 15,-3 29-4-15,10 7 2 16,2 10 2-16,10 3 0 16,0-1 1-16,0-5-1 0,44-12 0 15,10-11-1-15,-6-9-4 16,6-8 2-16,-10-6 3 15,-5 0 0-15,-14 0 6 204,-3-23 1-204,-9-11 1 15,-10-3 3-15,-3-7 11 0,0-1-9 16,0 2-11-16,-25 3-2 0,-7 14-1 0,9 15-11 15,18 11-54 1,5 3-113-16,0 31-129 0,0 10-87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39.7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126 92 632 0,'0'0'178'0,"0"0"-20"0,0 0-19 0,0 0-47 0,0 0-39 0,0 0-24 0,-118-63-29 15,118 72-8-15,0 22-2 16,0 15 10-16,0-1 0 16,0-2 2-16,0-3-1 0,0-2 0 15,32-13-1 1,13-5 0-1,9-8 0-15,9-10 4 16,4-2 2-16,-4 0 1 328,-2-6 13-312,-7-16 28-16,-16-7 5 0,-10-5-7 0,-17-6-11 15,-11-9-11 1,0 0-2 0,-55 9-10-1,-16 3-9 1,5 15-3 0,3 10-5-16,-4 12-8 15,4 0-77-15,-5 38-114 0,8 7-185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40.2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37 238 0,'0'0'268'16,"0"0"-104"-16,0 0-10 0,0 0-30 0,0 0-26 0,0 0-16 0,-22-37-27 0,22 37-34 0,0 0-21 0,0 9 0 0,0 19 1 0,-6 10 19 15,-2 5-7-15,8-1-7 16,0 8 1-16,0 4-3 16,0-1-2-16,0-4-2 15,0-6 0-15,0-12-35 16,20-8-113-16,5-12-116 15,4-8-232-15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41.6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119 91 413 0,'0'0'205'0,"0"0"-61"0,0 0-37 0,0 0-16 0,0 0-21 0,-38-51-30 0,32 49 19 15,6-2-21-15,-3 4-13 16,3 0-4-16,0 0-9 0,-13 0-12 16,4 0-15-16,-7 23 15 15,-3 6 0 1,8 2 2-16,11 1-2 16,0 2 2-16,0 4-2 0,0-2 0 15,0 1 0-15,24-5 1 16,7-9 0-1,7-6-1-15,1-6 0 16,-1-7-1-16,0-4 1 16,6 0 4-16,4 0-1 375,6-18 4-360,-1-11-5 17,5-5 2-32,-20-5 2 0,-6-1 7 0,-23-3 7 0,-9-3 10 0,0 5-4 15,0 7-6-15,-38 9-11 0,-3 7-7 16,-4 10-2-16,7 5-4 31,0 3-10-31,-1 0-16 0,9 0-91 16,7 11-66-16,1 7-63 31,12-1-142-31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45.9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135 105 357 0,'0'0'154'0,"0"0"-28"0,0 0-5 0,0 0-36 0,0 0-37 0,0-42-6 0,-10 42-19 0,-9 0-22 0,0 10-1 0,-9 16 2 0,6 5 3 0,0 4-3 15,11-1 0-15,11 1-2 16,0-1 1-16,0 0-1 16,0-8 2-16,16-6-1 15,17-9-1-15,5-8 1 16,-1-3 3-16,9 0-1 15,-9-9 7-15,-8-16 2 16,-4-7 20-16,-3-2 24 16,-14-3 5-1,-8-3-5-15,0-2-16 0,0 1-15 0,-39 7-11 16,-12 5-14-16,4 9 0 16,8 9-3-16,7 5-5 15,10 6-28-15,7 0-83 16,-1 26-81-16,16 18-45 15,0 4-430-15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46.7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179 9 403 0,'0'0'184'0,"0"0"-69"0,0 0-20 0,0 0 4 0,0 0-53 0,0 0-39 0,0 0-2 16,-131 31-5-16,100 9 5 0,15 0-3 16,16-2-2-16,0-2 1 15,0-1-1 1,19-7 5-16,25-8-3 0,0-6 1 15,3-10 3-15,-8-4-5 16,-1 0 10 0,-8-4-4-16,-5-18 28 15,-9-9 20 1,-10-7 15-16,-6-2-13 0,0-3-14 0,0 6-20 16,-22 0-18-16,-17 14-5 15,7 6-5-15,-5 17-35 16,-1 0-79-1,5 12-94-15,17 22-214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47.2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300 127 285 0,'0'0'233'0,"0"0"-127"0,0 0-5 0,0 0 21 0,0 0-15 0,0 0-49 0,-33-112-13 0,2 104-13 16,-4 2-5-16,3 6-7 15,1 0-9-15,-8 0-2 16,1 11-7-16,6 18-2 15,10 5 4 1,16 6-4-16,6 3 0 16,0-3 0-1,0-3 0-15,54-8 2 0,7-6 0 16,2-12 1-16,3-5 1 16,-11-6 1 265,-5 0 1-281,-9-3 2 0,-8-19 3 0,-14-8 11 0,-10-3 13 0,-9-5 1 0,0-2-6 0,0 0-15 0,-31 7-4 0,-8 3-11 0,-5 13-2 0,-2 8-8 0,15 9-12 0,9 0-57 0,12 9-98 0,10 23-99 15,0 1-179-15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47.9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 74 288 0,'0'0'448'0,"0"0"-323"0,0 0-17 0,0 0 3 0,0 0-39 0,0 0-46 0,-29-52-21 0,26 52-5 0,-3 22-5 0,6 19 4 0,0 2 2 15,0 5-1 1,0-8 4-16,6 1-3 16,32-10-1-16,4-11 2 15,8-7 0-15,7-9 0 0,4-4 7 16,-7 0 7 390,12-11 13-390,-18-15 22-16,-10-9 2 0,-16 1 3 15,-22 0-1-15,0 0-19 16,-9 0 2 0,-45 2-13-1,1 6-14-15,1 7-4 0,5 4-5 31,9 3-2-31,-7 3-1 0,-9 7-24 16,-7 2-103-16,14 0-181 0,25 0-530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7:07.5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127 208 604 0,'0'0'142'15,"0"0"-15"-15,0 0 26 0,0 0-45 0,0 0-7 0,-127-149-42 0,127 127-20 16,0 4-8-16,0 8-14 15,0 1-13-15,0 9-4 16,12 0 0-16,20 0-3 16,6 1-2-16,-1 29 3 15,1 7 1 1,-5 3 1-16,-11 6 0 16,-9-3-1-1,-13-3 0-15,0-6-1 31,0-8-6-31,0-12 1 16,0-8 4-16,0-6 3 0,0 0 6 0,0 0 5 16,0-20-3-16,0-11-8 47,19-10 7-16,15-1-4-16,8-5 0-15,-4 7-2 16,0 9 0-16,-10 5 0 31,-1 12 1 16,-8 6-2-31,-4 8-4-1,1 0-2-15,0 0-2 16,12 8 3 0,-1 18 3 31,-13 8 1-16,0 3-3-16,-14 0-4-15,0-3-20 16,3-5-26-16,2-4-77 31,3-6-72 16,14-12-79-16,19-7-276-31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6:00.0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88 165 254 0,'0'0'291'0,"0"0"-223"15,0 0 14-15,0 0 26 16,0 0-39-16,0 0-47 0,-88-39-10 16,102 36-9-16,23 1 0 15,9-1 4-15,9 3-4 16,-8 0 0-16,4 0-1 15,1 0-1-15,-4-3 8 16,-1 1-9-16,4-4 0 16,-1 1 13-16,-13-1-10 15,-19 3 16-15,-7 3 6 16,-11 0-6-16,0-2 31 16,0-2-9-16,0-4 4 15,-11-3-17-15,-36-2-24 16,-4 2-8-16,-7 3 4 15,0 0 0-15,6-1 3 0,15 3-3 16,13-2 0 0,11 6 3-16,7-1 1 0,6 3-1 15,0 0-3-15,0 0-4 16,0 0-2-16,34 0-1 16,6 13 7-16,8 12-1 15,-1 0 3-15,1 5-3 16,5 0 1-16,-8 1 0 15,-3-1-1-15,-10-5 1 16,-11-1 0-16,-21-1-1 16,0 4-21-16,-21 1-88 15,-59 7-174-15,-18 4-449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7:07.6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45 365 0,'0'0'201'0,"0"0"-94"0,0 0 47 0,0 0-62 0,0 0-73 0,99-8-17 0,-14 6 10 0,30-10-6 0,15 3-3 0,-7-2-3 0,-18 8-26 0,-40 3-185 0,-31 0-54 0</inkml:trace>
  <inkml:trace contextRef="#ctx0" brushRef="#br0" timeOffset="270">178 260 294 0,'0'0'180'0,"0"0"-106"0,0 0 31 0,0 0 6 0,0 0-66 0,311-28-45 0,-218 16-12 0,-30 6-234 15</inkml:trace>
  <inkml:trace contextRef="#ctx0" brushRef="#br0" timeOffset="3608">1150 115 516 0,'0'0'159'0,"0"0"-49"0,0 0 10 0,0 0-6 0,0 0-7 0,0 0-9 0,0 0-30 0,-168-9-24 0,168 5-18 0,0 2-26 0,11 0 1 0,22-4-1 0,0 2 6 0,5 2-4 15,-7-1 0-15,2 3-3 16,11-3 1-16,0 3 0 16,5 0 1-16,-5 0-1 15,-19 0 0 1,-3 0-1-16,-16 0-1 0,-6 0-7 15,0 3 9-15,-6 20 3 0,-49 4 1 16,-8 3 0-16,-9-4 0 31,9-1-2-31,17-2 0 16,15-2-2-16,9-7 0 16,14 0-2-16,8-3 1 15,0-2 0-15,0 0-1 0,0-4-2 16,0-2-2-16,8-1 1 0,23 2 5 15,14 4 0-15,0 1 2 16,-7-1 1 0,-7 4-3 15,-6 0-2 0,-12-2 1 0,-4 5 0-31,-9-1 1 16,0 1 0 0,0 2 1-16,0-3 0 62,-41 3-1-46,-9-2 0-1,-5-4-1-15,2 1-2 16,-1-4-7 0,-1-2-16 15,11-4-23 16,13-2-36-32,18 0-29 1,13 0-57-16,0-8-163 0</inkml:trace>
  <inkml:trace contextRef="#ctx0" brushRef="#br0" timeOffset="3695">1646 149 616 0,'0'0'136'0,"0"0"-19"0,0 0-23 0,0 0-26 0,0 0-47 0,0 0-16 0,0 0 0 0,174-34 3 0,-136 34-3 0,0 17 1 0,-5 6 4 0,-19 2 3 0,-6 4 4 0,-8 2 0 0,0 1 3 0,0-4-5 0,-25 3-5 15,-21-1 4-15,-7-3 9 0,-1-1-2 0,9-5 4 0,23-7 2 0,15 0-7 0,7-6-8 0,0-3-5 0,57-5 7 0,30 0 5 0,33 0-9 0,27-30-2 16,8-4-8 0,-12 0-21-16,-42 10-125 0,-40 4-188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24.8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801 482 394 0,'0'0'93'0,"0"0"-44"0,0 0 49 0,0 0-25 0,391-50-40 0,-265 40-17 0,-2-1-12 0,-25 2-4 0,-22 6-7 0,-45 1-109 0,-26 2-100 0,-6 0-161 0</inkml:trace>
  <inkml:trace contextRef="#ctx0" brushRef="#br0" timeOffset="267">321 236 145 0,'0'0'92'0,"0"0"-24"0,0 0 9 0,0 0-5 0,0 0-19 0,0 0-13 0,0 0-2 0,-31-11-3 0,31 11-6 0,0 0 9 0,0 0 2 16,0 0-4-16,0 0-14 0,0 0-11 0,-6 0-11 0,1 0-5 0,0 8 2 0,-1 7 3 0,3-6 0 0,-5-2 1 0,8-4-1 0,0 1 0 0,0-4-2 0,0 0 1 0,0 0 1 0,22 0 22 0,5-14 14 0,-5-10 17 0,-6-4 0 0,-10 2-2 0,-6-6 0 0,0 4 2 0,0 0-9 0,0 1-17 0,-29 2-8 0,-18 8-10 0,-14 3-8 0,7 6-1 0,7 8 0 0,2 0-2 0,17 0 1 0,5 0-3 15,14 13 0 1,3 4-1-16,6 1 1 16,0-7-6-16,0-2-9 0,0-1-8 15,0-2-2-15,0-3 5 16,15 3 9-16,-2-4 6 16,9 2 5-1,-6 1 0-15,1-2 3 16,-1-1-2-1,-4 4-11-15,-10-6-18 0,12 4-3 16,-11-4-8-16,3 2-4 0,1-2-5 16,-1 3-42-16,-3 0-60 0,-3 3-102 15</inkml:trace>
  <inkml:trace contextRef="#ctx0" brushRef="#br0" timeOffset="53993">344 361 178 0,'0'0'110'0,"0"0"-27"0,0 0-12 0,0 0-2 0,0 0-11 0,0 0 1 0,0 0 6 0,6-26 3 16,-6 26-3-1,0 0-25-15,0 0-12 0,0 0-7 16,0 0-18-16,0 0-2 16,0 5-1-16,-16 14 6 15,-6 7-4-15,16 0 0 16,6 2-2-16,0-5 1 16,0-5 1-1,0-8-1-15,22-4 5 16,16-6 3-1,7 0 6-15,-7 0 52 0,-13-16 14 0,-3-13-15 16,-6-8 3 0,-10-1-13-16,-6-4-8 0,0 1-17 15,-6 5-11-15,-35 10-8 0,-3 5-7 16,-8 13-5-16,11 5-3 31,-9 3 0-31,1 0 0 16,5 0 3-1,6 15 0-15,13 2 0 0,9 3-3 16,4-4 3-16,12 2-4 0,0-1-4 16,0 0-3-16,44-2 0 0,3-4 1 15,5-6-1-15,-16-5-8 0,-3 0-9 47,-11 0-8-16,-12 0-50 1,-10 0-48-17,0 0-61-15,0 0-164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7:26.9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321 12 475 0,'0'0'212'0,"0"0"-101"0,0 0-11 0,0 0 26 0,0 0-37 0,0 0-29 0,0-12-20 0,6 12-13 0,-6 0-12 0,0 0-8 16,0 0-4-16,0 0-2 15,0 4 16-15,-13 8 6 16,-2-8 3 0,5 2 6-16,4 0-13 0,6 0-6 15,-6-1-5 1,6 7-5-16,0 2 0 0,0 0 1 0,0 4-4 16,0 2 1-1,34-1 0-15,4 5 4 16,3-2-2-1,11 1-3-15,-11 0 1 16,3 3-1-16,-5 0 1 16,-8 0 0 249,-2 2 2-265,-14-3-3 0,-8 4 1 0,-7 0 0 0,0 2-1 0,0-5 2 0,-7-3 0 0,-18-6 2 0,-11-8-2 0,-5-1 5 0,-15-5-4 0,-15-3 4 0,-8 0-7 0,-18 0-11 0,4-20-96 0,10-9-154 0,23-16-224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7:26.9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47 390 0,'0'0'471'0,"0"0"-355"0,0 0-65 0,301-48-40 0,-205 48-11 0,-20 0-35 0,-37 8-228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7:31.23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53 9 126 0,'0'0'71'0,"0"0"31"0,0 0 7 0,0 0-72 0,0 0-30 0,0 0 7 0,76-7 6 0,-26 7 14 0,11-2 25 0,4 2-15 0,4 0-3 15,-3 0-10-15,-17 0-2 16,-21 0-7-16,-12 0-11 16,-10 0-6-16,-3 0 0 15,-3 0 3-15,0 0 5 16,0 0 8-16,0 0 1 16,0 0-2-16,0 0-12 0,0 0-8 15,-53 0-12-15,-18 0 12 16,-20 20 3-1,-8 6-1-15,17-4 0 0,11-2-2 16,24-5 1-16,25-7 0 16,16-8-2-16,6 6-3 15,0-3-5-15,22 3 9 16,38-3 2-16,9-3 5 16,24 0-5-16,5 0 1 15,-12 0 0-15,-10 0-3 16,-9 0 2-16,-22 0-2 15,-14 0 1-15,-9 0-1 16,-12 0 0-16,-4 0 0 16,-6 0 0-16,0 0-2 0,0 16-8 15,-61 13 10-15,-37 9 0 16,-16 2 3-16,-4-1-2 16,14-1 2-1,24-7 0-15,30-2-3 0,26-6 0 16,16-4 1-16,8-4-1 15,0-4 0-15,8-6 1 16,47-5 5-16,11 0 3 16,17 0-4-16,-4 0-4 15,-5 0 0-15,-19 0-1 16,-30 0 2-16,-19 0-2 16,-6 0 0-16,0 0-2 15,0 0-7-15,-17 4-9 0,-33 10 18 16,-4 0 4-16,15 1-4 15,14-4 1 1,19 1-1-16,6-1 0 0,0 1 0 16,6-1-3-16,49-5 0 15,20-1-2 1,24-5-46-16,10 0-75 0,-7 0-81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7:32.52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6 198 0,'0'0'57'16,"0"0"20"-16,0 0 49 16,0 0-31-16,0 0-35 15,0 0 13-15,207 6-15 16,-163-6-17-16,-18 0-17 15,-3 0-7-15,-12 0-12 16,-8 0-2-16,5 0-3 16,-2 0 0-16,-4 0 2 0,12 3-1 15,2 2 2 1,-7 1 0-16,7-3-3 0,-10 6 0 16,-6-1 0-16,0 5-4 15,0 3 1-15,-25 1 2 16,-36-2 1-16,7-1 3 15,10-3-2-15,16-2 7 16,17-4-5-16,11-3-3 16,0-2 0-16,0 4-3 15,0 2 3-15,22-3 6 16,33 0-3-16,14-3 5 16,-1 0-6-16,-15 0 2 0,-15 0-4 15,-21 0 1 1,-7 0-1-16,-4 0-2 15,-6 0 1 1,0 0 1-16,0 0 0 0,0 5-5 0,0 4-6 16,-33 3 5-16,-17 4 6 15,2 2 0-15,1-1 4 16,8-3-4 0,11 0 1-1,12-2-1 32,10-7 1-47,6 4-1 0,0-3 0 16,0 2 0-16,6-2 0 0,32 2 3 0,17-5 1 0,5-3-4 15,1 4-9 1,-8-4 5 31,-15 0 0-16,-22 0 2-15,-10 0 2 15,-6 0-1-31,0 2-1 0,0 1 1 16,0 2-8-16,-6 10-1 15,-32-1 10-15,-9 6 18 47,-11-2 6 0,17 2-11-47,9 0-8 16,12-1-4-16,18 1-1 31,2 3-8-16,0 0-56 1,0-2-125 15,0-2-348-15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7:33.23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105 63 217 0,'0'0'168'0,"0"0"-47"0,0 0-7 0,0 0-3 16,0 0-32-16,0 0-32 15,-52-25-16-15,27 22-19 0,9 3-2 16,4 0 1 0,12 0-6-16,0-3-1 0,0 3-4 15,0 0 0-15,0 0 0 16,34 0 0-1,4 0 3-15,17-3-3 0,14-2 0 16,14 1-4-16,-13 2-12 31,-9 2 2-31,-30 0-4 0,-21 0 5 0,-10 0 6 16,0 0-1-16,0 0 5 16,0 0-3-1,0 0-14-15,-10 0 20 16,-12 8 3-16,5-5-2 31,11 0 2-31,6 0 4 0,-3-3 5 16,-10 6 0-16,-2 2-6 15,-14 1 3-15,4 6-5 16,3-7-1 31,12-2-1-32,10-4-2 1,0-2-4-16,0 0 4 0,0 0 2 0,38 0 7 16,10 0-2-16,11-2-1 15,6-12-5-15,-4-4 1 16,5 1-1 31,-6-1 0-16,-12 4 3-31,-23 8-4 16,-6 6 0-1,-19 0-2 48,0 0 0-48,0 0-3 1,0 0-3-16,0 0 3 0,-19 12 5 0,-6 2 0 16,8-2-69-16,6-1-117 15,8-5-128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7:33.71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47 43 407 0,'0'0'102'0,"0"0"-28"0,0 0 24 0,0 0-12 0,0 0-31 0,0 0-32 0,90-40-17 0,-52 37-2 0,-7 3 2 0,-6 0-3 0,-6 0 1 0,-8 0-2 0,-5 0 1 16,-6 0-3-16,0 0 1 15,0 0-1-15,0 0-2 16,0 0 0-16,0 0-7 16,-36 3 9-16,-11 14 8 15,0 0-5-15,1-3-2 16,24 1-1-16,7-6-1 16,15-1 1-16,0-4 0 0,0-2 1 15,0-2-1 1,53 0 8-16,24 0 4 0,16-12-7 15,4-5-3-15,-14 0-1 16,-18 5 1-16,-21 4-2 16,-22 5 0-1,-19 3 0-15,-3 0 0 0,0 0-4 16,0 0-2-16,-41 0-21 16,-26 9 27-1,-12 8 6-15,11-3-4 0,24-2 10 16,19-7-1-16,11 1-6 31,14 0-1 16,0-3-3-47,0-1-1 16,0 2 2-16,0-4 1 0,0 0 2 0,17 0 2 15,18 0 0-15,25 0 5 0,4 0-9 16,5 0-3 15,-1-4-5 0,-37 4-27-15,-18 0-14-16,-13 0-40 0,0 6-35 0,-74 12-129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7:35.06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121 53 368 0,'0'0'212'0,"0"0"-142"16,0 0 3-16,0 0 34 15,0 0-12-15,0 0-22 16,0 0-25-16,22-20-25 15,16 12-20-15,10-4-3 16,6 6 0-16,-10 1 0 16,-13 3-1-16,-7 2 0 15,-24 0-4-15,0 0-3 0,0 0-2 16,0 0 2 0,-49 17 8-1,-11 5 4 1,-1-5-3-16,8 1 3 15,15-7 1-15,0 1-2 0,10 1-1 438,9-4 0-438,-1 0-2 16,10-4 1-16,4-2 0 0,6 0-1 15,0-3 0-15,0 4-2 0,6-4 2 0,38 0 1 16,17 0-1 15,2 0 0-31,24 0-2 31,7-15-4-31,-1 2-14 0,-24 6-1 0,-30 1 12 16,-23 6 4-16,-16 0-2 0,0 0-9 0,-28 2-8 0,-49 19 24 0,-2 2 7 0,-10 0-4 16,13-1 9-16,18-5 9 0,7 1-6 0,14-2-8 0,10-1-2 0,5-1 1 0,7 1-5 0,8-1-1 0,7 1 0 0,0 1-69 0,0-4-132 0,30-9-188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7:35.91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0 120 344 0,'0'0'174'0,"0"0"-130"0,0 0 37 0,0 0 31 0,277-83-25 0,-167 69-35 0,0 3-9 0,-25 2 0 0,-19 6-10 16,-27 3-13-16,-17 0-10 16,-6 0-2-16,-16 0-5 15,0 0-3-15,0 0 1 0,0 0-1 16,0 0 0-1,0 0-2-15,0 23 1 16,0 11 1-16,-44 15 1 0,-33 8 7 16,-16-3-1-16,2 1-3 15,-2-7-1-15,24-8 2 47,25-11-2-16,21-9-3-31,23-11 0 32,0-4-1-32,6-5 1 0,71 0 7 0,36 0 4 47,33-5 3-16,11-21-10-16,-23 0 0-15,-40 5-3 0,-34 13 3 16,-30 2-4-16,-27 4 2 16,-3 2-3-1,0 0 1 1,0 0-9 0,-16 0-1-16,-45 6-4 15,-8 19 14 16,-8-2 1-31,17 0 1 16,22-6-1-16,18-2 0 16,9-1-1 31,3-3 0-32,8 3-1 1,0 0 1-16,0 1 0 0,19-4-1 15,20-2 1-15,15-9-34 16,16 0-53 31,-7 0-57-16,-12 0-163-31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6:00.7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0 142 273 0,'0'0'180'0,"0"0"-105"15,0 0 62-15,0 0-54 16,0 0-5-16,0 0-30 16,299-127-30-16,-268 124 17 15,-9 3-32-15,-8 0 3 16,1 3 1-16,4 22-5 15,-9 2-2-15,-10 6 6 16,0 1-1-16,0-4 0 16,0 0-5-16,0-3 0 15,-21-2 0-15,-32 0 0 16,-5-1 0-16,0-4-5 16,5-9-38-16,29-6 40 0,12-5 3 15,12 0 0-15,0 0 15 16,0 0-14-16,0 0-1 15,0 0 0-15,7 0 3 16,20 0-6-16,4 0 3 16,8 11 0-16,4 3-5 15,0 0 5-15,-1 5 0 16,-2 3 0-16,-12 0 5 16,-7 3-4-16,-18 2 8 15,-3-2 2-15,0 3 12 16,-37 2-15-16,-18-5 1 15,-9-9 6-15,-2-7-15 16,0-9 12-16,15 0-12 16,9 0-4-16,16-6-25 0,21-13-105 15,5-10-114-15,42-6-150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7:37.10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336 20 440 0,'0'0'101'0,"0"0"-17"0,0 0 8 0,0 0-17 0,0 0-21 0,0 0 2 16,0 0 2-16,-191 14-22 15,191-14-23-15,0 0-8 16,33 0 12-16,5 0-11 16,15-8 2-1,-1-1-5-15,1 1 2 0,1-1-5 16,-15 9 0-1,-14 0-1-15,-6 0 0 0,-16 0-4 16,-3 0 2-16,0 9 3 16,0 14 0-16,0 5 2 15,-41 3 1 1,-20 4-1 0,-5-1-1-16,-11 6 2 15,1-3 0-15,6 0 0 0,4-2 2 422,31-9 0-406,13-12-3-16,22-6-2 15,0-4-1 1,2-4 1-16,43 0 9 16,3 0-3-1,8 0-3-15,-17 0-2 47,-7 0-1-31,-7 0 0-16,-3 0 0 0,-6 5-1 0,4 1 0 15,-1 5 1-15,3 1-1 0,-6-1 0 0,-10 6 0 16,-6 4-3 0,0 4 1 15,-28 3 3-16,-21 7 0 17,2-7 0-32,9-2 0 15,22-9-2-15,16-5-47 16,0-12-110-16,3 0-136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18.53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548 1123 211 0,'0'0'268'0,"0"0"-145"0,0 0 1 0,0 0 2 0,0 0 0 0,0 0-24 0,-105-17-32 0,103 8-11 0,2 0-5 0,-6-2-8 0,0-6-11 0,6-3-15 0,0-6-3 0,0-2-11 0,0-3 2 16,14-1-7-16,22 4 3 15,-11 7-4-15,-9 13 0 16,-3 5-3 0,-4 3 0-16,13 0-9 0,0 15 7 15,5 20 5 1,-5 13-3-16,-10 5 3 0,-9 10 1 15,-3-6 0-15,0-11-1 16,0-13-1-16,0-17 1 16,0-10 0-1,0-6 1-15,0 0-1 0,0 0 5 0,0-4 7 16,7-29 0-16,9-19-12 16,12-6-1-1,11 4 0 1,-1 3 1-16,-7 11 0 15,-9 9 1 1,0 14-1-16,-6 5-1 16,-5 9-4-16,3 3-3 15,10 0 0-15,7 0 5 16,4 18 0 0,-10 7 1-16,3 7 2 15,-11 2 0-15,-7-3 0 16,-4 3 0-16,0-5-2 0,-3-3-20 15,4-3-62-15,-7-6-61 0,16-11-85 16,18-6-103-16</inkml:trace>
  <inkml:trace contextRef="#ctx0" brushRef="#br0" timeOffset="251">1347 900 469 0,'0'0'128'0,"0"0"-25"0,0 0 5 15,0 0-53-15,0 0-38 16,0 0-17 0,0 0 4-16,342-80-2 0,-227 69-4 15,-23 5 2-15,-33 6-81 16,-29 0-112-16,-21 0-3 16,-9 13-168-16</inkml:trace>
  <inkml:trace contextRef="#ctx0" brushRef="#br0" timeOffset="361">1504 1066 74 0,'0'0'164'0,"0"0"-25"0,0 0-14 0,0 0-17 0,0 0-41 0,0 0-4 0,132 0-23 16,-34-6-26-16,16-14-12 15,-7 4-2-15,-8 4-140 16,-19 3-205-16</inkml:trace>
  <inkml:trace contextRef="#ctx0" brushRef="#br0" timeOffset="1401">2499 628 555 0,'0'0'146'0,"0"0"-1"0,0 0-4 0,0 0-12 0,0 0-56 0,0 0-47 0,-22 23-20 0,13 21 26 0,-7 13 11 15,9 6-17-15,1 5-10 16,6 6-7-16,0 3-6 16,0-2 0-16,0-4-3 15,16-8-94-15,22-17-207 16,12-17-336-16</inkml:trace>
  <inkml:trace contextRef="#ctx0" brushRef="#br0" timeOffset="33539">190 2504 306 0,'0'0'241'0,"0"0"-81"0,0 0-5 0,0 0-27 0,0 0-45 0,0-32-21 0,0 17-11 16,0-1-12-16,0-1-8 16,6 2-8-16,10 7-9 15,-7 0-4-15,1 2-8 16,4 6-2-16,8 0-5 31,9 0-3-31,13 0 2 0,4 17 0 16,-9 8-3-16,-11 7-3 15,-6 3-1-15,-19-1 2 16,-3 0 7-16,0 1 2 0,0-7-3 0,-3-12 3 16,-10-6-1-1,7-7 6-15,6-3-1 0,0 0 9 31,0-6 9 1,0-22-7-17,6-13-9 17,32-5 6-32,16 1-6 15,7-7-4 1,-1 7 4-16,-5 5-4 62,-18 11 0-30,-21 15 0-17,-6 14-1 1,-4 0-3-16,10 6-14 0,0 24 4 47,2 14 9-16,-13 1-1-15,0-2 2-1,-5-3 4 1,0-5-1-16,6-7-6 15,-6-5-28-15,0-5-67 47,0-4-75 0,0-7-94-47,0-7-232 16</inkml:trace>
  <inkml:trace contextRef="#ctx0" brushRef="#br0" timeOffset="33564">1168 2393 542 0,'0'0'133'0,"0"0"-21"0,0 0 1 0,0 0-47 0,0 0-53 0,70-3-10 0,-10 3 1 0,23 0 0 0,18 0-4 0,14 0 0 0,-10 0-45 0,-36 0-109 0,-31 9-95 0,-38 1-192 0</inkml:trace>
  <inkml:trace contextRef="#ctx0" brushRef="#br0" timeOffset="33596">1223 2593 159 0,'0'0'219'0,"0"0"-98"0,0 0-19 0,0 0-53 0,0 0-41 0,0 0-2 0,0 0-3 0,374-9-3 0,-253 6-2 0,-3-3-132 0</inkml:trace>
  <inkml:trace contextRef="#ctx0" brushRef="#br0" timeOffset="34261">2309 2273 345 0,'0'0'194'0,"0"0"-97"0,0 0 1 16,0 0-4-16,0 0-41 16,0 0-35-16,53-81-9 15,-18 81-5-15,-10 0-1 16,8 0-3-16,-5 20 3 16,-12 6 0-1,0 5 0-15,-10 4 2 0,-6 5-1 16,0 0-1-16,0 0-1 15,-28-3 0-15,-10 0-1 16,-3-2 4-16,8-9 2 0,11-6-3 219,10-6-1-188,12-6-2-15,0-2 0-16,0-3-1 0,0-3 0 0,12 0 2 0,46 0 11 0,37 0 1 0,13-9-14 0,7-5-28 0,-24-1-178 15,-36 7-243-15</inkml:trace>
  <inkml:trace contextRef="#ctx0" brushRef="#br0" timeOffset="42524">253 3654 275 0,'0'0'325'0,"0"0"-206"0,0 0 24 0,0 0-7 15,0 0-14-15,0 0-37 16,0 0-17-16,-47-126-21 16,47 108-20-16,0 2-16 15,0 1 0-15,6 4-7 16,19-1-3-16,-3 7-1 15,8 5-3-15,-5 0-2 16,3 0 4-16,-2 17-6 16,2 17 1-16,-19 12-10 15,4 8 2-15,-13 3 5 0,0-3 0 16,0-5-6 0,0-15-10-1,0-11 1-15,-5-11 5 0,5-9 3 16,0-3 16-16,0 0 11 15,0-15 17-15,0-20-26 16,0-12 3-16,30-2 8 16,16-9-10-16,1 5-3 15,3 4 1 32,-11 15 3-16,-14 14-3-15,-9 11-2 0,-3 9-5-16,3 0-4 0,7 17 4 31,2 20-7-31,10 6 11 16,-16 3-4-16,3-6 5 15,-6-6-6-15,2 1-9 0,-2-10-50 16,-5-5-48-16,3-2-13 15,3-14-109-15,2-4-179 16</inkml:trace>
  <inkml:trace contextRef="#ctx0" brushRef="#br0" timeOffset="42648">1251 3468 76 0,'0'0'438'0,"0"0"-324"0,0 0 8 0,0 0-19 0,0 0-83 0,0 0-10 16,162-26-9-16,-63 26 4 16,8 0-4-16,-8 0-1 15,-22 0-39-15,-36 14-103 16,-29 12-72-16,-12 6-152 15</inkml:trace>
  <inkml:trace contextRef="#ctx0" brushRef="#br0" timeOffset="42812">1407 3713 126 0,'0'0'256'0,"0"0"-160"0,0 0-1 15,0 0-18 1,0 0-48-16,0 0-14 0,146 0-10 15,-63-5-5-15,15 2-2 16,-6-3-71-16,-10 6-300 16</inkml:trace>
  <inkml:trace contextRef="#ctx0" brushRef="#br0" timeOffset="44556">2683 3256 551 0,'0'0'152'0,"0"0"-25"16,0 0 11-16,0 0-22 0,0 0-35 0,0 0-31 0,0-63-27 0,0 63-23 0,0 0-5 0,0 21-15 15,0 17 20-15,-9 9 11 16,-13 2-7-16,-1-2 0 15,8-3 0-15,-1-4-4 16,6-5 1-16,4-10-1 16,6-5-2-16,0-6-3 0,0-2-17 15,44-6 1-15,4-6 10 16,6 0 4-16,13 0 7 16,3 0-1-1,-7-14 1 360,-11 2 4-375,-22-5-2 0,-13-1 0 0,-17-4 8 0,0-7-2 0,0 1 22 16,0 4 16-16,0 4 9 31,0 12-11-31,-6 4-5 16,6 4-15 15,0 0-12-31,-5 0-12 0,-9 8-5 16,-6 28-4-16,4 15 9 0,7 7 0 0,2 2-4 0,7-1-4 0,0-4-50 0,0-1-113 15,-3-2-127-15,-25-9-469 0</inkml:trace>
  <inkml:trace contextRef="#ctx0" brushRef="#br0" timeOffset="45016">352 4879 506 0,'0'0'184'0,"0"0"-57"0,0 0-7 0,0 0-6 0,0 0-50 0,0 0-33 0,-38-110-17 0,82 103-6 0,11 5-6 15,-2 2-1-15,-5 0-1 0,-4 0-3 16,-5 23-3-16,-17 6-3 16,-13 2 3-16,-9 3 3 15,0-2 3-15,0-1 3 16,0-9-3 0,0-4 6-16,0-9-6 15,0-4-3 1,0-5 3-16,0 0 2 0,0 0 9 15,0 0 8-15,0-20-19 16,0-8 0-16,19-7 0 0,19-1 3 16,3 1-1-16,-2 10-2 15,-7 7 1-15,-10 13-1 16,-10 5-8-16,4 0 2 16,0 2-6-1,1 26 2-15,-3 4 7 16,3 5 2-16,-4 0-2 62,-7-3-7-62,-3-2-27 16,4-6-70-16,-1-6-68 0,-3-9-148 0</inkml:trace>
  <inkml:trace contextRef="#ctx0" brushRef="#br0" timeOffset="45117">1384 4718 551 0,'0'0'104'0,"0"0"-2"0,0 0-8 0,0 0-49 0,0 0-41 0,0 0 4 0,0 0-4 16,274-7-1-16,-183 7-2 16,-8 0-1-16,-29 0-10 15,-16 7-113-15,-29 4-121 16,-9 0-82-16</inkml:trace>
  <inkml:trace contextRef="#ctx0" brushRef="#br0" timeOffset="45254">1381 4911 347 0,'0'0'125'0,"0"0"14"0,0 0-19 0,0 0-82 0,0 0-11 0,0 0-11 16,0 0-7-16,384-7-9 15,-230-6-19-15,-9-1-287 16</inkml:trace>
  <inkml:trace contextRef="#ctx0" brushRef="#br0" timeOffset="45790">3093 4574 694 0,'0'0'135'0,"0"0"-11"0,0 0 6 0,0 0-25 0,0 0-45 0,0 0-24 0,-88-148-18 16,63 148-9-16,-14 0-9 15,-12 17-4-15,-2 23 4 16,11 3-2-16,19 2-1 16,23-5-3-16,0-3-2 15,23 1-5-15,30-4 1 0,8 0 1 16,-7 1 1-16,-1-4-2 16,-4 3-6 30,-11-2 5-46,-10-4 2 0,-12-5-17 0,-7-6 26 0,-9-3 1 0,0-2 1 0,-3-3-2 16,-41-4 2-16,-6-2 10 16,7-3 1-16,7 0-3 15,13 0 7-15,13-20-2 16,4-3-3-16,6-8-5 16,0-13-2-16,41-7-1 15,36-8-2-15,17-4-3 16,-8 9-19-16,-15 13-96 15,-21 19-71 32,-34 16-19-47,-16 6-144 0</inkml:trace>
  <inkml:trace contextRef="#ctx0" brushRef="#br0" timeOffset="46673">390 6207 514 0,'0'0'179'0,"0"0"-33"0,0 0-16 0,0 0-26 0,0 0-21 0,-98-152-33 0,98 135-21 16,0 2-14-16,0 4-8 0,22 8-5 15,6 3-4 1,10 0 0-16,0 9-6 0,1 20 0 16,-7 1 7-1,-17 11 0-15,-5-7 0 16,-10 3-1-16,0-6-6 15,0-5-19-15,0-6 18 16,0-11-4 0,0-6-3-16,0-3 16 0,0 0 7 0,0 0 13 15,0-23-19-15,22-8 1 16,0-4-2-16,11 1 4 31,1-1-1-31,-9 4-2 16,-2 11 2-16,-1 10-3 15,-13 3-5-15,13 7-5 0,8 0 5 47,-5 3-3-47,10 19 0 0,-10 4 5 0,3 1 1 16,-6-5 2-16,-5 0 0 0,-1 2-45 0,0-7-62 0,6-5-50 16,3-10-71 15,11-2-62 16</inkml:trace>
  <inkml:trace contextRef="#ctx0" brushRef="#br0" timeOffset="46787">1375 5989 318 0,'0'0'180'0,"0"0"-48"0,0 0-14 0,0 0-35 0,0 0-49 0,0 0-26 0,200-45-1 16,-101 42-3-16,-2 3 1 0,-4 0-3 0,-24 0-4 15,-23 0-16-15,-21 8-106 16,-19 9-76-16,-6 6-121 16</inkml:trace>
  <inkml:trace contextRef="#ctx0" brushRef="#br0" timeOffset="46969">1619 6155 469 0,'0'0'70'0,"0"0"-13"0,0 0 2 16,0 0-34-16,0 0 4 16,0 0-9-16,207 0-15 15,-106 0-5-15,20 0 0 16,9-17-181-16</inkml:trace>
  <inkml:trace contextRef="#ctx0" brushRef="#br0" timeOffset="47474">2735 5809 653 0,'0'0'172'0,"0"0"-30"0,0 0-7 0,0 0-35 0,0 0-25 0,0 0-26 0,0-66-9 16,0 66-13-16,0 0-10 15,0 0-5-15,0 0-4 16,0 0-5-16,0 0-3 16,0 0 0-16,0 0-4 15,0 4-3-15,0 21 7 0,0 7 5 16,9 8-3-1,4 5-1-15,-4 4 0 16,-3 8 1 156,4 0 0-172,3-6-2 16,-4-5 0-16,1-12 0 0,-4-8 1 15,-6-6-2-15,0-5-32 0,0-1-83 0,0-6-114 0,0-4-131 0,0-4-334 0</inkml:trace>
  <inkml:trace contextRef="#ctx0" brushRef="#br0" timeOffset="47949">3246 5783 592 0,'0'0'155'0,"0"0"-25"0,0 0-5 0,0 0-14 0,0 0-36 0,0 0-23 0,-7-57-33 16,1 91-18-16,-3 12 6 16,-7 9 11-1,10 5-9-15,-4 0-3 0,10-6-3 16,0-5-1 0,0-13-2-16,0-7 0 0,16-9 0 15,22-11 0-15,9-4 2 0,1-5 4 31,3 0-1-31,-4 0 3 16,-8-9-2 0,-11-7 3 156,-18-7 26-172,-10-2 18 0,0-1-17 0,0 3-10 15,-25 3-12-15,-36 6-10 31,-6 8-4 1,-3 6-6-32,4 0-26 15,3 28-88-15,2 12-159 16,17 1-274-16</inkml:trace>
  <inkml:trace contextRef="#ctx0" brushRef="#br0" timeOffset="59501">5533 249 350 0,'0'0'186'0,"0"0"-47"0,0 0-8 0,0 0-30 0,0-150-6 0,0 128-13 0,0 5-12 0,0 8-5 0,0 6-12 0,0 3-15 0,0 0-28 16,0 0-10-16,0 23-8 15,0 14 7-15,0 15 1 16,0 5 1-16,0 3 0 0,0 1-1 16,0-5 1-16,0-10-1 15,0-12 2-15,0-14-1 922,0-15 1-922,6-5-2 0,-6 0 7 0,0 0 0 0,6 0 7 0,-2-22 1 0,8-7-15 0,4-8 0 0,7 3 2 0,2-5-1 0,10 7-1 0,-16 9 0 0,3 11-2 0,-6 12 0 0,7 0-8 0,15 17 0 0,-7 23 4 0,4 12-1 0,-13 0 2 0,-22-1-5 0,0-9 0 16,0-7 5-16,0-12 2 0,0-12-5 0,0-5-1 0,0-6-1 0,-38 0 7 0,-6 0 3 0,5-8 2 0,11-12-1 0,12 0 5 0,7 5-5 0,9 3 3 0,-7 7 0 0,7 2-4 0,0 3-1 0,0 0-2 0,0 0-3 0,0 0-5 0,29 0 10 0,29 0 1 0,17 0 1 0,24 0 1 0,16 0-1 0,6-11 0 0,-8-6 1 0,-20-6-2 0,-11 0 3 0,-24-3 0 15,-14-2 5-15,-13-5 6 0,-18 3 11 0,-10 1-4 0,-3 3-1 0,0 9-3 0,0 8 2 0,0 1-9 0,0 8-3 0,0 0-6 0,0 0-1 0,0 0-8 0,-3 12-5 0,-3 22 13 0,6 3 0 0,0 3 0 0,0-3 1 0,23-6-1 0,21-6-1 0,-6-10 1 0,3-9 1 0,-2-6 2 0,-1 0 0 0,6 0 3 0,0-26 0 0,-2-11-2 0,-7-14 0 0,2-3-1 0,-18-7 3 0,-3-7 1 0,-8 9 5 0,-8 10-1 0,0 8-2 0,0 19 1 0,0 13-1 0,0 5-9 0,0 4 0 0,0 13-14 0,0 29 0 0,-8 13 13 0,8 2 1 0,0-3 1 0,19-5-1 0,29-4 0 16,12-7 0-16,5-7-10 0,1-5-29 0,3-15-33 0,-1-2-41 0,-21-9-52 0,-25 0-26 0,-22 0-13 0,0-14-44 0</inkml:trace>
  <inkml:trace contextRef="#ctx0" brushRef="#br0" timeOffset="59538">7191 268 281 0,'0'0'162'0,"0"0"-40"0,0 0 16 0,0 0-32 0,0 0-67 0,0 0-39 0,60-51 2 0,48 37-5 0,7-3-39 0,-10-3-183 0,-35 0-225 0</inkml:trace>
  <inkml:trace contextRef="#ctx0" brushRef="#br0" timeOffset="62908">6588 1014 139 0,'0'0'301'16,"0"0"-197"-16,0 0-13 0,0 0 15 15,0 0-29-15,0 0-34 16,0 0-10-16,0 0 0 16,0-2-6-16,0 2-10 15,-10 8 1-15,4 1 1 16,-10 8 5-16,0 3-1 15,-6 2 2-15,-1 6-14 16,15-1-1-16,-6 2-8 0,11 2 6 16,3-3-6-1,0-4-1-15,3-1 0 16,47-9 0 0,5-2 4-16,8-7 4 15,-8-5-2-15,2 0 8 0,-15 0 22 16,-4-3 17-1,-10-17-4-15,-6-5 11 0,-6-7-14 63,-13-3-10-16,-3-1-11-47,0 1-8 15,0 4-10-15,-19 5-2 0,-16 4-4 16,4 10-2 15,-2 6-4 16,5 4-2-16,3 2 1-31,-4 0-1 16,7 0 2 0,0 20-35 31,2 8-58-1,15 9-86-30,5 0-120 0,0-3-305-1</inkml:trace>
  <inkml:trace contextRef="#ctx0" brushRef="#br0" timeOffset="64321">6594 2161 529 0,'0'0'175'0,"0"0"-37"0,0 0-23 0,0 0 9 0,0 0-12 0,0 0-25 0,25-57-21 15,-25 57-18-15,0 0-23 16,0 0-14-16,0 3-9 16,0 9 2-16,6 4 12 15,-6-1 5-15,8-1-4 16,-8 0-6-16,8 12-4 15,9-1-6-15,5 10 2 16,-6-1-3-16,6 0-5 16,6 4-66-16,-12-1-84 0,0 0-133 47,-16 1-209-47</inkml:trace>
  <inkml:trace contextRef="#ctx0" brushRef="#br0" timeOffset="64921">6283 3216 375 0,'0'0'222'0,"0"0"-161"16,0 0 36-16,0 0-12 16,0 0-22-16,0 0-31 15,114-71-7-15,-76 71-4 16,-10 0-1-16,-1 0-12 15,1 0-7-15,-12 22 1 16,0 7 0-16,-16 3 2 16,0 5-2-16,0-3 2 15,0 6-4-15,-7-2 3 16,-18-4-1-16,2-9 0 16,7-2-1-16,7-8 0 15,9-4 1 16,0 0-2-31,0-3 2 0,0 4 1 0,20-6 0 0,33 0 4 0,37-6 1 16,17 0-8-16,17-4-5 16,3-12-82-1,-35 2-90-15,-31 14-183 0</inkml:trace>
  <inkml:trace contextRef="#ctx0" brushRef="#br0" timeOffset="66359">6686 4463 433 0,'0'0'125'0,"0"0"-33"0,0 0 8 16,0 0-21-16,0 0-35 15,0 0-9-15,-23-20-7 16,56 16 7-16,11-4-16 0,0 3 4 16,11 2 3-1,-8-1-10-15,-3 2-6 0,2 2-6 16,-9 0-1-16,-5 0-3 15,-10 0 1-15,3 6-1 16,-17 8-1-16,-8 6-2 16,0 0 0-1,0 5 3-15,-17 1 1 0,-27 0 0 16,-4 0-2-16,-5-1 3 16,1-7-2-1,27-4 5-15,9-8-4 0,16-2 3 16,0-4-2-16,0 0 2 0,0 0 1 15,0 0 3 1,0 0 3-16,0 0 8 16,0 0 14-16,0 0-14 0,19 0-13 15,3 0-5-15,7 0-2 16,2 0 1 0,-14 0-3-16,-1 0 2 0,-4 0-4 15,-12 0 3-15,0 0-1 16,0 0 1-16,0 0 1 15,0 0 1-15,0 0-2 16,0 0 4-16,0 0 2 16,0 0 5-16,0 0-2 15,0 0-5-15,0 0-1 16,0 0-2-16,0 0 1 16,0 0-2-16,0 1-1 0,0 8-1 15,0 2 2 1,0 1 2-16,16-4 3 31,-6 4-2-31,8-1-1 0,-8 1 0 0,-4 1 0 16,-6 8 0-16,0-1 0 15,0 0 0-15,0 0 0 16,0 0 0 0,-28-3-1 46,-16 0-1-46,-5-2-1-1,-17-4 3-15,-8-4 2 47,-8-2-2 0,7-5 0-31,-8 0-26-16,20 0-29 15,8-5-32-15,17 1-144 16</inkml:trace>
  <inkml:trace contextRef="#ctx0" brushRef="#br0" timeOffset="67809">6753 5747 99 0,'0'0'561'0,"0"0"-453"0,0 0 10 16,0 0-11-16,0 0-45 0,0 0-44 15,0-33-18-15,0 45 3 16,0 17-3-16,0 8 7 0,0-3-4 0,0 3 0 0,0-3-2 15,0 1 2-15,0-7 0 0,20-4 0 16,13-10 0-16,0-8-1 0,11-6 3 0,-3 0 4 0,14 0 1 0,5-20 2 31,-10-9 44-31,-2 0-15 0,-16 0-13 0,-4 4-8 0,-12-3 2 0,-8 8-1 0,-8 2-2 16,0 10-4 15,0 5 1-31,0 3-4 16,0 0-12-16,0 3-8 0,0 33-3 15,0 11 11 17,0 7 0-32,0 3 1 15,0 3 0-15,0 0 0 0,0 0-2 16,25-5-25-16,8-7-177 16,-6-2-238 15</inkml:trace>
  <inkml:trace contextRef="#ctx0" brushRef="#br1" timeOffset="83228">14879 2553 574 0,'0'0'265'0,"0"0"-201"0,0 0 43 16,0 0 15-16,0 0-43 15,0 0-26-15,0 0-25 16,0 0-9-16,28-52-7 16,35 43-5-16,27 1-5 15,23-4-2 1,13 4 0-16,3 5-26 15,-5 3-74-15,-35 0-79 47,-41 0-80-47,-48 17-82 0</inkml:trace>
  <inkml:trace contextRef="#ctx0" brushRef="#br1" timeOffset="83296">15000 2661 599 0,'0'0'102'0,"0"0"11"0,0 0 13 0,0 0-36 0,0 0-65 0,0 0-19 0,222 0-1 16,-44 0-5-16,40 0-27 16,-1-11-179-16,-21-3-258 15</inkml:trace>
  <inkml:trace contextRef="#ctx0" brushRef="#br1" timeOffset="83809">16435 2387 558 0,'0'0'165'0,"0"0"-79"15,0 0 20-15,0 0-15 16,0 0-43-16,0 0-21 16,0 0-14-16,216-87-12 15,-177 119 2-15,-8 9 4 16,-15 5 1-16,-16-1-5 15,0-2 7-15,0-4 6 0,-31-4-3 16,-1-12-4 0,9-9-4-1,13-7 2-15,10-7 13 0,0 0 55 16,0-7 3 0,5-27-31-16,45-15-21 0,13-2-9 0,14-4-10 15,5 5-3-15,-13 9-1 16,-14 16-2 124,-3 10-1-124,-16 15 0 0,6 0-3-16,3 12-6 0,0 28-1 15,-7 14 2-15,-13 3-55 16,-9 0-136-16,-16-5-184 0</inkml:trace>
  <inkml:trace contextRef="#ctx0" brushRef="#br1" timeOffset="80385">11388 2004 825 0,'0'0'148'0,"0"0"-55"0,0 0 25 0,0 0-23 0,0 0-52 0,0 0-42 0,72-69-1 0,5 69 0 0,-7 26 0 15,-17 14-1-15,-20 5-2 16,-33 10 3-16,0 5-2 15,-25 3 2-15,-65 6 0 16,-9-6 0-16,-2-6 3 16,18-13-2-1,23-17 1 48,40-10 1-63,15-5-3 0,5-7-3 0,0 1 3 0,47-2 2 0,35-4 0 0,43-4 3 0,33-28-5 0,20-7-33 0,4-5-98 0,-42 8-107 15,-30-5-146 1</inkml:trace>
  <inkml:trace contextRef="#ctx0" brushRef="#br1" timeOffset="82540">12257 1569 613 0,'0'0'148'0,"0"0"-36"0,0 0 37 16,-97-174-23 0,87 145-31-16,10 12-29 0,0 8-8 15,0 9-15-15,0 0-30 16,0 0-13-16,32 23-8 16,12 17 8-16,-5 15 0 31,-14 5 1-31,-3 3 0 15,-16 3 1-15,1-1 0 0,-4-11-2 79,-3-11 2-79,6-17-2 0,-6-14 2 0,0-10-2 0,7 1 5 0,-1-3 2 15,3 0 5-15,13-17-2 0,10-14-8 0,7 2-1 0,5 5-1 63,0 2-2-48,-3 11 2 1,-2 8-3 0,-1 3 0-1,6 0-2-15,3 14-2 16,-1 23 2 46,-8 6-3-46,-15 6-1 0,-15-3-7-16,-8-3-2 15,0-12 3 1,0-14-1-1,-25-5 2 32,-13-12 7-15,-6 0 7-32,-5 0 2 15,5-14 1-15,6-4 1 16,10 1 0-16,6 6-2 0,11 1-1 62,5 8 1-46,6 2-2 0,0 0-1-16,0 0-4 0,0 0-6 15,36 2 4-15,17 16 7 0,18-4-1 16,5-2-7-16,10-10 2 62,-4-2 5-30,-5 0 1-17,-11-5 3-15,-3-24 0 0,-2-9 5 16,-14-4 13-1,-1-9 14 48,-18-3-3-32,-25-1 10-31,-3 7-25 16,0 5 10-16,0 14-3 0,-9 6-1 15,-4 15-7-15,4 2-6 0,9 6-10 63,0 0-2-47,0 0-6-1,0 3-3-15,0 28 11 16,0 9-1-1,0 7 0 1,14-2 0 0,16-5 0 46,-5-4-5-46,3-8-8-16,4-12 1 15,7-7 0 1,-1-9 8-16,6 0 5 78,9-18 7-47,2-25-5-15,5-14 2 0,-13-11 3-16,-14-9 7 31,-14-9 1 31,-16 3 0-30,-3 6-4-32,0 14 5 15,0 19-7 1,-22 22 4 15,6 13 4 16,13 9-10-31,-11 0-7-16,8 29-14 15,-2 37 5 1,-3 11 9 0,11 9 2 30,0-12-2-14,0-8-1-17,3-9-1-15,33-11-10 16,2-6-29 0,-7-12-35-16,7-11-24 62,0-11-30-31,-12-6-35-15,-13 0-24-16,-13 0-35 0,0-11-140 16</inkml:trace>
  <inkml:trace contextRef="#ctx0" brushRef="#br1" timeOffset="82608">13595 1632 344 0,'0'0'176'0,"0"0"-86"0,0 0 29 0,0 0-30 0,0 0-76 0,0 0-5 0,258-89-8 0,-166 76-5 15,-22 1-83-15,-26 6-110 0,-27 6-157 0</inkml:trace>
  <inkml:trace contextRef="#ctx0" brushRef="#br1" timeOffset="82621">13379 1315 611 0,'0'0'135'0,"0"0"-9"0,0 0 29 0,0 0-39 0,0 0-45 0,0 0-29 0,-31-34-42 0,31 34-1 0,0 14-16 0,0 20-67 15,0 6-188-15,0 3-456 0</inkml:trace>
  <inkml:trace contextRef="#ctx0" brushRef="#br1" timeOffset="88311">10689 4557 279 0,'0'0'279'0,"0"0"-138"0,0 0 6 0,0 0-41 0,0 0-27 0,-90-126-13 0,87 123-3 0,3 1-29 0,0 2-2 0,0 0-20 0,0 0-12 0,0 13-8 0,0 20 8 0,3 11 6 0,11 9-4 0,2 1 2 0,-10 0-2 0,-6-2 0 0,0-7-1 0,3-4 0 0,3-13 2 0,1-8-2 0,-4-12 1 0,3-4 1 0,-6-4 3 0,6 0 5 0,-2 0 4 0,8-24-1 0,-2-7-12 0,5-3-1 0,4-1 3 0,0 2-4 0,11 9-1 0,-2 7-1 0,10 12 0 0,3 5-3 0,11 0-2 0,1 28-5 0,-4 15 6 0,-13 11 3 0,-13 0-3 0,-23-1-3 15,0 1-2-15,0-18-1 0,-6-7-7 0,-19-15-5 0,-11-11 19 0,-2-3 5 16,-3 0 6 0,-4-3-1-16,1-14 3 15,12-3-1-15,17 6-6 0,-1 0 5 16,10 8-5 0,6 2 4-16,0 4-5 0,0 0-5 15,0 0-3-15,0 0-8 16,31 0 13-16,13 10 3 15,8-5 0-15,-5 0 1 16,7-5 1-16,-1 0-2 16,-1 0 1-16,-5 0 2 15,2-10 3 1,-5-10-5-16,-6 0 4 0,7-8-2 16,-14 1 1-16,7-4 3 15,-9 2 5-15,-4-2 11 16,-8 2-4-16,-17 1 2 0,0 2-5 15,0 0-5 1,0 6-5-16,0 6-3 16,0 8-1-16,0 3-2 0,0 3-3 15,0 0-4-15,0 0-6 16,0 0 0-16,0 6 9 16,0 11 4-16,11 3 2 15,16 0-2-15,4 3-1 16,7 2 1-16,0-5 1 15,1-2-1-15,-11-9-3 0,-12-4 1 16,-10-5 2 0,4 0 5-16,-4-5 11 15,0-33-6-15,10-10 1 0,-6-18 3 16,5-17 4-16,15-9-3 16,-5-2 5-1,-3 2-6-15,-9 15 0 0,-10 18 7 16,-3 17-8-16,0 24-4 15,0 9-3-15,0 6-6 16,0 3-2-16,0 0-8 16,0 0-3-16,-3 29-2 15,-10 28 14-15,4 20 1 16,9 3 0-16,0 3 0 0,0-6 1 16,53-8 1-1,7-7-2-15,11-7 0 0,-2-7 0 16,5-11-2-16,-5-8-5 15,1-11-7-15,0-10-6 16,3-8-7-16,-16 0-19 16,-13-6-38-16,-20-17-60 15,-24-3-53-15,0 1-32 16,-46-1-57 0</inkml:trace>
  <inkml:trace contextRef="#ctx0" brushRef="#br1" timeOffset="88489">11883 4522 255 0,'0'0'143'0,"0"0"3"0,0 0-24 16,0 0-57-16,0 0-41 15,0 0-1-15,0 0-5 16,365-57-5 0,-241 49-12-16,-19 2-1 0,-34-1-31 15,-46 7-133-15,-25-1-56 16</inkml:trace>
  <inkml:trace contextRef="#ctx0" brushRef="#br1" timeOffset="89032">11693 4268 302 0,'0'0'140'0,"0"0"-27"0,0 0-17 15,0 0-15-15,0 0-25 16,0 0-41-16,-118-60-15 16,105 92 0-16,-2 2 0 15,15-3 3-15,0-2-3 16,0-9 2 0,0-6-1-16,0-9 1 0,22-5 1 15,9 0 4 1,7 0 32-16,-5-16 36 0,1-10 4 15,-12-6-10-15,-12 4-13 0,-10-3-23 16,0-4-15 0,0 7-10-16,-28 8-8 15,-26 6 0-15,-7 10-15 16,-2 4-5 0,8 0-58-16,17 32-44 0,23 8-15 0,15 7-85 15,9-3-365-15</inkml:trace>
  <inkml:trace contextRef="#ctx0" brushRef="#br1" timeOffset="89103">13144 4419 582 0,'0'0'102'0,"0"0"-9"0,0 0 9 0,0 0-57 0,0 0-41 0,0 0-2 0,360-43-1 16,-233 38-1-16,-26 5-4 16,-31 0-142-16,-35 0-122 15,-35 11-98-15</inkml:trace>
  <inkml:trace contextRef="#ctx0" brushRef="#br1" timeOffset="89373">13326 4668 91 0,'0'0'259'0,"0"0"-118"0,0 0-83 0,0 0-19 0,305-28-13 0,-137 5-26 15,0 0-12-15,-28 6-417 16</inkml:trace>
  <inkml:trace contextRef="#ctx0" brushRef="#br1" timeOffset="89993">14367 4654 539 0,'0'0'160'0,"0"0"-42"0,0 0-10 0,0 0 12 0,130-146-51 0,-75 101-16 0,2-7-12 0,1-2-15 16,-14-1 13-16,-16 1-1 15,-25 6-8-15,-3 2-8 16,0 6-3-16,0 12-1 16,-25 10-9-16,-8 10-6 15,11 8-3-15,0 0-3 16,-6 0-11-1,-4 40 3-15,1 23 5 16,1 14 6-16,21 6 0 16,9-6 0 452,0-5 3-468,39-13-3 0,14-10 0 0,7-15-5 0,-5-14-7 0,-1-11-16 0,-7-9 20 0,-8 0 8 0,-1 0 4 0,-10-20 2 0,-3-6-1 0,-6-6 0 0,-9 1-1 0,-10 3 0 0,0 5 2 0,0 8 2 0,0 10 3 0,0 5-6 0,0 0-5 0,0 0-15 0,17 25-1 0,5 7 16 0,3-1 1 0,13-2-1 0,0-12-8 0,7-3 4 0,-7-11 0 0,-7-3 4 0,4 0 2 0,-2 0 5 0,-11-20 0 0,-7-3-2 0,-15-5 3 0,0-1 5 0,0-2-4 0,-15 5-9 0,-37-3-4 0,5 12-1 0,3 8-4 0,11 9-50 0,11 0-97 0,22 26-61 0,0 18-31 0,22-2-172 0</inkml:trace>
  <inkml:trace contextRef="#ctx0" brushRef="#br1" timeOffset="90655">15803 4548 287 0,'0'0'247'0,"0"0"-78"0,0 0-9 0,0 0-41 0,0 0-22 0,13-154-32 0,-51 146-23 0,10 2-34 0,-5 6-8 0,5 0-8 0,-4 11 6 0,1 21 1 0,1 8-2 16,14 3 3-16,16-1 0 15,0-5-6-15,0-11-22 0,46-9-13 16,1-11 23 0,8-6 14-16,3 0 4 15,3 0 2-15,-12-11 2 16,-5-3 2-16,-12 2 5 0,-20 0 25 15,-9 7-3-15,-3 5 3 16,0 0 3-16,0 0-39 16,0 5-13-16,0 33 4 15,0 16 9 17,-15 14 5-1,-17 9-5-31,-1 5 6 15,-1 11 1-15,2 2-1 16,7-4 2-16,-5-2-4 0,22-8-1 16,2-10 0 46,-2-12-2-31,2-16 2-31,4-15 0 16,-4-15-3 0,-5-11 8-16,-17-2 27 62,-20 0 48-31,-19 0-40-15,-15-15-29-16,2-7-4 16,-2-1-8-16,5-3-1 15,8 4 0 32,8-2-1-16,23-1-32-15,38-7-51-16,0-11-68 16,105-19-116-16,51-22-176 0</inkml:trace>
  <inkml:trace contextRef="#ctx0" brushRef="#br1" timeOffset="90883">16588 4571 481 0,'0'0'148'0,"0"0"-16"0,0 0-23 0,0 0-7 0,0 0-41 0,16-157-29 0,6 143-11 0,-2 2-14 0,8 6-3 0,10 6-4 0,6 0-2 0,3 0-5 16,2 15 3-16,-11 14-1 0,-10 4-3 0,-12 10 5 0,-16 3 0 0,0 0 6 0,0-9-3 0,0-6 2 0,0-7-2 0,0-16 2 15,0-5-1-15,0-3 2 0,0 0 9 0,0 0 5 0,6-15 17 0,16-10-21 0,3-7 2 0,5 1-1 0,-5-3-5 0,10 2 0 0,-10 4-3 0,-2 5-3 0,-1 5-2 0,-6 13-1 16,6 5-4-16,0 0-10 0,10 11-2 0,7 18 9 0,-2 8 4 16,1 1 0-16,0-4-4 15,-5 0-22 1,-5-3-47-16,-6-8-67 0,-19-6-94 0,-3-7-363 15</inkml:trace>
  <inkml:trace contextRef="#ctx0" brushRef="#br1" timeOffset="91411">16663 4928 433 0,'0'0'113'0,"0"0"-2"0,0 0-3 0,0 0-30 0,0 0-39 0,0 0-18 15,0 0-11-15,102-33 4 16,-73 33-4-16,-12 9-7 16,-14 19 2-16,-3 2 2 15,0 11 8-15,-42 5-8 0,-31-1 2 16,0-2-2-16,13-9-1 15,22-10-4-15,21-13 3 16,17-3-4-16,0-2 0 16,0-4 0-16,26-2 6 15,41 0 6-15,25-13-4 16,23-25-9-16,8-4-55 16,-9-4-88-16,-21 3-182 78</inkml:trace>
  <inkml:trace contextRef="#ctx0" brushRef="#br1" timeOffset="95140">17792 3665 378 0,'0'0'92'16,"0"0"19"-16,0 0-23 0,0 0-17 0,0 0-15 0,0 0-8 15,6-95-20 1,-61 84-25-16,-14 4 1 0,-30 0-8 15,-21 7 8-15,-13-3-2 16,-20 3 1-16,-15-6 4 16,-30 3-2-16,-17-2 7 2656,-49-1 2-2656,-22 6-6 0,-24 0-1 16,-28 0-4-16,-11 0-2 0,-3 20-1 0,8 5 0 0,14 4 1 0,25 3-2 0,15-4 2 15,28-5-1-15,10-6 3 0,14-5-2 0,-6-7 0 0,-8 7 0 0,-21 5-1 0,-10 3 0 0,-9 12 0 16,4-1 0-16,11 1 1 0,19-7 1 15,35-5-3 1,49-6 1 0,51-8 0-1,37 3 1 1,26-4 0 0,5 4-2-16,-5 8 1 0,-7 3-3 0,-12 3 2 0,2 5 1 0,-5-1 0 0,-1-4 0 0,9-5 0 0,8 0 0 0,6-6 4 0,13-4-4 15,8-2 0-15,4 0 0 0,10 0 1 0,3-4-1 0,6 4 0 0,-7-3 1 0,7-3 0 0,7 6 2 16,4-6-3-16,5 6 0 0,0-1-6 0,0 10-5 0,0 5 4 0,5 8 7 15,20 15 14 1,8 3 1 0,1 8 18-1,-8 6 0-15,-4 1-5 32,0 4 0-32,-13 1-10 0,-1 9 2 0,1-1 0 0,4 9-4 0,-7 2-2 15,3 9 2-15,-2 1-11 0,-4 2 1 0,10 0-1 0,2 0-4 0,7-3 0 0,10-5-1 0,7-8 1 0,8-16-1 16,13-14 1-16,7-14 3 0,20-10-3 0,20-16 5 0,36-5 5 0,47-6-8 0,33 0 4 15,27 0-4-15,-1 0 0 0,-15 0-3 16,-11 0 0 0,-11 0 0-1,5 0-1-15,19-6 1 16,14-2-1 0,17 2 0-1,2 3-1-15,14 3-2 0,6-3-4 0,-12 3 3 0,-10-3-7 0,-6 0 7 0,-11 0 5 0,1 3 0 16,-18 0 1-16,-11 0-1 0,-16 0 0 0,-18 0-2 0,-10 0 0 0,6 0 3 0,6 0-1 0,8 0 0 0,8-11 0 15,0-4 0-15,-5 1-1 0,2 1 2 0,-19-2 0 0,-16 3-1 0,-16 3 0 0,-21 4 2 0,-17 2-2 0,-16 1 0 0,-5 2 1 0,-13-4-2 0,2 1 2 16,4 0-1-16,-4-5 1 0,4 1 0 16,-4-3 1-1,-5-1-2 1,-11 2 0 0,-11 1 4-16,-17-4-2 31,-13 4 0-31,-12-1 4 0,-4 0 12 15,-3-2 12-15,4-6 5 0,2 0-14 0,-7-3-10 0,6-6-3 0,0-5 1 0,3-7 1 0,10-7-3 0,4-7-5 0,-6-2-2 16,-3-6 2-16,-5-6 3 0,-14 3 6 0,0-5 13 0,0-5-3 16,0-4 5-16,-14-8-18 31,-2-4 7-31,7-3-8 0,-4-5-3 16,-3-3 0-1,1 3-1-15,-9 6-2 16,-1 8-1-16,-6 12 2 0,-14 11-2 0,8 5 2 0,-1 9-2 0,5 4 3 15,5 4 0-15,12-5-1 0,3 0 0 0,10 1 1 0,3-1-2 0,0 3 0 0,0 5 0 0,0 13-1 0,-6 11 0 0,-10 7 0 16,-31 4 0-16,-68 0-11 0,-114 21 3 0,-145 33 6 0,-161 23-16 16,-100 0-139 15,-111-28-284-31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8:01.9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0 333 59 0,'0'0'429'0,"0"0"-320"0,0 0 43 0,0 0-9 0,0 0-9 0,0 0-25 0,0 0-15 0,0-146-21 0,0 146-10 16,0 0-26-16,0 0-19 16,0 0-15-16,0 0-3 15,0 6-9-15,0 29-1 16,15 10 10-16,1 8 0 16,13 6 1-16,10-5 0 15,2-6-1 157,3-13-1-172,3-10-1 16,-3-13-11-16,-5-9-5 0,5-3 9 15,5 0 8-15,-5-23 1 0,-6-5 1 16,-7-4 0-16,-9 1 0 0,-12 5 2 0,-4 8-3 0,-6 10 3 0,0 6 0 0,0 2-3 0,0 0 0 16,0 0-9-16,0 28-22 0,-16 17 30 0,-6 17 1 0,13-6 1 15,9 1 0-15,0-9-1 16,0-5-1-16,9-8-10 31,13-10-70 32,8-7-72-63,-11-13-71 15,9-5-139 1</inkml:trace>
  <inkml:trace contextRef="#ctx0" brushRef="#br0" timeOffset="47">832 428 345 0,'0'0'167'0,"0"0"-104"0,0 0-36 0,0 0 0 0,0 0-11 0,0 0 28 0,185-3-2 0,-100 0-27 0,14-9-13 0,5-2-2 0,4-2-47 0,-15-2-162 0</inkml:trace>
  <inkml:trace contextRef="#ctx0" brushRef="#br0" timeOffset="436">1817 67 185 0,'0'0'238'16,"0"0"-130"-16,0 0-7 15,0 0-45-15,0 0-35 16,0 0-11-16,0 0 5 16,146-65 9-1,-77 65 1-15,-6 0 2 0,-5 11-13 16,-10 7-2-16,-17 1-2 15,-1 1 0-15,-8 0 0 16,-13 6 1-16,-3 5-5 16,-6 6 18-1,0 7 8-15,0 4 20 16,0-2-19-16,0-3-12 172,0-6-6-157,0-9-10-15,0-7 0 0,0-5-4 0,0-1 1 0,0-6-2 0,0-4-13 16,0-2-88-16,0-3-117 0,-28 0-34 0</inkml:trace>
  <inkml:trace contextRef="#ctx0" brushRef="#br0" timeOffset="492">1858 359 200 0,'0'0'242'0,"0"0"-101"0,0 0-85 16,0 0-11-16,0 0 2 0,174-17-10 0,-65 11-27 0,12 3-2 0,-20 1-8 0,-18 2-17 0,-46 0-118 15,-37 5-166-15</inkml:trace>
  <inkml:trace contextRef="#ctx0" brushRef="#br0" timeOffset="728">63 1045 482 0,'0'0'219'0,"0"0"-168"0,0 0-43 16,0 0 16-16,327-8 102 16,-54-29-46-1,57-21-39-15,24-5-21 0,-27 6-12 16,-74 6-3-16,-88 23-5 15,-94 16-11-15,-71 12-21 16,-16 0-51-16,-108 31-116 16,-66 18 25-16,-55 11-174 15</inkml:trace>
  <inkml:trace contextRef="#ctx0" brushRef="#br0" timeOffset="850">289 1154 233 0,'0'0'170'0,"0"0"-88"0,0 0 58 15,362-3 33-15,-89-34-78 0,54-14-57 16,19-12-33-16,-16 2-5 31,-66 10-124-31,-92 17-506 0</inkml:trace>
  <inkml:trace contextRef="#ctx0" brushRef="#br0" timeOffset="6710">3783 1823 243 0,'0'0'269'0,"0"0"-116"0,0 0-14 0,0 0-10 0,0-152-27 0,0 132-3 0,0 6-24 0,0 8-14 0,0 4-9 0,0 2-31 0,0 0-21 0,0 13-5 0,0 33-3 0,0 23 8 15,5 8 0-15,0 6 2 0,1 0-2 0,0-12 0 0,1 1 0 16,-4-9 1-16,13-12-1 0,-4-10-39 15,-2-7-104-15,2-15-92 16,-2-7-130 0</inkml:trace>
  <inkml:trace contextRef="#ctx0" brushRef="#br0" timeOffset="7102">4403 1897 344 0,'0'0'164'0,"0"0"-91"15,0 0-25-15,0 0-20 16,0 0-18-16,0 0 22 16,0 0-14-16,0 0-5 15,6 129-7 1,19-99-5-16,10-1 0 0,6-5-1 15,10-5 4-15,-10-7-2 16,16-12-1-16,-15 0 6 16,9 0 9-16,-4-26 30 15,-8-11 13-15,-1 0-1 0,-16-3-2 16,-13-11 4 15,-9 2-14-31,0 1 9 0,-3 1-23 0,-57 8-8 0,-7 12-22 16,-4 14-2-16,5 8-1 15,19 5-10-15,3 0 7 16,25 18-67-16,19 23-95 16,0 2-85-1,41-3-288-15</inkml:trace>
  <inkml:trace contextRef="#ctx0" brushRef="#br0" timeOffset="7765">5745 1757 449 0,'0'0'176'0,"0"0"-49"15,0 0-45-15,0 0-14 16,0 0-29-16,0 0-29 16,-146-62-10-16,146 89-8 15,0 14 8 1,17 6 0-1,15 3 0-15,5-4-1 0,12-3 1 16,11-7-3-16,12-13 3 16,-8-5-2-16,3-18 2 0,-14 0 8 15,-11 0 28-15,-4-20 40 16,-3-9-11-16,-2-5-4 16,-11-12-9 30,-19 1 0-30,-3-4-11 0,0 0-11-16,-55 7-19 15,-14 7-5-15,-2 9-6 0,5 12 0 47,19 2-1-16,9 12-4-15,15 0-26-16,7 17-77 0,6 24-65 16,10 7-45-1,-12 6-180 32</inkml:trace>
  <inkml:trace contextRef="#ctx0" brushRef="#br1" timeOffset="23355">3903 3059 85 0,'0'0'131'0,"0"0"24"0,0 0-46 0,0 0 6 0,0 0-32 0,0-52 6 0,0 44 17 0,0-4 3 16,0-2 9-16,0 5-21 15,0 4-5-15,0 2-18 16,0 3-25-16,0 0-19 15,0 0-14-15,0 0-16 16,0 0-6-16,0 34-8 16,0 21 14-16,0-2 3 15,3 5-3-15,16 2 0 16,1-8 0 78,9-7 1-94,8-5-1 15,-11-11-9-15,-6-9-54 0,-12-14-71 16,3-6-83-16,1 0-88 0</inkml:trace>
  <inkml:trace contextRef="#ctx0" brushRef="#br1" timeOffset="23997">4936 2992 541 0,'0'0'68'0,"0"0"13"16,0 0 14-16,0 0-33 0,0 0-41 15,0 0 2 1,0 0-6 0,0 0-9-16,-82 154 0 0,94-121-1 15,29-15 1-15,13 3-1 16,7-10-1-1,5-11 9-15,5 0 8 0,4 0 31 0,2-32 29 47,-11-1 1-31,-12-5-11-16,-28-5-19 16,-19-2-9-16,-7 2 1 46,-7 3-23-30,-54 3-18 0,-14 17-5-1,4 1-9 1,8 15 6-16,19 4-5 62,11 0-32-30,21 12-85-17,12 19-73 1,0 6-42 0,51-6-154 46</inkml:trace>
  <inkml:trace contextRef="#ctx0" brushRef="#br1" timeOffset="24057">6130 2720 501 0,'0'0'263'0,"0"0"-107"0,0 0-20 0,0 0-56 0,0 0-50 0,0 0-30 0,22 6 1 0,-15 43 21 0,-1 10 4 0,-6 5-13 0,0 1-9 0,0-2-2 0,0 0-2 0,0-6-56 0,0-11-147 0,0-3-130 0</inkml:trace>
  <inkml:trace contextRef="#ctx0" brushRef="#br1" timeOffset="24658">4113 3969 365 0,'0'0'190'0,"0"0"-26"0,0 0-19 0,0 0 0 15,0 0-25-15,0 0-25 0,0 0-21 0,0-82-14 16,0 82-13-16,0 0-19 15,0 0-15-15,0 0-13 0,0 11-4 16,0 20 2-16,0 9 2 16,0 9 7-1,0-3-5-15,0-3-2 0,0-6 0 16,22-3-22-16,13-10-65 31,20-5-78-31,24-16-63 0,35-3-117 0</inkml:trace>
  <inkml:trace contextRef="#ctx0" brushRef="#br1" timeOffset="24943">5280 3764 123 0,'0'0'527'0,"0"0"-397"0,0 0-12 0,0 0-2 0,0 0-32 16,0 0-42-16,22-32-24 16,-22 38-18-1,0 26 0-15,3 13 29 0,3 7-2 16,-6 10-6-16,0 2-10 16,0-7-2-1,0-6-5-15,0-8-4 0,-9-9-20 16,-4-10-93-16,13-5-110 15,0-16-51-15,0-3-219 0</inkml:trace>
  <inkml:trace contextRef="#ctx0" brushRef="#br1" timeOffset="25314">6006 3795 397 0,'0'0'276'0,"0"0"-140"15,0 0-26-15,0 0-9 16,0 0-37-16,0 0-42 16,-44 0-15-16,44 32 14 15,0 5 0-15,0 10-11 16,0-8-4 0,0 9-5-16,13-14 2 0,24-2-3 15,12-12 0 1,11-9 0-16,23-11 1 0,8 0 10 15,8-14 6-15,-6-23 21 0,-24 6 15 16,-22-13 0 0,-23 4 2-16,-24-2 5 0,0-4-27 15,-27 6-9-15,-48 3-15 16,-24 5-9-16,6 21-8 16,11 11 4-1,13 0-4-15,24 17-26 0,19 17-94 16,14 15-72-16,12 3-154 15</inkml:trace>
  <inkml:trace contextRef="#ctx0" brushRef="#br1" timeOffset="25939">4577 4885 502 0,'0'0'254'0,"0"0"-100"16,0 0-7-16,0 0-16 0,0 0-28 15,0 0-17-15,-44-135-26 16,44 135-22-16,0 0-22 16,0 9-16-16,0 34-5 15,0 20 5-15,0 14 9 16,0-6-3-16,0 4-3 16,0-4-3-16,0-2 0 15,0-12-16-15,0-11-56 16,28-21-81-16,13-19-89 15,35-6-113-15</inkml:trace>
  <inkml:trace contextRef="#ctx0" brushRef="#br1" timeOffset="26178">5434 4739 585 0,'0'0'210'0,"0"0"-59"15,0 0-27-15,0 0-40 16,0 0-49-16,0 0-33 0,23 37 0 16,-7 26 44-16,-3 2 2 15,-13 4-35-15,0 0-9 16,0-3-4 0,0-3-34-16,0-12-120 0,3-14-159 15,41-23-470-15</inkml:trace>
  <inkml:trace contextRef="#ctx0" brushRef="#br1" timeOffset="26413">6432 4642 817 0,'0'0'216'0,"0"0"-120"15,0 0-28-15,0 0-13 0,0 0 32 0,16 171-10 16,-7-88-30 0,7 1-27-16,1 4-10 0,-6 3-10 15,-6-2-4-15,1-1-92 16,-6-11-169 0,0-19-347-16</inkml:trace>
  <inkml:trace contextRef="#ctx0" brushRef="#br1" timeOffset="28191">2626 1854 255 0,'0'0'155'0,"0"0"-33"0,0 0-13 0,0 0 29 0,0 0-35 0,-89-65-7 0,83 61 1 16,6 4-20-16,-2 0-41 15,2 0-10-15,-14 0-26 0,11 7-14 16,-10 24 14-16,7 6 3 15,6-3 0 1,0 1-3 0,0-7 1-16,19-2-3 0,28-6 2 15,20-6-2-15,12-5 1 16,20-9 1 296,0 0 5-312,-20-18 0 0,-5-16 2 0,-33-3 7 0,-13-9 12 0,-22-7 40 16,-6-8-19-16,0-8-4 0,-44 6-19 0,-22 9-14 0,2 17-5 0,10 17-5 0,-7 14-3 0,-5 6-9 0,-11 12 4 0,4 30-7 0,6 21-65 0,29 14-44 0,38 10-36 0,0 13-62 0,16 11-180 0</inkml:trace>
  <inkml:trace contextRef="#ctx0" brushRef="#br1" timeOffset="28646">2903 2872 442 0,'0'0'221'0,"0"0"-75"0,0 0-29 0,0 0-10 0,0 0-8 0,0 0-31 0,0 0-18 0,-105-138-22 0,102 136-1 16,3-4-13-16,-7 6-2 15,1 0-12-15,-10 0-9 16,7 6-10-16,3 22 5 16,6 15 14-16,0 3 0 15,0 5-11-15,9 4 8 16,45-18 0 328,19-5-1-344,12-12 1 0,-1-15 1 0,-9-5 2 15,2 0 3-15,-14-25 4 0,-8-13 2 0,-11-13 3 0,-22 0 17 0,-16-10 9 0,-6-2 4 0,-28-2-18 0,-49-1-11 0,-14 11-8 0,-8 16-5 0,17 15-8 0,11 22 7 0,24 2-10 0,14 7 2 0,22 51-26 0,11 17-44 0,0 16-40 0,38 10-75 0,0-1-117 0</inkml:trace>
  <inkml:trace contextRef="#ctx0" brushRef="#br1" timeOffset="29166">2996 3484 623 0,'0'0'152'0,"0"0"1"0,0 0-38 0,0 0-4 0,0 0-41 0,0 0-29 0,-106-52-41 0,103 52-2 0,3 32-10 15,0 2 12-15,0 15 3 16,0-3-2 0,41-9-1-16,13-3 0 15,13-9-1-15,-1-7-5 16,-1-7 3-16,1-11 3 31,-8 0 5-31,-8 0 1 0,-12-20 4 16,-22-9 1 46,-16-8 37-30,0-2 6-32,-16-14-6 15,-50 5-17 1,-14 8-12 46,-10 15-10-30,5 7-6-17,18 16-3-15,13 2-8 16,17 11-1-1,11 35-9 32,20 4-62-15,6 8-50-17,6 5-89 1,42-3-141-16</inkml:trace>
  <inkml:trace contextRef="#ctx0" brushRef="#br1" timeOffset="29381">3056 4591 388 0,'0'0'229'0,"0"0"-127"0,0 0 32 0,0 0-57 0,0 0 18 0,0 0-14 0,-77-84-7 0,70 84-23 0,1 0-24 0,-10 0-16 0,-6 20-8 0,-9 20 0 0,-7 17 3 16,5 7-5-16,11 7-1 0,22-3 0 0,0-10 0 0,22-16-1 0,49-2-2 0,11-22 3 0,10-10 3 0,-7-8 0 0,8 0 9 0,-4-31 35 0,-13-21 26 0,-18-11-13 0,-23-14-9 0,-32-5-10 0,-3-7-15 0,-38 6-11 0,-64 17-6 0,-28 23-9 0,-23 12-6 0,10 17 0 0,25 14-28 16,27 0-51-1,39 39-45-15,30 30-77 16,22 8-105-16,0 6-403 0</inkml:trace>
  <inkml:trace contextRef="#ctx0" brushRef="#br1" timeOffset="34383">3265 1235 145 0,'0'0'129'0,"0"0"-64"0,0 0 20 0,0 0-17 0,0 0-6 0,0 0 8 0,73-157 9 0,-73 130 5 15,0-2-44-15,0 3 6 16,0-2-18-16,-34 2-8 16,-24 1 0-16,-18 5-11 0,-7 5-6 15,6 9 1 1,11 6-4-16,3 0 0 0,-4 21-1 15,-9 21-1 2595,-10 15 2-2595,1 12-1-15,1 6 1 0,15 2 4 0,2 6-4 32,19 2 0-17,3 13 0 1,14 5 0 0,9 6 1-16,12 10 1 15,4 4-2-15,6 11 0 16,0 10 0-16,6 4 2 0,32-8 0 0,-5 0 3 0,-2-14-3 0,-2-3 2 0,-14-9 1 15,-5-5-5-15,-4-9 1 0,-6-3 1 0,6-2-1 0,-6-12 0 0,4-1-1 0,2-13 4 0,-6-3-4 0,6-3 4 16,5-1 6-16,0 4 1 0,6 3-1 31,-1-4 1-15,0 4-1-16,6-3 0 0,0-5-1 16,9-2 2-1,-1-1-7 1,-5-4 3-16,7 6 0 0,2-9-4 0,-2-2-1 0,7 1 2 0,-1 3-3 15,6-2 1-15,-5-2 0 0,-3 2 4 0,-9-5-5 0,4 5-1 0,-9-8 0 0,-6 2 1 16,6-7 0-16,-6-6 1 0,12 2-2 0,-4-9 1 0,1 7 1 0,-3-6-1 16,0-1-1-16,0-1 1 15,1-5 2-15,-1 1-3 16,-3-8-1 0,3-6 1-1,7 2 0 1,-7-2 0-1,4 0 2-15,6-1-1 0,-4-5 4 0,10 0 0 0,1 0 2 0,-1 0-3 16,-1 0-2-16,-5 0 0 0,12-5 0 0,1-7-1 0,3-8 5 0,5 0-4 0,-4-5 0 16,7-1 0-16,-8-3 0 0,0 1-1 0,-4 2 3 0,-6-4-4 0,-5-3 1 15,-11 1 4-15,0-11 1 16,-13-2 10 0,-9-1 10-1,0-11-2-15,0-6-7 16,0-12 4-1,0 4-13 1,0-12 0-16,-3 6-1 0,-9 0-2 0,7 2 2 0,0 3-6 0,5-7 0 16,0-4 0-16,0-3-1 0,0 0 1 0,0 1-1 0,-12 2 1 0,-4 3 1 0,-7 0-2 0,4 5 2 0,-10 1-1 15,4 3 4-15,-11-1 0 0,5-8-5 0,-7 1 5 0,6-5-5 0,-7 4 1 16,11 9 0 0,3-6-1-1,9 8 0 1,3-8 1-1,13 2-3 1,0-2 2 0,0-6-1-16,0-2 1 0,13-1 0 15,6-2-1-15,3 9 2 0,1 3-1 0,-7-1 0 0,-3 0 0 0,-10-3 0 0,-3-4 0 16,0 5 0-16,0-2 0 0,0 8 0 0,0-2 0 0,0 3 0 16,0 1 0-16,-10 5 0 15,-12 9-1 1,-1 9 2-16,-2-1-1 0,9 6 0 15,3 0 0 1,7 0 0 0,3 3 0-16,-3 0 0 15,-1 5 0-15,4 4-2 0,-16 8 1 0,0-2 1 0,-15 5-2 0,-5 0-8 0,1 5-20 0,0 7-46 16,-1 8-68-16,-2 0-141 0,-9 25-233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8:40.2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91 732 0,'0'0'167'0,"0"0"-53"0,0 0 9 0,0 0-24 0,0 0-43 0,0 0-35 0,18-90-15 0,15 90-3 0,8 0-3 0,3 0-2 0,8 21 2 16,-14 8 0-16,-1 7 2 16,-18 8-3-16,-6-1 1 15,-13 0 0-15,0-1 1 16,0-1 1 0,0-4 0-1,-22-1-1 1,-16-7 0 31,-1-9 1-47,11-6-1 0,18-7 3 0,10-7 0 15,0 0-4-15,0 0 3 0,0 0 6 16,0 0 0-16,0 0 4 0,0 0 4 0,10 0-10 0,18 0-7 0,21 0 0 16,7 0-3 30,1 0 3-14,4 5 0-17,-1 8-4-15,-13 6 2 16,-1 0 2 0,-18-1-2 15,-19 2-2 16,-9 3 4-32,0-3 3 1,0 2 0-16,-53-2 4 16,-18 1-2-16,-20-7-1 62,-8-6-1-31,8-5-3-15,7-3-13-16,20 0-66 16,26 0-89-16,20 0-78 15,18-25-146-15</inkml:trace>
  <inkml:trace contextRef="#ctx0" brushRef="#br0" timeOffset="58">974 5 675 0,'0'0'250'0,"0"0"-50"0,0 0-44 0,0 0-33 0,0 0-55 0,0 0-48 0,0-5-14 0,0 44-6 0,0 22 40 0,23 4-23 0,-7 7-2 0,6 2-2 0,-12-2-3 0,-4-1-6 0,4-11-3 0,-10-6-1 0,12-8-26 0,-12-3-68 15,0-3-112-15,0 3-280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8:38.2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0 250 370 0,'0'0'468'0,"0"0"-239"0,0 0-41 0,0 0-64 0,0 0-28 0,0 0-32 0,0 0-15 0,10-126 4 0,-10 124-8 0,0 2-13 0,0 0-10 0,0 0-11 0,6 0-10 0,0 11-1 0,10 21-2 0,6 13 2 0,-5 9 2 0,5 7-1 0,-3-2 1 0,9 2-1 0,-5-4 0 0,-14-3 0 0,-3-8-1 0,-6-6-19 0,0-8-43 0,0-12-27 0,0-9-24 16,0-7-61-16,0-4-65 15,16 0-43-15,23 0-149 16</inkml:trace>
  <inkml:trace contextRef="#ctx0" brushRef="#br0" timeOffset="825">538 269 186 0,'0'0'306'0,"0"0"-150"0,0 0 31 16,-38-181-35-16,21 148-22 15,1 7-18-15,7 12-31 16,-4 8-15-16,7 6-9 16,-4 0-31-16,4 0-26 15,-10 28-11-15,0 19 11 16,1 10 4-16,-1 5 0 15,10 4 1-15,-2-1 0 0,8 5 0 16,0-2-2 31,0-2-2-31,0-6 0-1,45-9 0 16,3-14-1-15,10-11 3-16,-2-11 0 0,11-15 2 16,-14 0 0 15,8-4 1 16,-17-22 9-16,-12-5 13-31,-9-3 6 16,-20-3-6-1,-3 0-6 1,-3 3-9 46,-52 8-11-46,-11 9-2 0,-4 8-1-1,3 9 0-15,3 0-2 32,14 0-5 14,12 3-28-30,16 20-45 0,12 11-33-16,10 6-72 15,0 6-112-15,32 0-237 16</inkml:trace>
  <inkml:trace contextRef="#ctx0" brushRef="#br0" timeOffset="1276">1170 558 518 0,'0'0'142'0,"0"0"-16"0,0 0-34 0,0 0 0 0,0 0-6 0,0 0-10 0,-54-34-8 0,54 30-15 0,0 4-4 0,0 0-15 0,0 0-13 0,0 0-12 0,0-2-6 0,32-1-1 0,37-3-1 0,20 1 9 0,12-1-7 0,-2 3 11 0,-14-3-3 0,-2 4-5 0,-23-2 4 0,-21 2-4 0,-17-1-2 15,-12 3 2-15,-10-3 9 0,0 3 5 0,0 0-1 0,0-6 3 0,0-2-6 0,-10 0-9 0,-34-4-5 0,-11 0-2 0,-4 1 0 0,-1 2-1 0,5 0 1 0,11 4 1 0,12-3 1 0,15 1 0 0,9 2-2 0,2 2 1 0,6 0 2 0,0 3-3 0,0 0 0 16,0 0-2-16,0 0-1 0,0 0 0 15,25 0-2-15,25 0 2 16,13 0 3-16,5 0 0 16,-8 3-3-16,-12 12 3 15,-4-4 0 1,-19 3-1-16,-9-2-2 0,-9 2 0 16,-7 1 2-16,0 1 1 15,0 7 0-15,-7 0 0 16,-34 0 0-1,-9 3 1 1,8-7-2-16,-2 1-25 16,6-2-67-16,0-4-67 15,15-5-76 32,13-4-100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8:41.9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 83 433 0,'0'0'191'0,"0"0"-17"0,0 0-44 0,0 0 0 0,0 0-22 0,0 0-14 16,0-83-20-16,0 76-13 15,0 7-5-15,0 0-18 0,0 0-14 16,0 0-14-16,0 0-10 15,0 15-11 1,0 20 11-16,0 5-1 16,0 9 3-16,0-1-1 15,0 1 0 1,-9 2 0 46,1-14 1-62,8-3-2 16,0-3-7 0,0-10-62-1,0-10-45-15,0-5-114 0,22-6-27 16,17 0-36-16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8:43.3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175 98 542 0,'0'0'190'0,"0"0"-39"0,0 0-12 15,0 0-44-15,0 0-41 16,0 0-42-16,0 0-12 16,0 0-5-16,-172 13 5 15,172 30 3-15,0 9-3 16,0-13 1 0,38 5-1-16,19-10 0 0,26-9 0 15,16-7 1-15,2-13 2 16,-2-5 5 249,0 0 2-265,-24 0 13 0,-12-23 17 0,-17-5 7 0,-15-3 9 16,-18-7-15-16,-13-5-8 0,0-3-15 0,-68 7-10 0,-10 6-8 0,-12 9 0 0,14 15-3 0,17 9-3 0,16 0-30 16,15 11-75-16,28 24-52 0,0 6-91 0,38-3-90 0</inkml:trace>
  <inkml:trace contextRef="#ctx0" brushRef="#br0" timeOffset="224">1388 48 515 0,'0'0'180'0,"0"0"-39"0,0 0-34 0,0 0-10 0,0 0-54 0,0 0-32 0,-196-22-11 0,186 62 1 15,10 5 0-15,0 1 1 16,0-3-1-16,16-12-1 16,38-5 2-16,-1-9-2 15,21-8 5-15,-2-9 4 16,2 0 18-1,-11 0 22 48,-2-20 23-63,-17-10-3 0,-19 3-16 0,-12-10-1 0,-13-1-11 0,0 1-10 0,-60 9-14 0,-23-1-12 0,4 11-2 0,-10 7-6 0,19 11 1 16,3 0-12-1,13 0-62-15,12 20-54 16,9 12-57-16,16-2-116 0,17-4-291 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8:42.6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44 186 296 0,'0'0'260'0,"0"0"-90"0,0 0-15 0,0 0-26 0,0 0-22 0,0 0-24 0,36-102-14 15,-36 102-37-15,0 0-32 16,0 0-9-16,0 16-1 16,0 19 10-16,-6 2 2 0,6 3 1 15,0 0-3-15,0 3 1 16,0-9-2-1,47-3 1-15,19-7-5 0,5-11 1 16,4-6 4-16,2-7 0 47,-14 0 6-47,-3-9-1 16,-15-15 0-16,-13-6-1 0,-16-4 10 0,-16-4 24 0,0-7 9 15,-26 2-15 32,-44-5-13 0,-18 1-12-31,1 13-3-1,5 8-4 16,6 8-3 16,6 13-1-15,17 5-7-17,1 0-21 1,33 12-48-1,13 19-47 32,6 12-53-15,38 1-57-17,48-2-140-15</inkml:trace>
  <inkml:trace contextRef="#ctx0" brushRef="#br0" timeOffset="129">1105 118 260 0,'0'0'323'0,"0"0"-160"0,0 0-12 0,0 0-35 0,0 0-39 0,-28-66-25 0,25 66-44 0,-13 0-8 16,-6 6-4-16,-13 20 4 0,4 13 2 0,7-1-2 0,21 7 0 0,3-2 0 0,0-3-1 0,41-6 0 0,27-11 1 0,1-9-1 0,-2-14 1 0,-4 0 5 0,-3 0 5 0,-11-7-3 0,1-23 14 0,-17 2 36 0,-11-4-1 0,-13-7 4 0,-9-4-19 0,0-1-12 0,-3 5-7 0,-42-1-12 0,-2 14-8 0,-10 11-2 0,8 6-4 0,5 9-3 0,3 0-40 0,19 9-69 0,5 23-40 0,17 8-70 15,0-4-77-15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8:50.95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286 331 328 0,'0'0'144'15,"0"0"-56"-15,0 0 2 0,0 0-4 0,0 0-8 0,0 0-1 0,0 0-6 0,-162-43 2 0,156 40-22 16,6 3 2-16,0 0-24 15,-3 0-19-15,3 0-4 16,-7 0-6-16,7 0-1 16,0 0-2-16,0 0 0 0,0 0 1 15,38 0-10-15,108-6 12 16,109-8 0 15,122-3 3-31,55-6-1 16,16 3 2-16,-42 0-3 0,-40 3 1 0,-23-3-2 0,-5-6 3 15,-14 2-3 1,-21-1-1 0,-42 6-1-16,-35 7-1 0,-20 4 2 0,2 1-1 15,-2-1 2-15,0 2 0 16,-29 4 0 0,-18-4 3-1,-22 2-1-15,-29 4-4 0,-25 0 1 16,-29 0 1-16,-22 0 0 0,-26 0 2 15,-6 0-2-15,0 0 0 16,0 0 5-16,-29 0 26 31,-68 0 6 16,-51 0-5-31,-51 0-27-16,-31 0 3 15,-29 4-4-15,-31 2-2 16,-24 5-2-16,-35 9 0 63,-20 3 0-32,-12 10 0-16,-1 11-2-15,14 2-8 0,15 5-1 16,4-2-3-16,13 3 7 16,15-7-5-16,22-2 6 15,38-10-4 32,49 0 1-16,59-19 9-31,61-2-2 16,48-7 2-16,41-2-2 16,3 2 1-16,15 2-7 15,100-2-2-15,78 1 10 47,97-6 5-16,95 0-1-15,71-8 3 0,17-20-5-16,-5-1-1 15,-34 4 3-15,-52 1 0 32,-45 0-3 14,-39 8 0-30,-24-2 4 0,-29 4-1-16,-14-3-2 15,-33 3-2-15,-30 5 1 16,-45 0 0 15,-27 4 1 16,-43 2-1-47,-31 0-1 16,-19 3-2-1,-3 0-4-15,-31 0-7 0,-92 0 13 16,-81 0 3-16,-73 17-3 16,-59 1-5 30,-54 7 5-30,-42 4 1 0,-29 8-1-1,-34 8-2-15,-17 10 2 16,-1 5 0 31,26-3 0 0,64-2-1-47,96-13 1 15,116-11 2 1,100-13-2-16,70-7-1 47,41-5-6-16,0 0 2-15,47 2-9-16,112-8 14 15,124 0 4-15,140 0 2 16,142-39-5-16,83-10 6 16,42-3-4 46,-33 1 0-31,-78 11-2-31,-106 9-1 0,-121 11-1 16,-91 8 1 0,-87 3 2-16,-65 7-1 0,-49-3 1 31,-38 1 1 31,-22 1-3-46,0 3-4-16,0 0-2 16,-104 0 4-16,-74 23 2 15,-105 14 6-15,-89 3-4 16,-73 3 1 31,-28 3-1 0,-7-1 1-47,4 1-3 15,34 3 0-15,20-3-2 16,47-3 1-16,53-4 1 62,72-15 0-30,82-8 0-17,69-7 3 1,61 0-2-16,32-9-1 47,6 0-5-16,0 2-9-31,91 4-3 16,79 0 17-1,102-6 5-15,97 0 1 16,89-14-1-16,62-29-3 15,30-8-1 1,-11-2 6 31,-56 2-7-16,-70 2 0-15,-92 15 0-16,-92 9 0 15,-70 7 1 1,-66 10 4 15,-40 2 1 16,-27 6 2-31,-14-6-4-1,-6 6-1 1,-6-2-3 15,0 2-2-15,-37 0 0 46,-116 2 2-62,-92 27 0 16,-91 5 0-16,-67 3-7 16,-40-2-3-1,-7 9 9 32,-10-8 1-16,18 10-4-15,35 5 4 0,33-2 0-1,61-7 0 48,79-7 1-32,72-12-2-15,54-6 1-16,54-3 0 15,24-8 3 1,27-3-3 15,3-3 0 32,0 0-3-48,64 3-9-15,67-3 12 16,81 0 0 0,77-9 2-1,57-20 2 32,58-5-2-16,-3-5 0-31,-8 1 0 16,-46 7 1 0,-37 5-2-16,-27 3-1 62,-38 9 0-31,-39-4 0-31,-44 10 0 16,-41 0 0 0,-41 2 1-16,-42 3-1 15,-25 3 0 63,-13 0 0-62,0 0 0 0,-60 0 0-16,-87 0 3 0,-91 9-10 15,-111 19 7-15,-58 13-5 47,-51 1 2 0,-15 3-2-31,6 4 1-1,19 3 4-15,49 6 4 16,61-14-4 15,77 0 1 16,104-13 1-31,80-11-1-16,77-14-1 15,69-4-9 32,151-2 9 16,142 0 12-48,139-34-3 1,68-23-1-16,19 2-2 15,-63 13-1-15,-104 7 0 63,-83 10-4-32,-80 5 4-15,-59 0 5-1,-24-6 1-15,-29 3-2 0,-22 1-5 47,-12-2 1 0,-34 4-4-31,-18 2 1-16,-30 11-2 0,-30 1-1 15,0 3 0-15,-30-2-25 16,-55 1-58-16,-45 4-89 47,-19 0-96 0,-4 0-161-32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8:56.4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92 514 0,'0'0'58'0,"0"0"-15"0,0 0 15 0,0 0 10 0,0 0-16 0,17 0-8 0,53 0 1 0,28 0-11 0,22-9-3 0,12 1-7 16,3-6-10-16,2 3 2 15,-13-7-10-15,-22 8 7 16,-26-3-8-16,-32 7-4 0,-27 3 2 16,-11 0 3-16,-6 3 6 15,0 0 10-15,0 0-7 16,0 0-10-16,0 0-3 16,0 0-2-16,0 0-3 15,-9 0-1 1,-49 0 1-16,-27 18 3 15,-39 2 4-15,-26 2-3 63,4 1-1-63,6-5 0 0,26-2-4 0,16-4 4 31,31 0 1-31,29-11-1 16,19-1-2-16,19 0 2 15,0 0 0-15,0 0 2 0,0 0-2 16,9 0-1-16,51-7-5 16,23-13 6-1,24 0 2 1,18 3-1 0,11 3 0-1,1 3 1 32,-29 2-2-16,-23 0 0-31,-30 9 0 0,-36 0 0 16,-16 0 1-16,-3 0-1 0,0 0 2 0,-9 0-2 16,-62 0 2-1,-33 0 5 32,-36 18-5 0,-3-5-1-31,7 4-1-16,34-3 0 15,42-8 0 1,31 0 0 46,29-6 0-30,0 0-3-32,13 0-5 0,63 0 8 15,32 0 3-15,16 0-1 16,5 0-2 46,-8-8-13-30,-28 2-44-32,-24 6-51 15,-17 0-45-15,-27 0-131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1:46:01.2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0 146 572 0,'0'0'124'16,"0"0"-37"-16,0 0 30 15,0 0-4-15,0 0-68 0,0 0-6 16,-10-32-7-16,10 32-31 15,0 0-1-15,0 0-2 16,31 0 2-16,36 0 0 16,15 0 2-16,13 0-1 15,-9 0-1-15,-13-6 4 16,-18 3-2-16,-21 0-2 16,-18 3 0-16,-11-3 10 15,-5 3-5-15,0-5 3 16,0-6 14-16,-27 0-22 15,-25-6 11-15,-1 6-11 16,-5-2 0-16,13 5 5 0,11-1 0 16,13 3-5-16,18 4 10 15,-3-1-8-15,6 3 17 16,0-3-19-16,0 3 0 16,0 0-6-16,30 0 7 15,22 0-1-15,4 8 5 16,5 4-4-16,-9 1 12 15,-1 4-13-15,-8-1 0 16,-12 9 9-16,-16 2-4 16,-9 1-5-16,-6 5 0 15,0 0 5-15,-45 0-11 16,-29 0-28-16,-15 0-172 0,-12-1-246 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8:57.4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200 140 576 0,'0'0'180'0,"0"0"-61"0,0 0 8 0,0 0-17 0,0 0-14 0,-63-151-11 0,63 145-40 0,0 6-12 0,0 0-24 0,0 0-9 0,0 17-7 0,8 30 7 0,28 9 8 0,-11 7-3 0,-3 8 0 16,-6-2-4-16,-3 2 0 16,-10-8 1-1,11 0 0 32,-11-11 0-47,2-18-2 16,1-11 2-16,-6-9-2 0,0-14 1 0,0 0-1 0,0 0 5 15,0 0 3-15,0 0-1 0,0 0 6 16,-6-14 29 15,-38-18-38-31,3 1-3 32,-13-9 0-32,3 5 1 15,6 10 0-15,20 11-1 31,3 7-1 16,22 7-4-15,0 0 1-32,0 0-9 15,0 21-7-15,0 16 18 16,5 0 1-16,37-3 0 15,3-8 0 1,16-3-2 15,5-9 2 16,3-8 0-31,8-6 2-16,3 0-1 15,8 0 2-15,5-14-1 63,-11-15 1-32,-12 3-2-15,-26 4 0-16,-28 4 1 15,-16 4-2-15,0 3-14 16,-22 5-62 0,-44 6-77 46,-5 0-150-46,-20 26-415-16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8:57.8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 96 773 0,'0'0'166'0,"0"0"-96"0,0 0-24 0,0 0 10 0,0 0-38 0,0 0-15 0,6 76 3 0,-6-5 34 0,0 10-24 16,0 4-8-16,0 4-1 0,-6-6-5 0,-10-15 3 0,10-16-2 0,1-22-3 0,5-9 2 0,0-21 2 0,0 0-2 0,0 0 11 15,0-8 80-15,0-35-22 0,0-26-53 0,11-16 10 0,5-10-6 0,1 6-13 16,-6 12-3-16,-8 14 0 0,5 26-3 0,-8 17 6 0,0 14-1 0,0 6-7 0,6 0-1 0,10 0-8 0,22 23-8 0,15 23 14 0,8 11 1 0,2 7-4 0,5 7-6 0,-8 6-3 0,-2-9-6 0,1-8-8 0,8-17-4 0,-3-17-15 0,12-26 21 16,16-14 26-16,-4-43 6 15,-1-20 7-15,-26-10 25 16,-30 8 1-16,-24 4-8 16,-7 4-5-16,-7 2-5 15,-41 4-13 1,-3 15-8-1,20 13 0-15,9 23 0 0,19 14-16 0,3 0-63 16,0 25-75-16,0 39 2 47,19 19-36 0,15 6-181-32</inkml:trace>
  <inkml:trace contextRef="#ctx0" brushRef="#br0" timeOffset="324">1556 484 572 0,'0'0'169'0,"0"0"-114"0,0 0 4 0,0 0-42 0,0 0-17 0,0 0 0 0,0 0 0 0,-160 185 0 0,160-141 0 0,36-11-2 0,33-7-13 0,11-14 7 0,15-7 8 15,0-5 6-15,-2 0 2 32,-27-19 0-32,-22-10 21 0,-28-5 21 0,-16-10 48 15,0-7-22-15,-16-6-24 16,-44 5-21-16,-10 7-30 187,-6 13 0-171,9 7-2 0,20 20 0-16,18-2-32 0,20 7-87 0,9 0-75 0,0 17-62 0,16 3-251 15</inkml:trace>
  <inkml:trace contextRef="#ctx0" brushRef="#br0" timeOffset="829">2353 146 632 0,'0'0'170'0,"0"0"-63"0,0 0-13 0,0 0-38 0,0 0-51 0,0 6 3 0,0 40-8 0,0 17 14 0,-3 8-2 16,-13 6-7-16,-3 7-1 16,10-2-4-16,9-8 0 0,0-22-10 15,0-27-94-15,14-25-51 16,32 0-24-1,-9-19 59-15,-11-33 22 0,-20-3 0 16,-6-4 83 0,0 7 15-16,-47 9 35 15,-7 3 68 17,4 15-40 14,11 7 2-46,13 5 23 16,20 9 22-16,0 4-67 0,6 0-33 16,0 0-10-1,44 0 0 1,55 0 23-16,25-3 2 16,13-8-16-16,-2 5-9 15,-20 4-5 16,-19 2-130 32,-21 0-177-32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9:01.9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292 417 835 0,'0'0'103'0,"0"0"-19"0,0 0 3 0,0 0-25 0,0 0-30 0,0 0-20 0,0 0 31 0,66 114 1 0,-66-42-23 0,0 11-7 0,0 11-3 0,0 1-2 0,0-12-5 0,-6-12-1 0,-7-22-2 16,10-15-1-16,3-17 0 15,0-17-8-15,0 0-31 16,0-6-26-16,0-45-15 16,0-18-112-16,0-20 45 0,0-5 27 15,-28 3 54 1,-43-6 15-16,-4 8 28 0,7 9 15 16,15 8 8-16,15 15 31 15,35 14 8-15,3 10 9 16,0 12 7-16,53 4-23 15,27 2 1-15,18 4-2 16,7 11 8-16,-3 0-3 16,-12 0-6-16,-15 32 1 15,-10 13 1-15,-21 24 16 16,-19 2-13-16,-19 18-17 0,-6-6-15 16,0 6 2-1,-22-7 0-15,-20 1-5 16,4-14 4-16,4-17 0 15,24-13-3-15,1-7 1 0,9-12-2 16,0 3-2-16,15-9-5 16,50-2-10-16,32-7 17 15,12-5 2-15,12 0 0 16,3-11-1-16,-11-15 1 16,-8-5 1-16,-18-7 0 15,-18-1-1-15,-15-5-1 16,-15-1 3-16,-17-12 2 15,-16-1 14-15,-6 7 2 16,0 8 10-16,-39 11 7 16,-5 13-6-16,3 7-13 0,3 12-20 15,-1 0-4 1,1 29 4-16,10 25 0 0,6 6-1 16,22 6 1-16,0 3-1 15,0-18 1 1,28-11-3-16,32-11-16 0,17-16 9 15,30-13 7-15,11 0-2 16,15-13-5-16,-15-16 0 16,-25-5 9-16,-33-3 1 15,-22-7 3-15,-26 5-2 16,-12-1 1-16,0 4 4 16,-44 11 5-16,-16 11-6 15,-1 3 2-15,23 11-6 0,7 0-1 16,15 25-4-16,-6 13 3 31,11 5 1 32,-1 2-1-63,5 7 1 15,7-7-1-15,0 3 1 16,0-7-1-16,0 10 0 15,13 4 1 32,-7 16 1-15,-6 1 1-17,0 9-2-15,0 8 2 16,0 7-1-16,-19-2 8 0,0-17 2 15,7-8 3-15,6-29 2 16,6-14 10 31,0-15 2-16,0-5-9-31,0-6 3 16,0 0 22-16,0-17 6 0,22-35-10 15,31-19-38-15,24-18 1 16,11-11-1 0,14-8-2 31,-3-1 0-16,-14 6 1-31,-8 8 0 15,-17 13-1-15,-15 19-2 0,-13 11 2 16,-10 21 2-16,-13 17-1 0,-2 8-2 16,-7 6 1 46,0 0-3-46,0 0-3-16,0 20-7 0,0 25 1 31,0 13 12-31,0-4 0 0,0 3 0 16,0-17-2-16,0 3 1 0,0-17-5 15,0-12 4 1,0-8 1 15,0-6-2-31,6 0 1 0,16 0 2 0,20-20 4 16,24-23-2-16,11-14-2 15,-1-9 1-15,-12 2 1 0,-7-9-2 0,-16 7 2 0,-13 15-2 0,-12 13 2 16,-10 20-1 0,-6 17-1-1,0 1 0-15,0 0 0 0,0 0-7 0,3 9-4 16,5 33 4-16,0 4 7 0,6-3 0 0,2-9-2 0,6-9 1 0,-7-7-3 0,14-12 3 0,-4-6 0 0,8 0 0 16,11 0 2-16,0-12 0 0,-3-25 3 0,-5-9-3 0,-11 0 4 0,-9 3-5 0,-4 4 3 0,-5 1-2 0,-4 13 4 0,-3 5-4 0,0 15 3 0,0-2-2 0,0 7-2 0,6 0-7 0,4 20-7 0,2 29 11 0,-4-4 2 0,-8 18 1 0,0-5 0 15,2-13 0-15,15-1 0 0,5-26 0 0,15-8-7 16,14-10 6-16,18 0-1 0,14-20 4 0,10-20-2 0,-2-9 3 0,-14 3-3 0,-1-5 0 15,-12 14 2-15,-13 6-1 0,-14 10-1 0,-4 15 0 0,-11 1-1 0,0 5-3 0,3 0-5 0,4 23 4 0,-9 4 3 0,2 17 0 0,0-7 1 16,10 1-1-16,18-4 2 16,20-17-1-16,22-14-1 15,13-3-6-15,-3 0-6 16,-10-14 4-16,-9-18 8 0,-14-5 1 16,-8-3 1-1,-14-10 0 1,-12 5 0-1,-19-6 1-15,-16 0 1 16,0 5 0 0,-5 3 0-1,-28 17 1 32,5 6 4-16,5 15 1-15,14 5-6-16,-8 0-2 16,-11 39-10-16,-4 19 10 15,1 10 0 32,18-5 0-16,13-5-1-15,0-7 1-16,22-20-2 16,44-11 2-16,11-14 0 0,2-6-1 31,17 0 2 31,-4-6-1-46,-7-19 0-16,14-7 0 16,-6 6-3-16,-17 1-2 15,-6-1 2-15,-26 6 1 47,-12 9 1-16,-10-1 1-15,-13 9-2-16,4 3 0 16,-13 0-4-16,9 0-10 0,4 8 9 0,-4 4 6 15,2 2 1 17,-5-8-3 14,1-6 0-30,-7 6 1-16,0-6 1 0,0 0 1 0,0 0 3 16,0 0 1-16,0-6-3 0,-7 0-2 0,-47 6-5 15,-10 0-1-15,-9 6-2 0,10 33 9 63,3 11 0-32,11 7-3-15,15-5 5-16,18-13-4 15,10-7 1 1,6-16 1 46,0-6-5-46,22-10 5 0,44 0 2-16,4-2 1 15,14-36-3-15,-6-8 4 16,-5-17 0 15,-9-14-1 16,-13-12 9-31,-9 1 12-1,-14-13 0 1,-22 10 4-16,-6-12-5 0,0 14-5 16,0 21-6 46,-12 22 0-31,-15 21-4-31,10 19-1 16,6 6-7-16,-20 14-9 0,-20 49 0 0,-4 31 8 16,8 4 1 30,19 2 0 1,24-17 0-47,4-12 0 16,0-7-3-16,26-20-23 0,57-12-14 16,18-20-23 15,26-12-47 16,-9 0-38-32,-13-24-25 1,-26-10-36-16,-29-3-55 16</inkml:trace>
  <inkml:trace contextRef="#ctx0" brushRef="#br0" timeOffset="183">3348 240 63 0,'0'0'122'0,"0"0"0"0,0 0 38 0,0 0-12 0,0 0-25 0,-93-117-7 0,78 99-52 0,-1 4 5 0,-3-3 11 0,3 9-33 0,0 2-12 0,-6 0-9 0,7 0-4 0,-9 6-8 0,15-6-4 0,-4 6 0 0,10 0-9 0,-9 0-1 0,-4 6-6 0,6 14 6 0,-2 12 0 0,12-7 0 0,0 1-2 0,0-3-1 0,0-14 3 0,22-4 1 0,0 1 5 0,0-6 6 0,-5 0 15 0,-1 0 20 0,-1-17-1 0,-8-6-9 0,-7 0-3 0,0 3-11 0,0-5-10 0,0 5-3 0,-32 8-10 15,-19-5 0-15,3 8-4 0,-5-5 1 0,1 5 0 0,5 7 0 0,15 2-29 0,-4 0-36 0,27 11-75 0,9 17-130 0,0 10-180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06:37.8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725 526 502 0,'0'0'191'0,"0"0"-18"0,0 0-25 0,0 0-17 0,0 0-25 0,-7-156-32 16,7 150-12-16,0 2-18 0,0 4-18 16,0 0-20-1,0 0-6-15,0 12-4 0,0 20-2 16,0 13 6-16,0 10 1 16,16 3 2-1,6-2-2 1,0 3-1-1,8 2 0 48,-5-3-2-63,3-7-83 0,-2-3-96 0,2-5-196 16</inkml:trace>
  <inkml:trace contextRef="#ctx0" brushRef="#br0" timeOffset="236980">937 232 481 0,'0'0'137'16,"0"0"30"-16,0 0-96 15,0 0 15-15,0 0-8 16,-234-166-46-16,185 138 36 0,-8 11-21 15,10 5-12 1,0 6 16-16,-5 6-44 0,-8 0 4 16,4 21-11-16,-5 19 4 15,7 11-7-15,-1 9 3 16,5 6 0-16,12 9-2 16,5 10 5-1,5 5-3-15,12-2 0 0,16-6 11 16,0-5-16-16,0-3 5 15,61 1 0-15,9-6-6 16,19-3 11-16,-4-6-5 16,8-6 0-16,-2-9 7 0,-1-11-10 15,-12-8 3 1,-1-11 0-16,6-13-3 16,-1-2 11-16,-2 0-8 0,2-28 3 15,-5-15 6-15,-1-17 4 16,0-11-13-16,-12-16 11 15,-3-13 55-15,-24-11-46 16,-21-9 1-16,-16-6 2 16,0 12-20-16,-47 17 31 15,-39 16-34-15,-35 24 0 16,-16 14 3-16,-14 12 0 16,-6 14-3-16,14 9 0 15,14 8 7-15,20 0-18 16,20 2 11-16,19 34 0 15,17 8-13-15,20 20-50 0,21 21-66 16,12 7-136-16,0 7-287 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10:20.7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631 1425 552 0,'0'0'132'0,"0"0"21"15,0 0-32-15,0 0-15 16,0 0-6-16,0 0-30 16,-32-63-15-16,32 38 0 15,0-4-31-15,0-3 5 16,0-8-17-16,38 3-3 15,9 9-9-15,-3 10 0 16,2 16 0-16,-15 2-7 16,7 5 2-16,7 31 5 15,-13 22 0-15,-7 14-2 16,-25 14-4-16,0-1 6 0,0-10 0 16,0-21-8-16,-3-22-1 15,3-18 3-15,0-11 5 16,-6-3 2-16,6 0 6 15,0-20 5-15,0-26-10 16,0-19 7-16,28-16-5 16,36-2-4-16,6 3 0 15,-3 12 6-15,-14 22-10 16,-15 20 4-16,0 26 0 16,-5 0-7-16,17 18-1 15,4 28 8-15,-6 10-4 16,3 10-2-16,-13 0 0 0,-1-7 6 15,-4-7-15-15,-1-8 1 16,-4-14-71-16,-9-6-53 16,0-13-77-16,-16-11-105 15,3 0-234-15</inkml:trace>
  <inkml:trace contextRef="#ctx0" brushRef="#br0" timeOffset="1756">3061 1831 449 0,'0'0'120'0,"0"0"-44"16,0 0 27-16,0 0-45 15,0 0-24-15,0 0-27 16,0 0-3-16,242-15 10 15,-113 7-9-15,6-3 36 16,-6-1 5-16,-14-2-24 16,-26-1 17-16,-26 4-18 15,-19 3 19-15,-22-1 7 0,-5-3-10 16,-12-2 27 0,-5-6-18-16,0-3-19 0,0 1 10 15,0-2-31-15,-53 8 6 16,-14-2-1-16,-3 7-4 15,1 6-4-15,12-3-3 16,24 8 4-16,11 0-8 16,22 0 4-16,0 0-3 15,0 0 0-15,13 10 3 16,34 10 0-16,8 0 0 16,-2 3 1-16,7 3-6 15,-5 0 5-15,-3-1 0 16,-5 4-1-16,-3-4 9 0,-6 7-8 15,-16-3 0-15,-13 2 2 16,-9 6-10-16,-22 3 8 16,-80 8-30-1,-46 7-136-15,-40 8-141 0,-9 0-487 16</inkml:trace>
  <inkml:trace contextRef="#ctx0" brushRef="#br0" timeOffset="5393">4788 1923 446 0,'0'0'147'16,"0"0"-51"-16,0 0 42 15,0 0-34-15,0 0-4 16,0 0-31-16,84-180-12 0,8 105 3 16,0-5-34-16,-3-3 24 15,-26-6 18-15,-19 0-56 16,-22 0 25-16,-22 10-12 15,0 15-4-15,0 19 12 16,-30 22-28-16,7 15 5 16,1 8-10-16,6 0-12 15,-13 8 8-15,-8 44 0 16,-9 17 4-16,-1 17-3 16,9 5 11-16,21 0-8 15,12-5 0-15,5-9 1 0,0-11-12 16,16-15 11-1,19-13-17-15,2-21 13 0,1-9-8 16,4-8 12-16,-4 0 0 16,6-3 6-16,-6-16-3 15,-13-4-3-15,-1-1 0 16,-12 2 4-16,-9 2 4 16,-3 6-8-16,0 5 0 15,0 9 6-15,0 0-20 16,0 0 13-16,19 12-7 15,0 19-6-15,16 9 18 16,4-5-4-16,2-1 0 16,9-11 5-16,-9-7-11 15,11-6 6-15,-14-9 0 0,1-1-3 16,8 0 9 0,-3-16-6-16,0-12 0 0,-17-4 13 15,-16-5-15-15,-11-3 2 16,0 0 0-16,-50 5-4 15,-20 4 9-15,3 11-5 16,20 6 0-16,18 8-25 16,20 6 20-16,1 0-72 15,8 6-81-15,0 25 49 16,8 1-96-16,61-7-105 16</inkml:trace>
  <inkml:trace contextRef="#ctx0" brushRef="#br0" timeOffset="5896">6508 1548 363 0,'0'0'217'0,"0"0"-72"15,0 0-7-15,0 0-49 16,0 0 9-16,0 0-45 16,-178-117-42-16,123 117 18 15,5 0-29-15,9 22 0 16,2 13 4-16,20-1 6 15,16-2-10-15,3-10 0 16,0-5 7-16,9-7-9 16,21-5 2-16,1-2 0 15,7-3 2-15,-6 0 7 16,-4 0-9-16,-12 0 0 0,-16 2 8 16,0 4-15-16,9 9 7 15,5 10 0-15,2 12 24 16,0 15-16-16,6 8 25 15,-7 20 9 1,14 12-32-16,-4 11 34 0,-3 8-17 16,-11 6-19-16,-11 3 8 15,0 3-13-15,0-1 19 16,-27-13-9-16,5-14-13 16,0-23 29-16,13-24-28 15,2-16 0-15,-2-21 10 16,3-7-2-16,-16-4 4 15,-24 0 18-15,-23 0-14 0,-39-26 8 16,-15-15-25-16,-11-17-1 16,16-13-2-16,29-11-76 15,32-11-18-15,51 5-41 16,6-3-63-16,77-4-108 16</inkml:trace>
  <inkml:trace contextRef="#ctx0" brushRef="#br0" timeOffset="6492">6769 1662 263 0,'0'0'255'16,"0"0"-135"-16,0 0-19 0,0 0-6 15,0 0-33 1,0 0-15-16,11-102 0 0,6 87-39 16,-1 4 10-16,-4 7-17 15,-2 4 8-15,-1 0-18 16,13 4 4-16,0 25 5 16,-6 13-4-16,-16 4 10 15,0 3-6-15,0-4 0 16,0-7 2-16,0-13-4 15,0-11 2-15,0-9 0 16,0-5 6-16,0 0-1 16,0 0 17-16,0-13 22 0,16-22-31 15,7-7 27 1,9-1-26-16,12 3-6 0,0 5-4 16,1 9 3-16,-4 12-7 15,-3 9 0-15,1 5-5 16,5 0-2-16,0 14 0 15,-12 17 7-15,-7 6-8 16,-11 7-8-16,-14-5-114 16,0 1-105-16,0-8-202 15</inkml:trace>
  <inkml:trace contextRef="#ctx0" brushRef="#br0" timeOffset="30283">6596 2163 366 0,'0'0'250'0,"0"0"-87"15,0 0-35-15,0 0-39 16,0 0 1-16,0 0-41 16,0 0-14-16,-6 0-11 15,6 0-21-15,0 0 0 16,0 0 2-16,31 0-5 15,15 0 12-15,-15 0-7 0,-3 0-5 16,-12 0 0 0,-8 0-8-16,-8 9 7 0,0 8-10 15,0 3-3 1,0 2 8-16,0-5 2 0,-8 1 4 16,2-4 0-16,-4-3 7 15,10-2-8-15,0-3 1 16,0-6 0-16,0 0-3 15,0 0 6-15,0 0-3 16,0 0 1-16,38 0 2 16,11 0 8-16,11-3-11 15,4-9-9-15,-4 1 4 16,-10 5-49-16,-25 4-34 16,-11 2-66-16,-14 0-150 15</inkml:trace>
  <inkml:trace contextRef="#ctx0" brushRef="#br0" timeOffset="34341">4274 264 338 0,'0'0'72'0,"0"0"11"15,0 0-4-15,0 0 12 16,0 0 66-16,0 0-38 0,10-14-14 15,-10 6-29-15,-10-4-52 16,-21-2 20 0,-26-1-20-16,-23-2-17 0,-41 6-4 15,-47 5 2-15,-65 3-5 16,-48 3 0 0,-54 0 3-16,-17 5-8 0,-19 19 5 15,2 1 0-15,26 4-1 16,38 3 4-16,66 4-5 15,55 2 2-15,54 2 0 16,26-6-9-16,33-2 9 16,11 2 0-16,12 1-7 15,-3-1 6-15,10-3-2 16,4-5 1-16,4-10-9 16,5-4 7-16,6-1 4 0,-1 1 0 15,-2 2-5-15,-11 15 4 16,-1 3 1-16,11 13 0 15,11 7 1-15,2 8-9 16,13 8 8-16,0 9 0 16,0 9 3-16,0 15 5 15,6 4-7-15,16 7 4 16,4 2-4-16,11-8 27 16,9-4-20-16,-2-4-3 0,0-3 14 15,-5-7-16 1,-8-5 20-16,1-6-23 0,-4-4 5 15,4 0-3-15,-6-5 2 16,3-2-3-16,-1-3 9 16,-9-9-4-16,0-5-3 15,0-11-3-15,4-7 4 16,-7-11-7-16,-1-3 3 16,14-3 0-16,9-3 4 15,23 5 4-15,30-9-2 16,30 2-6-16,35-3 7 15,47-3-5-15,23 5-2 16,24-2 0-16,8 2-2 16,-4 1 10-16,-4 0-8 15,2-3 0-15,-4-6 2 0,10 0-10 16,1 0 8 0,8 0 0-16,4-12 0 0,-4-3 10 15,-1 2-9-15,-21 0-1 16,-23 0 1-16,-15-4-12 15,-23 5 11-15,-16-2 0 16,0 5-3-16,-9 3 14 16,-6 1-16-16,-1-1 5 15,-15 6-1-15,-1 0-11 16,-11-3 10-16,-1 3 2 16,5-6-6-16,1-2 5 15,-2-1-5-15,-11 0 6 0,-11-1 0 16,-6-2-10-1,-4 2 10-15,0 0 0 0,-5 2-1 16,-8-5 10-16,-7 5-9 16,-15 0 0-16,-14-1 2 15,-2 4-11-15,-14-5 9 16,5-1 0-16,-20 4 0 16,-1-1 10-16,-5 3-7 15,3-1-3-15,2-1 0 16,7-6-6-16,5-4 8 15,4 0-2-15,4-3 0 16,-10-3 12-16,4-2-11 16,-14-3-1-16,-5-10 0 15,-10-5 2-15,0-8-1 16,0-12-1-16,-2-9 12 0,-37-6-8 16,-5-9 13-16,6-8-6 15,-6-2-8-15,17-7 26 16,5 5-26-16,16 0 14 15,6 2 1-15,0 1-18 16,0 10 20-16,0 3-20 16,0 6 3-16,0 6 7 15,0-1-8-15,-3 4-1 16,-35-4 7-16,-14 4-1 16,-1 5 0-16,4 5-7 15,13 13 0-15,0 5 4 0,17 4-1 16,-3 12-3-16,9-2 0 15,-3 5 10-15,1-1-11 16,-1-1 1-16,-7 3 0 16,-6-4-2-16,-2-4 4 15,-7-2-2-15,-23 1 0 16,-2-3 1-16,-36 6-7 16,-8 6 6-16,-30 1 0 15,-15 4-13-15,-18 10 15 16,-14-1-2-16,-12 6 0 15,5-3 9-15,6-5-10 16,9-4 1-16,9 1 0 16,5 2-9-16,1 3 10 15,-8 3-1-15,-27 3 0 0,-27 0 7 16,-34 3-17 0,-26 12 10-16,-3-7 0 0,-3-2-10 15,16-6 2-15,29 2-13 16,37 5-8-16,29 4-52 15,16 20-24-15,9 7-160 16,-12 1-306-16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17:40.2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0 109 611 0,'0'0'246'16,"0"0"-71"-16,0 0-3 15,0 0-56-15,0 0-14 16,0 0-51-16,0 0-4 16,40-109-20-16,-40 109-26 15,0 0-2-15,9 17 0 16,0 22 1-16,9 19-8 0,-18 3 16 15,13 4-8 1,-13 4 0-16,0 0-10 0,0-4-8 16,0 1-71-1,0-9-75-15,18-8-135 0,-9-9-220 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17:41.2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0 226 610 0,'0'0'147'16,"0"0"-14"-16,0 0-11 0,0 0-63 16,0 0-23-16,0 0-29 15,18-32 1-15,22 21 7 16,19-1-10-16,-19 3-5 16,-4 4 5-16,-5-4-2 15,-13 1 11-15,-9 0 5 16,-9-4 11-16,0 0 21 15,0 1-30-15,0-7-1 16,-27 2-14-16,-13 1-1 16,0-2 4-16,13 6 0 0,0 3-9 15,-5 2 16-15,23 2-15 16,9 2 3-16,0 2-4 16,0 0 2-16,0 0-8 15,0 0 1-15,27 14 5 16,14 6-4-16,-1 2 6 15,5 1-2-15,-5 3 0 16,10 1 11-16,-23 1-14 16,13-2 3-16,-22-3 0 15,-9-3-4-15,-9-6 8 16,0 0-4-16,0-3 0 16,-9-2-31-16,-27 0-30 15,-13-1-111-15,8 0-103 16,23 4-313-16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17:40.6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76 121 607 0,'0'0'182'0,"0"0"-34"0,0 0-13 16,0 0-30-16,0 0-36 16,0 0-6-16,0-114-32 15,0 114-13-15,0 0-13 16,0 0 2-16,0 0-11 15,0 0 4-15,0 0-11 16,0 16 5-16,0 7 6 16,0 3 0-16,0-3-3 15,18 3 11-15,14-4-8 16,-14 2 0-16,8-2 1 16,6-1-3-16,-14 1 2 15,13-1 0-15,-13 1-1 16,0 1 9-16,-9-6-6 15,-9 3-2-15,0-3 0 0,0-5-8 16,0 2 8-16,0-6 0 16,0 1-3-16,-36 0 11 15,-4-6-1-15,4-3 0 16,-22 0-2-16,8 0-10 16,10 0-15-16,13-3-89 15,18-17-42-15,9-12-46 16,0-7-85-16,18-7-120 15</inkml:trace>
  <inkml:trace contextRef="#ctx0" brushRef="#br0" timeOffset="80">76 121 392 0</inkml:trace>
  <inkml:trace contextRef="#ctx0" brushRef="#br0" timeOffset="135">76 121 392 0,'77'-83'143'0,"-77"74"14"0,17-2-45 0,6 2-51 15,26 7-44-15,5-2-9 0,18 4-12 16,22 0 4-16,5 4-141 15,-5 16-182-15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17:47.7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0 408 176 0,'0'0'126'15,"0"0"-47"-15,0 0-6 0,0 0-18 16,0 0 6-16,0 0-6 16,0 0-13-16,216 12 25 15,-158-3-13-15,9 0-23 16,19 2 28-16,12 1-25 15,10-2 0-15,27 2 6 16,26 0-24-16,45-4 19 16,23-5-17-16,36-3-14 15,-14 0 18-15,-8 0-22 16,-33 0 0-16,-17 0 3 16,-27-3 7-16,-40-5-10 15,-9 2 0-15,-32 0 6 16,-9 4-2-16,-18-2-3 15,1 2-1-15,-10-2 4 0,-8 4 6 16,-15-2-10-16,-8 2 0 16,5-3 3-16,-23 3-7 15,0-3 4-15,0 3-16 16,0 0-70-16,-49-2-133 16,-19-2-73-16</inkml:trace>
  <inkml:trace contextRef="#ctx0" brushRef="#br0" timeOffset="1647">90 506 257 0,'0'0'138'0,"0"0"-20"16,0 0-27-16,0 0-1 15,0 0-20-15,0 0-28 16,-31-25 8-16,31 25-23 16,0 0 17-16,0 0 4 15,0 0-16-15,0 0 16 16,0 0-27-16,0 0-15 16,0 0 19-16,0 0-25 15,0 16 0-15,0 16 21 16,0 8-17-16,0 8 34 0,0 10-19 15,0 5-11 1,0 5 22-16,0 8-29 0,0-5 11 16,0 0 1-16,0-6-7 15,0-2 5-15,0-6-11 16,0-5 3-16,0-3 6 16,0-1-3-16,0-5-6 15,13-3 2-15,-13-9 7 16,0 0-6-16,9-7-3 15,-9-4 0-15,9-6 0 16,-9-5 4-16,0-3-4 16,0-4 0-16,0-2 11 0,0 0-11 15,0 0 0-15,0 0 0 16,0 0 14-16,0 0-10 16,0 0 5-16,0 0 15 15,0 0-24-15,0 0 19 16,0 0-19-16,0 0 0 15,9 0-5-15,-9 0 5 16,9 0-3-16,22 0 0 16,28 0 6-16,17 0 0 15,9 0-3-15,32 0 0 16,17-12-5-16,24-2 9 16,-6 0-4-16,23 0 0 15,-9 3 11-15,-4 1-16 0,4 5 5 16,-23 5 0-1,-8-5-10-15,4-1 8 0,-5-6 2 16,10-2 0-16,-9 3 1 16,13-8-7-16,-14 6 6 15,1 1 0-15,-9 4-1 16,-19 5 2-16,-13 0-1 16,-26 0 0-16,-10 3 8 15,-9 0-12-15,-8 0 4 16,8 0 0-16,-4 0-5 15,-5 0 7-15,-13 0-2 16,-4 0 0-16,-5 0 7 16,-18 0-11-16,9 0 4 15,0 0 0-15,-9 0-9 0,13 3 11 16,-4-3-2-16,0 0 0 16,0 3 8-16,0-3-11 15,0 3 3-15,0-3 0 16,4 0-6-16,-4 0 12 15,-9 0-6-15,0 0 0 16,0 0 10-16,0 0-1 16,0 0-9-16,0 0 1 15,0-14 8-15,9-1-2 16,-9 1-4-16,0 1 9 16,9-5-6-16,-9-2 10 15,9-6-16-15,0-3 4 16,5-3-2-16,-5-1 9 0,-9-7-11 15,0 0 6-15,0-1 2 16,0-1 1-16,0 1-9 16,0 2 0-16,0-2 0 15,0 7 5-15,0-3-5 16,0 3 0-16,0-4 10 16,0 6-13-16,0 1 3 15,0 3 0-15,0 3-2 16,0-1 4-16,0 0-2 15,0 1 0-15,0 1 8 16,-9-1-10-16,-14 5 2 16,5 0 0-16,0 6-2 0,-22-1 2 15,-27 9-5-15,-32 6 3 16,-27 0-11-16,-17 0 7 16,-23 26-46-16,13 5-82 15,5-2-84-15,5-6-215 16</inkml:trace>
  <inkml:trace contextRef="#ctx0" brushRef="#br0" timeOffset="2252">494 869 404 0,'0'0'212'15,"0"0"-81"-15,0 0-9 16,0 0-45-16,0 0-25 16,0 0 1-16,13 0-35 15,-13 0 3-15,0 0-9 16,0 13-9-16,0 14 27 0,9 10-9 15,-9 7-7-15,0 1 2 16,18 1-10-16,-9-1-6 16,9-2 0-16,5-9 4 15,-14-2-8-15,0-9-62 16,-1-6-101-16,-8-6-128 16</inkml:trace>
  <inkml:trace contextRef="#ctx0" brushRef="#br0" timeOffset="2615">1095 501 514 0,'0'0'153'15,"0"0"0"-15,0 0-51 16,0 0 2-16,0 0-57 16,0 0-44-16,0-12-6 15,0 49-1-15,0 11 4 16,0 14 32-16,0 2-24 16,0 8 19-16,9 2 1 15,0 3-27-15,0 4 21 16,4-8-22-16,-4-4 0 15,0-6 3-15,0-8 2 0,-9-9-5 16,0-9 0-16,9-6-8 16,-9-11-2-16,0-5-38 15,0-4-28-15,0-5-50 16,0-5-71-16,0 3-78 16</inkml:trace>
  <inkml:trace contextRef="#ctx0" brushRef="#br0" timeOffset="2918">1548 932 439 0,'0'0'146'0,"0"0"-28"16,0 0 24-16,0 0-62 15,0 0-36-15,0 0-44 16,0-17-10-16,0 25 10 16,0 18 0-16,0 3 2 15,0 2 10-15,0 3-5 16,0 4-7-16,9-5 0 16,-9-3 5-16,14-5-11 15,-14-7-32-15,9-4-93 16,-9-6-84-16,9-8-350 0</inkml:trace>
  <inkml:trace contextRef="#ctx0" brushRef="#br0" timeOffset="3214">2051 592 465 0,'0'0'163'0,"0"0"-37"16,0 0 0-16,0 0-16 15,0 0-72-15,0 0-35 0,0-14-3 16,0 53 0-16,0 13 0 16,0 4 4-16,0 8 11 15,0 5 1-15,0-1-11 16,0 3 2-16,0-1-7 15,0-11 5-15,0-7-3 16,0-7-2-16,0-7-28 16,0-7-78-16,0-11-67 15,0-11-209-15</inkml:trace>
  <inkml:trace contextRef="#ctx0" brushRef="#br0" timeOffset="3546">2441 838 519 0,'0'0'175'16,"0"0"-32"-16,0 0-42 15,0 0-6-15,0 0-71 16,0 0-17-16,0-12-7 16,9 12-11-16,-9 20 11 15,9 12-2-15,0 5 6 0,-9 6-7 16,9 3 4-16,-9 2-1 16,0-4 0-16,0-5-10 15,0-10-107-15,0-9-85 16,0-9-99-16</inkml:trace>
  <inkml:trace contextRef="#ctx0" brushRef="#br0" timeOffset="3846">2876 554 507 0,'0'0'182'0,"0"0"-29"16,0 0-5-16,0 0-54 15,0 0-32-15,0 0-50 16,0-31-2-16,0 31-10 16,0 11 1-16,0 27-1 15,0 7 0-15,0 13 7 16,0 7-7-16,0 1 6 15,0 0-6-15,9-1 0 16,0 2 2-16,0-4-8 16,-9-6-34-16,0-6-96 0,0-3-73 15,0-10-192-15</inkml:trace>
  <inkml:trace contextRef="#ctx0" brushRef="#br0" timeOffset="5072">3253 781 263 0,'0'0'243'15,"0"0"-71"-15,0 0-55 16,0 0-11-16,0 0-32 16,0 0-42-16,0-20-4 15,0 20-28-15,0 0-13 0,0 8 11 16,0 15-9-16,0 3 11 16,0 0 0-16,9-1 8 15,-9 1-7-15,0 0-1 16,9 2-15-16,-9-2-20 15,0-4-69-15,0-1-76 16,0-1-217-16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9T12:18:16.9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0 231 455 0,'0'0'114'0,"0"0"-80"16,0 0 16-16,0 0 51 16,0 0-44-16,0 0-54 15,32-8 22-15,35 8-16 16,18 0 6-16,23 0 13 16,8 0-22-16,-8 0 16 15,-23 0-21-15,-17-6-1 16,-28 0 20-16,-22 1-4 15,-9-4 38-15,-9-5 36 16,0-6-39-16,0-3-11 16,-18-3-35-16,-22 1-4 15,-10-1 15-15,5 3-5 0,-4 3-11 16,9 8 0-16,22 7 11 16,9 2 1-16,9 3-12 15,0 0-5-15,0 0 1 16,9 14-25-16,31 15 29 15,14 3 2-15,18-5 1 16,-5 3 12-16,-9-7-15 16,-4-1 0-16,-4-2-5 15,-19 0 7-15,5-2-2 16,-36 2 0-16,13-3 2 0,-13 3-10 16,0 0 2-1,-40 2-27-15,-18 7-17 0,-1-1-153 16,10 0-84-16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6.xml"/><Relationship Id="rId13" Type="http://schemas.openxmlformats.org/officeDocument/2006/relationships/image" Target="../media/image160.emf"/><Relationship Id="rId3" Type="http://schemas.openxmlformats.org/officeDocument/2006/relationships/image" Target="../media/image155.emf"/><Relationship Id="rId7" Type="http://schemas.openxmlformats.org/officeDocument/2006/relationships/image" Target="../media/image157.emf"/><Relationship Id="rId12" Type="http://schemas.openxmlformats.org/officeDocument/2006/relationships/customXml" Target="../ink/ink158.xml"/><Relationship Id="rId17" Type="http://schemas.openxmlformats.org/officeDocument/2006/relationships/image" Target="../media/image162.emf"/><Relationship Id="rId2" Type="http://schemas.openxmlformats.org/officeDocument/2006/relationships/customXml" Target="../ink/ink153.xml"/><Relationship Id="rId16" Type="http://schemas.openxmlformats.org/officeDocument/2006/relationships/customXml" Target="../ink/ink1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5.xml"/><Relationship Id="rId11" Type="http://schemas.openxmlformats.org/officeDocument/2006/relationships/image" Target="../media/image159.emf"/><Relationship Id="rId5" Type="http://schemas.openxmlformats.org/officeDocument/2006/relationships/image" Target="../media/image156.emf"/><Relationship Id="rId15" Type="http://schemas.openxmlformats.org/officeDocument/2006/relationships/image" Target="../media/image161.emf"/><Relationship Id="rId10" Type="http://schemas.openxmlformats.org/officeDocument/2006/relationships/customXml" Target="../ink/ink157.xml"/><Relationship Id="rId4" Type="http://schemas.openxmlformats.org/officeDocument/2006/relationships/customXml" Target="../ink/ink154.xml"/><Relationship Id="rId9" Type="http://schemas.openxmlformats.org/officeDocument/2006/relationships/image" Target="../media/image158.emf"/><Relationship Id="rId14" Type="http://schemas.openxmlformats.org/officeDocument/2006/relationships/customXml" Target="../ink/ink15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4.xml"/><Relationship Id="rId3" Type="http://schemas.openxmlformats.org/officeDocument/2006/relationships/image" Target="../media/image163.emf"/><Relationship Id="rId7" Type="http://schemas.openxmlformats.org/officeDocument/2006/relationships/image" Target="../media/image165.emf"/><Relationship Id="rId2" Type="http://schemas.openxmlformats.org/officeDocument/2006/relationships/customXml" Target="../ink/ink1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3.xml"/><Relationship Id="rId5" Type="http://schemas.openxmlformats.org/officeDocument/2006/relationships/image" Target="../media/image164.emf"/><Relationship Id="rId4" Type="http://schemas.openxmlformats.org/officeDocument/2006/relationships/customXml" Target="../ink/ink162.xml"/><Relationship Id="rId9" Type="http://schemas.openxmlformats.org/officeDocument/2006/relationships/image" Target="../media/image16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8.xml"/><Relationship Id="rId13" Type="http://schemas.openxmlformats.org/officeDocument/2006/relationships/image" Target="../media/image171.emf"/><Relationship Id="rId3" Type="http://schemas.openxmlformats.org/officeDocument/2006/relationships/image" Target="../media/image163.emf"/><Relationship Id="rId7" Type="http://schemas.openxmlformats.org/officeDocument/2006/relationships/image" Target="../media/image168.emf"/><Relationship Id="rId12" Type="http://schemas.openxmlformats.org/officeDocument/2006/relationships/customXml" Target="../ink/ink170.xml"/><Relationship Id="rId2" Type="http://schemas.openxmlformats.org/officeDocument/2006/relationships/customXml" Target="../ink/ink1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7.xml"/><Relationship Id="rId11" Type="http://schemas.openxmlformats.org/officeDocument/2006/relationships/image" Target="../media/image170.emf"/><Relationship Id="rId5" Type="http://schemas.openxmlformats.org/officeDocument/2006/relationships/image" Target="../media/image167.emf"/><Relationship Id="rId15" Type="http://schemas.openxmlformats.org/officeDocument/2006/relationships/image" Target="../media/image172.emf"/><Relationship Id="rId10" Type="http://schemas.openxmlformats.org/officeDocument/2006/relationships/customXml" Target="../ink/ink169.xml"/><Relationship Id="rId4" Type="http://schemas.openxmlformats.org/officeDocument/2006/relationships/customXml" Target="../ink/ink166.xml"/><Relationship Id="rId9" Type="http://schemas.openxmlformats.org/officeDocument/2006/relationships/image" Target="../media/image169.emf"/><Relationship Id="rId14" Type="http://schemas.openxmlformats.org/officeDocument/2006/relationships/customXml" Target="../ink/ink17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5.xml"/><Relationship Id="rId3" Type="http://schemas.openxmlformats.org/officeDocument/2006/relationships/image" Target="../media/image173.emf"/><Relationship Id="rId7" Type="http://schemas.openxmlformats.org/officeDocument/2006/relationships/image" Target="../media/image175.emf"/><Relationship Id="rId2" Type="http://schemas.openxmlformats.org/officeDocument/2006/relationships/customXml" Target="../ink/ink1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4.xml"/><Relationship Id="rId5" Type="http://schemas.openxmlformats.org/officeDocument/2006/relationships/image" Target="../media/image174.emf"/><Relationship Id="rId4" Type="http://schemas.openxmlformats.org/officeDocument/2006/relationships/customXml" Target="../ink/ink173.xml"/><Relationship Id="rId9" Type="http://schemas.openxmlformats.org/officeDocument/2006/relationships/image" Target="../media/image17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9.xml"/><Relationship Id="rId13" Type="http://schemas.openxmlformats.org/officeDocument/2006/relationships/image" Target="../media/image178.emf"/><Relationship Id="rId3" Type="http://schemas.openxmlformats.org/officeDocument/2006/relationships/image" Target="../media/image173.emf"/><Relationship Id="rId7" Type="http://schemas.openxmlformats.org/officeDocument/2006/relationships/image" Target="../media/image175.emf"/><Relationship Id="rId12" Type="http://schemas.openxmlformats.org/officeDocument/2006/relationships/customXml" Target="../ink/ink181.xml"/><Relationship Id="rId2" Type="http://schemas.openxmlformats.org/officeDocument/2006/relationships/customXml" Target="../ink/ink1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8.xml"/><Relationship Id="rId11" Type="http://schemas.openxmlformats.org/officeDocument/2006/relationships/image" Target="../media/image177.emf"/><Relationship Id="rId5" Type="http://schemas.openxmlformats.org/officeDocument/2006/relationships/image" Target="../media/image174.emf"/><Relationship Id="rId10" Type="http://schemas.openxmlformats.org/officeDocument/2006/relationships/customXml" Target="../ink/ink180.xml"/><Relationship Id="rId4" Type="http://schemas.openxmlformats.org/officeDocument/2006/relationships/customXml" Target="../ink/ink177.xml"/><Relationship Id="rId9" Type="http://schemas.openxmlformats.org/officeDocument/2006/relationships/image" Target="../media/image17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emf"/><Relationship Id="rId2" Type="http://schemas.openxmlformats.org/officeDocument/2006/relationships/customXml" Target="../ink/ink1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emf"/><Relationship Id="rId4" Type="http://schemas.openxmlformats.org/officeDocument/2006/relationships/customXml" Target="../ink/ink18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0.xml"/><Relationship Id="rId4" Type="http://schemas.openxmlformats.org/officeDocument/2006/relationships/slide" Target="slide8.xml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3.emf"/><Relationship Id="rId42" Type="http://schemas.openxmlformats.org/officeDocument/2006/relationships/customXml" Target="../ink/ink21.xml"/><Relationship Id="rId47" Type="http://schemas.openxmlformats.org/officeDocument/2006/relationships/image" Target="../media/image26.emf"/><Relationship Id="rId63" Type="http://schemas.openxmlformats.org/officeDocument/2006/relationships/image" Target="../media/image34.emf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7.emf"/><Relationship Id="rId16" Type="http://schemas.openxmlformats.org/officeDocument/2006/relationships/customXml" Target="../ink/ink8.xml"/><Relationship Id="rId11" Type="http://schemas.openxmlformats.org/officeDocument/2006/relationships/image" Target="../media/image8.emf"/><Relationship Id="rId32" Type="http://schemas.openxmlformats.org/officeDocument/2006/relationships/customXml" Target="../ink/ink16.xml"/><Relationship Id="rId37" Type="http://schemas.openxmlformats.org/officeDocument/2006/relationships/image" Target="../media/image21.emf"/><Relationship Id="rId53" Type="http://schemas.openxmlformats.org/officeDocument/2006/relationships/image" Target="../media/image29.emf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2.emf"/><Relationship Id="rId5" Type="http://schemas.openxmlformats.org/officeDocument/2006/relationships/image" Target="../media/image5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emf"/><Relationship Id="rId30" Type="http://schemas.openxmlformats.org/officeDocument/2006/relationships/customXml" Target="../ink/ink15.xml"/><Relationship Id="rId35" Type="http://schemas.openxmlformats.org/officeDocument/2006/relationships/image" Target="../media/image20.emf"/><Relationship Id="rId43" Type="http://schemas.openxmlformats.org/officeDocument/2006/relationships/image" Target="../media/image24.emf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7.emf"/><Relationship Id="rId77" Type="http://schemas.openxmlformats.org/officeDocument/2006/relationships/image" Target="../media/image41.emf"/><Relationship Id="rId8" Type="http://schemas.openxmlformats.org/officeDocument/2006/relationships/customXml" Target="../ink/ink4.xml"/><Relationship Id="rId51" Type="http://schemas.openxmlformats.org/officeDocument/2006/relationships/image" Target="../media/image28.emf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5.emf"/><Relationship Id="rId3" Type="http://schemas.openxmlformats.org/officeDocument/2006/relationships/image" Target="../media/image4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2.emf"/><Relationship Id="rId67" Type="http://schemas.openxmlformats.org/officeDocument/2006/relationships/image" Target="../media/image36.emf"/><Relationship Id="rId20" Type="http://schemas.openxmlformats.org/officeDocument/2006/relationships/customXml" Target="../ink/ink10.xml"/><Relationship Id="rId41" Type="http://schemas.openxmlformats.org/officeDocument/2006/relationships/image" Target="../media/image23.emf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40.emf"/><Relationship Id="rId83" Type="http://schemas.openxmlformats.org/officeDocument/2006/relationships/image" Target="../media/image44.emf"/><Relationship Id="rId88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7.emf"/><Relationship Id="rId57" Type="http://schemas.openxmlformats.org/officeDocument/2006/relationships/image" Target="../media/image31.emf"/><Relationship Id="rId10" Type="http://schemas.openxmlformats.org/officeDocument/2006/relationships/customXml" Target="../ink/ink5.xml"/><Relationship Id="rId31" Type="http://schemas.openxmlformats.org/officeDocument/2006/relationships/image" Target="../media/image18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5.emf"/><Relationship Id="rId73" Type="http://schemas.openxmlformats.org/officeDocument/2006/relationships/image" Target="../media/image39.emf"/><Relationship Id="rId78" Type="http://schemas.openxmlformats.org/officeDocument/2006/relationships/customXml" Target="../ink/ink39.xml"/><Relationship Id="rId81" Type="http://schemas.openxmlformats.org/officeDocument/2006/relationships/image" Target="../media/image43.emf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3" Type="http://schemas.openxmlformats.org/officeDocument/2006/relationships/image" Target="../media/image9.emf"/><Relationship Id="rId18" Type="http://schemas.openxmlformats.org/officeDocument/2006/relationships/customXml" Target="../ink/ink9.xml"/><Relationship Id="rId39" Type="http://schemas.openxmlformats.org/officeDocument/2006/relationships/image" Target="../media/image22.emf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0.emf"/><Relationship Id="rId76" Type="http://schemas.openxmlformats.org/officeDocument/2006/relationships/customXml" Target="../ink/ink38.xml"/><Relationship Id="rId7" Type="http://schemas.openxmlformats.org/officeDocument/2006/relationships/image" Target="../media/image6.emf"/><Relationship Id="rId71" Type="http://schemas.openxmlformats.org/officeDocument/2006/relationships/image" Target="../media/image38.emf"/><Relationship Id="rId2" Type="http://schemas.openxmlformats.org/officeDocument/2006/relationships/customXml" Target="../ink/ink1.xml"/><Relationship Id="rId29" Type="http://schemas.openxmlformats.org/officeDocument/2006/relationships/image" Target="../media/image17.emf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5.emf"/><Relationship Id="rId66" Type="http://schemas.openxmlformats.org/officeDocument/2006/relationships/customXml" Target="../ink/ink33.xml"/><Relationship Id="rId87" Type="http://schemas.openxmlformats.org/officeDocument/2006/relationships/image" Target="../media/image46.emf"/><Relationship Id="rId61" Type="http://schemas.openxmlformats.org/officeDocument/2006/relationships/image" Target="../media/image33.emf"/><Relationship Id="rId82" Type="http://schemas.openxmlformats.org/officeDocument/2006/relationships/customXml" Target="../ink/ink41.xml"/><Relationship Id="rId19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7.xml"/><Relationship Id="rId21" Type="http://schemas.openxmlformats.org/officeDocument/2006/relationships/image" Target="../media/image57.emf"/><Relationship Id="rId42" Type="http://schemas.openxmlformats.org/officeDocument/2006/relationships/customXml" Target="../ink/ink65.xml"/><Relationship Id="rId47" Type="http://schemas.openxmlformats.org/officeDocument/2006/relationships/image" Target="../media/image70.emf"/><Relationship Id="rId63" Type="http://schemas.openxmlformats.org/officeDocument/2006/relationships/image" Target="../media/image78.emf"/><Relationship Id="rId68" Type="http://schemas.openxmlformats.org/officeDocument/2006/relationships/customXml" Target="../ink/ink78.xml"/><Relationship Id="rId84" Type="http://schemas.openxmlformats.org/officeDocument/2006/relationships/customXml" Target="../ink/ink86.xml"/><Relationship Id="rId89" Type="http://schemas.openxmlformats.org/officeDocument/2006/relationships/image" Target="../media/image91.emf"/><Relationship Id="rId16" Type="http://schemas.openxmlformats.org/officeDocument/2006/relationships/customXml" Target="../ink/ink52.xml"/><Relationship Id="rId11" Type="http://schemas.openxmlformats.org/officeDocument/2006/relationships/image" Target="../media/image52.emf"/><Relationship Id="rId32" Type="http://schemas.openxmlformats.org/officeDocument/2006/relationships/customXml" Target="../ink/ink60.xml"/><Relationship Id="rId37" Type="http://schemas.openxmlformats.org/officeDocument/2006/relationships/image" Target="../media/image65.emf"/><Relationship Id="rId53" Type="http://schemas.openxmlformats.org/officeDocument/2006/relationships/image" Target="../media/image73.emf"/><Relationship Id="rId58" Type="http://schemas.openxmlformats.org/officeDocument/2006/relationships/customXml" Target="../ink/ink73.xml"/><Relationship Id="rId74" Type="http://schemas.openxmlformats.org/officeDocument/2006/relationships/customXml" Target="../ink/ink81.xml"/><Relationship Id="rId79" Type="http://schemas.openxmlformats.org/officeDocument/2006/relationships/image" Target="../media/image86.emf"/><Relationship Id="rId5" Type="http://schemas.openxmlformats.org/officeDocument/2006/relationships/image" Target="../media/image49.emf"/><Relationship Id="rId90" Type="http://schemas.openxmlformats.org/officeDocument/2006/relationships/customXml" Target="../ink/ink89.xml"/><Relationship Id="rId95" Type="http://schemas.openxmlformats.org/officeDocument/2006/relationships/image" Target="../media/image94.emf"/><Relationship Id="rId22" Type="http://schemas.openxmlformats.org/officeDocument/2006/relationships/customXml" Target="../ink/ink55.xml"/><Relationship Id="rId27" Type="http://schemas.openxmlformats.org/officeDocument/2006/relationships/image" Target="../media/image60.emf"/><Relationship Id="rId43" Type="http://schemas.openxmlformats.org/officeDocument/2006/relationships/image" Target="../media/image68.emf"/><Relationship Id="rId48" Type="http://schemas.openxmlformats.org/officeDocument/2006/relationships/customXml" Target="../ink/ink68.xml"/><Relationship Id="rId64" Type="http://schemas.openxmlformats.org/officeDocument/2006/relationships/customXml" Target="../ink/ink76.xml"/><Relationship Id="rId69" Type="http://schemas.openxmlformats.org/officeDocument/2006/relationships/image" Target="../media/image81.emf"/><Relationship Id="rId80" Type="http://schemas.openxmlformats.org/officeDocument/2006/relationships/customXml" Target="../ink/ink84.xml"/><Relationship Id="rId85" Type="http://schemas.openxmlformats.org/officeDocument/2006/relationships/image" Target="../media/image89.emf"/><Relationship Id="rId12" Type="http://schemas.openxmlformats.org/officeDocument/2006/relationships/customXml" Target="../ink/ink50.xml"/><Relationship Id="rId17" Type="http://schemas.openxmlformats.org/officeDocument/2006/relationships/image" Target="../media/image55.emf"/><Relationship Id="rId25" Type="http://schemas.openxmlformats.org/officeDocument/2006/relationships/image" Target="../media/image59.emf"/><Relationship Id="rId33" Type="http://schemas.openxmlformats.org/officeDocument/2006/relationships/image" Target="../media/image63.emf"/><Relationship Id="rId38" Type="http://schemas.openxmlformats.org/officeDocument/2006/relationships/customXml" Target="../ink/ink63.xml"/><Relationship Id="rId46" Type="http://schemas.openxmlformats.org/officeDocument/2006/relationships/customXml" Target="../ink/ink67.xml"/><Relationship Id="rId59" Type="http://schemas.openxmlformats.org/officeDocument/2006/relationships/image" Target="../media/image76.emf"/><Relationship Id="rId67" Type="http://schemas.openxmlformats.org/officeDocument/2006/relationships/image" Target="../media/image80.emf"/><Relationship Id="rId20" Type="http://schemas.openxmlformats.org/officeDocument/2006/relationships/customXml" Target="../ink/ink54.xml"/><Relationship Id="rId41" Type="http://schemas.openxmlformats.org/officeDocument/2006/relationships/image" Target="../media/image67.emf"/><Relationship Id="rId54" Type="http://schemas.openxmlformats.org/officeDocument/2006/relationships/customXml" Target="../ink/ink71.xml"/><Relationship Id="rId62" Type="http://schemas.openxmlformats.org/officeDocument/2006/relationships/customXml" Target="../ink/ink75.xml"/><Relationship Id="rId70" Type="http://schemas.openxmlformats.org/officeDocument/2006/relationships/customXml" Target="../ink/ink79.xml"/><Relationship Id="rId75" Type="http://schemas.openxmlformats.org/officeDocument/2006/relationships/image" Target="../media/image84.emf"/><Relationship Id="rId83" Type="http://schemas.openxmlformats.org/officeDocument/2006/relationships/image" Target="../media/image88.emf"/><Relationship Id="rId88" Type="http://schemas.openxmlformats.org/officeDocument/2006/relationships/customXml" Target="../ink/ink88.xml"/><Relationship Id="rId91" Type="http://schemas.openxmlformats.org/officeDocument/2006/relationships/image" Target="../media/image92.emf"/><Relationship Id="rId96" Type="http://schemas.openxmlformats.org/officeDocument/2006/relationships/customXml" Target="../ink/ink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5" Type="http://schemas.openxmlformats.org/officeDocument/2006/relationships/image" Target="../media/image54.emf"/><Relationship Id="rId23" Type="http://schemas.openxmlformats.org/officeDocument/2006/relationships/image" Target="../media/image58.emf"/><Relationship Id="rId28" Type="http://schemas.openxmlformats.org/officeDocument/2006/relationships/customXml" Target="../ink/ink58.xml"/><Relationship Id="rId36" Type="http://schemas.openxmlformats.org/officeDocument/2006/relationships/customXml" Target="../ink/ink62.xml"/><Relationship Id="rId49" Type="http://schemas.openxmlformats.org/officeDocument/2006/relationships/image" Target="../media/image71.emf"/><Relationship Id="rId57" Type="http://schemas.openxmlformats.org/officeDocument/2006/relationships/image" Target="../media/image75.emf"/><Relationship Id="rId10" Type="http://schemas.openxmlformats.org/officeDocument/2006/relationships/customXml" Target="../ink/ink49.xml"/><Relationship Id="rId31" Type="http://schemas.openxmlformats.org/officeDocument/2006/relationships/image" Target="../media/image62.emf"/><Relationship Id="rId44" Type="http://schemas.openxmlformats.org/officeDocument/2006/relationships/customXml" Target="../ink/ink66.xml"/><Relationship Id="rId52" Type="http://schemas.openxmlformats.org/officeDocument/2006/relationships/customXml" Target="../ink/ink70.xml"/><Relationship Id="rId60" Type="http://schemas.openxmlformats.org/officeDocument/2006/relationships/customXml" Target="../ink/ink74.xml"/><Relationship Id="rId65" Type="http://schemas.openxmlformats.org/officeDocument/2006/relationships/image" Target="../media/image79.emf"/><Relationship Id="rId73" Type="http://schemas.openxmlformats.org/officeDocument/2006/relationships/image" Target="../media/image83.emf"/><Relationship Id="rId78" Type="http://schemas.openxmlformats.org/officeDocument/2006/relationships/customXml" Target="../ink/ink83.xml"/><Relationship Id="rId81" Type="http://schemas.openxmlformats.org/officeDocument/2006/relationships/image" Target="../media/image87.emf"/><Relationship Id="rId86" Type="http://schemas.openxmlformats.org/officeDocument/2006/relationships/customXml" Target="../ink/ink87.xml"/><Relationship Id="rId94" Type="http://schemas.openxmlformats.org/officeDocument/2006/relationships/customXml" Target="../ink/ink91.xml"/><Relationship Id="rId99" Type="http://schemas.openxmlformats.org/officeDocument/2006/relationships/image" Target="../media/image96.emf"/><Relationship Id="rId101" Type="http://schemas.openxmlformats.org/officeDocument/2006/relationships/image" Target="../media/image97.emf"/><Relationship Id="rId4" Type="http://schemas.openxmlformats.org/officeDocument/2006/relationships/customXml" Target="../ink/ink46.xml"/><Relationship Id="rId9" Type="http://schemas.openxmlformats.org/officeDocument/2006/relationships/image" Target="../media/image51.emf"/><Relationship Id="rId13" Type="http://schemas.openxmlformats.org/officeDocument/2006/relationships/image" Target="../media/image53.emf"/><Relationship Id="rId18" Type="http://schemas.openxmlformats.org/officeDocument/2006/relationships/customXml" Target="../ink/ink53.xml"/><Relationship Id="rId39" Type="http://schemas.openxmlformats.org/officeDocument/2006/relationships/image" Target="../media/image66.emf"/><Relationship Id="rId34" Type="http://schemas.openxmlformats.org/officeDocument/2006/relationships/customXml" Target="../ink/ink61.xml"/><Relationship Id="rId50" Type="http://schemas.openxmlformats.org/officeDocument/2006/relationships/customXml" Target="../ink/ink69.xml"/><Relationship Id="rId55" Type="http://schemas.openxmlformats.org/officeDocument/2006/relationships/image" Target="../media/image74.emf"/><Relationship Id="rId76" Type="http://schemas.openxmlformats.org/officeDocument/2006/relationships/customXml" Target="../ink/ink82.xml"/><Relationship Id="rId97" Type="http://schemas.openxmlformats.org/officeDocument/2006/relationships/image" Target="../media/image95.emf"/><Relationship Id="rId7" Type="http://schemas.openxmlformats.org/officeDocument/2006/relationships/image" Target="../media/image50.emf"/><Relationship Id="rId71" Type="http://schemas.openxmlformats.org/officeDocument/2006/relationships/image" Target="../media/image82.emf"/><Relationship Id="rId92" Type="http://schemas.openxmlformats.org/officeDocument/2006/relationships/customXml" Target="../ink/ink90.xml"/><Relationship Id="rId2" Type="http://schemas.openxmlformats.org/officeDocument/2006/relationships/customXml" Target="../ink/ink45.xml"/><Relationship Id="rId29" Type="http://schemas.openxmlformats.org/officeDocument/2006/relationships/image" Target="../media/image61.emf"/><Relationship Id="rId24" Type="http://schemas.openxmlformats.org/officeDocument/2006/relationships/customXml" Target="../ink/ink56.xml"/><Relationship Id="rId40" Type="http://schemas.openxmlformats.org/officeDocument/2006/relationships/customXml" Target="../ink/ink64.xml"/><Relationship Id="rId45" Type="http://schemas.openxmlformats.org/officeDocument/2006/relationships/image" Target="../media/image69.emf"/><Relationship Id="rId66" Type="http://schemas.openxmlformats.org/officeDocument/2006/relationships/customXml" Target="../ink/ink77.xml"/><Relationship Id="rId87" Type="http://schemas.openxmlformats.org/officeDocument/2006/relationships/image" Target="../media/image90.emf"/><Relationship Id="rId61" Type="http://schemas.openxmlformats.org/officeDocument/2006/relationships/image" Target="../media/image77.emf"/><Relationship Id="rId82" Type="http://schemas.openxmlformats.org/officeDocument/2006/relationships/customXml" Target="../ink/ink85.xml"/><Relationship Id="rId19" Type="http://schemas.openxmlformats.org/officeDocument/2006/relationships/image" Target="../media/image56.emf"/><Relationship Id="rId14" Type="http://schemas.openxmlformats.org/officeDocument/2006/relationships/customXml" Target="../ink/ink51.xml"/><Relationship Id="rId30" Type="http://schemas.openxmlformats.org/officeDocument/2006/relationships/customXml" Target="../ink/ink59.xml"/><Relationship Id="rId35" Type="http://schemas.openxmlformats.org/officeDocument/2006/relationships/image" Target="../media/image64.emf"/><Relationship Id="rId56" Type="http://schemas.openxmlformats.org/officeDocument/2006/relationships/customXml" Target="../ink/ink72.xml"/><Relationship Id="rId77" Type="http://schemas.openxmlformats.org/officeDocument/2006/relationships/image" Target="../media/image85.emf"/><Relationship Id="rId100" Type="http://schemas.openxmlformats.org/officeDocument/2006/relationships/customXml" Target="../ink/ink94.xml"/><Relationship Id="rId8" Type="http://schemas.openxmlformats.org/officeDocument/2006/relationships/customXml" Target="../ink/ink48.xml"/><Relationship Id="rId51" Type="http://schemas.openxmlformats.org/officeDocument/2006/relationships/image" Target="../media/image72.emf"/><Relationship Id="rId72" Type="http://schemas.openxmlformats.org/officeDocument/2006/relationships/customXml" Target="../ink/ink80.xml"/><Relationship Id="rId93" Type="http://schemas.openxmlformats.org/officeDocument/2006/relationships/image" Target="../media/image93.emf"/><Relationship Id="rId98" Type="http://schemas.openxmlformats.org/officeDocument/2006/relationships/customXml" Target="../ink/ink93.xml"/><Relationship Id="rId3" Type="http://schemas.openxmlformats.org/officeDocument/2006/relationships/image" Target="../media/image48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emf"/><Relationship Id="rId18" Type="http://schemas.openxmlformats.org/officeDocument/2006/relationships/customXml" Target="../ink/ink103.xml"/><Relationship Id="rId26" Type="http://schemas.openxmlformats.org/officeDocument/2006/relationships/customXml" Target="../ink/ink107.xml"/><Relationship Id="rId39" Type="http://schemas.openxmlformats.org/officeDocument/2006/relationships/image" Target="../media/image116.emf"/><Relationship Id="rId21" Type="http://schemas.openxmlformats.org/officeDocument/2006/relationships/image" Target="../media/image107.emf"/><Relationship Id="rId34" Type="http://schemas.openxmlformats.org/officeDocument/2006/relationships/customXml" Target="../ink/ink111.xml"/><Relationship Id="rId42" Type="http://schemas.openxmlformats.org/officeDocument/2006/relationships/customXml" Target="../ink/ink115.xml"/><Relationship Id="rId7" Type="http://schemas.openxmlformats.org/officeDocument/2006/relationships/image" Target="../media/image100.emf"/><Relationship Id="rId2" Type="http://schemas.openxmlformats.org/officeDocument/2006/relationships/customXml" Target="../ink/ink95.xml"/><Relationship Id="rId16" Type="http://schemas.openxmlformats.org/officeDocument/2006/relationships/customXml" Target="../ink/ink102.xml"/><Relationship Id="rId20" Type="http://schemas.openxmlformats.org/officeDocument/2006/relationships/customXml" Target="../ink/ink104.xml"/><Relationship Id="rId29" Type="http://schemas.openxmlformats.org/officeDocument/2006/relationships/image" Target="../media/image111.emf"/><Relationship Id="rId41" Type="http://schemas.openxmlformats.org/officeDocument/2006/relationships/image" Target="../media/image11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11" Type="http://schemas.openxmlformats.org/officeDocument/2006/relationships/image" Target="../media/image102.emf"/><Relationship Id="rId24" Type="http://schemas.openxmlformats.org/officeDocument/2006/relationships/customXml" Target="../ink/ink106.xml"/><Relationship Id="rId32" Type="http://schemas.openxmlformats.org/officeDocument/2006/relationships/customXml" Target="../ink/ink110.xml"/><Relationship Id="rId37" Type="http://schemas.openxmlformats.org/officeDocument/2006/relationships/image" Target="../media/image115.emf"/><Relationship Id="rId40" Type="http://schemas.openxmlformats.org/officeDocument/2006/relationships/customXml" Target="../ink/ink114.xml"/><Relationship Id="rId5" Type="http://schemas.openxmlformats.org/officeDocument/2006/relationships/image" Target="../media/image99.emf"/><Relationship Id="rId15" Type="http://schemas.openxmlformats.org/officeDocument/2006/relationships/image" Target="../media/image104.emf"/><Relationship Id="rId23" Type="http://schemas.openxmlformats.org/officeDocument/2006/relationships/image" Target="../media/image108.emf"/><Relationship Id="rId28" Type="http://schemas.openxmlformats.org/officeDocument/2006/relationships/customXml" Target="../ink/ink108.xml"/><Relationship Id="rId36" Type="http://schemas.openxmlformats.org/officeDocument/2006/relationships/customXml" Target="../ink/ink112.xml"/><Relationship Id="rId10" Type="http://schemas.openxmlformats.org/officeDocument/2006/relationships/customXml" Target="../ink/ink99.xml"/><Relationship Id="rId19" Type="http://schemas.openxmlformats.org/officeDocument/2006/relationships/image" Target="../media/image106.emf"/><Relationship Id="rId31" Type="http://schemas.openxmlformats.org/officeDocument/2006/relationships/image" Target="../media/image112.emf"/><Relationship Id="rId4" Type="http://schemas.openxmlformats.org/officeDocument/2006/relationships/customXml" Target="../ink/ink96.xml"/><Relationship Id="rId9" Type="http://schemas.openxmlformats.org/officeDocument/2006/relationships/image" Target="../media/image101.emf"/><Relationship Id="rId14" Type="http://schemas.openxmlformats.org/officeDocument/2006/relationships/customXml" Target="../ink/ink101.xml"/><Relationship Id="rId22" Type="http://schemas.openxmlformats.org/officeDocument/2006/relationships/customXml" Target="../ink/ink105.xml"/><Relationship Id="rId27" Type="http://schemas.openxmlformats.org/officeDocument/2006/relationships/image" Target="../media/image110.emf"/><Relationship Id="rId30" Type="http://schemas.openxmlformats.org/officeDocument/2006/relationships/customXml" Target="../ink/ink109.xml"/><Relationship Id="rId35" Type="http://schemas.openxmlformats.org/officeDocument/2006/relationships/image" Target="../media/image114.emf"/><Relationship Id="rId43" Type="http://schemas.openxmlformats.org/officeDocument/2006/relationships/image" Target="../media/image118.emf"/><Relationship Id="rId8" Type="http://schemas.openxmlformats.org/officeDocument/2006/relationships/customXml" Target="../ink/ink98.xml"/><Relationship Id="rId3" Type="http://schemas.openxmlformats.org/officeDocument/2006/relationships/image" Target="../media/image98.emf"/><Relationship Id="rId12" Type="http://schemas.openxmlformats.org/officeDocument/2006/relationships/customXml" Target="../ink/ink100.xml"/><Relationship Id="rId17" Type="http://schemas.openxmlformats.org/officeDocument/2006/relationships/image" Target="../media/image105.emf"/><Relationship Id="rId25" Type="http://schemas.openxmlformats.org/officeDocument/2006/relationships/image" Target="../media/image109.emf"/><Relationship Id="rId33" Type="http://schemas.openxmlformats.org/officeDocument/2006/relationships/image" Target="../media/image113.emf"/><Relationship Id="rId38" Type="http://schemas.openxmlformats.org/officeDocument/2006/relationships/customXml" Target="../ink/ink11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4.emf"/><Relationship Id="rId18" Type="http://schemas.openxmlformats.org/officeDocument/2006/relationships/customXml" Target="../ink/ink124.xml"/><Relationship Id="rId26" Type="http://schemas.openxmlformats.org/officeDocument/2006/relationships/customXml" Target="../ink/ink128.xml"/><Relationship Id="rId39" Type="http://schemas.openxmlformats.org/officeDocument/2006/relationships/image" Target="../media/image137.emf"/><Relationship Id="rId21" Type="http://schemas.openxmlformats.org/officeDocument/2006/relationships/image" Target="../media/image128.emf"/><Relationship Id="rId34" Type="http://schemas.openxmlformats.org/officeDocument/2006/relationships/customXml" Target="../ink/ink132.xml"/><Relationship Id="rId7" Type="http://schemas.openxmlformats.org/officeDocument/2006/relationships/image" Target="../media/image121.emf"/><Relationship Id="rId2" Type="http://schemas.openxmlformats.org/officeDocument/2006/relationships/customXml" Target="../ink/ink116.xml"/><Relationship Id="rId16" Type="http://schemas.openxmlformats.org/officeDocument/2006/relationships/customXml" Target="../ink/ink123.xml"/><Relationship Id="rId20" Type="http://schemas.openxmlformats.org/officeDocument/2006/relationships/customXml" Target="../ink/ink125.xml"/><Relationship Id="rId29" Type="http://schemas.openxmlformats.org/officeDocument/2006/relationships/image" Target="../media/image132.emf"/><Relationship Id="rId41" Type="http://schemas.openxmlformats.org/officeDocument/2006/relationships/image" Target="../media/image13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.xml"/><Relationship Id="rId11" Type="http://schemas.openxmlformats.org/officeDocument/2006/relationships/image" Target="../media/image123.emf"/><Relationship Id="rId24" Type="http://schemas.openxmlformats.org/officeDocument/2006/relationships/customXml" Target="../ink/ink127.xml"/><Relationship Id="rId32" Type="http://schemas.openxmlformats.org/officeDocument/2006/relationships/customXml" Target="../ink/ink131.xml"/><Relationship Id="rId37" Type="http://schemas.openxmlformats.org/officeDocument/2006/relationships/image" Target="../media/image136.emf"/><Relationship Id="rId40" Type="http://schemas.openxmlformats.org/officeDocument/2006/relationships/customXml" Target="../ink/ink135.xml"/><Relationship Id="rId5" Type="http://schemas.openxmlformats.org/officeDocument/2006/relationships/image" Target="../media/image120.emf"/><Relationship Id="rId15" Type="http://schemas.openxmlformats.org/officeDocument/2006/relationships/image" Target="../media/image125.emf"/><Relationship Id="rId23" Type="http://schemas.openxmlformats.org/officeDocument/2006/relationships/image" Target="../media/image129.emf"/><Relationship Id="rId28" Type="http://schemas.openxmlformats.org/officeDocument/2006/relationships/customXml" Target="../ink/ink129.xml"/><Relationship Id="rId36" Type="http://schemas.openxmlformats.org/officeDocument/2006/relationships/customXml" Target="../ink/ink133.xml"/><Relationship Id="rId10" Type="http://schemas.openxmlformats.org/officeDocument/2006/relationships/customXml" Target="../ink/ink120.xml"/><Relationship Id="rId19" Type="http://schemas.openxmlformats.org/officeDocument/2006/relationships/image" Target="../media/image127.emf"/><Relationship Id="rId31" Type="http://schemas.openxmlformats.org/officeDocument/2006/relationships/image" Target="../media/image133.emf"/><Relationship Id="rId4" Type="http://schemas.openxmlformats.org/officeDocument/2006/relationships/customXml" Target="../ink/ink117.xml"/><Relationship Id="rId9" Type="http://schemas.openxmlformats.org/officeDocument/2006/relationships/image" Target="../media/image122.emf"/><Relationship Id="rId14" Type="http://schemas.openxmlformats.org/officeDocument/2006/relationships/customXml" Target="../ink/ink122.xml"/><Relationship Id="rId22" Type="http://schemas.openxmlformats.org/officeDocument/2006/relationships/customXml" Target="../ink/ink126.xml"/><Relationship Id="rId27" Type="http://schemas.openxmlformats.org/officeDocument/2006/relationships/image" Target="../media/image131.emf"/><Relationship Id="rId30" Type="http://schemas.openxmlformats.org/officeDocument/2006/relationships/customXml" Target="../ink/ink130.xml"/><Relationship Id="rId35" Type="http://schemas.openxmlformats.org/officeDocument/2006/relationships/image" Target="../media/image135.emf"/><Relationship Id="rId8" Type="http://schemas.openxmlformats.org/officeDocument/2006/relationships/customXml" Target="../ink/ink119.xml"/><Relationship Id="rId3" Type="http://schemas.openxmlformats.org/officeDocument/2006/relationships/image" Target="../media/image119.emf"/><Relationship Id="rId12" Type="http://schemas.openxmlformats.org/officeDocument/2006/relationships/customXml" Target="../ink/ink121.xml"/><Relationship Id="rId17" Type="http://schemas.openxmlformats.org/officeDocument/2006/relationships/image" Target="../media/image126.emf"/><Relationship Id="rId25" Type="http://schemas.openxmlformats.org/officeDocument/2006/relationships/image" Target="../media/image130.emf"/><Relationship Id="rId33" Type="http://schemas.openxmlformats.org/officeDocument/2006/relationships/image" Target="../media/image134.emf"/><Relationship Id="rId38" Type="http://schemas.openxmlformats.org/officeDocument/2006/relationships/customXml" Target="../ink/ink1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2" Type="http://schemas.openxmlformats.org/officeDocument/2006/relationships/customXml" Target="../ink/ink1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emf"/><Relationship Id="rId4" Type="http://schemas.openxmlformats.org/officeDocument/2006/relationships/customXml" Target="../ink/ink13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1.xml"/><Relationship Id="rId13" Type="http://schemas.openxmlformats.org/officeDocument/2006/relationships/image" Target="../media/image146.emf"/><Relationship Id="rId3" Type="http://schemas.openxmlformats.org/officeDocument/2006/relationships/image" Target="../media/image141.emf"/><Relationship Id="rId7" Type="http://schemas.openxmlformats.org/officeDocument/2006/relationships/image" Target="../media/image143.emf"/><Relationship Id="rId12" Type="http://schemas.openxmlformats.org/officeDocument/2006/relationships/customXml" Target="../ink/ink143.xml"/><Relationship Id="rId2" Type="http://schemas.openxmlformats.org/officeDocument/2006/relationships/customXml" Target="../ink/ink1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0.xml"/><Relationship Id="rId11" Type="http://schemas.openxmlformats.org/officeDocument/2006/relationships/image" Target="../media/image145.emf"/><Relationship Id="rId5" Type="http://schemas.openxmlformats.org/officeDocument/2006/relationships/image" Target="../media/image142.emf"/><Relationship Id="rId15" Type="http://schemas.openxmlformats.org/officeDocument/2006/relationships/image" Target="../media/image147.emf"/><Relationship Id="rId10" Type="http://schemas.openxmlformats.org/officeDocument/2006/relationships/customXml" Target="../ink/ink142.xml"/><Relationship Id="rId4" Type="http://schemas.openxmlformats.org/officeDocument/2006/relationships/customXml" Target="../ink/ink139.xml"/><Relationship Id="rId9" Type="http://schemas.openxmlformats.org/officeDocument/2006/relationships/image" Target="../media/image144.emf"/><Relationship Id="rId14" Type="http://schemas.openxmlformats.org/officeDocument/2006/relationships/customXml" Target="../ink/ink14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8.xml"/><Relationship Id="rId13" Type="http://schemas.openxmlformats.org/officeDocument/2006/relationships/image" Target="../media/image152.emf"/><Relationship Id="rId3" Type="http://schemas.openxmlformats.org/officeDocument/2006/relationships/image" Target="../media/image146.emf"/><Relationship Id="rId7" Type="http://schemas.openxmlformats.org/officeDocument/2006/relationships/image" Target="../media/image149.emf"/><Relationship Id="rId12" Type="http://schemas.openxmlformats.org/officeDocument/2006/relationships/customXml" Target="../ink/ink150.xml"/><Relationship Id="rId17" Type="http://schemas.openxmlformats.org/officeDocument/2006/relationships/image" Target="../media/image154.emf"/><Relationship Id="rId2" Type="http://schemas.openxmlformats.org/officeDocument/2006/relationships/customXml" Target="../ink/ink145.xml"/><Relationship Id="rId16" Type="http://schemas.openxmlformats.org/officeDocument/2006/relationships/customXml" Target="../ink/ink1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7.xml"/><Relationship Id="rId11" Type="http://schemas.openxmlformats.org/officeDocument/2006/relationships/image" Target="../media/image151.emf"/><Relationship Id="rId5" Type="http://schemas.openxmlformats.org/officeDocument/2006/relationships/image" Target="../media/image148.emf"/><Relationship Id="rId15" Type="http://schemas.openxmlformats.org/officeDocument/2006/relationships/image" Target="../media/image153.emf"/><Relationship Id="rId10" Type="http://schemas.openxmlformats.org/officeDocument/2006/relationships/customXml" Target="../ink/ink149.xml"/><Relationship Id="rId4" Type="http://schemas.openxmlformats.org/officeDocument/2006/relationships/customXml" Target="../ink/ink146.xml"/><Relationship Id="rId9" Type="http://schemas.openxmlformats.org/officeDocument/2006/relationships/image" Target="../media/image150.emf"/><Relationship Id="rId14" Type="http://schemas.openxmlformats.org/officeDocument/2006/relationships/customXml" Target="../ink/ink1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Insertion in Linked List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657F62E-521B-4E89-811F-1995F36676C6}"/>
                  </a:ext>
                </a:extLst>
              </p14:cNvPr>
              <p14:cNvContentPartPr/>
              <p14:nvPr/>
            </p14:nvContentPartPr>
            <p14:xfrm>
              <a:off x="457229" y="806931"/>
              <a:ext cx="6907320" cy="818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657F62E-521B-4E89-811F-1995F36676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229" y="797931"/>
                <a:ext cx="6924960" cy="83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8E7970D-15EC-41A2-B315-B1F925DC0C05}"/>
                  </a:ext>
                </a:extLst>
              </p14:cNvPr>
              <p14:cNvContentPartPr/>
              <p14:nvPr/>
            </p14:nvContentPartPr>
            <p14:xfrm>
              <a:off x="680069" y="1927611"/>
              <a:ext cx="1819440" cy="794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8E7970D-15EC-41A2-B315-B1F925DC0C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1069" y="1918611"/>
                <a:ext cx="183708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7BD6C35-574A-4BF3-9029-2BB2F3A8D348}"/>
                  </a:ext>
                </a:extLst>
              </p14:cNvPr>
              <p14:cNvContentPartPr/>
              <p14:nvPr/>
            </p14:nvContentPartPr>
            <p14:xfrm>
              <a:off x="2897669" y="2353131"/>
              <a:ext cx="1661040" cy="312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7BD6C35-574A-4BF3-9029-2BB2F3A8D3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8669" y="2344131"/>
                <a:ext cx="16786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45541A4-C382-43BC-BF96-412699F544E8}"/>
                  </a:ext>
                </a:extLst>
              </p14:cNvPr>
              <p14:cNvContentPartPr/>
              <p14:nvPr/>
            </p14:nvContentPartPr>
            <p14:xfrm>
              <a:off x="2120789" y="2870451"/>
              <a:ext cx="479160" cy="506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45541A4-C382-43BC-BF96-412699F544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1789" y="2861451"/>
                <a:ext cx="49680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5094619-359D-46A1-BFD4-086B34EA090C}"/>
                  </a:ext>
                </a:extLst>
              </p14:cNvPr>
              <p14:cNvContentPartPr/>
              <p14:nvPr/>
            </p14:nvContentPartPr>
            <p14:xfrm>
              <a:off x="2907029" y="3000051"/>
              <a:ext cx="1404360" cy="335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5094619-359D-46A1-BFD4-086B34EA09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98029" y="2991051"/>
                <a:ext cx="142200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19F130D-2745-4DE9-99E7-EBE0972DA7A5}"/>
                  </a:ext>
                </a:extLst>
              </p14:cNvPr>
              <p14:cNvContentPartPr/>
              <p14:nvPr/>
            </p14:nvContentPartPr>
            <p14:xfrm>
              <a:off x="2041589" y="3583611"/>
              <a:ext cx="509760" cy="506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19F130D-2745-4DE9-99E7-EBE0972DA7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32589" y="3574611"/>
                <a:ext cx="5274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20513B7-2B6F-44E4-9A3C-3F24F7CACB4F}"/>
                  </a:ext>
                </a:extLst>
              </p14:cNvPr>
              <p14:cNvContentPartPr/>
              <p14:nvPr/>
            </p14:nvContentPartPr>
            <p14:xfrm>
              <a:off x="2925389" y="3553011"/>
              <a:ext cx="1278000" cy="384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20513B7-2B6F-44E4-9A3C-3F24F7CACB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16389" y="3544011"/>
                <a:ext cx="12956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5BBD4BD-20DB-4DD8-ADC0-69078EA1CD32}"/>
                  </a:ext>
                </a:extLst>
              </p14:cNvPr>
              <p14:cNvContentPartPr/>
              <p14:nvPr/>
            </p14:nvContentPartPr>
            <p14:xfrm>
              <a:off x="4593989" y="3580011"/>
              <a:ext cx="1361880" cy="518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5BBD4BD-20DB-4DD8-ADC0-69078EA1CD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84989" y="3571011"/>
                <a:ext cx="1379520" cy="53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48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Insertion at 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D2DFCD0-8D35-48B7-963D-5E455B146CF9}"/>
                  </a:ext>
                </a:extLst>
              </p14:cNvPr>
              <p14:cNvContentPartPr/>
              <p14:nvPr/>
            </p14:nvContentPartPr>
            <p14:xfrm>
              <a:off x="424829" y="819171"/>
              <a:ext cx="7186320" cy="1091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D2DFCD0-8D35-48B7-963D-5E455B146C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829" y="810171"/>
                <a:ext cx="7203960" cy="1108800"/>
              </a:xfrm>
              <a:prstGeom prst="rect">
                <a:avLst/>
              </a:prstGeom>
            </p:spPr>
          </p:pic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91190846-23A8-4C89-A586-B585EBCF110F}"/>
              </a:ext>
            </a:extLst>
          </p:cNvPr>
          <p:cNvSpPr txBox="1"/>
          <p:nvPr/>
        </p:nvSpPr>
        <p:spPr>
          <a:xfrm>
            <a:off x="9391233" y="1310166"/>
            <a:ext cx="2722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Brahmastra: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Draw what you have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Draw what you want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Draw the intermediate steps and reach what you want one by one</a:t>
            </a:r>
          </a:p>
          <a:p>
            <a:pPr marL="342900" indent="-342900">
              <a:buAutoNum type="arabicPeriod"/>
            </a:pP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E10AA6C-C4C8-4339-906F-8D9367EE1758}"/>
                  </a:ext>
                </a:extLst>
              </p14:cNvPr>
              <p14:cNvContentPartPr/>
              <p14:nvPr/>
            </p14:nvContentPartPr>
            <p14:xfrm>
              <a:off x="7769189" y="5957091"/>
              <a:ext cx="4133880" cy="4294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E10AA6C-C4C8-4339-906F-8D9367EE17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60189" y="5948091"/>
                <a:ext cx="415152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FA71668-15DE-4395-8F9A-7EA003E36D7A}"/>
                  </a:ext>
                </a:extLst>
              </p14:cNvPr>
              <p14:cNvContentPartPr/>
              <p14:nvPr/>
            </p14:nvContentPartPr>
            <p14:xfrm>
              <a:off x="7984109" y="6546771"/>
              <a:ext cx="3079080" cy="2433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FA71668-15DE-4395-8F9A-7EA003E36D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75109" y="6537771"/>
                <a:ext cx="3096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6DE0460-884F-4375-B5F7-4ADFE93F02F3}"/>
                  </a:ext>
                </a:extLst>
              </p14:cNvPr>
              <p14:cNvContentPartPr/>
              <p14:nvPr/>
            </p14:nvContentPartPr>
            <p14:xfrm>
              <a:off x="146909" y="2172411"/>
              <a:ext cx="10502280" cy="37004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6DE0460-884F-4375-B5F7-4ADFE93F02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7909" y="2163411"/>
                <a:ext cx="10519920" cy="37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988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Insertion at 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D2DFCD0-8D35-48B7-963D-5E455B146CF9}"/>
                  </a:ext>
                </a:extLst>
              </p14:cNvPr>
              <p14:cNvContentPartPr/>
              <p14:nvPr/>
            </p14:nvContentPartPr>
            <p14:xfrm>
              <a:off x="424829" y="819171"/>
              <a:ext cx="7186320" cy="1091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D2DFCD0-8D35-48B7-963D-5E455B146C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829" y="810171"/>
                <a:ext cx="7203960" cy="1108800"/>
              </a:xfrm>
              <a:prstGeom prst="rect">
                <a:avLst/>
              </a:prstGeom>
            </p:spPr>
          </p:pic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91190846-23A8-4C89-A586-B585EBCF110F}"/>
              </a:ext>
            </a:extLst>
          </p:cNvPr>
          <p:cNvSpPr txBox="1"/>
          <p:nvPr/>
        </p:nvSpPr>
        <p:spPr>
          <a:xfrm>
            <a:off x="9391233" y="1310166"/>
            <a:ext cx="2722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Brahmastra: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Draw what you have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Draw what you want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Draw the intermediate steps and reach what you want one by one</a:t>
            </a:r>
          </a:p>
          <a:p>
            <a:pPr marL="342900" indent="-342900">
              <a:buAutoNum type="arabicPeriod"/>
            </a:pP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F5D562DD-C0BE-49F6-AD5C-273F61EF4AC8}"/>
                  </a:ext>
                </a:extLst>
              </p14:cNvPr>
              <p14:cNvContentPartPr/>
              <p14:nvPr/>
            </p14:nvContentPartPr>
            <p14:xfrm>
              <a:off x="146909" y="2172411"/>
              <a:ext cx="9586800" cy="22215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F5D562DD-C0BE-49F6-AD5C-273F61EF4A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909" y="2163411"/>
                <a:ext cx="9604440" cy="22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B24C28-305F-43E1-AC73-C26433D6D04F}"/>
                  </a:ext>
                </a:extLst>
              </p14:cNvPr>
              <p14:cNvContentPartPr/>
              <p14:nvPr/>
            </p14:nvContentPartPr>
            <p14:xfrm>
              <a:off x="2036549" y="3151251"/>
              <a:ext cx="33120" cy="23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B24C28-305F-43E1-AC73-C26433D6D0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7549" y="3142251"/>
                <a:ext cx="507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D25CCD-CA1D-4F2B-8C27-DF8742207FD7}"/>
                  </a:ext>
                </a:extLst>
              </p14:cNvPr>
              <p14:cNvContentPartPr/>
              <p14:nvPr/>
            </p14:nvContentPartPr>
            <p14:xfrm>
              <a:off x="4078469" y="3146211"/>
              <a:ext cx="254160" cy="150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D25CCD-CA1D-4F2B-8C27-DF8742207F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69469" y="3137211"/>
                <a:ext cx="2718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B0F841-7948-4071-BC1F-7A509C945082}"/>
                  </a:ext>
                </a:extLst>
              </p14:cNvPr>
              <p14:cNvContentPartPr/>
              <p14:nvPr/>
            </p14:nvContentPartPr>
            <p14:xfrm>
              <a:off x="6302549" y="3046131"/>
              <a:ext cx="196200" cy="141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B0F841-7948-4071-BC1F-7A509C9450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93549" y="3037131"/>
                <a:ext cx="213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3F3C1F3-C7ED-406F-ABDF-A5EDF7218DD9}"/>
                  </a:ext>
                </a:extLst>
              </p14:cNvPr>
              <p14:cNvContentPartPr/>
              <p14:nvPr/>
            </p14:nvContentPartPr>
            <p14:xfrm>
              <a:off x="8506829" y="2982051"/>
              <a:ext cx="136800" cy="218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3F3C1F3-C7ED-406F-ABDF-A5EDF7218D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97829" y="2973051"/>
                <a:ext cx="1544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C365E05-8234-4279-9453-CC14544F59D6}"/>
                  </a:ext>
                </a:extLst>
              </p14:cNvPr>
              <p14:cNvContentPartPr/>
              <p14:nvPr/>
            </p14:nvContentPartPr>
            <p14:xfrm>
              <a:off x="297389" y="3893211"/>
              <a:ext cx="11197080" cy="27972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C365E05-8234-4279-9453-CC14544F59D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8389" y="3884211"/>
                <a:ext cx="11214720" cy="28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297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Insertion if LL is empty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D99A41B-EC45-4965-B2EA-EAD68972581B}"/>
                  </a:ext>
                </a:extLst>
              </p14:cNvPr>
              <p14:cNvContentPartPr/>
              <p14:nvPr/>
            </p14:nvContentPartPr>
            <p14:xfrm>
              <a:off x="8309" y="312651"/>
              <a:ext cx="6462720" cy="62323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D99A41B-EC45-4965-B2EA-EAD6897258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91" y="303651"/>
                <a:ext cx="6480360" cy="62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E381A53-02B8-4794-A302-16FFB4E55D79}"/>
                  </a:ext>
                </a:extLst>
              </p14:cNvPr>
              <p14:cNvContentPartPr/>
              <p14:nvPr/>
            </p14:nvContentPartPr>
            <p14:xfrm>
              <a:off x="6845069" y="174051"/>
              <a:ext cx="3287880" cy="569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E381A53-02B8-4794-A302-16FFB4E55D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6069" y="165051"/>
                <a:ext cx="330552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3B12E12-D8FE-4D92-A16F-B9A888DEA0E5}"/>
                  </a:ext>
                </a:extLst>
              </p14:cNvPr>
              <p14:cNvContentPartPr/>
              <p14:nvPr/>
            </p14:nvContentPartPr>
            <p14:xfrm>
              <a:off x="8140349" y="1420731"/>
              <a:ext cx="1697400" cy="5644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3B12E12-D8FE-4D92-A16F-B9A888DEA0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31349" y="1411731"/>
                <a:ext cx="171504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D32922C-7FC7-4E9E-A410-D570437593F4}"/>
                  </a:ext>
                </a:extLst>
              </p14:cNvPr>
              <p14:cNvContentPartPr/>
              <p14:nvPr/>
            </p14:nvContentPartPr>
            <p14:xfrm>
              <a:off x="7010309" y="2422611"/>
              <a:ext cx="2429640" cy="4226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D32922C-7FC7-4E9E-A410-D570437593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01309" y="2413611"/>
                <a:ext cx="2447280" cy="4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858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Insertion if LL is empty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D99A41B-EC45-4965-B2EA-EAD68972581B}"/>
                  </a:ext>
                </a:extLst>
              </p14:cNvPr>
              <p14:cNvContentPartPr/>
              <p14:nvPr/>
            </p14:nvContentPartPr>
            <p14:xfrm>
              <a:off x="8309" y="312651"/>
              <a:ext cx="6462720" cy="62323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D99A41B-EC45-4965-B2EA-EAD6897258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91" y="303651"/>
                <a:ext cx="6480360" cy="62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E381A53-02B8-4794-A302-16FFB4E55D79}"/>
                  </a:ext>
                </a:extLst>
              </p14:cNvPr>
              <p14:cNvContentPartPr/>
              <p14:nvPr/>
            </p14:nvContentPartPr>
            <p14:xfrm>
              <a:off x="6845069" y="174051"/>
              <a:ext cx="3287880" cy="569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E381A53-02B8-4794-A302-16FFB4E55D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6069" y="165051"/>
                <a:ext cx="330552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3B12E12-D8FE-4D92-A16F-B9A888DEA0E5}"/>
                  </a:ext>
                </a:extLst>
              </p14:cNvPr>
              <p14:cNvContentPartPr/>
              <p14:nvPr/>
            </p14:nvContentPartPr>
            <p14:xfrm>
              <a:off x="8140349" y="1420731"/>
              <a:ext cx="1697400" cy="5644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3B12E12-D8FE-4D92-A16F-B9A888DEA0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31349" y="1411731"/>
                <a:ext cx="171504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D32922C-7FC7-4E9E-A410-D570437593F4}"/>
                  </a:ext>
                </a:extLst>
              </p14:cNvPr>
              <p14:cNvContentPartPr/>
              <p14:nvPr/>
            </p14:nvContentPartPr>
            <p14:xfrm>
              <a:off x="7010309" y="2422611"/>
              <a:ext cx="2429640" cy="4226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D32922C-7FC7-4E9E-A410-D570437593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01309" y="2413611"/>
                <a:ext cx="244728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52C519-77D6-4106-9C37-50A3FB498635}"/>
                  </a:ext>
                </a:extLst>
              </p14:cNvPr>
              <p14:cNvContentPartPr/>
              <p14:nvPr/>
            </p14:nvContentPartPr>
            <p14:xfrm>
              <a:off x="8433389" y="3094731"/>
              <a:ext cx="396360" cy="346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52C519-77D6-4106-9C37-50A3FB4986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24389" y="3085731"/>
                <a:ext cx="4140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C96DBE8-8C13-464F-8801-DD84CD205A77}"/>
                  </a:ext>
                </a:extLst>
              </p14:cNvPr>
              <p14:cNvContentPartPr/>
              <p14:nvPr/>
            </p14:nvContentPartPr>
            <p14:xfrm>
              <a:off x="7423229" y="3645171"/>
              <a:ext cx="4922640" cy="1272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C96DBE8-8C13-464F-8801-DD84CD205A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14229" y="3636171"/>
                <a:ext cx="4940280" cy="129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74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Insertion at nth position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A150E-C13D-4104-B864-1468B3E77965}"/>
              </a:ext>
            </a:extLst>
          </p:cNvPr>
          <p:cNvSpPr/>
          <p:nvPr/>
        </p:nvSpPr>
        <p:spPr>
          <a:xfrm>
            <a:off x="232372" y="1084214"/>
            <a:ext cx="10088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https://www.hackerrank.com/challenges/insert-a-node-at-a-specific-position-in-a-linked-list/problem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C2372A9-D935-435A-BCBB-C598A35D467B}"/>
                  </a:ext>
                </a:extLst>
              </p14:cNvPr>
              <p14:cNvContentPartPr/>
              <p14:nvPr/>
            </p14:nvContentPartPr>
            <p14:xfrm>
              <a:off x="2949509" y="2328651"/>
              <a:ext cx="2790000" cy="1378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C2372A9-D935-435A-BCBB-C598A35D46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0509" y="2319651"/>
                <a:ext cx="280764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C62DEFC-9A7D-483A-91B1-3931DAC2F831}"/>
                  </a:ext>
                </a:extLst>
              </p14:cNvPr>
              <p14:cNvContentPartPr/>
              <p14:nvPr/>
            </p14:nvContentPartPr>
            <p14:xfrm>
              <a:off x="2256149" y="2172771"/>
              <a:ext cx="3567240" cy="1577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C62DEFC-9A7D-483A-91B1-3931DAC2F8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0149" y="2100771"/>
                <a:ext cx="3638880" cy="17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308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Deletion in Linked List</a:t>
            </a:r>
          </a:p>
        </p:txBody>
      </p:sp>
    </p:spTree>
    <p:extLst>
      <p:ext uri="{BB962C8B-B14F-4D97-AF65-F5344CB8AC3E}">
        <p14:creationId xmlns:p14="http://schemas.microsoft.com/office/powerpoint/2010/main" val="209809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Find the Middle Element</a:t>
            </a:r>
          </a:p>
        </p:txBody>
      </p:sp>
    </p:spTree>
    <p:extLst>
      <p:ext uri="{BB962C8B-B14F-4D97-AF65-F5344CB8AC3E}">
        <p14:creationId xmlns:p14="http://schemas.microsoft.com/office/powerpoint/2010/main" val="1763720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Merge Two Sorted LL</a:t>
            </a:r>
          </a:p>
        </p:txBody>
      </p:sp>
    </p:spTree>
    <p:extLst>
      <p:ext uri="{BB962C8B-B14F-4D97-AF65-F5344CB8AC3E}">
        <p14:creationId xmlns:p14="http://schemas.microsoft.com/office/powerpoint/2010/main" val="1009249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Array vs Linked List</a:t>
            </a:r>
          </a:p>
        </p:txBody>
      </p:sp>
    </p:spTree>
    <p:extLst>
      <p:ext uri="{BB962C8B-B14F-4D97-AF65-F5344CB8AC3E}">
        <p14:creationId xmlns:p14="http://schemas.microsoft.com/office/powerpoint/2010/main" val="369211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Counting bits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Disadvantages of Arrays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Solution Offered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Insertion in Linked List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6" action="ppaction://hlinksldjump"/>
              </a:rPr>
              <a:t>Deletion in Linked List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7" action="ppaction://hlinksldjump"/>
              </a:rPr>
              <a:t>Find the Middle Element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8" action="ppaction://hlinksldjump"/>
              </a:rPr>
              <a:t>Merge Two Sorted LL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9" action="ppaction://hlinksldjump"/>
              </a:rPr>
              <a:t>Array vs Linked List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Counting bits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42A688-146D-4ED8-B570-95CDCDC78A16}"/>
                  </a:ext>
                </a:extLst>
              </p14:cNvPr>
              <p14:cNvContentPartPr/>
              <p14:nvPr/>
            </p14:nvContentPartPr>
            <p14:xfrm>
              <a:off x="417720" y="1128583"/>
              <a:ext cx="1108440" cy="212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42A688-146D-4ED8-B570-95CDCDC78A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720" y="1119583"/>
                <a:ext cx="11260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12F744-F972-406B-A1D2-05C21A6283C3}"/>
                  </a:ext>
                </a:extLst>
              </p14:cNvPr>
              <p14:cNvContentPartPr/>
              <p14:nvPr/>
            </p14:nvContentPartPr>
            <p14:xfrm>
              <a:off x="638040" y="1767943"/>
              <a:ext cx="197640" cy="151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12F744-F972-406B-A1D2-05C21A6283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040" y="1758943"/>
                <a:ext cx="2152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38651A5-17AE-4627-8444-4040FB97960D}"/>
                  </a:ext>
                </a:extLst>
              </p14:cNvPr>
              <p14:cNvContentPartPr/>
              <p14:nvPr/>
            </p14:nvContentPartPr>
            <p14:xfrm>
              <a:off x="976080" y="1815463"/>
              <a:ext cx="252720" cy="133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38651A5-17AE-4627-8444-4040FB9796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7080" y="1806463"/>
                <a:ext cx="2703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93CCC96-BBA4-4786-A473-C78D02A81491}"/>
                  </a:ext>
                </a:extLst>
              </p14:cNvPr>
              <p14:cNvContentPartPr/>
              <p14:nvPr/>
            </p14:nvContentPartPr>
            <p14:xfrm>
              <a:off x="623640" y="2165023"/>
              <a:ext cx="37080" cy="157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93CCC96-BBA4-4786-A473-C78D02A814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4640" y="2156023"/>
                <a:ext cx="547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C25DC30-CDA4-40FD-A5AB-E33FF9B3E3D3}"/>
                  </a:ext>
                </a:extLst>
              </p14:cNvPr>
              <p14:cNvContentPartPr/>
              <p14:nvPr/>
            </p14:nvContentPartPr>
            <p14:xfrm>
              <a:off x="899400" y="2190943"/>
              <a:ext cx="302400" cy="105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C25DC30-CDA4-40FD-A5AB-E33FF9B3E3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0400" y="2181943"/>
                <a:ext cx="3200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F7D7D7E-A491-4278-B2C1-8BBF08520DA0}"/>
                  </a:ext>
                </a:extLst>
              </p14:cNvPr>
              <p14:cNvContentPartPr/>
              <p14:nvPr/>
            </p14:nvContentPartPr>
            <p14:xfrm>
              <a:off x="460560" y="2589103"/>
              <a:ext cx="367560" cy="148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F7D7D7E-A491-4278-B2C1-8BBF08520D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1560" y="2580103"/>
                <a:ext cx="3852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584D085-0AD3-40A3-9A06-EBB5BEB25B5A}"/>
                  </a:ext>
                </a:extLst>
              </p14:cNvPr>
              <p14:cNvContentPartPr/>
              <p14:nvPr/>
            </p14:nvContentPartPr>
            <p14:xfrm>
              <a:off x="981840" y="2588743"/>
              <a:ext cx="224280" cy="138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584D085-0AD3-40A3-9A06-EBB5BEB25B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2840" y="2579743"/>
                <a:ext cx="2419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C9FEF9D-A80B-4F0C-9A7D-399F00085928}"/>
                  </a:ext>
                </a:extLst>
              </p14:cNvPr>
              <p14:cNvContentPartPr/>
              <p14:nvPr/>
            </p14:nvContentPartPr>
            <p14:xfrm>
              <a:off x="651720" y="2938663"/>
              <a:ext cx="164160" cy="224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C9FEF9D-A80B-4F0C-9A7D-399F000859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2720" y="2929663"/>
                <a:ext cx="1818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D019BF6-178F-4FF4-B12A-9A5E193B45CE}"/>
                  </a:ext>
                </a:extLst>
              </p14:cNvPr>
              <p14:cNvContentPartPr/>
              <p14:nvPr/>
            </p14:nvContentPartPr>
            <p14:xfrm>
              <a:off x="1040160" y="3018223"/>
              <a:ext cx="229680" cy="123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D019BF6-178F-4FF4-B12A-9A5E193B45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31160" y="3009223"/>
                <a:ext cx="2473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33C50CD-CAE4-4D63-91D7-EEAE57282AEC}"/>
                  </a:ext>
                </a:extLst>
              </p14:cNvPr>
              <p14:cNvContentPartPr/>
              <p14:nvPr/>
            </p14:nvContentPartPr>
            <p14:xfrm>
              <a:off x="1515720" y="1791703"/>
              <a:ext cx="183600" cy="163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33C50CD-CAE4-4D63-91D7-EEAE57282A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06720" y="1782703"/>
                <a:ext cx="2012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7C2E338-B1C7-40E3-A115-B6146F7A674C}"/>
                  </a:ext>
                </a:extLst>
              </p14:cNvPr>
              <p14:cNvContentPartPr/>
              <p14:nvPr/>
            </p14:nvContentPartPr>
            <p14:xfrm>
              <a:off x="1432920" y="2152783"/>
              <a:ext cx="177120" cy="118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7C2E338-B1C7-40E3-A115-B6146F7A674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23920" y="2143783"/>
                <a:ext cx="1947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F1FFDFF-656E-463B-BED9-FEBB4571939A}"/>
                  </a:ext>
                </a:extLst>
              </p14:cNvPr>
              <p14:cNvContentPartPr/>
              <p14:nvPr/>
            </p14:nvContentPartPr>
            <p14:xfrm>
              <a:off x="1811280" y="2154943"/>
              <a:ext cx="14400" cy="154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F1FFDFF-656E-463B-BED9-FEBB4571939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02280" y="2145943"/>
                <a:ext cx="320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BF3D112-37B6-415C-A161-C1843CAFBE2F}"/>
                  </a:ext>
                </a:extLst>
              </p14:cNvPr>
              <p14:cNvContentPartPr/>
              <p14:nvPr/>
            </p14:nvContentPartPr>
            <p14:xfrm>
              <a:off x="1493040" y="2557783"/>
              <a:ext cx="25920" cy="203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BF3D112-37B6-415C-A161-C1843CAFBE2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84040" y="2548783"/>
                <a:ext cx="435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EECF9DB-6E49-4CA3-A373-C2FC30DEAF4E}"/>
                  </a:ext>
                </a:extLst>
              </p14:cNvPr>
              <p14:cNvContentPartPr/>
              <p14:nvPr/>
            </p14:nvContentPartPr>
            <p14:xfrm>
              <a:off x="1691400" y="2621503"/>
              <a:ext cx="290880" cy="137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EECF9DB-6E49-4CA3-A373-C2FC30DEAF4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82400" y="2612503"/>
                <a:ext cx="3085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AE42E39-E929-4CD9-B1B4-E5240860A0DD}"/>
                  </a:ext>
                </a:extLst>
              </p14:cNvPr>
              <p14:cNvContentPartPr/>
              <p14:nvPr/>
            </p14:nvContentPartPr>
            <p14:xfrm>
              <a:off x="1564680" y="2994463"/>
              <a:ext cx="12600" cy="217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AE42E39-E929-4CD9-B1B4-E5240860A0D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55680" y="2985463"/>
                <a:ext cx="302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4453714-2450-4201-8868-5AE942FDBBCA}"/>
                  </a:ext>
                </a:extLst>
              </p14:cNvPr>
              <p14:cNvContentPartPr/>
              <p14:nvPr/>
            </p14:nvContentPartPr>
            <p14:xfrm>
              <a:off x="1863840" y="3022183"/>
              <a:ext cx="10440" cy="204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4453714-2450-4201-8868-5AE942FDBBC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54840" y="3013183"/>
                <a:ext cx="280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BE513CA-9D4D-4FB6-B760-34939532D364}"/>
                  </a:ext>
                </a:extLst>
              </p14:cNvPr>
              <p14:cNvContentPartPr/>
              <p14:nvPr/>
            </p14:nvContentPartPr>
            <p14:xfrm>
              <a:off x="2233200" y="1908703"/>
              <a:ext cx="383760" cy="100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BE513CA-9D4D-4FB6-B760-34939532D36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24200" y="1899703"/>
                <a:ext cx="4014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8EAE884-E399-4F88-8001-806ABE955198}"/>
                  </a:ext>
                </a:extLst>
              </p14:cNvPr>
              <p14:cNvContentPartPr/>
              <p14:nvPr/>
            </p14:nvContentPartPr>
            <p14:xfrm>
              <a:off x="2283240" y="2168983"/>
              <a:ext cx="426960" cy="126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8EAE884-E399-4F88-8001-806ABE95519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74240" y="2159983"/>
                <a:ext cx="4446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E9A1C13-C78D-4CAC-9648-DFECB7BB9E64}"/>
                  </a:ext>
                </a:extLst>
              </p14:cNvPr>
              <p14:cNvContentPartPr/>
              <p14:nvPr/>
            </p14:nvContentPartPr>
            <p14:xfrm>
              <a:off x="2120520" y="2629423"/>
              <a:ext cx="591840" cy="164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E9A1C13-C78D-4CAC-9648-DFECB7BB9E6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11520" y="2620423"/>
                <a:ext cx="6094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D3CABDC-92C9-4786-9FA0-EAB701ACBBA9}"/>
                  </a:ext>
                </a:extLst>
              </p14:cNvPr>
              <p14:cNvContentPartPr/>
              <p14:nvPr/>
            </p14:nvContentPartPr>
            <p14:xfrm>
              <a:off x="2128080" y="2995543"/>
              <a:ext cx="663840" cy="149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D3CABDC-92C9-4786-9FA0-EAB701ACBBA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19080" y="2986543"/>
                <a:ext cx="6814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F90B350-E963-450E-B881-36D5303A269F}"/>
                  </a:ext>
                </a:extLst>
              </p14:cNvPr>
              <p14:cNvContentPartPr/>
              <p14:nvPr/>
            </p14:nvContentPartPr>
            <p14:xfrm>
              <a:off x="2883360" y="1802863"/>
              <a:ext cx="256680" cy="178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F90B350-E963-450E-B881-36D5303A269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74360" y="1793863"/>
                <a:ext cx="2743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1F41753-9729-4BD3-8663-9D2F5F4CF6C5}"/>
                  </a:ext>
                </a:extLst>
              </p14:cNvPr>
              <p14:cNvContentPartPr/>
              <p14:nvPr/>
            </p14:nvContentPartPr>
            <p14:xfrm>
              <a:off x="2976240" y="2156023"/>
              <a:ext cx="30960" cy="140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1F41753-9729-4BD3-8663-9D2F5F4CF6C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67240" y="2147023"/>
                <a:ext cx="486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0CBEEC1-7655-4E8A-B0E0-09DC3A51AFEC}"/>
                  </a:ext>
                </a:extLst>
              </p14:cNvPr>
              <p14:cNvContentPartPr/>
              <p14:nvPr/>
            </p14:nvContentPartPr>
            <p14:xfrm>
              <a:off x="3029520" y="2585503"/>
              <a:ext cx="69120" cy="175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0CBEEC1-7655-4E8A-B0E0-09DC3A51AFE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20520" y="2576503"/>
                <a:ext cx="867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7FBF7D5-7402-4D87-AAD6-614D73437416}"/>
                  </a:ext>
                </a:extLst>
              </p14:cNvPr>
              <p14:cNvContentPartPr/>
              <p14:nvPr/>
            </p14:nvContentPartPr>
            <p14:xfrm>
              <a:off x="3104760" y="3013183"/>
              <a:ext cx="500040" cy="165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7FBF7D5-7402-4D87-AAD6-614D7343741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95760" y="3004183"/>
                <a:ext cx="5176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C710A4D-E294-4E70-94A0-C375DED32CBB}"/>
                  </a:ext>
                </a:extLst>
              </p14:cNvPr>
              <p14:cNvContentPartPr/>
              <p14:nvPr/>
            </p14:nvContentPartPr>
            <p14:xfrm>
              <a:off x="737760" y="4870423"/>
              <a:ext cx="469080" cy="177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C710A4D-E294-4E70-94A0-C375DED32CB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8760" y="4861423"/>
                <a:ext cx="4867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11AA8D1-4273-45C2-8EB7-E38DE14D5872}"/>
                  </a:ext>
                </a:extLst>
              </p14:cNvPr>
              <p14:cNvContentPartPr/>
              <p14:nvPr/>
            </p14:nvContentPartPr>
            <p14:xfrm>
              <a:off x="1394760" y="4801303"/>
              <a:ext cx="267120" cy="2282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11AA8D1-4273-45C2-8EB7-E38DE14D587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85760" y="4792303"/>
                <a:ext cx="2847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5E0437F-5FE6-479F-B3BD-4487E7DA3642}"/>
                  </a:ext>
                </a:extLst>
              </p14:cNvPr>
              <p14:cNvContentPartPr/>
              <p14:nvPr/>
            </p14:nvContentPartPr>
            <p14:xfrm>
              <a:off x="2048880" y="4872223"/>
              <a:ext cx="531720" cy="182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5E0437F-5FE6-479F-B3BD-4487E7DA364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039880" y="4863223"/>
                <a:ext cx="5493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4B40B14-11A4-4336-8005-50C5810877DE}"/>
                  </a:ext>
                </a:extLst>
              </p14:cNvPr>
              <p14:cNvContentPartPr/>
              <p14:nvPr/>
            </p14:nvContentPartPr>
            <p14:xfrm>
              <a:off x="3000000" y="4709143"/>
              <a:ext cx="1346040" cy="262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4B40B14-11A4-4336-8005-50C5810877D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91000" y="4700143"/>
                <a:ext cx="13636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BEFD7E4-0525-4019-8EEE-41E747D78228}"/>
                  </a:ext>
                </a:extLst>
              </p14:cNvPr>
              <p14:cNvContentPartPr/>
              <p14:nvPr/>
            </p14:nvContentPartPr>
            <p14:xfrm>
              <a:off x="4634040" y="4656583"/>
              <a:ext cx="952560" cy="275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BEFD7E4-0525-4019-8EEE-41E747D7822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25040" y="4647583"/>
                <a:ext cx="9702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2D71DF2-A13F-4D9E-A803-3834618966E7}"/>
                  </a:ext>
                </a:extLst>
              </p14:cNvPr>
              <p14:cNvContentPartPr/>
              <p14:nvPr/>
            </p14:nvContentPartPr>
            <p14:xfrm>
              <a:off x="23160" y="3764503"/>
              <a:ext cx="5490720" cy="7808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2D71DF2-A13F-4D9E-A803-3834618966E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160" y="3755503"/>
                <a:ext cx="550836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74C1795-2497-44DB-BD99-B05BF7AB4207}"/>
                  </a:ext>
                </a:extLst>
              </p14:cNvPr>
              <p14:cNvContentPartPr/>
              <p14:nvPr/>
            </p14:nvContentPartPr>
            <p14:xfrm>
              <a:off x="8650200" y="1861903"/>
              <a:ext cx="1149840" cy="1976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74C1795-2497-44DB-BD99-B05BF7AB420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41200" y="1852903"/>
                <a:ext cx="11674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E5CC9F4-D3FA-4E90-945E-2CCA9853CB56}"/>
                  </a:ext>
                </a:extLst>
              </p14:cNvPr>
              <p14:cNvContentPartPr/>
              <p14:nvPr/>
            </p14:nvContentPartPr>
            <p14:xfrm>
              <a:off x="8951520" y="2350783"/>
              <a:ext cx="575640" cy="370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E5CC9F4-D3FA-4E90-945E-2CCA9853CB5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942520" y="2341783"/>
                <a:ext cx="59328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A301246-4CE4-4040-A50B-F49E8D2ADB6C}"/>
                  </a:ext>
                </a:extLst>
              </p14:cNvPr>
              <p14:cNvContentPartPr/>
              <p14:nvPr/>
            </p14:nvContentPartPr>
            <p14:xfrm>
              <a:off x="8914800" y="2907703"/>
              <a:ext cx="725040" cy="375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A301246-4CE4-4040-A50B-F49E8D2ADB6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05800" y="2898703"/>
                <a:ext cx="74268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69F2F35-4359-4DA4-9005-BC31BC27F41A}"/>
                  </a:ext>
                </a:extLst>
              </p14:cNvPr>
              <p14:cNvContentPartPr/>
              <p14:nvPr/>
            </p14:nvContentPartPr>
            <p14:xfrm>
              <a:off x="8931360" y="3504223"/>
              <a:ext cx="613800" cy="515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69F2F35-4359-4DA4-9005-BC31BC27F41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922360" y="3495223"/>
                <a:ext cx="6314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085098D-FA2A-49A4-85E8-42C83D9BEAE4}"/>
                  </a:ext>
                </a:extLst>
              </p14:cNvPr>
              <p14:cNvContentPartPr/>
              <p14:nvPr/>
            </p14:nvContentPartPr>
            <p14:xfrm>
              <a:off x="6636720" y="1085743"/>
              <a:ext cx="360" cy="2012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085098D-FA2A-49A4-85E8-42C83D9BEAE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27720" y="1076743"/>
                <a:ext cx="180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7E291CD-61FD-4DE7-8C48-CCDB1C538CFF}"/>
                  </a:ext>
                </a:extLst>
              </p14:cNvPr>
              <p14:cNvContentPartPr/>
              <p14:nvPr/>
            </p14:nvContentPartPr>
            <p14:xfrm>
              <a:off x="6843720" y="1155943"/>
              <a:ext cx="187560" cy="1299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7E291CD-61FD-4DE7-8C48-CCDB1C538CF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834720" y="1146943"/>
                <a:ext cx="2052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C3EA059-346F-45BB-8843-9127209A2A9D}"/>
                  </a:ext>
                </a:extLst>
              </p14:cNvPr>
              <p14:cNvContentPartPr/>
              <p14:nvPr/>
            </p14:nvContentPartPr>
            <p14:xfrm>
              <a:off x="7281480" y="1084303"/>
              <a:ext cx="358920" cy="2761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C3EA059-346F-45BB-8843-9127209A2A9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72480" y="1075303"/>
                <a:ext cx="3765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9AF5EAB-306D-4DB5-B9F1-82010CAABC24}"/>
                  </a:ext>
                </a:extLst>
              </p14:cNvPr>
              <p14:cNvContentPartPr/>
              <p14:nvPr/>
            </p14:nvContentPartPr>
            <p14:xfrm>
              <a:off x="6739680" y="1847863"/>
              <a:ext cx="27360" cy="1749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9AF5EAB-306D-4DB5-B9F1-82010CAABC2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730680" y="1838863"/>
                <a:ext cx="450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A5B5074-644D-43DF-95CD-AF7F74EC4653}"/>
                  </a:ext>
                </a:extLst>
              </p14:cNvPr>
              <p14:cNvContentPartPr/>
              <p14:nvPr/>
            </p14:nvContentPartPr>
            <p14:xfrm>
              <a:off x="6962880" y="1833103"/>
              <a:ext cx="550440" cy="2509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A5B5074-644D-43DF-95CD-AF7F74EC465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53880" y="1824103"/>
                <a:ext cx="56808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3EE90F0-C382-4339-8F2E-F24AB70282CE}"/>
                  </a:ext>
                </a:extLst>
              </p14:cNvPr>
              <p14:cNvContentPartPr/>
              <p14:nvPr/>
            </p14:nvContentPartPr>
            <p14:xfrm>
              <a:off x="7177440" y="2656063"/>
              <a:ext cx="462960" cy="2736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3EE90F0-C382-4339-8F2E-F24AB70282C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168440" y="2647063"/>
                <a:ext cx="4806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3CBA6C8-940E-45BD-9068-62BDED2F8B31}"/>
                  </a:ext>
                </a:extLst>
              </p14:cNvPr>
              <p14:cNvContentPartPr/>
              <p14:nvPr/>
            </p14:nvContentPartPr>
            <p14:xfrm>
              <a:off x="7499280" y="3207583"/>
              <a:ext cx="37800" cy="2300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3CBA6C8-940E-45BD-9068-62BDED2F8B3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490280" y="3198583"/>
                <a:ext cx="554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2292753-DC25-4C4A-9692-263DF3A2A352}"/>
                  </a:ext>
                </a:extLst>
              </p14:cNvPr>
              <p14:cNvContentPartPr/>
              <p14:nvPr/>
            </p14:nvContentPartPr>
            <p14:xfrm>
              <a:off x="6575160" y="5392783"/>
              <a:ext cx="27000" cy="213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2292753-DC25-4C4A-9692-263DF3A2A3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566160" y="5383783"/>
                <a:ext cx="446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005D911-0E0A-4D47-B4D8-53FB9E5C9D5A}"/>
                  </a:ext>
                </a:extLst>
              </p14:cNvPr>
              <p14:cNvContentPartPr/>
              <p14:nvPr/>
            </p14:nvContentPartPr>
            <p14:xfrm>
              <a:off x="6072600" y="5439583"/>
              <a:ext cx="286560" cy="1094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005D911-0E0A-4D47-B4D8-53FB9E5C9D5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063600" y="5430583"/>
                <a:ext cx="3042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2F163E2-313D-4B2D-8BD3-94C650FAB775}"/>
                  </a:ext>
                </a:extLst>
              </p14:cNvPr>
              <p14:cNvContentPartPr/>
              <p14:nvPr/>
            </p14:nvContentPartPr>
            <p14:xfrm>
              <a:off x="5602800" y="5334823"/>
              <a:ext cx="174240" cy="2869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2F163E2-313D-4B2D-8BD3-94C650FAB77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93800" y="5325823"/>
                <a:ext cx="191880" cy="3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49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Counting bits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0FFB006-96EA-4CD5-B301-BE0CE0BF0D70}"/>
                  </a:ext>
                </a:extLst>
              </p14:cNvPr>
              <p14:cNvContentPartPr/>
              <p14:nvPr/>
            </p14:nvContentPartPr>
            <p14:xfrm>
              <a:off x="916731" y="1219491"/>
              <a:ext cx="696960" cy="201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0FFB006-96EA-4CD5-B301-BE0CE0BF0D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7731" y="1210491"/>
                <a:ext cx="714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7E7B87-43EA-45EC-A54A-EBABFBDBCE9B}"/>
                  </a:ext>
                </a:extLst>
              </p14:cNvPr>
              <p14:cNvContentPartPr/>
              <p14:nvPr/>
            </p14:nvContentPartPr>
            <p14:xfrm>
              <a:off x="1888731" y="1159731"/>
              <a:ext cx="14400" cy="235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7E7B87-43EA-45EC-A54A-EBABFBDBCE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9731" y="1150731"/>
                <a:ext cx="320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F09EC9-AD9E-467D-AC6E-2778FBFE1EAB}"/>
                  </a:ext>
                </a:extLst>
              </p14:cNvPr>
              <p14:cNvContentPartPr/>
              <p14:nvPr/>
            </p14:nvContentPartPr>
            <p14:xfrm>
              <a:off x="887211" y="1698651"/>
              <a:ext cx="154080" cy="162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F09EC9-AD9E-467D-AC6E-2778FBFE1E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8211" y="1689651"/>
                <a:ext cx="1717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8FE86DE-AC08-4A2D-A4DF-24BC4EE97102}"/>
                  </a:ext>
                </a:extLst>
              </p14:cNvPr>
              <p14:cNvContentPartPr/>
              <p14:nvPr/>
            </p14:nvContentPartPr>
            <p14:xfrm>
              <a:off x="1225971" y="1726371"/>
              <a:ext cx="120240" cy="146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8FE86DE-AC08-4A2D-A4DF-24BC4EE971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6971" y="1717371"/>
                <a:ext cx="1378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33DC03C-925E-4C19-90A2-5E7AB11501C9}"/>
                  </a:ext>
                </a:extLst>
              </p14:cNvPr>
              <p14:cNvContentPartPr/>
              <p14:nvPr/>
            </p14:nvContentPartPr>
            <p14:xfrm>
              <a:off x="1651491" y="1731051"/>
              <a:ext cx="10800" cy="139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33DC03C-925E-4C19-90A2-5E7AB11501C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42491" y="1722051"/>
                <a:ext cx="284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E16FB0E-A753-47C2-AC0E-3C4E08708D47}"/>
                  </a:ext>
                </a:extLst>
              </p14:cNvPr>
              <p14:cNvContentPartPr/>
              <p14:nvPr/>
            </p14:nvContentPartPr>
            <p14:xfrm>
              <a:off x="1873611" y="1737891"/>
              <a:ext cx="169200" cy="87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E16FB0E-A753-47C2-AC0E-3C4E08708D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64611" y="1728891"/>
                <a:ext cx="1868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FBD801A-BBB6-420E-AF14-3822B3808867}"/>
                  </a:ext>
                </a:extLst>
              </p14:cNvPr>
              <p14:cNvContentPartPr/>
              <p14:nvPr/>
            </p14:nvContentPartPr>
            <p14:xfrm>
              <a:off x="884331" y="2104011"/>
              <a:ext cx="139320" cy="156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FBD801A-BBB6-420E-AF14-3822B38088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5331" y="2095011"/>
                <a:ext cx="1569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3C6E359-130C-4151-AA61-DD11CA79EB4F}"/>
                  </a:ext>
                </a:extLst>
              </p14:cNvPr>
              <p14:cNvContentPartPr/>
              <p14:nvPr/>
            </p14:nvContentPartPr>
            <p14:xfrm>
              <a:off x="1260531" y="2149011"/>
              <a:ext cx="6120" cy="139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3C6E359-130C-4151-AA61-DD11CA79EB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51531" y="2140011"/>
                <a:ext cx="237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1DA7B38-264A-4358-83F3-FCD550699058}"/>
                  </a:ext>
                </a:extLst>
              </p14:cNvPr>
              <p14:cNvContentPartPr/>
              <p14:nvPr/>
            </p14:nvContentPartPr>
            <p14:xfrm>
              <a:off x="1612251" y="2115891"/>
              <a:ext cx="119880" cy="136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1DA7B38-264A-4358-83F3-FCD55069905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03251" y="2106891"/>
                <a:ext cx="1375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0CE1C57-F702-46B3-836A-6294F639D24E}"/>
                  </a:ext>
                </a:extLst>
              </p14:cNvPr>
              <p14:cNvContentPartPr/>
              <p14:nvPr/>
            </p14:nvContentPartPr>
            <p14:xfrm>
              <a:off x="1958211" y="2103651"/>
              <a:ext cx="177480" cy="152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0CE1C57-F702-46B3-836A-6294F639D24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49211" y="2094651"/>
                <a:ext cx="1951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2812935-39CA-4E60-9A03-9E3E914806A8}"/>
                  </a:ext>
                </a:extLst>
              </p14:cNvPr>
              <p14:cNvContentPartPr/>
              <p14:nvPr/>
            </p14:nvContentPartPr>
            <p14:xfrm>
              <a:off x="872811" y="2557251"/>
              <a:ext cx="27720" cy="187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2812935-39CA-4E60-9A03-9E3E914806A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3811" y="2548251"/>
                <a:ext cx="453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760A1B4-14DA-4AA3-9B26-98BAD4F80E9C}"/>
                  </a:ext>
                </a:extLst>
              </p14:cNvPr>
              <p14:cNvContentPartPr/>
              <p14:nvPr/>
            </p14:nvContentPartPr>
            <p14:xfrm>
              <a:off x="1130211" y="2584251"/>
              <a:ext cx="168480" cy="135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760A1B4-14DA-4AA3-9B26-98BAD4F80E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21211" y="2575251"/>
                <a:ext cx="1861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35F205E-29A5-44CD-836F-CE224FD31EC0}"/>
                  </a:ext>
                </a:extLst>
              </p14:cNvPr>
              <p14:cNvContentPartPr/>
              <p14:nvPr/>
            </p14:nvContentPartPr>
            <p14:xfrm>
              <a:off x="1649331" y="2569131"/>
              <a:ext cx="133920" cy="111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35F205E-29A5-44CD-836F-CE224FD31EC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40331" y="2560131"/>
                <a:ext cx="1515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6B1B9DB-846B-4CD2-8595-3D124A229C58}"/>
                  </a:ext>
                </a:extLst>
              </p14:cNvPr>
              <p14:cNvContentPartPr/>
              <p14:nvPr/>
            </p14:nvContentPartPr>
            <p14:xfrm>
              <a:off x="1951371" y="2594691"/>
              <a:ext cx="148680" cy="100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6B1B9DB-846B-4CD2-8595-3D124A229C5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42371" y="2585691"/>
                <a:ext cx="1663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78479C6-8699-43A0-A00F-7516ED7E921F}"/>
                  </a:ext>
                </a:extLst>
              </p14:cNvPr>
              <p14:cNvContentPartPr/>
              <p14:nvPr/>
            </p14:nvContentPartPr>
            <p14:xfrm>
              <a:off x="764091" y="2943891"/>
              <a:ext cx="239400" cy="189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78479C6-8699-43A0-A00F-7516ED7E921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5091" y="2934891"/>
                <a:ext cx="2570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7A3C8BB-BDE2-4AA2-8949-07E66E6559C8}"/>
                  </a:ext>
                </a:extLst>
              </p14:cNvPr>
              <p14:cNvContentPartPr/>
              <p14:nvPr/>
            </p14:nvContentPartPr>
            <p14:xfrm>
              <a:off x="1087371" y="2987811"/>
              <a:ext cx="153000" cy="131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7A3C8BB-BDE2-4AA2-8949-07E66E6559C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78371" y="2978811"/>
                <a:ext cx="1706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27179E7-5D7D-4396-B19B-0F6C2582FF9C}"/>
                  </a:ext>
                </a:extLst>
              </p14:cNvPr>
              <p14:cNvContentPartPr/>
              <p14:nvPr/>
            </p14:nvContentPartPr>
            <p14:xfrm>
              <a:off x="1677411" y="2976291"/>
              <a:ext cx="129240" cy="126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27179E7-5D7D-4396-B19B-0F6C2582FF9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68411" y="2967291"/>
                <a:ext cx="1468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132185C-E72F-4586-B6A5-BDCBD90891E2}"/>
                  </a:ext>
                </a:extLst>
              </p14:cNvPr>
              <p14:cNvContentPartPr/>
              <p14:nvPr/>
            </p14:nvContentPartPr>
            <p14:xfrm>
              <a:off x="2022651" y="3012291"/>
              <a:ext cx="192600" cy="123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132185C-E72F-4586-B6A5-BDCBD90891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13651" y="3003291"/>
                <a:ext cx="2102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E8C383C-D138-4328-A038-95E3FCFDC590}"/>
                  </a:ext>
                </a:extLst>
              </p14:cNvPr>
              <p14:cNvContentPartPr/>
              <p14:nvPr/>
            </p14:nvContentPartPr>
            <p14:xfrm>
              <a:off x="184131" y="3480651"/>
              <a:ext cx="31680" cy="172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E8C383C-D138-4328-A038-95E3FCFDC59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5131" y="3471651"/>
                <a:ext cx="49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269D1BE-0C5C-40C9-9D8A-0FBD74636071}"/>
                  </a:ext>
                </a:extLst>
              </p14:cNvPr>
              <p14:cNvContentPartPr/>
              <p14:nvPr/>
            </p14:nvContentPartPr>
            <p14:xfrm>
              <a:off x="739611" y="3516651"/>
              <a:ext cx="200160" cy="138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269D1BE-0C5C-40C9-9D8A-0FBD7463607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0611" y="3507651"/>
                <a:ext cx="2178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A7BC75F-62F5-4339-881F-B522474F6388}"/>
                  </a:ext>
                </a:extLst>
              </p14:cNvPr>
              <p14:cNvContentPartPr/>
              <p14:nvPr/>
            </p14:nvContentPartPr>
            <p14:xfrm>
              <a:off x="401211" y="3530331"/>
              <a:ext cx="109080" cy="132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A7BC75F-62F5-4339-881F-B522474F638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2211" y="3521331"/>
                <a:ext cx="126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6D17AC3-EC78-4657-AA9D-F8271E3DDF45}"/>
                  </a:ext>
                </a:extLst>
              </p14:cNvPr>
              <p14:cNvContentPartPr/>
              <p14:nvPr/>
            </p14:nvContentPartPr>
            <p14:xfrm>
              <a:off x="1125531" y="3524931"/>
              <a:ext cx="113040" cy="107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6D17AC3-EC78-4657-AA9D-F8271E3DDF4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16531" y="3515931"/>
                <a:ext cx="1306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2B2F801-37C3-4160-91E1-5C8E4339C204}"/>
                  </a:ext>
                </a:extLst>
              </p14:cNvPr>
              <p14:cNvContentPartPr/>
              <p14:nvPr/>
            </p14:nvContentPartPr>
            <p14:xfrm>
              <a:off x="1670931" y="3532851"/>
              <a:ext cx="163080" cy="112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2B2F801-37C3-4160-91E1-5C8E4339C20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61931" y="3523851"/>
                <a:ext cx="1807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C5BABB-E6D7-4773-8158-467317DFEEC8}"/>
                  </a:ext>
                </a:extLst>
              </p14:cNvPr>
              <p14:cNvContentPartPr/>
              <p14:nvPr/>
            </p14:nvContentPartPr>
            <p14:xfrm>
              <a:off x="2072691" y="3561291"/>
              <a:ext cx="176400" cy="118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C5BABB-E6D7-4773-8158-467317DFEEC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63691" y="3552291"/>
                <a:ext cx="1940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CA8A9AA-25C3-4477-9631-8B14DBC7BB48}"/>
                  </a:ext>
                </a:extLst>
              </p14:cNvPr>
              <p14:cNvContentPartPr/>
              <p14:nvPr/>
            </p14:nvContentPartPr>
            <p14:xfrm>
              <a:off x="2651571" y="3587931"/>
              <a:ext cx="244800" cy="113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CA8A9AA-25C3-4477-9631-8B14DBC7BB4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42571" y="3578931"/>
                <a:ext cx="2624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7029077-CE11-45FF-8AF5-911E371A2DA2}"/>
                  </a:ext>
                </a:extLst>
              </p14:cNvPr>
              <p14:cNvContentPartPr/>
              <p14:nvPr/>
            </p14:nvContentPartPr>
            <p14:xfrm>
              <a:off x="3104091" y="3540411"/>
              <a:ext cx="925560" cy="1922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7029077-CE11-45FF-8AF5-911E371A2DA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95091" y="3531411"/>
                <a:ext cx="9432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A718705-DE5E-4D37-B113-1873AE7CD39E}"/>
                  </a:ext>
                </a:extLst>
              </p14:cNvPr>
              <p14:cNvContentPartPr/>
              <p14:nvPr/>
            </p14:nvContentPartPr>
            <p14:xfrm>
              <a:off x="4686651" y="708291"/>
              <a:ext cx="596520" cy="1807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A718705-DE5E-4D37-B113-1873AE7CD39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677651" y="699291"/>
                <a:ext cx="6141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6AE42DB-357B-48EF-8757-7D952866444B}"/>
                  </a:ext>
                </a:extLst>
              </p14:cNvPr>
              <p14:cNvContentPartPr/>
              <p14:nvPr/>
            </p14:nvContentPartPr>
            <p14:xfrm>
              <a:off x="4953411" y="3499011"/>
              <a:ext cx="234720" cy="1965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6AE42DB-357B-48EF-8757-7D952866444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44411" y="3490011"/>
                <a:ext cx="2523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06137C1-1076-42E3-8885-E63076A998CC}"/>
                  </a:ext>
                </a:extLst>
              </p14:cNvPr>
              <p14:cNvContentPartPr/>
              <p14:nvPr/>
            </p14:nvContentPartPr>
            <p14:xfrm>
              <a:off x="5140971" y="3450411"/>
              <a:ext cx="184680" cy="172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06137C1-1076-42E3-8885-E63076A998C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31971" y="3441411"/>
                <a:ext cx="2023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3F973C4-FD90-443C-B631-C91D8D644DA7}"/>
                  </a:ext>
                </a:extLst>
              </p14:cNvPr>
              <p14:cNvContentPartPr/>
              <p14:nvPr/>
            </p14:nvContentPartPr>
            <p14:xfrm>
              <a:off x="1771011" y="1196811"/>
              <a:ext cx="264600" cy="2088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3F973C4-FD90-443C-B631-C91D8D644DA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735011" y="1124811"/>
                <a:ext cx="33624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A420099-6853-4C14-A518-D14DFE2A399A}"/>
                  </a:ext>
                </a:extLst>
              </p14:cNvPr>
              <p14:cNvContentPartPr/>
              <p14:nvPr/>
            </p14:nvContentPartPr>
            <p14:xfrm>
              <a:off x="1494891" y="1704051"/>
              <a:ext cx="206280" cy="2062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A420099-6853-4C14-A518-D14DFE2A399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58891" y="1632051"/>
                <a:ext cx="27792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E3EB220-86EC-4C3D-A7F5-6979D37FDDFE}"/>
                  </a:ext>
                </a:extLst>
              </p14:cNvPr>
              <p14:cNvContentPartPr/>
              <p14:nvPr/>
            </p14:nvContentPartPr>
            <p14:xfrm>
              <a:off x="970371" y="2190771"/>
              <a:ext cx="276840" cy="324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E3EB220-86EC-4C3D-A7F5-6979D37FDDF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34371" y="2118771"/>
                <a:ext cx="3484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890DFE2-E930-40B9-9FB1-DA997D8BECB5}"/>
                  </a:ext>
                </a:extLst>
              </p14:cNvPr>
              <p14:cNvContentPartPr/>
              <p14:nvPr/>
            </p14:nvContentPartPr>
            <p14:xfrm>
              <a:off x="1244691" y="2202291"/>
              <a:ext cx="219600" cy="428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890DFE2-E930-40B9-9FB1-DA997D8BECB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08691" y="2130291"/>
                <a:ext cx="2912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2F5DF18-2112-4C1D-8BAF-F699A17F097E}"/>
                  </a:ext>
                </a:extLst>
              </p14:cNvPr>
              <p14:cNvContentPartPr/>
              <p14:nvPr/>
            </p14:nvContentPartPr>
            <p14:xfrm>
              <a:off x="766611" y="2627811"/>
              <a:ext cx="206280" cy="1256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2F5DF18-2112-4C1D-8BAF-F699A17F097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30611" y="2555811"/>
                <a:ext cx="27792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476406D-0703-4C24-BF88-28A4CDDE5B2D}"/>
                  </a:ext>
                </a:extLst>
              </p14:cNvPr>
              <p14:cNvContentPartPr/>
              <p14:nvPr/>
            </p14:nvContentPartPr>
            <p14:xfrm>
              <a:off x="218691" y="2955771"/>
              <a:ext cx="358560" cy="1897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476406D-0703-4C24-BF88-28A4CDDE5B2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2691" y="2883771"/>
                <a:ext cx="4302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2F715CE-7E18-40F6-8406-53009BE51A87}"/>
                  </a:ext>
                </a:extLst>
              </p14:cNvPr>
              <p14:cNvContentPartPr/>
              <p14:nvPr/>
            </p14:nvContentPartPr>
            <p14:xfrm>
              <a:off x="25731" y="3473451"/>
              <a:ext cx="185760" cy="221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2F715CE-7E18-40F6-8406-53009BE51A8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-10269" y="3401451"/>
                <a:ext cx="25740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442FAD4-4B10-49D3-903E-E2DED700E6F0}"/>
                  </a:ext>
                </a:extLst>
              </p14:cNvPr>
              <p14:cNvContentPartPr/>
              <p14:nvPr/>
            </p14:nvContentPartPr>
            <p14:xfrm>
              <a:off x="2506131" y="929331"/>
              <a:ext cx="6689880" cy="22759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442FAD4-4B10-49D3-903E-E2DED700E6F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497131" y="920331"/>
                <a:ext cx="6707520" cy="22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548494C-B803-499D-A3DC-3D5952C9EFFA}"/>
                  </a:ext>
                </a:extLst>
              </p14:cNvPr>
              <p14:cNvContentPartPr/>
              <p14:nvPr/>
            </p14:nvContentPartPr>
            <p14:xfrm>
              <a:off x="471771" y="4636971"/>
              <a:ext cx="2387880" cy="19699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548494C-B803-499D-A3DC-3D5952C9EFF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2771" y="4627971"/>
                <a:ext cx="2405520" cy="19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B22DA2C-5AD4-404E-BDE1-3ED2E17FF0D4}"/>
                  </a:ext>
                </a:extLst>
              </p14:cNvPr>
              <p14:cNvContentPartPr/>
              <p14:nvPr/>
            </p14:nvContentPartPr>
            <p14:xfrm>
              <a:off x="5853411" y="4334211"/>
              <a:ext cx="386640" cy="2667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B22DA2C-5AD4-404E-BDE1-3ED2E17FF0D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44411" y="4325211"/>
                <a:ext cx="40428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FB66B33-E60B-4CD4-BF40-1EA0408D0C45}"/>
                  </a:ext>
                </a:extLst>
              </p14:cNvPr>
              <p14:cNvContentPartPr/>
              <p14:nvPr/>
            </p14:nvContentPartPr>
            <p14:xfrm>
              <a:off x="4867371" y="4354371"/>
              <a:ext cx="656280" cy="2624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FB66B33-E60B-4CD4-BF40-1EA0408D0C4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58371" y="4345371"/>
                <a:ext cx="6739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2872026-CCCE-4C31-BA4E-2215F61218DF}"/>
                  </a:ext>
                </a:extLst>
              </p14:cNvPr>
              <p14:cNvContentPartPr/>
              <p14:nvPr/>
            </p14:nvContentPartPr>
            <p14:xfrm>
              <a:off x="5101731" y="5125491"/>
              <a:ext cx="22320" cy="1526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2872026-CCCE-4C31-BA4E-2215F61218D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92731" y="5116491"/>
                <a:ext cx="399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DBCFD4A-3070-4300-B44D-2B255F750394}"/>
                  </a:ext>
                </a:extLst>
              </p14:cNvPr>
              <p14:cNvContentPartPr/>
              <p14:nvPr/>
            </p14:nvContentPartPr>
            <p14:xfrm>
              <a:off x="6048891" y="5081211"/>
              <a:ext cx="623520" cy="1360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DBCFD4A-3070-4300-B44D-2B255F75039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039891" y="5072211"/>
                <a:ext cx="6411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37769FE-87E9-4455-82C6-D846A868800B}"/>
                  </a:ext>
                </a:extLst>
              </p14:cNvPr>
              <p14:cNvContentPartPr/>
              <p14:nvPr/>
            </p14:nvContentPartPr>
            <p14:xfrm>
              <a:off x="5350131" y="5120091"/>
              <a:ext cx="532440" cy="1458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37769FE-87E9-4455-82C6-D846A868800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341131" y="5111091"/>
                <a:ext cx="5500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2A2DD39-E527-4D17-AEE5-D17F4B9D3F96}"/>
                  </a:ext>
                </a:extLst>
              </p14:cNvPr>
              <p14:cNvContentPartPr/>
              <p14:nvPr/>
            </p14:nvContentPartPr>
            <p14:xfrm>
              <a:off x="4916691" y="4947651"/>
              <a:ext cx="2148120" cy="4939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2A2DD39-E527-4D17-AEE5-D17F4B9D3F9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880691" y="4875651"/>
                <a:ext cx="221976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B1A8E09-8264-44A9-BB38-801C7C2A09E9}"/>
                  </a:ext>
                </a:extLst>
              </p14:cNvPr>
              <p14:cNvContentPartPr/>
              <p14:nvPr/>
            </p14:nvContentPartPr>
            <p14:xfrm>
              <a:off x="4397211" y="5369211"/>
              <a:ext cx="386280" cy="504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B1A8E09-8264-44A9-BB38-801C7C2A09E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388211" y="5360211"/>
                <a:ext cx="4039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783D47F-D7CD-4ABB-A565-109080D879F9}"/>
                  </a:ext>
                </a:extLst>
              </p14:cNvPr>
              <p14:cNvContentPartPr/>
              <p14:nvPr/>
            </p14:nvContentPartPr>
            <p14:xfrm>
              <a:off x="4675491" y="5633811"/>
              <a:ext cx="302040" cy="2260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783D47F-D7CD-4ABB-A565-109080D879F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666491" y="5624811"/>
                <a:ext cx="3196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1E521AA-8301-436B-8F57-E930335CF92C}"/>
                  </a:ext>
                </a:extLst>
              </p14:cNvPr>
              <p14:cNvContentPartPr/>
              <p14:nvPr/>
            </p14:nvContentPartPr>
            <p14:xfrm>
              <a:off x="4164651" y="6033051"/>
              <a:ext cx="1091880" cy="2862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1E521AA-8301-436B-8F57-E930335CF92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55651" y="6024051"/>
                <a:ext cx="11095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444E5CF9-6528-4262-B6B8-346578C5C99A}"/>
                  </a:ext>
                </a:extLst>
              </p14:cNvPr>
              <p14:cNvContentPartPr/>
              <p14:nvPr/>
            </p14:nvContentPartPr>
            <p14:xfrm>
              <a:off x="5458851" y="5942691"/>
              <a:ext cx="2426760" cy="6703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444E5CF9-6528-4262-B6B8-346578C5C99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49851" y="5933691"/>
                <a:ext cx="24444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3983E3AF-A84A-4BDD-8AB1-842AB0E82427}"/>
                  </a:ext>
                </a:extLst>
              </p14:cNvPr>
              <p14:cNvContentPartPr/>
              <p14:nvPr/>
            </p14:nvContentPartPr>
            <p14:xfrm>
              <a:off x="122571" y="2819691"/>
              <a:ext cx="532800" cy="4532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3983E3AF-A84A-4BDD-8AB1-842AB0E8242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3571" y="2810691"/>
                <a:ext cx="5504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183868C-D381-4018-8B3F-72BDF3D4AB5C}"/>
                  </a:ext>
                </a:extLst>
              </p14:cNvPr>
              <p14:cNvContentPartPr/>
              <p14:nvPr/>
            </p14:nvContentPartPr>
            <p14:xfrm>
              <a:off x="7147251" y="3676851"/>
              <a:ext cx="3036960" cy="10990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183868C-D381-4018-8B3F-72BDF3D4AB5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138251" y="3667851"/>
                <a:ext cx="3054600" cy="111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Counting bits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D4DAC65-119E-4082-8AA6-D7D1EAC81ABD}"/>
                  </a:ext>
                </a:extLst>
              </p14:cNvPr>
              <p14:cNvContentPartPr/>
              <p14:nvPr/>
            </p14:nvContentPartPr>
            <p14:xfrm>
              <a:off x="6528989" y="843651"/>
              <a:ext cx="42120" cy="236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4DAC65-119E-4082-8AA6-D7D1EAC81A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9989" y="834651"/>
                <a:ext cx="597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2F095A3-3335-4BE0-A218-BE6630C7BB12}"/>
                  </a:ext>
                </a:extLst>
              </p14:cNvPr>
              <p14:cNvContentPartPr/>
              <p14:nvPr/>
            </p14:nvContentPartPr>
            <p14:xfrm>
              <a:off x="7040909" y="906651"/>
              <a:ext cx="139320" cy="1134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2F095A3-3335-4BE0-A218-BE6630C7BB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1909" y="897651"/>
                <a:ext cx="1569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2D60F9F-AE72-4199-B207-1596BCCA4153}"/>
                  </a:ext>
                </a:extLst>
              </p14:cNvPr>
              <p14:cNvContentPartPr/>
              <p14:nvPr/>
            </p14:nvContentPartPr>
            <p14:xfrm>
              <a:off x="6672629" y="906291"/>
              <a:ext cx="236160" cy="147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2D60F9F-AE72-4199-B207-1596BCCA41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63629" y="897291"/>
                <a:ext cx="2538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F6327B2-5B43-41DB-B5D2-1FEE2A46FE58}"/>
                  </a:ext>
                </a:extLst>
              </p14:cNvPr>
              <p14:cNvContentPartPr/>
              <p14:nvPr/>
            </p14:nvContentPartPr>
            <p14:xfrm>
              <a:off x="7426829" y="854811"/>
              <a:ext cx="1358280" cy="437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F6327B2-5B43-41DB-B5D2-1FEE2A46FE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17829" y="845811"/>
                <a:ext cx="137592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24B4113-DAB7-4AE5-A239-151246DBC0F0}"/>
                  </a:ext>
                </a:extLst>
              </p14:cNvPr>
              <p14:cNvContentPartPr/>
              <p14:nvPr/>
            </p14:nvContentPartPr>
            <p14:xfrm>
              <a:off x="1699229" y="1949211"/>
              <a:ext cx="343440" cy="1512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24B4113-DAB7-4AE5-A239-151246DBC0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90229" y="1940211"/>
                <a:ext cx="3610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21FA44C-0C47-4089-94FB-8ABF644C6B3F}"/>
                  </a:ext>
                </a:extLst>
              </p14:cNvPr>
              <p14:cNvContentPartPr/>
              <p14:nvPr/>
            </p14:nvContentPartPr>
            <p14:xfrm>
              <a:off x="467309" y="1944891"/>
              <a:ext cx="997560" cy="2340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21FA44C-0C47-4089-94FB-8ABF644C6B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8309" y="1935891"/>
                <a:ext cx="10152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13D44EE-1F86-4794-8B92-4BE4275986BE}"/>
                  </a:ext>
                </a:extLst>
              </p14:cNvPr>
              <p14:cNvContentPartPr/>
              <p14:nvPr/>
            </p14:nvContentPartPr>
            <p14:xfrm>
              <a:off x="2485829" y="1727451"/>
              <a:ext cx="2895480" cy="6544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13D44EE-1F86-4794-8B92-4BE4275986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76829" y="1718451"/>
                <a:ext cx="291312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D81B247-E7BF-414D-81F2-D37065E6BFC3}"/>
                  </a:ext>
                </a:extLst>
              </p14:cNvPr>
              <p14:cNvContentPartPr/>
              <p14:nvPr/>
            </p14:nvContentPartPr>
            <p14:xfrm>
              <a:off x="666029" y="3113811"/>
              <a:ext cx="2013120" cy="5734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D81B247-E7BF-414D-81F2-D37065E6BF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7029" y="3104811"/>
                <a:ext cx="203076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F467FE4-D3C6-4CA4-BF8B-DF0AA6AB9D97}"/>
                  </a:ext>
                </a:extLst>
              </p14:cNvPr>
              <p14:cNvContentPartPr/>
              <p14:nvPr/>
            </p14:nvContentPartPr>
            <p14:xfrm>
              <a:off x="7531949" y="1805931"/>
              <a:ext cx="32760" cy="2311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F467FE4-D3C6-4CA4-BF8B-DF0AA6AB9D9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22949" y="1796931"/>
                <a:ext cx="504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4EE953D-8875-4C87-A099-DBBF288F5277}"/>
                  </a:ext>
                </a:extLst>
              </p14:cNvPr>
              <p14:cNvContentPartPr/>
              <p14:nvPr/>
            </p14:nvContentPartPr>
            <p14:xfrm>
              <a:off x="7715909" y="1892691"/>
              <a:ext cx="253440" cy="1360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4EE953D-8875-4C87-A099-DBBF288F527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06909" y="1883691"/>
                <a:ext cx="2710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CBCE626-607D-42C3-BD3D-F143206E64BB}"/>
                  </a:ext>
                </a:extLst>
              </p14:cNvPr>
              <p14:cNvContentPartPr/>
              <p14:nvPr/>
            </p14:nvContentPartPr>
            <p14:xfrm>
              <a:off x="6572189" y="1799091"/>
              <a:ext cx="810000" cy="2088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CBCE626-607D-42C3-BD3D-F143206E64B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63189" y="1790091"/>
                <a:ext cx="8276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0A8AFA1-CD9C-467E-A8D7-01F9C3F8A9C6}"/>
                  </a:ext>
                </a:extLst>
              </p14:cNvPr>
              <p14:cNvContentPartPr/>
              <p14:nvPr/>
            </p14:nvContentPartPr>
            <p14:xfrm>
              <a:off x="8433389" y="1693251"/>
              <a:ext cx="1481760" cy="4554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0A8AFA1-CD9C-467E-A8D7-01F9C3F8A9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24389" y="1684251"/>
                <a:ext cx="149940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5338307-9BB9-45C8-BABE-618DCF15CD27}"/>
                  </a:ext>
                </a:extLst>
              </p14:cNvPr>
              <p14:cNvContentPartPr/>
              <p14:nvPr/>
            </p14:nvContentPartPr>
            <p14:xfrm>
              <a:off x="10628309" y="1801971"/>
              <a:ext cx="330480" cy="1270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5338307-9BB9-45C8-BABE-618DCF15CD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619309" y="1792971"/>
                <a:ext cx="3481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E5ACBE4-499F-4C9E-B378-1CF2DE0F33AE}"/>
                  </a:ext>
                </a:extLst>
              </p14:cNvPr>
              <p14:cNvContentPartPr/>
              <p14:nvPr/>
            </p14:nvContentPartPr>
            <p14:xfrm>
              <a:off x="11167949" y="1722051"/>
              <a:ext cx="292680" cy="2336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E5ACBE4-499F-4C9E-B378-1CF2DE0F33A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158949" y="1713051"/>
                <a:ext cx="3103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4FD9441-6E29-440A-A030-FCFEBCCB0598}"/>
                  </a:ext>
                </a:extLst>
              </p14:cNvPr>
              <p14:cNvContentPartPr/>
              <p14:nvPr/>
            </p14:nvContentPartPr>
            <p14:xfrm>
              <a:off x="411869" y="802971"/>
              <a:ext cx="3048840" cy="6472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4FD9441-6E29-440A-A030-FCFEBCCB059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2869" y="793971"/>
                <a:ext cx="306648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143A545A-45DB-4416-9768-950A901F8196}"/>
                  </a:ext>
                </a:extLst>
              </p14:cNvPr>
              <p14:cNvContentPartPr/>
              <p14:nvPr/>
            </p14:nvContentPartPr>
            <p14:xfrm>
              <a:off x="10446509" y="4319451"/>
              <a:ext cx="31320" cy="3117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143A545A-45DB-4416-9768-950A901F819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37509" y="4310451"/>
                <a:ext cx="489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5654D094-B944-4933-AF32-ECF2D253EAE3}"/>
                  </a:ext>
                </a:extLst>
              </p14:cNvPr>
              <p14:cNvContentPartPr/>
              <p14:nvPr/>
            </p14:nvContentPartPr>
            <p14:xfrm>
              <a:off x="3037349" y="2893491"/>
              <a:ext cx="7270560" cy="20012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5654D094-B944-4933-AF32-ECF2D253EAE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28349" y="2884491"/>
                <a:ext cx="7288200" cy="2018880"/>
              </a:xfrm>
              <a:prstGeom prst="rect">
                <a:avLst/>
              </a:prstGeom>
            </p:spPr>
          </p:pic>
        </mc:Fallback>
      </mc:AlternateContent>
      <p:sp>
        <p:nvSpPr>
          <p:cNvPr id="247" name="Rectangle 246">
            <a:extLst>
              <a:ext uri="{FF2B5EF4-FFF2-40B4-BE49-F238E27FC236}">
                <a16:creationId xmlns:a16="http://schemas.microsoft.com/office/drawing/2014/main" id="{75165162-FBDB-4CEE-96CF-57BD8228EC6B}"/>
              </a:ext>
            </a:extLst>
          </p:cNvPr>
          <p:cNvSpPr/>
          <p:nvPr/>
        </p:nvSpPr>
        <p:spPr>
          <a:xfrm>
            <a:off x="571581" y="2599371"/>
            <a:ext cx="10020514" cy="246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5D51E8D6-1B8C-42A6-B6F7-AACB6FACF020}"/>
                  </a:ext>
                </a:extLst>
              </p14:cNvPr>
              <p14:cNvContentPartPr/>
              <p14:nvPr/>
            </p14:nvContentPartPr>
            <p14:xfrm>
              <a:off x="4105829" y="3832371"/>
              <a:ext cx="929160" cy="2469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5D51E8D6-1B8C-42A6-B6F7-AACB6FACF02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69829" y="3760371"/>
                <a:ext cx="100080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FEDD5B8-BB3C-4815-A77D-CCB22E3F87BD}"/>
                  </a:ext>
                </a:extLst>
              </p14:cNvPr>
              <p14:cNvContentPartPr/>
              <p14:nvPr/>
            </p14:nvContentPartPr>
            <p14:xfrm>
              <a:off x="9502589" y="3604851"/>
              <a:ext cx="831960" cy="4251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FEDD5B8-BB3C-4815-A77D-CCB22E3F87B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66589" y="3532851"/>
                <a:ext cx="90360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46E04B5A-309F-4D46-AA9E-7A309566F7A1}"/>
                  </a:ext>
                </a:extLst>
              </p14:cNvPr>
              <p14:cNvContentPartPr/>
              <p14:nvPr/>
            </p14:nvContentPartPr>
            <p14:xfrm>
              <a:off x="3917189" y="4332051"/>
              <a:ext cx="1391040" cy="4611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46E04B5A-309F-4D46-AA9E-7A309566F7A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81189" y="4260051"/>
                <a:ext cx="146268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9424983-DCC2-4F87-86CC-C5463525FB2C}"/>
                  </a:ext>
                </a:extLst>
              </p14:cNvPr>
              <p14:cNvContentPartPr/>
              <p14:nvPr/>
            </p14:nvContentPartPr>
            <p14:xfrm>
              <a:off x="9159509" y="4372731"/>
              <a:ext cx="1308960" cy="44568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9424983-DCC2-4F87-86CC-C5463525FB2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23509" y="4300731"/>
                <a:ext cx="1380600" cy="58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252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Counting bits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C451D4-8A34-46AF-95AA-24CF23CBBBDF}"/>
                  </a:ext>
                </a:extLst>
              </p14:cNvPr>
              <p14:cNvContentPartPr/>
              <p14:nvPr/>
            </p14:nvContentPartPr>
            <p14:xfrm>
              <a:off x="610589" y="1090611"/>
              <a:ext cx="410760" cy="176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C451D4-8A34-46AF-95AA-24CF23CBBB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589" y="1081611"/>
                <a:ext cx="428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BCDEA8-EBCD-4BF0-B7CA-DF53BA91D7AE}"/>
                  </a:ext>
                </a:extLst>
              </p14:cNvPr>
              <p14:cNvContentPartPr/>
              <p14:nvPr/>
            </p14:nvContentPartPr>
            <p14:xfrm>
              <a:off x="289109" y="1030491"/>
              <a:ext cx="181440" cy="245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BCDEA8-EBCD-4BF0-B7CA-DF53BA91D7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109" y="1021491"/>
                <a:ext cx="1990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F72313B-CD12-4D24-9C7D-4BA8B757611A}"/>
                  </a:ext>
                </a:extLst>
              </p14:cNvPr>
              <p14:cNvContentPartPr/>
              <p14:nvPr/>
            </p14:nvContentPartPr>
            <p14:xfrm>
              <a:off x="1460189" y="1027611"/>
              <a:ext cx="209160" cy="177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F72313B-CD12-4D24-9C7D-4BA8B75761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1189" y="1018611"/>
                <a:ext cx="2268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BD52F8D-825C-4417-AA18-7AD789C1B62E}"/>
                  </a:ext>
                </a:extLst>
              </p14:cNvPr>
              <p14:cNvContentPartPr/>
              <p14:nvPr/>
            </p14:nvContentPartPr>
            <p14:xfrm>
              <a:off x="1361909" y="2026611"/>
              <a:ext cx="617760" cy="189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BD52F8D-825C-4417-AA18-7AD789C1B6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52909" y="2017611"/>
                <a:ext cx="6354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5CE5CE3-9562-455D-8119-B47841A001D7}"/>
                  </a:ext>
                </a:extLst>
              </p14:cNvPr>
              <p14:cNvContentPartPr/>
              <p14:nvPr/>
            </p14:nvContentPartPr>
            <p14:xfrm>
              <a:off x="258149" y="1427211"/>
              <a:ext cx="853920" cy="261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5CE5CE3-9562-455D-8119-B47841A001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149" y="1418211"/>
                <a:ext cx="8715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936B753-30BD-4EAA-B3C3-C62BD0FD986E}"/>
                  </a:ext>
                </a:extLst>
              </p14:cNvPr>
              <p14:cNvContentPartPr/>
              <p14:nvPr/>
            </p14:nvContentPartPr>
            <p14:xfrm>
              <a:off x="747029" y="1781451"/>
              <a:ext cx="308160" cy="174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936B753-30BD-4EAA-B3C3-C62BD0FD98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8029" y="1772451"/>
                <a:ext cx="3258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CE0CC5D-90C1-45D8-A785-C605374D277A}"/>
                  </a:ext>
                </a:extLst>
              </p14:cNvPr>
              <p14:cNvContentPartPr/>
              <p14:nvPr/>
            </p14:nvContentPartPr>
            <p14:xfrm>
              <a:off x="216749" y="2168451"/>
              <a:ext cx="6480" cy="175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CE0CC5D-90C1-45D8-A785-C605374D27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7749" y="2159451"/>
                <a:ext cx="2412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0E97E7C-4C20-47D4-A210-7177A4B793BD}"/>
                  </a:ext>
                </a:extLst>
              </p14:cNvPr>
              <p14:cNvContentPartPr/>
              <p14:nvPr/>
            </p14:nvContentPartPr>
            <p14:xfrm>
              <a:off x="316109" y="2142531"/>
              <a:ext cx="235440" cy="2145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0E97E7C-4C20-47D4-A210-7177A4B793B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7109" y="2133531"/>
                <a:ext cx="2530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02A59F1-E3F1-4D9C-B966-6FDF386B0C25}"/>
                  </a:ext>
                </a:extLst>
              </p14:cNvPr>
              <p14:cNvContentPartPr/>
              <p14:nvPr/>
            </p14:nvContentPartPr>
            <p14:xfrm>
              <a:off x="2003069" y="937251"/>
              <a:ext cx="366120" cy="180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02A59F1-E3F1-4D9C-B966-6FDF386B0C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94069" y="928251"/>
                <a:ext cx="3837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6358C70-D0AA-4DE7-9D76-19FBEEF5FBC2}"/>
                  </a:ext>
                </a:extLst>
              </p14:cNvPr>
              <p14:cNvContentPartPr/>
              <p14:nvPr/>
            </p14:nvContentPartPr>
            <p14:xfrm>
              <a:off x="3148229" y="911691"/>
              <a:ext cx="244080" cy="162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6358C70-D0AA-4DE7-9D76-19FBEEF5FB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39229" y="902691"/>
                <a:ext cx="2617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C97B7D9-8C4D-4E40-9482-792399C06566}"/>
                  </a:ext>
                </a:extLst>
              </p14:cNvPr>
              <p14:cNvContentPartPr/>
              <p14:nvPr/>
            </p14:nvContentPartPr>
            <p14:xfrm>
              <a:off x="2952389" y="1964691"/>
              <a:ext cx="537840" cy="2988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C97B7D9-8C4D-4E40-9482-792399C0656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43389" y="1955691"/>
                <a:ext cx="5554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C4B5E1A-07D7-48D3-B145-F427237228E1}"/>
                  </a:ext>
                </a:extLst>
              </p14:cNvPr>
              <p14:cNvContentPartPr/>
              <p14:nvPr/>
            </p14:nvContentPartPr>
            <p14:xfrm>
              <a:off x="1605989" y="1388331"/>
              <a:ext cx="773640" cy="187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C4B5E1A-07D7-48D3-B145-F427237228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96989" y="1379331"/>
                <a:ext cx="7912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AE45850-1C89-44A7-906B-41F8314183F7}"/>
                  </a:ext>
                </a:extLst>
              </p14:cNvPr>
              <p14:cNvContentPartPr/>
              <p14:nvPr/>
            </p14:nvContentPartPr>
            <p14:xfrm>
              <a:off x="6956309" y="1225251"/>
              <a:ext cx="340200" cy="1357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AE45850-1C89-44A7-906B-41F8314183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47309" y="1216251"/>
                <a:ext cx="3578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27A739A-9465-4D2D-A6F2-9E2376808B7A}"/>
                  </a:ext>
                </a:extLst>
              </p14:cNvPr>
              <p14:cNvContentPartPr/>
              <p14:nvPr/>
            </p14:nvContentPartPr>
            <p14:xfrm>
              <a:off x="7637069" y="1021851"/>
              <a:ext cx="200520" cy="1260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27A739A-9465-4D2D-A6F2-9E2376808B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28069" y="1012851"/>
                <a:ext cx="2181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720E716-8DBA-4B79-8BC5-10F77E594F11}"/>
                  </a:ext>
                </a:extLst>
              </p14:cNvPr>
              <p14:cNvContentPartPr/>
              <p14:nvPr/>
            </p14:nvContentPartPr>
            <p14:xfrm>
              <a:off x="9589709" y="952731"/>
              <a:ext cx="6840" cy="2178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720E716-8DBA-4B79-8BC5-10F77E594F1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80709" y="943731"/>
                <a:ext cx="244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9166D87-8165-4998-A8C9-0ECE2CF979C7}"/>
                  </a:ext>
                </a:extLst>
              </p14:cNvPr>
              <p14:cNvContentPartPr/>
              <p14:nvPr/>
            </p14:nvContentPartPr>
            <p14:xfrm>
              <a:off x="9140429" y="922131"/>
              <a:ext cx="293760" cy="2350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9166D87-8165-4998-A8C9-0ECE2CF979C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31429" y="913131"/>
                <a:ext cx="3114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825DCE6-6EE2-4979-BA0E-12336EE4E445}"/>
                  </a:ext>
                </a:extLst>
              </p14:cNvPr>
              <p14:cNvContentPartPr/>
              <p14:nvPr/>
            </p14:nvContentPartPr>
            <p14:xfrm>
              <a:off x="8277509" y="747171"/>
              <a:ext cx="659880" cy="4971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825DCE6-6EE2-4979-BA0E-12336EE4E44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68509" y="738171"/>
                <a:ext cx="67752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71500B3-4861-44DC-80CD-2C3A8B73020F}"/>
                  </a:ext>
                </a:extLst>
              </p14:cNvPr>
              <p14:cNvContentPartPr/>
              <p14:nvPr/>
            </p14:nvContentPartPr>
            <p14:xfrm>
              <a:off x="6838949" y="819171"/>
              <a:ext cx="349200" cy="3236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71500B3-4861-44DC-80CD-2C3A8B73020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29949" y="810171"/>
                <a:ext cx="3668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D5D061C-30EC-42E1-9C8D-1EFF921CE8FF}"/>
                  </a:ext>
                </a:extLst>
              </p14:cNvPr>
              <p14:cNvContentPartPr/>
              <p14:nvPr/>
            </p14:nvContentPartPr>
            <p14:xfrm>
              <a:off x="1565309" y="4989771"/>
              <a:ext cx="1760400" cy="13276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D5D061C-30EC-42E1-9C8D-1EFF921CE8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56309" y="4980771"/>
                <a:ext cx="1778040" cy="13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577F9F0-8F26-4F74-B776-ECD489A9B025}"/>
                  </a:ext>
                </a:extLst>
              </p14:cNvPr>
              <p14:cNvContentPartPr/>
              <p14:nvPr/>
            </p14:nvContentPartPr>
            <p14:xfrm>
              <a:off x="199469" y="2618091"/>
              <a:ext cx="8188920" cy="22964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577F9F0-8F26-4F74-B776-ECD489A9B02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0469" y="2609091"/>
                <a:ext cx="8206560" cy="231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974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Disadvantages of Arrays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480EF4-FB5E-4929-A6DC-3F12F133D08D}"/>
              </a:ext>
            </a:extLst>
          </p:cNvPr>
          <p:cNvSpPr txBox="1"/>
          <p:nvPr/>
        </p:nvSpPr>
        <p:spPr>
          <a:xfrm>
            <a:off x="0" y="830956"/>
            <a:ext cx="3966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Fixed Size</a:t>
            </a:r>
          </a:p>
          <a:p>
            <a:pPr marL="342900" indent="-342900">
              <a:buAutoNum type="arabicPeriod"/>
            </a:pPr>
            <a:r>
              <a:rPr lang="en-IN" dirty="0"/>
              <a:t>Contiguous memory allocation</a:t>
            </a:r>
          </a:p>
          <a:p>
            <a:pPr marL="342900" indent="-342900">
              <a:buAutoNum type="arabicPeriod"/>
            </a:pPr>
            <a:r>
              <a:rPr lang="en-IN" dirty="0"/>
              <a:t>Similar Data Type Storage only</a:t>
            </a:r>
          </a:p>
          <a:p>
            <a:pPr marL="342900" indent="-342900">
              <a:buAutoNum type="arabicPeriod"/>
            </a:pPr>
            <a:r>
              <a:rPr lang="en-IN" dirty="0"/>
              <a:t>Deletion Costly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E3A5179-9C6C-4E9D-879E-FBE5FD736E01}"/>
                  </a:ext>
                </a:extLst>
              </p14:cNvPr>
              <p14:cNvContentPartPr/>
              <p14:nvPr/>
            </p14:nvContentPartPr>
            <p14:xfrm>
              <a:off x="1262909" y="4868811"/>
              <a:ext cx="10701360" cy="12880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E3A5179-9C6C-4E9D-879E-FBE5FD736E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3909" y="4859811"/>
                <a:ext cx="10719000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16E1CA33-3A5B-46DB-963A-9859059A7104}"/>
                  </a:ext>
                </a:extLst>
              </p14:cNvPr>
              <p14:cNvContentPartPr/>
              <p14:nvPr/>
            </p14:nvContentPartPr>
            <p14:xfrm>
              <a:off x="161309" y="1884411"/>
              <a:ext cx="7340040" cy="28328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16E1CA33-3A5B-46DB-963A-9859059A71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309" y="1875411"/>
                <a:ext cx="7357680" cy="285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825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Solution Offered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3B69C-E102-4B91-8128-0177E1F0BB49}"/>
              </a:ext>
            </a:extLst>
          </p:cNvPr>
          <p:cNvSpPr txBox="1"/>
          <p:nvPr/>
        </p:nvSpPr>
        <p:spPr>
          <a:xfrm>
            <a:off x="298764" y="995881"/>
            <a:ext cx="2443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Store 2 things:</a:t>
            </a:r>
          </a:p>
          <a:p>
            <a:pPr marL="342900" indent="-342900">
              <a:buAutoNum type="arabicPeriod"/>
            </a:pPr>
            <a:r>
              <a:rPr lang="en-IN" dirty="0"/>
              <a:t>Own Data</a:t>
            </a:r>
          </a:p>
          <a:p>
            <a:pPr marL="342900" indent="-342900">
              <a:buAutoNum type="arabicPeriod"/>
            </a:pPr>
            <a:r>
              <a:rPr lang="en-IN" dirty="0"/>
              <a:t>Link to next item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EF2093B-D8AA-4859-A7E6-8A69D0012094}"/>
                  </a:ext>
                </a:extLst>
              </p14:cNvPr>
              <p14:cNvContentPartPr/>
              <p14:nvPr/>
            </p14:nvContentPartPr>
            <p14:xfrm>
              <a:off x="4482389" y="1217691"/>
              <a:ext cx="594720" cy="256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F2093B-D8AA-4859-A7E6-8A69D00120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3389" y="1208691"/>
                <a:ext cx="6123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AF50B3F-E32C-44A2-83AF-0ABD423793CC}"/>
                  </a:ext>
                </a:extLst>
              </p14:cNvPr>
              <p14:cNvContentPartPr/>
              <p14:nvPr/>
            </p14:nvContentPartPr>
            <p14:xfrm>
              <a:off x="8471909" y="1251531"/>
              <a:ext cx="232920" cy="164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AF50B3F-E32C-44A2-83AF-0ABD423793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62909" y="1242531"/>
                <a:ext cx="2505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DD099E7-1FE1-484F-9960-802005526B88}"/>
                  </a:ext>
                </a:extLst>
              </p14:cNvPr>
              <p14:cNvContentPartPr/>
              <p14:nvPr/>
            </p14:nvContentPartPr>
            <p14:xfrm>
              <a:off x="7077629" y="1168731"/>
              <a:ext cx="1141200" cy="288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DD099E7-1FE1-484F-9960-802005526B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68626" y="1159731"/>
                <a:ext cx="1158846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8A0E399-E2F9-4A4D-A96A-0580C108525B}"/>
                  </a:ext>
                </a:extLst>
              </p14:cNvPr>
              <p14:cNvContentPartPr/>
              <p14:nvPr/>
            </p14:nvContentPartPr>
            <p14:xfrm>
              <a:off x="5533949" y="1220571"/>
              <a:ext cx="937080" cy="257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8A0E399-E2F9-4A4D-A96A-0580C10852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24949" y="1211571"/>
                <a:ext cx="9547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712480D-5ACE-4CCE-96A6-88BA57F9D796}"/>
                  </a:ext>
                </a:extLst>
              </p14:cNvPr>
              <p14:cNvContentPartPr/>
              <p14:nvPr/>
            </p14:nvContentPartPr>
            <p14:xfrm>
              <a:off x="9085709" y="848331"/>
              <a:ext cx="2634840" cy="823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712480D-5ACE-4CCE-96A6-88BA57F9D7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6709" y="839331"/>
                <a:ext cx="265248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CF9298C-CA67-4AF7-9847-F7EBA9D761CC}"/>
                  </a:ext>
                </a:extLst>
              </p14:cNvPr>
              <p14:cNvContentPartPr/>
              <p14:nvPr/>
            </p14:nvContentPartPr>
            <p14:xfrm>
              <a:off x="204509" y="2119491"/>
              <a:ext cx="1213920" cy="5709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CF9298C-CA67-4AF7-9847-F7EBA9D761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8509" y="2047491"/>
                <a:ext cx="128556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ACD971D-2511-43CF-9A70-CCA29BFA35A4}"/>
                  </a:ext>
                </a:extLst>
              </p14:cNvPr>
              <p14:cNvContentPartPr/>
              <p14:nvPr/>
            </p14:nvContentPartPr>
            <p14:xfrm>
              <a:off x="316829" y="2079531"/>
              <a:ext cx="11100960" cy="46728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ACD971D-2511-43CF-9A70-CCA29BFA35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7829" y="2070531"/>
                <a:ext cx="11118600" cy="46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809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Printing a 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CF9298C-CA67-4AF7-9847-F7EBA9D761CC}"/>
                  </a:ext>
                </a:extLst>
              </p14:cNvPr>
              <p14:cNvContentPartPr/>
              <p14:nvPr/>
            </p14:nvContentPartPr>
            <p14:xfrm>
              <a:off x="204508" y="870916"/>
              <a:ext cx="1213920" cy="5709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CF9298C-CA67-4AF7-9847-F7EBA9D761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508" y="798916"/>
                <a:ext cx="128556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ACD971D-2511-43CF-9A70-CCA29BFA35A4}"/>
                  </a:ext>
                </a:extLst>
              </p14:cNvPr>
              <p14:cNvContentPartPr/>
              <p14:nvPr/>
            </p14:nvContentPartPr>
            <p14:xfrm>
              <a:off x="316828" y="830956"/>
              <a:ext cx="9979560" cy="28087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ACD971D-2511-43CF-9A70-CCA29BFA35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828" y="821956"/>
                <a:ext cx="9997200" cy="28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ABBE7E-DBB7-456B-9A8A-ECAF7DE0315C}"/>
                  </a:ext>
                </a:extLst>
              </p14:cNvPr>
              <p14:cNvContentPartPr/>
              <p14:nvPr/>
            </p14:nvContentPartPr>
            <p14:xfrm>
              <a:off x="230429" y="734211"/>
              <a:ext cx="1087560" cy="709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ABBE7E-DBB7-456B-9A8A-ECAF7DE031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429" y="725211"/>
                <a:ext cx="1105200" cy="7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11FC89-DBFE-47CC-B58A-55A975E07F7C}"/>
                  </a:ext>
                </a:extLst>
              </p14:cNvPr>
              <p14:cNvContentPartPr/>
              <p14:nvPr/>
            </p14:nvContentPartPr>
            <p14:xfrm>
              <a:off x="3105389" y="663291"/>
              <a:ext cx="886320" cy="303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11FC89-DBFE-47CC-B58A-55A975E07F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6389" y="654291"/>
                <a:ext cx="90396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C023AFB-7B62-4942-9870-690F1B8E808A}"/>
                  </a:ext>
                </a:extLst>
              </p14:cNvPr>
              <p14:cNvContentPartPr/>
              <p14:nvPr/>
            </p14:nvContentPartPr>
            <p14:xfrm>
              <a:off x="5199509" y="607131"/>
              <a:ext cx="892080" cy="313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C023AFB-7B62-4942-9870-690F1B8E80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90509" y="598131"/>
                <a:ext cx="9097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7E07D4A-B452-4F4F-ADBD-567E8E20CE08}"/>
                  </a:ext>
                </a:extLst>
              </p14:cNvPr>
              <p14:cNvContentPartPr/>
              <p14:nvPr/>
            </p14:nvContentPartPr>
            <p14:xfrm>
              <a:off x="7034429" y="537651"/>
              <a:ext cx="933840" cy="285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7E07D4A-B452-4F4F-ADBD-567E8E20CE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25429" y="528651"/>
                <a:ext cx="9514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7F77E09-FD2D-40C4-BA6D-BC8CDB9DBB7C}"/>
                  </a:ext>
                </a:extLst>
              </p14:cNvPr>
              <p14:cNvContentPartPr/>
              <p14:nvPr/>
            </p14:nvContentPartPr>
            <p14:xfrm>
              <a:off x="9353909" y="538011"/>
              <a:ext cx="908280" cy="249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7F77E09-FD2D-40C4-BA6D-BC8CDB9DBB7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44909" y="529011"/>
                <a:ext cx="9259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BCD0CAA-6EF1-41DE-90F3-DC962AE51DA7}"/>
                  </a:ext>
                </a:extLst>
              </p14:cNvPr>
              <p14:cNvContentPartPr/>
              <p14:nvPr/>
            </p14:nvContentPartPr>
            <p14:xfrm>
              <a:off x="10794629" y="415251"/>
              <a:ext cx="1215000" cy="1368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BCD0CAA-6EF1-41DE-90F3-DC962AE51D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85629" y="406251"/>
                <a:ext cx="1232640" cy="13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6064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1596</TotalTime>
  <Words>167</Words>
  <Application>Microsoft Office PowerPoint</Application>
  <PresentationFormat>Widescreen</PresentationFormat>
  <Paragraphs>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Counting bits</vt:lpstr>
      <vt:lpstr>Counting bits</vt:lpstr>
      <vt:lpstr>Counting bits</vt:lpstr>
      <vt:lpstr>Counting bits</vt:lpstr>
      <vt:lpstr>Disadvantages of Arrays</vt:lpstr>
      <vt:lpstr>Solution Offered</vt:lpstr>
      <vt:lpstr>Printing a LL</vt:lpstr>
      <vt:lpstr>Insertion in Linked List</vt:lpstr>
      <vt:lpstr>Insertion at Head</vt:lpstr>
      <vt:lpstr>Insertion at End</vt:lpstr>
      <vt:lpstr>Insertion if LL is empty</vt:lpstr>
      <vt:lpstr>Insertion if LL is empty</vt:lpstr>
      <vt:lpstr>Insertion at nth position</vt:lpstr>
      <vt:lpstr>Deletion in Linked List</vt:lpstr>
      <vt:lpstr>Find the Middle Element</vt:lpstr>
      <vt:lpstr>Merge Two Sorted LL</vt:lpstr>
      <vt:lpstr>Array vs Linked List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298</cp:revision>
  <dcterms:created xsi:type="dcterms:W3CDTF">2020-04-22T15:02:33Z</dcterms:created>
  <dcterms:modified xsi:type="dcterms:W3CDTF">2022-04-29T13:43:20Z</dcterms:modified>
</cp:coreProperties>
</file>