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9"/>
  </p:notesMasterIdLst>
  <p:handoutMasterIdLst>
    <p:handoutMasterId r:id="rId10"/>
  </p:handoutMasterIdLst>
  <p:sldIdLst>
    <p:sldId id="344" r:id="rId2"/>
    <p:sldId id="384" r:id="rId3"/>
    <p:sldId id="385" r:id="rId4"/>
    <p:sldId id="386" r:id="rId5"/>
    <p:sldId id="388" r:id="rId6"/>
    <p:sldId id="387" r:id="rId7"/>
    <p:sldId id="34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110" d="100"/>
          <a:sy n="110" d="100"/>
        </p:scale>
        <p:origin x="102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3T13:15:13.3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25066 15552 69 0,'0'0'703'0,"0"0"-655"15,0 0 29-15,0 0 41 16,0 0 21-16,0 0-38 15,-133 10-27-15,133-10-22 16,0 0-13-16,0 0-10 16,0 0-10-16,0 0-19 15,26 0 4-15,19 0 3 16,17 0 7-16,18-10-1 16,8-10 5-16,6-4 0 15,-4 1-8-15,-16 0-2 16,-17-1 0-16,-24 11 8 15,-14-1 13-15,-16 11-3 0,-3 0-5 16,0-1 5-16,0-3-17 16,0-6-4-16,-19-4-3 15,-7 4-2-15,-3-8 4 16,-6 4-1-16,3 1 0 16,2 3-2-16,8-1 1 15,6 7-2-15,6 3-2 16,10-2 2-16,0 6 3 15,0 0-1-15,0 0-2 16,0 0-1-16,0 0 0 16,0 0-5-16,26 0 6 15,10 24 1-15,12 3 5 16,6 3-2-16,-6-4 2 16,-4 2 1-16,-6 2-4 15,-9-7 1-15,-13 4-4 0,-13 10 0 16,-3 3-2-1,-15 7-3-15,-41 17-34 0,-15-4-100 16,-3-7-121-16,0-1-430 16</inkml:trace>
  <inkml:trace contextRef="#ctx0" brushRef="#br0" timeOffset="-1258">23452 15515 756 0,'0'0'182'0,"0"0"-32"0,0 0-12 16,0 0-39-16,0 0-25 15,0 0-17-15,0-16-27 16,0 16-6-16,0 0-6 16,0 0-9-16,0 0-6 15,0 16-3-15,0 21 4 16,0 0 9-16,0 0-6 16,0-7-4-16,0-6-1 15,0-1 2-15,19-2-1 16,7 3-1-16,6-11-1 15,3 4 2-15,-2-4 3 16,-4-5 1-16,-10 14-1 0,0-6 5 16,-12 5-3-1,0 9-2-15,-7-7 5 16,0 8-3-16,0 6 0 16,-10 0-6-16,-23 0 8 15,-9-1-4-15,-6-4-4 0,-7-11 1 16,-2 1-3-16,1-6-7 15,15-16-31-15,15 0-29 16,15 0-66-16,11-27-120 16,0-30-100-16,44-17-354 15</inkml:trace>
  <inkml:trace contextRef="#ctx0" brushRef="#br0" timeOffset="-1078">23448 15576 567 0,'0'0'237'0,"0"0"-91"16,0 0 1-16,0 0-54 16,0 0-73-16,0 0-13 15,209-121-3-15,-124 93-4 16,-14 19-7-16,-22 9-129 16,-27 0-111-16,-15 0-98 15</inkml:trace>
  <inkml:trace contextRef="#ctx0" brushRef="#br0" timeOffset="-734">23974 15149 643 0,'0'0'162'0,"0"0"7"0,0 0-30 15,0 0 8-15,0 0-34 16,0 0-15-16,-22-144-32 15,22 141-28-15,0 3-19 16,0 0-2-16,0 0-4 16,0 0-5-16,19 0-3 15,17 13 14-15,9 31 5 16,-3 2-12-16,-3 19-7 16,-1 12 3-16,1 6 1 15,-7 12-2-15,6-5 1 16,-8 8-2-16,-11-1 0 15,-16-8 0-15,-3 10-5 16,-34 5 0-16,-48 7 3 16,-21 2-4-16,-17-11-56 0,18-18-85 15,36-24-162-15,39-43-522 16</inkml:trace>
  <inkml:trace contextRef="#ctx0" brushRef="#br0" timeOffset="-2378">21686 14939 675 0,'0'0'146'16,"0"0"-9"-16,0 0-42 15,0 0-13-15,0 0 0 16,0 0-1-16,-52-37-13 15,52 37-18-15,-3 0-14 16,-1 0-14-16,-15 23-14 16,-3 38 0-16,-7 33 23 0,-1 20 5 15,8 4-12-15,6 5 5 16,6 2-7 0,10-4-3-16,0-10-12 15,0-11-6-15,29-12 1 0,7-14-4 16,9-21 2-1,7-17-20-15,5-18-53 0,14-18-24 16,14 0-62-16,9-24-75 16,-4-23-100-16</inkml:trace>
  <inkml:trace contextRef="#ctx0" brushRef="#br0" timeOffset="-1905">22202 15495 365 0,'0'0'260'0,"0"0"-156"16,0 0 6-16,0 0-3 15,0 0-23-15,0 0-26 16,-12-101-10-16,38 95 4 0,15-15-24 16,15 12 0-16,-6 2 0 15,-7 7-10-15,-8 0-5 16,-16 7-2-16,-12 29-5 16,-7 11 2-16,0 14 7 15,-7 10-4-15,-38 6-6 16,-4-3 8-1,-4-7-4-15,10-7 1 0,17-23-10 16,10-14 3-16,9-16-3 16,7-7 1-16,0 0-1 15,0 0 0-15,0 7 0 16,17-7-1-16,32 0 1 16,18 0 7-16,8 0-4 15,8 0-3-15,-2-14-52 16,-3-2-64-16,-7 2-126 15,-17 7-176 1</inkml:trace>
  <inkml:trace contextRef="#ctx0" brushRef="#br0" timeOffset="-1662">22877 15824 629 0,'0'0'140'15,"0"0"-45"-15,0 0 15 16,0 0-22-16,0 0-32 15,0 0-28-15,26 27 60 0,-23 10-20 16,-3 7-14 0,0 9-14-16,0 1-19 0,-19 3-14 15,-7 0-5-15,-3 0-2 16,0-11-44-16,6-8-102 16,7-11-127-16,13-20-248 15</inkml:trace>
  <inkml:trace contextRef="#ctx0" brushRef="#br0" timeOffset="165452">26861 15112 747 0,'0'0'153'0,"0"0"-95"16,0 0 19-16,0 0 17 15,0 0-32-15,0 0-24 16,22-127-10-16,35 96 5 15,2 8-7-15,-3 3-10 16,-8 20-7-16,-13 0-2 0,-16 50-1 16,-19 34 0-16,0 37 7 15,-35 17 8-15,-24 13-6 16,-5-14 1 0,0-13-6-16,5-19 2 15,8-15-9-15,6-22 1 0,6-22-3 16,10-18 2-1,7-15 1-15,-1-13-1 16,4 0 1-16,2-37 0 16,-2-13-2-16,12-11-2 15,7 1 0-15,0 0 0 16,7 16 1-16,22 0-1 0,0 20 1 16,3 2 1-16,-3 14-1 15,4 8 2-15,8 0 2 16,4 0 2-16,-3 17-2 0,1 20 12 15,-1 1 3 1,-8 5-1-16,-1 10-3 0,-3-6-2 16,-4 10-8-16,-4-13-1 15,1-11-3-15,-1-5 0 16,1-23-2-16,6-5 0 16,9-12-1-16,11-49-9 15,3-6-32-15,-7 0-44 16,-20 30-92-16,-25 30-136 15,0 7-301-15</inkml:trace>
  <inkml:trace contextRef="#ctx0" brushRef="#br0" timeOffset="165898">26709 16553 905 0,'0'0'164'16,"0"0"-105"-16,0 0 12 16,0 0-6-16,0 0-40 15,0 0-14-15,58-27 6 16,13-4 7-16,23-12-7 16,3-14-10-16,0-7-3 15,-11 10-1-15,-15 1 1 0,-19 16-3 16,-26 14-2-16,-10 12-19 15,-16 11-22-15,0 0-12 16,0 0-32-16,-4 34-44 16,-34 5-8-16,-7 23-11 15,-3 4-20-15,-4-1 68 16,0 2 46-16,-4 0 19 16,-1-4 27-16,5-5 9 15,7-12 11-15,16-12 96 16,10-17 13-16,12-10-16 15,7-7-23-15,0 0 9 16,22 0-4-16,27-7-5 0,25-44 2 16,20-19-19-1,17-24-37-15,8 3-27 0,-10 8-34 16,-22 9-244-16</inkml:trace>
  <inkml:trace contextRef="#ctx0" brushRef="#br0" timeOffset="-8789">21832 13360 641 0,'0'0'130'16,"0"0"7"-16,0 0-7 15,0 0-11-15,0 0-1 16,0 0-32-16,-37-111-12 15,34 111-25-15,3 0-25 16,-16 14-8-16,-3 39 6 0,-7 21 12 16,-3 17-12-16,-1-2 3 15,5 16-3-15,9 0-5 16,12 5-9-16,4-2-2 16,0-4-4-16,23-14-2 15,22-16 0-15,7-13-2 16,7-18-46-16,-7-19-78 15,-7-18-169-15,0-6-279 16</inkml:trace>
  <inkml:trace contextRef="#ctx0" brushRef="#br0" timeOffset="-8382">22358 13541 611 0,'0'0'285'0,"0"0"-198"16,0 0 49-16,0 0-41 15,0 0-54-15,0 0-19 16,57-44 0-16,-5 41 8 16,-4 3-4-16,-6 0-11 15,-9 0-1-15,-11 7 1 16,-3 16-1-16,-15 8-6 15,-4 6 10-15,0 16 5 0,-12-2 0 16,-25 5-8 0,-8 2 1-16,7-18-5 0,9-3-3 15,15-14-3-15,5-6-4 16,9-1 1-16,0-5-1 16,0-1-1-16,38-1 2 15,7-9-2-15,14 0 5 16,5 0-2-16,4 0-1 15,-6-26-2-15,5-4-35 16,-11 3-99-16,-18 14-157 16,-16 6-218-16</inkml:trace>
  <inkml:trace contextRef="#ctx0" brushRef="#br0" timeOffset="-8124">23119 13756 616 0,'0'0'316'0,"0"0"-206"16,0 0 11-16,0 0-37 15,0 0-25-15,0 0-19 16,7 47 45-16,-7 3-24 16,-7 4-28-16,-19 3-12 15,-3 6-10-15,-6 12-4 16,2-4-5-16,1-8-2 15,4-12-5-15,14-11-50 16,7-21-92-16,7-11-90 0,0-8-108 16</inkml:trace>
  <inkml:trace contextRef="#ctx0" brushRef="#br0" timeOffset="-4173">23458 13531 114 0,'0'0'482'16,"0"0"-367"-16,0 0 18 15,0 0-28-15,0 0-17 16,0 0-13-16,-55-34-38 0,55 31-18 16,0 3-16-1,16 0-3-15,20-4 0 0,6 4 12 16,3-4-5-16,-6-1-1 16,-1 5 1-16,4-7 0 15,-6 7 0-15,2 0-3 16,-12 0 0-16,-3 0-2 15,-13 0-2-15,-6 7-3 16,1 23 3-16,-5 17 1 16,0 13 5-16,0 6 2 15,-16 2 7-15,-3-10-8 16,5-12-4-16,-1-5-1 16,4-8 0-16,6-9-2 15,-5-5-31-15,6-8-72 16,-4-7-50-16,1-4-91 0,0 0-241 15</inkml:trace>
  <inkml:trace contextRef="#ctx0" brushRef="#br0" timeOffset="-3976">23542 13840 429 0,'0'0'160'0,"0"0"-4"16,0 0-36-16,0 0-43 15,0 0-37-15,0 0-31 0,62-30-5 16,2 16-3-16,3 7 1 16,1-2-2-16,-2-8-83 15,-9 0-170-15,-17-10-94 16</inkml:trace>
  <inkml:trace contextRef="#ctx0" brushRef="#br0" timeOffset="-3686">24049 13228 440 0,'0'0'166'0,"0"0"-51"16,0 0-14-16,0 0 8 15,0 0-22-15,0 0-21 16,-64-63-30-16,64 63-19 16,0 0-14-16,15 11-3 15,15 25 23-15,8 8 19 0,7 6-12 16,3 7 7-1,7 13-3-15,-3 11 8 0,-3 5-6 16,-11 13-9 15,-16 5-4-31,-18 3-8 0,-4 1-7 0,-23-1-2 16,-37-6-4-16,-11-11-2 16,5-19-33-16,9-18-69 15,12-16-75-15,19-9-154 0</inkml:trace>
  <inkml:trace contextRef="#ctx0" brushRef="#br0" timeOffset="1713">24978 13743 314 0,'0'0'159'0,"0"0"-51"16,0 0 0-16,0 0-20 15,0 0-23-15,0 0-8 16,-26 0-3-16,26 0-13 16,0 0 5-16,0 0-12 15,3 0-1-15,27 0-5 16,11-10-8-16,18-4 10 15,16 7 1-15,4-9 6 16,6 2-11-16,-7 7-1 16,-11-5 0-1,-18 1-2-15,-18 4-3 16,-14 7-3-16,-8 0-10 0,-9 0 0 16,0 0 1-16,0 0 0 15,0 0 2-15,0 0-1 16,0-7 1-16,-12-6 1 0,-18-1-2 15,1-2-7 1,-2 2 3-16,1 1-2 0,1 3-3 16,3 1 3-16,-3-6-1 15,10 8 1-15,7 1 1 16,5 2 3-16,7 1 7 16,0 3 1-16,0 0-6 15,0 0-1-15,0 0-3 16,0 0 0-16,0-3-3 15,0 3-1-15,0 0 7 16,22 0-2-16,14 0-2 0,18 0 3 16,8 23 1-16,-4 11-3 15,-3-2 0-15,-14 6-4 16,-15-1 4-16,-19 10-5 16,-7 7-2-16,-36 23-1 15,-70 17-43-15,-32 21-149 16,-14 2-179-16</inkml:trace>
  <inkml:trace contextRef="#ctx0" brushRef="#br0" timeOffset="149392">26596 13531 12 0,'0'0'91'15,"0"0"-75"-15,0 0-4 16,0 0 11-16,0 0 14 15,0 0-3-15,-26 0-15 16,26 0-19-16,0 0-5 16,0 0-27-16,0 0 17 0,0 0-22 15,0 0-13-15,16-10-55 16</inkml:trace>
  <inkml:trace contextRef="#ctx0" brushRef="#br0" timeOffset="150370">26596 13531 343 0,'-19'-47'138'15,"5"47"-70"-15,2 0 3 16,-2 0 19-16,6 0-5 16,1 0-8-16,0 0-6 15,7 2-11-15,0-2-4 16,0 0-2-16,0 0-6 0,0 0 2 15,0 0 0-15,0 0-12 16,7-26-1-16,15-11-16 16,11 0-2-16,-2 4-1 15,-5 6-6-15,0 7-4 16,-10 4-2-16,-2 5 1 16,-2-2 0-16,-9 7-3 15,4 2 0-15,-7 0 1 16,0 4 3-16,0 0 1 15,0-3-1-15,0 3-3 16,0 0-3-16,0 0 3 0,0 0-3 16,0 0-1-1,0 0 1-15,0 0 0 0,3 0-2 16,-3 0 1 0,0 0 0-16,0 0 0 0,4 0-1 15,-4 0 2-15,0 0 0 16,0 0-1-16,0 0 2 15,0 0-3-15,5 0 2 16,-5 0-1-16,7 30 0 16,-3 10 6-16,2 24 5 15,3 0 2-15,-9 6-7 16,0 11 2-16,0-4-3 16,0 7-3-16,0 0 2 15,0-10-3-15,0-3 5 0,0-11-3 16,0-6 1-16,0-17 0 15,0-14-1-15,0-6-1 16,0-7-1-16,0 0 1 16,0-10-2-16,0 0 1 15,0 0 0-15,0 0 1 16,0 0 1-16,0 0 0 16,0 0-1-16,-12 0 3 15,-2 0-5-15,-14 0-1 16,2 0 1-16,-3 0-1 15,0 0 1-15,-6 0-1 16,6 7 0-16,-4 3 0 16,3 3 0-16,8-6-1 15,6 0 2-15,13-4-2 16,3-3 1-16,0 0-1 0,0 0 1 16,0 0-5-16,0 0 2 15,0 0-1-15,29 4 4 16,16-4 3-16,14 0-3 15,17-4 0-15,12-33 1 16,15-3 0-16,0-20-1 16,5-1 0-16,-6 1 1 15,-9-1 4-15,-11 14-5 16,-11 7 0-16,-16 10 0 16,-10 2 1-16,-7 12-1 0,-16 9 0 15,-11 4 0 1,-8 3-2-16,-3 0 2 0,0 0-2 15,-14 7-10-15,-27 26-47 16,-8 4-72-16,8 7-93 16,-1-4-87-16,10-3-331 15</inkml:trace>
  <inkml:trace contextRef="#ctx0" brushRef="#br1" timeOffset="-83672.73">370 9414 555 0,'0'0'179'0,"0"0"-36"16,0 0-7-1,0 0-23-15,0 0-6 0,-15-184-21 16,15 174-22 0,0 3-17-16,0 7-16 0,0-3-10 15,0 3-9-15,0 0-5 16,0 3-7-16,0 40 0 16,-16 19 0-16,-13 22 8 15,-13 5 1-15,-13 16 7 16,-1 6-5-1,-1-7-1-15,9-3-4 16,19-14-3-16,18-16-2 16,11-11 2-16,0-6-2 15,55-15 0-15,39-15 0 0,29-14 6 16,29-10 0-16,-7 0-5 16,-29 0 1-16,-41 0-3 0,-44 0-31 15,-24 0-48-15,-7 0-107 16,0 0-125-16,0 0-282 15</inkml:trace>
  <inkml:trace contextRef="#ctx0" brushRef="#br1" timeOffset="-82942.73">1350 9589 745 0,'0'0'162'0,"0"0"-28"16,0 0-24-16,0 0-13 16,0 0-40-16,0 0-29 15,-123-80-15-15,75 133-5 16,-8 21 8-16,1 13-13 16,10 7 6-16,10-3-5 15,21-10-4-15,14-11 0 16,0-14 0-16,33-4 5 15,16-15-3-15,11-10 1 16,18-14 1-16,23-13 1 16,21 0 1-1,6-30-2-15,-24-15-3 0,-26-1 3 16,-29-7 0-16,-11-8 1 16,-12 4 1-1,-13-1 4-15,-7 15 18 0,-6 9 1 16,0 13 0-16,0 15-10 15,0 6-3-15,0 0-16 0,0 0-1 16,0 21-15-16,-6 26 16 16,-4 13 2-16,-5 4 3 15,1 3-2-15,-2-4 0 16,2-6 3-16,2-5 0 16,5-20-5-16,4-8 0 15,3-13 2-15,0-5-2 16,0-6 3-16,0 0 0 15,0 0 9-15,10-27 6 0,20-33 15 16,15-24-25-16,3-13-2 16,4-14-5-16,-4-8 1 15,1 3 0-15,-8 11-1 16,-3 35-2-16,-15 23 0 16,-9 27 0-16,-11 14-1 15,6 6-2-15,-2 6-8 16,-4 51-2-16,-3 27 13 15,0 20 1-15,0 9-1 16,-26-1 2-16,4-11-2 16,8-10 1-16,2-22-1 15,5-11-1-15,7-14-17 16,0-11-35-16,0-16-40 16,0-10-36-16,0-7-64 15,10 0-28-15,-1-24-169 0</inkml:trace>
  <inkml:trace contextRef="#ctx0" brushRef="#br1" timeOffset="-82764.73">1691 10082 389 0,'0'0'205'16,"0"0"-62"-16,0 0-12 16,0 0-36-16,0 0-32 15,0 0-33-15,52 0-19 16,38 0-2-16,14 0-1 0,-8 0-8 15,-9 0-11-15,-13-9-227 16,4-12-447-16</inkml:trace>
  <inkml:trace contextRef="#ctx0" brushRef="#br1" timeOffset="-82306.73">2918 9889 468 0,'0'0'356'0,"0"0"-214"16,0 0-11-16,0 0-43 15,0 0-47-15,0 0-20 16,142-25-11-16,-49 22 0 16,1-4 2-16,-10-2-5 0,-9-5 12 15,-18 0 11-15,-17 2 4 16,-18 1-9-16,-10 0-7 15,-12-1 15-15,0-6-14 16,-3 2-11-16,-42-5-5 16,-29 5 1-16,-23 2-5 15,-12 8 1-15,5-1 0 16,29 4 1-16,34 3 0 16,29 0-1-16,12 0-3 15,0 0-2-15,22 0-2 16,39 23 7-16,24 7 8 15,17-10-2-15,-2 1 0 0,-15-2-4 16,-14-1 0-16,-23 1-1 16,-13-1 6-16,-21 2-7 15,-9 2-3-15,-5 6 3 16,-5 6 0-16,-47 2 0 16,-16-2 0-16,-10 3-24 15,1-7-111-15,-7 1-81 16,7-4-224-16</inkml:trace>
  <inkml:trace contextRef="#ctx0" brushRef="#br0" timeOffset="-47208">11811 1279 614 0,'0'0'159'0,"0"0"-46"0,0 0 15 16,0 0-30-16,0 0-43 16,0 0-20-16,0 0-4 15,142-124 0-15,-93 90 2 16,-8-3 3-16,-11 7 9 16,-8 0-13-16,-3 3 0 0,-8 10-3 15,1 4-7-15,-9 6-5 16,-3 4-3-16,0 3-6 15,0 0-8-15,0 0 0 16,0 0-5-16,0 33-14 16,0 11 19-16,0 13 1 15,0 7 5-15,0 0-3 16,-12 6 0-16,9-6-1 16,3-7-1-1,0-11 0-15,0-5-1 0,0-11 4 16,0-2-2-1,0-9-2-15,0-1 1 16,0-6 1-16,0 2-2 0,-7-4-4 16,-5 0-2-16,1-3 3 0,-8 0 3 15,0-5 6-15,-3 2 3 16,1 0-6-16,-2-4 0 16,11 0-2-16,5 0-1 15,7 0 5-15,0 0-5 16,0 0 0-16,0 0-9 15,0 0-7-15,33 0 16 16,19-4 2-16,24-13-2 16,9-2 0-16,5 1-2 15,-9 2-20-15,-20-2-65 16,-25 6-77-16,-13-6-49 16,-8 3-15-16,-4-3-101 15</inkml:trace>
  <inkml:trace contextRef="#ctx0" brushRef="#br0" timeOffset="-46641">12535 554 511 0,'0'0'135'15,"0"0"-33"-15,0 0 33 16,-175-195-16-16,123 168-36 0,-8 7-16 15,-3 10-11-15,-1 7-4 16,0 3-22-16,-2 0-6 16,-1 37-9-16,-7 19-7 15,-13 25 3-15,-10 23-5 16,0 17 11-16,7 6 44 16,9 8-46-1,13-4-8-15,16 8 1 0,23 1-6 16,20 1 0-16,9 0-2 15,38-11-6-15,37-9 4 16,18-10 2-16,20-14 5 16,1-16-5-16,14-20 8 15,2-18-8-15,-4-19 2 16,6-24 6-16,1 0-6 16,9-37 10-16,0-24-6 15,-7-15 13-15,-9-19 6 16,-10-13 10-16,-7-16-8 15,-17-6 2-15,-9-15-11 16,-19 1-2-16,-24 6-7 0,-28 10 4 16,-12 7-10-16,-45 10 3 15,-49 18-6-15,-25 12-5 16,-16 24 2-16,-10 24-5 16,6 16 7-16,16 10 1 15,30 7-6-15,34 0-9 16,17 13-32-16,13 25-18 15,13 12-32-15,10 24-39 16,6 9-76-16,0 5-70 16,26-4-316-16</inkml:trace>
  <inkml:trace contextRef="#ctx0" brushRef="#br0" timeOffset="-45715">11543 2014 465 0,'0'0'112'0,"0"0"11"0,0 0-9 16,0 0-15-16,0 0-11 16,0 0-19-16,45-44-8 15,-45 44-17-15,0 0-20 16,0 7-10-16,-34 37 13 15,-32 15 46-15,-31 19 9 16,-12 7-32-16,-7 2-14 0,-7 10-5 16,0 4-1-16,0 3-7 15,-5 6-2 1,5-6-5-16,9-12-6 0,24-19-1 16,26-22-8-16,28-17 4 15,20-15-5-15,13-8-1 16,3-8 0-16,0-3 1 15,0 0 0-15,0 0 2 16,0 0-1-16,0 0 4 16,0 0-4-16,0 0-1 15,0 0-29-15,0 0-73 16,0 0-70-16,0 0-75 16,-12 0-87-16</inkml:trace>
  <inkml:trace contextRef="#ctx0" brushRef="#br0" timeOffset="-45286">9648 3371 503 0,'0'0'203'15,"0"0"-114"-15,0 0 18 16,0 0-27-16,0 0-11 15,0 0-31-15,33-61-20 0,2 58 1 16,4 3-6 0,6 0 4-16,0 0 5 0,-12 0-10 15,-10 0-6-15,-11 14-6 16,-12 10-3-16,0 15 0 16,0 21 3-16,-45 14 5 15,-19 4 6-15,-2-15-1 16,6-16-10-16,11-16 10 15,20-14-1-15,13-8-5 16,13-3-3-16,3-2 0 16,0-4 5-16,0 0-6 15,0 0 0-15,29 0 3 0,13 0 8 16,10-6-6 0,-1-14 3-16,-2 3-3 0,-11 0-5 15,-12 4-2-15,-4-1-78 16,1-9-48-16,13-11-35 15,9-6-122-15,7-10-281 16</inkml:trace>
  <inkml:trace contextRef="#ctx0" brushRef="#br0" timeOffset="-44825">10219 2918 321 0,'0'0'221'16,"0"0"-89"-16,0 0-43 15,0 0 47-15,-225-148-14 0,170 138-62 16,-6 6-20-16,3 4 11 16,-7 4-13-16,3 29-8 15,-5 30-14-15,-11 21-9 16,-5 28-5-16,1 18 17 16,11 5-4-16,14 10-8 15,18-8-3 1,13-3 3-1,13-6-4-15,13-17-2 0,0-11-1 0,39-8-2 16,28-19 2 0,11-12 0-16,7-14 2 15,12-20 4-15,5-17-5 16,2-10 1-16,5-10 6 16,1-45-3-16,-1-15 3 0,7-20 11 15,-8-21 7 1,-15-20 13-16,-19-27 10 15,-29-14-13-15,-29 5-9 0,-16 16-9 16,-28 26-6-16,-56 31-12 16,-25 21-3-1,-11 18-6-15,16 23 3 16,18 15-5-16,27 13-11 0,26 4-51 16,33 0-60-16,0 16-78 0,74 19-68 15,56 4-212-15</inkml:trace>
  <inkml:trace contextRef="#ctx0" brushRef="#br0" timeOffset="-44309">12505 2162 615 0,'0'0'129'0,"0"0"-17"15,0 0 22-15,0 0-8 16,0 0-66-16,0 0-32 16,0 0 11-16,158 84 41 15,-32-20-6-15,27 6-14 16,14 7-21-16,17-3-9 16,3 0-1-16,-19-7-12 15,-16-6-9-15,-17 3 4 16,-12-8 1-16,-11-8-4 15,-15-11 5-15,-15-14 3 0,-27-12-6 16,-17-5 1-16,-12-6-2 16,-16 0-5-16,-4 0 1 15,-6 0-4-15,0 0-1 16,0 0-2-16,-23 0-10 16,-15 3-40-16,-4 18-71 15,10 1-118-15,16 10-100 16,16 1-224-16</inkml:trace>
  <inkml:trace contextRef="#ctx0" brushRef="#br0" timeOffset="-43767">14516 3277 581 0,'0'0'207'0,"0"0"-185"0,0 0 51 16,0 0 8-16,0 0-29 15,0 0-25-15,42-14 13 16,-2 14-4-16,8 0-2 16,9 0 0-16,-5 0 0 15,-3 0 0-15,-8 4-2 16,-8-1-5-16,-10 1-10 0,-8-1-1 15,-11 0-6 1,-4 0-6-16,0 0-4 0,0 15-1 16,-16 8 1-16,-24 10 1 15,-10 5 9-15,10-7-4 16,6-4-3-16,20-2-2 16,2-9 0-16,8-1 1 15,4-9-1-15,0 5-1 16,0-4 1-16,0 3-1 15,19-3 3-15,0 4 0 16,11-1 0-16,-4 2-1 16,0-3-2-16,-4 5 0 15,1 0 0-15,-8 3 1 16,-4 0 1-16,-8-1 0 0,-3 5-1 16,0-3 1-16,0-2-1 15,-36-5 0 1,-13 1 2-16,1-10-3 0,-9-2-16 15,1-3-59-15,4 0-72 16,0 0-109-16,11-17-374 16</inkml:trace>
  <inkml:trace contextRef="#ctx0" brushRef="#br0" timeOffset="-43250">14830 2834 889 0,'0'0'86'15,"0"0"7"-15,0 0 67 0,-243-92-59 16,162 92-46-16,-6 11-10 16,-6 33-9-16,0 19-11 15,3 15-11-15,15 15-1 16,13 21-2-16,13 18 4 15,15 12-7-15,15-3-5 16,19 7 0-16,0-11-2 16,27-19 0-1,32-17 0-15,19-28-1 16,5-18 2-16,14-23-1 0,19-15 1 16,14-17 1-1,8 0 0 1,-4-23 2-16,-6-21 1 15,-9-12 0 1,0-6 4-16,-11-11 13 0,-8-14 4 16,-10-4 0-16,-26-10-5 0,-15-13 0 15,-30-4-6-15,-19-5 1 0,-16 1-10 16,-62 8-4-16,-31 14-1 0,-21 16-4 16,-8 17-3-16,12 26 4 15,10 25-5 1,15 16-31-16,8 0-43 15,-1 53-38-15,4 14-98 16,19 14-117-16,20 10-601 16</inkml:trace>
  <inkml:trace contextRef="#ctx0" brushRef="#br0" timeOffset="-42389">9468 4261 587 0,'0'0'102'0,"0"0"-70"16,0 0 57-16,0 0 20 15,0 0-35-15,0 0-28 16,0 0 11-16,-14 37-17 16,-24 13-10-16,-21 21 58 15,-31 22-16-15,-26 8-19 16,-22 10-1-16,-18 3-17 16,-12 0 2-16,-15 0-10 15,-4-3-3 1,2 0-4-16,-2 3-1 15,19-10-5-15,14-10 3 16,28-17-8 0,41-26 3-16,36-25-7 15,34-15-4-15,15-11 6 0,0 0-7 0,0 0-2 16,0 0 2-16,0 0 4 0,0 0-2 16,0 0-2-16,0 0 1 15,-4 0-2-15,-8 0-15 16,-2 3-62-16,-11 0-45 15,-10 7-111-15,-1 0-60 16,-2 4-148-16</inkml:trace>
  <inkml:trace contextRef="#ctx0" brushRef="#br0" timeOffset="-41670">6242 5917 650 0,'0'0'108'0,"0"0"8"16,0 0 15-16,0 0-34 15,0 0-31-15,0 0-8 16,0-11-51-16,-5 11-3 16,-5 26-4-16,-1 10 22 15,-8 12 17-15,-3 3-28 16,-1-4 1-16,-3 3-2 15,4-2-2-15,3-8-6 16,8-10 5-16,6-3-7 16,5-10 0-16,0-8 0 15,0 2 0-15,9-8 0 16,24-3 0-16,19 0 4 0,15 0 2 16,11-23 1-1,2-11-7-15,-9 7 1 0,-9-3-1 16,-10 7 3-1,-11-2-3-15,-6 6 7 0,-21 5-6 16,-2 4 4 0,-12 4-3-1,0-1 14-15,0-4 26 0,0-1-17 0,0-9-8 16,-12 8 8-16,1 3-7 16,3-2-2-16,4 12-3 15,1 0 3-15,3 0-13 16,0 0-3-16,0 0-4 15,0 0-2-15,-4 15-4 16,-2 35 10-16,2 15 2 0,-1 8 3 16,5-2-1-1,0-2-3-15,0 3 1 0,0-9-1 16,0-9 0-16,0-8-1 16,5-12-11-16,-1-14-62 15,-4-6-57-15,0-11-95 16,0-3-17-16,0 0-74 15</inkml:trace>
  <inkml:trace contextRef="#ctx0" brushRef="#br0" timeOffset="-41160">6630 5610 675 0,'0'0'110'0,"0"0"-34"15,0 0 57-15,-197-100-4 16,162 89-41-16,6 8-15 16,3 3-28-16,-9 0-13 15,-1 3-15-15,-9 52-15 16,-7 35 5-16,-12 31-1 16,-4 23 5-16,6 24-6 15,5 13 16-15,14 4-9 16,11-1-6-16,19-19 2 15,13-17-1-15,10-17-4 16,51-14-3-16,23-13-4 16,25-23 4-16,21-24 3 15,16-30-3-15,11-27 0 0,-5 0 6 16,2-54 7-16,2-20-7 16,-4-19 1-16,-10-15 20 15,-7-13-1-15,-22-10 5 16,-28-20-8-16,-25-17-3 15,-30-10 4-15,-30-7-11 16,0 11 8-16,-78 19-12 16,-42 28-2-16,-37 29-7 15,-21 35 0-15,1 33-2 16,21 19-6-16,37 11-3 16,44 0-7-16,41 18-26 15,30 24-47-15,4 26-24 0,61 12-78 16,65-3-63-1,68-15-89-15</inkml:trace>
  <inkml:trace contextRef="#ctx0" brushRef="#br0" timeOffset="-40699">9513 4697 478 0,'0'0'83'0,"0"0"13"0,0 0-20 16,0 0-1 0,0 0-2-16,0 0-27 0,0-81 14 15,0 74 9-15,0 1 8 16,0-1-16-16,0-3-4 15,0 0 2-15,0 6-12 16,0 1-23-16,-3 3-10 16,3 0-12-16,-11 0-2 15,-11 0-43-15,-4 17-185 16,-5 13-114-16,17 0-231 16</inkml:trace>
  <inkml:trace contextRef="#ctx0" brushRef="#br0" timeOffset="-40062">9797 4405 544 0,'0'0'76'0,"0"0"22"0,0 0 43 15,0 0-7-15,0 0-34 16,0 0-16-16,-74-30-14 0,74 30-23 15,0 0-5-15,0 0-12 16,0 0-16-16,19 47-4 16,26 20 18-16,17 16 15 15,16 15-4-15,20 6 4 16,6 0-11-16,0-3-8 16,5-7-6-1,-15-10-12-15,-13-10 4 16,-10-10 4-1,-19-11-6-15,-7-6-3 0,-7-14 6 16,-9-6-5-16,-13-6 1 0,-6-10-4 16,-3-6-1-16,-7-5 3 15,0 0-3-15,0 0-2 16,0 0-10-16,0 0-39 16,0 0-63-16,0 0-114 15,0 18-106-15,4 8-152 0</inkml:trace>
  <inkml:trace contextRef="#ctx0" brushRef="#br0" timeOffset="-39572">10865 5966 814 0,'0'0'138'0,"0"0"-74"0,0 0 78 16,0 0-9-16,0 0-66 16,0 0-30-16,10-16-6 15,-10 16-9-15,0 0-8 16,4 0-4-16,-4 0 2 16,0 13 6-16,0 10 6 15,0 1-1-15,0 6-10 16,0-3 3-16,0 0-5 15,0-4-3-15,0-2-1 16,15-2 2-16,4 2-6 16,7-5 3-16,4 2-1 15,-1-6 5-15,6 6-3 16,-2 1 1-16,-1 5 1 16,-6 0 0-16,-3-1-4 31,-8-3 0-31,-4 1 1 15,-6-1-5-15,-5-1 1 0,0 9 1 0,0-5 2 16,-16 7-5 0,-22 0 5-16,-1-2 0 15,-6-5-5-15,-7-7 0 0,7-9-17 16,-4-7-57-16,8 0-58 16,4-3-112-16,18-44-88 0,16-23-108 15</inkml:trace>
  <inkml:trace contextRef="#ctx0" brushRef="#br0" timeOffset="-39414">10856 5950 625 0,'0'0'148'0,"0"0"0"0,0 0-36 16,0 0-25-16,0 0-54 16,0 0-25-16,161-61-8 15,-90 55 0-15,0 6-47 16,-12 0-119-16,-14 0-141 15,-4 0-299-15</inkml:trace>
  <inkml:trace contextRef="#ctx0" brushRef="#br0" timeOffset="-38905">11472 5512 473 0,'0'0'185'0,"0"0"-74"0,0 0 27 0,-168-190-16 0,101 153-21 16,-8 13-23-16,-6 21-11 16,-9 3-14-16,-10 13-21 15,-2 38-11-15,5 12-1 16,0 21-11-16,12 12-4 16,7 20-2-16,7 12-1 15,11 19-1-15,8 11 8 0,0 7-5 16,10 9 0-16,9-2 0 15,18-8 2-15,15 1 14 16,0-21-2-16,48-9-9 16,20-25-1-16,29-23-1 15,19-25 4-15,6-44 3 16,17-18-6-16,-6-16 12 16,13-54-2-16,-1-25 1 15,0-12-3-15,-10-11 0 16,-15 1 8-16,-20-4-2 15,-13 1 1-15,-20-15-9 16,-24-9-3-16,-24-8-2 16,-19-2-1-16,-3-1-6 15,-52 11 0-15,-32 13-2 16,-10 28-4-16,-7 22 0 0,4 30 2 16,10 28-6-16,3 16-3 15,16 7-46-15,4 10-47 16,15 34-41-16,16 13-109 15,10 0-57-15,14 0-320 16</inkml:trace>
  <inkml:trace contextRef="#ctx0" brushRef="#br0" timeOffset="-37411">14722 4317 97 0,'0'0'222'16,"0"0"-78"-16,0 0-8 15,0 0-13-15,0 0 6 16,0 0-12-16,0-113-6 15,0 109-34-15,0 4-7 0,0-4-17 16,0 4-11-16,0 0-7 16,0 21-22-16,-34 46-3 15,-18 24 16-15,-16 16 4 16,-6 14 0-16,-16 12-3 16,-7 9-4-16,-10 5 2 15,-2-9-5-15,20-16-7 16,22-25-3-16,25-29-5 15,23-22 1-15,12-16-5 16,7-12-1-16,0-12 3 16,0-2-3-16,0-4 3 15,0 0 3-15,0 0-3 16,0 0 3-16,0 0-4 0,0 0-2 16,0 0-12-16,0 0-39 15,0 0-10-15,0 0-40 16,0 0-56-16,0 9-23 15,0 24-11-15,0 2-125 16</inkml:trace>
  <inkml:trace contextRef="#ctx0" brushRef="#br0" timeOffset="-36916">13835 6194 594 0,'0'0'94'0,"0"0"-27"16,0 0 75-16,0 0-30 16,0 0-26-16,0 0 3 15,0-3-9-15,0-1-10 16,0 4-23-16,0 0-17 15,0 0-5-15,0 0-17 16,-16 34-6-16,-17 24 3 16,-8 12 3-16,-1 11-4 15,9-4 2-15,2-5-2 16,17-3-4-16,11-3 1 16,3-8 1-16,0-8-2 15,29-9 0-15,13-15 2 16,6-5-1-16,4-17 0 15,7-4 0-15,5 0 5 0,0-25 2 16,-16-8-3-16,-15 7 0 16,-17-1 0-16,-16 9 4 15,0-5-3-15,-9 7-5 16,-31-1-1-16,-8 6-7 16,-9 11 1-16,-2 0 6 15,7 0-14-15,7 0-47 16,14 20-106-16,17 1-64 15,7-4-116-15,7-8-257 0</inkml:trace>
  <inkml:trace contextRef="#ctx0" brushRef="#br0" timeOffset="-36405">14091 5966 534 0,'0'0'150'0,"0"0"-48"16,0 0 18-16,0 0-16 16,0 0-27-16,-191-175-15 15,162 175-22-15,3 0 1 16,-16 7-15-16,-13 47-12 0,-13 20-4 16,-6 20 10-16,0 17 0 15,3 16-3-15,3 19 5 16,6 7 3-16,12-2 3 15,17-10-9-15,22-10-13 16,11-9-4-16,23 5-2 16,43-6 2-16,20-14 3 15,11-21-5-15,-7-32 8 16,-12-24-8-16,-4-22 4 16,13-8 5-16,13-20 5 15,16-30 16-15,14-21-9 16,-7-10-3-16,-4-19 3 0,-10-18 3 15,-8-16 8-15,-15-13-9 16,-27-15-4-16,-29-11-4 16,-30-6-2-16,-11 10-12 15,-72 28-1-15,-31 41-5 16,-18 29-2-16,-1 28 2 16,21 19 0-16,25 14 2 15,35 10 2-15,26 0-44 16,11 0-48-16,15 0-39 15,0 30-68-15,22 7-44 16,42-10-77-16</inkml:trace>
  <inkml:trace contextRef="#ctx0" brushRef="#br0" timeOffset="-35754">15210 3951 333 0,'0'0'369'0,"0"0"-244"15,0 0 29-15,0 0-5 16,0 0-42-16,0 0-31 16,0-44-24-16,0 44-15 15,4 0-15-15,37 30-11 16,27 32 21-16,29 22 4 0,22 27-3 16,14 16-6-16,21 20 1 15,14 16-4-15,7 0-7 16,3-8-3-16,2-11 0 15,-12-23-5-15,-15-33 0 16,-22-21-1-16,-15-27 8 16,-28-17-2-16,-20-5 1 15,-20-13-1-15,-22-5 2 16,-7 0-2-16,-12 0-5 16,-2 0 0-16,-5 0-2 15,0 0-6-15,0 0 3 16,0 0-1-16,0 0-3 0,0 0-11 15,0 0-21 1,0 0-27-16,0 5-20 0,-19 11-60 16,-10 18-116-16,-6 10-122 15</inkml:trace>
  <inkml:trace contextRef="#ctx0" brushRef="#br0" timeOffset="-35305">16957 6094 811 0,'0'0'51'0,"0"0"-10"0,0 0 100 15,0 0-36-15,0 0-25 16,0 0-28-16,-13 0-15 15,29 0-11-15,17 0-13 16,24 0 12-16,17-4 3 16,4-6 2-16,5 4-6 15,-12 3-9-15,-19-1 0 16,-15 1 3-16,-18 3-5 16,-12-4-1-16,-7 4-4 15,0 0 1-15,0 0 1 0,0 0-4 16,0 30 3-1,0 28 5-15,0 15 1 0,0 8 0 16,-18-1 6-16,3-2-12 16,3-15-5-16,1-5 0 15,8-14-3-15,3-11-1 16,0-10-4-16,0-6-45 16,0-10-34-16,29-7-23 15,6 0-66-15,-2-27-97 16,-14-17-21-16,-19 0-158 15</inkml:trace>
  <inkml:trace contextRef="#ctx0" brushRef="#br0" timeOffset="-34696">17086 6449 328 0,'0'0'262'0,"0"0"-190"0,0 0 42 16,0 0 39-16,0 0-49 15,0 0-41-15,49-45-29 16,41 23-1-16,26-4 7 15,14-1-15-15,-8-4-18 16,-9-2-2-16,-8-5-2 16,-13-7 1-16,-5-10 0 15,-20 2 0-15,-11-1-2 16,-15-3 1-16,-18 3 1 16,-13-3-2-16,-10 0-2 0,0 0-8 15,-7 3 8 1,-34-2 10-16,-18-7 1 0,-12 8 6 15,-16-3 1-15,-10 8 3 16,-3 6-6-16,-13 11 7 16,-9 16 3-16,-8 13-9 15,-2 4 1-15,9 35 6 16,7 35-5-16,9 24-3 16,7 23 1-16,10 24-2 15,22 17-1-15,20 17 8 16,29-4-5-16,19-3-1 15,0-11 0-15,71 12-10 16,34-5 3-16,25-10 9 16,22-19 22-16,9-51-28 15,11-42-8-15,8-34 7 16,1-8 3-16,3-33 6 16,-9-31-8-16,-4-23-7 0,-3-21 8 15,-14-9-2-15,-21-14-1 16,-20-11 8-16,-30-18-12 15,-31-12 6-15,-30 1-7 16,-22 11-4-16,-41 21-2 16,-69 21-2-16,-52 18-5 15,-48 26-9-15,-32 30-6 16,-9 24-34-16,21 20-16 16,40 11-33-16,44 46-73 15,41 13-94-15,42 3-115 16</inkml:trace>
  <inkml:trace contextRef="#ctx0" brushRef="#br0" timeOffset="-9485">24537 11631 742 0,'0'0'66'0,"0"0"-40"16,0 0 62-16,0 0 10 15,0 0-31-15,0 0 6 16,-85 10-27-16,85-10-21 16,36-14-5-16,21-6-13 15,9 0 2-15,10 7 3 16,9-4-4-16,2 3-3 16,-6-2 3-16,-10-2 2 15,-23 9 6-15,-18 6 0 0,-18 3 0 16,-12 0-7-16,0 0 11 15,0-4 17-15,0-4 15 16,0-5-12-16,-19-4-21 16,-14-3-15-16,-2 4 5 15,2-2-1-15,11 10 6 16,3-3-3-16,3 0-6 16,13 8-1-16,-1-3-1 15,4 6-1-15,0 0 1 16,0 0-2-16,0-4 0 15,0 4 0-15,0 0 0 16,0-2 0-16,0 2 0 0,0 0-1 16,0 0 1-16,0 0-3 15,0 0 1-15,16 0 1 16,10 0 0-16,7 0 2 16,8 19 1-16,4 4 0 15,0 5-2-15,0 6 4 16,-5-4 1-16,-9 0 5 15,-8 3-1-15,-13 1-6 16,-10 10-3-16,0-1 1 16,-15 6-4-16,-30-4-28 15,-7-1-71-15,3-4-128 16,16-6-117-16</inkml:trace>
  <inkml:trace contextRef="#ctx0" brushRef="#br0" timeOffset="-10709">23019 11433 824 0,'0'0'70'0,"0"0"-22"15,0 0-11-15,0 0 2 16,0 0-10-16,0 0-1 16,145-14-15-16,-93 14 8 15,-3 7-4-15,-11 2 4 16,-9 9-16-16,-3-7 9 16,-7 4-11-16,-5 3 23 15,-2 8 0-15,-5 18 10 16,-7 9 4-16,0 17-1 15,0 4-4-15,0-3 5 16,0-7-19-16,-3-7-7 16,3-9-8-16,0-12-5 0,0-13 4 15,0-9-5-15,0-7-45 16,0-7-71-16,0 0-60 16,0 0-64-16,0-33-316 15</inkml:trace>
  <inkml:trace contextRef="#ctx0" brushRef="#br0" timeOffset="-10527">23202 11744 627 0,'0'0'100'16,"0"0"-6"-16,0 0-7 16,0 0-26-16,0 0 2 15,0 0-24-15,230-90-23 0,-172 67-12 16,-6-1-4-16,-7-3-27 15,3-14-118-15,-5-1-144 16</inkml:trace>
  <inkml:trace contextRef="#ctx0" brushRef="#br0" timeOffset="-10240">23735 11091 434 0,'0'0'263'0,"0"0"-106"15,0 0-14-15,0 0-25 16,0 0-29-16,0 0-9 0,-45-71-23 16,45 71-25-16,0 0-11 15,0 8-13-15,26 33 1 16,7 21 35-16,5 5 1 16,-5 6-20-16,2 8 6 15,-2 2-9-15,-7 2-12 16,-4-1 3-1,-6 2-9-15,-13-2-2 0,-3 11 0 16,-7-8-2-16,-41-6-3 16,-9-11-77-16,1-19-161 15,4-11-240-15</inkml:trace>
  <inkml:trace contextRef="#ctx0" brushRef="#br0" timeOffset="-11789">21094 11175 643 0,'0'0'241'0,"0"0"-120"15,0 0 31-15,0 0-5 16,0 0-47-16,0 0-26 15,-22-95-37-15,6 95-18 16,-3 54-17-16,-14 26 18 0,-5 38-6 16,2 22 14-16,-2 19 13 15,12 18-21-15,7-2-8 16,16-17-1 0,3-27-10-16,19-20 2 0,39-31-6 15,10-12-10-15,3-22-63 16,3-19-50-16,6-27-122 15,5-10-82-15,8-57-305 16</inkml:trace>
  <inkml:trace contextRef="#ctx0" brushRef="#br0" timeOffset="-11310">21634 11744 516 0,'0'0'216'0,"0"0"-100"0,0 0 18 16,0 0-40-16,0 0-41 16,0 0-13-16,68-154-10 15,-9 133-8-15,8 16-9 16,1 5-6-16,-8 0 5 16,-16 0-10-16,-18 16 0 15,-7 5 0-15,-11 2-2 16,-8 4 1-16,0 3 0 15,0 4 1-15,-5 3 0 0,-21 3-1 16,-3-6 4-16,3-2-4 16,7-8 0-16,12-10 3 15,3-4-4 1,4-7-4-16,0-3 0 16,11 2 4-16,15-2 1 15,0 0 1-15,8 0 1 16,3 5-1-16,4 2-2 0,4 6 2 15,-3 4-2-15,-6 13 2 16,2 7-1-16,-19 3-1 16,-2 11 8-16,-17-4-1 15,0-4 17-15,0 4 13 16,-29-2-9-16,-20-2 1 0,-9-2-21 16,-13 2-8-1,0-9-4-15,7-11-129 0,22-13-132 16,32-10-149-16</inkml:trace>
  <inkml:trace contextRef="#ctx0" brushRef="#br0" timeOffset="-11072">22702 11949 160 0,'0'0'653'16,"0"0"-604"-16,0 0 20 0,0 0 46 15,0 0 13 1,-15 195-30-16,-41-100-22 0,-11 2-27 16,-4-7-24-16,7-9-12 15,27-20-3-15,15-18-10 16,22-16-44-16,0-14-114 16,0-13-100-16,10-20-244 15</inkml:trace>
  <inkml:trace contextRef="#ctx0" brushRef="#br0" timeOffset="-12468">24272 9468 264 0,'0'0'718'16,"0"0"-652"-16,0 0 48 0,0 0-39 16,0 0-49-1,0 0-7-15,135-3 18 0,-73 3 12 16,2 0-15-16,-3-12-15 15,-9 4-1-15,-4 1-5 16,-12-3 0-16,-1 3-6 16,-9-2 3-16,-3-5 2 15,-10 3 10-15,-1-1-3 16,-8-2 8-16,-4-3-4 16,0-7 2-16,-4 1-17 15,-34-4-6-15,-1 0-2 16,-6 11 0-16,7-1 6 15,8 6-6-15,15 5 2 16,8 3 2-16,7-1 0 0,0 4-4 16,0 0-3-1,0 0 0-15,0 0-1 0,15 0 4 16,11 4 1-16,7 19 2 16,5-2-2-16,7 5 4 15,-2 0 1-15,-1 6 0 16,-4 1 0-16,-16-3 3 15,-8 3 0-15,-10 2-6 16,-4 4-2-16,0 5-1 16,-43 3 0-16,-11 0-48 15,-5-6-113-15,7-4-225 16</inkml:trace>
  <inkml:trace contextRef="#ctx0" brushRef="#br0" timeOffset="-13488">22318 9653 646 0,'0'0'190'0,"0"0"-85"16,0 0 8-16,0 0-17 16,0 0-49-16,0 0-20 15,100-71-1-15,-29 51 16 16,-8 0 3-16,-10 6-17 15,-16 5-9-15,-15 6 3 16,-6 3 1-16,-9 0-2 16,-7 0-5-16,3 0-9 15,-3 3-5-15,4 34 4 16,1 9 8-16,-2 15 12 16,-3 3-3-16,0 3 1 15,0 0-7-15,0 0-3 0,0-3-3 16,0-4-4-1,0-12-6-15,0-11 0 0,4-11-1 16,-1-9-22-16,1-7-44 16,2-10-24-16,10 0-55 15,-4-4-81-15,-5-29-86 16</inkml:trace>
  <inkml:trace contextRef="#ctx0" brushRef="#br0" timeOffset="-13291">22564 9915 576 0,'0'0'211'0,"0"0"-106"0,0 0 0 15,0 0-52-15,0 0-25 16,0 0-20-16,223-98-3 16,-130 71-5-16,-3-3-23 15,-8-3-224-15,-8-3-533 16</inkml:trace>
  <inkml:trace contextRef="#ctx0" brushRef="#br0" timeOffset="-13002">23370 8824 687 0,'0'0'199'16,"0"0"-81"-16,0 0 28 0,0 0-29 15,0 0-62-15,0 0-25 16,4-31-13-16,29 48 7 16,12 35 54-16,3 4-35 15,4 17-3-15,0 8-12 16,1 6-12-16,-9 4-3 16,-6 3-1-16,-12-6-2 15,-14-4-5-15,-12-7 6 16,0-7-7-16,-19 4-2 15,-26 3 0 1,-4-2-2-16,1-16-32 0,10-15-68 16,12-17-104-16,16-14-135 15</inkml:trace>
  <inkml:trace contextRef="#ctx0" brushRef="#br0" timeOffset="-14403">21183 9387 222 0,'0'0'338'0,"0"0"-188"0,0 0-1 16,0 0-19-16,0 0-13 15,0 0-12-15,-78-185-7 16,71 166-5-16,7 2-10 16,-4 7-30-16,4 7-6 15,-5 3-5-15,2 0-13 16,3 0-23-16,-14 13 1 15,-12 41-5-15,-5 29 7 16,-9 28-1-16,2 17 3 16,-4 21 5-16,10 1-5 15,2 1-3-15,11-6 0 16,16-21-2-16,3-20-4 0,0-30-2 16,36-21-3-16,16-19-18 15,12-24-17-15,7-10-34 16,12-7-38-16,-2-40-40 15,1-10-89-15,-18 3-91 16,-16 8-368-16</inkml:trace>
  <inkml:trace contextRef="#ctx0" brushRef="#br0" timeOffset="-14089">21434 9918 629 0,'0'0'181'0,"0"0"-46"0,0 0 7 16,0 0-23-16,0 0-27 16,0 0 17-16,-42-107-39 15,42 107-17-15,0 0-23 16,0 0-19-16,0 0-11 16,0 6-2-16,0 35 2 15,0 13 12-15,0 12-7 16,0 8 0-16,0 0 0 15,0-3 0-15,0-4-5 16,0-10 0-16,0-13-26 16,0-17-75-16,4-15-85 15,18-12-38-15,13 0-69 16,1 0-272-16</inkml:trace>
  <inkml:trace contextRef="#ctx0" brushRef="#br0" timeOffset="-13854">21686 10253 198 0,'0'0'580'16,"0"0"-470"-16,0 0 33 15,0 0-11-15,0 0-43 16,0 0-39-16,9-2-24 16,-9 15-5-16,0 24 27 0,0 10 10 15,0 4-24-15,0 5-16 16,-16 2-10-16,-6 5-4 15,-4-5-2-15,-7-4-2 16,5-11-55-16,2-16-118 16,16-11-85-16,10-16-200 15</inkml:trace>
  <inkml:trace contextRef="#ctx0" brushRef="#br0" timeOffset="-18455">23794 5839 939 0,'0'0'33'0,"0"0"-15"16,0 0 64-16,0 0-17 16,0 0-42-16,0 0-20 15,-10-11 10-15,36 11 0 0,15 5 14 16,11-5 9-1,4 0-5-15,4 0 3 0,-1 0-4 16,-7 0-2 0,-7-8 2-16,-10 1-2 0,-13-2-4 15,-12 1-5-15,-3-2 7 16,-7 0 14-16,0-3-12 16,0-4-8-16,0-3-10 15,-7 0-2-15,-22 0-8 16,0 0 0-16,-6 7 1 15,6-1 1-15,6 7-1 16,11 4-1-16,8 3 0 16,1 0-6-16,3 0 5 15,0 0-1-15,0 0-3 0,0 0 3 16,0 6 2-16,23 12 1 16,2 1-1-16,10 5 6 15,-2-4-6-15,9 3 2 16,-6-2-2-16,-2 5 2 15,-4-1 2-15,-8 5 2 16,-11-4-4-16,-11 8 1 16,0 3 0-16,-18 6-3 15,-27 2-16-15,-8-5-74 16,13-7-158-16,-2-3-230 16</inkml:trace>
  <inkml:trace contextRef="#ctx0" brushRef="#br0" timeOffset="-20816">20643 5842 552 0,'0'0'147'16,"0"0"10"-16,0 0 1 15,0 0-35-15,0 0-14 16,0 0-7-16,7-71-16 16,-7 71-25-16,0 0-9 15,0 0-17-15,0 0-31 16,0 0-4-16,0 38-3 16,-19 18 3-16,-11 26 7 15,-3 11 3-15,7 21-4 16,4 11 2-1,6 8-2-15,16-1-3 16,0-14 0-16,0-14-1 0,26-21-1 16,16-22-1-1,6-17-3-15,4-25-15 16,7-15-23 0,9-4-17-16,11-17-45 15,-4-29-81-15,-17-5-152 16,-20 7-550-16</inkml:trace>
  <inkml:trace contextRef="#ctx0" brushRef="#br0" timeOffset="-20086">21269 6047 630 0,'0'0'119'0,"0"0"-4"15,0 0 13-15,0 0-17 16,0 0-39-16,0 0-20 15,-19-27-6-15,19 27-10 0,0 0-6 16,0-4 1-16,0 1-4 16,0 0 6-16,0-1-6 15,0-1-13-15,19-3-8 16,7-2-5-16,0 3 0 16,-3-1 1-16,-1 6 0 15,-6 2-1-15,-6 0-1 16,0 0 1-16,-10 0 0 15,6-3 3-15,-6 3 5 16,0 0 1-16,0 0 7 16,0 0-6-16,0 0 4 15,0 0-9-15,0 0-3 16,0 0-3-16,7 0-1 16,8 0 0-16,2 0 1 15,6 10 0-15,-1 10-1 16,-2 0 1-16,-1 10 0 15,-9 7-1-15,-1 7-5 0,-9 6 2 16,0 7 4-16,0 4 2 16,-9-1-1-1,-17-3 3-15,-10 1 0 16,-6-5-1 0,4-13 1-16,12-12-3 0,12-16 3 15,6-12-3-15,8 0-1 0,0 0 0 16,0 0 0-16,0 0-1 15,0 0-1-15,19 4 2 16,22-4 3-16,8 0 1 16,6 0-3-16,-3-4-1 15,2-12-20-15,-11-8-56 0,2 8-91 16,-11-1-72 0,-11 10-64-16,-9 3-136 0</inkml:trace>
  <inkml:trace contextRef="#ctx0" brushRef="#br0" timeOffset="-19826">21854 6446 326 0,'0'0'352'15,"0"0"-243"-15,0 0 20 16,0 0-17-16,0 0-45 16,0 0-4-16,12-6-28 0,-8 9-13 15,-1 28 25 1,-3 9 7-16,0 10-2 0,0 7-21 15,-26 3-18-15,-15 1-7 16,-4 3-6-16,-4-10-42 16,6-7-92-16,12-17-84 15,17-13-135-15</inkml:trace>
  <inkml:trace contextRef="#ctx0" brushRef="#br0" timeOffset="-19390">22131 6034 637 0,'0'0'181'0,"0"0"-79"0,0 0 32 16,0 0-19-16,0 0-53 15,0 0-25-15,4-21-20 16,-4 35-14-16,0 23 6 15,3 10 16-15,0 6-1 16,1-2-11-16,8-8-9 16,-5-6 3-16,9-13-2 15,6-11-1-15,1-10-3 16,6-3 6-16,0 0 6 16,1-3-5-16,-3-24-5 15,-4-3 10-15,-9-7 29 0,5 0-14 16,0-7-5-1,-9 1-4-15,-3 13-4 0,-2 10 0 16,-5 8 4 0,0 12 1-16,0 0-7 0,0 0-13 15,0 0-5 1,0 38-6-16,0 20 11 0,0 12 3 16,0 4 6-1,0-3-3-15,-5-4-3 16,2-10 2-16,3-7-5 15,-4-6 0-15,-3-11-26 16,4-9-52-16,-6-7-93 0,9-17-102 16,0 0-101-16</inkml:trace>
  <inkml:trace contextRef="#ctx0" brushRef="#br0" timeOffset="-19024">22671 5701 710 0,'0'0'107'0,"0"0"4"15,0 0 28-15,0 0-19 16,0 0-34-16,0 0 4 16,-36-87-15-16,36 87-29 0,0 0-7 15,0 0-16 1,0 6-14-16,7 38 10 0,15 16 8 15,8 14 4-15,4 4-4 16,-1 2-11-16,5-5 1 16,-2-9-4-16,-4 1-10 15,-6 0 1 1,-4 4 2-16,-12 0-4 16,-10-1 3-16,0-2-5 15,0-5-1-15,-29-7-13 0,-13-5-17 16,-3-7-58-16,4-10-91 15,15-15-124-15,16-5-114 16</inkml:trace>
  <inkml:trace contextRef="#ctx0" brushRef="#br0" timeOffset="-17429">21247 7561 767 0,'0'0'175'0,"0"0"-19"15,0 0-6-15,0 0-20 16,0 0-35-16,0 0-28 16,-116-111-9-16,116 111-22 15,-4 0-14-15,1 0-13 16,-13 18-5-16,-3 31 0 16,-3 25 2-16,-4 21-1 15,0 9-1-15,12 6 3 16,5 5-3-1,9-1 2-15,0-13-5 16,9-15 0-16,24-15-2 0,8-24-4 16,4-14-17-1,7-19-41 1,7-14-33-16,24-7-45 16,14-49-63-16,4-19-160 15</inkml:trace>
  <inkml:trace contextRef="#ctx0" brushRef="#br0" timeOffset="-17020">21731 7675 500 0,'0'0'250'0,"0"0"-107"16,0 0 21-16,0 0-36 16,0 0-30-16,0 0-37 15,-41-43-32-15,41 43-9 0,0 30-14 16,0 13 12-16,0 8-4 15,0 2-6-15,0-2 0 16,0-4-3-16,8-10-1 16,11-11-1-16,4-5-2 15,3-15-1-15,0-6 0 16,3 0-2-16,1 0 2 16,-8-10 2-16,-3-16 3 15,-3-4 0-15,-9-4-3 16,0 2 2-16,-7-3-1 15,0 7 2-15,0 12 4 16,0 9 4-16,0 7 12 0,0 0-8 16,0 0-15-1,0 0-2-15,0 20-5 0,0 20 5 16,0 18 15 0,-7-1 1-16,-5 7 1 0,1-4-3 15,4-1-10-15,2-3-1 16,5-10-3-1,0-6-27-15,0-9-55 0,0-14-95 16,9-7-82 0,20-10-94-16</inkml:trace>
  <inkml:trace contextRef="#ctx0" brushRef="#br0" timeOffset="-16732">22363 8122 249 0,'0'0'431'15,"0"0"-308"-15,0 0 43 16,0 0-41-16,0 0-12 16,0 0-33-16,-57 53-18 15,43-12-3-15,2 6-13 16,-7 6-13-16,-4 4-15 16,6 0-12-16,-9-2-4 15,4-15-2-15,6-6-42 16,4-15-88-16,5-12-65 15,7-7-69-15,0 0-91 16</inkml:trace>
  <inkml:trace contextRef="#ctx0" brushRef="#br0" timeOffset="-16407">22806 7420 795 0,'0'0'104'16,"0"0"21"-16,0 0-7 0,0 0-54 15,0 0-35-15,0 0-10 16,68-40-8-16,-17 33 9 16,1 7-1-16,-3 0-8 15,-8 0 1-15,-8 0-2 0,-7 0 3 16,-7 17-8-1,0 17 9-15,-8 6 4 0,-3 13 29 16,-8 1 4-16,0 0-31 16,0-7 9-16,0 0-11 15,0-6-11 1,0-2-1-16,0-5-4 0,4-2-2 16,6-14-1-1,2-4-5-15,-5-4-46 0,5-10-44 16,-5 0-33-16,0 0-67 15,-7-17-93-15,0-8-337 16</inkml:trace>
  <inkml:trace contextRef="#ctx0" brushRef="#br0" timeOffset="-16207">22958 7675 607 0,'0'0'140'0,"0"0"6"16,0 0-29-16,0 0-39 15,0 0-47-15,0 0-23 16,135-67-6-16,-60 56 0 16,3-2-2-16,-7-3-17 15,-4-5-76-15,-10-2-40 16,-8-7-47-16,-1-7-40 16</inkml:trace>
  <inkml:trace contextRef="#ctx0" brushRef="#br0" timeOffset="-15925">23587 7084 508 0,'0'0'150'0,"0"0"2"0,0 0-12 15,0 0-29-15,0 0-17 16,0 0-4-16,-142-134-25 16,142 134-23-16,0 0-22 15,0 0-20-15,13 0 4 16,22 34-4-16,10 17 22 15,-2 9-2-15,2 10 9 16,-3 11-6-16,-4 6 1 16,-5 4-9-16,-11-2-3 15,-6-7-4-15,-9-9-7 16,-4-12 6-16,-3-14-5 16,0-3-2-16,0-4 0 0,-3-6-35 15,-27 3-78-15,-1-11-131 16,9-5-203-1</inkml:trace>
  <inkml:trace contextRef="#ctx0" brushRef="#br0" timeOffset="-15348">24462 7357 909 0,'0'0'92'0,"0"0"-76"15,0 0 47-15,0 0-13 16,0 0-34-16,0 0-6 16,78-7 8-16,-21 7 6 15,2 0-5-15,5 0 4 16,4 0-2-16,-10 0-2 15,3-14 0-15,-6-2-1 16,-13-1-3-16,-13-3 6 16,-13 3 8-16,-9-3 5 15,-7-4-4-15,0-3-6 0,0 1-8 16,-26-4-2-16,-16 5-2 16,-3 2-8-16,0 3-2 15,6 6 3-15,7 8-3 16,12 2 2-16,4 4 1 15,13 0-3-15,3 0-1 16,0 0-1-16,0 0-3 16,13 4 3-16,25 16 0 15,11 4 2-15,3 0 3 16,0 1-4-16,-4 6 3 16,-3 3 7-16,-7-1 3 0,-12-3-8 15,-15 4 0 1,-11 6-4-16,0 4 0 0,-23 2-4 15,-13 2 1 1,-9-4-65-16,7-4-97 0,15-7-170 16</inkml:trace>
  <inkml:trace contextRef="#ctx0" brushRef="#br0" timeOffset="-21767">22955 4485 378 0,'0'0'560'0,"0"0"-516"0,0 0 95 16,0 0-40-16,0 0-59 15,0 0-28-15,0-22-10 16,45 22 3-16,19 0 13 16,10 0 13-16,1 0-7 15,-15-7-18-15,-4-7 7 16,-15 0-1-16,-11 1 7 15,-8-4 4-15,-8 1 10 16,-9-5 7-16,-5-2-3 16,0-7-14-16,0 1-12 15,-12 0-5-15,-17 5-5 16,3 2 7-16,-5 1-1 0,5 12-7 16,12 1 1-16,2 6-1 15,5-2 5-15,7 4-3 16,0 0 1-16,0-3-3 15,0 3-1-15,0 0 0 16,0 0 0-16,3 0-3 16,20 0 1-16,10 17 3 15,8 9 3-15,1 8-3 16,-6-1 2-16,-5 8 0 16,-14 2-2-16,-11 1 0 15,-6-1 0-15,0 4-4 0,-42 3-3 16,-6-2-62-1,-4-4-129-15,3-4-140 0</inkml:trace>
  <inkml:trace contextRef="#ctx0" brushRef="#br0" timeOffset="-23807">20362 4169 476 0,'0'0'240'0,"0"0"-83"16,0 0 0-16,0 0-17 15,0 0-22-15,0 0-14 16,0 0-40-16,-48-53-24 16,48 53-13-16,-4 0-19 15,-2 11-5-15,-10 38 2 16,0 29 0-16,3 16 9 15,-3 10 11-15,0 4-4 16,3-1-5-16,0-3-6 16,10-7-6-16,3-6 0 15,0-10-1-15,12-12-3 16,21-11 0-16,9-14-26 16,-3-11-57-16,6-16-38 0,9-13-70 15,-6-4-67-15,1 0-158 16</inkml:trace>
  <inkml:trace contextRef="#ctx0" brushRef="#br0" timeOffset="-23349">20882 4539 684 0,'0'0'97'0,"0"0"52"0,0 0-54 0,0 0-38 15,0 0-11-15,0 0-11 16,84-117-6-16,-42 103-6 16,-4 11-5-16,-9 3-7 15,-6 0-4-15,-9 0-5 16,-6 14-2-16,-8 19-3 16,0 4 1-16,0 7 2 15,0-5 10-15,-19-4 5 16,7-11-11-16,5-9 4 15,4 0-6-15,3-9 2 16,0 1 2-16,0-4-5 16,0 0 0-16,0-1-1 15,0 6-1-15,0 2 1 0,19 5 4 16,3 0-3 0,1 3 5-16,3 0-6 15,-4 7 0-15,-4 2 0 0,1 3 0 16,-7 0 0-16,-9 4 0 15,-3 3 2-15,0 3-2 16,-19-4 0-16,-29 2 1 16,-8-1 2-16,3-11-6 15,9-5-18-15,22-8-114 16,19-10-41-16,3-3-139 16</inkml:trace>
  <inkml:trace contextRef="#ctx0" brushRef="#br0" timeOffset="-23101">21589 4736 25 0,'0'0'677'0,"0"0"-583"0,0 0 0 16,0 0 30-16,0 0-26 15,0 0-16-15,-55 223-32 16,22-153-15-16,-8-3-22 15,3-6-6-15,8-11-7 16,4-13-6-16,19-10-107 0,7-13-89 16,0-8-173-1</inkml:trace>
  <inkml:trace contextRef="#ctx0" brushRef="#br0" timeOffset="-22667">21783 4452 712 0,'0'0'134'15,"0"0"22"-15,0 0-20 16,0 0-35-16,0 0-23 16,0 0-23-16,0-67-29 15,0 67-26-15,0 20-7 16,0 24 7-16,-3 12 1 0,3 2 2 15,0-5-1-15,0-6-1 16,0-10 3-16,22-10-2 16,4-18-2-16,4-9 1 15,1 0 2-15,-2-2 6 16,1-25-3-16,-8-3 3 16,-6-1-2-16,-6-2 5 15,-6 3 12-15,-4 7 0 16,0 10 3-16,0 5-1 15,0 8-4-15,0 0-10 16,0 0-12-16,0 0-19 16,0 24 0-16,0 29 19 15,-4 13 7-15,-6 6-4 16,-2-1-1-16,8-4-2 16,4-3 3-16,0-8-3 0,0-15-48 15,0-7-70-15,0-14-63 16,7-18-67-16,31-2-127 15</inkml:trace>
  <inkml:trace contextRef="#ctx0" brushRef="#br0" timeOffset="-22319">22150 4271 507 0,'0'0'149'0,"0"0"3"0,0 0-9 16,0 0-33-16,0 0-6 16,0 0-22-16,-74-84-16 15,74 80-15-15,0 4-19 16,0 0-15-16,0-3-6 16,0 3-6-16,0 0-5 15,7 3-4-15,26 38 2 16,12 14 2-16,15 20 6 15,2 6 3-15,6 7 1 16,-13-8 1 0,-6-1-3-16,-18 0 3 0,-14-9-4 15,-12 0-3-15,-5-2 1 16,-12-1-2-16,-40-3-3 16,-8-7-60-16,1-13-135 15,17-14-191-15</inkml:trace>
  <inkml:trace contextRef="#ctx0" brushRef="#br0" timeOffset="-30145">19610 500 749 0,'0'0'137'0,"0"0"8"16,0 0-16-16,0 0-31 16,0 0-35-16,0 0-16 15,0 0-19-15,0-10-10 16,0 10 1-16,-6 15-6 15,-7 37-1-15,-6 25 24 16,-4 10-5-16,4 11-9 0,5 6-7 16,2-3-5-1,9-4-4-15,3-6-2 16,0-10 1-16,0-4-4 16,3-3 0-16,20-7 1 15,-4-11-2-15,3-12-2 16,1-10-36-16,-1-8-95 0,4-15-75 15,3-4-30-15,-3-7-145 16</inkml:trace>
  <inkml:trace contextRef="#ctx0" brushRef="#br0" timeOffset="-29631">19843 1050 525 0,'0'0'161'0,"0"0"-2"15,0 0-21-15,0 0-46 16,0 0-3-16,0 0-15 16,-7-63-13-16,7 63-13 15,0 0-20-15,0 0-4 16,0 0-16-16,0 0-8 15,0 10-16-15,0 20 16 16,0 7 5-16,0 3-3 16,0 2 0-16,12-6 1 0,-1-3-2 15,4-6 1 1,-1-7-2-16,5-7 2 0,0-7-1 16,4-6-1-16,3 0 0 15,3 0 0-15,-3 0 5 16,-3-21 0-16,-8-8 0 15,-8 3 1-15,0-4 0 16,-7 7 8-16,0 2 19 16,0 8-3-16,0 6-2 15,0 4-8-15,0 3-12 16,0 0-7-16,0 0-1 16,0 0-9-16,0 20-7 15,0 23 16-15,0 12 0 16,5 5 1-16,2-3 1 15,0 7 1-15,0-4-3 0,-2-6-45 16,2-1-57-16,9-9-86 16,4-14-72-16,12-3-123 15</inkml:trace>
  <inkml:trace contextRef="#ctx0" brushRef="#br0" timeOffset="-29351">20463 1500 502 0,'0'0'240'0,"0"0"-77"15,0 0-12-15,0 0-43 0,0 0-43 16,0 0-26-16,0-10-19 16,-11 47-8-16,-11 17 0 15,-4 6-6-15,-9 7-2 16,-1 5 0-16,-6-2-4 15,1-3-11-15,8-9-114 16,14-22-125-16,16-9-248 16</inkml:trace>
  <inkml:trace contextRef="#ctx0" brushRef="#br0" timeOffset="-28461">21228 505 658 0,'0'0'167'0,"0"0"-9"16,0 0-4-16,0 0-27 15,0 0-36-15,0 0-32 16,-56-55-22-16,56 55-25 16,23 13-9-16,17 38 1 15,13 22 7-15,10 21 9 0,-3 11-4 16,-4 6-2-1,-8-1-4-15,-13-6-3 0,-18-10 1 16,-5-6 0-16,-9-8-4 16,-3-6 0-16,0-2-2 15,-19-13-2-15,-10-2-10 16,-4-10-64-16,-1-10-61 16,8-11-104-16,10-5-99 15</inkml:trace>
  <inkml:trace contextRef="#ctx0" brushRef="#br0" timeOffset="-27933">21951 1108 667 0,'0'0'187'0,"0"0"-115"15,0 0 33-15,0 0-20 16,0 0-43-16,0 0-18 16,26-17-22-16,28 13 11 15,24-2 2-15,15-4-1 16,4-11 6-16,-7 5 13 16,-24 2 5-16,-18 1-1 15,-20 3-6-15,-14 3 10 16,-7-3 2-16,-7 1-8 0,0-2 7 15,0-9-22-15,-33-4-11 16,-9-2-8-16,-6-1-1 16,-1 3 1-16,4 10 6 15,16 1-5-15,10 6 2 16,15 7-4-16,4-3 1 16,0 3 0-16,0 0-1 15,0 0-1-15,0 0 0 16,4 0-2-16,37 0-1 15,20 30 4-15,10 7 1 16,-12 0-1-16,-7 0 1 16,-14-4 3-16,-16-5 1 15,-8 2-2-15,-9 0-3 0,-5 10 0 16,-5 4-1 0,-43 5-8-16,-11 10-50 0,-9-6-105 15,4 1-60 1,9-3-429-16</inkml:trace>
  <inkml:trace contextRef="#ctx0" brushRef="#br0" timeOffset="-27069">19937 2407 659 0,'0'0'183'0,"0"0"-27"16,0 0-8-16,0 0-29 0,0 0-28 16,0 0-23-1,-18-38-17-15,18 38-31 0,0 0-10 16,-8 0-10-16,1 21 0 16,-12 27 1-16,-4 15 5 15,1 11 5-15,-1 16-3 16,1 8-2-16,11 10 6 31,-1-4-2-31,12-4-6 0,0-5 0 16,0-12-1-16,42-13-3 15,13-12 0 1,16-21-14-16,16-21-46 16,16-16-65-16,3 0-112 15,-9 0-186-15</inkml:trace>
  <inkml:trace contextRef="#ctx0" brushRef="#br0" timeOffset="-26523">20653 2816 542 0,'0'0'132'0,"0"0"14"16,0 0-4-16,0 0-31 0,0 0-20 15,0 0-19-15,0-30-6 16,0 30-13-16,0 0-18 16,0 0-2-16,0 0-15 15,0 0-14-15,-3 0-4 16,3 14-4-16,-4 16 4 15,4 11 3-15,0-4-3 16,0 0 4-16,0-1-4 16,26-9-1-16,0-6-4 15,4-12-1-15,4-9-5 16,-4 0 2-16,-4 0 9 16,0-9 5-16,-7-15-1 15,-4-6 1-15,-5 0 3 16,-6 3 1-16,-4 3 28 0,0 8-1 15,0 9 4-15,0 3-8 16,0 4-2-16,0 0-11 16,0 0-17-16,0 0-2 15,0 4-5-15,0 26 3 16,0 17 2-16,0 7 4 16,0 0-1-16,0-5-2 15,0 2-1 1,0-4 0-16,0-3-5 0,0-8-86 15,12-9-39-15,21-7-80 16,8-9-34-16,8-11-78 16</inkml:trace>
  <inkml:trace contextRef="#ctx0" brushRef="#br0" timeOffset="-26283">21273 3212 723 0,'0'0'148'0,"0"0"13"15,0 0-17-15,0 0-80 16,0 0-20-16,0 0-1 16,-38 51 2-16,20-17-10 15,-1 6-5-15,-3 4-19 16,3 0-3-16,-7 2-6 0,0-2-2 16,3-7-31-1,4-7-142-15,12-10-114 0,7-13-218 16</inkml:trace>
  <inkml:trace contextRef="#ctx0" brushRef="#br0" timeOffset="-25914">21669 2797 737 0,'0'0'136'16,"0"0"12"-16,0 0 21 15,0 0-40-15,0 0-45 16,0 0-37-16,-61-44-24 16,51 51-14-16,-6 30-8 15,-3 19 4-15,0 11 0 16,12 5 0-16,1-5-2 0,6-4 2 16,0-3-4-16,0-13-1 15,13-15 0-15,36-16-3 16,22-16 3-16,12 0 8 15,2-24-2-15,-9-10 6 16,-21-3-7-16,-22 4 0 16,-17-4-2-16,-13 0 8 15,-3 7 6-15,0 0-6 16,-33 13-11-16,-12 7-10 16,-3 10 9-16,-1 0-4 15,8 0 1-15,3 14-26 16,17 13-55-16,5 6-79 15,9-6-84-15,7-14-146 16</inkml:trace>
  <inkml:trace contextRef="#ctx0" brushRef="#br0" timeOffset="-25567">22008 2528 147 0,'0'0'735'0,"0"0"-609"16,0 0 46-16,0 0-54 16,0 0-19-16,0 0-32 15,-157-144-14-15,157 144-9 0,0 0-30 16,7 0-14-16,27 10 3 16,11 37-1-16,7 17 3 15,4 20 0-15,-5 3-1 16,-6 7 3-16,-10 0 0 15,-12-1 2 1,-13 2-1 0,-10 2-4-16,0 1 0 15,-19 6-3-15,-40 0-2 16,-12 0-4 0,-7-13-51-16,14-23-91 0,23-29-171 0,27-23-302 15</inkml:trace>
  <inkml:trace contextRef="#ctx0" brushRef="#br0" timeOffset="-25059">22739 2871 260 0,'0'0'745'0,"0"0"-722"16,0 0 75-16,0 0 14 15,0 0-54-15,0 0-21 16,-14-25-8-16,53 23-22 16,22-1 19-16,13-8 3 0,1-3-2 15,-4-2-9-15,-19-1-4 16,-18 4 7-16,-16 6 1 16,-10 0-2-16,-8 0-3 15,0-3 19-15,0-6-8 16,0-5-14-16,-26 2-12 15,-8-2 0-15,1 8-1 16,3-4 3-16,3 6-2 16,13 5 0-16,7 6 3 15,2-3-1-15,5 3 3 16,0 0-2-16,0 0-1 16,0 0-4-16,0 0-1 0,0 0-2 15,15 0-3 1,18 0 6-16,9 3 1 0,6 14 1 15,4 2 2-15,-3 2 0 16,-8 3 0-16,-8-1-2 16,-10 4 2-16,-11-1-4 15,-12 7 0-15,0 3-5 16,-35 13-11-16,-24 6-40 16,-8 5-100-16,8-6-155 15,17-4-409 1</inkml:trace>
  <inkml:trace contextRef="#ctx0" brushRef="#br0" timeOffset="8372">20895 1050 576 0,'0'0'136'0,"0"0"-38"0,0 0 18 15,0 0-33-15,0 0-7 16,0 0-13-16,-6-37-9 16,6 37-12-16,0 0-7 15,0 0-9-15,0 0-11 16,0 0-4-16,0 0-4 15,0 0-6-15,-4 0-1 16,-8 11 0-16,5 6 7 16,0-1 1-16,4-6-7 15,3 1-1-15,0 2 2 16,0 4-2-16,0-1 4 16,0 6-4-16,0-1-2 0,0 4 2 15,0-2 0-15,3 0 1 16,4-1-1-16,9-1 0 15,1 7 0-15,2-4 2 16,3 3 0 0,1 3-2-16,-1-4 0 15,-3 2 1-15,-8-5 0 16,-3-6 0-16,-4-4 2 16,-4-3-2-16,0-3-1 0,0 4 2 15,-4 1 2-15,-30 6-4 16,-8-6 4-16,6-1 5 15,-2-4-9-15,9-7-23 16,3 0-63-16,3 0-37 16,7 0-41-16,10 0-51 15,6-27-82-15</inkml:trace>
  <inkml:trace contextRef="#ctx0" brushRef="#br0" timeOffset="8609">20856 1121 319 0,'0'0'190'16,"0"0"-42"-16,0 0-26 16,0 0-13-16,0 0-18 15,0 0-33-15,17-131-8 16,24 115-35-16,20-1-5 0,-2 13-4 16,1 4-4-16,-16 0-2 15,-17 0-3-15,-13 0-54 16,-14 11-54-16,0-4-63 15,0 5-29-15,-10-1-281 16</inkml:trace>
  <inkml:trace contextRef="#ctx0" brushRef="#br0" timeOffset="15135">23545 617 666 0,'0'0'106'0,"0"0"30"0,0 0 21 15,0 0-18-15,-220-56-37 0,189 45-18 16,17 4-5-16,14-1-12 16,0 4-3-16,0-3-26 15,0 3-21-15,4-2-3 16,29-3-3-16,20-2-10 16,25-3 11-16,16 7-5 15,-10 7-4-15,-16 0-2 16,-16 7 0-1,-14 16-1-15,-16 9 0 16,-11 4-1-16,-11 14 0 0,0 7 0 16,-23 14 0-1,-39 5 0-15,-18-4 1 16,-1-9 4-16,7-16 0 16,25-20-2-16,20-11 1 15,20-9 0-15,9-7-3 0,0 0 0 16,0 0-1-16,0 0-2 0,31 5 0 15,21 0-6-15,26-1 9 16,22-4 0-16,16 0 2 16,4 0 0-16,3 0 2 15,-11-9-2-15,-12 1-1 16,-18-2 2 0,-15 3-1-16,-15 0-1 15,-21 4 1-15,-17 3-2 0,-14 0-1 16,0 0-14-16,0 0-10 15,0 0-20-15,-19 0-13 16,-10 0-10-16,3 0-65 16,0 0-28-16,7 0-18 15,5 7-36-15,2 0-171 0</inkml:trace>
  <inkml:trace contextRef="#ctx0" brushRef="#br0" timeOffset="21872">24197 2377 812 0,'0'0'86'0,"0"0"-47"0,0 0 48 16,0 0 45-16,0 0-31 0,0 0-11 16,0 0-22-1,-32 3-1-15,32-3-5 0,3 0-8 16,16-20-23-16,4-10-19 15,6 3 5-15,4-3-8 16,8 0-3-16,1 0-1 16,3 2-3-16,-12 7 4 15,-7 5-2-15,-7 14 2 16,-12-1-5-16,-4 3 2 16,-3 0-2-16,0 0-1 15,0 0-2-15,0 0-2 16,0 9-8-16,0 27 8 15,0 19 4-15,0 8 3 16,0 0-1-16,0 2 0 16,0-1 0-16,0-8 0 0,0-1 0 15,0-2-2 1,4 1 1-16,8-7 0 0,-5-3 3 16,5-14-3-1,-5-11-1-15,-7-4 0 0,3-5 2 16,-3-8-2-16,0 3 0 15,0-5 1-15,0 0 3 16,0 0-4-16,0 0 1 16,0 0-1-16,-19 0-7 15,-17 2 7-15,-6 2 2 16,9-1 0-16,7 1-1 16,14-4 2-16,9 3-1 15,3-3-2-15,0 0 1 0,0 0-3 16,3 0-2-16,27 0-4 15,15 0 6-15,22 0 2 16,11-14 5-16,9-5 0 16,-10-6-2-16,-2 5-3 15,-8 7 2-15,-18 0 4 16,-8 3-6-16,-18 3-7 16,-13 4-13-16,-10 3-20 15,0 0-9-15,0 0-21 16,0 0-21-16,0 0-22 15,0 0-3-15,0-4-8 0,-10-2-24 16,-13 3-37 0,4-4-92-16</inkml:trace>
  <inkml:trace contextRef="#ctx0" brushRef="#br0" timeOffset="27506">24568 4086 824 0,'0'0'97'0,"0"0"-39"16,0 0 59-16,0 0 7 15,0 0-34-15,0 0-22 0,0 0-11 16,0-30-11 0,0 23-7-16,0-3 0 0,0-4-9 15,0-2-5-15,7-5-13 16,12-5-8-16,3-4 3 15,1 0-4-15,-2-4 2 16,1 3 1-16,1 4-2 16,-4-3 0-16,-4 4 3 15,-1 2-4-15,-2 4 4 16,-5 6-2-16,0 4-3 16,-2 4-1-16,-1 2 0 15,-4 4 0-15,0 0-1 16,0 0-8-16,0 0 2 15,0 27-9-15,0 27 8 0,0 17 7 16,0-1 3-16,0-3-1 16,0-4-1-16,0-5 2 15,0-5-2-15,0-2 2 16,0-7-3-16,0-7 0 16,0-10 2-16,0-8-2 15,0-8 3-15,0-5-3 16,0-2 0-1,0 0 1-15,0-4-1 0,0 0-1 16,0 0 0-16,0 3-4 16,-19 0 5-16,-1 0 8 15,7 0-6-15,1-3-1 16,8 0 3-16,4 0-2 16,0 0-2-16,0 0 0 15,0 0-2-15,0 0-1 16,0 0 2-16,0 0 1 0,0 0-1 15,0 0-3-15,4 0-4 16,28 0-3-16,26-12 11 16,19-16 7-16,13-2-5 15,-5 0 0-15,2 0 0 16,-9 2 3-16,-4 6-2 16,-13 1-3-16,-16 10 1 15,-19 5-1-15,-20 3-6 16,-6 3 3-16,0 0-30 15,0 0-20-15,0 0-26 16,-25 0-77-16,-8 0-37 0,-5 17-34 16,5 2-105-1</inkml:trace>
  <inkml:trace contextRef="#ctx0" brushRef="#br0" timeOffset="33166">25120 5640 594 0,'0'0'322'0,"0"0"-258"0,0 0 65 16,0 0 30-16,0 0-36 15,0 0-41-15,0 0-16 16,-16-46-23-16,46 29-13 15,8-6-8-15,7-2-3 16,0 6 9-16,-5 5-12 16,1 5-4-16,-5 4-9 15,-4 5 3-15,-10 0-5 16,-8 0-2-16,-2 8-3 16,-5 22 3-16,-7 7-4 0,0 13 5 15,-26 14 0-15,-38 0 8 16,-10 2-7-1,-1-13 7-15,16-8-6 16,18-15 1-16,18-16-2 0,13-7 1 16,5-4-1-16,5-3-1 15,0 0 2-15,0 0-2 16,8 0 0-16,32 0-2 16,21 0 2-16,20 0 14 15,13-21 0-15,11-2-5 16,-1-3-6-16,-14 1-2 15,-12 6 4-15,-19 1-5 16,-14 6-2-16,-14 1-8 16,-10 4-29-16,-13 1-15 0,-4 0-23 15,-1-12-26-15,13-5-73 16,13-17-72-16,7-7-22 16,15-10-333-16</inkml:trace>
  <inkml:trace contextRef="#ctx0" brushRef="#br0" timeOffset="34652">26503 4979 651 0,'0'0'162'0,"0"0"-27"0,0 0-26 15,0 0 17-15,0 0-24 16,0 0-26-16,8-104-16 15,-30 91-20-15,-16 6-5 16,-18 0-12-16,-18 7-4 16,-20 0-1-16,-15 0 4 15,-13 0-3-15,-20 0-1 16,-11 10-6-16,-27 14 3 31,-10 2-5-31,1 2-2 0,2 8-6 0,4 2 4 16,-11 7-3-16,-15 9-3 0,-14-3 0 15,-1-4 5-15,-1-3-5 16,18-7 2-16,8 0 2 16,13-10 0-16,6-1-2 15,6 5 0-15,-6-4-2 16,-2 3 2-16,-5 0-2 16,11 0 0-16,1-2-5 15,0 2 5-15,7-4 0 16,0 1 1-16,7 0-1 15,19 0 0-15,19-4 0 16,11 1 0-16,12-1 1 16,-1-3 0-16,4 4-1 15,0-4-2-15,11 1 2 16,11-9 3-16,13-5-1 16,14 0 1-16,10-3-3 15,15-1 1-15,13-3-1 16,5 0 0-16,5 0 0 0,0 0-1 15,0 0 1 1,0 0-6-16,0 0 6 0,0 4-1 16,0 2-1-16,0 11-2 15,0 9 1-15,0 15 3 16,-4-4 0-16,-6 5 2 16,6 10-2-16,-1 8 0 15,-2 11-3-15,7 9 3 16,0 11 3-16,0 0-2 15,0 2-1-15,0 5 0 16,0 6 0-16,7 7-1 16,5 3 1-16,-1-6 7 15,-3-11-7-15,-8-13 1 0,4-24-1 16,-1-16-1-16,1-14 1 16,4-10 1-16,-4-7-1 15,-1-6-2-15,1-3-1 16,6-1 0-16,21 2-7 15,21-5 6-15,26 0 4 16,34 0 1-16,18-15 1 16,24-12 6-16,14 4-6 15,-3-1 0-15,-3 4-1 16,3 0 2-16,-8-5 0 0,8 4-2 16,13-10 1-16,19-3-2 15,16-6 6-15,7-1-6 16,-7 5 0-16,-7-1-2 15,-9 4 2-15,-7-2 0 16,-6 2 0-16,-17-1 0 16,-7 1 0-16,-6 3 0 15,-2 0 0-15,-7 0 1 16,1-2 1-16,-15 2-2 16,-8 7 0-16,-10-3 2 15,1 2-1-15,-5 0 0 16,3-6 3-16,8 0-4 15,-6-3 4-15,2-4-4 16,3 0-1-16,-3-3 0 16,-7-9 1-16,-1 6-1 0,-8 0-2 15,-10 6 3-15,-12 7 4 16,-14 0-3-16,-16 12 0 16,-11 2 0-16,-6 2-1 15,-2 5 1-15,9-5-1 16,11-3 1-16,10 1-1 15,1-5 0-15,-1 1 0 16,-4 7 1-16,-6-4 0 16,-4 2-1-16,-7 6 0 15,-12 0 1-15,0 2-1 16,-7 0 2-16,3-3-1 0,1 3 0 16,-6 1 0-16,11-1 0 15,5-3-1-15,-4-4 2 16,1 1-1-16,1-8 1 15,-9-2 5-15,-4-3 6 16,-3-8 6-16,-8 1-5 16,-7-12 1-16,0-2-5 15,0-3-1-15,-3-7-3 16,-23-10 0-16,0-1 1 16,-7-5-3-16,2-4 1 15,1 6-5-15,1 1 5 16,-1 2-5-16,-8 4-1 15,-20 4-4-15,-19 2-4 0,-14 9 0 16,-11 5-10-16,1 11-6 16,11 6-17-16,12 10-8 15,19 10-26-15,-1 7-52 16,-8 2-120-16,-29 47-188 16</inkml:trace>
  <inkml:trace contextRef="#ctx0" brushRef="#br0" timeOffset="140320">25701 7125 844 0,'0'0'21'16,"0"0"45"-16,0 0 20 15,0 0-17-15,0 0-11 16,0 0-11-16,0 0 2 16,0 0-4-16,97-158 0 15,-90 147-4-15,2 2-10 16,1-5-7-16,1-2-12 0,4 2 6 16,-3 0-1-16,-1 1-5 15,-4 7-1-15,1 2-5 16,-4 4-3-16,-4 0 3 15,0 0-4-15,7 0-2 16,0 4 0-16,5 36 0 16,-5 17 0-16,-7 11 3 15,0 4 1-15,0-1 3 16,0-7-2 0,0-3 0-16,0-11 1 0,0-7-4 15,0-9 1 1,-4-7 1-16,1-7-4 0,-1-5 0 15,1-6 5-15,-2-6-4 0,-6-3 1 16,-4 0 7-16,-3 0-8 16,-9 0 2-16,6 0 2 15,2 0-3-15,3 0-1 16,9-6 1-16,4 6-2 16,3-4 0-16,0 4 0 15,0 0 0-15,0-2-5 16,22-10 5-16,30 0 1 15,19-13 0-15,23-8 1 16,20-4-2-16,5-10-1 16,-6 10 1-16,-23 0 0 15,-26 14-2-15,-35 9-12 16,-18 8-16-16,-11 6-32 16,0 0-72-16,-19 0-38 0,-21 0-96 15,2 15-261-15</inkml:trace>
  <inkml:trace contextRef="#ctx0" brushRef="#br0" timeOffset="143032">25485 9132 675 0,'0'0'131'0,"0"0"-121"15,0 0 27-15,0 0 40 0,0 0-28 16,0 0 11-16,0 0-12 16,149-165-16-16,-94 116-6 15,9 1 12-15,-12 2-6 16,-3 6 0-16,-11 6 1 15,-12 7-1-15,-7 10-3 16,-9 3-3-16,-6 8-2 16,-4 6-1-16,0 0-1 15,0 0-7-15,0 0-7 16,0 0-4-16,0 17-2 16,0 23 4-16,0 7 2 15,0 14-1-15,0 6 5 16,-11 10-9-16,-11 7 2 15,-4-1 3 1,3 2 2-16,1-5-8 0,3-16 4 16,12-10 3-1,-5-11 1-15,8-9-8 16,1-7 4-16,3-11-3 16,-4-6 0-16,4-3 3 0,-3 0-4 15,-13-7 5-15,2 4 6 0,-13-4-10 16,-3 0 4-16,-3 0-2 15,-5 0 1-15,2 0-3 16,-2 3-1-16,8 0 3 16,11 0-5-16,9-3-2 15,10 5 2-15,0-5 0 16,0 0-6-16,14 0 6 0,27 0 3 16,18-11-3-16,21-16-2 15,1-7 2-15,9-6-2 16,-8 3-4-16,-3 2-3 15,-13 6-4-15,-6 3-1 16,-15 2-12-16,-15 11-14 16,-8 0-4-16,-6 2-21 15,-13 7-31-15,1-2-31 16,-4 3-53-16,0 3-52 16,0 0-211-16</inkml:trace>
  <inkml:trace contextRef="#ctx0" brushRef="#br0" timeOffset="147820">26003 11020 651 0,'0'0'53'0,"0"0"-13"16,0 0 94-16,0 0-38 16,0 0-16-16,0 0-12 0,0 0-9 15,-167-43-9 1,167 38-11-16,0 5-14 0,0-3-1 15,0-4-9-15,12-2 0 16,36-12 1-16,34-16-9 16,30-7 3-16,20-16 0 15,4-3-7-15,-4 5-1 16,-21 8 0-16,-25 19 0 16,-22 18-2-16,-28 9 0 15,-13 4 0-15,-11 0 0 16,-8 24 2-16,-4 20-1 15,0 14 5-15,-39 12-1 16,-23 4-2-16,-9 2 2 16,-5-2 1-16,-2 0 0 15,4-6-3-15,6 2 1 0,6-13 0 16,8-3-3-16,18-19-1 16,13-17 2-16,17-7-2 15,6-11-1-15,0 0 0 16,0 0-2-16,17 0 3 15,21 0 2-15,10 0-2 16,1 0 3-16,-1 0-3 16,-10 0 1-16,-1 0 0 15,-8 0-1-15,-1 0 0 16,-2 16 1-16,-4 5-1 16,-1 5 0-16,2 4 1 15,-8 7 1-15,-3 7-2 0,-8 7 1 16,-4 2 2-16,0 5-1 15,-42 5 0-15,-10 4 0 16,-12 4-1-16,-7-7 1 16,-3-7-2-16,-4-10 2 15,7-17-1-15,3-16 0 16,17-14-1-16,6 0 0 16,15-14-17-16,11-46-27 15,19-17-39-15,0-4-90 16,0 4-122-16,11 36-96 15</inkml:trace>
  <inkml:trace contextRef="#ctx0" brushRef="#br1" timeOffset="-81007.73">4891 9922 601 0,'0'0'166'0,"0"0"-60"15,0 0-17-15,0 0 14 0,0 0-49 16,0 0-26 0,-156-147-1-16,92 147-16 0,-14 19-5 15,-8 32-2-15,4 9 3 16,15 7-2-16,22 0 0 15,26 1-4-15,19-6 0 16,0-8 7-16,22-6-5 16,30-15 8-16,16-12-7 15,-1-18 1-15,4-3 3 16,-7-3-5-16,-12-34 3 16,-10-7 0-1,-17-10-1-15,-7-6-4 16,-6-11 8-16,-12-3-2 15,0 4-1-15,0 9-2 16,-19 18-2-16,-14 15 6 0,-12 20-8 16,-10 8 3-1,1 0-3-15,-1 33 1 0,3 23-1 16,10 18 1-16,16 14-1 0,26-2 0 16,0 1 0-16,45-12 0 15,19-18 1-15,2-14 0 16,14-18 2-16,-9-16-1 15,-6-9 3-15,-1 0 0 16,0-20 0-16,-5-17 0 16,-3-6-1-16,-11-8-3 15,0-2 4-15,-11-2 0 16,-8 16 0-16,-9 8-2 16,-8 22-3-16,-9 9 0 15,0 0 0-15,0 0-8 0,4 26-12 16,2 15 20-1,7 8 0-15,0-1 0 0,3-1 1 16,3-7 1-16,-5-3-1 16,1-7-1-16,-4-10 0 15,4-10 3-15,1-6 0 16,10-4-1-16,7 0 3 16,12-7 0-16,3-23 0 15,1-7 0-15,-4-3-4 16,-7-1 1-16,-12 11 0 0,-9 10 0 15,-5 13-2-15,-12 7-1 16,4 0-3-16,3 7-12 16,5 29 7-16,2 8 9 15,-2 4 0-15,3-5 0 16,-1-6 1-16,-2-10 0 16,2-10-1-16,-2-10 0 15,2-7 2-15,12 0 4 16,15-14 2-16,15-33 1 15,1-6-6-15,-12-12 3 16,-19 2 3-16,-19 9 22 16,-7 7-8-16,0 17 9 15,0 12-8-15,-23 12-16 16,-6 6-8-16,-4 0-8 0,-2 31 5 16,3 26 1-16,9 17 4 15,20 0-1 1,3 3 2-16,10-11-2 0,42-4 2 15,15-6-3-15,15-8-2 16,16-11-44-16,6-18-131 16,0-19-182-16</inkml:trace>
  <inkml:trace contextRef="#ctx0" brushRef="#br1" timeOffset="-79255.73">6827 10402 704 0,'0'0'207'0,"0"0"-49"16,0 0-35-16,0 0-45 15,0 0-12-15,0 0-6 16,42-171-31-16,-13 133-14 16,4 5-1-16,-5 6-6 15,-7 9-6-15,-9 13-2 16,-9 5 0-16,4 0-3 15,5 0-5-15,7 20 0 16,-1 19 0-16,1 13 5 16,0 4 0-16,-9-2 3 15,2-4 1-15,-2-6 1 16,-1-11-2-16,2-9 1 16,1-14-1-16,-2-6 1 15,-7-4 0-15,1 0 11 16,18-8 1-16,4-25 3 15,9-14-12-15,-2-10-2 0,-11 0 3 16,1 4-5-16,-4 5 1 16,-4 15-1-16,-1 20 0 15,-10 10 0-15,-4 3-5 16,12 0-4-16,2 25-12 16,5 23 20-16,3 6 0 15,4-4 1-15,-7-3 0 16,11-7 0-16,-1-11 1 0,9-14 1 15,4-9 0 1,10-6 2-16,3 0 5 0,6-26-3 16,6-18 2-16,-5-6-3 15,-4-7 7-15,-7-3-1 16,-6 2-3-16,-12 14 1 16,-10 14-3-16,-8 14-4 15,-11 13-2-15,-4 3-2 16,0 0-7-16,7 0-9 15,0 12 11-15,5 16 6 16,-2-1 2-16,-1-8 0 16,-2-8-1-16,-4-4 1 15,1-7 1-15,-1 0-2 0,-3 0 5 16,9 0 4 0,1-14 3-16,-3-20-10 0,2-10-2 15,-9 1 1-15,0 9-1 16,-4 4 3-16,-15 14-3 15,-3 12-6-15,-1 4-11 16,-3 0 0-16,-3 44 15 16,1 21-1-16,14 4 0 15,7 5 6-15,7-7-7 16,0-10 4-16,14-10 0 16,28-17 1-16,6-13-1 15,8-17 1-15,11 0 7 16,-3-17-5-16,-8-23 1 15,-15-7-1-15,-15-10 4 0,-16-8-3 16,-10-8-1-16,0-8-1 16,-13 4-1-16,-25 14-2 15,1 19-1-15,-1 21-5 16,0 19 4-16,-5 4-10 16,-2 24 3-16,0 40 4 15,0 10 5-15,19 6 1 16,14-3 0-16,12-13 0 15,0-7 1-15,15-16-1 16,27-15 0-16,20-16 1 16,21-10 5-16,11-10-1 15,13-30-1-15,-2-14-1 16,-13-3 4-16,-9 0-5 0,-8-3 2 16,-11 9-2-16,-16 11-1 15,-15 13 0-15,-10 17-2 16,-4 10 1-16,-6 0-8 15,3 3-2-15,-13 34 2 16,-3 14 2-16,0-5 4 16,0-2 2-16,-6-10-1 15,-1-14 1-15,1-10 0 16,6-7 0-16,0-3 0 16,0 0 5-16,0 0 3 15,0 0 5-15,0-13-4 16,-6-20-8-16,-14-7-1 15,3-1 0-15,-14 4 0 16,2 7-4-16,-4 16 1 0,-19 14-6 16,-9 14-3-16,-10 43 1 15,4 17 9 1,15-5 0-16,22-1 2 0,27-17-1 16,3-18 2-16,10-10-1 15,39-16 2-15,15-7 4 16,10 0 2-16,8-30 0 15,-3-17 0-15,-8-10 10 16,-12-12 5-16,-14-13-6 16,-9-15 9-16,-4-11-11 15,-19-3-8-15,-7 1 3 0,-6 12-6 16,0 21-3 0,-9 27 3-16,-10 22-1 0,8 19-1 15,5 6-2-15,-7 3-5 16,-13 23-10-16,-15 44 14 15,-2 31 1-15,5 16 0 16,15 3 1-16,23-6 1 16,0-17-1-16,4-16 0 15,30-22-2-15,6-15 3 16,17-14-1-16,5-17 1 16,13-10-1-16,1 0 4 15,-7 0-2-15,-15-27-1 16,-14-3 0-16,-14-10 0 15,-11 3-1-15,-11 0-1 16,-4 12 0-16,0 12-1 16,0 13-8-16,-23 0-4 0,-17 27-6 15,-8 24 19 1,-1 6 0-16,18-3 0 16,21-4 0-16,10-10 0 0,0-6 0 15,19-8 0-15,29-9 3 16,15-3 3-16,11-14-6 15,-3 0-21-15,-10 0-81 16,-25-37-90-16,-20-7-111 16,-16-10-478-16</inkml:trace>
  <inkml:trace contextRef="#ctx0" brushRef="#br1" timeOffset="-77861.73">11066 10583 733 0,'0'0'94'0,"0"0"-33"0,0 0 13 15,0 0-19-15,0 0-32 16,0 0-1-16,90-179 28 16,-39 133-4-16,24-8 6 15,6-6-11-15,9-6-10 16,-7-5-1-16,-24-4-11 16,-17-2 3-16,-16-7-3 0,-19 0-4 15,-7 7-5-15,0 6-2 16,0 21 3-1,-26 10-7-15,0 16 9 16,0 15-11-16,0 9-2 0,-9 0-4 16,-5 16 0-16,-5 41 2 15,4 13 0-15,4 14 1 16,6 7 1-16,17 3 0 16,14-3-1-16,0-7 1 15,4-9 3-15,25-19-3 16,9-13-2-16,2-12 2 15,-2-11 2-15,4-7-1 0,3-13 4 16,10 0 4-16,13 0-4 16,3-23-4-16,10-12 5 15,-10-4-4-15,-11-12 0 16,-16 7 2-16,-22-2-4 16,-10 9 5-16,-8 13-3 15,-4 8 3-15,0 9 4 16,0 7-9-16,0 0 0 15,0 7-15-15,-7 37 5 16,-9 9 10-16,9 4 0 16,7-3 1-16,0-7-1 15,14-10 1-15,21-10-1 16,5-14 4-16,5-13-1 0,12 0 2 16,-2-7 5-16,4-33-6 15,-2-10 1-15,-8-4 0 16,-13 7 7-1,-10-3 0-15,-14 10 6 0,-9 2-8 16,-3 7-3-16,0 19-2 16,0 1-1-16,0 11-4 15,0 0-7-15,-3 0-4 16,-20 18-3-16,-6 15 14 16,0 2 1-16,16-3-1 15,10 2-1-15,3-4 1 16,0 0 0-16,0-3 0 15,23-7 1-15,2-4-1 16,1-8 0-16,4-5 2 16,4-3 0-16,6 0 2 15,5 0-2-15,4-11 2 0,-4-5-3 16,-7-4-1-16,-16 7 3 16,-8-1-2-16,-2 2 2 15,-8-3 2-15,-1 1-4 16,1-2 0-16,-4 2 2 15,0 5-1-15,0-1 0 16,0 6-1-16,0 1 1 16,0-8-1-16,0 2-1 15,0 0 0-15,0-3 0 16,0 9 3-16,0 3-3 16,0 0 2-16,0 0-2 0,0 0-1 15,0 0 0-15,0 0 0 16,0 0-1-16,0 0-2 15,0 0-5-15,0 0 3 16,0 7-4-16,0 22 10 16,0 12 1-16,0-4-1 15,0-3 1-15,3 0-1 16,13-4 0-16,-1 0 1 16,3 0-1-16,1 0 2 15,3-3-2-15,-3-1 1 16,0-1 0-16,-8-9-1 15,-8-6 0-15,-3-3 0 16,0 0-2-16,-10 0-10 16,-42-1-9-16,-19-3-92 0,-16-3-133 15,6 0-116-15</inkml:trace>
  <inkml:trace contextRef="#ctx0" brushRef="#br1" timeOffset="-77430.73">12364 9663 61 0,'0'0'422'0,"0"0"-301"16,0 0 19-16,0 0-41 15,0 0-4-15,0 0-29 16,6-98-35-16,-6 98-31 15,0 28-6-15,0 12 6 16,0 0 10-16,0-9-6 16,6-12-4-16,1-5 12 15,-1-8 0-15,7-6 22 16,0 0 9-16,6 0 8 16,7-2 13-16,-3-23-13 15,-4-8-11-15,-12-11-8 16,-7-2-17-16,0-5-11 15,-26 11-4-15,-19 10-14 0,-7 11-2 16,0 19-75-16,4 0-21 16,18 42-14-16,15 25-22 15,15 14-61-15,7 13-259 16</inkml:trace>
  <inkml:trace contextRef="#ctx0" brushRef="#br1" timeOffset="-76648.73">13632 10039 693 0,'0'0'175'16,"0"0"-17"-16,0 0-10 16,0 0-37-16,0 0-49 0,0 0-17 15,-19-168-15-15,-3 168-8 16,-1 0-12-16,-3 0-10 15,-3 4-3-15,-1 33 1 16,1 10-1-16,6 6 3 16,8 8 2-16,15-4-2 15,0-3 2-15,0-11-2 16,29-13 1-16,2-16-1 16,9-11 1-16,2-3-1 15,3 0 10-15,-9-13-1 16,-1-17-4-16,-9-15 1 15,-11-8 1-15,-1-7 3 0,-14-12 1 16,0-1-6 0,0 6-2-16,-4 11 2 0,-25 11-5 15,0 22-3-15,-2 9 2 16,-2 14-7-16,-9 0 2 16,-3 24 0-16,-7 25 3 15,4 19 3-15,15 3-2 16,17-1 2-16,16-2 0 15,0-11 0 1,33-13 1-16,21-14 1 0,1-11-1 16,13-11-1-1,-1-8 5-15,-1 0-2 16,-6-4-1-16,-4-19 3 0,-11-7-1 16,-12-4-3-16,-2-6 5 0,-5-4-3 15,-7 3 1-15,-9 15-4 16,2 9 3-16,-12 13 0 15,0 1-3-15,0 3-7 16,0 0-2-16,0 0-5 16,4 20 0-16,-4 17 14 15,3 5 1-15,4-10 1 16,0-2-1-16,2-9-1 16,1-8 2-16,-1-6-2 15,5-7 2-15,8 0 1 16,13 0 2-16,13-11 5 0,4-15-5 15,-3-4-2-15,-1 0-1 16,1-1-1-16,-1 4-1 16,0 4 0-16,-6 12 0 15,-6 8-1-15,-6 3-1 16,1 0 1-16,-5 0-2 16,-4 10-3-16,-8 17-3 15,-5 3 7-15,-6 7-32 16,-3-1-136-16,0-7-140 15,0-17-377-15</inkml:trace>
  <inkml:trace contextRef="#ctx0" brushRef="#br1" timeOffset="-75180.73">15032 10247 664 0,'0'0'54'0,"0"0"-3"15,0 0 18-15,0 0 13 16,223-48-27-16,-141 2-6 0,4-7 11 16,-4-15-1-16,-3-12-17 15,-8-14-7-15,-12-27-18 16,-11-7 8-16,-15-2-15 15,-17 15-4-15,-16 28-5 16,0 27 7-16,0 19-1 16,-16 21 0-16,-10 17-7 15,-10 3-11-15,-9 43 5 16,-3 38 4-16,-1 19 0 16,4 18 2-16,12 0 2 15,11 3 1-15,13-7-1 16,9-14-2-16,0-9 1 15,45-11 0-15,7-15 0 16,12-18 5-16,4-21-3 16,2-19 7-1,8-7-3-15,0-7 0 0,-7-29-2 16,-7-11 0-16,-12-12-1 0,-17-7 5 16,-18-8-3-16,-8-10 4 15,-9 4-2-15,0 12-5 16,-9 18 0-16,-13 20 3 15,4 16-6-15,-4 14 0 16,-4 0-6-16,-5 14-1 16,-2 30 5-16,10 9-2 15,13 4 3-15,10-3 1 0,0-3 4 16,17-14-2 0,35-11 2-16,16-19 1 0,15-7 3 15,1 0 2-15,0-30-2 16,-10-14 7-16,-15-10 21 15,-14-5 3-15,-11-16-2 16,-16-6-10-16,-10 1-8 16,-8 6-7-16,0 14 2 15,0 23-8-15,0 16 1 16,0 19-2-16,0 2-2 16,-8 0-3-16,-6 19-10 15,-16 38 6-15,-11 34 4 16,-1 20 1-16,-3 23 0 15,6 14 0-15,-6 17-1 0,3 6 0 16,0 10-1-16,3 7 1 16,-3-10 1-16,16-19-1 15,7-39-3-15,19-42-3 16,0-42-16-16,33-30 13 16,47-6 9-16,27-33 1 15,19-39 11-15,6-20-9 16,-25-19-3-16,-24-7 1 15,-27-10 0-15,-22-2 4 16,-30 5-5-16,-4 8 0 16,-32 23-4-16,-30 16 2 15,-9 29-2-15,11 21 0 16,15 12 3-16,24 12-3 0,12 1-2 16,9 3 0-16,0 0 1 15,0 0 1-15,26 0-1 16,45-14 0-16,35-13 5 15,8-16 5-15,11-17-4 16,-22-14 1-16,-13-15 3 16,-19-4-1-16,-19-4 8 15,-19 3 2-15,-17 14-4 16,-16 9-3-16,0 21 1 16,0 19-1-16,-12 15-4 15,1 12-3-15,-8 4-1 16,-17 30-10-16,-18 44 11 15,-5 30 0-15,4 21 1 16,17 5-1-16,12 6 2 0,19-20-1 16,7-15 0-16,0-17-1 15,0-16-2-15,26-26-12 16,3-14-56-16,4-28-53 16,9 0-24-16,-4-30-39 15,-16-28-40-15,-18-12-32 16,-4-1-194-16</inkml:trace>
  <inkml:trace contextRef="#ctx0" brushRef="#br1" timeOffset="-75052.73">17183 9778 111 0,'0'0'136'16,"0"0"49"-16,0 0-17 15,0 0-30-15,0 0-26 0,0 0-31 16,0 0-51-16,16-71-25 16,81 71 2-16,15 0-7 15,-1 5-45-15,-14 13-276 16</inkml:trace>
  <inkml:trace contextRef="#ctx0" brushRef="#br1" timeOffset="-74474.73">17990 10052 688 0,'0'0'126'0,"0"0"-14"0,0 0-9 15,0 0-26-15,0 0-2 16,152-228-5-16,-117 161-36 16,-6-4 18-16,-6 11-36 15,-13 16 1-15,-1 21 3 16,-9 9-3-16,0 14 2 16,0 0-19-16,0 0-5 15,0 24-18-15,0 26 14 16,0 11 9-16,0 0 3 15,10-1-2-15,12-3 0 16,4-3 2-16,0-7-3 16,0-10 4-16,-10-11-3 15,-4-6 0-15,-12-3-1 16,0-3-4-16,0-2-2 16,-16-1 6-16,-10-4 0 15,7-3 6-15,4-4 0 0,11 0 2 16,4-7-2-16,0-20-1 15,4-7-2-15,34-6 1 16,10-11-2-16,8-3 0 16,4 1 0-1,-4 6-1-15,-11 10-1 0,-7 14 0 16,-5 5 0-16,-7 9-3 16,-7 9 2-16,-5 0-1 15,-2 3-6-15,-9 28-1 16,4 6 2-16,-2 5 2 15,-5 2 5-15,0-3 1 16,0-4 1-16,0-7-1 0,0-3-1 16,0-7-3-16,0-7-121 15,-8-9-99-15,-3-4-50 16,-1 0-308-16</inkml:trace>
  <inkml:trace contextRef="#ctx0" brushRef="#br1" timeOffset="-74158.73">18791 9414 120 0,'0'0'316'15,"0"0"-187"-15,0 0-29 0,0 0-26 16,0 0-24 0,0 0-10-16,-78-16 0 0,78 23-2 15,0-4 1-15,0-3 11 16,26 0 15-16,9 0 4 15,-6 0-9-15,1-3-17 16,-5-18-13-16,-5-9-8 16,-14-6-10-16,-6-5-3 15,0 7-9-15,0 8-6 16,0 15-11-16,-3 11-36 16,-11 0-62-16,-1 41 17 15,8 22-10-15,7 14-38 16,0 11-18-16,10-1-45 15,16-6-162-15</inkml:trace>
  <inkml:trace contextRef="#ctx0" brushRef="#br1" timeOffset="-73546.73">19113 9894 141 0,'0'0'189'0,"0"0"-12"0,0 0-33 16,0 0-14-16,0 0-22 15,0 0-17-15,85-98-5 16,-85 69-23-16,-11 3-15 15,-11 5-5-15,-8 5-13 16,-4 12-10-16,1 4-1 16,-5 0-13-16,1 37-3 15,8 4-2-15,3 5 0 16,17-2 0-16,9-7 1 0,0-11-1 16,19-9 1-16,11-10 13 15,8-7-7-15,4 0 5 16,-3 0 7-1,10-27 29-15,8-12 3 16,-9-16-19-16,1-12-1 0,-13-14 10 16,-17-6-14-1,-8-10-11-15,-11 3-10 0,0 10-1 16,0 16-2-16,-7 22 0 16,-4 19-3-16,8 20 9 15,-2 7-4 1,-6 0-6-16,-15 14-9 0,-12 36 5 15,-7 24 2-15,5 14 4 16,14 1-3-16,14 6 2 16,12-8-1-16,0-7 4 15,35-19-4-15,13-17 2 0,15-17 5 16,11-21-4-16,6-6-1 16,1 0-1-1,-3-11 5-15,-14-21-3 16,-12-11 0-16,-14-12 0 0,-12-4 0 15,-12-3 1-15,-14 12-4 16,0 16 0-16,0 14-2 16,0 20-1-16,-30 0-4 15,-11 20 1-15,-8 34 4 0,6 10 2 16,8 10 0 0,16 0 0-16,19 0 0 0,0 0 0 15,0-4-15-15,35-6-110 16,27-17-119-16,21-24-150 15</inkml:trace>
  <inkml:trace contextRef="#ctx0" brushRef="#br1" timeOffset="-73320.73">20276 10052 615 0,'0'0'213'0,"0"0"-101"15,0 0 6-15,0 0 2 16,0 0 0-16,-242 97-21 15,148-36-36-15,-3 6-36 0,0 7-20 16,-3 0-7-16,0 4-12 16,-4-9-262-16,-5-7-557 15</inkml:trace>
  <inkml:trace contextRef="#ctx0" brushRef="#br1" timeOffset="-71710.73">3958 11759 611 0,'0'0'210'0,"0"0"-77"16,0 0-37-16,0 0 2 15,0 0-42-15,-4-176-12 16,1 170-8-16,0 6-18 15,3 0-3-15,-4 0-12 16,-8 13-3-16,-2 34-13 16,-12 20 13-16,-2 18 4 15,3-2 0-15,11-2-2 16,14-17-2-16,0-14 0 0,0-17 3 16,33-19-1-1,12-11 5-15,6-3-2 16,1-13 1-16,-7-28 0 15,-3-5-1-15,-13-11 1 16,-13-4-2-16,-13-10 0 16,-3-9-1-16,0-11-2 15,-7 3 0-15,-24 16-1 16,-2 17 0-16,-5 36-1 16,-1 19-2-16,-6 16-12 15,-4 62 5-15,-3 22 10 0,14 11-2 16,16-7-1-16,22-10 3 15,0-25 0-15,22-10 0 16,27-22 2-16,15-17 3 16,10-20-1-1,16 0 4-15,3-27 0 16,8-20-4-16,-8-10-1 0,-15 0 4 16,-14 3-4-16,-24 4-1 0,-14 9 3 15,-10 11 1-15,-13 16 2 16,-3 11-1-16,0 3-7 15,0 0-4-15,0 10-13 16,0 31 9-16,0 5 8 16,0 5 0-16,0-7 3 15,7-7-3-15,5-7 2 16,4-6-2-16,-3-1 0 16,6-6 0-16,4-4 1 0,6-10-1 15,13-3 1-15,3 0 2 16,7-23 2-16,3-17-3 15,-6-4 3-15,-11 4-3 16,-16 7 0-16,-8 15-2 16,-10 8 4-16,-4 10-4 15,0 0-1-15,0 0-7 16,5 4-9-16,5 20 6 16,6 6 11-16,3 3 0 15,2-12 2-15,10-9 1 16,-2-5-2-16,13-7 6 15,6 0 2-15,7-33-4 0,-3-11 1 16,-10-3 2-16,-9-3-8 16,-18-7 12-16,-11 3 26 15,-4 6-5-15,0 15-11 16,0 10 4-16,-11 16-14 16,-11 7-12-16,-13 0 0 15,-4 20 1-15,-3 30 0 16,13 14 0-16,20 4-1 15,9 2 0-15,9-10 1 16,46-6-1-16,16-14 1 0,14-12 2 16,13-16 3-1,6-12-6-15,-3 0-43 16,-24 0-55-16,-28-9-80 0,-30-8-109 16,-19-3-362-16</inkml:trace>
  <inkml:trace contextRef="#ctx0" brushRef="#br1" timeOffset="-69620.73">20165 40 628 0,'0'0'120'0,"0"0"-5"0,0 0 26 0,0 0 1 15,0 0-52-15,0 0-45 16,7-37-15-16,187 37-5 16,109 24 8-16,91-2 4 0,77 6-2 15,59-1-6 1,44 6-8-16,27-5-8 16,6-5-9-16,-17-10-2 0,-22-10 3 15,-42-3 10-15,-26 0-9 16,-34 0 0-16,-41 0 5 15,-40 0-2-15,-62 0 5 16,-72 0-6-16,-76 0 3 16,-78 0-3-16,-52 0-5 15,-38 0 0-15,-7 0-6 16,-14 0 2-16,-95 0-9 16,-78 0 8-16,-95 0 2 15,-76 0-18-15,-65 0-4 0,-39-9 7 16,-38-9-2-1,-33 6 1-15,-24-9 7 0,-9 1-10 16,17-4 6-16,30 1 13 16,50 0 1-16,47 6 4 15,34 13-4-15,40 4-1 16,61 0-5-16,74 4 5 16,90 8-2-16,75-1 2 15,48 6-2-15,38 3-4 16,104 11 6-16,107-1 4 15,128-7 7-15,127 0-4 16,112-6 11-16,85-3 2 16,41-8-20-16,8-6 5 15,-41 0 9-15,-63 0-11 16,-75-3-1-16,-102-14-2 16,-104 0 10-16,-100 1 11 15,-101-2-9-15,-74 13 4 0,-52 1-6 16,-31 1-9-16,-7 3-1 15,-109 0-10-15,-114 0 5 16,-146 7 5-16,-138 12 0 16,-98-2 2-16,-77-4-2 15,-42 1 6-15,-15-4-6 16,7 3-12-16,25 8 12 16,26 2 3-16,67 4-3 15,110-7 0-15,160-10 0 16,162-7 3-16,151-3-2 15,102 0-1-15,161 0-2 16,149-23 2-16,171-7 0 0,156 0 6 16,136 6-6-16,77 9-3 15,-4 7 3-15,-88 1 5 16,-138-4-5-16,-155-1-1 16,-136-9 1-16,-113-2 7 15,-103 2-5-15,-84 12 0 16,-64 2 0-16,-36 0-2 15,-78 0-5-15,-122 4 3 16,-155 3-1-16,-164 0-4 16,-137 0 7-16,-106 0 0 15,-61 14 5-15,-6 5-5 16,34 2-5-16,98 9 5 0,136 0 5 16,173-3-5-16,172-11-6 15,135-5 5-15,103-11 1 16,182 0 2-16,174-14 0 15,212-30-1-15,173 4 2 16,130-3-3-16,14 13 0 16,-64 6 4-16,-120 8-4 15,-160-1-3-15,-157 7 3 16,-151 0 6-16,-120 3-3 16,-96 3-2-16,-39 1-1 15,-6 3-10-15,-98 0-15 16,-76 0-67-16,-78 7-48 15,-33 10-59-15,7-1-3 16,47 8-60-16,54 6-413 16</inkml:trace>
  <inkml:trace contextRef="#ctx0" brushRef="#br1" timeOffset="-68012.73">2731 799 913 0,'0'0'122'0,"0"0"34"0,0 0 7 0,0 0-70 15,0 0-32-15,0 0-31 16,15-54-30-16,-15 128-7 16,0 30 7-16,-8 14 12 15,-25-4-3-15,4-9 0 16,-6-9-1-16,2 1-3 15,4-6-1-15,3-17 1 16,3-21-1-16,11-22-3 16,5-21-1-16,7-6 2 15,0-4 8-15,-3 0 6 16,-13-41 33-16,-3-32-25 0,2-29-21 16,5-19-1-16,12-16 2 15,0-18-4 1,0 1 2-1,0 26-1-15,12 34 2 0,-5 40-3 16,-4 35 1 0,-3 15-1-16,4 4-5 15,11 31-6-15,11 53-3 0,19 32 11 16,10 23 3-16,1-5 1 0,1-10 1 16,-2 0-2-16,-3-17 1 15,-3-19-1-15,-8-24 0 16,-11-31 0-16,4-25-1 15,3-8 3-15,20-41 2 16,5-34 2-16,9-21-3 16,-7-18 0-16,-12-15-2 0,-10-11 2 15,-13-1 0-15,-13 20 0 16,-10 33-3-16,-6 42 0 16,0 29 0-16,0 14-2 15,0 3-17-15,0 36-34 16,0 45-45-16,0 29 44 15,-3 15-74-15,0 0-47 16,-3-9-38-16,6-7-32 16,0-19-280-16</inkml:trace>
  <inkml:trace contextRef="#ctx0" brushRef="#br1" timeOffset="-67642.73">3496 1595 99 0,'0'0'334'0,"0"0"-205"0,0 0 23 15,0 0-37-15,29-181-12 16,-29 137-17-16,0 7-28 15,-7 9 3-15,-8 16-20 16,1 8-7-16,-5 4-10 16,-7 14-24-16,-3 39 1 15,-10 24 2-15,7 17-1 16,13-3-1-16,12 3 0 16,7-17 0-16,0-12-1 15,32-19 1-15,17-22 9 16,6-18 2-1,9-6 4-15,0-6 14 16,-1-34 20-16,-11-11-2 16,-18-9-10-16,-20-5-8 15,-14-2-13-15,0 7-6 16,-21 6-11-16,-20 17-6 16,-4 10-2-16,3 15-12 0,9 12-37 15,11 0-34-15,10 0-30 0,12 0-47 16,0 5-13-16,38-1-114 15,26-4-187-15</inkml:trace>
  <inkml:trace contextRef="#ctx0" brushRef="#br1" timeOffset="-67262.73">3922 1235 379 0,'0'0'216'16,"0"0"-69"-16,0 0-16 0,48-208-32 16,-41 171-13-16,0 14-10 15,-7 9 5-15,0 14-14 16,5 0-19-16,-1 0-31 15,2 34-17-15,7 41-17 16,-3 21 17-16,-7 14 10 16,-3 1 2-16,0-9-4 15,0-16-1-15,0-18-3 16,0-17-1-16,0-21-3 16,4-17 4-16,-1-6-1 15,3-7-3-15,-3 0 3 16,-3 0-2-16,3 0 1 15,-3-28-4-15,0-11-12 0,0-6 9 16,0 9-3-16,0 6 4 16,0 12 4-16,0 5-1 15,0 7-4-15,0-1 5 16,0 0-7-16,33-3-5 16,31-10 8-16,23-1-1 15,13-5 1-15,4 6-18 16,-14 3-8-16,-28 7-28 15,-30 10-23-15,-32 0-34 16,0 17-92-16,-71 27 40 16,-42 12-268-16</inkml:trace>
  <inkml:trace contextRef="#ctx0" brushRef="#br1" timeOffset="-66990.73">2641 2283 494 0,'0'0'187'0,"0"0"-47"15,-201 60-23-15,179-53-41 16,15-4-12-16,7-3-14 16,10 0-14-16,77 0-8 15,77-10 44-15,82-37 46 16,64-23-69-16,22-13-20 16,-15-1-21-16,-37 6 2 15,-60 14-5-15,-65 24-1 16,-61 17-4-1,-53 19-3-15,-37 4-41 0,-4 0-112 16,-10 27-57-16,-32 6-111 16</inkml:trace>
  <inkml:trace contextRef="#ctx0" brushRef="#br1" timeOffset="-66534.73">5794 1467 665 0,'0'0'161'0,"0"0"-21"16,45-174-10-16,-45 116-22 16,0 5-33-16,-15 9-33 15,-15 0-10-15,4 14-11 16,0 10-6-16,0 13-6 15,-8 7-9-15,-6 0-2 16,-17 44-5-16,-2 13 1 16,2 13 6-16,17 1 0 15,17-7 0-15,23-10 0 16,0-14-1-16,19-14 0 31,30-12-5-15,10-14 6-16,15 0 1 0,13-37 7 0,-6-6 0 0,-10 6-7 15,-23 3 0-15,-18 13 7 16,-15 9-2 0,-11 8 0-16,-4 4 12 15,0 0-18-15,0 0-7 0,7 16-9 16,-2 22 14-16,5 12 3 0,3 4-1 16,-3-4 6-16,6-3-6 15,1-3-52-15,10-17-93 16,13-14-35-16,17-13-53 15,9-4-326-15</inkml:trace>
  <inkml:trace contextRef="#ctx0" brushRef="#br1" timeOffset="-65871.73">6656 908 638 0,'0'0'164'15,"0"0"-15"-15,0 0-27 16,0 0-26-16,0 0-58 15,0 0-38-15,0 5 7 16,-16 58 10-16,-1 11 7 16,1 0 12-16,1-3-7 15,11-4-2-15,1-6-9 16,0-11-6-16,-1-9-8 16,4-11 1-16,0-18-1 15,0-5-2-15,0-7 4 16,0 0 4-16,0 0 4 0,0-10 12 15,0-36 55-15,4-26-73 16,18-14-1-16,4-22-4 16,0-13 2-1,0-12-3 1,-7-5 0-16,0 6-2 0,-2 20 2 16,2 40-2-1,-3 28 0-15,-2 23-2 16,8 19-3-16,20 2-4 15,10 20 2-15,5 40-5 0,-9 29 7 16,-22 17-2-16,-22 11 1 0,-4 1 1 16,-30-14 1-16,-27-10 4 15,-10-20-4-15,4-14 4 16,6-12 1-16,24-18-1 0,14-13 0 16,19-7-2-1,0-4-7-15,0 1 2 0,38 0 1 16,11-5-12-16,10-2 18 15,8 0 0-15,-6 0 3 16,-2 5-1-16,-11 8 0 16,-10 4-2-16,-5 6-4 15,-10 4 1-15,-8 4 3 16,-8-1-3-16,-7 0-4 16,0-4 6-16,-3 1 1 15,-32-3 2-15,-17-4 3 16,-19-6-1-16,-14-1-3 15,-17-3-2-15,2-7-3 0,15-3-109 16,14 0-66-16,26 0-40 16,45-37-28-16,14-16-210 15</inkml:trace>
  <inkml:trace contextRef="#ctx0" brushRef="#br1" timeOffset="-65449.73">7551 863 488 0,'0'0'133'0,"0"0"2"0,0 0-19 16,171-212-26-1,-140 165-9-15,-1 7 7 0,-15 10-30 16,-8 13 11-16,-7 3-22 16,0 11-16-16,-19 3-29 15,-23 0-2-15,-16 3-12 16,-3 29 11-16,6 13 1 15,13 6 0-15,16 2 0 16,19 8-3-16,7 3 3 16,0-4 0-1,7-2 0-15,31-5 4 0,7-3 0 16,0-2-1-16,-5-5-1 16,-9 3 0-1,-10-8-1-15,-5 2-1 16,-13 4 3-16,-3-7 3 15,0 0-3-15,-19 0 2 16,-24-4 3-16,-18-3-2 16,-13 0 0-16,-4-2-1 0,3-12 0 15,15-2-5-15,18-10-74 16,25-4-94-16,17 0-27 16,14-44 0-16,72-27-88 0</inkml:trace>
  <inkml:trace contextRef="#ctx0" brushRef="#br1" timeOffset="-65038.73">8040 794 385 0,'0'0'166'0,"0"0"-42"15,0 0-19-15,0 0-8 16,0 0-35-16,0 0 6 0,142-163-18 16,-86 139-22-16,8 4 12 15,2-3-11-15,4 2-12 16,-2 2-5-16,-1-8-1 15,-8 3-5-15,-17 3 4 16,-13 2 11-16,-10 2 11 16,-19 7 4-16,0 0 19 15,0 3-20-15,-7-3-35 16,-19 7-2-16,-12 3-6 16,-1 0-3-16,-6 44 11 15,0 26 1-15,-4 20 0 16,8 11 0-16,2 7 4 15,10-10 2-15,3-9 11 0,4-3-7 16,-1-20 1 0,6-5-3-16,-2-12 3 15,3-8-2-15,6-7-5 0,5-4-2 16,1-8-1-16,4-8-1 16,0 4-1-16,0-5-6 15,0 0-112-15,0 1-85 16,0 0-140-16</inkml:trace>
  <inkml:trace contextRef="#ctx0" brushRef="#br1" timeOffset="-64743.73">3870 2400 808 0,'0'0'76'0,"0"0"-41"16,0 0 37-16,0 0-24 15,0 0-33-15,230 41 29 16,106-65 70-16,138-40-57 16,85-13-29-16,34 0-26 15,-18 6 6-15,-49 8-4 16,-67 5 4-16,-72 8-8 15,-87 6-1-15,-100 18 1 16,-80 12 0-16,-63 11-1 16,-35 3-24-1,-22 0-86-15,-27 17-78 0,-87 17-32 0</inkml:trace>
  <inkml:trace contextRef="#ctx0" brushRef="#br1" timeOffset="-64522.73">4842 2615 847 0,'0'0'42'0,"284"0"-7"0,0 0 102 16,88-24-41-16,54-9-47 16,-11-10-30-16,-53-1-14 31,-94 11-5-31,-93 5-141 0,-85 5-190 0</inkml:trace>
  <inkml:trace contextRef="#ctx0" brushRef="#br1" timeOffset="-56133.73">6727 12060 708 0,'0'0'128'0,"0"0"-10"16,0 0-3-16,0 0-38 0,0 0 1 16,0 0-24-16,-38-178-6 15,41 168-8-15,6 7-19 16,-6 3 12-16,-3 0-11 15,0 0-12-15,4 0-10 16,3 3-13-16,5 24 9 16,-2 14 4-16,2 5 2 15,-1 1 5-15,-3 4-5 16,-1-7 2-16,0-7-3 16,-3-11 1-16,8-9-1 15,-5-14-1-15,0-3 5 16,1 0-1-16,15-3 3 15,22-40-6-15,17-22 9 16,21-15 1 0,-1 0-8-16,-18 6-2 15,-12 14 1-15,-16 13 0 0,-17 19-1 16,-10 20-2-16,-6 8 0 0,-3 0 0 16,3 0-11-16,8 32-10 15,1 14 18 1,10 11 0-16,1-4 4 15,6-8 1-15,4-11 2 0,-2-14-1 16,-5-10-1-16,0-7 0 16,0-3 1-16,11 0 4 15,16-19-1-15,10-22 1 16,8-11-4-16,3-3-1 16,-7-6 0-16,1 4-1 0,-16 9 2 15,-14 15-2-15,-21 13 1 16,-5 17-1-16,-12 0-3 15,0 3 2-15,0 0-5 16,4 0-10-16,-1 23 10 16,4 1 6-16,-2-8 0 15,-5-6 0-15,4-6 0 16,-4-4 0-16,0 0 1 16,0 0 2-16,0 0 2 15,0 0 3-15,0-11-1 16,0-8-7-16,0 5 0 15,0 7 0-15,0 7-2 16,-12 0-8-16,-14 0-10 16,-7 21 18-16,-5 26 1 0,1 13 0 15,15 4 0-15,6-2-2 16,16 1 3-16,0-14 2 16,4-12-2-16,22-9-7 15,2-23 4-15,4-5-6 16,5 0 9-16,1-30 6 15,0-16-2-15,-9-1 0 16,-10-7-1-16,-15-6 1 16,-4 3 2-16,0-11-5 15,-16 4 6-15,-10 17-7 16,4 17-1-16,3 17-1 0,1 13-9 16,-1 3 1-1,-7 51 6-15,0 23 3 0,7 4 2 16,13-1 0-16,6-16 0 15,0-10-1-15,29-19-2 16,7-9 2-16,9-17 2 16,7-9 0-16,9 0 8 15,6-20-4-15,4-20-3 16,0-4 0-16,-12-6 1 16,2-4-1-16,-13-6-2 15,-8 6 1-15,-9 13-1 16,-14 18-1-16,-8 16 3 15,-6 7-3-15,-3 0-4 16,0 0-6-16,0 23-6 0,4 15 15 16,-1-2 1-16,1-5 1 15,-4-14 1-15,3-10-2 16,2-4 0-16,-5 1 0 16,4-4 2-16,-4 0 4 15,0 0-4-15,0 0 3 16,0 0 1-16,0 0 2 15,0 0-5-15,-4-4-3 16,-11 4 0-16,-8 0-14 16,-15 0-16-16,-5 36 30 15,2 12 0-15,6 6 0 16,25-4-1-16,10-6 0 16,0-7-2-16,19-14-5 15,20-12 8-15,12-11 0 0,7 0 4 16,13-32 3-1,0-17-1-15,-3-9-3 16,-16-5 6-16,-7-11-7 16,-12-11 15-16,-7-8 4 15,-11-14-12-15,-8 3 7 0,-7 6-5 16,0 18-7-16,0 36-3 16,0 20 1-16,0 21 2 15,0 3 2-15,-7 3-6 16,-5 58-22-16,-2 29 22 15,-5 28 0-15,4 3 4 0,4 0-3 16,-1-11 0-16,9-12 0 16,3-21 0-16,0-24 0 15,0-23 0-15,12-12-1 16,24-15 2-16,12-3 1 16,13-10 5-16,-2-34-1 15,1-9-2-15,-15-5 2 16,-8-5-6-16,-15-1-1 15,-6 1 6-15,-13 12-6 16,-3 14-2-16,0 17 2 16,0 17 0-16,0 3-7 15,0 0-1-15,-19 26-2 16,0 25 6-16,-7 13 3 16,12-4 1-16,14-3 2 0,0-3 0 15,0-10 1-15,0-15-2 16,30-5-1-1,11-14-37-15,15-10-89 0,11 0-173 16,8 0-280-16</inkml:trace>
  <inkml:trace contextRef="#ctx0" brushRef="#br1" timeOffset="-55009.73">10420 12067 61 0,'0'0'835'0,"0"0"-758"0,0 0-33 16,0 0 11-16,0 0 31 15,0 0-46-15,175-107 0 16,-92 40 19-16,-2-11-24 15,2-19-10-15,-8-14-11 16,-16-13-8-16,-18 3 9 16,-18 10-4-16,-20 24-7 15,-3 26 22-15,0 27-3 16,-7 18-6-16,-12 16-9 16,-14 0-5-16,-8 34-3 0,-11 43 6 15,-5 25-3-15,8 18-2 16,9 11 1-16,6 3 4 15,8-11-3 1,7-7 2-16,5-13-4 0,14-15 3 16,0-22-3-16,3-18 0 15,53-25-2-15,22-23 4 16,27 0 3-16,18-47 1 16,0-20-7-16,-11-14 6 15,-22-2 3-15,-20-8-2 16,-13-3 3-16,-24 10 4 15,-18 17-8-15,-15 20 2 0,0 23 0 16,0 11-5 0,0 10 5-16,0 3-8 0,-7 0-11 15,-15 47 4-15,-9 16 7 16,8 11 4-16,20-4-2 16,3-13-1-16,0-6 2 15,12-14-3-15,21-11 0 16,12-12 0-16,10-14 3 15,9 0-1-15,14-16 1 16,-4-25 1-16,-10 0 0 16,-12-2-1-16,-17-1 0 15,-13-2 1-15,-4-5 0 16,-10-3-4-16,-4 8 10 0,-4 9-10 16,0 13 2-16,0 11-3 15,0 13 2-15,0 0-2 16,0 0 0-16,0 0 0 15,0 0-14-15,-4 39 5 16,-15 19 10-16,-7 2 6 16,7 6-6-16,4-15-1 15,15-6 0-15,0-8 1 16,0-7 0-16,3-13 0 16,20-4 1-16,11-9-1 15,11-4 0-15,11 0 5 16,11-14 0-16,4-20-1 15,-3-10-2-15,-13-6 3 16,-10-3-3-16,-9-1 1 16,-10-3 1-16,-10 0 6 15,-13 3-6-15,-3 4-3 0,0 9 4 16,0 15-4 0,0 11-1-16,0 15 0 0,0 0-3 15,-3 0 0-15,-13 22-17 16,-1 20 20-16,-2 8 0 15,3 2 1-15,16-12-1 16,0 0 4-16,0 3-6 16,13 1 2-16,9-4 0 15,1 1 4 1,-1-4-3-16,-1-3-1 16,-2-4-1-16,-4-7 1 0,-4 1 0 15,-8-4 0-15,-3 1 0 0,0-5-1 16,0 1-2-16,-43-1-4 15,-18-2-39-15,-16-7-55 16,-1-7-127-16,-5 0-118 16</inkml:trace>
  <inkml:trace contextRef="#ctx0" brushRef="#br1" timeOffset="-54657.73">11730 11033 732 0,'0'0'160'15,"0"0"-80"-15,0 0-13 16,0 0-28-16,0 0-31 16,0 0-7-16,-31 77 27 15,31-30-9-15,0-6-11 16,0-15 1-16,19-9-4 15,7-10 9-15,9-7 21 16,-3 0 26-16,-6-3-8 16,4-28-3-16,-11 1 17 15,-7-4-41-15,-9 1-16 16,-3 7-1-16,0 1-9 0,-22 5 0 16,-23 13-14-16,-4 7-57 15,4 0-120-15,20 18-124 16</inkml:trace>
  <inkml:trace contextRef="#ctx0" brushRef="#br1" timeOffset="-53645.73">13244 11657 717 0,'0'0'152'16,"0"0"-15"-16,0 0-59 0,0 0 23 15,0 0-22-15,87-178-18 16,-80 163-8-16,-4 4 9 15,-3 7-24-15,0 4-11 16,0 0-12-16,0 0-15 16,-7 23-20-16,-31 22 20 15,-7 15 1-15,6 7 3 16,11-7-3-16,17-5-1 16,11-8 2-16,0-15-2 15,16-14 0-15,24-8-3 16,8-10-1-16,9 0 4 15,-1-14 2-15,-4-26 1 0,-7-13 2 16,-12-9-1 0,-11-11-4-16,-6-4 3 0,-13-10 0 15,-3 6-3-15,0 10 3 16,-14 14 0-16,-20 23-3 16,-3 21-2-16,-4 13 0 15,-1 0-7-15,-3 41 6 16,5 26-2-16,-1 16 5 15,15 7 1-15,3-1 1 16,11-6-2-16,12-6 1 16,0-16-1-16,9-14 0 15,43-20 1-15,15-14 2 16,15-13-1-16,15 0 6 0,0-16 0 16,-4-24-5-16,-15 3-2 15,-14-4 9-15,-16-3 3 16,-10 7-3-16,-15-3 2 15,-6 17-1-15,-5 9-4 16,-12 7 0-16,0 4-6 16,0 3-1-16,0 0 0 15,0 0-17-15,4 31 11 16,6 12 6-16,-1-3 0 16,1-3 2-16,9-4-1 15,4-8 1-15,-1-8 0 16,8-8-2-16,3-9 4 0,5 0-2 15,7 0 3-15,0-7 0 16,-6-16-2-16,3-10-2 16,-4-1 0-16,-5 6 3 15,2 5-3-15,-18 7 0 16,-2 9-1-16,-4 7-2 16,4 0 1-16,4 0-5 15,4 7 4-15,3 20-2 16,0 10 0-16,3 0 3 15,-3 0-25-15,9-4-87 16,-2-10-108-16,12-6-170 16</inkml:trace>
  <inkml:trace contextRef="#ctx0" brushRef="#br1" timeOffset="-53075.73">15236 11648 865 0,'0'0'120'16,"0"0"0"-16,0 0-19 16,0 0-20-16,0 0-37 15,0 0-9-15,71-37 7 16,-55 37-15-16,-2 0-9 15,12 9-12-15,12 25 2 0,7 6 1 16,7 14 4-16,3-4-9 16,6 1 11-16,-6-4 6 15,-7-7-6-15,-6-10-8 16,-13-6 0-16,-10-7 0 16,-12-10-6-16,-3-4 2 15,-4-3-3-15,0 0 4 16,0 0 5-16,0 0-2 15,-11-13 3-15,-4-14-9 16,4-4 2-16,11 1-1 16,0-11-1-16,33-8-1 15,31-15 0-15,18-4 1 16,-3 11-1 0,-13 10 0-16,-12 17 0 0,-21 13-1 0,-11 17-1 15,-3 0 1-15,-5 0-4 16,2 31-2-16,-1 6 1 15,-4 9 6-15,-1 1-3 16,-5-3 2-16,-1 3 1 16,-1-4 1-16,0-2-1 15,4-11 1-15,2-3-1 16,-2-14-19-16,-4-6-84 16,-3-7-73-16,0 0-61 15,4-7-57-15</inkml:trace>
  <inkml:trace contextRef="#ctx0" brushRef="#br1" timeOffset="-52792.73">16347 11285 258 0,'0'0'308'0,"0"0"-172"0,0 0-25 16,0 0 3-16,0 0-48 15,0 0-24-15,-123-57-13 16,120 90-9-16,3-3-7 15,0 1 4-15,29-8 6 16,20-10 23-16,8-13 15 16,-2 0-3-16,-10 0-12 15,-12-6-19-15,-14-14-6 0,-15-4-7 16,-4-2-14 0,-4 2-17-16,-37 7-131 0,-11 17-55 15,7 0-122-15</inkml:trace>
  <inkml:trace contextRef="#ctx0" brushRef="#br1" timeOffset="-51669.73">16912 11741 646 0,'0'0'251'0,"0"0"-141"15,0 0-10-15,0 0 10 0,0 0-48 16,0 0-39 0,-33-174-2-16,-12 174 5 0,0 0-10 15,-4 20-6-15,4 13 0 16,7-2-6-16,12 3-4 16,12-4 1-16,14-4 3 15,0-5-3-15,0-9-1 16,18-1 1-16,20-4 1 15,3-7 1-15,-1 0 10 16,-5 0-13-16,-9 0 10 16,-16 0 2-16,-5 0 21 15,-5 0-10-15,0 0-5 16,0 0-18-16,0 36-3 0,0 22 3 16,0 19 21-16,-8 14-1 15,-6 13 0-15,-5 10 8 16,0 3 3-16,8 8-19 15,3 3-4-15,8-1 5 16,0 7-1-16,8-10-3 16,15-13-8-16,-9-23 2 15,-7-28-3-15,-2-27 2 16,-5-26-1-16,0-7 4 16,-9 0-2-16,-36-23 2 15,-14-14 2-15,-8-14-1 16,-8 1-6-16,8-14-10 15,-4-7-9-15,19-6-18 16,26-13 17-16,26-11-1 0,26-10-3 16,67-16 7-1,30-20 6-15,23-5 10 16,8 8-1-16,-18 9 2 0,-23 17 0 16,-23 5 1-16,-28 5 1 15,-20-2 3-15,-20 6 3 16,-18 16 0-16,-4 17 3 15,0 28-1-15,0 23-6 16,-14 20-3-16,-12 0-1 16,-12 43-4-16,-11 41 4 15,-6 27 0-15,10 3 3 16,14 0 2-16,17 1-4 16,10-11 0-16,4-11 2 0,0-12-1 15,0-20-2-15,0-24-1 16,0-21 1-16,4-13 0 15,3-3-1-15,12 0 1 16,10-10 11-16,16-30-3 16,7-17-2-16,0 0-4 15,-3 0 0-15,-11 13-1 16,-9 14-1-16,-10 13 1 16,-8 14-1-16,-6 3 0 15,2 0-4-15,8 0-4 16,-1 13 5-16,5 14 1 15,0-6 2-15,4-5 0 0,3-9 2 16,6-7-2 0,13 0 3-16,4-5 1 0,-1-31 1 15,-6-11-1-15,-6-10-2 16,-10-10 4-16,-7-10 4 16,-3-11 2-16,-13-5-6 15,1-3 4-15,-4 12-6 16,0 19 1-16,0 35-2 15,0 13 0-15,-7 17-1 16,-5 0-2-16,-14 23-9 16,-11 45 6-16,-11 25 3 15,3 22 2-15,7 1-1 16,15-4-1-16,10-11-2 0,13-21-14 16,0-13-52-16,0-19-39 15,26-15-92-15,6-20-74 16,-2-13-29-16,-8 0-258 15</inkml:trace>
  <inkml:trace contextRef="#ctx0" brushRef="#br1" timeOffset="-51510.73">17625 11728 615 0,'0'0'152'0,"0"0"40"15,0 0-35-15,0 0-88 16,0 0-68-16,0 0-1 0,238 0 0 15,-118 31 0-15,-13-1-162 16,-10-4-180-16</inkml:trace>
  <inkml:trace contextRef="#ctx0" brushRef="#br1" timeOffset="-50903.73">18554 11940 826 0,'0'0'151'0,"0"0"-12"0,0 0-9 15,0 0-28-15,0 0-55 16,0 0-27-16,48-118 4 16,-15 85 1-16,0-4 3 0,-7 0-9 15,-3 0-3-15,-11 0-8 16,-5 10-1-16,-4 3 0 15,-3 11 3-15,0 10-5 16,0-2-5-16,0 5-4 16,0 0-6-16,0 25-1 15,0 22 11-15,0 9 2 16,0 2 0-16,0-1-1 16,4-3 1-16,4 0-2 15,-1-8 0-15,-7-5 2 16,0-4-2-16,0-7 0 15,0-7 0-15,0-6 0 0,0-10 0 16,0-3-1 0,0-4 0-16,0 0 1 0,0 0 5 15,0-4 3-15,0-36-4 16,19-18-2-16,23-5-1 16,10-4-1-16,0 0 0 15,-1 12 1-15,-9 15 2 16,-20 17-3-16,-11 12 0 15,-8 8-3-15,3 3 1 16,4 0-8-16,0 0 3 16,6 24 6-16,-9 10-1 15,1 6 1-15,-8 3 1 16,0 1 2-16,0 0-2 16,0-7 0-16,0-4-2 15,0-9 2-15,0-11-60 16,0-6-38-16,0-7-34 15,0 0-68-15,4-12-57 0,11-30-271 16</inkml:trace>
  <inkml:trace contextRef="#ctx0" brushRef="#br1" timeOffset="-50586.73">19194 11503 535 0,'0'0'128'16,"0"0"-13"-16,0 0-10 15,-93-182-21-15,79 166-25 16,5 9 13-16,6 4-1 0,-1 3-23 15,1 0-27-15,-7 3-20 16,-3 27 3-16,-2 7 0 16,8-1 3-16,7-4-7 15,0-12 1-15,19-4 1 16,26-13 10-16,7-3 29 16,-4 0 17-16,-3 0-24 15,-15-17-11-15,-15-5-10 16,-15-6-2-16,0 2-11 15,0 3-2-15,-26 17-58 16,0 6-49-16,7 0-44 16,11 32-48-16,8 21-53 15,0 5-253-15</inkml:trace>
  <inkml:trace contextRef="#ctx0" brushRef="#br1" timeOffset="-49892.73">19604 11926 268 0,'0'0'552'0,"0"0"-419"0,0 0-4 16,0 0-5-16,0 0-36 16,0 0-29-16,-81-164-15 15,65 150-2-15,6 7-13 16,-2 7-15-16,2 0-12 15,-23 0-2-15,-9 33 0 0,-3 15 0 16,4 2 3-16,15 1-3 16,15-11 1-16,8-8-1 15,3-2 0-15,0-8 0 16,0-9-1-16,22-10 0 16,11-3 1-16,0 0 29 15,16-23 29-15,-8-17-20 16,4-11-11-16,-3-12-6 15,-9-15-4-15,-1-12 1 16,0-14-10-16,-10-7-3 16,-5-3 0-16,-1 7-1 15,-13 19-2-15,1 28-1 0,-4 23-1 16,0 27 1-16,0 5-1 16,0 5-3-1,0 12-5-15,-30 44 1 0,-11 35 5 16,-4 18 4-16,15 10-2 15,11-8 0-15,19-6 2 16,0-19-2-16,16-15-2 16,29-14 1-16,3-16 2 15,8-18-3-15,4-12 4 16,3-11 0-16,1 0 1 16,-9-34 2-16,-6-3-1 15,-15-10-1-15,-11-3 2 16,-13-4-1-16,-6-4 2 15,-4 18 6-15,0 13-4 16,0 17 0-16,0 10-1 0,0 0-7 16,-11 3-10-16,-22 31 10 15,-8 13 3-15,-4 11-1 16,19 2 6-16,10 0-5 16,16 1-3-16,0-6-2 15,16 1 0-15,39-7-13 16,20-12-50-16,15-13-41 15,3-14-137-15,-3-10-82 16,-12 0-12-16,-14-27-93 16</inkml:trace>
  <inkml:trace contextRef="#ctx0" brushRef="#br1" timeOffset="-49765.73">20568 12044 251 0,'0'0'324'0,"0"0"-107"16,0 0-2-16,0 0-65 16,0 0-25-16,0 0-31 15,0 0-56-15,-8-61-35 16,-32 61-3-16,-5 24-11 15,-4 9-183-15,8 1-263 16</inkml:trace>
  <inkml:trace contextRef="#ctx0" brushRef="#br2" timeOffset="102121.54">761 13490 41 0,'0'0'980'0,"0"0"-832"0,0 0-58 15,0 0 29-15,0 0-59 16,0 0-39-16,191-153 22 16,119 48-5-16,62-13 6 15,21 5-20-15,-44 11-15 16,-88 36-6-16,-89 28 1 15,-82 22-4-15,-68 16-2 0,-22 0-20 16,-45 37-132 0,-67 20-104-16,-47 13-389 0</inkml:trace>
  <inkml:trace contextRef="#ctx0" brushRef="#br2" timeOffset="102427.54">1611 13249 736 0,'0'0'202'16,"0"0"-69"-16,0 0-5 16,0 0 3-16,0 0-54 15,0 0-29-15,61 74 29 16,-35 10-19-16,-19 30-21 16,-7 28-7-16,-19 14-19 15,-37 16-1-15,-6-11-4 16,1-17-2-16,13-26-4 15,15-34-35-15,14-31-43 0,12-28-84 16,7-25-55-16,0-11 33 16,62-86-8-16,35-44-268 15</inkml:trace>
  <inkml:trace contextRef="#ctx0" brushRef="#br2" timeOffset="103245.54">2014 13460 294 0,'0'0'371'0,"0"0"-226"0,0 0-5 0,0-170-26 15,0 159-1-15,0 1 10 16,0 10-31-16,0 0-43 16,0 3-32-16,9 48-14 15,12 33 17-15,7 26 48 0,-18 21-28 16,-3 14-20-16,-7 16 3 16,0 7-9-1,0-14-3-15,0-30-6 16,0-47-1-16,0-36-3 31,0-31 0-31,0-10-1 16,0 0 1-16,19-30-1 0,19-44 3 15,10-30 5-15,15-17-8 16,-3 17 0-16,-15 23 0 16,-15 40-2-16,-11 19 2 15,-16 18 0-15,-3 4-5 0,4 0-1 0,3 58-4 16,-7 15 10-16,3 22 0 15,-3-2 0-15,5-19 1 16,9-20-1-16,5-18 1 16,4-12-1-16,3-10 1 15,3-14-2-15,13 0 2 16,18-17-1-16,9-43 5 16,11-18-2-16,-13 1-2 15,-15 10 1-15,-22 23 2 0,-15 21-3 16,-11 13 2-1,-4 10-1-15,0 0-2 0,0 0-1 16,0 0-4-16,0 0 1 16,0 10-4-16,0 27 7 15,0 7 1-15,7-1 0 16,8-3 4-16,-1-10-4 16,5-16 0-16,4-4 0 15,6-10 1-15,13-10 0 0,16-43 6 16,10-21-3-16,3 0-3 15,-14-14 1 1,-8 10-1-16,-20 12 1 0,-7 2 2 16,-18 14-3-16,-4 13 2 15,0 7-3-15,0 9 3 16,-19 15-3-16,0 3-2 16,-7 3-4-16,-7 9-3 15,-2 28 8-15,6 0 1 16,19 7-6-1,10 3 5-15,0-3 0 16,0 9 0-16,22-2 1 0,1 2-1 0,3 1 1 16,-4-3 0-1,1-5 0-15,-6-2 0 16,2-4 5-16,-12-6-5 0,-7 2-1 16,0-4 1-16,0 0 0 15,-14-4 0 1,-21-4 0-16,-1-9-12 15,-9-9-20 1,-3-1-66-16,-1-5-82 0,1 0-156 0,3-37-203 16</inkml:trace>
  <inkml:trace contextRef="#ctx0" brushRef="#br2" timeOffset="103581.54">2895 13383 671 0,'0'0'168'0,"0"0"-125"16,0 0 28-16,0 0-18 15,0 0-44-15,0 0-4 16,38 88 20-16,6-48-2 16,13-24-4-16,-12-12 17 15,-12-4 19-15,-4-14 46 16,-10-29-14-16,-9-11-35 0,-10 4 3 15,0 6-28 1,-6 11-14-16,-27 6-13 0,-9 10-2 16,1 10-17-16,8 7-20 15,7 0-63-15,22 0-68 16,4 18-28-16,37 8-158 16</inkml:trace>
  <inkml:trace contextRef="#ctx0" brushRef="#br2" timeOffset="105068.54">4276 13608 897 0,'0'0'224'15,"0"0"-104"-15,0 0-11 16,0 0-14-16,0 0-40 15,0 0-32-15,-38-87-12 16,38 115-11-16,23 31 2 0,6 25 11 16,1 17 3-1,1-1-8-15,-9-2-2 0,4 0-6 16,-3-18 1 0,-1-20 0-16,-4-23 1 0,-6-27-2 15,-5-10 0-15,8 0 0 16,4-50 4-16,11-30 8 15,6-30-6-15,-1-9 3 16,-9 19-8-16,-7 19 3 16,-6 29-2-1,-9 27 4-15,-4 18-3 0,0 7 3 16,0 0-6-16,0 0-6 16,15 26-9-16,11 32 10 15,7 16 2 1,9-7 6-1,-1-7-5-15,-8-24 2 16,-2-4 0-16,-13-23 0 0,-6-5 4 0,-2-4-4 16,6-7 4-16,3-43 3 15,3-24 0-15,-8-10 1 0,-5 0-6 16,-9 0 3 0,0 17-2-16,0 16-2 0,0 20 2 15,0 16 1 1,-12 4-1-16,5 4 1 15,-5 7-4-15,5 0-1 0,3 0-3 16,-11 0-6-16,-4 12-4 16,-2 37 14-16,-2 16 3 15,8-6-3-15,11 9-4 16,4-11 3-16,0-10-5 16,14-14 1-1,24-6-6-15,11-20 5 16,18-7 6-1,18-7 2-15,12-40 0 16,-4-3-1-16,-18 3 3 16,-22-1-2-16,-23 8 2 0,-20 10 3 15,-6-10-2 1,-4 13 1-16,0 10 2 16,0 7-5-16,0 10 5 0,-4 0-2 0,-3 0-6 15,-3 7-6-15,-6 36 1 16,1 22 5-1,4 18 0-15,11-2 1 16,0 16-1-16,19-6 0 16,18-15-1-16,8-14 1 15,0-33-3-15,3-18 1 16,4-11 2-16,12-30 1 0,14-44 5 16,3-23-3-16,-1-14-1 15,-13-14 3 1,-15-16-2-16,-12-13 2 15,-12-1-5-15,-18 21 0 0,-10 37 2 16,0 36-1-16,0 38 2 0,-15 23-3 16,-15 0-4-16,-3 40-3 15,-8 55 4-15,-1 32 3 16,25 21-2-16,17-1 2 0,0-9 0 16,10-8 0-16,28-19 1 15,-1-13 2-15,1-34-6 16,2-34-3-16,8-30-3 15,23-11 6-15,19-58 3 16,10-29 8-16,1-20-6 0,-15-2 0 16,-22 0-1-1,-24-16 1-15,-12 2 1 16,-18-1 3-16,-10 29-5 16,0 25-1-16,-19 37 0 15,-17 24 7-15,-2 20-7 16,-4 4-1-16,-6 63-4 0,-4 44 1 15,0 33 0-15,7 20 4 16,19-6 0-16,23-17 1 16,3-34-1-16,7-26 0 15,31-37-2-15,1-21-7 0,19-23-11 16,4-13-9-16,-5-41-68 16,-17-6-112-16,-32-1-93 15,-8 1-273-15</inkml:trace>
  <inkml:trace contextRef="#ctx0" brushRef="#br2" timeOffset="105427.54">5484 13114 572 0,'0'0'173'0,"0"0"-61"15,0 0-69-15,0 0-35 16,0 0 32-16,0 0 22 15,101 71-22-15,-63-50-16 16,-16-8-1-16,-8-10-7 16,-14-3 6-16,4 0 31 15,4 0 33-15,3-20 2 16,4-21-42-16,4-6-30 16,-5-3 11-16,-5 10-13 15,-9 10-6-15,0 9-8 16,-23 19-1-16,-37 2-34 15,1 0-45-15,7 33-42 0,21 13-43 16,24 9-48-16,7-5-255 16</inkml:trace>
  <inkml:trace contextRef="#ctx0" brushRef="#br2" timeOffset="106085.54">8496 14021 723 0,'0'0'260'16,"0"0"-124"-16,0 0-48 15,-151-181 37-15,130 137-65 16,2 4-21-16,11 3-20 16,1 10-5-16,7 10 9 15,0 11 6-15,0 3 1 16,0 3-8-16,0 0-19 15,0 0-3-15,0 0-6 16,0 40-7-16,0 27 13 0,0 23 2 16,-4 20 0-16,4-11 2 15,0-9 0 1,0-26-4-16,30-17 1 16,8-30-1-16,-5-17 1 15,1 0 1-15,-1-14 1 0,0-33 2 16,2-20-1-1,-6-10 1 1,-7 3-4-16,-6 10 3 16,-6 24-3-16,-6 13 2 15,-4 24-1-15,0 3 4 0,0 0-6 0,0 0-6 16,0 0-6-16,12 37-2 16,14 10 14-16,7-1 3 15,12-9-3-15,10-19 0 0,2-18 2 16,2 0 2-1,-7-21 2-15,-10-22-6 16,-10-8 9 0,-9-3-8-16,-18 4 4 0,-5 0-2 15,0 9-1-15,-22 8-2 0,-13 20-3 16,6 13-18-16,6 0-68 16,13 6-109-16,10 34 43 15,0 8-39-15,14-5-49 16,24-6-217-1</inkml:trace>
  <inkml:trace contextRef="#ctx0" brushRef="#br2" timeOffset="107070.54">9145 13930 172 0,'0'0'389'0,"0"0"-189"0,0 0-40 15,0 0-25-15,0 0-14 16,0 0-5-16,48-181-35 16,-48 175-16-16,-9 6-14 15,-17 0-30-15,-3 0-14 16,-4 33 2-16,-2 24-9 15,13 17-3-15,22 0 3 16,0 0 0-16,19-14 0 16,29-16-5-16,10-24 5 15,0-20 0-15,-2 0 2 0,1-24 4 16,-9-22-1 0,-15-15 0-16,-7-3 0 15,-14-3 0-15,-12 0 0 16,0 6-2-1,0 15 4-15,-15 15 0 0,-18 11 0 16,-12 12 0-16,-7 8-7 16,-9 0-3-16,3 32 2 15,4 18 0 1,11 10 1 0,17 11 0-16,10 5-3 0,13-1 2 15,3-4 1-15,0-14-2 16,13-24-6-16,26-22-14 0,6-11 15 15,10-41 7-15,6-23 3 16,4-10 5-16,-4-6-5 16,-2 6-1-16,-11 17 1 15,-13 13-3 1,-9 17 0-16,-11 17 0 16,-1 7 0-16,9 3-1 0,3 0-4 0,8 10 4 15,-1 27 1-15,-3 0 2 16,-5 3-2-16,-2-3 0 0,3-14 2 15,-4-10-1 1,10-5 0-16,4-8 2 16,16-4 3-1,8-36-1-15,3-20 0 0,-3-5-3 16,-11-5 4-16,-16-4-4 16,-14-6 3-16,-12 3 9 0,-7-7 17 15,0 10-12-15,-23 17-1 16,-13 19-7-16,6 19 3 15,4 12-3-15,14 7-2 16,2 0-8-16,-6 24-1 0,-6 46-2 16,-4 27 2-16,7 14 3 15,8 3-1 1,3-6-1-16,8-4-1 16,-4-10 1-16,1-13-1 15,3-35 3-15,0-12-3 0,0-27 1 16,0-4-3-16,0-3-1 15,0 0 1-15,41-47 2 16,22-17 3-16,16-13 0 16,-1-11-3-16,-7 25 0 15,-16 19 0-15,-16 14-5 16,-10 23 0-16,-7 7 1 16,-2 0-4-16,-1 0 3 15,-6 31-6-15,-4-1 11 16,-9 7-5-16,0-7 5 15,0 0-1-15,0-10 1 0,0-3 2 16,0-10-2-16,0-4 0 16,7-3 0-1,7 4-1-15,24-4 0 0,33 0-70 16,22-25-84-16,20-15-210 16,13-3-559-16</inkml:trace>
  <inkml:trace contextRef="#ctx0" brushRef="#br2" timeOffset="110861.54">11685 13678 187 0,'0'0'230'0,"0"0"-93"15,0 0 5-15,-86-225-16 16,86 142-7-16,0-1-22 0,3 13-15 16,16 24-19-1,-12 23 9-15,-2 22 12 0,-5 2-33 16,0 0-44-16,0 47-7 16,0 45 0-16,-31 40 17 15,-17 19 3-15,-8 21-5 31,4 29-6-31,4 10-1 0,13 11-1 16,18-27 2-16,17-41-7 0,0-38-1 16,22-50-1-1,8-33-1-15,-8-13-1 16,-11-20-1-16,11 0 1 16,13-60 2-16,17-37 10 15,7-38-6 1,-2-39-4-16,-21-11-1 15,-17-3-5-15,-15 16-4 0,-4 39-13 16,-11 42 9-16,-37 41 3 0,-28 29 5 16,-9 18-18-1,-12 3-21-15,0 0 10 16,14 24 21 0,31-9 2-16,26-3 8 15,26-12-11 1,0 0-3-16,29 0-5 0,51 0 8 0,39-18 15 15,23-22 4-15,7-6-1 0,-19 3-1 16,-33 5 1-16,-37 11-2 0,-27 10 19 16,-21 7 17-1,-8 3 5-15,-4 4-26 0,0 0-2 16,0 3-3-16,0 0-11 16,0 0 0-16,0 0-14 15,-9 23 7-15,-5 21 7 16,-5 3 2-16,9-7-2 0,10-5 0 15,0-20 1-15,0-4-1 16,0-7 0-16,0-4-3 16,29 0 3-16,16-4 8 15,11-26-3-15,-1-11-2 16,-10 2-1-16,-10-6 1 16,-13 6 0-16,-15-3 1 15,-7 2 7-15,0 10 9 16,0 7-1-16,-26 9-8 15,-12 14-11-15,-2 0-5 0,-10 0 4 16,2 17 1 0,11 20-1-16,11 6-6 0,14-3 6 15,9 11 0-15,3 0-1 16,0 2 1-16,15-13-2 16,15-6-1-1,11-17 1-15,8-10-5 0,6-7 8 16,16-22 4-16,4-17 0 15,2-21-2-15,0 6 1 16,-15 7-1-16,-17 16 1 16,-19 11-1-16,-7 20-3 15,-4 0 1-15,8 0-2 16,6 17 0-16,1 17 2 16,-1 6 0-16,-6 4 0 0,-4-4 0 15,0 0 0-15,-9-6 0 16,6-10-78-16,-2-8-129 15,13-16-112-15</inkml:trace>
  <inkml:trace contextRef="#ctx0" brushRef="#br2" timeOffset="111674.54">13648 13152 688 0,'0'0'185'16,"0"0"-66"-16,0 0-4 0,0 0-23 15,0 0 21-15,0 0-26 16,0-77-25-16,0 77-22 16,-4 0-25-16,-15 39-11 15,-15 29-4-15,-10 16 20 16,-9 17-7-16,8-3-9 16,12-14 1-16,10-15-2 15,16-24-3-15,7-24 0 16,0-13 0-16,0-8-1 15,0 0 1-15,0 0 8 16,11-44 5-16,20-19-7 16,2-28-4-16,0-6-2 15,-2-19 2-15,-5-10-2 16,0-9-3 0,0 2 0-16,-4 17-7 0,-3 36 2 15,-12 31 7-15,0 31 1 16,-4 15-1-1,3 3-5-15,7 3-10 0,3 34-4 0,10 21 18 16,-7 2-2-16,-12 0 2 16,-7 4-2-1,0 0 0-15,0 3 0 0,-16 4-1 16,-23 6 0-16,-6-10-3 16,7-13-12-16,12-11-14 15,15-22 7 1,11-9 4-16,0-8 9 15,26-1 10-15,23-3 4 0,6 0 1 16,-3 0 0-16,5 4 0 16,-9 6-1-16,-4 6 0 15,-6 12-1-15,-9-1 0 16,-3 3 0-16,-10-4 0 0,-9 2-1 16,-7-4-1-16,0-8 1 15,-7 4-6-15,-35-2 8 16,-3-6 10-16,5-3-3 15,9-9-4-15,17 0 4 16,8 0-6-16,6-19-1 16,0-24-4-16,20-22 0 15,37-15 4-15,14 0 2 16,0 9-2-16,-19 24-1 16,-10 17 1-16,-16 17 3 0,3 13-3 15,4 0-5 1,-2 36 5-16,-5 22-1 15,-12 5 3-15,-2 1 6 16,-8-10-2-16,-1-8 5 0,4-9-6 16,2-13-2-16,-6-4 0 15,1-13-2-15,-4-7-1 16,0 0-59-16,0-7-101 16,0-52-136-16,0-25-342 15</inkml:trace>
  <inkml:trace contextRef="#ctx0" brushRef="#br2" timeOffset="111858.54">14381 12930 486 0,'0'0'144'0,"0"0"-43"0,0 0-54 15,0 0-34-15,0 0-12 16,0 0 1-16,0 57-2 16,6-24-9-16,16 7-118 15,-5 1-112-15,9 0-148 16</inkml:trace>
  <inkml:trace contextRef="#ctx0" brushRef="#br2" timeOffset="113216.54">14629 13326 360 0,'0'0'223'0,"0"0"-46"0,0 0-21 0,0 0-41 16,0 0-23-16,0 0-13 15,0 0-9-15,0 0-29 16,0 7-28-16,0 16-11 15,3 11 1-15,1 9 27 16,6-2-12-16,2-1-7 16,-5-5-3-16,5-14-5 15,-5-3 0-15,-3-8-2 16,4-8 0-16,-1-2-1 16,12 0 3-16,11-2-1 15,3-26 18-15,8-1-12 16,-11-1-1-16,-1 0 1 15,-6 9-4-15,-11 8 0 16,-2 10-4-16,-7 3 0 16,3 0-4-16,1 0-2 0,3 0 1 15,2 3 2-15,-2 24-1 16,3-4 4-16,-3-3 5 16,6-3-4-16,-1-10-2 15,-1-7 4-15,5 0-2 16,3 0 0-16,11 0 4 15,9-37 2-15,-4 0-3 16,-5 3-2 0,-4-2-1-16,-6 6 3 15,-4 9-2-15,-4 1-2 16,-8 13 0-16,-7 7-1 16,0 0-1-16,0 0-2 0,0 0-5 15,0 0 2-15,0 0-4 0,0 18 11 16,0-6 3-16,0 2-2 15,0-1-1-15,-3 1-5 16,-20 9 5-16,-3 8 1 16,4 6-1-1,6-4-3-15,9 8 3 0,7-8 1 16,0-3-1-16,0-10-4 16,4-10-4-16,11-10-1 15,6 0 0-15,-5 0 9 16,-1-19 10-16,-4-10 0 15,-8 8 7-15,-3-3 2 16,0 10-8-16,0-3 0 0,0 10 6 16,0 7 3-1,0 0-5-15,0 0-10 0,0 0-5 16,0 0-8-16,0 0-10 16,0 32 18-16,0-2-1 15,9-1 2-15,1-4-1 16,2-6 6-16,-1-8-6 15,1-8 0-15,-9 0 0 16,8-3 1-16,4 0 3 16,8-6 5-16,3-24-3 15,10-8-2-15,-1 1-4 16,-6 3 0-16,1 7 2 0,-11 4 0 16,-4 9-2-16,-4 7 0 15,-5 4-1-15,3 3-1 16,1 0-6-16,-1 7-1 15,5 20-2-15,-7 0 11 16,2 3 0-16,-6-13 0 16,4 4 0-16,2-15 2 15,-6-3-1-15,1-3-2 16,-1 0 2-16,-3 0-1 16,7 0 0-16,8 0-10 15,5-7 10-15,2-6 0 16,4 0 2-16,0-1-2 15,-4 0 0-15,-8 8 0 16,2 2 0-16,-13 1 0 16,1 3-3-16,-1 0-2 0,2 0 1 15,6 0-5-15,8 0 9 16,10 0 0-16,13 0 1 16,3-3 1-16,3-18-2 15,-3-2 2-15,-12 0-1 16,-7-8 5-16,-7-6-6 15,-12 7 1-15,-4 0 7 16,-3 7 3-16,0 9 0 16,0 7-4-16,0 7-1 15,-6 0-6-15,-27 24-6 0,-12 40 6 16,-16 23 0 0,6 15 5-16,3 3-5 15,3 27 0-15,4 25 0 16,16 22 2-16,6 2 5 15,15-13-5-15,1-23-1 16,3-31 2-16,-8-31 4 0,2-25-6 16,-9-25 4-16,-7-6 5 15,-23-18 7-15,-21-4 7 16,-20-5-11 0,-7 0-10-16,12-14-1 15,14-16-2 1,22-6-17-16,34-16-48 15,15-18-46-15,60-31-241 0,48-29-290 16</inkml:trace>
  <inkml:trace contextRef="#ctx0" brushRef="#br2" timeOffset="114234.54">16754 13152 779 0,'0'0'120'0,"0"0"-48"0,0 0-52 16,0 0 11-16,0 0 0 16,303-95 12-16,-177 62 0 15,2-4-12-15,-20 7 1 16,-31 3-2-16,-35 17-3 15,-23 0-4-15,-19 10-8 16,0 0-3-16,0 0-2 16,-26 0-6-16,-15 0 7 15,-11 3-9-15,7 34-2 16,0 10 2-16,12 16-2 16,10 12 1-16,4 9 1 31,12 3-1-16,7-3 0-15,0-3 2 0,0-18-2 0,0-12 0 16,0-18-1 0,19-6-6-16,7-9-29 15,7-12-44-15,9-6-80 0,10 0-30 16,-4-21 81 0,1-16 37-16,-11-6 71 15,-12-4 13-15,-13 0 45 0,-4 6 14 16,-5 8 22-16,-4 9-24 15,0 11 17-15,0 6-24 16,0 7 1-16,0 0-30 0,0 0-27 0,13 0-7 16,13 23 0-16,9 14 15 15,7 4 6 1,-3-1 8-16,3-3-8 16,-4-3-10-16,-5-4 3 15,-11-10-8-15,-11 0 1 0,-6-6-3 0,-5-3-3 16,0-5 0-16,-12 0 3 15,-14-6 4-15,0 0 0 16,19 0 5-16,7-21-5 16,0-18-8-1,33-18-5-15,26-7 3 16,8-10-8-16,-6 7-2 16,-13 10 9-16,-18 13 3 0,-11 18 0 15,-9 9 0-15,-10 5 3 16,0 12 0-16,0 0-1 0,0 0-2 15,-19 0-10-15,-7 0 7 16,9 9 1-16,5 17 0 16,5 14 0-16,3 7 1 15,4-3 1-15,0-4-4 16,0-10 2-16,18-16 0 16,20-11 0-16,10-3 2 15,13-6 1-15,1-25 4 16,-10-6-1-16,-11-6 0 15,-15 10-2-15,-14 2 11 16,-5 1-2-16,-7 13 3 16,0 4 0-16,0 10-6 15,-3 3 3-15,-20 0-8 16,1 6 4-16,-1 34-7 16,4 11 0-16,12 2 0 15,7 4 2-15,0-10-4 0,0-3 5 16,16-7-6-16,17 1-10 15,12-19-71-15,17-9-164 16,14-10-209-16</inkml:trace>
  <inkml:trace contextRef="#ctx0" brushRef="#br2" timeOffset="114612.54">19094 13128 580 0,'0'0'350'0,"0"0"-145"0,0 0-46 16,0 0-59-16,0 0-45 16,0 0-30-16,0 33-18 15,0 28 57-15,0 3-27 16,3 6-20-16,-3-3 3 16,0-9-14-16,0-8 7 15,9-17-13-15,1-16 1 16,13-13-1-16,32-4 3 15,42-17 18-15,42-47 53 16,22-27-35 15,10-26-18-31,4-24-7 0,12-20-9 16,6-14 1-16,-13 13-4 0,-27 32-1 16,-53 43-1-1,-51 39-9 1,-34 33-16-16,-15 15-31 15,-22 0-60-15,-53 43-166 0,-34 21-384 16</inkml:trace>
  <inkml:trace contextRef="#ctx0" brushRef="#br2" timeOffset="115471.54">13499 15552 434 0,'0'0'465'0,"0"0"-326"0,0 0-27 16,0 0-38-16,0 0-33 15,0 0-33-15,-50 7-3 16,50 70 7-16,0 24 36 16,0 6-1-16,0 4-9 15,-4-13-9-15,1-15-15 16,-1-25-4-16,4-17-3 16,0-22-5-16,0-17 0 15,0-2 0-15,0 0 7 16,0 0 21-16,0-21 48 15,0-48-31-15,0-31-47 0,0-31 0 16,19-20 1 0,23-7 0-1,1-6 2-15,-8 23-1 0,-6 23-2 16,-3 34 0-16,-3 30 0 16,-4 21-2-16,3 23-3 15,1 10-5-15,6 0 1 16,9 16 3-16,2 42 0 0,-14 2-1 15,-11 22 3-15,-15 7-5 16,0 2 9-16,-22 13 1 0,-20-13-1 16,-6-10 1-1,8-18-2-15,9-26-3 0,21-17-3 16,10-13 2-16,0-7 2 16,0 0-3-16,10 0-9 15,25 0-33-15,1 0 48 16,12 0 0-16,-3 0 1 15,-3 0 1-15,-6 7-2 16,-5 16-1-16,-5 7 1 16,-3 7 0-16,-9 0 0 15,-11-7 2-15,-3 7 4 16,0-6-2-16,-36 8-1 16,-28-2 7-16,-21-2-4 15,-12-12-1-15,11-6-5 16,18-11-4-16,32-6-37 15,36-13-78-15,10-55-117 16,84-32-154-16</inkml:trace>
  <inkml:trace contextRef="#ctx0" brushRef="#br2" timeOffset="115855.54">14475 15277 212 0,'0'0'448'0,"0"0"-268"16,0 0-35-16,0 0-34 15,0 0 0-15,0 0 15 16,71-144-47-16,-78 144-30 16,-31 0-27-16,-5 3-21 15,-6 40 0-15,-1 22 1 16,14 2 1-16,13 10-2 0,23-17 0 16,0-9-1-16,23-5 1 15,28-9-1-15,10 7-2 16,5-11 2-16,1 4 7 15,-3 0-4 1,-15-3-1-16,-13-2 0 16,-17 4 0-16,-10-6 4 15,-9-4 5 1,0 1 3-16,-19 3 4 16,-30 7 1-1,-18-6-3-15,-16-8-9 16,-2-7-4-16,14-9-3 0,23-3-45 15,29-4-76-15,19 0-81 16,22-44-75-16,65-30-329 0</inkml:trace>
  <inkml:trace contextRef="#ctx0" brushRef="#br2" timeOffset="116222.54">15017 15360 346 0,'0'0'335'0,"0"0"-145"15,0 0-74-15,0 0-25 16,0 0-16-16,0 0-17 15,238-144-13-15,-144 121-8 16,-6-4-17-16,-8 3-3 16,-32 15 6-16,-22 2-8 15,-19 0-3-15,-7 7-3 0,0 0 3 16,0 0-12-16,-26 0 3 16,-19 0-3-16,-10 17 9 15,3 13-6-15,7 4 0 16,3 10-1-16,9 12 0 15,2 15 7-15,2 13-2 16,6 6 9-16,6 1 7 16,5-1 4-16,1 5 2 15,6-14-1-15,2 2-2 16,3-13-12-16,0-12-4 16,0-7-7-16,-4-18 1 15,4-13-4-15,0-11-30 16,0 0-79-16,0-9-152 0,30-11-128 15</inkml:trace>
  <inkml:trace contextRef="#ctx0" brushRef="#br2" timeOffset="116870.54">16237 15552 870 0,'0'0'212'16,"0"0"-95"-16,0 0-48 0,0 0-31 15,0 0-29-15,0 0-4 16,58 118 15-16,-39-31 12 16,1 7-5-16,-14-10-10 15,7-3-3-15,0-21 3 16,6-15-7-16,4-24 3 16,10-21 2-16,38 0 26 15,60-50 41-15,70-63-6 31,64-45-35-31,31-44-21 0,-2-23-7 16,-26 6-7-16,-39 26-1 16,-55 46 4-1,-51 42-3-15,-41 44-4 0,-37 24 0 16,-23 21-1 0,-13 12-1-16,-6 4-3 15,-3 0-19-15,4 0-36 0,-1 0-26 0,1 7-21 16,-4 6-64-16,0 8-89 0,0-2-110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6.9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1293 0 906 0,'0'0'63'0,"0"0"32"16,0 0 27-16,0 0-33 16,0 0-24-16,0 0-29 15,0 0-8-15,5 0-7 16,-5 0-2-16,0 12-9 15,-18 31 0-15,-33 24 17 16,-26 26 6-16,-33 17-5 16,-28 16-13-16,-23 9-2 15,-19 0-7 1,3-6-1-16,24-21-5 16,36-26 0-1,46-36 0 1,39-23 0-1,19-21 3 1,13-2 0-16,0 0 2 16,0 0-5-16,0 0-8 0,21-21-34 15,8-2-8-15,0 0-60 16,-7 14-46 0,-4 9-27-1,-2 0-68 1,-8 0-412-1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7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34 230 703 0,'0'0'100'0,"0"0"-37"0,0 0 35 15,0 0-8-15,39-164-26 16,-15 136-26-16,-2 12 5 15,-4 2-7-15,-2 9-15 16,2 5-11-16,1 0 11 16,-5 0-15-16,1 5 6 15,-2 22 1-15,-10 9-5 16,-3 17-3-16,0 15 0 16,0 7-1-16,-21-1-1 15,2-11-3-15,6-18 0 16,11-19-2-1,2-18 2 1,0-8-5-16,0 0-6 16,0 0 1-16,24-2-12 15,20-20 22 1,4 0 2 0,-3 3-2-16,2 8 0 15,-7 8 0 1,-1 3 0-1,1 0-1-15,0 8 1 0,-3 14 1 16,-8 6 5 0,-7-1 7-16,-10 6-2 15,-12 9-2 1,-5 5 3 0,-51 13 16-16,-26 0-7 0,-16 1-16 15,-9-9-3 1,9-19-2-16,13-14 0 15,27-19-6-15,18 0-22 16,27-35-56 0,13-32-89-1,22-18-227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3.1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1661 71 1114 0,'0'0'84'0,"0"0"46"0,0 0 11 0,0 0-20 0,0 0-51 0,0 0-50 0,-125 14-12 15,40 60-2-15,-22 27 7 16,-18 19 9-16,-7 6-1 16,0 9-5-16,5 2 3 15,10 0-5-15,17-16-7 16,26-32 2-16,29-32-6 16,26-32-3-16,12-20-1 15,7-5-5-15,0 0 4 16,0 0 2-16,0 0-2 15,7 0-14-15,17-2-27 16,8-15-53-16,-6 0-67 16,-4 9-54-16,-7 8 7 0,-6 0-21 15,1 0-371-15</inkml:trace>
  <inkml:trace contextRef="#ctx0" brushRef="#br0" timeOffset="324">54 1743 937 0,'0'0'147'0,"0"0"-114"0,0 0 71 15,0 0 34-15,0 0-53 16,0 0-31-16,-3-12 0 15,3 12-28-15,0 12-13 16,0 21 1-16,3 8 31 16,-3 12-26-16,0-1-13 15,0 1-1-15,-6 4-2 16,-15-8-1-16,5-10-2 16,5-11-33-16,11-15-94 15,0-7-39-15,3-6-46 16,29-19 16-16,18-29-290 0</inkml:trace>
  <inkml:trace contextRef="#ctx0" brushRef="#br0" timeOffset="640">329 1597 784 0,'0'0'113'15,"0"0"-78"-15,0 0 78 16,0 0-19-16,0 0-46 15,0 0-19-15,52-66-5 16,-31 61-2-16,3-6 21 16,5 6 1-16,5-3-16 15,-2-1-3-15,2 1-6 16,-2 2 16-16,-11 4-9 0,-3 2-4 16,-6 0-3-1,-2 16-2-15,-2 25 7 0,-5 19 6 16,-3 6 9-16,0 5-14 15,-3-7-15-15,-15-6-5 16,-4-6-3-16,7-5-2 16,3-9-3-16,0-2-86 15,9-5-131-15,3-7-133 16,0 0-657-16</inkml:trace>
  <inkml:trace contextRef="#ctx0" brushRef="#br0" timeOffset="1255">1820 6 776 0,'0'0'199'0,"0"0"-81"16,0 0 2-16,0 0 29 15,0 0-43-15,0 0-8 16,0-12-36-16,0 12-13 16,0 0-17-16,7 0-6 15,9 0-7-15,8 14-6 16,18 19 32-16,11 11-25 15,8 11 2-15,11 11 5 16,20 8-16-16,21 8 8 16,15 1-7-16,22-3 3 0,0-6-3 15,-12-8-6-15,-16-8-5 16,-22-3-1-16,-17-8 5 16,-15-9-2-16,-17-10 2 15,-14-9-3-15,-19-8 0 16,-8-5 0-16,-7-6-1 15,-3 0 1-15,0 2-2 16,0-2-15-16,-16 3-36 16,-24 2-27-16,-12 12-159 15,-12 8-139-15,0 4-250 16</inkml:trace>
  <inkml:trace contextRef="#ctx0" brushRef="#br0" timeOffset="1645">2599 1391 1101 0,'0'0'64'0,"0"0"-38"16,0 0 123-16,0 0-25 15,0 0-57-15,0 0-8 16,108-82-11-16,-84 82-19 15,-2 0-6-15,-4 17-11 16,0 13 2-16,-9 8-10 16,-9 12-1-16,0 12-1 0,-6 13-1 15,-28 0 0-15,-3-10 2 16,10-16-3 0,15-12 1-16,9-19 0 0,3-3-1 15,0-7 0-15,3-3-3 16,22-2 3-16,8-3 5 15,4 0-5-15,5 0-6 16,-5-16-12-16,0-9-32 16,0-3-57-16,-10 6-17 15,-9 0-62-15,-2 6 2 0,-4 3-13 16,0 4-213 0</inkml:trace>
  <inkml:trace contextRef="#ctx0" brushRef="#br0" timeOffset="2098">3094 1614 794 0,'0'0'89'16,"0"0"14"-16,0 0 43 15,0 0-44-15,0 0-15 16,0 0-11-16,7-96-17 16,-17 90-20-16,2 6-2 15,8 0 0-15,-3 0-17 16,3 0-13-16,0-2-4 15,0 2 0-15,0 0-3 16,0 0 0-16,18 16 10 0,4 0-3 16,-4-2 2-1,6 0-1-15,-3 2 3 0,4-1-7 16,3 1-2-16,-4 0 0 16,3-2 2-16,1 2 2 15,-1 1-1-15,-3 2-3 16,-2 3 4-1,-4 3 0-15,-5 5-1 0,-8 3-1 16,-5 3-1 0,0-1 2-16,0-4-5 0,-2-7 5 15,-14-7-3-15,-8-6-1 16,3-3 1-16,-3-2-2 0,-5-3-21 16,-1-3-44-1,-4 0-94-15,3 0-78 16,-1-5-94-16</inkml:trace>
  <inkml:trace contextRef="#ctx0" brushRef="#br0" timeOffset="2283">3165 1372 853 0,'0'0'260'0,"0"0"-219"16,0 0 33-16,0 0 78 15,172-110-48-15,-112 93-24 0,4 3-53 16,-3 3-17 0,-11 3-8-16,-11 3-2 0,-9 5-9 15,-6 0-90-15,-8 0-85 16,-13 5-138-16,-3 18-667 16</inkml:trace>
  <inkml:trace contextRef="#ctx0" brushRef="#br0" timeOffset="5076">3308 2414 1020 0,'0'0'200'0,"0"0"-97"0,0 0-6 15,0 0 11-15,0 0 11 16,0 0-51-16,-37-135-18 0,37 135-26 16,0 0-16-1,31 11-2-15,28 28 3 0,14 19-1 16,15 8 17-16,7 2-11 16,6 4-2-16,-1-1 0 15,-2-1 3 1,-3-5-1-1,-13-4-5 1,-8-9-3-16,-13-2-2 16,-16-7-1-16,-8-4 0 15,-15-15-1-15,-7-9-1 0,-12-10-1 16,1-5 1-16,-4 2-1 0,0-2-4 16,0 0-34-16,-7 6-36 15,-23 6-119-15,-19 9-230 0,-2 13-688 16</inkml:trace>
  <inkml:trace contextRef="#ctx0" brushRef="#br0" timeOffset="5671">3974 3402 1060 0,'0'0'90'0,"0"0"-83"0,0 0 34 16,0 0 104-16,0 0-63 0,0 0-26 15,135-91-16-15,-92 80-1 16,-7 3-11-16,-4 4-15 16,-8 4-2-16,-6 0-9 15,-9 0 1-15,-2 17-1 16,-7 14-1-16,0 11 1 15,-29 9 2-15,-10 1-2 16,-1-2-1-16,16-14-1 16,11-12 0-1,13-16-1 1,0 1 1-16,0-4 0 16,7 4 1-16,7-7-1 15,5 1-2-15,-1-3 1 16,1 0 0-1,-4 3 1 1,4 2 0-16,2 3 1 16,6 6-1-1,7 6 0-15,3 1 1 16,-10 4 1 0,-2-3 3-1,-11-3-2-15,-7 1 1 0,-7-1 0 16,0 9-2-16,-28-4 4 15,-14 1-3-15,-1-8-2 16,9-9-1 0,10-7-10-16,6-1-42 15,9 0-55 1,2 0-23-16,7 0-74 16,0-1-98-1</inkml:trace>
  <inkml:trace contextRef="#ctx0" brushRef="#br0" timeOffset="6115">4601 3584 1015 0,'0'0'36'0,"0"0"60"0,0 0 61 0,0 0-58 0,0 0-12 15,0 0-31 1,15 0-26-16,-2 4 5 0,1 16 0 16,2 2-20-16,0 8-4 15,-1 0 0-15,4 3 1 16,2-8-7-1,6-4-1-15,0-3-1 0,7-5 0 16,0-5 0-16,0-4 0 16,-4-4-1-16,1 0 1 15,-4 0 4-15,4-23 8 16,-1-14 11 0,-6-14 2-16,1-7-1 15,-9-5-4-15,-13 6-6 16,-3-2-8-1,0 5-2 1,-37 7 1-16,-24 8-6 16,-10 15-2-16,-3 10-5 15,10 14 4 1,22 0 0-16,11 2-4 16,12 34-14-1,-2 23-34 1,0 9-45-1,0 12 7-15,9-3-173 16,5-6-58-16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10:24.1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2948 10417 967 0,'0'0'142'0,"0"0"-20"16,0 0-28-16,0 0-27 16,0 0 3-16,0 0-22 15,-45-110 13-15,35 83-19 0,-2 2-1 16,-6 3-3-1,-3 0-14-15,-5 3 1 0,-1 2-11 16,-4 6-7-16,1 5-4 16,-1 6-3-16,-2 0-5 15,2 0-3-15,0 12 3 16,4 12-3-16,6 6 5 16,11 3-3-16,7 10 5 15,3-3-1-15,0 2 0 16,21 4 1-1,13-2 0-15,6 0 0 0,-6 3 0 16,0-6 1-16,-1 4 0 16,-9-10-4-1,1 1 4 1,-13-9 0-16,-8-2 0 16,-4-1-1-16,-7 1 1 15,-39 3 1-15,-12-3 0 0,-12-9-1 16,-3-5-3-16,5-9-8 15,7-2-20 1,19 0-20-16,13 0-12 0,18-13-40 16,11-11-48-1,0-10-50-15,40-7-22 16,15 0-139 0</inkml:trace>
  <inkml:trace contextRef="#ctx0" brushRef="#br0" timeOffset="1207">3107 10324 821 0,'0'0'181'0,"0"0"-58"0,0 0-2 16,0 0-5-16,0 0-17 15,0 0-11-15,0-49-31 16,0 49-27-16,0 0-14 16,0 0-16-16,0 16-3 15,0 28-15-15,0 22 18 16,12 16 5-16,3 9-4 15,3-11 0-15,0-14 1 16,-2-26-2 0,0-20 0-16,-8-9 2 0,-1-8 0 15,-7-3-2-15,0 0 0 16,0 0 3-16,0 0 1 16,-13-22-4-16,-21-8-6 15,-11 5-1 1,3 3 2-16,2 3-4 15,6 8-6-15,13 2 6 16,8 4-1-16,10 3 5 0,3 2-2 0,0 0-13 16,13 0-3-16,24 0 5 15,11 0 17-15,10 0 1 16,6-9 5 0,4-19-3-16,-2-4 1 15,-7 1-3-15,-10 1 2 16,-22 11 4-16,-11 8-6 0,-11 7 2 15,-5 4 5-15,0 0 3 16,0 0 11-16,-11-2 6 16,-15 0-27-16,0 2 1 15,4 0-3-15,4 0 2 16,8 21-4-16,4 15-3 0,6 6 6 16,0 1 1-16,3-1 0 15,25-12 2-15,12-3 4 16,5-10-5-16,5-9 3 15,-5-8 3 1,-8 0-3-16,-10 0-2 16,-8-5 0-1,-9-15 1-15,-10-5-1 16,0-6 4-16,0-1-3 16,-16-4 1-16,-15 6-1 0,-6 3-3 15,-6 5 0 1,1 5-3-16,2 6 2 0,6 9 0 15,10 2-1 1,9 0-3-16,-1 5-7 16,7 22 9-16,7 6-2 15,2 6 5-15,0-3 0 16,29 0 0-16,15-15 0 16,4-4 3-16,5-11-1 15,-2-6 1-15,-1 0-1 16,-5 0-1-16,-3-20 0 15,-5-3-1 1,-8-3 2-16,-5 4-2 16,-6 2 0-16,-6 4 1 15,-5 5 0-15,-2 3-1 0,1 5 0 16,7 3 0-16,-1 0-2 0,10 0-2 16,-1 0 0-16,3 14 1 15,3 5 2-15,1 6 1 16,-1-1 0-1,2 4-1-15,-5-7 1 16,-3 5-1-16,0-10 0 16,-5-4 0-16,2-5 0 15,1-7 1-15,2 0 0 16,3 0 1-16,-3-13 0 0,1-17 2 16,-4-9 1-1,-5-2-2 1,-8-1 0-16,-2 4 0 15,-3 5 1-15,0 0 0 16,-5 8-1-16,-17 9 3 16,1 5-1-16,-3 6 2 15,1 5-6-15,2 0-1 0,7 0 0 16,1 21-4-16,10 17 2 16,3 13 2-16,0 6 0 15,16-4 1 1,16-8 2-16,5-8-2 15,10-7 0-15,10-11-6 16,17-8-79-16,8-8-97 16,1-3-133-16</inkml:trace>
  <inkml:trace contextRef="#ctx0" brushRef="#br0" timeOffset="1332">4873 10731 778 0,'0'0'256'0,"0"0"-218"0,0 0 74 0,0 0-6 15,-135 175-26-15,95-116-12 16,-2-1-24-16,-3 4-33 16,-8 4-11-16,-5-2-107 0,-3-4-377 15</inkml:trace>
  <inkml:trace contextRef="#ctx0" brushRef="#br0" timeOffset="3236">5915 10571 258 0,'0'0'576'15,"0"0"-397"-15,-37-162-49 16,23 107-42-16,-2 11 11 16,3 9-16-16,5 15-13 15,5 11 6-15,-1 7-28 16,4 2-10-16,-3 0-20 16,3 2-18-16,-3 53-3 15,-3 42 3-15,-4 24 12 16,-4 14 6-1,4-14-11-15,5-20-4 16,5-21 2 0,0-28-5-16,0-24 0 15,0-14 0 1,0-14 0 0,0 0 1-16,0 0 0 0,0 0 6 0,-16-11-5 0,-11-20-2 15,-7-1-4 1,0 4-1-16,4 5 5 0,8 13-3 15,5 5 2-15,4 5-5 16,0 0 1-16,5 0-3 16,-2 0-3-16,1 0 6 0,9 0 3 15,0 0-7-15,0 0 4 16,24 0-4-16,29 0 9 0,11 0 0 16,9-23-1-16,4-13 0 15,-8-2-3-15,-8-6 4 16,-11-3 0-16,-13 3 4 15,-16 3-2-15,-13 0-1 0,-5 2 6 16,-3 9-6-16,0 8 3 16,0 6 0-16,-8 8-2 15,-5 2 11-15,-1 3-9 16,1 3 2-16,0 0-6 16,5 0-2-16,-2 5-3 15,1 37-4-15,4 19 9 16,0 18-3-16,5 4 6 15,0 5-4-15,0-15 3 16,23-11-1-16,1-24-1 16,0-18-2-16,-2-15-7 15,2-5 0-15,1 0 2 16,-4-20 4-16,1-12 3 0,-7-2 2 16,-3-5 1-16,-5 10-2 15,-2 10-1-15,-2 5 1 16,-3 8-1-16,3 6-3 15,0 0 1-15,7 0-4 16,8 0-6-16,6 16 8 16,8 9 3-16,-3-3 1 15,2 1 0-15,-1-7-1 16,1 1 1-16,-4-10 0 16,2-1 0-16,-2-6 1 15,-3 0-2-15,0 0 0 16,-6-22-3-16,-5-11-2 0,0-5 6 15,-8-4 0 1,-5-2 1-16,0 1 0 0,0 4-1 16,-2 7 0-1,-17 9 1 1,6 14-1-16,2 9 0 0,-4 0-2 16,5 34-9-16,4 15 7 15,6 9 3-15,0-6 1 0,0-11 0 16,24-14 1-16,10-7 1 15,6-9 0-15,9-11-2 16,8 0-83-16,14-13-98 16,-4-18-106-1,-12 0-467 1</inkml:trace>
  <inkml:trace contextRef="#ctx0" brushRef="#br0" timeOffset="5283">7540 10895 851 0,'0'0'150'0,"0"0"-96"0,0 0 3 0,0 0-26 15,0 0-5-15,0 0-17 16,74-143 26-16,-41 72 9 16,1-9-11-16,-6-5-14 15,-7-5 6-15,-12 7-2 16,-9 9-13-16,0 13-5 16,-9 19 0-16,-16 14 5 15,-2 10 3-15,6 13 6 16,-3 5-6-16,2 0 0 0,-3 11-10 15,6 27-3 1,2 15-1-16,2 12 0 0,8 18-1 16,4 13 2-16,3 9 0 31,0-5 0-31,15-14 1 0,22-17 1 16,9-22-1-16,3-20 2 15,2-12-1 1,-1-15 0-16,-2 0 3 15,-1-17-5 1,-7-25 2-16,-1-4 0 16,-9-12-2-1,-12-3 2 1,-5 1 1-16,-7-3-1 0,-6 5-1 16,0 9 0-16,0 13-1 15,0 17 1-15,0 13 4 0,0 6-4 16,0 0-1-16,0 0-8 0,-3 0 1 0,-5 19-13 0,0 23 20 15,3 7 3 1,5 6-2 0,0 3 0-16,0-6-1 15,13-5 1 1,14-8 0-16,7-15 0 0,2-10 1 16,0-12-2-16,1-2-10 15,0-10 10-15,-1-29 1 16,-9-7 0-1,2-4 0-15,-11-3-1 16,-7 4 2 0,-3 8 1-16,-8 5-2 15,0 14 2-15,0 9-1 16,0 4 5-16,0 7 6 0,0 2-1 0,-3 0 1 0,3 0-1 16,0 0 1-16,0 0-13 0,0 0-8 0,0 19 3 0,0 17 5 15,0 7 4-15,0-1-3 16,0-4-1-16,0-2 0 15,14-10 0 1,7-8 0-16,7-13 4 16,6-5 0-16,2 0-2 15,4-15 3-15,-1-22-3 16,1-4 1-16,-12-1 1 16,-4 1-3-16,-11 5 2 15,-7-2 0 1,-6 0-1-16,0-2 1 15,0 6-1-15,-3 7-1 16,-15 7 2-16,-1 6 1 16,4 5 4-16,-1 7 0 15,5 2 1-15,-2 0-2 16,4 6-7-16,-1 25-1 16,5 8 1-16,5 6 0 15,0-1-1-15,0-8 1 16,8-3 0-16,15-6 0 15,1-7 1-15,0-4 0 0,-3-8 0 16,-2-2 0-16,-4-6-1 0,1 0-1 16,-5 0 1-16,5-3 2 0,0-19 0 15,-1-11 1-15,-4 0-1 16,-1-5-1 0,-4 2 0-16,-3 0 0 15,0 2 0-15,-3 4 2 16,0 9-2-16,0 7 0 15,0 3-1-15,0 8 0 0,0 3 2 0,0 0 0 16,0 0-1-16,0 0 0 16,0 0 1-16,0-3 1 15,0 0-2-15,0 1-1 16,0 2 1-16,0-3-1 16,0 3 0-16,0 0 0 0,0 0 0 15,0 0 0 1,0 0-2-16,0 0 1 0,0 0 1 15,0 0 0-15,0 0 0 16,0 0 0-16,0 0-2 16,0 0-1-16,0 0-2 15,0 0 2-15,0 0 0 16,0 0-2-16,0 11 3 16,0 6 2-16,0-4 0 15,0 6 0-15,0 4 1 16,0-1 0-16,0 5-1 15,0-2 0-15,0-3 0 16,10-5-1 0,1-4 2-1,5-2-2-15,2-3 1 0,3-5-5 16,3-3 5-16,-1 0 0 16,-2 0 0-16,1-6 0 15,2-15 0-15,0-10 0 0,0-7 1 16,-1-11 1-1,-9-6-2-15,-1-9 1 16,-11 1 0-16,-2 0-1 16,0 2 2-1,0 10-1-15,-8 7 2 0,-13 10-3 16,-5 12 6-16,2 8 0 16,0 11 0-16,8 3 9 15,4 0-14-15,0 25-1 0,5 27-1 16,1 25 1-1,6 17 2-15,0 5 0 16,0-3 7-16,0-10-1 16,6-15-3-16,20-16-4 15,1-11 4-15,4-11-5 16,-2-8 3-16,3-6-3 16,5-8-51-16,2-2-119 15,1 1-140 1,-10 1-576-16</inkml:trace>
  <inkml:trace contextRef="#ctx0" brushRef="#br0" timeOffset="6537">10322 9938 948 0,'0'0'141'16,"0"0"-37"-16,0 0 32 16,0 0-38-16,0 0-34 15,0 0-16-15,-50-76-48 16,50 128-2-16,0 33 2 15,0 27 49-15,-3 18-13 0,0 13-17 16,3 14-3-16,0 16-10 16,0 8-1-16,0-1-1 15,0-15-2 1,0-45-2-16,6-43 0 16,-3-44-40-16,4-33-4 15,4 0 35-15,8-46 5 16,12-32 4-1,3-18 3-15,-7-8-3 0,-19-9 0 16,-8 3 1 0,0-13-1-16,-30-1-4 0,-15 5 0 15,-13 20 4-15,-4 31-3 0,-2 15-5 16,3 23 0-16,3 14-3 16,10 5 0-1,16 7 0-15,17 4 11 0,12-1-5 16,3 1 3-16,0-3-8 15,24 3-16-15,34-3 1 16,29-5 25-16,19-4 0 16,7-4 0-16,4 0 0 15,-20-1 0-15,-17 6 0 16,-25 0 3-16,-25 5 0 16,-12 6 6-1,-12 0-1-15,-6 0 6 16,0 0-9-16,0 0 4 0,0 0 4 0,0 0-6 15,-6 8-7-15,-15 18 1 0,-6 9 3 16,2 9-3 0,3 6 0-16,11 1-1 15,4 2-1-15,7-3 1 16,0-15-2-16,28-7-3 16,12-20-1-1,8-8 4-15,2-6 2 16,-2-29 8-16,-6-15-4 15,-5-2 1-15,-15 0-1 16,-10-1 2-16,-9 7 2 0,-3 1-4 16,0 10 13-1,-24 11-6-15,-10 9 7 16,-3 10-11-16,2 5-7 16,-6 0-2-1,5 16-2-15,5 15-4 16,7 4 2-16,11 10 0 15,13 3 0-15,0 3 5 0,0-5 0 16,34 1 1 0,9-11 0-16,9-12-4 15,9-21-7-15,3-3-7 16,4-11 13 0,-1-27 5-16,-7-3 2 15,-1-1-2-15,-10 6 0 0,-16 11 2 16,-12 11-1-16,-14 9-1 0,-1 5-2 15,7 0-7-15,-2 15 0 0,7 12 9 16,1 11 5 0,-1-2-3-16,1-3 2 0,-1-3 0 15,3-2 0 1,3-6-2-16,5-6-2 16,-5-2-18-16,0-9-81 15,0-5-139 1,-3 0-170-16</inkml:trace>
  <inkml:trace contextRef="#ctx0" brushRef="#br0" timeOffset="8511">12228 10166 968 0,'0'0'144'0,"0"0"-65"0,0 0 22 16,0 0-30-16,0 0-26 15,0 0-14-15,-21-32-12 16,18 32-17-16,3 19-2 16,0 17-1-16,-3 11 1 15,3 5 6-15,0 0-3 16,0-2-3-16,0-12 1 15,3-8 2-15,15-13-3 16,6-9 0-16,3-8-1 16,2 0-9-16,0 0 9 15,5-27-1-15,-9-3 1 16,-1-4 2-16,-9 3-1 0,-5 13 3 16,-4 6-2-16,-6 10 0 15,0 2-1-15,0 0-1 16,0 0-2-16,3 0-11 15,2 0-5-15,11 17 14 16,5 2 5 0,5-2 0-16,1-4 1 15,0-7 0-15,-2-4 2 0,-4-2-3 16,-2 0-1 0,-8 0 0-1,-1-5 1-15,-7-14 2 16,-3-1-2-16,0-4 4 15,0 1-3 1,0-1 0-16,-3-1 2 16,-15 8-3-16,-1 4 0 0,-2 4 0 15,3 6-2-15,5 3-8 16,1 0 0-16,3 0-5 16,6 20 4-16,3 11 10 15,0 1 0-15,3-5 1 16,25-2-1-1,7-13 1-15,2-12 0 0,3 0 1 16,-3 0 1-16,2-17 7 16,1-10-3-16,-3-9 0 15,0 0-1-15,-13 1-2 16,-3-2 4 0,-11 4 2-1,-10 3 5 1,0 0 11-16,-3 3 3 15,-18 5 12 1,-2 5 2-16,5 6-21 0,7 6-5 16,8 5-4-16,3 0-8 0,0 0-4 0,0 0-3 15,0 38-12-15,3 17 8 16,18 19 7-16,3-2 3 16,4-9 0-1,-7 1-3 1,1-7 1-16,-7-13-3 15,-6-14 2-15,-1-13 0 0,-3-15 1 16,0-2-1-16,8 0-7 0,5 0-2 16,9-27 3-16,10-11 6 0,0-6 7 15,3 5-7 1,-8 6 0-16,-6 10-1 16,-5 7-1-16,-7 15-4 15,-1 1 0-15,0 0-9 16,-2 10 6-16,5 20 2 0,-3 3 4 15,2-3 1-15,2-5 2 0,9-8 0 16,1-6 1-16,1-9 0 16,-1-2 3-16,-6 0 1 15,-2 0 3 1,-4-24-3-16,-4-4 0 16,-3-5 0-16,-6-3 0 15,-2 6-2-15,0 5 2 16,0 9-3-16,0 7 1 0,0 7 4 15,0 2 2-15,0 0-7 16,0 0-2-16,0 0-10 0,0 2-2 0,16 16 10 0,2-1 2 16,4 1 0-16,2-1 1 15,-3-7 1 1,3-1 0-16,4-7-1 0,-1-2-1 16,0 0-1-16,5 0 1 15,-1-13 2-15,-2-10-1 16,-2-4 0-16,5-1 0 15,-5 4-1 1,-5 4 0-16,-8 7 0 16,-4 7 0-16,-7 6-1 15,0 0-2-15,-3 0-5 0,3 0-1 0,0 0 2 16,1 0 2-16,-4 0 1 0,0 0 4 0,0 0 1 16,0 0 1-16,0 0 10 15,0 0 0-15,0-8 2 16,-13 2-14-1,-8 4 0-15,0-1-4 0,-1 3-1 16,4 0-3 0,2 0-3-16,6 14 0 0,2 14 2 15,5 1 7-15,3 1 0 16,0 1 1-16,3-9 0 16,28-5-3-16,2-7 2 15,9-10-5-15,-2 0 7 16,4 0 1-1,-7-2 3-15,-5-15-3 16,0-8 0-16,-8-2 4 16,-6-12 1-16,-2-5-5 15,-8-5 5-15,-1-3-4 0,-7 5 6 16,0 11 0-16,0 12 6 16,0 10 5-16,-4 8 1 15,1 6 0-15,3 0-12 16,-3 0-8-16,3 3-10 0,0 32-2 15,0 13 12 1,0 3 1-16,0 2 0 16,0 2-1-16,19 1 2 0,2-7-2 15,-5-5 0 1,-1-20-1-16,-1-10-1 16,5-11-11-16,6-3 3 0,5-8 10 15,4-22 6 1,-4-6-2-16,4 1-4 15,-6 7 4-15,-4 11-4 16,-2 8-2-16,-4 9 0 0,6 0-4 16,0 0 0-16,2 11-6 15,-2 8-57 1,-6 5-1-16,1-7-35 16,-5-3-37-16,-1-5-5 15,-11-3-35 1,-2-6-171-16</inkml:trace>
  <inkml:trace contextRef="#ctx0" brushRef="#br0" timeOffset="8829">13457 9743 715 0,'0'0'204'0,"0"0"-125"16,0 0-79-16,0 0 9 16,0 0 35-16,0 0-12 15,0 0-12-15,-26 127-4 16,55-119 12-16,1-5 32 16,4-3-19-16,-3 0-22 15,-14 0-19-15,-13 0-15 16,-4 0-191-16,0 0-236 15</inkml:trace>
  <inkml:trace contextRef="#ctx0" brushRef="#br0" timeOffset="10127">15617 10123 820 0,'0'0'192'0,"0"0"-69"0,0 0-36 15,0 0-19-15,0 0 37 16,0 0-45-16,-21-111-25 16,21 109-5-16,0 2-20 15,0 0-10-15,0 19-2 16,6 23 2-16,12 13 0 15,-2 2 7-15,1-2-2 16,1 3-4-16,8-6-1 16,-5-5 1-16,3-11-1 15,-6-14-1 1,-5-17-8-16,-4-5-4 0,3 0 5 16,2-32 8-16,5-15 0 15,-3-5 1 1,-4 0 1-1,-3 4-1-15,-2 15 1 16,-4 11-1-16,-3 14-1 16,0 8-1-16,3 0 0 0,5 0-6 15,8 0-10-15,2 11 17 0,3 3-4 16,3-3 4-16,-2 0 1 0,3-9-1 16,-1-2 2-16,0 0-2 15,-2 0 0 1,-1 0-3-16,-3-13 3 15,-2-9 0-15,-3-3 1 0,-5-5-1 16,-5-1 0-16,-3 2 3 0,0 4 0 16,0 8-1-1,-3 12 2-15,-8 1-1 0,-8 4-3 16,4 0 0-16,-1 0-8 16,3 23 2-1,11 2 5-15,2 2-3 16,0-5 4-16,18-3 2 0,19-5-1 15,3-6 0-15,2-5 1 16,1-3-1-16,3 0-1 16,-6-14 1-16,-10-14-1 15,-5-1 1 1,-10 1 2-16,-5 1-2 16,-10-1 1-1,0 6 1-15,0 8 0 0,0 6 1 16,0 5 10-16,0 3-6 0,0 0-8 0,-6 9-15 15,2 27-2-15,1 10 17 16,3 3 5-16,0-3-4 16,13-12 2-16,13-6-2 15,8-7 3 1,9-4-4-16,12-6-27 16,12-8-104-16,17-3-103 0,6-3-195 15</inkml:trace>
  <inkml:trace contextRef="#ctx0" brushRef="#br0" timeOffset="11864">17828 10164 529 0,'0'0'554'0,"0"0"-521"0,0 0 5 15,0 0-5-15,0 0-3 0,0 0 15 16,-11-25 19-16,27-7-3 16,5-15-52-16,3-8 11 15,6-12 21-15,-2-1-22 16,-7-6-7-1,-5 5-7-15,-13 11 2 0,-3 12 0 16,0 12 4-16,-6 14 10 16,-9 13 1-16,-1 7 1 15,-2 0-15-15,-7 6-8 16,-6 38-5-16,-6 22 4 16,5 10 1-16,6 7-3 15,12 2 2-15,7-5 1 16,7-6-1-16,0-16 0 15,16-17 0 1,12-19-4-16,5-17 0 0,6-5 0 16,11-5 5-1,8-37 4 1,3-6-1-16,-6-5-2 16,-9 1 2-1,-12 11-2-15,-13 13-1 16,-10 13 1-16,-7 15-2 15,-4 0 1-15,9 0-7 0,-1 8-1 0,8 16 1 16,2 8 7-16,1-2 0 16,2 4 0-16,-2-4-1 15,2-5 2 1,0-9-1-16,0-5 1 16,8-11-1-1,0 0 2-15,8 0 0 16,6-17 0-16,6-10 0 15,-3-11 0-15,3-1 0 0,-9 4-1 16,-7 1-1-16,-8 13 0 16,-11 10 0-16,-4 6 0 15,-4 5 0-15,1 0-2 0,7 0-1 16,2 2-1 0,-1 25 4-16,4 1-5 0,-8-1 4 15,2-7 1-15,-3-7 0 16,-4-7-1-16,-4-3 1 15,-2-3 0-15,0 0 5 0,0 0 2 0,-15-6 7 16,-15-18-14-16,-10-3-1 16,1 0 0-1,-1 2-2-15,6 10 3 16,10 7 0 0,-2 5 0-16,5 3-3 15,0 0-4-15,-3 26-4 0,5 14 5 16,11 7 2-16,8-9 4 15,0-2 0-15,27-8 1 16,15-12 0-16,5-5 2 16,-7-7-2-16,-8-4 2 15,-1 0-3-15,-9 0 3 16,-7-12 0-16,-6-7 1 0,-6-4 0 16,-3-7 0-16,0 0-2 15,0 0 3-15,0 6-2 0,0 9 3 16,0 7 5-16,0 8 10 0,0 0-12 15,0 0-9-15,0 25-4 0,15 15 4 16,9 16 3 0,5-9 0-1,0 2 0-15,5-2-2 16,1-6 3-16,-3-5-2 0,-4-12-2 16,-3-9 1-16,-4-15 4 0,3 0-3 15,7-10 6-15,3-22-1 16,-4-9 1-16,-6 3 5 15,-8-2 4 1,-14 8 1 0,-2 1 0-16,0 1-9 15,0 9-6-15,0 4 6 16,0 9-7-16,0 2 0 0,0 6-2 16,0 0-2-1,0 0-9-15,0 31-3 0,16 7 14 16,5 0 1-16,5-2 0 15,4-11-1 1,4-3 1-16,5-12-1 16,7-4 0-16,-4-6-2 0,-5 0 2 15,0 0-1-15,-6-6-2 16,-1-15 1 0,-6-7 2-16,-9-5 1 15,-5-5 2-15,-10-3-5 16,0-3 2-1,0 2 0-15,0 11 0 16,-15 10 3-16,-1 13-3 0,1 8-7 16,-7 0-5-16,1 0 1 15,6 28 5-15,3 7 4 16,12 0 2-16,0-1-2 0,0-1 2 16,33-11 0-16,16-6-3 15,4-10 3 1,1-6-2-16,4 0 2 15,-9-20 0-15,-3-10 1 16,-12-3 4-16,-4-2-5 0,-12-4 1 16,-5-1 0-16,-10 1 1 15,-3 5 2 1,0 13-1-16,-6 9 1 0,-13 12-4 16,1 0-3-16,0 0-2 15,5 28 1-15,10 13 4 16,3 8 1-16,0-2-1 15,0-8 1-15,21-6-1 16,10-8 0-16,12-12-2 0,12-7-19 16,9-6-85-1,4 0-112-15,-7 0-180 16</inkml:trace>
  <inkml:trace contextRef="#ctx0" brushRef="#br0" timeOffset="12774">21434 9430 808 0,'0'0'167'0,"0"0"-30"0,0 0-41 15,0 0-5-15,0 0-27 16,0 0-28 0,-21-50-16-16,21 83-20 0,0 25 0 15,0 24 28-15,0 12 7 16,0 8-13-16,0 5-1 15,0-2-7-15,0-9 0 16,0-19-10-16,0-31 3 16,3-18-7-1,4-19 0-15,-1-9-2 0,-3 0 2 16,-1-15 0-16,-2-21 2 16,0-13-2-16,0 0-5 15,-29 2-9 1,-21 3-22-16,-8 9 18 15,-3 10 6 1,-3 9-4-16,12 4 3 0,6 6 10 16,15 4-3-1,16-1 3-15,12 3 0 0,3 0 2 16,0 0-13-16,15 0 5 0,31 0 7 0,22 0 2 16,17-22 5-1,13-8-2 1,2-6 2-16,-2 6-3 15,-19 11 0-15,-23 8-1 16,-22 8 2-16,-26 3-3 16,-8 0-1-16,0 3-3 0,0 24 4 0,0 17 6 15,-11 3 3-15,-5 6-5 16,1 4-1-16,9-5-2 16,6 3 9-16,0-9-4 15,9-7-4 1,25-11 3-16,5-14 6 15,7-14-5-15,9 0 7 0,6-17 6 16,10-24 4-16,-13-9-4 16,-13 1-7-16,-21-1 17 15,-24 1 11-15,0 5-9 16,-42 2-10 0,-32 9-19-16,-20 17-2 15,-6 8-6 1,2 8-19-16,21 0-20 0,25 5-40 0,21 20-55 0,25 5-105 0,6 4-133 15</inkml:trace>
  <inkml:trace contextRef="#ctx0" brushRef="#br0" timeOffset="13385">22666 10147 1112 0,'0'0'145'0,"0"0"-41"15,0 0-19-15,0 0-27 16,0 0-5-16,0 0-30 16,-13-44-8-16,13 56-14 15,0 28 0-15,13 24 28 16,-10 17 14-16,-3 14-18 15,0 7-5-15,0-1-5 16,-3-13-4-16,-10-16-4 16,8-25-5-16,2-22 1 15,0-14-3-15,3-11 0 16,-4 0 4-16,-5 0 7 16,-3-6 10-16,-10-27-7 15,1-24-10-15,10-22-4 16,4-19-1-16,7-12-1 15,0-2-1-15,0-4 1 47,0 9 1-47,0 11-3 0,0 11-3 16,0 26 2-16,0 21 1 0,7 19 2 0,-2 16-5 16,11 3 1-16,11 0-8 0,13 0 0 15,9 14 12 1,-1 16-3-16,-11 4-2 15,-13 3 5-15,-11-1-5 16,-13 0 1-16,0 2-3 16,-13-2 0-16,-32 0-23 15,-8-3-65 1,-2-6-28-16,13-5 1 16,23-11-50-1,19-7-35 1,10-4-131-16</inkml:trace>
  <inkml:trace contextRef="#ctx0" brushRef="#br0" timeOffset="14411">22996 10002 808 0,'0'0'113'0,"0"0"-47"0,0 0 40 15,0 0-23-15,0 0-1 16,0 0 23-16,0 0-46 16,6-88-36-16,13 88-21 15,12 0 2-15,11 22-4 16,6 8 12-16,2 6 0 0,-7 0 0 15,-9-3-6 1,-8-1 1-16,-10-1-5 16,-10-3 0-16,-6-4 2 15,0-8 0-15,0-5 1 0,-19-5-3 16,-2-6 3-16,0 0-5 16,8-6-4-16,10-24-11 15,3-6 11-15,0-10 3 16,19-3-1-16,15-4-1 15,3 4 2-15,5 5-1 16,-2 10 1-16,-6 10 0 16,-10 10 1-16,0 14-1 0,-8 0-3 31,-1 0 0-31,-1 8 1 0,2 20 3 0,-6 8 3 16,1 1 1-1,-4 2 3 1,2-3 1-16,1-6 2 15,-2-10-3 1,1-6-3-16,-2-9 4 16,1 0-3-16,2-5-4 0,2 0 7 0,6 0 0 0,3 0 1 15,5-10-1-15,1-9-4 16,-3-9-2-16,-3 3 0 16,0-3 0-16,2 4 1 15,-6 8-3-15,-7 4 0 16,-4 9-1-16,-4 3-2 15,3 0-4-15,0 3-10 0,4 22 17 16,4 2 1 0,-1 3 0-16,0 1 0 0,0-9 0 15,-3-3 0-15,1-8-1 16,1-5 1 0,-1 0-1-16,1-6-1 15,12 0 1-15,4-9 14 16,4-21-9-1,5 0-2-15,-2-3-2 0,-3 2-1 16,-1 12 2-16,-9 6-3 16,-3 9 1-1,-5 4-4-15,-2 0-7 0,8 12 4 16,-1 12 4-16,4 1 2 16,3-3 1-16,-1-5 0 15,10-9-2 1,6-6 2-16,-3-2 3 0,2 0 7 0,-9-19-4 15,1-11 2-15,-7-6 3 0,-2-9 13 16,-1-3 1 0,-5-13-12-1,-8-2 1-15,-4-1 9 16,-4 5-8-16,0 5 4 16,-15 14-3-16,-4 12 12 15,4 12-9-15,9 10-10 0,3 3 6 16,-1 3-14-16,-2 12-1 0,-6 29-10 15,0 26 10-15,-1 12 2 16,8 8-2 0,2 7 0-16,0 8 0 15,3-6 1-15,0-11-3 16,19-18 1 0,20-27-56-16,15-25-26 0,11-15-54 15,-1-17-25-15,-9-25-32 16,-18-2-25-16,-23 3-180 15</inkml:trace>
  <inkml:trace contextRef="#ctx0" brushRef="#br0" timeOffset="14620">24231 9817 935 0,'0'0'137'0,"0"0"-82"16,0 0-20-16,0 0 9 15,173-8 8-15,-78-3-22 16,-6 0-26-16,-9-3-4 15,-17 3-13-15,-13 1-60 16,-17 1-11-16,-15 1-10 16,-8 3-27-16,-10-3-52 15,0-4-257-15</inkml:trace>
  <inkml:trace contextRef="#ctx0" brushRef="#br0" timeOffset="14985">23597 9320 837 0,'0'0'129'0,"0"0"-39"0,0 0-19 15,0 0-33-15,0 0-19 16,0 0-15-16,-103 44 6 16,87-9 9-16,14-4 2 15,2-7-4-15,0-4 3 0,15-6 36 16,28-9 15-16,9-5 10 16,3 0-11-16,-6-5-4 15,-13-12-10-15,-17-2-19 16,-19-1-1-16,0-5-7 15,-24 1-20-15,-34 5-9 16,-19 8-14-16,-2 8-72 16,5 3-81-16,13 6-138 15,24 13-790-15</inkml:trace>
  <inkml:trace contextRef="#ctx0" brushRef="#br1" timeOffset="55036">7046 13491 1087 0,'0'0'121'0,"0"0"-96"0,0 0 19 15,0 0 2-15,0 0-20 16,0 0 8-16,164-192 3 16,-96 107-7-16,2-12-13 15,-5-13-1-15,-8-27 0 16,-8-9-2-16,-9-5-2 16,-13 8-1-16,-12 27-2 15,-15 29 2-15,0 29 5 16,-11 19 3 62,-23 20 9-78,-8 9-8 0,-8 10-13 0,-1 0-2 0,-2 0-2 0,1 44-3 0,9 24 0 16,9 28-1-16,13 19-5 0,16 15 4 0,5 4 2 0,18 4 2 15,24-9-2-15,8-22-3 16,7-18 3-1,-2-26-2 1,0-19 1-16,-2-16-1 16,-11-9 0-16,-8-17-2 15,-4-2 0-15,-6 0 3 16,2-2 1-16,-2-29 2 0,0 1 1 16,-6-14 0-16,-5 3-1 15,-7 3 0-15,-6 2 3 16,0 5-2-16,0 7-1 15,0 12 1-15,0 7 0 16,0 5-2-16,0 0 1 0,0 0-2 16,-3 0 0-16,3 0-1 0,0 17-6 0,0 18-1 15,0 15 4-15,0 5 3 16,0-6 1-16,13-7-1 0,16-9 1 16,8-14-1-1,6-3-2 1,-1-13 2-16,1-3 1 15,1 0 1-15,-7-3-1 16,-2-27 3-16,-1-11 2 16,-6 2-3-16,-10-4 0 0,-9 1 2 15,-9-2-2 1,0 8 4-16,0 0-3 0,-5 12 0 16,-8 10 2-1,4 0-4-15,5 9 1 16,1 2 1-16,1 0-2 15,2 3-1-15,0 0 2 0,0 0-2 0,0 0 0 16,0 0 0-16,0 0-1 0,0 0 1 16,0 0-2-16,0 0-3 15,0 0 4-15,0 0-5 16,0 0 6-16,0 0-2 16,0 0 1-16,0 0 2 15,0 0-2-15,0 0 1 16,0 0 0-16,-3 0 2 15,3 0 2-15,-3 0-2 16,3 0-2-16,-3 0 5 0,-1 0-3 16,1-3 1-1,0 1-2-15,0 2-1 0,0 0 0 16,1 0 0-16,2 0 0 16,0 0-2-16,-5 0-2 15,3 0 0-15,-1 13-4 16,3 16 6-16,0 3 1 15,0-2 0-15,0 3 0 16,28 3-2-16,2 0 2 16,1-6 0-1,-4-11 1-15,-3 0-1 16,-3-7-2-16,-5-7-1 0,-3-5 3 16,-2 0-3-16,5 0 4 15,-1-11 2-15,6-16-2 16,-2-3 2-16,-4-1 0 15,1 1-2-15,-5 2 0 16,-4 2 3-16,-1-5-3 16,3 6 2-1,-7 0-2-15,6-3 2 16,-6 7 0-16,-2 4-1 16,0 6 1-16,0 8 3 0,0 3 1 15,0 0-1-15,0 0-4 0,-5 0-1 16,-14 6-1-16,1 16-3 15,-1 2 3-15,7 10-5 0,6 4 4 16,3 0 2-16,3 3-3 16,0-4 2-16,9-13-1 15,19-7 1-15,2-9 1 16,7-2-4-16,5-6 2 16,5 0 2-16,1-19 0 15,-2-10-1 1,-3 3 1-1,-10-2 0-15,-15 0 3 16,-8 1-2-16,-10 2 3 16,0-2 0-1,0 2 0-15,-12 0-2 16,-10 9 2-16,1-7-4 16,0 15 2-16,2-3 1 0,10 6-3 15,3 5 0-15,6 0-1 16,0 0 1-16,0 0-9 0,0 24-1 0,0 29 6 15,0 7 3 1,0 1-1 0,0-3 2-16,6-15 0 15,6-1 2-15,10-17-2 0,2-6-2 16,7-8 2-16,3-6 0 16,-2-5 3-16,8 0-2 15,7-5 1-15,4-25-1 16,4-14 3-16,-5-11 0 15,-8-12-3 1,-9-12 2-16,-8-12 0 0,-9-2-3 16,-13-4 4-1,-3 9-2-15,0 9 3 16,-34 8-2-16,-9 15 3 0,-3 18-3 16,-3 5-2-1,15 15 0-15,10 14 5 16,12 4-3-16,6 0-1 0,6 16-2 15,0 55-8-15,0 31 6 0,0 22 2 16,6 0 0-16,25-14 2 16,-2-14-2-16,3-24 2 15,-1-20-4-15,-4-19 4 16,4-8-5-16,4-12 0 16,9-7-22-1,2-4-68 1,-1-2-84-16,-17 0-338 15</inkml:trace>
  <inkml:trace contextRef="#ctx0" brushRef="#br1" timeOffset="59304">9613 12314 752 0,'0'0'227'0,"0"0"-102"16,0 0-35-16,0 0-30 0,0 0-21 15,0 0-4-15,58-66-16 16,9 39-14-16,18-3-3 16,12-6 0-16,11-2 0 15,6-1 2-15,-8 4-2 16,-14 4 0-16,-28 12 0 15,-30 7-1-15,-26 10 1 16,-8 2-2-16,0 0 0 16,0 0-3-16,-34 2-22 15,-11 18 4-15,-8 4-3 0,8-1 10 16,8-4 9-16,10 0 0 16,9-7-2-16,5 1 6 15,5-7 1-15,2 5-1 16,6 2 0-16,-4 12 1 15,4 8 0-15,0 8 0 16,0 12 14 0,0 9 13-16,0 2 14 15,0 9-8-15,0 17 2 16,0 3-3 0,0 5 4-16,-3 2-13 15,-8-12-8-15,-5-8-6 16,3-18-6-16,7-18-3 15,1-13 0-15,5-14-6 16,0-14-54-16,0-3-76 0,0 0-54 0,24 0-67 0,6-9-251 16</inkml:trace>
  <inkml:trace contextRef="#ctx0" brushRef="#br1" timeOffset="59694">10412 12912 472 0,'0'0'308'0,"0"0"-164"15,0 0-27-15,0 0 6 16,0 0-17-16,0 0-25 16,5-42-43-16,-5 42-11 15,0 0-20-15,0 3-7 16,-5 27-6-16,2 11 6 16,3 3-1-16,0 2 2 0,0-2-1 15,26-5 1-15,7-11-1 16,13-9 2-16,0-19 2 15,2 0 8-15,1-17-1 16,-3-27 7 0,-6-10 22-16,-9-12 3 15,-10-3 7 1,-18 0-18-16,-3 4-4 16,-13 1-11-16,-32 12-4 15,-11 13-13-15,-5 15 0 16,6 12-7-16,1 12-7 0,15 0-20 15,13 6-43-15,20 24-45 16,6 12-45-16,16 10-24 0,27 6-123 16</inkml:trace>
  <inkml:trace contextRef="#ctx0" brushRef="#br1" timeOffset="60221">11400 12413 1057 0,'0'0'145'0,"0"0"-12"16,0 0-14-16,0 0-45 15,0 0-42-15,0 0-30 16,-25-21-2-16,25 59-9 0,0 23 9 16,0 24 19-16,4 19-5 15,-4 12-5-15,0 8 14 16,0-1 1-16,0-15-15 15,0-26-3-15,0-27-6 16,0-25 1 0,0-16 0-16,0-11-1 0,0-3 1 15,0 0 9-15,0 0 18 16,0-22 28-16,0-22-24 16,0-30-29-16,0-23-2 15,3-26-1 1,8-34 0-16,-1-5 2 15,3-17-2-15,-2 16-1 0,2 18-3 0,2 32 0 16,0 28-3-16,0 35 4 16,-5 26 0-16,-4 12 3 15,-3 10-5-15,2 2-7 16,8 0-22-16,11 16-11 16,7 29 39-16,6 23-5 15,-13 14 4-15,-5 9 6 16,-14 8 0-1,-5 3 1-15,-2 4-1 0,-41 11-15 16,-9-4-52-16,-1-9-54 16,11-16-41-16,15-22-62 15,17-22-87-15</inkml:trace>
  <inkml:trace contextRef="#ctx0" brushRef="#br1" timeOffset="61325">11641 13068 886 0,'0'0'204'15,"0"0"-108"-15,0 0-3 16,0 0-8-16,0 0-24 16,0 0-13-16,19-88-2 15,-17 88-25-15,4 0-16 16,4 0-5-16,8 8 0 15,9 22 14-15,2 13-8 0,1 5-3 16,-2 2-1 0,-7 5 16-16,-7-11-11 0,-4 3-2 15,-4-9-4-15,-6 3 2 16,0-8-1 0,0-11 1-16,0-2-3 15,-9-15-3-15,-1-5-2 16,5 0 4-16,-1 0-2 15,6-36-7-15,0-13-4 16,0-15 7 0,30-7 6-16,7-9-2 15,5 6 2-15,5 14-1 16,-4 5 2-16,-7 24-1 0,-9 12 1 16,-5 14-5-16,-4 5 1 15,-2 0-6 1,2 19 6-16,0 17 4 15,1 2 5-15,-1 3 0 16,-6 1-4 0,-2-4 4-16,1-5-5 15,-4-2 4-15,2-6-4 0,-7-4-1 16,5-13 1-16,-7 1 1 0,6-9 2 0,-3 0-3 16,10 0 5-16,5-6 5 0,6-13-1 15,3-3-2 1,-3-11-5-16,5 3 2 15,-8 5-2 1,0 0-2-16,-8 14 1 16,-7 6-2-16,2 5 1 0,-1 0-6 0,2 0 2 15,3 0-8-15,-3 13 9 0,1 10 0 16,-2-2 3-16,-1 1 1 16,2-5-1-1,-6-3 0-15,4-11 0 16,-4-1 0-16,0 1 0 0,2-3 0 15,5 0-1-15,4 0 1 16,8-3 4-16,0-16 1 16,0 2-4-16,-4-5 2 15,0 9-3-15,-3 1 1 16,-6 4-1-16,7 2-1 16,-5 6-1-16,5 0-5 15,0 0 0 1,-1 12-2-16,2 13 3 0,-1-1 4 15,-1-7 2-15,4-3 0 0,-4-11 0 16,1-3 1 0,8 0 7-16,6-17 2 15,7-24-2-15,0-12-3 0,-6-10 7 16,-4-6 6 0,-9-10 3-16,-2-7 4 15,-8-7-4-15,-8-1-11 16,0 10 7-16,0 6 1 15,-18 18 3-15,-1 5-9 16,5 19 6-16,4 17-5 16,7 5-4-16,3 11 0 0,0 3-9 15,0 3-14-15,0 53-10 0,0 37 12 16,0 35 12-16,0 21 2 16,-12-8 1-16,-3-21 1 15,15-34-4-15,0-38-13 16,15-28-24-1,27-15-11-15,13-5-37 0,6-25-45 16,5-15-81-16,-15 1-158 16</inkml:trace>
  <inkml:trace contextRef="#ctx0" brushRef="#br1" timeOffset="61562">12884 12700 831 0,'0'0'189'0,"0"0"-94"16,0 0 22-16,0 0-26 16,0 0-47-16,0 0-33 15,90-55 5-15,-3 30 3 16,8-8-11-16,-2-3-5 16,-17 8-3-16,-28 12-28 15,-19 8-61-15,-27 8-23 16,-2-3-69-16,-34 3-358 0</inkml:trace>
  <inkml:trace contextRef="#ctx0" brushRef="#br1" timeOffset="61928">12451 12358 699 0,'0'0'288'0,"0"0"-172"0,0 0 0 16,0 0-23-16,0 0-32 15,0 0-32-15,-56-38-29 0,51 44-2 16,-4 18-2-16,6 1 4 16,3-3 2-1,0-8-2-15,3-6 3 0,18-3 19 16,6-1 20-16,-5-4 20 15,6 0-8-15,-7 0-7 16,-2-12-6-16,-4-7-9 16,-9-5 8-1,-6-7-4-15,0-2-1 16,-31 0-15 0,-15 5-10-16,-9 9-7 15,0 11-6-15,12 3 0 16,13 5-2-16,15 0-15 15,15 11-64-15,0 21-52 0,51 10-89 16,25-6-124-16</inkml:trace>
  <inkml:trace contextRef="#ctx0" brushRef="#br1" timeOffset="62613">14055 12895 890 0,'0'0'322'0,"0"0"-272"0,0 0 22 16,0 0-11-16,0 0-46 15,0 0-11-15,0 0-3 0,67-19 13 16,28 16 20-1,12-5 6-15,18-8 9 16,-3 1-21-16,-17-1-5 16,-20 2-6-16,-35 6 1 0,-23 2 1 15,-22 6-2-15,-5-5 8 16,0-3 19-16,0-9 1 16,-5-5-16-16,-32-12-20 15,-12 5-3-15,-9 4-3 16,-7-5-3-16,4 11 0 15,10 5 0-15,12 3 0 16,13 5-2 0,15 6 2-16,11-5 1 0,0 5-1 15,0-3-2-15,8 3 1 16,38 0-8 0,19 11 9-16,17 11 1 15,0 3 6 1,-8 0-1-16,-8-1 2 15,-19 11-1-15,-17-4 2 16,-14 5-7-16,-16 8-1 16,-16 14 2-16,-51 8-3 0,-28 8-3 15,-15-2-107 1,4-17-212-16,16-6-842 0</inkml:trace>
  <inkml:trace contextRef="#ctx0" brushRef="#br1" timeOffset="64673">16176 12111 1098 0,'0'0'122'0,"0"0"-105"0,0 0-4 15,0 0 88-15,0 0-27 16,0 0-31-16,0 0 9 16,-104-30-5-16,86 30-21 15,-1 22-3-15,-5 11-12 16,3 14-8-16,5 5 7 16,11 6-4-16,5 4 4 15,0 5-6-15,11-4 4 16,26 3-7-1,3 8 3-15,2-11 3 0,1-2-4 16,1-17-2 0,-5-16 3-1,-3-17-2 1,1-11 0-16,-1 0 6 0,1-11-1 16,0-25 1-16,0-11 8 15,-3-11 8-15,-4-8-9 0,1-8-6 0,-4-6 7 0,-6 1 1 16,-5-7-5-16,-13 7 0 15,-3-1 2-15,-3 8 3 16,-34 15-6-16,-11 6-7 16,-10 22 1-16,-11 10 0 15,-4 8-5-15,3 5 0 16,-1 6-4-16,11 0 3 0,8 8-1 16,6 22 1-1,12 9-38-15,7 11-80 16,11 5-84-16,13-3-142 15,3 0-570-15</inkml:trace>
  <inkml:trace contextRef="#ctx0" brushRef="#br0" timeOffset="79068">16794 11993 211 0,'0'0'510'0,"0"0"-381"0,0 0-19 16,0 0-10-16,0 0-37 15,0 0 6-15,0 0 19 16,5-96-8-16,1 82-19 15,-6 3 12-15,3 5-1 16,1 1-17-16,-1 2-22 16,3-2-11-16,-4-1-5 15,1 3-6-15,-3 3-4 16,0 0 2-16,0 0-7 16,0 0 3-16,0 0-5 15,-5 17-2-15,-45 43-9 16,-29 28 11-16,-36 39 6 31,-23 13-6-31,-22 6 1 16,-7 5 1-16,-2-2 3 0,17-14-2 15,29-26 0 1,38-32-2 0,40-33-1-16,22-28 0 15,17-10-2-15,6-6 1 16,-2 0 1-16,-1 0 0 15,0 0-6-15,0 0-5 0,-4 0-15 0,7 0-44 0,0 0-83 16,28-11-73-16,42-25-137 0</inkml:trace>
  <inkml:trace contextRef="#ctx0" brushRef="#br0" timeOffset="80908">10740 14091 981 0,'0'0'179'15,"0"0"-60"-15,0 0-1 16,0 0-34-16,0 0-16 0,0 0-23 16,-3-8-21-1,3 27-22-15,0 35 2 0,0 21 4 16,0 22 22-16,0-4-6 16,0 6-8-16,0-3 0 15,0-5-6-15,0-11-5 16,0-23-4-16,0-14 1 15,0-26 1 1,0-11-3-16,0-6 0 16,0 0 1-16,0 0 7 15,-6 0 4-15,-7-7 3 0,1-41-6 16,0-26-7 0,9-30-4-16,3-20-1 15,0-8 3 1,0 3-1-16,15-7-1 0,0 8 1 15,1 7 0-15,2 16 1 16,1 25-1-16,-4 31 0 0,-6 24 0 16,1 20-5-16,4 5 5 15,7 0-9 1,10 0-1-16,3 30-2 16,-4 19-2-1,-9 23 5-15,-11 22 2 0,-10 16 1 0,-7 6-1 0,-41 7-32 16,-7-8-92-16,-1-16-26 15,14-20-51-15,26-23-77 16</inkml:trace>
  <inkml:trace contextRef="#ctx0" brushRef="#br0" timeOffset="81926">11149 14660 392 0,'0'0'434'16,"0"0"-283"-16,0 0-31 15,0 0-35-15,0 0-6 16,0 0-18-16,77-33-4 16,-66 33-16-16,2 0-22 15,0 0-12-15,1 0 1 16,1 8 9-16,4 23 7 16,2 5 15-16,0-1-11 15,-2 9-16-15,-6-7-2 16,-5 0-6-16,-4-5-1 0,-4-9 0 15,0-6-2 1,0-3 3-16,-7-9-2 16,-8-5 3-16,-2 0 0 15,4 0 3-15,7-11-7 0,6-21-1 16,0-4-5-16,6-20 4 16,28 2-2-1,3-7 3 1,-2 17-2-16,-1 8 2 15,-10 23-1 1,-2 7-2-16,-4 6-2 16,-2 0-2-16,2 6 4 0,0 21 1 15,-2 3 2-15,0 6 0 16,-2-6 2 0,4 6-2-1,-2-5 1 1,-3-6 0-1,-5-12-1 1,-2-8 0-16,1 1 0 0,-1-6 3 16,6 0-3-16,7 0 6 0,2-24 4 0,12-13-5 15,-2 1-2-15,3 6-3 16,-4 3 0-16,-9 10 1 16,-6 1-1-16,-2 13-1 0,-7-2 0 0,4 5-1 15,1 0-7-15,-1 0 4 16,4 8-4-16,-1 8 7 15,-5-2 2-15,8 3 0 16,-3-4 0-16,5 4 0 0,-2-9 0 16,-2-3-1-16,2 1 1 0,-1-6 0 15,4 0 3-15,2 0-2 16,6-14 1-16,1-2 0 0,-4 2-2 16,-5 3-2-16,-11 5 2 15,-4 6 0 1,-4 0 0-16,3 0-5 0,6 0-1 0,6 0 6 15,4 0 0-15,-4 6 0 16,7-6-1-16,-4 0 2 16,1 0 0-16,5 0 1 15,5-6 5 1,5-26-1-16,9-18 2 16,1-16-1-16,1-14 9 15,-5-5 11 1,-6-6-3-16,-13 3-1 15,-9 6-7-15,-12 19 6 0,0 21-8 16,0 23 13-16,0 11 6 0,0 8-8 16,0 0-18-1,0 0-7-15,-12 27-8 0,-1 39-4 16,1 20 12-16,0 12 1 16,12-7 0-16,0-11-1 15,0-11 0 1,9-9-3-16,16-13-42 0,2-14-61 15,0-22-16-15,4-8-44 0,-1-3-22 0,-4 0 4 16,-15-14-34-16,-11-5-167 16</inkml:trace>
  <inkml:trace contextRef="#ctx0" brushRef="#br0" timeOffset="82153">12378 14462 757 0,'0'0'216'0,"0"0"-70"16,0 0-29-16,0 0-52 15,0 0-45-15,0 0-12 16,94-79 16-16,11 48-5 16,1 1-13-16,-8 5-6 15,-30 6-2-15,-26 8-70 0,-23 5-49 16,-19 6-9 0,0-5-40-16,-47 5-201 0</inkml:trace>
  <inkml:trace contextRef="#ctx0" brushRef="#br0" timeOffset="82440">11791 14251 760 0,'0'0'143'0,"0"0"-8"0,0 0-27 16,0 0-55-16,0 0-17 15,0 0-32-15,-31-14-4 16,31 38-11-16,0 7 11 0,3-7 10 15,16-7-5 1,9-9 8-16,2-2 13 0,4-6 3 16,-5 0 26-16,0-14 47 15,-11-10-24-15,-9-4-16 16,-9 0-10-16,0 4-14 16,0-1-17-16,-24 4-9 15,-8 6-7-15,-3-2-5 16,-5 15-9-16,3 2-18 15,6 0-42-15,13 2-81 16,18 30-64-16,21-8-56 16,66 6-362-16</inkml:trace>
  <inkml:trace contextRef="#ctx0" brushRef="#br0" timeOffset="83096">13685 14608 1003 0,'0'0'196'0,"0"0"-127"0,0 0 30 16,0 0-8-1,0 0-51-15,0 0 6 0,-100-16-17 16,100 16-6-16,0 0-8 16,31-6-15-16,17 1 10 15,20-4 29-15,1-2 1 16,2 0-19-16,-1 3-2 16,-5-4-9-16,-11 5 1 15,-5 1-2-15,-12 2-3 16,-7-4-2-1,-12 1 6-15,-10 7-3 16,-6 0 15-16,-2-3 6 16,0 1 4-16,-15-9 0 15,-25-3-24-15,-15-3-8 0,-12 10-2 16,-1 3-1-16,10 4 3 16,13 0 0-16,21 0 0 15,14 0 1 1,10-3 0-16,0 3-1 15,0-5 3-15,0 5-2 0,0-5-1 16,0-1 0-16,15 6-1 0,16 0 1 16,9 0 1-16,8 0 0 15,-2 0 0-15,-7 11 1 16,1 8-2-16,-3-2 3 16,-6 3 1-16,-10 5-3 15,-12-1-1-15,-9 11-1 16,0 4-3-16,-40 8-3 15,-14 2-21 1,-1-5-53-16,8-14-70 16,20-5-105-16,19 0-147 15</inkml:trace>
  <inkml:trace contextRef="#ctx0" brushRef="#br0" timeOffset="102675">16133 14971 1029 0,'0'0'196'0,"0"0"-60"16,0 0-14-16,0 0-40 0,31-160-14 16,-22 136-12-16,-6 13-12 15,-1 0 3-15,-2 11 1 16,0 0-11-16,0 0-14 15,0 0 0-15,0 0-9 16,0 0-4-16,0 16-1 16,-8 14-7-16,-26 26 0 15,-11 18 4-15,-14 6-5 16,1-1 1 0,0 1 1-1,0-14-3-15,3-8-21 16,12-11-45-1,16-17-67 1,23-25-114-16,4-5-172 16</inkml:trace>
  <inkml:trace contextRef="#ctx0" brushRef="#br0" timeOffset="103275">16728 14237 1053 0,'0'0'173'0,"0"0"-36"16,0 0-43-16,0 0-14 16,0 0-32-16,0 0-30 15,32-61 2-15,-8 41 2 16,7-4 4-16,11-14-4 0,7 2 1 16,6 0 10-1,-18 12-10-15,-13 7-2 16,-14 14-2-16,-10 3-8 15,0 0 13-15,0 0-13 16,0 0-11-16,0 20-1 0,0 21 1 16,0 16 1-16,0 10 4 15,0 1-2-15,-3-2-2 47,-4-5 5-31,4-4-6-16,-3 2 0 0,-1-8 2 0,2-9 0 0,-1-12-1 0,3-16-1 0,0-3 0 15,3-11 1-15,-4 0 2 16,1 0 0-16,0 0 4 16,-5 0-2-16,-5 0-4 15,-5 0 5-15,-4 0-6 16,1 0 0-16,0 0-1 16,5 0 1-16,3 0-3 15,5 0 3-15,8 0 5 16,0 0-4-16,0 0-1 15,0 0-2-15,3-6 1 0,42-13-8 16,32-11 9-16,33-20 1 16,22 3-1-16,-7-2 0 15,-19 11-1-15,-35 13 1 16,-34 8-27 0,-29 12-31-16,-8 5-35 0,0 0-48 15,0 0-137-15,-18 0-59 16,4 0-524-16</inkml:trace>
  <inkml:trace contextRef="#ctx0" brushRef="#br0" timeOffset="79705">17970 12320 1183 0,'0'0'134'15,"0"0"-44"-15,0 0-15 16,0 0-30-16,0 0-5 0,0 0 3 15,9-58-21-15,6 34-14 16,1 2 12-16,5-3-4 16,0 0 1-16,1 0-6 15,2 2 2-15,-6 6-2 16,-2 2 4-16,-5 2-6 16,-7 7 3-16,-1 3-3 15,-3 3 0-15,0 0-3 16,0 0-3-16,0 0-3 15,0 3-4-15,0 31-6 16,0 12 7-16,0 11 3 16,0 10 6-16,0-1-5 0,0 8 1 15,0-10 3 1,0-7 0-16,0-13-5 16,0-8-1-16,0-12 1 15,0-10 1 1,0-4 0-1,0-6 0-15,0 7-1 16,-10 1 0-16,-14 5 3 0,-10-2 3 16,1-5-5-16,2 2 1 0,0-6 0 15,14-6 1-15,4 0-1 16,11 0 1-16,2 0-2 0,0 0 2 16,0 0-3-16,0 0-1 15,26 0-7-15,20-18 0 16,25-7 8-16,21-10 1 15,8 2-1 1,4 3-14-16,-15 8-26 16,-19 8-16-16,-24 14-48 0,-21 0-57 15,-23 0-74-15,-2 14-110 16</inkml:trace>
  <inkml:trace contextRef="#ctx0" brushRef="#br0" timeOffset="103961">18565 12025 886 0,'0'0'184'0,"0"0"-44"16,0 0 8-16,0 0-34 15,13-142-6-15,-4 114-7 16,-4 7-27-16,-2 6-18 16,-3 7-4-16,0 6-5 15,0 2-15-15,0 0-11 16,0 0-7-16,0 0-9 15,0 10 0-15,-39 56-4 0,-31 42-1 16,-25 35 5 0,-8 16 4-16,2-2 4 0,6 3-4 15,9-6 0-15,3-14-2 16,17-22 0-16,19-41-7 16,23-27 0-16,15-25 0 15,7-18 0-15,2-7 0 16,0 0 0-16,0 0 0 15,0 0 0-15,0 0 0 16,0 0 0-16,0 0-21 16,0 0-25-16,0 0-23 15,29-24-40-15,45-14-145 16,32-10-156-16</inkml:trace>
  <inkml:trace contextRef="#ctx0" brushRef="#br0" timeOffset="104401">19837 12416 489 0,'0'0'501'0,"0"0"-310"15,0 0 1-15,0 0-34 16,0 0-52-16,0 0-49 15,-13-19-6-15,10 19-16 16,3 0-10-16,-18 9-11 16,-16 37-6-16,-11 17 1 15,-16 9 4-15,5-1-11 16,4-7 0-16,4-9 1 16,8-11-3-16,6-8-32 0,10-9-88 15,14-5-165-15,10-14-259 16</inkml:trace>
  <inkml:trace contextRef="#ctx0" brushRef="#br0" timeOffset="104935">20286 12037 1125 0,'0'0'202'0,"0"0"-48"16,0 0-16-16,0 0-77 15,0 0-27-15,0 0-11 16,-34-154-1-16,53 140-5 16,2 3-9-16,3 6 0 15,4 5-5-15,2 0-2 16,1 0 9-16,-1 32-4 15,-6 16 0-15,-5 14-3 16,-15 7 1-16,-4 3 0 16,-10-9 0-16,-35-3-2 15,-11-5 3-15,-5-8-1 16,6-11-2-16,3-14 2 0,15-13-2 16,15-9 1-1,8 0 2-15,10 0-2 0,1-4 1 16,3-14 1-16,0-13-5 15,0 6 0-15,10 5-1 16,9 3-1-16,-5 7 1 16,4 8 0-16,5 2-1 15,7 0 1-15,4 0 1 16,2 0 0-16,4 2 1 16,0 15 0-16,0 5-1 15,-1 3 0-15,1-3-2 16,0 2 2-16,-1-1 0 15,-2-4-26-15,-4-6-61 16,-8 2-72-16,-11-6-123 0,-4 3-53 16,-10 3-388-16</inkml:trace>
  <inkml:trace contextRef="#ctx0" brushRef="#br0" timeOffset="121725">18256 14495 938 0,'0'0'123'0,"0"0"-6"0,0 0 11 15,0 0-33-15,0 0-13 16,0 0 2-16,0-2-19 16,0 2-13-16,0 0-7 15,0 0-5-15,0 0-12 16,0 0-16-16,0 0-4 0,0 0-6 16,0 20 1-16,-29 34-3 15,-21 26 12-15,-11 10 7 16,6-2-13-1,0-9-4-15,6-6 2 16,7-16-4-16,-1-10 0 0,6-12 0 16,3-10-4-1,3-5-46-15,13-9-68 0,9-3-71 16,9-8-73-16,0 0-115 16</inkml:trace>
  <inkml:trace contextRef="#ctx0" brushRef="#br0" timeOffset="122643">17535 13986 697 0,'0'0'154'0,"0"0"-54"0,0 0-7 16,0 0-19-16,0 0-21 15,0 0-15-15,4-8-1 16,-4 8-4-16,0 0-21 15,0 0-8-15,0 28-4 16,0 13 0-16,-7 14 9 16,1-1-3-16,4 8 0 15,2-13 0-15,0 0-2 16,0-7-3-16,8-9 1 16,20-11 0-16,5-14 2 15,7-2 2-15,9-6 4 16,0 0-3-16,0-31 3 15,-6-5 3-15,-9 4 11 16,-10-12 4-16,-9 2 3 16,-15-7 2-16,0-4-4 0,-18 4-11 15,-25 11-10-15,-6 7-8 16,-2 12 0-16,1 8-9 16,11 3-11-16,7 5-37 15,15 3-35-15,7 0-49 16,10 0-87-16,0 17-36 15</inkml:trace>
  <inkml:trace contextRef="#ctx0" brushRef="#br0" timeOffset="124298">19110 14127 715 0,'0'0'164'0,"0"0"-71"0,0 0 18 15,0 0-46-15,0 0-5 16,0-154-15-16,-5 135 30 16,-9 0-12-16,-4 7-12 15,-1 7-21-15,-2-1-18 16,-7 6-10-16,-2 0-2 16,-4 0-2-16,-3 17 2 15,3 13-1-15,7 3-1 16,12 3-1-16,9-1 0 15,6-2 3-15,0 10-3 16,21-8 3 15,16 3 1-31,3 3-1 0,2 3 0 0,1-5 1 16,-3 8-1-16,-6-9 0 0,-10 3 0 16,-9-2 0-16,-9 2 0 15,-6 3 0 1,0-3 0-16,-19-2 0 15,-13-9 1-15,-2-16 1 16,-9-11 3-16,1-3-1 16,-2 0 2-16,8-28 1 0,8-10 8 15,10-12 19-15,12-17-18 16,6-12-3-16,21-14-13 16,35-4 0-1,13 4-6-15,5 8-24 16,-6 19-31-16,-14 22-14 0,-10 14-32 15,-15 18-40-15,-7 7-139 16</inkml:trace>
  <inkml:trace contextRef="#ctx0" brushRef="#br0" timeOffset="126041">20787 11504 778 0,'0'0'171'0,"0"0"-55"16,0 0-11-16,0 0-11 15,0 0-12-15,0 0-4 16,12-28-1-16,-12 28 3 16,0 0-15-16,0 0-25 15,0 19-22-15,-25 45-13 16,-29 31 17-16,-30 32 33 16,-16 13-15-16,-12 6-6 15,-7 0-13-15,2 2-4 16,10-2-4-16,9-3-1 15,19-25-4-15,20-21-1 16,17-26-6-16,15-13 4 0,4-18-4 16,9-9-1-1,4-11 1-15,10-18-2 0,0-2 1 16,0 0-3-16,0 0-1 16,0 0 3-16,0 0-12 15,0 0-18-15,0 0-18 16,10 0-25-16,30-22-15 15,21-9-72-15,15-4-70 16,6-6-92-16</inkml:trace>
  <inkml:trace contextRef="#ctx0" brushRef="#br0" timeOffset="126551">22171 11866 884 0,'0'0'130'0,"0"0"-66"15,0 0 1-15,0 0-12 16,0 0-12-16,0 0-6 15,-39-16 0-15,35 13 1 16,4 3-11-16,0 0-8 16,0-3-3-16,0 3-12 15,0 0-1-15,0 0-2 0,0 0-1 16,0 0 1-16,0 0-5 16,0 0-77-16,-6 0-143 15,-3 3-650 1</inkml:trace>
  <inkml:trace contextRef="#ctx0" brushRef="#br0" timeOffset="126846">21545 12394 1013 0,'0'0'155'0,"0"0"-89"0,0 0 36 16,0 0-17-16,0 0-30 16,0 0 5-16,0-13-9 15,0 13-10-15,-3 0-15 16,-10 0-12-16,-11 32-10 15,-10 21 3-15,-14 2 2 16,1 0-6-16,8-3 0 16,-1-5-3-16,6-15-2 0,10 2-53 15,5-12-117 1,14-5-91-16,5-7-143 0</inkml:trace>
  <inkml:trace contextRef="#ctx0" brushRef="#br0" timeOffset="127436">22577 11773 1025 0,'0'0'89'0,"0"0"-60"0,0 0-10 0,0 0-10 16,0 0 15-16,159-29 11 16,-104 29 1-16,-6 0-14 15,-6 0 8-15,-9 0-5 16,-10 0-1-16,-8 0 4 16,-13 0-15-16,-3 0 0 15,0 23 5-15,-13 10 8 16,-33 17 52-16,-12 5-40 15,-3-4-25-15,3 0-7 16,9-10-2 0,19-3-3-16,11-13 1 0,14-8-2 15,5-4 0-15,0 1 0 16,0-3 0 0,17-3 2-16,1 1-1 15,11-1 0 1,5-3-1-16,-2 1 4 15,2 2-3-15,-7 3-1 0,1 3 0 16,-3 8 0-16,-4 0 0 16,-8 2 1-16,-5-1 0 0,-5-1 6 15,-3-3 11-15,0 3 1 0,-18 2 2 16,-28 1-6 0,-25 3-7-16,-11-9-7 15,-6 0-1 1,2-8-70-16,16-5-114 15,21-6-143-15,9 0-436 16</inkml:trace>
  <inkml:trace contextRef="#ctx0" brushRef="#br0" timeOffset="137913">20210 14740 1157 0,'0'0'177'0,"0"0"-91"0,0 0 41 16,0 0-23-16,0 0-58 16,0 0-11-16,0 0 3 15,-3-14-6-15,3 14-3 16,-10 0 4-16,-6 25-13 0,-11 11-4 15,-9 13 19-15,-10 12-21 16,-9-6-8-16,-13 2 0 16,-11 4-6-16,-1-15-1 15,8-7-32 63,17-9-27-78,26-16-79 16,29-4-99-16,13-10-156 0,69-17-529 0</inkml:trace>
  <inkml:trace contextRef="#ctx0" brushRef="#br0" timeOffset="138519">20619 14039 1133 0,'0'0'205'0,"0"0"-83"0,0 0-13 15,0 0-46-15,0 0-42 16,0 0-12-16,40-53-5 16,32 40 5-16,12-6 14 15,-9 8-1-15,-10 5-2 16,-22 4-2-16,-19 2 1 16,-9 0-10-16,-9 0-6 15,-3 0 2-15,1 13-1 16,-1 6 5-16,-3 17 2 15,0 0-3-15,0 13 6 0,-25 2 7 16,-11-3-2-16,-11 7-8 31,-1-11-3-31,-1 0-1 16,0-3-6-16,12-10 4 16,13-12-3-1,14-8-1 1,10-11-1-16,0 0-2 0,0 0 2 15,0 0-2-15,6 0-3 0,20 0 5 0,6 0 2 16,12 0 4-16,2-5-4 16,-1 5 0-16,-5 0-2 0,-4 0 0 15,1 5-2-15,-5 14 2 16,-6 12 0 0,-1 0 0-16,-10 4 0 15,-6 3 0 1,-5 3 1-16,-4 3 0 15,-4-5 0-15,-42-9 4 16,-12-5 3-16,-16-9-1 16,-11-16-6-16,0 0 6 15,-1 0-7 1,14 0 0-16,13-19-22 16,23-3-48-1,20-5-92-15,16-4-138 16,3-10-264-16</inkml:trace>
  <inkml:trace contextRef="#ctx0" brushRef="#br0" timeOffset="141675">14938 14121 346 0,'0'0'88'0,"0"0"-21"0,0 0 50 0,0 0-8 16,0 0 11-16,0 0-17 16,-15-38 4-16,15 38-19 15,0 0-6-15,0 0 0 16,0-6-18-16,0 6-12 16,0 0-15-16,0 0-5 15,0 0 5-15,0 0-7 16,0 0-7-16,0 0-4 15,0 0-12-15,0 0-4 16,0 37-3-16,0 17 1 0,-3 15 17 16,-6 5-1-16,-1 0-6 15,-1-2-3 1,1-6-3-16,4-3-1 16,-1-16-3-1,4-3-1 1,3-11 0-16,0-6-21 15,0-2-125 1,0-17-91-16,19-2-83 16</inkml:trace>
  <inkml:trace contextRef="#ctx0" brushRef="#br0" timeOffset="142157">15491 14292 813 0,'0'0'220'16,"0"0"-101"-16,0 0-33 16,0 0 19-16,0 0-8 15,0 0-32-15,0 0 4 16,-82-55-19-16,82 55-27 16,0 0-11-16,0 0-2 15,0 0-6-15,0 0 0 0,0 0-1 16,0 0-2-1,0 0-1-15,0 0 0 0,-3 5 0 16,0 6 3-16,3 9-2 16,0-7-1-16,0 6-1 15,0 9 1 1,19-1 0-16,5-2 0 0,0-3 1 16,-3-2 0-16,0-1-1 15,1 3 1-15,0-8-1 16,-5 5 1-1,2-3-1-15,-7 4-1 0,1 4 1 16,-4-4 0-16,-7 2 1 16,-2-3-1-1,0 0 1-15,0-2 3 0,-21 2-3 16,-16 0 1-16,-8-8-2 16,0-3-47-16,-2-2-81 15,14-6-42 1,5 0-82-16,19-25-113 15</inkml:trace>
  <inkml:trace contextRef="#ctx0" brushRef="#br0" timeOffset="142389">15454 14119 851 0,'0'0'165'0,"0"0"-37"16,0 0-32-16,0 0-34 0,0 0-35 15,0 0-8-15,135-78 6 16,-62 51-9-16,10 5-12 16,-7 3-4-16,-9 2-6 15,-18 15-90-15,-22 2-64 16,-17 0-55-16,-10 13-90 16</inkml:trace>
  <inkml:trace contextRef="#ctx0" brushRef="#br0" timeOffset="158570">23121 11781 576 0,'0'0'200'0,"0"0"-68"15,0 0-49-15,0 0 33 16,0 0-43-16,0 0-18 16,0-72-2-16,0 72-9 15,0 0-22-15,0 0-9 16,0 0-4-16,0 9-8 15,-24 40 1-15,-31 26 13 16,-30 22 32-16,-16 9-9 16,-12 2-10-1,5-7-14-15,13-7-5 0,20-6-4 16,20-20-4 0,21-7 3-1,18-17-4-15,7-17-3 16,9-7-28-1,0-9-19-15,0-9-54 16,16-2-99-16,32-13-25 0,42-48-317 16</inkml:trace>
  <inkml:trace contextRef="#ctx0" brushRef="#br0" timeOffset="158902">23867 12196 697 0,'0'0'127'0,"0"0"-25"0,0 0 7 16,0 0-22-16,0 0-23 15,0 0-2-15,0 0 11 16,0 0-19-16,-6 0-12 15,-7 3-19-15,2 2-11 16,-5 4-11-16,1 2 0 16,-1 3-1-16,-2 2-1 15,-9 9 0-15,3 2-34 16,-5 1-69-16,8-7-102 0,6-3-140 16</inkml:trace>
  <inkml:trace contextRef="#ctx0" brushRef="#br0" timeOffset="159483">24448 11582 927 0,'0'0'138'0,"0"0"-64"0,0 0-25 0,0 0-21 16,0 0-11-16,0 0-3 16,-3 12-2-16,-20 24 4 15,-4 16-3-15,1-2-3 16,0 5-3-16,-7 2 1 16,-1 7-2-16,3-1-5 15,4-9 0-15,12-15 1 16,9-17-2-16,6-14-1 15,0-4-3-15,34-4 4 16,27 0 7-16,8-6-4 16,15-16 0-16,-2-5-3 62,-12-1 0-62,-12 8 1 16,-18 6-1-16,-12 9 0 0,-17 0 0 0,-4 5 0 0,-4-8 5 0,-3-3-1 0,6-6 7 0,-6-5 1 0,3-3 22 15,-3 3 8 1,0-2-13 0,0-1 1-1,0 11 15-15,0 9-11 16,0 2 2-16,0 3-8 0,0 0-15 16,0 0-13-16,0 35-15 15,-3 15 11-15,-3 16 4 16,3-3 1-1,-4 4 0-15,4 4-1 16,-2 3 0-16,-1 6 0 16,-1-6-4-1,1 6-161-15,1-3-98 16,-11 0-281-16</inkml:trace>
  <inkml:trace contextRef="#ctx0" brushRef="#br0" timeOffset="-206006">968 3129 824 0,'0'0'193'0,"0"0"-89"16,0 0 3-16,0 0 15 16,0 0-25-16,0-141-21 0,-16 120-13 15,-5-2-3-15,-3 5-14 16,-7 1-12-16,-5 4-7 16,-8 2-11-16,-1 5-5 15,-8 6-3-15,2 0-2 16,-1 0-2-16,4 9 0 15,8 15-4-15,0 12 0 16,9 14-4-16,4 9 4 16,6 17-1 62,11 3-1-63,4 3 2-15,6-2-1 0,0-6 1 0,37-8-3 0,11-11 1 16,11-11 1-16,2-10 1 0,2-15-2 0,5-9 0 0,-1-4 2 0,-2-6 0 0,2 0 0 16,-1 0 1-16,5-22 0 0,3-11 1 15,5-11 1 1,4-9-1-16,-4-6 1 31,-5-2-2-31,-16 6 3 16,-19 8 0-16,-20 6 7 15,-13-1 19-15,-6-2-2 16,-3-2-6-16,-31-4-3 16,-12-2-8-1,-6 0-5-15,-9 3-4 16,-6 7 1 0,-4 12 0-16,-2 16-3 15,-4 11 0 1,5 3-6-16,1 0 5 0,13 0 0 15,13 8 1-15,11 1-1 0,15-4-12 16,11-2-6-16,8 2-30 0,0 7-45 16,2 5-58-16,41 7-32 15,9-2-61-15,7-3-90 16</inkml:trace>
  <inkml:trace contextRef="#ctx0" brushRef="#br0" timeOffset="-204233">901 3715 736 0,'0'0'133'0,"0"0"-41"0,0 0 11 16,0 0-28-16,0 0-12 15,0 0-13-15,0 0-10 16,-15-24 2-16,15 24-14 0,0 0-9 16,0 0-1-1,0 0-5-15,0 1-5 0,0 30-1 16,15 19 37 0,-1 10-9-16,2 15 5 15,5 10-4 157,5 8-6-172,1 9 5 0,0 3-6 16,1 2-7-16,-4 3 0 0,-3 8-2 0,-5-1-10 0,-5 0 3 0,-1-18-1 0,-1-20-3 0,1-17 2 0,-2-21-8 15,-1-9 1-15,-1-9 3 0,-3-10-6 0,2-7 1 0,-5-4-1 0,5-2 0 0,-5 0 1 0,0 0 0 0,0 0 4 16,0 0-1-16,0 0 2 0,0 0-1 0,0 0 0 0,0 0 3 0,0 0-5 0,-10 0 3 0,-14-5-6 16,-8 2-2-16,-10 3-3 15,-13 3 3 1,-15 32-1-16,-6 12 2 15,-10 8-3 1,3 6 3-16,6 0-1 16,14-6 0-16,12-6-4 15,14-7-9 1,15-10-19-16,10-5-39 0,2-2-26 0,4 1-69 16,0-7-60-1,4-9-89 1</inkml:trace>
  <inkml:trace contextRef="#ctx0" brushRef="#br0" timeOffset="-203661">1081 5203 684 0,'0'0'124'0,"0"0"-88"0,0 0 47 16,0 0 27-16,0 0-20 16,0 0-19-16,37-19-15 15,-31 19 4-15,9 0-11 16,7 0 20-16,12 0 5 15,1 2-15-15,9 10-15 16,1 4-6-16,-2 3-14 16,-1 6-11-16,5 5-5 15,-2 11 5-15,5 6-4 16,-2 6 8-16,-2 4 9 0,-7-4-12 16,-2-4-4-1,-6-5 7-15,-7-6-7 0,-2-10-5 16,-10-9-1-16,0-11-3 15,-8-4-1-15,-4-4 1 16,0 0-2-16,0 0 1 16,0-6-41-16,0-33-32 15,0-16-144-15,-10-10-51 16,-8-7-171-16</inkml:trace>
  <inkml:trace contextRef="#ctx0" brushRef="#br0" timeOffset="-203186">1129 4450 662 0,'0'0'119'0,"0"0"-47"0,0 0 31 16,0 0-4-16,148-204-25 15,-84 116-22-15,9-5-5 16,9-9-3-16,1-1-6 16,-4 13-5-16,-8 5 0 15,-10 16-1-15,-16 11 2 16,-11 17-7-16,-15 19 3 16,-11 9-11-16,-4 10 0 15,-4 3-12-15,0 0-6 16,0 0-1-16,-15 0-61 15,-14 11-82-15,-3 25-56 16,-5 10-74-16,-3 12-524 16</inkml:trace>
  <inkml:trace contextRef="#ctx0" brushRef="#br0" timeOffset="-202643">1092 4427 123 0,'0'0'33'0,"0"0"21"16,0 0 29-16,0 0-5 15,0 0 44-15,0 0 62 16,32-29-72-16,-32 20 10 15,0-8-46-15,-27-1 27 16,-7-2-27-16,-6-2 11 16,-10-3-5-16,-3 3-19 0,-10-2-6 15,-3-4-14-15,-8 1 0 16,-6-4-24-16,1 1 2 16,0 5 2-1,5 1-8-15,10 1 0 0,13 1-3 16,2-5-5-16,0-4 6 15,5 1-4-15,-1-2-5 16,8 4-3-16,7 11-1 16,9 1-1-16,8 11-13 15,11 1-23-15,2 4-72 16,8-2-79-16,39-4 4 16,20-13-18-16,12-6-419 0</inkml:trace>
  <inkml:trace contextRef="#ctx0" brushRef="#br0" timeOffset="-201767">785 3118 402 0,'0'0'167'0,"0"0"-72"15,0 0-18 1,0 0 1-16,0 0-23 0,0 0 12 16,-19-19-29-16,17 19-2 15,-3 0 7-15,3 0-11 16,-1 0-19-16,0 0-9 16,0 0 2-16,0 0-5 15,0 0-1-15,-1 6-3 16,4 7 3-16,0 2 0 15,0-2 0-15,0 1 0 16,13-6 0-16,0-3 0 16,1 1 2-16,-1-6-1 15,-4 0 3-15,0 0-4 16,-3 0 4-16,-3 0 3 16,-3 0 0-16,0-6 1 0,0-5 6 15,0-3 17-15,0 3 7 16,-9 1-8-16,-7 7-13 15,5 0-8-15,-2 3-9 16,3 0 0-16,2 0-6 16,-1 0-2-16,2 3-31 15,4 10-76-15,3 2-79 16,0-2-199-16</inkml:trace>
  <inkml:trace contextRef="#ctx0" brushRef="#br0" timeOffset="-201228">1127 3146 420 0,'0'0'184'0,"0"0"-110"15,0 0-5-15,0 0-2 16,0 0-28-16,0 0-17 0,-49-11-7 16,42 11-7-1,2 0-4-15,2 0-1 0,0 8-1 16,3-3-1-1,0 3 2-15,0-2-3 0,0 0 8 16,3-3-5-16,5-3 3 16,5 0-1-16,0 0 3 15,-5 0 3-15,2 0 15 16,-4 0-8-16,-3 0-1 16,-3 0 28-16,0-3-7 15,0-5 0-15,0-4 1 16,0 4-6-16,0-3-9 15,-6 6-16-15,-7-1-6 16,0 4-2-16,2 2-4 16,-2 0-11-16,-2 0-39 15,6 2-63-15,4 13-59 16,-2-2-143-16</inkml:trace>
  <inkml:trace contextRef="#ctx0" brushRef="#br0" timeOffset="-200585">757 3427 217 0,'0'0'428'0,"0"0"-342"16,0 0 21-16,0 0-8 15,0 0-44-15,0 0 3 16,-3-3-22-16,3 3-8 15,0 0-12-15,0 0 5 16,0 0-8-16,0 0-8 16,0 0-1-16,0 0-3 15,10 0 5-15,4 7 0 16,4 5-1-16,3-1 10 16,5 0-8-16,1-3-3 15,7 1 5-15,0-7-5 0,1-2 1 16,2 0-1-16,-3 0 3 15,-10 0 0 1,-2-2 1 0,-7-13-3-16,-5 2 3 15,-7-3-1 1,-3-4 1-16,0-5-8 16,0 1-29-16,-18 2-96 15,-11 5-94 1,-1 0-443-1</inkml:trace>
  <inkml:trace contextRef="#ctx0" brushRef="#br2" timeOffset="-185017">2113 8758 834 0,'0'0'112'0,"0"0"-37"0,0 0 18 16,0 0-49-16,0 0-16 16,0 0-4-16,18 0 4 0,87 0 50 15,39 0 13-15,27-13-11 16,22-17-23-16,11-9-25 15,4-5-19-15,5 3-8 16,-5 5-1-16,-9 9-3 31,-19 10-1-31,-30 15-16 0,-34 2-78 0,-31 2-155 16,-17 17-143 0</inkml:trace>
  <inkml:trace contextRef="#ctx0" brushRef="#br2" timeOffset="-184340">6086 8447 641 0,'0'0'227'0,"0"0"-204"0,0 0-11 15,0 0 17-15,0 0 2 16,0 0-2-16,183 0 53 15,-61 0 0-15,25-8-34 16,9-11-14-16,6 4-11 0,15-6 0 16,24 0-9-1,32-1 26-15,36-3 0 0,25-2-21 32,23 0-8-17,32 2-4-15,21-1 4 0,24 5 8 16,13-1 2-16,-8-1-3 15,-26 2-16 1,-50 4-1 0,-44 3 2-16,-56-2-2 15,-46 5 3-15,-39-3-3 0,-35 0 0 16,-32 6 2-16,-26 3-3 0,-21 2-8 16,-14 3-24-1,-10 0-9-15,0 0-12 16,0 0-115-16,0 0-48 0,0 5-109 15</inkml:trace>
  <inkml:trace contextRef="#ctx0" brushRef="#br2" timeOffset="-183718">15440 7888 884 0,'0'0'109'0,"0"0"-95"16,173-3 37-16,-31 3 46 15,40 0-27-15,35 0-6 16,21 0 5-16,22 0-9 0,12 0-5 16,-5-6 16-1,2-3-18-15,2-4-23 0,4-4 6 16,4 1 0-16,-11 2-10 16,-30 0-12-16,-48 6-10 15,-53 5-1-15,-42 0-3 16,-42 3-5-16,-36 0-28 15,-17 0-85-15,-15 0-291 16</inkml:trace>
  <inkml:trace contextRef="#ctx0" brushRef="#br2" timeOffset="-50257">19983 7593 51 0,'0'0'1102'0,"0"0"-1031"0,0 0 39 0,0 0-18 0,0 0-29 0,0 0-15 16,0 0-7-16,24-97-5 15,-3 90-13-15,2 1-4 16,-5 6-5-16,-3 0-5 16,0 0-7-16,-2 11 1 15,-2 14-2-15,-4 7 2 16,-7 4-3-16,0 0 0 15,-4 2 0-15,-23 4 0 0,-3 5-1 469,-4 5 1-453,10-5 1-16,6-11 0 0,8-16-1 0,10-10 1 0,0-5-1 0,0 3 1 0,10 0 0 0,11-2-1 0,3 0 2 0,0 2-1 0,-2-3 0 0,-1 1-1 15,-3-1 0-15,3 6 1 0,1 9 0 0,0 4-1 0,-3 7 3 0,-8-1 12 0,-8-1-3 16,-3 2 3-16,-11 0 0 0,-39 1-6 0,-14-4-3 16,-9-5-6-16,-1-11-17 0,-1 0-44 0,1-4-72 15,10-8-166-15,17-5-771 0</inkml:trace>
  <inkml:trace contextRef="#ctx0" brushRef="#br2" timeOffset="-187695">10755 6276 826 0,'0'0'52'16,"0"0"-3"-16,0 0 15 0,0 0 21 16,0 0-26-16,0 0-9 15,-15-14-15-15,15 11-2 16,0 0-12-16,18 3-8 15,16-5 7-15,14-1 1 16,18-5 2-16,13 1-9 16,6-1-9-16,-3-1 0 15,-5 7-4-15,-19-1-1 78,-13 6 0-62,-14 0 0-16,-7 0-13 0,-8 0-48 0,-10 0-75 0,1 3-217 0</inkml:trace>
  <inkml:trace contextRef="#ctx0" brushRef="#br2" timeOffset="-188273">9161 6333 810 0,'0'0'72'0,"0"0"-23"0,0 0 11 15,0 0 22-15,0 0-35 16,0 0-18-16,-10 0 8 16,10 0-13-16,0 0 0 15,0 0-3-15,0 0-13 16,0 0-3-16,0 0-5 16,0 0 0-16,3 0 0 15,12 0 2-15,6 0-2 16,3 0 0-16,8 3 0 15,-1 5-22-15,1 3-81 16,-3-3-317-16</inkml:trace>
  <inkml:trace contextRef="#ctx0" brushRef="#br2" timeOffset="-185816">8643 6413 42 0,'0'0'787'0,"0"0"-705"0,0 0-14 16,0 0 7-16,0 0-16 15,0 0-2-15,-69-14 9 16,62 14 11-16,4 0-15 16,0 0-22-16,3-2-10 15,0-1-13-15,0 3 1 0,0-3-6 16,13 3-6-1,26 0-4-15,20 0 7 0,17 0 3 16,4 0 6-16,-4 0-8 63,-9 3-3-63,-4 0 0 0,-10-3 2 15,-11 0-3-15,-15 0-2 0,-8 0-4 0,-9 0 7 0,-10 0-7 0,0 0 1 16,0 0 2-16,0 0 2 0,0 0 1 15,0 0 5-15,0 0 1 16,0 0 5-16,-16 0 1 16,-15 0-13-1,-12 0-5 1,-5 0 0-16,-4 0 0 0,1 0 0 16,1-3 0-16,10 3 0 15,9 0 0-15,7 0-1 16,6 0 4-16,6 0-3 15,-3-3 0-15,2 3 0 16,2 0-3-16,4 0 4 16,4 0-2-1,3-3 0-15,0 3-1 0,0 0-8 0,5 0-5 0,32 0 7 16,16 0 8-16,11 0 0 16,9 0 1-16,1 0 2 15,-10 0-1-15,-6 0-2 16,-21 0-10-1,-16 0-61-15,-21 0-103 0,0 0-225 16</inkml:trace>
  <inkml:trace contextRef="#ctx0" brushRef="#br2" timeOffset="-187128">13101 6104 465 0,'0'0'431'0,"0"0"-389"0,0 0 41 16,0 0-11-16,0 0-15 15,0 0-16-15,29-10 3 16,5-1 3-16,17 3 15 16,22-5-33-16,34-5 3 15,46 2 15-15,52-4-13 16,55 1-3-16,70 6-3 16,57-1 11-1,48 3-19-15,31 2-16 16,-4 4-4-16,-7-3 0 0,-21-3 1 15,-14-3-1 1,-18 0-9 0,-26-2-27-16,-30-6-39 15,-53 0-195 1,-63-3-265 0</inkml:trace>
  <inkml:trace contextRef="#ctx0" brushRef="#br2" timeOffset="-51134">19372 5712 771 0,'0'0'148'0,"0"0"-49"0,0 0 20 0,0 0-34 0,0 0-35 0,0 0-20 0,82-63 12 15,-58 63-4-15,2 0-15 16,1 0-14-16,1 5 2 0,-7 15-3 15,-6 7-1 1,-8 9 0-16,-7 11 2 16,0 4 4-1,-19 8 7-15,-15-5 12 16,3-15-18-16,17-18-4 0,4-12-1 16,10-6-8-16,0 2 10 0,7 1-4 15,26 2 6-15,22-8-2 16,30 0-3-16,25-11 3 15,15-19-11 110,-9-3-20-109,-18 13-138-16,-37 17-129 31,-30 3-233-15</inkml:trace>
  <inkml:trace contextRef="#ctx0" brushRef="#br2" timeOffset="-192957">4265 2717 898 0,'0'0'51'0,"0"0"-16"0,0 0-32 16,0 0 14-16,0 0 61 15,0 0-18-15,0 0-30 16,-48 10 4-16,48-6-8 16,0-4-8-16,0 0-4 15,0 5 1-15,35 1 1 16,49-6 20-16,56 0 26 15,64 0-14-15,47-15-17 16,30-6-14-16,9 2-8 16,-15 5-5-16,-11 0 1 15,-23 6-4-15,-22 2 1 16,-23 4 2-16,-13 2-1 16,-9 0-2-16,-8 0-1 15,-10 0 3-15,-13 0-3 0,-11 0-11 16,-16 0-21-16,-9 0-61 15,-15 0-87-15,-20-9-77 16,-20 7-310-16</inkml:trace>
  <inkml:trace contextRef="#ctx0" brushRef="#br2" timeOffset="-191413">4035 4680 688 0,'0'0'95'0,"0"0"10"0,0 0 0 0,0 0-10 16,0 0-43-16,0 0-19 15,-11 9-13-15,11-9-1 16,0 0-4-16,3 0-5 16,36 0 5-16,35-3 13 15,38-19-2-15,48-3 17 16,44-8-20-16,34-5-9 16,22-1-5-16,6 6-9 15,-18 6-1-15,-22 2 0 16,-31 8-23-1,-30-2-130 1,-31 2-618-16</inkml:trace>
  <inkml:trace contextRef="#ctx0" brushRef="#br2" timeOffset="-190856">9059 4273 656 0,'0'0'181'16,"0"0"-143"-16,0 0 9 16,0 0 12-16,0 0 25 15,0 0-31-15,-9 12-15 16,9-12 2-16,0 0 4 15,0 0 2-15,0 0-25 0,0 0-13 16,9 2 2-16,27-2-8 16,23 0 13-16,17 0-4 15,6 0-5-15,10 0-3 16,6-9-2-16,6-8-1 16,12-1 0-16,0 1-27 15,-5 6-41-15,-5 3-54 16,-8 0-159-16,-12 0-214 15</inkml:trace>
  <inkml:trace contextRef="#ctx0" brushRef="#br2" timeOffset="-190278">12032 4004 738 0,'0'0'82'0,"0"0"-43"0,0 0-1 16,209-3 47-16,-76 3-34 16,36-5-3-16,29-4-8 0,25 1 13 15,30 2-25-15,20 6-11 16,11 0 5-1,10 0 16-15,21 0-13 0,15 9 0 16,14 5-2-16,26 0-16 16,3-3-2-16,0-3-4 15,-13-3-1-15,-33-5-37 16,-46 0-83-16,-64 0-252 16</inkml:trace>
  <inkml:trace contextRef="#ctx0" brushRef="#br2" timeOffset="-179747">19329 1694 819 0,'0'0'287'0,"0"0"-181"0,0 0 16 0,0 0-15 16,0 0-22-16,0 0-28 16,0 0-14-16,-42-33-11 15,42 33-11-15,0 30-11 16,3 23-3-16,18 15-1 15,-3 9 35-15,-2-2-19 16,-5 1-14-16,-4-2 5 16,-1-7-7-16,-3-18 0 47,-3-14-2-47,0-12-2 15,0-15-1-15,3-5 0 0,-3-3-1 0,0 0 2 16,0 0 3-16,0-11 10 0,0-19 11 0,-24-17 2 15,2-19-18-15,4-22 1 16,0-30-6 0,8-23-1-1,4-8-2-15,6 7-2 0,0 21 1 16,0 25-1 0,10 21 0-16,14 23-2 15,6 11-2 1,14 8 4-16,7 5-7 15,14 7 5-15,4 9-6 16,-8 10-1-16,-5 2-12 16,-17 5-20-16,-15 34-25 15,-14 16-19-15,-10 25-51 16,-18 18-81 0,-35 20-165-1,-10 15-246-15</inkml:trace>
  <inkml:trace contextRef="#ctx0" brushRef="#br2" timeOffset="-179359">19366 2043 786 0,'0'0'139'0,"0"0"-49"0,0 0-15 16,0 0-20-16,0 0 4 15,217-66 22-15,-137 38 1 16,-4 1-23-16,-12 2-11 16,-12 3-15-16,-12 3-5 15,-10 8-5-15,-12 5 1 16,-12 4-6-16,-6 2-5 15,0 0 0-15,0-3-6 16,0 3 2-16,0 0 0 16,0 0 1-16,0 5-4 0,10 22-6 15,3 10 1-15,-2 4 0 16,2 6 9-16,-5 0-4 16,-1 2-1-16,2 3 0 15,-1-7-1 1,5-6-2-16,3-10-2 0,-1-7 1 15,-3-8-1-15,0-6 0 32,-6-5-7-32,1-3-21 0,-7 0-39 15,0-8-31-15,0-31-54 0,0-5-24 16,0-14 48-16,-4-5-131 16</inkml:trace>
  <inkml:trace contextRef="#ctx0" brushRef="#br2" timeOffset="-179047">19980 1700 529 0,'0'0'165'0,"0"0"-21"0,0 0-32 16,0 0-17-16,0 0-20 15,0 0-24-15,-146-58-14 16,142 61-4-16,4 18-14 16,0 13-11-16,0-5-1 15,13-4-2-15,14-8-1 16,4-12 3-16,3-5 7 0,-2 0 12 15,5-11 8-15,-8-16 13 16,-5-6 1-16,-6 5-6 16,-12 4-8-16,-6 1-10 15,0 7-3-15,0 2-10 16,0 12-6-16,0 2-4 16,0 0-1-16,-6 0-16 15,6 27-42-15,0 12-19 16,0 13 7-16,16 3-45 15,16 8-47-15,2-3-28 16,0-5 117 0,-4-10-229-16</inkml:trace>
  <inkml:trace contextRef="#ctx0" brushRef="#br2" timeOffset="-178174">20319 2049 569 0,'0'0'199'0,"0"0"-45"0,0 0-33 0,0 0-26 16,0 0 8-16,0 0-25 15,-3-94-5-15,3 91 4 16,0 0 10-16,0 3-37 16,13 0-32-16,14 0-10 15,7 9 9-15,3 21 1 16,11 10-6-16,13 14 2 16,7 3 0-16,-4-2-5 15,-1-6 1-15,-16-9-2 16,-14-10-3-16,-15-9-4 15,-11-9 3-15,-7-4-4 16,0-5 0-16,0-3 3 16,-25 0-1-16,-2 0 8 15,-4-8-10-15,9-23-3 16,11-8-1 0,11-10 1-16,0-9-11 15,6-8 5-15,21-2 2 16,4 2 3-16,-4 3-1 15,-6 8 3-15,-5 10 1 0,-4 12 0 16,-9 14 1 0,0 8 2-16,-3 3 1 15,0 8-3-15,0-3 0 0,0 3 1 0,0 0 2 16,0 0-2-16,0 0 0 16,0 0-1-1,3 5-2-15,10 26-5 0,2 7-7 16,6 7 12-1,4-2 2 1,6-5 1 0,-2-1 1-16,5-2-3 15,1-2 1-15,-9-5 0 16,-4-3 2 0,-7-4-2-16,-12-7 0 15,-3-3 0-15,0-2 0 0,-18-3-2 0,-9-6-2 0,-7 0 3 0,7 0-5 0,1 0 0 16,12 0 2-16,7 0-1 0,7 0 3 15,0 0 2 1,0 0-3-16,0 0 1 0,0 0 0 16,7-6-7-16,17-14-5 15,10-10-2-15,2-13 14 16,3-10 1-16,8-10 1 16,-1-12 1-16,-4-9 2 15,-8-11-1-15,-7 0 2 16,-14 4-2-16,-10 16 8 15,-3 17 7-15,0 16 3 16,-3 21 5-16,-16 8 1 16,-2 7-7-16,5 6-7 0,5 0-1 15,4 11-4-15,4 36-7 16,3 19 0-16,0 16 0 16,3 14 0-16,18 7 1 15,8-10 0-15,-5-9 0 16,0-17-1-16,0-23 0 15,4-14-7-15,2-13-33 16,4-13-47-16,0-4-98 16,-10 0-99-16,-8-7 67 15,-13-15-167-15</inkml:trace>
  <inkml:trace contextRef="#ctx0" brushRef="#br2" timeOffset="-178010">21267 1793 710 0,'0'0'130'0,"0"0"-22"16,0 0-18-16,0 0-38 16,0 0-19-16,0 0-24 15,122-55-7-15,-55 41-2 16,1 3-69-16,8 3-220 16</inkml:trace>
  <inkml:trace contextRef="#ctx0" brushRef="#br2" timeOffset="-172345">22461 2142 811 0,'0'0'108'0,"0"0"12"15,0 0-22-15,0 0-32 16,0 0-10-16,0 0 13 16,-61-9-23-16,71-15-5 15,19-9 1-15,24-16 5 16,5-9-37-16,3-8 8 16,-3-6 2-16,-13-2-10 15,-13 2-4-15,-17 15-1 16,-12 10 6-16,-3 20 13 15,0 10-7-15,0 9 13 16,-16 8-5-16,-8 0-9 0,-10 0-8 16,-5 22-8-16,-4 19-1 15,3 14-3-15,12 6 4 16,17 2 0-16,11-3-1 16,0-5 0-16,5-2 2 15,24-18-2-15,3-5 1 16,8-10-1-1,4-16 1-15,7-4-3 0,13 0 2 16,7-32 1 0,5-17 1-16,1-17 1 15,-8-14-2 1,-11-11 1-16,-8-10 0 16,-13-4 0-16,-13-5 3 15,-6 3-1-15,-15 2 2 0,-3 6 1 0,0 20 0 0,0 18 3 16,-13 24 2-16,2 20 2 15,1 8 6-15,4 9-4 16,4 0-1-16,-8 0-9 16,-5 53-5-16,-10 29-13 15,-5 30 13-15,9 15 1 16,8 5-1-16,10-1 2 16,3-3-2-16,0-16 1 15,13-24-1-15,20-24-1 16,6-21 1-16,8-18-1 0,1-19-3 15,5-6 3 1,-2-3 0-16,-2-33-1 0,-6-14 4 16,-6-10-2-16,-13-11 0 15,-11-3 0-15,-13-1 0 16,0 6 0-16,-13 12 3 16,-14 13-2-16,9 21-1 15,2 12 4-15,7 11-3 16,0 0 4-16,-7 17-1 15,-3 31-4-15,-5 20-4 16,6 19 4-16,12-1 1 16,6-4-1-16,0-14-1 0,19-15 0 15,10-14 1 1,3-11-2-16,7-18 1 16,4-10 1-16,4 0 0 15,4-19 0-15,4-25 1 16,-3-14 2-16,-6-10-3 15,-9-10 2-15,-10 2 2 0,-15 9-3 16,-6 18 1-16,-6 19-1 16,0 19 0-16,0 7 0 15,0 4 3-15,3 0-4 16,4 7-6-16,-1 25-2 16,6 10 1-16,0 4 7 15,-2-4 1-15,1-6-1 16,2-6 3-16,5-8-3 15,1-8 0-15,5-12 0 16,3-2 0-16,-2 0 0 16,2-5-2-16,0-20 2 15,1-13 1-15,-4-5-1 16,-2-5 1 0,-4-2-1-1,-5 14 0-15,-5 8 1 16,-5 12-1-16,1 11 1 15,-4 3 1-15,3 2-2 0,6 0 0 0,1 0-4 16,4 23-5-16,1 11 5 16,1-1 4-16,-7 0-1 0,0-6 1 15,0-4 0 1,1-11 0-16,1 0 1 16,2-9-2-1,-7-3 1-15,4 0 0 0,-2 0 1 16,5-16-1-16,8-20 1 0,0-2-1 15,1-2 0 1,-1 2-3-16,-3 12 6 16,-8 8-4-16,2 7 1 31,-2 6 0-31,-2 5-1 0,8 0 0 16,-4 0-4-16,7 8 3 0,-5 18-4 0,2 0 6 15,-4 8-1-15,4-8-3 16,-5-3 4-16,11-4 0 15,6-13 1 1,4-6-1 0,5 0-2-16,-3-15 1 15,0-12 1-15,-7-5-3 16,-3-11 6 0,-2 3-1-16,-12-7-2 15,-10 3 0 1,0 3 2-16,0 1-2 15,-29 11 2-15,5 10 0 16,3 8 0-16,2 11-1 0,8 0-1 0,-2 14 0 16,-2 30-3-16,3 16-2 15,0 11 4-15,12-5 1 16,0-3 0-16,0-8 0 16,12-12 0-16,10-11 0 0,-1-18 0 15,0-8-2-15,6-6 2 16,1 0 2-16,5-25-1 15,4-9 1-15,-6-4-2 0,-1-3 1 16,-5 0-1 0,-1-4 2-16,-2 7-2 0,-7 8 1 15,0 11-1-15,-8 11 1 16,-2 8-2-16,1 0-1 0,4 0 0 16,3 24-8-16,-5 3 10 15,5 4-2-15,-5-7 2 16,8-4 0-16,-5-6 0 15,5-4 0-15,2-1-2 16,-2-9 2-16,2 2-2 0,1-2-3 16,2 0-1-16,0 0 1 15,-2-16-2-15,2-3 5 16,-3-6 1-16,1 3 1 0,2-8 0 16,-2 2 0-16,-1 9 0 15,-10 8 0-15,0 11 0 16,-3 0-1-16,8 0 0 0,1 0-4 15,-1 5 0 1,0 9 2-16,-5 0 1 16,5 2 2-16,-2-7 0 15,5-4 0-15,-1-2 0 16,7-3 0-16,2 0 3 16,4-14 3-1,-1-10-2-15,-3-7 1 16,-3-4-2-1,-5-9 6 1,-3-11 8 0,-10-6-3-16,-3-7 5 15,0-7 1 1,-16 5-7-16,-14 16-2 16,2 16 4-16,10 21 7 15,9 9 3 1,9 8-7-16,0 0-7 0,0 28-11 15,0 26-2-15,0 29-5 16,0-1 7-16,0-2 2 16,0-2-2-16,3-16 0 15,12 2-1-15,0-12 0 16,7-11-21-16,5-10-29 0,4-20-27 16,2-11-42-1,-2 0-31-15,-10-15-42 16,-18-17-57-16,-3-10-97 15</inkml:trace>
  <inkml:trace contextRef="#ctx0" brushRef="#br2" timeOffset="-172261">25466 1254 822 0,'0'0'188'0,"0"0"-37"0,0 0 14 0,0 0-116 0,259-53-11 0,-156 29 21 0,-17 10-41 0,-31 6-14 16,-27 5-4-16,-19 3-42 0,-9-2-208 16,0-13-248-16</inkml:trace>
  <inkml:trace contextRef="#ctx0" brushRef="#br2" timeOffset="-170955">26904 1421 220 0,'0'0'452'0,"0"0"-296"16,0 0-44-16,0 0 21 0,0 0-33 15,-37-153-10-15,22 136 16 16,-6 6-24-16,5 3-16 16,2 8-4-16,-2 0-25 15,-8 0-5-15,-7 0-7 16,-6 22-15-16,3 16-9 16,10 6 0-16,8 3-2 15,14-1 1-15,2-6 0 16,0-8 0-16,24-7-2 15,7-8-1-15,0-17-1 16,2 0-4-16,4-6-1 16,-3-27 4-16,-10-2 5 0,-9-7 3 15,-15-5-3 1,0 1 6-16,-13-1-1 16,-19 5 3-16,-5 15 0 15,6 8-1-15,-3 7-1 16,4 12-4-1,2 0-1-15,1 18-1 16,0 22-5 0,8 13 3-16,17 4 1 0,2 4 0 15,24-6 1-15,27-11-1 16,17-22 0-16,11-20 2 0,6-2-1 16,-1-27 2-16,-15-16 0 15,-16-16-1-15,-14-2 3 16,-15-9 4-16,-8-8 2 15,-5-5 13 1,-4 5-4 0,-7 8-1-16,0 24 12 15,0 18-4 1,0 18 5-16,0 10 9 0,0 0-4 16,0 0-23-16,0 40-11 0,0 40-2 15,-7 36-1-15,7 27 1 16,0 19 10-16,0 5-9 0,26 19 9 15,-5 14-8-15,0 6-1 16,1 14 1 0,-4-5-1-16,3-26-1 0,6-48 0 15,7-48 0-15,6-56-1 0,3-37-5 16,15-9 2 0,13-63 4-1,-2-38 4-15,-4-30 2 16,-25-17-6-1,-32 0 2-15,-8 15 1 16,-36 17-2 0,-44 26 0-16,-18 25-1 15,-8 17-12-15,3 23-14 16,22 20-23-16,27 14-38 16,23 3-52-16,28 25-79 15,3 5-88 1,0-5-177-1</inkml:trace>
  <inkml:trace contextRef="#ctx0" brushRef="#br2" timeOffset="-168944">20072 3911 573 0,'0'0'348'0,"0"0"-276"0,0 0 28 0,0 0-35 16,0 0 2-16,0 0 8 15,48-31-13-15,-14-4-18 16,6-9 15-16,-6-9 5 16,-10-3-7-16,-5 0-10 15,-14 1-11-15,-5 0-9 16,0 2-1-16,-3-2-12 15,-18 6-2-15,3 13-6 16,-1 14-1-16,11 13 1 16,-2 9-2-16,7 0 2 15,0 0-6-15,0 39-2 16,-1 24-12-16,4 15 11 16,0-2 2-16,4-4 2 15,36-11-1-15,21-6 1 16,11-14-1 15,9-22 0-31,-6-16 4 0,-4-3-1 0,-10-17 0 16,-3-24 0-16,-3-11 0 15,1-11 1-15,-8 2 3 16,-8-5 0-16,-9 3 2 16,-7-1 2-1,-8 9-1-15,-5 20-5 0,-1 15-2 16,-5 15 0-16,-2 2-3 15,10 3-2-15,0 0 1 0,8 14-6 32,3 14 4-17,0-1 0-15,0 1 3 16,-5-9 0-16,-4-3 0 16,-5-5 0-1,-7-8 0-15,0 0 0 0,-3-3 0 16,0 0 2-16,0 0-2 0,0 0 2 0,0-11 4 15,-18-11 3-15,-9-3-9 0,-2 3 0 16,0 6 0-16,0 5 2 0,-1 11-2 0,2 0-6 16,-2 0 5-16,5 21-4 15,3 21 2-15,4 10 1 16,10 6 0-16,8 0 0 16,0-1 1-16,0-4 1 15,12-8-2-15,12-14 1 16,6-14-1-16,4-11-7 15,3-6 2-15,0 0 4 0,0-31 3 16,-5-13 1-16,0-6-1 16,-8-2 0-16,0-3 2 15,-11 0-1-15,-4 3 0 16,-6 6 0-16,-3 18 0 16,0 8 0-16,0 15 3 15,0 5-4-15,0 0 4 16,0 5-4-16,9 37-2 15,9 13-10-15,9 6 12 16,1-4 0-16,9-10 1 0,0-9-1 16,-4-10 0-1,-2-14 0-15,-7-9 2 0,0-5-1 16,5 0-1-16,-3-24 4 16,14-20-1-16,0-9 6 15,0-2-9-15,-1-5 3 16,-5 5 0-16,-3 4-3 15,-4 14 2-15,-8 12-2 16,-6 16 0-16,-2 9 0 16,2 0-3-16,2 0-1 15,9 15-5-15,-5 9 7 16,2-2-1-16,-10-8 2 16,2-6 1-16,-10 0 1 15,0-8-1-15,-3 0-3 16,0 0 3-16,0 0 2 15,0 0 2-15,-22-8 6 16,-2-9-6-16,-7-2-2 0,-1 3-4 16,3 0 3-16,8 7-1 15,0 3 0-15,2 6-2 16,1 0-1-16,-6 20-3 16,8 21-2-16,2 13 4 15,14 8 1-15,0-2 1 16,14-5 1-16,33-13 0 15,7-18 1-15,8-10-3 16,-4-14 3-16,-7 0-4 16,-5 0 2-16,0-30 1 0,-9-9 0 15,3-10 1 1,-10-4 1-16,-12-4-1 0,-5-9 1 16,-7-3 2-16,-6-3-3 15,0 1 2-15,0 13 4 16,0 16-4-16,-3 17-1 15,0 20 1-15,0 5 5 16,3 0 0-16,0 44-7 16,0 26-10-16,0 14 9 15,0 7-1-15,0-6 2 16,0-7 4-16,0-12-4 16,0-9-3-16,14-16 3 15,-1-10 0-15,-3-23 2 16,-2-5-2-16,-2-3 0 15,13 0 0-15,12-33 0 0,11-17 0 16,16-10 0-16,-2 2 0 16,-5 9 0-16,-7 19 3 15,-9 14-5-15,-4 9 3 16,0 7-2-16,2 0-5 16,-5 24 6-16,2 10-2 15,-9 1 0-15,5 5 2 16,-2-5-2-16,0-2 2 15,7-3-3-15,2-7-67 16,14-13-66-16,4-10-89 0,-2 0-105 16</inkml:trace>
  <inkml:trace contextRef="#ctx0" brushRef="#br2" timeOffset="-167367">23959 3355 811 0,'0'0'210'0,"0"0"-145"16,0 0 4-16,0 0 49 15,0 0 9-15,161-193-45 16,-118 128-23-16,-6-15-14 0,-6-5-3 15,-13-9-3 1,-12 0-25-16,-6 12 1 0,0 13-4 16,-15 17 8-16,-15 19-1 15,-1 13 4-15,6 15-1 16,-6 5-9-16,-3 16-2 16,-1 37-10-16,4 21-6 15,12 8 4-15,6 9 0 16,13-2 0-16,0 1 2 15,0-7-1-15,26-9 3 16,7-11-2-16,11-11 0 16,4-10 0-16,7-16 0 0,6-8-1 15,10-16 1 1,-2-2 0-16,2-2 5 0,-7-28-5 16,-9-9 0-16,-12-3 0 15,-9-4 2-15,-16-4 2 16,-12 1-3-16,-6-1 2 15,0 8-2-15,0 13 0 16,-6 10 3-16,-4 11-2 16,2 4-1-16,1 4 1 15,4 0 0-15,-3 0-2 16,0 23-2-16,-1 24-7 16,-1 10-1-16,8 6 10 15,0 0 0-15,0-2 0 16,18-6 0-16,12-11 0 15,1-11-1-15,-1-14 2 0,1-10-3 16,3-9 2-16,3 0 0 16,8-20 2-16,1-13 5 15,-6-10-2-15,-6-1-4 16,-13-3 0-16,-6-3 5 16,-6-2-3-16,-5 11-2 15,-1 8 2-15,-3 13-3 16,0 12 1-16,0 5 1 15,0 3-2-15,0 0-1 16,6 3-5-16,2 28-6 16,2 7 2-16,-4 0 10 15,6-4 0-15,0-10 0 0,3-8 0 16,7-7 0-16,3-3 0 16,2-6 3-16,7 0-2 15,-1 0 2-15,1-19 0 16,0-15 2-16,-10-7-2 15,-6 0 0-15,-9-6-2 16,-9 0 2-16,0 3-2 16,0 8 0-16,0 11 1 15,-14 12-2-15,-2 7 3 16,-2 6-3-16,-1 0-1 16,4 22-3-16,3 17-2 15,2 5 3-15,10 0 1 16,0-5 1-16,0-4 0 15,16-7-1-15,11-6 0 16,7-6 1 0,6-7 1-16,-1-9 1 15,4 0 1-15,-6 0 0 16,-3-17 1 0,-7-5 0-16,-12-3 0 15,-2 1 0 1,-7-7-3-16,-6 4 4 15,0-1-3-15,0 6 2 16,-3 3 3 0,-10 8-1-16,2 0 0 15,1 8 2-15,4 3-5 0,3 0 2 16,0 0-4-16,-4 16-2 0,4 23-5 16,3 7 4-16,0 5 3 0,0-7 0 15,0-4 0-15,10-4 0 0,15-5-1 16,1-12 1-16,11-8 0 15,6-11 0-15,12 0 0 0,9-14 4 16,1-22-4 0,-7-5 3-1,-10-3-2-15,-11-9 0 16,-13-1 1-16,-8-9 0 16,-16-9 0-1,0 1 1-15,0-9-2 16,-18 8 1-16,-7 9 0 15,4 20 0 1,8 20 1 0,5 15 1-16,4 5 3 15,-2 3 3-15,-7 25-10 0,-4 38-3 16,-5 25-5-16,0 13 8 16,14-1 2-1,8-10-1-15,0-12-1 0,18-12 0 16,25-17 0-16,9-7 0 0,15-15 1 15,15-16 1 1,4-11-1 0,-1 0-1-16,-8-20-49 0,-25-10-90 15,-27-5-169 1,-23-9-195 0</inkml:trace>
  <inkml:trace contextRef="#ctx0" brushRef="#br2" timeOffset="-192311">10417 2450 293 0,'0'0'517'0,"0"0"-435"15,0 0-35-15,0 0-11 16,0 0 24-16,170-6 11 15,-54 4-21-15,24-4-14 0,23 3 14 16,20 3-12 0,28 0 8-16,39 0-12 0,53 0 6 15,39 0 29-15,19-5-50 16,-7 2-19-16,-30-2 0 16,-31-3 0-16,-29 2 1 15,-29 2 1-15,-21 3 1 16,-18-2 1-16,-14 3-1 15,-20 0-3-15,-22 0-11 16,-26 0-29-16,-25 0-75 16,-32-3-158-16,-32-3-350 15</inkml:trace>
  <inkml:trace contextRef="#ctx0" brushRef="#br2" timeOffset="-56061">16001 1964 1082 0,'0'0'147'0,"0"0"-42"0,0 0 53 0,0 0-60 0,0 0-40 0,0 0-5 0,0-20 1 0,0 15-2 0,0 5-14 0,-3 0-4 16,1 0-8-16,-1 0-8 15,0 0-6-15,-1 0-2 16,4 0-8 0,0 0-2-1,-3 0-2-15,0 13-6 16,0 18 5-16,3 13 0 15,0 8 2-15,0 6 2 0,3-7-2 16,21-6 0 15,7-4 1-31,6-16-2 0,0-8-2 0,3-12 4 0,-8-5 1 32,2 0 3 14,-5-12 1-30,-2-14-5 0,-12-10 8-1,-3-8 0 1,-8-9-1 31,-4-4 4-16,0-1-5-31,-26 6-2 16,-13 4-2-16,-7 7 0 0,-3 6-2 0,0 10-1 15,4 9 0-15,1 7 0 16,14 7-4 0,6 2-17 30,14 0-30-30,10 13-69 0,10 21-181-16,38 1-221 15</inkml:trace>
  <inkml:trace contextRef="#ctx0" brushRef="#br2" timeOffset="-51709">17963 3630 608 0,'0'0'406'0,"0"0"-297"0,0 0 58 0,0 0-17 0,0 0-20 0,0 0-42 0,0 0-7 0,-77 46-19 0,77-46-19 16,0 0-4-16,0-5-11 15,3-14-12-15,10-3-15 16,0-6 7-16,5-2-5 16,6 3-3-16,-2-1 2 15,-4 9-1-15,-5 8 1 16,-8 8 0 0,-5 3-2-16,0 0 5 0,0 0-4 15,0 0-1 1,0 0-3-16,0 0 0 0,0 25-5 0,3 11 8 15,3 13 0-15,1 7 2 16,-1 4 0 0,-1 19 1-16,5 9-3 437,-1-2 1-421,1-12 0-16,-5-22-1 0,-2-21 0 0,-3-10 0 0,0-7 0 15,0-6 0-15,0 0 0 0,-8-2 0 0,-23 0 1 0,-3-1 2 16,-2-5-3-16,8 0-1 0,9 0-1 31,14 0-1-15,5 0 0 15,0 0 2-31,0 0-7 0,18 0-8 0,27-17-11 16,26-10 10-16,14-7-20 0,5 5-54 0,-5 4-77 0,-6 14-80 0,0 7-102 0,-2 4-386 0</inkml:trace>
  <inkml:trace contextRef="#ctx0" brushRef="#br0" timeOffset="68628">8494 1050 821 0,'0'0'227'0,"0"0"-65"0,0 0-14 16,0 0 10-16,0 0-66 15,0 0-22-15,0 0 4 16,3-60-30-16,0 60-7 16,0 0-10-16,-3 0-14 15,0 0-4-15,0 0-6 16,0 0-3-16,0 16-3 15,0 31-4-15,0 22 7 16,-9 21 1-16,0 7 1 31,6 4-2-31,3-1 0 16,0 4 0-16,0-5 0 0,24-17-13 0,18-13-55 16,14-24-76-1,12-26-95 1,14-19 30-16,-3 0 36 15,-8-9 24-15,-14-16 50 16,-23 1 39-16,-16-4 36 16,-15-2 19-16,-3 0 5 0,0-6 20 15,0 3 37-15,-18 3 4 16,-6-6 45-16,-1 3-18 0,4 3 28 16,3-3-22-16,5 8 25 0,2 6-26 15,6 4-22-15,3 5-2 16,2 8-21-16,0-2-17 15,0 4-23-15,0 0-7 16,0 0-1-16,21 0-6 0,19 0 0 16,6 14 4-16,5 16 0 15,-7 4 1 1,-8 4 0-16,-5-2 0 16,-13-6 1-16,-9-3-3 15,-9-2 2 1,0 0-2-16,0-3-1 15,-21-5-1-15,-6-7-23 16,3-10-5-16,5 0 5 16,9 0 17-16,7-24 1 15,3-9-10-15,0-9 3 16,0-1 11-16,19 1 4 16,12 1 0-16,-1 6 2 15,1 3-1-15,-4 11-2 16,-3 5 3-16,-6 2 1 0,4 2-1 15,-7 7 1-15,-2 2 1 0,-7 1-2 16,-4 2 0-16,1 0-1 0,2 0-5 16,0 16 6-16,4 14 3 15,-2 4-1-15,-4 2-1 16,5-4 0-16,8-1-1 16,5-7 0-1,7-7 0-15,5-9 8 16,-2-8-4-16,2 0 6 15,-2 0-3-15,-7-19 4 0,2-9-2 16,-12-2 2-16,-4-1 8 16,-10-1-3-1,0-4 17-15,-24 3-6 16,-23-3-18 0,1 9-7-16,-6 10-2 15,12 6-6-15,6 9 5 0,10 2-3 16,6 0-4-16,6 0-35 15,5 8-54-15,7 17-2 0,0 2-61 16,26 1-9 0,19-9-27-16,8-2 34 15,-5-6-121-15,-3-9 168 16,-14-2 115-16,-9 0 24 16,-7 0 176-16,-9 0-11 0,-3 0-72 15,4 0-18-15,-7 0-11 0,0 0 0 16,0 0-12-16,0 0 3 15,0 0-22-15,0-2-8 0,0 2 4 16,0 0-38-16,0 0-6 16,0 0-9-16,0 0-16 15,0 24-6-15,14 9 22 16,14 3 0-16,6 0 1 16,2-11 0-16,-5-10-1 15,3-6 5-15,-4-9 5 16,4 0-5-16,0-9 2 15,-7-18 1 1,-9-1-5-16,-12-1 4 16,-6-5 0-16,-3 4 8 15,-37 0-2-15,-15 3-13 0,-9 7-5 0,0 4 1 16,3 5-25-16,12 8-45 16,15 3-53-16,23 0-20 15,11 0-54-15,2 0-122 16</inkml:trace>
  <inkml:trace contextRef="#ctx0" brushRef="#br0" timeOffset="69105">10232 1141 795 0,'0'0'145'0,"0"0"-10"0,0 0-30 15,0 0 4-15,0 0-31 16,0 0-9-16,0-27-26 15,0 27-26-15,0 0-17 16,0 4-1-16,0 38 1 16,0 16 3-16,0 14 7 15,0 2-6-15,0 3 3 16,7-1-1-16,5-7-3 16,3-16-2-1,4-18 1-15,-4-15 1 0,-3-14-3 16,-5-6-16-1,-2 0-2-15,1-6 11 0,-6-24 5 16,0-6-1-16,0 0 1 16,-21 0-1-1,-13 0 3-15,-6 6-1 16,5 0-1-16,1 8 1 16,10 8 2-16,5 6-2 0,9 5 2 15,10 3-1-15,0 0 0 0,0 0-2 16,0 0-4-16,24 0-4 15,32 0 4-15,23-5 6 16,13-9 0 0,3 0-21-16,-10 6-88 15,-17 8-40-15,-17 0-39 0,-20 0-29 16,-12 19-311-16</inkml:trace>
  <inkml:trace contextRef="#ctx0" brushRef="#br0" timeOffset="69328">10764 1476 601 0,'0'0'131'0,"0"0"-30"0,0 0 7 15,0 0-35-15,0 0-27 16,0 0-7-16,3 48-8 16,-15-16 31-16,-12 12-13 15,-7 3-12-15,-6 3-16 16,0-1-13-16,0-5-6 0,8-5-2 15,7-6-23 1,12-9-169-16,10-7-240 0</inkml:trace>
  <inkml:trace contextRef="#ctx0" brushRef="#br0" timeOffset="69708">11078 1380 970 0,'0'0'95'0,"0"0"-18"0,0 0 10 0,0 0-27 16,0 0-30 0,0 0-15-16,-72 9-8 0,65 26-4 15,4 12 1 1,3 6-2-16,0 4 1 0,3 1 1 15,25-8-2 1,9-10 3-16,3-15-3 16,2-14 6-16,1-11-2 0,-6 0 7 15,-3 0 3 1,-10-19 21-16,-8-6 26 16,-8-2-5-16,-8-9 4 0,0-5-6 15,0-3-29-15,-24-3-3 0,-13 3-15 16,-5 3-5-1,-5 10-4-15,7 10-1 0,0 12-1 16,-2 9-7-16,-1 0-14 16,1 25-62-16,5 14-109 15,19-3-94-15,18-9-493 16</inkml:trace>
  <inkml:trace contextRef="#ctx0" brushRef="#br0" timeOffset="70045">11543 985 1076 0,'0'0'62'15,"0"0"27"-15,0 0 46 0,0 0-21 16,0 0-45-16,0 0-41 16,-24-59-17-16,24 66-6 15,22 28 1-15,4 17 21 16,11 14 9-16,-5 11-15 16,-6 5 0-16,-7 7-2 15,-9 4-9-15,-10 4-5 16,0 7 2-1,-23 12-6-15,-44 2-1 0,-15-6-43 16,-13-12-160-16,-2-24-208 0</inkml:trace>
  <inkml:trace contextRef="#ctx0" brushRef="#br0" timeOffset="87313">13154 178 911 0,'0'0'179'0,"0"0"-76"15,0 0 37-15,0 0-28 16,0 0-43-16,0 0-6 15,0 0-1-15,0-27-2 16,0 27-14-16,0 0-3 16,0 0-21-16,0 0-11 15,0 0-11-15,0 44-8 16,0 22 6-16,0 22 2 16,0 9 1-16,5-4 2 15,11-8 0 1,5-13-4-16,7-17 3 15,-6-22-1-15,-4-14-1 16,-6-11 0 0,-3-8 0-16,10 0 4 15,13-25 2-15,12-21-1 0,10-15 0 16,-7-5 2-16,-4-8-6 16,-1-9 0-16,-5-2 1 0,0 8-2 0,-10 14 0 15,-9 24-1 1,-8 25 0-16,-10 14-11 15,0 0-40-15,0 23-53 0,0 23-16 16,0 18 0-16,0-1-108 16,6-3-62-16,15-8-546 15</inkml:trace>
  <inkml:trace contextRef="#ctx0" brushRef="#br0" timeOffset="88195">14007 434 775 0,'0'0'99'0,"0"0"-6"15,0 0 36-15,0 0-26 16,0 0 14-16,0 0-29 16,42-85-29-16,-42 85-11 15,0 0-23-15,0 0-20 16,0 25-5-16,0 19 0 0,-9 14 5 15,-13 13 1-15,1-7 1 16,5-9-4-16,11-6-2 16,5-11-1-16,0-7 4 15,18-7-4 1,22-7-2-16,12-9-1 16,9-8-24-16,12 0-26 15,7-17-20 1,-5-15-2-16,-4-1-5 15,-10-1 19-15,-18 7-4 16,-12 5 26 0,-20 6 16-16,-4-1 21 0,-4 1 2 15,0-4 4-15,0-3 25 0,7 6 27 16,-4-3 22-16,-4 9-32 16,-2 5 45-16,0 4-13 0,0 2-13 15,0 0-5-15,0 0-24 0,0 0-20 16,0 0-16-1,0 8-2-15,0 23-12 0,0 9 14 16,-11 4 3-16,7 0-2 16,4-2-1-16,0-10 0 15,0-7 1-15,0-8-1 16,0-12 0-16,0-5 1 16,0 0 0-16,4 0 6 15,-1 0 3-15,3-16 4 16,-1-20 0-16,5-19-13 15,-4-5 1-15,-3-15-1 16,-3-7-1-16,0-7 0 16,0-6 0-1,0 1 0-15,10 15 0 0,1 15 0 16,7 22 0 0,-2 23 0-16,-1 17-3 15,7 2-14-15,-1 17-9 16,0 29 6-16,-5 12 4 15,-13 6 3-15,-3-2 4 0,0-1 0 16,-16-1-3-16,-8-6 1 16,0-9 9-1,3-4-6-15,5-8-7 0,16-8-1 16,0-3-23 0,13-11-2-16,41-3 30 0,17-4 8 15,8-4-5 1,9 0-9-16,-7 0-67 0,-15 0-1 15,-18 0-35-15,-16 0-77 16,-20 13-89-16</inkml:trace>
  <inkml:trace contextRef="#ctx0" brushRef="#br0" timeOffset="92053">7467 4177 580 0,'0'0'230'16,"0"0"-122"-16,0 0-25 15,0 0 23-15,0 0-29 0,-135-153-23 16,84 122 0-16,-10 6-7 16,-7 6-9-16,-1-1-7 15,-5 7-7-15,-5 1 12 16,-1 2-22-16,-2 10-5 16,-2 0 7-16,5 0-9 15,4 0 2-15,1 17-7 16,9 15 7-16,4 15-7 15,3 14 3-15,7 8-4 16,8 7-1-16,6-2 0 16,9-2 0-16,14 5 0 15,10 3 1-15,4 8-2 16,0 5 2-16,28-4-1 16,9-4 0-1,11-11 2-15,10-5-2 16,13-6 4-16,8-11-3 0,1-10 1 15,2-12 2-15,3-11 4 0,10-13-8 16,16-4 8 0,16-2-7-16,11 0 2 15,-1-2-2 1,-18-15-1-16,-17-2 0 16,-22-8 0-16,-8-7 0 15,-4-13 1-15,-4-8-1 16,0-15 6-16,4-16-5 15,-10-16 1-15,-7-14 3 16,-14-2-3-16,-22 0 7 16,-15 5 2-16,0 1 1 15,-45 3 3 1,-29 9-4 0,-21 6-7-16,-21 17-4 15,-12 18-3-15,-9 24 1 0,-11 26-11 16,8 9-55-16,15 37-70 0,20 23-104 15,23 9-147-15</inkml:trace>
  <inkml:trace contextRef="#ctx0" brushRef="#br0" timeOffset="93123">4528 3492 916 0,'0'0'90'0,"0"0"16"15,0 0 1-15,0 0 11 16,0 0-21-16,0 0-13 16,-123-44-16-16,123 42-7 15,0 2-20-15,0-3-22 16,0 3-15-16,0 0-4 16,3 0-5-16,22 0 1 15,5 0 4-15,7 16 1 16,-3 4-1-16,-7-1 0 15,-9 3-1-15,-8-3-2 16,-7 0-1-16,-3-2 1 0,0-3-2 16,-3-4 3-1,-9-1 2-15,3-6-8 0,5-3 2 16,-2 0-2-16,3 0-5 16,0-14-8-16,3-17-1 15,0-7 9-15,0-6 7 16,16 6 3-16,8 5-2 15,3 5 1-15,1 12-1 16,-1 2 3-16,-3 8 0 16,-5 4 1-1,-3 2-5-15,-4 0-2 16,0 0 4-16,6 8-1 0,-5 9 1 16,-2 2 2-1,5 3-3 1,-4 0 5-16,4-3 2 15,-2 0-2-15,-1-5-3 16,3-3 3-16,2-6 1 0,-7-2-1 16,8-3 0-16,2 0 2 15,0 0 0-15,1-5-1 16,-7-12 0 0,-5 0 1-16,-10 1 5 15,0-4-1-15,0-1 0 0,-21-2 12 16,-13 5 0-16,-6 4-11 0,-5 6-4 15,1 6-3-15,1 2 0 0,9 0-2 16,7 0-11 0,9 0-95-16,12 4-42 15,6 9-14 1,0 5-33-16,27-2-1 16,20-5-216-1</inkml:trace>
  <inkml:trace contextRef="#ctx0" brushRef="#br0" timeOffset="93477">5132 3396 475 0,'0'0'161'0,"0"0"-41"16,0 0 10-16,0 0-29 15,0 0-18-15,0 0-34 0,-21-22-14 16,15 22 0 0,6 0-14-16,0 0-21 0,0 11-1 15,0 14 1 1,0 3 6-16,3-4-5 0,18 1 3 15,8-9 1-15,1-5 0 16,-2-8 3-16,-1-3-4 16,-3 0 1-16,-3 0 2 15,-8-16 4-15,-5-3 8 16,-8-1-3-16,0-2 5 16,0 0 1-1,-21 0-5-15,-16 0-12 0,-5 5-5 16,2 5-5-16,10 5-1 15,9 5-9-15,14-1-41 16,7 3-40-16,0 0-88 0,10 0-2 16,22 0-130-16</inkml:trace>
  <inkml:trace contextRef="#ctx0" brushRef="#br0" timeOffset="93849">5497 3143 531 0,'0'0'252'0,"0"0"-130"0,0 0-26 16,0 0 16-16,0 0-29 16,0 0-21-16,-13-99 11 15,10 99-28-15,3 0-10 16,0 0-21-16,0 0-14 0,0 20-18 16,0 26 14-16,0 9 4 15,0 5 7-15,3-4-6 16,7-10 0-16,-2-7 0 15,5-12 2-15,-2-7-2 16,5-9-1-16,-3-6-17 16,-2-5-16-16,-1 0-15 15,-4 0 15-15,-6 0 16 16,0-2 12-16,0-12-3 16,0-3 4-16,-16 1-2 15,-8-2 5-15,0 5-3 16,3 2 3-16,5 6 1 15,3 2 2-15,10-2 1 16,3 5 9-16,0-3-3 16,0-1-9-16,22 3-6 0,30-8 1 15,15 1 4-15,1 0-55 16,-16 5-125-16,-12 3-104 16</inkml:trace>
  <inkml:trace contextRef="#ctx0" brushRef="#br0" timeOffset="94108">5899 3413 371 0,'0'0'437'0,"0"0"-342"0,0 0-20 16,0 0 5-16,0 0-26 15,0 0-31-15,-48 82 40 16,5-38-26-16,-6 0-14 15,1-6-4-15,11-7-13 16,13-7-6-16,8-4-9 16,6-4-105-16,10-5-168 15,0-7-399-15</inkml:trace>
  <inkml:trace contextRef="#ctx0" brushRef="#br0" timeOffset="94633">6102 3203 940 0,'0'0'73'0,"0"0"8"0,0 0 25 15,0 0-40-15,0 0-33 16,0 0-17-16,-16-68 0 15,16 54 21-15,0 3 2 16,0 9-9-16,0-1 5 16,0 3-18-16,0 0-9 15,0 0-5-15,0 0-2 16,0 0-1-16,0 0-8 16,6 8-5-16,1 12 8 15,4 12 5-15,-5-2 6 16,-2 3-4-16,-1 3 0 15,-3-6 3-15,0-2-3 16,0-5 0-16,0-6-2 16,0-5 1-1,0-4 0-15,0 1 1 0,0-4-1 16,-16 1 6-16,-8-1-1 0,0-2 0 16,2-3-1-16,3 0-2 15,8 0-2-15,1 0 3 16,10 0-3-16,0 0 7 15,0 0-1-15,0 0-7 16,0 0-1-16,21 0-3 16,10 0 4-16,15-3 0 15,0-11 0-15,10-3-7 16,5-10-87-16,-3 3-152 0,-10-7-151 16</inkml:trace>
  <inkml:trace contextRef="#ctx0" brushRef="#br0" timeOffset="94950">6401 2893 908 0,'0'0'154'0,"0"0"-47"0,0 0-8 15,0 0-4-15,0 0-21 16,0 0-2-16,-55-63-23 15,55 63-32-15,0 0-17 16,15 33-10-16,15 13 10 16,1 12 12-16,-4 0 0 15,-4 2 3-15,-9 1-5 16,-11-4-9-16,-3 4 2 16,0 0-3-16,-36 1 0 15,-26 2-79 1,-23 2-116-16,-19-2-115 15,-17-1-649 1</inkml:trace>
  <inkml:trace contextRef="#ctx0" brushRef="#br0" timeOffset="95319">4063 3129 747 0,'0'0'159'0,"0"0"-69"16,0 0 7-16,0 0-33 16,0 0 10-16,0 0 14 15,-58-74-33-15,58 74-32 16,-2 0-8-16,-6 19-6 16,0 23 24-16,-5 21 56 15,-5 14-36-15,4 14-13 16,4 10-7-16,10 9-13 15,0 3-10-15,15-6-5 0,33-5-4 16,26-11-2-16,27-31-134 16,31-40-198-16,39-20-614 15</inkml:trace>
  <inkml:trace contextRef="#ctx0" brushRef="#br2" timeOffset="-189323">3556 6492 574 0,'0'0'157'0,"0"0"-20"0,0 0-39 15,0 0-18-15,0 0-22 16,0 0 4-16,-3-5-22 15,6 5-6-15,37 0-1 0,26-3 33 16,32-5-12-16,28-6-9 16,20 1-11-16,10-3-22 15,10-1-6 1,-2 0-6 46,1 6-8-46,-5-3-137-16,-17 3-339 0</inkml:trace>
  <inkml:trace contextRef="#ctx0" brushRef="#br2" timeOffset="-188886">6752 6352 463 0,'0'0'389'0,"0"0"-338"16,0 0 5-16,0 0 39 15,0 0-14-15,0 0-13 16,-113 6-26-16,113-6-24 15,6 0-3-15,25 0-4 16,14 0 6-16,13 0 6 16,13 0-6-16,3-3-9 15,8-2-2-15,-8 2-6 16,-5 3-5-16,-13 0-70 16,-14 0-296-16</inkml:trace>
  <inkml:trace contextRef="#ctx0" brushRef="#br0" timeOffset="114026">6297 6033 374 0,'0'0'117'0,"0"0"-47"15,0 0-30-15,0 0-24 16,0 0-4-16,0 0-6 16,0 0-6-16,0-13 0 15,0 13-32-15,0 0-37 16,-2 0-25-16,-3 0 55 0,2-3 29 16,1 3 0-16,2 0 5 15,-3 0-5-15,0 0-7 16,3-6 6-16,-3 3 6 15,-1 1 3-15,1-1 2 16,3 0 6-16,0-2 40 16,0-1-1-16,0 1 28 15,0-3 9-15,-3-1 1 16,-2-1-23-16,-3-5 15 16,0 5-22-16,-5-7 8 15,-1 0-9-15,-4 1-16 16,-4 0 14-16,-3 2-19 15,-2-5-12-15,-4 2 3 16,-2-2-7-16,-11 0 7 16,-1 2-9-16,-3 1 1 15,-2 4 6-15,2 8 3 16,5 0-5-16,-6 4-5 16,3 0 9-16,-9 0-13 15,-3 20-6-15,0 4-1 0,0 1-1 16,0 3-1-16,9 2 1 15,3 12-2-15,3 15 0 16,6 20-4-16,0 22 2 16,5 11 3-16,3 0 0 15,5-4 1-15,12-12-2 0,6-3 0 16,6-8 1 0,0-6-1-16,13 0-1 0,11-5 1 15,10-4 0-15,1-5 0 16,5 0 1-16,12-10 0 15,9-9-2-15,13-8-3 16,5-14 2-16,6-12-12 16,2-6 3-16,-2-4-7 15,-3 0 2-15,2-14 13 16,-2-22 2-16,3-11 3 16,-6-10-1-16,1-13 1 15,-9-1 4-15,-13-6-3 16,-13 1 3-16,-14-7 0 15,-12-8 2-15,-14-8 2 16,-5-6-3-16,0-1 12 16,-10 6-7-16,-19 4-1 15,-11 11-5-15,-10 8 1 0,-3 5-2 16,-10 3 0-16,2 3-4 16,3 6 0-16,4 5 0 15,7 19-9-15,8 14-33 16,-1 22-41-16,-2 0-179 15,-4 17-352-15</inkml:trace>
  <inkml:trace contextRef="#ctx0" brushRef="#br0" timeOffset="115459">4180 5395 358 0,'0'0'155'0,"0"0"-12"16,0 0-46-16,0 0-6 15,0 0-2-15,0 0-29 16,-92-30 26-16,89 30-39 15,3 0-3-15,0 0-1 16,0 0-19-16,0 0-6 16,0 0-9-16,0 0-3 15,0 0-3-15,0-2-3 16,0 2 1-16,0 0 0 16,0-4 1-16,0 4-2 15,0 0 0-15,0-3 0 0,0 3 1 16,0 0 2-16,0 0-3 15,0 0 1-15,0 0-2 16,0 0 1-16,15 0 0 16,9 0 1-16,13 9-1 15,-3 16 0-15,2 5 0 16,-5 9 1-16,-7-1-1 16,-8 9 0-16,-11-3 1 15,-5-9-1 1,0-7 0-1,0-14-9-15,0-9-5 0,0-5 6 0,0 0 8 16,0 0 0-16,0-11 0 16,-8-16-9-1,5-6 9-15,0 0-3 16,3-3 1 0,0 3 2-16,0 0-1 15,6 3 1-15,12 5-2 16,6 3-1-16,-2 6 3 15,-1 1-3-15,-3 8 2 16,-5 1 1 0,-7 1-1-16,-6 5-1 15,0 0 0-15,0 0-2 0,3 0-9 0,6 0 5 0,0 11 7 16,1 5-1-16,1 3 2 16,2 6 0-16,5 0 0 15,6 0-1-15,3-6 1 16,2-5 0-16,-5-6 0 15,-6-8-4-15,-2 0-2 16,-5 0 6-16,2-16 1 16,3-12 2-1,-5 1-1-15,-1-2-1 16,-10 3 0-16,0-2 3 0,0 6 6 0,-27 0-1 16,-10 5 0-1,-3 1-7 1,-4 5-1-16,9 6-1 15,4 5-2 1,7 0-18-16,5 0-38 16,9 16-68-1,10 9-41-15,0 0-107 16</inkml:trace>
  <inkml:trace contextRef="#ctx0" brushRef="#br0" timeOffset="115844">4849 5296 529 0,'0'0'161'0,"0"0"-94"16,0 0-6-16,0 0-9 16,0 0 17-16,0 0-39 15,-13 25-19-15,7 3-9 16,6 6 0-16,0-8-1 16,0-1 1-16,0 0 0 15,19-6-1-15,5-5-1 0,0-9 1 16,1-5 6-16,-6 0 8 15,2 0-2-15,-10-16 6 16,-1-9 18-16,-10-6 2 16,0 1-18-16,0-2 11 15,-34-2-8-15,-8 4-11 16,-11 5-8-16,2 6-2 16,-4 8-3-16,13 8-4 15,8 3-3-15,15 0-26 16,16 0-41-16,3 6-57 15,16 0-31-15,29-6-352 16</inkml:trace>
  <inkml:trace contextRef="#ctx0" brushRef="#br0" timeOffset="116172">5100 4989 694 0,'0'0'116'0,"0"0"-25"0,0 0-5 16,0 0 24-16,0 0-25 15,0 0-28-15,0-47-19 16,0 47-29-16,0 5-9 16,0 30-13-16,0 12 13 15,11 6 8-15,7 0-7 0,4-7 0 16,3-2 1 0,-4-8-1-16,4-9 0 0,-10-7-1 15,-1-9-1-15,-7-9-24 16,-4 1-27-16,-3-3 16 15,0 0 21-15,0 0 12 16,-15-5-31-16,-7-10 8 16,-2 2 15-16,0 2 7 15,6-3 4-15,5 3 1 16,7 0 1-16,6 0 8 16,0-3-2-16,0 1-7 15,24-5 2-15,16 0-3 16,15-1 0-16,12-3 0 15,4 5-2-15,1 4-82 16,-9 9-156-16,-21 4-364 0</inkml:trace>
  <inkml:trace contextRef="#ctx0" brushRef="#br0" timeOffset="116365">5624 5198 622 0,'0'0'96'0,"0"0"-68"15,0 0 15-15,0 0 38 16,0 0-13-16,-82 153-32 16,61-114 3-16,-1-4-20 15,7-4-16-15,3-6-3 16,5-9-1-16,4-2-93 0,3-9-92 16,0-5-173-16</inkml:trace>
  <inkml:trace contextRef="#ctx0" brushRef="#br0" timeOffset="116690">5769 4930 689 0,'0'0'75'16,"0"0"-60"-16,0 0-2 15,0 0 25-15,0 0-8 0,0 0-4 16,72 15 6-16,-59 12-9 16,-8 6-4-16,-5 2 0 15,0-1-3-15,0-4 3 16,0-5-8-16,0-3-4 16,0-10 1-16,0 0-4 15,0-6-3-15,0-6-1 16,0 0 1-16,0 0-1 15,10 0 7-15,24-3-7 16,12-36-38-16,6-12-47 16,-4-8-59-16,-14 4-188 15</inkml:trace>
  <inkml:trace contextRef="#ctx0" brushRef="#br0" timeOffset="116946">5735 4496 737 0,'0'0'123'16,"0"0"-26"-16,0 0 4 15,0 0-40-15,0 0-41 16,0 0-16-16,0-19-2 16,34 47-1-16,14 21 6 15,7 14 9-15,0 14 3 16,-4 11 6-16,-7 0-9 15,-11 0-9-15,-12 0-4 16,-11 1 1-16,-10 1 0 31,-21 6-4-31,-50 6-86 0,-38-1-201 0</inkml:trace>
  <inkml:trace contextRef="#ctx0" brushRef="#br0" timeOffset="117392">3739 4851 808 0,'0'0'109'0,"0"0"-1"16,0 0-19-16,0 0-29 15,0 0-18-15,0 0-18 0,0 33-24 16,0 47 2-16,0 27 7 16,0 14 14-16,7 1 1 15,20-7 0-15,7-11-3 16,8-10-12-16,11-16-5 16,5-11-1-16,9-20-3 15,12-16-4-15,19-18-137 16,15-13-57-16,22-3-221 15</inkml:trace>
  <inkml:trace contextRef="#ctx0" brushRef="#br0" timeOffset="131844">2504 7970 756 0,'0'0'177'0,"0"0"-44"0,0 0-16 15,0 0 0-15,0 0-17 16,0 0-38-16,0 0-6 16,-98-61-32-16,98 57-7 15,0 3-3-15,0 1-14 16,37 0-7-16,19 0 1 0,12 0 5 16,-2 24 1-16,-2 9-1 15,-12 6 0-15,-9-1 1 16,-6 1-1-16,-13-1-1 15,-11-2 1-15,-13-1-1 16,0-4-28-16,0-11-9 16,-19-15-9-16,-2-5 15 15,8 0 27-15,2-5 4 16,1-23 1-16,10-13 0 16,0-12 0-16,10-16-2 15,35-7 0-15,11-2 2 16,5 10 0-16,-10 12 0 15,-15 19 1-15,-10 17-1 16,-12 12 1-16,-11 5-2 16,-3 3-4-16,4 0 0 15,2 0 2-15,2 14 3 16,2 13 1-16,2 9 2 16,0-1-2-16,4 4 0 15,0-2 0 1,2-8 0-16,0-4 0 0,-3-8 0 15,0-12 0-15,1-5 0 16,-1 0 1-16,9 0 2 16,3-16 4-16,5-15-4 15,-3-5 5-15,0-2 1 0,-11 2 5 16,-9 3 1-16,-9 6 4 16,0-1 12-1,-30 4-7-15,-17 9-9 16,-7 7-15-16,-4 8-9 0,3 0 1 0,8 14-6 15,14 8-20 1,15-3-15 0,15 4-19-16,3-2-55 15,9-2-29-15,30 1-61 16,11-9-181-16</inkml:trace>
  <inkml:trace contextRef="#ctx0" brushRef="#br0" timeOffset="132217">3580 7731 432 0,'0'0'232'0,"0"0"-156"0,0 0 41 0,0 0-5 16,0 0-6-16,0 0-38 15,-15-12-23-15,3 12-12 16,7 0-18-16,0 3-15 16,2 14-3-16,3 4 3 15,0 7-1-15,3-6 1 16,19 3-1-16,0-9 2 15,-1-10 0-15,1 0 2 16,-1-6 0-16,-3 0 0 16,-2 0 3-16,-7-14 3 15,-9-5 27-15,0-1 28 16,0-2-18-16,-9-3-13 16,-17 3-21-16,-10 0-11 0,-7 11-1 15,1 6-4-15,2 5-29 16,16 0-27-16,8 0-21 15,11 0 5-15,5 0-52 16,0 0-27-16,14 0-51 16</inkml:trace>
  <inkml:trace contextRef="#ctx0" brushRef="#br0" timeOffset="132577">3654 7397 814 0,'0'0'139'0,"0"0"-39"0,0 0-7 0,0 0-1 15,0 0-13-15,0 0-22 16,0-71-1-16,0 71-30 16,0 0-26-16,0 11-4 15,0 28-6-15,3 10 10 16,15 3 5-16,3 2-4 16,1-6 0-16,-4-4 2 15,-2-11-2-15,-8-9-1 16,-1-9-5-1,-7-10-40-15,0-5-7 0,0 0 4 16,0 0 2-16,0 0-2 16,0-5-40-16,-7-12 49 15,-4 3 33-15,-5 1 5 16,3 2 1-16,8 0 0 16,-1-1 1-16,6-1 2 0,0-4-1 15,0 0-1 1,9 1-1-16,12 0 0 0,7-1 1 15,2 7 0-15,1-2-1 16,-1 7-1-16,-2 5-62 16,-6 0-101-16,-1 0-81 15</inkml:trace>
  <inkml:trace contextRef="#ctx0" brushRef="#br0" timeOffset="132826">4051 7546 601 0,'0'0'91'0,"0"0"-37"16,0 0 20-16,0 0-10 16,0 0-8-16,0 0-6 15,-9 110 1-15,-4-66-19 16,-5 3-8-16,2-4-14 16,5-7-8-16,-2-5-2 15,8-12-30-15,2-7-144 16,0-8-296-16</inkml:trace>
  <inkml:trace contextRef="#ctx0" brushRef="#br0" timeOffset="133244">4112 7274 230 0,'0'0'568'0,"0"0"-485"0,0 0-34 0,0 0-23 16,0 0 2-16,0 0 4 15,28-58-6-15,-17 58-11 16,2 0-6-16,-7 0-8 16,4 8 5-16,-7 14-4 15,-1 3 6-15,-2 5-1 16,0 0-1-16,0 4 1 15,0-5-5-15,-2-7-2 0,-1-10 1 16,3-7-2-16,0-5 1 16,0 0 0-16,0 0 1 15,0 0 0-15,5 0 1 16,11 3 3-16,0-1-4 16,-2 4 0-16,4 8-2 15,-2-3-1-15,-1 6 2 16,-2-4 5-16,-4-1-3 15,-4-4-1-15,-2-3 0 16,-3 9 3-16,0-1 2 16,-11 6 18-16,-32 7-8 15,-9-5-16-15,-1-4-129 16,8-6-39-16,11-5-141 16</inkml:trace>
  <inkml:trace contextRef="#ctx0" brushRef="#br0" timeOffset="133524">4151 6949 843 0,'0'0'152'0,"0"0"-28"0,0 0-24 15,0 0-7-15,0 0-63 0,0 0-24 16,-24-30-6-1,43 44 1-15,20 21 2 0,17 12 26 16,5 2 4-16,9 2-8 16,-3 3-4-16,-3-4-14 15,-15 2 2-15,-16 0-7 16,-26 9-2-16,-7 11-16 16,-40 13-113-1,-36 8-74-15,-19 8-68 16,-6-1-299-1</inkml:trace>
  <inkml:trace contextRef="#ctx0" brushRef="#br0" timeOffset="134055">2535 7755 747 0,'0'0'142'0,"0"0"-49"0,0 0 8 16,0 0-16-16,-155-168-21 16,121 132 30-16,9 12-17 15,10 12 5-15,6 11 19 16,6 1-39-16,1 0-40 15,-3 27-22-15,5 32-8 16,-2 33 8-16,-1 26 9 16,0 6 0-16,3 0 8 31,0-3-1-15,0-6-9-16,3-4-2 0,24-13-3 0,12-21-2 15,17-30-46-15,17-28-100 16,10-19-133-1,6 0-193-15</inkml:trace>
  <inkml:trace contextRef="#ctx0" brushRef="#br0" timeOffset="147350">6401 7403 812 0,'0'0'140'0,"0"0"-37"0,0 0-21 16,0 0-10-16,0 0-2 0,0 0-9 16,0 0-15-1,0 0-5-15,-6 0-21 0,6 0-12 16,0 0-8-16,0 11-10 16,0 22 10-16,0 9 6 15,0 0-3-15,3 1-2 16,3-5 1-16,-1-5-2 15,5-8 2-15,-4-11-3 16,1-6 2-16,-1-5 3 16,-1-1-4-16,5-2 0 15,4 0 1-15,8-2 4 16,6-29 4-16,6-7-2 16,-4-6-2-16,4 0-3 0,-7 2 0 15,-6 12-2-15,-2 5 0 31,-7 9-22-31,1 7-48 0,-10 7-32 16,0 2-10-16,-3 0-42 16,0 0-56-16,0 17-149 0</inkml:trace>
  <inkml:trace contextRef="#ctx0" brushRef="#br0" timeOffset="147866">6832 7376 634 0,'0'0'104'0,"0"0"-66"0,0 0 10 15,0 0-3-15,0 0-13 16,0 0-20-16,3 38 14 16,-3-11 1-16,0 1-15 15,5-3-8-15,5-5 4 16,2-3-6-16,-3-2 3 15,4-3-4-15,-4-4 5 16,6-6-4-16,1-2 5 16,5 0 4-16,3 0-3 15,6-14-1-15,4-9-2 16,-10-3 4-16,2 4 10 16,-12 5 7-16,-7 3 1 15,1 6 3-15,-5 5-7 0,-3 0 1 16,0 3 1-16,0-2-6 15,0 2-2-15,5 0-11 16,-5 0 2-16,0 0-5 16,0 0-1-16,0 0 1 15,0 0-3-15,0 0 1 16,0 0 2-16,0 0-3 16,0 0 0-16,0 0 1 15,0 0-1-15,0 0-1 16,0 0 0-16,0 0 0 15,0 0-3-15,0 0-5 16,0 0-43-16,0 2-90 16,0 10-27-16,0-2-215 0</inkml:trace>
  <inkml:trace contextRef="#ctx0" brushRef="#br0" timeOffset="149621">7336 7331 725 0,'0'0'157'0,"0"0"-71"0,0 0-3 0,0 0 13 16,0 0-26-1,0 0-26-15,-4-16-6 0,4 16-18 16,0 0-8-16,0 0-12 15,0 0-1-15,0 14-14 16,0 22 11-16,0 10 4 16,4 6 3-16,-4 4-2 15,3-1 2-15,-3-12-2 16,0-9 1-16,0-15-1 16,0-11 0-1,0-8 1-15,0 0-2 0,0 0 2 16,0 0 7-16,0 0 4 15,0 0 2-15,0-11-2 16,0-19-11-16,-13-9-2 16,8-8 0-1,2-8 0 1,3-3-2-16,0-2 2 16,0 5-1-1,8 3 0-15,11 11-2 16,2 11-1-1,-2 16 0-15,-4 12-5 16,1 2-8-16,-2 0 6 16,2 24-1-1,-1 9 0-15,-2 3-4 16,-10 8 3-16,0-6-2 16,-3-3-4-16,0-7 7 15,2-9 10 1,1-4-7-16,7-8-3 0,1 5 2 0,5-7 1 15,5 1 4-15,3-1-7 16,2 0-4-16,4-2-6 16,-2-3-13-1,5 0-19-15,1 0-47 16,5 0-36-16,1 0-78 0,0-5-118 16</inkml:trace>
  <inkml:trace contextRef="#ctx0" brushRef="#br0" timeOffset="153624">8117 4974 178 0,'0'0'90'15,"0"0"-34"-15,0 0-2 16,0 0 10-16,0 0 83 15,0 0-21-15,0 0-22 16,-27-139-16-16,22 122-62 16,-2 3 46-16,1 3 8 15,6 7-20-15,-3 3-20 16,3-2-6-16,0 3-3 16,0-3-9-16,0 3 1 15,0 0-9-15,0 0-14 16,0 0-2-16,0 0-11 15,0 17 1-15,6 21 2 0,15 12 10 16,5 3 1 0,-2-8-1-16,-3-4 1 15,-3-13-1 17,-2-5 3-32,-7-12-5 0,0-6 2 0,-6-3 0 0,-3-2 4 15,3 0-1-15,3-2 6 16,4-28 0-16,4-14-7 15,4-9 0-15,-2 1-1 16,-1 3 1-16,-2 10-2 16,-4 14 0-16,-6 13 2 15,-1 11-2-15,6 1-10 0,3 0-68 16,10 0-9-16,5 19-69 16,-5 9-11-16,-6 4-165 15</inkml:trace>
  <inkml:trace contextRef="#ctx0" brushRef="#br0" timeOffset="153996">8524 4884 453 0,'0'0'165'16,"0"0"-93"-16,0 0-36 15,0 0 3-15,0 0 4 16,0 0-21-16,3-11 1 0,-3 11 6 15,0 0 0-15,0 0-9 16,4 0-10 0,-1 0-6-16,3 8-3 15,2 20 4-15,2 10 4 0,-1 4-6 16,-2 7 4-16,-2-5 4 16,-2-8-7-16,3-8-3 15,1-12 0-15,2-5-1 31,0-9 3-31,0-2-1 0,9 0 2 16,7 0 6-16,6 0-2 16,8-8-3-16,4-13-5 15,-3-2-5 1,-6 7-73 0,-16 4-178-16</inkml:trace>
  <inkml:trace contextRef="#ctx0" brushRef="#br0" timeOffset="154643">9016 4826 622 0,'0'0'116'0,"0"0"-12"0,0 0-35 16,0 0-27-16,0 0 8 16,0 0-20-16,0-22-20 15,0 22-10-15,0 0-6 16,0 31-4-16,0 7 10 16,3 3 3-16,4-2-2 15,-4-7-1-15,0 2 2 16,-1-7 0-16,1-8-2 15,2-7-1-15,-5-7 1 16,0-5-1-16,0 0 2 16,2 0 5-16,-2 0 5 15,0 0 10-15,0 0 33 16,0-19-29-16,0-11-24 0,0-1 0 16,-7-7 3-1,-1-9-3-15,2-8 2 0,-1 0-3 16,7 0 0-16,0 6 0 15,0 10 0 1,0 11 0-16,0 12 0 16,0 8 0-1,0 4-1-15,0 4-1 0,0 0-3 16,0 0 3-16,10 0-3 0,-2 0 2 16,2 0-4-1,-4 15 4-15,3 9-2 16,-2 4 2-16,-2 2 1 15,1 6 2-15,-2-5-1 0,-1-2-3 16,0-1 4-16,5-6-2 16,2-3 2-16,9-5-3 15,2-3-9-15,3-3 0 16,7-5-4-16,-1 2-1 16,1 3-14-16,-7 3-13 15,-2 4-18-15,-7 4-44 16,-3-3-48-16,-3-2-89 0</inkml:trace>
  <inkml:trace contextRef="#ctx0" brushRef="#br0" timeOffset="156135">8313 5756 719 0,'0'0'98'0,"0"0"-61"16,0 0 15-16,0 0 10 15,0 0-8-15,0 0-5 16,10-8-11-16,-7 8-13 16,0-3-7-16,-1 3-5 15,3 0-5-15,-5 0-4 16,8 0-4-16,5 0-1 16,5 0-1-16,9 5 2 15,0 12 2-15,-1 2-2 16,-2 0 1-16,-3 1-2 15,-2 2 2-15,-4-3-2 0,-6 0 3 16,-7 0-2 0,-2-2 0-16,0-4-2 0,0-5-2 15,-2-5-2-15,-14-3 6 16,2 0 0-16,4 0 1 16,1-3 4-16,5-21-5 15,4-9-2-15,0-5 2 16,0-6 0-16,23-1 1 15,4 7-1-15,0 8 0 16,-2 8 0-16,-11 13 0 16,-4 1-1-16,-1 6 1 15,1 2 0 1,1-3 0-16,2 3 0 0,-3 0-1 16,1 0 1-16,-1 0-2 15,-1 13 0 1,0 12 1-16,3 3-1 15,-7 5 2-15,5-6 0 16,-4-2 0-16,1-6 0 16,-1-8 0-1,-3-5 0-15,2-4 0 0,-5-2 0 0,3 0 0 16,1 0 0-16,2 0 3 0,7-5 0 16,-5-12 1-16,2-4 4 15,-7-2 5-15,-3-1 13 16,0-1 13-16,0-2 7 15,-10-1-10-15,-11 6-6 16,2 6-13-16,-5 4-13 0,3 7 1 16,-3 5-5-16,3 0 0 15,-2 0-5-15,9 0-5 16,4 11-28-16,7 8-52 16,3 0 0-16,0 0-30 15,13-2-64-15,27-11-75 16</inkml:trace>
  <inkml:trace contextRef="#ctx0" brushRef="#br0" timeOffset="156558">8968 5640 456 0,'0'0'146'0,"0"0"-48"0,0 0-30 15,0 0 6-15,0 0-22 16,0 0 1-16,0-3-28 15,0 3-8-15,-10 0 1 16,1 20-11-16,4-3-6 16,-2 4 3-16,7 1-3 15,0 0 0-15,0-3 0 16,0-5 1-16,15-5-2 16,7-6 2-16,-4-3 2 15,0 0 5-15,1 0-1 16,-6-17 9-16,-2-2 23 15,-8-4-8-15,-3 1 10 0,0 1 6 16,0-2-15-16,-19 7-11 16,-5 0-7-16,-6 2-11 15,2 3-4-15,1 5-2 16,6 3-4-16,2 3-33 16,4 0-47-16,5 0-31 15,10 0-40-15,0 0-100 16</inkml:trace>
  <inkml:trace contextRef="#ctx0" brushRef="#br0" timeOffset="156981">9172 5288 587 0,'0'0'165'0,"0"0"-90"0,0 0 17 0,0 0-5 16,0 0-31-16,0 0-30 15,0-14-14-15,0 14-12 16,0 25 3-16,0 11-3 16,0 5 12-16,0 1-11 15,0-1 1-15,0 0 2 16,0-2-3-16,7-6 1 16,2-12-1-1,-7-7 0-15,8-8-1 16,-7-6 0-16,3 0-4 0,-1 0-19 15,0 0-34-15,-2 0 6 0,-3-14-8 16,0-6 20-16,0 5 18 16,-22 0 19-16,1 2-5 15,-2-1 7-15,5 3 5 16,7 5 1-16,5 1 11 16,2 2 18-16,4 3-5 15,0-4-10-15,0 4-8 16,0-4-9-16,0-4 0 15,4 3-3-15,17-7-1 16,3 4 1-16,3 3 1 16,2 2-1-16,3 3-11 15,2 0-65 1,-3 0-63-16,-7 6-262 0</inkml:trace>
  <inkml:trace contextRef="#ctx0" brushRef="#br0" timeOffset="157276">9465 5577 682 0,'0'0'139'15,"0"0"-83"-15,0 0 12 16,0 0 1-16,0 0-29 15,0 0-21-15,-58 30 5 0,37-8-9 16,5 3-12-16,2-1-3 16,1 3 0-16,1 7-22 15,-2-6-172-15,-2 2-378 16</inkml:trace>
  <inkml:trace contextRef="#ctx0" brushRef="#br0" timeOffset="160945">8329 5786 266 0,'0'0'91'0,"0"0"-32"15,0 0 52-15,0 0 11 16,0 0-54-16,0 0 3 16,0 0-17-16,12-110-16 15,-12 96 4-15,-10-2-2 16,2 4 26-16,-2 1-39 15,-1 1 23-15,5-1-17 16,-1 0-15-16,4 5 14 16,3 0 10-16,-3 4-14 15,3-3 2-15,-3-1-14 0,3 0 11 16,0-2 7 0,-2-3-22-16,2 6 0 0,-5-3-6 15,5 8 21-15,0 0 7 16,0 0-5-16,0 0-9 15,-3 0-1-15,3 0-7 16,0 0-6-16,0 0-6 16,-2 0-5-16,-4 32-21 15,3 23 26-15,-4 25 2 16,4 9-1-16,3-6 1 16,0 3-2-16,6-3 0 15,17-6 1-15,6-8-1 0,8-8 0 16,3-15-1-1,-3-10-16-15,2-14-26 0,-5-8-63 16,-9-6-48-16,-7-8 17 16,-12 0-82-16,-6 0-271 15</inkml:trace>
  <inkml:trace contextRef="#ctx0" brushRef="#br0" timeOffset="165616">9621 5384 682 0,'0'0'121'0,"0"0"-19"16,0 0-22-16,0 0 19 16,0 0-19-16,0 0-14 15,0 0-3-15,-37-25-29 16,47 17-21-16,14 0-13 15,-5 3 0-15,-8 2-1 0,-4 3 1 16,-4 0-6 0,3 3 2-16,1 24 4 0,-4 12 4 15,-3 8-3-15,0-5 6 16,-3-5-2-16,-10-9-1 16,3-14-3-16,7-12 1 15,3-2-2-15,0 0 4 16,0 0 1-16,0 0-5 15,0 0 0-15,19 0 1 16,18-6-1-16,15-10 6 16,3-6-3-16,-6 3-1 15,-7 0-2-15,-11 3-1 16,-4-1-24-16,-11-3-87 16,-10 6-122-16,-6 3-212 15</inkml:trace>
  <inkml:trace contextRef="#ctx0" brushRef="#br0" timeOffset="165965">9746 4974 755 0,'0'0'124'0,"0"0"-40"16,0 0 41-16,0 0-43 0,0 0 0 15,0 0-4-15,-33-21-35 16,33 21-16-16,0 0-10 16,0 0-5-16,0 0-9 15,25 0-3-15,14 8 0 16,14 22 9-16,1 8 3 16,-5 7 1-16,4 0-3 15,-11 3-1-15,-5-1-2 16,-10 2-3-1,-17 4-2-15,-10 10-2 16,-16 9-62-16,-39 5-146 16,-3-3-107-16</inkml:trace>
  <inkml:trace contextRef="#ctx0" brushRef="#br0" timeOffset="182981">11559 2923 1087 0,'0'0'119'0,"0"0"-39"0,0 0 20 15,0 0-23-15,0 0-6 16,0 0-43-16,0 0-22 16,-122 33 1-16,85 41 5 15,-5 12-3-15,5-1 3 16,6 0 1-16,12-9-8 0,14 0-5 16,5-11 2-1,0-10-2-15,18-8-6 0,22-14-79 16,11-14-196-16,7-16-135 15</inkml:trace>
  <inkml:trace contextRef="#ctx0" brushRef="#br0" timeOffset="183856">11660 3369 827 0,'0'0'180'15,"0"0"-52"-15,0 0-34 16,0 0-20-16,0 0-37 0,0 0-25 16,24-47-6-16,10 43-4 15,3 4 0-15,-8 0 11 16,5 0-11-16,-7 4 2 16,2 19-4-16,-8-2 6 15,-6 9-2-15,-3 5-3 16,-12 1 6-16,0 0-3 15,0-5-4-15,-12-12 0 16,-9-8-20-16,0-9 6 16,8-2 9-16,0 0 5 15,11-5 0-15,2-19 0 16,0-10-6-16,0 2 6 16,12-10 0-16,12 6 5 0,1 4-3 15,-4 7 0-15,-3 11-2 16,-8 9 1-16,-7 5 0 15,-3 0-1-15,3 0 0 16,-3 0-4-16,3 0 3 16,7 13 1-16,-2 9 5 15,5 0 0-15,5-3-3 16,6-2 4-16,0-3-5 16,5-9 0-16,-5 1-1 15,0-6 0-15,-3 0 3 16,1 0-1-16,-4-17 5 47,-5-5 3-32,-8 0 14-15,-5-3-1 0,0 1 10 0,-11 1 12 0,-23 4-22 0,-3 3-20 16,6 5-2-16,7 2-1 16,8 7 0-1,8 2-14 1,5 0-45-16,3 0-36 0,0 8 14 0,3 17-21 15,18-1-5-15,3-1-21 16,0-7 19-16,-1-8 8 0,-2-5 87 16,-2 0 14-16,-1-3 6 0,-4 0 35 15,-1 0-2-15,-4 0 2 16,-2 0 14-16,-7 0 16 16,0 0-4-16,0 0 5 15,0 0-3-15,0 0 9 0,0 0 5 16,0 0-24-16,0 0-10 15,0 0-40-15,0 6-9 16,0 9-10-16,18 5 7 16,6 0 3-16,3-5 1 15,1-6-1 1,-6-3-1-16,2-6 1 16,-9 0 0-1,-3 0 4-15,0-11 0 0,-9-6 0 0,-3-5 2 16,0-2-1-16,0-1 1 15,-21 0 5 1,-6 0-6-16,-4 9-5 16,10 2 0-16,5 9-10 15,13-1-25 1,3 3-65-16,0-3-57 0,24-4-47 0,13-4-41 16,3-6-290-16</inkml:trace>
  <inkml:trace contextRef="#ctx0" brushRef="#br0" timeOffset="184255">12527 3093 387 0,'0'0'233'0,"0"0"-128"0,0 0 6 16,0 0-21-16,0 0-54 16,0 0 122-16,0 0-49 15,24-131-15-15,-24 131 2 0,0 0-34 16,-5 0-53-16,-1 25-7 16,-4 18-2-16,1 8 9 15,4 5-7-15,5-3 1 16,0-9-3-16,0-6 2 15,0-8-2-15,0-14-5 16,8-1-27-16,-5-12-28 16,-3-3-9-1,0 0-5-15,0 0 26 0,0 0-6 16,0-14-16-16,-6 0 21 16,-9-2 19-1,2 5 6-15,2 0 24 0,1 3 2 16,4 4 1-16,6 2 24 15,0-1 15-15,0 3-5 0,0-3-13 16,0 0-13-16,21-5-10 16,22-3-1-1,18-2 0-15,4 1-41 0,-4 4-101 16,-3 3-112 0</inkml:trace>
  <inkml:trace contextRef="#ctx0" brushRef="#br0" timeOffset="184404">13019 3209 753 0,'0'0'84'15,"0"0"20"-15,0 0 5 16,0 0-46-16,0 0-20 0,0 0 26 16,-21 163-40-16,2-139-24 15,-2 1-5-15,-3-3-3 16,3-8-135-16,2-4-213 15</inkml:trace>
  <inkml:trace contextRef="#ctx0" brushRef="#br0" timeOffset="184657">13261 3019 1093 0,'0'0'139'0,"0"0"-10"0,0 0-8 16,0 0-40-16,0 0-64 15,0 0-12-15,0 36 2 16,-4-3-5-16,-2 6-2 16,4-4-1-16,2 1 1 15,0-3-13-15,0-6-69 16,0-4-44-16,15-10-62 15,6-7-36-15,4-6-49 16</inkml:trace>
  <inkml:trace contextRef="#ctx0" brushRef="#br0" timeOffset="184923">13389 2827 760 0,'0'0'170'0,"0"0"-13"15,0 0-20-15,0 0-21 16,0 0-37-16,0 0-20 16,-98-88-48-16,119 88-11 15,22 0 2-15,9 24 2 16,1 15 13-16,1 5 8 16,-8 6-7-16,-6 5 0 15,-10 7-11-15,-9 10-3 0,-11 3-1 16,-10 4-3-1,0 9-7-15,-27 3-158 0,-13 5-166 16,1 1-363-16</inkml:trace>
  <inkml:trace contextRef="#ctx0" brushRef="#br0" timeOffset="185562">13032 5005 821 0,'0'0'99'16,"0"0"-12"-16,0 0 11 15,0 0-3-15,0 0 1 16,0 0-22-16,0-44-14 15,-10 49-35-15,-4 38-13 16,-5 13 2-16,4 16 1 16,5 2 18-16,7 0-18 15,3 0-8-15,0-2-2 16,7-6-2-16,17-5-2 16,0-9-1-1,10-11-34-15,3-14-105 16,3-10-77-16,5-17-82 15,5 0-302 1</inkml:trace>
  <inkml:trace contextRef="#ctx0" brushRef="#br0" timeOffset="186219">13297 5418 547 0,'0'0'182'0,"0"0"-27"0,0 0-35 15,0 0-3-15,0 0-61 0,0 0-26 16,-27-18-21-1,48 18-9-15,10 0 13 0,9 0-1 16,0 9 1-16,-1 11-1 16,-2-1-7-16,-7 2-3 15,-6 3 4-15,-8-1-2 16,-6 0 1-16,-8-4-4 16,-2-3 6-16,0-2-5 15,-12-9-2-15,-12-2-1 16,-1-3-15-16,7 0 10 15,5-8 3-15,10-14-3 16,3-3 6-16,0 4-4 16,0-6 1-16,16 3 2 15,5-3 1-15,6 3 0 16,-6 1 0-16,5 4 0 0,-5 6-1 16,1-1-1-1,-4 8 2-15,-7 1 3 0,-4 5-3 16,2 0 0-16,-3 0 0 15,1 0 0-15,-2 2 3 16,1 17 8-16,1 5 1 16,2-3-4-16,3 6-3 15,0-4-2-15,6-1 1 16,-2-6-2-16,2-5-1 31,3-3 1-15,-5-8 0-16,2 0-2 0,1 0 2 0,-1-2-1 0,-4-15 3 15,-1-6 9 1,-7 2 2 0,-6-2 9-16,0-4 9 15,0 0-6-15,0-1-5 16,-11 1-6-16,-5 5 4 0,-5 2-9 16,2 12 7-16,1 3-1 15,-6 5-9-15,5 0-8 0,1 0-6 16,2 0-1-16,8 5 1 0,5 12-6 15,3 2-35-15,0 0-52 16,27-2-11 0,13-4-7-16,8-8-76 15,7-5-2-15,0 0-186 16</inkml:trace>
  <inkml:trace contextRef="#ctx0" brushRef="#br0" timeOffset="186610">14095 5354 375 0,'0'0'257'0,"0"0"-125"0,0 0-2 0,0 0-2 16,0 0-46-16,0 0-6 16,0 0-10-16,-13-25-43 15,10 25-8-15,0 0-15 16,1 3-2-16,2 19 1 16,0 3 1-16,0-4 0 15,15 2 3-15,9-9-1 0,7-6 0 16,2-5 2-1,4-3 7-15,-6 0 3 0,-1-3 4 16,-9-13 5 0,-8-4 19-16,-13 1 7 0,0-6 12 15,0-2-24-15,-27-1-14 16,-10 3-7-16,-13 6-7 16,5 6-9-16,8 9-2 15,10 2-3-15,15 2-20 16,9 0-55-16,3 0-28 15,0 0-68-15,15 0 56 16,12 0-61-16,4 0-72 16</inkml:trace>
  <inkml:trace contextRef="#ctx0" brushRef="#br0" timeOffset="186985">14401 5099 688 0,'0'0'145'0,"0"0"-45"0,0 0 56 0,0 0-39 15,0 0-18-15,0 0-28 16,-26-129 13-16,26 125-12 16,0 4-38-16,0 0-26 15,0 16-8-15,0 31-1 16,0 14 1-16,8 8 9 16,6-3-7-16,8-11-2 15,2-8 1 1,1-11-1-16,-1-15-1 0,1-5-14 15,-6-4-54 1,-5-10-32-16,-7-2 33 16,-7 0 0-16,0 0 42 0,0-10-6 15,-19-11 22-15,-12 1 3 16,2 3-6-16,0 0 11 0,8 4 2 16,2 5 2-1,11 2 11-15,1 6 14 16,4 0 8-16,3 0-19 0,0 0-16 15,0 0-8-15,13 0-2 16,29-3 9 0,16-2-39-16,16-6-76 15,3 5-94-15,-14 3-182 16</inkml:trace>
  <inkml:trace contextRef="#ctx0" brushRef="#br0" timeOffset="187206">14981 5258 250 0,'0'0'536'0,"0"0"-452"0,0 0-3 0,0 0 26 16,0 0-5-16,0 0 3 15,-98 121-37-15,74-86-18 16,8 2-38-16,-2-7-10 16,9-6-2-16,-1-7-12 15,8-3-109-15,2-6-79 0,0-5-48 16,9-3-381-1</inkml:trace>
  <inkml:trace contextRef="#ctx0" brushRef="#br0" timeOffset="187465">15186 5077 873 0,'0'0'172'0,"0"0"-90"15,0 0-16-15,0 0-11 16,0 0-31-16,0 0-15 16,43-12-2-16,-25 24 15 15,-9 10 0-15,-2-2-5 16,-7 9-1-16,0 1 6 0,0 6 6 16,-13-3 2-16,-5 0-17 15,5-9 3-15,10-1-4 16,3-7-3-16,0-5 2 15,40-2-6-15,18-9-1 16,21-4 4-16,13-34-8 16,3-9-17-16,-10-5-90 15,-21 0-87-15,-17 0-96 16,-23 2-370-16</inkml:trace>
  <inkml:trace contextRef="#ctx0" brushRef="#br0" timeOffset="187695">15657 4579 922 0,'0'0'196'16,"0"0"-75"-16,0 0 18 15,0 0-33-15,0 0-38 16,0 0-42-16,-40-28-21 16,73 69-1-16,16 19 56 15,12 7-14-15,0-1-28 16,-8 3 1-16,-8 2-7 15,-14 6-8-15,-12 5-3 16,-16 4-1-16,-3-1-12 16,-47 3-131-16,-35-8-204 15,-32-3-212-15</inkml:trace>
  <inkml:trace contextRef="#ctx0" brushRef="#br0" timeOffset="188689">14639 7051 927 0,'0'0'171'0,"0"0"-62"0,0 0-10 0,-82-148-24 16,61 126-12-16,2 7 24 15,6 15-7-15,4 0-53 16,-3 17-27-16,-3 47 4 16,-7 26-4-16,-2 23 11 15,11 3-4-15,11-13-6 16,2-6 1-16,2-14 0 16,32-17-4-16,12-14-74 15,6-19-96-15,9-17-46 16,0-16-22-1,-8 0-21-15</inkml:trace>
  <inkml:trace contextRef="#ctx0" brushRef="#br0" timeOffset="189302">14850 7472 441 0,'0'0'229'0,"0"0"-99"16,0 0-1-16,0 0-14 15,0 0-13-15,0 0-28 16,-55-63-11-16,55 63-32 15,0 0-28-15,3 0-3 16,27 0 2-16,22 13-1 16,12 9 11-16,7 0-7 0,0 1-1 15,-10-1-2 1,-13-3-2-16,-14 0 3 0,-23-2-3 16,-11 2 0-1,0 2 1-15,-35-4 3 0,-15-3-4 16,-2-11-18-16,6-3 2 15,16 0 16-15,12 0 1 16,11-14 1-16,7-6-2 16,0-4-1-16,25-7-4 15,27-1-3-15,18-10 6 16,13-4 0-16,2 1 2 16,-9 7-2-1,-15 11 3-15,-21 12-3 0,-19 10 2 16,-14 5 0-1,-7 0-1-15,0 0 0 0,0 9 1 16,0 15 23-16,0 7-10 16,-7 5 0-16,1-1-4 15,6-2-6 1,0-3 1-16,0-8-2 16,10-5 0-16,12-9-1 15,2-8 2-15,7 0 2 0,4 0 2 16,2-19 1-1,0-9 1-15,-13 1 4 16,-11-1 2-16,-13 0 26 16,0 1-22-16,0-1 3 15,-34 4 0-15,-9 10-12 16,-15 3-10-16,0 9-6 0,3 2-13 16,12 0-43-16,22 5-25 15,21 17-43 1,0 0 7-16,21 5-29 0,19-2-35 15,0 0-6-15,-1-9-369 16</inkml:trace>
  <inkml:trace contextRef="#ctx0" brushRef="#br0" timeOffset="189611">15808 7452 450 0,'0'0'191'0,"0"0"-78"16,0 0-12-16,0 0-26 16,0 0 2-16,0 0-8 15,0 0-9-15,44-14-33 0,-44 14-4 16,0 20-16-1,0 8 15-15,0 1-1 0,0 2-16 16,9-7-2-16,15-1 1 16,4-12-1-16,-1-9-1 15,7-2 5-15,-4-8-2 16,4-24 0-16,-3-13-1 16,-9 4 0-16,-11-1 2 15,-11 5-5-15,0 3 2 16,-11 7-3-16,-29-1-3 15,0 3-21 1,6 6-34 0,13-3-30-16,15 0-23 0,6-8-10 0,9-11-132 15,36-9-6 1</inkml:trace>
  <inkml:trace contextRef="#ctx0" brushRef="#br0" timeOffset="189826">16212 6960 397 0,'0'0'195'0,"0"0"-85"16,0 0-34-16,0 0 8 0,0 0-22 15,0 0 3-15,25 16 30 16,-18 18-21-16,-5 10 7 16,-2 11 3-16,0 8-27 15,0 1-21-15,0 1-18 16,0-7-13-16,0-3 0 16,6-11-5-16,10-13-20 15,-5-15-99-15,5-10-8 16,-1-6 24-16,-2 0-35 0,-10-20-77 15,-3-2-119 1,0 3-32-16</inkml:trace>
  <inkml:trace contextRef="#ctx0" brushRef="#br0" timeOffset="190136">16228 7378 207 0,'0'0'193'0,"0"0"-30"0,0 0-4 0,0 0-28 16,0 0-75-16,0 0-46 15,55-80-9-15,6 61-1 16,3 3 1-16,-9 8-3 15,-12 5 2-15,-9 3 0 16,-7 0-1-16,-3 3-12 16,-8 10-13-16,-4 6-18 15,-6-2-11-15,0 0 24 16,1-1 11-16,-2-1 15 16,4-6 5-16,-2 3 5 0,-1-1 13 15,4-1 55-15,-10 5-24 16,0 9 18-16,0 6-8 15,-10 12 36-15,-22 4-54 32,0 1-16-32,-5 0-15 15,3-8-10-15,10-7-2 16,8-9-118-16,8-10-155 16,8-13-374-1</inkml:trace>
  <inkml:trace contextRef="#ctx0" brushRef="#br0" timeOffset="190590">17090 7098 946 0,'0'0'67'0,"0"0"-29"15,0 0 25-15,0 0-25 16,0 0-15-16,0 0-11 15,159-3-2-15,-151 25-1 16,-5 1 5-16,-3 1 11 16,0 8-2-16,-6-2 3 15,-23 4 3-15,-5-3-3 16,-1-4-4-16,11-8-2 0,14-10-5 16,8-7-15-1,2 2 1-15,0-4-1 0,10 4 2 16,11 5 8-16,3-5-4 15,0 5 0-15,2-1-4 16,0 3-2-16,-4 3 2 16,-1 3-2-16,-3-1 0 15,-8-2 1-15,-4 0-1 16,-6 3 0-16,0-4-1 16,-28 0-2-16,-18-1-45 15,-2-4-103-15,-2-2-39 16,11-6-50-16,12 0-306 0</inkml:trace>
  <inkml:trace contextRef="#ctx0" brushRef="#br0" timeOffset="190789">17355 6446 1056 0,'0'0'87'0,"0"0"-52"16,0 0 19-16,0 0 52 16,-6 206-13-16,49-110-37 15,18 12 22-15,7 8-29 0,-4-4-2 16,-9 12-19-16,-15 10-16 16,-35 18-12-16,-8 15-3 15,-70 7-116 1,-36 5-274-1</inkml:trace>
  <inkml:trace contextRef="#ctx0" brushRef="#br1" timeOffset="199102">14003 8982 485 0,'0'0'591'0,"0"0"-423"16,0 0-18-16,0 0 10 16,0 0-62-16,0 0-37 15,-94-69-4-15,94 66-15 16,0 0-16-16,0 0-8 0,9 3-3 16,33 0-10-1,16 6 2-15,22 27 24 0,9 9-9 16,6 6-9-16,11 16 0 31,5 2 1-31,-5 5 0 16,-8-2-6-1,-13 0-8-15,-11-6 4 0,-16-8-2 32,-13-11 0-32,-11-9-1 15,-10-12 0-15,-5-7-1 0,-7-11 1 16,-9-1 0-1,-3-1-1-15,0-3 3 0,0 0-2 0,0 0 5 0,0 0-2 0,0 0-4 16,0 0-6-16,0 0-22 16,0 0-24-16,-8 0-12 15,-2 0-62-15,-2 0-153 0,3 0-201 16</inkml:trace>
  <inkml:trace contextRef="#ctx0" brushRef="#br1" timeOffset="199865">15440 9479 827 0,'0'0'224'0,"0"0"-49"0,0 0-4 16,0 0-31-16,0 0-53 15,0 0-21-15,0-49-21 16,0 49-14-16,0 0-18 16,0 0-4-16,0 0-9 15,0 0 0-15,0 2-1 16,0 15 1-16,0 8 2 15,0-3 0-15,0-3-1 16,0 0-1-16,3-5 0 16,5-6-1-16,8 0 1 15,8-4-7-15,4-4 4 16,9 0-1-16,9 0 2 0,-4-4 1 16,1-9 1-1,-9-4-4 1,-13 6 4-1,-8-3 1-15,-8 1-1 0,1-4 2 0,-3-4 0 16,1-2-1-16,-4 7 2 31,0 2 3-31,0 8 9 16,0 4-3-16,0 2 5 0,0 0-3 0,0 0-13 0,0 0-1 16,0 0-4-16,0 22-8 15,0 8 12-15,0 9 3 16,0 0-1-16,6-2-3 15,2-4 2 1,2 1-2-16,1-4 1 16,-1-9-27-1,3-4-77-15,-1-6-104 16,3-5-55-16,1-6-87 0</inkml:trace>
  <inkml:trace contextRef="#ctx0" brushRef="#br1" timeOffset="200259">16011 9443 924 0,'0'0'135'0,"0"0"-24"0,0 0-13 0,0 0-24 16,0 0-12-16,0 0-12 16,-65-24-27-16,65 24-23 15,0 0-9-15,0 11 9 16,0 11 10-16,0-3-3 15,0-2-3-15,16-7 1 16,12-1 2-16,5-7 16 16,3-2-2-16,1 0-2 15,0 0 3-15,-13-16-3 16,-8-3 3-16,-11-3 4 16,-5-3 5-16,0-5 24 15,0 0-17-15,-11-1-4 16,-14 7-7-16,-11 2-18 15,-4 10-3-15,-3 4-5 0,-6 6-1 16,10 2-1 0,5 0-2-16,15 0-14 0,11 0-45 15,8 2-66-15,0 9-61 16,0-2-56-16,5-9-118 16</inkml:trace>
  <inkml:trace contextRef="#ctx0" brushRef="#br0" timeOffset="205938">16570 8481 992 0,'0'0'157'0,"0"0"-49"0,0 0-7 16,0 0-3-16,0 0-19 15,0 0-28-15,-43-61-23 0,40 61-9 16,-2 14-14 0,-8 41-2-16,-6 20 7 0,1 14 11 15,0 0-9-15,6-3-5 16,5-4-1-16,7 1-5 15,0-12 1-15,0-8-2 47,29-16-3-47,3-11-60 0,2-17-89 0,3-9-17 16,0-10-11-16,0 0 26 16,-8-5-3 15,-4-14-2-31,-10-3 38 15,-8 3 121 1,-7-6 57-16,0-5 36 16,0-6-24-1,0 6 1-15,0 6 48 16,0 9-32-16,-7 3 0 16,-1 5-9-16,5 2-12 15,-1 2-1-15,4 3-10 0,0-2 5 0,0 2-24 0,12 0-26 16,31 0-9-16,15 0 7 0,6 0 4 15,-2 0-6-15,-14 10-5 16,-14 5 2-16,-12-5-2 16,-14-1 0-16,-8-5-1 0,0 8 1 0,0 1 0 15,-27 4 5-15,-13 0 2 16,-5-7-7 0,8-10-19-16,12 0 0 15,13 0 14-15,12-16 2 16,0-14-6-16,6-12 0 0,31-2 6 0,5 1 2 15,5-1 1 1,-14 16-3-16,-8 9 2 16,-16 13 1-16,-6 6-1 0,-3 0-2 15,3 0-7-15,-1 0-4 0,8 22 9 16,-1 6 1-16,4 2 4 16,2 1-1-16,1-4 1 15,-2-2 0-15,4-6 2 0,-2-6 3 16,2-5 1-16,1-8-2 15,5 0 8-15,0 0-3 16,4-23 13-16,-6-17 0 16,-1-1 7-16,-8 2-16 15,-13 4 3-15,0 5-1 16,-10 8-4-16,-36 5-11 16,-9 10-9-16,0 3-37 15,15 4-35-15,19 0-5 16,18 0-34-1,3 22-34-15,0 6-98 16</inkml:trace>
  <inkml:trace contextRef="#ctx0" brushRef="#br0" timeOffset="206292">17627 8676 1060 0,'0'0'111'0,"0"0"-12"0,0 0-20 16,0 0-36-16,0 0 2 16,0 0-2-16,-88-19-8 15,75 33-23-15,8 16 4 16,5 3-9-16,0 0 2 16,0-6-2-16,11-2-3 15,17-8-2-15,2-5 1 16,7-11 2-16,-3-1 2 15,0 0-2-15,-7 0-1 0,-6-1 0 16,-5-19 2-16,-10-3 4 16,-6-7 10-16,0 0-4 15,-19 3-7-15,-21 4-9 16,-5 10-10-16,3 7-23 16,10 6-53-16,8 0-88 15,21 0-116-15,3 0-171 16</inkml:trace>
  <inkml:trace contextRef="#ctx0" brushRef="#br0" timeOffset="206697">17979 8254 1149 0,'0'0'146'0,"0"0"-3"0,0 0-57 15,0 0-18-15,0 0-33 16,0 0-19-16,0 24-8 16,0 25 3-16,0 17 19 15,-3 0-17-15,3-6-2 16,0-10-4-16,0-11-5 16,0-11 0-16,0-12 1 15,0-5-3-15,0-11 0 16,0 0-9-16,0 0-6 0,0 0-5 15,0 0 7 1,0 0 5-16,0 0-13 0,0-11 5 16,0 3 8-16,0 2 3 15,0 0 1-15,0 1 3 16,0 2 0-16,0-2-5 16,0-3-2-16,18-6 2 15,12 0 3-15,10-2 3 16,6 2-3-16,-6 5-45 15,-3 7-67-15,-10 2-67 16,-9 0-12-16,-2 2-45 16,-8 18-159-16</inkml:trace>
  <inkml:trace contextRef="#ctx0" brushRef="#br0" timeOffset="206850">18343 8644 337 0,'0'0'295'0,"0"0"-187"0,0 0 16 15,0 0-20-15,0 0 34 16,-55 140-88-16,8-80-11 16,-4 9-23-16,-2 3-10 15,8-1-6-15,8-5-27 16,13-11-192-16,11-17-351 16</inkml:trace>
  <inkml:trace contextRef="#ctx0" brushRef="#br0" timeOffset="207371">18556 8405 942 0,'0'0'165'0,"0"0"-84"16,0 0-7-16,0 0-24 15,0 0-29-15,0 0 42 16,-6 131-25-16,-7-82-13 16,2 2-3-16,1-5-10 15,1-8-10-15,6-10 1 16,3-9-2-16,0-11-1 0,0-4 0 16,16-2 2-16,8-2 6 15,6 0-6-15,-2 0 0 16,5 0-2-16,-2-6 0 15,-7-5 0-15,-5 0 0 16,-7-3-1-16,-3 3 1 16,1-5 5-16,-5-6-5 15,1 0 1-15,1 6-1 16,-1 2 3-16,-6 3 21 16,0 3 29-16,0 5-7 15,0 0-12-15,0 3-7 16,0 0-9-16,0 0-9 15,0 0-1-15,0 3-8 0,0 30 0 16,0 11 0-16,0 8 0 16,0 3 2-16,0 0-2 15,0 0 1-15,0-6-1 16,0-2-19-16,3-16-75 31,9-12-81-31,4-19-99 0,8 0-86 0</inkml:trace>
  <inkml:trace contextRef="#ctx0" brushRef="#br0" timeOffset="207635">18777 8170 1068 0,'0'0'64'0,"0"0"-43"15,0 0 76-15,0 0-11 16,0 0-27-16,164 55-8 16,-133-2 3-16,-4 10 6 15,-6 14-25-15,-8 8-18 16,-13 6-7-16,0-1-5 16,0 1-5-16,-39 6-45 15,-17-4-165-15,-20-5-193 0</inkml:trace>
  <inkml:trace contextRef="#ctx0" brushRef="#br0" timeOffset="209481">18917 8231 760 0,'0'0'123'0,"0"0"-48"15,0 0 29-15,0 0-33 16,0 0-5-16,0 0-14 15,0-99 8-15,-16 88-4 16,-5-3-18-16,-6 7-10 16,-7 3-15-16,-3 4-1 15,-2 0 3-15,-11 4-5 16,5 25-1-16,2 12-1 16,-2 12-4-16,11 13 2 15,3 10 3-15,6 6 2 0,10 10-4 16,6-3 3-1,7 6-2-15,2 7-2 0,0 2-5 16,0 4 3 0,18-9-1-16,9-13-3 15,7-18 1-15,6-14 0 16,5-18 3-16,7-13-2 16,4-13 2-1,7-10-2-15,4 0 5 0,4-33-3 16,-2-15 4-16,-10-14-4 0,-4-15 3 15,-13-11 20-15,-10-11 10 16,-11-8-1 0,-16-8-5-16,-5-16-13 15,0 3-7-15,-18 2-4 16,-22 16-6-16,-5 27 0 16,-7 22 3-1,-2 21 0 1,1 8-4-16,1 14-3 15,4 9 0 1,1 9-2-16,7 0-10 16,16 14-46-16,16 33-51 15,8 14-87 1,5 10-77 0,29 6-167-16</inkml:trace>
  <inkml:trace contextRef="#ctx0" brushRef="#br0" timeOffset="210532">25070 11619 846 0,'0'0'123'15,"0"0"-42"-15,0 0 1 16,-66-146-20-16,50 110-9 0,-5-4-3 16,-6 3-3-16,-4 5-17 15,-12 1 6-15,-9 6-11 16,-9 6-9-16,-12 8-8 15,-7 11-1-15,-6 0-6 16,-1 11 1-16,3 31-2 16,7 7 0-16,11 12-1 15,11 7-3 1,9 6 3-16,4 13 0 16,5-1 1-16,6 11 0 15,9-1 0 1,14 9 0-1,8 5 0-15,0 2 1 16,30 3 0-16,16-2 0 16,8 1 0-16,4-13 3 15,13-13-3-15,3-19 2 0,5-28-2 16,1-19 3-16,2-17 1 16,-3-5-4-16,4-11 3 0,3-37 2 15,2-28 0 1,7-14-2-16,3-15 6 15,-3-7-5-15,-8-12 7 16,-13-8-3-16,-19-2 9 0,-18-7 8 16,-25 9-8-16,-12 5-8 15,-15 16-5-15,-53 11-3 16,-19 17-2-16,-27 23-56 16,-8 18-51-16,-4 18-53 15,4 16-61 1,9 8-108-16</inkml:trace>
  <inkml:trace contextRef="#ctx0" brushRef="#br0" timeOffset="212159">22183 14671 943 0,'0'0'244'0,"0"0"-103"15,0 0-30-15,0 0 11 16,0 0-47-16,0 0-5 0,0-30-25 16,0 30-9-16,0 0-11 15,0 0-13-15,0 0 4 16,-3 19-9-16,-31 31 3 15,-17 33 1-15,-26 21-6 16,-8 8-3-16,-12 15-1 16,-8-11-1-1,10-12-1-15,15-18-2 16,32-24-16-16,27-20-48 16,21-17-72-1,8-25-121-15,53-5-154 16</inkml:trace>
  <inkml:trace contextRef="#ctx0" brushRef="#br0" timeOffset="212753">22751 14033 1184 0,'0'0'166'0,"0"0"-50"0,0 0-6 15,0 0-43-15,0 0-24 16,0 0-11-16,0-16-4 16,0 16-13-16,0 0-11 15,0 30-3-15,0 14 7 16,0 14 11-16,-8 5-9 16,-21 3-6-16,0 8 2 15,-3 1-2-15,3-1-2 0,10-19 0 94,9-19-2-94,10-12-2 16,0-18 2-16,7-6-1 0,26 0 0 0,11 0 1 0,7-17 4 0,1-2-2 0,-3 0-2 0,-7 0 0 0,-5 8 1 0,-6-6-1 0,-4 2-1 15,1 3 1 1,-1-5 1-1,5-2-1-15,-3-1 1 16,0-4-1-16,-5 2 0 16,-9-3 2-1,-6 6-1-15,-6 0 4 16,-3 0 1-16,0 2 6 0,0 3 2 16,0 9 4-16,-6-1 2 15,3 6 1-15,0 0 1 0,3 0-11 16,0 0-7-16,0 0-2 0,0 0-4 0,-7 36 4 0,-1 13 0 15,-5 14 5 1,-3 4-5-16,5 4 0 16,-5 11 0-16,4 9-2 15,0 3 0-15,2-11 0 16,5-15-3-16,-1-30-27 0,6-15-38 16,0-10-48-16,0-13-76 15,0 0-85-15,40-30-93 16</inkml:trace>
  <inkml:trace contextRef="#ctx0" brushRef="#br0" timeOffset="213175">23586 14297 932 0,'0'0'174'0,"0"0"-73"16,0 0 23-16,0 0-3 15,0 0-30-15,0 0-17 0,-24-97-15 16,20 97-17-1,4 0-11-15,0 0-6 0,-6 7-18 16,-2 28-7 0,-2 20 6-16,-3 6-5 0,13 8 0 15,0-8 0-15,0-1 0 16,18-5-1-16,16-17 0 31,6-8 1-15,3-19 1-16,0-11 1 0,3 0 2 0,-4-41 1 0,1-3 6 15,-6-16 22 1,-6-7-4-16,-10-1-7 16,-12-1-6-16,-9 3 1 15,-3 11-2 1,-40 11 1-16,-20 15-9 16,-17 11-6-1,-12 16 1-15,0 2-6 16,13 13 2-16,15 18-4 0,21 18-41 0,22 6-36 15,21 0-156-15,0-5-336 16</inkml:trace>
  <inkml:trace contextRef="#ctx0" brushRef="#br0" timeOffset="214533">24094 12760 998 0,'0'0'215'0,"-257"58"-153"16,141-25 10-16,18-6 14 15,30-10-12-15,34-15-24 16,23 1 11-16,11-3-2 16,5 0-37-16,59-43-12 15,44-43 0-15,59-40 1 16,73-36 13-16,37-26-2 16,35-4 6-1,-7 10 0-15,-39 23-4 16,-49 32-8-16,-61 36 6 0,-55 34 0 15,-49 24 0 1,-35 24-8 0,-17 9 0-1,0 0-2-15,0 0-4 0,0 0-3 0,-8 0-5 0,-16 0-3 16,-5 0-5-16,2 0-15 0,9 0-26 16,2 4-1-16,14 20-41 15,2 15-45-15,0 14-98 16,2 1-101-1,30 9-649-15</inkml:trace>
  <inkml:trace contextRef="#ctx0" brushRef="#br0" timeOffset="214850">26336 12358 480 0,'0'0'725'0,"0"0"-603"0,0 0 21 16,0 0-12-16,0 0-65 15,0 0-16-15,6-21-12 16,-6 21-13-16,0 0-7 16,0 0-3-16,-12 13-7 15,-16 20-2-15,-9 12-6 16,7 4-2-16,-1-5 2 0,7 0 0 15,3-8 1 1,2 2-1-16,4-2-18 0,-1-14-121 16,2 0-111-16,1-6-95 15,10-16-392 1</inkml:trace>
  <inkml:trace contextRef="#ctx0" brushRef="#br0" timeOffset="215338">27087 11737 1062 0,'0'0'138'0,"0"0"-26"0,0 0-16 0,0 0-32 16,0 0-11-16,0 0 6 15,13-38-12-15,-13 38-9 16,0 0-11-16,0 0-13 16,-16 0-1-16,-8 3-7 15,-7 10-6-15,7 6-1 16,8 1 0-16,11-1-3 16,5 3-2-16,0 2 3 15,0 4 3-15,15-1-4 16,12-2 4-16,4-3 3 15,2 1-3-15,4-7 0 0,-3 0 1 16,0 1-1-16,-10-1 4 31,-6 7-1-31,-6-7 2 0,-12 6 5 16,0 9 7 0,0-2-5-16,-9 7 14 15,-22-6-1 1,-4 1-7-16,-9-7-2 15,1 1-11-15,3-8-4 16,4-7-1-16,3 0 0 16,2-9-60-16,10-1-87 15,11 0-112-15,10-38-94 0,10-30-561 16</inkml:trace>
  <inkml:trace contextRef="#ctx0" brushRef="#br0" timeOffset="215549">27124 11547 558 0,'0'0'415'0,"0"0"-231"0,0 0 11 0,0 0-82 16,0 0-54-16,0 0-18 16,98-68-18-16,-24 68-22 15,2 0 0-15,6 0-2 16,-5 5-77-16,-11 23-94 16,-5 10-83-16,-11 9-262 15</inkml:trace>
  <inkml:trace contextRef="#ctx0" brushRef="#br3" timeOffset="875751">26391 4312 752 0,'0'0'160'0,"0"0"-28"15,0 0 27-15,0 0-48 16,0 0-14-16,0 0-4 16,-68-80-6-16,68 69-33 15,0 0-2-15,0 3-17 16,0 0-9-16,21 5-13 15,13 0-7-15,9 3-2 16,9 0-1-16,15 14-2 16,4 16 2-16,-4 0-2 0,-18 4 1 15,-25 4-4 1,-24 8 2-16,-24 18-6 0,-55 5-15 16,-29 5 10-16,-4-14-16 15,17-18 6-15,27-15-2 16,35-15 8-16,24-7 4 15,9 0 2-15,0 1 6 16,9-1-3-16,64-2-4 16,43 0 10-16,40-3 10 15,5 0-6-15,-13 0-3 16,-45 8-1-16,-37 3-2 16,-34 8-53-16,-25 2-147 15,-7 0-64-15,-4 3-361 16</inkml:trace>
  <inkml:trace contextRef="#ctx0" brushRef="#br3" timeOffset="876057">26473 4985 910 0,'0'0'177'0,"0"0"-34"15,0 0-4-15,0 0-46 16,0 0-27-16,0 0-9 16,-182 127 6-16,98-47-15 15,2 2-10-15,-3 3-5 0,2-5-12 16,7-6-13-16,15-10-3 16,14-14-3-16,17-15 0 15,15-13-1-15,12-5-1 16,-4-6-12-16,7-3-40 15,0 1-66-15,-3-1-109 16,-5-3-115-16,-8 3-439 16</inkml:trace>
  <inkml:trace contextRef="#ctx0" brushRef="#br3" timeOffset="876536">24985 5792 950 0,'0'0'189'16,"0"0"-77"-16,0 0-14 15,0 0-49-15,0 0-21 16,0 0-2-16,82-67-12 16,-32 65 3-16,-2 2 7 15,-11 0-2-15,-13 0-12 16,-14 0-8-16,-4 2-2 15,-4 21 1-15,1 3 0 16,-3 3 1-16,0-2 0 16,0-5-2-16,0 0 2 15,0-2-2-15,-3 4 0 16,-8-2 2-16,1-3 1 0,5 0 0 16,2-2-3-16,3-4 0 15,0 7-1-15,0-6-3 16,3-6 4-16,18 5 1 15,0-1 1-15,0-1 1 16,-5 0-3-16,-3 2-1 16,-2 1 0-16,-4 5 0 15,-4 0 0-15,-3 4 1 16,0-1 1-16,0-3 8 16,-21 3 0-16,-16-2 5 15,-13-7-6-15,-11-2 5 16,6-4-13-16,-6-6-19 0,10-1-148 15,14 0-158-15,19 0-256 16</inkml:trace>
  <inkml:trace contextRef="#ctx0" brushRef="#br3" timeOffset="876896">27055 5049 1001 0,'0'0'172'0,"0"0"-17"0,0 0-25 15,0 0-28-15,0 0-39 16,0 0-23-16,21-9-18 15,14 29-14-15,12 22 23 16,14 12-4-16,16 15-1 16,10 8-2-16,24 4-6 15,14-3-7-15,15 2-7 16,2-8 7-16,-20-11-3 16,-24-15-6-16,-38-13 1 15,-26-5-3-15,-25-6-9 0,-9 5-79 16,0-2-191-1,-11 2-244-15</inkml:trace>
  <inkml:trace contextRef="#ctx0" brushRef="#br3" timeOffset="877312">28115 6011 1046 0,'0'0'186'16,"0"0"-40"-16,0 0-4 16,0 0-44-16,0 0-18 0,0 0-26 15,14-60-17 1,-14 60-15-16,0 0-8 0,0 0-8 16,0 0-5-16,0 2 0 15,-3 21 0-15,-5 7-2 16,5 6 2-16,3-3 0 15,0 2-1-15,8-2 0 16,16 1 1-16,10-2 1 16,-2-1 2-16,-3-3-3 15,-2 3 0-15,-4-11 1 16,-5 5-3-16,-6-6 2 16,-7 0 2-16,0-2-3 15,-5-3-1-15,0-3 1 16,-19 1 0-16,-25-7 4 0,-7-5-4 15,-10 0-1-15,3 0-62 16,9 0-93-16,16-14-145 16,26-8-115-16</inkml:trace>
  <inkml:trace contextRef="#ctx0" brushRef="#br3" timeOffset="877503">28258 6048 556 0,'0'0'165'0,"0"0"-88"16,0 0 2-16,11-144 60 15,-11 117-10-15,0 5-22 16,0 8 13-16,5-2 16 16,13 4-39-16,17-2-40 15,21 3-43-15,20 9-8 0,14 2-6 16,-5 0 0-16,-15 19-19 16,-21 14-98-16,-28 3-168 15,-21 5-103-15</inkml:trace>
  <inkml:trace contextRef="#ctx0" brushRef="#br3" timeOffset="878053">24872 6666 1021 0,'0'0'149'16,"0"0"-14"-16,0 0-24 15,0 0-21-15,0 0-31 16,0 0-36-16,61 77 37 16,4-10 20-16,14 12-22 15,22 8-17-15,15 10-17 16,16 5-3-16,5 0-6 16,1-6-5-16,-19-13-4 15,-16-15-2-15,-29-22-2 16,-26-10 0-16,-19-11-2 0,-18-3-3 15,-11 0-38-15,0 3-135 16,0-3-172-16,0-1-479 16</inkml:trace>
  <inkml:trace contextRef="#ctx0" brushRef="#br3" timeOffset="878457">26489 7697 950 0,'0'0'303'0,"0"0"-184"15,0 0-5-15,0 0-17 0,0 0-27 16,0 0-38-16,-21-101-29 16,-10 98 2-16,-6 3-3 15,0 5-4-15,0 28-1 16,4 3 1-16,12 0 2 15,8-8-4-15,11-9 3 16,2-3 1-16,0-8-12 16,2-8 11-16,22 0-7 15,-2 0 8-15,3 0 5 16,-3 0-4-16,-4 0 0 16,-4 0-1-16,-1 0 0 15,2 8 0-15,1 9 1 0,-2 5 3 16,2 2 4-1,2 7 5-15,1 5-6 0,-1 8-2 16,-2 5-2 0,-11 4-3-16,-5-2-2 0,0 2-73 15,0-12-189-15,-2-7-181 16</inkml:trace>
  <inkml:trace contextRef="#ctx0" brushRef="#br3" timeOffset="879005">28422 6803 951 0,'0'0'147'0,"0"0"-42"16,0 0 9-16,0 0 14 16,0 0 12-16,0 0-49 15,0-57-19-15,0 57 2 16,0 0-37-16,0 0-12 16,0 0-7-16,-11 0-9 15,-17 36-3-15,-12 16 6 16,-11 14 3-16,-7 8 6 15,3 3-9-15,-1 3-3 16,11 0 6-16,8-9-8 16,16-13-7-16,8-9 3 15,7-10-1-15,4-9 0 0,2-5-2 16,0-9-2-16,0 0-16 16,0 0-36-16,0 7-34 15,0-2-131-15,0 8-211 16</inkml:trace>
  <inkml:trace contextRef="#ctx0" brushRef="#br3" timeOffset="879386">27478 7942 1091 0,'0'0'270'0,"0"0"-208"16,0 0 50-16,0 0-37 16,0 0-37-16,0 0-14 15,59-37-6-15,4 30 7 16,5-1-1-16,-4 3-2 16,-19 1-2-16,-11-1 5 15,-15 5 0-15,-3 0-10 16,-5 0-4-16,-1 3-2 15,-5 22-1-15,3 7-3 16,-8 10 6-16,0 5 1 16,0 1 0-16,0 0-8 15,0-5 2-15,0-1 1 0,-13-3-7 16,0-6 2-16,7-9-4 16,4-1-30-16,2-7-74 15,0-5-105-15,0-6-162 16,0-5-161-16</inkml:trace>
  <inkml:trace contextRef="#ctx0" brushRef="#br3" timeOffset="879567">27668 8278 1040 0,'0'0'125'0,"0"0"4"15,0 0-5-15,0 0-47 0,165-78-3 16,-76 57-15-16,-4 2-32 15,-8 7-19-15,-14 12-8 16,-16 0-4-16,-23 6-162 16,-21 24-350-16</inkml:trace>
  <inkml:trace contextRef="#ctx0" brushRef="#br3" timeOffset="881876">25244 8844 951 0,'0'0'106'0,"0"0"-99"16,0 0 50-16,203 39 9 15,-84-39-7-15,16 0-20 16,14 0 4-16,9 0-3 15,8-9-4-15,2-10 5 16,3-3-19-16,1 0-3 16,-2-8 1-16,1 2 5 0,-15 1-3 15,-13 2-1 1,-8 3 2-16,-13 0-4 0,4 3-6 16,2 5-5-1,6 3-3-15,1 6-4 0,-3 2 4 16,-13 0-2-16,-16 0 1 15,-13-2-1-15,-5 0-1 16,4 5-1-16,9-4 3 16,8 4 3-16,-8 0 11 15,-22 0-17-15,-25 0 0 16,-25 0 0-16,-18 0 6 16,-5 0 18-16,-3-2 11 15,0-1-9-15,0 0-8 16,0 0 2-16,0 1-12 0,7 2-1 15,-7 0-7 1,6-3 3-16,7-2-4 0,-2 1 0 16,8-3 0-16,-4 1 0 15,-6 1 2-15,-2-1-2 16,-2 0 3-16,-2-5 3 16,3 1-4-16,1-10 3 15,-1 1 0-15,-4-6-2 16,1-5 7-16,2-6-3 15,0 1 0-15,-2-10-5 16,7-1 4-16,-1-7-4 16,-1-7 1-16,5-7-1 15,-8-3-2-15,5 1 0 0,-7-2 3 16,-3 4-3-16,6 2 1 16,1 1 0-16,4-3-1 15,5 2 0-15,-1-1 0 16,4 0-3-16,2-3 6 15,0 1-3-15,1-4 1 16,-4-7-2-16,1-1 1 16,-4 0 0-16,-6 3 1 15,-4 2-1-15,0 7 0 16,-3-4 2-16,1 3-2 16,-3 4 1-16,0-2 0 15,0 4 0-15,0-3 0 0,0 3 0 16,0 0 0-1,0-3 0-15,0-3 1 0,-5-8-2 16,-8 0 1-16,0-3 0 16,-5 3 0-16,-1 4 0 15,-5-2 0-15,0 1-1 16,0-1 0-16,-2-2 0 16,2-2 2-16,3 4-2 15,0 1 0-15,-3 3-2 16,5 4 2-16,-2 7-1 15,-3-3 1-15,1 8 0 16,2 0 0-16,0 8 0 16,2 3 0-16,1-1 0 15,-3 8 0-15,2-5 0 16,-2 4 0-16,0 2 0 0,5 3 1 16,2 0 0-16,-2 3-1 15,1-3 1-15,-4-6-1 16,-2 1 0-16,-3-1 0 15,-4 0 0-15,1 4 0 16,0 2-1-16,-5 6 2 16,6 2-2-16,-6 3 1 15,3 0 0-15,-8-5 0 16,-6-1 1-16,-6 3-1 16,-15 0-2-16,-4 3 1 15,-4 2 1-15,-8 3-2 16,-6-1 2-16,1 7 0 0,-8 5-1 15,-7 6 1-15,-6 0 0 16,-18 0 0-16,-3 0 0 16,-8 8 0-16,-5-2 0 15,-11-6-1-15,-10 0 1 16,-5 0 0-16,-1 0-3 16,8 0-6-16,6 0 3 15,0 0 1-15,-6 0 2 16,-18 0-3-16,-6 0 4 15,-7 0 2-15,4 9 0 16,21-4 1-16,19-2-1 16,17-3 1-16,19 0 0 15,18 0 0-15,16 0 0 0,5 0-1 16,7 0 0 0,0-3 0-16,-12 0 0 0,-14 3-2 15,-10 0-3-15,-16 0 0 16,1 14 4-16,10 8 0 15,20 6 1-15,21-6-2 16,24 0-1-16,15 5 1 16,4 12-3-16,-4 18 1 15,-6 18 2-15,-1 20 1 16,-5 18 0-16,8 14 1 16,5 7-1-16,9 7 0 15,1 0 0-15,4-4 0 0,1 3 1 16,-1-5 1-1,-1 3 0-15,4 5-1 0,-2 4 1 16,-1 13 0-16,-1 0-1 16,-2 5 2-16,-8 9-1 15,-3 4-1-15,-4 3 1 16,6-7 1-16,11-18-1 16,11-21 1-16,0-8-1 15,0-9-1-15,21-11 1 16,-2-5 0-16,-1-6 0 15,-4-11 0-15,-1 1-1 16,-4-1 0-16,-5 0 1 16,-4 4-1-16,0 4 2 15,0-5-2-15,-4-3 0 16,-2-14 1-16,6-17 0 0,0-8 0 16,0-16-1-16,0 0 0 15,13 0 5-15,5 0-3 16,1-3-2-16,-1 1 1 15,0-9-2-15,9 1 4 16,13-9-2-16,24-3 0 16,25-5 1-16,24-3-1 15,9 0 1-15,6 0-2 16,-5 0 2-16,-4-6 4 16,0 4-5-16,-2-4-1 15,-8 4 0-15,-6-4-1 16,-5 3-3-16,0-5 4 0,15-4-2 15,19-4 0 1,21 0 2-16,17 0 0 0,2-1 0 16,-4 1 0-16,-16-1 1 15,-7-2 1-15,-15-1 0 16,-19 1-2-16,-19 0 0 16,-31 5-12-16,-19 3-82 15,-18 3-156-15,-14-9-250 16</inkml:trace>
  <inkml:trace contextRef="#ctx0" brushRef="#br3" timeOffset="883611">21682 4411 780 0,'0'0'184'0,"0"0"-91"0,0 0 15 15,0 0 0-15,0 0-10 16,0 0-19-16,0 0-36 16,-9-11-24-16,61-3-10 15,40-2-3-15,30-9 6 16,18 1 8-16,-2-4-12 16,-28 5-8-16,-40 7 1 15,-33 5-1-15,-25 9 0 16,-12-5-11-16,0-1-19 15,-18 0-103-15,-19 0-57 16,-5 5 54-16,-11 3 28 16,11 0 29-16,5 0 68 15,10 0 11-15,8 0 10 0,-2 0 35 16,3 0 3-16,-1 3 45 16,-2 13-15-16,0 4-37 15,2 12 47-15,1 7-15 16,5 5-41-16,5 14 43 15,8 0-43-15,0 2 1 16,0 1 2-16,0-4-13 16,11-2-10-16,-1-8-8 15,-4-3-3-15,-6-8-1 16,0-8-23-16,0-6-49 16,2-3-60-16,1-8-50 15,0-3 9-15,1-8 31 0,-1 0 21 16,-3 0 37-1,0 0 52-15,0-8 32 0,0-6 41 16,0-2 55-16,0 2 13 16,0 3-32-16,-3 3-6 15,3-1 16-15,0 4-31 16,0 2 6-16,0-2 3 16,3-1-1-16,16 4-36 15,5-2-10-15,10 4 2 16,-2 0 15-16,5 0-15 15,0 12 2-15,-3 4 0 16,-4 3-7-16,-2 3-4 16,-4 0-6-16,-2-3 5 15,-7-2-7-15,-9-9-2 16,-6 1 0-16,0-3 1 0,0 2 1 16,0-1-1-16,-12-1-2 15,0-6-3-15,2 0-6 16,4 0 6-16,0 0 3 15,4-2 0-15,2-13-2 16,0-6 1-16,2-7-2 16,25-8-3-16,10-5 4 15,9 3-2-15,-2 0 2 16,-12 4 1-16,-6 4 1 16,-8 8 1-16,-12 8 3 15,-6 6 6-15,0 5 5 16,0 1-6-16,0 2 0 0,0 0-3 15,0 0-2 1,-10 0-4-16,-9 0 0 0,-2 16-2 16,3 9 0-16,6 5 0 15,5 0 1-15,7-1 0 16,0 2-2-16,0-3 2 16,13-6 1-16,14-5 0 15,4-12 0-15,9-5 1 16,9 0 1-16,-6 0 2 15,-3-17-2-15,-13-2 1 16,-9-5 0-16,-5-1 5 16,-10-2-2-16,-3 2 1 15,0 5 3-15,0 6-1 0,0 7-1 16,0 3 3 0,-3 4-3-16,-10 0-4 0,-3 0-4 15,-2 11 1-15,7 17-1 16,11 3 1-16,0-1-1 15,0 3-1-15,29-6 1 16,11 1 1-16,13-9 2 16,5-6-3-16,5-7 2 15,-4 0-2-15,-20-6 0 16,-20 5-40-16,-19-5-111 16,0 6-112-16,-24-1-202 15</inkml:trace>
  <inkml:trace contextRef="#ctx0" brushRef="#br3" timeOffset="883864">21770 5338 949 0,'0'0'136'0,"0"0"-45"16,0 0 30-16,206-42 21 15,-39 4-30-15,47-14-32 16,21-6-50-16,-15 5-9 16,-48 15-14-16,-65 10-4 15,-58 18-1-15,-37 10-2 0,-12 0-36 16,-10 0-149-16,-35 0-133 16,-19 19-151-16</inkml:trace>
  <inkml:trace contextRef="#ctx0" brushRef="#br3" timeOffset="884049">21966 5454 554 0,'0'0'224'15,"0"0"-70"-15,0 0-4 16,0 0-52-16,211-45 37 16,-52-5-24-16,31-7-29 15,3 4-33-15,-26 7-36 16,-35 10-9-16,-47 15-4 0,-33 6-7 15,-25 13-66-15,-14-4-206 16,-13 1-440-16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3:12:16.4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1711 774 1162 0,'-184'-23'2'16,"43"22"1"-16,56 1 0 0,49 0 18 15,36 0 1-15,0 0-10 16,73 11 31-16,76 8-18 16,96-4-8-16,94-11-10 15,86-4 1-15,62 0-8 16,47-4 3 0,31 4 19-16,12 0-2 0,10 15 5 15,-24 29 13-15,-34 17-4 16,-59 2 2-16,-70-5-9 15,-64-6-13-15,-74-11 3 0,-78-10-6 16,-77-12 1 0,-61-8-5-16,-43-11-6 0,-24 0 6 15,-90-14 5-15,-87-27-8 16,-87-20-3-16,-83-13-1 16,-73-6 0-16,-70 1 0 15,-63 1-7-15,-34 12 6 16,-13 6 1-16,11 12 0 15,30 13 0-15,60 11-1 16,70 1 1-16,109 4 6 16,114 0-4-16,92 6-2 15,84 1-1-15,51 1 0 16,70-8-1-16,122-9-21 16,142 2 14-16,155 1 6 15,119 16-4-15,110 6 7 0,79 3 0 16,38 0 3-16,-2 0-3 15,-40 14 0-15,-85 19 1 16,-91 5-2-16,-107 4 2 16,-116-6 2-16,-124-6-3 15,-124-11-3-15,-103-13 0 16,-95-6 4-16,-156 0-1 16,-134-25 0-16,-160-11-2 15,-130-8 1-15,-106-8-3 16,-97 5 4-16,-43-3 2 15,-2 10 2-15,25 15-4 16,70 14 5-16,103 11 1 0,156 0-6 16,193 0 2-16,177 0 5 15,156 0-14-15,114 0 3 16,145-3 4-16,132-30 1 16,108-9-1-16,51-1 0 15,37 7-3-15,6 12-2 16,-14 9 2-16,-16 12-4 15,-37 3 7-15,-50 0 8 16,-60 9-8-16,-62 7-6 16,-85 4-5-16,-79-1-4 15,-86-5 8-15,-70 5-3 16,-56 9-10-16,-128 12 7 16,-106 18 13-16,-130 5 4 0,-111 0-1 15,-106-3-3 1,-77-6 0-16,-47-8 0 0,-32-7 2 15,41-6 0-15,83-14 0 16,137-8 4-16,182-8 6 16,161-3 4-16,127 0 13 15,110-3 0-15,169-35-20 16,167-12-9-16,173-8-2 16,130 1 2-16,106 4 3 15,56 12-3-15,13 21 1 16,-40 20-1-16,-89 6 1 15,-111 47-1-15,-130 13 0 0,-147 8-1 16,-137-3 1-16,-126-5-4 16,-116 3-6-16,-144-2-4 15,-171-2 14-15,-171-2 10 16,-146-18-10-16,-95-26-1 16,-83-19 1-16,-46 0 1 15,-27-3 3-15,-9-13-4 16,46-1 8-16,75 0-8 15,121 6 12-15,158 0-5 16,180 3-7-16,153 5 0 16,156 3-2-16,138-11 2 15,207-16 0-15,208-14 3 16,184-14-3-16,130 5-5 16,75 17 4-16,5 17-5 15,-43 13-20-15,-89 3 4 0,-124 24 10 16,-159 26 5-1,-172 6 7-15,-162-14 3 0,-148 6-3 16,-105-7-24-16,-171 1 21 16,-147 7 2-16,-150-3 1 15,-125 4 3-15,-100 6-1 16,-57-10 3-16,-4 1-5 16,24-14 6-16,93-9 12 15,143-1 4-15,176-13 7 16,177-1 1-16,141-9-20 15,101 0 3-15,160 0-13 16,165-39 0-16,186-21-2 0,148-23 2 16,102-14 4-1,42-5-4-15,-6 12 3 0,-54 24-7 16,-99 37 4-16,-111 29-3 16,-124 8 3-16,-138 26 1 15,-125-3-1-15,-110 2 0 16,-90 9-8-16,-160 15-4 15,-144 23 12-15,-161 11 5 16,-148 10-5-16,-109 12 0 16,-92 1 11-16,-47-5-4 15,-11-1-5-15,13-18 15 16,66-13-11-16,98-14-1 16,125-19 12-16,179-18-14 15,172-13-2-15,166-13 6 0,195-2 0 16,267-65 1-16,255-35-3 15,233-29-5-15,151 1-5 16,47 25 2-16,-27 40-30 16,-97 35 10-16,-151 30 3 15,-151 0 19-15,-158 24 1 16,-141 9 3-16,-134-3-3 16,-111-11-4-16,-111-6 1 15,-93 8-11-15,-159 4 14 16,-167 7 1-16,-159 7-1 15,-134-9-2-15,-106-2 2 0,-72-7 12 16,-15-5-12 0,14-4 18-16,57-4 15 0,97 0-18 15,138 3 5-15,190 1-7 16,183-1-11-16,196 3-2 16,173-9 0-16,218-5 0 15,208 0 1-15,166-14-1 16,113-10-2-16,53 1 2 15,0 3-23-15,-52 13-16 16,-109 7 4-16,-143 0 13 16,-179 22 17-16,-173 8 5 15,-163 1 0-15,-138 2-20 16,-199 7 5-16,-165 13 12 16,-154-1 6-16,-117-3 2 15,-78-7 0-15,-44-9-5 0,-12-6 17 16,6-2 14-1,59-8 2-15,88-4-13 0,119 1 8 16,185-5-9-16,167-1-16 16,198 3-1-16,232-6-2 15,255-5 0-15,245 0-2 16,191-30-8-16,89 11-18 16,-14 16-17-16,-86 3-69 15,-133 19 35-15,-162 11 45 16,-174 4 29-16,-175-10 5 15,-163 4 0-15,-149-4-7 16,-191 7-22-16,-156 7 29 0,-146 1 4 16,-106 2 2-16,-74-2 3 15,-47-4 15-15,-13 6 32 16,21 6 14-16,95-9-7 16,169-4-8-16,190-13 3 15,179-3-29-15,126 0-29 16,171 5-4-16,145-13 3 15,160-10-9-15,142-9 1 16,81-37-14-16,16-1-6 16,-46 6-48-16,-101 13-9 15,-133 15 57-15,-136 10 27 16,-125 3-3-16,-106 0 3 16,-81 0-1-16,-143 25-19 0,-127 17 22 15,-133 4 0-15,-121 7 7 16,-93-4-7-16,-45 0 14 15,-19-2 39-15,26-3 1 16,87-2-5-16,144-10 8 16,172-9-28-16,209-4-5 15,222-19-24-15,283 0-3 16,247-47 2-16,200-27-2 16,79 0-4-16,-22 15-17 15,-98 20-48-15,-161 29 43 16,-205 10 24-16,-211 0 5 15,-195 0-4-15,-162 10-8 16,-202 10-5-16,-147 8 16 0,-128-1 2 16,-81-2 7-16,-46-3 21 15,-23-3-6-15,5 4 28 16,32 9-4-16,95 4-24 16,140 3-2-16,163-9-4 15,149 1 6-15,119 11-23 16,101 20-9-16,121-2 8 15,143-18 1-15,124-40-8 16,90-10-5-16,39-53-7 16,-25-9-31-16,-67-8-13 15,-87 12-4-15,-111 13 33 16,-130 29 26-16,-116 18 8 16,-109 6 1-16,-160 17-7 15,-133 32 7-15,-148 23 0 0,-109 8 0 16,-89-3 0-1,-50-8 8-15,-1-9 7 0,41-10 24 16,117-15 18-16,179-12 13 16,182-10-29-16,198-13-11 15,266 0-18-15,211-44-6 16,207-28-6-16,131-24-22 16,51-14-10-16,-8-3-3 15,-36 1-32-15,-88 21 12 16,-114 19 26-16,-158 26 8 15,-179 18 21-15,-154 12-1 16,-129-4 3-16,-137-2-2 0,-151 0 0 16,-133 1-4-16,-129 2 4 15,-110 2 3-15,-67-6-2 16,-43-1 0-16,-23 5 22 16,8 5 23-16,31 5-21 15,51 9 9-15,79 0 3 16,108 0-30-16,125-5 3 15,138-4 3-15,125-1-12 16,110-21 7-16,108-34-8 16,167-54-1-16,155-55-15 15,151-39 3-15,109-7 5 16,47 13 8-16,-5 34-41 16,-66 38 26-16,-122 36 14 0,-144 31-5 15,-159 26 2-15,-135 12 3 16,-91 3 2-16,-137-7 8 15,-96 7-7-15,-112 8-2 16,-89 19 0-16,-68 0-2 16,-32 16 1-16,6 20-1 15,33 5 2-15,63 9 10 16,93-1-10-16,113-5 0 16,110-10-1-16,116 1-2 15,92-6-23-15,152-17 26 16,147-12 6-16,134-36 2 15,93-40-8-15,54-9-4 0,-10 5 4 16,-62 11-7 0,-108 22-2-16,-163 17 3 0,-154 19 6 15,-160 8-1-15,-138 3-21 16,-167 0 6-16,-138 6 11 16,-94 13-6-16,-66 3 7 15,-31 2 3-15,-2 4 1 16,38 5 10-16,88 6 3 15,128-12 4-15,150-5-5 16,125-6-8-16,138-6-4 16,201-10 1-16,181 0-1 15,186-20 8-15,110 0-8 16,59 20 2-16,-10 17-2 0,-77 46 0 16,-118 12-9-1,-169-1 7-15,-174-19-4 0,-164-9-23 16,-136-7-37-16,-188-9 33 15,-151 0 31-15,-136-13-3 16,-88-14 5-16,-56-3 1 16,-22 0 2-16,37 0 16 15,88 0 23-15,172 0 30 16,179 0-30-16,179 0-24 16,158 0-18-16,232 0 2 15,229-18-2-15,208-14 0 16,162-15 2-16,67 14-6 15,-15 8 4-15,-67 15-39 16,-140 10-4-16,-167 0 12 0,-187 0 24 16,-188-3-4-16,-167-22-39 15,-121-12 43-15,-154-3-13 16,-115-18 11-16,-86 9 9 16,-73-1 1-16,-32 9 6 15,-15 14 18-15,23 16-5 16,71 11 16-16,114 5 5 15,130 20-24-15,117 16-17 16,70 14-9-16,117 11 0 16,94 11 9-16,94-8 4 15,64-11 2-15,28-12-4 16,-17-4-1-16,-62-7-2 16,-72-7-5-16,-74-6-12 0,-59-14 15 15,-33-8 3 1,-17 0 0-16,5-3 0 0,12-21 6 15,11-4-6-15,1 9 0 16,-16 11 0-16,-20 8-3 16,-27 0 1-16,-29 21-3 15,-27 24-1-15,-99 18-2 16,-81 14 7-16,-65 5-2 16,-45-7-13-16,-14-12 4 15,32-13 6-15,51-18 6 16,102-11 0-16,88 2 2 15,67-4-4-15,128 1 2 16,96-12 0-16,94-8 0 0,57-5-4 16,26-26-62-16,-25 7-3 15,-49 5 54-15,-71 7 15 16,-72 4 2-16,-85 5 0 16,-68 1 15-16,-43 2-14 15,-114 0 6-15,-88 0-9 16,-94 21 0-16,-77 13 0 15,-52-1 0-15,-24-1 2 16,-10-1 4-16,28-11 7 16,68-5 7-16,110-3 25 15,121-8-11-15,135 8 6 16,143-1-24-16,172-11-8 16,168 0 6-16,125-5-8 15,54-25-2-15,-4 5-4 0,-68 5 0 16,-120 4 3-16,-139 10-3 15,-136 1-2-15,-113-1 0 16,-82 1 4-16,-45-1 5 16,-92 1-7-16,-93 2-3 15,-63 3 3-15,-53 0 0 16,-27 3-6-16,7 19 6 16,2 3 0-16,41 10 7 15,51 4 2-15,82-3-3 16,86 0-5-16,94 5-1 15,78-5-13-15,139-7 13 16,108-14 5-16,80-15-5 0,24 0 0 16,-31-6-8-16,-62-7-9 15,-84-2 15-15,-72 2-1 16,-65-1 3-16,-59 0 1 16,-34 3 2-16,-12 0-3 15,-73 8-1-15,-70 3-16 16,-76 0 8-16,-77 14 1 15,-58 19-1-15,-35 1-23 16,-10 1 15-16,29 1 14 16,55-1 3-16,104-2 0 15,102 1 2-15,109-4-2 16,127-5-8-16,121-12 8 16,98-13 4-16,59 0-4 0,21-28-3 15,-8-4 0-15,-38-4 0 16,-81 8 1-16,-85 6 2 15,-98 14 0-15,-76 3 1 16,-40 2 7-16,-34 3 12 16,-82 0-11-16,-64 3-8 15,-59 13 0-15,-38-2 3 16,-17-3-3-16,6-5 6 16,16-4 4-16,47 4-7 15,72 0 0-15,76-1 0 16,77 16-4-16,128 2-6 15,117-3 6-15,104-4 5 0,66-16-5 16,13 0-3 0,-37 0-46-16,-67-12 7 0,-102 8 30 15,-93 0 11-15,-79 4 2 16,-50-5 8-16,-32 2 24 16,-68-5-26-16,-50 5-7 15,-46 3 0-15,-29 0 0 16,-18 0 2-16,5 16 0 15,10 15 5-15,35-4 1 16,58-2-3-16,65 0 8 16,70 8-13-16,42 2 1 15,97-2 4-15,71-14 4 16,59-13-4-16,22-6-1 16,5-6-4-16,-21-24-7 15,-55-11-12-15,-52-3 15 0,-64 0 4 16,-62-6 0-1,-42-7 3-15,-18-12-2 0,-64-8-1 16,-37-8-1-16,-29-3 1 16,-13 3 0-16,-7-4 0 15,0 2 1-15,12-1 6 16,10 2 3-16,20 12-1 16,41 11 3-16,29 22 1 15,43 11-7-15,23 10 13 16,83 4-19-16,47-1-1 0,34 3 0 15,12 3-6 1,-12-2-8-16,-31-4 1 0,-42 3 4 16,-46-2 10-16,-39-1 0 15,-16-2 9-15,-40-6-9 16,-39-2-2-16,-35-1-6 16,-10 3 7-16,2-2 2 15,17-1 1-15,33 1 0 16,19 5 3-16,22 2 3 15,17 4 0-15,14-5-3 16,0-7 9-16,6-5-14 16,36-3-3-16,19-2 3 15,13 2-7-15,8 3 5 16,10 0-2-16,3-3 4 16,-1 0-1-16,-14 3-3 0,-31 9 2 15,-31 4-6 1,-18 4 4-16,-16 5-11 0,-39 1-9 15,-21-2 13-15,-18 12-1 16,-8 0 4-16,-2 0 7 16,-2 6-4-16,-13 21-20 15,-21 17-149-15,-8 2-130 16,2 2-386-16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02.1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1084 106 617 0,'0'0'476'0,"0"0"-363"0,0 0 29 15,0 0 1-15,0 0-28 16,0 0-46-16,0 0-33 16,7-21-13-16,-7 21-10 15,3 0 0-15,0 2-9 16,2 29-2-16,5 18 2 15,-4 17 13-15,-6 8-1 16,0 0-2-16,0-3-10 16,0-4 0-1,0-9-2 1,0-11-2-16,-6-11-6 0,-1-7-87 0,4-6-85 0,3-10-121 16,0-10-41-16,10-3-382 15</inkml:trace>
  <inkml:trace contextRef="#ctx0" brushRef="#br0" timeOffset="898">1203 1053 1027 0,'0'0'145'0,"0"0"-32"0,0 0 19 16,0 0-18-16,0 0-37 15,0 0-46-15,-21 8-13 16,-37 44-4-16,-24 14-2 15,-6 6 4-15,-2-1 8 16,5 2-11-16,-4 6-1 16,-9 14-7-16,-18 19-4 15,-12 12 2-15,5 0-1 16,17-19 0-16,32-40-2 16,37-29-11-16,29-25-42 15,8-11-83-15,0 0-105 16,0-19-93-16</inkml:trace>
  <inkml:trace contextRef="#ctx0" brushRef="#br0" timeOffset="403">1412 330 819 0,'0'0'171'0,"0"0"-23"16,0 0-31-16,0 0-10 15,0 0-30-15,0 0-10 16,0-50 0-16,0 47-22 15,0 3-6-15,0 0-9 16,0 0-8-16,0 0-10 0,0 0-12 16,0 0-1-16,0 0 1 15,0 0-7-15,2 0-1 16,17 7 3-16,5 14 5 16,-3 0 4-16,5-4-3 15,-8-1 0-15,3 4 0 16,-2-1 1-16,-5 4-1 15,-1 1-1-15,-5 3 2 16,-1 1 1-16,-4-1-2 16,-3 4 4-1,0-1-1-15,0-2-3 0,-13-1 6 16,-11-8-3-16,0-2 3 16,-10-4-7-16,0-7-14 0,4-6-48 15,2 0-72-15,7 0-74 16,7-38-113-16,1-21-305 15</inkml:trace>
  <inkml:trace contextRef="#ctx0" brushRef="#br0" timeOffset="480">1412 330 688 0</inkml:trace>
  <inkml:trace contextRef="#ctx0" brushRef="#br0" timeOffset="570">1412 330 688 0,'2'-218'221'0,"32"199"-126"0,12-4 31 0,12 2-18 16,6 2-21-16,9 2-41 15,1 6-32-15,-5 9-12 0,-10 2-2 16,-20 0-39-16,-20 21-143 16,-19 18-104-16</inkml:trace>
  <inkml:trace contextRef="#ctx0" brushRef="#br0" timeOffset="10178">1787 712 309 0,'0'0'623'0,"0"0"-504"0,0 0 7 16,0 0-5-16,0 0-32 15,0 0-39-15,3-17-33 16,58 47-8-16,34 17 80 15,31 16-46-15,20 14 11 16,13 11-26-16,2 3-6 0,-5 2-3 16,-8-4-4-16,-18-7-4 15,-19-5-9 1,-14-8 8 0,-17-12-5-16,-16-4 9 15,-18-15-8 1,-16-10-3-1,-9-11-2 1,-11-12 1 0,-7 0-1-1,-3-2 0-15,0 0-2 0,0 0-23 0,0 7-63 16,0 7-61 0,0 5-42-16,0 6-118 15,0-4-177 1</inkml:trace>
  <inkml:trace contextRef="#ctx0" brushRef="#br0" timeOffset="10841">3220 1988 868 0,'0'0'90'0,"0"0"-17"0,0 0 73 16,0 0-22-16,0 0-68 16,0 0-36-16,-15-108 6 15,43 108-5-15,9 0-8 16,-2 0-2-16,2 17 2 15,-9 9-6-15,-6 6-5 0,-14 9 2 16,-8 6-2 0,0 7 0-16,-5 1 2 0,-20-4 0 15,4-13-4-15,6-11 0 32,9-10 0-17,6-9-1-15,0-5-1 0,0-3-2 16,21 0-1-16,9 0 1 15,10-11-1 1,9-22 4 0,-3-6 2-1,-1-2-2-15,-8 8-2 16,-13 10 3 0,-11 10 0-16,-8 7-1 0,-5 6-1 15,0 0 2-15,0 0 0 16,0 0-11-16,0 15-7 0,0 6 16 15,0 6 2 1,0-2 5-16,19-7-4 16,2-8 0-1,5-7 14 1,10-3-6-16,4 0-2 16,3-9 0-16,2-20 5 15,-5-5-4-15,-6-4 9 16,-10 0 1-16,-9-1 11 15,-12-2 7 1,-3 0 1 0,0 7 9-1,-21 4-33 1,-16 8-3-16,-3 11-10 16,1 6 0-16,2 5-2 15,3 0-3-15,4 10-2 16,-1 23-39-16,4 12-115 15,6 1-80-15,2 1-123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08.6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1180 0 512 0,'0'0'583'0,"0"0"-562"0,0 0 15 0,0 0 118 16,0 0-83-16,0 0-38 16,-5 18-22-16,13 24 4 15,5 14 21-15,-5-4-11 16,-5 3 2-16,2 0-10 16,-5-8-4-16,0-4-9 15,0-7 0-15,0-6-4 16,5-4-37-16,4-8-108 15,6-6-65-15,7-7 14 16,2-5-125-16</inkml:trace>
  <inkml:trace contextRef="#ctx0" brushRef="#br0" timeOffset="383">1566 171 764 0,'0'0'111'0,"0"0"9"0,0 0-2 16,0 0-43-16,0 0-30 16,0 0 16-16,-44-19-15 15,41 19-18-15,0 3-21 0,3 22-5 16,0 4 1 0,0 4 1-16,3-3-3 0,23-2-1 15,6-5 0-15,11-10 1 16,9-5 3-16,6-8 1 15,3 0 3-15,-8-8-1 16,-14-15 7-16,-15-1 13 16,-11-3 9-16,-13-1 4 15,0-3 27-15,-25 0-18 16,-26 5-15-16,-17 4-22 16,-2 9-9-16,-3 10-3 15,12 3-3-15,11 0 1 16,7 3 0-16,19 14-11 15,9 7-57-15,15 4-82 16,0 4 9-16,12 1-49 0,28 3-75 16</inkml:trace>
  <inkml:trace contextRef="#ctx0" brushRef="#br0" timeOffset="983">1339 663 922 0,'0'0'96'16,"0"0"-31"-16,0 0 81 15,0 0 0-15,0 0-32 16,0 0-32-16,0 0-30 16,-24-31-30-16,6 31-1 15,-14 14-7-15,-13 31-11 16,-16 18-2-16,-13 17 2 16,-5 5 3-16,0 6 2 15,5-4-3-15,4-4 2 16,12-9 0-16,6-11-2 15,15-8-3-15,13-19 1 0,8-13-2 16,14-13-1 0,-1-10 1-16,3 0 3 0,0 0-4 15,0 0 1-15,0 0 5 16,0 0-5-16,0 0 1 16,0 0 2-1,0 0-2-15,-3 0 5 16,3 0-6-16,-3 0 0 15,-7 0 2-15,2 0-2 0,-5 4 1 16,0-4-2-16,7 0-1 16,4 1-3-16,-1 3-3 15,-7 1-18-15,1 2-21 0,-1 8-33 16,-1-6-45 0,8 1 15-16,-1-1-16 0,4-4 25 15,0 3 0 1,0-5 11-16,0 0 4 0,16-3-47 15,2 0-151-15</inkml:trace>
  <inkml:trace contextRef="#ctx0" brushRef="#br0" timeOffset="1767">266 1604 911 0,'0'0'79'0,"0"0"14"15,0 0 17-15,0 0-9 16,0 0-24-16,0 0-19 15,-75-135-28-15,44 132-16 0,-6 3-8 16,7 0-2-16,-1 8-4 16,7 17 0-16,5 5-3 15,7 9 0-15,9 4 0 16,3 5-1-16,3-5 4 16,39-1-2-16,13-4 1 15,9-8 1-15,10 2 3 16,-3-9-2-1,-10 0 1-15,-13-1-4 0,-17-4 5 16,-12 2-4-16,-11-1 1 16,-8 1-5-16,0 1 5 15,-8 1 5-15,-24-2-2 0,-4-12 2 16,3-8-1-16,5 0 0 16,6-8 1-16,11-25 1 15,4-14-6-15,7-16 1 16,7-11-1-16,33-4-1 15,11-1-10-15,4 10-5 16,6 9-61-16,0 4-59 16,0 9-51-16,1 9-134 15</inkml:trace>
  <inkml:trace contextRef="#ctx0" brushRef="#br0" timeOffset="2297">1820 575 758 0,'0'0'194'0,"0"0"-95"16,0 0 48-16,0 0-6 16,0 0-25-16,0 0-37 15,-111-38-15-15,108 38-13 16,3 0-20-16,0 0-15 0,0 0-15 16,37 19-1-16,21 19 0 15,22 20 22-15,13 5-1 16,2 9-1-16,0 2 14 15,0-3-18-15,-7-1 5 16,-4-13-2-16,-12-8-8 16,-10-10 0-16,-16-9-2 15,-12-11-6-15,-17-10 0 16,-5-4-1-16,-9-5-1 16,-3 0 1-16,0 0-2 15,0 3-27-15,-3-3-69 16,-31 13-45-16,-14 7-255 15,-13 15-134 1</inkml:trace>
  <inkml:trace contextRef="#ctx0" brushRef="#br0" timeOffset="2532">2299 1636 991 0,'0'0'109'0,"0"0"-71"0,0 0 143 16,0 0-59-16,0 0-48 16,0 0-7-16,-6 0-36 15,6 0-15-15,0 34-8 0,0 10 1 16,0 10 41 0,0-3-35-16,-4-14-11 15,4-6-4-15,0-4 0 16,0-7 0-16,0-7-47 0,7 1-104 15,11-6-35-15,-2-2-38 16,1-4-26-16,1-2-220 16</inkml:trace>
  <inkml:trace contextRef="#ctx0" brushRef="#br0" timeOffset="2826">2482 1678 731 0,'0'0'89'0,"0"0"0"16,0 0 28-16,0 0-31 0,0 0-32 16,0 0-4-1,113-71 0-15,-92 71 3 0,-2 0-18 16,-1 0-11-16,1 13-7 16,-7 12 0-16,-3 5 1 15,-9 9 5-15,0 4-2 16,0 7-6-16,-9-3 0 15,-9-3-12-15,2-14 2 16,6-11-2-16,10-10-3 16,0-7-1-16,0 4-1 15,0-1 2-15,7 1 0 16,26-6 0-16,22-3-1 0,22-44-20 16,21-22-57-16,9-10-124 15,-9-1-106-15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6.9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1293 0 906 0,'0'0'63'0,"0"0"32"16,0 0 27-16,0 0-33 16,0 0-24-16,0 0-29 15,0 0-8-15,5 0-7 16,-5 0-2-16,0 12-9 15,-18 31 0-15,-33 24 17 16,-26 26 6-16,-33 17-5 16,-28 16-13-16,-23 9-2 15,-19 0-7 1,3-6-1-16,24-21-5 16,36-26 0-1,46-36 0 1,39-23 0-1,19-21 3 1,13-2 0-16,0 0 2 16,0 0-5-16,0 0-8 0,21-21-34 15,8-2-8-15,0 0-60 16,-7 14-46 0,-4 9-27-1,-2 0-68 1,-8 0-412-1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7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34 230 703 0,'0'0'100'0,"0"0"-37"0,0 0 35 15,0 0-8-15,39-164-26 16,-15 136-26-16,-2 12 5 15,-4 2-7-15,-2 9-15 16,2 5-11-16,1 0 11 16,-5 0-15-16,1 5 6 15,-2 22 1-15,-10 9-5 16,-3 17-3-16,0 15 0 16,0 7-1-16,-21-1-1 15,2-11-3-15,6-18 0 16,11-19-2-1,2-18 2 1,0-8-5-16,0 0-6 16,0 0 1-16,24-2-12 15,20-20 22 1,4 0 2 0,-3 3-2-16,2 8 0 15,-7 8 0 1,-1 3 0-1,1 0-1-15,0 8 1 0,-3 14 1 16,-8 6 5 0,-7-1 7-16,-10 6-2 15,-12 9-2 1,-5 5 3 0,-51 13 16-16,-26 0-7 0,-16 1-16 15,-9-9-3 1,9-19-2-16,13-14 0 15,27-19-6-15,18 0-22 16,27-35-56 0,13-32-89-1,22-18-227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3.1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1661 71 1114 0,'0'0'84'0,"0"0"46"0,0 0 11 0,0 0-20 0,0 0-51 0,0 0-50 0,-125 14-12 15,40 60-2-15,-22 27 7 16,-18 19 9-16,-7 6-1 16,0 9-5-16,5 2 3 15,10 0-5-15,17-16-7 16,26-32 2-16,29-32-6 16,26-32-3-16,12-20-1 15,7-5-5-15,0 0 4 16,0 0 2-16,0 0-2 15,7 0-14-15,17-2-27 16,8-15-53-16,-6 0-67 16,-4 9-54-16,-7 8 7 0,-6 0-21 15,1 0-371-15</inkml:trace>
  <inkml:trace contextRef="#ctx0" brushRef="#br0" timeOffset="324">54 1743 937 0,'0'0'147'0,"0"0"-114"0,0 0 71 15,0 0 34-15,0 0-53 16,0 0-31-16,-3-12 0 15,3 12-28-15,0 12-13 16,0 21 1-16,3 8 31 16,-3 12-26-16,0-1-13 15,0 1-1-15,-6 4-2 16,-15-8-1-16,5-10-2 16,5-11-33-16,11-15-94 15,0-7-39-15,3-6-46 16,29-19 16-16,18-29-290 0</inkml:trace>
  <inkml:trace contextRef="#ctx0" brushRef="#br0" timeOffset="640">329 1597 784 0,'0'0'113'15,"0"0"-78"-15,0 0 78 16,0 0-19-16,0 0-46 15,0 0-19-15,52-66-5 16,-31 61-2-16,3-6 21 16,5 6 1-16,5-3-16 15,-2-1-3-15,2 1-6 16,-2 2 16-16,-11 4-9 0,-3 2-4 16,-6 0-3-1,-2 16-2-15,-2 25 7 0,-5 19 6 16,-3 6 9-16,0 5-14 15,-3-7-15-15,-15-6-5 16,-4-6-3-16,7-5-2 16,3-9-3-16,0-2-86 15,9-5-131-15,3-7-133 16,0 0-657-16</inkml:trace>
  <inkml:trace contextRef="#ctx0" brushRef="#br0" timeOffset="1255">1820 6 776 0,'0'0'199'0,"0"0"-81"16,0 0 2-16,0 0 29 15,0 0-43-15,0 0-8 16,0-12-36-16,0 12-13 16,0 0-17-16,7 0-6 15,9 0-7-15,8 14-6 16,18 19 32-16,11 11-25 15,8 11 2-15,11 11 5 16,20 8-16-16,21 8 8 16,15 1-7-16,22-3 3 0,0-6-3 15,-12-8-6-15,-16-8-5 16,-22-3-1-16,-17-8 5 16,-15-9-2-16,-17-10 2 15,-14-9-3-15,-19-8 0 16,-8-5 0-16,-7-6-1 15,-3 0 1-15,0 2-2 16,0-2-15-16,-16 3-36 16,-24 2-27-16,-12 12-159 15,-12 8-139-15,0 4-250 16</inkml:trace>
  <inkml:trace contextRef="#ctx0" brushRef="#br0" timeOffset="1645">2599 1391 1101 0,'0'0'64'0,"0"0"-38"16,0 0 123-16,0 0-25 15,0 0-57-15,0 0-8 16,108-82-11-16,-84 82-19 15,-2 0-6-15,-4 17-11 16,0 13 2-16,-9 8-10 16,-9 12-1-16,0 12-1 0,-6 13-1 15,-28 0 0-15,-3-10 2 16,10-16-3 0,15-12 1-16,9-19 0 0,3-3-1 15,0-7 0-15,3-3-3 16,22-2 3-16,8-3 5 15,4 0-5-15,5 0-6 16,-5-16-12-16,0-9-32 16,0-3-57-16,-10 6-17 15,-9 0-62-15,-2 6 2 0,-4 3-13 16,0 4-213 0</inkml:trace>
  <inkml:trace contextRef="#ctx0" brushRef="#br0" timeOffset="2098">3094 1614 794 0,'0'0'89'16,"0"0"14"-16,0 0 43 15,0 0-44-15,0 0-15 16,0 0-11-16,7-96-17 16,-17 90-20-16,2 6-2 15,8 0 0-15,-3 0-17 16,3 0-13-16,0-2-4 15,0 2 0-15,0 0-3 16,0 0 0-16,18 16 10 0,4 0-3 16,-4-2 2-1,6 0-1-15,-3 2 3 0,4-1-7 16,3 1-2-16,-4 0 0 16,3-2 2-16,1 2 2 15,-1 1-1-15,-3 2-3 16,-2 3 4-1,-4 3 0-15,-5 5-1 0,-8 3-1 16,-5 3-1 0,0-1 2-16,0-4-5 0,-2-7 5 15,-14-7-3-15,-8-6-1 16,3-3 1-16,-3-2-2 0,-5-3-21 16,-1-3-44-1,-4 0-94-15,3 0-78 16,-1-5-94-16</inkml:trace>
  <inkml:trace contextRef="#ctx0" brushRef="#br0" timeOffset="2283">3165 1372 853 0,'0'0'260'0,"0"0"-219"16,0 0 33-16,0 0 78 15,172-110-48-15,-112 93-24 0,4 3-53 16,-3 3-17 0,-11 3-8-16,-11 3-2 0,-9 5-9 15,-6 0-90-15,-8 0-85 16,-13 5-138-16,-3 18-667 16</inkml:trace>
  <inkml:trace contextRef="#ctx0" brushRef="#br0" timeOffset="5076">3308 2414 1020 0,'0'0'200'0,"0"0"-97"0,0 0-6 15,0 0 11-15,0 0 11 16,0 0-51-16,-37-135-18 0,37 135-26 16,0 0-16-1,31 11-2-15,28 28 3 0,14 19-1 16,15 8 17-16,7 2-11 16,6 4-2-16,-1-1 0 15,-2-1 3 1,-3-5-1-1,-13-4-5 1,-8-9-3-16,-13-2-2 16,-16-7-1-16,-8-4 0 15,-15-15-1-15,-7-9-1 0,-12-10-1 16,1-5 1-16,-4 2-1 0,0-2-4 16,0 0-34-16,-7 6-36 15,-23 6-119-15,-19 9-230 0,-2 13-688 16</inkml:trace>
  <inkml:trace contextRef="#ctx0" brushRef="#br0" timeOffset="5671">3974 3402 1060 0,'0'0'90'0,"0"0"-83"0,0 0 34 16,0 0 104-16,0 0-63 0,0 0-26 15,135-91-16-15,-92 80-1 16,-7 3-11-16,-4 4-15 16,-8 4-2-16,-6 0-9 15,-9 0 1-15,-2 17-1 16,-7 14-1-16,0 11 1 15,-29 9 2-15,-10 1-2 16,-1-2-1-16,16-14-1 16,11-12 0-1,13-16-1 1,0 1 1-16,0-4 0 16,7 4 1-16,7-7-1 15,5 1-2-15,-1-3 1 16,1 0 0-1,-4 3 1 1,4 2 0-16,2 3 1 16,6 6-1-1,7 6 0-15,3 1 1 16,-10 4 1 0,-2-3 3-1,-11-3-2-15,-7 1 1 0,-7-1 0 16,0 9-2-16,-28-4 4 15,-14 1-3-15,-1-8-2 16,9-9-1 0,10-7-10-16,6-1-42 15,9 0-55 1,2 0-23-16,7 0-74 16,0-1-98-1</inkml:trace>
  <inkml:trace contextRef="#ctx0" brushRef="#br0" timeOffset="6115">4601 3584 1015 0,'0'0'36'0,"0"0"60"0,0 0 61 0,0 0-58 0,0 0-12 15,0 0-31 1,15 0-26-16,-2 4 5 0,1 16 0 16,2 2-20-16,0 8-4 15,-1 0 0-15,4 3 1 16,2-8-7-1,6-4-1-15,0-3-1 0,7-5 0 16,0-5 0-16,0-4 0 16,-4-4-1-16,1 0 1 15,-4 0 4-15,4-23 8 16,-1-14 11 0,-6-14 2-16,1-7-1 15,-9-5-4-15,-13 6-6 16,-3-2-8-1,0 5-2 1,-37 7 1-16,-24 8-6 16,-10 15-2-16,-3 10-5 15,10 14 4 1,22 0 0-16,11 2-4 16,12 34-14-1,-2 23-34 1,0 9-45-1,0 12 7-15,9-3-173 16,5-6-58-16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3T13:32:12.6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130 737 750 0,'0'0'311'0,"0"0"-191"15,0 0 31-15,0 0-3 16,0 0-39-16,0 0-59 15,0 0-16-15,-78-30-13 16,78 30-8-16,0 56-10 0,0 39-2 16,-6 35 14-1,-10 11 2-15,9 4-13 0,4-10 0 16,3-18-2 0,0-20-2-1,48-16-1-15,26-21-3 0,20-17-1 16,25-15-3-16,11-24 3 15,12-4-1 1,-4-11 5-16,-34-23 1 0,-26 1 0 16,-33-5 0-16,-26-2 7 15,-15-9 0-15,-4-9 7 0,0-5-11 16,-45-1 2-16,-7 13 0 16,-12 7-3-1,5 14 3 1,7 11-4-16,14 8-2 15,12 8-1-15,19-1 1 0,7 1-1 16,0 3 1-16,0 0-3 0,29 0-8 16,23 17 10-16,16 20 2 0,6 4 1 15,1 1-1 1,-8 9 0-16,1 7 1 16,-9 5-1-16,-11-3 1 15,-17 4-1-15,-17-4 0 16,-14 8 0-16,-3 2 0 0,-56 4-1 15,-24 3-3-15,-18-6-57 16,-11-7-105-16,8-10-187 16,29-13-558-16</inkml:trace>
  <inkml:trace contextRef="#ctx0" brushRef="#br0" timeOffset="852">1560 1606 792 0,'0'0'202'0,"0"0"-43"16,0 0 31-16,0 0-49 15,0 0-67-15,0 0-25 16,0-9-13-16,0 9-12 16,0 0-13-16,0 12-11 15,0 29-1-15,0 20 1 16,0 16 4-16,10 4 0 15,9 3-1-15,7-7-2 0,4-11-1 16,11-12 0-16,1-13-1 16,6-18 1-1,1-9-2-15,-4-14 3 0,0 0-2 16,-6 0 2 0,-4-21-1-16,-9-15 6 15,-4-12-5-15,-8 2 4 16,-2 2-2-16,-5 14-2 15,-7 16 0 1,0 7 1-16,0 7-1 0,0 0-1 0,0 0-6 16,0 4-2-16,0 19-3 15,19 5 10-15,7 1 1 16,12-5 1-16,7-10 0 16,4-11-1-1,6-3 0-15,9-3 0 16,2-35 2-16,-9-12 1 15,-5-7-2-15,-16-17 3 16,-1-13-2 0,-12-14 1-16,-13-10 0 0,-10 1 1 0,0 9-4 0,-42 20 2 15,3 24 0-15,4 27-1 16,9 24-1-16,4 6 0 16,-4 19-9-16,0 52 7 15,0 26 1-15,7 14 1 16,19-1 0-16,0-5-1 0,15-21-1 15,41-17-2 1,8-27-11-16,13-22-1 0,13-18 11 16,4-4 5-16,-1-40 7 15,-4-13-4-15,-18-4-1 16,-23-6 3-16,-13 0-5 16,-25-3 0-16,-10 5 7 15,0 9-6-15,-3 22 11 16,-23 15-3-16,-4 12-7 15,-8 7-2-15,-7 7-2 16,-10 48-2-16,3 27 3 16,10 15 0-16,23 1-1 15,19-4 1-15,5-10 1 16,44-20 0-16,20-10 1 16,7-18-1-16,6-16 0 15,11-13-24-15,1-7-33 0,-4 0-63 16,-9-7-119-1,-17-13-172-15</inkml:trace>
  <inkml:trace contextRef="#ctx0" brushRef="#br0" timeOffset="2042">4895 1646 814 0,'0'0'117'0,"0"0"61"0,0 0-31 15,0 0-30-15,0 0-53 16,0 0-20-16,-108-177 4 15,81 174-20-15,-6 3-16 16,-4 10 3-16,-11 44-14 16,-2 16 3-16,10 13-2 15,11 2 1-15,17 2-2 0,12 0-1 16,0-6-1-16,55-11 1 16,21-16 1-16,5-21 2 15,6-22 0-15,1-11-3 16,2-3 2-16,7-51 3 15,-3-20 3-15,-1-16-6 16,-8-8 1-16,-9-3 5 16,-14 17 3-16,-13 27-5 15,-23 24 4 1,-11 19 0-16,-15 14-5 16,0 0-5-16,11 0-8 0,4 26-1 15,8 18 9-15,3 4 0 16,-4-4 3-16,1-8-2 15,-4-10-1-15,-2-11 1 16,-1-6-1-16,-4-9 0 0,-2 0 2 16,0 0-1-1,6-7 5 1,-9-23-3-16,2-7 3 16,-9-6-3-16,0 3-2 0,-4 3 1 15,-30 9 0-15,-11 16-2 16,-4 12-3-1,-6 0-2-15,3 9 0 16,3 35 1-16,11 14 3 0,12 5 1 16,19 5-4-16,7-2 4 15,0-8-2-15,30-14 2 16,15-18-11-16,3-19-5 16,1-7 7-16,3-3 9 0,-4-34 0 15,-6-10 2-15,-16-8-1 16,-11 2 4-1,-11-1-1-15,-4 4 2 16,0 13 5-16,0 11 2 16,0 15-4-1,-4 11-5-15,-5 0-4 0,6 0-1 0,0 11-5 16,-4 34-4-16,1 23 10 16,6 6 0-16,0 3 2 0,0-12-1 15,9-16-1-15,10-12-1 16,2-20 1-1,-2-10 2-15,7-7-1 0,12 0-1 16,14-43 9-16,3-12 0 16,9-1-7-16,-15-2 2 15,-11 14 2 1,-9 14-5-16,-13 17 1 16,-13 10-1-16,1 3-1 15,6 0-6-15,-1 9-6 0,8 26 11 0,6 8 1 16,-4-6 2-16,3-2-2 15,-3 0 0-15,-5-11 0 16,2-4 2-16,-4-10-2 16,2-7 1-16,1-3 0 15,11 0-1-15,7-20 11 16,5-17-11-16,7-6 4 16,0 0-2-16,-5 9-3 15,5 4 1 1,-7 19-2-16,-2 11 0 0,-1 0 0 15,1 0 0-15,6 13-25 16,-4 22-33-16,5-2-44 16,14-6-82-1,18-13-105 1,28-14-295-16</inkml:trace>
  <inkml:trace contextRef="#ctx0" brushRef="#br0" timeOffset="2871">8532 1634 739 0,'0'0'199'0,"0"0"-89"15,0 0 79-15,0 0-60 16,0-192-27-16,0 134-26 16,-12 9-26-16,-5 8-11 15,-5 8-17-15,-13 16-7 16,-10 7-11-16,-10 10-3 15,-16 0 0-15,-7 40-1 16,-9 34-3-16,6 20 2 16,6 10 0-16,15 0-1 31,20-9 3-31,21-18-2 0,19-24 1 16,0-16 0-16,14-16-3 15,40-21 3 1,11 0 0-1,22-28 3 1,-1-29 1-16,-1-16-3 0,-17-15 0 16,-13-19 5-16,-13-24 0 15,-20-19 2-15,-12-16 3 16,-10 18-6-16,0 27 4 16,-3 41-3-1,-16 36 2-15,5 25 0 16,11 12 1-16,-1 7-9 0,-4 3-7 15,-12 71-6-15,0 50 7 16,-3 37 6-16,8 17 2 16,15-7 0-16,0-20-2 0,19-23 0 15,26-21 0-15,10-33 1 16,16-26 1 0,10-32-2-16,28-16 0 15,14-30 4-15,7-34 1 16,-11-10-1-1,-29 1 1 1,-22 8-5-16,-30 8-1 0,-21 17 1 16,-13 20 3-16,-4 12 1 0,0 8-4 15,0 0-2-15,0 5-13 0,0 35 5 0,0 13 3 16,0 11 7-16,8-10 2 16,15-7-2-16,13-10 0 15,13-13-1-15,11-18 1 0,11-6 0 0,7 0 2 16,0-41 1-1,-4-9-1 1,-13-6 0-16,-13-8 0 16,-22-6 1-16,-15-1 2 0,-11 0 2 0,0 7-7 15,-40 11 1-15,-24 19-3 16,-14 21-5-16,-8 13 5 16,4 10-1-16,-1 36-7 0,17 16-56 15,6 1-65 1,11 1-82-1,27-10-79-15,22-8-138 16</inkml:trace>
  <inkml:trace contextRef="#ctx0" brushRef="#br0" timeOffset="6712">11447 1311 616 0,'0'0'146'0,"0"0"-10"16,0 0 1-16,-9-221 20 16,2 181-51-16,4 15-5 15,-1 18-40-15,-1 7-32 16,5 0-15-16,-3 48-14 16,-4 56-10-16,-9 34 10 15,2 20 15-15,11-15-8 16,3-11 2-16,0-14-3 15,7-14-1 1,19-18-1-16,-4-21-2 0,-3-29 1 16,-8-15-2-1,-8-18 1 1,-3-3 0-16,0 0 10 0,0-3 4 0,0-40 9 16,9-22 3-16,-2-16-27 15,12-5 2 1,3 5 2-16,4 11-5 0,11 18-2 15,4 26-6-15,8 19-1 0,15 7 0 16,-2 18 0 0,2 42-4-16,-16 17 8 15,-18 6-5-15,-18-2 7 16,-12-4 0-16,0-13 3 16,-19-13-4-1,-19-18 4-15,-5-9-1 16,-15-14 1-16,-13-10 0 0,-3 0 1 15,3 0-1-15,12 0-1 0,21-7-1 16,16 4 2-16,18 0 0 16,4 3 0-16,0 0-8 15,19 0-17-15,37-4-2 0,21-13 27 16,13-3 1 0,20-10-1-16,4-10 2 15,10-11 1-15,-1-12 0 0,-7-4-3 16,-19-7-3-16,-26 3 3 15,-23 10 5-15,-30 1 3 16,-18 6 13-16,0 4-5 16,-14 3 2-16,-24 13-12 15,2 10-3-15,10 15-3 16,-6 9-4-16,10 0 0 16,-8 33-3-1,8 31 4-15,8 17 3 0,14 3-1 16,0 3 1-16,23-13 0 15,32-7 1-15,13-20-1 0,9-17 4 16,10-20-4-16,13-10 2 16,8-10 3-1,4-40-2-15,-8-25 2 16,-14-11-1-16,-16-18 1 16,-18-14 4-16,-15-7 10 15,-22-13-7-15,-15-2 3 0,-4 6-4 16,-7 16 1-16,-28 32-5 15,9 28-5-15,4 28 9 16,11 16-5-16,4 14-6 16,2 0-2-16,-2 30-9 0,0 68 3 15,-1 40 8 1,8 26 0-16,0 1 1 16,0-18 2-1,19-16-3-15,7-21 0 0,0-18 0 16,5-18 1-16,-5-24-1 15,7-19 0 1,1-22-3-16,15-9 0 16,-1-7 3-16,8-50 5 0,-1-23 0 15,-3-21-2 1,-2-24 0 0,-1-18 1-16,-13-18-4 0,-14-1 2 15,-18 18-2-15,-4 36 3 16,0 45-1-16,0 39-1 0,0 24-1 15,-4 0-3-15,-15 64-12 0,-7 63 0 16,-10 44 15-16,5 17 2 16,8-12-2-16,16-28 0 15,7-25 1 1,0-19-1-16,0-27-1 16,16-26 1-16,-2-24 4 0,1-21-4 15,5-6-5-15,2 0-11 16,-5-40 2-16,-5-27-1 0,-12-17-5 15,-12-10-11-15,-47 3-10 16,-22 10 9-16,-12 18 10 16,-4 19 11-16,3 21 5 15,23 16 1 1,23 7 1-16,29 0-9 0,19 4 8 16,7 26-1-16,67 3 6 0,35-5 4 15,18-15 3-15,11-13 9 16,-8 0 14-1,-14-7-2-15,-11-23 12 16,-20 0 4-16,-7-4-14 0,-10-3-6 16,-23 8-4-1,-11 7-4 1,-23 15 3-16,-11 7-7 0,0 0 6 16,0 0-6-16,0 0-12 0,0 0-2 0,0 0-5 15,-20 37-1-15,-2 24 2 16,-7 24 6-1,3 8 3-15,13 8-3 0,13-7 2 16,0-10-2-16,0-16 1 16,0-26 0-1,16-17-1 1,10-16-3-16,16-9 2 16,6 0 2-16,16-43 0 0,7-18 10 15,-2-13-7-15,-1-3-1 16,-8 6-3-16,-15 18 4 15,-8 21-1-15,-11 20-3 0,-4 12-8 16,13 0 4-16,4 23-5 16,6 21 4-16,0 4 3 15,4-5-2-15,3-2 4 16,8-11-9-16,3-10-54 0,1-14-19 16,-12-6-76-16,-14 0-74 15,-24-26-104 1</inkml:trace>
  <inkml:trace contextRef="#ctx0" brushRef="#br0" timeOffset="8363">16710 696 943 0,'0'0'138'0,"0"0"-8"16,0 0 49-16,0 0-83 15,0 0-44-15,0 0-10 16,0 0-13-16,-26-104-19 15,26 115-10-15,0 56-11 16,7 33 11-16,12 38 0 16,-4 7 2-16,-4-11-1 15,1-16 1-15,-2-25-1 16,-1-22 0-16,-2-31-1 31,-4-17 3-15,1-12-7-16,-4-11 6 0,0 0-2 0,0 0 2 0,-4-44-2 15,-32-21-12-15,-6-15 7 16,-6 7 2-16,6 7 0 0,6 11 2 16,5 22 1-16,12 12-3 15,5 14-2-15,10 7-4 16,4 0-3-16,0 18-3 16,18 22 8-16,49 6 7 15,30-12 0-15,31-17 0 16,5-17 1-16,-5 0 1 15,-20-17 6-15,-30-19 1 16,-14-12 20-16,-19-6 1 16,-16-16 2-16,-13-12 0 15,-16-4-10-15,0-5-9 16,0 17-2-16,-23 21-2 16,-3 23-3-16,4 16-5 0,6 11-1 15,6 3-4-15,-9 3 0 16,-7 51-5-16,-4 26 7 15,-1 24 2 1,9 17 0-16,18 4 2 16,4-5 1-16,0-15-1 15,23-18-2-15,11-26 1 16,-1-21-3-16,9-20 2 0,3-13-8 16,7-7-3-16,7 0 11 15,5-35 4-15,-6-11-4 0,-4-5 2 16,-14 5 2-1,-14 15-3-15,-11 16 2 16,-8 10-3-16,-3 5-4 16,8 0-2-16,3 23-7 0,15 18 7 15,-1-1 6-15,13-6 1 16,6-10-1-16,11-18 0 16,24-6 2-16,5 0 3 15,2-34-4-15,-12-3 3 16,-24-4-1-1,-18-8-2-15,-10-8 4 16,-17-14-1-16,-9-3 1 16,0 0 2-16,-23 14-3 0,-15 21-2 15,0 15-2-15,5 20-5 0,-8 4-3 16,-4 44 2-16,-4 32 6 16,10 19-2-16,9-5 0 15,18-12 2-15,12-11 0 16,0-17 0-16,23-14-1 15,18-8 1-15,8-14-3 16,9-14 1-16,3 0 2 16,1 0 6-16,-1-34-3 15,-2-13 1-15,-2-6-3 16,-9-12 2-16,-11 5 1 16,-15 16-2-16,-15 14 3 0,-2 16 0 15,-5 12-2-15,0 2-3 16,0 0 0-16,0 0-8 15,0 26-4-15,0 28 5 16,7 10 7-16,12 0 1 16,11-8 1-1,2-15 1 1,3-11-1-16,-5-10 0 0,2-14-2 16,10-6 0-16,6 0 5 0,13 0 2 15,1-26-4 1,6-11 0-16,-8-5 1 0,-8-10-1 15,-10 12-3-15,-9 10 4 16,-14 9-2-16,-16 12-2 0,1 9 0 16,-4 0-1-1,0 0-4-15,7 0-8 0,5 9 7 16,2 18 6-16,5 0 2 16,3-7-1-1,-3-3 0-15,4-6 0 16,3-8 0-16,10-3 0 15,18 0 5-15,8-21-2 0,12-22-4 16,-3 2 3-16,-7 4-2 16,-19 14 2-16,-15 9-2 15,-11 14-1 1,0 0-8-16,7 4 2 0,3 29 3 16,9 11-1-1,2 3 0-15,8 1-19 16,10-6-54-16,7-5-59 15,15-12-173-15,-6-15-266 16</inkml:trace>
  <inkml:trace contextRef="#ctx0" brushRef="#br0" timeOffset="10225">21008 1345 937 0,'0'0'21'0,"0"0"30"0,0 0 77 16,262-74-22-16,-162 34-13 16,-3-14-9-16,-16-6-29 15,-17-2-11-15,-22-11-4 16,-32-1-2-16,-10 0-7 16,0 10-16-16,-15 18-8 15,-15 15-3-15,-3 18-4 16,-1 13-5-16,-15 0-5 15,-16 41 7-15,-3 32 3 16,4 21 0-16,16 13 2 16,22 1-2-1,19-1 1-15,7-12-1 0,7-16 3 16,45-21-2 0,12-24-1-1,7-24 0-15,10-10 5 16,9-17 2-1,14-33-1-15,1-24 1 16,-1-4 3-16,-10-16-3 16,-4-18-1-16,-2-4-1 15,5-1-2-15,-13 26-3 0,-18 34 0 16,-24 30 2-16,-15 21-4 16,-6 6 2-16,2 30-14 0,4 44 5 15,-1 19-1 1,-6 5 10-16,-9-15 1 15,-4-22 3-15,-3-23-3 16,0-19 1-16,0-12-2 0,0-7 4 16,0 0 4-16,0 0 2 0,0-37 1 0,0-15-7 15,0-7 0-15,0-4-3 0,0-2 1 16,0 15-1 0,0 10 0-16,-3 16-1 0,-4 15-2 15,-2 5 0-15,-17 4-8 16,-19 13-1-16,-14 48 5 15,-5 23 5-15,12 10 1 16,23-3 0-16,29-17-1 16,0-18 1-16,15-19-1 15,29-17 1-15,4-10 2 16,1-10 0-16,-4 0 6 16,0-6-2-16,-7-28-1 15,-2-12 1-15,-5-15 0 16,-5-10 2-16,-3 8 0 15,-16 19-3-15,-4 17-1 0,-3 20 6 16,0 7 0-16,4 0-10 16,-4 0 0-16,8 0-15 15,3 19 6-15,11 22 7 16,7 14 2-16,10-2 4 16,-3-9-4-16,-1-11 2 15,-10-9 1 1,-2-6-3-1,-1-16 0-15,8-2 5 0,11 0 0 16,15-2 2-16,8-40 0 0,7-4-5 16,-5-5 0-16,-6 0 1 0,-8 11-2 15,-14 13-1 1,-8 14-1-16,-8 13-1 0,-3 0-4 16,2 17 2-16,1 20-4 15,9 7 2-15,-5 3 6 16,4-8 1-1,3-2 1-15,5-9-2 0,7-12 3 16,10-11-1-16,13-5 2 16,-1-5 3-16,4-35-1 15,-3-13-5-15,-13-18 1 16,-10-17-2-16,-12-9 3 16,-18-10-1-16,-15 0 4 15,0 9-6 1,-8 11 0-16,-22 19 1 15,1 22-2-15,6 18 1 0,8 19 0 16,5 9-3-16,-23 0-6 0,-24 56-3 16,-14 32 12-1,-4 26-2-15,27 5 2 0,22 7-2 16,19-8 4 0,7-10-2-16,0-21 4 15,7-24-3-15,34-16-1 16,11-17 1-16,19-13-1 15,10-17 3-15,6 0 4 0,3-17-1 16,-16-30-4-16,-6-16 0 16,-9-14 1-16,-7-1 1 15,-14 11-1-15,-16 20 1 0,-15 27 2 16,-7 16 4-16,0 4-4 16,0 0-6-16,0 0-1 15,0 0-9-15,0 41 0 16,0 19 5-16,0 15 5 15,0-9 2-15,4-2-1 16,18-10 2-16,11-14-1 16,2-5 0-16,1-14-1 15,2-13-1-15,7-8 2 16,7 0-2-16,3-4 4 0,2-33-1 16,-5-13 1-16,-7-14-1 15,-15-6-1-15,-11-4-1 16,-16 0 0-16,-3 17 0 15,0 10-2-15,-12 17 0 16,-2 16 1-16,2 7-1 16,9 7-2-16,-16 0-3 15,-18 24-2-15,-11 37 4 16,-13 16 4-16,9 7 1 16,23-13 0-16,17-1-1 15,12-7 1-15,12-14-2 16,40-13 2-16,15-13 0 0,20-16 3 15,10-7-1-15,3 0 1 16,1-17 3-16,-4-23-3 16,-8-18-1-16,-4-12 0 15,-2-14-2 1,-12-6 5-16,-8 5-5 0,-15 25-1 16,-17 23 0-16,-13 27-1 15,-6 10 0-15,7 23-13 16,-5 38 3-1,5 13 7-15,-7 0 1 16,-12 0 3-16,0-11-2 16,7-6 3-16,6-3-1 0,22-10 0 15,17-3-5-15,19-16-22 16,7-8-22-16,-7-17 2 16,-14 0-7-16,-24-19-16 0,-18-35-50 15,-15-23-118 1,-8-7-121-16</inkml:trace>
  <inkml:trace contextRef="#ctx0" brushRef="#br0" timeOffset="10580">24634 176 585 0,'0'0'151'0,"0"0"2"0,0 0-8 16,0 0-19-16,0 0-54 16,0 0-19-16,33-148-18 15,-37 148-13-15,-25 3-17 16,-9 34-3-16,2 13 6 16,6 2-6-16,15-2 1 15,15-3 6-15,0-7 24 16,48-6 36-16,16-15-5 15,-2-8-6-15,-1-11-11 16,-13 0-11-16,-15-27-4 16,-14-20-2 15,-12-3-17-31,-7-11-6 0,0 4-7 0,-33 3-4 0,-12 13-6 0,-3 15-9 16,0 23-30-16,-4 3-46 15,-9 17-44-15,2 29-83 16,-5 15-167-16</inkml:trace>
  <inkml:trace contextRef="#ctx0" brushRef="#br0" timeOffset="15413">20522 3205 665 0,'0'0'131'0,"0"0"-99"0,0 0 77 16,0 0 21-16,0 0-7 16,161-192-19-16,-154 145-29 15,-7-3 2-15,0 0-9 16,-3 2-39-16,-34 12-6 15,-8 6-14-15,-3 10-9 16,-9 16-1-16,1 4-6 16,-6 0 7-16,-6 44 4 15,4 16-4-15,9 14 1 16,10 7 0-16,26-7-1 16,19-10-7-1,0-18 5-15,29-12-14 16,20-14 4-1,8-17 7 1,2-3 1-16,1 0 4 16,-4-33 3-16,3-17 4 15,1-8-4-15,-8-2 0 16,-10 12 0-16,-20 15 2 0,-15 12-3 16,-7 19 2-16,0 2-2 0,0 0-2 0,0 0-6 0,4 0-2 15,4 13-5-15,10 20 13 16,20 1 0-16,7-6 3 15,17-9 1-15,9-8-3 16,0-11 1-16,-4 0 0 16,-11 0 0-16,-6-27 5 15,-10-8-1-15,-6 2 11 16,-8-4 3-16,-7 3 5 16,-12 11 2-16,-3 10 0 0,-4 9-7 15,0 4-4-15,0 0-11 16,0 7-5-16,3 60-15 15,4 40 14-15,-7 39 1 16,0 14 7-16,0 5 2 16,-26-1 8-16,0-16-3 15,4-20-5-15,4-24-5 16,10-27 0-16,4-30-3 16,4-20 3-16,0-23-4 15,0-4 1-15,0 0 5 16,0-31 7-16,0-43-5 0,0-39-4 15,0-49-2-15,12-23-2 16,2-13-1-16,5 0 0 16,-12 26 1-16,-3 38-5 15,1 34-1-15,-2 35 1 16,8 29 1-16,8 12-5 16,3 12-8-16,4 5 2 15,16 7-5-15,-6 0 7 16,9 19 2-16,-7 25-4 15,-15 13 0-15,-10 4-2 16,-13 2-3-16,0-3-11 16,0-9-1-16,0-3 0 15,-10-15 2-15,7-9 11 0,3-4-3 16,0-7 0 0,0-10 10-16,13-3-4 0,29 0 15 15,17-27 1-15,12-23 5 16,8-10 0-16,-1 0 0 15,-14 12 5 1,-27 15 11-16,-18 19 5 16,-16 10-5-16,-3 4-2 15,0 0-19-15,0 28-11 0,4 39 11 16,4 20 13-16,3 18 8 16,-4-1 2-16,1 6 0 15,-8 1 3-15,0 0-9 16,0-7 0-16,0-10-8 15,0-14 6-15,-12-13-7 16,-7-12 1-16,9-22-5 16,-2-16 5-1,8-14-9-15,4-3 2 0,-3 0 3 16,-4-23 20-16,-5-37 0 0,5-42-25 16,3-32 0-16,4-24 1 15,0-20-1-15,26 1-2 16,0 5 2-16,-3 14-2 15,-1 17 3-15,-3 24-2 16,4 16-3-16,3 24-3 16,0 16-8-1,-4 24 2-15,1 24 6 0,-1 13-6 16,11 10 1-16,0 51-7 16,5 16 19-16,-12 10-2 0,-14-3 2 15,-12-10-7-15,0-14-1 16,-19-3-19-16,-26-13-23 15,-7-7-19 1,-5-11-32-16,17-11-5 0,14-10-38 16,17-5-19-16,9 0 34 15,23-12 12-15,38-25-38 16,13-7 138-16,-3-7 17 16,-9 8 1-16,-13 5 50 0,-18 8 62 15,-17 11 11 1,-6 1-23-16,-8 13-25 0,0 5 16 15,4 0-26-15,-1 0-28 16,1 0-23-16,15 3-10 16,10 34-1-16,13 13 39 15,3 10 33-15,3 1-33 16,-8 2-18-16,-2-5-5 16,-5-8-4-16,-2-6-8 15,-14-11-4-15,-5-3-1 16,-8-12-1-16,-4-8 1 15,0-8-1-15,0-2-2 16,0 0-3-16,-10 0 3 16,-9-33-2-16,3-14 0 15,16-17-7-15,0-10 6 16,16 0 2 0,29 14-2-1,-6 13-4-15,3 20 1 16,-13 10 6-16,-3 11-2 15,-10 2-1-15,-1 4 3 0,-8 0-4 16,0 0-1-16,5 24-1 0,-1 6 6 16,1 3 2-16,2 4-2 0,8 4 0 15,4-1 1-15,9-7 0 16,-2-5 0 0,-4-15 1-16,-1-6 0 15,-7-7 2-15,10 0 4 16,-5-7 15-16,6-31-2 0,-2-13-6 15,-11-12 2-15,-7-7-2 16,-12-3-1-16,0 2 2 16,-19 4-10-16,-26 16 13 15,0 14-17-15,-3 17-2 16,-1 20-7-16,1 0 5 16,-8 14 2-16,8 43 0 15,6 20 0-15,20 4 3 16,22 6-6-16,0-14 5 15,19-10-2-15,33-18 0 16,12-21 1-16,7-17 1 0,7-7-1 16,6-14 3-1,3-27 5-15,-6-13-6 0,-1-2 6 0,-18-4-9 16,-5-1 8-16,-17 12 1 16,-5 11-8-16,-16 21 0 15,-12 9 3-15,0 8-8 16,1 0 2-16,3 29-12 15,4 17 14-15,8 11 0 16,-1-7 0-16,-1-6 2 16,1-17-2-1,-13-14 0-15,2-9 0 0,-11-4 0 16,0 0 2-16,0 0 0 16,0 0 9-16,0-30-7 15,-20-10-4-15,-9 3 0 16,-4 3 0-16,4 11 0 15,-9 9 0-15,0 4-13 0,1 10 9 16,-4 0 0-16,4 20-4 16,3 24 8-1,11 6-5-15,16 1 5 16,7-5-1 0,11-9-1-16,37-9 2 15,13-16 0-15,-2-12 9 16,1 0-6-16,-4 0-1 15,-8-19-1-15,-6-5 5 0,-20 4-5 16,-12 6 8-16,-1 5 0 16,-9 9-1-16,0 0 0 0,0 0-2 15,0 0-6-15,0 0-4 16,0 3-3-16,0 27 4 16,10 4 3-16,10-4 1 15,9-11 0-15,9-8-1 16,10-11 1-16,15 0 1 15,4 0 2-15,8-27 2 0,-4-14-2 16,0-9 5-16,0-7-1 16,3-11-2-1,0-1 1 1,-6-1-4-16,-8 11-1 0,-1 13-2 16,-10 19-2-16,-1 14 1 15,-10 13-2-15,-8 0-3 16,-4 20 0-16,0 17 4 15,-11-8 2-15,-1-1 3 0,-5-11 0 16,-6-10-3-16,-3-4 0 16,0-3 1-16,0 0 0 0,0 0 2 15,0 0 4-15,0 0-1 16,0-10 2-16,-7-17-8 16,-24-3-9-16,-2 6 9 15,-8 7-7-15,1 14 0 16,-5 3 6-16,3 17-7 15,-3 40 6-15,16 9 2 16,25 2-1 0,4-11 0-16,33-17-3 15,38-16-1-15,11-17 3 16,16-7 2 0,3-3 9-16,-4-38-6 0,-13-6-1 0,-16-6 4 15,-11-12 5 1,-14-9 1-16,-12-12 2 0,-13-12-3 0,-6 1-6 15,-12 8 4 1,0 23-4 0,0 27-4-16,0 18 9 15,-23 21-1 1,-18 0-9 0,-18 64 0-16,-16 27 4 15,8 22-3-15,22 8 4 16,23 0-5-16,22-10 1 0,0-17-2 15,41-24-1 1,27-29 0-16,16-28 3 16,25-13-1-16,11 0 3 15,3-44 4-15,0-6-7 16,-20-3 2-16,-13 2 1 16,-22 10 0-16,-23 22-2 0,-19 15-2 15,-4 4 1-15,-4 0-7 0,1 41-1 16,0 8 7-16,0 6 1 15,7-5 0-15,15-4-7 16,11-13-21-16,10-18-39 16,-4-9-46-1,-26-6-134-15,-32 0-278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06:58.1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968 3129 824 0,'0'0'193'0,"0"0"-89"16,0 0 3-16,0 0 15 16,0 0-25-16,0-141-21 0,-16 120-13 15,-5-2-3-15,-3 5-14 16,-7 1-12-16,-5 4-7 16,-8 2-11-16,-1 5-5 15,-8 6-3-15,2 0-2 16,-1 0-2-16,4 9 0 15,8 15-4-15,0 12 0 16,9 14-4-16,4 9 4 16,6 17-1 62,11 3-1-63,4 3 2-15,6-2-1 0,0-6 1 0,37-8-3 0,11-11 1 16,11-11 1-16,2-10 1 0,2-15-2 0,5-9 0 0,-1-4 2 0,-2-6 0 0,2 0 0 16,-1 0 1-16,5-22 0 0,3-11 1 15,5-11 1 1,4-9-1-16,-4-6 1 31,-5-2-2-31,-16 6 3 16,-19 8 0-16,-20 6 7 15,-13-1 19-15,-6-2-2 16,-3-2-6-16,-31-4-3 16,-12-2-8-1,-6 0-5-15,-9 3-4 16,-6 7 1 0,-4 12 0-16,-2 16-3 15,-4 11 0 1,5 3-6-16,1 0 5 0,13 0 0 15,13 8 1-15,11 1-1 0,15-4-12 16,11-2-6-16,8 2-30 0,0 7-45 16,2 5-58-16,41 7-32 15,9-2-61-15,7-3-90 16</inkml:trace>
  <inkml:trace contextRef="#ctx0" brushRef="#br0" timeOffset="1773">901 3715 736 0,'0'0'133'0,"0"0"-41"0,0 0 11 16,0 0-28-16,0 0-12 15,0 0-13-15,0 0-10 16,-15-24 2-16,15 24-14 0,0 0-9 16,0 0-1-1,0 0-5-15,0 1-5 0,0 30-1 16,15 19 37 0,-1 10-9-16,2 15 5 15,5 10-4 157,5 8-6-172,1 9 5 0,0 3-6 16,1 2-7-16,-4 3 0 0,-3 8-2 0,-5-1-10 0,-5 0 3 0,-1-18-1 0,-1-20-3 0,1-17 2 0,-2-21-8 15,-1-9 1-15,-1-9 3 0,-3-10-6 0,2-7 1 0,-5-4-1 0,5-2 0 0,-5 0 1 0,0 0 0 0,0 0 4 16,0 0-1-16,0 0 2 0,0 0-1 0,0 0 0 0,0 0 3 0,0 0-5 0,-10 0 3 0,-14-5-6 16,-8 2-2-16,-10 3-3 15,-13 3 3 1,-15 32-1-16,-6 12 2 15,-10 8-3 1,3 6 3-16,6 0-1 16,14-6 0-16,12-6-4 15,14-7-9 1,15-10-19-16,10-5-39 0,2-2-26 0,4 1-69 16,0-7-60-1,4-9-89 1</inkml:trace>
  <inkml:trace contextRef="#ctx0" brushRef="#br0" timeOffset="2345">1081 5203 684 0,'0'0'124'0,"0"0"-88"0,0 0 47 16,0 0 27-16,0 0-20 16,0 0-19-16,37-19-15 15,-31 19 4-15,9 0-11 16,7 0 20-16,12 0 5 15,1 2-15-15,9 10-15 16,1 4-6-16,-2 3-14 16,-1 6-11-16,5 5-5 15,-2 11 5-15,5 6-4 16,-2 6 8-16,-2 4 9 0,-7-4-12 16,-2-4-4-1,-6-5 7-15,-7-6-7 0,-2-10-5 16,-10-9-1-16,0-11-3 15,-8-4-1-15,-4-4 1 16,0 0-2-16,0 0 1 16,0-6-41-16,0-33-32 15,0-16-144-15,-10-10-51 16,-8-7-171-16</inkml:trace>
  <inkml:trace contextRef="#ctx0" brushRef="#br0" timeOffset="2820">1129 4450 662 0,'0'0'119'0,"0"0"-47"0,0 0 31 16,0 0-4-16,148-204-25 15,-84 116-22-15,9-5-5 16,9-9-3-16,1-1-6 16,-4 13-5-16,-8 5 0 15,-10 16-1-15,-16 11 2 16,-11 17-7-16,-15 19 3 16,-11 9-11-16,-4 10 0 15,-4 3-12-15,0 0-6 16,0 0-1-16,-15 0-61 15,-14 11-82-15,-3 25-56 16,-5 10-74-16,-3 12-524 16</inkml:trace>
  <inkml:trace contextRef="#ctx0" brushRef="#br0" timeOffset="3363">1092 4427 123 0,'0'0'33'0,"0"0"21"16,0 0 29-16,0 0-5 15,0 0 44-15,0 0 62 16,32-29-72-16,-32 20 10 15,0-8-46-15,-27-1 27 16,-7-2-27-16,-6-2 11 16,-10-3-5-16,-3 3-19 0,-10-2-6 15,-3-4-14-15,-8 1 0 16,-6-4-24-16,1 1 2 16,0 5 2-1,5 1-8-15,10 1 0 0,13 1-3 16,2-5-5-16,0-4 6 15,5 1-4-15,-1-2-5 16,8 4-3-16,7 11-1 16,9 1-1-16,8 11-13 15,11 1-23-15,2 4-72 16,8-2-79-16,39-4 4 16,20-13-18-16,12-6-419 0</inkml:trace>
  <inkml:trace contextRef="#ctx0" brushRef="#br0" timeOffset="4239">785 3118 402 0,'0'0'167'0,"0"0"-72"15,0 0-18 1,0 0 1-16,0 0-23 0,0 0 12 16,-19-19-29-16,17 19-2 15,-3 0 7-15,3 0-11 16,-1 0-19-16,0 0-9 16,0 0 2-16,0 0-5 15,0 0-1-15,-1 6-3 16,4 7 3-16,0 2 0 15,0-2 0-15,0 1 0 16,13-6 0-16,0-3 0 16,1 1 2-16,-1-6-1 15,-4 0 3-15,0 0-4 16,-3 0 4-16,-3 0 3 16,-3 0 0-16,0-6 1 0,0-5 6 15,0-3 17-15,0 3 7 16,-9 1-8-16,-7 7-13 15,5 0-8-15,-2 3-9 16,3 0 0-16,2 0-6 16,-1 0-2-16,2 3-31 15,4 10-76-15,3 2-79 16,0-2-199-16</inkml:trace>
  <inkml:trace contextRef="#ctx0" brushRef="#br0" timeOffset="4778">1127 3146 420 0,'0'0'184'0,"0"0"-110"15,0 0-5-15,0 0-2 16,0 0-28-16,0 0-17 0,-49-11-7 16,42 11-7-1,2 0-4-15,2 0-1 0,0 8-1 16,3-3-1-1,0 3 2-15,0-2-3 0,0 0 8 16,3-3-5-16,5-3 3 16,5 0-1-16,0 0 3 15,-5 0 3-15,2 0 15 16,-4 0-8-16,-3 0-1 16,-3 0 28-16,0-3-7 15,0-5 0-15,0-4 1 16,0 4-6-16,0-3-9 15,-6 6-16-15,-7-1-6 16,0 4-2-16,2 2-4 16,-2 0-11-16,-2 0-39 15,6 2-63-15,4 13-59 16,-2-2-143-16</inkml:trace>
  <inkml:trace contextRef="#ctx0" brushRef="#br0" timeOffset="5421">757 3427 217 0,'0'0'428'0,"0"0"-342"16,0 0 21-16,0 0-8 15,0 0-44-15,0 0 3 16,-3-3-22-16,3 3-8 15,0 0-12-15,0 0 5 16,0 0-8-16,0 0-8 16,0 0-1-16,0 0-3 15,10 0 5-15,4 7 0 16,4 5-1-16,3-1 10 16,5 0-8-16,1-3-3 15,7 1 5-15,0-7-5 0,1-2 1 16,2 0-1-16,-3 0 3 15,-10 0 0 1,-2-2 1 0,-7-13-3-16,-5 2 3 15,-7-3-1 1,-3-4 1-16,0-5-8 16,0 1-29-16,-18 2-96 15,-11 5-94 1,-1 0-443-1</inkml:trace>
  <inkml:trace contextRef="#ctx0" brushRef="#br1" timeOffset="17733">9161 6333 810 0,'0'0'72'0,"0"0"-23"0,0 0 11 15,0 0 22-15,0 0-35 16,0 0-18-16,-10 0 8 16,10 0-13-16,0 0 0 15,0 0-3-15,0 0-13 16,0 0-3-16,0 0-5 16,0 0 0-16,3 0 0 15,12 0 2-15,6 0-2 16,3 0 0-16,8 3 0 15,-1 5-22-15,1 3-81 16,-3-3-317-16</inkml:trace>
  <inkml:trace contextRef="#ctx0" brushRef="#br1" timeOffset="26259">19329 1694 819 0,'0'0'287'0,"0"0"-181"0,0 0 16 0,0 0-15 16,0 0-22-16,0 0-28 16,0 0-14-16,-42-33-11 15,42 33-11-15,0 30-11 16,3 23-3-16,18 15-1 15,-3 9 35-15,-2-2-19 16,-5 1-14-16,-4-2 5 16,-1-7-7-16,-3-18 0 47,-3-14-2-47,0-12-2 15,0-15-1-15,3-5 0 0,-3-3-1 0,0 0 2 16,0 0 3-16,0-11 10 0,0-19 11 0,-24-17 2 15,2-19-18-15,4-22 1 16,0-30-6 0,8-23-1-1,4-8-2-15,6 7-2 0,0 21 1 16,0 25-1 0,10 21 0-16,14 23-2 15,6 11-2 1,14 8 4-16,7 5-7 15,14 7 5-15,4 9-6 16,-8 10-1-16,-5 2-12 16,-17 5-20-16,-15 34-25 15,-14 16-19-15,-10 25-51 16,-18 18-81 0,-35 20-165-1,-10 15-246-15</inkml:trace>
  <inkml:trace contextRef="#ctx0" brushRef="#br1" timeOffset="26647">19366 2043 786 0,'0'0'139'0,"0"0"-49"0,0 0-15 16,0 0-20-16,0 0 4 15,217-66 22-15,-137 38 1 16,-4 1-23-16,-12 2-11 16,-12 3-15-16,-12 3-5 15,-10 8-5-15,-12 5 1 16,-12 4-6-16,-6 2-5 15,0 0 0-15,0-3-6 16,0 3 2-16,0 0 0 16,0 0 1-16,0 5-4 0,10 22-6 15,3 10 1-15,-2 4 0 16,2 6 9-16,-5 0-4 16,-1 2-1-16,2 3 0 15,-1-7-1 1,5-6-2-16,3-10-2 0,-1-7 1 15,-3-8-1-15,0-6 0 32,-6-5-7-32,1-3-21 0,-7 0-39 15,0-8-31-15,0-31-54 0,0-5-24 16,0-14 48-16,-4-5-131 16</inkml:trace>
  <inkml:trace contextRef="#ctx0" brushRef="#br1" timeOffset="26959">19980 1700 529 0,'0'0'165'0,"0"0"-21"0,0 0-32 16,0 0-17-16,0 0-20 15,0 0-24-15,-146-58-14 16,142 61-4-16,4 18-14 16,0 13-11-16,0-5-1 15,13-4-2-15,14-8-1 16,4-12 3-16,3-5 7 0,-2 0 12 15,5-11 8-15,-8-16 13 16,-5-6 1-16,-6 5-6 16,-12 4-8-16,-6 1-10 15,0 7-3-15,0 2-10 16,0 12-6-16,0 2-4 16,0 0-1-16,-6 0-16 15,6 27-42-15,0 12-19 16,0 13 7-16,16 3-45 15,16 8-47-15,2-3-28 16,0-5 117 0,-4-10-229-16</inkml:trace>
  <inkml:trace contextRef="#ctx0" brushRef="#br1" timeOffset="27832">20319 2049 569 0,'0'0'199'0,"0"0"-45"0,0 0-33 0,0 0-26 16,0 0 8-16,0 0-25 15,-3-94-5-15,3 91 4 16,0 0 10-16,0 3-37 16,13 0-32-16,14 0-10 15,7 9 9-15,3 21 1 16,11 10-6-16,13 14 2 16,7 3 0-16,-4-2-5 15,-1-6 1-15,-16-9-2 16,-14-10-3-16,-15-9-4 15,-11-9 3-15,-7-4-4 16,0-5 0-16,0-3 3 16,-25 0-1-16,-2 0 8 15,-4-8-10-15,9-23-3 16,11-8-1 0,11-10 1-16,0-9-11 15,6-8 5-15,21-2 2 16,4 2 3-16,-4 3-1 15,-6 8 3-15,-5 10 1 0,-4 12 0 16,-9 14 1 0,0 8 2-16,-3 3 1 15,0 8-3-15,0-3 0 0,0 3 1 0,0 0 2 16,0 0-2-16,0 0 0 16,0 0-1-1,3 5-2-15,10 26-5 0,2 7-7 16,6 7 12-1,4-2 2 1,6-5 1 0,-2-1 1-16,5-2-3 15,1-2 1-15,-9-5 0 16,-4-3 2 0,-7-4-2-16,-12-7 0 15,-3-3 0-15,0-2 0 0,-18-3-2 0,-9-6-2 0,-7 0 3 0,7 0-5 0,1 0 0 16,12 0 2-16,7 0-1 0,7 0 3 15,0 0 2 1,0 0-3-16,0 0 1 0,0 0 0 16,7-6-7-16,17-14-5 15,10-10-2-15,2-13 14 16,3-10 1-16,8-10 1 16,-1-12 1-16,-4-9 2 15,-8-11-1-15,-7 0 2 16,-14 4-2-16,-10 16 8 15,-3 17 7-15,0 16 3 16,-3 21 5-16,-16 8 1 16,-2 7-7-16,5 6-7 0,5 0-1 15,4 11-4-15,4 36-7 16,3 19 0-16,0 16 0 16,3 14 0-16,18 7 1 15,8-10 0-15,-5-9 0 16,0-17-1-16,0-23 0 15,4-14-7-15,2-13-33 16,4-13-47-16,0-4-98 16,-10 0-99-16,-8-7 67 15,-13-15-167-15</inkml:trace>
  <inkml:trace contextRef="#ctx0" brushRef="#br1" timeOffset="27996">21267 1793 710 0,'0'0'130'0,"0"0"-22"16,0 0-18-16,0 0-38 16,0 0-19-16,0 0-24 15,122-55-7-15,-55 41-2 16,1 3-69-16,8 3-220 16</inkml:trace>
  <inkml:trace contextRef="#ctx0" brushRef="#br1" timeOffset="33661">22461 2142 811 0,'0'0'108'0,"0"0"12"15,0 0-22-15,0 0-32 16,0 0-10-16,0 0 13 16,-61-9-23-16,71-15-5 15,19-9 1-15,24-16 5 16,5-9-37-16,3-8 8 16,-3-6 2-16,-13-2-10 15,-13 2-4-15,-17 15-1 16,-12 10 6-16,-3 20 13 15,0 10-7-15,0 9 13 16,-16 8-5-16,-8 0-9 0,-10 0-8 16,-5 22-8-16,-4 19-1 15,3 14-3-15,12 6 4 16,17 2 0-16,11-3-1 16,0-5 0-16,5-2 2 15,24-18-2-15,3-5 1 16,8-10-1-1,4-16 1-15,7-4-3 0,13 0 2 16,7-32 1 0,5-17 1-16,1-17 1 15,-8-14-2 1,-11-11 1-16,-8-10 0 16,-13-4 0-16,-13-5 3 15,-6 3-1-15,-15 2 2 0,-3 6 1 0,0 20 0 0,0 18 3 16,-13 24 2-16,2 20 2 15,1 8 6-15,4 9-4 16,4 0-1-16,-8 0-9 16,-5 53-5-16,-10 29-13 15,-5 30 13-15,9 15 1 16,8 5-1-16,10-1 2 16,3-3-2-16,0-16 1 15,13-24-1-15,20-24-1 16,6-21 1-16,8-18-1 0,1-19-3 15,5-6 3 1,-2-3 0-16,-2-33-1 0,-6-14 4 16,-6-10-2-16,-13-11 0 15,-11-3 0-15,-13-1 0 16,0 6 0-16,-13 12 3 16,-14 13-2-16,9 21-1 15,2 12 4-15,7 11-3 16,0 0 4-16,-7 17-1 15,-3 31-4-15,-5 20-4 16,6 19 4-16,12-1 1 16,6-4-1-16,0-14-1 0,19-15 0 15,10-14 1 1,3-11-2-16,7-18 1 16,4-10 1-16,4 0 0 15,4-19 0-15,4-25 1 16,-3-14 2-16,-6-10-3 15,-9-10 2-15,-10 2 2 0,-15 9-3 16,-6 18 1-16,-6 19-1 16,0 19 0-16,0 7 0 15,0 4 3-15,3 0-4 16,4 7-6-16,-1 25-2 16,6 10 1-16,0 4 7 15,-2-4 1-15,1-6-1 16,2-6 3-16,5-8-3 15,1-8 0-15,5-12 0 16,3-2 0-16,-2 0 0 16,2-5-2-16,0-20 2 15,1-13 1-15,-4-5-1 16,-2-5 1 0,-4-2-1-1,-5 14 0-15,-5 8 1 16,-5 12-1-16,1 11 1 15,-4 3 1-15,3 2-2 0,6 0 0 0,1 0-4 16,4 23-5-16,1 11 5 16,1-1 4-16,-7 0-1 0,0-6 1 15,0-4 0 1,1-11 0-16,1 0 1 16,2-9-2-1,-7-3 1-15,4 0 0 0,-2 0 1 16,5-16-1-16,8-20 1 0,0-2-1 15,1-2 0 1,-1 2-3-16,-3 12 6 16,-8 8-4-16,2 7 1 31,-2 6 0-31,-2 5-1 0,8 0 0 16,-4 0-4-16,7 8 3 0,-5 18-4 0,2 0 6 15,-4 8-1-15,4-8-3 16,-5-3 4-16,11-4 0 15,6-13 1 1,4-6-1 0,5 0-2-16,-3-15 1 15,0-12 1-15,-7-5-3 16,-3-11 6 0,-2 3-1-16,-12-7-2 15,-10 3 0 1,0 3 2-16,0 1-2 15,-29 11 2-15,5 10 0 16,3 8 0-16,2 11-1 0,8 0-1 0,-2 14 0 16,-2 30-3-16,3 16-2 15,0 11 4-15,12-5 1 16,0-3 0-16,0-8 0 16,12-12 0-16,10-11 0 0,-1-18 0 15,0-8-2-15,6-6 2 16,1 0 2-16,5-25-1 15,4-9 1-15,-6-4-2 0,-1-3 1 16,-5 0-1 0,-1-4 2-16,-2 7-2 0,-7 8 1 15,0 11-1-15,-8 11 1 16,-2 8-2-16,1 0-1 0,4 0 0 16,3 24-8-16,-5 3 10 15,5 4-2-15,-5-7 2 16,8-4 0-16,-5-6 0 15,5-4 0-15,2-1-2 16,-2-9 2-16,2 2-2 0,1-2-3 16,2 0-1-16,0 0 1 15,-2-16-2-15,2-3 5 16,-3-6 1-16,1 3 1 0,2-8 0 16,-2 2 0-16,-1 9 0 15,-10 8 0-15,0 11 0 16,-3 0-1-16,8 0 0 0,1 0-4 15,-1 5 0 1,0 9 2-16,-5 0 1 16,5 2 2-16,-2-7 0 15,5-4 0-15,-1-2 0 16,7-3 0-16,2 0 3 16,4-14 3-1,-1-10-2-15,-3-7 1 16,-3-4-2-1,-5-9 6 1,-3-11 8 0,-10-6-3-16,-3-7 5 15,0-7 1 1,-16 5-7-16,-14 16-2 16,2 16 4-16,10 21 7 15,9 9 3 1,9 8-7-16,0 0-7 0,0 28-11 15,0 26-2-15,0 29-5 16,0-1 7-16,0-2 2 16,0-2-2-16,3-16 0 15,12 2-1-15,0-12 0 16,7-11-21-16,5-10-29 0,4-20-27 16,2-11-42-1,-2 0-31-15,-10-15-42 16,-18-17-57-16,-3-10-97 15</inkml:trace>
  <inkml:trace contextRef="#ctx0" brushRef="#br1" timeOffset="33745">25466 1254 822 0,'0'0'188'0,"0"0"-37"0,0 0 14 0,0 0-116 0,259-53-11 0,-156 29 21 0,-17 10-41 0,-31 6-14 16,-27 5-4-16,-19 3-42 0,-9-2-208 16,0-13-248-16</inkml:trace>
  <inkml:trace contextRef="#ctx0" brushRef="#br1" timeOffset="35051">26904 1421 220 0,'0'0'452'0,"0"0"-296"16,0 0-44-16,0 0 21 0,0 0-33 15,-37-153-10-15,22 136 16 16,-6 6-24-16,5 3-16 16,2 8-4-16,-2 0-25 15,-8 0-5-15,-7 0-7 16,-6 22-15-16,3 16-9 16,10 6 0-16,8 3-2 15,14-1 1-15,2-6 0 16,0-8 0-16,24-7-2 15,7-8-1-15,0-17-1 16,2 0-4-16,4-6-1 16,-3-27 4-16,-10-2 5 0,-9-7 3 15,-15-5-3 1,0 1 6-16,-13-1-1 16,-19 5 3-16,-5 15 0 15,6 8-1-15,-3 7-1 16,4 12-4-1,2 0-1-15,1 18-1 16,0 22-5 0,8 13 3-16,17 4 1 0,2 4 0 15,24-6 1-15,27-11-1 16,17-22 0-16,11-20 2 0,6-2-1 16,-1-27 2-16,-15-16 0 15,-16-16-1-15,-14-2 3 16,-15-9 4-16,-8-8 2 15,-5-5 13 1,-4 5-4 0,-7 8-1-16,0 24 12 15,0 18-4 1,0 18 5-16,0 10 9 0,0 0-4 16,0 0-23-16,0 40-11 0,0 40-2 15,-7 36-1-15,7 27 1 16,0 19 10-16,0 5-9 0,26 19 9 15,-5 14-8-15,0 6-1 16,1 14 1 0,-4-5-1-16,3-26-1 0,6-48 0 15,7-48 0-15,6-56-1 0,3-37-5 16,15-9 2 0,13-63 4-1,-2-38 4-15,-4-30 2 16,-25-17-6-1,-32 0 2-15,-8 15 1 16,-36 17-2 0,-44 26 0-16,-18 25-1 15,-8 17-12-15,3 23-14 16,22 20-23-16,27 14-38 16,23 3-52-16,28 25-79 15,3 5-88 1,0-5-177-1</inkml:trace>
  <inkml:trace contextRef="#ctx0" brushRef="#br1" timeOffset="37062">20072 3911 573 0,'0'0'348'0,"0"0"-276"0,0 0 28 0,0 0-35 16,0 0 2-16,0 0 8 15,48-31-13-15,-14-4-18 16,6-9 15-16,-6-9 5 16,-10-3-7-16,-5 0-10 15,-14 1-11-15,-5 0-9 16,0 2-1-16,-3-2-12 15,-18 6-2-15,3 13-6 16,-1 14-1-16,11 13 1 16,-2 9-2-16,7 0 2 15,0 0-6-15,0 39-2 16,-1 24-12-16,4 15 11 16,0-2 2-16,4-4 2 15,36-11-1-15,21-6 1 16,11-14-1 15,9-22 0-31,-6-16 4 0,-4-3-1 0,-10-17 0 16,-3-24 0-16,-3-11 0 15,1-11 1-15,-8 2 3 16,-8-5 0-16,-9 3 2 16,-7-1 2-1,-8 9-1-15,-5 20-5 0,-1 15-2 16,-5 15 0-16,-2 2-3 15,10 3-2-15,0 0 1 0,8 14-6 32,3 14 4-17,0-1 0-15,0 1 3 16,-5-9 0-16,-4-3 0 16,-5-5 0-1,-7-8 0-15,0 0 0 0,-3-3 0 16,0 0 2-16,0 0-2 0,0 0 2 0,0-11 4 15,-18-11 3-15,-9-3-9 0,-2 3 0 16,0 6 0-16,0 5 2 0,-1 11-2 0,2 0-6 16,-2 0 5-16,5 21-4 15,3 21 2-15,4 10 1 16,10 6 0-16,8 0 0 16,0-1 1-16,0-4 1 15,12-8-2-15,12-14 1 16,6-14-1-16,4-11-7 15,3-6 2-15,0 0 4 0,0-31 3 16,-5-13 1-16,0-6-1 16,-8-2 0-16,0-3 2 15,-11 0-1-15,-4 3 0 16,-6 6 0-16,-3 18 0 16,0 8 0-16,0 15 3 15,0 5-4-15,0 0 4 16,0 5-4-16,9 37-2 15,9 13-10-15,9 6 12 16,1-4 0-16,9-10 1 0,0-9-1 16,-4-10 0-1,-2-14 0-15,-7-9 2 0,0-5-1 16,5 0-1-16,-3-24 4 16,14-20-1-16,0-9 6 15,0-2-9-15,-1-5 3 16,-5 5 0-16,-3 4-3 15,-4 14 2-15,-8 12-2 16,-6 16 0-16,-2 9 0 16,2 0-3-16,2 0-1 15,9 15-5-15,-5 9 7 16,2-2-1-16,-10-8 2 16,2-6 1-16,-10 0 1 15,0-8-1-15,-3 0-3 16,0 0 3-16,0 0 2 15,0 0 2-15,-22-8 6 16,-2-9-6-16,-7-2-2 0,-1 3-4 16,3 0 3-16,8 7-1 15,0 3 0-15,2 6-2 16,1 0-1-16,-6 20-3 16,8 21-2-16,2 13 4 15,14 8 1-15,0-2 1 16,14-5 1-16,33-13 0 15,7-18 1-15,8-10-3 16,-4-14 3-16,-7 0-4 16,-5 0 2-16,0-30 1 0,-9-9 0 15,3-10 1 1,-10-4 1-16,-12-4-1 0,-5-9 1 16,-7-3 2-16,-6-3-3 15,0 1 2-15,0 13 4 16,0 16-4-16,-3 17-1 15,0 20 1-15,0 5 5 16,3 0 0-16,0 44-7 16,0 26-10-16,0 14 9 15,0 7-1-15,0-6 2 16,0-7 4-16,0-12-4 16,0-9-3-16,14-16 3 15,-1-10 0-15,-3-23 2 16,-2-5-2-16,-2-3 0 15,13 0 0-15,12-33 0 0,11-17 0 16,16-10 0-16,-2 2 0 16,-5 9 0-16,-7 19 3 15,-9 14-5-15,-4 9 3 16,0 7-2-16,2 0-5 16,-5 24 6-16,2 10-2 15,-9 1 0-15,5 5 2 16,-2-5-2-16,0-2 2 15,7-3-3-15,2-7-67 16,14-13-66-16,4-10-89 0,-2 0-105 16</inkml:trace>
  <inkml:trace contextRef="#ctx0" brushRef="#br1" timeOffset="38639">23959 3355 811 0,'0'0'210'0,"0"0"-145"16,0 0 4-16,0 0 49 15,0 0 9-15,161-193-45 16,-118 128-23-16,-6-15-14 0,-6-5-3 15,-13-9-3 1,-12 0-25-16,-6 12 1 0,0 13-4 16,-15 17 8-16,-15 19-1 15,-1 13 4-15,6 15-1 16,-6 5-9-16,-3 16-2 16,-1 37-10-16,4 21-6 15,12 8 4-15,6 9 0 16,13-2 0-16,0 1 2 15,0-7-1-15,26-9 3 16,7-11-2-16,11-11 0 16,4-10 0-16,7-16 0 0,6-8-1 15,10-16 1 1,-2-2 0-16,2-2 5 0,-7-28-5 16,-9-9 0-16,-12-3 0 15,-9-4 2-15,-16-4 2 16,-12 1-3-16,-6-1 2 15,0 8-2-15,0 13 0 16,-6 10 3-16,-4 11-2 16,2 4-1-16,1 4 1 15,4 0 0-15,-3 0-2 16,0 23-2-16,-1 24-7 16,-1 10-1-16,8 6 10 15,0 0 0-15,0-2 0 16,18-6 0-16,12-11 0 15,1-11-1-15,-1-14 2 0,1-10-3 16,3-9 2-16,3 0 0 16,8-20 2-16,1-13 5 15,-6-10-2-15,-6-1-4 16,-13-3 0-16,-6-3 5 16,-6-2-3-16,-5 11-2 15,-1 8 2-15,-3 13-3 16,0 12 1-16,0 5 1 15,0 3-2-15,0 0-1 16,6 3-5-16,2 28-6 16,2 7 2-16,-4 0 10 15,6-4 0-15,0-10 0 0,3-8 0 16,7-7 0-16,3-3 0 16,2-6 3-16,7 0-2 15,-1 0 2-15,1-19 0 16,0-15 2-16,-10-7-2 15,-6 0 0-15,-9-6-2 16,-9 0 2-16,0 3-2 16,0 8 0-16,0 11 1 15,-14 12-2-15,-2 7 3 16,-2 6-3-16,-1 0-1 16,4 22-3-16,3 17-2 15,2 5 3-15,10 0 1 16,0-5 1-16,0-4 0 15,16-7-1-15,11-6 0 16,7-6 1 0,6-7 1-16,-1-9 1 15,4 0 1-15,-6 0 0 16,-3-17 1 0,-7-5 0-16,-12-3 0 15,-2 1 0 1,-7-7-3-16,-6 4 4 15,0-1-3-15,0 6 2 16,-3 3 3 0,-10 8-1-16,2 0 0 15,1 8 2-15,4 3-5 0,3 0 2 16,0 0-4-16,-4 16-2 0,4 23-5 16,3 7 4-16,0 5 3 0,0-7 0 15,0-4 0-15,10-4 0 0,15-5-1 16,1-12 1-16,11-8 0 15,6-11 0-15,12 0 0 0,9-14 4 16,1-22-4 0,-7-5 3-1,-10-3-2-15,-11-9 0 16,-13-1 1-16,-8-9 0 16,-16-9 0-1,0 1 1-15,0-9-2 16,-18 8 1-16,-7 9 0 15,4 20 0 1,8 20 1 0,5 15 1-16,4 5 3 15,-2 3 3-15,-7 25-10 0,-4 38-3 16,-5 25-5-16,0 13 8 16,14-1 2-1,8-10-1-15,0-12-1 0,18-12 0 16,25-17 0-16,9-7 0 0,15-15 1 15,15-16 1 1,4-11-1 0,-1 0-1-16,-8-20-49 0,-25-10-90 15,-27-5-169 1,-23-9-195 0</inkml:trace>
  <inkml:trace contextRef="#ctx0" brushRef="#br2" timeOffset="405108">14003 8982 485 0,'0'0'591'0,"0"0"-423"16,0 0-18-16,0 0 10 16,0 0-62-16,0 0-37 15,-94-69-4-15,94 66-15 16,0 0-16-16,0 0-8 0,9 3-3 16,33 0-10-1,16 6 2-15,22 27 24 0,9 9-9 16,6 6-9-16,11 16 0 31,5 2 1-31,-5 5 0 16,-8-2-6-1,-13 0-8-15,-11-6 4 0,-16-8-2 32,-13-11 0-32,-11-9-1 15,-10-12 0-15,-5-7-1 0,-7-11 1 16,-9-1 0-1,-3-1-1-15,0-3 3 0,0 0-2 0,0 0 5 0,0 0-2 0,0 0-4 16,0 0-6-16,0 0-22 16,0 0-24-16,-8 0-12 15,-2 0-62-15,-2 0-153 0,3 0-201 16</inkml:trace>
  <inkml:trace contextRef="#ctx0" brushRef="#br2" timeOffset="405871">15440 9479 827 0,'0'0'224'0,"0"0"-49"0,0 0-4 16,0 0-31-16,0 0-53 15,0 0-21-15,0-49-21 16,0 49-14-16,0 0-18 16,0 0-4-16,0 0-9 15,0 0 0-15,0 2-1 16,0 15 1-16,0 8 2 15,0-3 0-15,0-3-1 16,0 0-1-16,3-5 0 16,5-6-1-16,8 0 1 15,8-4-7-15,4-4 4 16,9 0-1-16,9 0 2 0,-4-4 1 16,1-9 1-1,-9-4-4 1,-13 6 4-1,-8-3 1-15,-8 1-1 0,1-4 2 0,-3-4 0 16,1-2-1-16,-4 7 2 31,0 2 3-31,0 8 9 16,0 4-3-16,0 2 5 0,0 0-3 0,0 0-13 0,0 0-1 16,0 0-4-16,0 22-8 15,0 8 12-15,0 9 3 16,0 0-1-16,6-2-3 15,2-4 2 1,2 1-2-16,1-4 1 16,-1-9-27-1,3-4-77-15,-1-6-104 16,3-5-55-16,1-6-87 0</inkml:trace>
  <inkml:trace contextRef="#ctx0" brushRef="#br2" timeOffset="406265">16011 9443 924 0,'0'0'135'0,"0"0"-24"0,0 0-13 0,0 0-24 16,0 0-12-16,0 0-12 16,-65-24-27-16,65 24-23 15,0 0-9-15,0 11 9 16,0 11 10-16,0-3-3 15,0-2-3-15,16-7 1 16,12-1 2-16,5-7 16 16,3-2-2-16,1 0-2 15,0 0 3-15,-13-16-3 16,-8-3 3-16,-11-3 4 16,-5-3 5-16,0-5 24 15,0 0-17-15,-11-1-4 16,-14 7-7-16,-11 2-18 15,-4 10-3-15,-3 4-5 0,-6 6-1 16,10 2-1 0,5 0-2-16,15 0-14 0,11 0-45 15,8 2-66-15,0 9-61 16,0-2-56-16,5-9-118 16</inkml:trace>
  <inkml:trace contextRef="#ctx0" brushRef="#br3" timeOffset="222763.54">26391 4312 752 0,'0'0'160'0,"0"0"-28"15,0 0 27-15,0 0-48 16,0 0-14-16,0 0-4 16,-68-80-6-16,68 69-33 15,0 0-2-15,0 3-17 16,0 0-9-16,21 5-13 15,13 0-7-15,9 3-2 16,9 0-1-16,15 14-2 16,4 16 2-16,-4 0-2 0,-18 4 1 15,-25 4-4 1,-24 8 2-16,-24 18-6 0,-55 5-15 16,-29 5 10-16,-4-14-16 15,17-18 6-15,27-15-2 16,35-15 8-16,24-7 4 15,9 0 2-15,0 1 6 16,9-1-3-16,64-2-4 16,43 0 10-16,40-3 10 15,5 0-6-15,-13 0-3 16,-45 8-1-16,-37 3-2 16,-34 8-53-16,-25 2-147 15,-7 0-64-15,-4 3-361 16</inkml:trace>
  <inkml:trace contextRef="#ctx0" brushRef="#br3" timeOffset="223069.54">26473 4985 910 0,'0'0'177'0,"0"0"-34"15,0 0-4-15,0 0-46 16,0 0-27-16,0 0-9 16,-182 127 6-16,98-47-15 15,2 2-10-15,-3 3-5 0,2-5-12 16,7-6-13-16,15-10-3 16,14-14-3-16,17-15 0 15,15-13-1-15,12-5-1 16,-4-6-12-16,7-3-40 15,0 1-66-15,-3-1-109 16,-5-3-115-16,-8 3-439 16</inkml:trace>
  <inkml:trace contextRef="#ctx0" brushRef="#br3" timeOffset="223548.54">24985 5792 950 0,'0'0'189'16,"0"0"-77"-16,0 0-14 15,0 0-49-15,0 0-21 16,0 0-2-16,82-67-12 16,-32 65 3-16,-2 2 7 15,-11 0-2-15,-13 0-12 16,-14 0-8-16,-4 2-2 15,-4 21 1-15,1 3 0 16,-3 3 1-16,0-2 0 16,0-5-2-16,0 0 2 15,0-2-2-15,-3 4 0 16,-8-2 2-16,1-3 1 0,5 0 0 16,2-2-3-16,3-4 0 15,0 7-1-15,0-6-3 16,3-6 4-16,18 5 1 15,0-1 1-15,0-1 1 16,-5 0-3-16,-3 2-1 16,-2 1 0-16,-4 5 0 15,-4 0 0-15,-3 4 1 16,0-1 1-16,0-3 8 16,-21 3 0-16,-16-2 5 15,-13-7-6-15,-11-2 5 16,6-4-13-16,-6-6-19 0,10-1-148 15,14 0-158-15,19 0-256 16</inkml:trace>
  <inkml:trace contextRef="#ctx0" brushRef="#br3" timeOffset="223908.54">27055 5049 1001 0,'0'0'172'0,"0"0"-17"0,0 0-25 15,0 0-28-15,0 0-39 16,0 0-23-16,21-9-18 15,14 29-14-15,12 22 23 16,14 12-4-16,16 15-1 16,10 8-2-16,24 4-6 15,14-3-7-15,15 2-7 16,2-8 7-16,-20-11-3 16,-24-15-6-16,-38-13 1 15,-26-5-3-15,-25-6-9 0,-9 5-79 16,0-2-191-1,-11 2-244-15</inkml:trace>
  <inkml:trace contextRef="#ctx0" brushRef="#br3" timeOffset="224324.54">28115 6011 1046 0,'0'0'186'16,"0"0"-40"-16,0 0-4 16,0 0-44-16,0 0-18 0,0 0-26 15,14-60-17 1,-14 60-15-16,0 0-8 0,0 0-8 16,0 0-5-16,0 2 0 15,-3 21 0-15,-5 7-2 16,5 6 2-16,3-3 0 15,0 2-1-15,8-2 0 16,16 1 1-16,10-2 1 16,-2-1 2-16,-3-3-3 15,-2 3 0-15,-4-11 1 16,-5 5-3-16,-6-6 2 16,-7 0 2-16,0-2-3 15,-5-3-1-15,0-3 1 16,-19 1 0-16,-25-7 4 0,-7-5-4 15,-10 0-1-15,3 0-62 16,9 0-93-16,16-14-145 16,26-8-115-16</inkml:trace>
  <inkml:trace contextRef="#ctx0" brushRef="#br3" timeOffset="224515.54">28258 6048 556 0,'0'0'165'0,"0"0"-88"16,0 0 2-16,11-144 60 15,-11 117-10-15,0 5-22 16,0 8 13-16,5-2 16 16,13 4-39-16,17-2-40 15,21 3-43-15,20 9-8 0,14 2-6 16,-5 0 0-16,-15 19-19 16,-21 14-98-16,-28 3-168 15,-21 5-103-15</inkml:trace>
  <inkml:trace contextRef="#ctx0" brushRef="#br3" timeOffset="225065.54">24872 6666 1021 0,'0'0'149'16,"0"0"-14"-16,0 0-24 15,0 0-21-15,0 0-31 16,0 0-36-16,61 77 37 16,4-10 20-16,14 12-22 15,22 8-17-15,15 10-17 16,16 5-3-16,5 0-6 16,1-6-5-16,-19-13-4 15,-16-15-2-15,-29-22-2 16,-26-10 0-16,-19-11-2 0,-18-3-3 15,-11 0-38-15,0 3-135 16,0-3-172-16,0-1-479 16</inkml:trace>
  <inkml:trace contextRef="#ctx0" brushRef="#br3" timeOffset="225469.54">26489 7697 950 0,'0'0'303'0,"0"0"-184"15,0 0-5-15,0 0-17 0,0 0-27 16,0 0-38-16,-21-101-29 16,-10 98 2-16,-6 3-3 15,0 5-4-15,0 28-1 16,4 3 1-16,12 0 2 15,8-8-4-15,11-9 3 16,2-3 1-16,0-8-12 16,2-8 11-16,22 0-7 15,-2 0 8-15,3 0 5 16,-3 0-4-16,-4 0 0 16,-4 0-1-16,-1 0 0 15,2 8 0-15,1 9 1 0,-2 5 3 16,2 2 4-1,2 7 5-15,1 5-6 0,-1 8-2 16,-2 5-2 0,-11 4-3-16,-5-2-2 0,0 2-73 15,0-12-189-15,-2-7-181 16</inkml:trace>
  <inkml:trace contextRef="#ctx0" brushRef="#br3" timeOffset="226017.54">28422 6803 951 0,'0'0'147'0,"0"0"-42"16,0 0 9-16,0 0 14 16,0 0 12-16,0 0-49 15,0-57-19-15,0 57 2 16,0 0-37-16,0 0-12 16,0 0-7-16,-11 0-9 15,-17 36-3-15,-12 16 6 16,-11 14 3-16,-7 8 6 15,3 3-9-15,-1 3-3 16,11 0 6-16,8-9-8 16,16-13-7-16,8-9 3 15,7-10-1-15,4-9 0 0,2-5-2 16,0-9-2-16,0 0-16 16,0 0-36-16,0 7-34 15,0-2-131-15,0 8-211 16</inkml:trace>
  <inkml:trace contextRef="#ctx0" brushRef="#br3" timeOffset="226398.54">27478 7942 1091 0,'0'0'270'0,"0"0"-208"16,0 0 50-16,0 0-37 16,0 0-37-16,0 0-14 15,59-37-6-15,4 30 7 16,5-1-1-16,-4 3-2 16,-19 1-2-16,-11-1 5 15,-15 5 0-15,-3 0-10 16,-5 0-4-16,-1 3-2 15,-5 22-1-15,3 7-3 16,-8 10 6-16,0 5 1 16,0 1 0-16,0 0-8 15,0-5 2-15,0-1 1 0,-13-3-7 16,0-6 2-16,7-9-4 16,4-1-30-16,2-7-74 15,0-5-105-15,0-6-162 16,0-5-161-16</inkml:trace>
  <inkml:trace contextRef="#ctx0" brushRef="#br3" timeOffset="226579.54">27668 8278 1040 0,'0'0'125'0,"0"0"4"15,0 0-5-15,0 0-47 0,165-78-3 16,-76 57-15-16,-4 2-32 15,-8 7-19-15,-14 12-8 16,-16 0-4-16,-23 6-162 16,-21 24-350-16</inkml:trace>
  <inkml:trace contextRef="#ctx0" brushRef="#br3" timeOffset="228888.54">25244 8844 951 0,'0'0'106'0,"0"0"-99"16,0 0 50-16,203 39 9 15,-84-39-7-15,16 0-20 16,14 0 4-16,9 0-3 15,8-9-4-15,2-10 5 16,3-3-19-16,1 0-3 16,-2-8 1-16,1 2 5 0,-15 1-3 15,-13 2-1 1,-8 3 2-16,-13 0-4 0,4 3-6 16,2 5-5-1,6 3-3-15,1 6-4 0,-3 2 4 16,-13 0-2-16,-16 0 1 15,-13-2-1-15,-5 0-1 16,4 5-1-16,9-4 3 16,8 4 3-16,-8 0 11 15,-22 0-17-15,-25 0 0 16,-25 0 0-16,-18 0 6 16,-5 0 18-16,-3-2 11 15,0-1-9-15,0 0-8 16,0 0 2-16,0 1-12 0,7 2-1 15,-7 0-7 1,6-3 3-16,7-2-4 0,-2 1 0 16,8-3 0-16,-4 1 0 15,-6 1 2-15,-2-1-2 16,-2 0 3-16,-2-5 3 16,3 1-4-16,1-10 3 15,-1 1 0-15,-4-6-2 16,1-5 7-16,2-6-3 15,0 1 0-15,-2-10-5 16,7-1 4-16,-1-7-4 16,-1-7 1-16,5-7-1 15,-8-3-2-15,5 1 0 0,-7-2 3 16,-3 4-3-16,6 2 1 16,1 1 0-16,4-3-1 15,5 2 0-15,-1-1 0 16,4 0-3-16,2-3 6 15,0 1-3-15,1-4 1 16,-4-7-2-16,1-1 1 16,-4 0 0-16,-6 3 1 15,-4 2-1-15,0 7 0 16,-3-4 2-16,1 3-2 16,-3 4 1-16,0-2 0 15,0 4 0-15,0-3 0 0,0 3 0 16,0 0 0-1,0-3 0-15,0-3 1 0,-5-8-2 16,-8 0 1-16,0-3 0 16,-5 3 0-16,-1 4 0 15,-5-2 0-15,0 1-1 16,0-1 0-16,-2-2 0 16,2-2 2-16,3 4-2 15,0 1 0-15,-3 3-2 16,5 4 2-16,-2 7-1 15,-3-3 1-15,1 8 0 16,2 0 0-16,0 8 0 16,2 3 0-16,1-1 0 15,-3 8 0-15,2-5 0 16,-2 4 0-16,0 2 0 0,5 3 1 16,2 0 0-16,-2 3-1 15,1-3 1-15,-4-6-1 16,-2 1 0-16,-3-1 0 15,-4 0 0-15,1 4 0 16,0 2-1-16,-5 6 2 16,6 2-2-16,-6 3 1 15,3 0 0-15,-8-5 0 16,-6-1 1-16,-6 3-1 16,-15 0-2-16,-4 3 1 15,-4 2 1-15,-8 3-2 16,-6-1 2-16,1 7 0 0,-8 5-1 15,-7 6 1-15,-6 0 0 16,-18 0 0-16,-3 0 0 16,-8 8 0-16,-5-2 0 15,-11-6-1-15,-10 0 1 16,-5 0 0-16,-1 0-3 16,8 0-6-16,6 0 3 15,0 0 1-15,-6 0 2 16,-18 0-3-16,-6 0 4 15,-7 0 2-15,4 9 0 16,21-4 1-16,19-2-1 16,17-3 1-16,19 0 0 15,18 0 0-15,16 0 0 0,5 0-1 16,7 0 0 0,0-3 0-16,-12 0 0 0,-14 3-2 15,-10 0-3-15,-16 0 0 16,1 14 4-16,10 8 0 15,20 6 1-15,21-6-2 16,24 0-1-16,15 5 1 16,4 12-3-16,-4 18 1 15,-6 18 2-15,-1 20 1 16,-5 18 0-16,8 14 1 16,5 7-1-16,9 7 0 15,1 0 0-15,4-4 0 0,1 3 1 16,-1-5 1-1,-1 3 0-15,4 5-1 0,-2 4 1 16,-1 13 0-16,-1 0-1 16,-2 5 2-16,-8 9-1 15,-3 4-1-15,-4 3 1 16,6-7 1-16,11-18-1 16,11-21 1-16,0-8-1 15,0-9-1-15,21-11 1 16,-2-5 0-16,-1-6 0 15,-4-11 0-15,-1 1-1 16,-4-1 0-16,-5 0 1 16,-4 4-1-16,0 4 2 15,0-5-2-15,-4-3 0 16,-2-14 1-16,6-17 0 0,0-8 0 16,0-16-1-16,0 0 0 15,13 0 5-15,5 0-3 16,1-3-2-16,-1 1 1 15,0-9-2-15,9 1 4 16,13-9-2-16,24-3 0 16,25-5 1-16,24-3-1 15,9 0 1-15,6 0-2 16,-5 0 2-16,-4-6 4 16,0 4-5-16,-2-4-1 15,-8 4 0-15,-6-4-1 16,-5 3-3-16,0-5 4 0,15-4-2 15,19-4 0 1,21 0 2-16,17 0 0 0,2-1 0 16,-4 1 0-16,-16-1 1 15,-7-2 1-15,-15-1 0 16,-19 1-2-16,-19 0 0 16,-31 5-12-16,-19 3-82 15,-18 3-156-15,-14-9-250 16</inkml:trace>
  <inkml:trace contextRef="#ctx0" brushRef="#br3" timeOffset="230623.54">21682 4411 780 0,'0'0'184'0,"0"0"-91"0,0 0 15 15,0 0 0-15,0 0-10 16,0 0-19-16,0 0-36 16,-9-11-24-16,61-3-10 15,40-2-3-15,30-9 6 16,18 1 8-16,-2-4-12 16,-28 5-8-16,-40 7 1 15,-33 5-1-15,-25 9 0 16,-12-5-11-16,0-1-19 15,-18 0-103-15,-19 0-57 16,-5 5 54-16,-11 3 28 16,11 0 29-16,5 0 68 15,10 0 11-15,8 0 10 0,-2 0 35 16,3 0 3-16,-1 3 45 16,-2 13-15-16,0 4-37 15,2 12 47-15,1 7-15 16,5 5-41-16,5 14 43 15,8 0-43-15,0 2 1 16,0 1 2-16,0-4-13 16,11-2-10-16,-1-8-8 15,-4-3-3-15,-6-8-1 16,0-8-23-16,0-6-49 16,2-3-60-16,1-8-50 15,0-3 9-15,1-8 31 0,-1 0 21 16,-3 0 37-1,0 0 52-15,0-8 32 0,0-6 41 16,0-2 55-16,0 2 13 16,0 3-32-16,-3 3-6 15,3-1 16-15,0 4-31 16,0 2 6-16,0-2 3 16,3-1-1-16,16 4-36 15,5-2-10-15,10 4 2 16,-2 0 15-16,5 0-15 15,0 12 2-15,-3 4 0 16,-4 3-7-16,-2 3-4 16,-4 0-6-16,-2-3 5 15,-7-2-7-15,-9-9-2 16,-6 1 0-16,0-3 1 0,0 2 1 16,0-1-1-16,-12-1-2 15,0-6-3-15,2 0-6 16,4 0 6-16,0 0 3 15,4-2 0-15,2-13-2 16,0-6 1-16,2-7-2 16,25-8-3-16,10-5 4 15,9 3-2-15,-2 0 2 16,-12 4 1-16,-6 4 1 16,-8 8 1-16,-12 8 3 15,-6 6 6-15,0 5 5 16,0 1-6-16,0 2 0 0,0 0-3 15,0 0-2 1,-10 0-4-16,-9 0 0 0,-2 16-2 16,3 9 0-16,6 5 0 15,5 0 1-15,7-1 0 16,0 2-2-16,0-3 2 16,13-6 1-16,14-5 0 15,4-12 0-15,9-5 1 16,9 0 1-16,-6 0 2 15,-3-17-2-15,-13-2 1 16,-9-5 0-16,-5-1 5 16,-10-2-2-16,-3 2 1 15,0 5 3-15,0 6-1 0,0 7-1 16,0 3 3 0,-3 4-3-16,-10 0-4 0,-3 0-4 15,-2 11 1-15,7 17-1 16,11 3 1-16,0-1-1 15,0 3-1-15,29-6 1 16,11 1 1-16,13-9 2 16,5-6-3-16,5-7 2 15,-4 0-2-15,-20-6 0 16,-20 5-40-16,-19-5-111 16,0 6-112-16,-24-1-202 15</inkml:trace>
  <inkml:trace contextRef="#ctx0" brushRef="#br3" timeOffset="230876.54">21770 5338 949 0,'0'0'136'0,"0"0"-45"16,0 0 30-16,206-42 21 15,-39 4-30-15,47-14-32 16,21-6-50-16,-15 5-9 16,-48 15-14-16,-65 10-4 15,-58 18-1-15,-37 10-2 0,-12 0-36 16,-10 0-149-16,-35 0-133 16,-19 19-151-16</inkml:trace>
  <inkml:trace contextRef="#ctx0" brushRef="#br3" timeOffset="231061.54">21966 5454 554 0,'0'0'224'15,"0"0"-70"-15,0 0-4 16,0 0-52-16,211-45 37 16,-52-5-24-16,31-7-29 15,3 4-33-15,-26 7-36 16,-35 10-9-16,-47 15-4 0,-33 6-7 15,-25 13-66-15,-14-4-206 16,-13 1-440-16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3:12:16.4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1711 774 1162 0,'-184'-23'2'16,"43"22"1"-16,56 1 0 0,49 0 18 15,36 0 1-15,0 0-10 16,73 11 31-16,76 8-18 16,96-4-8-16,94-11-10 15,86-4 1-15,62 0-8 16,47-4 3 0,31 4 19-16,12 0-2 0,10 15 5 15,-24 29 13-15,-34 17-4 16,-59 2 2-16,-70-5-9 15,-64-6-13-15,-74-11 3 0,-78-10-6 16,-77-12 1 0,-61-8-5-16,-43-11-6 0,-24 0 6 15,-90-14 5-15,-87-27-8 16,-87-20-3-16,-83-13-1 16,-73-6 0-16,-70 1 0 15,-63 1-7-15,-34 12 6 16,-13 6 1-16,11 12 0 15,30 13 0-15,60 11-1 16,70 1 1-16,109 4 6 16,114 0-4-16,92 6-2 15,84 1-1-15,51 1 0 16,70-8-1-16,122-9-21 16,142 2 14-16,155 1 6 15,119 16-4-15,110 6 7 0,79 3 0 16,38 0 3-16,-2 0-3 15,-40 14 0-15,-85 19 1 16,-91 5-2-16,-107 4 2 16,-116-6 2-16,-124-6-3 15,-124-11-3-15,-103-13 0 16,-95-6 4-16,-156 0-1 16,-134-25 0-16,-160-11-2 15,-130-8 1-15,-106-8-3 16,-97 5 4-16,-43-3 2 15,-2 10 2-15,25 15-4 16,70 14 5-16,103 11 1 0,156 0-6 16,193 0 2-16,177 0 5 15,156 0-14-15,114 0 3 16,145-3 4-16,132-30 1 16,108-9-1-16,51-1 0 15,37 7-3-15,6 12-2 16,-14 9 2-16,-16 12-4 15,-37 3 7-15,-50 0 8 16,-60 9-8-16,-62 7-6 16,-85 4-5-16,-79-1-4 15,-86-5 8-15,-70 5-3 16,-56 9-10-16,-128 12 7 16,-106 18 13-16,-130 5 4 0,-111 0-1 15,-106-3-3 1,-77-6 0-16,-47-8 0 0,-32-7 2 15,41-6 0-15,83-14 0 16,137-8 4-16,182-8 6 16,161-3 4-16,127 0 13 15,110-3 0-15,169-35-20 16,167-12-9-16,173-8-2 16,130 1 2-16,106 4 3 15,56 12-3-15,13 21 1 16,-40 20-1-16,-89 6 1 15,-111 47-1-15,-130 13 0 0,-147 8-1 16,-137-3 1-16,-126-5-4 16,-116 3-6-16,-144-2-4 15,-171-2 14-15,-171-2 10 16,-146-18-10-16,-95-26-1 16,-83-19 1-16,-46 0 1 15,-27-3 3-15,-9-13-4 16,46-1 8-16,75 0-8 15,121 6 12-15,158 0-5 16,180 3-7-16,153 5 0 16,156 3-2-16,138-11 2 15,207-16 0-15,208-14 3 16,184-14-3-16,130 5-5 16,75 17 4-16,5 17-5 15,-43 13-20-15,-89 3 4 0,-124 24 10 16,-159 26 5-1,-172 6 7-15,-162-14 3 0,-148 6-3 16,-105-7-24-16,-171 1 21 16,-147 7 2-16,-150-3 1 15,-125 4 3-15,-100 6-1 16,-57-10 3-16,-4 1-5 16,24-14 6-16,93-9 12 15,143-1 4-15,176-13 7 16,177-1 1-16,141-9-20 15,101 0 3-15,160 0-13 16,165-39 0-16,186-21-2 0,148-23 2 16,102-14 4-1,42-5-4-15,-6 12 3 0,-54 24-7 16,-99 37 4-16,-111 29-3 16,-124 8 3-16,-138 26 1 15,-125-3-1-15,-110 2 0 16,-90 9-8-16,-160 15-4 15,-144 23 12-15,-161 11 5 16,-148 10-5-16,-109 12 0 16,-92 1 11-16,-47-5-4 15,-11-1-5-15,13-18 15 16,66-13-11-16,98-14-1 16,125-19 12-16,179-18-14 15,172-13-2-15,166-13 6 0,195-2 0 16,267-65 1-16,255-35-3 15,233-29-5-15,151 1-5 16,47 25 2-16,-27 40-30 16,-97 35 10-16,-151 30 3 15,-151 0 19-15,-158 24 1 16,-141 9 3-16,-134-3-3 16,-111-11-4-16,-111-6 1 15,-93 8-11-15,-159 4 14 16,-167 7 1-16,-159 7-1 15,-134-9-2-15,-106-2 2 0,-72-7 12 16,-15-5-12 0,14-4 18-16,57-4 15 0,97 0-18 15,138 3 5-15,190 1-7 16,183-1-11-16,196 3-2 16,173-9 0-16,218-5 0 15,208 0 1-15,166-14-1 16,113-10-2-16,53 1 2 15,0 3-23-15,-52 13-16 16,-109 7 4-16,-143 0 13 16,-179 22 17-16,-173 8 5 15,-163 1 0-15,-138 2-20 16,-199 7 5-16,-165 13 12 16,-154-1 6-16,-117-3 2 15,-78-7 0-15,-44-9-5 0,-12-6 17 16,6-2 14-1,59-8 2-15,88-4-13 0,119 1 8 16,185-5-9-16,167-1-16 16,198 3-1-16,232-6-2 15,255-5 0-15,245 0-2 16,191-30-8-16,89 11-18 16,-14 16-17-16,-86 3-69 15,-133 19 35-15,-162 11 45 16,-174 4 29-16,-175-10 5 15,-163 4 0-15,-149-4-7 16,-191 7-22-16,-156 7 29 0,-146 1 4 16,-106 2 2-16,-74-2 3 15,-47-4 15-15,-13 6 32 16,21 6 14-16,95-9-7 16,169-4-8-16,190-13 3 15,179-3-29-15,126 0-29 16,171 5-4-16,145-13 3 15,160-10-9-15,142-9 1 16,81-37-14-16,16-1-6 16,-46 6-48-16,-101 13-9 15,-133 15 57-15,-136 10 27 16,-125 3-3-16,-106 0 3 16,-81 0-1-16,-143 25-19 0,-127 17 22 15,-133 4 0-15,-121 7 7 16,-93-4-7-16,-45 0 14 15,-19-2 39-15,26-3 1 16,87-2-5-16,144-10 8 16,172-9-28-16,209-4-5 15,222-19-24-15,283 0-3 16,247-47 2-16,200-27-2 16,79 0-4-16,-22 15-17 15,-98 20-48-15,-161 29 43 16,-205 10 24-16,-211 0 5 15,-195 0-4-15,-162 10-8 16,-202 10-5-16,-147 8 16 0,-128-1 2 16,-81-2 7-16,-46-3 21 15,-23-3-6-15,5 4 28 16,32 9-4-16,95 4-24 16,140 3-2-16,163-9-4 15,149 1 6-15,119 11-23 16,101 20-9-16,121-2 8 15,143-18 1-15,124-40-8 16,90-10-5-16,39-53-7 16,-25-9-31-16,-67-8-13 15,-87 12-4-15,-111 13 33 16,-130 29 26-16,-116 18 8 16,-109 6 1-16,-160 17-7 15,-133 32 7-15,-148 23 0 0,-109 8 0 16,-89-3 0-1,-50-8 8-15,-1-9 7 0,41-10 24 16,117-15 18-16,179-12 13 16,182-10-29-16,198-13-11 15,266 0-18-15,211-44-6 16,207-28-6-16,131-24-22 16,51-14-10-16,-8-3-3 15,-36 1-32-15,-88 21 12 16,-114 19 26-16,-158 26 8 15,-179 18 21-15,-154 12-1 16,-129-4 3-16,-137-2-2 0,-151 0 0 16,-133 1-4-16,-129 2 4 15,-110 2 3-15,-67-6-2 16,-43-1 0-16,-23 5 22 16,8 5 23-16,31 5-21 15,51 9 9-15,79 0 3 16,108 0-30-16,125-5 3 15,138-4 3-15,125-1-12 16,110-21 7-16,108-34-8 16,167-54-1-16,155-55-15 15,151-39 3-15,109-7 5 16,47 13 8-16,-5 34-41 16,-66 38 26-16,-122 36 14 0,-144 31-5 15,-159 26 2-15,-135 12 3 16,-91 3 2-16,-137-7 8 15,-96 7-7-15,-112 8-2 16,-89 19 0-16,-68 0-2 16,-32 16 1-16,6 20-1 15,33 5 2-15,63 9 10 16,93-1-10-16,113-5 0 16,110-10-1-16,116 1-2 15,92-6-23-15,152-17 26 16,147-12 6-16,134-36 2 15,93-40-8-15,54-9-4 0,-10 5 4 16,-62 11-7 0,-108 22-2-16,-163 17 3 0,-154 19 6 15,-160 8-1-15,-138 3-21 16,-167 0 6-16,-138 6 11 16,-94 13-6-16,-66 3 7 15,-31 2 3-15,-2 4 1 16,38 5 10-16,88 6 3 15,128-12 4-15,150-5-5 16,125-6-8-16,138-6-4 16,201-10 1-16,181 0-1 15,186-20 8-15,110 0-8 16,59 20 2-16,-10 17-2 0,-77 46 0 16,-118 12-9-1,-169-1 7-15,-174-19-4 0,-164-9-23 16,-136-7-37-16,-188-9 33 15,-151 0 31-15,-136-13-3 16,-88-14 5-16,-56-3 1 16,-22 0 2-16,37 0 16 15,88 0 23-15,172 0 30 16,179 0-30-16,179 0-24 16,158 0-18-16,232 0 2 15,229-18-2-15,208-14 0 16,162-15 2-16,67 14-6 15,-15 8 4-15,-67 15-39 16,-140 10-4-16,-167 0 12 0,-187 0 24 16,-188-3-4-16,-167-22-39 15,-121-12 43-15,-154-3-13 16,-115-18 11-16,-86 9 9 16,-73-1 1-16,-32 9 6 15,-15 14 18-15,23 16-5 16,71 11 16-16,114 5 5 15,130 20-24-15,117 16-17 16,70 14-9-16,117 11 0 16,94 11 9-16,94-8 4 15,64-11 2-15,28-12-4 16,-17-4-1-16,-62-7-2 16,-72-7-5-16,-74-6-12 0,-59-14 15 15,-33-8 3 1,-17 0 0-16,5-3 0 0,12-21 6 15,11-4-6-15,1 9 0 16,-16 11 0-16,-20 8-3 16,-27 0 1-16,-29 21-3 15,-27 24-1-15,-99 18-2 16,-81 14 7-16,-65 5-2 16,-45-7-13-16,-14-12 4 15,32-13 6-15,51-18 6 16,102-11 0-16,88 2 2 15,67-4-4-15,128 1 2 16,96-12 0-16,94-8 0 0,57-5-4 16,26-26-62-16,-25 7-3 15,-49 5 54-15,-71 7 15 16,-72 4 2-16,-85 5 0 16,-68 1 15-16,-43 2-14 15,-114 0 6-15,-88 0-9 16,-94 21 0-16,-77 13 0 15,-52-1 0-15,-24-1 2 16,-10-1 4-16,28-11 7 16,68-5 7-16,110-3 25 15,121-8-11-15,135 8 6 16,143-1-24-16,172-11-8 16,168 0 6-16,125-5-8 15,54-25-2-15,-4 5-4 0,-68 5 0 16,-120 4 3-16,-139 10-3 15,-136 1-2-15,-113-1 0 16,-82 1 4-16,-45-1 5 16,-92 1-7-16,-93 2-3 15,-63 3 3-15,-53 0 0 16,-27 3-6-16,7 19 6 16,2 3 0-16,41 10 7 15,51 4 2-15,82-3-3 16,86 0-5-16,94 5-1 15,78-5-13-15,139-7 13 16,108-14 5-16,80-15-5 0,24 0 0 16,-31-6-8-16,-62-7-9 15,-84-2 15-15,-72 2-1 16,-65-1 3-16,-59 0 1 16,-34 3 2-16,-12 0-3 15,-73 8-1-15,-70 3-16 16,-76 0 8-16,-77 14 1 15,-58 19-1-15,-35 1-23 16,-10 1 15-16,29 1 14 16,55-1 3-16,104-2 0 15,102 1 2-15,109-4-2 16,127-5-8-16,121-12 8 16,98-13 4-16,59 0-4 0,21-28-3 15,-8-4 0-15,-38-4 0 16,-81 8 1-16,-85 6 2 15,-98 14 0-15,-76 3 1 16,-40 2 7-16,-34 3 12 16,-82 0-11-16,-64 3-8 15,-59 13 0-15,-38-2 3 16,-17-3-3-16,6-5 6 16,16-4 4-16,47 4-7 15,72 0 0-15,76-1 0 16,77 16-4-16,128 2-6 15,117-3 6-15,104-4 5 0,66-16-5 16,13 0-3 0,-37 0-46-16,-67-12 7 0,-102 8 30 15,-93 0 11-15,-79 4 2 16,-50-5 8-16,-32 2 24 16,-68-5-26-16,-50 5-7 15,-46 3 0-15,-29 0 0 16,-18 0 2-16,5 16 0 15,10 15 5-15,35-4 1 16,58-2-3-16,65 0 8 16,70 8-13-16,42 2 1 15,97-2 4-15,71-14 4 16,59-13-4-16,22-6-1 16,5-6-4-16,-21-24-7 15,-55-11-12-15,-52-3 15 0,-64 0 4 16,-62-6 0-1,-42-7 3-15,-18-12-2 0,-64-8-1 16,-37-8-1-16,-29-3 1 16,-13 3 0-16,-7-4 0 15,0 2 1-15,12-1 6 16,10 2 3-16,20 12-1 16,41 11 3-16,29 22 1 15,43 11-7-15,23 10 13 16,83 4-19-16,47-1-1 0,34 3 0 15,12 3-6 1,-12-2-8-16,-31-4 1 0,-42 3 4 16,-46-2 10-16,-39-1 0 15,-16-2 9-15,-40-6-9 16,-39-2-2-16,-35-1-6 16,-10 3 7-16,2-2 2 15,17-1 1-15,33 1 0 16,19 5 3-16,22 2 3 15,17 4 0-15,14-5-3 16,0-7 9-16,6-5-14 16,36-3-3-16,19-2 3 15,13 2-7-15,8 3 5 16,10 0-2-16,3-3 4 16,-1 0-1-16,-14 3-3 0,-31 9 2 15,-31 4-6 1,-18 4 4-16,-16 5-11 0,-39 1-9 15,-21-2 13-15,-18 12-1 16,-8 0 4-16,-2 0 7 16,-2 6-4-16,-13 21-20 15,-21 17-149-15,-8 2-130 16,2 2-386-16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3:20:04.112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21795 7109 862 0,'0'0'624'16,"0"0"-399"-16,0 0-101 16,0 0-48-16,0 0-24 15,138-154-14-15,-56 110-14 16,16-3-7-16,-6 3-12 16,-10 8-5-16,-29 11 0 15,-27 13 0-15,-13 5 0 16,-10 2 0-16,-3 5 0 0,0 0 0 15,0 0 0 1,0 0 0-16,0 29 0 0,-3 14 0 16,-10 14 0-16,-2 4 0 15,6 2 0-15,-1 0 0 16,5 7 0-16,2-11 0 16,0-1 0-16,3-9 0 15,0-7 0-15,0-12 0 16,0-5 0-16,0-14 0 15,0-3 0-15,0-2 0 16,0-6 0-16,-3 5 0 16,-9 0 0-16,-10 4 0 15,-2 2 0-15,-10-6 0 16,-3 3 0-16,10-2 0 16,12 0 0-16,12-6 0 0,3 0 0 15,0 0 0-15,0 0 0 16,18 0 0-16,18 0 0 15,16-8 0-15,19-9 0 16,8-8 0-16,7 0 0 16,-1 1 0-16,-5-1-29 15,-10 0-39-15,-9 8-11 16,-3-2-33-16,-8 8-66 16,-11 3-46-16,-2 3-24 15,-7-1-78-15</inkml:trace>
  <inkml:trace contextRef="#ctx0" brushRef="#br0" timeOffset="436">23237 7138 880 0,'0'0'296'15,"0"0"-93"-15,0 0 3 16,0 0-66-16,0 0-33 16,-12-153-40-16,-6 134-11 15,2 13-17-15,4 6-10 16,-2 0-5-16,-8 0-24 15,-3 3 0-15,-8 33 0 16,-1 10 0-16,0 10 0 16,7-1 0-16,9 2 0 15,12 4 0-15,6-6 0 16,0-11 0-16,40-3 0 0,18-16 0 16,11-20 0-16,8-5 0 15,-1 0 0-15,-2-18 0 16,-13-13 0-16,-16-5 0 15,-8-11 0-15,-15-5 0 16,-13-8 0-16,-9-18 0 16,0 1 0-16,-31 6 0 15,-18 8 0-15,-2 22 0 16,1 10 0-16,2 18 0 16,8 13 0-16,0 0 0 15,6 0 0-15,8 0 0 16,-3 19 0-16,5 0 0 0,3 1-44 15,2-4-52 1,1 3-54-16,2 3-116 0,-2 3-134 16</inkml:trace>
  <inkml:trace contextRef="#ctx0" brushRef="#br1" timeOffset="-60557">18657 7535 729 0,'0'0'152'0,"0"0"-67"16,0 0 17-16,0 0-19 16,0 0 1-16,-156-60-8 15,150 55-5-15,4 5-9 16,2-6-16-16,0 6-6 16,0 0 3-16,0-8-8 15,27-4-2-15,25 1-26 16,24-8-1-16,21 6-1 15,26-4-1-15,2-2 6 16,4-4 3-16,-20 2 9 16,-30 4-2-16,-32 4-1 0,-28 7 7 15,-19 6-1-15,0-11 9 16,-5-3 8-16,-30-13-24 16,-23-1-17-16,-10 3-2 15,-2 3 0-15,12 9-2 16,14 1 4-16,17 7-1 15,15 2 1-15,9 0-1 16,3 3-1-16,0 0-2 16,0 0 0-16,7 0-3 15,25 23-1-15,15 9 7 16,17 10 6-16,0-1-3 16,0 3 0-16,-6-6 1 15,-6 4-3-15,-21 0 3 0,-16 2-4 16,-15-2 1-16,-12 0-1 15,-43-6 0-15,-12-3-8 16,2-19-106-16,10-3-145 16,22-6-202-16</inkml:trace>
  <inkml:trace contextRef="#ctx0" brushRef="#br1" timeOffset="-60275">19863 7101 1008 0,'0'0'249'0,"0"0"-74"0,0 0-11 15,0 0-39-15,0 0-24 16,0 0-29-16,23-91-25 16,-23 91-18-16,0 0-17 15,0 0-8-15,0 5-4 16,0 34-3-16,0 16 3 15,0 11 7-15,0-8-5 16,3 7 0-16,-3-9-3 16,0-1 1-16,0 0-38 15,-10-17-56-15,-17-8-118 16,3-6-186-16,3-12-574 16</inkml:trace>
  <inkml:trace contextRef="#ctx0" brushRef="#br1" timeOffset="-59867">20259 7054 1125 0,'0'0'211'0,"0"0"-70"16,0 0 1-16,0 0-55 15,0 0-20-15,0 0-4 16,-53-74-24-16,53 74-16 15,0 0-9-15,0 0-10 16,0 0 0-16,0 0-4 0,0 0 0 16,0 5-1-1,0 20 3-15,6 8 0 0,15 2 2 16,10 8-3-16,3 1 4 16,2-2-1-16,1 6-1 15,-3 1 6-15,-3-13-7 16,-7 2 3-16,-3-2 1 15,-8-6-1-15,-10 1 1 16,-3-7-2-16,0-4 0 16,0-1 3-16,-21-3-1 15,-8-2-2-15,-8-8-4 16,-5-6-2-16,-3 0-34 16,-5-11-47-16,5-17-101 15,8-2-126-15,7-11-151 0</inkml:trace>
  <inkml:trace contextRef="#ctx0" brushRef="#br1" timeOffset="-59705">20328 7165 851 0,'0'0'238'0,"0"0"-66"16,0 0 18-16,184-106-79 16,-108 87-65-16,7 0-27 15,-13 8-15-15,-12 11-4 16,-24 0-31-16,-26 0-147 15,-8 0-127-15,-5 0-698 16</inkml:trace>
  <inkml:trace contextRef="#ctx0" brushRef="#br0" timeOffset="-575">21203 7323 1458 0,'0'0'228'0,"0"0"-141"0,0 0-16 16,0 0-22-1,0 0-6-15,0 0-4 0,0 0 3 16,18 74-12-16,-18-15-30 16,-15 4 0-16,-7 8 0 15,-6 9 0-15,-5 2 0 16,-3-5 0-16,-4-2 0 16,-3-7 0-16,4-13 0 15,-1-13 0-15,9-13 0 16,0-14 0-16,9-15-3 15,14 0-119-15,8-20-110 16,48-27-291-16</inkml:trace>
  <inkml:trace contextRef="#ctx0" brushRef="#br1" timeOffset="-63593">14627 6905 1413 0,'0'0'234'0,"0"0"-121"16,0 0-24-16,0 0-44 15</inkml:trace>
  <inkml:trace contextRef="#ctx0" brushRef="#br1" timeOffset="-62521">14313 6917 996 0,'0'0'159'16,"0"0"-14"-16,0 0 2 15,0 0-65-15,0 0-31 16,0 0-35-16,-19-42-8 16,19 61-8-16,14 31 4 15,17 24 2-15,-4 17 22 0,5 11 2 16,-8 8-5-16,-3 8-15 15,-3-8-5-15,-5-6-1 16,-2-18-2-16,2-23 1 16,-3-28-3-16,-7-23 0 15,0-7 2-15,0-5 0 16,-3 0 20-16,0-41 62 16,0-28-52-16,0-27-21 15,0-9-11-15,2-12 4 16,4 1-4-16,-6-12 2 15,0 5-2-15,0-6 0 16,4 7-7-16,2 18 0 0,7 19-4 16,-5 30 1-1,-2 25 8-15,1 22-4 0,-4 2-3 16,12 6-8-16,25 6-22 16,14 32 1-16,20 17 23 15,-3 11-2-15,-13-3 5 16,-16 4 1-16,-15-12 7 15,-20 0 0-15,-7 5-6 16,-22 0 10-16,-35 4-6 16,-14-8-50-16,-6-14-42 15,11-6-4-15,19-11-67 16,29-6-74-16,18-2-323 16</inkml:trace>
  <inkml:trace contextRef="#ctx0" brushRef="#br1" timeOffset="-61474">15064 7285 793 0,'0'0'153'16,"0"0"-27"-16,0 0 5 16,0 0-62-16,0 0-37 15,0 0-2-15,109-30 4 16,-62 43 0-16,-2 12 9 15,0 5-14-15,-5 0-11 16,-6-5-4-16,-15 0-8 16,-10-2 9-16,-9 1-13 0,0 6 5 15,-28-3 6-15,-6-4-13 16,4-15-6-16,12-8-16 16,9 0 21-16,9-6-1 15,0-19 2-15,0-7 0 16,17-4 0-16,17-8 0 15,9-5 0-15,1 7 5 16,-4 12-5-16,-8 11-2 16,-6 13 2-16,-9 6-1 15,1 0-5-15,8 0 0 16,-5 19 6-16,3 6 1 16,-3 3 0-16,1-3 2 15,-7-1-3-15,1 1 2 16,-2-6-1-16,-4 0 0 0,3-8-2 15,-5-3 2-15,2-2-1 16,1-6 4-16,2 0 7 16,8 0 5-16,1-6 1 15,2-13 9-15,0 0 2 16,-2 0-10-16,-5 8-11 16,-4-3-2-16,-3 9-4 15,-1-7 1-15,-4 12-2 16,2-5 0-16,-1 5-2 15,3 0-1-15,-2 0-3 16,4 0 4-16,2 0-5 0,-5 0 3 16,8 0 0-16,-3 11 0 15,2 14 0 1,-1 0-2-16,2 5 6 0,2-5-2 16,7 6 3-16,0-14-1 15,2-5 3-15,0-12-2 16,1 0 4-16,2-17 5 15,1-15 7-15,3-10 19 16,-4 4-2-16,-9-4-2 16,1 7-6-16,-7 2-6 15,-2 3-7-15,2-6-5 16,0-6-5-16,3-4 4 16,0-7-6-16,1-4 3 0,-1 4 2 15,-2 10-6 1,-8 4 12-16,-5 15 3 0,-3 7-6 15,0 9 14-15,0-1 1 16,0 1-5-16,-8 3-11 16,-14-12-5-16,1 10-3 15,3 0 0-15,2 2 0 16,8 2 2-16,3 3-1 16,3-3-1-16,2 3 0 15,0 0 0-15,0 0-4 16,0 28-8-16,0 24 6 15,0 20 2-15,0-1 4 16,0 3 0-16,0 1 3 0,12-1-2 16,10-8-2-16,9-17-7 15,4-5-16-15,9-21-12 16,4-10-21-16,-5-13-27 16,-6 0-37-16,-16 0-64 15,-18-25-26-15,-3 1-13 16,-9-7 2-16,-30 1-170 15</inkml:trace>
  <inkml:trace contextRef="#ctx0" brushRef="#br1" timeOffset="-61355">16478 7194 554 0,'0'0'262'0,"0"0"-125"16,0 0-76-16,0 0 5 16,0 0 7-16,0 0-22 15,209-44-38-15,-158 19-13 0,-27-4-345 16</inkml:trace>
  <inkml:trace contextRef="#ctx0" brushRef="#br1" timeOffset="-61199">15283 7048 1025 0,'0'0'36'0,"0"0"-36"15,0 0 0-15,212 30-108 16,-136-24-276-16</inkml:trace>
  <inkml:trace contextRef="#ctx0" brushRef="#br2" timeOffset="-92373">436 4010 912 0,'0'0'192'0,"0"0"-49"15,0 0-10-15,0 0-81 0,0 0-32 16,0 0-12-16,-61 57 12 16,47-7-5-16,1 2-6 15,13-3 0-15,0-8-4 16,0-7-3-16,21-12 1 16,3-9-2-16,4-9 0 15,5-4 6-15,11-20 7 16,20-43 11-16,12-31 21 15,9-27-15-15,-2-19-18 16,-22-6-6-16,-18-2-6 0,-26-1 7 16,-17 11 1-1,0 15 5-15,-29 22-8 0,-17 29-6 16,-3 22 5-16,-4 28-2 16,-10 22-3-16,-23 14 0 15,-24 61-4-15,-15 28 3 16,3 27 1-16,15 7 0 15,33-2-2-15,31-6 0 16,28-15 0-16,15-19 2 16,25-14-1-16,33-18-2 15,9-11 2-15,12-11-3 16,-2-5 3-16,-1-9-1 16,-2 3 2-16,-7 5-1 15,-9 7 3-15,-3 0-2 16,-9 13 0-16,-4 0-1 0,-11-3-1 15,-1-5 3 1,-7-9-1-16,-6-7 1 0,-2-12-1 16,-5-9 0-16,-1-7 0 15,-6-3-1-15,1 0-6 16,-1 0-50-16,8-3-37 16,20-34 3-16,20-16-11 15,12-16 31-15,6-5 13 16,-1-3-8-16,-17 6 31 15,-11 10 28-15,-22 14 7 16,-8 11 3-16,-10 15 53 16,0 4 11-16,0 6-5 0,0 9 6 15,0-2-16 1,0 4-9-16,0 0-21 0,0 0-9 16,0 0-6-16,0 0-1 15,0 31-5-15,0 7-1 16,0 13 10-16,6 0-6 15,2-4-2-15,5-3 0 16,0-11-2-16,1-11 5 16,2-13-4-16,-4-5 1 15,7-4 2-15,5 0 4 16,7-19 2-16,6-13 5 16,3-13 8-16,-8-4 18 15,-3 8-12-15,-11 11-11 16,-10 13-4-16,-5 17-8 15,-3 0-6-15,0 0 0 0,0 0-10 16,0 13-6 0,3 18 16-16,7 5 1 0,-4-7 1 15,4-1-2-15,1-8 0 16,7-4 1-16,6-7 2 16,5-6 0-16,8-3 0 15,2 0 2-15,1-20 0 16,0-8-1-16,-10-7 1 15,-5-7 3-15,-4-5 7 16,-12-4 8-16,-6 1 0 16,-3 3-6-16,0 10-5 15,-6 20-1-15,-10 5 1 0,11 12-1 16,-1 0-11-16,2 0-2 16,-5 29-8-16,4 25-1 15,0 9 11-15,5-6-2 16,0-12 1-16,10-10 0 15,14-13 2-15,5-8-2 16,-2-9-1-16,7-5 2 16,5 0 6-16,4 0-6 15,5-16 1-15,-1-9 3 16,-15-2-2-16,-3-3 1 16,-11-1 3-16,-6 4 1 15,-5 5 2-15,-4 8-6 16,-3 11 3-16,0 3 2 0,0 0-8 15,0 0-1 1,5 0-6-16,1 11-7 0,4 14 12 16,3 5 2-16,-5-5 0 15,-2-6 0-15,6-5 1 16,-3-3 0-16,7-6-1 16,2 1-2-16,3-6 2 15,3 0 0-15,8 0 1 16,2-6 4-16,-2-13-4 15,2-5 1-15,-3-1-1 16,-7 3-1-16,-5 6 1 16,-11 4-1-16,-8 10 1 15,0 2 3-15,0 0-4 16,0 0 0-16,5 0-8 0,0 0 0 16,7 14 3-16,3-1 3 15,4-2 1-15,5-8 0 16,10-3 1-16,8 0 0 15,14-19 2-15,2-17 1 16,-3-3 0-16,-10 4-3 16,-5-1 2-16,-9 5 1 15,-12 4 1-15,-14-1 5 16,-5 8 1-16,0-3 3 16,0 11 2-16,-15 7-12 15,-9 5-3-15,-8 0-1 16,3 28-4-16,2 23 0 15,4 10 5-15,15-7 0 0,8-6-1 16,0-12-1-16,12-6-2 16,18-8 0-16,13-7-3 15,9-11-1-15,6-4-13 16,0 0-25-16,-10 0-47 16,-16 0-57-16,-27 0-136 15,-5 6-169-15</inkml:trace>
  <inkml:trace contextRef="#ctx0" brushRef="#br2" timeOffset="-92079">742 5021 889 0,'0'0'170'15,"0"0"-46"-15,0 0 42 16,0 0-51-16,0 0-41 15,159-5-18-15,79-50 84 16,52-11-65-16,28 3-27 16,6 5-26-16,-30 10-8 15,-38 11 3-15,-57 4-5 16,-65 10-2-16,-46 10-6 16,-41 9-2-16,-28 4-2 15,-17 0-4-15,-2 0-8 16,0 0-19-16,0 0-38 0,0 0-57 15,0-4-152 1,24-12-262-16</inkml:trace>
  <inkml:trace contextRef="#ctx0" brushRef="#br2" timeOffset="-91514">3748 4022 1211 0,'0'0'168'0,"0"0"-18"16,0 0-36-16,0 0-92 15,0 0-14-15,0 0 1 16,119-4 4-16,-11 1 19 15,8-14 15-15,-7 4-20 16,-16-1-7-16,-27 4 5 16,-19 1 3-16,-20 4-2 15,-17 1-9-15,-10 4 0 16,0 0-9-16,0-2 14 16,-10-7-6-16,-30 1 3 15,-12-3-14-15,-6 3-5 0,12 3 1 16,16 2 4-1,15 3 8-15,8 0 1 0,4 0-4 16,3 0-10-16,0 0 0 16,0-3 0-16,0 3 0 15,25 0 0-15,21 0 0 16,18 9 0-16,9 7 0 16,-3-3 0-16,-8 2 0 15,-16-1 0-15,-17-4 0 16,-10 1 0-16,-9 3 0 15,-10 0 0-15,0 2 0 16,0 5 0-16,-24 2 0 0,-23-1 0 16,-4 0 0-1,1-11-23-15,10-3-71 0,11-2-76 16,3 5-171-16,2-3-300 16</inkml:trace>
  <inkml:trace contextRef="#ctx0" brushRef="#br2" timeOffset="-87701">6175 2973 730 0,'0'0'399'16,"-275"-85"-228"-16,135 60-17 15,-1 14-36-15,7 11-39 16,7 0-16-16,11 38-2 16,7 36-22-16,11 36-13 15,9 39-8-15,12 27 8 0,24 14-19 16,27 8 13-1,26-3-11-15,21-8-7 0,56-11 1 16,31-22 0-16,22-27 5 16,20-34-5-16,19-30-1 15,5-33 1-15,3-30 0 16,1 0 5-16,-1-49-1 16,-10-17 0-16,-5-15 0 15,-21-17 9-15,-10-14 1 16,-15-23 5-16,-5-19-6 15,-14-14-16-15,-23-8 0 16,-29 8 0-16,-36 11 0 16,-9 15 0-16,-77 15 0 15,-42 17 0-15,-45 17 0 0,-50 16 0 16,-21 16 0-16,-9 20 0 16,30 13 0-16,58 12 0 15,58 10 0-15,48 6 0 16,18 0 0-16,9 36-85 15,9 22-24-15,1 10-119 16,13 10-204-16</inkml:trace>
  <inkml:trace contextRef="#ctx0" brushRef="#br2" timeOffset="-86208">5426 3545 866 0,'0'0'190'0,"0"0"-21"15,0 0 20-15,0 0-55 16,0 0-27-16,0 0-38 15,3-36-15-15,-3 36-12 16,0 0-22-16,0 0-3 16,0 5-14-16,3 29-3 15,-3 10 0-15,0 16 0 0,0 9 2 16,0-1 4-16,0 12-6 16,-3 0 2-1,-12-7-2-15,2-8-1 0,10-21-64 16,3-20-78-16,3-12-113 15,41-12-83-15,10 0-508 16</inkml:trace>
  <inkml:trace contextRef="#ctx0" brushRef="#br2" timeOffset="-85733">5863 3685 1026 0,'0'0'166'16,"0"0"-16"-16,0 0-31 16,0 0-13-16,0 0-7 15,0 0-39-15,0-22-22 16,0 22-23-16,0 0 0 16,0 0-10-16,0 0-4 15,0 14-2-15,-13 5 1 16,-1 6 0-16,-1 2 0 15,5-5 0-15,4-3 0 16,6-5 0-16,0 0-3 16,0-3 2-16,8 2 0 0,29 2 1 15,10 1 2-15,7 0 4 16,4 3 0-16,-8 4 1 16,-8-4-1-16,-8 6-2 15,-10-1 0-15,-8 0-4 16,-10 5 5-16,-6-4-1 15,0-3 2-15,0 2 4 16,-27 4 0-16,-20-9 0 16,-14 0-6-16,0-8 0 15,0-8-1-15,9-3-3 16,16 0-7-16,8-8-46 16,16-19-61-16,5-7-83 15,7-10-86-15,0-8-76 16,0-7-394-16</inkml:trace>
  <inkml:trace contextRef="#ctx0" brushRef="#br2" timeOffset="-85684">5863 3685 95 0</inkml:trace>
  <inkml:trace contextRef="#ctx0" brushRef="#br2" timeOffset="-85570">5863 3685 95 0,'-37'-37'759'0,"37"17"-544"0,6-3-58 0,9 7-30 0,14-4-4 16,6 4-19-16,21-6-46 15,17-6-29-15,12 7-19 16,5-4-8-16,-11 11-2 15,-18 14-27-15,-19 0-119 16,-17 22-96-16,-18 16-167 0</inkml:trace>
  <inkml:trace contextRef="#ctx0" brushRef="#br2" timeOffset="-83890">5224 2032 901 0,'0'0'221'0,"0"0"-76"0,0 0 7 16,0 0-75-16,0 0-19 15,0 0 31-15,-48-55-46 16,48 55-29-16,0 0-12 15,0 0-2-15,27 7-8 16,12 22 1-16,16 13 5 16,1-4 2-16,-11 4 0 15,-8-7 3-15,-13-1-3 16,-11-8-2-16,-10-4 1 16,-3-5 1-16,0-6-2 0,0-3 1 15,-16-6-9 1,-2-2-9-16,-4 0-1 0,11 0 12 15,-2-2 8-15,10-17-5 16,3-9 5-16,0-5-9 16,0-8 3-16,22-8 5 15,2-1-2-15,7 6 2 16,-4 8-1-16,-9 17 2 16,-5 8 2-16,-7 11-2 15,-3 0 0-15,4 0-4 16,1 26-10-16,8 11 12 15,-5 4 2-15,-1-5 0 16,-1 1-2-16,1-13 3 0,5-2-1 16,4-6 0-1,5-5 2-15,0-5 0 0,3-6 5 16,4 0 5-16,0 0 12 16,-1-10 4-16,-2-17 10 15,-11 0-9-15,-7-3-4 16,-10-3 10-16,0-3-10 15,0 4-14-15,-31 5-6 16,-5 10-5-16,-3 6-3 16,-2 11-5-16,11 0-40 15,6 0-35-15,11 8-84 16,7 12-54-16,6 1-31 16,0-4-108-16</inkml:trace>
  <inkml:trace contextRef="#ctx0" brushRef="#br2" timeOffset="-83539">5850 1988 712 0,'0'0'167'0,"0"0"0"16,0 0-53-16,0 0-8 15,0 0 0-15,0 0-26 16,10-24-23-16,-10 24-6 16,0 0-25-16,0 0-26 15,0 5-5-15,0 20-9 16,3 8 14-16,6 2 0 15,9-2 0-15,8-3 1 16,6-7 0-16,15-10 6 16,7-7 2-16,11-6 7 0,-1 0 10 15,-3-22 15 1,-16-3 6-16,-14 0-15 0,-15 0 7 16,-16-2-3-16,0-5-8 15,-10-4-2-15,-33-3-23 16,-5 6-2-16,-4 8-2 15,4 12-2-15,11 7-16 16,11 3-40-16,15 3-48 16,4 0-54-16,7 0-80 15,0 0-6-15,15 0-51 16</inkml:trace>
  <inkml:trace contextRef="#ctx0" brushRef="#br2" timeOffset="-83297">6284 1675 704 0,'0'0'195'15,"0"0"-23"-15,0 0-52 0,0 0 14 16,0 0 1-16,0 0-17 16,4-124-38-16,-4 124-41 15,0 0-14-15,0 0-18 16,6 14-7-16,2 24-2 16,8 17 2-16,5 6 9 15,-2-6-9-15,2 1 3 16,0 0-2-16,-2-3 0 15,-1-9-1-15,1-8 0 16,-4-9-59-16,4-13-72 16,-4-6-41-16,-3-6-78 15,-12-2-110-15</inkml:trace>
  <inkml:trace contextRef="#ctx0" brushRef="#br2" timeOffset="-83132">6342 1901 715 0,'0'0'200'15,"0"0"-21"-15,0 0-81 16,0 0-26-16,0 0-58 16,172-64 17-16,-80 45-6 15,-4 4-24-15,-15 11-1 16,-33 4-62-16,-30 2-123 16,-14 37-83-16</inkml:trace>
  <inkml:trace contextRef="#ctx0" brushRef="#br2" timeOffset="-82924">5419 2550 822 0,'0'0'239'16,"0"0"-158"-16,0 0-3 16,190-12 14-16,-39-29 5 15,31-14-13-15,20-6-48 16,-18 6-29-16,-47 17-7 15,-51 22-9-15,-55 13-58 16,-31 3-46-16,0 3-74 16,-53 27-5-16,-39 14-776 0</inkml:trace>
  <inkml:trace contextRef="#ctx0" brushRef="#br2" timeOffset="-82787">5802 2585 610 0,'0'0'236'0,"0"0"-107"16,0 0-20-16,162-11 7 15,-19-28-34-15,28-10-53 16,7-1-24-16,-25 12-5 16,-34 13-39-16,-37 12-266 15,-32 7-525-15</inkml:trace>
  <inkml:trace contextRef="#ctx0" brushRef="#br1" timeOffset="-79621">5023 6036 489 0,'0'0'614'16,"0"0"-434"-16,0 0 13 15,0 0-61-15,0 0-58 16,0 0-20-16,0 0 20 16,-3-13-25-16,3 6-21 15,5 3 1-15,8-16 1 16,0-4-8-16,1-7-4 16,2-4-5-16,-4 4 3 15,-6 12-4-15,0 0-6 16,-6 13 8-16,0 2-14 15,0 4 0-15,0 0 0 16,0 0 0-16,0 0 0 16,0 0 0-16,0 12 0 0,0 24-15 15,0 19 15 1,0 11 2-16,0 2 0 0,0 1-1 16,0 3 0-1,0-11-1-15,4-6 1 0,2-6-2 16,-4-21 1-16,1-5 0 15,-3-19 1-15,0-4 1 16,0 0-2-16,0 0 6 16,0 0-6-16,-18 0 0 15,-19 3 0-15,-8-3 0 16,5 0 0-16,9 0 0 16,17 0 0-16,9 0 0 0,5 0 0 15,0 0 0 1,0 0 0-16,5 0-5 0,27 0 1 15,26-3-8-15,19-16 12 16,15-3 0-16,6-3 1 16,-10-8-2-16,-12 6-9 15,-23 2-28-15,-29 0-30 16,-11-2-27-16,-11-3-73 16,1-4-112-16,3 2-50 15,1-7-169-15</inkml:trace>
  <inkml:trace contextRef="#ctx0" brushRef="#br1" timeOffset="-79150">5401 5511 929 0,'0'0'154'16,"0"0"-12"-16,-217-174 0 16,145 132-32-16,-5 8-12 15,4 9-10-15,2 17-24 16,7 2 7-16,3 6-26 15,0 22-19-15,-3 42-13 16,-4 29-5-16,4 28-3 16,12 19 5-16,9 14-7 15,16 11 11-15,15 0-12 16,12 3 4-16,24-6-4 0,44-13 0 16,30-26 1-1,24-21-2-15,12-27 0 0,7-32 0 16,-1-20 3-16,4-23-2 15,0 0 4-15,-1-36 2 16,-6-19 13-16,-15-17 0 16,-14-16-4-16,-16-16 11 15,-28-29-28-15,-22-15 0 16,-33-11 0-16,-9 6 0 16,-64 12 0-16,-39 17 0 15,-38 22 0-15,-22 33 0 16,-14 20 0-16,10 27 0 15,24 19 0-15,32 3 0 16,37 3 0-16,26 32 0 16,17 15 0-16,13 15-56 0,15 16-27 15,3-1-60-15,21 5-99 16,31-1-146-16</inkml:trace>
  <inkml:trace contextRef="#ctx0" brushRef="#br1" timeOffset="-78856">4555 7609 1203 0,'0'0'214'15,"0"0"-87"-15,174-97-25 16,0 35-43-16,49-18-17 16,25 3-1-16,0 3-21 15,-23 20-17-15,-45 10-2 16,-56 21 2-16,-63 15-3 16,-43 8-58-16,-18 0-71 15,-34 24-91-15,-51 37-49 16,-41 13-87-16</inkml:trace>
  <inkml:trace contextRef="#ctx0" brushRef="#br1" timeOffset="-78688">5014 7719 583 0,'0'0'470'0,"0"0"-301"16,0 0-65-16,0 0 9 16,259-110 1-16,-106 44-48 15,22 3-28-15,-5 2-27 16,-17 12-11-16,-37 19-22 15,-34 5-135-15,-23 8-59 16,-23 4-82-16,-14 2-479 16</inkml:trace>
  <inkml:trace contextRef="#ctx0" brushRef="#br1" timeOffset="-77680">2389 6348 723 0,'0'0'160'0,"0"0"4"16,0 0-27-16,0 0-25 16,0 0-13-16,0 0-19 15,0-130 4-15,0 94-21 16,0-5-8-16,-3-3-8 15,-15 7 2-15,-4 0-11 16,-6 12-18-16,7 8 0 16,-1 6-10-16,11 11-2 15,1 0-3-15,-8 0-5 16,-9 6-4-16,-4 24 0 16,-6 11 0-16,16-3 2 15,9 6-2-15,5-2-7 0,7 0-3 16,0 1-3-1,7-7 0-15,17 3-7 0,6-1 1 16,4-8 15-16,9-2-18 16,-1-6 4-16,2 0 13 15,-7 3 1-15,-10-11 6 16,-12 3 0-16,-9 7-8 16,-6-5-11-16,-3 11-3 15,-31 6-1-15,-14-1-9 16,-10-4 2-16,0-4 32 15,8-16-88-15,8-4 8 16,18-7-51-16,17 0-26 16,7-18-97-16,0-7-391 0</inkml:trace>
  <inkml:trace contextRef="#ctx0" brushRef="#br1" timeOffset="-77446">2548 6281 592 0,'0'0'188'15,"0"0"-31"-15,0 0-28 16,0 0-45-16,0 0-18 16,0 0-11-16,55-25-4 15,-49 50-11-15,4 11-1 16,-5 13-4-16,-2 9 18 16,-3 0-40-16,0-3-4 0,0-6-1 15,0-10-8 1,0-15-24-16,0-7-104 0,0-12-97 15,0-5-49-15,0 0-565 16</inkml:trace>
  <inkml:trace contextRef="#ctx0" brushRef="#br1" timeOffset="-77131">2648 6012 449 0,'0'0'381'0,"0"0"-229"16,0 0-11-16,0 0-81 16,0 0-35-16,0 0-18 15,-48 24 17-15,35 0-11 0,10-4-5 16,3-3 3 0,0-17 0-16,0 0-2 0,0 0 0 15,0 0 18-15,3 0 3 16,10 0 21-16,-2-17 54 15,-1-3-17-15,-10 3-41 16,0-3-24-16,0 3-13 16,-2 6-5-16,-24 5-5 15,-1 6-11-15,-7 0-74 16,4 34-66-16,9 10-15 16,17-3-45-16,4 9-124 15</inkml:trace>
  <inkml:trace contextRef="#ctx0" brushRef="#br1" timeOffset="-76592">2820 6344 783 0,'0'0'160'16,"0"0"-21"-16,0 0-46 15,0 0-21-15,0 0-8 16,0 0-27-16,66-55-22 15,-40 55-7-15,4 0 4 16,4 0 0-16,-7 0-6 16,1 0-4-16,-10 0-1 0,-6 0 2 15,-2 17-3 1,-7 13 5-16,-3 8 1 0,0 9-1 16,-25 14 2-16,-6-4-3 15,4 4-3-15,5-20 2 16,10-16-3-16,9-11 0 15,3-9-1-15,0-5-1 16,12 0 2-16,32-5 2 16,22-34 8-16,19-10-7 15,8-17-1-15,-1-3 0 16,-16 2 17-16,-18 2 22 16,-18 16 17-16,-23 5-8 0,-10 13-11 15,-7 10-1 1,0 12-16-16,0 9 10 0,-21 0-16 15,-13 11-16-15,-6 33-3 16,-2 6 1-16,10 5 0 16,14 0 0-16,9-17 1 15,9-3 1-15,0-4 0 16,9-9-2-16,22-3 1 16,3 1-1-16,9-7-11 15,2-2-29-15,0-3-58 16,11-2-91-16,5-6-56 15,0 0-149-15</inkml:trace>
  <inkml:trace contextRef="#ctx0" brushRef="#br1" timeOffset="-76159">3917 6402 670 0,'0'0'170'0,"0"0"-80"16,0 0 7-16,0 0-8 16,0 0-20-16,0 0 8 15,140-29-10-15,-103 11-5 16,-7 2-16-16,-9 2-9 16,-8 3-11-16,-10 8 13 15,-3-2-2-15,0-1-5 0,0 1-4 16,-12-1-16-16,-22 4-12 15,-5 2-3-15,-7 0 0 16,9 0 1-16,9 0 0 16,17 0 2-16,6 0 0 15,5 0-4-15,0 0 3 16,0 0-4-16,8 0-1 16,16 0-5-16,7 0 11 15,4 0 2-15,-1 0-2 16,0 5 0-16,-10 17 2 15,-2 3-2-15,-7 9-2 16,-12 3-2-16,-3 2-1 16,0 2-42-16,-11-4-69 0,-18 0-52 15,3-9-102 1,0-6-538-16</inkml:trace>
  <inkml:trace contextRef="#ctx0" brushRef="#br1" timeOffset="-58436">8097 2956 622 0,'0'0'251'0,"0"0"-50"16,0 0-43-16,6-140-12 15,-4 110-13-15,1 7-24 16,2 13-25-16,-5 4-17 16,0 6-19-16,0 0-10 0,0 0-12 15,0 0-12-15,0 0-6 16,0 0-8-16,0 52-2 15,-16 39-8-15,-27 36 10 16,-18 46 26-16,-9 17-13 16,-1 13 17-16,-2 20-4 15,0 3-15-15,-4 4-2 16,4 2-2-16,-1-7 0 16,7-22-1-16,12-26 1 15,10-32 5-15,11-26-12 16,12-34 0-16,11-17 0 15,1-29 0-15,10-17 0 16,0-16 0-16,0-6 0 0,0 0 0 16,0 0 0-16,0 0 0 15,0 0 0-15,0-6 0 16,0-13 0-16,0 5 0 16,0-8 0-16,0 5 0 15,0-2 0-15,0-2 0 16,0-2-16-16,0-1-44 15,24-13-22-15,10-1-39 16,14-9-99-16,5-2-66 16,-4 0-181-16</inkml:trace>
  <inkml:trace contextRef="#ctx0" brushRef="#br2" timeOffset="-55242">8329 4057 0 0,'0'0'281'0,"0"0"-228"16,0 0 22-16,0 0 1 16,0 0 52-16,0 0-40 15,49 19-50-15,-49-19-13 16,0 0 3-16,0 0-11 16,0 0-17-16,0 0-4 15,0 0-380-15</inkml:trace>
  <inkml:trace contextRef="#ctx0" brushRef="#br2" timeOffset="-54926">8329 4057 879 0,'30'-163'269'16,"-30"161"-63"-16,0-2-15 15,0 1-57-15,0 3-51 16,3 0-16-16,1 0-21 16,-1 0-15-16,0 0-13 15,-3 0-11-15,0 0-3 16,3 25-4-16,-3 19-3 16,0 17 3-16,3 5 1 0,2 5 0 15,0 7-1 1,0-7 1-16,-2-5-3 0,0-6-12 15,0-13-40-15,1-8-68 16,2-15-53-16,5-7-87 16,2-17-64-16,5 0-191 15</inkml:trace>
  <inkml:trace contextRef="#ctx0" brushRef="#br2" timeOffset="-54555">8592 4307 384 0,'0'0'278'0,"0"0"-93"15,0 0-15-15,0 0-30 0,0 0-27 16,0 0 22 0,5-105-28-16,-5 105-20 0,0 0-31 15,0 0-35-15,0 0-16 16,0 0-5-16,3 3-12 16,7 16-4-16,6 6 13 15,2-1 3-15,6-4 3 16,3-6-2-16,10-11 5 15,0-3 5-15,0 0-3 16,-8-12 3-16,-3-15 13 16,-8-1 33-16,-9-2-4 15,-9-6-7-15,0 1-11 16,0 1-10-16,-27 2-17 16,-7 7-4-16,-6 11-4 15,-5 6-4-15,-2 8 2 0,2 0-6 16,5 0 3-16,6 30-38 15,13 11-72-15,18 9-65 16,3 5-109-16,48-6-133 16</inkml:trace>
  <inkml:trace contextRef="#ctx0" brushRef="#br2" timeOffset="-52594">8494 3787 896 0,'0'0'126'0,"0"0"14"15,0 0-49-15,0 0 10 16,-106-151-23-16,74 137-14 16,-2 8-18-16,-8 6-26 15,-6 0-15-15,-10 20-1 16,-11 29-4-16,0 20 0 15,-8 16 1-15,4 12-1 16,15 7 0-16,15 6 0 16,22-1 0-16,21-1 0 15,8-1-3-15,48-8 2 16,23-8 1-16,29-11-2 16,14-25 2-16,15-25 4 0,12-22-3 15,4-8 6 1,0-25 1-16,-10-26 19 0,-17-10 32 15,-25-11-5-15,-27-2-5 16,-29-17 3-16,-21-8-7 16,-24-13-15-16,-3-9-19 15,-58 5-5-15,-24 4-5 16,-22 26-1-16,-7 26-1 16,2 24-2-16,15 28-16 15,17 8-14-15,28 4-51 16,21 30-78-16,28 4-102 15,6-4-130-15</inkml:trace>
  <inkml:trace contextRef="#ctx0" brushRef="#br2" timeOffset="-53725">10612 3958 528 0,'0'0'486'0,"0"0"-332"16,0 0-45-16,0 0-73 16,0 0 4-16,0 0 9 15,201-110-5-15,-149 110-11 16,-6 20-21-16,-10 9 2 16,-4 6 0-16,-18 1-9 15,-7 11 0-15,-7-5 0 16,-3 9-4-16,-31 2 5 15,-8-7-6-15,2-10 4 0,14-17-2 16,15-10-1 0,11-9-2-16,0 0-1 0,0 0-3 15,6 0-4-15,31-6-4 16,15-17 13-16,12-12 6 16,0-3-2-16,-6 0-1 15,-9 5-3-15,-13 11 0 16,-18 11 5-16,-8 8-5 15,-10 3 6-15,0 0-2 16,0 0-4-16,0 0-2 16,0 14-10-16,0 10 7 15,0 9 5-15,0 1 0 16,6-7 2-16,18-3 4 16,10-4-4-16,11-12 3 15,8-8 0-15,10 0-1 0,8-11 14 16,6-25 31-16,-13 0 3 15,-12-2-13-15,-22 2 8 16,-20 0 6-16,-10-2-15 16,0 0-6-16,-31-3-12 15,-18 10-19-15,-3 6-1 16,-1 13 0-16,2 12-11 16,9 0-15-16,8 0-52 15,7 9-50-15,9 19-113 16,2-1-99-16,6-5-657 15</inkml:trace>
  <inkml:trace contextRef="#ctx0" brushRef="#br2" timeOffset="-53276">11592 3358 933 0,'0'0'161'0,"0"0"-39"15,-219-198-19-15,127 143-33 16,-6 16-8-16,-3 12-33 16,-12 18 4-16,-12 9-18 15,-20 31-3-15,2 35-1 16,6 33-9-16,18 30 3 16,31 17-5-16,25 16 0 0,34 6 2 15,26 6-2 1,3 7 0-16,24-3 3 0,34-10-2 15,30-25 0-15,28-36-1 16,29-33 1-16,22-35 6 16,20-31-6-16,9-8 8 15,-8-36 34-15,-16-21 16 16,-29-7-17-16,-24-7 12 16,-17-3-8-16,-23-11-6 15,-20-12-17-15,-20-21 7 16,-25-20-16-16,-14-10-9 15,-14-11 3-15,-44 2-8 16,-21 16-2-16,-13 23 2 16,-12 39-22-16,-12 31-20 0,-16 34-72 15,0 14-43-15,2 23-86 16,7 35-141-16</inkml:trace>
  <inkml:trace contextRef="#ctx0" brushRef="#br0" timeOffset="-49960">13866 2664 1035 0,'0'0'134'0,"0"0"-3"15,0 0 28-15,0 0-26 16,0 0-26-16,0 0-3 15,0 0-39-15,-34-85-10 16,34 85-15-16,-3 0-15 16,-3 6-6-16,-22 49-14 15,-17 33-4-15,-16 38 21 16,-16 31-10-16,1 22-12 16,-4 33 0-16,-9 27 0 15,-2 17 0-15,-9 8 0 0,-2-17 0 16,4-15 0-16,10-32 0 15,17-40 0-15,26-37 0 16,18-29 0-16,11-34 0 16,11-29 0-16,0-23 0 15,5-8 0-15,0 0 0 16,0 0 0-16,-5-8 0 16,-8-28 0-16,-8-6 0 15,-3 4-3-15,-11 2-79 16,-4 11-50-16,-1 12-123 15,-5-1-108-15,-1 10-375 16</inkml:trace>
  <inkml:trace contextRef="#ctx0" brushRef="#br0" timeOffset="-46810">9765 5974 1079 0,'0'0'142'0,"0"0"13"16,0 0-1-16,0 0-54 16,0 0-25-16,0 0-22 15,-68-152-12-15,81 127-25 16,24 0 1-16,5-2-12 0,4 13 3 16,6 6-3-1,-2 8 1-15,-5 0-4 0,-5 0 1 16,-10 22-2-16,-5 5 3 15,-11 12-4-15,-9 8 0 16,-5 10 5-16,0 9-3 16,-37 3 0-16,-13 3 5 15,-11-6-5-15,0-11-1 16,6-11 2-16,4-20-2 16,11-16 1-16,3-5 0 15,12-3 2-15,4 0 0 16,6-3-1-16,8-10 1 15,2-12-1-15,5 3-1 16,0 0-2-16,0 0 0 0,8 8-1 16,15-2 1-16,4 13-5 15,3 3 2-15,13 0 1 16,0 14 1-16,8 11 1 16,1-1 0-16,1 1 0 15,5 0 0-15,0-6 0 16,0-2-3-16,3-12-8 15,-5-5-32-15,-3 0-35 16,-3-5-77-16,-13-15-138 16,-7-10-127-16</inkml:trace>
  <inkml:trace contextRef="#ctx0" brushRef="#br0" timeOffset="-46292">10352 5258 927 0,'0'0'129'0,"-177"-107"19"16,72 79 1-16,-4 12-43 15,-4 16-16-15,-1 0-2 16,5 22-20-16,4 22-8 16,7 11-10-16,5 17-19 15,13 21-11-15,9 23-9 16,19 26-3-16,12 23 0 15,13 11-2-15,15 3 3 16,12-8-4-16,0-12-3 16,52-22-1-16,22-21-1 0,17-25 4 15,19-31-2-15,18-29 1 16,13-23 0-16,11-8 1 16,14-33 6-16,1-28 20 15,-1-16-6-15,-13-5-5 16,-25-3 0-16,-25-20-6 15,-14-10-13-15,-22-15 0 16,-17-21 0-16,-23-20 0 16,-25-13 0-16,-2 5 0 15,-26 26 0-15,-51 35 0 16,-29 38 0-16,-42 25 0 0,-32 30 0 16,-15 25 0-1,-7 8 0-15,15 30 0 0,41 12 0 16,41 5 0-1,44 11 0-15,37 14 0 0,19 24-29 16,5 24-66-16,0 11-17 16,8 21-113-16,16 1-162 15,-1 10-223-15</inkml:trace>
  <inkml:trace contextRef="#ctx0" brushRef="#br0" timeOffset="-46025">9038 7758 1105 0,'0'0'218'0,"0"0"-10"16,0 0-12-16,0 0-120 16,167-124-42-16,23 33 33 15,48-13-17-15,16 5-19 16,-13 8-19-16,-45 22-3 15,-37 14-4-15,-36 14 1 16,-35 11-2-16,-30 11-2 16,-27 7-2-16,-22 12-25 15,-9 0-51-15,-27 0-72 16,-44 36-153-16,-36 26-186 16</inkml:trace>
  <inkml:trace contextRef="#ctx0" brushRef="#br0" timeOffset="-45791">9062 7959 740 0,'0'0'402'0,"0"0"-201"16,0 0 26-16,0 0-115 15,0 0-50-15,0 0 50 16,248-61-13-16,-25-37-35 16,55-18-36-16,36-5-28 15,11 10 0-15,-29 24 0 16,-42 20 0-16,-77 24 0 15,-73 21 0-15,-62 13 0 0,-39 9 0 16,-3 0 0 0,-18 0-82-16,-25 14-97 0,-12 11-247 15,-2 10-237-15</inkml:trace>
  <inkml:trace contextRef="#ctx0" brushRef="#br0" timeOffset="2786">15014 3952 1117 0,'0'0'183'16,"0"0"-45"-16,0 0-2 15,0 0-27-15,0 0-33 16,31-155-15-16,-31 128-21 16,-12 5-1-16,-21 1-12 15,-7 4-1-15,-9 6-18 16,-7 8-6-16,1 3 5 16,4 0-7-16,11 17 2 15,1 12-2-15,8 11-2 16,9 3 2-16,10 9 0 15,12 1-3-15,7 2 1 16,41 2-2-16,13 4 0 0,7-3 4 16,-2-6-4-16,-7-6 1 15,-13-9 0-15,-16-10 3 16,-17-8-1-16,-13-5 1 16,0 2 0-16,-13 3-1 15,-35 4 2-15,-17-1 0 16,-8-8 0-16,2-9-1 15,16-5-1-15,18 0 0 16,19-8 2-16,15-20 2 16,3-12-3-16,26-18 0 15,37-17-2-15,22-8 1 16,10 7-3-16,-7 15 2 16,-25 28 2-16,-31 25-2 0,-19 8-19 15,-7 0-27-15,4 13-49 16,-2 21-58-16,5 10-77 15,-5 8-173-15</inkml:trace>
  <inkml:trace contextRef="#ctx0" brushRef="#br0" timeOffset="3068">15669 4439 485 0,'0'0'761'0,"0"0"-622"0,0 0 21 16,0 0-47 0,0 0-60-16,0 0-9 0,-7 27-16 15,-23 36 8-15,-12 17 0 16,-2 5-9-16,1 1 0 16,-2-1-17-16,2-3-3 15,4-10-3-15,5-11-3 16,7-18 0-16,8-18-1 15,-2-8-21-15,3-9-54 16,2-3-100-16,3-5-184 16,10 0-193-16</inkml:trace>
  <inkml:trace contextRef="#ctx0" brushRef="#br0" timeOffset="3355">16491 3823 1341 0,'0'0'148'0,"0"0"-5"16,0 0-15-16,0 0-58 16,0 0-26-16,0 0-15 15,0 62-19-15,0 14 15 16,-10 22 5-16,-3 4-14 15,5 2-1-15,-5 1-5 16,-1-1-1-16,-4-7-9 0,-1-4 0 16,1-19 0-16,2-13-9 15,8-25-49 1,3-17-47-16,5-19-145 0,5-17-189 16</inkml:trace>
  <inkml:trace contextRef="#ctx0" brushRef="#br0" timeOffset="3702">16936 3938 1057 0,'0'0'145'16,"0"0"-29"-16,0 0-5 0,0 0-3 15,0 0-30-15,187-28-16 16,-141 48-21-16,-1 11-18 15,-4 6-7-15,-8 10-8 16,-18 8 2-16,-15 14 4 16,-8 11-2-16,-50 11-2 15,-19-4-1-15,-2-7-8 16,14-23 4-16,32-12-4 16,26-21-1-16,7-12 3 15,25-4-3-15,29-8 3 16,30 0 14-16,25-11 3 15,10-22-13-15,0-8-7 0,-24 5-27 16,-37 9-53 0,-27-1-58-16,-22 3-110 0,-9-2-186 15</inkml:trace>
  <inkml:trace contextRef="#ctx0" brushRef="#br0" timeOffset="6891">18541 4516 854 0,'0'0'257'0,"0"0"-67"0,0 0-28 15,0 0-19-15,0 0-49 16,0 0-16-16,0 0-12 16,24-17-17-16,-17 17-7 15,-4 0-17-15,-3 0-6 16,0 25-6-16,-40 32-9 15,-21 26 11-15,-15 22-4 16,-4-4-4-16,7 1-5 16,6-6 4-16,12-21-6 15,15-20 0-15,12-20-24 16,13-10-25-16,8-17-17 0,4-8-26 16,3 0-59-16,0 0-121 15,10-19-56-15,30-11-116 16</inkml:trace>
  <inkml:trace contextRef="#ctx0" brushRef="#br0" timeOffset="7227">19085 3996 1102 0,'0'0'177'0,"0"0"-8"16,0 0 0-16,0 0-61 0,0 0-9 16,0 0-45-16,0-96-23 15,0 96-27-15,0 43-3 16,0 29 4-16,0 21 14 16,0 14 10-16,0-1-23 15,0-2 2-15,0-8 0 16,-10-8-7-16,-1-25 1 15,1-19-4-15,1-16-1 16,2-15-49-16,4-9-19 16,3-4-33-16,0 0 12 15,10-35-91-15,33-10-71 16,15-8-30-16,6 1-247 0</inkml:trace>
  <inkml:trace contextRef="#ctx0" brushRef="#br0" timeOffset="7565">19302 4207 765 0,'0'0'199'16,"0"0"-32"-16,0 0-21 15,0 0-45-15,0 0-46 16,0 0-11-16,180-87 28 16,-88 73-8-16,-1 0-15 15,-15 3-6-15,-18 3-8 16,-24 2-10-16,-15 6-6 15,-16 0-9-15,-3 0 1 0,0 0 2 16,3 22-9 0,-3 39 4-16,0 19 28 0,0 13-14 15,-19 9-2 1,-11-3-7-16,-1-6 2 0,4-10-9 16,9-14-2-16,5-14-3 15,5-17-1-15,1-10-11 16,1-15-40-16,3-7-57 15,3-4-40-15,0-2-21 16,9 0-50-16,25 0-42 16,8 0-244-16</inkml:trace>
  <inkml:trace contextRef="#ctx0" brushRef="#br0" timeOffset="7788">20185 4744 1007 0,'0'0'147'15,"0"0"-39"-15,0 0 33 16,0 0-32-16,0 0-19 16,0 0-34-16,21 11-35 15,-21 33 37-15,-12 13-13 16,-15 8-26-16,-5 3-12 16,-4 3-2-16,-4-8-5 15,0-13-38-15,5-9-60 16,1-14-102-16,5-7-89 15,12-15-234-15</inkml:trace>
  <inkml:trace contextRef="#ctx0" brushRef="#br0" timeOffset="8533">21037 4232 964 0,'0'0'143'0,"0"0"-40"16,0 0 35-16,0 0-14 15,0 0-25-15,0 0-32 16,98-19-22-16,-88 19-31 0,1 17 3 16,-4 2 8-16,-4 16-6 15,-3 2-11-15,0 12 13 16,-3 8 1-16,-25 4-8 15,-2-2-6-15,2-5-1 16,3-8-6-16,10-4-1 16,6-20 1-16,7-7-1 15,2-5 3-15,0-8-3 16,0 4 1-16,5-6 0 16,32 0-1-16,18 0 10 15,15-25-4-15,4-10-4 16,2-9-1-16,1-15 5 15,2-4-1-15,-10 0 2 0,-6 4 2 16,-23 15-2-16,-19 15 3 16,-16 4 15-16,-5 11 1 15,0 1-11-15,-2 4 3 16,-11 9-13-16,2 0 1 16,1 0-6-16,-6 0-4 15,2 9 1-15,-5 13 2 16,4 6 1-16,5-1-2 15,4 1 3-15,6 2-1 16,0-3 0-16,0 3 1 16,16 1-1-16,23 1 2 15,13 4 1-15,10 0-2 16,5-1 6-16,-9-4-4 16,-13-4 0-16,-11-2-3 0,-10-3 7 15,-8 3-4-15,-11-3-2 16,-5 0 3-16,0 3-3 15,-8-1 2-15,-32-1-1 16,-9-4 0-16,-5-2 2 16,-9-10-4-16,2-1-7 15,8-6-5-15,6 0-19 16,10 0-18-16,16-6-7 16,9-13-52-16,12-5-43 15,0-20-52-15,43-6-73 16,8-9 78-16,1 0-45 15,-12-7-120-15</inkml:trace>
  <inkml:trace contextRef="#ctx0" brushRef="#br0" timeOffset="8668">21801 4431 327 0,'0'0'294'16,"0"0"-59"-16,0 0-43 15,0 0-27-15,0 0 12 16,82-141-58-16,-51 124-14 16,25 1-54-16,29-11-39 15,34-9-12-15,18 3 0 16,-8 8-5-16,-31 14-100 15,-47 11-185-15,-41 0-198 16</inkml:trace>
  <inkml:trace contextRef="#ctx0" brushRef="#br0" timeOffset="9089">24072 3299 1421 0,'0'0'131'0,"0"0"-28"15,0-142-6-15,0 125-26 16,0 9-18-16,0 8-19 15,0 14-23-15,-10 68-10 0,-20 45-1 16,-7 41 28-16,-3 22 5 16,-8 7-14-16,-17 18 4 15,-14 2-1-15,-16-5-22 16,-3-13 0 0,7-30 0-16,17-23 0 0,19-33 0 15,21-28 0-15,13-27 0 16,15-27 0-16,6-18 0 15,0-10 0-15,0-3 0 16,0 0 0-16,0-34-4 16,6-12-76-16,22-17-58 15,2-6-177-15,-9-5-258 16</inkml:trace>
  <inkml:trace contextRef="#ctx0" brushRef="#br0" timeOffset="13393">14208 5209 785 0,'0'0'29'0,"21"-169"64"16,-18 101 8-16,-3 13-6 15,0 11-21-15,0 14-9 16,0 11 27-16,0 7-16 16,0 10 14-16,0 2-17 15,0 0-30-15,0 0-9 16,0 0-15-16,7 6-7 15,8 32 5-15,7 11 58 16,-1 6-40-16,0 1-13 16,-2-2-4-16,-11 1-7 15,-1 0-4-15,-4 0 0 16,0-3-1-16,-3-5 0 16,6-5 0-16,3-6-3 0,0-9 0 15,7 1 0-15,8-4-1 16,18-2 0-16,23 3-2 15,23-9 4-15,20-4-3 16,11-10 1-16,11-2-4 16,15 0 2-16,4 0 0 15,17 0 0-15,11 0 1 16,9 0-1-16,6 0 0 16,7 0 0-16,-4 0 4 15,14 0 0-15,26 0-4 16,22-6 3-16,18-2-3 0,8-11-1 15,-8 8-2 1,3 0 1-16,-6 3 2 0,-11-3 3 16,-5 0-2-16,4-5 1 15,-6 1 2-15,-4 2-4 16,-3 2-4-16,-6 3 0 16,1 0 4-16,-6-1 0 15,-11 1 0-15,-14-4-4 16,-7 2 4-16,-8 4 0 15,0 6 0-15,-6 0 4 16,-13 0-4-16,-21 0-5 16,-22 6 1-16,-17-1 4 15,-20 0-2-15,-23 2 2 16,-23-7 0-16,-17 0 0 0,-13 0 0 16,-2 0 1-1,-1 0-1-15,-2 5 0 0,-2-5 0 16,-10 0 0-16,-1 0 1 15,-3 0 5-15,0-17-5 16,0-10-1-16,0-14 2 16,0-3 0-16,-7-9 1 15,-7 4 1-15,-2-1-4 16,3 1 1-16,2 5-2 16,1 8-7-16,-1 3-22 15,-15 17-115-15,-16 3-197 16,-32 7-353-16</inkml:trace>
  <inkml:trace contextRef="#ctx0" brushRef="#br0" timeOffset="14270">17658 523 888 0,'0'0'211'16,"0"0"-38"-16,0 0 7 15,0 0-31-15,-6-149-28 16,6 141-30-16,0 5-26 0,0 3-30 16,0 0 1-1,0 0-25-15,0 0 8 0,0 0-12 16,0 0-3-16,0 0-4 16,0 0-2-16,-13 30-1 15,-11 17 3-15,-13 16 1 16,-5 9 2-16,-5 2-1 15,2 2-1-15,11-14-1 16,17-16-1-16,17-16-5 16,0-11-6-16,14-4 2 15,35-7 7-15,21-8-1 16,19 0 3-16,12-11 2 0,-12-11 0 16,-19 11 1-16,-31 2-2 15,-23 9 0-15,-13 0 1 16,-3 0 2-16,0-2-1 15,0-3 4-15,0-7-5 16,0-2 5-16,0-2 2 16,0 0-2-16,3-1 8 15,-1 0-1-15,-2 6 0 16,0 6 2-16,0 5-15 16,0 0 0-16,0 0 0 15,0 0 0-15,0 0 0 16,0 0 0-16,0 27 0 15,-2 21 0-15,-20 14 0 0,-2 13 0 16,0 7 0 0,-1 9 0-16,-2 6 0 0,8-9 0 15,4-12 0-15,9-21 0 16,6-17 0-16,0-16-25 16,0-8-40-16,0-5-27 15,0-9-72-15,0 0-136 16,-6-3-164-16</inkml:trace>
  <inkml:trace contextRef="#ctx0" brushRef="#br0" timeOffset="14748">17737 288 1040 0,'0'0'144'15,"-183"-122"36"-15,91 66-18 16,10 10-30-16,14 11-38 15,25 15-12-15,19 11-28 16,11 9-24-16,-8 11-9 16,-18 52-19-16,-20 36 7 15,-17 31 11-15,6 18-17 16,15 17 10-16,15 19-10 16,25 20-3-16,15-3 4 15,37-15-4-15,39-28 1 16,25-38-1-16,0-32 2 15,-4-33-5-15,8-33 3 16,7-22 0-16,20-22 3 0,11-38-1 16,7-26 0-1,-12-13 9-15,-16-22-8 0,-22-18 25 16,-20-16-23-16,-25-10-5 16,-27 3 0-16,-28 5 0 15,-31 14 0-15,-57 14 0 16,-35 27 0-16,-33 26 0 15,-27 28 0-15,-9 24 0 16,9 17 0-16,30 7 0 16,46 0 0-16,42 34 0 0,28 16 0 15,23 24-9 1,14 25-59-16,0 30-31 0,14 25-53 16,23 34-78-16,3 9-168 15</inkml:trace>
  <inkml:trace contextRef="#ctx0" brushRef="#br0" timeOffset="14996">17184 2019 1268 0,'0'0'147'0,"0"0"12"15,0 0-5-15,0 0-57 16,0 0-36-16,0 0-31 15,318-149-22-15,-59 74 15 0,35-1-15 16,-17 13-3 0,-65 17-2-16,-83 23-3 0,-78 12 0 15,-51 11-33-15,-27 0-38 16,-68 14-92-16,-48 31-170 16,-40 25-124-16,-31 16-155 15</inkml:trace>
  <inkml:trace contextRef="#ctx0" brushRef="#br0" timeOffset="15183">17261 2115 610 0,'0'0'308'16,"0"0"-131"-16,0 0 15 16,0 0-49-16,0 0-44 15,0 0 79-15,146 58-79 0,-12-58-19 16,44-33-28-16,17-12-24 16,1-1-16-16,-27 8-12 15,-42 7 2-15,-48 15-2 16,-42 8-13-16,-31 2-32 15,-6 3-39-15,-27 0-99 16,-25 3-258-16</inkml:trace>
  <inkml:trace contextRef="#ctx0" brushRef="#br0" timeOffset="20687">20958 6974 469 0,'0'0'0'16,"-6"203"-16"-16,3-112-34 16,3-5 26-16,-3-21 22 15,-4-14-43-15,1-16-21 16,1-10-11-16,2-17 74 15,3 3 3-15,0-11 20 16,8 0-20-16,17 0-27 16</inkml:trace>
  <inkml:trace contextRef="#ctx0" brushRef="#br0" timeOffset="22558">17795 3738 500 0,'0'0'67'16,"0"0"-4"-16,0 0-3 15,0 0-42-15,0 0-18 16,0 0-31-16,-64-127 14 15,49 127 17-15,-16 0 2 16,-33 0-2-16,-34 0-203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44:29.2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169 609 435 0,'0'0'319'0,"0"0"-212"16,0 0-28-16,0 0 15 15,-169 0-12-15,164 0-22 16,2 0-34-16,3 0-7 16,0 0-3-16,0 0-5 15,39 0 7-15,19 0 6 0,22 0 8 16,11 0-1-16,6-4-16 15,5-7-5-15,-8-2-8 16,-5-1 1-16,-15 1-1 16,-20 1 0-16,-20 7 1 15,-19 2-2-15,-9 3 1 16,-6-3 0-16,0 2 0 16,0-6 8-16,0-4 17 15,-11-2 1-15,-23-7-28 16,-3 4 0-16,-3-1 0 15,6 6 0-15,10 3 0 16,9 5 0-16,6-2 0 16,6 5 0-16,3-3 1 15,0 0-1-15,0 3-1 0,0 0 0 16,0 0 1-16,12 0-4 16,24 0-1-16,17 0 5 15,8 0 0-15,0 14 0 16,-9 3 0-16,-15 2-1 15,-10-3-1-15,-14 6 2 16,-13 7-5-16,-7 5 5 16,-54 13-4-16,-31 6-5 15,-6-4-143-15,18-5-55 16,27-14-169-16</inkml:trace>
  <inkml:trace contextRef="#ctx0" brushRef="#br0" timeOffset="465">1317 245 805 0,'0'0'131'15,"0"0"-17"-15,0 0-20 16,0 0-39-16,0 0 19 15,0 0-46-15,61-80-28 16,-30 111 3-16,12 15 25 16,6 12-4-16,2 11-2 15,5 0-11-15,-4 3 0 0,-4-7 2 16,-5-7-1-16,-9-8-4 16,-6-14-4-16,-11-12 1 15,-7-14-2-15,-7-3-1 16,0-7-1-16,-3 0 27 15,0-3 82-15,0-33-35 16,0-18-67-16,0-15-6 16,0-11-2-16,0-11 0 15,0-3 2-15,0 3-1 16,0 9-2-16,0 16-2 16,0 19 0-16,0 23-16 15,0 16-11-15,0 8-40 16,12 8-56-16,7 35 1 0,2 18 56 15,3 10-44-15,0 1-54 16,5-3-52-16,5-12-482 16</inkml:trace>
  <inkml:trace contextRef="#ctx0" brushRef="#br0" timeOffset="1246">2155 564 254 0,'0'0'85'15,"0"0"100"-15,0 0 17 16,0 0-56-16,0 0-52 15,0 0-51-15,39-17-12 16,-23 1 22-16,-5-3-16 16,5 0 8-16,0 0-12 15,-11-4-9-15,2 2-8 0,-7 1 9 16,0 1-2 0,0 5 1-16,-10 3 4 0,-14 9-21 15,-4 2-7-15,-5 0-2 16,2 5-5-16,7 20 5 15,8 8-3-15,14 5 4 16,2 0 1-16,0-2 0 16,2-3-1-16,23-5 1 15,6-12-2-15,3-4 1 16,3-10 0-16,-2-2 1 16,5 0 0-16,-3-5 0 15,-3-15 1-15,-7 1 1 0,-9 0-1 16,-8-3-1-16,-7 0 2 15,-3 0 1-15,0 5 1 16,0 4-4-16,0 5 4 16,0 2-3-16,0 6-2 15,0 0-3-15,0 0-7 16,24 14 4-16,15 14 7 16,8 3-3-16,4-2 3 15,2 4-2-15,-1 0 2 16,-9 0 3-16,-1-3-3 15,-8-5-4-15,-7-6 4 16,-8-5 0-16,-14-9-1 16,-2-3 1-16,-3-2-4 15,0 4 2-15,-14-4 2 16,-14 0 6-16,-5 0 0 0,7-8 0 16,15-12 0-16,8-5 4 15,3-5-6-15,0-4-4 16,24-1 0-16,9-1-5 15,8 6 1-15,-8 5 1 16,-2 4 2-16,-1-1-3 16,-9 6 4-16,-5 7 0 15,-4 3 0-15,-3 6 0 16,6 0-7-16,1 0 0 16,2 15 2-16,4 6 1 0,-1 6 1 15,3 1 3-15,-3 0 2 16,-2-3 1-16,-7-4-1 15,-3-4-1-15,-2-3 1 16,-1-6-2-16,-6-3-3 16,0 1-101-16,0-6-58 15,0 0-24-15,0-15-367 16</inkml:trace>
  <inkml:trace contextRef="#ctx0" brushRef="#br0" timeOffset="1714">3038 102 538 0,'0'0'135'0,"0"0"-68"15,0 0-1-15,0 0-26 16,0 0-22-16,0 0-17 15,-19-27-1-15,17 27-77 16,2 14-12-16,0 2-339 16</inkml:trace>
  <inkml:trace contextRef="#ctx0" brushRef="#br0" timeOffset="2706">3133 75 582 0,'0'0'152'0,"0"0"-40"15,0 0-38-15,0 0 9 16,0 0 7-16,0 0-37 15,-29-75-14-15,29 75-24 16,0 0-8-16,0 9-7 16,0 29-2-16,0 15 2 15,0 10 22-15,0 3-4 16,0 3 2-16,0-1-5 0,0-2 15 16,10-3-13-1,3-8-9-15,1-7-3 16,-4-7-1-16,-1-8-1 15,1-6-2-15,-2-7 0 0,2-7-1 16,-7-7 4-16,3-4-1 16,-6-2 0-16,2 0-3 15,-2 0-3-15,0-16-3 16,0-14-55-16,-5-6 16 16,-22-6 34-16,-7 1-8 15,-6 3 4-15,6 2 10 16,4 9-3-16,2 4 4 15,12 10 4-15,8 5-1 16,2 5 0-16,6 0 1 16,0 3 0-16,0 0-2 15,9 0-3-15,30 0 2 16,25 0 3-16,10 0 2 0,5 0 3 16,-2-11 0-16,-16 0 1 15,-9 0 3-15,-15 3 13 16,-13-1 1-16,-8 4-5 15,-13 2 5-15,-1 3-7 16,-2 0-8-16,3 0-2 16,3 0-6-16,4 20 0 15,-2 13 9-15,2 5 4 16,-1 0-4-16,1 1-1 16,-2-6-5-16,2 0-3 15,-4-5 1-15,-1-7 1 16,0-3-2-16,0-8-56 0,-2-4-53 15,3-6 4-15,-3 0-64 16,7 0-63-16</inkml:trace>
  <inkml:trace contextRef="#ctx0" brushRef="#br0" timeOffset="3021">3561 94 579 0,'0'0'176'15,"0"0"-50"-15,0 0-35 16,0 0-9-16,0 0-39 16,0 0-42-16,-53-47-1 15,48 72 0-15,5 8 0 0,0-3 3 16,0-2-2 0,3-6-1-16,15-6 7 0,-2-7 0 15,-2-7-1-15,1-2 4 16,-2 0 11-16,3 0 17 15,-5-19-2-15,-5-6-4 16,-6-2-11-16,0-4-8 16,0 4-13-16,0 8-6 15,-3 5-17-15,0 14-39 16,3 0-46-16,0 20-170 16,13 23-40-16</inkml:trace>
  <inkml:trace contextRef="#ctx0" brushRef="#br0" timeOffset="4021">4111 510 834 0,'0'0'137'0,"0"0"-14"15,0 0-72-15,0 0-1 16,0 0-13-16,0 0-10 16,-114-108-16-16,104 125-11 15,-1 23-1-15,1 8 1 16,7 1 3-16,3-5-2 0,0 0-1 16,0-8 1-16,3-7 3 15,13-3-3-15,2-12 0 16,9-6 2-16,10-5 3 15,13-3 1-15,5 0 0 16,6-7-3-16,-6-22-4 16,-4-4 6-16,-8-3-5 15,-9-3 1-15,-7 9-1 16,-5 6 0-16,-13 9-1 16,-3 10 0-16,1 5 0 0,1 0-3 15,5 0-10 1,-5 0 4-16,2 14 0 0,-4-1 8 15,2-1-2-15,-3-7 3 16,0 1 0-16,-5-6-1 16,0 0 2-16,0 0-2 15,0 0 2-15,0 0 2 16,0 0 3-16,0 0 3 16,0 0 5-16,0 0-13 15,-5-8-1-15,-2 2-3 16,1 3 3-16,0 0-1 15,6 3-1-15,-3 0-3 16,3 0-2-16,-4 0-6 16,4 20 5-16,0 4 7 15,0 0 1-15,0 3 0 0,0-10-1 16,4 1 1 0,5-11-4-16,-1-1-3 0,-3-6 4 15,0 0 3-15,1 0 1 16,-3 0 5-16,7 0-4 15,1-11-1-15,-7 3 0 16,2 0 0-16,-3 4 0 16,-3 3-1-16,3 1-2 15,4 0-1-15,1 0 2 16,5 0-5-16,1 0 3 16,9 0 3-16,1 0 0 15,9 0 2-15,3 0 0 0,1-11 1 16,3-14 0-16,-6-6 0 15,-3-4 1-15,-7-4 6 16,-8-10 1-16,-8-6 24 16,-8-9-1-16,0-4-4 15,0-3-8-15,-21 1 7 16,-3 13-2-16,6 15 4 16,-1 15 11-16,9 16-12 15,5 8-6-15,-4 3-24 16,-6 22-18-16,-1 31 0 15,0 15 18-15,11 6 1 16,5-2-1-16,0-3 0 16,27-3 5-16,4-5-1 15,3-4-3-15,-7-5-2 16,0-4-17-16,7-13-119 0,8-13-42 16,11-17-86-16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44:35.0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0 765 802 0,'0'0'18'0,"0"0"-18"15,0 0 41-15,0 0 64 16,0 0-11-16,0 0-49 16,140-55 8-16,-91 19-15 15,0-5-12-15,-6-3 6 16,-12-11-2-16,-4-8-16 15,-14-8-3-15,-8-7-4 16,-5-1 4-16,0 4-4 16,0 9 8-16,-18 19 6 15,5 17 7-15,5 11-4 0,2 13-9 16,2 6-12 0,-2 0-3-16,-7 9-20 0,-8 37 4 15,-6 21 16-15,-4 12-1 16,4 3 2-16,11-1-1 15,8-7 0-15,8-2 0 16,0-13 0-16,0-6 0 16,8-9 0-16,21-11 5 15,0-8-1-15,8-11 0 16,3-9 1-16,5-5 0 16,2 0 4-16,-2-3-7 15,-8-16 1-15,-10-8 0 0,-5-1 0 16,-10-2 0-1,-6-3 3-15,-6-1-6 0,0 10 3 16,0 8-1-16,0 7 2 16,0 7-1-16,0-2-3 15,0 4 0-15,0 0-14 16,-6 4-9-16,1 26 15 16,-2 8 8-16,7 0 0 15,0-2 1-15,0-2-1 16,9-7 1-16,16-2 3 15,3-9-2-15,2-1 1 16,4-8 0-16,3-7 5 16,-5 0-3-16,2 0-2 15,-7-7-1-15,-8-20-1 16,-4 1 5-16,-5-10-2 0,-7-8-2 16,3 5 0-16,-6 7 0 15,0 9-1-15,0 13 8 16,0 7 15-16,0 3 2 15,0 0-23-15,0 0-3 16,0 8-24-16,0 16 22 16,2 7 1-16,5 2 1 15,2-6 0-15,4 1 0 16,5-8 0-16,1-4 2 16,2-5-1-16,6-8 0 15,0-3 4-15,7 0 2 16,0-3 1-16,-4-22-4 0,-2-6-1 15,-13-1-3-15,-6-2 4 16,-6-1-4-16,-3 2 0 16,0 6 1-16,0 5-2 15,0 5 1-15,-9 9-3 16,2 5-2-16,4 3-1 16,3 0-2-16,0 3-7 15,0 27 2-15,0 9 12 16,0-1 1-16,3-3 0 15,10-1 0-15,3-7 1 16,8-7-1-16,0-6 4 16,4-7 1-16,-4-7 1 15,3 0 2-15,1 0-5 16,-1-5 3-16,-3-11-4 16,-8-6-2-16,-6-3 5 0,-4-2-2 15,-6-7-2-15,0 4 2 16,0 0-2-16,0 5-1 15,0 11 1-15,0 6 0 16,0 8 3-16,0 0-4 16,0 0-10-16,0 20-9 15,0 15 13-15,0 9 3 16,-6 0 3-16,6-2 0 16,0-7 0-16,0-5 0 15,0-9 0-15,6-3 0 0,15-7 7 16,10-8-3-1,-1-3 8-15,10 0-3 0,-1-5-7 16,-2-26 3-16,-3-5 2 16,-7-8-4-16,-6-11 1 15,-5-6 4-15,-13-2 9 16,-3-5 9-16,0 1-10 16,0 1 2-16,0 6 2 15,-9 10-9-15,-6 12 1 16,6 13-7-16,2 17 7 15,1 5-3-15,6 3-9 16,-2 0 0-16,-1 0-10 0,-7 25 0 16,4 28 2-16,0 15 7 15,6 6 1 1,0 0 2-16,0 1-2 0,0-6 0 16,12-9 3-1,3-5-6-15,4-11 3 0,2-14-3 16,6-9-13-16,13-6 8 15,6-10 7-15,3-5 2 16,0 0 3-16,-6 0-3 16,-3-27-1-16,-11-3 0 15,-6-4 0-15,-12 2 2 16,-8-4 0-16,-3 6-4 16,0 5 5-16,0 6-3 15,0 5 0-15,0 9-2 16,-6 1-1-16,6 4-2 0,-2 0 2 15,2 0-2-15,0 0-6 16,0 4-2-16,0 23 3 16,0 9 10-16,0 3 3 15,15-2-3-15,-3 0 0 16,6-2-1-16,0-2-3 16,-5-5 4-16,-7-4 0 15,-6-1-15-15,-13-7-55 16,-38-6 19-16,-13-1-98 15,-12-6-105-15,5-3-63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46:17.9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43 888 1058 0,'0'0'182'0,"0"0"-25"15,0 0-30-15,0 0-29 0,0 0-20 16,-43-149-21-16,43 144 8 16,0 5-38-16,0 0-7 15,0 0-9-15,0 0-8 16,0 30-3-16,13 23 0 16,11 15 8-16,-6 4 4 15,-5-4-6-15,-7-1-3 16,-1-12 1-16,-2-11-4 15,-3-9 1-15,0-12 0 16,0-7 1-16,0-11 0 16,0-2 1-16,0-3-3 15,0 0 5-15,0-3 4 16,0-38 6-16,0-25-15 0,-3-30 2 16,3-25-2-16,0-11 2 15,0-6 2-15,16 9-4 16,0 11 0-16,5 10 0 15,9 12 0-15,4 15 0 16,0 17 0-16,-7 18-1 16,-6 19-3-16,-8 20 3 15,-5 7 0-15,5 0-4 16,5 11-1-16,1 28-2 16,-8 18 4-16,-11 20 4 15,-6 17-11-15,-36 9 5 0,-19 10-8 16,-3 1-11-16,-1-4-31 15,11-9-61-15,17-13-44 16,22-17-83-16,15-24-102 16,2-8-431-16</inkml:trace>
  <inkml:trace contextRef="#ctx0" brushRef="#br0" timeOffset="1071">498 1276 466 0,'0'0'589'0,"0"0"-454"0,0 0 22 16,0 0-10-1,-30-164-41-15,20 133-45 0,7 8 0 16,3 10-14-16,0 7-9 16,0 6-14-16,0 0-13 15,0 0-9 1,18 0-2-16,22 14 0 0,10 17 0 15,1 9 1-15,-4 16 1 16,-5 2-1-16,-5 1 0 16,-10 5 0-16,-9-9 0 15,-12-10-1-15,-6-8 0 16,0-9-1-16,0-14 0 16,-3-7-5-16,-5-7 6 15,-5 0 0-15,4-10 3 0,-1-20-2 16,8-11-1-1,2-17-2-15,0-11 2 0,28 0-2 16,5 9 1-16,-5 21-1 16,-7 17 1-16,-7 12 0 15,-1 7 0-15,3 3-4 16,-1 0 4-16,7 0-4 16,-4 16-1-16,0 12 1 15,-3 2 5-15,0 6-2 16,-2-1 4-16,-2 1-4 15,5-5 3-15,-6-10-1 16,-2-7 0-16,-5-9 1 16,0-5 0-16,1 0 2 15,10 0-2-15,8-16 3 16,12-20 6-16,5-5-10 0,-5 8 1 16,-12 9-1-16,-10 10 5 15,-6 11-5-15,-6 3 0 16,0 0 0-16,0 0-6 15,3 0 2-15,7 3-6 16,-4 13 10-16,6 12 1 16,-3-9-1-16,-1-3 0 15,5 5-1-15,-3-12 1 16,-2-3 0-16,-2-1 1 16,1-5 1-16,5 0-1 0,3 0 4 15,6-20-1 1,4-11 2-16,3 3-5 0,4-5 3 15,0 5-4-15,-5 9 1 16,1 5-1-16,-10 14-2 16,-2 0-6-16,1 0 8 15,1 20-5-15,1 4 4 16,-4-5 1-16,1-7 0 16,0-4 0-16,-2-8 1 15,8 0 2-15,8-20 7 16,7-26-1-16,3-14 7 15,-3-7 0-15,2-7-8 16,-5-6 8-16,-10 1-8 16,-12 1-7-16,-12 4 8 15,0 14-2-15,0 16-1 0,-9 17-5 16,-4 16 10 0,8 11 3-16,2 0-14 0,-7 5 0 15,-7 55-8-15,-1 23 8 16,-4 21 1-16,10-5-1 15,6-6-1-15,6-10 0 16,0-11 2-16,0-14-2 16,14-11-3-16,20-20-29 15,16-19-47-15,4-8-32 16,1-8-68-16,-18-23-70 16,-29-1-5-16,-8-4-22 15,-24-8 71-15,-31 0 84 0,-15-3-197 16</inkml:trace>
  <inkml:trace contextRef="#ctx0" brushRef="#br0" timeOffset="1225">1742 915 434 0,'0'0'320'0,"0"0"-128"0,0 0-60 16,0 0-3-16,0 0 15 15,0 0-60-15,0 0-51 16,-6-133-18-16,118 101 0 16,7 2-11-16,-11 9-1 15,-31 12-3-15,-35 6-26 16,-26 3-88-16,-16 0-22 15,-28 0-60-15,-49 0-140 16</inkml:trace>
  <inkml:trace contextRef="#ctx0" brushRef="#br0" timeOffset="1541">1005 621 873 0,'0'0'147'0,"0"0"-19"16,0 0-37-16,0 0-10 16,0 0-31-16,0 0-25 15,-45-24-25-15,39 56 1 16,6 10-1-16,0-4 13 16,3-9 3-16,24-12-2 15,4-5-2-15,-1-12 12 16,-2 0 11-16,-7 0 25 0,-5-12 10 15,-10-13-13-15,-6 2-23 16,0 0-11-16,-6 4-15 16,-15 6-8-16,-5 10-5 15,18 3-50-15,8 0-129 16,5 0-120-16,48 11-330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46:20.5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435 815 888 0,'0'0'199'0,"0"0"-66"15,0 0 14-15,-27-144-43 16,12 112-34-16,-4 2-9 15,-2 7-23-15,3 7-8 16,-6 4-13-16,-2 8 0 16,-7 4-5-16,-6 0-7 0,-8 8-4 15,2 22-1 1,-1 14 0-16,12 5 0 0,10 9-4 16,14 2 1-16,10-2 1 15,0-11 0-15,29-14 1 16,10-19-4-16,7-14 2 15,6 0 3-15,-4-19-7 16,-2-20 2-16,0-8 5 16,-9 3 3-16,-7 2-3 15,-9 16 0-15,-11 11 0 16,-7 14 0-16,-3 1 0 16,0 0-4-16,9 0-7 0,6 26-7 15,9 16 18 1,13-6 0-16,3-6-1 0,7-8-1 15,-5-16 3-15,1-6-1 16,2 0 7-16,-1-31-6 16,1-14 4-16,-8-6-1 15,-7-10-2-15,-5-2 3 16,-3-6 1-16,-14-5-3 16,-2-8-1-16,-6-4 5 15,0 4-2-15,-9 7-1 16,-12 21 0-16,3 21-3 15,5 15 2-15,4 18 4 16,4 0-7-16,-14 62-3 16,1 36-3-16,-3 35 6 15,8 9 2-15,13 2-2 0,0-12 0 16,27-19 0-16,22-26 0 16,18-35 1-16,12-30-1 15,13-22 4-15,15-27 3 16,1-36-6-16,-11-17 9 15,-14-5-8-15,-20-1 2 16,-19-1 1-16,-20-10-2 16,-12-6 0-16,-12-8 3 15,0 4-4-15,-9 16 0 16,-25 27 2-16,-6 29-1 16,-5 26 5-16,-7 9 1 15,-4 36-8-15,-5 53-1 0,6 31 2 16,10 18-1-16,18 5 3 15,27-11-3-15,0-14-1 16,32-16 0-16,21-25 2 16,5-22-2-16,3-25-10 15,-3-16-71-15,-5-11-136 16,-14-3-217-16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46:21.9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0 313 724 0,'0'0'362'0,"0"0"-248"15,23-151-30-15,-23 99-10 16,0 5 12-16,0 11-35 16,0 17 7-16,0 11-5 15,0 8-8-15,0 0-21 16,0 8-24-16,11 44-12 15,13 23 12-15,2 17 18 16,-5 13-5-16,-3 5-2 16,-6 8 3-16,3 1-2 15,-2-14-4-15,-2-29-6 0,2-34-2 16,-4-29 2-16,-2-13-2 16,-5 0 10-16,4-25 13 15,15-43 7-15,11-37-15 16,10-18-14-16,3 2 0 15,-5 19-1-15,-6 27-4 16,-13 31-11-16,-11 28-19 16,-10 16-24-16,3 0-53 15,-3 14-69-15,6 24 43 16,4 17-17-16,-5 8-50 16,1 9-36-16,1 0 42 15,5-9 198-15,6-14 5 0,3-26-3 16,3-14 5-16,2-9 29 15,-5 0 99-15,0-17 37 16,3-17-36-16,1-1-35 16,3-7-26-16,-1-2-7 15,-3 0-5-15,-9 6 9 16,-5 8-15-16,-10 5 2 16,0 11 14-16,0 0-27 15,0 8-23-15,-18 4-8 16,-10 2-7-16,-5 0-4 15,-4 19-4-15,-3 25-3 16,6 11 3-16,10 10-4 16,14-1 0-16,10 8 3 15,0-15 1-15,13-7-2 0,24-14 0 16,14-17 4-16,14-19-1 16,12-3 0-16,2-40 3 15,3-18-2-15,-12-5 1 16,-12 3 0-16,-14 1-1 15,-23 14 0-15,-7 6 1 16,-9 15-1-16,-5 10 1 16,0 12 3-16,0 5 8 15,0 0-14-15,0 5 0 16,0 34-22-16,0 13 22 16,0 16 2-16,8 5 0 0,8 3-1 15,2 4 4 1,6-6-4-16,-2-3 0 0,-1-10-1 15,-8-22 1-15,-8-11 0 16,-2-15-1-16,-3-5 1 16,0-5 4-16,0 0-3 15,-21-3 7-15,-6-3-5 16,6-29 0-16,8-32-4 16,13-21 0-16,0-9-5 15,34 3 5-15,8 17-4 16,-8 27 1-16,-4 20 2 15,-9 15 0-15,1 12-2 16,3 0 1-16,-1 0-3 16,3 0 3-16,-1 0 2 15,-5 0-1-15,-3 6 1 0,4 8 0 16,-4 5 0-16,1 9 0 16,-5 16 0-16,-7 0 0 15,-7 11 6-15,0 0 4 16,0 0-1-16,0-11 5 15,0-8 1-15,0-11-4 16,0-12-10-16,0-4 1 16,0-1 2-16,0-8-4 15,0 0-9-15,-13 0-87 16,0-25-213-16,8-25-172 16</inkml:trace>
  <inkml:trace contextRef="#ctx0" brushRef="#br0" timeOffset="286">1681 280 542 0,'0'0'75'16,"0"0"4"-16,0 0-33 0,0 0-46 16,0 0-15-16,0 0-156 15,0-8-153-15</inkml:trace>
  <inkml:trace contextRef="#ctx0" brushRef="#br0" timeOffset="982">1586 275 834 0,'0'0'178'0,"0"0"-37"0,0 0-36 16,0 0 0-16,0 0-18 15,-67-140-17-15,67 140-8 16,0 0-32-16,0 27-30 16,0 33 3-16,0 31 15 15,0 19 10-15,0 6-5 16,0 18 3-16,-5 20 6 15,-8 6-15-15,7-20-3 16,6-24-3-16,0-42-3 16,0-38-6-16,0-23 0 15,6-10-1-15,-3-3-1 0,7-20 6 16,7-37-6 0,-2-28-1-16,1-17-26 0,-10 3-7 15,-6 11 0-15,0 17 16 16,-24 21 15-16,-11 14-5 15,6 17 2-15,0 2 4 16,12 9 2-16,7 3-3 16,8 2 3-16,2 3 0 15,0 0-4-15,8 0 0 16,36 0-5-16,26-3 9 16,15-10 0-16,12-18 5 15,1 1-4-15,-14-3 2 0,-18 5-3 16,-13 7 6-16,-21 3-1 15,-9 8 7-15,-14 4 1 16,-9 6-3-16,0 0-2 16,0 0-8-16,0 34 2 15,0 12 2-15,0 26 27 16,0 2-13-16,0 6-3 16,0 11-1-16,-9-4-4 15,-1-7-6-15,7-19-2 16,3-17-1-16,0-17-1 15,0-13-4-15,0-14-20 16,0 0-37-16,0-17-4 16,9-29-64-16,6-20-76 15,-2-27-155-15,-4-12-342 0</inkml:trace>
  <inkml:trace contextRef="#ctx0" brushRef="#br0" timeOffset="1295">2041 190 763 0,'0'0'150'16,"0"0"-43"-16,0 0-43 15,0 0-41-15,0 0-13 16,0 0 8-16,-8 85 42 16,10-55-33-16,27-11-2 15,0-11 27-15,0-8 8 16,-2 0 36-16,-6-24 22 0,0-6-43 15,-8-1-35-15,-10-2-10 16,-3 5-5-16,-3 9-13 16,-37 6-10-16,-9 7-2 15,3 6-5-15,7 0-6 16,10 14-18-16,21 16-28 16,8 12-26-16,0 7-84 15,15 6-17-15,18 2-64 16,-2 7-280-16</inkml:trace>
  <inkml:trace contextRef="#ctx0" brushRef="#br0" timeOffset="2235">2577 772 927 0,'0'0'168'0,"0"0"-35"16,0 0-26-16,0 0-7 15,-24-151-35-15,1 138-15 16,2 1-10-16,2 10-15 16,1 2-6-16,-6 19-10 15,-3 36 2-15,-1 25 0 16,9 2-8-16,19 6 3 16,0-8-3-16,37-11 0 15,10-14 3-15,-5-25-2 0,1-17 0 16,-1-13 4-16,8 0 0 15,5-30 1-15,6-19 2 16,0-14-4-16,-6-3-1 16,-4-2-3-16,-8 1-2 15,-6 9 4-15,-3 11-3 16,-10 11 0-16,-6 17-2 16,-2 14-1-16,-8 5-5 15,8 11-3-15,-3 19 4 16,-5 20 4-16,-1-7 1 15,-4-4 0-15,0-9 0 16,-3-13-1-16,0-9 1 16,0-4 0-16,0-4 1 15,0 0 1-15,0 0 5 16,0-4-4-16,-13-10-3 0,-8 1-6 16,-3-10-3-16,3 4 3 15,-1 6 0-15,4 1 3 16,5 7-1-16,-2 5-6 15,3 0-11-15,0 17 3 16,-7 21 10-16,4 11 3 16,0 4 3-16,5-4 0 15,10-15 1-15,0-9-1 16,0-9-3-16,10-8-5 16,9-8 1-16,-1 0 2 15,3 0 5-15,-2 0 2 16,-2-8 1-16,-4-4 0 0,-3 10-1 15,-5 2-1-15,1 0 0 16,4 0-3-16,1 14 3 16,5-1 0-16,5 4 1 15,13-4 0-15,9-7 1 16,12-6 0-16,19 0 3 16,5-33 7-16,-7-8 2 15,-11-9 3-15,-17-2-5 16,-11-6 17-16,-8-16 2 15,-3-9-6-15,-8-10-2 16,-4-3-4-16,-8-3-9 16,-2 9-3-16,0 9-1 15,-15 24-2-15,-6 26 4 0,5 15 6 16,7 12-2-16,-3 4 4 16,-7 51-15-16,-2 28 0 15,0 26 4-15,15 13-2 16,6-3 0-16,3 7-1 15,31-10 2-15,3-10-1 16,-5-17-2-16,0-27 0 16,-8-17-33-16,0-16-108 15,7-19-111-15,0-6-109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3:02:01.4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3966 1335 630 0,'0'0'199'0,"0"0"-69"16,0 0 17-1,0 0-20-15,0 0-9 0,0 0-16 16,-40-89-23-16,40 89-7 16,0-2-28-16,0 2-24 15,0 0-4-15,0 0-8 16,0 0-3-16,0 22-4 16,0 22-1-16,0 11 27 15,0 2-15-15,-5 2 3 16,2-4-5-1,-2-6-5-15,5-5-3 0,0-11 0 16,0-9-1-16,0-7 0 16,0-11-1-16,0-4 1 15,0-2 0-15,0 0 2 0,0 0 4 16,0 0 5 0,0 0 5-16,0-16-7 0,0-9-10 15,0 2 0-15,-5-1-1 16,-1 0-14-16,3-1-24 15,3-2-64-15,0-1-48 16,3 0-66-16,18 1-100 16,6-1-432-16</inkml:trace>
  <inkml:trace contextRef="#ctx0" brushRef="#br0" timeOffset="829">3799 841 892 0,'0'0'89'15,"0"0"8"-15,0 0 30 16,0 0-11-16,0 0-36 15,0 0 2-15,-16-59-42 16,16 37-27-16,9-3-1 16,3 0 6-16,-3 1 27 0,1 0-3 15,-2 1 2-15,-1 4-8 16,-7 2-8-16,0 9-3 16,0 6 3-16,0-2-11 15,0 4 4-15,0 0-10 16,0 0-6-16,0 0-4 15,0 0 2-15,0 0-3 16,0 0-1-16,0 0 1 16,0 0 0-16,0 0-1 15,0 4-1-15,-15 17 2 16,-4 4 0-16,1 5 0 16,2 3 0-16,5 0-1 15,1 5 0-15,4 4-2 0,6 2 2 16,0-6 2-1,0-4-2-15,6-10 3 0,12-2-4 16,7-5 4-16,3-6-2 16,5-7 0-16,3-4 0 15,4 0 1-15,-9 0 4 16,-1-12-3-16,-9-8 0 16,-5-7 3-16,-3-4-1 15,-8-5 1-15,-5-6 3 16,0 0 10-16,0-5 0 15,-8-3-8-15,-23 3-2 16,1 0-6-16,-4 15-1 16,0 7 5-16,4 8-4 15,-4 9-1-15,3 5-1 0,1 3-2 16,2 0 1-16,4 0 1 16,2 14-2-16,7 0 2 15,3 0-1-15,3 14-7 16,0 10 8-16,6 6-1 15,3 8 1-15,0 0 0 16,0 6-1-16,21-3 1 16,9-3 1-16,1-8-1 15,2-11 0-15,1-11 0 16,-3-5-20-16,-7-9-35 16,-2-5-51-16,-10-3-51 15,-6 0-91-15,-6 0-86 16,0-18-534-16</inkml:trace>
  <inkml:trace contextRef="#ctx0" brushRef="#br1" timeOffset="4777">290 1060 1224 0,'0'0'39'16,"0"0"104"-16,0 0 8 15,0 0-66-15,0 0-21 16,0 0 9-16,-36 16-9 16,36-16-28-16,0 0-12 15,0 0-14-15,0 0-7 16,15 0-3-16,15 0-4 15,17 0 4-15,7 0 1 16,-2 0-1-16,-2 0-24 16,-2 0-53-16,-3 0-63 0,-1-3-64 15,-4-2-115-15,-5-1-91 16</inkml:trace>
  <inkml:trace contextRef="#ctx0" brushRef="#br1" timeOffset="5054">1042 644 1068 0,'0'0'125'0,"0"0"55"16,0 0-29-16,0 0-48 15,0 0-33-15,0 0-22 16,-9-13-9-16,9 13-12 15,0 0-6-15,0 2-6 0,0 32-9 16,3 9 26-16,6 7-15 16,0-3-17-16,3 8 3 15,-2-6-1-15,-2 1-2 16,5-6-57-16,3 0-101 16,2-3-160-16,3 0-525 15</inkml:trace>
  <inkml:trace contextRef="#ctx0" brushRef="#br2" timeOffset="-27607">4042 2099 1080 0,'0'0'54'16,"0"0"48"-16,0 0 30 16,0 0-74-16,0 0-26 15,0 0-1-15,-8-44-6 16,8 41-21-16,11 3-4 0,2 0-4 16,-2 0 1-16,5 0 2 15,-10 6-7-15,1 19 4 16,-7 13 3-16,0 1 1 15,0 5 2-15,-13 5 0 16,-17-7 1-16,-4-4 0 16,-3-5-1-16,6-11-2 15,10-8 2-15,10-4 3 16,11-10-3-16,0 0 4 16,0 0 2-16,5 0 2 15,29 0-3-15,24 0-1 16,22 0 8-16,15 0-6 15,-7 0-4-15,-12-5 1 16,-21 0-5-16,-21 5-3 0,-22 0-64 16,-12 0-123-16,0 0-62 15,-9 13-80-15</inkml:trace>
  <inkml:trace contextRef="#ctx0" brushRef="#br2" timeOffset="-22418">6668 4651 951 0,'0'0'97'16,"0"0"20"-16,0 0 16 15,0 0-38-15,0 0-15 16,0 0 42-16,0 0-33 16,-138 198-30-16,88-124-10 15,-8 17-7-15,-11 8-7 16,-8 8-4-16,1 15-4 0,-4 12 1 16,4 13-5-1,9-8 0-15,12-10 3 0,12-23-14 16,12-19-4-16,7-12-8 15,6-15 0-15,2-16 0 16,8-19 0-16,3-9 0 16,5-11 0-16,-2-2 0 15,2 0 0-15,0-3 0 16,-3 0 0-16,0 0 0 16,0 0-41-16,0 0-36 15,0 3-49-15,3 16-128 16,-4 8-109-16,1 9-63 0</inkml:trace>
  <inkml:trace contextRef="#ctx0" brushRef="#br2" timeOffset="-22028">5528 6667 1134 0,'0'0'117'0,"0"0"-17"15,0 0 10-15,0 0-48 16,0 0-8-16,0 0-10 16,30-39-12-16,7 26-2 15,5-1-5-15,8 0-11 0,-2 0-4 16,2 1 4 0,-2-1-3-16,-6 7 4 0,-8 0-3 15,-12 4-4-15,-13 3-2 16,-3 0-2-16,-6 10-3 15,0 32 6-15,0 22 27 16,-13 9-7-16,-11 0-4 16,0 1-8-16,0-2-1 15,6-3-6-15,5-8 2 16,4-13-5-16,5-6-4 16,4-18-1-16,0-8-6 15,0-4-25-15,0-12-45 16,4 0-72-16,2 0-93 15,0-25-115-15,-6 3-401 0</inkml:trace>
  <inkml:trace contextRef="#ctx0" brushRef="#br2" timeOffset="-21861">5690 6981 994 0,'0'0'104'16,"0"0"-40"-16,189-80 63 15,-95 41-83-15,1-2-37 16,0 0-7-16,8-6-77 16,-2-3-287-16</inkml:trace>
  <inkml:trace contextRef="#ctx0" brushRef="#br2" timeOffset="-26657">1293 4057 1021 0,'0'0'98'0,"0"0"-60"16,0 0 13-16,0 0-5 15,0 0-2-15,177-88-5 16,-129 83-9-16,-11 5-6 16,-6-3-15-16,-7 3-4 15,-8 0-3-15,2 0-1 16,-7 0-1-16,-3 3 0 0,-6 9 0 15,-2 9 0 1,0 9 0-16,-15 9 0 0,-19-1-2 16,4-2 1-16,6-12-8 15,5-7-1-15,12-9 9 16,5-1 0-16,2-7-1 16,0 0-7-16,0 1-1 15,12-1 8-15,12 3 2 16,8-3 1-16,0 3 1 15,2 5-2-15,-3 3 2 16,-1 5-1-16,-1 7 2 16,-8 5 13-16,-7 1 0 15,-10 5 15-15,-4 1 6 0,-10 4-10 16,-38-1 6 0,-14-1-17-16,-18-2-4 0,-10-8-12 15,-2-8-2-15,9-7-39 16,20-7-132-16,26-5-147 15,24 0-237-15</inkml:trace>
  <inkml:trace contextRef="#ctx0" brushRef="#br1" timeOffset="-19148">1335 2140 802 0,'0'0'166'0,"0"0"6"16,0 0-34-16,-106-175-14 16,80 144-3-16,5 7-35 15,5 12-10-15,11 7-24 16,2 5-15-16,3 0-8 15,0 0-8-15,0 0-9 16,0 0-5-16,0 5-2 16,0 34-5-16,6 18 0 15,15 12 11-15,4 6-9 0,-1-4 3 16,3-5-2 0,-1 2-3-16,-2 1 1 0,-6 14-5 15,-3 13 0-15,-3 17-35 16,1 8-90-16,-4 0-106 15,1-11-110-15,-8-19-180 16</inkml:trace>
  <inkml:trace contextRef="#ctx0" brushRef="#br1" timeOffset="-18817">1454 3383 1054 0,'0'0'112'16,"0"0"-18"-16,0 0 5 16,0 0-28-16,0 0-9 15,0 0 18-15,0-65-20 16,0 65-14-16,0 0-22 15,0 0-12-15,0 0-11 16,0 24-1-16,0 23 0 16,0 16-1-16,0 6 2 15,0 5 1-15,0-2-2 16,0 2 0-16,0-3-8 0,13-5-99 16,1-2-181-16,2-9-137 15</inkml:trace>
  <inkml:trace contextRef="#ctx0" brushRef="#br2" timeOffset="-27188">3844 2665 791 0,'0'0'353'0,"0"0"-205"15,0 0 30-15,0 0-56 16,0 0-49-16,0 0-18 15,6-16-8-15,-6 16-13 16,-37 3-10-16,-27 30-15 16,-31 22 2-16,-18 14-2 15,-9 11-1-15,-13 13 5 16,-11 0 0-16,-10 9-4 16,3-3 10-16,16-5-4 15,27-9-11-15,31-22 7 16,29-23-7-16,29-13-2 15,11-19-2-15,10-3-2 16,0-5-6-16,0 3 7 0,0-3-3 16,0 0 1-16,0 0 2 15,0 0-10-15,0 0-36 16,10 0-33-16,14 0-50 16,10-6-106-16,-10 1-63 15,-11 5-137-15</inkml:trace>
  <inkml:trace contextRef="#ctx0" brushRef="#br2" timeOffset="-26040">4489 2627 1025 0,'0'0'106'0,"0"0"20"16,0 0 36-16,0 0-67 15,0 0-38-15,0 0-21 16,30-8-15-16,25 43 25 15,16 12 22-15,14 6-26 16,16 4-5-16,25 1-10 16,25 3-13-16,34 2 4 15,13-2-3-15,6 7-2 16,-8 9 0-16,-19 3-1 16,-27-3-5-16,-28-3 4 15,-33-14-3-15,-28-9-3 16,-21-14-2-16,-19-9 1 15,-9-9-1-15,-2-2-1 16,-8-6-1-16,1-3 1 16,0-2-1-16,-3-4-1 0,0-2 0 15,0 0 0-15,0 0 0 16,0 0-16-16,0 0-29 16,0 0-36-16,0-5-61 15,0-1-84-15,0 6-34 16,0 0-76-16,-6 0-408 15</inkml:trace>
  <inkml:trace contextRef="#ctx0" brushRef="#br2" timeOffset="-24480">6906 3878 821 0,'0'0'99'16,"0"0"43"-16,0 0-16 15,0 0-22-15,0 0-24 16,0 0-1-16,-43-21-6 0,33 17-8 16,2 4-21-1,1-2-9-15,-2-1-6 0,4 3-11 16,-3 0 6-16,3 0-2 15,-1-2-14-15,-1 2 3 16,4 0 4-16,0 0-8 16,3 0 3-16,0 0-8 15,0 0-1-15,0 0-2 16,0 0 2-16,0 0-2 16,0 2 1-16,0 14-3 15,0 7 1-15,0-4 2 16,0 3 1-16,6 0 0 15,12 0 1-15,8 0 2 16,-2-3-4-16,3 0 4 16,-9 3-3-16,4-5-1 0,-10-1 2 15,1 4-2 1,-4-4 1-16,-9 3-1 0,0 6 1 16,0 0 1-16,0 3 1 15,-9-4 4-15,-19 1-3 16,1-3-2-16,-4-7 0 15,-3 3-1-15,7-13-1 16,-10-1-3-16,3-4-11 16,4 0-59-16,6-4-57 15,8-15-124-15,16-14-129 0</inkml:trace>
  <inkml:trace contextRef="#ctx0" brushRef="#br2" timeOffset="-24293">6768 3804 960 0,'0'0'147'0,"0"0"-8"16,0 0 12-16,0 0-55 15,0 0-48-15,0 0-21 16,125-33-5-16,-60 33-19 16,-11 0-3-16,1 0-3 15,-18 6-122-15,-13 21-173 16,-5 7-177-16</inkml:trace>
  <inkml:trace contextRef="#ctx0" brushRef="#br0" timeOffset="-11699">4016 2742 883 0,'0'0'66'0,"0"0"70"16,0 0-34-16,0 0 7 15,0 0-37-15,0 0 1 16,0 92-23-16,0-62-1 15,0 5-1-15,0-1-20 16,0 7-14-16,0 3-6 16,0 2-4-16,2 6-2 15,1 4-4-15,3-1-3 0,4-3-79 16,4-5-77 0,2-11-145-16,5-6-338 15</inkml:trace>
  <inkml:trace contextRef="#ctx0" brushRef="#br2" timeOffset="-23459">1827 4929 875 0,'0'0'176'0,"0"0"-54"15,0 0 84-15,0 0-108 0,0 0-27 16,0 0-13-16,-30-13-27 16,51 53-25-16,28 21 40 15,27 16 35-15,31 0-52 16,24 8 8-16,20-2-3 15,5-3-19-15,-3-1 0 16,-5 1-3-16,0 2-2 16,-8 4-2-16,-12-1 8 15,-9-2-2-15,-17-7-5 16,-14-7 1-16,-12-9 2 16,-9-5-10-16,-6-7 4 15,-12-7-1-15,-6-14-5 16,-15-5 0-16,-16-10 3 15,-2-8 0-15,-8-4-3 16,-2 0-2-16,0 0-8 0,0 0-13 16,0 0-32-16,0-1-32 15,-12-8-70-15,-4 6-87 16,5 0-65-16,-2 3-315 16</inkml:trace>
  <inkml:trace contextRef="#ctx0" brushRef="#br2" timeOffset="-22974">4011 6332 255 0,'0'0'846'16,"0"0"-771"-16,0 0 65 0,0 0-9 15,0 0-35-15,0 0-33 16,44-105-17-16,-48 85-19 15,-26 7-3-15,-12 5-7 16,-8 4-8-16,-1 4-8 16,1 0 1-16,8 20-2 15,5 16 0-15,16 5 0 16,18 4 0-16,3-7-1 16,16-5 0-16,23-9 1 15,4-7-3-15,-1-14-3 16,-2-3 4-16,-6 0 2 15,-10-5 0-15,-8-7 4 16,-8 7-1-16,-5 1-3 0,-3 4 3 16,0 0 5-16,0 0 1 15,0 0-1-15,3 0 0 16,7 4-8-16,5 23 0 16,4 6 22-16,2 8-1 15,-3 6-10-15,4 8 5 16,-1 8-10-16,-3 1 2 15,-2-7-2-15,-5-7-6 16,-8-14-2-16,1-12-32 16,2-8-65-16,0-7-77 15,7-9-92-15,8-25-109 16</inkml:trace>
  <inkml:trace contextRef="#ctx0" brushRef="#br1" timeOffset="-18375">1427 5284 1061 0,'0'0'96'0,"0"0"-38"16,0 0 44-16,0 0-54 16,0 0-16-16,0 0 3 15,3-3-2-15,-3 3-10 0,0 14-4 16,0 19-7 0,9 16 27-16,-2 6-18 0,-2 6-6 15,1 11-1-15,1 2-8 16,-1 0 0-16,-1-2-2 15,1-9-4 1,4-14-7-16,3-8-99 0,1-9-224 16,2-3-356-16</inkml:trace>
  <inkml:trace contextRef="#ctx0" brushRef="#br1" timeOffset="-18106">1522 6615 793 0,'0'0'51'0,"0"0"11"16,0 0 86-16,0 0-33 16,0 0-46-16,3 147-42 15,3-107 17-15,-3 12 26 16,-1 7-45-16,-2 3-9 15,0 4-9-15,0 5-3 16,0 1-4-16,3-12-5 16,4-5-21-16,-4-22-218 15,6-5-750-15</inkml:trace>
  <inkml:trace contextRef="#ctx0" brushRef="#br0" timeOffset="-10530">4079 5495 1059 0,'0'0'104'0,"0"0"2"16,0 0 56-16,0 0-43 15,0 0-40-15,0 0-27 16,-61-36-24-16,61 39-14 16,0 33-8-16,0 16 18 15,0 18 36-15,0 1-44 16,3 0-5-16,6-2-5 16,6-5-3-16,1-5-2 0,-1-9-1 15,-3-5-25-15,1-10-59 16,-5-5-67-1,-4-5-73-15,-4-5-193 0</inkml:trace>
  <inkml:trace contextRef="#ctx0" brushRef="#br0" timeOffset="-9839">4281 6994 1022 0,'0'0'103'0,"0"0"-56"16,0 0 45-16,0 0-44 16,0 0-25-16,0 0 44 15,-30 138 10-15,26-58-36 16,4 7 11-16,0 10-11 15,0-4-22-15,18-2-7 16,10 0-9-16,-4-6 0 16,3-5-2-16,5-9-1 15,-1-12-33-15,-1-13-106 16,1-13-114-16,-10-6-272 0</inkml:trace>
  <inkml:trace contextRef="#ctx0" brushRef="#br0" timeOffset="-9411">4659 8361 775 0,'0'0'108'0,"0"0"-93"16,0 0 62-16,0 0 32 15,0 0-32-15,0 0-21 16,-30-21-15-16,30 39-24 15,3 26 31-15,16 19 67 16,5 9-54-16,-6 13-9 16,-2 7 0-16,-1 12-5 15,-6 6-25-15,1 2-6 0,-5-4-2 16,1-15-8-16,1-13-3 16,-4-20-3-16,0-10 0 15,-3-14-54-15,0-9-98 16,0-7-54-16,0-12-108 15</inkml:trace>
  <inkml:trace contextRef="#ctx0" brushRef="#br0" timeOffset="-8279">5500 7277 1041 0,'0'0'68'16,"0"0"-21"-16,0 0 82 15,0 0-19-15,0 0-9 16,0 0-19-16,-6-25-12 16,-31 17-53-16,-15 0-10 15,-15 0-4-15,-12 8-1 0,-6 0-2 16,1 0 2-16,9 0-1 15,17 0-1-15,18 3 1 16,17-3-1-16,15 0 2 16,8 0-1-16,0 0-2 15,0 0-1-15,0 0-13 16,0-11-9-16,15-14-3 16,4-3-2-16,2 4 20 15,-5 2 3-15,-8 5 1 16,-2 4 5-16,-3 1-1 15,-3 4 2-15,4 0 1 0,-4 0-1 16,0 3 2-16,0 5 3 16,0-3 3-16,0 3 5 15,0 0 0-15,0 0 0 16,0 0 0-16,0 0-5 16,0 0 0-16,0 0-3 15,0 0 0-15,0 0-1 16,0 0-3-16,0 0-2 15,0 13 0-15,-26 31-3 16,-3 6 3-16,-2 2 1 16,9-6 0-16,17-1-1 15,5-4 0-15,0 3 0 16,0-5-1-16,12-7 1 0,12-4 0 16,6-12-6-1,20-7-60-15,24-9-26 0,23 0-5 16,18-22-42-16,8-11-85 15,-19 6-144-15</inkml:trace>
  <inkml:trace contextRef="#ctx0" brushRef="#br0" timeOffset="-7311">3929 6886 637 0,'0'0'175'16,"0"0"-82"-16,0 0 22 16,0 0-22-16,0 0-3 15,0 0-41-15,0-29 15 16,0 29 10-16,0-3-14 0,0 3-19 15,-16 0-32-15,-1 0-3 16,-14 22-4-16,-8 22-2 16,-7 11 0-16,2 11 2 15,5 5-1-15,9-2 0 16,6 2-2-16,11-4 2 16,7-9-1-16,6-1 1 15,0-7-1-15,0-6 0 16,24-9-1-16,6-4 1 15,10-12-1-15,4-2-1 16,7-9 1-16,4-8 2 16,3 0-3-16,-5 0 5 15,-11 0-6-15,-8-4 3 16,-15-4-1-16,-8 0 1 0,-8-3 1 16,-3-2 2-16,0-1-2 15,0 0 0-15,-6 0-1 16,-12 1-1-16,-1 5-2 15,-2-3 2-15,3 5-1 16,-1 4 0-16,8-2 0 16,1 2 2-16,4-1 0 15,6 3 0-15,0-3 0 16,0 3-2-16,0 0 2 16,0 0-1-16,0 0-1 15,0 0-1-15,0 0-3 16,0 0-4-16,9 0 6 15,9 14 4-15,1 0 4 16,2 5-4-16,-3 5 1 0,1-1-1 16,-4 1 0-16,-6 1 0 15,-2 0 0-15,-7 3 0 16,0-1 1-16,0 4-1 16,-21 4-86-16,-29 7-141 15,-11 7-398-15</inkml:trace>
  <inkml:trace contextRef="#ctx0" brushRef="#br1" timeOffset="6406">1341 7907 1093 0,'0'0'118'0,"0"0"-79"16,0 0 70-16,0 0-67 16,0 0-26-16,0 0-7 15,-24 22-3-15,36-22 6 16,13 0 10-16,11 0 54 15,4 0-28-15,0 0-19 16,2 0-5-16,4 0-8 16,0-8 4-16,5-6-1 15,-4-2-14-15,-10 2 5 16,-13 6-2-16,-12 2-4 16,-12 6-3-16,0 0-1 15,0 0 4-15,0 0-4 16,0 3-3-16,0 24 3 0,-22 9 4 15,1 8-1-15,-3-9 3 16,0 2-6-16,5-12 1 16,7-6-1-16,6-11 0 15,6-5 3-15,0-3-3 16,0 0 0-16,0 0 0 16,0 0 1-16,0 0 3 15,0 0-2-15,13 0-2 16,8 0 0-16,6 0 1 15,4 0-1-15,-1 0 1 16,1 3-1-16,-1 8 0 16,1 3 0-16,-4 2-1 0,-6 9-1 15,-5 2 2 1,-11 9 0-16,-5 3 2 0,0 1 7 16,-24 2 7-16,-21-1 2 15,-13-9-4-15,-3-7-6 16,0-8-6-16,6-8 1 15,5-6-2-15,13-3 4 16,10 0-5-16,12 0-4 16,12-23-47-16,3 2-56 15,3-13-122-15,36-2-48 16,4 4-115-16</inkml:trace>
  <inkml:trace contextRef="#ctx0" brushRef="#br1" timeOffset="6695">1372 8666 642 0,'0'0'352'16,"0"0"-264"-16,0 0 26 16,0 0-24-16,0 0-2 15,0 0-53-15,-132 99-13 16,172-99 4-16,21 0 108 15,22-26-69-15,15-17-22 16,6 2-31-16,-1 3-11 16,-11 5 0-16,-18 11-1 15,-26 10-17-15,-24 8-38 0,-14 4-28 16,-10 0-31-16,0 8-32 16,-31 19 28-16,-24 14-205 15,-15 12-525-15</inkml:trace>
  <inkml:trace contextRef="#ctx0" brushRef="#br1" timeOffset="7561">1311 9005 325 0,'0'0'458'0,"0"0"-344"15,0 0-22-15,0 0 13 16,0 0 39-16,0 0-28 16,183-26-15-16,-115 5 4 15,4-4-33-15,8-5-29 16,9-8-12-16,6-4-4 0,3-2 0 15,-5-4-11 1,-3 8 1-16,-20 2-4 0,-9 7 4 16,-18 7-3-16,-9 1-3 15,-10 4-1-15,-6 3-2 16,-2-1 0-16,-5 1-3 16,-1-3 0-16,-1-6 2 15,-4-2-1-15,8-9-4 16,-3 0-2-16,-1-2 1 15,-7-1-1-15,-2 6 0 16,0 3 1-16,0-3 3 16,-2-1 0-16,-17-2 2 0,-2-4-3 15,0-2-2 1,2-1 2-16,4-4-2 0,-1 5-1 16,5 4 3-16,-2 2-2 15,0 6 2-15,2 8 4 16,-8-3 3-16,1 5-5 15,-9-1 0-15,-7 2-1 16,-8 0-4-16,-11 3 3 16,-8 4-3-16,-10 4 0 15,-5 1 0-15,-9 7-2 16,-7 0-5-16,-18 23 7 16,-12 16-2-16,-9 7-2 15,-1 1 3-15,13-3 0 16,24-11 1-16,31-11 1 15,27-11-1-15,22-9 1 0,12-2-1 16,0 0 0 0,3 0-1-16,0 0 0 0,-3 0 1 15,3 0 1-15,0 0-1 16,0 0 1-16,0 0-1 16,0 0 4-16,0 0-4 15,0 0 0-15,0 0 0 16,0 4-2-16,0-4 0 15,0 5-3-15,0 0 1 16,0 23-7-16,-3 19 2 16,-4 15 9-16,1 16-2 15,6-4 2-15,0 6 0 0,0 2 4 16,0 9-3 0,0-2 5-16,0-7-5 0,0-10 1 15,0-9 2-15,0-11-2 16,10-2-2-16,9-7 9 15,5-4-9-15,10-3 4 16,1-6-2-16,9-6-2 16,14-12 4-16,25-12 1 15,29-19-3-15,17-34-2 16,5-10-4-16,-17 0-72 16,-23-1-112-16,-17 1-241 15,-23-6-810-15</inkml:trace>
  <inkml:trace contextRef="#ctx0" brushRef="#br1" timeOffset="9014">1225 328 794 0,'0'0'167'0,"0"0"-75"0,0 0 6 16,0 0 1-16,0 0-16 16,0 0-7-16,-49 20-9 15,13-16 8-15,-13 2-23 16,-13-3-17-16,-13 0-14 16,-23-3-10-16,-13 3-7 15,-20 2-1-15,-10-3-1 16,4 10-1-16,15 1 1 15,24 1-2-15,37-2 1 16,24-7-2-16,25-3 1 16,12-2 0-16,0 0-2 0,0 0 0 15,0 0 0 1,0 11-3-16,0 28-3 0,0 19-6 16,0 19 14-16,0 5 2 15,0-4 0-15,0 1 3 16,0 1 6-16,0-3-2 15,2 0 1-15,11-5-1 16,-3-9-2-16,1-8-2 16,2-9 0-16,-4-13-3 15,1-9 0-15,-2-6-1 16,2-9-1-16,4-5 0 16,9 4 1-16,12-4 4 15,21-4 3-15,14 0-1 16,18 0-3-16,13-15-1 15,10-6-1-15,2-2-1 0,-7 4-1 16,2-3 0-16,-10 0 0 16,-8 3 1-16,0-3 1 15,-5 0-2-15,-6 3 0 16,1-3 1-16,-10-3 1 16,-6 3-1-16,-11 0 2 15,-14 3-2-15,-12 3 2 16,-11-2-3-16,-3 5 6 15,-5-6 2-15,2-3-5 16,1-3-1-16,-1-5 2 0,-1-8-1 16,1-4 9-1,-2-6 1-15,-5 0 0 0,0-4-6 16,-3-1 3-16,0-4-7 16,-3 4 3-16,-29-2-1 15,-24 3 0-15,-17 8-5 16,-20 3-1-16,-7 13 0 15,-4 7-1-15,12 9-7 16,16 10-58-16,15 2-37 16,18 21-128-16,6 38-122 15,8 23-460-15</inkml:trace>
  <inkml:trace contextRef="#ctx0" brushRef="#br3" timeOffset="14002">6906 1868 1052 0,'0'0'142'15,"0"0"30"-15,0 0-30 16,0 0-19-16,0 0-69 16,0 0-15-16,-31-36-14 15,31 36-11-15,0 0-10 16,0 0-3-16,0 11-1 16,0 23 0-16,0 4 10 15,0 3-9-15,0 4 3 16,0 1-3-16,7 6 0 15,7 3 1-15,1 0-2 0,7 6-62 16,3-4-108-16,2-2-23 16,4 3-153-16</inkml:trace>
  <inkml:trace contextRef="#ctx0" brushRef="#br3" timeOffset="14302">7004 2897 897 0,'0'0'113'0,"0"0"5"16,0 0-5-16,0 0-33 15,0 0-17-15,0 0-6 16,-10-3-26-16,10 3-10 15,0 0-13-15,0 25-8 16,0 8 4-16,0 8 3 16,10 0-7-16,5 6 4 15,4-6-4-15,-1 0-21 16,6 0-107-16,0-7-77 16,-5 4-203-16</inkml:trace>
  <inkml:trace contextRef="#ctx0" brushRef="#br3" timeOffset="14932">6921 4561 907 0,'0'0'91'0,"0"0"-2"15,0 0-12-15,0 0 2 16,0 0-12-16,0 0 4 15,12-28 5-15,-12 25-19 0,0 0-20 16,0 1-18-16,0 2-14 16,0-3-1-16,0 3-3 15,0 0-1-15,0 0 0 16,0 0 0-16,0 0 0 16,0 0 0-16,0 0-10 15,0 0 9-15,0 0-9 16,0 0 10-16,0 0-19 15,12 20 11-15,7 4 8 16,2 15 16-16,0-1-7 0,-2 3-1 16,-1 9-2-1,3 2-4-15,-5 3 1 16,2 5-3-16,-6 7-45 16,3-1-107-16,1 8-102 0,2 5-298 15</inkml:trace>
  <inkml:trace contextRef="#ctx0" brushRef="#br3" timeOffset="15285">7242 5738 1145 0,'0'0'30'0,"0"0"37"15,0 0 22-15,0 0-34 16,0 0-14-16,0 0-8 16,27 2-22-16,-15 20-1 15,4 9 52-15,5 9-21 16,0 4-16-16,1 3 3 15,-4 6-4-15,-2 2-19 16,-1 3 0-16,-6-4-4 16,-3-7 0-16,-2-9-1 0,-1-7-66 15,-1-6-111 1,4-6-122-16,0-3-226 0</inkml:trace>
  <inkml:trace contextRef="#ctx0" brushRef="#br3" timeOffset="15529">7501 6466 967 0,'0'0'22'16,"0"0"187"-16,10 154-26 15,-7-96-142-15,-3 0 28 16,0-1 24-16,0 1-18 15,0-6-66-15,0-2-6 0,0-4 0 16,3 13-3 0,2 2-2-16,0-4-44 0,-3 0-68 15,4-15-218-15,3-10-11 16</inkml:trace>
  <inkml:trace contextRef="#ctx0" brushRef="#br3" timeOffset="16546">7789 8413 918 0,'0'0'346'16,"0"0"-231"-16,0 0 34 16,0 0-55-16,0 0 2 15,0 0-20-15,0-63-11 0,0 60-16 16,0 3-5-16,0 0-16 15,0 0-10-15,0 0-4 16,0 0-11-16,0 0 5 16,0 0-8-16,0 0 5 15,0 0-5-15,0 0-1 16,0 0 0-16,0 0 0 16,0 0-1-16,0 0 0 15,0 0 1-15,0 0-2 16,0 3-1-16,8 11-3 15,23 7 7-15,6 13 0 16,9-4 2-16,-4 3-2 16,1 0 1-16,-2-2-1 15,-9 1 0-15,-3-7 2 0,-8 0-2 16,-12-6 0-16,-2-8-2 16,-7 0 5-16,0 0-4 15,0 0 1-15,0 6-1 16,-7-1 1-16,-23 3 6 15,-7-6-4-15,-10-1 2 16,-1-4-2-16,3-5-2 16,-5-3-7-16,5 0-25 15,11 0-24-15,4 0-44 16,20-23-102-16,10-39-168 16,3-26-528-16</inkml:trace>
  <inkml:trace contextRef="#ctx0" brushRef="#br3" timeOffset="16722">7881 8111 1171 0,'0'0'99'0,"0"0"34"16,0 0-38-16,0 0-44 16,0 0-28-16,0 0-10 15,225-85-13-15,-140 67 0 16,5 6-17-16,-14 3-235 15,-21 3-442-15</inkml:trace>
  <inkml:trace contextRef="#ctx0" brushRef="#br3" timeOffset="18021">6393 597 840 0,'0'0'228'0,"0"0"-182"15,0 0 106-15,0 0-27 16,0 0-20-16,0 0 19 15,0 0-35-15,0 9-15 16,0-9-7-16,0 0-19 16,2-17-11-16,7-7-7 15,7-9-23-15,2-3 3 16,-5 2 0-16,1 7-6 0,-1 5 1 16,-8 12-2-16,0 4 2 15,-3 3-1-15,-2 3-3 16,3 0-1-16,-3 0-1 15,9 0-3-15,4 9-5 16,5 15 7-16,9 16 2 16,-9 6 1-16,1 3 1 15,-7 6-2-15,-3-3 0 16,-6 1 1-16,1-2 0 16,-4-4 0-16,0-5-1 15,0-9 0-15,0-6 0 16,0-11 2-16,0 1-2 15,0-9 1-15,0-2 0 16,-10-1 3-16,-14 1-3 0,-4-4 4 16,4-2-3-16,5 0-1 15,11 0-1-15,5 0 0 16,3 0 3-16,0 0-3 16,0 0-2-16,0 0-4 15,18-13-5-15,22-10 4 16,21-9 7-16,6-1-2 15,6-3-18-15,-9 3-10 16,-12 6-25-16,-12 4-21 16,-16 2-33-16,-5-4-96 0,-11-5-102 15,-8-4-129 1</inkml:trace>
  <inkml:trace contextRef="#ctx0" brushRef="#br3" timeOffset="18779">7046 152 900 0,'0'0'117'0,"0"0"37"16,0 0-43-16,0 0-12 16,0 0-20-16,-167-127-32 15,77 125 6-15,-16 2-16 16,-20 0-8-16,-17 14-5 15,-10 10-12-15,-3 1 0 0,18-6-5 16,38-2-1-16,42-9-1 16,36-2 0-16,22-5-5 15,0 9-1-15,0 11-2 16,0 13 3-16,0 10 6 16,9 7 26-16,-2 0 0 15,-1 6 4-15,-1 5 5 16,2 11-8-16,-4 1-2 15,3-2-8-15,0 2 8 16,1-8-3-16,-7 0-8 0,0-6-3 16,0-5-2-1,0 3-6-15,0-6-9 16,0-5 0-16,0-3 0 0,0-11 0 16,2-8 0-16,10-9 0 15,6-2 0-15,11-6 0 16,16-5 0-16,26-3 0 15,17 0 0-15,17 0 0 16,9-22 0-16,10-2 0 16,13-10 0-16,1 1 0 15,-1 1 0-15,-6 1 0 16,-8 4 0-16,-17 1 0 16,-16 1 0-16,-21 8 0 15,-19-1 0-15,-21 5 0 16,-7 2 0-16,-12-1 0 15,-5 2 0-15,5-4 0 16,-1-3 0-16,3-5 0 0,-3-2 0 16,6-9 0-16,1-12 0 15,-2-4 0-15,2-6 0 16,-3-11 0-16,-8-5 0 16,-2-11 0-16,-3-5 0 15,0 5 0-15,-21 5 0 16,-12 14 0-16,-16 8 0 15,-12 14 0-15,-29 5 0 16,-32 11 0-16,-26 11 0 16,-15 14 0-16,14 0-50 15,35 20-66-15,46 13-127 0,41 0-231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44:12.8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9175 1522 1111 0,'0'0'176'15,"0"0"-42"-15,0 0-2 16,0 0-55-16,0 0-25 15,0 0-12-15,0 0-14 0,-8 0-11 16,19-13-7-16,2-5 2 16,6-3 1-16,-4 1-1 15,4-1-4-15,-1-3 3 16,-4 3-1-16,-1 5-1 16,-7 8 0-16,1 2 1 15,-7 4 4-15,0 2 2 16,0 0-4-16,0 0-7 15,0 0-2-15,0 0-1 16,5 19-4-16,11 9 4 16,2 10 3-16,6 0-2 15,-2 9-1-15,-1 3 1 0,0-1 0 16,-5-2-1 0,-5-9 1-16,-4-5-1 0,-1-5 0 15,-6-9 1-15,0-9-1 16,0-6-2-16,0-1 2 15,-3-3 1-15,-24 5 3 16,-13-2 6-16,-6-1-7 16,3 4 0-16,6-6-3 15,13 2 1-15,6-2-1 16,15 0 1-16,3 0-1 16,0 0 0-16,0 0 0 15,0 0-2-15,27 0-3 0,20-18 5 16,16-6 2-16,14-5-1 15,-5 7 1 1,-9 6-2-16,-21 5-3 0,-21 8-58 16,-18 3-110-16,-3 0-176 15,0 0-129-15</inkml:trace>
  <inkml:trace contextRef="#ctx0" brushRef="#br0" timeOffset="4119">11129 1272 747 0,'0'0'169'0,"0"0"-53"15,0 0-8-15,0 0-29 16,0 0 20-16,0 0-34 16,-101-72 6-16,101 58-6 0,6-2-29 15,21 0-29 1,4 4-2-16,6 7-1 0,-7 5-1 16,1 0-1-16,-10 0 0 15,-5 0-1-15,-2 11-2 16,-7 9-1-16,-4 10 2 15,-3 11 1-15,0 5 5 16,-24-1-5-16,2-4 3 16,7-11-4-16,8-5 0 15,7-9 1-15,0-2-1 16,0-3 0-16,25-3 0 16,12-2 4-16,17-6 8 0,14 0 12 15,6 0-8 1,-2-14-10-16,-11-3-2 15,-12 4-4-15,-19 2-4 0,-4 0-42 16,-15 3-54-16,-8-4-68 16,-3 1-47-16,0 6-91 15</inkml:trace>
  <inkml:trace contextRef="#ctx0" brushRef="#br0" timeOffset="10732">13056 1230 674 0,'0'0'293'15,"0"0"-153"-15,0 0-40 0,0 0 31 16,0 0-28-16,0 0-15 16,-137-35-12-16,137 32-23 15,0 3-18-15,0 0-5 16,0 0-8-16,0 0-6 15,6 0-5-15,28-6-7 16,21 4 1-16,12-1 4 16,-4 1-5-16,-5 2-1 15,-14 0-3-15,-14 0 0 16,-11 0-2-16,-7 0 2 16,-6 0 0-16,-3 2-1 15,0 9-1-15,-3 3 0 0,0 8 2 16,0 3 2-16,-27 5-1 15,-10 3 2-15,-6 3 1 16,-9-4-3-16,9-1-1 16,12-9 0-16,7-9 2 15,18-5-2-15,6-8 0 16,0 0 0-16,0 0 0 16,0 0 1-16,0 0-1 15,3 0 2-15,19 0-3 16,9 0 2-16,8 0 3 15,1 0-4-15,-7 4-2 16,-5 8 0-16,-1 3 2 16,-6 5-1-16,-2 4 1 15,-7 7-1-15,-12-2 0 16,0 6 1-16,-18 2 4 0,-19-9-2 16,-18-1 2-16,-6-10-1 15,-3-6 2-15,-10-6-4 16,8-5 2-16,11 0-6 15,9 0-4-15,15-11-79 16,18-8-64-16,13 0-120 16,0 2-96-16</inkml:trace>
  <inkml:trace contextRef="#ctx0" brushRef="#br0" timeOffset="-59889">6315 1407 922 0,'0'0'195'0,"0"0"-20"16,0 0-33-16,0 0-41 16,0 0-24-16,0 0-21 15,-11-6-9-15,11 6-12 16,-3 0-7-16,-1 0-1 16,1 0-8-16,0 0-7 0,-3 4-4 15,3 9-1 1,-4 6-5-16,7 6-1 0,0 4 0 15,0 5-1-15,0 1 0 16,0 4 0-16,22 0 0 16,9-3 0-16,9-9 1 15,2-5-1-15,5-12 1 16,-2-6-1-16,1-4 4 16,0 0-1-16,-3-19 4 15,-6-12-6-15,-8-5 2 16,-4 0 2-16,-7-5 6 15,-11 0 11-15,-7-1 16 0,0 1-10 16,0 0-7 0,-10 6-1-16,-17-1-4 0,-10 3-5 15,0 5-11-15,3 12 0 16,2 5 0-16,-2 5 0 16,0 6 0-16,-3 0 0 15,4 0 0-15,2 22 0 16,4 9 0-16,9 7-11 15,11 3-51-15,7 6-26 16,10-6-91-16,42-5-159 16,15-8-149-16</inkml:trace>
  <inkml:trace contextRef="#ctx0" brushRef="#br0" timeOffset="-20153">4036 1723 427 0,'0'0'657'16,"0"0"-526"-16,0 0-25 15,0 0 12-15,0 0-7 16,0 0-35-16,0 0-22 16,-61-9-6-16,61 9 30 15,0 0-48-15,0-2-3 0,0 2 6 16,0-3 3-16,0 3-14 15,0-3-7-15,6-2-8 16,37-1-6-16,18-2 1 16,12-3 3-16,7 0-1 15,-19 3-4-15,-7-1 5 16,-10 4-5-16,-14 2-7 16,-9 1-29-16,-11 2-24 15,-7 0-38-15,0 0-49 16,-3 0-69-16,0 5 23 15,0 15 41-15,0-4-48 16,3-5-34-16,2-8-161 0</inkml:trace>
  <inkml:trace contextRef="#ctx0" brushRef="#br0" timeOffset="-19906">4546 1611 351 0,'0'0'291'0,"0"0"-103"0,0 0-14 15,0 0-15-15,0 0-8 16,-11-147-25-16,1 128-23 15,1 3 9-15,-1 7-32 16,5 4-13-16,2 2-17 16,0 3-4-16,3 0-15 15,0 0-10-15,0 0-11 16,0 0-6-16,0 3-4 16,3 32-2-16,24 15 2 15,4 18 7-15,-4 4-5 0,-9 2 2 16,-5 4-3-16,-4-7-2 15,-7-8-36-15,-2-2-140 16,0-9-337-16</inkml:trace>
  <inkml:trace contextRef="#ctx0" brushRef="#br0" timeOffset="-15653">889 2080 600 0,'0'0'212'16,"0"0"-96"-16,0 0 8 15,0 0-31-15,0 0 12 16,0 0 7-16,-174-30-23 16,147 28-27-16,4-2 13 0,12-1-19 15,1 2-14-15,4 0-12 16,6 1 6-16,0 2-7 15,0-4-18-15,0 2 0 16,0 0-8-16,10-4-3 16,26 3-4-16,10-5 4 15,18 0 2-15,10-1-1 16,-5-2 0-16,2 3-2 16,-10 0 2-16,-11-3-1 15,-15 3 0-15,-9 3 0 16,-18 1-6-16,-8 4-79 15,0 0-58-15,0 0-17 16,-6 7-120-16,-12 10-94 0</inkml:trace>
  <inkml:trace contextRef="#ctx0" brushRef="#br0" timeOffset="-15211">1423 1764 724 0,'0'0'194'0,"0"0"-45"16,0 0-58-16,0 0-15 0,0 0-17 15,0 0-16-15,53-105-19 16,-29 105-9-16,0 0-7 15,4 0 5-15,-1 17 0 16,-3 11-2-16,-5 5 8 16,-9 13-4-16,-10 7 4 15,0 13 3-15,-29 5 3 16,-16-2-7-16,3-12-7 16,5-13-3-16,13-19 1 15,14-14 0-15,10-8-2 16,0-3 9-16,0 0 17 15,0 0 5-15,18 0-14 16,46-24-12-16,34-18-3 16,31-7-3-16,5-1-2 0,-25 14-3 15,-32 17-1-15,-37 8 0 16,-25 11-20-16,-15 0-117 16,0 0-136-16,0 3-192 15</inkml:trace>
  <inkml:trace contextRef="#ctx0" brushRef="#br0" timeOffset="1.18699E6">223 860 487 0,'0'0'150'0,"0"0"-91"16,0 0 6-16,0 0-5 15,0 0-10-15,0 0-4 16,98 0 8-16,-61 0-1 16,14 0-8-16,19 0 14 15,15 0-15-15,16 0 0 16,15 0-5-16,13 0-13 15,9 0-1-15,2 0 0 0,0-2-6 16,8-10-6-16,5 1-4 16,-7 0 4-16,-9 3-5 15,-12-1-2-15,-14 7-4 16,-11 0 0-16,-2-4-1 16,6 0-1-16,3 1 3 15,3-3-3-15,0-1 2 16,-6 3-2-16,-12 4 1 15,-3 2 0-15,-10 0-1 16,-6 0 2-16,0 0-2 16,-2 0 1-16,2 0-2 15,6 0 1-15,10 0-1 16,12 0 1-16,15-8-1 0,24-1 1 16,14-1-1-1,4-1 1-15,-10 2 0 0,-24 3-1 16,-20 4 1-16,-15 2 0 15,-9 0 1-15,-4 0-1 16,3 0 0-16,9 0 0 16,10 0 0-16,3-2 1 15,4-2 0-15,4 2-1 16,-1-1 2-16,-5 3-2 16,-5-2 0-16,-13 2 1 15,-9-3-1-15,-5 3 0 16,-7-3-1-16,10-1 1 0,5 2-1 15,13-3 1 1,9-1-1-16,5 1 0 0,5-1 1 16,-5 0 0-16,-8-2 0 15,-12 0 1-15,-16 3-1 16,-9-1 0-16,-12 4 0 16,0 0 0-16,3-2 0 15,12 0 0-15,10 4 0 16,11-1 0-16,12 1 1 15,4 0 0-15,7-3-1 16,-5 3 2-16,-5 0-1 16,-13-3-1-16,-6 3-1 15,8-5 1-15,5 0 2 16,6-4-2-16,-2 3 0 16,2 1-1-16,-6-1 0 0,-5 1 1 15,-8-1-1-15,-4 1 1 16,2-1 0-16,2-2-1 15,5-5 1-15,4-1 0 16,7 0 1-16,5 3-1 16,4-1 0-16,1 4 0 15,-5 3-1-15,-9 5 1 16,-7 0 0-16,-12 0 1 16,2 0-1-16,-4 0 0 15,0 0 1-15,6 0 0 16,4-3-1-16,-1 2 0 0,1-3 0 15,-1 1 0-15,5 0 1 16,-5 3-2-16,3 0 1 16,6 0-1-16,1 0 0 15,12 0 1-15,10 0-1 16,8 0 0-16,3 0 0 16,-1 0 1-16,-7 0-1 15,-11 0 0-15,-2 0 1 16,-3 3 0-16,-3 4 0 15,-13-7 0-15,-14 1 0 16,-17-1 0-16,-7 0 0 16,-4 0 1-16,5 0-1 15,0 0 0-15,5 0 0 16,1 0 0-16,-1-1-1 0,-5-6-10 16,2 4 3-1,-2-2 1-15,0 2 3 0,8-2 3 16,-1 1-1-16,-3 2 0 15,-4 0 0-15,-11-2-5 16,-10 2-2-16,-6 2 5 16,1 0 0-16,-1 0 3 15,-2 0 1-15,-1 0-1 16,-3 0 1-16,-2 0 0 16,-5 0 0-16,-5 0-3 15,0-3 3-15,0-3-1 16,0-2-4-16,0 0-21 15,0-5 23-15,0 2-2 16,-11-6-2-16,-20-6-1 0,-6 2-4 16,-11-1 10-16,-5 0-1 15,8 2 3-15,-2-1 0 16,10 4 3-16,10 3 3 16,6 3 0-16,6 3 10 15,6-1 1-15,2 5-9 16,1-5 7-16,1 7-3 15,2-2-2-15,3 4 2 16,0 0-7-16,0 0 9 16,0 0-3-16,0 0-11 15,18 4 2-15,12 20-2 16,7 7 5-16,5-4-3 16,-2 2 0-16,3 2-1 0,-4-3 0 15,-8 2-1-15,-4-5 1 16,-11 0-1-16,-6-4 0 15,-10-4-2-15,0 1-12 16,-10-3-47-16,-30 7-44 16,-21 0-99-16,-15 0-135 15</inkml:trace>
  <inkml:trace contextRef="#ctx0" brushRef="#br0" timeOffset="1.1879E6">852 456 789 0,'0'0'167'0,"0"0"-79"16,0 0-45-16,0 0 10 15,0 0 10-15,0 0-22 16,150-31 8-16,-144 31 6 15,-6 0-29-15,0 0-5 16,-34 17 10-16,-48 27 12 16,-37 22 14-16,-31 8-12 15,-6 4-25-15,10-7 2 16,19-8-4-16,30-13-5 16,40-12-6-16,26-16 1 15,22-6-8-15,9-7 1 16,0 5-3-16,27 2 4 15,31 0 5-15,22 1 4 0,18-3-5 16,-1-7-2-16,4 2-3 16,-3 3 1-16,-9-4-2 15,-10 5-89-15,-18 1-100 16,-24 0-120-16,-15-2-564 16</inkml:trace>
  <inkml:trace contextRef="#ctx0" brushRef="#br0" timeOffset="1.19037E6">4809 423 1169 0,'0'0'27'0,"0"0"16"0,0 0 13 15,0 0 10-15,0 0-30 16,0 0-22-16,-29-17-7 15,27 17-7-15,-1 3-7 16,0 21-2-16,0 10 4 16,-1 10 5-16,4 0 0 15,0-9 0-15,0 1 2 16,0-5-2-16,7-5 0 16,8-1 1-16,2-8-1 15,-1-6-1-15,2-8-7 0,4-3 3 16,-1 0 5-1,0 0 0-15,-2-5 5 0,-7-12 1 16,-3-2-4-16,-5-1 0 16,-1 7 1-16,-3 5 0 15,0 2-2-15,0 6 3 16,0 0-4-16,0 0 0 16,0 0 0-16,3 0-10 15,0 0 4-15,9 0 0 16,7 0-3-16,18 0 9 15,14 8 0-15,13-5 1 16,1-3 1-16,-7 0 1 16,-13-3 1-16,-8-11 0 15,-16-2 1-15,-5 0 2 16,-10 0 3-16,-6-7 15 16,0-5 14-16,-16 1-4 15,-17 0-35-15,2 7-3 0,4 4-2 16,2 8 3-16,11 8-3 15,1 0-7-15,-3 0-50 16,5 0-43-16,4 13-46 16,4 10-31-16,3-7-39 15,0-2-141-15</inkml:trace>
  <inkml:trace contextRef="#ctx0" brushRef="#br0" timeOffset="1.19065E6">5500 445 597 0,'0'0'130'0,"0"0"14"15,0 0-54-15,0 0 13 16,0 0-41-16,0 0-15 16,0-50-16-16,0 50-19 15,0 0-7-15,0 0-5 16,3 3-12-16,5 22 8 15,5 8 4-15,0 3 0 16,1 0 1-16,2-4 0 16,-4-2-1-16,0-6 0 15,-2-1-29-15,-5-3-68 16,-2-7-36-16,1-5-61 16,-4-5-354-16</inkml:trace>
  <inkml:trace contextRef="#ctx0" brushRef="#br0" timeOffset="1.19102E6">5521 205 525 0,'0'0'161'0,"0"0"-105"15,0 0 30-15,0 0-41 16,0 0-6-16,0 0-26 15,-71-36-12-15,69 53-1 0,2 11 1 16,0-2 2-16,0-2 0 16,15-5 0-16,9-8 2 15,5-1-1-15,-2-7 2 16,-3-3 4-16,-3 0 13 16,-5 0-3-16,-4 0 3 15,-9-13 6-15,-3-7 9 16,0 1-15-16,0 0-5 15,-10 2-10-15,-8 3-4 16,-4 9-4-16,4 5-5 16,1 0-6-16,1 0-33 15,9 24-45-15,7 7-13 16,0 2-50-16,0 0-188 16</inkml:trace>
  <inkml:trace contextRef="#ctx0" brushRef="#br0" timeOffset="1.1921E6">5976 464 244 0,'0'0'394'0,"0"0"-283"15,0 0-10-15,0 0-21 16,0 0 10-16,0 0-7 16,-18-102-36-16,-6 86-20 15,-3 2 24-15,-2 6-24 16,5 5-15-16,0 3-1 0,-1 0-6 15,-2 0-5-15,3 6-6 16,5 13 1-16,9 0 0 16,10 3 4-16,0-5-1 15,0-1 1-15,29 1 1 16,10-6 0-16,10-6 5 16,0-5-1-16,-3 0-1 15,-7 0 4-15,-8-20-3 16,-6-7 6-16,-7-3-3 15,-7-14 10-15,-6-5 1 16,-5-6 20-16,0-6-19 16,0 8-4-16,-19 10 7 15,4 10 6-15,-1 14-8 0,7 8-3 16,0 3 17 0,9 8-11-16,-3 0-19 0,0 0-4 15,3 0-9-15,0 8-11 16,0 33-3-16,0 20 23 15,8 10 1-15,26 3 0 16,12-2-1-16,6-4 0 16,3-10 0-16,4-11-1 15,-1-14 0-15,3-17 0 16,-6-10 1-16,-4-6 3 16,-4 0-1-16,-10-20 4 15,-5-18-1-15,-3-6 3 16,-15-8-8-16,-4 0 7 15,-10-3-4-15,0 1 0 0,-3 0 0 16,-18 7 2-16,-1 9 2 16,4 13-4-16,5 12 14 15,7 9-10-15,4 4-6 16,2 0-1-16,0 0-14 16,0 36-11-16,0 14 18 15,27 14 7-15,9-4 4 16,10-5-4-16,6-9 0 15,-1-12-1-15,5-13-7 16,-10-7-3-16,-10-8 6 16,-11-6 4-16,-6 0 2 15,-11 0-1-15,5-12 5 16,-5-15 4-16,0-9-7 16,-8-5-2-16,0-5 2 0,0-1 0 15,0 0 0-15,-16 6 0 16,-2 7 3-16,2 10 8 15,3 10-6-15,7 9-2 16,4 5-5-16,-1 0-8 16,0 19-15-16,3 30 11 15,0 15 12-15,0-2 0 16,0 5 0-16,6-9-1 16,12-6 0-16,1-5 1 15,-1-12 1-15,-2-10-1 16,-5-11-9-16,4-8 9 0,1-4-3 15,5-2 3 1,1 0 0-16,7-5 4 0,-3-15-3 16,-2 7-1-16,-8 2-1 15,-2 5 0-15,-2 6-3 16,1 0-5-16,1 0-9 16,5 0-2-16,-1 3-2 15,-2 11-24-15,-3 2 9 16,-2 1-36-16,-1 2 2 15,-4-2-13-15,-1-5-62 16,-5-2-40-16,0-5-180 16</inkml:trace>
  <inkml:trace contextRef="#ctx0" brushRef="#br0" timeOffset="1.1923E6">6399 288 734 0,'0'0'99'0,"0"0"-15"16,0 0-21-16,0 0-38 15,0 0-11-15,0 0-4 16,156-24-5-16,-90 18-5 16,-2 0 0-16,-14-2-248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02.1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1084 106 617 0,'0'0'476'0,"0"0"-363"0,0 0 29 15,0 0 1-15,0 0-28 16,0 0-46-16,0 0-33 16,7-21-13-16,-7 21-10 15,3 0 0-15,0 2-9 16,2 29-2-16,5 18 2 15,-4 17 13-15,-6 8-1 16,0 0-2-16,0-3-10 16,0-4 0-1,0-9-2 1,0-11-2-16,-6-11-6 0,-1-7-87 0,4-6-85 0,3-10-121 16,0-10-41-16,10-3-382 15</inkml:trace>
  <inkml:trace contextRef="#ctx0" brushRef="#br0" timeOffset="898">1203 1053 1027 0,'0'0'145'0,"0"0"-32"0,0 0 19 16,0 0-18-16,0 0-37 15,0 0-46-15,-21 8-13 16,-37 44-4-16,-24 14-2 15,-6 6 4-15,-2-1 8 16,5 2-11-16,-4 6-1 16,-9 14-7-16,-18 19-4 15,-12 12 2-15,5 0-1 16,17-19 0-16,32-40-2 16,37-29-11-16,29-25-42 15,8-11-83-15,0 0-105 16,0-19-93-16</inkml:trace>
  <inkml:trace contextRef="#ctx0" brushRef="#br0" timeOffset="403">1412 330 819 0,'0'0'171'0,"0"0"-23"16,0 0-31-16,0 0-10 15,0 0-30-15,0 0-10 16,0-50 0-16,0 47-22 15,0 3-6-15,0 0-9 16,0 0-8-16,0 0-10 0,0 0-12 16,0 0-1-16,0 0 1 15,0 0-7-15,2 0-1 16,17 7 3-16,5 14 5 16,-3 0 4-16,5-4-3 15,-8-1 0-15,3 4 0 16,-2-1 1-16,-5 4-1 15,-1 1-1-15,-5 3 2 16,-1 1 1-16,-4-1-2 16,-3 4 4-1,0-1-1-15,0-2-3 0,-13-1 6 16,-11-8-3-16,0-2 3 16,-10-4-7-16,0-7-14 0,4-6-48 15,2 0-72-15,7 0-74 16,7-38-113-16,1-21-305 15</inkml:trace>
  <inkml:trace contextRef="#ctx0" brushRef="#br0" timeOffset="480">1412 330 688 0</inkml:trace>
  <inkml:trace contextRef="#ctx0" brushRef="#br0" timeOffset="570">1412 330 688 0,'2'-218'221'0,"32"199"-126"0,12-4 31 0,12 2-18 16,6 2-21-16,9 2-41 15,1 6-32-15,-5 9-12 0,-10 2-2 16,-20 0-39-16,-20 21-143 16,-19 18-104-16</inkml:trace>
  <inkml:trace contextRef="#ctx0" brushRef="#br0" timeOffset="10178">1787 712 309 0,'0'0'623'0,"0"0"-504"0,0 0 7 16,0 0-5-16,0 0-32 15,0 0-39-15,3-17-33 16,58 47-8-16,34 17 80 15,31 16-46-15,20 14 11 16,13 11-26-16,2 3-6 0,-5 2-3 16,-8-4-4-16,-18-7-4 15,-19-5-9 1,-14-8 8 0,-17-12-5-16,-16-4 9 15,-18-15-8 1,-16-10-3-1,-9-11-2 1,-11-12 1 0,-7 0-1-1,-3-2 0-15,0 0-2 0,0 0-23 0,0 7-63 16,0 7-61 0,0 5-42-16,0 6-118 15,0-4-177 1</inkml:trace>
  <inkml:trace contextRef="#ctx0" brushRef="#br0" timeOffset="10841">3220 1988 868 0,'0'0'90'0,"0"0"-17"0,0 0 73 16,0 0-22-16,0 0-68 16,0 0-36-16,-15-108 6 15,43 108-5-15,9 0-8 16,-2 0-2-16,2 17 2 15,-9 9-6-15,-6 6-5 0,-14 9 2 16,-8 6-2 0,0 7 0-16,-5 1 2 0,-20-4 0 15,4-13-4-15,6-11 0 32,9-10 0-17,6-9-1-15,0-5-1 0,0-3-2 16,21 0-1-16,9 0 1 15,10-11-1 1,9-22 4 0,-3-6 2-1,-1-2-2-15,-8 8-2 16,-13 10 3 0,-11 10 0-16,-8 7-1 0,-5 6-1 15,0 0 2-15,0 0 0 16,0 0-11-16,0 15-7 0,0 6 16 15,0 6 2 1,0-2 5-16,19-7-4 16,2-8 0-1,5-7 14 1,10-3-6-16,4 0-2 16,3-9 0-16,2-20 5 15,-5-5-4-15,-6-4 9 16,-10 0 1-16,-9-1 11 15,-12-2 7 1,-3 0 1 0,0 7 9-1,-21 4-33 1,-16 8-3-16,-3 11-10 16,1 6 0-16,2 5-2 15,3 0-3-15,4 10-2 16,-1 23-39-16,4 12-115 15,6 1-80-15,2 1-123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2:46:26.0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2171 964 0,'0'0'145'0,"0"0"-99"0,0 0 15 16,0 0 2-16,180-231 24 16,-92 121-20-16,1-11-30 15,-7-3-8-15,-8-1-3 16,-19-3 4-16,-22 5 0 15,-15 13-9-15,-18 24-9 16,0 26 12-16,-5 25 13 16,-22 12-10-16,-4 9-10 15,-3 14-1-15,-6 0-16 16,-3 14 2-16,-2 38-4 16,2 22-4-16,7 23 6 15,7 13-1-15,21 8 1 16,8 9-1-16,0 7 1 0,8-7 0 15,29-10 0-15,13-23 0 16,1-27 1-16,4-29 0 16,0-16 1-16,1-22 2 15,2 0-1-15,6-30 0 16,-4-24-2-16,-10-2 1 16,-13-13 0-16,-16 9 1 15,-12-14-2-15,-9 2 0 16,0 9 3-16,0 8-4 15,-16 18 1-15,2 21 1 16,-5 14-1-16,1 2 4 16,-7 13-2-16,3 31-2 15,-2 22-1-15,11 1 0 0,11 1 1 16,2 1-1 0,0-4 0-16,2-4 0 0,27-11 0 15,1-9 1-15,6-2 0 16,1-20-1-16,0-6 2 15,3-10-2-15,2-3 3 16,5-5-1-16,-4-25-1 16,-4-12 3-16,-9-4-3 15,-9-1 3-15,-8-3 0 16,-3-5-3-16,-4 6-1 16,-3 13 3-16,-3 17-2 15,0 13 0-15,0 6 1 0,0 0-2 16,0 0-2-16,0 0-3 15,0 31 0-15,0 13 5 16,0 8 2-16,0 11-2 16,5-8 0-16,11-5 1 15,8-18 4-15,-3-9-4 16,5-18 0-16,6-5 3 16,5 0-1-16,10-22 2 15,-2-11-4-15,1-16 5 16,-12 5-5-16,-7-4 4 15,-12-6-3-15,-5-1-1 16,-7 0 2-16,-3 11-3 16,0 14 4-16,-7 5-4 0,-5 19 2 15,3 1-2 1,6 5 1-16,-6 11-1 0,-6 42-7 16,-4 15 3-16,6 14 8 15,8-8-4-15,5-15 0 16,0-12 0-16,5-20 0 15,21-8 1-15,4-14 1 16,1-5 1-16,11 0 1 16,11-27-1-16,1-17 0 15,-5-12 0-15,-6-6-3 16,-12-4 2-16,-13-3-2 16,-3 3 2-16,-12 11-1 15,-3 13 0-15,0 21 0 16,0 12 2-16,0 9-2 0,-6 0-1 15,-13 23-1-15,-5 31 1 16,-7 20 0-16,7 17 2 16,6-3-1-16,15-3 4 15,3-13-1-15,3-14-1 16,33-20-2-16,10-10 1 16,19-17 1-16,20-11-2 15,7-22 3-15,3-28 8 16,-10-13-8-16,-8-17-2 15,-11-10 3-15,-5-9-4 16,-5-6 1-16,-17 3 2 16,-10 9-4-16,-21 13 0 15,-8 20 2-15,-6 17 0 0,-30 17-2 16,-4 12 0-16,9 9-1 16,7 5 1-16,2 33-7 15,10 27 4-15,0 20 3 16,0 0 0-16,12 0 0 15,-3 5 0-15,0-6 0 16,-4 1 1-16,4-6-1 16,3-13 0-16,0-12 0 15,0-10 1-15,10-6-1 16,14-8 0-16,3-6 0 16,1-14 0-16,2-2-1 15,-2-3 1-15,6 0 2 0,-1 0-1 16,-5-19-1-16,-1-6 3 15,-5-5-3-15,-4-3 3 16,0-8-3-16,-2 2 0 16,-8 3 5-16,0 5-3 15,-6 7-2-15,-2 2 0 16,0 9 2-16,0 1-2 16,0 4 0-16,0 3 0 15,0 5-2-15,0-6 2 16,0 6-1-16,0 0 0 15,0 0 0-15,0 0 0 16,0 0-1-16,3 11-2 16,13 9 4-16,5 10 0 0,6-1 0 15,4 2 0-15,2 2 1 16,-5 1-1-16,-7 4 0 16,-8-5 0-16,-7 0 0 15,-6 5 0-15,0-7 0 16,0-1 0-16,-29-5 0 15,-10-6-2-15,-9-7 2 16,-2-11 0-16,5-1-4 16,5 0-15-16,10 0-36 15,12-21-30-15,18-26-80 16,21-22-108-16,61-41-522 16</inkml:trace>
  <inkml:trace contextRef="#ctx0" brushRef="#br0" timeOffset="653">3544 1748 764 0,'0'0'232'0,"0"0"-153"16,0 0 12-16,0 0-15 15,0 0-24-15,0 0-19 16,65 0 12-16,-7 0 47 16,9 0-18-16,6 0-31 15,1 0-12-15,-5-14-6 16,-5 0 8-16,-9 3-7 16,-21 3-7-16,-15 5-6 15,-16 3-2-15,-3-5 1 0,0-7 5 16,-3-1-1-16,-21-9-11 15,-7 2-5-15,-6 7 1 16,3-1-1-16,1 9 0 16,5-1-2-16,9 6 2 15,11-3 1-15,8 3-1 16,0 0 0-16,0 0 0 16,3 0-1-16,25 0 1 15,7 22 1-15,12-3 0 16,1 6 3-16,5 0-1 15,-8 3-2-15,-5 2-1 16,-6 3 0-16,-10-3 0 16,-11 0 0-16,-13 6 1 15,0 3 0-15,-40-1 1 16,-21 3-1-16,-7-2-1 0,2-6-19 16,7-6-89-16,14-5-160 15,11-2-97-15</inkml:trace>
  <inkml:trace contextRef="#ctx0" brushRef="#br0" timeOffset="2227">4913 1725 777 0,'0'0'235'16,"0"0"-104"-16,0 0-37 0,0 0-17 15,0 0-18-15,0 0-18 16,-58-118-20-16,31 118-3 16,-4 6-7-16,-6 32-1 15,4 17 4-15,5 17 7 16,4 8-3-16,15-6-3 15,9-6-7-15,0-9-3 16,21-13-2-16,19-12 3 16,8-19 2-16,5-9-6 15,2-6 4-15,-1-8 1 16,-2-31 0-16,-6-7-3 16,-9-9 0-16,-6-12 4 15,-10-9 9-15,-8-10 1 16,-10-2-1-16,-3 6-9 0,-3 15-4 15,-34 18 5-15,-6 25-7 16,-1 11 5-16,-1 13-5 16,3 0 0-16,-5 48-3 15,-1 29 1-15,8 31 0 16,9 13 3-16,19 2 1 16,12-18-2-16,12-20 0 15,35-19 1-15,11-22 1 16,8-19-2-16,8-19 3 15,14-6 1-15,10-25 3 16,4-28-2-16,-9-7 1 16,-13-3 3-16,-15 0 3 15,-20 10 2-15,-14 12-10 0,-14 16 1 16,-10 16-3-16,-4 9 0 16,-3 0-4-16,0 0-2 15,9 12-14-15,1 18 15 16,1 14 1-16,-1-8 0 15,-1 2 0-15,3-13 1 16,1-6-1-16,-4-2 1 16,3-15-1-16,-6 1 0 15,0-3 1-15,1 0 0 16,1 0 2-16,11 0-3 16,9-11 2-16,7-25 0 15,5-2 0-15,4-8-2 0,-11 12 0 16,-8 4-2-16,-13 19 0 15,-10 11 1-15,5 0-7 16,5 11-1-16,1 19-3 16,8 1 6-16,-3 1 4 15,3-1 1-15,4-7 1 16,-1-7 1-16,1-11-1 16,5-6 3-16,4 0 3 15,3-23-2-15,3-12-2 16,-6-12 3-16,-5-6-4 15,-7 2 2-15,-7-4-3 16,-12 2 3-16,-3 9 0 16,0 3-3-16,-8 14 1 15,-18 10 0-15,9 11-1 16,-1 6-6-16,-1 0 3 0,6 36-5 16,5 19 7-16,4 14 1 15,4-4 0-15,0 2-3 16,31-14 6-16,6-7 0 15,-3-10-3-15,-2-9-22 16,-1-2-67-16,-4-8-109 16,7-12-1-16,12-5-26 15,3 0-77-15</inkml:trace>
  <inkml:trace contextRef="#ctx0" brushRef="#br0" timeOffset="3246">7358 1313 1044 0,'0'0'193'16,"0"0"-30"-16,0 0-37 15,0 0-31-15,0 0-28 16,0 0-25-16,-13-80-9 15,10 80-14-15,3 0-11 16,-2 42-8-16,-1 13 4 0,-4 21 25 16,1-1-9-1,0 4-9-15,-1 0 1 0,2-1 1 16,-4-3-7-16,2-16-2 16,7-20-1-16,-3-16-2 15,3-21-1-15,0-2 1 16,0 0-1-16,0 0 3 15,0 0 2-15,24-27-1 16,13-10 4-16,15-9-4 16,-6 8-3-16,-6 5-2 15,-4 16 1-15,-4 6-2 16,-3 11-3-16,-3 0-2 16,-5 11 6-16,-2 25-8 15,-8 3 5-15,-5-4 2 16,-2-4 1-16,-4-7 0 15,0-10-4-15,0 0 5 0,-16-6-2 16,-12 6 1-16,-2-9-2 16,-1 1-7-16,10 0 6 15,9-4-2-15,8-2 5 16,4 6 1-16,0-6-7 16,0 0 3-16,13 0-28 15,21 0 19-15,8-14 9 16,7-14 4-16,3-2-2 15,-7-1 4-15,-11 4-2 16,-5 11 0-16,-18 8 0 16,-4 2 0-16,-4 6 0 15,-3 0 0-15,0 0-1 0,0 0-2 16,14 0-4-16,12 8 7 16,11 3 0-16,8-5 0 15,7-6 2-15,2 0-2 16,1-15 1-16,-8-9 2 15,-7-3-2-15,-5 0-1 16,-6 2 3-16,-8 2-3 16,-13 10 2-16,-3 7 12 15,-5 1 12-15,0 5 2 16,0 0-18-16,0 0-8 16,-5 22-1-16,-21 30-1 0,-8 20 4 15,1 19-4 1,5 11 3-16,9 10 3 0,4 17 10 15,12 12-6-15,3 12 1 16,0 7 15-16,34-6-16 16,5-31-4-16,-2-21 1 15,-15-33-5-15,-20-28 0 16,-2-16-2-16,0-20 3 16,-34-5 1-16,-11 0 3 15,-19-16-5-15,-12-17-1 16,-16 0-1-16,-9-5 0 15,6 7-11-15,13-1-13 16,29 7-5-16,32-4 13 16,21-3-10-16,10-17-68 15,54-17-80-15,46-20-89 16,46-24-82-16,30-13-230 0</inkml:trace>
  <inkml:trace contextRef="#ctx0" brushRef="#br0" timeOffset="4365">9643 1949 549 0,'0'0'252'16,"0"0"-114"-16,0 0 6 16,0 0-3-16,0 0-3 15,58-146-30-15,-58 110 1 16,-3-2-40-16,-15 7-16 16,2 9-4-16,2 8-7 15,-2 3-13-15,4 6-12 16,-4 5-9-16,-2 5-5 15,-6 39-3-15,-1 22 1 16,7 17-1-16,15 0 0 16,3-4 0-16,0-13 1 15,30-16-1-15,7-15 1 16,5-21-1-16,8-14 0 0,11 0 5 16,3-19-3-16,-3-25 1 15,-12-9 1-15,-12-6-1 16,-16-10-1-16,-8-17 1 15,-13-7 2-15,0 2-1 16,0 17-3-16,-23 13 1 16,-4 28 1-16,3 17-2 15,-4 16-1-15,-7 0-1 16,-12 35-3-16,-1 28 4 16,8 20 0-16,14 5 2 0,18 0-1 15,8-8 0 1,0-19 0-16,3-12 0 15,28-10 0-15,11-18-1 0,7-10 4 16,16-11 0-16,4 0-1 16,5-16 0-16,3-17-1 15,-1-17 1-15,-4 3-1 16,-1 4 0-16,-10 4 1 16,-15 10-3-16,-10 17-1 15,-10 12 1-15,-8 0 0 16,-9 13-4-16,-6 34 0 15,-3 8 0-15,0 6 4 16,0-6 1-16,0-6 0 16,10-10-1-16,4-9 1 15,1-11 3-15,4-13-2 0,5-6 0 16,10 0 2 0,11-19 3-16,8-17-4 0,-4-6-1 15,2-4-1-15,-11 5-1 16,-6 5 2-16,-10 11-2 15,-8 11 0-15,-8 9-1 16,5 5 0-16,-3 0-4 16,4 0 4-16,-1 0-4 15,5 17 3-15,-2-1 1 16,2 6 1-16,1-11-3 16,5 3 6-16,6-9-4 15,6-5 1-15,14 0-1 0,-2 0 1 16,5-21 0-1,-2-7 1-15,-7-3 0 0,-2-12-1 16,-8-10 1-16,-7-10-1 16,-3-6 1-16,-11 6 0 15,-13 11 0-15,0 16-1 16,0 8 2-16,-16 20-1 16,-8 8-1-16,-13 14-8 15,-5 44 8-15,-8 16 1 16,13 6 2-16,26-6 2 15,11-14-4-15,21-10 0 16,64-11 5-16,37-14-2 16,23-9-4-16,-2-11-32 15,-32 1-63-15,-50-6-147 0,-50 0-453 16</inkml:trace>
  <inkml:trace contextRef="#ctx0" brushRef="#br1" timeOffset="931392">11004 290 855 0,'0'0'371'0,"0"0"-229"16,0 0-24-16,0 0-37 15,0 0-25-15,0 0-34 0,35-46-11 16,9 33-6 0,-1 4 8-16,-7 9 3 0,-6 0-8 15,-1 0-2-15,-11 5-4 16,-7 12 0-16,-1 8-2 15,-10 8 1-15,0 8 2 16,0 9 0-16,-10 3 2 16,-17 1-2-16,-4-4-1 15,4-10 0-15,6-9-2 16,5-9 2-16,6-17-1 16,10-1-1-16,0-4 0 15,0 0 0-15,0 0 0 16,0 0 1-16,0 0 0 15,0 0 2-15,5 0 3 0,16-7-2 16,12-3-3-16,16-10 5 16,9-2-4-16,9 3-2 15,1-3-12-15,-4 5-47 16,-9 9-59-16,-12 8-60 16,-17 0-57-16,-16 0-121 15</inkml:trace>
  <inkml:trace contextRef="#ctx0" brushRef="#br1" timeOffset="931675">11779 588 846 0,'0'0'192'0,"0"0"-65"15,0 0 9-15,0 0-28 16,0 0 0-16,0 0-31 15,0-17-23-15,0 17-28 16,0 0-11-16,-6 9-13 16,-18 24-1-16,-7 14 12 15,-3 2-4-15,1 0-6 16,-1-2-2-16,3-6 0 16,7-5-1-16,3-17-22 15,8-5-87-15,10-5-72 16,3-7-56-16,0-2-109 0</inkml:trace>
  <inkml:trace contextRef="#ctx0" brushRef="#br1" timeOffset="932172">12157 225 1008 0,'0'0'118'0,"0"0"-30"16,0 0-11-16,0 0 4 0,0 0-5 15,0 0-4-15,-21-96-25 16,0 90-14-16,-3 6-24 15,-3 0-3-15,-1 0-6 16,1 8-2-16,3 17-1 16,1 8 3-16,9 3-4 15,7 2-1-15,7-6 4 16,0-3-1-16,0-7 0 16,7-8 1-16,7-6-1 15,4-3 0-15,4-5 2 16,0 0 0-16,-5 0 4 15,6 0-1-15,-9 0-3 0,-4 0 0 16,1 3-2-16,2 14-5 16,3 7 7-16,-1 12 2 15,-1 2 1-15,-6 3 1 16,-3 4 1-16,-5-1-3 16,6 3-1-16,4-12-1 15,-2-2-76-15,5-8-100 16,3-8-114-16,2-15-142 15</inkml:trace>
  <inkml:trace contextRef="#ctx0" brushRef="#br1" timeOffset="932390">12430 703 693 0,'0'0'176'15,"0"0"-81"-15,0 0 13 16,0 0-36-16,0 0-35 15,0 0 54-15,-9 75-12 16,-15-33-20-16,-7 3-6 16,-6 3-24-16,0-4-24 15,7-3-4-15,5-9-1 16,8-9-78-16,7-10-147 16,4-7-145-16</inkml:trace>
  <inkml:trace contextRef="#ctx0" brushRef="#br1" timeOffset="932780">12775 30 1035 0,'0'0'111'0,"0"0"-30"15,0 0-27-15,0 0-7 16,0 0-3-16,0 0-10 16,0-28-17-16,9 28-13 15,16 0 4-15,2 0 43 16,5 0-3-16,-5 5-16 16,-1 9-3-16,0 8-7 0,-5 14 5 15,-2 8-10-15,-8 16 0 16,-4 8 6-16,-4 5-3 15,-3-4 6-15,0-3-5 16,0-10-5-16,0-5-9 16,0-9-3-16,0-7-2 15,3-10 0-15,0-14-2 16,-1-3-5-16,-2-8-55 16,0 0-61-16,0 0-54 15,0-8-25-15,0-23-178 16</inkml:trace>
  <inkml:trace contextRef="#ctx0" brushRef="#br1" timeOffset="932957">12858 412 941 0,'0'0'69'16,"0"0"28"-16,0 0 27 15,0 0-36-15,171-86-16 16,-110 55-44-16,3 2-21 15,-3 4-7-15,-3 4-11 16,0-2-145-16,-8 2-224 0</inkml:trace>
  <inkml:trace contextRef="#ctx0" brushRef="#br0" timeOffset="1.06198E6">757 3508 943 0,'0'0'159'0,"0"0"-54"16,0 0 0-16,0 0 4 15,0 0 12-15</inkml:trace>
  <inkml:trace contextRef="#ctx0" brushRef="#br1" timeOffset="1.06584E6">2451 3343 567 0,'0'0'238'16,"0"0"-128"-16,0 0-10 16,0 0-20-16,0 0-39 15,0 0-22-15,76-55 2 16,-3 39 12-16,22 2 3 15,18-3 3-15,9 4 3 16,7-4-5-16,1 9-18 16,12-9 1-16,1 9-5 15,3-5 0-15,2 7 0 16,-2 1-1-16,1-1-1 16,-4 0-3-16,5 6-5 0,-2-5 2 15,7 0-2-15,5 2 8 16,4 3-9-16,15-6 2 15,16 1 0-15,21-9-2 16,21-5 4-16,3 2-6 16,1-2 1-16,11 0 0 15,1 2 2-15,9-1-5 16,2-5-1-16,-14 1-2 16,-7 0 2-16,-9 3 1 15,-18-6 2-15,-12 6-1 16,-15 2-1-16,-13-2 4 15,-4 8-2-15,7 5-1 16,8 1-1-16,-2 5-1 0,12-3-3 16,4-2 2-16,9 5 1 15,6-6 1-15,3 6 3 16,5 0-3-16,-2-5 0 16,7 5 1-16,3 0 2 15,-14 0-1-15,-9 0-2 16,-11 0-2-16,-22 0-2 15,-12 0 3-15,-12 0 1 16,-18 0-1-16,-20 0 4 16,-23-5-1-16,-22 2-2 15,-20 3 0-15,-12-6 0 16,-4 6 0-16,3 0 0 16,3 0 0-16,3 0-1 0,5 0 2 15,1 0-2-15,-4 0 1 16,-8 0 0-16,-6 0-15 15,-9 0-51-15,-13 0-40 16,-6 0-58-16,0 6-53 16,-32-6-133-16</inkml:trace>
  <inkml:trace contextRef="#ctx0" brushRef="#br1" timeOffset="1.06829E6">2480 3332 468 0,'0'0'191'0,"0"0"-95"16,0 0 1-16,0 0-23 15,0 0-34-15,0 0-13 0,-5-14 1 16,5 14-8 0,0 0 14-16,5 25 26 0,8 11-20 15,-1 14-1-15,6 7 6 16,0 20 2-16,8 11-11 16,-8 9-7-16,-1 2-19 15,-4-3-4-15,-7-3 2 16,-2-2-4-16,-4-11 7 15,0 8-5-15,0-3 2 16,0 6 12-16,-4 0-6 16,-5 8-2-16,-1-1-6 15,5-1 7-15,-1-9 28 0,6-11-32 16,0-14-7 0,0 3-1-16,0-11-1 0,0-11 5 15,6-14 3-15,4-11-8 16,-2-7 2-16,-2-7 1 15,1-5-2-15,-1 0 3 16,-1 0-2-16,-2 0 3 16,1 0 3-16,-1 0-1 15,6 0 0-15,6-5 4 16,4-9-6-16,-1-3-4 16,6-2 0-16,0 2-1 15,10 4 0-15,16-6-1 16,8 3 0-16,17 1 1 15,17-1-1-15,16 2 1 16,14-3 0-16,10 3 0 0,1 4 0 16,5-4 1-1,-1 3-1-15,-8 5 0 0,-1 3 1 16,-5 3 1-16,-14 0-2 16,-4 0-1-16,-7 0-3 15,-5 0 2-15,9 0 2 16,7 0-1-16,23 0 2 15,17 0-2-15,25 0 2 16,16 0-2-16,6 0 1 16,5 0 0-16,-8 3 1 15,-6 3 0-15,2-6 0 16,3 6 1-16,13-6-2 0,13 0-2 16,4 0 1-16,4 0 1 15,6 0-1-15,1 0-1 16,-6-6 2-16,-21-3 2 15,-16-1 1-15,-10-1-3 16,-8-3 1-16,-2 9 1 16,-1-7-1-16,-11 4-1 15,-2 8-1-15,-5-5-2 16,-5 5 2-16,-3 0 1 16,-1 0-1-16,-5 0 1 15,-9 0 0-15,3 0 0 16,4 0 0-16,3-6 1 15,8 1 0-15,-2-3 0 16,2-4-1-16,-6 7 0 16,-5-3 0-16,-3 8 0 0,-10 0 0 15,-6 0-1-15,-3 0 1 16,-3 0-3-16,6 0 3 16,10 0-1-16,7 0 1 15,17 0 0-15,6-6 0 16,0 1-2-16,-3 5 2 15,-15 0 0-15,-19 0 2 16,-13 0-2-16,-8 0 0 16,3 0 0-16,6 0 0 15,15 0 0-15,3 0-1 16,4 0 0-16,-16 0 0 16,-15 0-1-16,-16 0 2 0,-15 0 0 15,-6 0 0 1,-3 0-1-16,7 0 1 0,5 0-1 15,12 0 0-15,10 0 1 16,3 0 0-16,3 5 0 16,-16 1 1-16,-11-6-1 15,-23 0 1-15,-17 0 0 16,-15 0 0-16,-10 0 0 16,-1 0 3-16,2 0 0 15,2 0-3-15,-1 0 0 16,2-11 4-16,-1-8-5 15,-2 2 0-15,-1-8 2 0,-6-4 1 16,0-5-3 0,0-13 4-16,0-2-3 0,-13-12-1 15,-6-2 0-15,-2-9 0 16,3-7 2-16,4-7-2 16,4-1 0-16,1-4 1 15,-1-3-1-15,2-2 0 16,-8 3 0-16,-5-12 0 15,-3 3 1-15,-5 3-2 16,3 3 2-16,4 14-1 16,1 8 0-16,5 13 0 15,4-5 0-15,3 5 1 16,-4 6-1-16,8 11 0 0,-8 0 0 16,4 9 0-16,7 4 0 15,-5 1 2-15,4-3-2 16,3 3 0-16,-3 2 0 15,3 7 2-15,0 4 0 16,0-2-1-16,0 8 1 16,0-3-1-16,0 8-1 15,0 1 2-15,0-3-1 16,0 4 1-16,0-1 0 16,0 3-1-16,0-4 1 15,-6 6 3-15,-15 0-5 16,-16 0 0-16,-21 0-3 15,-13 13 2-15,-17 4 1 16,-4-8 1-16,-11-6-1 0,-16-3 0 16,-26 0 2-16,-35 0-2 15,-27-9 0-15,-33-11 0 16,-30 7-14-16,-24 8-22 16,-27 5-53-16,-13 0-37 15,27 24-90-15,38 1-81 16</inkml:trace>
  <inkml:trace contextRef="#ctx0" brushRef="#br1" timeOffset="1.06926E6">3376 3791 690 0,'0'0'160'16,"0"0"-20"-16,0 0-41 16,0 0-24-16,0 0-14 15,0 0-32-15,0 0-12 0,53-92 0 16,3 61 24 0,13-5 3-16,4 6-5 0,12-9 1 15,5 4-17-15,0-4 0 16,5 3-10-16,-18 12-7 15,-19 6-4-15,-24 8-2 16,-26 10-2-16,-8 0-9 16,0 10-51-16,-21 27-25 15,-16 4-66-15,-8 9-54 16,5-6-46-16,6-9-317 16</inkml:trace>
  <inkml:trace contextRef="#ctx0" brushRef="#br1" timeOffset="1.06953E6">3868 3687 470 0,'0'0'165'0,"0"0"-48"0,0 0-9 16,0 0-7-16,0 0-11 16,0 0-2-16,-66-19-8 15,66 13-7-15,0 6-2 16,0 0-33-16,0 0-8 16,0 0-8-16,0 6-16 15,0 38 5-15,0 12 37 16,0 12 15-16,2 9-19 15,1-3-15-15,0 5-12 16,0-3-6-16,3 2-11 16,-6-6 5-16,4-3-5 0,-4-8-2 15,0-12 2 1,0-13-10-16,0-12-48 0,8-4-95 16,8-15-51-16,11-5-50 15,4 0-127-15</inkml:trace>
  <inkml:trace contextRef="#ctx0" brushRef="#br1" timeOffset="1.0699E6">4069 4267 300 0,'0'0'484'15,"0"0"-376"-15,0 0-29 16,0 0-19-16,0 0-15 0,0 0-37 15,-2-24-8-15,-4 43 0 16,3 0 4-16,3 0-3 16,0-8 3-16,0-5-3 15,0-6 6-15,0 0 13 16,9 0 11-16,6 0-5 16,6 0 7-16,-5-6-4 15,-2-13-1-15,-4 2 2 16,-4-7 21-16,-6 5-19 15,0-6-4-15,0 6 11 16,-3 8-15-16,-13-1-11 16,-5 12-9-16,-6 0-4 15,-1 0-4-15,4 0 0 16,5 6-5-16,8 13-63 16,7 3-69-16,4-2-35 0,0-7-145 15</inkml:trace>
  <inkml:trace contextRef="#ctx0" brushRef="#br1" timeOffset="1.07029E6">4702 3852 837 0,'0'0'167'0,"0"0"-40"15,0 0-56-15,0-153 54 0,-17 130-58 16,-9 15-13-16,-1-3-23 16,-1 11 1-16,4 0-2 15,-6 30-11-15,-1 19-1 16,-3 18-1-16,4 7-3 16,-1 17 4-16,7 2-4 15,2 11 0-15,13 6 1 16,9-11-12-16,0-13-3 15,25-15 3-15,23-21-3 16,5-14 4-16,2-12 0 16,-4-10 0-16,-4-3-3 15,-2-11 3-15,-2 0-3 16,-4 0 2-16,-7-17-2 0,-14 9-1 16,-12-3-22-16,-6-2-60 15,0 7-110-15,-24-5-109 16,-5 3-125-16</inkml:trace>
  <inkml:trace contextRef="#ctx0" brushRef="#br1" timeOffset="1.07068E6">4962 4336 762 0,'0'0'151'0,"0"0"-77"16,0 0 33-16,0 0-43 0,0 0-14 16,0 0-18-16,-7-11-13 15,5 11-12-15,-1 0-5 16,0 0-1-16,3 11-2 16,0 0 2-16,0 3 3 15,21-14 6-15,10 0 7 16,2 0 23-16,4 0 4 15,-9-6-2-15,-4-7-4 16,-5-6-7-16,-14-9 10 16,-5 3 7-16,0 0-25 15,-3 6-7-15,-31 5-11 16,-8 3-5-16,-3 11-2 16,8 0-12-16,8 0-41 0,18 0-41 15,11 0-28-15,0 19-18 16,21 6-55-16,25-3-186 15</inkml:trace>
  <inkml:trace contextRef="#ctx0" brushRef="#br1" timeOffset="1.07122E6">5698 4292 921 0,'0'0'135'0,"0"0"-56"16,0 0 15-16,0 0-30 15,0 0-7-15,0 0-34 16,-58-11-3-16,89 0-6 16,30 3 27-16,19-9 10 15,7 4 0-15,3-4-17 16,-14 9-12-16,-12 2-9 15,-12 1-4-15,-12 5 6 16,-10-6 4-16,-12 1-3 16,-5 2 4-16,-10 3 5 15,-3-5 10-15,0-1 2 16,0-8-10-16,-6-1-12 0,-22-5-9 16,-8 0-4-1,-3 4 0-15,-8 8-2 0,7 3-1 16,13-2 1-16,9 7 3 15,11-5-2-15,7 5 0 16,0 0-1-16,0 0 0 16,10 0-1-16,29 0-6 15,17 0 7-15,8 0 5 16,2 0-1-16,-8 17 4 16,-5-5-2-16,-11 6 2 15,-8 7-1-15,-10-6-3 16,-8 6 4-16,-13 5-2 15,-3 0-5-15,-21 20 0 16,-38 5-2-16,-14-1-1 0,-9-3-71 16,5-14-126-16,22-6-221 15</inkml:trace>
  <inkml:trace contextRef="#ctx0" brushRef="#br1" timeOffset="1.07243E6">7538 3997 711 0,'0'0'540'0,"0"0"-358"16,0 0-50-16,0 0-37 16,0 0-38-16,0 0-3 15,-77-79-19-15,72 76-5 16,-2 3 2-16,-5 0-17 16,-6 0 3-16,-10 3-11 0,-5 22-6 15,-4 2 5-15,0 9 0 16,6 6 4-16,7 7-9 15,6 11 3-15,12 9-2 16,6 0-1-16,0 7 0 16,18 0-2-16,30-16 1 15,15-11 0-15,9-13-3 16,5-22 3-16,-1-14 0 16,-2 0 6-16,-7-6-1 15,-9-30-3-15,-6-2 5 16,-9-12-3-16,-12-4-4 15,-17-13 2-15,-11-7 7 0,-3-11 2 16,-17 6-7-16,-33 4 1 16,-11 20-3-16,-10 13-1 15,-8 23-1-15,0 14-2 16,2 5 2-16,16 0-3 16,13 16-12-16,20 9-20 15,16 10-31-15,12 4-73 16,16 3-86-16,35-3-132 15,25-10-442-15</inkml:trace>
  <inkml:trace contextRef="#ctx0" brushRef="#br1" timeOffset="1.07278E6">8286 3332 1014 0,'0'0'265'0,"0"0"-81"16,0 0-41-16,0 0-30 16,0 0-41-16,0 0-15 15,-134-112-29-15,134 112-12 16,-3 8-12-16,-3 41-4 16,-7 23 8-16,-2 34 11 15,-6 30 3-15,-1 21 10 16,-2 8-8-16,3 2-9 15,8-10-1-15,8-14-2 16,5-16-7-16,2-17-5 0,35-23 0 16,9-15 0-16,6-14 0 15,3-17 0-15,-4-16 0 16,-4-8 0-16,-4-15-31 16,-9-2-50-16,-2 0-115 15,-3-25-247-15</inkml:trace>
  <inkml:trace contextRef="#ctx0" brushRef="#br1" timeOffset="1.07381E6">8525 4122 1076 0,'0'0'157'0,"0"0"-28"16,0 0-43-16,0 0-22 16,0 0-28-16,0 0-24 15,-9-44-9-15,9 52-2 16,0 23 20-16,6 4 12 16,6 9-7-16,-3 3-8 15,4 2 3-15,-5 1-15 16,5-7-6-16,-5-18 2 0,2-8-1 15,-4-15 0-15,-3-2 4 16,7 0-4-16,8-13 5 16,6-29 4-16,3-7-9 15,2-6 5-15,-11 5-6 16,0 1 1-16,-6 5 2 16,-2 7-3-16,-2 8 1 15,-2 16-1-15,-2 1 0 16,2 12-2-16,2 0-6 15,5 30-3-15,0 14 10 16,-2 11 0-16,8 0 1 16,-9-5-1-16,4-9 1 15,4-10 1-15,-2-7-1 16,-1-10-3-16,-2-9 3 16,-2 1 0-16,5-6 3 0,5 0-2 15,3-11 0-15,5-22 7 16,-2-14-2-16,-9-2-1 15,-2-6 0-15,-8 1 0 16,-1 2 4-16,-4 15-5 16,-3 15 1-16,0 8-2 15,0 14-2-15,0 0-1 16,0 0-3-16,0 0-9 16,0 19-28-16,0 11 15 15,11 1-110-15,5-1-29 16,5-11-46-16,5 0-69 0,1-2-456 15</inkml:trace>
  <inkml:trace contextRef="#ctx0" brushRef="#br1" timeOffset="1.07404E6">9341 4142 797 0,'0'0'164'0,"0"0"-57"15,0 0-8-15,0 0-27 16,0 0 3-16,0 0-34 15,6-15-18-15,-6 45-7 16,2 9 66-16,6 2-41 16,-3 3-16-16,-2-2-4 15,3-4-7-15,1-8-14 16,-4 1 2-16,-3-13-2 0,0-1-18 16,0-3-91-1,0-14-122-15,0 0-22 0,0 0-202 16</inkml:trace>
  <inkml:trace contextRef="#ctx0" brushRef="#br1" timeOffset="1.07436E6">9286 3926 744 0,'0'0'149'0,"0"0"-64"0,0 0-59 15,0 0-18 1,0 0 1-16,0 0 30 0,-3 80-15 16,21-61 13-16,6-2-9 15,0-11 12-15,2-6 11 16,-2 0 19-16,0 0-8 16,-5-26 7-16,-7 1 5 15,-9-2-20-15,-3 0-16 16,0 2-8-16,-18 9-12 15,-19 2-16-15,-3 8-2 16,3 6-34-16,13 0-47 16,14 25-45-16,10 11-64 15,3 8 18-15,31 0-122 0</inkml:trace>
  <inkml:trace contextRef="#ctx0" brushRef="#br1" timeOffset="1.07548E6">9830 4366 936 0,'0'0'186'0,"0"0"-74"16,0 0-31-16,0 0-20 16,0 0-14-16,0 0-2 15,-108-104-25-15,94 104 1 16,-4 0-3-16,5 0-9 15,0 13-9-15,5 18 0 0,5-1 0 16,3 5 1-16,0-4-1 16,0-4 0-16,21-4 0 15,6-11 0-15,1-5-1 16,2-7 2-16,1 0 3 16,-1-14 6-16,1-16-2 15,-4-12-3-15,-8-13 0 16,-7 0 5-16,-9-8 24 15,-3-3 10-15,0-7-13 16,-24-3 6-16,-10-6-14 16,0 6 0-16,4 9-12 15,9 12 3-15,5 19 4 16,11 23 2-16,1 13 0 0,4 0-15 16,0 24-5-16,0 32-5 15,0 18 5-15,18 11 1 16,3 0 1-16,5 1-2 15,1-7 1-15,4 1-2 16,-1-6 0-16,4-19 1 16,2-19 2-16,-3-16-2 15,-2-15 1-15,0-5 1 16,2 0-1-16,4-25 6 16,-6-11-3-16,-4-13-1 15,-9 2 2-15,-8-3-5 16,-4-13 3-16,-6-4-1 0,0-6-2 15,0-1 0 1,-18-6 3-16,2 20-1 0,5 13-2 16,1 27 2-16,1 9 10 15,5 11 5-15,-2 0-5 16,1 18-12-16,2 30-4 16,-4 19 4-16,4 1 1 15,3 3 2-15,0-2-3 16,0-2 0-16,21 1-1 15,0-7 1-15,1-6 3 16,3-11-3-16,-1-14-1 16,0-19 1-16,0-3 1 15,2-8 0-15,1 0-1 16,0-8 3-16,-2-23-3 16,-10-10 6-16,-6-2-6 0,-3-7 0 15,-6-2 2 1,0 0 1-16,0-3-2 0,-8 8-1 15,-8 3 0-15,0 14 0 16,8 10 0-16,1 9 2 16,4 3-2-16,0 8-1 15,3 0-1-15,0 0 0 16,0 8-9-16,0 28 3 16,0 14 7-16,0 4 1 15,0 2 0-15,0-1 2 16,0 0-2-16,0 0 0 15,3-6 0-15,4-5 0 0,2-19 1 16,-4-8-1-16,2-12-1 16,-1-3 0-16,3-2 1 15,9 0-5-15,8-7 2 16,3-19 2-16,0 1 0 16,-8 4 0-16,-3 13-4 15,-4 2-5-15,-1 6-1 16,6 0 2-16,-4 0-3 15,4 14 2-15,-5 2-34 16,-1-2-47-16,-3-9-39 16,-8 6-72-16,-2-11-89 15,0 0-211-15</inkml:trace>
  <inkml:trace contextRef="#ctx0" brushRef="#br1" timeOffset="1.07567E6">10044 4122 874 0,'0'0'212'0,"0"0"-120"15,0 0-41-15,0 0-24 16,0 0-6-16,0 0-12 16,174-44-6-16,-104 44-3 15,1 0-2-15,1 2-137 16,-1 4-314-16</inkml:trace>
  <inkml:trace contextRef="#ctx0" brushRef="#br1" timeOffset="1.07619E6">11416 4177 915 0,'0'0'215'0,"0"0"-61"16,0 0-17-1,0 0-15-15,0 0-32 0,0 0-41 16,-37-31-13-16,37 31-20 16,24 0-13-16,19 6 0 15,18 24 5-15,13 8 1 16,-1 9 1-16,-3 3-9 16,-12-1 0-16,-3 1 0 15,-12-9-1-15,-12-7-26 16,-7-10-61-16,-8-8-115 15,-11-8-88-15,-5-8-194 16</inkml:trace>
  <inkml:trace contextRef="#ctx0" brushRef="#br1" timeOffset="1.07641E6">11779 4110 831 0,'0'0'219'0,"0"0"-62"15,0 0-16-15,0 0-66 16,0 0-32-16,0 0-28 16,-61 55 16-16,40 0 18 15,2 12-29-15,-5 7-11 16,-1-6-7-16,3 4-2 16,4-3-39-16,18-22-145 15,0-17-140-15,50-28-306 16</inkml:trace>
  <inkml:trace contextRef="#ctx0" brushRef="#br1" timeOffset="1.07719E6">12094 4157 1010 0,'0'0'184'0,"0"0"-23"16,0 0-31-16,0 0-31 15,0 0-27-15,0 0-48 16,-37-35-14-16,37 35-7 16,0 5-3-16,0 20 0 15,0 8 2-15,10 8 7 0,-2-5-9 16,-1 2 2 0,5-2-3-16,0-11 2 0,4-6-2 15,5-14 0-15,3 1-14 16,6-6 11-16,4 0-4 15,-3-17 0-15,-1-10-3 16,-9 3-3-16,-2-12 10 16,-4 11 1-16,-9 0 0 15,-2 8 1-15,-4 17 2 16,0 0 1-16,0 0-1 16,0 0-9-16,0 12-21 15,0 18 21-15,0 14 9 16,0-8 3-16,0-7-3 15,0 2 1-15,24-11-1 0,1-7 2 16,6-8-1-16,-2 2 3 16,5-7 0-16,0 0 0 15,2 0-1-15,-2-7-2 16,-3-11 4-16,-7-2-4 16,-5 3 3-16,-11-7-2 15,-4 5 3-15,-4 0 0 16,0 2 6-16,0 3-3 15,0 9 16-15,-7 5-10 16,7 0-7-16,0 0-7 16,0 0-6-16,0 0-7 15,0 13 13-15,16 4-1 16,5 2 3-16,6-8-3 0,7-3 2 16,0-2-1-1,3-6 2-15,3 0-1 0,-3 0 2 16,-5-19-1-16,-6 0 1 15,-12-4 0-15,-7-2 4 16,-7 1 6-16,0-7 10 16,-16 1 2-16,-18 5-14 15,-8 6-11-15,-1 6 0 16,4 7-2-16,5 1 0 16,7 5-7-16,8 0-18 15,9 11-26-15,10 13-44 16,0 1-60-16,0 0-46 0,16 5-49 15,8-5-201 1</inkml:trace>
  <inkml:trace contextRef="#ctx0" brushRef="#br1" timeOffset="1.07742E6">13130 4350 723 0,'0'0'223'16,"0"0"-31"-16,0 0-43 15,0 0-32-15,0 0-7 0,0 0-32 16,0-39-23 0,0 39-52-16,0 0-3 0,0 0-14 15,0 0-107-15,0 14-74 16,0 8-153-16</inkml:trace>
  <inkml:trace contextRef="#ctx0" brushRef="#br1" timeOffset="1.07821E6">13405 4281 599 0,'0'0'429'15,"0"0"-274"-15,0 0-2 16,0 0-75-16,0 0-4 0,0 0 2 16,-50-69-29-16,39 69-21 15,-2 0-8-15,2 0-18 16,-2 0 0-16,3 14-3 16,10 11 3-16,0-1 0 15,0 1-1-15,13-8 1 16,18-9 0-16,2-3 2 15,1-5 3-15,0 0-1 16,-10 0 0-16,-6-7-4 16,-9-16 2-16,-2 4 2 15,-7-6-3-15,0-5 2 16,0 5 1-16,-3 1-1 0,-18 4 0 16,-5 5-1-1,2 6-1-15,0 3 0 0,3 6-1 16,-1 0-3-16,4 0-3 15,2 7 2-15,11 16 2 16,5-3 2-16,0-1-5 16,14-3 0-16,20-2 5 15,3-14-10-15,-3 0 6 16,-2 0 3-16,-3-14 1 16,-5-10 3-16,-6-5-1 15,-5 3 0-15,-7-2 7 16,-6-4 0-16,0 1 10 0,0-5 1 15,0 11-4 1,0 12 16-16,-3 7 1 0,0 6 5 16,3 0-15-16,0 0-20 15,0 0-3-15,0 30-4 16,0 20 4-16,0 16 2 16,0 8 3-16,0 14 5 15,0 13-3-15,0 10-4 16,0 7 0-16,0 3-3 15,0 3 0-15,0-14 0 16,0-30 0-16,6-31-4 16,15-32-9-16,10-17 9 15,12-26 4-15,8-34 7 16,4-25-3-16,-8 0 0 16,-23 5-4-16,-21 6 3 0,-3 13-3 15,-27 17-14-15,-26 9-44 16,-10 4-31-16,4 18-3 15,13 2-60-15,13 6 12 16,17 5-32-16,14 0-68 16,2 0-212-16</inkml:trace>
  <inkml:trace contextRef="#ctx0" brushRef="#br1" timeOffset="1.07899E6">13986 4262 997 0,'0'0'166'0,"0"0"-35"16,0 0-30-16,0 0-8 16,0 0-30-16,0 0-14 15,-13-36-25-15,10 36-17 16,3 0-5-16,-7 30-1 15,2 6 11-15,-1 2-2 16,0-2-1-16,-1-6-5 16,7-4-1-16,0-8-2 15,0-6-1-15,0-7 1 16,0-5-1-16,0 0 2 0,16 0 1 16,11 0-1-16,-2-5 5 15,5-20-5-15,-6 0 0 16,-1 3-2-16,-2 3 2 15,-3 0-2-15,-6 7 0 16,-2 5 0-16,-7 1 0 16,-1 6-1-16,1 0-6 15,3 0 6-15,7 8-5 16,-8 14 3-16,8 2 3 16,-7 7-1-16,7-11 1 15,-5 5 0-15,5-15 0 16,2 4 0-16,1-9-2 0,-2-5-1 15,2 0 0 1,-4 0 3-16,0 0 0 0,-2-12 2 16,1 0-1-16,-7-5-1 15,2 4 0-15,-6 1 1 16,0 4 0-16,0 2 3 16,0 6-4-16,0 0 0 15,0 0 0-15,0 0-2 16,0 0-4-16,6 0-6 15,1 20 10-15,4-7 2 16,2 5 0-16,5-13 0 16,1 0 0-16,5-5 2 15,-3 0 1-15,-3 0 3 16,4 0-3-16,-7-17 2 16,-6-1-2-16,-6-2 0 0,-3 3 3 15,0-2 1-15,-3 0-2 16,-24 2-5-16,3 4 0 15,-2 2-2-15,12 5-13 16,7 6-16-16,7 0-66 16,0 0-64-16,0 0-37 15,0 6-8-15,0 13-39 16</inkml:trace>
  <inkml:trace contextRef="#ctx0" brushRef="#br1" timeOffset="1.07992E6">14600 4464 719 0,'0'0'108'0,"0"0"10"0,0 0 16 15,0 0-32-15,0 0-40 16,0 0 13-16,8-37-10 16,-8 20-23-16,0 3 8 15,0 3-14-15,-8 6 11 16,-2 5-13-16,1 0-7 15,6 0-4-15,-6 0-23 16,3 5-5-16,-7 20 5 16,5 12 0-16,2-8 0 15,6-4 1-15,0 0-1 16,3-14 0-16,24-9 0 0,10-2 4 16,-1 0 6-16,4-19-3 15,-6-10 0-15,-4-10-3 16,-9 3 0-16,-2-9 0 15,-10-1 10-15,-6-9 6 16,-3-3 3-16,0-2-2 16,0 5-11-16,-10 6-7 15,-4 18 0-15,7 11 4 16,-1 15 8-16,1 0 11 16,4 5-6-16,-3 0-20 15,0 25-4-15,-1 24-3 16,2 12 7-16,-4 18 0 15,2 7 3-15,7-2-2 16,0-3-1-16,0-18 1 0,0-22-1 16,21-11 0-16,8-16 0 15,-5-8 1-15,0-6-1 16,4 0 4-16,-1-6-1 16,-3-13 0-16,-3-6-3 15,-5-11 3-15,-6 7-3 16,-4-10 0-16,-4 9-2 15,-2 10 2-15,0 3 0 16,0 12 2-16,0 5-2 16,0 0-2-16,0 0 1 15,0 0-10-15,0 0 0 16,0 5-4-16,0 15 15 16,0 4 0-16,0-1 1 0,6-11-2 15,7 0 1-15,-3-4 0 16,1-1 0-16,2-7-4 15,-2 0 4-15,2 0 0 16,0 0 5-16,-2-15-3 16,2-4-1-16,0-3 0 15,-5-8 0-15,-2 5-1 16,-3 6 1-16,-3 0 0 16,0 7 0-16,0 7 1 15,0 5-2-15,0 0 0 16,0 0-3-16,0 0-1 15,0 0-3-15,0 0-2 0,0 22 2 16,4 2 7-16,4 1 0 16,5 6 1-16,1-1-2 15,2-5 3-15,0 0-3 16,-8-12 1-16,-4 4-1 16,-4-3 1-16,0-3-16 15,-21-3-144-15,-10-8-125 16,4 0-168-16</inkml:trace>
  <inkml:trace contextRef="#ctx0" brushRef="#br1" timeOffset="1.08022E6">14920 3626 928 0,'0'0'233'0,"0"0"-108"16,0 0-26-16,0 0-59 15,0 0-7-15,0 0 45 16,126 75-2-16,-78 2-20 16,-5 8-5-16,-6 14 11 15,-19 5-14-15,-18 12-20 16,-3 8-1-16,-58 10-18 0,-28 1-3 15,-20-6-6 1,-4-12-15-16,12-21-128 0,24-28-223 16,32-13-573-1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08.6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1180 0 512 0,'0'0'583'0,"0"0"-562"0,0 0 15 0,0 0 118 16,0 0-83-16,0 0-38 16,-5 18-22-16,13 24 4 15,5 14 21-15,-5-4-11 16,-5 3 2-16,2 0-10 16,-5-8-4-16,0-4-9 15,0-7 0-15,0-6-4 16,5-4-37-16,4-8-108 15,6-6-65-15,7-7 14 16,2-5-125-16</inkml:trace>
  <inkml:trace contextRef="#ctx0" brushRef="#br0" timeOffset="383">1566 171 764 0,'0'0'111'0,"0"0"9"0,0 0-2 16,0 0-43-16,0 0-30 16,0 0 16-16,-44-19-15 15,41 19-18-15,0 3-21 0,3 22-5 16,0 4 1 0,0 4 1-16,3-3-3 0,23-2-1 15,6-5 0-15,11-10 1 16,9-5 3-16,6-8 1 15,3 0 3-15,-8-8-1 16,-14-15 7-16,-15-1 13 16,-11-3 9-16,-13-1 4 15,0-3 27-15,-25 0-18 16,-26 5-15-16,-17 4-22 16,-2 9-9-16,-3 10-3 15,12 3-3-15,11 0 1 16,7 3 0-16,19 14-11 15,9 7-57-15,15 4-82 16,0 4 9-16,12 1-49 0,28 3-75 16</inkml:trace>
  <inkml:trace contextRef="#ctx0" brushRef="#br0" timeOffset="983">1339 663 922 0,'0'0'96'16,"0"0"-31"-16,0 0 81 15,0 0 0-15,0 0-32 16,0 0-32-16,0 0-30 16,-24-31-30-16,6 31-1 15,-14 14-7-15,-13 31-11 16,-16 18-2-16,-13 17 2 16,-5 5 3-16,0 6 2 15,5-4-3-15,4-4 2 16,12-9 0-16,6-11-2 15,15-8-3-15,13-19 1 0,8-13-2 16,14-13-1 0,-1-10 1-16,3 0 3 0,0 0-4 15,0 0 1-15,0 0 5 16,0 0-5-16,0 0 1 16,0 0 2-1,0 0-2-15,-3 0 5 16,3 0-6-16,-3 0 0 15,-7 0 2-15,2 0-2 0,-5 4 1 16,0-4-2-16,7 0-1 16,4 1-3-16,-1 3-3 15,-7 1-18-15,1 2-21 0,-1 8-33 16,-1-6-45 0,8 1 15-16,-1-1-16 0,4-4 25 15,0 3 0 1,0-5 11-16,0 0 4 0,16-3-47 15,2 0-151-15</inkml:trace>
  <inkml:trace contextRef="#ctx0" brushRef="#br0" timeOffset="1767">266 1604 911 0,'0'0'79'0,"0"0"14"15,0 0 17-15,0 0-9 16,0 0-24-16,0 0-19 15,-75-135-28-15,44 132-16 0,-6 3-8 16,7 0-2-16,-1 8-4 16,7 17 0-16,5 5-3 15,7 9 0-15,9 4 0 16,3 5-1-16,3-5 4 16,39-1-2-16,13-4 1 15,9-8 1-15,10 2 3 16,-3-9-2-1,-10 0 1-15,-13-1-4 0,-17-4 5 16,-12 2-4-16,-11-1 1 16,-8 1-5-16,0 1 5 15,-8 1 5-15,-24-2-2 0,-4-12 2 16,3-8-1-16,5 0 0 16,6-8 1-16,11-25 1 15,4-14-6-15,7-16 1 16,7-11-1-16,33-4-1 15,11-1-10-15,4 10-5 16,6 9-61-16,0 4-59 16,0 9-51-16,1 9-134 15</inkml:trace>
  <inkml:trace contextRef="#ctx0" brushRef="#br0" timeOffset="2297">1820 575 758 0,'0'0'194'0,"0"0"-95"16,0 0 48-16,0 0-6 16,0 0-25-16,0 0-37 15,-111-38-15-15,108 38-13 16,3 0-20-16,0 0-15 0,0 0-15 16,37 19-1-16,21 19 0 15,22 20 22-15,13 5-1 16,2 9-1-16,0 2 14 15,0-3-18-15,-7-1 5 16,-4-13-2-16,-12-8-8 16,-10-10 0-16,-16-9-2 15,-12-11-6-15,-17-10 0 16,-5-4-1-16,-9-5-1 16,-3 0 1-16,0 0-2 15,0 3-27-15,-3-3-69 16,-31 13-45-16,-14 7-255 15,-13 15-134 1</inkml:trace>
  <inkml:trace contextRef="#ctx0" brushRef="#br0" timeOffset="2532">2299 1636 991 0,'0'0'109'0,"0"0"-71"0,0 0 143 16,0 0-59-16,0 0-48 16,0 0-7-16,-6 0-36 15,6 0-15-15,0 34-8 0,0 10 1 16,0 10 41 0,0-3-35-16,-4-14-11 15,4-6-4-15,0-4 0 16,0-7 0-16,0-7-47 0,7 1-104 15,11-6-35-15,-2-2-38 16,1-4-26-16,1-2-220 16</inkml:trace>
  <inkml:trace contextRef="#ctx0" brushRef="#br0" timeOffset="2826">2482 1678 731 0,'0'0'89'0,"0"0"0"16,0 0 28-16,0 0-31 0,0 0-32 16,0 0-4-1,113-71 0-15,-92 71 3 0,-2 0-18 16,-1 0-11-16,1 13-7 16,-7 12 0-16,-3 5 1 15,-9 9 5-15,0 4-2 16,0 7-6-16,-9-3 0 15,-9-3-12-15,2-14 2 16,6-11-2-16,10-10-3 16,0-7-1-16,0 4-1 15,0-1 2-15,7 1 0 16,26-6 0-16,22-3-1 0,22-44-20 16,21-22-57-16,9-10-124 15,-9-1-106-15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6.9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1293 0 906 0,'0'0'63'0,"0"0"32"16,0 0 27-16,0 0-33 16,0 0-24-16,0 0-29 15,0 0-8-15,5 0-7 16,-5 0-2-16,0 12-9 15,-18 31 0-15,-33 24 17 16,-26 26 6-16,-33 17-5 16,-28 16-13-16,-23 9-2 15,-19 0-7 1,3-6-1-16,24-21-5 16,36-26 0-1,46-36 0 1,39-23 0-1,19-21 3 1,13-2 0-16,0 0 2 16,0 0-5-16,0 0-8 0,21-21-34 15,8-2-8-15,0 0-60 16,-7 14-46 0,-4 9-27-1,-2 0-68 1,-8 0-412-1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7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34 230 703 0,'0'0'100'0,"0"0"-37"0,0 0 35 15,0 0-8-15,39-164-26 16,-15 136-26-16,-2 12 5 15,-4 2-7-15,-2 9-15 16,2 5-11-16,1 0 11 16,-5 0-15-16,1 5 6 15,-2 22 1-15,-10 9-5 16,-3 17-3-16,0 15 0 16,0 7-1-16,-21-1-1 15,2-11-3-15,6-18 0 16,11-19-2-1,2-18 2 1,0-8-5-16,0 0-6 16,0 0 1-16,24-2-12 15,20-20 22 1,4 0 2 0,-3 3-2-16,2 8 0 15,-7 8 0 1,-1 3 0-1,1 0-1-15,0 8 1 0,-3 14 1 16,-8 6 5 0,-7-1 7-16,-10 6-2 15,-12 9-2 1,-5 5 3 0,-51 13 16-16,-26 0-7 0,-16 1-16 15,-9-9-3 1,9-19-2-16,13-14 0 15,27-19-6-15,18 0-22 16,27-35-56 0,13-32-89-1,22-18-227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13.1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1661 71 1114 0,'0'0'84'0,"0"0"46"0,0 0 11 0,0 0-20 0,0 0-51 0,0 0-50 0,-125 14-12 15,40 60-2-15,-22 27 7 16,-18 19 9-16,-7 6-1 16,0 9-5-16,5 2 3 15,10 0-5-15,17-16-7 16,26-32 2-16,29-32-6 16,26-32-3-16,12-20-1 15,7-5-5-15,0 0 4 16,0 0 2-16,0 0-2 15,7 0-14-15,17-2-27 16,8-15-53-16,-6 0-67 16,-4 9-54-16,-7 8 7 0,-6 0-21 15,1 0-371-15</inkml:trace>
  <inkml:trace contextRef="#ctx0" brushRef="#br0" timeOffset="324">54 1743 937 0,'0'0'147'0,"0"0"-114"0,0 0 71 15,0 0 34-15,0 0-53 16,0 0-31-16,-3-12 0 15,3 12-28-15,0 12-13 16,0 21 1-16,3 8 31 16,-3 12-26-16,0-1-13 15,0 1-1-15,-6 4-2 16,-15-8-1-16,5-10-2 16,5-11-33-16,11-15-94 15,0-7-39-15,3-6-46 16,29-19 16-16,18-29-290 0</inkml:trace>
  <inkml:trace contextRef="#ctx0" brushRef="#br0" timeOffset="640">329 1597 784 0,'0'0'113'15,"0"0"-78"-15,0 0 78 16,0 0-19-16,0 0-46 15,0 0-19-15,52-66-5 16,-31 61-2-16,3-6 21 16,5 6 1-16,5-3-16 15,-2-1-3-15,2 1-6 16,-2 2 16-16,-11 4-9 0,-3 2-4 16,-6 0-3-1,-2 16-2-15,-2 25 7 0,-5 19 6 16,-3 6 9-16,0 5-14 15,-3-7-15-15,-15-6-5 16,-4-6-3-16,7-5-2 16,3-9-3-16,0-2-86 15,9-5-131-15,3-7-133 16,0 0-657-16</inkml:trace>
  <inkml:trace contextRef="#ctx0" brushRef="#br0" timeOffset="1255">1820 6 776 0,'0'0'199'0,"0"0"-81"16,0 0 2-16,0 0 29 15,0 0-43-15,0 0-8 16,0-12-36-16,0 12-13 16,0 0-17-16,7 0-6 15,9 0-7-15,8 14-6 16,18 19 32-16,11 11-25 15,8 11 2-15,11 11 5 16,20 8-16-16,21 8 8 16,15 1-7-16,22-3 3 0,0-6-3 15,-12-8-6-15,-16-8-5 16,-22-3-1-16,-17-8 5 16,-15-9-2-16,-17-10 2 15,-14-9-3-15,-19-8 0 16,-8-5 0-16,-7-6-1 15,-3 0 1-15,0 2-2 16,0-2-15-16,-16 3-36 16,-24 2-27-16,-12 12-159 15,-12 8-139-15,0 4-250 16</inkml:trace>
  <inkml:trace contextRef="#ctx0" brushRef="#br0" timeOffset="1645">2599 1391 1101 0,'0'0'64'0,"0"0"-38"16,0 0 123-16,0 0-25 15,0 0-57-15,0 0-8 16,108-82-11-16,-84 82-19 15,-2 0-6-15,-4 17-11 16,0 13 2-16,-9 8-10 16,-9 12-1-16,0 12-1 0,-6 13-1 15,-28 0 0-15,-3-10 2 16,10-16-3 0,15-12 1-16,9-19 0 0,3-3-1 15,0-7 0-15,3-3-3 16,22-2 3-16,8-3 5 15,4 0-5-15,5 0-6 16,-5-16-12-16,0-9-32 16,0-3-57-16,-10 6-17 15,-9 0-62-15,-2 6 2 0,-4 3-13 16,0 4-213 0</inkml:trace>
  <inkml:trace contextRef="#ctx0" brushRef="#br0" timeOffset="2098">3094 1614 794 0,'0'0'89'16,"0"0"14"-16,0 0 43 15,0 0-44-15,0 0-15 16,0 0-11-16,7-96-17 16,-17 90-20-16,2 6-2 15,8 0 0-15,-3 0-17 16,3 0-13-16,0-2-4 15,0 2 0-15,0 0-3 16,0 0 0-16,18 16 10 0,4 0-3 16,-4-2 2-1,6 0-1-15,-3 2 3 0,4-1-7 16,3 1-2-16,-4 0 0 16,3-2 2-16,1 2 2 15,-1 1-1-15,-3 2-3 16,-2 3 4-1,-4 3 0-15,-5 5-1 0,-8 3-1 16,-5 3-1 0,0-1 2-16,0-4-5 0,-2-7 5 15,-14-7-3-15,-8-6-1 16,3-3 1-16,-3-2-2 0,-5-3-21 16,-1-3-44-1,-4 0-94-15,3 0-78 16,-1-5-94-16</inkml:trace>
  <inkml:trace contextRef="#ctx0" brushRef="#br0" timeOffset="2283">3165 1372 853 0,'0'0'260'0,"0"0"-219"16,0 0 33-16,0 0 78 15,172-110-48-15,-112 93-24 0,4 3-53 16,-3 3-17 0,-11 3-8-16,-11 3-2 0,-9 5-9 15,-6 0-90-15,-8 0-85 16,-13 5-138-16,-3 18-667 16</inkml:trace>
  <inkml:trace contextRef="#ctx0" brushRef="#br0" timeOffset="5076">3308 2414 1020 0,'0'0'200'0,"0"0"-97"0,0 0-6 15,0 0 11-15,0 0 11 16,0 0-51-16,-37-135-18 0,37 135-26 16,0 0-16-1,31 11-2-15,28 28 3 0,14 19-1 16,15 8 17-16,7 2-11 16,6 4-2-16,-1-1 0 15,-2-1 3 1,-3-5-1-1,-13-4-5 1,-8-9-3-16,-13-2-2 16,-16-7-1-16,-8-4 0 15,-15-15-1-15,-7-9-1 0,-12-10-1 16,1-5 1-16,-4 2-1 0,0-2-4 16,0 0-34-16,-7 6-36 15,-23 6-119-15,-19 9-230 0,-2 13-688 16</inkml:trace>
  <inkml:trace contextRef="#ctx0" brushRef="#br0" timeOffset="5671">3974 3402 1060 0,'0'0'90'0,"0"0"-83"0,0 0 34 16,0 0 104-16,0 0-63 0,0 0-26 15,135-91-16-15,-92 80-1 16,-7 3-11-16,-4 4-15 16,-8 4-2-16,-6 0-9 15,-9 0 1-15,-2 17-1 16,-7 14-1-16,0 11 1 15,-29 9 2-15,-10 1-2 16,-1-2-1-16,16-14-1 16,11-12 0-1,13-16-1 1,0 1 1-16,0-4 0 16,7 4 1-16,7-7-1 15,5 1-2-15,-1-3 1 16,1 0 0-1,-4 3 1 1,4 2 0-16,2 3 1 16,6 6-1-1,7 6 0-15,3 1 1 16,-10 4 1 0,-2-3 3-1,-11-3-2-15,-7 1 1 0,-7-1 0 16,0 9-2-16,-28-4 4 15,-14 1-3-15,-1-8-2 16,9-9-1 0,10-7-10-16,6-1-42 15,9 0-55 1,2 0-23-16,7 0-74 16,0-1-98-1</inkml:trace>
  <inkml:trace contextRef="#ctx0" brushRef="#br0" timeOffset="6115">4601 3584 1015 0,'0'0'36'0,"0"0"60"0,0 0 61 0,0 0-58 0,0 0-12 15,0 0-31 1,15 0-26-16,-2 4 5 0,1 16 0 16,2 2-20-16,0 8-4 15,-1 0 0-15,4 3 1 16,2-8-7-1,6-4-1-15,0-3-1 0,7-5 0 16,0-5 0-16,0-4 0 16,-4-4-1-16,1 0 1 15,-4 0 4-15,4-23 8 16,-1-14 11 0,-6-14 2-16,1-7-1 15,-9-5-4-15,-13 6-6 16,-3-2-8-1,0 5-2 1,-37 7 1-16,-24 8-6 16,-10 15-2-16,-3 10-5 15,10 14 4 1,22 0 0-16,11 2-4 16,12 34-14-1,-2 23-34 1,0 9-45-1,0 12 7-15,9-3-173 16,5-6-58-16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02.1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1084 106 617 0,'0'0'476'0,"0"0"-363"0,0 0 29 15,0 0 1-15,0 0-28 16,0 0-46-16,0 0-33 16,7-21-13-16,-7 21-10 15,3 0 0-15,0 2-9 16,2 29-2-16,5 18 2 15,-4 17 13-15,-6 8-1 16,0 0-2-16,0-3-10 16,0-4 0-1,0-9-2 1,0-11-2-16,-6-11-6 0,-1-7-87 0,4-6-85 0,3-10-121 16,0-10-41-16,10-3-382 15</inkml:trace>
  <inkml:trace contextRef="#ctx0" brushRef="#br0" timeOffset="898">1203 1053 1027 0,'0'0'145'0,"0"0"-32"0,0 0 19 16,0 0-18-16,0 0-37 15,0 0-46-15,-21 8-13 16,-37 44-4-16,-24 14-2 15,-6 6 4-15,-2-1 8 16,5 2-11-16,-4 6-1 16,-9 14-7-16,-18 19-4 15,-12 12 2-15,5 0-1 16,17-19 0-16,32-40-2 16,37-29-11-16,29-25-42 15,8-11-83-15,0 0-105 16,0-19-93-16</inkml:trace>
  <inkml:trace contextRef="#ctx0" brushRef="#br0" timeOffset="403">1412 330 819 0,'0'0'171'0,"0"0"-23"16,0 0-31-16,0 0-10 15,0 0-30-15,0 0-10 16,0-50 0-16,0 47-22 15,0 3-6-15,0 0-9 16,0 0-8-16,0 0-10 0,0 0-12 16,0 0-1-16,0 0 1 15,0 0-7-15,2 0-1 16,17 7 3-16,5 14 5 16,-3 0 4-16,5-4-3 15,-8-1 0-15,3 4 0 16,-2-1 1-16,-5 4-1 15,-1 1-1-15,-5 3 2 16,-1 1 1-16,-4-1-2 16,-3 4 4-1,0-1-1-15,0-2-3 0,-13-1 6 16,-11-8-3-16,0-2 3 16,-10-4-7-16,0-7-14 0,4-6-48 15,2 0-72-15,7 0-74 16,7-38-113-16,1-21-305 15</inkml:trace>
  <inkml:trace contextRef="#ctx0" brushRef="#br0" timeOffset="480">1412 330 688 0</inkml:trace>
  <inkml:trace contextRef="#ctx0" brushRef="#br0" timeOffset="570">1412 330 688 0,'2'-218'221'0,"32"199"-126"0,12-4 31 0,12 2-18 16,6 2-21-16,9 2-41 15,1 6-32-15,-5 9-12 0,-10 2-2 16,-20 0-39-16,-20 21-143 16,-19 18-104-16</inkml:trace>
  <inkml:trace contextRef="#ctx0" brushRef="#br0" timeOffset="10178">1787 712 309 0,'0'0'623'0,"0"0"-504"0,0 0 7 16,0 0-5-16,0 0-32 15,0 0-39-15,3-17-33 16,58 47-8-16,34 17 80 15,31 16-46-15,20 14 11 16,13 11-26-16,2 3-6 0,-5 2-3 16,-8-4-4-16,-18-7-4 15,-19-5-9 1,-14-8 8 0,-17-12-5-16,-16-4 9 15,-18-15-8 1,-16-10-3-1,-9-11-2 1,-11-12 1 0,-7 0-1-1,-3-2 0-15,0 0-2 0,0 0-23 0,0 7-63 16,0 7-61 0,0 5-42-16,0 6-118 15,0-4-177 1</inkml:trace>
  <inkml:trace contextRef="#ctx0" brushRef="#br0" timeOffset="10841">3220 1988 868 0,'0'0'90'0,"0"0"-17"0,0 0 73 16,0 0-22-16,0 0-68 16,0 0-36-16,-15-108 6 15,43 108-5-15,9 0-8 16,-2 0-2-16,2 17 2 15,-9 9-6-15,-6 6-5 0,-14 9 2 16,-8 6-2 0,0 7 0-16,-5 1 2 0,-20-4 0 15,4-13-4-15,6-11 0 32,9-10 0-17,6-9-1-15,0-5-1 0,0-3-2 16,21 0-1-16,9 0 1 15,10-11-1 1,9-22 4 0,-3-6 2-1,-1-2-2-15,-8 8-2 16,-13 10 3 0,-11 10 0-16,-8 7-1 0,-5 6-1 15,0 0 2-15,0 0 0 16,0 0-11-16,0 15-7 0,0 6 16 15,0 6 2 1,0-2 5-16,19-7-4 16,2-8 0-1,5-7 14 1,10-3-6-16,4 0-2 16,3-9 0-16,2-20 5 15,-5-5-4-15,-6-4 9 16,-10 0 1-16,-9-1 11 15,-12-2 7 1,-3 0 1 0,0 7 9-1,-21 4-33 1,-16 8-3-16,-3 11-10 16,1 6 0-16,2 5-2 15,3 0-3-15,4 10-2 16,-1 23-39-16,4 12-115 15,6 1-80-15,2 1-123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5T11:59:08.6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1180 0 512 0,'0'0'583'0,"0"0"-562"0,0 0 15 0,0 0 118 16,0 0-83-16,0 0-38 16,-5 18-22-16,13 24 4 15,5 14 21-15,-5-4-11 16,-5 3 2-16,2 0-10 16,-5-8-4-16,0-4-9 15,0-7 0-15,0-6-4 16,5-4-37-16,4-8-108 15,6-6-65-15,7-7 14 16,2-5-125-16</inkml:trace>
  <inkml:trace contextRef="#ctx0" brushRef="#br0" timeOffset="383">1566 171 764 0,'0'0'111'0,"0"0"9"0,0 0-2 16,0 0-43-16,0 0-30 16,0 0 16-16,-44-19-15 15,41 19-18-15,0 3-21 0,3 22-5 16,0 4 1 0,0 4 1-16,3-3-3 0,23-2-1 15,6-5 0-15,11-10 1 16,9-5 3-16,6-8 1 15,3 0 3-15,-8-8-1 16,-14-15 7-16,-15-1 13 16,-11-3 9-16,-13-1 4 15,0-3 27-15,-25 0-18 16,-26 5-15-16,-17 4-22 16,-2 9-9-16,-3 10-3 15,12 3-3-15,11 0 1 16,7 3 0-16,19 14-11 15,9 7-57-15,15 4-82 16,0 4 9-16,12 1-49 0,28 3-75 16</inkml:trace>
  <inkml:trace contextRef="#ctx0" brushRef="#br0" timeOffset="983">1339 663 922 0,'0'0'96'16,"0"0"-31"-16,0 0 81 15,0 0 0-15,0 0-32 16,0 0-32-16,0 0-30 16,-24-31-30-16,6 31-1 15,-14 14-7-15,-13 31-11 16,-16 18-2-16,-13 17 2 16,-5 5 3-16,0 6 2 15,5-4-3-15,4-4 2 16,12-9 0-16,6-11-2 15,15-8-3-15,13-19 1 0,8-13-2 16,14-13-1 0,-1-10 1-16,3 0 3 0,0 0-4 15,0 0 1-15,0 0 5 16,0 0-5-16,0 0 1 16,0 0 2-1,0 0-2-15,-3 0 5 16,3 0-6-16,-3 0 0 15,-7 0 2-15,2 0-2 0,-5 4 1 16,0-4-2-16,7 0-1 16,4 1-3-16,-1 3-3 15,-7 1-18-15,1 2-21 0,-1 8-33 16,-1-6-45 0,8 1 15-16,-1-1-16 0,4-4 25 15,0 3 0 1,0-5 11-16,0 0 4 0,16-3-47 15,2 0-151-15</inkml:trace>
  <inkml:trace contextRef="#ctx0" brushRef="#br0" timeOffset="1767">266 1604 911 0,'0'0'79'0,"0"0"14"15,0 0 17-15,0 0-9 16,0 0-24-16,0 0-19 15,-75-135-28-15,44 132-16 0,-6 3-8 16,7 0-2-16,-1 8-4 16,7 17 0-16,5 5-3 15,7 9 0-15,9 4 0 16,3 5-1-16,3-5 4 16,39-1-2-16,13-4 1 15,9-8 1-15,10 2 3 16,-3-9-2-1,-10 0 1-15,-13-1-4 0,-17-4 5 16,-12 2-4-16,-11-1 1 16,-8 1-5-16,0 1 5 15,-8 1 5-15,-24-2-2 0,-4-12 2 16,3-8-1-16,5 0 0 16,6-8 1-16,11-25 1 15,4-14-6-15,7-16 1 16,7-11-1-16,33-4-1 15,11-1-10-15,4 10-5 16,6 9-61-16,0 4-59 16,0 9-51-16,1 9-134 15</inkml:trace>
  <inkml:trace contextRef="#ctx0" brushRef="#br0" timeOffset="2297">1820 575 758 0,'0'0'194'0,"0"0"-95"16,0 0 48-16,0 0-6 16,0 0-25-16,0 0-37 15,-111-38-15-15,108 38-13 16,3 0-20-16,0 0-15 0,0 0-15 16,37 19-1-16,21 19 0 15,22 20 22-15,13 5-1 16,2 9-1-16,0 2 14 15,0-3-18-15,-7-1 5 16,-4-13-2-16,-12-8-8 16,-10-10 0-16,-16-9-2 15,-12-11-6-15,-17-10 0 16,-5-4-1-16,-9-5-1 16,-3 0 1-16,0 0-2 15,0 3-27-15,-3-3-69 16,-31 13-45-16,-14 7-255 15,-13 15-134 1</inkml:trace>
  <inkml:trace contextRef="#ctx0" brushRef="#br0" timeOffset="2532">2299 1636 991 0,'0'0'109'0,"0"0"-71"0,0 0 143 16,0 0-59-16,0 0-48 16,0 0-7-16,-6 0-36 15,6 0-15-15,0 34-8 0,0 10 1 16,0 10 41 0,0-3-35-16,-4-14-11 15,4-6-4-15,0-4 0 16,0-7 0-16,0-7-47 0,7 1-104 15,11-6-35-15,-2-2-38 16,1-4-26-16,1-2-220 16</inkml:trace>
  <inkml:trace contextRef="#ctx0" brushRef="#br0" timeOffset="2826">2482 1678 731 0,'0'0'89'0,"0"0"0"16,0 0 28-16,0 0-31 0,0 0-32 16,0 0-4-1,113-71 0-15,-92 71 3 0,-2 0-18 16,-1 0-11-16,1 13-7 16,-7 12 0-16,-3 5 1 15,-9 9 5-15,0 4-2 16,0 7-6-16,-9-3 0 15,-9-3-12-15,2-14 2 16,6-11-2-16,10-10-3 16,0-7-1-16,0 4-1 15,0-1 2-15,7 1 0 16,26-6 0-16,22-3-1 0,22-44-20 16,21-22-57-16,9-10-124 15,-9-1-106-15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emf"/><Relationship Id="rId3" Type="http://schemas.openxmlformats.org/officeDocument/2006/relationships/image" Target="../media/image68.emf"/><Relationship Id="rId7" Type="http://schemas.openxmlformats.org/officeDocument/2006/relationships/image" Target="../media/image5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7.emf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20.xml"/><Relationship Id="rId17" Type="http://schemas.openxmlformats.org/officeDocument/2006/relationships/image" Target="../media/image12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7.emf"/><Relationship Id="rId14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28.xml"/><Relationship Id="rId18" Type="http://schemas.openxmlformats.org/officeDocument/2006/relationships/image" Target="../media/image21.emf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18.emf"/><Relationship Id="rId17" Type="http://schemas.openxmlformats.org/officeDocument/2006/relationships/customXml" Target="../ink/ink30.xml"/><Relationship Id="rId2" Type="http://schemas.openxmlformats.org/officeDocument/2006/relationships/image" Target="../media/image13.png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emf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customXml" Target="../ink/ink26.xml"/><Relationship Id="rId1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Lowest Common Ancestor in a Binary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0CB6CC2-0BBF-4FE2-AF85-45B010FED7E1}"/>
                  </a:ext>
                </a:extLst>
              </p14:cNvPr>
              <p14:cNvContentPartPr/>
              <p14:nvPr/>
            </p14:nvContentPartPr>
            <p14:xfrm>
              <a:off x="327642" y="689383"/>
              <a:ext cx="10188360" cy="6040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0CB6CC2-0BBF-4FE2-AF85-45B010FED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42" y="680383"/>
                <a:ext cx="10206000" cy="60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55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Lowest Common Ancestor in a BST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6D26CC-E0E4-4915-8660-26B95FDDB39C}"/>
                  </a:ext>
                </a:extLst>
              </p14:cNvPr>
              <p14:cNvContentPartPr/>
              <p14:nvPr/>
            </p14:nvContentPartPr>
            <p14:xfrm>
              <a:off x="816522" y="634303"/>
              <a:ext cx="9628560" cy="1514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6D26CC-E0E4-4915-8660-26B95FDDB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522" y="625303"/>
                <a:ext cx="9646200" cy="15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B31612-9D36-4627-9A80-5545EA0001F3}"/>
                  </a:ext>
                </a:extLst>
              </p14:cNvPr>
              <p14:cNvContentPartPr/>
              <p14:nvPr/>
            </p14:nvContentPartPr>
            <p14:xfrm>
              <a:off x="2917234" y="1617703"/>
              <a:ext cx="1434600" cy="826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B31612-9D36-4627-9A80-5545EA0001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8234" y="1608703"/>
                <a:ext cx="145224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2E9C1E-498C-4704-9011-8AFCCB230584}"/>
                  </a:ext>
                </a:extLst>
              </p14:cNvPr>
              <p14:cNvContentPartPr/>
              <p14:nvPr/>
            </p14:nvContentPartPr>
            <p14:xfrm>
              <a:off x="2089594" y="2517343"/>
              <a:ext cx="1121760" cy="743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2E9C1E-498C-4704-9011-8AFCCB2305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0594" y="2508343"/>
                <a:ext cx="11394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D2130A4-3BF5-41C1-8F7E-F1F99E88903D}"/>
                  </a:ext>
                </a:extLst>
              </p14:cNvPr>
              <p14:cNvContentPartPr/>
              <p14:nvPr/>
            </p14:nvContentPartPr>
            <p14:xfrm>
              <a:off x="1681714" y="3341023"/>
              <a:ext cx="465840" cy="400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D2130A4-3BF5-41C1-8F7E-F1F99E8890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2714" y="3332023"/>
                <a:ext cx="4834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0414B4-37F9-4EE6-A618-B3CF831D3C2D}"/>
                  </a:ext>
                </a:extLst>
              </p14:cNvPr>
              <p14:cNvContentPartPr/>
              <p14:nvPr/>
            </p14:nvContentPartPr>
            <p14:xfrm>
              <a:off x="1511434" y="3854023"/>
              <a:ext cx="234360" cy="32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0414B4-37F9-4EE6-A618-B3CF831D3C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2434" y="3845023"/>
                <a:ext cx="252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3F6713-0791-4F50-B91B-6733ED4FE523}"/>
                  </a:ext>
                </a:extLst>
              </p14:cNvPr>
              <p14:cNvContentPartPr/>
              <p14:nvPr/>
            </p14:nvContentPartPr>
            <p14:xfrm>
              <a:off x="3522394" y="2555143"/>
              <a:ext cx="1837440" cy="1406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3F6713-0791-4F50-B91B-6733ED4FE5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3394" y="2546143"/>
                <a:ext cx="1855080" cy="14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0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View of a Binary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B31612-9D36-4627-9A80-5545EA0001F3}"/>
                  </a:ext>
                </a:extLst>
              </p14:cNvPr>
              <p14:cNvContentPartPr/>
              <p14:nvPr/>
            </p14:nvContentPartPr>
            <p14:xfrm>
              <a:off x="2917234" y="1617703"/>
              <a:ext cx="1434600" cy="826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B31612-9D36-4627-9A80-5545EA0001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8234" y="1608703"/>
                <a:ext cx="145224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2E9C1E-498C-4704-9011-8AFCCB230584}"/>
                  </a:ext>
                </a:extLst>
              </p14:cNvPr>
              <p14:cNvContentPartPr/>
              <p14:nvPr/>
            </p14:nvContentPartPr>
            <p14:xfrm>
              <a:off x="2089594" y="2517343"/>
              <a:ext cx="1121760" cy="743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2E9C1E-498C-4704-9011-8AFCCB2305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0594" y="2508343"/>
                <a:ext cx="11394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D2130A4-3BF5-41C1-8F7E-F1F99E88903D}"/>
                  </a:ext>
                </a:extLst>
              </p14:cNvPr>
              <p14:cNvContentPartPr/>
              <p14:nvPr/>
            </p14:nvContentPartPr>
            <p14:xfrm>
              <a:off x="1681714" y="3341023"/>
              <a:ext cx="465840" cy="400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D2130A4-3BF5-41C1-8F7E-F1F99E8890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2714" y="3332023"/>
                <a:ext cx="4834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0414B4-37F9-4EE6-A618-B3CF831D3C2D}"/>
                  </a:ext>
                </a:extLst>
              </p14:cNvPr>
              <p14:cNvContentPartPr/>
              <p14:nvPr/>
            </p14:nvContentPartPr>
            <p14:xfrm>
              <a:off x="1511434" y="3854023"/>
              <a:ext cx="234360" cy="32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0414B4-37F9-4EE6-A618-B3CF831D3C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2434" y="3845023"/>
                <a:ext cx="252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3F6713-0791-4F50-B91B-6733ED4FE523}"/>
                  </a:ext>
                </a:extLst>
              </p14:cNvPr>
              <p14:cNvContentPartPr/>
              <p14:nvPr/>
            </p14:nvContentPartPr>
            <p14:xfrm>
              <a:off x="3522394" y="2555143"/>
              <a:ext cx="1837440" cy="1406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3F6713-0791-4F50-B91B-6733ED4FE5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3394" y="2546143"/>
                <a:ext cx="185508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9629FA0-B1C1-4697-9087-FC7C64EC8E66}"/>
                  </a:ext>
                </a:extLst>
              </p14:cNvPr>
              <p14:cNvContentPartPr/>
              <p14:nvPr/>
            </p14:nvContentPartPr>
            <p14:xfrm>
              <a:off x="160714" y="855223"/>
              <a:ext cx="10654560" cy="56059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9629FA0-B1C1-4697-9087-FC7C64EC8E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714" y="846223"/>
                <a:ext cx="10672200" cy="56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F0EF950-0CD2-4025-A0C9-39C3735520C9}"/>
                  </a:ext>
                </a:extLst>
              </p14:cNvPr>
              <p14:cNvContentPartPr/>
              <p14:nvPr/>
            </p14:nvContentPartPr>
            <p14:xfrm>
              <a:off x="6573754" y="967286"/>
              <a:ext cx="3737160" cy="12632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F0EF950-0CD2-4025-A0C9-39C3735520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7754" y="895286"/>
                <a:ext cx="3808800" cy="14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49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View of a Binary Tree - Iterative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B31612-9D36-4627-9A80-5545EA0001F3}"/>
                  </a:ext>
                </a:extLst>
              </p14:cNvPr>
              <p14:cNvContentPartPr/>
              <p14:nvPr/>
            </p14:nvContentPartPr>
            <p14:xfrm>
              <a:off x="2917234" y="1617703"/>
              <a:ext cx="1434600" cy="826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B31612-9D36-4627-9A80-5545EA0001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8234" y="1608703"/>
                <a:ext cx="145224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2E9C1E-498C-4704-9011-8AFCCB230584}"/>
                  </a:ext>
                </a:extLst>
              </p14:cNvPr>
              <p14:cNvContentPartPr/>
              <p14:nvPr/>
            </p14:nvContentPartPr>
            <p14:xfrm>
              <a:off x="2089594" y="2517343"/>
              <a:ext cx="1121760" cy="743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2E9C1E-498C-4704-9011-8AFCCB2305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0594" y="2508343"/>
                <a:ext cx="11394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D2130A4-3BF5-41C1-8F7E-F1F99E88903D}"/>
                  </a:ext>
                </a:extLst>
              </p14:cNvPr>
              <p14:cNvContentPartPr/>
              <p14:nvPr/>
            </p14:nvContentPartPr>
            <p14:xfrm>
              <a:off x="1681714" y="3341023"/>
              <a:ext cx="465840" cy="400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D2130A4-3BF5-41C1-8F7E-F1F99E8890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2714" y="3332023"/>
                <a:ext cx="4834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0414B4-37F9-4EE6-A618-B3CF831D3C2D}"/>
                  </a:ext>
                </a:extLst>
              </p14:cNvPr>
              <p14:cNvContentPartPr/>
              <p14:nvPr/>
            </p14:nvContentPartPr>
            <p14:xfrm>
              <a:off x="1511434" y="3854023"/>
              <a:ext cx="234360" cy="32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0414B4-37F9-4EE6-A618-B3CF831D3C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2434" y="3845023"/>
                <a:ext cx="252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3F6713-0791-4F50-B91B-6733ED4FE523}"/>
                  </a:ext>
                </a:extLst>
              </p14:cNvPr>
              <p14:cNvContentPartPr/>
              <p14:nvPr/>
            </p14:nvContentPartPr>
            <p14:xfrm>
              <a:off x="3522394" y="2555143"/>
              <a:ext cx="1837440" cy="1406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3F6713-0791-4F50-B91B-6733ED4FE5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3394" y="2546143"/>
                <a:ext cx="185508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9629FA0-B1C1-4697-9087-FC7C64EC8E66}"/>
                  </a:ext>
                </a:extLst>
              </p14:cNvPr>
              <p14:cNvContentPartPr/>
              <p14:nvPr/>
            </p14:nvContentPartPr>
            <p14:xfrm>
              <a:off x="160714" y="1155103"/>
              <a:ext cx="10654560" cy="31982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9629FA0-B1C1-4697-9087-FC7C64EC8E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714" y="1146103"/>
                <a:ext cx="10672200" cy="32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F0EF950-0CD2-4025-A0C9-39C3735520C9}"/>
                  </a:ext>
                </a:extLst>
              </p14:cNvPr>
              <p14:cNvContentPartPr/>
              <p14:nvPr/>
            </p14:nvContentPartPr>
            <p14:xfrm>
              <a:off x="6573754" y="967286"/>
              <a:ext cx="3737160" cy="12632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F0EF950-0CD2-4025-A0C9-39C3735520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7754" y="895286"/>
                <a:ext cx="3808800" cy="14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8B874C2-CEAE-4765-87BE-240F1FC40FB6}"/>
                  </a:ext>
                </a:extLst>
              </p14:cNvPr>
              <p14:cNvContentPartPr/>
              <p14:nvPr/>
            </p14:nvContentPartPr>
            <p14:xfrm>
              <a:off x="220114" y="3303326"/>
              <a:ext cx="8666280" cy="2922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8B874C2-CEAE-4765-87BE-240F1FC40F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114" y="3297206"/>
                <a:ext cx="8681400" cy="29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39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Vertical Traversal of a Binary Tree</a:t>
            </a:r>
          </a:p>
        </p:txBody>
      </p:sp>
      <p:pic>
        <p:nvPicPr>
          <p:cNvPr id="1026" name="Picture 2" descr="https://media.geeksforgeeks.org/img-practice/ScreenShot2021-05-28at3-1622541589.png">
            <a:extLst>
              <a:ext uri="{FF2B5EF4-FFF2-40B4-BE49-F238E27FC236}">
                <a16:creationId xmlns:a16="http://schemas.microsoft.com/office/drawing/2014/main" id="{D8A38649-335F-4035-AA14-5EBAA91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3" y="1040811"/>
            <a:ext cx="6761934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DEAC59-6423-4D9E-8B93-0D4F2EA05F01}"/>
                  </a:ext>
                </a:extLst>
              </p14:cNvPr>
              <p14:cNvContentPartPr/>
              <p14:nvPr/>
            </p14:nvContentPartPr>
            <p14:xfrm>
              <a:off x="7164154" y="816343"/>
              <a:ext cx="1821240" cy="28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DEAC59-6423-4D9E-8B93-0D4F2EA05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5154" y="807343"/>
                <a:ext cx="1838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3AA614-CE3F-4E98-B7ED-C90F1868DA28}"/>
                  </a:ext>
                </a:extLst>
              </p14:cNvPr>
              <p14:cNvContentPartPr/>
              <p14:nvPr/>
            </p14:nvContentPartPr>
            <p14:xfrm>
              <a:off x="9201754" y="776743"/>
              <a:ext cx="756000" cy="315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3AA614-CE3F-4E98-B7ED-C90F1868DA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92754" y="767743"/>
                <a:ext cx="7736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2B0C2CE-E41A-43D2-9298-F85A7B42F8E8}"/>
                  </a:ext>
                </a:extLst>
              </p14:cNvPr>
              <p14:cNvContentPartPr/>
              <p14:nvPr/>
            </p14:nvContentPartPr>
            <p14:xfrm>
              <a:off x="2868634" y="4162903"/>
              <a:ext cx="791280" cy="557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2B0C2CE-E41A-43D2-9298-F85A7B42F8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9634" y="4153903"/>
                <a:ext cx="8089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365F66-94DB-4430-A563-3AFA4D7F4735}"/>
                  </a:ext>
                </a:extLst>
              </p14:cNvPr>
              <p14:cNvContentPartPr/>
              <p14:nvPr/>
            </p14:nvContentPartPr>
            <p14:xfrm>
              <a:off x="4413754" y="4294303"/>
              <a:ext cx="592920" cy="380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365F66-94DB-4430-A563-3AFA4D7F47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4754" y="4285303"/>
                <a:ext cx="6105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A9E5659-ECE9-4B3C-88F9-1FB160A49325}"/>
                  </a:ext>
                </a:extLst>
              </p14:cNvPr>
              <p14:cNvContentPartPr/>
              <p14:nvPr/>
            </p14:nvContentPartPr>
            <p14:xfrm>
              <a:off x="3033514" y="5102503"/>
              <a:ext cx="1364760" cy="492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A9E5659-ECE9-4B3C-88F9-1FB160A493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4514" y="5093503"/>
                <a:ext cx="13824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7EB8877-7DF4-47F2-97E9-C30710CD5847}"/>
                  </a:ext>
                </a:extLst>
              </p14:cNvPr>
              <p14:cNvContentPartPr/>
              <p14:nvPr/>
            </p14:nvContentPartPr>
            <p14:xfrm>
              <a:off x="7289794" y="1186749"/>
              <a:ext cx="3028680" cy="34282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7EB8877-7DF4-47F2-97E9-C30710CD58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80794" y="1177749"/>
                <a:ext cx="3046320" cy="34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42B29B-4519-4CCC-AC10-9CFBA8C1C1C4}"/>
                  </a:ext>
                </a:extLst>
              </p14:cNvPr>
              <p14:cNvContentPartPr/>
              <p14:nvPr/>
            </p14:nvContentPartPr>
            <p14:xfrm>
              <a:off x="1571914" y="611109"/>
              <a:ext cx="4800600" cy="7858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42B29B-4519-4CCC-AC10-9CFBA8C1C1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62914" y="602109"/>
                <a:ext cx="481824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513C23E-DF81-4270-B7F2-88F7E3ECEB52}"/>
                  </a:ext>
                </a:extLst>
              </p14:cNvPr>
              <p14:cNvContentPartPr/>
              <p14:nvPr/>
            </p14:nvContentPartPr>
            <p14:xfrm>
              <a:off x="4794994" y="4762269"/>
              <a:ext cx="5578560" cy="19137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513C23E-DF81-4270-B7F2-88F7E3ECEB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5994" y="4753269"/>
                <a:ext cx="5596200" cy="19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9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1805</TotalTime>
  <Words>37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 2</vt:lpstr>
      <vt:lpstr>Wingdings 3</vt:lpstr>
      <vt:lpstr>Concourse</vt:lpstr>
      <vt:lpstr>Data Structures</vt:lpstr>
      <vt:lpstr>Lowest Common Ancestor in a Binary Tree</vt:lpstr>
      <vt:lpstr>Lowest Common Ancestor in a BST</vt:lpstr>
      <vt:lpstr>Left View of a Binary Tree</vt:lpstr>
      <vt:lpstr>Left View of a Binary Tree - Iterative</vt:lpstr>
      <vt:lpstr>Vertical Traversal of a Binary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337</cp:revision>
  <dcterms:created xsi:type="dcterms:W3CDTF">2020-04-22T15:02:33Z</dcterms:created>
  <dcterms:modified xsi:type="dcterms:W3CDTF">2022-05-25T13:26:27Z</dcterms:modified>
</cp:coreProperties>
</file>