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344" r:id="rId2"/>
    <p:sldId id="367" r:id="rId3"/>
    <p:sldId id="347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4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6:29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3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5-27T13:14:25.102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17287 453 915 0,'0'0'191'0,"0"0"-34"16,0 0-50-16,0 0-18 0,0 0-44 15,0 0-17-15,84-84 6 16,-45 73-26-16,18 0 18 16,-17 1-12-16,4-5-1 15,-4 3 19-15,-1-1-25 16,-4 1 3-16,-13 4 12 15,-13 5-20-15,-9 3 19 16,0 0-3-16,0 0-15 16,0 0 19-16,0 0-22 15,0 3 0-15,0 30-1 16,-9 26 9-16,-13 8-7 0,-4 6-1 16,17 2 5-16,-13-1-8 15,13-4 3 1,9-12 0-16,0-7-2 0,0-11 12 15,0-10-10-15,0-12 0 16,0-10 0-16,-8-1-5 16,8-7 7-16,-9 0-2 15,-9 0 3-15,-13 0 8 16,5 0-5-16,-22 0-6 16,-1 0 0-16,10 0-4 15,12-7 4-15,-3-1 0 16,12 4 0-16,9 4 6 15,9-3-6-15,0 3 0 16,0 0-11-16,40-8 10 0,61-4-20 16,44-1 21-16,13-13 2 15,5 4 6-15,-40 4-16 16,-48 11-2-16,-18 7-93 16,-40 0-98-16,-17 0-194 15</inkml:trace>
  <inkml:trace contextRef="#ctx0" brushRef="#br0" timeOffset="-857">15656 779 701 0,'0'0'235'0,"0"0"-98"15,0 0 15-15,0 0-13 16,0 0-31-16,0 0-48 16,0 0-11-16,-66 0 9 15,66 0-31-15,0 0 26 0,0 0-24 16,0 0-12-16,58 0 13 15,25 0-29-15,62-18 5 16,13-5 10-16,14 1-10 16,-10 4 1-16,-30 3-7 15,-17 5 3-15,-32-1-13 16,-17 1 10-16,-35 5-33 16,-14 5-47-16,-8 0-97 15,-9 0-65-15,0-4-55 16,0 1-246-16</inkml:trace>
  <inkml:trace contextRef="#ctx0" brushRef="#br0" timeOffset="-600">16294 479 474 0,'0'0'281'0,"0"0"-109"15,0 0-17-15,0 0-12 16,0 0-16-16,0 0-65 15,-22-40-20-15,22 40-6 16,0 18-32-16,0 22 55 16,22 12-4-16,-13 9-33 15,8 2 14-15,-8 7-25 16,0-6-8-16,13 4 3 16,-14-7 0-16,10-7-12 0,4-6-41 15,-4-7-153 1,8-9-152-16,-4-3-397 0</inkml:trace>
  <inkml:trace contextRef="#ctx1" brushRef="#br0">2632 3477 0</inkml:trace>
  <inkml:trace contextRef="#ctx0" brushRef="#br0" timeOffset="-42798">3225 3710 12 0,'0'0'828'0,"0"0"-675"16,0 0-25-16,0 0-24 16,0 0-22-16,-264-197-4 15,185 164-34-15,-5-4 1 16,10 4-9-16,8 0 6 15,-5-3 0-15,19-4-23 16,-19-5 4-16,18 2-10 0,-4-2-2 16,0 2 4-16,0 0-13 15,9-1 6-15,-9-4 3 16,8 4-10-16,-17 4 7 16,9-1-8-16,-26 8 0 15,-14 12 1-15,-26 2-1 16,-9 13 0-16,-18 6 0 15,5 0-1-15,13 0 1 16,18 14 0-16,31 8-1 16,26-4-8-16,17-3 11 15,14-5-2-15,-5 2 0 16,4 3 6-16,-21 3-9 0,-9 10 3 16,-9 5 0-16,0 9-2 15,-17 9 2-15,-5 3 0 16,22 6 0-16,9 5 4 15,-1 0-8-15,10 11 4 16,30-2 0-16,-8 11-2 16,4 1 2-16,13 7 0 15,9 9 0-15,0 3 1 16,0 1-1-16,18 8 0 16,21 10 2-16,19 16-5 15,16 2 4-15,23 4-1 16,-5-7 0-16,5-19 1 15,-13-3 3-15,-18-7-3 0,-9-4-1 16,0 0 6 0,-18-1-6-16,-21 2 0 0,4-5 4 15,-13-3-3-15,-9 3 4 16,0 4-4-16,0-3 0 16,0 6 8-16,0-6-9 15,0-1 3-15,0-4-2 16,9-6 4-16,26 0-5 15,4-12 2-15,18-11-2 16,18-11 3-16,0-10 0 16,22-15-2-16,26-8 1 15,17-3-2-15,23-7 7 16,8-4-5-16,10-5-2 16,-23 0 0-16,-4-6 0 0,-14 0 1 15,-8 0-3-15,13 0 6 16,-4 0-6-16,-9 0 2 15,4 0 0-15,-13-12 2 16,-13-2-1-16,-4-5-1 16,8-2 4-16,-17-1-4 15,-5-8 5-15,-17 4-4 16,4-10-1-16,-4-5 5 16,-9-10-4-16,-1-7 5 15,1-4 4-15,0-3-1 16,-9-8 5-16,1-5-5 15,-10-2 2-15,0-4 4 16,-4-4-13-16,-4 4 8 0,-23-4-1 16,5 0-9-16,-13-7 12 15,-9 1-6-15,0-5-4 16,0 4 11-16,-31-1-8 16,-4 5-1-16,-13 8 0 15,-9 2 1-15,0 4-2 16,-9-3-3-16,-18 0 1 15,-13-1-1-15,1-7 1 16,-14 0-1-16,-4 3 0 16,8 6 3-16,23 9-2 15,-5 9-1-15,30 5 1 16,1 1 1-16,0-3-1 0,13-3-1 16,5-13 0-16,-10-13 3 15,1-16-3-15,4-6 0 16,-13 3-5-16,-9 8 4 15,-22 17-29-15,4 15-19 16,-12 14-20-16,3 16-69 16,-12 10-118-16,-1 1-189 15</inkml:trace>
  <inkml:trace contextRef="#ctx0" brushRef="#br0" timeOffset="-114151">2658 1876 679 0,'0'0'148'15,"0"0"-37"-15,0 0-6 16,0 0-13-16,0 0-1 15,0 0-32-15,-40-70-23 16,40 70 7-16,0 0-25 16,0 0 1-16,0 0-15 15,9 0 1-15,30 0-5 0,19 7 0 16,-1 18 3-16,9 1-2 16,-9 3-1-16,0-3 0 15,-22-1-3-15,-4 8 11 16,-14-10-8-16,-17-1 0 15,0-4 0-15,0-7-5 16,0-4-2-16,-8-3-5 16,-23-4 11-16,13 0-25 15,1 0 25-15,8 0-4 16,9 0-2-16,0-15 6 16,0-3-6-16,0-8-20 15,35-17 17-15,31-5-2 0,13-8 11 16,5 6 0-16,-27 13 1 15,-9 15-3-15,-30 7 4 16,-18 12-1-16,0-1 2 16,0 4 2-16,0 0 5 15,0 0-9-15,0 0 2 16,0 0-6-16,0 12-7 16,0 24 11-16,0 11 1 15,0-3 4-15,0-4-1 16,0 0-4-16,0-10 0 15,39-1-3-15,-12-7 4 16,-1-7-1-16,5-8 1 16,-5-7 6-16,-4 0-5 15,5 0 9-15,3-7-7 0,-3-30 20 16,4-6-3-16,-23-9 16 16,1 0 8-16,-9 6-26 15,0 1 14-15,-9 12-16 16,-30 5-13-16,4 6 3 15,-14 11-6-15,10 4-1 16,-1 7 0-16,14 0-6 16,-1 0 4-16,5 36-45 15,22 4-126-15,0 3-63 16,0-6-258-16</inkml:trace>
  <inkml:trace contextRef="#ctx0" brushRef="#br0" timeOffset="-113748">3906 1788 690 0,'0'0'128'16,"0"0"-16"-16,0 0-18 16,0 0-43-16,0 0 5 15,0 0-21-15,-66-41-26 16,57 45-9-16,9 33-2 15,0 3 2-15,0 3 0 16,0 2 3-16,9-9-7 16,31-6 4-16,-14-9 0 15,5-5-4-15,-14-13 2 0,1-3 2 16,-9 0 10-16,4 0 0 16,5-22 31-16,-18-18 17 15,0-4-11-15,0-3 14 16,0-5-25-16,-40 4-4 15,-17 11-9-15,22 5-22 16,-5 14 14-16,14 7-15 16,4 7-3-16,13 4 1 15,0 0-15-15,9 22-2 16,0 21-5-16,0 5-128 16,0-4-31-16,27-15-128 15</inkml:trace>
  <inkml:trace contextRef="#ctx0" brushRef="#br0" timeOffset="-113290">4218 1480 546 0,'0'-61'111'0,"0"5"-39"0,0 16 60 15,0 11 2-15,0 14-30 16,0 8-33-16,0 7-14 15,0 0-34-15,0 0-13 16,0 0-10-16,0 26-21 16,0 28 21-16,0 24 3 0,9 2 5 15,4 8-6-15,5-12 2 16,-1-10 1-16,5-11-5 16,5-22 1-16,-19-11 3 15,10-12-1-15,-18-6-1 16,13 1 2-16,-13-5-1 15,0 0 12-15,0 0-5 16,0-5-4-16,-31-23-6 16,14-2-9-16,-23 4 9 15,23 4 0-15,-1 9 4 16,5 5-5-16,13 0 1 16,0 8 0-16,0-4-3 0,13-3-10 15,62-1 7 1,17-10 0-16,31 0 12 0,0-7-6 15,-26 3 0-15,-22 11 0 16,-18 8-2-16,-26 3-24 16,-22 0-43-16,-9 3-64 15,-31 33-173-15</inkml:trace>
  <inkml:trace contextRef="#ctx0" brushRef="#br0" timeOffset="-112948">2768 2380 708 0,'0'0'173'16,"0"0"-106"-16,0 0-5 16,0 0-4-16,0 0 0 15,0 0 4-15,373-66-5 16,-223 44 16-16,-1-4-22 15,14 2-14-15,-9-3 3 16,-22-2-17-16,-27 7-4 16,-21 4-12-16,-27 3-5 15,-22 8 4-15,-22 3-6 16,-4 4 0-16,-9 0-4 16,0 0-24-16,0 0-56 15,-9 0-42-15,-31 0 20 0,-25 15-3 16,-19 14-39-16,-30 0-12 15,-23 4 15-15,6 3-80 16</inkml:trace>
  <inkml:trace contextRef="#ctx0" brushRef="#br0" timeOffset="-112732">2987 2446 308 0,'0'0'157'0,"0"0"-40"16,0 0-14-16,0 0-3 15,0 0-21-15,0 0-18 16,-48 15-12-16,105-15-6 15,18 0 42-15,39 0-26 16,18-20-4-16,31-5-1 16,17-4-5-16,-9 0-5 0,-30 6-15 15,-27 2-7-15,-30 10-6 16,-36 3-12-16,-17 8-8 16,-31 0 0-16,0 0-140 15,-40 19-151-15,-34 2-562 16</inkml:trace>
  <inkml:trace contextRef="#ctx0" brushRef="#br0" timeOffset="-41916">240 1180 860 0,'0'0'147'0,"0"0"-15"16,0 0-4-16,0 0-57 15,0 0-24-15,0 0-31 16,0-21-16-16,0 39-2 16,-9 30 2-16,0 13 2 15,-4 5 5-15,4 4-5 16,1-5 5-16,-1-6-7 16,9-4 1-16,0-18 6 15,0-8-7-15,9-7 4 16,30-11-4-16,-4-4-5 15,14-7-11-15,-1 0-31 16,0 0-35-16,-4-3-29 0,-4-16-41 16,-9-2-93-16,-14-5-245 15</inkml:trace>
  <inkml:trace contextRef="#ctx0" brushRef="#br0" timeOffset="-41546">715 1240 659 0,'0'0'158'16,"0"0"-27"-16,0 0-17 16,0 0-22-16,0 0-10 15,0 0-12-15,-14-118-4 16,6 115-24-16,-1 3-17 16,9 0-17-16,-9 0-8 0,9 0-20 15,-17 7 10-15,8 16 10 16,9-2 5-16,0 1-5 15,0-1-1-15,0 1-3 16,0-4-4-16,0 5-1 16,0-5 8-16,9 1-9 15,17 7 8-15,5-2-7 16,-5 9 9-16,5 1-4 16,-5-6 0-16,5-6 4 15,-22 1 0-15,0-9 0 16,-9-3-3-16,0-4 2 15,0-3-11-15,0 0-24 16,-18 7-14-16,-22 0-27 0,-17-5-48 16,18-1-69-16,4-5-130 15</inkml:trace>
  <inkml:trace contextRef="#ctx0" brushRef="#br0" timeOffset="-41126">882 1188 565 0,'0'0'235'0,"0"0"-92"16,0 0-1-16,0 0-43 0,0 0-27 16,0 0-34-16,39-62-28 15,-21 55 0-15,21-5-10 16,10 5 0-16,17-4-1 15,0 1 3-15,-18 2-2 16,-13 1 0-16,-35 4 3 16,0 3-3-16,0 0 0 15,0 0 1-15,0 0-4 16,0 0-14-16,0 0 6 16,0 0 5-16,-17 0 6 15,-1 6-3-15,18 13 3 16,-22 6 0-16,13 8 2 15,0 11-2-15,1 8 0 0,-1 12 0 16,9 11 4 0,0-7-2-16,0-2-2 0,0-11 1 15,0-14-2-15,0-16-56 16,17-7-36-16,-8-6-64 16,0-12-78-16,13 0-135 15</inkml:trace>
  <inkml:trace contextRef="#ctx0" brushRef="#br0" timeOffset="-40928">1378 1465 53 0,'0'0'483'0,"0"0"-342"0,0 0-47 16,0 0 26 0,0 0-39-16,0 0-9 0,141-106-26 15,-84 86-15-15,27-10-21 16,-9 4-10-16,-5 8-2 15,-26 6-72-15,-22 2-124 16,-13 2-55-16,-9 1-327 16</inkml:trace>
  <inkml:trace contextRef="#ctx0" brushRef="#br0" timeOffset="-40586">1880 1155 207 0,'0'0'252'15,"0"0"-72"-15,0 0-67 16,0 0 1-16,0 0-16 15,0 0-28-15,-97-94-23 16,88 82 6-16,9 5-7 0,0 3-9 16,0 4 1-16,0-4-20 15,0 1-1-15,0-1-8 16,31-7-5-16,4 8-4 16,-4-1 0-16,-5 1 2 15,-8 3-2-15,4 0 2 16,4-5 0-16,5 5 7 15,-5 0 0-15,-8-3 12 16,-18 3-9-16,0 0-10 16,0 0 6-16,0 0-8 15,13 0 0-15,-13 0-2 16,0 3 3-16,0 12-1 0,0 3 0 16,0 5 2-16,0-1-6 15,0-4 4-15,-13-4-63 16,-5 1-45-16,18-7-59 15,0-8-166-15</inkml:trace>
  <inkml:trace contextRef="#ctx0" brushRef="#br0" timeOffset="-38546">2636 947 627 0,'0'0'281'0,"0"0"-129"16,0 0-30-16,0 0 5 15,0 0-68-15,0 0-18 16,-18-125-15-16,18 92-6 16,0-3 2-16,0-7-12 15,0-5-3-15,0 5 15 16,0 1-18-16,0 6 7 15,-17 4-1-15,-5 9-9 16,13 6 7-16,9 5-8 16,-9 8 4-16,0 4-1 15,9 0-3-15,0 18-11 0,0 39-14 16,0 18 25-16,0 13 0 16,0 0 2-16,0-5-2 15,0-12 1 1,27-14 3-16,3-13-3 0,-12-17 0 15,-1-14-1-15,5-8 0 16,-22-5 4-16,18 0 4 16,-9 0 4-16,22-15-4 15,-14-24 1-15,23-3-7 16,-14 2 0-16,5 7-4 16,-5 11 0-16,-17 11 2 15,0 11 0-15,13 0-6 16,4 0-2-16,14 18 2 15,-5 12 2-15,4 0-1 16,10-5 2-16,-14-7 2 0,5 0-5 16,-14-9-9-16,5-7 10 15,-5-2-4-15,-4 0 8 16,-4 0 0-16,-10-14 2 16,1-23 0-16,0-6 1 15,-9-8 1-15,0-5 2 16,0-2-4-16,-18 0 0 15,-17 10 14-15,5 15-9 16,3 14 11-16,5 12 5 16,22 7-22-16,-9 0 0 15,1 11-17-15,8 37 17 16,0 14 1-16,0 0 1 0,8 0 0 16,32-7-2-16,8-11 2 15,-4-11-5-15,-4-12-3 16,8-13-11-16,-13-8 13 15,5 0-6-15,-1 0 10 16,-3-11 2-16,-6-14 0 16,-3-8 3-16,-10-9-2 15,-3 6-1-15,-6 11 6 16,1 3-5-16,-9 14 9 16,9 5-5-16,-9 3-5 15,9 0-4-15,-1 0-8 16,6 11-2-16,12 16 9 15,0 1 4-15,5-6-2 0,-4-4-1 16,12-7-15 0,1-7 9-16,-5-4 2 0,4 0 6 15,10 0-4-15,-5-22 7 16,-5-11-3-16,-21-7 0 16,4-1 3-16,-13 1 1 15,-9 4 2-15,0 3 2 16,-18 8 16-16,-21 10-12 15,-1 4-5-15,5 11-7 16,13 0-2-16,-5 0 1 16,19 11-3-16,8 18 4 15,0 4-4-15,0-4-6 16,0-7-13-16,0-4 4 16,8-10 3-16,10-5 12 0,4-3-3 15,-4 0 7-15,-1 0 2 16,1-3-2-16,-5-15 9 15,-4 3 10-15,8 7-9 16,-17 5 12-16,0 3 0 16,9 0-18-16,-9 0-4 15,9 11-13-15,22 32 13 16,-14 16-3-16,1 7 3 16,13 0 5-16,-5 0-5 15,5-1 0-15,-5 1-2 16,14-11 4-16,-14-8-2 15,5-13 0-15,-14-6 2 16,-17-13-3-16,0-8 1 0,0-3 0 16,0-4 0-1,-17 0 2-15,-49 0-2 0,-9-26 3 16,-4-2-3-16,13 1-3 16,18-1 0-16,21-5 0 15,19 0 0-15,8-15-3 16,0-3-13-16,17-8-4 15,49-9-1-15,9-3 22 16,-5 2 0-16,-13-4 2 16,-13 3 1-16,-4 6 1 15,-14 5 25-15,-13-4 19 16,-13 5-12-16,0 2 16 0,0 2-24 16,-30 10 10-16,-10 8-5 15,14 18-14-15,8 6 0 16,9 12-7-16,-4 0-8 15,13 4-2-15,-9 44-3 16,9 18 3-16,0 3 2 16,0 4 0-16,0-3-2 15,9-5 0-15,31-4 2 16,-14-8-2-16,14-10 0 16,-10-10 0-16,-12-15-3 15,0-10-3-15,-10-8 1 16,14 0-3-16,-4 0 8 15,8-18 3-15,14-15-3 0,-14-8 1 16,14 5-4 0,-9 7 9-16,-14 11-8 0,1 6 2 15,-9 12-3-15,21 0-1 16,5 0-14-16,5 22 8 16,8 11 9-16,1-3-10 15,-5-5 4-15,-5-3-3 16,-12-8 3-16,-5-6 6 15,-5-8-4-15,1 0 5 16,4 0 2-16,-5-18 1 16,14-26 0-16,-13-3 1 15,8-12-2-15,-17-7 12 0,-9-8-3 16,0 1-2 0,0 4 8-16,0-1-15 0,0 12 12 15,0 11 1-15,-18 10-14 16,18 12 15-16,-9 10-6 15,1 12-6-15,8 3 7 16,0 0-11-16,0 0-2 16,0 11-3-16,0 36-4 15,0 19 7-15,0 15 2 16,0 2 0-16,26-3 1 16,14-6-1-16,-1-13 0 15,5-16-6-15,5-12-16 16,8-11 7-16,-9-15-31 15,18-7 1-15,0 0-24 16,-18 0-48-16,-21-27-42 0,-27-5-37 16,0-1-49-1,-27-3-316-15</inkml:trace>
  <inkml:trace contextRef="#ctx0" brushRef="#br0" timeOffset="-38393">5159 421 468 0,'0'0'257'15,"0"0"-90"-15,0 0-65 16,0 0-48-16,0 0 11 16,0 0-16-16,294-111-26 15,-219 90-23-15,-18-1-72 16,-22 1-168-16,-13 6-430 0</inkml:trace>
  <inkml:trace contextRef="#ctx0" brushRef="#br0" timeOffset="-37900">3357 172 522 0,'0'0'265'16,"0"0"-101"-16,0 0-16 15,0 0-54-15,0 0-8 16,0 0-22-16,-27-62-14 15,27 62-5-15,-13 0-31 16,4 0-14-16,-8 0-1 16,8 12 1-16,-9 12 4 15,18 2-4-15,0-4-1 16,0-7 1-16,9-1 1 16,57-14 2-16,0 0 7 0,-9 0-4 15,0-7 14-15,-22-23 39 16,-13-1 0-16,-13-7-15 15,-9 1-3-15,0 5-19 16,-48 3-10-16,-27 14-12 16,-22 11-7-16,-4 4 7 15,-4 22-35-15,17 33-149 16,13 11-160-16</inkml:trace>
  <inkml:trace contextRef="#ctx0" brushRef="#br0" timeOffset="-33440">6702 698 521 0,'0'0'349'0,"0"0"-194"16,0 0-24-16,0 0 12 15,-295-10-45-15,269 10-20 16,17 0-1-16,9 0-47 15,0 0 7-15,0 0-3 16,57 7-17-16,18 0 24 0,26-3-7 16,13-4-15-16,23 0 4 15,3 0-18-15,1-4 13 16,-18-10-15-16,-26 1 1 16,-22 7 3-16,-18-1-7 15,-18 7-13-15,-12-4-26 16,-27 4-65-16,0 0-58 15,0-3-48-15,0-5-7 16,-40 1-50-16</inkml:trace>
  <inkml:trace contextRef="#ctx0" brushRef="#br0" timeOffset="-33214">6873 457 78 0,'0'0'573'0,"0"0"-397"16,0 0 13-16,0 0-41 15,0 0-22-15,0 0-23 16,-96-59-47-16,96 59-23 16,0 0-7-16,8 18-25 15,23 26 63-15,18 15-15 16,-6 6-40-16,-3 13 27 16,0 6-26-16,-14 0-9 15,-17 0-1-15,13 0-9 16,-22-3-105-16,0-5-170 15,0 1-306-15</inkml:trace>
  <inkml:trace contextRef="#ctx0" brushRef="#br0" timeOffset="-17638">6759 3026 645 0,'0'0'108'0,"0"0"0"16,0 0 34-16,0 0-47 15,0 0-9-15,0 0 17 16,26-139-54-16,-26 107-23 16,-8-1 17-16,-19-3-14 0,-21-1-6 15,8 4-1-15,-17 3 4 16,4 2-13-16,-4 10-10 15,-22-1 10-15,13 5-13 16,-26 10-4-16,-14 4-6 16,1 0 10-16,-18 0 3 15,-9 10-3-15,18 12-2 16,13 4-3 0,13-4 5-16,13 4 0 0,18-8-4 15,26 1-1-15,-4-2 2 16,4 2 1-16,-4-1-8 15,4 1 5-15,5-1 2 16,-5 0 0-16,5 4-3 16,-5-1 6-16,4-6 0 15,10 4-1-15,-5-1 3 0,13 0-3 16,0 0 1-16,-8-3 0 16,8-3-4-16,-4-2 1 15,-5 8 3-15,1 0-1 16,-14 8 2-16,-4 3-4 15,-5 4 3-15,14 0 0 16,-14-3-4-16,14-2 4 16,4-6 0-16,13 4-2 15,-9 4-2-15,-4 3 4 16,5-5 0-16,8-2-1 16,9 3-3-16,0-6-1 15,0 2 5-15,0-3-3 16,0-1 1-16,0 2 0 0,0-1 2 15,9-1 0-15,8-3-2 16,-3 4 2-16,3 1 0 16,-8-5-2-16,0 4 6 15,0 3-4-15,4 1 0 16,-4-1 1-16,-9 5-5 16,8-8 5-16,-8-1-1 15,0 5 0-15,9 0 2 16,-9-3-3-16,9 1 1 15,0-2 0-15,-1 4-2 16,-8-1 3-16,14 2-1 16,-6-2 0-16,1-4 3 0,0 1-3 15,0-4 0 1,0 1 0-16,4-2-5 0,-4 7 6 16,-1-3-1-16,10 4 0 15,-9-2 4-15,0 2-5 16,13 5 1-16,-14-5 0 15,1 5-1-15,0-2 1 16,0 5 0-16,4 4-1 16,-4-4 7-16,8 3-8 15,-8-3 2-15,0 0 0 16,13 5-2-16,-22-3 2 16,9 5 0-16,-1-3-1 0,10-2 4 15,4 0-3 1,-4-2 0-16,-1 3 2 0,5 12-7 15,-4-5 6-15,8 5-1 16,-17-4 0-16,13 0 3 16,-13 0-2-16,-1-1-1 15,10 1 0-15,-5 0-3 16,-4 0 4-16,0-3-1 16,0 2 0-16,-1 1 2 15,-8 3-2-15,0 4 0 16,0 4 0-16,0 0-1 15,0-3 2-15,0-5-1 16,0-3 0-16,-8 3 4 0,-19 1-4 16,-4-4 0-1,14-5 0-15,8-9-1 0,-4-4 1 16,4-3 0-16,0-2 1 16,-8 0 2-16,8 5-5 15,-22 0 2-15,14 10 0 16,-14 1 0-16,-4 7 2 15,4-4-2-15,4 0 0 16,-3-7 3-16,3-4-5 16,19 0 2-16,-14 1 0 15,13 6-1-15,-9 9 2 16,1 9-1-16,8 10 0 16,-22 4 0-16,5-6 2 15,4-1-2-15,-5 2 0 0,10-2-1 16,-14-2 2-16,5-3-1 15,4-1 0-15,-5 3 2 16,5 0-3-16,5 6 1 16,-1-8 0-16,0 3-1 15,-3-4 4-15,12-4-3 16,9-3 0-16,0-8 1 16,0 1-3-16,0-1 2 15,0-1 0-15,0 2-2 16,0 0 6-16,9-5-4 15,12 1 0-15,-3-4 1 16,0 3 0-16,-1 1-1 16,14-1 0-16,-22 8-1 0,22 3 6 15,-14 1-5-15,10-1 0 16,3 0 0-16,-3-6 0 16,12-1 2-16,-12 1-2 15,21-8 3-15,-8-1-1 16,8-6-1-16,-4-8-1 15,13 1 2-15,-9-1-2 16,9-4 1-16,9 5-1 16,0-5 1-16,-8 0 1 15,-1 1 2-15,9-4-4 16,-9 7 1-16,9-3-4 16,8 3 3-16,14-3 0 15,5-4 3-15,3-2-2 0,10-9 3 16,-14 0-4-16,5 0 1 15,-14 0 1-15,14-6-2 16,-22-8 0-16,8 3 1 16,-3-4 3-16,-6 5-5 15,1-8 1-15,-9-2 0 16,0-1-1-16,0-4 3 16,13-5-2-16,-4-3 4 15,-1-4-1-15,1 1 1 16,-9-1-2-16,-9-2-1 15,-8 2 4-15,-1 4-4 16,0 0-1-16,-4 3 2 0,5-2 1 16,-1-4-2-1,0-5-1-15,1 1 0 0,-5-8 1 16,13-7-1-16,0 1 0 16,-9-12 0-16,9 4 4 15,-8-8-2-15,-1 4-2 16,-13 1 0-16,5 6-3 15,-14 4 4-15,-4 7-1 16,-4 9 0-16,-9 2 3 16,-1 4-2-16,-8 0-1 15,9-4 0-15,0 1-1 16,4-4 1-16,13 0 0 0,5-7 0 16,13-8 2-1,5 3-3-15,-1-3 1 0,9 4 0 16,-22 0-1-16,5 4 3 15,-9-4-2-15,-5-1 1 16,-8-6 2-16,4-11-5 16,4-1 6-16,-17-7-1 15,13-3 8-15,-5-11-7 16,-8-5 1-16,0-10-3 16,-9 0 4-16,9 0-7 15,-9 0 1-15,0 8 0 16,0-5 0-16,0 5 1 15,0-1-1-15,0-11 1 16,-9-7 3-16,-26-18-4 16,-5-25 0-16,-17-16 0 0,0-11-1 15,-18 5 2-15,0 9-1 16,-30 17 0-16,-1 9 5 16,-8 11-5-16,0 17 0 15,4 2 1-15,13 11-3 16,14 7 2-16,3 7 0 15,23 12 0-15,13 6 1 16,5 6-5-16,12 13-28 16,-3 11-34-16,12 19 8 15,-4 13-58-15,13 12-33 16,-17 0-58-16,8 37 14 16,-4 22-72-16</inkml:trace>
  <inkml:trace contextRef="#ctx0" brushRef="#br0" timeOffset="-14224">8473 560 409 0,'0'0'466'16,"0"0"-274"-16,0 0-46 0,0 0 19 16,0 0-25-16,0 0-64 15,0 0-30-15,0-84-13 16,0 84-29-16,0 0-1 15,0 21-3-15,0 23 0 16,0 18 0-16,0 4 0 16,0 0 0-16,0 0 6 15,0-1-3-15,0-6 0 16,0-8-3-16,9-14 4 16,-9-16-4-16,9-9 0 0,-9-12 0 15,0 0 11 1,0 0-11-16,0 0 23 0,0-21 32 15,0-28-35-15,0-20-7 16,0-16-13-16,0-13 0 16,0-4 1-16,13-8 4 15,-4 8-5-15,0 17 0 16,0 24 4-16,-1 24-8 16,1 23 4-16,-9 10 0 15,0 4-4-15,13 0-5 16,-4 0-1-16,26 0-16 15,14 7 7-15,8 14 12 16,-9 9-26-16,1 7 4 0,-23-1 18 16,-26 15-15-1,0 8 17-15,-26 19-1 0,-62 8 2 16,-27 6 4-16,1-4-3 16,13-7-5-16,26-20-24 15,27-14-8-15,39-14 43 16,9-11-3-16,0-3-2 15,18-5 2-15,39 1 4 16,9-8 0-16,0-3 4 16,17-4 0-16,5 0 0 15,-13 0-3-15,0 0 0 16,4 0 6-16,-13 0-7 16,-9 0 0-16,9 0-1 15,-31 0-5-15,4 0-137 0,-21 0-150 16,-18-4-215-16</inkml:trace>
  <inkml:trace contextRef="#ctx0" brushRef="#br0" timeOffset="-13782">9524 450 795 0,'0'0'176'16,"0"0"-47"-16,0 0-27 16,0 0 22-16,0 0-57 0,0 0-41 15,-110-125 0 1,88 125-26-16,-4 4 0 0,-5 29-4 16,-4 6 2-16,13 6 2 15,4 2 0-15,18-3 1 16,0 1-6-16,0-5 5 15,0-4 0-15,31-6-1 16,13 2 6-16,4-3-7 16,10 1 2-16,-10-2 0 15,9 2 0-15,-22-5 0 16,5 5 0-16,-23-1-2 16,14 0 5-16,-31 1-4 0,0 3 1 15,0-4 0-15,-9 0-3 16,-48-3 7-16,-9-7-3 15,0-5 7-15,-13-10-8 16,22-4-2-16,13 0-45 16,13 0-23-16,14 0-28 15,17-34-59-15,26-28-120 16</inkml:trace>
  <inkml:trace contextRef="#ctx0" brushRef="#br0" timeOffset="-13353">10008 476 651 0,'0'0'206'0,"0"0"-103"16,0 0-2-16,0 0-23 16,0 0-31-16,0 0-44 15,-27 0 7-15,120 0-9 16,34 0 13-16,14-5 5 15,-9-9-14-15,-18 3 10 16,-48 1-13-16,-40 5 1 16,-13 5 4-16,-13 0-5 15,0 0 3-15,0-7 15 16,-22-1-8-16,-13 2-12 16,-4 2-2-16,12 4-2 15,-3 0 0-15,-6 0 3 0,6 25 1 16,-10 8-5-16,14 15 7 15,-5 14-2-15,13 7 5 16,9 12-4-16,1-1 13 16,8 4-14-16,-9-6 5 15,0-10-3-15,9-5 4 16,0-16-4-16,0-11-2 16,0-6 1-16,0-12-6 15,0 0-44-15,0-6-126 16,0-9-106-16</inkml:trace>
  <inkml:trace contextRef="#ctx0" brushRef="#br0" timeOffset="-12784">10803 815 260 0,'0'0'549'0,"0"0"-489"16,0 0-29-16,0 0 32 15,0 0-35-15,0 0-2 16,-92 4-15-16,92 3-4 16,0-7 9-16,0 0-3 0,0 0 17 15,0 0 10 1,0 0-25-16,0 0 18 0,0 0-12 15,0 0-3-15,0 0 7 16,0 0-24-16,18 0 13 16,4 0 11-16,-14 0-22 15,1 0 4-15,0 0-7 16,0 0 1-16,-1 0 2 16,-8 0 1-16,0 0-4 15,9 0 9-15,-9 0-7 16,13 0 1-16,-4 0-3 15,0 0-4-15,-9 0-11 16,0 0-39-16,0 0 22 16,0 0 11-16,0 0 5 15,0 0 16-15,0 0 0 0,0 0 2 16,0-4-7-16,0 1 6 16,0-1-1-16,0 4 0 15,0 0 4-15,0-3-4 16,0 3 0-16,0 0 2 15,0 0-8-15,0 0-4 16,0 0-36-16,9 0-44 16,22 0-90-16,-14-8 36 15,10 1-189-15</inkml:trace>
  <inkml:trace contextRef="#ctx0" brushRef="#br0" timeOffset="-10579">11458 892 690 0,'0'0'50'0,"0"0"-3"16,0 0 54-16,0 0 4 15,0 0-27-15,0 0-4 16,57-40-3-16,-8 0-32 15,8-11 28-15,0-4-2 16,-22-11-23-16,5-4 18 16,-31 1-22-16,-9-4-6 15,0-4 8-15,0 8-31 16,-36 6 8-16,-3 12 1 16,21 22-11-16,-13 15 17 0,23 6-16 15,-1 8-6-15,0 0-4 16,0 18-8-16,-4 41 8 15,-4 21-9-15,-1 11 17 16,18-3-6-16,0-4 0 16,0-2 0-16,0-13-2 15,0-8 2-15,0-9 0 16,18-16 0-16,-1-11 4 16,-4-12-10-16,-4-13 1 15,17 0-7-15,14 0 6 16,8-20 9-16,18-23-3 15,9-13 0-15,0 6 3 16,-18 13-3-16,-17 11 0 0,-23 15 4 16,-8 11-9-1,13 0 2-15,-13 0-11 0,17 23 14 16,-8 5-14-16,4 5 13 16,-5 0-1-16,1-7-6 15,4-4 7-15,4-7-9 16,5-8 9-16,-5-7-4 15,5 0 9-15,13 0-4 16,4-15 0-16,-8-18 2 16,-14-7 2-16,-4 0-2 15,-13-4-2-15,-9 0 7 16,0 4-5-16,0 5 8 0,-9 4-7 16,-22 10 0-1,14 14 2-15,-5 7-5 0,13 0-4 16,-8 2-3-16,-14 39 4 15,4 14-1-15,10 3 4 16,8-3 0-16,9-4-6 16,0-3 4-16,0-12-8 15,26-9 2-15,14-14-13 16,4-9 18-16,4-4 0 16,9 0 3-16,9-15 1 15,-8-14 1-15,7 0-2 16,-25-8 2-16,8 8 5 15,-21 4-3-15,-18 5 3 16,-9 10 16-16,0 7 7 16,0 3-20-16,0 0 0 0,0 0-10 15,0 0-2-15,0 0-3 16,0 21-17-16,8 9 22 16,6 3-3-16,-6-8 3 15,10-7-1-15,-1 0-3 16,14-10-4-16,18-4 6 15,-5-4 2-15,35 0 0 16,-13-12 2-16,0-13 1 16,-9-1-3-16,-31-2 11 15,5-2-6-15,-31 1 32 16,0 3-11-16,0 5-10 16,0 2 15-16,-22 5-21 0,-13 7 0 15,4 2-10-15,5 5 7 16,-5 0-14-16,4 18 6 15,10 16 1-15,-5 2-7 16,13 5 8-16,0-9-2 16,9-2 1-16,0-9-15 15,0-3 15-15,0-6-9 16,0-5 6-16,0 1-4 16,18-8 11-16,4 3-4 15,-22-3 0-15,9 0 1 16,-9 0-1-16,0 5 0 15,0-3 0-15,0 13-5 16,0 11-1-16,0 10 6 16,0 16 0-16,0 13 4 15,0 8-5-15,0 19 1 0,0 14 0 16,0 18 5-16,0 11 0 16,0 7-1-16,-9-9 0 15,9-27-2-15,-13-23 3 16,4-24-5-16,9-26 0 15,-9-14 0-15,0-16 8 16,9-3-8-16,-9 0 8 16,-21 0 1-16,-14-11 37 15,-13-29-33-15,-9-12-12 16,9-9 1-16,17-13 6 0,9-10-10 16,22-15 2-1,9-10-13-15,22-9 5 0,44-1-23 16,35 1 8-16,-4 16 13 15,9 14-9-15,-23 11 19 16,-8 8 0-16,-18 3 2 16,-9 4-5-16,-8 3 6 15,-14 1-3-15,-17 0 19 16,0-1-17-16,-9 8 15 16,0 8-5-16,0 5-8 15,0 17 22-15,0 9-20 16,0 5-5-16,0 4 15 15,0 3-13-15,0 0-3 16,0 0 0-16,-9 7-12 16,-17 34 9-16,8 12 2 15,-13 18 1-15,31-6-4 0,0 1 8 16,0-8-4-16,0-10 0 16,0-11 0-16,31-12-3 15,-13-14 3-15,-9-4 0 16,-1-7-4-16,10 0 9 15,4 0-5-15,4 0 0 16,5-18 2-16,-5 1 1 16,-17 1-3-16,13 2 0 15,-4 6-4-15,-9 1 10 16,8 4-6-16,14 3 0 16,-14 0-4-16,23 0-1 0,-5 3 2 15,5 12-6-15,-1-1 8 16,-3-3-7-16,-6-4 7 15,5-7 1-15,5 0 0 16,-9 0-2-16,4-22 2 16,5-18 0-16,-5-11 4 15,-13-7 3-15,-22-5-2 16,0-10 5-16,0 0-6 16,-9 7 17-16,-22 8-16 15,5 22-1-15,4 17 20 16,22 11-23-16,-9 8 13 15,9 0-14-15,0 8-15 16,-9 47 12-16,0 26-8 16,1 14 11-16,8 3 1 0,0-10 6 15,8-4-7-15,50-15 0 16,-1-14-26-16,17-15-9 16,10-17-34-16,4-20-33 15,-5-3-45-15,-17 0-40 16,-44-21 2-16,-4-9-10 15,-18-7-13-15,-9 4-136 16</inkml:trace>
  <inkml:trace contextRef="#ctx0" brushRef="#br0" timeOffset="-10430">14285 695 433 0,'0'0'226'16,"0"0"-133"-16,0 0 44 16,0 0-31-16,0 0-29 15,0 0-20-15,-114-55-49 0,179 44 2 16,19-4-8-16,13-4 1 15,-14 1-6-15,-34 4 1 16,-10 7-138-16,-39 3-104 16</inkml:trace>
  <inkml:trace contextRef="#ctx0" brushRef="#br0" timeOffset="-9958">12368 246 767 0,'0'0'157'0,"0"0"-34"0,0 0-17 16,0 0-8-16,0 0-44 16,0 0 2-16,18-27-28 15,-18 27-11-15,0 0 2 16,0 0-19-16,0 8 0 16,-27 14 0-16,1 3 4 0,13-2-4 15,13-10 0 1,0 2 3-16,0-7 0 0,22-8 2 15,22 0-1-15,-5 0 19 16,10 0 6-16,-1-26 36 16,-22-7-5-16,-8-7-18 15,-18 0 4-15,0-4-20 16,0 7-9-16,-18 9-6 16,-30 6-6-16,-9 11-9 15,13 7 4-15,-4 4-13 16,-1 0-27-16,1 15-78 15,4 20-121-15,-13 2-144 16</inkml:trace>
  <inkml:trace contextRef="#ctx0" brushRef="#br1" timeOffset="27762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0" brushRef="#br1" timeOffset="28461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0" brushRef="#br1" timeOffset="28948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0" brushRef="#br1" timeOffset="29810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0" brushRef="#br1" timeOffset="30883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0" brushRef="#br1" timeOffset="31992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0" brushRef="#br1" timeOffset="32908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0" brushRef="#br1" timeOffset="33851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0" brushRef="#br1" timeOffset="35642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0" brushRef="#br1" timeOffset="37120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0" brushRef="#br1" timeOffset="38042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0" brushRef="#br1" timeOffset="38958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0" brushRef="#br1" timeOffset="39850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0" brushRef="#br1" timeOffset="73432">30449 14321 429 0,'0'0'215'0,"0"0"-82"16,0 0-21-16,0 0-3 0,0 0-40 16,0 0-21-16,0 0-27 15,-27-73-17-15,18 73 3 16,-30 0-7-16,21 0-90 15,-21 0-146-15,12 0-426 16</inkml:trace>
  <inkml:trace contextRef="#ctx0" brushRef="#br1" timeOffset="74817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0" brushRef="#br1" timeOffset="75386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0" brushRef="#br1" timeOffset="93477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0" brushRef="#br1" timeOffset="93755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0" brushRef="#br1" timeOffset="94286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0" brushRef="#br1" timeOffset="97797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0" brushRef="#br1" timeOffset="98260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0" brushRef="#br1" timeOffset="100098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0" brushRef="#br1" timeOffset="101234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0" brushRef="#br1" timeOffset="101741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0" brushRef="#br1" timeOffset="102571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0" brushRef="#br1" timeOffset="102769">30479 5684 702 0,'0'0'184'0,"0"0"-4"15,0 0-56-15,0 0-40 16,-48-194-16-16,66 161-43 16,39 11-9-16,0 4-8 15,18 8-2-15,4 10-11 16,-5 0 5-16,-16 6-9 16,-41 38-55-16,1 15-92 15,-18 3-9-15,0 4-94 0</inkml:trace>
  <inkml:trace contextRef="#ctx0" brushRef="#br1" timeOffset="102918">30545 5980 195 0,'0'0'188'0,"0"0"16"16,0 0-53-16,0 0-3 16,0 0-94-16,0 0-27 15,321-103-19-15,-233 78-2 16,-4 3-12-16,-27 4-81 15,-9 4-226-15</inkml:trace>
  <inkml:trace contextRef="#ctx0" brushRef="#br1" timeOffset="103412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0" brushRef="#br1" timeOffset="104890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0" brushRef="#br0" timeOffset="115947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6:58.6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272 52 422 0,'0'0'171'16,"0"0"-32"-16,0 0 3 16,0 0-41-16,0 0 6 0,0 0-27 15,0-48 2 1,-9 48-38-16,-9 0-31 0,-13 0 35 15,-5 0-36-15,-4 0 7 16,-1 8-8-16,5 15-8 16,5-3 10-16,13 0-13 15,9 0 3-15,9 0-12 16,0 1 17-16,0-3-8 16,9 3 0-16,27-4 10 15,13-8-6-15,1-3-4 16,8-6 0-16,0 0-4 15,10-3-34-15,-19-17-109 0,-31-3-210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00.7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107 118 413 0,'0'0'182'0,"0"0"-55"16,0 0 22-16,0 0-31 15,0 0-17-15,0 0-11 16,-9-24-26-16,9 24-12 16,-9 0-35-16,9 0-13 15,-9 14 13-15,0 15-15 16,-4 2 9-16,4 4-7 15,9 1 3-15,0 5 0 16,0-6-7-16,0-1 0 16,0-8 1-16,0-7 1 15,22-4-2-15,-4-10 0 16,9-5 2-16,14 0-5 16,-1-16-28-16,5-18-45 15,-5-4-32-15,-13 1-43 16,-13 2-29-16,-14 7 45 0,0 2-52 15,-23 3 2-15,-4 6 47 16,-13-1 12-16,13 4 76 16</inkml:trace>
  <inkml:trace contextRef="#ctx0" brushRef="#br0" timeOffset="140">107 118 10 0,'-9'-38'108'0,"9"29"-18"16,0 1-28-16,0-4 18 15,0-2-26-15,0 3-10 16,18-1 34-16,14 4-50 15,-5 2 8-15,-5 6-20 0,-4 0 1 16,9 0-8 0,-5 0-6-16,-13 17-3 0,-9 3-8 15,0 3-212-15</inkml:trace>
  <inkml:trace contextRef="#ctx0" brushRef="#br0" timeOffset="282">0 315 170 0,'0'0'198'0,"0"0"-124"15,0 0-37-15,300-55-14 16,-210 38-23-16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01.9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53 133 579 0,'0'0'198'0,"0"0"-78"16,0 0-5-16,0 0 13 16,0 0-60-16,0 0-12 15,0-2-25-15,0 2-15 16,0 10 5-16,0 19-13 15,0 5 22-15,-9 6 1 16,0 6-15-16,0 0 21 16,-9-3-24-16,18-6-2 15,-8-8 10-15,8-12-19 16,0-12 7-16,0-2 0 16,0-3-5-16,0 0 14 15,0 0-3-15,0-6 17 0,0-25 10 16,0-13-39-16,0-7 7 15,0-2-10-15,0-5 8 16,8 1-8-16,-8 8 0 16,18 10 0-16,-9 10-5 15,0 9 3 1,0 6-3-16,14 8-10 0,4 0-37 16,13 3 10-16,-4 3-11 15,-5 0-39-15,-13 0-2 16,5 6-36-16,-14 17-14 15,-9 0-37-15,0 3-49 16,0 5-135-16</inkml:trace>
  <inkml:trace contextRef="#ctx0" brushRef="#br0" timeOffset="51">53 133 255 0</inkml:trace>
  <inkml:trace contextRef="#ctx0" brushRef="#br0" timeOffset="157">53 133 255 0,'-36'152'179'0,"36"-152"-53"0,0 0 6 0,0 0 18 0,0 0-62 16,0 0-60-16,0 0-23 15,27 0 6-15,23 0 19 16,-1 0-18-16,27 0-9 16,-8 0-3-16,-19-4-201 15,-40 4-538-15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10.5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66 210 0,'0'0'350'15,"0"0"-220"-15,0 0 23 16,0 0-5-16,0 0-43 15,0 0-4-15,0-26-18 16,0 26-35-16,0 0 4 16,0 0-28-16,0 0-11 0,0 0 0 15,0 26-5-15,0 16 12 16,0 10-8-16,0-1-6 16,0-5 15-16,0 2-17 15,0-8 2-15,0-9-6 16,0-5 8-1,0-8-7-15,0-4-1 0,0-8-6 16,0-6-7-16,0 0-51 16,0 0-23-16,-9 0 23 15,9-6-13-15,-9-14 11 16,9-5 15-16,0-6 7 16,0-1 9-16,0 0 8 15,18 6 22-15,0 6-1 0,5-5 10 16,-14 7-4-16,9-2 0 15,13 3 3-15,-13-3 15 16,9 0-2-16,22-5 0 16,1-7 9-16,8 6-23 15,-18 3 10-15,-4 9-10 16,-18 8 3-16,-4 4-7 16,-14 2 2-16,0 0-3 15,0 0 0-15,0 8-19 16,0 18-12-16,-14 6-70 15,-4-1-22-15,-9 0 64 16,-4-11 17-16,22-2 30 16,-9-4-29-16,9-9 17 15,-5 1 16-15,5-6-13 0,-8 0 24 16,8 0 7-16,0 0 11 16,9 0 27-16,0 0 18 15,0 0-11-15,0 0-5 16,0 0-20-16,0 0 19 15,0 0-1-15,0 0-32 16,0 0-2-16,0 0 3 16,9 14-11-16,0 6 34 15,17 12 34-15,6-7-9 16,-5 7-14-16,4-6-20 16,-4-3 7-16,4 3-4 0,-4-7-22 15,5-4 14 1,-14-4-7-16,0-5-15 0,-5-6 20 15,-4 0-19-15,0 0 1 16,-9 0 19-16,9 0-14 16,0-11 18-16,9-21-11 15,4-5-12-15,5-3-5 16,-18 8 2-16,-9 12-106 16,0 20-135-16,-36 0-461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11.9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0 400 0,'0'0'162'16,"0"0"-59"-16,0 0 13 15,0 0 15-15,0 0-68 16,0 0 13-16,0-8 2 15,0 8-23-15,0 0 25 16,0 0-24-16,0 0-6 16,0 0-1-16,0 0-30 0,0 0 11 15,0 0-11-15,0 0-10 16,0 0 15-16,0 0-19 16,0 0-3-16,0 0-2 15,0 6 5-15,0 25-5 16,-8 1 3-16,-1-1 3 15,-9 3-7-15,-5-8 2 16,14 6-1-16,0-12 0 16,0 3 10-16,9-17-10 15,0-4 0-15,0-2 0 16,0 0-6-16,9 0 6 16,41 0 0-16,-1 0 1 0,18 0 6 15,1 0-1-15,-1-14-6 16,0-3 4-16,0-3-13 15,-17 6-11-15,-32 2-147 16,-18 12-198-16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27.4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294 751 6 0,'0'0'810'0,"0"0"-633"0,0 0-17 15,0 0 10-15,0 0-58 16,-32-158-52-16,14 134-8 16,-9 6-25-16,-13 3 0 15,22 9-9-15,-4 4-11 16,4 2-10-16,0 0 3 16,-5 2-8-16,5 30-2 15,-9 5 7-15,5 8 3 16,13 1 0-16,9-3-17 15,0-6 3-15,0-8-29 16,9-13 0-16,13-3 24 16,-13-11-17-16,0-2 28 0,9 0 8 15,-9 0 0 1,23-17 26-16,-14-6-15 0,13-6-3 16,-13 4 24-16,0 5-26 15,-9 6 4-15,4 8 14 16,-13 6-22-16,0 0 10 15,0 0-12-15,0 0-22 16,9 0 10-16,9 14-11 16,0 6 23-16,14 3 0 15,-5-3 9-15,13-6-17 16,-4-2 8-16,4-9-1 16,10-3-8-16,-10 0 14 15,14-9-5-15,-5-19 7 0,10-10-1 16,-19-7 4-1,9-10-8-15,-22-8-1 0,-9-5 36 16,-4-6-27-16,-14-7 20 16,0 4-2-16,-14 8-20 15,-13 18 11-15,-13 11-13 16,13 20-4-16,4 6-4 16,6 11 2-16,8 3-7 15,-9 15 4-15,-5 38-9 16,-4 34 7-16,-4 10 5 0,31 6 0 15,0-6-4 1,0-15 4-16,49-10 0 0,1-19-4 16,8-18-36-1,0-14 29-15,1-16-3 0,-1-5 14 16,0-2 3-16,18-32 2 16,-8-13-5-16,-1-7 11 15,-9-9-8-15,1-8 14 16,-19-9-1-16,-22-6-4 15,-9-2 20-15,-9 6-28 16,0 11 9-16,-27 17-5 16,-13 20-1-16,13 17-9 15,-14 14 2-15,1 3-3 16,-18 40-5-16,13 31 1 16,4 18 7-16,24 6-5 0,17-1 17 15,0-11-14-15,44-8 2 16,15-16-6-16,21-13 1 15,-3-15-45-15,-1-8-10 16,0-11-54-16,-35-9-163 16,-23-3-218-16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20.7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108 553 518 0,'0'0'310'15,"0"0"-176"-15,0 0 18 16,0 0-33-16,0 0-52 16,0 0-37-16,0-17-28 15,9 31-4-15,0 20 2 16,-9 12 0-16,0 11 21 15,0-2-7-15,0 2 29 16,0-5 5-16,0-4-34 16,0-5 15-16,0-12-24 0,0-8-5 15,0-12 22-15,0-8-18 16,0-3-3-16,0 0 22 16,0 0 0-16,0 0 43 15,0-14-22-15,-9-20-27 16,-13-10 5-16,13-7-20 15,-9-12 2-15,9-5-1 16,-14-12 8-16,14-3-6 16,0-3-5-16,0 12 1 15,0 13-4-15,9 22 3 16,0 19 0-16,0 8-1 16,0 9 2-16,0 3-10 15,0 0 8-15,36 0-7 0,36 15-6 16,13 30 13-1,-8 12 1-15,-10 15-7 0,-18 2 3 16,-17 1 2-16,-5-6 2 16,-27-4 0-16,0-2-13 15,0-3 11-15,-41 3-17 16,-26-3 9-16,-18-3-33 16,8-11 28-16,19-18-21 15,18-14 10-15,31-8 14 16,0-6 15-16,9 0-3 15,0 0 5-15,0 0 6 16,0 0-9-16,0 0-2 0,9-13 1 16,31-16-12-16,27-8 10 15,1-4 1 1,-1-2 1-16,9-3 7 0,1 1-7 16,-10-3-1-16,0-4 3 15,-9 9-1-15,-8 13 1 16,-28 6-3-16,-4 13 6 15,-18 7 4-15,0 4-1 16,0 0-9-16,0 0-6 16,0 9-1-16,0 21-4 15,0 6 11-15,0 12 0 16,0-1 11-16,0-2-11 16,0-8 0-16,9-3 1 15,-9-8-8-15,9-6 7 0,9-6 0 16,-4-4 0-16,-5-8-6 15,-1-2-7 1,1 0-72-16,0 0-31 0,14-26-62 16,-23-8-83-16,9-7-99 15</inkml:trace>
  <inkml:trace contextRef="#ctx0" brushRef="#br0" timeOffset="380">655 492 277 0,'0'0'150'0,"0"0"-36"15,0 0 0-15,0 0-25 0,0 0-19 16,0 0-60-16,-18-25-3 16,18 31-11-16,0 13 6 15,0-1-2-15,9-1 2 16,14-5 7-16,-5-6-7 15,-9-4 4-15,0-2-4 16,0 0 40-16,4 0-1 16,5-2 22-16,-9-19 3 15,9 1-40-15,-9-6 28 16,-9-2-16-16,0-3-7 16,0-1 19-16,0 3-33 15,0 7 3-15,-9 4-6 0,-9 10-9 16,9 5-10-16,0 3-5 15,-13 0-34-15,13 24 0 16,-9 15-72-16,18 15-34 16,0 4-21-16,0-1-115 15</inkml:trace>
  <inkml:trace contextRef="#ctx0" brushRef="#br0" timeOffset="1928">1248 870 574 0,'0'0'162'0,"0"0"-8"15,0 0-38-15,0 0-20 16,0 0-2-16,0 0-49 16,-50-134 11-16,23 125 0 15,-4 3-42-15,13 5 12 16,-13 1-26-16,13 0 3 15,-9 1-12-15,4 23 9 16,5 9 0-16,0 6-1 16,18-1 1-16,0 6 0 15,0-1 0-15,0-4-3 16,18-4-3-16,23-9 6 16,-14-13 0-16,4-6-1 15,-4-7 10-15,4 0-3 0,5 0 3 16,-18-20-4-16,5-6 23 15,-5-6-4-15,-9-2 7 16,-9-3 11-16,0 0-37 16,0 2 26-16,0 3-26 15,0 14-2-15,0 5 14 16,0 8-13-16,0 5-3 16,0 0-1-16,0 0-19 15,0 3 10-15,0 25-2 16,0 9 11-16,22 6-2 15,-4 1 5-15,9-2-3 16,4-5 0-16,-4-5 8 16,14-9-9-16,-14-9 1 0,-5-9 0 15,-4-5-7-15,-9 0 14 16,0 0-7-16,13 0 11 16,-4-19-8-16,-9-10 9 15,9 1-12-15,-4-7 0 16,-5 3 6-16,0 4 1 15,0 6-7-15,-9 10 0 16,9 3 8-16,-9 9-15 16,0 0 7-16,0 0-18 15,9 3 15-15,13 26-20 16,-4 5 23-16,0 6-1 16,13 0 9-16,-4-5-11 15,-9-7 3-15,5-8 0 16,-14-6-3-16,0-11 4 15,-1 0-1-15,-8-3 1 0,0 0 6 16,9 0 4-16,5-20-7 16,4-8-1-16,-9-7-3 15,22 3 3-15,-22-2-3 16,9 9 0-16,-9 5 8 16,0 11-11-16,-9 6 3 15,9 3-7-15,5 0 3 16,4 8-14-16,-1 12 17 15,15 8 0-15,-14-7-1 16,0-1-2-16,4 3 4 0,-4-9 0 16,-9-3-7-16,0-4 4 15,0-7 3-15,-9 2 0 16,14-2 2-16,-14 0-1 16,8 0-1-16,10-11 1 15,0-15 1-15,14-5 2 16,-14 1-4-16,13 0 0 15,-13 10 6-15,0 6-6 16,-9 5 0-16,-9 9 0 16,13 0-6-16,-4 0-3 15,9 0 2-15,0 0 0 16,23 20-6-16,-1 3 10 16,-4 0-1-16,4-6-5 15,-4-2 4-15,5-7-16 16,-14-6 14-16,4-2 1 0,-4 0 4 15,-5 0 2-15,5-14 0 16,-4-11 0-16,-5-7 15 16,-18-8-12-16,18-3 15 15,-18-5 15-15,0 2-27 16,0 8 19-16,-18 10-17 16,0 11-7-16,-5 11 3 15,14 4-4-15,0 2 0 16,0 0-2-16,9 14-15 15,-9 30 17-15,9 6 0 16,0 5 2-16,0-1-10 16,27-5 8-16,23-7 0 0,-14-7-4 15,13-13 0-15,0-10-4 16,-8-7 7-16,3-5 1 16,6 0-4-16,-10-11 8 15,-4-21-2-15,5-3 11 16,-10-13-12-16,-4-8 24 15,-9-7-5-15,-9-9-14 16,4-7 21-16,-13-8-27 16,0 4 13-16,0 10-7 15,-31 10 2-15,13 16 5 16,0 19-13-16,-5 14 5 16,6 11-7-16,17 3 2 15,0 0-9-15,-18 43 2 0,18 20 7 16,0 16-1-16,0 10 1 15,0 0 0-15,18-1-4 16,31-7 4-16,9-16 0 16,-22-8-7-16,22-11-46 15,-17-17 6-15,-14-9-50 16,13-14-71-16,-31-6 4 16,0 0-14-16,-9-9-92 15,0-20-131-15</inkml:trace>
  <inkml:trace contextRef="#ctx0" brushRef="#br0" timeOffset="2542">3141 763 252 0,'0'0'184'0,"0"0"-82"15,0 0 24-15,0 0 6 0,0 0-83 16,0 0-42-16,-18-42 1 16,94 42 35-16,14 0 3 15,-5 0-2-15,5 0 25 16,-23 0 0-16,-8-6-14 15,-14-2 19-15,-14 2-20 16,-13-3 4-16,-9 2 17 16,-9-2-20-16,0-3 3 15,0 4-29-15,0-4-22 16,0 6 15-16,0 1-22 16,-9 2 0-16,9 3 0 15,-18 0-16-15,9 0 14 0,-13 23 0 16,4 14 2-16,18 9-7 15,0 6 9-15,0-5-2 16,0 0 0-16,31-11 6 16,-4-7-7-16,-9-9 1 15,13-6 0-15,-13-11-6 16,-9-3 7-16,23 0-1 16,-5 0 12-16,4-17-8 15,-4-12 4-15,4-1-4 16,-4-8-1-16,5 3 11 15,-5 4-9-15,-18 5-5 0,0 11 11 16,0 11-4 0,-9 1 1-16,0 3-8 0,13 0-16 15,-4 0 15-15,18 26-17 16,4 9 18-16,-13-1-1 16,0 3-2-16,5-3 3 15,-5-6 0-15,0-2 2 16,-9-9-6-16,13-5 4 15,-13-7 0-15,0-2 0 16,0-3 9-16,13 0-7 16,-4 0-2-16,0-6 1 15,0-17-4-15,5-2-16 16,-14-1-64-16,-9 3-78 16,0 9-140-16,0 0-115 15</inkml:trace>
  <inkml:trace contextRef="#ctx0" brushRef="#br0" timeOffset="3113">4931 922 843 0,'0'0'182'15,"0"0"-51"-15,0 0 2 16,0 0-9-16,0 0-67 0,0 0-35 16,-76-63 23-16,76 63-40 15,0 0 1-15,0 0-2 16,0 0-2-16,0 0-4 16,9 0-1-16,31 0 3 15,10 0-8-15,4 0 12 16,4 0-4-16,-9 0 0 15,10 0 9-15,-10 0-9 16,-9 0 0-16,-4 0 4 16,-18-6-2-16,5-2 4 15,-14 4-6-15,0-4 25 16,-9-3-5-16,0-7 19 16,0-2-23-16,-9-1-13 15,-23 0 2-15,-4 0-1 0,-4 7-4 16,22 6 0-16,0 5 11 15,5 3-15-15,13 0 4 16,0 0-10-16,0 0 2 16,0 0-8-16,13 14 16 15,14 6-1-15,-9 6 9 16,22-4-9-16,1 4 1 16,-5 0 0-16,-5-1-5 15,-4 2 8-15,4-5-3 16,-22 2 0-16,-9-2-7 15,0 1-44-15,0 3-77 0,-31 0-174 16,-27-3-251-16</inkml:trace>
  <inkml:trace contextRef="#ctx0" brushRef="#br0" timeOffset="8349">5842 555 615 0,'0'0'131'16,"0"0"47"-16,0 0-65 16,0 0 15-16,0 0-30 15,0 0-36-15,0-71-4 16,0 71-58-16,0 0-12 15,0 32 1-15,0 17 8 16,0 10 3-16,0 4 1 16,-9 0 3-16,9 0-4 15,0-6 0-15,0-11 0 16,0-9 0-16,0-14 5 16,0-12-5-16,0-5 0 0,0-6 6 15,0 0 15 1,0 0-7-16,0-17 45 0,0-21 1 15,0-10-52-15,0-12 16 16,0-11-22-16,0-7 5 16,9-16 5-16,9-11-12 15,5-7 0-15,12-5-10 16,6 20 12-16,-5 19-4 16,-5 30-3-16,-4 25-17 15,-5 17 19-15,14 6-53 16,23 9-41-16,-1 42 35 15,0 21-81-15,-8 13-65 0,-32 10-76 16</inkml:trace>
  <inkml:trace contextRef="#ctx0" brushRef="#br0" timeOffset="8916">6008 884 585 0,'0'0'176'15,"0"0"-38"-15,0 0-10 16,0 0-34-16,0 0-24 16,0 0-40-16,0-59-17 15,45 43-7-15,13 3-3 16,32-7-3-16,4 6 0 16,5-3 1-16,-5 8 0 15,-13 0-1-15,-27 3-2 0,-14 5-4 16,-8-4-24-16,-23 5 5 15,-9 0 12-15,0 0 7 16,0 0 0-16,0 0 6 16,0 0-1-16,0-2 0 15,0-1 2-15,0-6 24 16,0 4-12-16,-23-4 6 16,5 7 10-16,9 2-20 15,-22 0-8-15,13 0 1 16,0 5-2-16,-13 25 0 15,22 9-1-15,-9 1 3 16,18 0-6-16,0-3 4 16,0-5-1-16,18-4-5 0,13-11 0 15,5-4-3-15,-5-9 4 16,-4-4 5-16,5 0 0 16,-5-4 8-16,-5-24-4 15,-4-2 17-15,-9-11-9 16,-9-1 34-16,0-7 14 15,0 3-45-15,-18 6 13 16,-22 12-28-16,13 8-1 16,-5 8-9-16,23 10 1 15,-9 2-42-15,-4 8-57 16,22 29-49-16,0 10 8 16,0-4-117-16</inkml:trace>
  <inkml:trace contextRef="#ctx0" brushRef="#br0" timeOffset="9287">7022 793 30 0,'0'0'555'0,"0"0"-432"16,0 0 15-16,0 0 6 15,0 0-59-15,0 0-15 16,0-80-32-16,0 80-30 15,0 0-8-15,9 0-7 16,9 17-1-16,22 12 4 16,10 5 8-16,-1 3-3 0,-4 0-1 15,13-2 8-15,-17-4-13 16,-23-8 5-16,0-3-5 16,-18-5-3-16,0-10 2 15,0-5 6-15,-9 0 10 16,-18 0 2-16,-5-12 8 15,14-16-8-15,9-10 6 16,9-10 48-16,9-13-55 16,68-10-4-16,30-5-7 15,1 1-3-15,-5 15-2 16,-22 17-97-16,-36 21-61 16,-32 16-89-16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34.1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26 317 1074 0,'0'0'103'16,"0"0"1"-16,0 0 49 15,0 0-89-15,0 0-38 0,0 0-26 16,-18-29-13 0,18 53 12-16,0 19-5 0,0 7 6 15,0 8 0-15,0-1 3 16,0-5-3-16,0-7 0 16,0-7 10-16,9-13-15 15,-9-11 5-15,9-4 0 16,-9-10 5-16,0 0 3 15,0 0 4-15,0-4 12 16,0-24 27-16,9-15-10 16,-9-18-41-16,0-10 0 15,14-12 16-15,-14-2-5 16,0-4-10-16,0 6-1 16,0 17 11-16,0 19-14 15,0 17 3-15,0 19 0 0,0 8 1 16,0 3-1-1,0 0-2-15,17 8-9 0,10 35-13 16,23 14 16-16,-1 15 8 16,0-3 0-16,-13-3-11 15,-4-9 1-15,-5-11-1 16,-5-18-2-16,-4-11-15 16,-9-11 28-16,0-6-9 15,0 0 9-15,13 0 0 16,-4-26 4-16,0-14 4 15,23-8-8-15,-23-4 11 16,13-2-4-16,-13 0-7 0,0 11 0 16,-18 11 4-1,9 15 5-15,-9 14-6 0,0 3-3 16,0 0-19-16,13 15 17 16,-4 24-19-16,0 19 21 15,0 8-10-15,0 5 14 16,-9 0-4-16,0-2 0 15,9-6 3-15,-9-3-12 16,9-12-53-16,5-4-68 16,-5-10-59-16,0-9-66 15,18-11-156-15</inkml:trace>
  <inkml:trace contextRef="#ctx0" brushRef="#br0" timeOffset="706">1013 623 532 0,'0'0'240'16,"0"0"-114"-16,0 0-7 15,0-160 56-15,-9 125-106 16,-22 7 39-16,4 5-41 16,0 9-49-16,-4 8-5 15,13 6-13-15,-14 0-6 16,5 18 2-16,-4 21-3 15,13 10 4-15,-9 5 3 16,14-3 0-16,13-2-5 16,0-6 8-16,0-6-6 0,31-8-9 15,9-12-25-15,-4-8 28 16,-4-9-15-16,4 0 24 16,-5 0 7-16,-4-20-3 15,4-8 1-15,-13-4 9 16,9-5-11-16,-13-6 43 15,-5 3-12-15,-9 3-17 16,0 3 40-16,0 4-46 16,0 13 15-16,0 9 0 15,0 5-19-15,0 3-3 16,0 0-4-16,0 0-24 16,0 23 18-16,0 14-11 15,0 12 17-15,0-1 0 0,27-2 6 16,4-12-16-16,-4-8 7 15,13-12 3-15,10-8-13 16,-15-6 20-16,15 0-7 16,-1-2 4-16,-13-22 2 15,4-5 8-15,-13-5-7 16,-4-3 0-16,-5-5 28 16,-9 5-25-16,-9-1 13 15,0 9 2-15,0 9-24 16,0 9 28-16,0 6-29 15,0 5 3-15,0 0-7 16,0 0-7-16,0 0 2 16,0 20-1-16,31 13 10 0,-4 7 2 15,-9-1-2-15,13-3 0 16,10 1-6-16,-14 1-15 16,22-10-3-16,-22-3-3 15,13-5-46-15,-13-5-30 16,-4-6-106-16,4-9-89 15,-18 0-271-15</inkml:trace>
  <inkml:trace contextRef="#ctx0" brushRef="#br0" timeOffset="942">1924 383 649 0,'0'0'190'0,"0"0"-51"16,0 0 5-16,0 0-15 15,0 0-96-15,0 0-7 16,-40-22-25-16,22 50 11 16,-14 16 2-16,-4 6-1 15,-4 7-10-15,-9 4 5 16,4 4-1-16,-5 1-7 16,10-1 0-16,4-4-24 15,14-16-230-15,22-11-304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31.4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68 714 385 0,'0'0'203'15,"0"0"-77"-15,0 0-20 16,-59-160-29-16,59 132 19 15,0 13 7-15,-9 7-23 16,9 8 17-16,0 0-45 0,0 0-38 16,0 0-13-16,0 8-1 15,0 17-7-15,0 13-5 16,0 8 24-16,0-3-10 16,0 0-2-16,0-6 0 15,9-5 1-15,-9-7 0 16,0-14-1-16,9-5 0 15,-9-6 11-15,0 0-9 16,0 0 6-16,0 0 4 16,0-31 26-16,0-15-37 15,0-14-1-15,14-11 2 16,4-4 8-16,0 1-10 16,-9 14 0-16,0 17 2 0,4 20 11 15,-13 9-13 1,0 14 22-16,0 0-22 0,0 0-9 15,9 0 2-15,18 31-16 16,13 12 23-16,10 10 0 16,-5-3 3-16,13-1-3 15,0-3 0-15,-8-7 9 16,-1-13-17-16,0-9 8 16,-22-14 0-16,-9-3-8 15,-4 0 9-15,-5 0-1 16,-9-22 14-16,18-13-11 15,-9-13 21-15,0-6 9 0,-9-16-8 16,0-3 19-16,0-8-40 16,0-2 7-1,0 6-10-15,-27 17 9 0,18 16-18 16,0 22 8-16,-5 14-8 16,14 8 5-16,0 0-82 15,0 40-37-15,0 17 25 16,23 14-48-16,13 9-55 15,4-6-55-15,-13-2-170 16</inkml:trace>
  <inkml:trace contextRef="#ctx0" brushRef="#br0" timeOffset="391">1037 428 513 0,'0'0'159'15,"0"0"-66"-15,0 0 72 16,0 0-75-16,0 0-30 16,0 0-6-16,-126-108-42 15,126 108-12-15,-9 2-4 16,-4 31 4-16,4 9-10 16,9 1 20-16,0 3-10 15,0-6 0-15,0-6-9 16,31-5 6-16,5-12-4 15,-4-6 3-15,3-8-1 16,6-3 10-16,-10 0-5 16,-13-9 16-16,9-16-9 0,-4-9 14 15,-14-7 2-15,-9-1 15 16,0-4 5-16,0 0-36 16,0 9 15-16,-32 8-22 15,-4 12-19-15,5 15 9 16,-5 2-12-16,5 0-70 15,13 34-45-15,18 3-110 16,0 6-79-16</inkml:trace>
  <inkml:trace contextRef="#ctx0" brushRef="#br0" timeOffset="1418">1548 552 461 0,'0'0'175'0,"0"0"-42"16,0 0 33-16,0 0-66 16,0 0-2-16,-27-146-19 15,5 129-8-15,4 8 3 16,0 4-66-16,5 1 1 16,4 4-9-16,-9 0-14 15,0 6 11-15,-5 23 0 16,-4 12 3-16,19 2-2 15,-1 7 5-15,9-1-3 16,0-3 0-16,9-10-15 16,8-10 7-16,15-12-26 0,-5-5 22 15,-9-9 4-15,4 0 16 16,5 0 1-16,-9-23 9 16,4-14-18-16,-4-8 46 15,9-13-29-15,-4-9 0 16,-14-6 31-16,9-4-36 15,-18 3 11-15,0 2 12 16,0 15-26-16,0 14 15 16,-9 18-10-16,0 10-2 15,0 10 6-15,9 5-18 16,0 0-2-16,0 0-5 16,0 25-24-16,0 23 30 15,0 24 1-15,0 8 0 0,0 1-2 16,27 1 8-1,-5-8-6-15,5-5 0 0,13-12-16 16,-13-11 12-16,14-15-22 16,-14-8 3-16,4-11 17 15,-4-9 1-15,13-3 5 16,-13 0 12-16,5-20-9 16,4-15 11-16,4-7-13 15,-22-2 0-15,-9-1 29 16,4-1-17-16,-13 6 16 15,0 2-23-15,0 13-1 16,0 11 11-16,-13 11-16 0,4 3-9 16,0 0 1-1,0 6-8-15,-9 35 12 0,-4 9 1 16,13 10 5-16,9-2-13 16,0-10-6-16,9-5-16 15,31-9 19-15,-13-14-27 16,13-9 26-16,-13-7 12 15,14-4 6-15,-1 0 4 16,9-23-7-16,-4-11 0 16,-4-4 18-16,-15-2-14 15,6 0 3-15,-14 0 19 16,-18 0-15-16,0 9 13 16,0 5 3-16,0 10-25 15,0 3 5-15,-9 7-7 0,0 6 0 16,9 0-1-16,0 0-21 15,0 26 16-15,0 15-3 16,0 0 7-16,0 5-9 16,18 1-3-16,13-2 7 15,5-1 5-15,5-8-23 16,-24-4 20-16,15-1 3 16,-23-8 0-16,0-2-7 15,-9-8 3-15,0-4 2 16,0 0 0-16,-9-1-10 15,-32-1 14-15,-17-5 0 0,9 1-1 16,-5-3-11 0,14 0-81-16,8 0-6 0,32-9-77 15,0-22-177 1</inkml:trace>
  <inkml:trace contextRef="#ctx0" brushRef="#br0" timeOffset="1934">2796 718 604 0,'0'0'149'0,"0"0"-73"16,0 0 28-16,0 0-43 15,0 0-45-15,0 0-2 0,107-7-6 16,-57 7 14-16,8 0 4 15,-4 0 6-15,4 0 17 16,1 0-33-16,-10 0 13 16,-18-3-2-16,-13 3-16 15,0-2 24-15,-18 2-14 16,0 0 10-16,0 0 31 16,0-9-20-16,0 1 11 15,-18-7-48-15,-22-4 12 16,-9 4-19-16,4-2 2 15,4 3 0-15,1-1 5 16,13 7 0-16,9 0-5 0,9-2 0 16,-4 8 10-1,13-2-11-15,0 4 1 0,0 0 0 16,0 0-6-16,0 0 0 16,22 0 3-16,14 12-1 15,22 8 8-15,-8 1-6 16,-1 1 2-16,0-2 0 15,-13 0-3-15,-18 3 11 16,5-3-8-16,-23 9 0 16,0 2-14-16,-23 4-10 15,-31-1-95-15,5-5-103 16,0-7-84-16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36.1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202 747 717 0,'0'0'224'15,"0"0"-117"-15,0 0 64 16,0 0-61-16,0 0-37 15,0 0-33-15,-27-99-31 16,5 94-4-16,13 5-5 0,-18 0 0 16,4 0-9-16,-4 21 3 15,10 16 6-15,-15 3 0 16,23 2 5-16,0 2-5 16,9-7 0-16,0-6-12 15,0-11 7-15,18-6-47 16,14-8 32-16,-6-6 7 15,15 0 11-15,-5 0 2 16,-5-20 5-16,5-8-5 16,-5-3 22-16,-22-7-6 15,23-1 24-15,-32-3 16 16,0 6-42-16,0 5 35 16,0 9-26-16,-32 1-19 15,5 9-3-15,-13 6 8 16,13 6-9-16,-4 0 0 0,13 4-3 15,9 24-3-15,-5 9 6 16,14 6 0-16,0-1-9 16,0-4 17-16,32-9-8 15,17-9 0-15,-4-9 3 16,4-11-6-16,10 0 3 16,8 0 0-16,-18-15 14 15,10-15-7-15,-10-3-1 16,-13-3 19-16,4-7-10 15,-22 0 41-15,5 0-45 0,-23 3 9 16,0 11 23 0,0 10-37-16,0 4 19 0,0 7-18 15,0 4 5-15,0 4-5 16,0 0-7-16,0 0-10 16,0 6 3-16,0 37-26 15,0 18 33-15,0 17 0 16,-23 18 12-16,5 11-15 15,9 15 3-15,0 14 0 16,9 16-1-16,-9 20 3 16,-4 11-2-16,4 2 0 15,9-19-23-15,0-37 12 16,0-47-22-16,31-41 24 16,-4-24-3-16,5-17 14 15,13 0-2-15,4-33 9 0,0-28-6 16,10-25 11-16,-1-23-11 15,-22-11-3-15,-5-3 7 16,-22 6 3-16,-9 17-10 16,-9 12 0-16,-49 13-12 15,-41 15 8-15,-4 17-36 16,-32 20-58-16,5 23-46 16,18 0-177-16,45 6-242 15</inkml:trace>
  <inkml:trace contextRef="#ctx0" brushRef="#br0" timeOffset="421">1346 92 499 0,'0'0'219'16,"0"0"-51"-16,0 0-8 0,0 0-20 15,0 0 8 1,0 0-59-16,0-92-46 0,0 92-7 15,0 0-31-15,-31 26-5 16,4 34 0-16,-22 17 6 16,8 24 8-16,-8 16-13 15,22 9 10-15,9 5 24 16,4-6-33-16,14-4 18 16,23-18-20-16,53-15 12 15,50-19-11-15,31-20-1 16,22-23-7-16,5-21-48 15,-36-5-178-15,-71 0-280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27T13:14:25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2-05-27T13:16:57.621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2632 3477 0</inkml:trace>
  <inkml:trace contextRef="#ctx1" brushRef="#br1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1" brushRef="#br1" timeOffset="699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1" brushRef="#br1" timeOffset="1186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1" brushRef="#br1" timeOffset="2048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1" brushRef="#br1" timeOffset="3121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1" brushRef="#br1" timeOffset="4230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1" brushRef="#br1" timeOffset="5146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1" brushRef="#br1" timeOffset="6089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1" brushRef="#br1" timeOffset="7880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1" brushRef="#br1" timeOffset="9358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1" brushRef="#br1" timeOffset="10280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1" brushRef="#br1" timeOffset="11196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1" brushRef="#br1" timeOffset="12088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1" brushRef="#br1" timeOffset="45670">30449 14321 429 0,'0'0'215'0,"0"0"-82"16,0 0-21-16,0 0-3 0,0 0-40 16,0 0-21-16,0 0-27 15,-27-73-17-15,18 73 3 16,-30 0-7-16,21 0-90 15,-21 0-146-15,12 0-426 16</inkml:trace>
  <inkml:trace contextRef="#ctx1" brushRef="#br1" timeOffset="47055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1" brushRef="#br1" timeOffset="47624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1" brushRef="#br1" timeOffset="65715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1" brushRef="#br1" timeOffset="65993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1" brushRef="#br1" timeOffset="66524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1" brushRef="#br1" timeOffset="70035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1" brushRef="#br1" timeOffset="70498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1" brushRef="#br1" timeOffset="72336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1" brushRef="#br1" timeOffset="73472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1" brushRef="#br1" timeOffset="73979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1" brushRef="#br1" timeOffset="74809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1" brushRef="#br1" timeOffset="75007">30479 5684 702 0,'0'0'184'0,"0"0"-4"15,0 0-56-15,0 0-40 16,-48-194-16-16,66 161-43 16,39 11-9-16,0 4-8 15,18 8-2-15,4 10-11 16,-5 0 5-16,-16 6-9 16,-41 38-55-16,1 15-92 15,-18 3-9-15,0 4-94 0</inkml:trace>
  <inkml:trace contextRef="#ctx1" brushRef="#br1" timeOffset="75156">30545 5980 195 0,'0'0'188'0,"0"0"16"16,0 0-53-16,0 0-3 16,0 0-94-16,0 0-27 15,321-103-19-15,-233 78-2 16,-4 3-12-16,-27 4-81 15,-9 4-226-15</inkml:trace>
  <inkml:trace contextRef="#ctx1" brushRef="#br1" timeOffset="75650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1" brushRef="#br1" timeOffset="77128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1" brushRef="#br0" timeOffset="88185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37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71 248 565 0,'0'0'275'16,"0"0"-101"-16,0 0-10 15,-9-172 12-15,9 139-71 16,-9 10-6-16,9 11-44 16,0 6-21-16,0 4 0 15,0 2-28-15,0 0-4 16,0 0-2-16,0 25-24 15,0 26 20-15,0 19 2 16,-9 13 2-16,-5 5 0 16,-4 3 6-16,18 1-6 0,0 0 0 15,0-7 13-15,0-10-18 16,0-12 5-16,0-12-34 16,9-8-78-16,23-17-129 15,-5-18-49-15,22-8-158 16</inkml:trace>
  <inkml:trace contextRef="#ctx0" brushRef="#br0" timeOffset="236">389 609 669 0,'0'0'190'0,"0"0"-71"15,0 0 21-15,0 0-28 0,0 0-53 16,0 0-21-16,-9-41-38 15,36 41-2-15,32 0-3 16,30 0 10-16,-3 0-2 16,12 0-3-16,-3 0 8 15,-6 0-17-15,-21 0-48 16,-41 0-88-16,-19 0-32 16,-8 0-157-16</inkml:trace>
  <inkml:trace contextRef="#ctx0" brushRef="#br0" timeOffset="458">623 383 734 0,'0'0'208'0,"0"0"-43"0,0 0-18 16,0 0-16-16,0 0-58 15,0 0-58-15,-9-32-6 16,9 44-9-16,0 22 0 15,18 9-8-15,0 12 16 16,4 4-8-16,-13 4 0 16,-9 3 7-16,9 3-16 15,-9-6-45-15,0-10-139 16,9-9-150-16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46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0 194 898 0,'0'0'75'0,"0"0"-39"16,0 0 106-16,0 0-37 15,0 0-91-15,0 0-3 16,108 0-7-16,-41 0-4 16,18 0 3-16,5-3 6 15,-5 0-18-15,-27 1-93 16,-17-1-88-16,-32 0-27 15,-9-3-207-15</inkml:trace>
  <inkml:trace contextRef="#ctx0" brushRef="#br0" timeOffset="235">184 0 727 0,'0'0'191'0,"0"0"-59"15,0 0 14-15,0 0-42 16,0 0-89-16,0 0-7 16,-9 31-8-16,9 21 0 15,0 7 14-15,9 13-11 16,-9 0 11-16,0-4 6 16,0 1-16-16,0-9 8 15,0-6-12-15,0-3-6 16,0-13-108-16,0-9-312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39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2320 297 423 0,'0'0'271'0,"0"0"-91"16,0 0-53-16,0 0-3 16,0 0-5-16,0 0-65 15,-27-65-12-15,27 65 5 16,0 0-45-16,0 0 11 16,0 0-5-16,0 0 1 15,0 0-15-15,0 0 6 16,0 0-1-16,0 0-8 15,0 6 1-15,0 16-14 0,18 10-93 16,-18 5-98-16,9-3-100 16</inkml:trace>
  <inkml:trace contextRef="#ctx0" brushRef="#br0" timeOffset="3941">0 1364 492 0,'0'0'188'0,"0"0"-63"16,0 0 37-16,0 0-56 15,0 0-4-15,0 0-7 16,9-9-45-16,0-16-12 16,9-7-34-16,23-10 4 0,-1-10 31 15,5-11-34-15,4-11 11 16,1-15 9-16,-1-5-20 15,-13-9 10-15,4 2-15 16,-31 13 1-16,-9 16 19 16,0 24-14-16,0 25 12 15,0 15 5-15,-9 8-17 16,0 0-12-16,-13 11-9 16,-5 37 15-16,-13 23-10 15,13 16 12-15,9 10-2 16,-5-2 0-16,14-3 11 15,9-7-19-15,0-8 8 16,0-12 0-16,0-7 0 16,0-13 3-16,0-12-3 0,0-17 0 15,0-14 3-15,0-2-14 16,0 0 4-16,18 0 7 16,5-8-8-16,4-23 18 15,4-6-6-15,5 3-4 16,-5 1 11-16,-4 11-20 15,5 11 9-15,-14 5-14 16,0 6 14-16,4 0-50 16,5 6 14-16,13 14 22 15,-13 0-25-15,5-1 35 16,-14-4-12-16,0-3 12 16,4-7-8-16,-4-2 13 0,-9-3-1 15,9 0 0-15,-5 0 7 16,5-20 5-16,0-12-12 15,0-2 0-15,-4-3 12 16,-5-3-4-16,0-3 4 16,-9 0 10-16,9 3-21 15,-9 9 30 1,0 8-17-16,0 12 0 0,0 5 2 16,0 6-15-16,0 0-1 15,-9 0 0-15,-9 17-19 16,-5 23 12-16,-4 12 7 0,-4 1 0 15,31 5-2 1,0-4 9-16,0-5-7 0,22-6 0 16,14-13-14-16,5-9 13 15,-1-12-10-15,-4-9 11 16,4 0-1-16,-4 0 12 16,4-17-8-16,-8-12 3 15,4-2 3-15,-5-10 3 16,-13 2-12-16,0-2 7 15,-9 1 15-15,5 4-17 16,-14 10 13-16,0 11-12 16,0 10 3-16,0 5 0 15,0 0-9-15,0 0-23 16,0 0 22-16,0 23-35 16,8 10 36-16,1 11 0 0,9-7-5 15,23-3-1 1,-14-8-10-16,13-9 2 0,-13-9 5 15,4-4 0-15,-4-4 9 16,-4 0 0-16,4-7 3 16,4-12 9-16,-13-10-12 15,-9-5 1-15,9 1 29 16,-18-5-24-16,0 0 21 16,0 3 4-16,0 7-30 15,-9 8 23-15,0 9-24 16,-9 8 1-16,9 3-7 15,-4 0-5-15,4 0 11 16,-9 20-4-16,-14 14 11 16,23 1-18-16,9 1 11 0,0-4-35 15,0-3 18-15,9-12-36 16,14-6 35-16,4-5 16 16,-5-6 2-16,-13 0 0 15,9 0 0-15,-18 0 0 16,9 0 14-16,-9 0-5 15,0 0 5-15,0 0-8 16,0 6-6-16,0 14-7 16,0 14-16-16,9 12 23 15,-9 5-9-15,0 12 22 16,0 5-13-16,0 7 0 16,0 0 2-16,0 2-3 15,-18-3 1-15,0-2 0 16,-4-3 1-16,-5-10 10 15,-5-13-11-15,14-15 0 0,0-13 8 16,18-16-4-16,-9-2 0 16,0 0 3-16,-13-11 49 15,-5-24-51-15,-4-10 9 16,13-12-14-16,9-6 9 16,9-11-18-16,0-4-2 15,49-5-18-15,18-2 26 16,10-1-26-16,-1 2 22 15,14 2 6-15,-14 3 1 16,0 4 0-16,-17 3 0 0,-10 4 0 16,-13 2 6-1,-14 9-2-15,-13 0 9 0,-9 10 28 16,0 7-31-16,0 9 30 16,-9 11-26-16,0 6-8 15,-4 6 3-15,4 4-6 16,0 4-4-16,9 0 1 15,-9 9-10-15,0 34-3 16,-13 20 13-16,22 8 0 16,0 7 2-16,0-1 6 15,0-6-8-15,0-8 0 16,0-11 3-16,22-15-14 16,-4-15 2-16,-9-13-22 15,-9-6 23-15,22-3-16 16,-13 0 24-16,9-8-1 0,9-16 11 15,-4 2-4-15,4 5-6 16,-19 8 0-16,6 6-4 16,4 3 4-16,0 0-9 15,13 0 2-15,5 20-21 16,-4-3 20-16,-6 1-26 16,6-7 3-16,-14-2 29 15,-9-7-12-15,0-2 14 16,13 0 1-16,-13-2 4 15,0-29 10-15,9-15-4 0,-9-12 26 16,5-10 11 0,-5-13-42-16,-9-7 33 0,8-4-17 15,-8-5-20-15,0 9 31 16,0 13-30-16,0 24-3 16,0 27 26-16,0 15-17 15,0 9-5-15,0 0-4 16,0 21-42-16,0 47 33 15,0 24 0-15,-8 20 9 16,-1-3 3-16,9-8 6 16,0-5-9-16,0-19 0 15,9-14-70-15,17-20 9 0,-8-17-22 16,14-21-30 0,-5-5-48-16,-5-3-9 0,-13-34-32 15,0-9-33-15,-9 1-209 16</inkml:trace>
  <inkml:trace contextRef="#ctx0" brushRef="#br0" timeOffset="4120">2280 832 319 0,'0'0'154'15,"0"0"-62"-15,0 0-4 16,0 0-2-16,0 0-52 16,0 0-27-16,0 0 23 15,184-43-3-15,-95 29-22 16,6-6 9-16,-15 3-14 15,-3-3 0-15,-41 6-3 16,-14 2-39-16,-22 4-135 0,-31 2-376 16</inkml:trace>
  <inkml:trace contextRef="#ctx0" brushRef="#br0" timeOffset="4549">1122 372 549 0,'0'0'214'16,"0"0"-83"-16,0 0-35 0,0 0 12 15,0 0-42-15,0 0 1 16,0-63-42-16,0 63-19 16,-9 0-12-16,9 8-8 15,-13 18 14-15,13 3-2 16,0-1 12-16,0 0-10 16,0-9 0-16,0-5 5 15,22-6-16-15,-4-5 11 16,14-3 0-16,-6 0 30 15,1-3-26-15,5-23 65 16,-14-2 8-16,-9-7-43 16,-9 1 13-16,0 0-44 0,0 5 2 15,-27 6-10-15,-23 12-44 16,1 11-38-16,13 3-75 16,36 28-194-16,18 9-382 15</inkml:trace>
  <inkml:trace contextRef="#ctx0" brushRef="#br0" timeOffset="5038">3348 323 396 0,'0'0'128'16,"0"0"11"-16,0 0-45 15,0 0 1-15,0 0 10 16,0 0-25-16,0-152 0 15,-14 130 10-15,14 2-19 16,0 0 33-16,-9 5-36 0,9 4-23 16,-9 8 27-16,9 3-52 15,0 0 0-15,-9 0-20 16,-9 5-15-16,-4 39 13 16,-14 22-3-16,-4 25 5 15,-10 23-1 1,23 13 13-16,-4 4-12 0,13 0 0 15,9-11 7-15,9-5-14 16,0-15 8-16,0-20-1 16,27-14 3-16,13-21-3 15,10-13-51-15,-1-18-72 16,5-14-77-16,4 0-47 0,14-31-108 16</inkml:trace>
  <inkml:trace contextRef="#ctx0" brushRef="#br0" timeOffset="5359">3666 627 508 0,'0'0'196'16,"0"0"-43"-16,0 0-6 16,0 0-14-16,0 0-5 15,0 0-58-15,-40-87 7 16,40 87-53-16,0 0-18 15,0 0-12-15,-9 29-7 16,0 17 13-16,0 14 3 16,-14 6 4-16,5 10 1 0,-8 5-8 15,3-3 9-15,5-7-1 16,18-9-8-16,0-9 0 16,0-11 0-16,9-11 15 15,23-7-15-15,3-11 0 16,24-9-17-16,8-4-12 15,23-10-87-15,-5-26-90 16,0-7-16-16,-17-3-122 16</inkml:trace>
  <inkml:trace contextRef="#ctx0" brushRef="#br0" timeOffset="5817">4169 678 483 0,'0'0'204'0,"0"0"-41"16,0 0-39-16,0 0-1 16,0 0-24-16,0 0-33 15,0-95 2-15,0 93-25 16,0 2-4-16,0 0-3 16,-9 0-33-16,0 0 8 15,-5 0-11-15,5 0-21 16,0 0 16-16,-9 17-1 15,-4 2 6-15,4 6 8 16,0 3 2-16,9-3-9 0,9 0-1 16,0 1 0-16,0 3-10 15,27 0 4-15,13-3 6 16,10-1-4-16,-14 1 12 16,4-4-8-16,-22 2 0 15,13-1 3-15,-22-1-10 16,-9 1 7-16,0 0-6 15,0 0 1-15,0-1 10 16,-40-1-2-16,0-1 5 16,4-6-5-16,-32 0 21 15,1-5-24-15,9 0 0 16,-1-7 2-16,19-2-2 0,31 0 0 16,9 0-116-16,9-22-30 15,67-24-147-15,41-11-296 16</inkml:trace>
  <inkml:trace contextRef="#ctx0" brushRef="#br0" timeOffset="6237">4546 621 514 0,'0'0'200'0,"0"0"-63"15,0 0 2-15,0 0-50 16,0 0-43-16,0 0-31 15,76-29-6-15,-36 24-5 0,-13-1-4 16,5 3 3 0,-6-4-4-16,-8 5 1 0,5-1 0 15,-14 1-2-15,0-2 14 16,-9 2-12-16,0-1 0 16,0 3 3-16,0-2 5 15,0 2-8-15,0 0 11 16,0 0-11-16,0 0 11 15,0 0-11-15,-18 0 0 16,-5 11 6-16,5 12-12 16,10 7 6-16,-1 11 0 15,0 5 9-15,-14 8 4 16,5 3-13-16,9 3 13 16,-9-3-6-16,-4-2 17 0,13-9-21 15,0-4 2-15,9-8 3 16,0-5 2-16,0-3-10 15,0-10 0-15,18-3-91 16,13-13-38-16,-4 0-225 16</inkml:trace>
  <inkml:trace contextRef="#ctx0" brushRef="#br0" timeOffset="6545">4931 0 159 0,'0'0'695'0,"0"0"-537"0,0 0-74 16,0 0-13-16,0 0-29 16,0 0-31-16,0 109 20 15,32-36 19-15,4 11-38 16,13 7 42-16,-9 9-21 15,-4 3-30-15,-27 1 24 16,14-1-26-16,-23-9 5 16,0-5 4-16,0-6-2 15,-23-10-3-15,-22-1-5 16,-13-9-14-16,0-9-78 0,-1-14-151 16,10-14-257-16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49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1515 485 0,'0'0'126'0,"0"0"-73"16,0 0 56-16,0 0 25 15,0 0-24-15,0 0-52 0,0 6 25 16,22-14 18-16,-4-21-73 16,0-13 17-16,23-10 4 15,-5-11-34-15,22-17 7 16,-9-9-21-16,-8-5 3 16,-5-6 10-16,-14 0-6 15,-13 12 6-15,-9 17-4 16,0 13-7-16,0 23 27 15,0 18-25-15,-9 12 5 16,0 5-10-16,9 0 2 16,-13 2-6-16,4 49-9 15,-9 27 13-15,0 19-5 16,-5 9 6-16,5-3-1 16,18-3 0-16,0-8 11 0,0-15-11 15,0-15 0-15,0-16 2 16,0-21-9-16,0-12 11 15,0-11-5-15,0-2 1 16,0 0-8-16,0 0 8 16,18-11 0-16,5-21 0 15,4-8 1-15,4 3 0 16,-4 9-1-16,-9 8 0 16,4 11 1-16,-4 9-8 15,0 0 1-15,14 0-18 16,-5 11 23-16,13 13-31 15,-4 1 2-15,-5 1 13 16,10-6-5-16,-14-3 21 0,-1-11-5 16,-3-6 4-1,-5 0-8-15,0 0 18 0,4-6-8 16,5-19 11-16,-9-13-5 16,5-2 3-16,3-6-8 15,6-4 4-15,-5-5 3 16,-5-2-5-16,-4 2 2 15,-18 9 19-15,0 7-14 16,0 13 28-16,0 4-17 16,-9 12-19-16,0 7-2 15,-4 3-2-15,13 0 2 16,-9 0-4-16,-9 29-9 0,9 19 13 16,-14 13 0-1,23-2 4-15,0-1-10 0,0 0 8 16,0-13-2-16,0-5 0 15,32-14-19-15,-5-10 19 16,4-10-20-16,5-6 20 16,-5 0-3-16,19 0 10 15,-14-17-1-15,4-8-2 16,9-4 6-16,-13-5-6 16,5 2-4-16,-14-3 2 15,4 7 11-15,-13 3-9 16,-9 7-1-16,4 10-1 15,-13 5 8-15,0 3-9 16,0 0-1-16,0 0-19 16,0 14 10-16,18 18-10 0,0 4 19 15,0-1-3-15,5-7 12 16,4-4-18-16,4-7 7 16,-13-9-4-16,9-8-4 15,-5 0 11-15,5 0-1 16,-4 0 8-16,4-17-1 15,4-9 3-15,-22 1-10 16,9-1 1-16,-9 3 12 16,-9 0-6-16,0 3 13 15,0 5 11-15,0 7-25 16,0 6 0-16,0 2-6 16,-9 0-6-16,0 0-4 0,-9 0 7 15,-4 16 3-15,13 8 0 16,0 1-10-16,9-2 9 15,0 1-32-15,0-8-5 16,0-2 30-16,9-6-12 16,0-1 20-16,0-4 0 15,4-1 1-15,-4 1-1 16,-9 0 0-16,9 3 0 16,-9 8-6-16,9 6 7 15,0 11-1-15,-9 12 6 16,0 14-3-16,0 9 15 15,0 12-10-15,-27 1-6 16,5 2 11-16,4 2-7 0,0-6-6 16,-5 0 0-1,14-6 10-15,0-4-13 0,-9-10 3 16,-4-12 0-16,13-13 4 16,-9-12 2-16,9-11 1 15,0-9 7-15,0 0-5 16,-13 0 58-16,-5-21-30 15,-5-16-28-15,5-15 2 16,-4-8-11-16,31-6 0 16,0-2-3-16,0-6-5 15,49-1 4-15,41-8-6 16,4-5-7-16,14-7 10 0,9 1-8 16,-1 0 15-16,-21-1-2 15,3 2 9-15,-30 3-5 16,-19 7-2-16,-22 10 1 15,-18 12 12-15,-9 18-12 16,0 12 23-16,0 14-4 16,0 5-16-16,-9 9 2 15,0 3-6-15,9 0-1 16,-18 3-12-16,4 40 11 16,-13 20 2-16,10 15 0 15,-6 1 4-15,14-2-8 16,-9-5 4-16,18-10 0 15,0-7-5-15,0-12 9 16,0-12-4-16,0-10 0 16,0-13-23-16,0-8 16 0,0 0-12 15,0 0 19-15,9 0 2 16,18-22-1-16,-4-2-1 16,12 7 1-16,-12 3 7 15,-5 6-10-15,0 4 2 16,-9 4-12-16,22 0 9 15,-13 0-26-15,5 6 16 16,3 11 8-16,-8-5-23 16,5-1 23-16,-5-5-8 15,0-3 2-15,-9-3 5 16,13 0 4-16,-13-9 2 16,18-25 7-16,4-9 3 0,-4-9-2 15,-4-7-2-15,-14-10 7 16,-9 0 23-16,0 0-26 15,0 10 15-15,0 10 0 16,-9 15-21-16,-14 16 28 16,23 13-28-16,-9 5 0 15,9 0-8-15,-9 34-16 16,0 26 19-16,-9 20-9 16,-4 6 20-16,13-3-10 15,0-3 0-15,9-9-25 16,0-9-29-16,9-18-47 15,31-15-23-15,-4-20-53 16,14-9-96-16,-19 0-149 0</inkml:trace>
  <inkml:trace contextRef="#ctx0" brushRef="#br0" timeOffset="206">2544 1150 434 0,'0'0'155'0,"0"0"-18"15,0 0 15-15,0 0-47 16,0 0-74-16,0 0-26 16,0 0-3-16,126-71 14 15,-59 53-13-15,-9 1-3 16,1 0 0-16,-10 2-3 0,-22 1-30 16,-14 3-127-1,-13 2-82-15</inkml:trace>
  <inkml:trace contextRef="#ctx0" brushRef="#br0" timeOffset="683">1328 669 274 0,'0'0'229'0,"0"0"-117"0,0 0-4 16,0 0-6-16,0 0 3 15,0 0-60-15,0-51 26 16,0 51-23-16,0 0-16 15,0 0 11-15,0 0-43 16,0 0-4-16,-13 0 3 16,13 17-14-16,0 6 15 15,0-4 0-15,0 2 8 16,0-9-9-16,0-4 1 16,22-3 0-16,5-5 22 0,4 0-22 15,-4 0 49 1,5-13 46-16,-14-7-30 0,-9-3 16 15,-9-1-39-15,0-4-15 16,-18 3-24-16,-23 1-3 16,-17 8-5-16,9 4 1 15,-5 12-25-15,4 0-34 16,1 14-105-16,31 24-52 16,18 7-83-16</inkml:trace>
  <inkml:trace contextRef="#ctx0" brushRef="#br0" timeOffset="1276">3365 484 554 0,'0'0'226'0,"0"0"-32"16,0 0-36-16,0 0-20 15,0 0-4-15,0 0-75 0,-76-121-16 16,76 121-24 0,-18 0-9-16,0 26-10 0,-13 29 0 15,-10 25 0-15,5 20-5 16,-4 17 14-16,4 8-9 16,14-1 2-16,4-4 7 15,18-5-9-15,0-13 2 16,0-7-2-16,18-18 4 15,13-14-4-15,5-18-28 16,13-16-73-16,-8-14-75 16,8-15-30-16,-4 0-85 15,4-24-215-15</inkml:trace>
  <inkml:trace contextRef="#ctx0" brushRef="#br0" timeOffset="1869">3531 1144 479 0,'0'0'172'15,"0"0"-7"-15,0 0 4 16,0 0-53-16,-94-146 20 16,80 143-58-16,14 3-11 15,0 0-13-15,0 0-52 16,0 7-4-16,0 29-4 16,-9 20 6-16,-8 12 3 15,8-1-3-15,0 2 3 16,-5-6 3-16,-4-8 0 15,9-9-6-15,0-18 0 16,9-8 9-16,0-15-10 0,0-5 3 16,0 0-2-16,0 0 25 15,0-2-17-15,0-32 41 16,0-18-39-16,0-17-3 16,0-13-3-16,0-11-4 15,0-6 0-15,0-1-7 16,0 6 12-16,0 11-5 15,0 17 0-15,0 15-3 16,0 16-6-16,0 15-7 16,27 9 8-16,-4 11-2 15,3 0-16-15,15 3 24 16,-14 28-11-16,4 12-10 0,-13 11 22 16,-9 4-21-1,-9 5 17-15,0-4-4 0,-27 4 0 16,-13 0 9-16,-19-3-2 15,19-3 10-15,-5-8-11 16,23-12 3-16,4-11 0 16,18-9-6-16,0-6 6 15,0 1 0-15,0 2 0 16,9-3 3-16,22 1-6 16,-4 0 3-16,14-1 0 15,8-2-5-15,5-4 5 16,4 2-20-16,0-7-40 15,1 0-94-15,-10 0-50 16,-18-18-163-16</inkml:trace>
  <inkml:trace contextRef="#ctx0" brushRef="#br0" timeOffset="2341">3841 844 542 0,'0'0'151'0,"0"0"-50"16,0 0 7-16,0 0-9 15,0 0-26-15,0 0-11 16,-9-103 9-16,0 97-26 16,0 6-15-16,9 0-18 0,-14 0-12 15,-4 0 0-15,9 0 0 16,-9 12 0-16,9 8-4 15,-4 2 4-15,13 4 0 16,0 0-6-16,0 6 6 16,0 2 0-16,0 3 0 15,22 0 6-15,-4-2-6 16,-9-1 0-16,9-3 0 16,5-2-4-16,-5-3 8 15,-9-4-4-15,0-2 0 16,-9-5 7-16,0-1-16 15,0-2 9-15,0-2 0 16,0 0 9-16,0 1-3 0,-9-3 5 16,-18 4 4-1,4-4-10-15,-13 1 14 0,5-6-19 16,4-1 0-16,-4-2 6 16,4 0-6-16,18 0-32 15,9-10-106-15,0-14-81 16,18 2-174-16</inkml:trace>
  <inkml:trace contextRef="#ctx0" brushRef="#br0" timeOffset="2769">4016 907 496 0,'0'0'186'0,"0"0"-77"15,0 0 21-15,0 0-76 16,0 0-33-16,0 0-11 16,116-57-1-16,-80 51-6 15,14-2-3-15,-10 2 0 16,-22 0 1-16,0 0 7 16,-5 6-8-16,-13-3 0 15,0 3 8-15,0 0 1 16,0 0-8-16,0 0 5 15,0 0-6-15,0 0 14 0,-22 0-13 16,13 0-1-16,-9 0 2 16,9 0-9-16,-13 9 7 15,13 8 0-15,-9 8 5 16,0 10 7-16,-5 5-2 16,14 6 6-16,-9 5-14 15,9 5 22-15,9-6-24 16,-13-1 4-16,4-6 8 15,9-9-4-15,-9-6-8 16,9-5 0-16,-9-4-10 16,9-9-114-16,-9-10-217 15</inkml:trace>
  <inkml:trace contextRef="#ctx0" brushRef="#br0" timeOffset="3129">4236 452 516 0,'0'0'242'0,"0"0"-121"16,0 0 20-16,0 0-30 15,0 0-14-15,0 0-38 16,-18-32-34-16,18 32 13 0,0 0-38 16,0 18-3-16,40 21-11 15,-13 22 24-15,22 13-10 16,-8 15 13-16,-14 8-11 16,-9 0 17-16,4 0-19 15,-22-5 2-15,0 0 5 16,0-4-1-16,-22 3-6 15,-37-2 0-15,-8 0-87 16,-9-9-125-16,-19-12-272 16</inkml:trace>
  <inkml:trace contextRef="#ctx0" brushRef="#br0" timeOffset="3713">4460 0 547 0,'0'0'217'0,"0"0"-61"16,0 0 2-16,0 0 17 0,0 0-138 15,0 0-8-15,0-11-7 16,9 11-21-16,13 26 28 15,14 20-18-15,5 17 9 16,8 30 33-16,5 24-41 16,18 30 30-16,-5 19-10 15,-9 5-32-15,-22 3 21 16,-27-10-17-16,-9-13-2 16,-9-14 3-16,-58-5 2 15,-68 0-14-15,-58-4-54 16,-31 1-290-16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6:56.2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870 882 739 0,'0'0'213'15,"0"0"-100"-15,0 0 22 16,0 0 8-16,0 0-70 16,0 0-16-16,0-29-24 15,0 29-24-15,0 0 16 16,0 6-25-16,-18 20 2 15,0 5 25-15,-13 7-19 16,4 1 4-16,-4 4 3 16,4 1-13-16,-5-4 8 0,14-7-7 15,0-9-3-15,5-10 0 16,13-6 4-16,0-5 1 16,0-3-5-16,0 0 1 15,0 0 7-15,0-11-8 16,0-23 10-16,0-15-5 15,22-14 4-15,5-6-8 16,23-2-1-16,-1 2 1 16,-13 8-3-16,4 19 3 15,-22 13-1-15,-4 18 0 16,-5 5 7-16,-9 6-15 16,0 0 8-16,9 3-15 15,0 34 9-15,0 15-3 16,9 11 9-16,4 0-1 0,5-3-20 15,13-6-15-15,-4-6-41 16,5-7-32-16,-1-16-39 16,-22-7-25-16,-9-10-42 15,-9-8-178-15</inkml:trace>
  <inkml:trace contextRef="#ctx0" brushRef="#br0" timeOffset="196">718 999 452 0,'0'0'173'16,"0"0"-69"-16,0 0 38 15,0 0-29-15,0 0-80 0,0 0-11 16,103-37-10-16,-4 25-9 16,8 4 7-16,10 2-10 15,-14 4-20-15,-13 2-276 16,-45 0-297-16</inkml:trace>
  <inkml:trace contextRef="#ctx0" brushRef="#br1" timeOffset="112539">1472 305 692 0,'0'0'183'0,"0"0"-74"0,0 0 11 15,0 0-27-15,-135-155 13 16,77 135-36-16,8 5-32 16,-17 4 12-16,0 3-42 15,-1 8 1-15,1 0 3 16,-23 0-4-16,14 17-3 16,-23 20-5-16,-4 11 1 15,4 10-2-15,-8 10 6 16,22 4-5-16,-1 5 0 15,5 12 7-15,37 5-8 16,-6 6 1-16,28 0 0 0,13 6-8 16,9-1 11-16,0 1-3 15,31-3 0 1,19-5 7-16,8-16-8 0,9-16 1 16,10-11 0-16,8-19-3 15,22-12 10-15,19-19-3 16,0-5 34-16,17 0 7 15,-4-25 5-15,-4-15-17 16,-9-17-12-16,-1-12 17 16,1-14-23-16,-9-11 5 15,-32-3 3-15,-9 0-17 16,-18 2 27-16,-17 1-24 16,-23-3-1-16,-18 5 17 0,0 0-21 15,-18 4 3 1,-50-2-7-16,-21 6 8 0,-5 1-13 15,-23 4 5-15,0 15 0 16,-8 14-4-16,-28 14-5 16,5 13 8-16,-14 17 0 15,14 6-60-15,5 6-6 16,8 37-40-16,1 23-50 16,17 8-87-16,18 6-212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6:59.8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1557 1931 70 0,'0'0'409'16,"0"0"-238"-16,0 0-42 15,0 0 1-15,0 0-53 16,0 0-31-16,0-1-6 15,0 9-25-15,0 14 21 16,0 5 6-16,0 1-31 16,0 0 9-16,0 1 4 15,0 0-20-15,-9-6 18 16,9-4-14-16,-9-4-5 16,9-4 9-16,0-8-8 15,0 0-2-15,0-3 10 0,0 0-9 16,0 0 41-16,0 0 1 15,0-12-7-15,0-16-17 16,0-9-17-16,0-5 3 16,0-11-7-16,9 0 9 15,9 1-8-15,5 11-1 16,-5 16 0-16,-18 9-1 16,0 6 5-16,0 10-4 15,0 0 0-15,9 0-15 16,0 0 9-16,0 18-8 15,22 10 14-15,9 7-6 16,5 2 7-16,14 3-1 0,-1-1 0 16,-9-4 1-16,-8-1-7 15,-14-8 6-15,-27-3-16 16,0-1 7-16,-27 4-69 16,-54 0 5-16,-22 5-24 15,-45 4-75-15,13-3-242 16</inkml:trace>
  <inkml:trace contextRef="#ctx0" brushRef="#br0" timeOffset="-2210">3365 632 666 0,'0'0'140'15,"0"0"1"-15,0 0-15 16,0 0-28-16,0 0-15 15,0 0-49-15,-44 28-1 16,30-3-8-16,14 4-15 16,-9 5 17-16,0 6-9 0,0 1-7 15,-9-1 11-15,-4-3-21 16,22-8 6-16,-9-7-7 16,9-10 2-16,0-4-5 15,0-6 1-15,0-2 2 16,0 0-1-16,0 0 3 15,0-13 18-15,0-18-6 16,0-10-12-16,0-10 4 16,9-6-6-16,0 0 1 15,13-4 2-15,-13 10-1 16,9 8-2-16,-9 12 0 16,5 7-14-16,4 13 13 15,-1 5-4-15,1 6-10 0,14 0 13 16,-23 0-15-16,22 0 3 15,-22 17 0-15,0 1-20 16,-9 4 18-16,0 4-7 16,0 0 15-16,-18 3 0 15,-22-1 3-15,-10-2 0 16,1-3 2-16,22-3 0 16,-4-9-1-16,22-2-2 15,9-6-11-15,0 0-22 16,0-3-15-16,0 0 54 15,31 0 14-15,5 2-11 16,-4 1 9-16,3 3-12 0,-3 2 2 16,-5 4 0-1,4 2 0-15,-4 7-2 0,-4 5 0 16,-15-4 3-16,1 4-3 16,-9-6 0-16,0-6-4 15,0 1 1-15,-40-10-14 16,-27-1 17-16,-10-4-3 15,-8 0-22-15,-4 0-63 16,3 0-69-16,19 0-383 16</inkml:trace>
  <inkml:trace contextRef="#ctx0" brushRef="#br1" timeOffset="110972">3926 216 390 0,'0'0'306'0,"0"0"-157"15,0 0-35-15,0 0-20 16,0 0-2-16,0 0-6 15,-116-134-32-15,71 114-1 16,-14 4 9-16,1 3-31 16,9-1 9-16,-1 6-11 15,-8 5-19-15,0 0 20 0,-1 3-29 16,6 0 0-16,-6 10 6 16,-22 15 4-16,14 6-11 15,-9 11 0-15,-9 7 7 16,4 11-10-16,-4 12 3 15,8 5 0-15,10 9-4 16,18 3 11-16,8 2-7 16,14 1 0-16,27-4 5 15,0-8-8-15,27-11 3 16,23-9-1-16,26-14-9 16,14-12 11-16,13-5-1 15,14-15 2-15,-1-6 9 0,10-8-2 16,8 0-7-16,-17-12-1 15,9-16 15-15,-1-9-13 16,-17-3 22-16,0-5 3 16,-23-7-15-16,-9-5 19 15,-26-9-19-15,-10-8-2 16,-13-9 17-16,-27-3-25 16,0 0 8-16,-9-1-11 15,-49 5 11-15,-28 7-18 16,-21 14 7-16,-19 5 0 15,-9 17-16-15,-13 13 13 16,23 15 3-16,13 11-3 16,22 0-19-16,5 32 1 15,17 15-35-15,10 20-34 0,27 6-24 16,13 10-121-16,9-5-98 16,0-6-423-16</inkml:trace>
  <inkml:trace contextRef="#ctx0" brushRef="#br1" timeOffset="126439">2127 1715 739 0,'0'0'187'16,"0"0"-86"-16,0 0 35 15,0 0-12-15,0 0-10 16,-45-166-45-16,14 131-16 0,4 1-8 16,-5-5-20-16,-3 4 4 15,-15 1 2-15,-8 4-24 16,0 5 12-16,-19 4-13 16,10 8-6-16,-14 5 8 15,14 8-4-15,-9 0-4 16,-1 0 2-16,10 14 4 15,-14 26-5-15,-4 9-1 16,0 10 0-16,4 10 0 16,-4 2 1-16,9 6-1 15,8 10 0-15,19-4 5 16,9 8-10-16,31 3 5 16,9 3-2-16,17 2-3 15,51-6 5-15,4-10-1 16,4-6 0-16,0-11-2 0,9-15 2 15,-4-11 1-15,-14-8 0 16,1-9-7-16,8-6 7 16,-9-6 0-16,1-2 7 15,12-9-1-15,-3 0-5 16,-1 0 3-16,23 0-2 16,-14-24 30-16,0-7-20 15,14-12 8-15,-14-11 13 16,-4-9-26-16,-14-8 24 15,-17-18-13-15,-6-8-5 16,-12-11 9-16,-23-12-19 16,-9-6 2-16,-18-3 11 0,-63-3-7 15,-22 21-6-15,-23 11-3 16,-13 29-1-16,-22 16-14 16,4 21 15-16,-5 17 0 15,-4 13-8-15,13 4 10 16,-4 18-2-16,-9 27 0 15,23 18 3-15,8 14-10 16,1 18-60-16,17 17-18 16,9 16-12-16,14 4-191 15,4-9-320-15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03.3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4495 1756 271 0,'0'0'120'15,"0"0"-25"-15,0 0 15 16,0 0-28-16,0 0 4 15,0 0 36-15,0-44-38 16,0 39-1-16,0 5-1 16,0 0-22-16,0 0 9 15,0 0-26-15,0-6-6 16,0 6-13-16,0 0-24 16,0 0 3-16,0 0-3 0,0 0-11 15,0 0 8 1,0 15 2-16,0 3 1 0,14 4 3 15,4-3 1-15,-9-2-4 16,9-2 0-16,4-4 1 16,-4-2 1-16,-9-7-2 15,0 2 0-15,0-2 6 16,4-2-2-16,-13 0 1 16,0 0 0-16,0 0-5 15,0 0 14-15,0 0-14 16,0 0 0-16,0 0 0 15,-22 0-7-15,-5 0 3 0,-4 0-1 16,13 0 8 0,9 0-7-16,0 0 4 0,9 0-6 15,0 0 4-15,0 0-14 16,0 0 16-16,0 0-5 16,0 0-3-16,9 0 8 15,18 0 1-15,4-6 1 16,-4-2-1-16,4 2 4 15,-22 6-5-15,0 0 0 16,0 0 3-16,-9 0-6 16,9 0 3-16,0 0 0 15,5 0 2-15,-5 0 4 16,-9 0-6-16,0 0 0 16,9 0 6-16,-9 0-12 15,0 0 6-15,9 0 0 0,0 9 3 16,0 14 2-16,4 5-1 15,5 3 3-15,-9 4-5 16,9 3 5-16,-5 1-7 16,-4 4 0-16,-9 3 0 15,0 2-102-15,0-5-255 16,0 3-530-16</inkml:trace>
  <inkml:trace contextRef="#ctx0" brushRef="#br0" timeOffset="1589">4661 1650 200 0,'0'0'240'0,"0"0"-126"16,0 0-24-16,0 0 16 15,0 0 0-15,0 0-26 16,0-77-6-16,0 71-16 16,0 0 18-16,0 3-15 15,0 0-11-15,0 1 13 16,0 2-21-16,-9-4-11 15,9 4 3-15,-9 0-21 16,9 0 9-16,0 0-18 16,-9 0-4-16,-4 0-3 15,-5 20 1-15,-9 15 2 16,-4 2 5-16,22 5 1 16,-9 2-5-16,9-5-1 0,9-1 3 15,0-4-6 1,0-5 3-16,0 0 0 0,9-9-1 15,9-1 5-15,0-7-4 16,-9-4 0-16,13-1 1 16,-13-7 1-16,0 0-2 15,9 0 0-15,-5 0 2 16,5 0 4-16,0 0 0 16,-9-18-3-16,14 4 2 15,-14-4 1-15,0 2-6 16,-9 4 0-16,0 0 4 15,0 1 3-15,0 5-5 16,0-2 1-16,0-1 2 16,-9 4-1-16,-14-1-4 0,14 0 0 15,0 3-3-15,-9 3 3 16,9 0-1-16,0 0-2 16,-4 0 1-16,4 0-5 15,0 0 7-15,9 0 0 16,0 0-6-16,0 0 2 15,0 6 4-15,0-1-2 16,9-1-2-16,22-2-2 16,14-2 6-16,-4 0 0 15,8 0 3-15,-22 0 0 16,4-2-3-16,-22-2 0 16,0 2 5-16,0 2-5 15,-9 0 0-15,0 0 0 0,0 0 4 16,0 0 1-1,0 0-5-15,0 0 0 0,0 0 6 16,0 0-14-16,0 0 7 16,0 0-5-16,0 20 2 15,0 8 4-15,0 9 0 16,0 6 1-16,0 6 5 16,0-1-3-16,0 1-3 15,0-6 0-15,0-3 1 16,0-8 6-16,0-4-7 15,0-2 0-15,0-12-12 16,0 0-44-16,0-5-223 0,0 0-269 16</inkml:trace>
  <inkml:trace contextRef="#ctx0" brushRef="#br0" timeOffset="4372">2931 3427 400 0,'0'0'208'16,"0"0"-109"-16,0 0-19 0,0 0 31 16,0 0-67-1,0 0-2-15,-108-45-42 0,108 39 0 16,0 0 33-16,0 0-28 16,0 4 6-16,0-4 2 15,0-3-3-15,13-2-4 16,14 0 27-16,14-3-24 15,3-12 30-15,28 3-22 16,5-5 9-16,-1 2 0 16,-9 8-19-16,0 0 11 15,-26 11-18-15,-23 7 4 16,-9 0-6-16,-9 0 5 16,0 0-3-16,0 0 0 0,0 0-8 15,0 0 6 1,0 6 2-16,-18 19 0 0,0-5 18 15,-5 12-16-15,5-1 1 16,0-5-3-16,-4 5 12 16,4-3-12-16,9 4 0 15,0-1 4-15,0 4-7 16,9-1 4-16,-9-8-1 16,9 0 0-16,0-6 8 15,0-3-8-15,0-5 0 16,0 2 5-16,0-6-6 15,0 1 4-15,-13-1-3 16,4-2 1-16,-9-6 11 16,0 6-24-16,-5-6 17 0,5 0-5 15,-13 0 11-15,13 0-6 16,0 0-5-16,9 0 0 16,9 0 8-16,0 0-19 15,0 0 11-15,0 0-13 16,0 0 11-16,9 0-21 15,18 0 23-15,22 0 5 16,19 0 0-16,22-12 3 16,-5-8-8-16,0 3-6 15,-4 3-60-15,-23 2-192 16,-13 7-242-16</inkml:trace>
  <inkml:trace contextRef="#ctx0" brushRef="#br1" timeOffset="125152">5491 0 382 0,'0'0'229'0,"0"0"-110"0,0 0-21 15,0 0-5-15,0 0-18 16,0 0-26-16,0 0-11 16,0-9 2-16,0 9-40 15,0 0 21-15,0 0-14 16,-26 3-4-16,-15 25 19 15,-26 12-21-15,0 6 3 16,-19 12 12-16,-3 8-13 16,-6 5 14-16,-3 6 0 15,-19 1-17-15,14 1 19 16,-23-2-19-16,9 4 0 16,1 2 5-16,-1-1 3 0,-8 1-7 15,17 6-1 1,5-4 5-16,-5-2-6 0,0 3 1 15,1-3 0-15,-6-6-2 16,-12 4 10-16,-1-2-8 16,-22 2 0-16,14-2 5 15,-1 4-12-15,9 3 7 16,-8 0 0-16,-5 6-3 16,4 5 5-16,0 3-2 15,1 5 0-15,17 7 8 16,0-3-12-16,10-6 9 15,22-9-5-15,-14-3 0 16,5-2 11-16,8-1-11 0,-12 7 0 16,-1-6 5-16,5 8 3 15,-14-8-6-15,0-1 10 16,5 1 17-16,4-12-24 16,23-6 13-16,9-2-7 15,0-6-10-15,8 0 10 16,1 3-8-16,0-3-3 15,-1-4 6-15,19-4-1 16,4-9-2-16,5-15-3 16,22-5 1-16,0-12-4 15,9-8 3-15,0-6-6 16,0 0 2-16,0 0-27 16,40-3-91-16,54-46-100 15,32-33-603-15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7:06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 2173 573 0,'0'0'146'16,"0"0"-17"-16,0 0-18 15,0 0-4-15,0 0-28 16,0 0-21-16,-32-31-3 16,32 31-26-16,0 0-9 15,0 0-20-15,0 0 0 16,0 13 2-16,0 11 0 16,-9 11 1-16,0 1-1 15,0 7 0-15,-4-1 11 16,-5-1-13-16,0-13 4 0,18 2 1 15,-9-19 1-15,9-5-6 16,0-5 2-16,0-1 0 16,0 0 9-16,0 0-7 15,0 0 9-15,0-5-1 16,9-15-9-16,9-3-3 16,13 9 0-16,-13 0 0 15,0 1 1-15,5 0-1 16,-5 7 0-16,9-3-1 15,-5 4 5-15,5-4-4 16,4-5 0-16,-4 3 0 0,-9 2 1 16,5-8-1-16,-14 9 0 15,-9-7 5-15,9 4-2 16,-9-3 2-16,0 2 9 16,0 1 9-16,0 2 10 15,0 3-13-15,0 3-4 16,0 1 8-16,0 2-19 15,0 0 7-15,0 0-12 16,0 0-3-16,0 0 3 16,0 0-12-16,0 25 12 15,0 7-1-15,-9 2 3 16,9 3-1-16,-18 3-1 16,-5 6-9-16,-4 0-97 15,-4 0-228-15,4-7-469 16</inkml:trace>
  <inkml:trace contextRef="#ctx0" brushRef="#br0" timeOffset="2625">1333 3458 48 0,'0'0'467'0,"0"0"-351"16,0 0-18-16,0 0-7 16,0 0-1-16,0 0-38 15,0-19-11-15,0 14-7 16,22-1-19-16,-4 0 16 0,18 4-15 15,-5-2-8-15,-4 2 18 16,5 2-22-16,3-6 5 16,-3 0-3-16,-14 4 3 15,-9 2-4-15,4-4-5 16,-13 4 2-16,0 0 7 16,0 0-5-16,0 0 0 15,0 0 2-15,0 0-5 16,-22 0 16-16,13 0-17 15,9 0-11-15,-9 0 8 16,0 0 4-16,0 0-1 0,9 12 0 16,-14 8 7-16,6 3-7 15,-1 5 0-15,0 1 1 16,9 3-2-16,-9 1 1 16,0-1 0-16,9 0 0 15,0-1 8-15,0-11-8 16,0-2 0-16,0-4 1 15,-9-9-4-15,9 1 3 16,-14-3 0-16,-4 0 16 16,0-3-14-16,-4 0 34 15,-14 0-7-15,5 0-27 16,-5-12 14-16,4-5-16 16,14 3-1-16,9 0-23 15,0-4-148-15,9-1-193 16</inkml:trace>
  <inkml:trace contextRef="#ctx0" brushRef="#br1" timeOffset="123222">144 24 614 0,'0'0'180'0,"0"0"-75"15,0 0-17-15,0 0-4 16,0 0 29-16,0 0-62 16,-68-24-22-16,68 24-11 0,9 20-8 15,32 23-10-15,8 14 17 16,18 14-17-16,10 13 25 16,8 10-22-16,22 15 9 15,10 8 19-15,9 3-29 16,-1-3 14-16,1-5-16 15,9-9 8-15,-10 3-5 16,-8-4-3-16,-9-1 0 16,-14 1 1-16,5 1 9 15,-23 0-10-15,9 5 0 16,14 10 1-16,17-1-6 16,10-2 9-16,18-1-4 15,13-15 45-15,4-7-11 0,-4-9 11 16,-4-11-25-1,-14-4-6-15,-13 1 13 0,-14 2-16 16,-5 4 10-16,-8-2 2 16,-14 2-18-16,5-12 17 15,-23 1-14-15,-8-11-3 16,-5-4 9-16,-5 0-13 16,0-9 2-16,-8 0 3 15,-5 3-2-15,4-3 2 16,0 5-6-16,5 3 0 15,-4-10 11-15,-1 0-8 16,-4-10-2-16,-5-2 3 0,5-9 0 16,-5 0-2-1,-4-8-2-15,-18-1-17 0,-9-8-70 16,0 0-209-16,-36-8-436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1:48:17.2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1508 884 786 0,'0'0'186'15,"0"0"-100"-15,0 0 23 16,0 0-42-16,0 0-15 16,0 0-42-16,0 0-1 0,-215-8-10 15,170 48 1 1,-13 14-1-16,9 12-3 0,17-1 8 15,14 1-4-15,18-9 0 16,0-8-17-16,0-12 12 16,32-15-11-16,3-7 13 15,-3-12-4-15,4-3 14 16,4 0-6-16,-13-6 15 16,4-22 4-16,-4-7 60 15,-13-13-9-15,4-12-15 16,-9-18-7-16,-9-13-30 15,0-11 6-15,0-7-15 16,0 3-5-16,0 11 6 0,-18 15-11 16,9 20 0-1,-5 20 15-15,-4 14-6 0,18 15-3 16,0 8-6-16,0 3 8 16,-9 0-20-16,9 0 12 15,0 6-18-15,0 37 15 16,0 26-25-16,0 28 28 15,0 14 0-15,9-2 7 16,9-4-11-16,23-10 4 16,-1-15-12-16,-4-14 10 15,13-17-29-15,-8-18 19 16,-14-11 6-16,-9-13 3 16,4-7-7-16,-13 0 10 15,0 0 0-15,9-7 11 0,4-25-6 16,5-11 3-1,-9-8-1-15,5-6-4 0,-5 8 14 16,-9 12-17-16,-9 17 0 16,0 11 11-16,0 9-5 15,0 0-8-15,0 0 2 16,0 0-25-16,31 18 14 16,-4 19-5-16,4 9 3 15,5 2 12-15,5-5-25 16,-5-6 11-16,13-8-13 15,-18-9 1-15,-13-9 26 16,14-5-11-16,-23-6 12 16,9 0-3-16,0 0 9 0,13-11-2 15,-4-18-4 1,13-5 6-16,-4-1 1 0,-4-2-5 16,-6-3-2-16,6 3 5 15,-5 6 3-15,-5 10-8 16,-13 10 0-16,9 11-2 15,0 0-3-15,5 0-7 16,3 11 0-16,-3 15 6 16,-5 3-29-16,-9-3-1 15,9-6 9-15,-18-9 6 16,9-6 14-16,-9-5 5 16,0 0 2-16,0 0 13 15,0-5-1-15,0-24 33 16,0-8-10-16,-9-3-15 0,-18-3 17 15,9 11-29-15,-5 10 0 16,6 8 21-16,-1 11-27 16,4 3-2-16,14 0-3 15,-18 0-23-15,9 9 23 16,-9 25 3-16,-4 11 2 16,13 4-2-16,9-1-24 15,0-1 19-15,0-5-8 16,0-1-4-16,22-13 13 15,-13-5-11-15,9-12-9 16,-18-5 10-16,9-6-1 16,-9 0 15-16,9 0 10 15,0-11-4-15,5-18 25 0,-5-3 8 16,-9 1-6-16,9-3-8 16,-9 5-13-16,8 1 9 15,-8 10-15-15,0 10-1 16,0 5 11-16,0 3-16 15,0 0-16-15,0 25-3 16,9 18 5-16,0 7 14 16,14-6 0-16,4-3 2 15,13-12 1-15,-4-9 1 16,4-11-4-16,10-9 1 16,-23 0 4-16,13 0 5 15,-13-21-3-15,13-11-3 0,1-5 22 16,-14-3-13-16,-9 6 12 15,4 2 3-15,-13 7-23 16,-9 8 27-16,0 9-17 16,0 2-14-16,0 6 4 15,0 0-5-15,0 0-8 16,0 0 8-16,9 6-30 16,9 16 30-16,-9 6-1 15,22 1 5-15,-13-3-15 16,5-3 11-16,4-4 0 15,-9-6-4-15,4-5-5 16,-4-5 4-16,-9-3 1 16,0 0 4-16,13 0 10 0,-4-11-10 15,9-18 0-15,-4-3 8 16,-5-5-3-16,9 3-5 16,-14 6 4-16,5 4 1 15,-18 13-1-15,9 8-4 16,-9 3 0-16,18 0-3 15,-5 0-18-15,14 17 21 16,0 9-4-16,-4 3-8 16,-5-4 6-16,13-2 3 15,-13-2 1-15,-9-13-4 16,9 0-12-16,-18-6 17 16,13-2-4-16,-13 0 5 15,9 0-2-15,0 0 3 16,0-10-1-16,9-13 3 0,-9 0 4 15,14 3-7-15,-5 3 0 16,-10 5 6-16,1 6-12 16,5 6 6-16,-5 0 0 15,0 0-6-15,18 0-7 16,4 9 11-16,5 8-2 16,13 4-30-16,-8-5 26 15,8-1-27-15,-4-6 13 16,-5-3 21-16,1-6-13 15,-14 0 14-15,-18 0 0 16,13 0 3-16,-13-18 9 16,0-8-2-16,-9-8 12 15,0-6 31-15,0-3-49 0,0 9 16 16,0 1 7-16,-18 15-20 16,-4 6 17-16,13 9-24 15,0 3-12-15,0 0 8 16,0 6-9-16,-5 34 10 15,-4 9 3-15,9 8-20 16,9-1 16-16,0-3-26 16,9-9 8-16,32-9 17 15,8-12-38-15,5-11 30 16,4-11 1-16,10-1 12 16,-10-1 2-16,14-34 6 15,-18-7-8-15,-5-13 30 0,0-14-5 16,-8-8 27-16,-5-5-8 15,-27-10-19-15,-9 3 14 16,0 6-29-16,0 12 0 16,-18 22 19-16,0 24-21 15,9 13 24-15,-5 12-29 16,14 0 1-16,0 14-8 16,-9 43-25-16,9 26 29 15,0 14 5-15,0 3 6 16,0-8-22-16,9-12 10 15,23-11-40-15,-5-15 0 16,4-17-43-16,-4-14-50 16,-14-15-70-16,-4-8-105 0,-9 0-34 15</inkml:trace>
  <inkml:trace contextRef="#ctx0" brushRef="#br0" timeOffset="592">4573 835 392 0,'0'0'245'0,"0"0"-173"16,0 0 12-16,0 0 25 16,0 0-92-16,0 0-16 15,0 0 3-15,108-22 4 16,-41 22 19-16,9 0-5 16,-9 0 16-16,1 0 10 0,-19 0-17 15,-17 0 26 1,-6-3 5-16,-17-7 2 0,0 0 28 15,5-5-11-15,-14-2-8 16,0 0-4-16,0 0-49 16,0 0 12-16,-23 8-26 15,5 4 1-15,10 5-9 16,8 0 2-16,-18 0 0 16,4 25-3-16,-4 18 3 15,9 6 0-15,9 5 0 16,0-2-3-16,9-9-3 15,23-9 3-15,-6-11-4 16,1-9 2-16,5-6-9 16,8-8 14-16,-13 0 0 15,13-2 5-15,-4-27 2 0,5-5-5 16,8-4-2-16,-13-5 5 16,4-3 6-16,-13 7-11 15,14 2 0-15,-23 14 3 16,4 8-12-16,-13 15 9 15,0 0-6-15,0 6 4 16,22 28-17-16,-13 13 16 16,0 1 3-16,-9-3-1 15,14 2-10-15,-5-13 10 16,9-6-15-16,4-11 9 16,9-11-21-16,5-6 17 15,5 0-2-15,17-31-1 0,-9-18 9 16,-8-11-50-16,-24-9-59 15,-26-2-138-15,0-6-232 16</inkml:trace>
  <inkml:trace contextRef="#ctx0" brushRef="#br0" timeOffset="1340">1674 369 160 0,'0'0'416'15,"0"0"-246"-15,0 0-54 16,0 0-20-16,0 0-20 16,0 0-64-16,-40-11 1 15,40 28-13-15,-9 9 2 0,9 5 10 16,0 3-12-16,0-5 1 16,0 3 3-16,0-6-4 15,9-4 0-15,9-10 6 16,4-3-3-16,5-9 29 15,-9 0 20-15,5 0 38 16,-5 0 17-16,0-18-27 16,4-2-15-16,-13-2-9 15,-9-2-34-15,0-2 9 16,0 1-22-16,0-1-6 16,0 6 0-16,-31 6-3 15,13 11-11-15,0 3-30 0,-23 3-90 16,1 35-83-16,13 9-33 15,-13 10-520-15</inkml:trace>
  <inkml:trace contextRef="#ctx0" brushRef="#br1" timeOffset="5806">6480 368 603 0,'0'0'149'0,"0"0"-71"15,0 0 55-15,0 0-17 0,0 0-11 16,0 0-6 0,0 0-45-16,-9-56 17 0,-14 48-33 15,-4-4-23-15,-13-2 23 16,-5-3-32-16,-13-3 8 15,-9 2-4-15,-23 6 1 16,-18 2-6-16,-4 4-5 16,-54 0 0-16,-9 3-2 15,-9 3 9-15,0-2-7 16,9 2 0-16,5-4 2 16,4-1-2-16,-9 0 0 15,0-1 0-15,4 2-7 16,-4-1 10-16,-9-3-3 15,0-4 0-15,-9 0 13 16,0-2-16-16,18 2 3 0,9 2 0 16,0-5-4-16,5 6 6 15,-5-2-2-15,-18 3 0 16,22-2 9 0,-13 6-15-16,18-3 6 0,14 2 0 15,8 2-12-15,10 3 10 16,8 0 2-16,0 0 0 15,10 0 6-15,3 5-9 16,6 13 3-16,12-4 0 16,-12 0-12-16,21 1 12 15,10-7 0-15,9 4-1 16,17-6 14-16,-8-1-17 0,22-2 4 16,-4-3 0-16,13 0-3 15,-9 0 7-15,4 0-4 16,5 0 0-16,0 8 4 15,-13 7-7-15,13 7 3 16,-9 13-3-16,5 11-12 16,4 11 15-16,0 9 0 15,18 5-4-15,0 6 7 16,0 9-7-16,0 9 4 16,36 10 0-16,4 9-9 15,10 6 13-15,-6 6-4 16,15 0 0-16,-10-5 10 15,0-4-10-15,1-8 0 16,-23-7 0-16,13-4-5 16,-22-5 9-16,0-6-4 0,-5-5 0 15,-4-6 8-15,-9-17-11 16,9-8 3-16,-9-14 0 16,0-8-5-16,9-9 10 15,0-9-5-15,0 1 0 16,0-6 0-16,14 1-6 15,-14 0 6-15,18-2 0 16,13-1-7-16,18 2 15 16,19-6-8-16,30 0 0 15,28 0 11-15,40 0-11 16,9-18 0-16,18 4 0 16,13-3-1-16,14 5 5 0,13 4-4 15,-17-1 0-15,-6 4 1 16,6-1-6-16,-23-3 5 15,22-5 0-15,-13 2-2 16,4-3 8-16,-4 2-6 16,0 0 0-16,-5 3 6 15,-22 4-9-15,-22 0 3 16,-5 0 0-16,-14 4-6 16,14-4 14-16,-4 0-8 15,4-2 0-15,5-4 7 16,-5-2-18-16,-14 3 11 15,-17-4 0-15,-18 1-8 16,-14 3 14-16,-5-1-6 0,-21 4 0 16,-10-1 5-16,-22-2-9 15,4 2 4-15,-22 1 0 16,5-4 4-16,4-5 2 16,-9-6-6-16,4-8 2 15,5-4 12-15,-18-2-6 16,13-3-8-16,-13-3 6 15,-9-11 3-15,18-9-4 16,-9-8-5-16,5-12 0 16,4-12 15-16,-9-11-19 15,9-14 4-15,-9-6 0 16,-9-5 3-16,0 2-2 0,0 7-1 16,-18 11 1-1,-18 15 15-15,-5 19-20 0,1 11 4 16,13 15 0-16,-4 14 3 15,13 11 2-15,9 12-5 16,0 5 0-16,9 9 8 16,0 0-20-16,-9 0 12 15,-23 0-4-15,-35 0-12 16,-50 0 0-16,-58 3 1 16,-35 14-51-16,-6-5-128 15,14-3-40-15,27-9-202 16</inkml:trace>
  <inkml:trace contextRef="#ctx0" brushRef="#br0" timeOffset="19081">7350 996 667 0,'0'0'224'0,"0"0"-156"16,0 0 47-16,0 0-2 15,0 0-9-15,0 0-4 0,0 0-68 16,-49 0 16-16,49 0-16 15,0 0-24-15,0 0 18 16,0 0-26-16,0 0 0 16,18 2-7-16,22 7 13 15,19 0-6-15,26-4 0 16,-4-2 16-16,4 0-14 16,0-3-2-16,-4 0 0 15,-14 0 4-15,-18 0 8 16,-22 0-12-16,-18 0 0 15,-9 0 6-15,0-6 5 16,0-2-9-16,0-4-1 16,0-5 3-16,-18-3 5 15,-13-1-9-15,-5 3 0 0,-4-3 6 16,13 7-14-16,4 0 8 16,5 5 0-16,0 3-5 15,18 0 14-15,0 4-9 16,0 2 0-16,0-4 3 15,0 4-20-15,0 0 17 16,0 0 0-16,27 9-11 16,14 14 13-16,8 0-2 15,-4 6 0-15,-5-1 7 16,10 1-15-16,-14-1 8 16,-5 1 0-16,-13-2-8 15,-18 6-91-15,0 1-23 0,-76 7-9 16,-32-5-230-16</inkml:trace>
  <inkml:trace contextRef="#ctx0" brushRef="#br0" timeOffset="29893">8799 729 602 0,'0'0'290'0,"0"0"-166"16,0 0 43-16,0 0-20 16,0 0-65-16,0 0 10 15,175-154-43-15,-175 128-12 16,0 1 17-16,0-1-47 16,0 0 15-16,0 4-22 15,-9 7 15-15,-22 1-21 0,4 8 6 16,0 6 0-16,-13 0-16 15,-10 0 21-15,-8 12-5 16,22 17 0-16,5 7 2 16,4 5-15-16,27 1 13 15,0 8 0-15,9 6-14 16,27-1 9-16,4 4 5 16,1-5 0-16,-6-1 2 15,6-5-16-15,-32-5 14 16,0 2 0-16,-9 1-5 15,0-9-1-15,-36 0 6 16,-4-11 0-16,-1-8-3 16,5-7-7-16,5-8 10 0,4-3 0 15,-5 0 7 1,15-12 7-16,17-22-13 0,0-15-1 16,0-11 10-16,0-14-10 15,49-11 0-15,9-4 0 16,27 8 5-16,5 13 2 15,-14 25-9-15,-17 14 2 16,-1 19-30-16,-31 10 16 16,4 0-76-16,-4 25-66 15,-9 23-47-15,-4 12-82 16,-5 9-203-16</inkml:trace>
  <inkml:trace contextRef="#ctx0" brushRef="#br0" timeOffset="30146">8364 1536 506 0,'0'0'215'16,"0"0"-91"-16,0 0-50 15,0 0 4-15,0 0 22 16,292-58-64-16,-175 39 17 15,-23 4-25-15,13 4-26 16,-30 3 3-16,-19 4-5 16,-27 4-49-16,-31 0-59 15,0 0-117-15,-40 4 10 0,-54 18-218 16</inkml:trace>
  <inkml:trace contextRef="#ctx0" brushRef="#br0" timeOffset="30288">8490 1605 129 0,'0'0'134'0,"0"0"62"0,0 0 45 16,0 0-42-16,0 0-54 16,242-38-25-16,-125 12-51 15,8 1-28-15,10 2-41 16,-9 3 9-16,-28 6-21 16,-12 5-108-16,-46 6-197 15</inkml:trace>
  <inkml:trace contextRef="#ctx0" brushRef="#br0" timeOffset="68238">9643 278 590 0,'0'0'208'0,"0"0"7"15,0 0-31-15,0 0-7 16,0 0-49-16,0 0-53 16,0 0-2-16,27-51-42 15,-27 51-6-15,0 0 13 16,0 28-33-16,-18 52 15 15,-49 35 23-15,-41 31-19 16,-18 19 21-16,-17 24-29 16,-23 8 5-16,-18 6 13 15,0-12-31-15,22-21 14 16,23-30-17-16,36-26 1 16,36-25 2-16,17-30-1 0,32-19-2 15,5-20 0 1,13-14-11-16,0-6 1 0,0 0-24 15,0-6-44-15,67-45-9 16,72-21-84-16,23-5-180 16,13 6-344-16</inkml:trace>
  <inkml:trace contextRef="#ctx0" brushRef="#br0" timeOffset="68719">10783 938 560 0,'0'0'624'0,"0"0"-475"0,0 0-11 16,49-168-6-16,-49 130-49 16,0 4-39-16,0 9 5 15,0 5-41-15,-27 5 12 16,-13 9-11-16,-1 6-2 15,-8 0-14-15,13 23 4 16,-13 23 3-16,22 9-2 16,4 8 0-16,14-6 2 15,9 0 0-15,0-15-33 16,32-7 27-16,13-18-18 16,-5-14 15-16,9-3 1 15,1-6 16-15,8-25-6 0,-22 2-1 16,-5 0 1-16,-13 10 19 15,-9 2-10-15,-9 5 4 16,0 6 12-16,0 3-26 16,0 3 13-16,0 0-14 15,0 24-20-15,0 41 19 16,-40 26-3-16,-5 18 4 16,5-1 4-16,-1-4 6 15,14-13-10-15,-4-16 0 16,31-15-6-16,0-17-18 15,0-14-78-15,-9-11-120 16,-9-6-247-16</inkml:trace>
  <inkml:trace contextRef="#ctx0" brushRef="#br0" timeOffset="68948">10096 1865 935 0,'0'0'236'0,"0"0"-169"16,0 0 74-16,0 0-44 16,0 0-46-16,0 0 5 15,359-72 9-15,-193 29-45 16,-13 6-14-16,-28 9-2 16,-39 13-4-16,-37 12-56 0,-18 3-53 15,-31 0-101-15,0 26-106 16,-58 14-178-16</inkml:trace>
  <inkml:trace contextRef="#ctx0" brushRef="#br0" timeOffset="69108">10298 2038 143 0,'0'0'543'0,"0"0"-338"16,0 0-24-16,0 0 16 16,0 0-6-16,0 0-100 15,-126 70-76-15,243-87 40 16,49-26-5-16,18-9-35 15,0 1-15-15,-31 8 0 16,-28 8-59-16,-17 13-108 16,-32 4-276-16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6:16.7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978 470 379 0,'0'0'49'0,"0"0"-32"15,0 0-2-15,0 0 34 16,0 0 23-16,-233-132 13 15,175 106 13-15,8 0-75 16,6 9 72-16,-24 2-77 0,19 4 2 16,-9 5 1-16,26 1-8 15,14 1-13-15,9 4 0 16,9 0 14-16,77 0-28 16,115 0 21-16,141-1-7 15,147-16 19-15,103-10-8 16,72-1-11-16,22 8 0 15,-39 2 11-15,-55 10-18 16,-54 0 7-16,-53-10 0 16,-50-2-6-16,-49 1 7 15,-67 1-1-15,-100 6 0 16,-70 4 12-16,-73 2-19 0,-58 6 7 16,-9 0-4-16,-126 0 2 15,-107 0 4-15,-104 4 3 16,-120 16-5-16,-73 5 9 15,-31 1-2-15,-31 6-7 16,-9 5 0-16,31 2-10 16,32 5 17-16,62 7-7 15,90 0 0-15,86 1 8 16,107-9-21-16,85-12 13 16,68-14 0-16,40-14-14 15,148-3-37-15,139-20 51 16,171-40 1-16,161-11 16 15,85-1-20-15,32 15 3 0,-41 19 0 16,-84 13-9-16,-91 8 4 16,-103 5 5-16,-98 4 0 15,-117 8 12-15,-94 0-27 16,-68 0 15-16,-40 6-16 16,-135 22 8-16,-116 15 8 15,-117 6 9-15,-125 5-6 16,-91 6 7-16,-71 6-4 15,-72 11-6-15,-35 6 0 16,-1 5 29-16,45 1-28 16,99-6 11-16,157-12-12 15,170-25 14-15,184-15-16 0,149-7 2 16,237-16 0 0,157-5 20-16,184-3-6 0,135-40-14 15,90-12 0-15,8 1 13 16,-49 5-20-16,-89 9 7 15,-104 0 0-15,-108 8-13 16,-116 13-3-16,-112 7-15 16,-81 5-8-16,-50 4-76 15,-44-2-42-15,-32-4-224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09.51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68 749 627 0,'0'0'371'0,"0"0"-197"16,0 0 6-16,0 0-40 15,0 0-45-15,0 0-24 16,0-123-6-16,0 118-2 15,0 5-30-15,0 0-14 0,0 0 2 16,0 0-19-16,0 0-2 16,0 22-2-16,0 26 2 15,0 10 1-15,0 5-1 16,17-2 0-16,1-11 1 16,13-1 2-16,-14-17-2 15,5-6-1-15,-13-11 1 16,0-8-1-16,-9-7 0 15,0 0 0-15,0 0 7 16,0 0-5-16,0-3 11 16,0-30 3-16,-9-15-14 15,-30-14 4-15,-1-14-6 16,5-23 1-16,-5-15-1 16,23-17 4-16,8 6-4 15,9 16 0-15,0 24 2 0,0 38-1 16,0 18-1-16,0 7-5 15,0 4 4-15,35 0-16 16,44 0 13-16,-4 6-5 16,8 9-9-16,-17 3 12 15,-8 0-14-15,-19 10-6 16,-13 31 2-16,-4 10-35 16,-22 4-13-16,0 8-60 15,0 5-46-15,0-2-34 16,0 4-51-16,-8-5-4 15</inkml:trace>
  <inkml:trace contextRef="#ctx0" brushRef="#br0" timeOffset="55">68 749 432 0</inkml:trace>
  <inkml:trace contextRef="#ctx0" brushRef="#br0" timeOffset="863">68 749 432 0,'198'51'214'0,"-198"-51"-89"0,0 0 14 0,0 0-60 0,30-15-37 15,6 1 18-15,3 0-14 16,9-2-10-16,10-1-10 15,8-1-8-15,8-1 8 16,10 4-6-16,4 4-12 16,-14 4 7-16,-8 2-15 15,-26 5 2-15,-5-3-2 16,-26 3 2-16,-9 0-2 16,0 0 0-16,0-3 0 0,0 3 19 15,0-7 37 1,0-1 11-16,-18 1-4 0,-21-1-57 15,4 5 11-15,4-1 7 16,-4 4-14-16,4 0 10 16,13 0-18-16,1 20-2 15,8 15 0-15,9 10 1 16,0 1-1-16,0 2 0 16,9 0 2-16,35-8-3 15,13-5 2-15,0-4-1 16,0-13 2-16,0-7-1 15,-26-8 3-15,-5-3-2 16,-8 0 1-16,-5-10 15 16,-4-27-16-16,-9-7 2 0,0-11 6 15,0-3-6-15,0-5 17 16,-31 2-1-16,-17 9-15 16,-18 9 18-16,9 13-13 15,4 12 3-15,5 15 0 16,8 3-12-16,5 0 5 15,4 28-6-15,22 25-3 16,9 0 1-16,0 9 2 16,9-3 0-16,40-1 0 15,16-10-1-15,10-8 1 16,0-14 0-16,4-11 1 16,-4-15 2-16,-18 0 1 15,-9 0-4-15,-13-4 5 0,5-23-3 16,-5-8 4-16,5-5-6 15,-9-8 1-15,-5 0-4 16,13 8 4-16,-12 7-1 16,4 8 0-16,-14 10 2 15,1 9-2-15,13 6 0 16,4 0-6-16,4 0 4 16,10 28-5-16,-5 12 7 15,-5 0-5-15,10 4 10 16,-1-4-11-16,-4-7 6 15,-13-3 0-15,-5-8 1 16,5-9 0-16,-5-5-1 0,-4 0 0 16,-4-8 6-16,-1 0-5 15,-8 0 1-15,13 0-2 16,-13-8 5-16,0-17-5 16,-1 0-63-16,-8-5-146 15,0 1-144-15,0-4-305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6:17.4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1005 524 617 0,'0'0'89'0,"-224"-69"-85"0,148 46 20 16,8-2-21-16,10 2 2 15,9-6 42-15,22 2-15 16,18-3-3-16,9-7 21 15,85-3-39-15,90-6-1 16,94 1-10-16,90 4 0 16,49 6 10-16,5 10-10 15,-22 8 0-15,-64 9 2 16,-67 4 12-16,-76 4-14 16,-67 0 0-16,-68 0 11 15,-49 0-29-15,-31 21 7 16,-131 10 11-16,-93 9 2 15,-100-6 16-15,-80-2-16 16,-50-9-2-16,-17-3 9 16,35 0-6-16,90-3-3 0,117-3 0 15,116-2-5-15,86-4 9 16,67 1-8-16,135-4-16 16,98-1 20-16,135-4 14 15,81 0-14-15,44-9 0 16,-8-11-4-16,-50 0 15 15,-99 3-11-15,-111 6 0 16,-100 5 9-16,-75 6-20 16,-59 0 11-16,-9 0-6 15,-108 0-2-15,-58 14 15 16,-54 23-7-16,-63 9 0 16,-26 3 17-16,-23 2-22 0,31 0 5 15,41 8-3-15,67 3-28 16,68-8-274-16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6:22.6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236 635 395 0,'0'0'54'0,"0"0"-25"15,0 0 24-15,-220-32-37 16,212 32 30 0,8 0 30-16,17 0-66 0,82-8-10 15,85-10 40-15,103-7-35 16,122-8 55-16,111-8-49 16,81 0 3-16,45 5 4 15,63-1-5-15,23-1-13 16,26 4 0-16,-4 3 22 15,-41 2-40-15,-53 6 18 16,-50 3 0-16,-49-3-4 16,-68 3 20-16,-67 5-16 15,-98 10 0-15,-86 5 12 16,-98 0-26-16,-68 0 14 16,-53 0 0-16,-23 0-7 0,-59 0 32 15,-107 0 16-15,-103 0-41 16,-121 11 16-16,-104 9-26 15,-76 9 10-15,-58 3 0 16,-49 11-4-16,-46 2 14 16,-35 13-10-16,13 7 0 15,14 6 7-15,62 1-20 16,91-9 13-16,111-17 0 16,157-15-4-16,135-14 27 15,108-7-23-15,67-10 0 0,40 0-14 16,153-16 11-1,144-35 3-15,156-18 0 16,136-10 4-16,115-10 22 0,91 6-25 16,35 3-1-16,19 14 9 15,-46 8-21-15,-71 10 12 16,-95 8 0-16,-107 13-6 16,-134 5 14-16,-127 14-8 15,-103 5 0-15,-102 3 12 16,-46 0-29-16,-49 0 17 15,-9 0-18-15,-94 15 15 16,-122 21 3-16,-152 13 6 16,-152 8-6-16,-140 0 11 15,-93 6-18-15,-77-2 7 16,-59 2 0-16,-31 1-6 0,1 6 28 16,39-4-22-16,95-3 0 15,157-15 1-15,202-19-1 16,206-18 11-16,153-11-5 15,134 0 22-15,211-6 8 16,157-33-36-16,184-22 0 16,135-10 9-16,90-10-14 15,53 4 5-15,23 6 0 16,-9 11-5-16,-63 21 1 16,-72 11-9-16,-121 18 13 15,-162 10-8-15,-169 0-10 16,-163 0 18-16,-112 5-7 0,-107 16 2 15,-184 9-9-15,-175 14 13 16,-162 13 1-16,-126 9 0 16,-89 2-3-16,-36 1 3 15,-40-3 0-15,35-9-6 16,72-8 31-16,144-12-9 16,144-11-9-16,174-9-1 15,148-11 15-15,104-1-21 16,72 1-6-16,156-1-6 15,162-5 12-15,188 0 2 16,189-37-2-16,103-23-50 16,90-8 5-16,-13-2-79 15,-37 5-67-15,-116 2-182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6:28.4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0 689 678 0,'0'0'12'15,"0"0"-2"-15,0 0 21 16,0 0-10-16,0 0-21 16,0 0 0-16,0 0 5 15,0 0 44-15,94-81-18 16,157 41-16-16,108 1 22 15,99-5-23-15,62 5-4 16,59 1-10-16,81-7 15 16,35-5-14-16,41 4-1 15,18-2 0-15,-36 14-12 0,-23 3 24 16,-40 5-12 0,-45-3 0-16,-26 4 12 0,-82 2-21 15,-89 6 9-15,-72 4 0 16,-81 6-6-16,-76-2 13 15,-67 7-7-15,-59-1 0 16,-58 3-3-16,0 0-9 16,-135 0-38-16,-89 21 50 15,-135 15-5-15,-85 1-16 16,-77-3 5-16,-53-8 6 16,-32-10 13-16,-4 5-9 0,-9 5 6 15,0 8 0-15,27 11-4 16,22 10 19-16,58 4-15 15,86 2 6-15,81 2 7 16,89-5-1-16,94-12-12 16,73-15 0-16,71-9-15 15,27-11 10-15,148-11 5 16,143 0 37-16,153-18-7 16,167-28 24-16,93 0-54 15,54 11 0-15,14 15 4 16,-45 14 9-16,-77 4-25 15,-89-2 12-15,-85-2-43 16,-90-4 40-16,-86-5-10 16,-94 1 13-16,-80 0-6 0,-68 8 15 15,-67 6-13 1,-40 0 4-16,-144 0-24 0,-135 14 12 16,-134 21 12-16,-130 7 0 15,-72 4-25-15,-40 0 41 16,17 0-16-16,68-3 0 15,134-4 3-15,158-5-2 16,174 4-1-16,122 11-14 16,80 2-75-16,117 0-187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6:29.46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637 406 764 0,'0'0'8'0,"0"0"-16"15,0 0-50-15,0 0 11 16,242-14 44-16,1-6 6 16,57-12 39-16,64-5 7 15,62-9-38-15,41-8 28 16,53 2-33-16,14 4-4 15,4 7-2-15,-4 13-4 16,-49 8-7-16,-41 9-42 16,-85 5-13-16,-72 6 33 15,-112 0-14-15,-76 6 47 16,-99 10-6-16,-67 13-6 16,-167 9 12-16,-116 5 0 0,-112 2 1 15,-99-7-11 1,-98-7-8-16,-46-8 18 0,-13 0 43 15,5-3-29-15,54 0 83 16,89 5-25-16,125-2-29 16,154-3 40-16,129-6-63 15,104-2-20-15,67 5-5 16,126-2-4-16,98-1 9 16,94-9 0-16,100-5 8 15,75-13-17-15,41-25 9 16,36-8-46-16,-9 9-12 15,-27 6-71-15,-50-1 8 16,-76 6-192-16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3:51.4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686 8118 288 0,'0'0'207'0,"0"0"-74"16,0 0-6-16,0 0-8 16,0 0-30-16,0 0-7 15,0-20 13-15,0 17-14 16,0 3 13-16,0-3-9 15,0 3-44-15,0 0 13 16,0 0-24-16,0 0-10 16,0 0 8-16,0 0-22 15,0 0 7-15,0 0-13 0,0 0-1 16,0 0-2 0,0 23-5-16,0 14 6 0,0 14 2 15,-9 12 8-15,0-5 9 16,0-9-9-16,-4-12-5 15,13-9 6-15,0-14-9 16,0-5 0-16,0-9 3 16,0 0 1-16,0 0 7 15,0 0 11-15,0 0 7 16,0-23 18-16,0-28-22 16,0-17-19-16,13-18 3 15,14-9-5-15,-9 4 0 16,5 5-4-16,-6 14 7 15,-8 27-3-15,0 13-4 16,-9 15 1-16,9 9-4 0,-9 4 4 16,0 4-2-16,0 0-3 15,0 0-16-15,14 35 7 16,4 16 1-16,9 15 12 16,4 5 0-16,-4-4 1 15,4-8-1-15,-4-13 0 16,-9-17 4-16,-4-16-10 15,-5-10 6-15,0-3-3 16,-9 0-4-16,18 0 6 16,13-29 1-16,5-19 5 15,13-15 0-15,-8-2 0 16,8-5-4-16,-13 6-1 0,-18 9 0 16,4 18 2-16,-13 14-2 15,-9 17 0-15,0 6 1 16,0 0-2-16,0 0-11 15,0 35-7-15,0 19 13 16,0 21-3-16,0 13 9 16,0-2 3-16,0 2 3 15,0-11-4-15,0-6-2 16,0-10 0-16,0-13-3 16,0-13 3-16,0-12-7 15,9-12-34-15,-9-5-49 16,9-6-18-16,14 0-78 15,13-12-27-15,22-33-43 16,9-9-123-16</inkml:trace>
  <inkml:trace contextRef="#ctx0" brushRef="#br0" timeOffset="1440">1624 8201 340 0,'0'0'181'16,"0"0"-77"-16,0 0 12 15,0 0 8-15,0 0-27 16,0 0-44-16,-67-35-13 15,67 35-5-15,0-2-27 16,9-4 3-16,31-6 24 16,9-4 16-16,28-7 17 15,-10-6-31-15,0 3-15 0,-26 6 8 16,-15 3-16-16,-26 3 9 16,0-1 22-16,0 7-20 15,0-4-11-15,-17 4-14 16,-24 8 1-16,5 0 0 15,-22 0 0-15,9 8-1 16,-1 24 0-16,1 11 8 16,22 11-8-16,5 3 0 15,13 6 2-15,9-5-5 16,9-10 4-16,40-10-1 16,0-16 3-16,10-11 1 15,8-11-3-15,0 0 3 16,0-17-3-16,1-23 8 15,-1-9-3-15,-9-2-6 16,-17-3 7-16,-14-4-3 0,-14-7 10 16,-4-3 1-16,0-4-4 15,-9 6 14-15,0 17-13 16,0 18 3-16,0 17 9 16,0 14-19-16,0 0 4 15,0 0-9-15,0 25-24 16,0 36 16-16,-18 22 4 15,-4 8 4-15,4 0 6 16,9-7 0-16,9-11-2 16,0-12-4-16,0-13-6 15,0-19-10-15,9-12-56 16,0-12-11-16,-9-5-32 0,0 0-10 16,0-10-2-1,0-22 7-15,0-5 64 0,-9-4 53 16,-23-1 1-16,-4 5 2 15,-4-1 4-15,13 10 3 16,-4 8 31-16,22 5 6 16,9 10 0-16,0 2 9 15,0 3-34-15,0 0-18 16,0 0 1-16,49 0-2 16,9-6 28-16,19-1-3 15,12-11 4-15,-3-2 8 16,-10-6-15-16,-9-3 19 15,-17 1 16-15,-23 0-10 0,-5-7 18 16,-13 0-30 0,-9 1 1-16,0-3 8 0,0 3-32 15,0 5 10-15,-9 9-5 16,0 12-14-16,-4 4 22 16,13 4-25-16,-9 0 0 15,-9 21-10-15,0 27 6 16,9 22 4-16,-14 1 4 15,23 0 8-15,0-5-9 16,0-10-3-16,0-7 0 16,9-12-7-16,5-13 7 15,4-13 0-15,0-8 0 0,0-3-14 16,4 0 10 0,5-9 4-16,13-22 0 0,-13-6 4 15,14-3-3-15,-1 11-1 16,-22 6 0-16,0 6 11 15,-9 11-14-15,4 3 3 16,-13 3-2-16,18 0-7 16,-9 0 0-16,18 6 9 15,-4 19-4-15,-5 4-2 16,-1 5 2-16,15-2 4 16,-5-1 0-16,4-7-11 15,-13-8 9-15,0-10 2 16,5-6-3-16,-14 0 8 15,17 0-5-15,-3-22 0 16,4-13 3-16,4-5-1 0,-13 3 8 16,-9-1-9-1,0 10 16-15,-9 8-15 0,0 9 22 16,0 5-20-16,0 6 0 16,0 0-8-16,0 0-5 15,0 20 3-15,0 17 0 16,0 11 12-16,9-1-6 15,14-8 0-15,-6-4 0 16,10-13-6-16,-4-7 4 16,4-10 2-16,-5-5 0 15,-4 0 2-15,0 0 4 16,4-22-2-16,-13-7-4 0,0-5 4 16,-9-3 4-16,0-1-2 15,0-1-6-15,-31 4 13 16,4 4-22-16,-22 8 9 15,8 9-2-15,5 8-7 16,28 6-2-16,-15 0 11 16,23 3-21-16,0 26-51 15,0 8-14-15,23 3-108 16,12-1-58-16,15-4-103 16,-1-9-225-16</inkml:trace>
  <inkml:trace contextRef="#ctx0" brushRef="#br0" timeOffset="1912">3724 8189 569 0,'0'0'170'0,"0"0"-11"15,0 0-33-15,0 0 1 16,0 0-22-16,-9-154-30 16,-23 140-8-16,5 5-21 15,-4 9-37-15,22 0 12 16,-9 0-21-16,0 23 0 15,-4 17 0-15,13 8 8 16,0 5-8-16,0-9 0 16,9 0 1-16,0-7 2 15,9-9-3-15,9-10 0 0,4-10-6 16,5-8 9-16,-9 0-3 16,13-2 8-16,-4-32-3 15,14-9 6-15,-14-18-8 16,13-8 0-16,-13-4 33 15,-5-5-24-15,-13-2 24 16,-9 3-14-16,0 6-14 16,0 13 27-16,-31 15-31 15,22 23 2-15,-9 9 10 16,9 11-5-16,9 0-12 16,0 8 1-16,-9 41-6 15,9 22 2-15,0 12 4 16,0 3 0-16,0-3-2 15,0-6 10-15,9-8-10 16,27-12 2-16,4-11-29 0,-8-14-40 16,22-16-64-1,-5-13-128-15,9-3-143 0</inkml:trace>
  <inkml:trace contextRef="#ctx0" brushRef="#br0" timeOffset="2474">4235 7881 746 0,'0'0'115'0,"0"0"18"15,0 0 13 1,0 0-31-16,0 0-55 0,0 0-45 16,-36-21 9-16,72 20-20 15,14-8 24-15,-1-1 30 16,-13-4-35-16,-5 6 17 15,-13-1 9-15,-9 1-28 16,-9-1 30-16,0 0-28 16,0 3-1-16,0 4 9 15,0 2-26-15,0 0 7 16,0 0-12-16,0 0 4 16,0 2-15-16,0 27 3 15,-18 15 8-15,9 7 3 16,-13 4 7-16,13-1-10 15,9 3 0-15,0-1 7 16,0-1-14-16,0-6 7 0,0-10 0 16,0-14-3-16,0-6 8 15,0-10-5-15,0-4 0 16,0-2 1-16,0-3-12 16,-9 0 11-16,-9 0-2 15,0 0-11-15,-5 0 17 16,-3 0-4-16,17 0 0 15,9 0 2-15,0 0-3 16,0 0 1-16,0 0-2 16,0 0-7-16,18 0-6 15,31 0 15-15,18-8 0 0,1-1-15 16,-1 0 11-16,-18 6-33 16,-13 3-17-16,-14 0-19 15,-22 0-104-15,0 0-76 16,0 14-94-16</inkml:trace>
  <inkml:trace contextRef="#ctx0" brushRef="#br0" timeOffset="2821">821 9008 575 0,'0'0'158'0,"0"0"-58"16,0 0 21-16,0 0-1 15,0 0-54-15,0 0-25 16,-27 39-23-16,220-39 60 16,94-31 36-16,63-18-75 15,45-5 10-15,13-4-33 16,-22 7-10-16,-27 8 4 15,-50 6-10-15,-39 11 0 16,-64 6 1-16,-62 9 13 16,-28 6-14-16,-48 5 0 15,-19 0 2-15,-31 0-13 16,-18 0-2-16,0 18-112 0,-67 12-93 16,-59 4-145-16</inkml:trace>
  <inkml:trace contextRef="#ctx0" brushRef="#br0" timeOffset="3124">1332 9256 603 0,'0'0'129'0,"0"0"-16"15,0 0-8-15,0 0-35 16,0 0 36-16,234 15 27 0,-1-25-16 15,67-26-14-15,37-11-70 16,13-1 8-16,-14 5-18 16,-44 9-22-16,-50 6 45 15,-31 1-39-15,-36 8 9 16,-31 1 15-16,-28 4-24 16,-26 6 7-16,-22 4-14 15,-24 4 4-15,-21 0-18 16,-23 0 7-16,-23 0-103 15,-53 12-84-15,-50 5-282 16</inkml:trace>
  <inkml:trace contextRef="#ctx0" brushRef="#br1" timeOffset="52157">23116 11008 609 0,'0'0'93'16,"0"0"62"-16,0 0-35 0,0 0-50 16,0 0 9-16,0 0-35 15,107-122-8-15,-80 88 18 16,5-7-41-16,-14-4 21 15,-1-4-2-15,-3-8-29 16,-14 3 40-16,0-4-28 16,0 1 4-16,-14 8 19 15,-3 6-33-15,-10 15 12 16,13 8-11-16,-4 8 7 16,18 9-22-16,-9 3 9 15,9 0 0-15,0 12-11 0,0 39 6 16,0 26 5-16,0 10 0 15,0-2 7-15,18 1-22 16,14-12 10-16,3-8-20 16,6-12 16-16,-1-13-37 15,-13-16 23-15,5-11 7 16,-6-11 3-16,1-3 6 16,-4 0 9-16,13-10-2 15,-5-20 9-15,-13-4 2 16,5-3-11-16,-15-3 0 15,-8-1 6-15,0 4 7 16,0 7-13-16,-8 3 0 16,-6 13 23-16,5 11-23 15,0 3-1-15,9 0-2 0,0 0-16 16,-9 23 13-16,9 19-1 16,0 8 7-16,0-3-3 15,0-3-1-15,0-7-8 16,41-11-5-16,-15-6-11 15,15-12 18-15,4-8 8 16,-5 0 2-16,9 0 1 16,-13-26 12-16,-4-5-11 15,-5-6 14-15,-5-6-3 16,-13-8 48-16,0-6-26 16,-9-1-2-16,0-2 20 0,0 12-37 15,0 8 29 1,-9 11-20-16,-13 15-17 15,22 8 28-15,0 6-36 0,0 0 0 16,0 0-15-16,0 20-12 16,0 32 27-16,0 16 0 15,0 21 8-15,0 11-12 16,-9 6 4-16,-9 14 0 16,-9 3-6-16,-5 0-21 15,14-6-1-15,9-17-12 16,9-23 2-16,0-25 17 15,9-21 6-15,18-17 15 16,5-8-8-16,-5-6 21 0,13-2-13 16,9-36 7-1,10-13 3-15,-5-12-9 0,-5-8-1 16,-9-4 0-16,-22 4 12 16,-18 4 3-16,0 14-13 15,-9 7-2-15,-31 5 2 16,-5 13-12-16,5 11-12 15,13 3 22-15,4 8 6 16,23 3 1-16,0 0-7 16,0 3 0-16,0-2-36 15,9-2 32-15,32-4-29 16,8-6 33-16,9-11 8 16,-13-11 6-16,5-3-14 15,-19-10 17-15,-4-9-10 0,-9-1 46 16,-18-4-39-16,0 0 3 15,0 11 30 1,0 13-46-16,0 13 33 0,-18 11-19 16,9 13-3-16,9 2-23 15,0 0 11-15,0 11-25 16,0 37 22-16,0 15 4 16,0 14-1-16,0-3 0 15,0-4 4-15,0-5-21 16,27-10-8-16,-5-4-44 15,-4-13 7-15,14-10-65 16,-14-11-13-16,-9-11-7 16,-9-6-47-16,0 0 37 0,0-14-140 15</inkml:trace>
  <inkml:trace contextRef="#ctx0" brushRef="#br1" timeOffset="52295">24381 10934 280 0,'0'0'160'16,"0"0"-75"-16,0 0 43 15,0 0-41-15,0 0-23 16,0 0-57-16,58-28 0 16,-8 28-8-16,-1 0 1 15,-9 0-91-15,-13 0-140 16</inkml:trace>
  <inkml:trace contextRef="#ctx0" brushRef="#br1" timeOffset="52470">24807 10954 506 0,'0'0'197'0,"0"0"-41"0,0 0-40 16,0 0 6-16,0 0-53 16,0 0-64-16,0-31-5 15,0 31-42-15,0 0-168 16,0 17-25-16</inkml:trace>
  <inkml:trace contextRef="#ctx0" brushRef="#br1" timeOffset="54107">25242 10989 555 0,'0'0'213'0,"0"0"-28"16,0 0-6-16,0 0-71 16,0 0-19-16,-36-150 5 15,5 130-63-15,4 6 6 16,5 8-34-16,13 6 6 16,0 0-18-16,-9 0 0 15,0 15 8-15,-14 23-14 0,14 4 27 16,9 1-24-16,9-1 12 15,0-7-47 1,0-9 34-16,18-4-29 0,9-10 11 16,5-6 20-16,-5-6-14 15,-5 0 25-15,-4-3 0 16,-9-22 3-16,9-16 21 16,-5-7-4-16,-4-7 3 15,-9-9 23-15,0-3-42 16,0 1 44-16,0 0-24 15,0 3-19-15,-22 12 39 16,4 11-38-16,0 15 0 16,9 13 22-16,9 9-18 0,0 3-1 15,0 0-9 1,0 5-34-16,0 36 27 0,0 13-1 16,0 15 8-16,18 2-3 15,0-2 16-15,22 0-13 16,1-10 0-16,4-7-16 15,-5-13 11-15,9-7-32 16,-4-11 24-16,-4-13 4 16,-1-6-4-16,-13-2 13 15,4 0 0-15,-13 0 4 16,0-23-2-16,5-7 1 16,-14-2-3-16,-9-5 4 15,0-1 8-15,0 5 5 0,-9 7-2 16,-23 2-9-1,14 11-2-15,-4 4-4 0,4 5-7 16,0 4 4-16,9 0-8 16,0 9 11-16,-4 20 0 15,13 4 2-15,0 3-19 16,0-2 13-16,0-5-9 16,0-7 8-16,13-4-19 15,-4-7 19-15,9-4-16 16,-9-5 18-16,9-2-6 15,4 0 12-15,-13 0-3 16,0-2 4-16,0-10 9 16,0 0-7-16,5 6-6 15,-5 0 9-15,-9 6-4 0,0 0-5 16,9 0-2-16,9 0-2 16,4 0-5-16,5 9 7 15,0 6 2-15,4-3 0 16,-4-8-9-16,-4-1 9 15,3-3 0-15,6 0-4 16,-14-3 18-16,9-23-12 16,-5-8-2-16,-4-9 0 15,0-5 19-15,-4-7-16 16,-14-2 3-16,0 0 23 16,0 3-28-16,0 8 30 15,-14 12-15-15,5 14-15 0,0 14 23 16,9 6-24-16,0 0-7 15,0 12 6-15,0 33-26 16,0 15 27-16,9 6 0 16,0 3-21-16,14-7 14 15,-6-4-56-15,10-15-29 16,14-9-40-16,-10-14-67 16,5-13 6-16,-27-7 30 15,0 0-28-15,-9-4 43 16,0-19 21-16,0-3 97 15,-36 1 30-15,-4-1 44 16,-10-1 60-16,14 6 17 16,-4 3-31-16,13 6 22 0,5 7-51 15,13 5 5-15,9 0-42 16,0 0-24-16,0 0-6 16,0 0-7-16,22 0 13 15,23 3 19-15,13-1-10 16,10-2 3-16,-1 0 9 15,5 0-20-15,-18 0 27 16,4 0-5-16,-18-8 3 16,1 0 34-16,-23-1-3 15,-9 1 12-15,-9 3 10 16,0-3-26-16,0 3 12 16,0-1-38-16,0-1-17 15,-9 0-10-15,-9 5 8 0,9-2-8 16,-5 4 0-1,-4 0-3-15,0 4 3 0,-4 21 0 16,13 3 0-16,0 2-14 16,9-2 17-16,0-5-3 15,0-6 0-15,18-6 3 16,13-2-3-16,-13-6 0 16,5-3 1-16,-5 0 11 15,-9 0-8-15,0-3 1 16,0-12 9-16,-9 5-11 15,0-2 33-15,0 6-15 16,0 2-11-16,0 2 26 16,0 2-36-16,0 0-3 15,9 0 2-15,4 0-19 0,-4 24 20 16,18-2 0-16,-5-2-25 16,5 0 21-16,0-3-64 15,5-3-13-15,8-5-54 16,-13-6-166-16,0-3-451 15</inkml:trace>
  <inkml:trace contextRef="#ctx0" brushRef="#br1" timeOffset="54526">27122 10468 750 0,'0'0'176'0,"0"0"-42"15,0 0-13-15,0 0-21 16,0 0-42-16,0 0-2 16,-81-51-51-16,81 51-3 15,0 2-2-15,41 19-11 16,8 10 11-16,27 7 0 15,1-2 0-15,-1 1 10 16,5-3 0-16,-5-5-8 16,-18-3-2-16,-8-8 11 0,-14-8-14 15,-5-1 3-15,-22-6 0 16,0 0 28-16,-9 0-26 16,0 0 8-16,0 0-10 15,0 1 11-15,-9 9-24 16,-31 9 7-16,-5 10 6 15,-14 8-2-15,1 3 2 16,0 3-86-16,17-4-46 16,15-2-108-16,3-5-91 15</inkml:trace>
  <inkml:trace contextRef="#ctx0" brushRef="#br1" timeOffset="55984">28127 10731 387 0,'0'0'269'16,"0"0"-115"-16,0 0-4 16,0 0-41-16,0 0 13 15,0 0-56-15,-40-54 0 16,31 51-13-16,9 3-40 15,0 0 30-15,0 0-43 16,0 0 5-16,0 0-11 16,18 10-4-16,22 14 10 15,10 8 0-15,-6-1 12 0,6 1-18 16,-19-4 6-16,-4-5 0 16,-9-3-2-16,-4-2 2 15,-14-8-3-15,0-1-3 16,0-6-42-16,-14 0 30 15,-13-3-14-15,9 0 5 16,-4-3 17-16,4-19 6 16,18-5-22-16,0-1 17 15,0-1 7-15,0 2-3 16,18-2 5-16,13 2 0 0,-4 7-6 16,5 0 11-1,-6 6-5-15,-3 6 0 16,-14 1 7-16,0 5-4 0,0 2-3 15,0 0 0-15,0 0-7 16,4 0 3-16,-4 17 4 16,0 9 0-16,0 2-7 15,-9 3-5-15,0-1 12 16,9-2 0-16,9-5 0 16,-4-6 8-16,12-3-8 15,-8-8 0-15,23-6 12 16,-14 0-8-16,13 0-4 15,-9-6 6-15,-4-18 27 16,-9-3-22-16,-4-4 33 16,-14-3 1-16,0-4-31 0,0 3 26 15,-23 7-40 1,-4 3 8-16,-22 5-17 0,0 8-13 16,13 6 18-16,-14 6-28 15,19 0-94-15,4 20-22 16,18 12-85-16,9 5-94 15</inkml:trace>
  <inkml:trace contextRef="#ctx0" brushRef="#br1" timeOffset="56332">28921 10723 283 0,'0'0'271'0,"0"0"-104"16,0 0-22-16,0 0-42 15,0 0 12-15,0 0-68 0,0 0-32 16,-31-60-15-16,22 60-7 16,0 21 4-16,0 6 3 15,9 4 0-15,0 0 0 16,0-1 1-16,27-7-1 16,4-10 0-16,-4-8 6 15,-9-5-1-15,14 0-1 16,-14 0 1-16,-9-13 29 15,0-10-17-15,-9-4 41 16,0-2-1-16,0 0-42 16,0 0 20-16,-36 6-35 15,4 6-22-15,5 5 20 0,9 7-48 16,-4 5-54-16,13 0-87 16,9 0-150-16,0 0-247 15</inkml:trace>
  <inkml:trace contextRef="#ctx0" brushRef="#br1" timeOffset="56559">29375 10374 422 0,'0'0'206'0,"0"0"-4"16,0 0-78-16,0 0 7 15,0 0-56-15,0 0-64 0,-41-35-11 16,32 75 12-16,9 15-12 15,0 8 0 1,0 3 5-16,0 2 0 0,0-2-2 16,0-3-3-16,9-6 0 15,14-11-19-15,-5-15-129 16,0-14-87-16,-9-11-229 16</inkml:trace>
  <inkml:trace contextRef="#ctx0" brushRef="#br1" timeOffset="56735">29218 10708 123 0,'0'0'343'0,"0"0"-216"0,0 0-16 15,0 0-14-15,0 0-70 16,0 0-26-16,98-24 15 16,-21 24-16-16,-1 0 0 15,14 0 0-15,-23 0-24 16,-9 7-166-16,-31 4-210 15</inkml:trace>
  <inkml:trace contextRef="#ctx0" brushRef="#br1" timeOffset="56909">29778 10799 509 0,'0'0'144'0,"0"0"36"0,0 0-80 15,0 0-9-15,0 0-69 16,0 0-20-16,0-18-2 16,0 18-65-16,14 0-143 15,4 5-133-15</inkml:trace>
  <inkml:trace contextRef="#ctx0" brushRef="#br1" timeOffset="57975">30380 10708 682 0,'0'0'169'0,"0"0"-5"16,0 0-34-16,0 0-36 15,0 0-7-15,0 0-39 16,-175-151-42-16,157 148 7 15,-14 3-13-15,14 0-2 16,-9 26-14-16,-4 14 22 16,4 8-6-16,27 1 0 15,0 0-1-15,0-10-8 16,0-7-16-16,27-9-6 16,4-9 27-16,5-11-16 15,-4-3 20-15,4 0 6 0,-5-7-1 16,-4-24 13-16,-5-5-13 15,5-12 28-15,-18-10 34 16,0-13-30-16,-9-10-6 16,0-4 0-16,0-4-26 15,-9 9 22-15,-9 11-24 16,-13 21 1-16,13 20 13 16,9 13-7-16,0 9-10 15,0 6 0-15,9 0-24 16,0 26 13-16,0 34-12 15,0 24 23-15,18 9 4 16,9 4 11-16,13-2-15 16,1-12 0-16,8-12-14 15,-4-11 11-15,-5-20-27 16,10-11 25-16,-23-12-8 0,-9-11 5 16,4-6 8-16,-4 0 0 15,-9 0 0-15,0-16 10 16,4-11-10-16,-4-11 0 15,0-1 2-15,-9-4 5 16,0-1-7-16,0 7 0 16,-18 9 5-16,-13 8-12 15,22 11-2-15,0 6-12 16,-13 3 17-16,13 0-20 16,0 26 24-16,0 11 0 0,0-3-23 15,9 1 0 1,0-7-26-16,0-2 20 0,27-8 26 15,-5-7-30-15,-4-3 31 16,-9-8-1-16,9 0 1 16,-5 0-3-16,-4 0 7 15,0-8-2-15,0-1 5 16,-9-2 9-16,9 5-14 16,-9 6 0-16,0 0 4 15,9 0-19-15,14 0 9 16,4 0 6-16,13 6-9 15,-13 5 3-15,13-5-7 16,-4-1 2-16,4-5-4 16,1 0 11-16,-5 0 0 15,-5-11 4-15,-4-17 12 0,-4-9-7 16,-15-12 37-16,-8-9 7 16,0-4-27-16,0-7 30 15,-8 3-15-15,-24 6-6 16,5 9 3-16,-4 14-29 15,22 17 26-15,0 11-31 16,0 6 3-16,9 3-7 16,0 18-30-16,0 38 29 15,0 22-7-15,18 11-7 16,0-4-19-16,4-8-13 16,5-11-45-16,-18-12 11 15,14-13-66-15,-15-18-53 0,1-12-33 16,-9-11-291-16</inkml:trace>
  <inkml:trace contextRef="#ctx0" brushRef="#br1" timeOffset="58512">30864 10606 145 0,'0'0'251'16,"0"0"-141"-16,0 0-58 15,0 0-35-15,0 0 18 16,0 0-35-16,184-15 36 15,-117 15-7-15,10 0 2 16,-10 0 24-16,-9 0-16 16,-17 3-1-16,-5 0 7 0,-5 0-34 15,-13-3 26-15,0 0-17 16,4 0-18-16,-22 0 27 16,0 0-14-16,0 0 27 15,0 0 17-15,0 0-31 16,0 0 0-16,-22 0-28 15,-14-3 0-15,5 3-4 16,4 0 4-16,-5 0 0 16,14 9-2-16,9 13 10 15,9 4-16-15,0-1 3 16,0 1-32-16,0-4 35 16,9-3-31-16,23-9 21 0,-23-6 1 15,9-4 16-15,-9 0-5 16,0 0 0-16,13 0 6 15,-13-14-1-15,0 2-5 16,0 3 0-16,-9 7 7 16,0-1 1-16,0 3-2 15,0 0-6-15,0 0-11 16,18 0 7-16,4 14-2 16,5 7 6-16,14-8-5 15,-1 1-3-15,5-5-27 16,13-6-69-16,1-3-23 15,-10 0-23-15,-9-13-247 16</inkml:trace>
  <inkml:trace contextRef="#ctx0" brushRef="#br1" timeOffset="58770">31919 10091 185 0,'0'0'383'0,"0"0"-281"0,0 0 102 15,-148-172-95-15,130 152 11 16,0 9 3-16,18 5-36 16,0 6-11-16,0 0-76 15,0 6 0-15,0 39-10 16,36 27 8-16,22 22 2 16,0 15 10-16,10 8-1 15,-10 0 11-15,-18 0-12 16,-22-2 1-16,-9-12 0 0,-9-3-5 15,0-12-6-15,-36-5 2 16,-53-8-138-16,-24-18-175 16,-35-8-661-16</inkml:trace>
  <inkml:trace contextRef="#ctx0" brushRef="#br2" timeOffset="-29777">12679 1714 732 0,'0'0'177'15,"0"0"-84"-15,0 0 14 16,0 0 37-16,0 0-69 16,0 0-33-16,0 0 4 15,0-41-42-15,0 41 16 16,0 0-20-16,0 6 4 15,0 23-10-15,-9 14 6 0,-9 11 0 16,-4 1-5-16,13 5 16 16,0-6-11-16,0-6 0 15,9-2 10-15,-9-11-17 16,9-9 7-16,0-12 0 16,0-9-7-16,0-5 24 15,0 0-17-15,0 0 20 16,0-5-13-16,0-33 76 15,9-10-81-15,9-14 1 16,0-8 11-16,4-9 1 16,-4-2-15-16,0 10 0 15,5 11 10-15,-5 20-15 16,-9 14 5-16,-9 11 0 16,0 10-3-16,0 2 8 0,9 3-10 15,0 0 3-15,22 31-14 16,-4 15 5-16,13 10 11 15,10 0 0-15,-14-2-4 16,13-4 16-16,-9 0-12 16,-4-10 0-16,-4-3 6 15,-6-7-15-15,6-14 9 16,-23-1 0-16,9-13-5 16,-9-2 19-16,-9 0-14 15,0 0 0-15,22-11 4 16,-4-27 9-16,14-7-13 15,-14-9 0-15,-10-1 4 16,-8 1 14-16,0 3-18 0,0 10 0 16,0 10 5-16,0 11-19 15,0 8 14-15,0 7 0 16,0 5-2-16,0 0-35 16,0 0-54-16,32 11-114 15,-14 26-10-15,0 9 19 16,0 3-193-16</inkml:trace>
  <inkml:trace contextRef="#ctx0" brushRef="#br2" timeOffset="-29342">13752 1934 379 0,'0'0'216'0,"0"0"-89"16,0 0 11-16,0 0-6 15,0 0-53-15,0 0 0 16,-36-111-15-16,27 108-39 16,9 3 5-16,-14 0-30 15,5 0-13-15,-9 18 10 16,0 18 6-16,-13 1-2 16,13 1-1-16,9-2 4 15,0-1-10-15,9-7 6 16,0-2 0-16,0-6-7 15,18-4 17-15,9-7-10 0,4-9 0 16,-4 0 1 0,5 0 24-16,-5-5-16 0,-5-20 0 15,-4-10 33-15,0-2-26 16,0-3 22-16,-18 0-15 16,0 3-19-16,0 5 11 15,0 10-15-15,0 7 0 16,0 7-7-16,-9 5-11 15,-9 3 15-15,9 0-39 16,0 26-96-16,9 14-25 16,0-1-66-16,0-1-86 15</inkml:trace>
  <inkml:trace contextRef="#ctx0" brushRef="#br2" timeOffset="-28659">14142 2042 356 0,'0'0'216'16,"0"0"-70"-16,0 0-26 16,0 0-8-16,0 0-2 15,0 0-54-15,-40-131 14 16,31 122-45-16,-14 7-11 16,5-2-2-16,0 4-12 15,0 0-1-15,-13 10-5 16,4 21 10-16,-4 3-4 15,4 1 0-15,4-7 2 16,23-2-13-16,0-6 11 0,0-6 0 16,14-8 2-1,13-3 4-15,0-3 13 0,13 0-6 16,0-26-9-16,-4-14 26 16,14-6-17-16,-10-5 15 15,-13-7 11-15,4-1-32 16,-22 1 28-16,0 4-22 15,-9 6-7-15,0 13 31 16,0 15-36-16,-9 8 4 16,0 10-5-16,9 2 2 15,-9 0-13-15,-4 0-3 16,4 40 13-16,-9 17-9 0,0 14 11 16,18 4-1-16,0-4 0 15,0-5 11-15,36-6-22 16,13-14 11-16,19-9-15 15,-19-14 5-15,0-12-9 16,-4-11 19-16,4 0-3 16,-17 0 8-16,-5-28 7 15,-9-6-12-15,-5-9 4 16,-13-3 11-16,0 0-9 16,0 3 0-16,-13 14 6 15,-5 7-1-15,0 10-5 16,9 10-6-16,-14 2-4 15,23 0-7-15,-9 11-6 0,1 23 17 16,8 9 0 0,0 0 13-16,0-7-19 0,17-1 6 15,24-9-19-15,17-8 19 16,0-10-46-16,19-8-26 16,-1 0-60-16,-9-3-87 15,-26-23-19-15,-10-8-313 16</inkml:trace>
  <inkml:trace contextRef="#ctx0" brushRef="#br2" timeOffset="-28076">14806 1122 489 0,'0'0'135'0,"0"0"-5"0,-310-146-21 16,194 101-66-16,-19 4 28 16,-8 10-50-16,-14 8-1 15,-14 9 19-15,-4 8-35 16,0 6 10-16,9 0 11 16,5 17-21-16,4 29 20 15,13 22-24-15,9 24 0 16,10 14-1-16,8 11 4 15,27 7-3-15,23-2 0 16,31 4 10-16,27-4-14 16,9 2 4-16,18-4 0 0,58-6-6 15,32-14 11-15,18-14-5 16,40-12 0-16,4-14 15 16,23-11-5-16,14-15-10 15,-6-14 1-15,-8-17 22 16,-18-3-14-16,-9-11 73 15,-13-30-4-15,-18-7-24 16,-10-8 14-16,1-15-35 16,-1-13-11-16,1-16 25 15,0-12-45-15,-10-9 15 16,-17-4-15-16,-41 2 17 0,-40 3-24 16,-18 6 5-16,-76 7 0 15,-59 13-14-15,-49 17 1 16,-8 18 13-16,-15 18-1 15,23 19 6-15,0 10-11 16,41 12 6-16,-1 3-1 16,18 40-9-16,19 25-91 15,8 24-65-15,32 2-125 16,22 3-306-16</inkml:trace>
  <inkml:trace contextRef="#ctx0" brushRef="#br2" timeOffset="-27468">12235 2499 589 0,'0'0'205'0,"0"0"-99"16,0 0 8-16,0 0 39 15,0 0-68-15,0 0-42 16,-31-7 0-16,-5 9-33 16,-31 33 20-16,-32 19 9 15,-27 20-26-15,-26 21 47 16,-32 19-33-16,-23 17-10 16,-13 13 34-16,-13 7-49 15,0 3 24-15,4 4-16 16,5-7 3-16,22-13 8 15,36-21-21-15,31-20 2 16,18-19 7-16,32-19 4 0,27-16-13 16,18-12 0-16,22-13 14 15,9-10-14-15,9-6 0 16,0-2 0-16,0 0 3 16,0 0 11-16,0 0-14 15,0 0 0-15,0 0 13 16,0 0-26-16,0 0 13 15,0 0-51-15,0 0 3 16,0 0-84-16,0 0-10 16,0 7-90-16,0 2-97 15,0 5-213-15</inkml:trace>
  <inkml:trace contextRef="#ctx0" brushRef="#br2" timeOffset="-26726">8116 4427 631 0,'0'0'137'15,"0"0"-24"-15,-291-46-33 0,183 43 21 16,0 3-21-16,-4 0-41 16,-14 35 44-16,1 11-54 15,-1 13-9-15,-13 18 19 16,13 12-37-16,1 11 17 16,8 7 3-16,32-5-15 15,9 15 6-15,26 3-13 16,10 12 0-16,13 0 5 15,18-10 9-15,9 2-14 16,0-5 0-16,18 4 6 16,31 3-13-16,19 0 7 15,17-9 0-15,23-5 9 16,17-9 5-16,32-6-14 16,14-9 0-16,22-11 4 0,31-14-5 15,27-22 7-15,9-21 2 16,14-20 26-16,-14 0-31 15,-26-23-1-15,-23-17 10 16,-27-3-8-16,-27-6 26 16,-23-5-19-16,-31-7 8 15,-4-10 30-15,-14-8-43 16,-4-13 29-16,-5-19-16 16,-17-13-18-16,8-13 23 15,-18-6-21-15,-13 0-3 16,-13 2 6-16,-23-1 8 15,0 2-12-15,-14-6-2 16,-44 3 6-16,-9 1-2 0,-10-7-4 16,-8 8 0-16,-5 7-2 15,-4 17 5-15,-5 23-3 16,5 17 0-16,-13 14-7 16,-19 14-10-16,-9 15 17 15,-13 14 0-15,-13 14-7 16,-14 6 8-16,-9 3-6 15,9 26-11-15,31 2-61 16,45 1 7-16,41 4-104 16,31 5-121-16,27-7-90 15</inkml:trace>
  <inkml:trace contextRef="#ctx0" brushRef="#br2" timeOffset="-25885">7398 3479 685 0,'0'0'233'0,"0"0"-109"16,0 0 25-16,0 0-12 15,0 0-32-15,0 0-75 16,9-7-2-16,-9 7-21 16,0 0 8-16,0 0-20 15,0 18 5-15,0 15 0 16,0 7-3-16,0 9 10 15,0-9-7-15,-9 1 0 16,9-7 16-16,0-3-18 16,0-5 2-16,0-6 0 15,0-6-7-15,0-3 16 16,0 0-9-16,32-4 0 0,-5-7 7 16,22 0-23-16,9 0 1 15,19-29-36-15,-10 1-33 16,-9 7-165-16,-49 10-165 15</inkml:trace>
  <inkml:trace contextRef="#ctx0" brushRef="#br2" timeOffset="-25399">7950 3395 450 0,'0'0'272'0,"0"0"-111"0,0 0-50 15,0 0 1-15,0 0-45 16,0 0-45-16,0-57 30 16,0 57-52-16,0 0-6 15,-9 0 1-15,-13 0 6 16,4 2-1-16,0 12 0 15,9 7 9-15,0-1-12 16,-4 0 3-16,4 3 0 16,9-3-1-16,0 1 6 15,0-3-5-15,0-3 0 0,0 2 6 16,31-3-9-16,-13 4 3 16,9-3 0-16,4-2-9 15,-4 2 16-15,5-7-7 16,-14 4 0-16,-1-4 11 15,-3 0-16-15,-5-1 5 16,-9-2 0-16,0 4-7 16,0-1-10-16,0 4 7 15,-23 5 3-15,-21 0 14 16,-6-3-15-16,-8 0 8 16,9-5-5-16,22-3-52 15,4-6-97-15,23 0-6 16,0 0-26-16,0-20-144 15</inkml:trace>
  <inkml:trace contextRef="#ctx0" brushRef="#br2" timeOffset="-24994">8287 3369 408 0,'0'0'178'0,"0"0"-83"15,0 0-19-15,0 0-2 16,0 0-33-16,0 0-27 16,139-11 7-16,-63-1 15 15,9 1-30-15,-8 0 23 16,-6-1-28-16,-35 6 3 0,-4 4 0 16,-32-1 3-16,0 3-7 15,0 0 0-15,0 0-37 16,-14 0-41-16,-22 0-85 15,-13 0 77-15,9 8 15 16,13 1 68-16,9-3 3 16,9-4 11-16,-5 4-9 15,14-3 30-15,-9 8-8 16,9 7 1-16,-9 1 25 16,9 10 11-16,-9 8-2 15,9 4-17-15,0 10-33 16,0 2 20-16,0 8-29 15,9 2 2-15,0 0-5 0,14-4-151 16,-14 2-144-16</inkml:trace>
  <inkml:trace contextRef="#ctx0" brushRef="#br2" timeOffset="-23621">7273 5113 548 0,'0'0'213'15,"0"0"-65"-15,0 0-39 16,0 0 9-16,0 0-25 16,0 0-48-16,-9-94 19 15,9 94-59-15,0 0-2 16,-9 6-6-16,9 31-13 15,0 17 16-15,-9 11 0 16,-5 4 13-16,5-3-7 16,-9-12-6-16,9-11 0 15,0-15 2-15,9-16 9 16,0-6-11-16,0-6 7 0,0 0-6 16,0 0 29-16,0-31-19 15,0-27-11-15,0-21 7 16,0-25 2-16,27-10-9 15,23-3 0-15,-14 8 9 16,13 21-16-16,-27 28 7 16,-4 28 0-16,-9 21-1 15,-9 11 3-15,0 0-4 16,0 15-7-16,0 33-23 16,0 21 21-16,0 14 4 15,0 5 7-15,9 3 0 16,0-5 10-16,14-9-20 15,-5-14-14-15,0-17-79 0,-9-17 13 16,4-15-67 0,-13-11-21-16,0-3 56 0,0 0 16 15,-22-3 21-15,-14-17 47 16,-14-3 23-16,-8-1 8 16,-9 2-4-16,-1 5 11 15,10 2 24-15,9 7-18 16,8 2 32-16,14 0 26 15,19 4-24-15,8 2 17 16,0 0-50-16,0 0-7 16,0 0 0-16,17 0 1 15,42 0 34-15,17-13 16 16,32-20-7-16,8-16 20 0,10-10-34 16,-18-4-9-16,-14 0 31 15,-18 2-30-15,-26 10 29 16,-10 3-2-16,-13 11-5 15,-27 2 25-15,0 7-17 16,0 4-21-16,-27 8 10 16,-4 10-39-16,13 3 11 15,0 3-13-15,-5 0-7 16,5 23-8-16,-9 20 15 16,5 11 0-16,4 15 3 15,9 0 11-15,9 4-14 16,0-3 0-16,0-11 10 15,18-13-21-15,31-18 11 16,1-14 0-16,-1-14-10 0,18 0 17 16,-8-34-7-16,8-17 0 15,-9-6 6-15,-13-3 3 16,-13 0-9-16,-15-3 0 16,-8 3 2-16,-9-3 13 15,0 6-14-15,0 11-1 16,-9 8 8-16,-8 20 3 15,8 11-10-15,0 7-1 16,-5 0 0-16,5 12-26 16,0 33 26-16,-9 18-5 15,9 12 10-15,-4-1-10 16,13-3 10-16,0-8-5 0,49-8 0 16,9-10 17-16,10-10-25 15,8-18 8-15,14-17-60 16,-5 0 19-16,5-17-73 15,-23-12-32-15,-31 0-30 16,-14 12-174-16</inkml:trace>
  <inkml:trace contextRef="#ctx0" brushRef="#br2" timeOffset="-23072">6963 6131 97 0,'0'0'477'16,"0"0"-296"-16,0 0-47 16,0 0-22-16,0 0 24 15,0 0-46-15,-67-101-19 0,67 101-14 16,0 0-41-16,0 0-2 16,0 0-14-16,0 21-10 15,0 13 2-15,0 10 13 16,0-4-5-16,9-1 0 15,0-1 11-15,13-8-11 16,-13-2 0-16,9-15 3 16,-9-5-2-16,0-4 2 15,-9-4-3-15,14 0 6 16,-5 0 2-16,8-32 10 16,1-11-16-16,5-11 0 15,-14 1 10-15,9 7-6 16,-9 7-6-16,-9 10 0 15,0 13 5-15,0 7-16 16,0 5 11-16,9 4-60 0,13 0-48 16,-4 0-80-16,0 15 24 15,13 11-90-15,-13-3-185 16</inkml:trace>
  <inkml:trace contextRef="#ctx0" brushRef="#br2" timeOffset="-21551">7322 6071 415 0,'0'0'148'15,"0"0"-5"-15,0 0-43 16,0 0-1-16,0 0-32 0,0 0-46 16,-9-95 26-16,-4 95-39 15,-5 0-8-15,0 0-11 16,9 4 11-16,-14 15 10 15,5 5-10-15,0 4 0 16,9-3-9-16,9 0 2 16,0 3 0-16,0-12-8 15,0-2-22-15,0-8 8 16,9-2-7-16,0-4 35 16,9 0-5-16,5 0 12 15,-5-18-4-15,-9-2 3 16,9 3-1-16,-9-1 8 15,-9 7 18-15,0 6-17 0,0 1 17 16,0 4-25 0,0 0 5-16,13 0-10 0,-4 0-11 15,9 7 7-15,-9 4 4 16,13 1 0-16,5-4-4 16,-18-6 14-16,23-2-10 15,-23 0 0-15,9 0 4 16,0-16 5-16,4-16-9 15,-4-6 0-15,0-4 3 16,-5-4 6-16,-4-3-8 16,-9 1 27-16,0-1-15 15,0 4 15-15,0 2-1 0,0 9-6 16,0 14 22 0,-9 5-17-16,-4 12 6 0,4 3-32 15,9 0-5-15,0 0-1 16,-9 3-35-16,0 34 41 15,-9 18-5-15,5 8 14 16,13 2-9-16,0-2 0 16,0-5 7-16,0-13-5 15,13-11-2-15,14-10-8 16,-9-11 5-16,13-9-27 16,-13-4 14-16,14 0 12 15,-5-17 4-15,13-15 6 16,-13-2-4-16,-9-1 0 15,4 4 3-15,-22 2 3 16,0 4 0-16,0 7 1 0,0 7-6 16,0 8 29-16,0 3-32 15,0 0 0-15,0 0-5 16,0 0-17-16,9 6 10 16,-9 20 8-16,9 2 5 15,0 3-5-15,14-5 4 16,-14-4 0-16,9-7-4 15,-9-6 4-15,0-4-6 16,13-5-1-16,-13 0-1 16,9 0 5-16,0-10 4 15,4-16-1-15,-4-6 12 16,-9-2-7-16,0 2 0 0,-9 1 10 16,0 2-12-16,0 10 25 15,0 7-18-15,0 6 12 16,0 6-10-16,0 0-12 15,0 0-7-15,0 0-6 16,0 9-16-16,0 17 25 16,0 8 4-16,0 3 0 15,0-5 6-15,23-4 4 16,-5-10-10-16,8-7 0 16,-3-6-16-16,-5-5 6 15,13 0 9-15,-13 0 1 16,9-26 10-16,5-2-1 15,-23-5-5-15,8-3 0 16,-8-1-1-16,-9 3 17 0,0 5-17 16,0 8 3-16,0 10 22 15,0 9-26-15,0 2 14 16,0 0-16-16,0 0-33 16,0 12 27-16,0 15-3 15,0 11 9-15,0-1 1 16,0-3 8-16,0-8-11 15,0-5 2-15,23-10-25 16,-14-6 25-16,0-5-16 16,9 0 16-16,4-2 1 15,-4-21 8-15,9-9-4 0,-5 1-5 16,-4-3 11-16,0 2-6 16,-4 1 0-16,-14 5 0 15,0 9 10-15,0 2-10 16,0 4 8-16,0 5-12 15,0 0 10-15,0 6-18 16,0 0 7-16,0 0-16 16,0 0 16-16,0 0-37 15,0 15 37-15,0 11-7 16,0 0 8-16,0-1-9 16,9-2-10-16,18 3 15 15,4-3-8-15,-13-4 3 16,0 5 8-16,13-6 0 15,-4-2 1-15,-4-2-4 0,-5-3 3 16,-18-2 0-16,9-3-2 16,-9-3-6-16,0 5-4 15,0 1-23-15,-41 2 35 16,-4 1-16-16,-4-7-68 16,9 1-83-16,13-6-109 15</inkml:trace>
  <inkml:trace contextRef="#ctx0" brushRef="#br2" timeOffset="-19325">7852 6708 324 0,'0'0'231'0,"0"0"-122"16,0 0 71-16,0 0-79 0,0 0-19 15,0 0-10 1,31-85-29-16,-4 42 14 15,13-9-37-15,10 3 3 0,-23 7 16 16,-10 5-38-16,-17 8 23 16,0 9-1-16,0 8-9 15,0 7 8-15,0 2-22 16,0 3-10-16,0 0 2 16,-9 0-19-16,-8 6 27 15,8 22 1-15,9 7 10 16,0-1-15-16,0 4 4 15,0-4-10-15,9-4 2 16,17 2-9-16,15-6 17 16,-10-1 0-16,5-5 2 15,-13 1-8-15,-23-7 6 16,9-2 0-16,-9 2-6 16,0-6-20-16,-9 4 2 0,-32-3 22 15,1-4-21-15,4-5-22 16,5 0 5-16,13 0 31 15,18 0-4-15,0-23-44 16,0-8 15-16,26-3-18 16,24-1-16-16,8 1 73 15,-8 3-5-15,-15 3 8 16,-3 4 18-16,-5 4-13 16,-5 3 41-16,-4 0-16 15,0 3-20-15,-9 5 30 16,-9 6-20-16,0 3 1 15,0 0 6-15,0 0-25 16,14 0-4-16,-6 14-12 0,1 12 14 16,0-1 10-16,-9 4-8 15,9-5 0-15,0-4 6 16,5-6 3-16,-14-6-8 16,9-5-3-16,0-3 5 15,0 0 0-15,0 0 2 16,9 0 0-16,4-11 10 15,-4-9-9-15,0-6-1 16,4 0-3-16,-13 1 0 16,18 2 13-16,-13-1-17 15,4 10 3-15,-9-1 4 16,0 4 4-16,0 6-11 0,0 5 0 16,-9 0-7-16,22 0 1 15,-13 0-6-15,9 11 2 16,4 9 4-16,-13 0 6 15,9-2 0-15,-18-4 0 16,9-10 7-16,0 1-7 16,0-2 4-16,-9-3-4 15,14 0 15-15,-14 0-8 16,18-8 13-16,0-13-20 16,13 0 5-16,-13 1 2 15,0 6-3-15,-9 1-4 16,13 3 0-16,-13 8 8 15,0 2-13-15,9 0 5 0,5 0-13 16,-5 0 7 0,0 0-8-16,13 5 14 0,-13 2 1 15,13-5 16-15,-22-2-16 16,9 0-1-16,0 0 0 16,5 0 12-16,-14-9-9 15,9-11-3-15,-9-3 7 16,-9 2 1-16,0-3 4 15,0 4 2-15,0 2-14 16,0 4 28-16,0 6-25 16,-9 2-5-16,-9 6 2 15,9 0-35-15,-14 0 35 16,5 26 0-16,-9 2 2 16,14 8-16-16,-5-9 13 0,18-1-15 15,0-8-3-15,0-7-23 16,0-4 23-16,0-7-2 15,9 0-11-15,13 0 28 16,-13 0 2-16,9 0 2 16,0 0 1-16,-4 0 7 15,-5-1-6-15,-9-3-2 16,9 4 0-16,0 0-5 16,0 0 5-16,8 0 0 15,6 0-5-15,-14 0 10 16,9 0-5-16,13-2 0 15,-4-9 3-15,5-4-8 16,-5-6 9-16,-10-4-4 0,15-4 0 16,-23 0 10-16,-9-5-4 15,9-5 4-15,-9-4-2 16,0-6 35-16,0 1-43 16,0 2 31-16,-9 5-4 15,-9 13-25-15,-5 11 32 16,14 5-30-16,-8 10 3 15,17 2-14-15,-9 0-13 16,-9 36 20-16,4 17-6 16,-4 9 17-16,9-2-13 15,0 1 2-15,9-8 0 16,0-9 1-16,0-10-1 0,18-12-5 16,14-7 2-16,-5-13-25 15,13-2 28-15,-4 0 0 16,4-14 3-16,-4-17 7 15,13-9-6-15,-8-9-1 16,-14 1-2-16,-5-3 8 16,-13-1 2-16,-9-3-1 15,0 1-7-15,0 8 30 16,0 12-30-16,-9 11 10 16,-4 12 18-16,4 8-29 15,9 3 3-15,-9 0-5 16,0 0-32-16,0 34 31 15,0 15 2-15,-14 14 5 16,14 2-6-16,9-3 12 0,0-4-14 16,0-12 2-16,0-5 0 15,9-13-14-15,14-11 14 16,-5-4-4-16,0-8-4 16,4-5 6-16,5 0 2 15,-9-4 0-15,13-19 2 16,-13-8 10-16,5 0-5 15,-5-4-7-15,-9 1 12 16,-9 5-8-16,0 7 25 16,0 7-15-16,0 10-9 15,0 1 10-15,0 4-15 16,0 0-9-16,0 7-6 16,0 18 10-16,0 12 2 0,0-3 3 15,0-2 0-15,0-3 0 16,0-9 0-16,0-6-4 15,0-3-5-15,9-8-21 16,0-3 26-16,13 0-1 16,-4-8 5-16,9-18 13 15,-5-2-5-15,5-4-8 16,-9 1 0-16,5 2 10 16,-14 3-9-16,0 12 0 15,-9 8-1-15,0 3 1 16,0 3-1-16,9 0-2 15,0 0-4-15,4 9-10 0,5 13 10 16,0 4 6-16,0 1 0 16,4-5-8-16,-4-2-74 15,0-5-78-15,-4-10-85 16,-14-5-349-16</inkml:trace>
  <inkml:trace contextRef="#ctx0" brushRef="#br2" timeOffset="-18430">14102 2300 671 0,'0'0'179'0,"0"0"-61"16,0 0-6-16,0 0 3 16,0 0-53-16,0 0-3 15,18-31-31-15,-9 31-19 16,22 11-1-16,36 26-8 15,41 15 0-15,53 16 33 16,46 21-32-16,71 19 33 0,32 12-4 16,40 4-25-16,4-1 7 15,5-9-12-15,0 4 0 16,-9-2 4-16,-32-7 7 16,-66-9-6-16,-59-23 5 15,-77-19-2-15,-48-22 6 16,-33-15-14-16,-35-10 0 15,0-6 33-15,0-2-14 16,0-3 13-16,-17 0-16 16,-19-3-7-16,-14-16-18 15,10 4-22-15,-18 1-60 16,8-1-21-16,-4 1-150 0,5-10-45 16,-9-6-459-16</inkml:trace>
  <inkml:trace contextRef="#ctx0" brushRef="#br2" timeOffset="-17674">16502 2697 717 0,'0'0'154'15,"0"0"-38"-15,0 0-15 16,0 0 5-16,0 0-27 16,0 0-52-16,-31-57-1 15,31 57-26-15,0 3-10 16,0 35-2-16,0 10 24 15,0 9-12-15,0 1 0 16,9-10 10-16,13 1-8 16,-4-18-2-16,-9-12 0 15,0-7 5-15,-9-9 10 0,0-3-15 16,0 0 19-16,0 0-17 16,0-31 82-16,0-26-72 15,0-17-11-15,0-7 9 16,0-1 1-16,0 1-11 15,0 4 0 1,0 2 11-16,0 11-20 0,0 8 9 16,-9 17 0-16,9 7-6 15,0 12 16-15,0 9-10 16,0 5 0-16,0 6-14 16,40 0 0-16,-4 0 8 15,-4 9-3-15,-5 17 1 16,-5 4-20-16,-13 11 27 0,0-1-1 15,-9 8-20-15,0 1 14 16,0-3-3-16,0 0 11 16,-18-1-10-16,-22-2 6 15,8 3 4-15,-4-3 0 16,5-2 1-16,4-2-14 16,9 0 13-16,-4-7 0 15,22-3-9-15,0-6-6 16,9-3 13-16,40-3 2 15,27-6 0-15,23-5-2 16,0-6 2-16,4 0 0 16,5 0 6-16,-23 0 11 15,-18 0-17-15,-27 0 0 16,-22 0-9-16,-18 0-20 0,0 0-173 16,0 0-66-1,-9 0-65-15</inkml:trace>
  <inkml:trace contextRef="#ctx0" brushRef="#br2" timeOffset="-17215">17372 2511 282 0,'0'0'280'16,"0"0"-113"-16,0 0-48 15,0 0-3-15,0 0-35 0,-89-159-21 16,62 141 7-16,4 4-47 16,5 2 19-16,9 7-24 15,0 2-7-15,1 3-16 16,8 0 8-16,-23 0 0 16,14 13-7-16,0 8 13 15,0 5-7-15,9 5 1 16,0 1 0-16,0 5-5 15,18 2 5-15,14 5 0 16,12-1 1-16,15-1 9 16,-10 1-2-16,-9-3-8 15,-4-6 5-15,-13-1-15 16,-14-8 10-16,0-5 0 0,-9-2 0 16,0-8 2-16,0-4-5 15,0-1 3-15,-41-1 0 16,-4-4 17-16,-4 0-13 15,0 0-4-15,22 0 0 16,4-6-84-16,23-10 20 16,0-13-64-16,32-8-108 15,35-1-101-15</inkml:trace>
  <inkml:trace contextRef="#ctx0" brushRef="#br2" timeOffset="-17112">17372 2511 365 0</inkml:trace>
  <inkml:trace contextRef="#ctx0" brushRef="#br2" timeOffset="-16842">17372 2511 365 0,'270'41'179'0,"-261"-44"-78"0,9-3 6 0,13 0-55 0,9-2-19 0,14 2 13 0,5-3-31 16,-10 1 25-16,0-1-21 15,-8 0-18-15,-23 4 32 16,-9 3-30-16,-9-2 10 15,0-1 24-15,0-1-34 16,0 0-3-16,-9 1-1 16,-9 2-10-16,-5 3-3 15,-4 0 9-15,5 0 5 16,4 11 6-16,9 23 9 0,-9 4-10 16,18 10-5-16,0 3 6 15,0 10 12-15,0 4-13 16,0 1-4-16,0 0 14 15,0-3-7-15,9-6 3 16,0-6-11-16,-9 3-5 16,0-5 0-16,9 0-134 15,-9-6-149-15</inkml:trace>
  <inkml:trace contextRef="#ctx0" brushRef="#br2" timeOffset="-15912">19140 3741 680 0,'0'0'191'16,"0"0"-96"-16,0 0-33 16,-309-91 12-16,192 73 1 15,-27 4-45-15,1 6 35 16,-14 4-39-16,4 4-15 16,-22 0 24-16,0 4-30 15,0 21 4-15,0 5-9 0,5 8 14 16,13 9-16-16,4 1 2 15,14 9 0-15,14 12-5 16,-1 10 9 0,23 10-4-16,-14 4 0 0,18 1 9 15,5-3-13-15,13 6 4 16,14 3 0-16,9 11-9 16,22 19 13-16,4 10-4 15,23 11 4-15,9 6 2 16,0-3 13-16,9-2-10 15,32-3-3-15,26-9 15 16,32-11-19-16,4-9 10 16,23-15-10-16,40-13 3 0,18-12 9 15,35-8-11 1,37-7 7-16,31-13 12 0,23-9-18 16,17-15 14-1,6-17-4-15,-15-11-11 0,-26 0 7 16,-23-25-9-16,-18-21 3 15,0-11 16-15,-17-12-18 16,-14-5 13-16,-5-12-5 16,-4-5-9-16,-5-13 15 15,-4-1-13-15,-27-9-2 16,-13-5 9-16,-28-8-2 16,-8-16 0-16,-9-21 17 0,-19-7-23 15,-21-6 17 1,-37-3-19-16,-31 8 0 15,-9-3 1-15,-49 5 4 16,-77 6-7-16,-40 19 2 0,-54 15-22 16,-81 22 17-16,-49 26-11 15,-62 19 16-15,-15 23-9 16,19 19-30-16,63 13-17 16,62 8-21-16,81 0-104 15,59 0-95-15,44 3-262 16</inkml:trace>
  <inkml:trace contextRef="#ctx0" brushRef="#br2" timeOffset="-15244">17224 4367 601 0,'0'0'221'15,"0"0"-131"-15,0 0 31 16,0 0 1-16,0 0-49 16,0 0-9-16,-18-72-64 15,1 72 3-15,3 35-6 16,-4 7 8-16,0 13 2 15,0 0-4-15,-4 1 5 16,13-4 5-16,0-9-11 16,0-14-2-16,0-13 3 15,9-10 6-15,0-6-4 16,0 0 4-16,0 0-7 0,0 0 58 16,0-13-9-16,0-25-16 15,0-14-30-15,0-11 7 16,27-11-6-16,4-6-6 15,5-2 9-15,4 10-11 16,-13 23 2-16,-18 23 0 16,5 18-2-16,-14 8-2 15,0 0 0-15,0 8-4 16,0 32-15-16,0 21 11 16,0 7 12-16,0 4 0 15,0-1-6-15,9-2 6 16,9-10-9-16,0-4-73 0,13-14-68 15,-13-16-14-15,-9-11-100 16,-9-14-72-16</inkml:trace>
  <inkml:trace contextRef="#ctx0" brushRef="#br2" timeOffset="-14606">16646 4587 356 0,'0'0'111'16,"0"0"-69"-16,0 0 32 16,0 0 12-16,260-77-6 15,-143 51-12-15,-1-5-31 0,10-3 15 16,-19-1-34-16,-3 1 10 16,-15-3 28-16,-30 6-21 15,-14 2 20-15,-23 5 17 16,-22 5-16-16,0-4 36 15,0 3-51-15,0-3-22 16,0 3-1-16,-31 3-10 16,13 2-8-16,-14 7 0 15,5 5-22-15,0 3 13 16,-4 0 6-16,4 9 3 16,-13 25 0-16,-1 12 1 15,14 11 4-15,9 5-5 16,18 5 8-16,0-4-8 0,18-7 0 15,41-10-10 1,-1-11 2-16,0-17-15 0,10-11 15 16,-10-7 8-16,-9 0 0 15,5-25 16-15,-4-13-16 16,-10-2 0-16,-13-8 9 16,-5-1 4-16,-22-4-8 15,0-5 0-15,0-5 7 16,-13 9-8-16,-5 8-2 15,-9 15-2-15,5 13 10 16,4 12-1-16,9 6-17 16,0 0 8-16,-14 34-3 15,5 21-4-15,0 14 7 16,18 3 0-16,0-4-4 0,0-8 21 16,50-11-17-16,17-10 0 15,0-10-10-15,10-15-2 16,21-11-3-16,-12-3-35 15,12 0-3-15,-21 0-76 16,-28-11-10-16,-31 8-41 16,-18 3-122-16</inkml:trace>
  <inkml:trace contextRef="#ctx0" brushRef="#br2" timeOffset="-14124">17727 5042 496 0,'0'0'238'0,"0"0"-31"15,0 0-75-15,0 0-6 16,0 0-15-16,0 0-65 16,-27-100-12-16,27 100-34 15,0 2-14-15,0 33 13 16,0 13-1-16,0 13 2 0,9-2 0 16,9-7 9-16,4-7-10 15,-4-19 3-15,-9-9-2 16,9-11 0-16,-4-6 12 15,-5 0-12-15,0 0 16 16,9-31-3-16,13-9 22 16,-4-3-35-16,-9-3 0 15,13 6 0-15,-13 9-1 16,-9 5-26-16,14 11-34 16,-14 10-47-16,9 5 4 15,-9 0-50-15,13 20 36 0,5 12-6 16,-9-1-56-1,4 1-32-15,-4-7-65 0</inkml:trace>
  <inkml:trace contextRef="#ctx0" brushRef="#br2" timeOffset="-12768">18252 5185 6 0,'0'0'227'0,"0"0"-11"16,0 0-70-16,0 0-12 16,0 0 8-16,0 0-73 15,27-151 18-15,-27 133-21 16,0 3-22-16,0 7 13 15,-18 5-27-15,9 3-27 16,-23 0-6-16,15 11-12 16,-1 22 15-16,-14 6 4 15,23 1 4-15,0 0-16 16,9-8 8-16,0-8-41 0,0-11 12 16,9-5-15-16,32-8 16 15,-14 0 27-15,4 0 1 16,-4-3 1-16,-18-11-1 15,13 3 7-15,-13-1 5 16,0 3-12-16,-9 7 16 16,0-1 4-16,0 0-15 15,0 3-3-15,9 0-2 16,9 0-7-16,14 0-4 16,-15 0 14-16,24 0-3 15,-5 0 0-15,4 0 7 16,1 0-11-16,3-8 4 0,-12-18 0 15,-5-3 16-15,4-8-14 16,-13-6 28-16,0-8 14 16,-5-6-10-16,-13-4 35 15,0 8-18-15,0-2-26 16,-13 12 20-16,-5 9-30 16,0 14 13-16,-4 12-6 15,13 5-15-15,9 3-14 16,0 0-6-16,-9 13 0 15,0 30 9-15,0 15 7 16,0 7-3-16,0 7 0 16,9-4 8-16,0-2-19 15,0-8 9-15,18-19-36 16,9-7 16-16,4-18-18 16,-13-11 22-16,13-3 8 0,5 0 10 15,-4-25 8-15,4-13-8 16,4 1 4-16,-22-5 6 15,13 1-4-15,-22 7 2 16,0 8 16-16,-9 6-16 16,0 11 23-16,0 7-27 15,0-1 2-15,0 3-12 16,0 0 6-16,0 0-6 16,0 0 2-16,0 29-9 15,0 6 10-15,9 1 3 16,-9 1 0-16,9-3-12 15,14-11 7-15,-14-6-25 0,0-8 19 16,9-6-10-16,-9-3 14 16,13 0 7-16,-4-6 0 15,0-22 6-15,4-4 4 16,-13 3-8-16,0 3 22 16,-9 1-20-16,0 8 23 15,0 2-11-15,0 6-11 16,0 7 4-16,0 2-9 15,0 0-1-15,0 0-11 16,0 20 0-16,0 12 11 16,0-4 1-16,9-2-21 15,23-5 15-15,-14-13-25 16,18-8 18-16,4 0 13 0,9 0 0 16,1-21 2-16,-6-13-2 15,6 0 0-15,-10-7 25 16,-13 2-14-16,-18-1 22 15,-9 5 6-15,0 4-27 16,0 5 23-16,0 12-26 16,-18 3-7-16,9 11-4 15,9 0-2-15,-9 0-7 16,9 11 5-16,-9 20 6 16,9 7 7-16,0-4-7 15,0-5-17-15,9-7 14 16,9-5-22-16,14-11 23 0,-14-3 0 15,8-3 2-15,6 0-1 16,8-5 1-16,-13-16 0 16,0-5 11-16,4 1-3 15,-22-1-6-15,-9-2 15 16,0 2-16-16,0 3 24 16,0 9-25-16,0 5 0 15,0 4-5-15,0 5 5 16,0 0 0-16,0 0 0 15,0 0-12-15,0 5 6 16,0 18 6-16,0 3-11 16,18 3 7-16,23 1-15 15,-14 3 12-15,4-2 7 0,-4-5-20 16,4 2 13 0,-13-5 7-16,-18-3-17 0,0 2 6 15,0-1-72-15,-49-1-55 16,-18 0-75-16,-10 0-172 15</inkml:trace>
  <inkml:trace contextRef="#ctx0" brushRef="#br2" timeOffset="-10256">17942 5962 585 0,'0'0'149'16,"0"0"37"-16,0 0-50 0,0 0-14 15,0 0-4 1,0 0-46-16,9-151-19 0,-9 131 5 16,-9 5-39-16,0 7 1 15,-22 6-12-15,22 2 1 16,-9 0-17-16,-13 0 8 15,4 16 0-15,-14 22-6 16,5 4 10-16,5 4-4 16,13-3 0-16,18-6-14 15,0-6 13-15,0-11-31 16,0-5 7-16,18-10 24 16,13-5-21-16,5 0 22 15,5 0 0-15,-14-16 8 16,13-4-2-16,-22-1-6 15,-9 5 0-15,0-5 21 0,4 10-17 16,-13 5 21-16,0 3-3 16,0 3-15-16,0 0 0 15,0 0-7-15,0 0-16 16,0 23 15-16,0 17-5 16,0 11 6-16,0 6 0 15,0 10 9-15,0 1-13 16,9-5 4-16,-9-6 0 15,18-9-2-15,-9-7 8 16,14-12-6-16,-5-7 0 16,-9-13 5-16,-9-7-1 15,9-2-3-15,-9 0-1 16,0 0 10-16,0 0 0 16,0 0 8-16,-9-19-16 0,-32-10 8 15,-4 1-17-15,-4-1 7 16,0-2 0-16,-1 2-3 15,23 1 8-15,9-4-5 16,18 1 0-16,0-9-10 16,0-3 4-16,45-3-3 15,5 3 9-15,-1 0-5 16,0 6 9-16,-4-1-4 16,5 4 0-16,-1 7 10 15,-9-5-18-15,-13 6 8 0,5 3 0 16,-14 0-4-1,0 3 14-15,13 5-10 0,-22 5 0 16,0 6 6-16,0 0-9 16,-9 4 3-16,0 0 0 15,0 0-11-15,9 0 3 16,-9 4 8-16,22 16 0 16,-13 6 1-16,0 3-12 15,0 2 11-15,9-2 0 16,-18 2-10-16,9-3 17 15,5 2-7-15,-5-2 0 16,-1-9 3-16,-8 2-5 16,18-13 2-16,-18-5 0 15,9 0-2-15,5-3 8 16,-5 0-6-16,9-3 5 0,-9-23 6 16,13-11-5-16,-4-9-6 15,0-5 0-15,-18-6 2 16,0-7 10-16,0 8-12 15,0 2 1-15,0 16 10 16,0 13-4-16,-9 13-7 16,0 6 0-16,0 6-1 15,9 0-4-15,-9 0 3 16,9 4-3-16,0 24-2 16,0 16-3-16,0 4 10 15,0 1 0-15,27-7-6 16,-9-5 11-16,4-5-5 0,5-12 0 15,5-6 3 1,-14-6-12-16,9-5 9 0,-5-3 0 16,-4 0-1-16,9 0 14 15,-5-7-13-15,-4-15 0 16,9 0 3-16,-4-1 0 16,-5-3-3-16,-9 6 0 15,0 2-6-15,4 13 11 16,-13 2-5-16,0 3 0 15,9 0-5-15,-9 0-4 16,9 12-2-16,0 11 2 16,-9-6-1-16,9-3-10 15,-9-5 18-15,0-6 2 16,0-3-3-16,9 0-4 0,-9 0 7 16,0 0 0-16,0-3 12 15,0-23-5-15,0 1-7 16,0-1 0-16,0-1 7 15,0 11-14-15,-9 4 7 16,9 6 0-16,-9 6-7 16,0 0-3-16,0 0 2 15,0 18-15-15,-13 19 23 16,4 9-6-16,0-3 6 16,4-3 0-16,14-9-7 15,0-11-15-15,0-6 11 0,0-8-1 16,0-6-12-1,0 0 19-15,0 0-1 0,14 0 6 16,4-9 3-16,0-8 8 16,4 6-11-16,-4-3 0 15,0 5 6-15,-9 0-17 16,13 9 11-16,-13 0 0 16,9 0-6-16,-9 0 9 15,23 0-3-15,4 0 0 16,-5 0 5-16,18-2-9 15,-13-12 4-15,5-4 0 16,-14-10-1-16,4-7 12 16,-22-9-9-16,-9-9 14 0,0-11 4 15,0-9 37 1,-18-4-32-16,-31-1-2 0,-1 18 29 16,10 18-45-16,13 16 33 15,18 14-19-15,0 9-14 16,9 3-12-16,0 3 5 15,0 35 0-15,0 19-17 16,0 12 32-16,0-1-15 16,0-3 0-16,0-4 3 15,9-7-11-15,18-6 8 16,-5-7-5-16,-4-10 3 16,0-8-53-16,-9-9 11 15,5-5-26-15,-14-9-41 16,0 0 18-16,0 0-24 0,0-3-35 15,-14-17-45 1,-22 0 41-16,5 0 83 0,-5 6 73 16,14-3 19-16,4 3 61 15,9 4-29-15,9-1 37 16,0 2 30-16,0 4-70 16,9-7 2-16,22-2-3 15,5 2-19-15,13-2 19 16,10 3-29-16,-1-3 9 15,0 2 11-15,1 0-35 16,-15 2 34-16,-3-2-4 16,-10 4-15-16,-4-1 28 15,-27 0-7-15,0 0 17 16,0 1 11-16,0-4-46 16,0 4 6-16,-18 0-27 0,-4 2-1 15,-5 3-10-15,18 3 6 16,-14 0 5-16,14 5-6 15,1 24 18-15,-1 9-12 16,9 4 0-16,0-1 8 16,0-5-15-16,17-7 8 15,6-7-1-15,4-7 0 16,4-9 10-16,-13-6-10 16,9 0 0-16,14 0 6 15,-1-23 7-15,-4-11-13 0,4-1 0 16,-4-2 3-1,4-3 9-15,10 3-12 0,-1 5 0 16,9 10 1-16,-13 13-13 16,-4 9 8-16,-1 0 4 15,-13 29-5-15,4 8-2 16,-22 3 2-16,9-6 5 16,-18-11 0-16,9-9-11 15,9-14-5-15,23 0-26 16,8-16 20-16,18-33-64 15,-8-12-87-15,-10-4-168 16</inkml:trace>
  <inkml:trace contextRef="#ctx0" brushRef="#br1" timeOffset="12787">11993 8284 828 0,'0'0'136'0,"0"0"-25"16,0 0-14-16,0 0-17 0,0 0-48 15,0 0-32-15,0-3-1 16,0 43-2-16,0 14 3 16,0 1 5-16,9-1-4 15,22-5-1-15,-4-10 0 16,5-7 12-16,3-15-22 15,-3-8 10-15,-14-9 0 16,22 0 15-16,-13-6-14 16,4-26 11-16,-4-4 4 15,0-5-12-15,-4-1 25 16,-23-1 7-16,0-3-13 16,0-1 17-16,0 6-32 15,0 0 8-15,0 9-6 16,-23 12-1-16,14 10 1 0,0 6-10 15,9 4 2-15,0 0-13 16,0 0-1-16,0 9 2 16,0 28 2-16,0 6 9 15,18 3-9-15,23-1 8 16,-1-4-6-16,-4-5 0 16,4-7-2-16,1-5 8 15,-5-8 0-15,-5-4 7 16,-13-4-7-16,-9-5 0 15,-9-3 4-15,0 0-15 16,-18 0 7-16,-40 6-33 16,-19-3 7-16,-21 2-169 15,3-1-43-15,-3-4-163 0</inkml:trace>
  <inkml:trace contextRef="#ctx0" brushRef="#br1" timeOffset="13137">11894 7869 532 0,'0'0'183'0,"0"0"-56"0,0 0-30 16,0 0 11-1,0 0-99-15,0 0-9 0,-18-14-29 16,9 48 29-16,0 7 16 15,9-5-16-15,0 2 0 16,0-10 0-16,36-2 14 16,5-11 2-16,8-10 5 15,0-5-14-15,-13 0 44 16,4 0-7-16,-13-23 30 16,-4 0 12-16,-14-3-65 15,-9-2 27-15,0-3-48 16,0 2-6-16,-41 3-2 15,-8 6-9-15,13 12-47 16,5 8-114-16,31 0-199 16</inkml:trace>
  <inkml:trace contextRef="#ctx0" brushRef="#br1" timeOffset="9908">7484 8229 236 0,'0'0'514'0,"0"0"-365"15,0 0-8-15,0 0-36 16,0 0 4-16,0 0-42 16,-104-148-17-16,104 148 15 15,0 0-47-15,0 0 4 16,0 0-22-16,0 24 5 16,0 26-5-16,0 18 0 0,0 10 7 15,-9 2-9-15,9-6 4 16,0-5-2-1,0-10 0-15,0-6 13 0,0-14-13 16,0-16 0-16,0-11 0 16,0-10 1-16,0-2 7 15,0 0-5-15,0-2 18 16,0-30-16-16,0-7 4 16,-13-4-9-16,13-6 0 15,0 1-6-15,0 4 6 16,13 7 0-16,14 14-7 15,5 9-1-15,-14 11 0 16,0 3 2-16,13 0 6 16,5 12-13-16,-14 22 16 15,-4 6-3-15,0 5 0 0,-9-2 4 16,-9 1-14-16,0-1 10 16,0-12-3-16,0-3-9 15,-27-8-4-15,-13-5-24 16,4-4-18-16,-13-2-32 15,8-6 9-15,14-3-5 16,18 0-10-16,9 0 23 16,0 0-86-16,0-15-44 15,45-8-91-15</inkml:trace>
  <inkml:trace contextRef="#ctx0" brushRef="#br1" timeOffset="12189">7834 8481 445 0,'0'0'178'0,"0"0"-56"15,0 0 1-15,0 0-41 16,0 0-22-16,0 0 14 15,-77-86-28-15,55 78-10 16,13 8 9-16,-9 0-34 16,9 0 8-16,0 0-19 0,-13 20-3 15,13 11-3-15,-9 9 6 16,18 0 0-16,0 3-5 16,0 0 8-16,0-6-6 15,9-5 2-15,22-12-3 16,5-9-7-16,-5-11 5 15,-4 0 6-15,14 0 6 16,-23-11 0-16,-9-12 16 16,0-8-15-16,-9-1 1 15,0-8 4-15,0-3-5 16,-9 0 6-16,-9 0 17 16,-14 6-30-16,14 9 20 0,-9 10-6 15,5 12-10 1,4 4 2-16,0 2-6 0,9 0 0 15,-22 20-9-15,22 17 10 16,0 9-1-16,9 5 0 16,0-2 0-16,0-3-10 15,27-9 10-15,13-8 0 16,9-13-5-16,-4-7-1 16,-4-9 4-16,8 0 2 15,-22 0 0-15,13-14 20 16,10-10-18-16,-23-4 0 15,13-1 2-15,-13-2 7 16,4 3-11-16,-4 4 0 0,-4 10 6 16,-14 6-11-1,0 8 5-15,0 0-16 0,-1 0 15 16,10 0-22-16,5 12 16 16,-5 7 3-16,0-2 4 15,-18-5 1-15,13-3-1 16,-13-9 0-16,0 0 1 15,0 0 10-15,0 0-2 16,0 0 1-16,-13-9 0 16,-14-11-9-16,-5 0-1 15,6 0 0-15,-1 6-1 16,4 2 6-16,-4 6-5 0,18 3 0 16,-22 3-12-1,22 0 3-15,-9 23-1 0,4 14 10 16,5 7-8-16,9 1 14 15,0 1-6-15,0-6 0 16,9-9-3 0,14-5-12-16,13-12 6 0,-5-8-14 15,-13-6 6-15,23 0-18 16,-24-3 35-16,1-25 7 16,5-4 0-16,-14-2 2 15,-9-6-7-15,0-1 4 16,0-1-2-16,0 2 8 15,-32 6-11-15,14 8-1 16,1 8 11-16,-1 13-11 16,4 2 0-16,14 3-4 15,-9 6-2-15,9 28-10 16,0 9 16-16,0 0 0 0,23-4 3 16,21-4-6-16,15-12 3 15,-10-5-1-15,9-13-16 16,-17-5 22-16,4 0-5 15,-5-5 11-15,9-30-10 16,-13-8 21-16,5-8-21 16,-1-9-1-16,-22-6 29 15,-9-5-23-15,-9 2 34 16,0 3-24-16,0 9-12 16,-27 14 33-16,-4 18-22 0,13 10 0 15,9 12 0-15,0 3-8 16,9 0-12-16,-14 26 5 15,14 29-7-15,0 22 1 16,0 8 6-16,0 4 0 16,32-10-11-16,4-4 27 15,4-9-16-15,9-19 0 16,1-11-11-16,-14-16 3 16,4-12-10-16,-4-8 5 15,-5 0 7-15,-4-20 12 16,5-8 8-16,-14-9-14 15,-9-5 5-15,-9-5 7 16,0 2-9-16,0-2-3 0,0 7 0 16,-9 12 14-1,-9 7-12-15,9 13-2 0,0 8 1 16,-5 0-9-16,14 8 3 16,0 33 3-16,0 10-17 15,0 3 29-15,32-5-12 16,26-9 2-16,-9-8 0 15,19-13-14-15,-10-9 14 16,-13-10 0-16,4 0 4 16,-8-10 9-16,-6-18 1 15,15-10-10-15,-1 2 2 16,-8-2 11-16,-15 4-16 16,-8 5-1-16,14 13 5 15,-23 4 3-15,-9 6-8 0,18 6 0 16,-9 0-13-16,13 0 6 15,-4 12-6-15,0 8 2 16,-5-3 2-16,-4-3 11 16,0-5-2-16,-9-6 0 15,0-3 3-15,0 0 7 16,0 0-7-16,0 0 1 16,0-17 9-16,0-12 2 15,-31 0-15-15,13 1 0 16,0-1 4-16,-13 11-7 15,13 8 3-15,9 7 0 16,-9 3-7-16,-5 0-1 16,5 23 7-16,1 14 1 0,17 9 0 15,0-3-13-15,0-1 13 16,0-7-5-16,26-7-2 16,-8-10-14-16,5-7 8 15,-14-9-3-15,0-2 14 16,9 0 2-16,-18-5 4 15,9-21 0-15,4-2 9 16,-4-4-5-16,-9 8 13 16,0 0-1-16,0 12-13 15,0 6 21-15,0 6-27 16,0 0 4-16,0 0-5 16,0 6-16-16,9 20 16 0,9 5 0 15,4 4 7-15,23-7-14 16,-4-2 7-16,8-6 0 15,0-8-6-15,-13-4 20 16,-4-5-14-16,-5-3 0 16,4 0 9-16,-4-3 0 15,0-20-7-15,-5-2-2 16,-4-1 15-16,0 0-4 16,-4 3 2-16,-14 9-5 15,9 6-6-15,-9 4 11 16,0 4-13-16,0 0 0 15,9 0-8-15,0 0-15 16,0 17 23-16,13 9-1 16,-13-3 2-16,9-1-15 15,0-4 14-15,-18-6 0 0,9-7-5 16,4-2 14-16,-4-3-9 16,-9 0 1-16,9 0 4 15,9-17 8-15,5-6-11 16,-5-2-2-16,-9 4 3 15,9 4 8-15,-9 6-11 16,4 8 0-16,5 3 2 16,-9 0-14-16,22 0-2 15,-4 8 9-15,14 15 4 16,-6 0-106-16,6-3-94 0,8 0-179 16</inkml:trace>
  <inkml:trace contextRef="#ctx0" brushRef="#br1" timeOffset="14482">13550 7964 489 0,'0'0'236'15,"0"0"-65"-15,0 0-39 16,0 0-6-16,0 0 7 16,0 0-63-16,-27-133-12 0,27 133-22 15,0 0-31-15,0 0-10 16,0 33 0-16,0 15 5 16,0 14 3-16,0 8 7 15,9-2-10-15,0-2 0 16,0-6 6-16,0-12-6 15,0-13 0-15,-9-12 0 16,0-12-1-16,0-5 13 16,0-6-12-16,0 0 15 15,0 0-12-15,0-24 21 16,0-9-24-16,0-13 0 16,0-3-2-16,-9-11 11 0,9-2-9 15,-9-4 0 1,9 6 6-16,0 8-18 0,0 12 12 15,0 11-3-15,0 13-4 16,0 10-13-16,0 6 7 16,31 0-8-16,-4 8 6 15,22 18 4-15,1 6-7 16,-14 5-6-16,-5-2 23 16,-22 1-33-16,-9-1 19 15,0-1 0-15,0-6 7 16,0-8-3-16,-18-8 11 15,-4-3 0-15,13-7 4 16,0-2 7-16,0 0-9 16,9 0-2-16,0 0 7 15,0 0-20-15,0 4 13 0,0-2-15 16,0 4 13-16,18 2-18 16,0 4 20-16,13 2 0 15,-4 6 7-15,13 2-2 16,-13 7-5-16,14 6 0 15,-1 0-8-15,-13-5 18 16,-9 2-12-16,-5-6 2 16,-13-7-5-16,0-1-7 15,0-4 14-15,-22-2-2 16,-45-7 26-16,-10-2-25 16,1-3 10-16,-5 0-11 15,23 0-5-15,13 0-60 0,36 0-121 16,9 0-91-16,0-26 46 15</inkml:trace>
  <inkml:trace contextRef="#ctx0" brushRef="#br1" timeOffset="14926">14295 7992 474 0,'0'0'192'16,"0"0"-42"-16,0 0 0 15,0 0-41-15,0 0 3 16,0 0-41-16,-9-154-38 16,-9 142 11-16,-5 4-44 0,-4 5 0 15,-4 3-8-15,4 0-1 16,9 0 6-16,-4 9 3 16,13 11 0-16,9 5-10 15,0 4 9-15,0 0 1 16,9 2-5-16,22 6 18 15,5 0-12-15,4 4-1 16,10-5 5-16,-15 1-1 16,-3-2-1-16,-5-1-3 15,-5-2 0-15,5-6 6 16,-18-3-9-16,-9-4 3 16,0-7-6-16,0-4-4 15,0 1 0-15,0-4 7 16,-27-1 3-16,-13-2 18 0,-18 2 3 15,8-4-13-15,-4 0-6 16,14 2 2-16,9-2-4 16,22 0-34-16,0 0-117 15,9 0-74-15,40-20 27 16,36-25-507-16</inkml:trace>
  <inkml:trace contextRef="#ctx0" brushRef="#br1" timeOffset="15338">14636 7927 545 0,'0'0'172'0,"0"0"-44"16,0 0-42-16,0 0 22 16,0 0-82-16,0 0-21 15,76-12 19-15,-18 12-17 16,-22 0 5-16,22 0-8 15,-17 0-1-15,-14 0 8 16,-5 0-10-16,-13 0-1 16,-9-3 6-16,0 3 5 15,0-3-2-15,0-3-9 16,0 1 8-16,-18-4 7 16,-4 4-15-16,4 2 0 15,9 3 2-15,0 0 8 0,-5 0-10 16,5 0 0-16,0 0 2 15,0 14-13-15,0 18 12 16,0 5-1-16,9 5 6 16,-13 4 8-16,13 7-7 15,0-6-7-15,0-1 7 16,0-3 0-16,-9-3-4 16,9 0-3-16,0-6 0 15,0-8-222-15,0-9-306 16</inkml:trace>
  <inkml:trace contextRef="#ctx0" brushRef="#br1" timeOffset="15660">15309 7655 732 0,'0'0'214'0,"0"0"-80"16,0 0-2-16,0 0 5 15,-36-146-67-15,36 146-5 16,0 0-50-16,-9 0-12 16,9 9-3-16,0 32-13 0,-14 17 13 15,14 17 0 1,0 2 1-16,0 0-1 0,0 7 0 15,23-4 0-15,13-3-1 16,-5-9-5-16,9-5-12 16,-4-15-101-16,5-10-120 15,8-15-101-15</inkml:trace>
  <inkml:trace contextRef="#ctx0" brushRef="#br1" timeOffset="16410">15950 8015 672 0,'0'0'171'0,"0"0"4"16,0 0-31-1,0-155-26-15,0 126-16 0,0 13-50 16,0 7-6-16,0 4 4 15,0 5-46-15,0 0 3 16,0 0-7-16,0 20-31 16,0 23 27-16,0 14-10 15,0 6 14-15,0-3 4 16,0-6 9-16,0-11-13 16,0-14 0-16,0-12 2 15,0-11-2-15,0-6 13 16,0 0-11-16,0-6 24 15,0-26-23-15,0-14 15 16,0-11-18-16,0-5 0 16,0-7 5-16,0 8-5 0,0 4 0 15,0 14 5 1,0 17 6-16,0 12-1 0,0 10-10 16,0 4-13-16,9 0 9 15,18 25-21-15,4 15 25 16,19 10-7-16,-5 8 11 15,4 0-9-15,0-4 5 16,10-8-29-16,-23-12 27 16,4-14-26-16,-9-12 15 15,-22-5 11-15,9-3-9 16,-9 0 11-16,-9-20 5 16,0-11 0-16,0-6-6 0,0-6 1 15,0 0-9 1,-9 3 4-16,9 8-44 0,-9 12 5 15,0 12-40-15,9 8-8 16,0 0-22-16,0 12-88 16,0 24 79-16,18 8-61 15,-9-2-324-15</inkml:trace>
  <inkml:trace contextRef="#ctx0" brushRef="#br1" timeOffset="16759">16578 8130 447 0,'0'0'167'0,"0"0"-31"0,0 0 4 16,0 0-17-1,0 0-38-15,0 0-12 0,9-149-29 16,-18 140-22-16,9 9-6 16,0 0-13-16,-9 0-6 15,0 12-16-15,9 16 18 16,0 9 1-16,0 1 0 15,0-4-9-15,0-6 7 16,9-7-17-16,9-4 7 16,0-11 6-16,-9-5-3 15,14-1 9-15,-14 0 6 16,-9-1-2-16,0-22 8 0,0-6-12 16,0-5-9-1,0 0 0-15,-41 2-50 0,14 6-52 16,9 6-33-16,-4 15-91 15,22 5-178-15</inkml:trace>
  <inkml:trace contextRef="#ctx0" brushRef="#br1" timeOffset="16877">16578 8130 429 0</inkml:trace>
  <inkml:trace contextRef="#ctx0" brushRef="#br1" timeOffset="17445">16578 8130 429 0,'301'-81'189'0,"-301"59"-54"0,0-1 3 0,0 0-28 0,-23 3-46 0,15 0-10 16,-19 6-25-16,4 2-7 16,14 6-11-16,-9 6-11 15,0 0-3-15,-4 21-9 16,-5 15 12-16,9 8-8 15,-4 1 13-15,13 1-5 16,9-3 0-16,0-6-6 16,0-9 3-16,0-10-25 15,0-7 3-15,18-11 14 16,13 0 11-16,-13 0 7 16,13-18 8-16,5-18-12 0,-4-10 17 15,3-11-6-15,-3-6 21 16,-5-7 27-16,-27 3-11 15,0 1 14-15,0 3-27 16,0 11-25-16,-9 13 22 16,-9 13-17-16,9 14-11 15,-5 6-5-15,14 6-2 16,0 0-4-16,0 26-10 16,0 23 12-16,0 11-1 15,0 12 3-15,0-1 0 16,0-2-6-16,23-4 5 15,-5-11-2-15,13-14-6 16,5-8-25-16,-4-11 26 16,3-10-23-16,-12-9 17 15,4-2 4-15,4 0 20 0,-13-8-8 16,0-18 5 0,-18-6-4-16,9-4 9 0,-9-4-12 15,0 5 0-15,0 7 6 16,-9 5 3-16,-9 10-5 15,0 12-4-15,18 1 1 16,-22 1-4-16,13 35-9 16,9 9 12-16,0 4-2 15,0-1 8-15,0 2-12 16,0-11-8-16,40 1-102 16,5-11-58-16,4-9-183 15</inkml:trace>
  <inkml:trace contextRef="#ctx0" brushRef="#br1" timeOffset="18225">18077 8089 602 0,'0'0'189'0,"0"0"-71"16,0 0 11-16,0 0 18 15,0 0-70-15,0 0-16 16,0 0-22-16,-40-94-31 15,40 94-16-15,8 0 2 16,24 0 6-16,8 17 11 16,-4 6-4-16,-4 3-7 15,-5 2 0-15,-10 1 11 16,-3-1-19-16,-5-4 8 16,-9-7 0-16,0-3-2 0,0-8-9 15,0-6 11-15,-9 0 8 16,-14 0-3-16,15-9 23 15,8-11-28-15,0-9 2 16,0-2-10-16,40 0 1 16,-4-4 7-16,13 1 3 15,0 8 7-15,-22 0-1 16,-4 7-9-16,-5 7 0 16,-9 4 6-16,0 2 0 15,4 6-6-15,-13 0 0 16,0 0 4-16,0 0-21 15,0 0 16-15,0 11-7 16,18 18-9-16,-18 2 26 16,9 6-9-16,0-3 0 0,0 1 8 15,14-10-14-15,-6-7 6 16,1-7 0-16,14-5-11 16,-23-6-1-16,18 0 12 15,-5 0-1-15,5-12 11 16,-9-13 13-16,4-9-17 15,-13-6 3-15,-9-1 29 16,0-1-36-16,-18 5 12 16,-22 5-14-16,0 9 10 15,13 6-10-15,-5 12 0 16,23 5-12-16,-9 0 4 16,1 0-85-16,3 25-34 15,5 12-72-15,9 3-73 0,0-6-36 16</inkml:trace>
  <inkml:trace contextRef="#ctx0" brushRef="#br1" timeOffset="18584">18831 8073 248 0,'0'0'222'0,"0"0"-83"16,0 0 7-16,0 0-18 16,0 0-21-16,31-146-12 15,-31 128-38-15,0 7 13 16,-13 5-50-16,4 6-4 15,9 0-16-15,0 0-7 16,-9 26-2-16,9 8 5 16,0 0 8-16,0 1-8 0,0-4 4 15,31-5 0-15,-4-3 2 16,13-9 6-16,-4-6-8 16,5-5 0-16,-1-3 0 15,-4 0 25-15,-5-3-15 16,-13-22 17-16,-9-6 39 15,0-9-20-15,-9-3-13 16,0-3-33-16,-36 3-1 16,-13 8-7-16,9 10 8 15,-10 11-11-15,23 11 9 16,0 3-78-16,5 0-70 16,22 20-36-16,0 2-80 0,0-1-290 15</inkml:trace>
  <inkml:trace contextRef="#ctx0" brushRef="#br1" timeOffset="18998">19181 7698 459 0,'0'0'231'16,"0"0"-73"-16,0 0-9 15,0 0-14-15,0 0-25 16,0 0-3-16,0-131-61 15,0 131-15-15,0 0-31 16,0 25-22-16,0 18 18 0,18 17-5 16,-18 5 9-1,9 1 3-15,0 0 9 16,0-6-12-16,4-8 0 0,-4-9 5 16,9-12-17-16,0-14 5 15,4-11-29-15,5-6-10 16,5 0-29-16,-5-20 39 15,-10-14 2-15,-17-3 14 16,0-1 13-16,0 4-25 16,-44 5-2-16,-6 4 29 15,10 5-31-15,4 8 36 16,14 6 7-16,4 6-2 0,18 0 12 16,0 0-17-1,0 0-6-15,18 0 6 0,22 0 8 16,18 0-8-1,1 0-22-15,-1 0-192 0,-9-6-36 16</inkml:trace>
  <inkml:trace contextRef="#ctx0" brushRef="#br1" timeOffset="19259">19526 7201 508 0,'0'0'151'0,"0"0"23"16,0 0-25-16,0 0-28 16,-76-150 3-16,76 150-45 0,0 0-22 15,18 6-57-15,49 43 0 16,41 26 13-16,-1 16-7 16,19 15 14-16,-32 7 30 15,-4 5-48-15,-50 5 19 16,-22 0-21-16,-18 3 10 15,-58 0-24-15,-41-10-64 16,-26-10-243-16,-10-17-675 16</inkml:trace>
  <inkml:trace contextRef="#ctx0" brushRef="#br1" timeOffset="20430">8018 9256 273 0,'0'0'416'16,"0"0"-287"-16,0 0-17 16,0 0 12-16,0 0 11 0,0 0-55 15,157-149-6-15,-148 132-9 16,-9 2-33-16,0 7 11 16,0 0-27-16,-9 0-4 15,-32 4-13-15,-8 4 1 16,-1 0 0-16,-8 6-8 15,-9 20 22-15,9 5-14 16,13 9 0-16,-14 3 1 16,19-1-12-16,31 2 11 15,9-8-7-15,9-4 2 16,40-6-20-16,19-9 24 16,-1-8 0-16,-9-3 1 0,-8-6 3 15,-23 0-3 1,-10 0 0-16,-17 0-3 0,0 5 10 15,0 4-13-15,0 8 6 16,0 5-4-16,-17 7-4 16,-19 5 8-16,-5-2 0 15,1-1 0-15,13 1 9 16,-4-9-9-16,4-2 0 16,18-8-8-16,9-4-2 15,0-4-5-15,0-1 6 16,0 1 3-16,0-5-10 15,0 0 14-15,0 6-7 16,0 0-5-16,0 8 4 16,0 8 10-16,0 7 0 15,0 3-4-15,0 8 13 0,0-1-9 16,0 10 0-16,0 0 2 16,0-1-5-16,0-4 3 15,18-7 0-15,22-10-1 16,-4-9 13-16,22-12-12 15,9-6 15-15,1 0-6 16,13-2 39-16,-5-27-33 16,0-5-5-16,-18-4-4 15,-26 4-2-15,-32 0-8 16,0 8-148-16,-72 0-307 16</inkml:trace>
  <inkml:trace contextRef="#ctx0" brushRef="#br1" timeOffset="22088">10010 9653 597 0,'0'0'180'16,"0"0"-33"-16,0 0-65 0,0 0 23 15,0 0-46-15,0 0-2 16,-41-49 26-16,41 49-57 15,0 0 12-15,0 0-38 16,-9 3 9-16,0 29-18 16,-9 20 9-16,9 1 0 15,9 2-4-15,0-9 16 16,0-7-13-16,18-13 1 16,9-12-16-16,5-5 6 15,8-9 3-15,-4 0 7 16,4-14 31-16,-4-21-23 15,-4-7 7-15,-14-12-13 16,4 0 8-16,-13-13-3 0,-9 4-7 16,0 4 0-1,0 7 24-15,0 15-14 16,0 11 15-16,-9 12 7 0,-4 5-31 16,4 7 31-16,9 2-32 15,0 0 0-15,0 2-13 16,-9 41 6-16,9 28 7 15,-9 24 0-15,9 17 10 16,0 13-18-16,0 4 8 16,0 9 0-16,9 7-6 15,-9 7 20-15,0 2-14 16,0-11 0-16,0-20 6 0,0-29-23 16,0-34 17-1,9-25-4-15,-9-24-4 0,22-11 3 16,-4 0 5-16,9-43 8 15,22-17 1-15,-8-11 3 16,-14-10-12-16,4-2 0 16,-22 4 3-16,-9 2 7 15,-9 8-15-15,-49 12 5 16,-23 8-44-16,-4 15 34 16,-1 5-81-16,6 12-55 15,12 2-55-15,10-1-252 16</inkml:trace>
  <inkml:trace contextRef="#ctx0" brushRef="#br1" timeOffset="22500">9682 9419 560 0,'0'0'162'16,"0"0"-33"-16,0 0-12 16,0 0-54-16,0 0 20 15,0 0-83-15,0-86 0 16,0 86-9-16,0 20-6 16,0 13 15-16,0 0 11 0,0-2 2 15,0-8-13-15,18-6 0 16,13-5 0-16,-4-7 3 15,5-5 0-15,-5 0 2 16,-9 0 32-16,4-20-31 16,-13-5 40-16,-9-1 6 15,0-3-17-15,0-2-2 16,-22 5-33-16,-14 0 0 16,-5 10-8-16,5 1 4 15,5 10 1-15,13 5-23 16,-4 0-109-16,22 14-25 15,0 14-60-15,40 7-163 16</inkml:trace>
  <inkml:trace contextRef="#ctx0" brushRef="#br1" timeOffset="22808">10786 9172 678 0,'0'0'215'16,"0"0"-51"-16,0 0-59 15,0 0 34-15,0 0-77 16,0 0-27-16,-72-105-30 16,63 119-3-16,0 41-2 0,-9 22 1 15,0 14 7-15,5 12 5 16,4 11-8-16,9 7-4 15,0 2 3-15,22-6 11 16,5-20-14-16,23-17-1 16,-15-17-15-16,15-17 12 15,-1-18-123-15,0-13-48 16,-13-15-42-16,14 0-118 16</inkml:trace>
  <inkml:trace contextRef="#ctx0" brushRef="#br1" timeOffset="23761">11208 9731 389 0,'0'0'213'0,"0"0"-52"15,0 0-54-15,0 0 5 16,0 0 4-16,0 0-66 15,-95-115 27-15,95 115-40 16,0 0-37-16,0 0 0 0,0 0-14 16,27 9 14-1,23 17-4-15,-1 9 20 0,0 7-16 16,10 3 0-16,-14 1 2 16,-5-3-10-16,-13-6 8 15,-14-5-3-15,-13-10-10 16,0-2-51-16,0-8 22 15,-22-9-15-15,-5-3-12 16,-4 0 61-16,22-15-17 16,0-13 16-16,9-3 8 15,0-1-6-15,0-2 7 16,0-1 7-16,0-3-4 16,18 7 29-16,4 0-24 15,-4 9 7-15,-9 4 15 0,9 5-26 16,4 4 30-16,-13 3-24 15,0 0-4-15,0 6 4 16,-9 0-10-16,9 0 0 16,5 0-3-16,-5 12-9 15,0 13 3-15,0 7 6 16,0 4 3-16,-9 5-5 16,18-1 11-16,-5 0-6 15,14-9 6-15,4-5 6 16,5-12-8-16,-18-8-4 15,5-6 0-15,-5 0 2 16,-1 0 4-16,-3-20 2 16,-5-12 11-16,-9-7-12 0,0-1 35 15,0-9 8 1,-9 3-22-16,-13 1 36 0,-14 4-62 16,4 7 13-16,5 11-15 15,-4 9-16-15,13 8 15 16,0 6 1-16,-13 0-54 15,22 17-66-15,0 23-63 16,9 10-51-16,0-2-269 16</inkml:trace>
  <inkml:trace contextRef="#ctx0" brushRef="#br1" timeOffset="24121">11917 9765 388 0,'0'0'207'15,"0"0"-73"-15,0 0-12 16,0 0 9-16,0 0-69 16,0 0 14-16,-77-114-54 15,64 114-17-15,13 0-10 16,0 9-2-16,0 18 7 16,0 8-2-16,0 2 7 15,31 3-5-15,-4-3 0 16,14-5 7-16,-15-12-16 15,6-12 16-15,-5-8-7 16,4 0 1-16,-4 0 4 0,-4-14 21 16,-14-15-19-1,-9-5-6-15,0-3 38 0,0-6-35 16,-32 0 0-16,-17 7-4 16,13 6-1-16,-5 10-7 15,24 9-9-15,8 11-89 16,9 0-39-16,0 0-152 15,18 8-109-15</inkml:trace>
  <inkml:trace contextRef="#ctx0" brushRef="#br1" timeOffset="24375">12379 9414 554 0,'0'0'213'0,"0"0"-65"0,0 0-13 15,0 0-10-15,0 0-62 16,0 0 16-16,-36-99-79 16,36 99-1-16,0 21-5 15,0 24-9-15,9 16 15 16,9 8 0-16,-9 9 15 16,13-5-12-16,-4-4-3 15,9-12-15-15,-5-14-32 16,5-15-111-16,-9-13 11 15,-4-10-50-15,4-5-10 16,-18 0-90-16</inkml:trace>
  <inkml:trace contextRef="#ctx0" brushRef="#br1" timeOffset="24537">12388 9736 266 0,'0'0'182'16,"0"0"-89"-16,0 0 10 15,0 0 16-15,0 0-55 16,0 0 0-16,-45-60-64 15,63 57-27-15,31 3 27 16,9 0 0-16,10 0-18 16,8 0-72-16,-9 0-186 15</inkml:trace>
  <inkml:trace contextRef="#ctx0" brushRef="#br1" timeOffset="24772">13047 9602 657 0,'0'0'105'0,"0"0"-15"0,0 0-58 15,0 0-15-15,0 0 0 16,0 0-14-16,301-49 1 15,-234 49-2-15,-9 0-2 16,-22 0-150-16,-22 0-18 0,-14 0 6 16,0 15-21-1</inkml:trace>
  <inkml:trace contextRef="#ctx0" brushRef="#br1" timeOffset="24927">13330 9667 148 0,'0'0'84'15,"0"0"4"-15,0 0-2 16,0 0-14-16,0 0-2 15,0 0-58-15,-58 41 7 16,84-36-10-16,15-2 14 16,26-3-18-16,9 0 24 15,10 0-29-15,-6 0-10 16,-3 0-251-16</inkml:trace>
  <inkml:trace contextRef="#ctx0" brushRef="#br1" timeOffset="25155">14003 9573 592 0,'0'0'141'0,"0"0"-47"15,0 0-46-15,0 0-48 16,0 0 27-16,0 0-27 15,175-46 0-15,-108 46-4 16,-8 0-26-16,-19 0-74 16,-22 0-9-16,-9 0-80 0,-9 0-101 15</inkml:trace>
  <inkml:trace contextRef="#ctx0" brushRef="#br1" timeOffset="25318">14034 9744 174 0,'0'0'228'0,"0"0"-135"16,0 0-2-16,0 0 17 16,0 0-42-16,0 0-43 15,59 0-17-15,8 0 6 16,9-2-12-16,14-12-246 16,-14 2-277-16</inkml:trace>
  <inkml:trace contextRef="#ctx0" brushRef="#br1" timeOffset="26594">14662 9622 155 0,'0'0'561'0,"0"0"-442"16,0 0-26-16,0 0 33 15,0 0-50-15,0 0-22 16,9-146-29-16,9 134-19 0,14 6 11 16,-5 4-17-1,4 2 0-15,5 0-12 0,-5 0 16 16,10 20-6-16,-23 0 2 16,9 9-12-16,-14-1 0 15,-13 3 7-15,0 1 5 16,0-9-5-16,9-2 12 15,0-14-7-15,-9-3 0 16,9-4 11-16,-9 0 3 16,9 0-9-16,0-9 8 15,0-17 4-15,4-8-6 16,14 0-6-16,-9-1 3 16,5 4 0-16,-5 8 1 15,-9 2-9-15,-9 11 0 0,9 6 6 16,0 2 2-16,4 2-16 15,5 0 5-15,0 2-6 16,13 18-2-16,-4 6 1 16,-9 3 10-16,14 2-7 15,-23-5 12-15,9-3-5 16,-5-6 0-16,-4-8 4 16,0-6-7-16,0-3 4 15,-9 0-1-15,9 0 12 16,0-9-3-16,4-16 5 15,-4-4-1-15,9-3-8 16,-9 4 36-16,0-1-40 16,0 6 0-16,5 2 11 0,-14 11 3 15,0 7-7 1,0 3-8-16,0 0 5 0,0 0-16 16,9 0-6-16,-9 3 2 15,9 17 4-15,9 6 11 16,4-1 0-16,-4-2 0 15,-9-6 4-15,0-5-9 16,0-4 5-16,-9-8 0 16,9 0-9-16,-9 0 23 15,13 0-14-15,-4 0 5 16,0-11 5-16,0-12-8 16,9 3-2-16,-4 0 0 0,4 5-2 15,-9 4 13-15,-9 6-11 16,0 5 0-16,9 0 3 15,-1 0-20-15,6 0 6 16,13 0 9-16,-9 5-10 16,4 10 10-16,14 2 2 15,-4-6 0-15,-6 0 3 16,6-7-14-16,-14-4 11 16,0 0 0-16,4-4 3 15,-4-27 6-15,0-6 1 16,0-12-10-16,-18-2 3 15,0 0 31-15,0-2-29 16,-9 5 6-16,-18 11 33 0,-4 9-42 16,13 11 22-1,0 8-24-15,18 9 6 0,-9 0-19 16,-5 9 3-16,-4 33 10 16,9 18-4-16,1 4 4 15,8-2 0-15,0-2 0 16,17-5 2-16,24-10-13 15,-5-11 5-15,4-11 5 16,-13-14-10-16,13-9 0 16,-8 0 11-16,-14-17 9 15,22-20-9-15,-13-12 23 16,0-11-15-16,4-3-5 16,-31 1 21-16,0-4-14 15,0 5 14-15,0 13 5 0,-31 8-23 16,22 17 33-16,-9 8-39 15,9 13 1-15,9 2-1 16,0 0-21-16,-9 37 15 16,9 23 4-16,0 11 4 15,0 4-5-15,0-4 3 16,36-5-1-16,-5-9-1 16,19-3-46-16,4-14-27 15,17-14-70-15,6-17-151 16,17-9-63-16</inkml:trace>
  <inkml:trace contextRef="#ctx0" brushRef="#br1" timeOffset="26858">16587 8701 653 0,'0'0'195'0,"0"0"-28"16,0 0-47-16,0 0 7 15,0 0-24-15,0 0-103 16,-58-92-22-16,76 110-11 16,31 30 33-16,19 15 0 15,8 10 15-15,5 12-15 16,-14 6 18-16,-9 9-6 16,-31 0-5-16,-18 2-1 0,-9-1 1 15,0 2-14 1,-58-2-38-16,-18-19-188 0,-1-10-246 15</inkml:trace>
  <inkml:trace contextRef="#ctx0" brushRef="#br1" timeOffset="27779">18077 9396 677 0,'0'0'125'0,"0"0"0"0,0 0-59 16,0 0 42-1,0 0-46-15,0 0-17 0,-67-92-45 16,67 92-3-16,0 0-9 15,27 6-6-15,22 17 18 16,9 9 23-16,10-1-23 16,-10 3 0-16,-9-2-2 15,-22-7 4-15,-27-1-5 16,0-8-36-16,0-1-50 16,-27-7 50-16,-13-8-20 15,13 0-19-15,4 0 60 16,14-14 1-16,9-6 12 15,0-6-22-15,0-2 12 16,9-4 15-16,32-8 25 16,-1 0 2-16,-4 0-13 0,13 1 2 15,-8 1-14-15,-14 5 29 16,-5 1-26-16,-4 6 46 16,-9 8-16-1,-9 4 7-15,0 5 0 0,0 7-38 16,0 2-4-16,-9 0 0 15,-9 0 9-15,-4 17-8 16,13 11-1-16,-9 12 0 16,18 1-17-16,0-2 12 15,0 1 5-15,27-11 0 16,22-6 0-16,0-8-13 16,1-10 5-16,-5-5 8 0,4 0-5 15,0-11 11 1,-22-21 12-16,14-5-12 0,-14-3 2 15,-14-6 24-15,5-6-6 16,-18-5 10-16,0 3 21 16,0 5-46-16,0 12 33 15,-18 15 9-15,5 9-30 16,13 8 22-16,-9 5-45 16,9 0-4-16,-9 9-7 15,0 28-4-15,0 12 15 16,9 8 0-16,0 3-2 15,0-6-9-15,0-2-45 0,27-9-43 16,-5-10-16 0,-13-3-28-16,9-14-35 0,-18-9-96 15</inkml:trace>
  <inkml:trace contextRef="#ctx0" brushRef="#br1" timeOffset="29903">20756 8901 786 0,'0'0'226'0,"0"0"-89"15,0 0-19-15,0 0 11 16,0 0-79-16,0 0 3 15,-50-77-53-15,50 77 2 16,0 14-9-16,0 26-20 0,0 17 27 16,0 16-5-16,0-2 22 15,0 6-17 1,-9-6 0-16,9-2 5 0,0-9-12 16,0-11 7-16,0-12-22 15,0-15-50-15,0-13-38 16,0-9 23-16,0 0 56 15,0-17 6-15,0-17 11 16,-18-3-3-16,0-3 17 16,-22-3-1-16,0 5 18 15,13 4-17-15,-5 9 20 16,14 7-5-16,9 9 28 16,9 7-33-16,0 2 2 0,0 0-12 15,0 0-8 1,0 0 8-16,0 0-15 0,18 0 15 15,23 0-5-15,-14 0 11 16,4 0-6-16,-4 6 0 16,4-4 14-16,-4-2-10 15,-9 0 7-15,5 0-9 16,-14 0 34-16,0 0-18 16,-1 0 1-16,-8 0-2 15,0 3-2-15,9 3-22 16,14 6 7-16,-5 4 0 15,13 4-6-15,5 6 6 16,5 0 0-16,-15-4-2 0,6-4 17 16,-23-1-16-1,-9-6 1-15,0 1-6 0,0-4-4 16,0-3-6-16,0 2-23 16,-9-4 6-16,0-3-41 15,-14 0 44-15,14 0 16 16,9-6-22-16,0-16 24 15,0-10-7-15,18-6 19 16,5 1-6-16,4 6 12 16,-9 1 15-16,4 6-8 15,-22 4 1-15,0 11 27 16,9 4-13-16,-9 5-15 16,0 0-13-16,9 0 0 15,9 0-5-15,4 14-5 0,-4 8 2 16,0 1-2-16,-9 1 10 15,14-2 0-15,-14-2-2 16,-9-3 7-16,0-8-7 16,9-6 2-16,-9-3 0 15,9 0 5-15,0 0-3 16,4-3 12-16,5-17-3 16,-9-3-3-16,9-2 4 15,4 1-12-15,-13 5 2 16,0 5 15-16,0 4-13 15,-9 8 4-15,0 2-6 16,9 0 2-16,0 0-8 0,14 6-16 16,-5 14 12-16,0-1-1 15,13 1 5-15,-13-2 4 16,0-4 0-16,13-8 6 16,-13-4-8-16,5-2 2 15,4 0 0-15,-9-5 11 16,4-21-8-16,-4-4 1 15,-9-8 34-15,-9-5-20 16,0-1 33-16,0 2-24 16,0 5 3-16,-27 11 12 15,5 10-17-15,13 9-7 16,0 7-18-16,0 0-4 16,-9 20-9-16,4 23 10 15,5 12 3-15,9-1-5 16,9-1 10-16,32-7-5 0,17-8 0 15,9-10 2-15,-8-8-5 16,-1-11-58-16,0-4-66 16,-22-5-54-16,5 0-147 15</inkml:trace>
  <inkml:trace contextRef="#ctx0" brushRef="#br1" timeOffset="30270">22460 8954 625 0,'0'0'232'0,"0"0"-105"15,0 0-15-15,0 0 2 16,0 0-53-16,0 0-59 15,0-9 9-15,-22 9-11 16,13 14 3-16,0 6-15 16,0-3 6-16,9-3 6 15,0-6-4-15,0-1 11 16,0-7-7-16,9 0 0 0,9 0 2 16,-9 0 41-1,13-21-42-15,-13 1 9 0,-9 0-10 16,0 6-9-16,0 3 3 15,-9 7-117-15,-22 4-122 16,13 0-27-16,-13 19-226 16</inkml:trace>
  <inkml:trace contextRef="#ctx0" brushRef="#br1" timeOffset="30463">22487 9407 430 0,'0'0'144'0,"0"0"-47"16,0 0 34-16,0 0 4 0,0 0-90 15,0 0 4-15,-9 32-41 16,-31-7 18-16,-36 16 32 16,-9 4-52-16,-23 4-6 15,-18 3-241-15,10-7-405 16</inkml:trace>
  <inkml:trace contextRef="#ctx0" brushRef="#br1" timeOffset="31098">18588 9218 111 0,'0'0'414'0,"0"0"-266"16,0 0-34-16,0 0 19 16,0 0-71-16,0 0-41 15,175-25 3-15,-76 10-20 16,4 7-4-16,-4 0 0 16,-32 4 0-16,-17 4-25 15,-32 0-136-15,-18 0-47 16,0 0-47-16</inkml:trace>
  <inkml:trace contextRef="#ctx0" brushRef="#br1" timeOffset="31853">19190 9113 45 0,'0'0'344'0,"0"0"-191"0,0 0-40 16,0 0 21-16,0 0-29 15,0 0-36-15,0-97 23 16,0 93-36-16,0 4-7 15,0 0-13-15,0 0-34 16,0 0-4-16,0 0 0 16,0 13-23-16,0 15 20 15,0 6 8-15,0-2-3 16,9-7 0-16,9 1 14 16,-9-12-12-16,13-2-2 0,-13-7 0 15,0-5 6-15,0 0 7 16,0 0-5-16,13 0 20 15,-4-23-28-15,0 1 30 16,5-4-19-16,-14 3 2 16,0 1 23-16,0 2-25 15,-9 2 19-15,0 7-3 16,0 8-17-16,0 0 8 16,0 3-18-16,0 0-17 15,0 0 12-15,0 3-31 16,8 25 36-16,15 7 0 15,-5 2 16-15,22 0-18 0,-13-6 2 16,14-5-2-16,-6-6-10 16,-3-11-26-1,-14-9 3-15,-9 0 27 0,0 0 8 16,-9 0 12-16,0-17-12 16,0-6 2-16,0-3 3 15,0-2 2-15,13 2 1 16,-4 0 0-16,0 9 4 15,-9 3-11-15,9 8-1 16,9 2 0-16,5 4-13 16,-6 0 2-16,10 0 1 15,-4 24 2-15,-5 5-24 16,9 2 30-16,-14-2-4 16,5-4 6-16,0-2-12 15,4-3 12-15,-4-6 0 0,9-5 0 16,-4-6 14-16,-5-3-10 15,9 0-3-15,4-5 3 16,-4-16 8-16,4-2-3 16,-13 1-9-16,0-5 12 15,14 5-1-15,-23 2 11 16,9 3-22-16,-5 8 3 16,-4 6-12-16,0 3 9 15,0 0-51-15,0 3-124 16,-9 20-44-16,9 6-167 15</inkml:trace>
  <inkml:trace contextRef="#ctx0" brushRef="#br1" timeOffset="36953">9449 11629 456 0,'0'0'218'0,"0"0"-72"16,0 0 2-16,0 0-33 16,0 0-23-16,0 0 7 15,0 0-12-15,0 0-32 16,-9-92 20-16,9 90-54 15,0 2 13-15,0 0-19 16,0 0-13-16,0 0-4 16,0 0-11-16,0 26 9 15,0 10-8-15,0 7 19 16,0-3-7-16,18 3 0 16,13-12-19-16,-4-5 17 15,5-14-32-15,-6-12 12 0,6 0 15 16,-5-6 0-16,13-31 7 15,-4-5 3-15,4-7 10 16,-22-5-6-16,5-4-4 16,-14-1-3-16,0 3 26 15,-9 15-25-15,0 13 27 16,0 14 15-16,0 6-40 16,0 8 15-16,0 0-18 15,0 0-15-15,0 6 10 16,0 38-18-16,0 20 23 15,0 19 0-15,0 12 12 16,0 13-12-16,0 13 0 16,0 15 1-16,0 7-11 15,9-5 7-15,-9-18-32 16,0-26 17-16,9-23-22 0,-9-27 18 16,0-24-2-16,0-17 24 15,18-3-5-15,4-6 11 16,14-31 7-16,4-18 18 15,10-8-20-15,-14-5 18 16,-14 3-29-16,-13 1 6 16,-9 3-5-16,0 13-1 15,-67 3-15-15,-10 7-14 16,-30 10-48-16,-10 2-32 16,9 9-67-16,14 5-76 15,13-4-165-15</inkml:trace>
  <inkml:trace contextRef="#ctx0" brushRef="#br1" timeOffset="37337">9274 11111 581 0,'0'0'167'0,"0"0"-55"16,0 0-32-16,0 0-5 16,0 0-62-16,0 0-11 0,-18-8-2 15,18 36 10-15,0 1-9 16,0-1-1-16,27-8 1 16,4-5 11-16,-4-9-11 15,5-6 10-15,-14 0 30 16,-10 0 14-16,1-14 48 15,-9-15-31-15,0 0-27 16,0 3 18-16,-9 0-58 16,-26 1 2-16,3 7-7 15,-4 4-5-15,5 8 1 16,13 6-69-16,9 0-59 16,9 10-45-16,0 21-81 15,67 2-197-15</inkml:trace>
  <inkml:trace contextRef="#ctx0" brushRef="#br1" timeOffset="37621">10579 11091 298 0,'0'0'631'0,"0"0"-504"15,0 0 15-15,0 0-5 16,-161-146-49-16,148 141-34 16,4 5-21-16,9 0-24 15,-9 17-18-15,0 40 1 0,0 29 8 16,-9 20 0 0,18 14 2-16,0 3-2 0,0-3 0 15,18-6 11-15,40-11-27 16,0-17-71-16,10-24-150 15,8-21-77-15,-9-29-284 16</inkml:trace>
  <inkml:trace contextRef="#ctx0" brushRef="#br1" timeOffset="38211">10853 11638 375 0,'0'0'201'0,"0"0"-67"16,0 0 28-16,-40-166-70 0,40 148 38 15,0 10-50-15,0 5-16 16,0 3-35-16,0 0-25 16,18 0-6-16,22 6 2 15,18 19 0-15,1 6-7 16,-10 4 10-16,-13 0-3 16,-5 2 0-16,-13-6-4 15,-18-5-1-15,0-4-26 16,0-2-44-16,-27-6 24 15,-13-7-42-15,0-7 55 16,22 0 21-16,9-3 17 16,9-19-2-16,0-5 2 0,0-10 0 15,27-9-1 1,13-2 1-16,9 2 0 0,-22 12-1 16,-9 8 11-16,5 12 10 15,-23 5 13-15,9 9-10 16,-9 0 1-16,0 0-24 15,0 0 0-15,9 0-4 16,0 17-9-16,13 12 7 16,-13 8 6-16,0 0 0 15,9-1 5-15,0 0-1 16,-5-14-4-16,14-7 0 16,-9-6 12-16,5-9-8 15,-5 0-2-15,0 0 4 0,-5-24 47 16,5-4-3-1,-9-9 4-15,-9-3 4 0,0 3-34 16,0-1 33-16,-27 4-47 16,-13 5-6-16,-1 10-8 15,5 9-4-15,5 8 6 16,4 2-17-16,5 2-91 16,22 31-48-16,0 3-80 15,0 5-245-15</inkml:trace>
  <inkml:trace contextRef="#ctx0" brushRef="#br1" timeOffset="38553">11558 11540 485 0,'0'0'209'16,"0"0"-100"-16,0 0-19 15,0 0 1-15,0 0-47 16,0 0-12-16,-68-35-32 15,68 35 7-15,0 18-12 16,0 8 5-16,9-4 0 16,23-1 3-16,4-7 1 15,4-6-4-15,-4-4 4 16,4-4 5-16,-13 0 0 16,-4 0 0-16,-14-9 20 15,0-11 52-15,-9-6-45 16,0-2 3-16,-9-7-28 0,-32 4-11 15,-4 5-2-15,-13 6-15 16,27 8-41-16,13 9-1 16,18 3-60-16,0 0-144 15,18 0-6-15,22 0-122 16</inkml:trace>
  <inkml:trace contextRef="#ctx0" brushRef="#br1" timeOffset="38926">11818 11314 337 0,'9'-31'214'0,"4"-1"-78"0,-13 7 60 16,0 1-74-16,0 10 3 0,0 6-4 15,0 5-65-15,0 3 2 16,0 0-58-16,0 0-14 16,0 3 12-16,0 29-21 15,18 11 23-15,-9 11 0 16,9 3 11-16,-9 0-7 15,5-1-4-15,13-6 0 16,-19-10-11-16,15-14-82 16,-14-12-9-16,0-5-3 15,-9-9-16-15,0 0 10 16,0 0 36-16,0-14-5 16,-18-10 64-16,-13 2 2 15,4-1 14-15,-5 2 37 16,23 7 17-16,9 6 29 15,0 3-18-15,0 5-31 0,0-4-24 16,9 0-1-16,41 3-9 16,8-3 0-16,0 4-4 15,-8 0-53-15,-15 0-99 16,6 0-26-16</inkml:trace>
  <inkml:trace contextRef="#ctx0" brushRef="#br1" timeOffset="39107">12379 11483 89 0,'0'0'525'0,"0"0"-384"15,0 0 20-15,0 0-84 0,0 0-9 16,0 0-35-16,0-34-33 16,0 34-5-16,0 0-80 15,0 20-124-15,0 5-85 16</inkml:trace>
  <inkml:trace contextRef="#ctx0" brushRef="#br1" timeOffset="40238">12379 11483 507 0,'251'60'211'15,"-242"-86"-74"-15,4-8-3 16,14-6-80-16,5-6-7 0,-5-5 14 15,0-4-24-15,4-3 22 16,-4-1 7-16,-14 5-33 16,-13-4 7-16,0 10-15 15,0 3 2-15,-13 10 12 16,-5 9-37-16,-9 10 27 16,5 6-29-16,13 10-2 15,-9 0-1-15,9 0-7 16,0 20 8-16,-5 29-10 15,5 11 21-15,9 6-10 16,0 2 1-16,0 2 0 16,32-5-7-16,-5-5 7 0,4-5-9 15,-4-13-5-15,13-10-44 16,-13-13 35-16,5-9-11 16,-5-8 21-16,4-2 5 15,-4 0 8-15,-9-6 0 16,13-16 10-16,-13-7-5 15,0 1 1-15,-4-7 2 16,-14 1-3-16,0 0 33 16,0 2-28-16,0 9-2 15,0 7 18-15,-23 6-23 16,14 8-6-16,9 2 1 16,0 0-23-16,-9 4 24 15,9 28-6-15,0 9-1 0,0-4 1 16,9-3-52-1,9-5 20-15,14-9 4 0,8-9 3 16,-13-11 29-16,13 0-7 16,-13 0 10-16,14-22 18 15,-15-13-15-15,6-11 46 16,-14 1 3-16,-9-3-11 16,-9 1 34-16,0 4-28 15,0 8-10-15,0 10 19 16,0 11-48-16,0 9 16 15,0 5-24-15,0 0 9 16,0 0-20-16,0 28-12 16,0 26 23-16,0 21-7 0,0 16 11 15,0 12-4-15,0 14 0 16,-18 9 9-16,-14 2-15 16,14-8 6-16,10-19-28 15,8-30 5-15,0-25-7 16,0-23 28-16,0-15-1 15,17-8-3-15,15-11 6 16,26-35 3-16,-13-14-2 16,13-5 3-16,-17-2 4 15,-1 3-8-15,-31 3 0 16,-9 1 11-16,0 6-5 16,0 3-6-16,-22 3 0 15,-5 9-8-15,9 5 12 16,-5 9-4-16,14 4 0 0,9 13 5 15,0-1-22-15,0 0 17 16,0-2 0-16,0-6-9 16,32-3 1-16,4-3 8 15,4 0 0-15,9-5 4 16,-22-1-9-16,14-5 5 16,-14 0 0-16,4-1 19 15,-22 3-15-15,-9 3 29 16,0 10 0-16,0 5-29 15,0 8 35-15,0 3-39 16,0 3 0-16,0 0-8 16,0 0-1-16,0 15-1 0,0 25 6 15,0 17 4 1,0 6-2-16,9 5 2 0,0-2-20 16,0-6-11-16,13-15-62 15,-4-13-51-15,9-17-7 16,-4-13-27-16,-5-2-10 15,0 0-264-15</inkml:trace>
  <inkml:trace contextRef="#ctx0" brushRef="#br1" timeOffset="40414">13657 11303 539 0,'0'0'163'0,"0"0"-111"16,0 0 0-1,0 0-48-15,0 0 15 0,243-57 0 16,-176 57-7-16,-18-3-12 16,-4 3 0-16,-13 0-85 15,-23 0-286-15</inkml:trace>
  <inkml:trace contextRef="#ctx0" brushRef="#br1" timeOffset="40657">14268 10880 874 0,'0'0'142'0,"0"0"25"0,0 0-66 16,0 0 8-16,0 0-54 15,0 0-51-15,-41-28-7 16,41 62 3-16,0 14 0 15,18 12-5-15,14 8 18 16,-14 1-13-16,-1 8 0 16,-3 1-102-16,4-4-85 15,-18-5-164-15</inkml:trace>
  <inkml:trace contextRef="#ctx0" brushRef="#br1" timeOffset="40831">14362 11626 670 0,'0'0'181'0,"0"0"-100"15,0 0 11-15,0 0-23 16,0 0-69-16,0 0-11 16,0-34-125-16,18 34-216 15</inkml:trace>
  <inkml:trace contextRef="#ctx0" brushRef="#br1" timeOffset="41056">14604 11271 685 0,'0'0'87'0,"0"0"-37"0,0 0-13 16,0 0-34-16,0 0 9 16,0 0-12-16,211-30 0 15,-162 30-1-15,-8 0-84 16,-23 0-95-16,-18 8-190 16</inkml:trace>
  <inkml:trace contextRef="#ctx0" brushRef="#br1" timeOffset="41220">14564 11526 261 0,'0'0'251'0,"0"0"-154"0,0 0-26 16,0 0-18-16,0 0-19 16,0 0-4-16,242-28-30 15,-161 17-3-15,-5-4-191 16</inkml:trace>
  <inkml:trace contextRef="#ctx0" brushRef="#br1" timeOffset="41875">15407 11443 339 0,'0'0'150'0,"0"0"2"16,0 0-40-16,0 0-6 15,0 0-25-15,0 0-29 16,0-152 12-16,9 130-29 16,0-1 6-16,14 6 4 15,-14 5-39-15,9 7 20 16,-9 5-26-16,0 0-5 15,22 3-5-15,-13 25 1 16,0 6 4-16,4 3 0 16,-22 3 6-16,0 1-12 0,0-5 11 15,0-6 0-15,0-12-11 16,0-5-5-16,0-11 16 16,0-2-6-16,0 0 17 15,0 0-2-15,9 0 11 16,-9-20-18-16,18-8 21 15,-9-7-22-15,14 1 12 16,4 3 0-16,-5-1 0 16,-4 9-13-16,0 9 0 15,-18 12 7-15,9 2-17 16,0 0 10-16,4 0-12 16,14 14 5-16,-9 11 2 15,14 4 5-15,-6 5 0 0,6-3-15 16,-5 4 2-16,4-4-57 15,-4-2-78-15,4-3-95 16</inkml:trace>
  <inkml:trace contextRef="#ctx0" brushRef="#br1" timeOffset="42804">16201 11472 131 0,'0'0'512'16,"0"0"-405"-16,0 0 24 16,0 0-54-16,36-172-42 15,-22 141 17-15,-5-1-26 0,0 1-10 16,-9 8-3-16,0 6-6 16,0 2 9-16,0 13-2 15,0-2-14-15,0 4 0 16,0 0-10-16,0 9-22 15,0 25 18-15,9 7 14 16,0 1 0-16,9-1 0 16,4-5-5-16,5-10-4 15,-5-5-18-15,5-10 7 16,-9-6 15-16,5-5-4 16,-5 0 9-16,-9-5 1 15,9-18 8-15,-5-6 2 16,-4 1-5-16,0-1 1 0,0 3 18 15,-9 4-25-15,0 4 25 16,0 7-12-16,0 3-9 16,9 8-6-16,-9 0 2 15,9 0-20-15,13 14 13 16,-4 15-18-16,9 5 9 16,-4 0-11-16,4-3-13 15,4-2 17-15,5-9-32 16,4-8 3-16,10-10 43 15,-15-2-1-15,15 0 10 16,-10-22 0-16,-13-13 6 16,5-5 23-16,-6-5 14 0,-17-7 10 15,-9-5 14 1,0-4-28-16,0 4 35 0,-26 6-25 16,-15 5-13-16,14 12 29 15,-4 14-55-15,22 9-2 16,9 7-7-16,0 4-1 15,0 0-14-15,0 38-6 16,0 13 11-16,0 6 2 16,0 4-3-16,0-1-3 15,0-9-1-15,40-5-55 16,-4-9 14-16,31-11 23 16,-8-15-14-16,8-8 19 15,-9-3-8-15,1 0 35 0,-19-32-11 16,9-4 26-1,-22-13-12-15,5-6 18 0,-23-2-4 16,0-5 32-16,-9-1-21 16,0 0 9-16,-18 9 30 15,-23 7-40-15,14 13 34 16,5 18-20-16,4 3-28 16,18 13 12-16,0 0-25 15,-9 10-13-15,0 32 3 16,9 16 16-16,0 7-6 15,0 1 0-15,27 3 5 16,22-6-6-16,10-4 1 0,-1-4-9 16,9-9-6-1,1-9-80-15,-1-6-28 0,0-12-58 16,-8-4-186-16</inkml:trace>
  <inkml:trace contextRef="#ctx0" brushRef="#br1" timeOffset="45166">19257 11259 349 0,'0'0'138'0,"0"0"-35"16,0 0 16-16,0 0-23 15,0 0 34-15,0 0-33 16,-224-115-50-16,179 86 14 15,-14-3-31-15,-8-6 19 0,9-2 2 16,8 0-36-16,1-2 22 16,0-1-25-16,22-3-6 15,-5 0 8-15,14 10-11 16,9 4-3-16,9 11 0 16,0 11 7-16,0 6-17 15,0 4 10-15,9 0-56 16,23 35 46-16,4 18-14 15,-18 13 14-15,-18 15 4 16,0 0-28-16,0-2 28 0,-36-5 5 16,4-11 1-16,-4-11-9 15,5-15 9-15,13-17 0 16,9-12 0-16,9-8 15 16,0 0-14-16,0 0 10 15,9-2-10-15,18-27 24 16,22-11-25-16,19-8 0 15,12-1 0-15,6 3 4 16,-10 3-13-16,14 8-12 16,-5 7-82-16,14 8-24 15,4 5-110-15,5 10-156 16</inkml:trace>
  <inkml:trace contextRef="#ctx0" brushRef="#br1" timeOffset="45594">19593 11026 463 0,'0'0'145'16,"0"0"-29"-16,0 0-27 15,-152-158 28-15,120 116-69 16,-3-7 4-16,17-3-6 15,4 1-32-15,5-7 2 16,9 5-16-16,0 13 0 16,0 5 1-16,0 21-1 0,0 11-2 15,0 3-3-15,23 10-27 16,4 40 23-16,-1 19 2 16,-3 15 7-16,-23 9-11 15,-9 4 7-15,-49-6 4 16,8-16 0-16,10-21 10 15,31-23-12-15,9-12 2 16,0-18 0-16,0-1-8 16,9 0 19-16,31-8 0 15,37-26 47-15,12-12-35 16,5-6 4-16,14 4-27 16,-23 11 6-16,-26 11-12 15,-19 14-76-15,-31 12-104 16,-9 0-172-16</inkml:trace>
  <inkml:trace contextRef="#ctx0" brushRef="#br1" timeOffset="49757">20948 10983 285 0,'0'0'131'16,"0"0"-21"-16,0 0 5 15,0 0 7-15,0 0-17 16,0 0-20-16,-161-81 6 15,147 73-55-15,5 2 39 16,9 0-10-16,0 6-14 16,0 0-7-16,0 0-44 15,9 0-10-15,32 18 7 16,17 16 6-16,0 9-1 16,-8 3-2-16,-5 3 7 15,-14-6-11-15,-13-7 4 16,-9-10 0-16,-9-3-6 15,0-3-7-15,0-3 8 0,-36-3 0 16,-13-8-55-16,8-6 9 16,6 0 8-16,26 0 43 15,-5-16-11-15,14-10-16 16,0-3 25-16,14-6-2 16,21-1 4-16,15-2-3 15,-10 3 3-15,-4 4 0 16,-5 5 2-16,-4 10 9 15,-18 1-11-15,0 9 13 16,-9 3-5-16,0 3 27 16,0 0-35-16,0 0 0 15,0 0-7-15,0 3-9 0,0 20 16 16,14 9 0 0,-5 2 7-16,0-3-10 0,9-2 3 15,4-6 0-15,-4-6 5 16,0-3 6-16,13-8-11 15,-4-3 6-15,14-3-4 16,-14 0 26-16,4-3 1 16,-13-17 13-16,0-6 18 15,-9-2-38-15,-9-1 26 16,0-8-9-16,0 3-38 16,-27-1-2-16,-22 7-7 15,22 10 6-15,-14 8-18 16,14 4-6-16,-4 6-24 0,13 0-73 15,9 20-39-15,9 14-3 16,0 3-122-16</inkml:trace>
  <inkml:trace contextRef="#ctx0" brushRef="#br1" timeOffset="50121">21657 11057 252 0,'0'0'255'0,"0"0"-107"15,0 0-31-15,0 0 19 16,0 0-64-16,0 0-48 16,-40-49 0-16,22 49-19 0,-4 0-5 15,4 20 0-15,0 9 13 16,9 8-22-16,-5 0 9 16,14-6 0-16,0 1-3 15,23-9 21-15,13-9-18 16,4-4 0-16,0-10 9 15,5 0 11-15,-4 0-12 16,-1-15 29-16,-13-5 46 16,-9-3-38-16,-18-3 15 15,0-2-9-15,0-4-51 16,-18 1 15-16,-22-1-15 16,-5 9-33-16,-5 6 24 15,19 6-70-15,13 7-26 16,18 4-8-16,0 0-118 15,0 0-71-15,18 0-187 0</inkml:trace>
  <inkml:trace contextRef="#ctx0" brushRef="#br1" timeOffset="50535">21985 10773 466 0,'0'0'152'0,"0"0"13"16,0 0-48-16,0 0 4 15,0 0-54-15,0 0-1 16,0-99 8-16,0 99-60 0,0 0-14 16,0 10-2-1,0 23-5-15,0 16-4 0,0 8 11 16,9 6 0-16,0-4-1 16,9 1 12-16,-5-8-11 15,5-4 0-15,-9-13-48 16,-9-13-19-16,9-12-21 15,-9-10 8-15,0 0 41 16,0 0-2-16,0-12-32 16,0-14 40-16,-27-3 19 15,-4 1 7-15,-5-1 5 16,5 4 2-16,4 3 43 16,4 4-4-16,14 4 12 15,9 5 9-15,0 6-41 16,0 0 7-16,0 0-26 0,32 3 0 15,26-3-4-15,9 3 16 16,-8 0-13-16,8 0 1 16,-18 0-143-16,-13 0 22 15,-5 12-226-15</inkml:trace>
  <inkml:trace contextRef="#ctx0" brushRef="#br1" timeOffset="50874">22640 11048 501 0,'0'0'172'0,"0"0"-99"16,0 0 34-16,0 0-51 15,0 0-11-15,0 0-45 16,-18-8 2-16,18 8-8 15,0 0 13-15,0 0-7 16,0 2 5-16,0 4 8 16,18 3-8-16,-5-6-5 15,-13-1 0-15,9-2 7 16,-9 0 3-16,9 0 3 16,-9 0 19-16,0 0-9 0,0 0 16 15,0-10-39-15,-9 0-18 16,-22 2-60-16,-5 2-86 15,5 6-237-15</inkml:trace>
  <inkml:trace contextRef="#ctx0" brushRef="#br1" timeOffset="62966">11634 12924 357 0,'0'0'569'0,"0"0"-455"15,0 0 9-15,0 0-42 0,-76-154-7 16,76 136-46-1,0 10 10-15,0 8-13 0,18 0-18 16,22 0-6-16,18 8-1 16,1 21 1-16,8 5 2 15,-18 6 0-15,-4 3-3 16,-4-3 0-16,-10-3 13 16,-22-3-26-16,-9-5 13 15,0 0-29-15,-40-6-20 16,-1-6-28-16,5-8 0 15,18-9 23-15,-4 0 32 16,22-9 20-16,0-22-45 16,9-12 35-16,49-12-6 15,23-6 24-15,4 5-6 16,-9-3 0-16,-8 4 2 16,-10 7 0-16,-27 7-2 0,-4 10 0 15,-27 4 27-15,0 10-5 16,0 8 34-16,0 4-6 15,0 3-41-15,0 2 26 16,-9 0-35-16,-18 6 4 16,-4 25 3-16,4 11-2 15,-4 7-5-15,13 3 0 16,9-1 6-16,9-5-15 16,0-9 9-16,27-11-3 15,31-9-10-15,9-11 12 16,23-6 1-16,13-6 0 0,5-34 2 15,-9-6 9 1,-23-8-11-16,-18-3 0 0,-31-6 13 16,-9-3-2-16,-18-3-3 15,0 7 16-15,-9 4-7 16,-27 15 28-16,5 13-9 16,-5 9-10-16,14 13 12 15,4 8-32-15,9 0-2 16,0 29-4-16,0 27 6 15,9 21-9-15,0 10 3 16,0-2 0-16,9-2 0 16,18-9 5-16,4-11-5 15,-4-14 0-15,13-14-20 16,-22-13-29-16,9-11-100 16,-4-11-30-16,-5 0-38 0,-9-11 15 15,0-29 22-15,-9-6-93 16</inkml:trace>
  <inkml:trace contextRef="#ctx0" brushRef="#br1" timeOffset="63844">12814 12687 86 0,'0'0'159'16,"0"0"-4"-16,0 0-28 15,0 0-32-15,0 0 9 16,0 0-49-16,-144-63-39 16,144 63-11-16,0 0 7 15,27 0 1-15,32 0 25 0,-1 0-23 16,18 0 42-1,-4 0-26-15,4-15-2 0,-17-2 16 16,-10-1-27-16,-13 0 26 16,-18 3 18-16,-5 3-7 15,-13 4 17-15,0 2-19 16,0 6-21-16,0 0 14 16,0 0-45-16,0 0 24 15,0 0-25-15,0 14-1 16,0 20-3-16,0 7 4 15,0 1 0-15,0-4-6 16,9-9 16-16,9-7-13 16,0-5 3-16,5-8 0 15,-6-6-13-15,15-3 13 16,-23 0 0-16,18 0 18 0,-9-17-10 16,4-6-8-16,-4 0 5 15,0-3 6-15,-18 1-6 16,14 2-5-16,-14 5 0 15,0 4-2-15,0 8 14 16,0 4-12-16,0 2 0 16,0 0 2-16,0 0-16 15,0 11 6-15,0 21 8 16,8 2-12-16,1 1 22 16,9-5-12-16,0-7 2 15,5-3 0-15,-5-8 0 16,0-6 0-16,4-6-2 0,-4 0-4 15,9 0 12-15,13-12-6 16,1-17 0-16,-5-2 11 16,4 0-9-16,-13-1-2 15,-5 15 0-15,-4 0 3 16,-18 8 7-16,9 9-10 16,-9 0 0-16,0 0 0 15,0 0-8-15,9 3-13 16,14 20 21-16,-5 5-4 15,0 1 15-15,4-6-11 16,5-3 0-16,-9-6 2 16,-5-5-11-16,5-9 9 15,-9 0 0-15,0 0-3 0,0 0 13 16,14-17-9 0,-5-9-1-16,0 0 7 0,4-2-3 15,-4 5-3 1,-9 6-1-16,9 2 2 0,-18 10 6 15,22 1-12-15,-4 4 4 16,0 0-4-16,5 0-4 16,4 0 1-16,-10 0 7 15,15 9-5-15,-5 3 14 16,4-3-9-16,5-1 0 16,13-2-14-16,-8 0 5 15,8 2-162-15,-4-5-27 16,-14 0-245-16</inkml:trace>
  <inkml:trace contextRef="#ctx0" brushRef="#br1" timeOffset="65422">15793 12152 821 0,'0'0'174'0,"0"0"-11"16,-85-163-32-16,67 126-8 15,4 14-67-15,6 12 17 16,8 11-22-16,0 0-46 0,0 0 5 16,0 40-10-16,31 25 0 15,5 30-3-15,4 16 15 16,-13 14-12-16,-4 19 0 15,-14 13 3-15,-9 3-1 16,-9 0-2-16,-32-14 0 16,1-23-4-16,13-26-1 15,18-37-6-15,9-22-14 16,0-24-12-16,9-14 12 16,40-12-31-16,10-33 56 15,17-27 0-15,0-10 14 16,-18-5-14-16,-8-4 0 0,-32 2 5 15,-18-5-19 1,0 3 13-16,-50 2-5 0,-26 6-1 16,-9 14-16-16,-14 20 23 15,5 18-2-15,27 14 3 16,17 12-14-16,19 5 13 16,31 0 0-16,0 0-4 15,0 0-25-15,67 0-22 16,41 0 41-16,26 0 20 15,14-12-21-15,-13 0 11 16,-27 1 0-16,-23 6-2 16,-18-1 17-16,-26 0-15 15,-14 0 0-15,4 3 5 0,-22-2 13 16,-9-1-18 0,0 3 17-16,0-3 23 0,0 4-28 15,0-2 23-15,0-2-32 16,-9 6 8-16,-40 0-20 15,-10 0 9-15,1 10 0 16,9 18-2-16,22 3 6 16,4 1-4-16,14 3 0 15,9-1-3-15,0-6-6 16,0-6 1-16,32-7-13 16,4-6-5-16,-5-7-5 15,5-2 31-15,4 0 0 0,10-2 7 16,-14-18-10-1,-5-2 3-15,-4 1 0 0,-5 4-1 16,-13 5 11-16,-9 9-5 16,0 0 3-16,0 3-5 15,0 0-2-15,0 0-1 16,9 0-14-16,0 0 13 16,9 10 2-16,14-2 1 15,-5-5-2-15,13-3 3 16,9 0-10-16,10 0 7 15,8-15 0-15,-9-13 3 16,-8-7 11-16,-6-1-11 16,-3-7 7-16,-14-6-6 15,-14-5 35-15,-13-7-24 16,0-7 9-16,0 2 15 0,0 9-39 16,-31 11 30-16,4 17-21 15,4 16-6-15,14 13 11 16,-8 3-14-16,-1 48 0 15,-14 29-10-15,14 20 20 16,18 6-10-16,0-3 0 16,0-6 5-16,9-11-16 15,32-15 11-15,-6-19 0 16,15-21 0-16,-10-17-4 16,5-14 3-16,4 0 1 15,10-28 0-15,-1-21 0 16,9-11 7-16,-26 0-7 0,4-1 2 15,-23 5 11-15,-4 1-12 16,-9 10-1-16,-9 13 4 16,0 12 2-16,0 12-3 15,0 8-3-15,0 0 0 16,0 5-16-16,9 30 14 16,13 10 2-16,-13 7 0 15,0-3-12-15,9 2 15 16,-9-5-3-16,14-7 0 15,-14-7-11-15,0-9 6 16,0-9-8-16,-9-8-24 16,0-3 13-16,0-3-30 15,0 0 10-15,0 0 41 16,0-9-13-16,-9-11 15 16,9-3-14-16,0-3 4 0,0-5-2 15,9-3 5-15,31-3-10 16,9-3 16-16,10-6-4 15,-14 3 4-15,13 0 2 16,-18 0 0-16,-13 7 3 16,-4 1 5-16,-23 12 8 15,0 6 36-15,0 9-35 16,0 8 16-16,0 0-33 16,-23 2-2-16,5 32-4 15,-9 14 3-15,-4 8 3 0,22-2 0 16,9-5 15-1,0-4-18-15,0-5 3 0,27-9 0 16,4-7-10-16,19-8 10 16,8-4-9-16,18-9-69 15,1-3-238-15,-10 0-270 16</inkml:trace>
  <inkml:trace contextRef="#ctx0" brushRef="#br1" timeOffset="65748">18657 12132 727 0,'0'0'201'15,"0"0"-90"-15,0 0 44 16,0 0-47-16,0 0-42 0,0 0-17 16,-27-54-45-16,27 54-2 15,0 0-2-15,0 0 7 16,0 6-8-16,0 6 1 15,0-5 0-15,9-1-12 16,9-1 18-16,-18-1-6 16,9-4 6-16,4 0 7 15,-4 0-2-15,-9 0-10 16,0 0 0-16,0-12 15 16,0 7-4-16,0 0-12 15,0 5 0-15,0 0-71 16,0 0-110-16,0 16-191 0,0 15-309 15</inkml:trace>
  <inkml:trace contextRef="#ctx0" brushRef="#br1" timeOffset="65891">18804 12567 122 0,'0'0'531'0,"0"0"-391"0,0 0 50 16,0 0-61-16,0 0-59 15,-99 171-12-15,-18-107-50 16,-17-2-8-16,-1-2-59 16,10-6-500-16</inkml:trace>
  <inkml:trace contextRef="#ctx0" brushRef="#br1" timeOffset="68217">9592 14116 684 0,'0'0'152'0,"0"0"-24"16,0 0 19-16,0 0-59 15,0 0 32-15,0 0-33 16,-103-89-46-16,103 89 11 16,0 0-47-16,0 0-4 15,0 4-2-15,0 30 6 16,0 15-5-16,9 4 0 0,9 2 8 16,0-4-15-16,13-11 7 15,10-2 0-15,4-19-2 16,4-4-5-16,0-15 7 15,10 0 0-15,8-20 8 16,0-26 2-16,-8-17-9 16,-10-2-1-16,-22-10 16 15,-9 10-6-15,-18 4-2 16,0 7-4-16,0 17-1 16,-27 5 44-16,0 15-38 15,5 11 4-15,13 4 7 16,9 2-5-16,-9 0-23 15,9 39 8-15,-9 28 0 0,9 16-5 16,0 15 7-16,0 12-2 16,0 10 0-16,0 12 15 15,0-4-21-15,0 4 6 16,0 2 0-16,0-19-16 16,0-18 6-16,18-29-11 15,0-36 17-15,-5-18-39 16,5-14 40-16,0 0 1 15,0-37 2-15,13-17 7 16,-13-13-3-16,-9-6-4 16,-9 4 2-16,0 6 13 15,-27 3-14-15,-31 11-1 16,-18 0-24-16,8 10 22 16,-12 1-58-16,12 4-47 0,10 3-82 15,22-1-175-15,5-12-464 16</inkml:trace>
  <inkml:trace contextRef="#ctx0" brushRef="#br1" timeOffset="68559">9274 13733 401 0,'0'0'261'15,"0"0"-120"-15,0 0-54 0,0 0-16 16,0 0-38-16,0 0-21 16,-67 3-9-16,67 27-3 15,0-6 13-15,0-6-11 16,40-7 2-16,9-8 10 16,-4-3 22-16,-4 0-24 15,-15 0 37-15,-12-18 4 16,-14-2 3-16,0-5 14 15,-14-1-48-15,-21 3-9 16,-15 3-13-16,10 8 4 16,4 11-9-16,13 1-70 15,23 0-100-15,23 16 11 16,71 10-182-16</inkml:trace>
  <inkml:trace contextRef="#ctx0" brushRef="#br1" timeOffset="68869">11046 13704 617 0,'0'0'290'0,"0"0"-190"16,0 0 82-16,0 0-89 0,0 0 1 15,0 0-15 1,-99-128-73-16,99 128 15 0,0 22-21 16,0 36 0-16,-9 27 4 15,-9 16 8-15,-13 19-9 16,13 14 6-16,0 0 2 16,5 1-3-16,4-15-8 15,9-29 0-15,0-20-12 16,22-18-104-16,23-19-147 15,13-20-40-15,10-14-90 16</inkml:trace>
  <inkml:trace contextRef="#ctx0" brushRef="#br1" timeOffset="69438">11347 14336 364 0,'0'0'215'15,"0"0"-68"-15,0 0-22 16,0 0-9-16,0 0-19 15,0 0-45-15,-72-108 8 16,72 108-60-16,13 0 6 16,32 0-13-16,14 16 13 15,-10 10-6-15,9 3 0 16,-8 2 11-16,-1 1-18 16,-22-6 7-16,-18-6 0 15,0-6-12-15,-9-3 7 0,0-2-21 16,-9-6 12-1,-27-3 8-15,-4 0 5 0,13 0-19 16,13-12 20-16,14-20-5 16,0-12 6-16,0-6-1 15,32-9 0-15,17 2 3 16,-4 11-5-16,-14 15 2 16,-13 13 0-16,-9 10 14 15,-9 4-10-15,9 4 5 16,-9 0-9-16,23 0-3 15,-5 0-7-15,13 12 10 16,-13 14 0-16,9 11-12 16,-5 9 17-16,-4-12-5 15,0 3 0-15,5-14 13 16,-14-11-12-16,0-4-1 0,0-8 0 16,-9 0 10-16,0-6-2 15,0-25 23-15,8-15-5 16,-8 1-25-16,0-9 38 15,0 1-34-15,0 9-4 16,0 6 15-16,-26 9-16 16,-6 18-6-16,-4 5-2 15,5 6-58-15,4 3 12 16,27 28-55-16,0 6-70 16,0 6-48-16</inkml:trace>
  <inkml:trace contextRef="#ctx0" brushRef="#br1" timeOffset="69771">12226 14133 366 0,'0'0'234'0,"0"0"-88"16,0 0-21-16,0 0 1 16,0 0-52-16,0 0 2 15,-22-88-67-15,22 88 3 16,-9 0-24-16,9 2 2 15,0 24 10-15,0 3 6 16,0-2 6-16,0-3-12 16,22-6 0-16,-4-10 5 15,-9-5-6-15,0-3 2 0,0 0-1 16,4-9 26 0,-4-11-18-16,-9-5-3 0,0-4 3 15,0 6 2-15,-22 3-10 16,-5 4 0-16,9 7-4 15,5 3-8-15,4 3-56 16,9 0-83-16,0 0-165 16</inkml:trace>
  <inkml:trace contextRef="#ctx0" brushRef="#br1" timeOffset="70018">12603 13766 368 0,'0'0'350'0,"0"0"-214"0,0 0 8 16,0 0 1-16,0 0-72 16,0 0 8-16,-31-64-79 15,31 66 1-15,0 30-6 16,0 16 6-16,0 12 9 16,0 6-10-16,0 6 13 15,13-1-11-15,-13-2-4 16,9-9-16-16,0-14-64 15,-9-18-125-15,0-16-12 16,0-12-53-16,0 0-122 16</inkml:trace>
  <inkml:trace contextRef="#ctx0" brushRef="#br1" timeOffset="70155">12477 14159 263 0,'0'0'273'16,"0"0"-158"-1,0 0 27-15,0 0-49 0,0 0-57 16,0 0-32-16,9-89-1 15,41 84 13-15,-1 5-16 16,-4 0-103-16,-5 0-118 16,-22 14-208-16</inkml:trace>
  <inkml:trace contextRef="#ctx0" brushRef="#br1" timeOffset="70302">12940 14187 556 0,'0'0'165'0,"0"0"-91"16,0 0-34-16,0 0-14 15,0 0-26-15,0 0-68 16,-9-42-186-16</inkml:trace>
  <inkml:trace contextRef="#ctx0" brushRef="#br1" timeOffset="70763">12940 14187 390 0,'273'-194'237'16,"-273"174"-80"-16,0 6-39 0,0 5-15 15,0 7 11-15,18 2-97 16,9 0-10-16,13 0-7 15,19 20 18-15,-10 5-24 16,-13 7 6-16,-5-1 0 16,-4 1-9-16,-18-4 12 15,-9-2-3-15,0-3 0 16,0-1-22-16,0-4 22 16,-27-13-36-16,9-5-18 15,-4 0 24-15,22-5-4 0,0-21 34 16,0-11 0-1,0-6-3-15,31 2-6 0,5 2 8 16,-4 10 1-16,-14 12 15 16,4 6-11-16,-13 8 13 15,9 3-17-15,9 0 10 16,-5 0-20-16,14 5 10 16,-13 18 0-16,4 9-5 15,-5 2 10-15,-4 3-5 16,0 2 0-16,-9-3 10 15,0-8-21-15,-9-5-75 16,0-9-128-16,0-8-214 16</inkml:trace>
  <inkml:trace contextRef="#ctx0" brushRef="#br1" timeOffset="70930">13734 13819 458 0,'0'0'129'0,"0"0"-30"0,0 0 31 15,0 0-44-15,0 0-18 16,0 0-18-16,-77-106-50 16,77 106-12-16,36 20-14 15,14 12-164-15,-1 7-89 16</inkml:trace>
  <inkml:trace contextRef="#ctx0" brushRef="#br1" timeOffset="72012">14234 14088 189 0,'0'0'454'0,"0"0"-351"15,0 0 26-15,0 0-50 16,0 0-5-16,-143-158 7 16,102 147-59-16,14 7 11 15,5 4-32-15,13 0 9 16,0 0-20-16,9 15 6 15,0 14 4-15,0-1-8 16,0-3 4-16,31-6 1 16,5-5-36-16,5-8-6 15,-5-1 43-15,4-5-20 16,-9 0 22-16,-4 0-1 16,-18 0 8-16,-9 0 1 0,0 0-8 15,9 9-12-15,-9 22 6 16,0 18 12-16,0 16-3 15,0 13 27-15,0 4-27 16,9 7 35-16,5-6-19 16,13 0-8-16,4 0 15 15,-4-6-25-15,0-6 3 16,4-8 4-16,-13-14 2 16,5-23-5-16,-14-10-5 15,-9-7 2-15,0-9 9 0,-32 0-7 16,-26 0 52-1,-18-11-30-15,-1-21-17 0,1-2 4 16,4-17-13-16,18 0-7 16,32-10 2-16,13-4-11 15,9-18 3-15,31-14-13 16,23-9-26-16,18-3 36 16,-5 3 2-16,-22 21 14 15,5 10 6-15,-19 18 4 16,-4 9-4-16,-18 19 29 15,0 9-8-15,4 8 34 16,-13 4-18-16,0 5-21 16,0 0 18-16,0 3-29 15,0 0 12-15,0 0-23 16,0 0-1-16,0 6-3 0,0 28-32 16,0 15 36-16,0 14 6 15,0-4 2-15,0 2-8 16,0-1 0-16,18-17 10 15,0-12-10-15,5-14 0 16,-14-14 0-16,-9-3-10 16,0 0 20-16,0 0-6 15,18-26 0-15,-1-11 4 16,15-3-3-16,-5-1-5 16,-5 14 0-16,-4 10-4 15,9 5 8-15,4 12-5 16,-13 0 1-16,23 0-6 0,-14 3-6 15,13 17 12-15,-4 0 0 16,4-3-8-16,-22-3 16 16,14-5-9-16,-14-6 1 15,-9-3 0-15,4 0-9 16,5-3 9-16,0-31 0 16,-9-12 3-16,13-5 9 15,-22-4-12-15,0 0 0 16,0 1 7-16,-13 9-4 15,-5-3 1-15,0 13-2 16,0 9 15-16,5 12-7 16,4 8 3-16,9 6-13 15,0 0 1-15,0 12-4 16,0 33-15-16,0 18 18 16,22 5 3-16,14 7 0 0,4 0-3 15,10-4 0-15,-14-14-41 16,-5-11-78-16,5-15-49 15,-14-17-17-15,-13-5-64 16,-9-9 8-16,0 0-70 16</inkml:trace>
  <inkml:trace contextRef="#ctx0" brushRef="#br1" timeOffset="72150">15030 14155 170 0,'0'0'205'16,"0"0"-11"-16,0 0-55 15,0 0-21-15,0 0-39 0,0 0-53 16,-49-97-9-16,116 92-17 15,23-3 2-15,-14 4-2 16,1 4-188-16,-19 0-80 16</inkml:trace>
  <inkml:trace contextRef="#ctx0" brushRef="#br1" timeOffset="72393">15475 13799 377 0,'0'0'285'16,"0"0"-126"-16,0 0-22 16,0 0-42-16,0 0 21 15,0 0-53-15,-59-89-11 16,59 89-5-16,0 0-45 0,0 6-4 16,0 28-19-16,0 12 21 15,0 14 7-15,0 9-7 16,32 5 0-16,-14 9 4 15,9 0-4-15,4-9-35 16,-4-11-156-16,-5-20-119 16,5-13-280-16</inkml:trace>
  <inkml:trace contextRef="#ctx0" brushRef="#br1" timeOffset="72558">15726 14288 488 0,'0'0'207'0,"0"0"-63"16,0 0-52-16,0 0-8 16,0 0-72-16,0 0-12 15,0-60-8-15,0 60-194 16,0 0-185-16</inkml:trace>
  <inkml:trace contextRef="#ctx0" brushRef="#br1" timeOffset="72852">15941 14040 417 0,'0'0'196'0,"0"0"-64"0,0 0-21 15,0 0-32-15,0 0-9 16,0 0-40-16,-40-58 24 15,40 58-18-15,0-6-33 16,0 0 20-16,18-2-23 16,22-4 3-16,9 1-6 15,19 2 10-15,-1 4-7 16,-9-1 0-16,-8 6-54 16,-23 0-38-16,-18 0-34 15,-9 0-3-15,0 6 31 16,-18 8-39-16,-23 9-188 15</inkml:trace>
  <inkml:trace contextRef="#ctx0" brushRef="#br1" timeOffset="72999">15941 14040 64 0,'54'62'149'0,"-81"-53"-39"15,18-4-10-15,9 1-18 16,0-6-15-16,0 0 19 16,0 0-41-16,0 0-42 15,18 0 0-15,40 0 18 16,10 0-1-16,8 0-20 15,14-18-62-15,-23 4-179 16</inkml:trace>
  <inkml:trace contextRef="#ctx0" brushRef="#br1" timeOffset="74284">16848 13876 561 0,'0'0'170'0,"0"0"-97"16,0 0 20-16,0 0 14 15,0 0-40-15,0 0 19 16,-95-34-31-16,95 25-35 0,0-2 25 15,0-1-41-15,0 1 1 16,0 2 3-16,0-2-1 16,0 5-7-16,0 3 0 15,9 3 5-15,9 0-14 16,14 0 9-16,-5 6 0 16,-10 20-12-16,6 5 16 15,-14 9-4-15,0-3 0 16,0 3 10-16,0 3-12 15,-9-9 2-15,0-8 0 16,0-9-5-16,0-11 14 16,0-6-9-16,0 0 0 15,0 0 13-15,0-3 11 16,9-19-12-16,-9-10-7 16,22 0 15-16,-13 1-3 0,9 0-13 15,-9 7-4-15,5 4 13 16,4 12-19-16,-18 8 6 15,9-6 0-15,-1 6-9 16,10 0 6-16,-4 0 3 16,13 12 0-16,-18 14-1 15,13 2-10-15,-13 1 11 16,0-4 0-16,9-5-6 16,-9-8 16-16,0-6-10 15,-9-6 0-15,14 0 4 0,-14 0-8 16,8 0 4-1,10-23 0-15,-9-3 0 0,14-2 10 16,-14 5-10-16,0-1 0 16,0 8 10-16,-9 4-16 15,0 12 6-15,0-6 0 16,0 6-7-16,9 0 4 16,0 0 0-16,4 0 2 15,5 14 1-15,-9 6-12 16,9 4 12-16,4-5 0 15,-13-4-9-15,9-4 16 16,-18-5-7-16,9 0 0 16,-9-6 0-16,0 0-8 15,0 0 8-15,0 0 0 16,9-9 3-16,-9-2 9 0,0-1-12 16,0 6 0-1,0 3 6-15,0 3-18 0,0 0 12 16,14 0 0-16,-5 0-7 15,18 0-3-15,-9 7 9 16,22 1 1-16,0-2-32 16,5-6 31-16,5 0-40 15,-1 0 16-15,-9-3 17 16,-13-17 16-16,-9-9-7 16,-4 0-1-16,-14-5 4 15,0-3 10-15,0-3-13 16,0 3 11-16,-23-6 25 0,-4 11-33 15,9 10 25-15,-13 10-21 16,22 9-4-16,0 3 2 16,0 3-6-16,-4 31 0 15,13 15-14-15,0 5 26 16,0 1-12-16,22-6 0 16,5-7-5-16,13-8-5 15,10-11-14-15,-23-11-17 16,4-12 38-16,-4 0-32 15,-9-3 35-15,13-26 0 16,-13-8 7-16,0-3-12 16,-4-5 7-16,-14-4-2 15,0 1 9-15,0 1 2 16,0 13-3-16,-14 3 12 16,-4 19-20-16,9 6 46 0,9 6-46 15,-9 0-1-15,9 26-6 16,-9 21 5-16,9 7 2 15,0 0 0-15,0 3 0 16,9 1-6-16,27-5 6 16,23-1-93-16,8-8-160 15,5-19-143-15</inkml:trace>
  <inkml:trace contextRef="#ctx0" brushRef="#br1" timeOffset="74725">18337 13830 217 0,'0'0'413'16,"0"0"-251"-16,0 0-12 15,0 0-26-15,-85-172-58 16,85 138 12-16,0-3-25 15,0 6-47-15,0 2 35 16,0 9-37-16,27 6 2 16,13 5-6-16,10 6 5 15,-15 3-16-15,6 0 11 16,-14 35-12-16,-14 13 0 0,-13 15 1 16,0 3 11-16,-22 6-12 15,-28-4 29-15,15-8-19 16,3-14 2-16,5-15 0 15,18-11-5-15,0-14 8 16,9-3-3-16,0-3 8 16,0 0-1-16,0 0 21 15,0-3-24-15,45-23 5 16,36-8-17-16,22-1 8 16,-4 7-59-16,-14-3-26 15,-18 5-79-15,-17 9 27 16,-10 8-60-16,-4 3-121 0</inkml:trace>
  <inkml:trace contextRef="#ctx0" brushRef="#br1" timeOffset="75146">19208 13808 475 0,'0'0'194'0,"0"0"-60"16,0 0 0-16,-135-157-43 0,108 107-44 15,5 5 12 1,4 2-42-16,18 0 3 0,0 4-10 16,0 6 5-16,0 7-16 15,0 10 1-15,9 7 0 16,9 9-11-16,13 0 11 15,-4 3-6-15,-5 43 3 16,-4 13-11-16,-18 16 6 16,0 14 8-16,-18-6 0 15,-31-9-3-15,9-8 10 16,13-21-7-16,18-17 0 16,9-13 10-16,0-9-13 15,0-6 3-15,45 0 0 0,44-23 14 16,28-17-11-1,9-14-3-15,-10 5-7 0,-39 12-95 16,-19-3 0-16,-31 5-99 16,-18 7-165-16</inkml:trace>
  <inkml:trace contextRef="#ctx0" brushRef="#br1" timeOffset="76024">20814 13453 536 0,'0'0'237'16,"0"0"-127"-16,0 0-9 16,0 0-15-16,0 0-11 15,0 0-69-15,76-91 8 16,-18 91-14-16,19 2 8 15,-5 30-16-15,-28 3 8 16,-3 1 0-16,-14 7-10 16,-14-3 16-16,-13-5-6 15,0-7 0-15,0-8-21 0,0-9 4 16,-13-11-32-16,4 0 35 16,0 0-2-16,9 0 16 15,0-20-12-15,0-9 12 16,0-5 0-16,31-5 6 15,14-4-6-15,4-1 1 16,1 5 0-16,-10 13 7 16,-13 6-6-16,-9 14-2 15,-9 6 5-15,4 0-18 16,5 0 6-16,-18 28 7 16,18 7-14-16,-18 5 21 15,9 0-7-15,5 0 0 0,4-11 9 16,-9-5-18-1,9-11 9-15,-9-13 0 0,22 0 0 16,-13 0 14-16,22-12-6 16,10-19-3-16,-5-6-4 15,4-3 39-15,-18 0-9 16,-22 3 5-16,-9-7 17 16,0 7-36-16,-31 2 13 15,-14 11-30-15,-13 6-3 16,-1 10-1-16,1 8-13 15,9 0 17-15,22 32-1 16,4 7-70-16,23 12-54 16,0 2-42-16,0 1-232 15</inkml:trace>
  <inkml:trace contextRef="#ctx0" brushRef="#br1" timeOffset="76400">22151 13507 365 0,'0'0'220'0,"0"0"-115"15,0 0 7-15,0 0-34 16,0 0-5-16,0 0-51 16,-148-76 9-16,148 84-31 15,0 26 3-15,0 9-6 16,0 2 3-16,40-8 0 0,19-8-10 15,-1-5 26-15,0-13-16 16,-13-5 0-16,-5-6 3 16,1 0 14-16,-23-4-9 15,0-16 33-15,-18-5 16 16,0-7-29-16,0 1 3 16,-36-3-31-16,-14 2 2 15,-8 9-15-15,18 9 8 16,4 2-43-16,27 10 1 15,9 2-79-15,0 0-61 16,18 0-58-16,40 0-94 16</inkml:trace>
  <inkml:trace contextRef="#ctx0" brushRef="#br1" timeOffset="76745">22555 13242 479 0,'0'0'158'0,"0"0"-26"0,0 0-10 16,0-155-32-16,0 128-28 15,0 9 38-15,0 9-35 16,0 9-29-16,0 0-3 16,0 0-33-16,-9 34-21 15,9 17 16-15,0 15 10 16,0 6 8-16,0 6-13 16,0-5 10-16,9 1-6 15,22-8-4-15,-4-8-9 0,-9-12-4 16,4-15-108-1,-13-11-16-15,0-18-52 0,-9-2 63 16,0 0 113-16,0-26-61 16,-9-8 29-16,-22-3 41 15,13 3 8-15,-9 3 7 16,5 7 37-16,4 10 2 16,18 3 40-16,0 8-26 15,0 3-19-15,0-3-45 16,40 3 9-16,27 0-28 15,1 0-13-15,17 0-196 16</inkml:trace>
  <inkml:trace contextRef="#ctx0" brushRef="#br1" timeOffset="77521">24062 13216 340 0,'0'0'153'16,"0"0"-30"-16,0 0-62 15,0 0 0-15,0 0-53 16,0 0-8-16,-36-18-16 16,45 52-216-16</inkml:trace>
  <inkml:trace contextRef="#ctx0" brushRef="#br1" timeOffset="76918">23214 13561 622 0,'0'0'138'0,"0"0"-19"16,0 0-81-16,0 0-29 16,0 0-9-16,0 0-148 15,77-23-210-15</inkml:trace>
  <inkml:trace contextRef="#ctx0" brushRef="#br1" timeOffset="77387">23658 13401 651 0,'0'0'150'0,"0"0"-32"16,0 0-13-16,0 0-58 16,0 0-46-16,0 0-2 15,9-19 3-15,32 33 7 16,-5 11-9-16,4 1 5 15,-13 6-13-15,13-7 9 16,-13-5-1-16,-4-2 3 16,-14-8-3-16,-9-6-14 15,0-4-57-15,0 0 32 0,0 0 31 16,0 0 8 0,0-12 0-16,0-2-4 0,0-3 17 15,0 2-13-15,9 1 15 16,9 0-9-16,-9-3 35 15,13 3-33-15,-13 2-3 16,9 6 4-16,4 6 0 16,-13 0-9-16,9 0 0 15,0 0-5-15,5 24-4 16,-5 1 9-16,-9 9 0 16,-9-2-8-16,18-1 17 15,-5-3-8-15,-4-2-1 0,0-8 6 16,0-6-14-16,-9-7 8 15,9-3-64-15,-9-2-87 16,9-2-36-16,4-33-65 16</inkml:trace>
  <inkml:trace contextRef="#ctx0" brushRef="#br1" timeOffset="78656">24520 13518 586 0,'0'0'166'16,"0"0"-58"-16,0 0-40 16,0 0-22-16,0 0-40 15,0 0 5-15,-166-59-22 16,166 73 1-16,0 9 8 0,0-3 2 15,18 0-42-15,13-4 17 16,-4-1-24-16,-4-6 21 16,-5-4 9-16,-9-5-1 15,0 0 20-15,-1 0 10 16,-8 0-1-16,0 0 18 16,0 0 14-16,0 0-17 15,0 0 17-15,0 0-41 16,0 14 0-16,0 18 8 15,0 18-1-15,0 0 42 16,0 17-15-16,0 12-12 16,0 10 24-16,0 14-24 15,0-1-3-15,0 1-5 0,23-5-4 16,-14-7 0-16,9-14-10 16,-9-8 0-16,0-18 5 15,-9-17-3-15,0-10-2 16,0-24 8-16,-36 0-5 15,-22 0 29-15,-1-32-32 16,-8-19 5-16,9-12-21 16,17-5 9-16,41-10-16 15,0 7 11-15,9-12-27 16,50-6 36-16,8-2-5 16,14-1 2-16,-14 1 0 15,0 5 8-15,-17 3-2 0,-6 3 3 16,6-3 10-1,-10 0-10-15,-13 6 0 0,-13 3 0 16,-6 2 35-16,-8 9-35 16,0 9 15-16,0 11 25 15,-8 18-32-15,-15 10 52 16,14 6-27-16,0 9-31 16,0 0-5-16,0 20 7 15,-4 26-7-15,4 11 0 16,9 9 6-16,0 0-6 15,0-2 0-15,9 6 0 16,31-4-2-16,-8-6 7 16,-6-12-5-16,-8-11 0 0,14-13-2 15,-23-16-2 1,9-8-6-16,-9 0 10 0,13 0 11 16,5-21-7-16,4-4-1 15,-4-12-3-15,5 10 12 16,-23 8-15-16,0 8 3 15,0 11 0-15,0 0-10 16,9 0 4-16,4 2 6 16,5 19-5-16,4-1 5 15,5-3-3-15,-4-3 3 16,4-2 0-16,-5-9-13 16,9-3 14-16,-13 0-1 15,0-12 0-15,-4-20 18 16,-5-7-11-16,-9-13-7 0,-9-5 0 15,0-6 1-15,0-6 4 16,-18 10-5-16,-32 7 0 16,14 9 16-16,-4 17-6 15,9 12 2-15,13 9-11 16,9 5 0-16,0 0-1 16,9 25 0-16,0 21-9 15,0 11 23-15,9 4-24 16,31 1 10-16,-4-2 0 15,4-3-7-15,10-5-30 16,-23-8-63-16,4-14-7 16,-22-10-89-16,-9-11 0 15,0-9-117-15</inkml:trace>
  <inkml:trace contextRef="#ctx0" brushRef="#br1" timeOffset="78810">25332 13507 427 0,'0'0'126'0,"0"0"0"15,0 0-52-15,0 0 9 16,0 0-50-16,0 0-18 16,0 0 2-16,126-28-17 15,-50 28-7-15,0 0-13 16,5 2-210-16,-14 1-13 16</inkml:trace>
  <inkml:trace contextRef="#ctx0" brushRef="#br1" timeOffset="79354">26068 13324 82 0,'0'0'184'0,"0"0"-48"16,0 0-19-16,0 0-47 15,0 0 7-15,0 0-6 16,-32-48-41-16,32 45 38 0,-9 0-25 16,9 0-30-1,0 0 12-15,0 1-16 0,-9 2-6 16,9-4-3-16,0 2 12 16,-8 2-9-16,8 0-3 15,0 0 0-15,0-6 21 16,0 6-16-16,0-3 6 15,-9 3 0-15,9-3 0 16,0 3 8-16,0 0-19 16,0 0 1-16,0 0-4 15,0 0 4-15,0 0-1 16,0 0 0-16,0 0 8 16,0 0-10-16,0 0 2 15,0 0 0-15,0 0 8 16,0 0 0-16,0 0-8 0,0 0 0 15,0 0 12 1,0 0-16-16,0 0 4 0,0 0 0 16,0 0-9-16,-14 0 9 15,14 0 0-15,0 0 0 16,0 3 7-16,0 6-22 16,0-7 12-16,0 4-42 15,0 0 2-15,0-3-88 16,0-3-41-16,0 0-222 15</inkml:trace>
  <inkml:trace contextRef="#ctx0" brushRef="#br1" timeOffset="80404">26548 13347 666 0,'0'0'127'0,"0"0"17"16,0 0-40-16,0 0 8 15,0 0-34-15,-27-163-44 16,-13 138 23-16,4-1-43 16,-14 9-4-16,19 8-1 15,-5 3 1-15,5 6-13 0,13 0 3 16,-9 17-3-1,-5 18-13-15,14 5 16 0,9 5 0 16,9-3-6-16,0-1 6 16,27-10 0-16,14-11 0 15,-5-8 2-15,13-9-13 16,0-3 11-16,-8-3 0 16,4-29 11-16,-14-7 4 15,-4-16-15-15,-18 4 0 16,-9-3 8-16,0 2-5 15,0 9 0-15,0 1-3 16,-9 13 11-16,0 9 0 16,-9 9 4-16,18 7-6 15,0 4 3-15,0 0-24 0,0 15 10 16,0 34 1-16,0 13-15 16,0 13 24-16,18 2-8 15,22-2 0-15,-4-8 5 16,14-6-12-16,-1-15 7 15,0-18 0-15,-13-13-4 16,-4-10-3-16,-14-5 7 16,13 0 0-16,-13-5 2 15,0-24 5-15,0-5-7 16,-5-2 0-16,-13 0 1 16,0 1 4-16,0 4-5 15,0 9 0-15,-13 7 5 16,-5 11-20-16,18 0 11 0,0 4-6 15,-9 0 8 1,0 8-27-16,0 14 29 0,9 11 0 16,0-10 3-16,0-1-12 15,0-5 9-15,0-8 0 16,0-3-8-16,0-6 10 16,0 0-2-16,0 0 0 15,0 0 9-15,0 0-7 16,0 0-2-16,0 0 0 15,0 0-1-15,9 0 8 16,9 5-12-16,-9-3 5 16,22 8-1-16,-4-2-12 0,14 4 13 15,-23-4 0 1,13-2-10-16,-13-3 12 16,0-3-2-16,13 0 0 0,-4-6 6 15,5-23-2-15,-6-5-4 16,-8-11 0-16,5-5 3 15,-23 0 13-15,0-5-11 16,0 1 5-16,0 8-6 16,0 9 19-16,0 7-19 15,-23 17 1-15,14 8 19 16,9 5-12-16,-9 0-15 16,9 5 3-16,0 34-16 15,0 17 2-15,0 9 14 16,0 1 0-16,0 2-5 15,32-6 4-15,-5 0-35 0,-9-14-83 16,13-13-71-16,-22-13-23 16,-9-14-46-16,0-8-131 15</inkml:trace>
  <inkml:trace contextRef="#ctx0" brushRef="#br1" timeOffset="80844">27131 13334 301 0,'0'0'178'0,"0"0"-57"15,0 0-12-15,0 0-4 16,0 0-57-16,0 0-48 16,9-61 7-16,58 61-7 0,10 0 8 15,-1 0 5-15,-4 7-13 16,-18-3 0-16,-14 2 10 16,-22-6-13-16,-5 3 3 15,-13-3 0-15,0 0 23 16,0 0-14-16,0 0 60 15,0 0 0-15,0 0-52 16,0 0-11-16,-22 0-6 16,4 0 0-16,0 0-8 15,-4 0 17-15,4 2-9 16,0 18 0-16,-5 4 5 16,23 4-17-16,-9 1 12 15,9-12 0-15,0 1-9 16,0-10 14-16,0-2-5 0,23-4 0 15,4-2-2-15,0 0-5 16,-5 0 7-16,-4 0 0 16,-9 0 3-16,0 0 7 15,4 0-10-15,-13 0 0 16,18 6 0-16,9 5-13 16,14 6 9-16,8 0-99 15,9 3-63-15,-13-2-171 16</inkml:trace>
  <inkml:trace contextRef="#ctx0" brushRef="#br1" timeOffset="81864">28832 13116 379 0,'0'0'460'0,"0"0"-370"16,0 0-34-16,0 0 32 16,0 0-63-16,0 0-24 15,-27-40-2-15,45 46-7 16,9 19 8-16,13 1 4 16,-9 5 13-16,5 3-16 15,-4-2-1-15,-5 0 0 16,-18-6-7-16,0-9 8 15,4-3-1-15,-13-9 0 16,0-2 9-16,0-3-22 0,0 0 5 16,-22 0 8-16,-5-8-12 15,4-16 5-15,5-1 7 16,9-3 0-16,9-5 0 16,0 5-7-16,0 2 4 15,9 4 3-15,23 5-18 16,-14 2 18-16,0 6 0 15,4 4-1-15,-13 2 7 16,0 3-6-16,0 0 0 16,0 0-4-16,0 3-12 0,0 17 13 15,4 6 3 1,-13 5 0-16,9 6 12 0,0-3-12 16,0 1 0-16,9-6 1 15,5-7-8-15,-5-4 7 16,0-13 0-16,-5-5 4 15,-4 0 9-15,0 0-1 16,9-10 17-16,13-11-15 16,-13-12 19-16,0 0-25 15,-18-1-4-15,0 0-1 16,0-1 11-16,0 7-17 16,-49 4 3-16,4 10-22 15,-4 8 7-15,-1 6-81 0,23 0-22 16,5 12-88-16,22 14-397 15</inkml:trace>
  <inkml:trace contextRef="#ctx0" brushRef="#br1" timeOffset="82247">29424 13198 493 0,'0'0'104'0,"0"0"-11"0,0 0-49 16,0 0-10-1,0 0-34-15,0 0-6 0,0 0 6 16,0 26 0-16,0 0 1 16,0 0-4-16,0-3 6 15,9-3-3-15,9-5 0 16,0-10 9-16,13-5-9 15,-4 0 23-15,5 0 16 16,-6-9 39-16,-3-8-34 16,-5-12 5-16,-9 3 31 15,-9-2-44-15,0-4 14 16,-27-2-50-16,-13 3 7 16,-1 5-15-16,-4 6 8 15,5 9-3-15,0 7 1 16,13 4-64-16,18 0-73 0,9 24-97 15,0-2-402-15</inkml:trace>
  <inkml:trace contextRef="#ctx0" brushRef="#br1" timeOffset="82683">30101 12910 617 0,'0'0'185'0,"0"0"-56"16,0 0 16-16,0 0-81 0,0 0 8 15,0 0-72 1,-22-18 9-16,13 56-21 0,0 7 19 16,0 9-7-16,0 7 3 15,9-4 15-15,0 3-18 16,0-3 0-16,0-8 0 15,0-12-9-15,9-11-17 16,18-12-107-16,-18-8 28 16,4-6-17-16,-4 0 52 15,-9 0 29-15,0-29-5 16,-9 3 43-16,-31-2-15 16,-9-5 18-16,-1 3 2 15,6 2 3-15,3 4 21 16,10 7 21-16,13 9-11 15,18 2 47-15,0 3-35 0,0 3-13 16,0 0-35-16,18 0 2 16,31 0-2-16,18 0 0 15,14 3-8-15,-5 5-73 16,-8 4-89-16,-1-1-58 16</inkml:trace>
  <inkml:trace contextRef="#ctx0" brushRef="#br1" timeOffset="82883">30456 13362 41 0,'0'0'622'0,"0"0"-477"16,0 0-10-16,0 0-37 0,0 0 1 15,0 0-55-15,0-72-38 16,0 72-5-16,0 0-1 15,9 0-133-15,22 3-71 16,-4 17-123-16</inkml:trace>
  <inkml:trace contextRef="#ctx0" brushRef="#br1" timeOffset="84438">30833 13324 516 0,'0'0'176'0,"0"0"-5"0,0 0-56 16,0 0-48-16,0 0 19 15,-45-151-59-15,23 133 11 16,4 7-22-16,0 8-8 16,4 3-16-16,5 0 8 15,0 0-12-15,-9 9-1 16,9 20 13-16,0 5 0 15,9 0 0-15,0-1 6 16,0-7-24-16,0-5 18 16,36-9-33-16,5-7 24 0,-6-5-20 15,6 0 29 1,-1-10 5-16,-4-23 3 0,-4-6 5 16,-15-5-13-16,1-5 0 15,-4-4 19-15,-14-5-15 16,0-5 17-16,0 4-1 15,0 7-16-15,0 6 48 16,0 14-33-16,-23 12 1 16,14 12 24-16,9 8-38 15,0 0-4-15,0 0-2 16,-8 34-16-16,8 15-3 16,-18 14 19-16,18 6 0 15,0 2-6-15,0 0 19 0,9-5-13 16,17-5 0-1,15-18 6-15,-5-9-23 0,13-14 8 16,-17-9-26-16,-15-5 30 16,1-6-9-16,5 0 14 15,-14-12 0-15,9-13 8 16,0-8-5-16,-18 0-3 16,0-2 0-16,0 4-8 15,0 3 12-15,0 2-12 16,-18 14 6-16,0 1-9 15,18 11-9-15,-9 0 7 16,9 0 12-16,0 11-15 16,0 15 22-16,0 5-6 15,0-2 0-15,0 0-6 0,9-5-2 16,0-9-14 0,9-4-6-16,-9-4 17 0,4-5-23 15,-4-2 8-15,0 0-6 16,9 0 32-16,4 0 2 15,-22-2-2-15,9-10 0 16,0 6-2-16,-9 4 4 16,9 2-6-16,0 0 4 15,9 0 0-15,-4 0-18 16,13 2 17-16,4 4 1 16,-4-1 0-16,0-5 3 15,4 0-3-15,-4 0 0 16,14-11 5-16,-10-20 2 0,-4-6-1 15,-9-9-6-15,-9-5 40 16,4-7-28-16,-13-1 35 16,0 4-9-16,0 7-31 15,0 7 63-15,0 13-59 16,0 11 31-16,-13 11-10 16,4 6-32-16,0 0-3 15,-9 28-9-15,0 24 12 16,5 13-4-16,13 5 4 15,0-2 0-15,0 0-2 16,0-7-10-16,0-7-53 16,22-11-44-16,-4-11-30 0,-18-15-1 15,9-11-62 1,-9-6-21-16,0 0 88 0,0-15 7 16,-9-13 128-16,-9-6 18 15,-13 2 18-15,-5-3 53 16,4 6 36-16,14 4 10 15,-13 8-18-15,22 9-59 16,9 2 39-16,0 6-22 16,0 0-75-16,0 0 1 15,40 0-1-15,10 0 0 16,8 11 0-16,9-6 13 16,-8 1-13-16,-5 0 4 15,-5-6 4-15,0 0-6 16,-22 0-2-16,5 0 0 15,-5 0 12-15,-27 0-4 0,13 0 19 16,-13 0 11-16,0 0-32 16,0 0 24-16,0 0-27 15,0 0-1-15,0 0-2 16,-13 0 11-16,-14 0-11 16,-14 0 0-16,5 3 7 15,5 14-17-15,4 4 10 16,27-1 0-16,0 0-10 15,0-2 21-15,0-3-11 16,0-5 0-16,9-2 2 16,9-8-13-16,13 0 11 15,-4 0 0-15,-18 0 3 0,14 0 12 16,-14 0-15-16,0 0 0 16,-9 0 9-16,0 0-9 15,0 0 0-15,0 0 0 16,18 0-12-16,13 2 11 15,-4 17 1-15,22-3 0 16,10-2-2-16,-1-2-8 16,0-4-92-16,-22-8-37 15,4 0 56-15,-8 0-48 16,-5-20 15-16,-9-10-79 16,4-11-15-16</inkml:trace>
  <inkml:trace contextRef="#ctx0" brushRef="#br1" timeOffset="84672">32278 12912 167 0,'0'0'197'16,"0"0"-20"-16,0 0-59 16,-157-154-24-16,130 134 49 15,13 6-76-15,5 8 27 16,9 6-17-16,0 0-58 16,0 0-19-16,50 34-4 15,17 18 4-15,9 11 39 16,-4 8-30-16,-5 7 8 15,-31 2-11-15,-13-3 7 16,-23 8-9-16,-14 1-4 16,-62 3 0-16,-59-4-7 0,-31-8-195 15,-27-4-363-15</inkml:trace>
  <inkml:trace contextRef="#ctx0" brushRef="#br1" timeOffset="86045">11935 15300 630 0,'0'0'153'15,"0"0"-55"-15,0 0 13 16,0 0-32-16,0 0-21 15,0 0-37-15,17-12-16 16,6 12 0-16,4 3-4 16,4 20-1-16,5 2 4 15,4 4 9-15,1 0-13 16,-14-1 0-16,0-1 4 16,-5-9-5-16,-13 3 1 15,-9-9 0-15,0-4-3 16,0-2-44-16,-18-6 7 15,-4 0 7-15,13 0 10 0,0-14 17 16,9-11-6-16,0-13 12 16,27-11-4-16,22 1 4 15,9-4 0-15,1 9 5 16,-19 6 1-16,-13 11 8 16,-9 9-7-16,-5 9 6 15,-13 1 63-15,0 7-50 16,0 0 1-16,0 0-27 15,0 0 5-15,0 0-11 16,0 0-2-16,0 12 7 16,0 17 0-16,0 9 2 15,0-2 3-15,0 1-4 0,0-3 5 16,27 1-5-16,23-10 0 16,17-4 0-16,9-16 3 15,1-5 7-15,3 0-9 16,-12-5 3-16,-1-27 5 15,-18-11 5-15,-13-8-14 16,-4-9 2-16,-14-3 31 16,-10-6-27-16,-8 6 25 15,0 12 14-15,0 5-28 16,-8 21 33-16,-1 13-14 16,0 12-12-16,9 0-4 15,-9 0-20-15,-5 6-4 16,5 37 2-16,0 22 2 0,0 7 4 15,9 5-4 1,0-3 0-16,18-5-13 0,14-6-5 16,3-15-96-16,-3-10-100 15,-5-20-103-15,-5-13-368 16</inkml:trace>
  <inkml:trace contextRef="#ctx0" brushRef="#br1" timeOffset="86824">12904 15242 512 0,'0'0'215'0,"0"0"-88"15,0 0-63-15,0 0-26 0,0 0-23 16,0 0 21-16,242-10 33 16,-139 10-13-16,-4-4-3 15,-5-1-18-15,-27-7-30 16,-17 4 22-16,-19 2-26 15,-22 3 0-15,-9 3 34 16,0-3-12-16,0 3 23 16,0 0-17-16,0 0-27 15,0 0 12-15,0 0-14 16,0 0-4-16,0 0-4 16,0 12-18-16,0 13 26 15,0 7 0-15,9 2 12 0,9-3-14 16,4 1 2-1,-4-6 0-15,9-12 0 0,5-3 9 16,-5-5-9-16,4-6 0 16,-13 0 10-16,0 0-2 15,4 0-6-15,-13-6-1 16,0-14 9-16,0-5-1 16,-9 1-9-16,0 5 0 15,0 7 12-15,0 4-9 16,0 8-3-16,0 0 0 15,0 0-9-15,0 0 1 16,0 0 1-16,9 0 0 0,14 17 7 16,-5 3-7-1,9-6 7-15,-14-2 0 0,5-7-4 16,-9-2 12-16,0-3-8 16,-9 0 0-16,0 0 4 15,9 0-9-15,13 0 5 16,5 0 0-16,23 0 0 15,8-3 8-15,-9-8-8 16,-13 5 0-16,-13 0 5 16,-5 6-10-16,-18 0 5 15,9 0 0-15,-9 0-6 16,0 0-4-16,17 0 10 16,-3 0-1-16,-5 0 8 0,9 6-16 15,0 6 9 1,4-10 0-16,5 4-4 0,-9-3 13 15,14 0-9 1,-6-3 0-16,-3 0 4 0,-14 0-12 16,18 0 8-1,-18 0 0-15,22 0-5 0,10 0-28 16,-15 0-24-16,24 6-86 16,8-6-161-16,-13 0-228 15</inkml:trace>
  <inkml:trace contextRef="#ctx0" brushRef="#br1" timeOffset="88354">15708 14942 802 0,'0'0'143'0,"0"0"11"0,0 0-15 16,0 0-66-16,0 0 12 15,0 0-34-15,-67-82-51 16,67 82 0-16,0 39-8 16,0 30 8-16,0 14 0 15,0 17 10-15,0 9-10 16,-23 14 0-16,14-1 10 16,-9 10-11-16,0-3 1 15,-4-4 0-15,-5-10-3 16,27-21 3-16,0-28 0 15,0-30-19-15,0-23-45 0,36-13 8 16,4-23 50-16,10-46 6 16,-1-11 11-16,-13-9 0 15,-14-6-11-15,-22-4 0 16,0 2 1-16,-40 1-11 16,-45 9 3-16,-23 6-4 15,0 19 2-15,1 11-35 16,39 19 44-16,32 15 1 15,27 14 8-15,9 3-18 16,0 0-2-16,45 0-9 16,36 0 5-16,22-2 28 15,23-7-13-15,-18 3 0 0,-10 0 9 16,-30 1-16-16,-1 2 7 16,-31-1 0-16,4 2 0 15,-22 2 13-15,-9 0-13 16,-9 0 0-16,0 0 3 15,0 0-3-15,0 0 0 16,0 0 0-16,0 0 0 16,0 0 9-16,-9 0-18 15,-9 0 5-15,0 0 4 16,-13 6 8-16,4 15-8 16,4 9 0-16,14 4-10 15,0-2 17-15,9-1-7 16,0-11 0-16,0-3 1 15,18-11-5-15,5-3 4 0,-5-3 0 16,0 0-1-16,13 0 10 16,-4-3 5-16,-5-17-12 15,-4 3 5-15,-9-9-2 16,-9 0-5-16,0 7 0 16,0 1 0-16,0 7 17 15,0 4-14-15,0 7-3 16,0 0 0-16,9 0-5 15,14 0-10-15,4 0 15 16,13 10-16-16,-4 4 28 16,22-2-12-16,-8-4 0 0,8-8 6 15,0 0-12 1,-8 0 8-16,-23-14-2 0,13-18 9 16,-22-5 3-16,-9-21-10 15,0-4 0-15,-9-4 4 16,0-8 13-16,-18 12-4 15,-9 13 3-15,-4 17 35 16,22 12-41-16,-9 17 31 16,18 3-43-16,-14 0 1 15,-4 12-9-15,0 26-12 16,0 24 20-16,-4 12 4 16,22 6 10-16,0 4-14 15,0-13 0-15,0-3 6 0,22-17-17 16,23-13 11-1,5-18 0-15,17-15-11 0,0-5 9 16,1 0 2-16,-1-31 7 16,5-15 0-16,-19 3 3 15,-12-2-10-15,-10-1 0 16,-13 4 1-16,-18 1 12 16,0 6-13-16,0 7 0 15,0 16 9-15,-9 3-15 16,0 9 6-16,9 0 0 15,0 0-7-15,0 29-5 16,0 14 12-16,0 3 0 16,27 5 7-16,-9-2-14 15,14-3 7-15,-23-9 0 0,8-5-5 16,-8-10 15-16,-9-4-21 16,0-13 11-16,0-2-39 15,0 0 12-15,0-3-26 16,0 0 10-16,-18 0 25 15,10 0 0-15,-10 0 14 16,9-6-4-16,9-17-11 16,0-3 19-16,27-8-23 15,31 3 23-15,-9-9-11 16,10 5 20-16,-24 7-9 16,6 2 0-16,-14 9 9 15,-5-4-4-15,-13 11-5 16,-9-2 6-16,0 9 21 0,0-2-24 15,0 5 10 1,0 0-13-16,0 0-9 0,-18 0 9 16,-4 20-29-16,4 18 29 15,9 1 1-15,9 4 12 16,0-12-13-16,18 1 0 16,22-7 5-16,5-13-15 15,27-4 10-15,-5-8-62 16,9 0-128-16,-17 0-159 15</inkml:trace>
  <inkml:trace contextRef="#ctx0" brushRef="#br1" timeOffset="88668">17902 14928 568 0,'0'0'193'0,"0"0"-97"0,0 0-43 16,0 0 12-16,0 0-38 16,0 0-11-16,-36-39-16 15,23 39 1-15,4 16-1 16,9 7 0-16,0-3 2 16,0 0-7-16,0-8 5 15,31-4 0-15,-13-2 14 0,0-6-11 16,4 0 23-1,-22 0-1-15,0 0-21 0,0 0 4 16,0-6-8-16,-13 6-50 16,-23 0-141-16,5 12-459 15</inkml:trace>
  <inkml:trace contextRef="#ctx0" brushRef="#br1" timeOffset="88841">17785 15511 446 0,'0'0'276'15,"0"0"-181"-15,0 0 45 0,0 0-45 16,-220 100-19-16,162-68-71 16,-9 8 1-16,8 5-6 15,-17-2-212-15,4 0-595 16</inkml:trace>
  <inkml:trace contextRef="#ctx0" brushRef="#br1" timeOffset="98554">28154 12989 423 0,'0'0'178'0,"0"0"-73"15,0 0 49-15,0 0-86 16,0 0-9-16,0 0 13 16,0-39-50-16,9 39 23 15,5 0-28-15,-14 0-9 16,9 0 30-16,0 0-36 16,-9 0 15-16,0 0-3 15,0 0-6-15,0 0 8 0,0 11-10 16,0 9-5-1,0 6 10-15,-41 5-1 0,-8 13-5 16,4 1 2-16,-13 3 2 16,8-1 0-1,10-13-9-15,13-10 0 0,-4 1 2 16,22-9 4-16,0 2-6 16,9-10 0-16,0 1 11 15,0-1-20-15,0-2 9 16,9 1 0-16,49 6 3 15,9-2 6-15,32-2-2 16,9-6-7-16,4 5 13 16,-5-8-9-16,-17 2-4 15,-22 6-8-15,-33 6-37 0,-35 5-157 16,-9 10-234-16</inkml:trace>
  <inkml:trace contextRef="#ctx0" brushRef="#br1" timeOffset="104971">10059 16237 516 0,'0'0'239'0,"0"0"-92"16,0 0 13-16,0 0-54 15,0 0-7-15,0 0 6 16,0 0-60-16,-18-79-18 0,18 79-19 16,0 0 5-1,0 0-23-15,0 8 10 0,0 18 0 16,0 17-3-16,0 2 7 16,0-2-4-16,0-3 0 15,9-3 11-15,9-17-10 16,9-6-1-16,-5-14 0 15,-4 0 3-15,14-2 6 16,4-35-6-16,-5-15 6 16,-4 1-1-16,-18-11 0 15,13 4-8-15,-13 6 0 16,-9-2 9-16,0 20-1 16,0 8 7-16,0 8 16 15,0 10-16-15,-9 8 10 0,-4 0-25 16,13 0 3-16,0 0-11 15,-9 20-12-15,0 37 20 16,-9 26-8-16,9 37 21 16,9 20-13-16,0 7 0 15,0 1 0-15,0-8-6 16,27-8 9-16,4-21-3 16,-4-23 0-16,-9-30-27 15,5-33 22-15,-14-19-20 16,-9-6 25-16,9 0 11 15,-9-6-9-15,9-34 22 16,-9-23-14-16,9-8-3 16,0-3-2-16,-9 9-5 0,0 7 0 15,-18 6-3 1,-32 15-11-16,5 6-22 0,-35 11-36 16,12 14-55-16,1 6-20 15,9 0-81-15,22-6-66 16,-5-5-375-16</inkml:trace>
  <inkml:trace contextRef="#ctx0" brushRef="#br1" timeOffset="105342">9642 15834 506 0,'0'0'143'0,"0"0"-11"16,0 0-8-16,0 0-68 16,0 0-46-16,0 0-10 15,-18 0 6-15,18 20-6 16,27 6 0-16,4-9 6 16,-4-2 1-16,-5-10-7 15,5-5 0-15,-18 0 12 16,14 0-11-16,-14 0 12 15,0-20 33-15,0-9 3 16,-9 2 21-16,0 0-34 0,0 8-9 16,0 7 0-1,-18 6-21-15,9 0-12 0,-14 6-7 16,5 0-14-16,0 0-28 16,5 24-81-16,13 10-73 15,0 5-97-15</inkml:trace>
  <inkml:trace contextRef="#ctx0" brushRef="#br1" timeOffset="105656">10647 15746 593 0,'0'0'211'0,"0"0"-49"16,0 0-34-16,0 0-17 16,0 0-28-16,0 0-23 15,-135-77-60-15,135 91-7 16,0 40 6-16,0 32-3 16,0 20 8-16,0 16-1 15,0 13 6-15,0 11-9 16,32-6 0-16,-5-8 6 15,13-21-6-15,9-17 0 16,-4-25-7-16,13-18-83 16,1-26-106-16,-10-12-73 15,-8-13-256-15</inkml:trace>
  <inkml:trace contextRef="#ctx0" brushRef="#br1" timeOffset="108212">11073 16075 509 0,'0'0'176'15,"0"0"-6"-15,0 0-73 16,-85-158 13-16,85 138-25 16,0 8-12-16,0 12 22 0,0 0-88 15,0 0 1 1,0 6-8-16,0 20 0 0,18 6 10 15,0-1-10-15,4 3 3 16,-13 3-5-16,0 1 5 16,0 2-3-16,-9 8 0 15,9-2 14-15,-9-3-19 16,0-3 5 0,22-9-75-16,-4-5-64 0,-9-8-39 15,23-4-15-15,-5-6-61 16</inkml:trace>
  <inkml:trace contextRef="#ctx0" brushRef="#br1" timeOffset="108567">11239 16629 338 0,'0'0'160'0,"0"0"-90"15,0 0-13-15,0 0 0 16,0 0-24-16,0 0-14 16,-31 46-12-16,31-46 6 15,0 0-7-15,13 0 27 16,-4 0 0-16,9 0 60 16,-9 0-39-16,0-6 18 0,-9-8 14 15,0 3-34-15,0-4 6 16,0 4-29-16,-9-3-16 15,0 8 0-15,-18 6-10 16,5 0-3-16,4 0 0 16,9 0-25-16,-14 0-51 15,23 0-47-15,0 0-34 16,0 2-6-16,0 2-201 16</inkml:trace>
  <inkml:trace contextRef="#ctx0" brushRef="#br1" timeOffset="113214">11809 16420 179 0,'0'0'367'15,"0"0"-250"-15,0 0 34 16,0 0-32-16,0 0-50 0,0 0 38 16,0-83-41-16,0 83-26 15,0 0 29-15,0 0-69 16,-9 0 6-16,9 18-6 16,-18 22 0-16,-4 3 1 15,13 2-1-15,0-5 0 16,9-3-3-16,0-6 10 15,9-10-7-15,22-10 0 16,5-2 5-16,-5-9-5 16,5 0 0-16,5-3 1 15,-1-26 17-15,-4-6-11 16,-5-13-7-16,-4 3 9 16,-18-1-2-16,0-3 11 15,-9 15-11-15,0 3 3 0,0 13 29 16,0 10-33-16,0 8 31 15,0 0-27-15,0 0 0 16,0 0-20-16,0 0-2 16,0 6 5-16,-9 14 1 15,0 5 12-15,0 7-1 16,9-6-5-16,0-6-10 16,0 3 4-16,18-1-9 15,5-4 13-15,-6 1-10 16,1-7 13-16,-9-4-1 15,5 4 0-15,-14 0 1 16,0 2-13-16,0-4 12 16,0 0 0-16,0 1-15 0,0 3 8 15,-23 4 3-15,-26-7-16 16,13-8-101-16,-22-3-13 16,9 0-60-16,-10 0-63 15,23-3-247-15</inkml:trace>
  <inkml:trace contextRef="#ctx0" brushRef="#br1" timeOffset="113543">11665 16063 491 0,'0'0'176'15,"0"0"-83"1,0 0-26-16,0 0-23 0,0 0-44 15,0 0 21-15,0 0-17 16,0 12 1-16,18 2 4 16,0-6 1-16,14-2-2 15,-5 0-7-15,4-6 7 16,-4 0 7-16,4 0 15 16,-13-14 23-16,-9-10 30 15,-9 4-32-15,0 6 9 16,0-6-11-16,-18 9-42 15,-22-1-14-15,4 6 1 16,-13 6 5-16,17 0-13 0,14 0-65 16,18 29-65-16,0 11-57 15,27 0-151-15</inkml:trace>
  <inkml:trace contextRef="#ctx0" brushRef="#br1" timeOffset="114235">12661 16432 601 0,'0'0'270'16,"0"0"-144"-16,0 0 9 16,0 0-6-16,0 0-81 15,0 0-16-15,-76-57-32 0,76 71-14 16,0 23 8-16,0 9 6 15,18-3 0-15,-18-3-1 16,9-9 10-16,-9-5-9 16,0-6 0-16,0-3 0 15,0-11-13-15,0-4 13 16,0-2 0-16,0 0 16 16,0 0-11-16,-18-2 17 15,-4-24-9-15,4-5-12 16,18-12 28-16,-9-3-27 15,9-5 1-15,0-7-3 16,0 1 14-16,0 6-15 16,0 7 1-16,18 5 0 15,4 14-8-15,-4 13 8 0,0 6 0 16,13 6-7-16,5 0 2 16,-4 26-2-16,4 19 5 15,-27 10-6-15,4 2-3 16,-13 3 1-16,0-3-13 15,-13-3 12-15,-14-14-27 16,9-9 27-16,-5-10 6 16,14-15 9-16,9-6-14 15,0 0 6-15,0 0 4 16,0 0 7-16,0 0-5 16,9 0-4-16,32 0-9 15,-1-6 11-15,5-2-3 16,-5 8 3-16,10 0 0 0,-14 8-5 15,4 12 7-15,-9 5-8 16,-13 4 6-16,-9-3-3 16,-9 0-10-16,0-6 13 15,0 0-7-15,-40-3 7 16,-5-3 4-16,-27-8 13 16,18 0-13-16,-17-6-4 15,17 0 0-15,4 0-16 16,28 0-166-16,22-32-49 15,0-5-233-15</inkml:trace>
  <inkml:trace contextRef="#ctx0" brushRef="#br1" timeOffset="114640">13222 16286 422 0,'0'0'310'16,"0"0"-125"-16,0 0-33 15,0 0-22-15,0 0-36 16,0 0-35-16,-40-109 11 16,31 109-50-16,0 0-14 15,9 0-6-15,-9 0-17 16,-14 9 17-16,15 20 5 16,8 4 1-16,0-7-12 15,0 6 5-15,8-1-2 0,24 1-2 16,4 2-11-16,-5 1 7 15,10-1 9-15,-6-9 0 16,-3 1-4-16,-5-2 4 16,-18-6 0-16,13-5 0 15,-22 0-5-15,0-4 3 16,0 3-9-16,0-1 11 16,0 3-8-16,-31-2 19 15,-5 1-7-15,-13 6 5 16,8-14-4-16,1 4-1 15,4-4-4-15,-4-5-106 16,22 0-55-16,18 0-57 16,0-25-105-16</inkml:trace>
  <inkml:trace contextRef="#ctx0" brushRef="#br1" timeOffset="115046">13581 16286 499 0,'0'0'224'16,"0"0"-76"-16,0 0-68 15,0 0-14-15,0 0-49 16,0 0-4-16,202-56 16 16,-135 49-23-16,-8-1 3 0,-10 2-5 15,-13 6 4 1,-14-7-4-16,-13 7-4 0,-9 0 2 15,0 0-10-15,0 0 8 16,0 0-7-16,-9 0-18 16,-31 7 25-16,9 1 14 15,4 5-14-15,9 0 2 16,9-1-6-16,-5 7 5 16,14 5-1-16,0 5 0 15,-9 13 7-15,9-2-9 16,0 9 2-16,0 2 0 15,0 0 0-15,0 1 6 16,0-3-6-16,0-4 0 0,0 1 3 16,9-9-9-1,5-5-81-15,13-12-108 0,-9-9-221 16</inkml:trace>
  <inkml:trace contextRef="#ctx0" brushRef="#br1" timeOffset="115367">14438 15859 631 0,'0'0'228'0,"0"0"-107"16,0 0 36-16,0 0-65 15,0 0-15-15,0 0-77 16,-58-13 23-16,49 64-23 16,0 21 4-16,9 10-2 15,0 19 12-15,0 7-6 16,0 7-5-16,0-7-3 16,31 0 13-16,-4-18-13 15,23-19 0-15,-1-14-25 16,-4-20-44-16,27-11-103 15,-19-20-47-15,19-6-151 16</inkml:trace>
  <inkml:trace contextRef="#ctx0" brushRef="#br1" timeOffset="115976">14932 16535 397 0,'0'0'203'16,"0"0"-69"-16,0 0 26 15,0 0-49-15,0 0-41 16,0 0-29-16,-77-63-41 16,77 63-10-16,18 0 1 15,23 25 12-15,-1 1-3 16,-13 6 0-16,4-1 14 16,-4 1-17-16,-9-6 3 15,-4-8 0-15,-5 1-5 16,-9-5 5-16,0-3-15 0,0-11-52 15,0 0 14-15,-9 0 53 16,-5 0 0-16,14 0 1 16,0-25-6-16,0-7 8 15,23-5-3-15,13 0 8 16,-5 3-5-16,-4 8 28 16,-18 8-16-16,13 4 9 15,-22 14 10-15,9 0-32 16,-9 0 8-16,9 0-10 15,9 0 0-15,5 20-8 16,-5 6 8-16,0 5 0 0,-9 0 1 16,13 1 6-16,-13-6-7 15,0-6 0-15,0-8 6 16,0-7-10-16,4-1 4 16,-13-4 0-16,9 0 5 15,-9 0 0-15,9 0 14 16,0-4 47-16,0-21-26 15,0 1-4-15,-9-1-8 16,0-1 7-16,0 0 8 16,-18 1-34-16,-22 5 1 15,-5 8-10-15,5 12-26 16,-1 0 24-16,14 0-69 16,18 14-23-16,9 16-10 15,0-4-23-15,9-1-39 0,18-5-99 16</inkml:trace>
  <inkml:trace contextRef="#ctx0" brushRef="#br1" timeOffset="116344">15524 16637 277 0,'0'0'216'0,"0"0"-81"16,0 0-42-16,0 0 28 16,0 0-7-16,0 0-43 15,27-51 11-15,-27 51-15 16,0 0-48-16,0 0-12 15,0 0-7-15,0 12-8 16,0 13 1-16,0 9 14 16,0-5-4-16,0 3-3 0,0-6 10 15,22-7-14-15,-4-10 4 16,9-3 0-16,-4-6-1 16,-5 0 7-16,13 0 8 15,-13-9 12-15,0-2 3 16,-18-9 28-16,0 0-23 15,0-3-8-15,0 3-4 16,0-6-18-16,-27 6-8 16,-13 9-13-16,13 5-57 15,-5 6 20-15,23 0-50 16,9 0-61-16,0 17 63 16,0 3-21-16,27-8-29 0,14-11-39 15,17-1-138-15</inkml:trace>
  <inkml:trace contextRef="#ctx0" brushRef="#br1" timeOffset="116732">15959 16515 406 0,'0'0'188'16,"0"0"-57"-16,36-146 41 15,-36 95-72-15,0 7-1 16,13 5 9-16,-13 13-35 16,0 3-21-16,0 14 17 15,0 4-46-15,0 5 24 16,0 0-47-16,0 0-5 15,9 20 1-15,0 28-22 16,0 18 26-16,-9 3 0 16,9 8 7-16,0-6-5 15,5-3-2-15,-14-15-2 0,18-11 1 16,-9-13-106-16,0-12 23 16,0-11-44-16,-9-6-13 15,0 0 42-15,0 0 22 16,-9-20-85-16,-18-3 80 15,-5 3-40-15,5 0-4 16,5 9 126-16,4-4 1 16,18 9 88-16,0 6-8 15,0 0-25-15,0 0-26 16,0 0-29-16,0 0 3 16,31-5 5-16,37-9 11 15,-1 1 1-15,18-3-21 0,-8 6-35 16,-6 5-117-16,-3 5-173 15</inkml:trace>
  <inkml:trace contextRef="#ctx0" brushRef="#br1" timeOffset="116927">16753 16655 527 0,'0'0'240'0,"0"0"-100"16,0 0-15-16,0 0-25 15,0 0 20-15,0 0-57 16,0-26-24-16,0 26-29 16,0 0-10-16,0 0-98 0,0 0-100 15,0 15-78 1,9-2-114-16</inkml:trace>
  <inkml:trace contextRef="#ctx0" brushRef="#br1" timeOffset="117992">17197 16632 156 0,'0'0'561'0,"0"0"-419"15,0 0-32-15,0 0 2 16,0 0-37-16,95-192-12 16,-73 141 11-16,-4-6-21 0,-18-6-7 15,0 5 11 1,0 1-45-16,0 12 23 0,-9 7-10 15,-22 10-17-15,13 17 29 16,9 5-33-16,0 6-2 16,9 0-2-16,-9 0-7 15,9 11-14-15,-14 29 1 16,5 17 20-16,9 11 11 16,0 4-11-16,0 6 0 15,9-4-3-15,41-8 5 16,-1-17-4-16,0-17 2 15,10-19-22-15,-1-13 15 16,0 0 1-16,-13-8 6 16,-4-21-4-16,-1 0 18 15,-22-2-14-15,-9 0 0 0,-9-1 5 16,0 6 2-16,0 15-2 16,0-1 3-16,0 10-4 15,0 2-4-15,-9 0-2 16,0 0-18-16,0 20 10 15,-4 17-1-15,13 3 11 16,0-3-7-16,13-5 3 16,23-13-25-16,13-1 27 15,1-16-3-15,8-2-1 16,0 0-1-16,1-25 7 16,-6-15 0-16,-3-9 3 15,-19-2 10-15,-13-15-9 0,-18 9 17 16,0 0-7-16,0 8 41 15,0 15-37-15,-27 8 12 16,5 20 20-16,22 0-45 16,-9 6 20-16,9 0-25 15,0 6-21-15,0 40 17 16,-9 18-2-16,9 24 6 16,0 14 1-16,0 1 7 15,0 11-8-15,0-11 0 16,0 9 3-16,0-10-13 15,0-5-2-15,0-16-32 16,0-23 8-16,9-33-22 16,22-25 32-16,14 0 26 0,5-51 2 15,8-12 14 1,-9-5-14-16,-31 2 16 0,-9 3 18 16,-9 0-35-16,0 5 10 15,-18-10-11-15,-22 8 4 16,13 9-9-16,-5 7 5 15,15 19 0-15,8 5-2 16,0 8 11-16,9 6-11 16,0-2 2-16,49-9-22 15,27-9 17-15,9-11-9 16,14 3 13-16,-23-4-1 16,-8-5 1-16,-19 9 1 0,-22-9 0 15,-5 3 2 1,-13-3 2-16,-9 4 2 0,0 7 12 15,0 6 15-15,-18 15-26 16,5-1 26-16,4 12-25 16,9 0-4-16,-9 0-8 15,9 12-19-15,0 25 23 16,-9 20-5-16,9 0 16 16,0 14-21-16,0-1 10 15,27 1-50-15,4-14-7 16,-13-11-92-16,23-21-59 15,-23-13-50-15,0-12-52 16</inkml:trace>
  <inkml:trace contextRef="#ctx0" brushRef="#br1" timeOffset="118178">18629 16260 568 0,'0'0'142'0,"0"0"-41"0,0 0-38 15,0 0-27-15,242-80-9 16,-148 66-26-16,5 0 4 16,-14 8-10-16,5 0-2 15,-5 0-131-15,-26 6-189 16</inkml:trace>
  <inkml:trace contextRef="#ctx0" brushRef="#br1" timeOffset="118539">19499 15726 235 0,'0'0'489'0,"0"0"-432"16,0 0 51-16,0 0-13 16,0 0-29-16,0 0-26 0,-40-26-18 15,89 26-20-15,10 0 16 16,8 14-12-16,0 23-1 16,0 15 26-16,1 12-19 15,-19 7 16-15,0 17 6 16,-31 6-19-16,-18 21 12 15,0 2-17-15,-36 3-5 16,-53-1 4-16,-28-10-9 16,-18-14-12-16,1-12-136 15,26-23-74-15,32-12-382 16</inkml:trace>
  <inkml:trace contextRef="#ctx0" brushRef="#br1" timeOffset="119846">20186 16255 611 0,'0'0'199'16,"0"0"-72"-16,-59-146 9 0,41 108-44 16,18 10-1-1,-9 17 3-15,9-1-44 0,0 9 11 16,0 3-36-16,0 0-16 15,0 3-18-15,9 40 3 16,18 17 6-16,14 19 6 16,-23 13 2-16,13 3-8 15,-31 8 0 1,9-4 8-16,-9-9-17 0,0-13 9 16,0-14-86-16,0-18-52 15,0-13-74-15,0-21-105 16,27-11-423-16</inkml:trace>
  <inkml:trace contextRef="#ctx0" brushRef="#br1" timeOffset="120122">20688 16071 593 0,'0'0'138'15,"0"0"-18"-15,0 0 8 16,0 0-39-16,0 0 32 15,0 0-57-15,-18-71-38 16,18 71-25-16,0 37 20 16,0 15-17-16,0 13 29 15,0 16-30-15,0 3 27 16,0 6-25-16,0-2-2 16,0-12 3-16,0-12 5 0,0-1-11 15,0-17 0 1,0-3-67-16,9-11-49 0,9-12-75 15,14-9-78-15,3-11-213 16</inkml:trace>
  <inkml:trace contextRef="#ctx0" brushRef="#br1" timeOffset="120961">21559 16400 475 0,'0'0'364'0,"0"0"-249"16,0 0-8-1,0 0 22-15,0 0-38 0,0 0-23 16,-59-94-6-16,59 94-59 16,0 0 3-16,0 0-6 15,0 0-4-15,0 0-3 16,0 0 2-16,0 0 5 15,0 6 1-15,0 0 6 16,0-1-7-16,0-1 0 16,0-4 3-16,0 0-3 15,0 0 0-15,0 0 0 16,0 0 7-16,0 0 1 0,0 0 3 16,0 0 5-1,0 0-8-15,0 0 20 0,0 0-24 16,0 0 7-16,0 0 22 15,0 0-33-15,0 0 20 16,0 0-17-16,0 0 4 16,0 0-3-16,0 0-4 15,0 0 0-15,0 0-5 16,0 0 2-16,0 0 3 16,0 0 0-16,0 0 0 15,0 0-11-15,0 0 11 16,0 0 0-16,0 0 0 15,0 0 10-15,0 0-10 16,0 0 0-16,0 0 4 16,0 0-7-16,0 0 3 0,0 0 0 15,0 0-1-15,0 0 11 16,0 0-10-16,0 0 0 16,0 0 4-16,0 0-2 15,0 0-2-15,0 0 0 16,0-15-2-16,0-5 9 15,0-12-7-15,0 2 0 16,0-3 6-16,0 2-12 16,-9 5 6-16,9 9 0 15,-9 3-5-15,0 5 17 16,9 6-13-16,0 1 1 16,0 2-2-16,0 0-10 0,0 14-6 15,0 29 18-15,0 16-18 16,0 10 31-16,0 3-13 15,0-4 0-15,0-5 4 16,0-11-15-16,9-12 12 16,0-3-1-1,-9-17 0-15,18 3-2 0,-18-16-9 16,9 0-64-16,14-1-58 16,-14 0-6-16,9-6-70 15,0 5-58-15,-5 4-218 16</inkml:trace>
  <inkml:trace contextRef="#ctx0" brushRef="#br1" timeOffset="121272">21550 16938 400 0,'0'0'231'16,"0"0"-130"-16,0 0 22 15,0 0-4-15,0 0-5 16,0 0-50-16,-41-9-9 16,41 9 10-16,-9 0-51 15,9 0 2-15,0 0-16 16,0 0-10-16,0 0 7 16,0 0-5-16,0 0 8 15,0 0-4-15,0 0 10 0,0 0-12 16,0 0 1-16,0 0-34 15,0 0-25-15,0 0-38 16,0-17-65-16,0 3-75 16</inkml:trace>
  <inkml:trace contextRef="#ctx0" brushRef="#br1" timeOffset="121848">22003 16600 726 0,'0'0'163'15,"0"0"1"-15,0 0-67 16,0 0-5-16,0 0-61 0,0 0-13 16,31-22-7-16,5 22-10 15,-4 13 6-15,-6 14-7 16,6 4 0-16,-23 6 7 15,18-5-7-15,-18 2 0 16,4-3 4-16,5-13 6 16,-9-4-9-16,0-8-1 15,0-6 0-15,5 0-2 16,3 0 9-16,1-20-2 16,14-9 6-16,-14-5-8 0,-9-9 6 15,-9 3-9 1,0-11 2-16,0 2 18 0,0 3-2 15,0 3 15-15,0 11 2 16,-18 13-11-16,-14 4 3 16,14 10-26-16,0-1 0 15,10 6-2-15,-6 0-15 16,5 14 16-16,0 17 1 16,9 7 4-16,0-1-10 15,0-5 5-15,32-13-16 16,3 7 13-16,-3-6-8 15,-5 3 11-15,13-8-6 16,-22-2 13-16,0-1-8 0,-18 0 1 16,0-7-1-1,0-1-4-15,0 6-6 0,-9 2-5 16,-40-4 8-16,-10 4 0 16,-8-6-63-16,9-6-54 15,-10 0-51-15,33 0-28 16,-6-12-105-16</inkml:trace>
  <inkml:trace contextRef="#ctx0" brushRef="#br1" timeOffset="122017">21985 16349 337 0,'0'0'272'16,"0"0"-136"-16,0 0-51 0,-49-152 39 16,49 127-31-1,0 5-24-15,0 14 4 0,0 0-35 16,0 6-23-16,0 0-15 15,0 0-28-15,0 32-82 16,0 5-93-16,49 2-259 16</inkml:trace>
  <inkml:trace contextRef="#ctx0" brushRef="#br1" timeOffset="122687">23308 16197 819 0,'0'0'161'0,"0"0"-2"0,0 0-34 0,0 0-58 16,0 0-17-16,0 0-50 16,-49 69 1-16,40 14 37 15,9 2-26-15,0 1 6 16,0-8-5-16,0-15-9 15,0-9 6-15,0-17-10 16,0-11 0-16,0-15 0 16,0-11 6-16,0 0-6 15,0 0 18-15,0-6-17 16,0-31 20-16,-9-14-21 16,-9-21 0-16,9-16-5 0,9-9 5 15,0 2 0 1,0 18 0-16,0 20 10 0,0 20-18 15,0 17 8-15,9 14-16 16,9 6 5-16,14 0-38 16,3 6 20-16,6 19-16 15,-14 15-16-15,-5 3 6 16,-22 9 23-16,0 5 18 16,0-6 12-16,-13 1-19 15,-14-15 21-15,0-11-4 16,13-6 10-16,5-15-5 15,9-5-1-15,0 0 2 16,0 0-7-16,0 0 5 16,0 0-4-16,32 0-3 15,4 0 7-15,13 0 11 0,-8 5-11 16,-6 8 0-16,-3 7-4 16,4 5 4-16,-5 7 0 15,-13 3 3-15,5 1 5 16,-23 1-4-16,0-5-3 15,0-6 1-15,0-1 18 16,-50 1-12-16,-8-12 9 16,-9-2-9-16,-1-1-1 15,-13-11-14-15,23 0-33 16,31 0-60-16,27 0-59 16,0-37-119-16</inkml:trace>
  <inkml:trace contextRef="#ctx0" brushRef="#br1" timeOffset="123070">23946 16297 597 0,'0'0'205'0,"0"0"-48"16,0 0-20-16,0 0-43 16,0 0 3-16,0 0-22 15,-27-126-39-15,18 126 17 16,-9-6-32-16,4 6-20 15,-4 0-2-15,0 20 9 16,9 11-8-16,-4 7 0 16,13-1 5-16,0 3-14 15,22-3 9-15,28 0-6 0,-5-3-6 16,-5-2 13-16,9-7-1 16,-13 1 0-16,-13 0 6 15,-5-10-10-15,-18 5 4 16,0-7 0-16,0 4-7 15,0-7-1-15,-18 4 8 16,-23-4 4-16,-8-4-3 16,0 6 13-16,-19-7-13 15,10-1-2-15,13-1-25 16,-4 1-111-16,31-5-44 16,18 0-104-16,0 0-218 15</inkml:trace>
  <inkml:trace contextRef="#ctx0" brushRef="#br1" timeOffset="123445">24327 16274 689 0,'0'0'145'16,"0"0"-11"-16,0 0-58 15,0 0-62-15,0 0 4 16,238-51 10-16,-157 43-19 15,4 2 12-15,-18 6-17 0,0-7 0 16,-35 7 0 0,-14-5-3-16,-18 5-1 0,0 0 0 15,0 0-3-15,-18 0-32 16,-14 0 12-16,-4 0 10 16,5 0 9-16,13 5 4 15,0 16 0-15,-4-4-1 16,13 6 5-16,9 8-4 15,0 7 0-15,0 5 1 16,0 2 9-16,0 1-8 16,-9 3 1-16,9-4 5 15,0 1-4-15,-9-3-3 16,9-6-1-16,-9 3-58 16,-5-14-202-16,5-6-375 15</inkml:trace>
  <inkml:trace contextRef="#ctx0" brushRef="#br1" timeOffset="123790">25215 15649 836 0,'0'0'199'0,"0"0"-56"16,0 0-40-16,0 0-3 16,0 0-25-16,0 0-68 15,-40-75-7-15,40 96-1 0,0 29 1 16,0 25-4-16,0 14 4 16,0 2 0-16,0 15 3 15,0 2 8-15,0 1-10 16,9 11-1-16,22-17 7 15,-13-8-11-15,5-18 4 16,-5-26-32-16,9-14-98 16,-18-17-66-16,13-8-33 15,-4-12-45-15,22 0-221 16</inkml:trace>
  <inkml:trace contextRef="#ctx0" brushRef="#br1" timeOffset="124425">25669 16235 188 0,'0'0'569'0,"0"0"-435"16,0 0 5-16,0 0-4 15,0 0-33-15,0 0-6 16,-117-89-56-16,117 89-34 16,0 0-6-16,31 6-9 15,5 19 9-15,23 7 0 16,-19 7 3-16,9 5-2 15,-13 1-1-15,-13-1 0 16,-14 1-6-16,0-11 15 16,-9-5-9-16,0-3 0 15,-41-12-49-15,5-2-16 0,-13-12-28 16,22 0 18-16,5 0 53 16,13-12 1-16,9-8 4 15,0-11-13-15,31-13 23 16,5-1 5-16,22-7 2 15,-8 13 0-15,-15 4 5 16,-3 12-4-16,-14 6 31 16,4 11 7-16,-4 6-26 15,-18 0 11-15,18 0-22 16,-9 13-2-16,14 12 4 0,-15 0 3 16,-8 13-7-1,9 1 2-15,-9 7 4 0,9-3-2 16,0-6-4-16,14-5 0 15,4-18 1-15,-18-2 8 16,13-6-9-16,5-6 10 16,-9 0-6-16,13-18 63 15,-4-8-35-15,-4-11-8 16,-14-3 29-16,0-5-35 16,-9-4 15-16,0 9 0 15,-18-4-21-15,-41 7 7 16,1 10-19-16,0 9 0 15,-1 18-13-15,1 0 4 16,18 0 8-16,31 36-90 16,9 10-55-16,0 7-24 0,18 3-120 15,22-7-251 1</inkml:trace>
  <inkml:trace contextRef="#ctx0" brushRef="#br1" timeOffset="124767">26364 16472 455 0,'0'0'234'0,"0"0"-60"16,0 0-31-16,0 0-26 16,0 0-8-16,0 0-54 15,22-123-17-15,-22 123 18 16,0 0-55-16,-9 0-1 16,-4 8-16-16,13 30 16 0,-9 1 12 15,9-1-12 1,0-1 0-16,31-11-8 0,19-6 5 15,-5-10 3-15,4-2 0 16,9-8 0-16,-8 0 19 16,-14-8-12-16,-5-16 13 15,-22-2 41-15,-9-6-29 16,0-5 18-16,-9-6-30 16,-49 3-10-16,-10-5-10 15,-8 7 0-15,9 18-21 16,8 3-17-16,19 17-65 15,22 0-20-15,5 5-117 16,13 13-75-16,22 2-256 0</inkml:trace>
  <inkml:trace contextRef="#ctx0" brushRef="#br1" timeOffset="125161">26907 16037 826 0,'0'0'144'0,"0"0"-30"16,0 0 17-16,0 0-24 16,0 0-19-16,0 0-11 15,0-88-64-15,0 88-8 16,0 20-5-16,0 23 0 16,0 16-6-16,0 10 6 15,0 14 0-15,0 0 4 0,0 0 7 16,0-12-11-16,0-16 0 15,9-15-18-15,-9-22-57 16,0-13-58-16,0-5 48 16,0 0 76-16,0-18-62 15,-9-25 28-15,-18 4 34 16,-13-7-3-16,-1 3 11 16,14 11-5-16,-4 12 6 15,22 2 17-15,9 17-12 16,0-5 37-16,0 6-33 15,9 0 6-15,31 0-22 16,10 0 7-16,8 0 0 16,-9 6-1-16,-4 8-104 0,-4 3-150 15,-15-3-394-15</inkml:trace>
  <inkml:trace contextRef="#ctx0" brushRef="#br1" timeOffset="125334">27382 16483 673 0,'0'0'247'16,"0"0"-128"-16,0 0 42 15,0 0-43-15,0 0-52 16,0 0-29-16,-8-80-37 16,8 80-43-16,-14 0-154 0,14 17-253 15</inkml:trace>
  <inkml:trace contextRef="#ctx0" brushRef="#br1" timeOffset="125829">27701 16248 856 0,'0'0'140'0,"0"0"28"15,0 0-66-15,0 0-32 16,0 0-37-16,0 0-26 0,144-39 2 16,-86 53-9-1,-9 11 0-15,1 13 6 0,-14-6-4 16,4 5-2-16,-13 3 0 16,-5-3 4-16,-13-11-4 15,-9-6 0-15,0-9-2 16,0-11-3-16,0 0-34 15,0 0-16-15,0 0 23 16,0 0 32-16,-9-17 2 16,9-17-2-16,0-4-8 15,0-7 3-15,9 8-2 16,18-7 7-16,5 13-1 16,-5 11 9-16,-5 6-6 15,-22 7-2-15,9 2 0 0,9 5-8 16,-9 0 2-1,13 0 6-15,-4 20-2 0,0 11 3 16,-18 13-3-16,9 1 2 16,-9-5 0-16,9 3 0 15,5-11 1-15,-5-6-1 16,0-7 0-16,-9-7-2 16,8-6-84-16,1-4-157 15,-9-2-105-15</inkml:trace>
  <inkml:trace contextRef="#ctx0" brushRef="#br1" timeOffset="126026">28414 16026 666 0,'0'0'86'0,"0"0"63"16,0 0-55-16,0 0-10 15,0 0 9-15,0 0-68 16,0-63-25-16,0 63-3 15,23 25-63-15,13 24-68 16,-5 3-146-16,-13 11-321 16</inkml:trace>
  <inkml:trace contextRef="#ctx0" brushRef="#br1" timeOffset="127090">28872 16377 736 0,'0'0'103'0,"0"0"22"0,0 0-14 16,0 0-43-16,0 0-17 15,0 0-11-15,-76-91-32 16,62 91 2-16,-13 20-10 16,18 23 3-16,-13 8-6 15,22 1 3-15,0-15 0 16,0-11-5-16,13-12-23 15,14-8 20-15,5-6 8 16,4 0 0-16,4 0 5 16,-13-15-1-16,-5 4-4 15,-13-1 13-15,0 4-12 0,-9 2 44 16,0 6-4-16,0 0-12 16,0 0-10-16,0 0-19 15,0 37-16-15,0 18 10 16,0 14 12-16,0 2 6 15,0 3-10-15,0-3 0 16,0 5 10-16,0-5-7 16,0-9 2-16,9-4-7 15,-9-21 7-15,0-11-5 16,0-12-2-16,0-9 0 16,0-5 14-16,-9 0 15 15,-40-11 36-15,-18-23-50 0,-19-3-7 16,-12-12-16-16,-10 4 7 15,32-8-45-15,26 9 18 16,33 0-27-16,17-2 14 16,40-11 5-16,45-6-26 15,23-8 44-15,17-9 2 16,-8 2 16-16,-14 1-7 16,-4 0 15-16,-32 8 3 15,1 10 27-15,-28 10 1 16,-22 9 50-16,-9 3-31 0,-9 11-24 15,0 3 17 1,0 9-31-16,0 5 12 16,0 6-10-16,0 3-12 0,0 0-20 15,0 0 7 1,0 37 2-16,0 7-11 0,0 13 13 16,0 2-1-16,0 4 0 15,0 6 2-15,0-12-6 16,0-5-25-16,0-21-13 15,0-17 17-15,0-8-1 16,0-6 26-16,18 0-2 16,-5-6 5-16,14-19-2 15,5-7-1-15,-5 7 0 16,-9-7-1-16,13 18 4 16,-13 8-3-16,0 0 0 0,4 6-3 15,5 0-5 1,5 6 6-16,3 14 0 0,6-3-8 15,8-11 11-15,-4-3-1 16,13-3 0-16,10 0 5 16,-10-28-6-16,-18-10 2 15,1-4-1-15,-32-4 31 16,0-12-20-16,-9 1 26 16,0 6-11-16,0-1-16 15,-27 21 27-15,-5 5-32 16,23 15 9-16,-8 2 3 15,3 9-15-15,14 0-3 16,0 0 1-16,0 14-7 0,0 26-1 16,0 17 8-16,0 12-12 15,14 14 10-15,12 0-52 16,15-6-15-16,-14-8-58 16,4-18-32-16,-4-25-44 15,-18-20-57-15,-9-6-36 16</inkml:trace>
  <inkml:trace contextRef="#ctx0" brushRef="#br1" timeOffset="127263">29734 16260 492 0,'0'0'219'0,"0"0"-91"16,0 0 12-16,0 0-25 16,0 0-15-16,0 0-25 15,35-126-75-15,42 126 0 0,21 0-2 16,10 0 2-16,-14 0-40 15,-4 0-89-15,-14 12-97 16,-8-12-110-16</inkml:trace>
  <inkml:trace contextRef="#ctx0" brushRef="#br1" timeOffset="127518">30281 15496 816 0,'0'0'199'0,"0"0"-48"0,0 0-47 15,0 0-7-15,0 0-65 16,0 0-22-16,72 44-10 16,-27 33 6-16,13 20 16 15,0 6 21-15,-8 18-36 16,-23 7 7-16,-27 8-9 15,0-1 6-15,-54 0-22 16,-45-21-17-16,-36-19-168 16,1-24-129-16</inkml:trace>
  <inkml:trace contextRef="#ctx0" brushRef="#br1" timeOffset="129017">15928 17361 727 0,'0'0'201'16,"0"0"-124"-16,0 0 16 15,0 0 2-15,0 0-19 16,0 0-61-16,0 0 1 16,67 46-16-16,14-9 1 15,4 9 23-15,-9-1-22 16,5 4 3-16,-36-3-2 15,-14-1 9-15,-22-7-12 0,-9-1 0 16,-27-6-3 0,-22-11-3-16,-9-11-10 0,17-9 16 15,14 0-8-15,5 0-5 16,22-25 8-16,0-8-8 16,13-6-38-16,32-6 32 15,23-5 6-15,3 10 13 16,-17-3 0-16,5 9 14 15,-10-3-14-15,-9 0 27 16,-13 6 4-16,-4 4 22 16,-5 1-20-16,-9 13 11 15,0 1 13-15,-9 0-33 16,0 12 11-16,0 0-34 16,0 0-1-16,0 0-2 15,-27 19-23-15,-14 11 25 0,-8 16 6 16,22-3 3-16,18 8-11 15,9-5 2-15,0 5-17 16,36-1 13-16,31-11-20 16,23-7-3-16,18-27 12 15,4-5-19-15,-5-11 33 16,1-28 1-16,-23-11 0 16,-17-10-2-16,-10-14 10 15,-27-3-8-15,-22-5 21 16,-9-2-1-16,0 7 37 15,-49 8-23-15,0 18-16 16,22 19 28-16,9 18-22 0,4 11-2 16,5 3-21-16,9 0-1 15,0 43-1-15,0 14-4 16,0 26 5-16,0-6 1 16,9 0-1-16,23-2 0 15,8-12 0-15,-4-12-46 16,-5-14-11-16,-13-17-77 15,-9-6-46-15,-9-8-13 16,0-6-61-16,0 0 6 16,0-26-223-16</inkml:trace>
  <inkml:trace contextRef="#ctx0" brushRef="#br1" timeOffset="131425">19481 17247 830 0,'0'0'178'0,"0"0"-57"16,0 0 19 0,0 0-30-16,0 0-67 0,0 0-20 15,-22-6-23-15,22 57 0 16,9 18 5-16,13 2-4 16,-4 6 3-16,-9 6 9 15,9 0-4-15,-4-6-7 16,-5-2-2-16,8-12 3 15,1-12-2-15,5-11-1 16,4-17 0-16,-5-9-1 16,-13-8-17-16,0-6 5 15,-9 0 13-15,9-20-2 16,-9-17-7-16,0-20-1 16,0 0 10-16,-9-6-8 15,-40 0 5-15,-10 4 1 0,-8 1 0 16,0 15-12-16,9 11 13 15,8 12-8-15,14 14-3 16,14 1 9-16,22 5-10 16,0 0 10-16,0 0 0 15,22 0-40-15,37 0 31 16,26 0 5-16,23 0 7 16,-5 0-3-16,4 0 4 15,-21-9-1-15,-6-2 0 16,-21 5 3-16,-23-8 15 15,-14 14-16-15,-13-6 22 16,0 6 23-16,-9 0-18 0,0 0 8 16,0 0-13-16,0 0-18 15,0 0 9-15,0 0-15 16,-9 0-12-16,-13 0 8 16,4 0 2-16,-9 0 2 15,-5 20 0-15,23 3 0 16,0 3-8-16,9-6 2 15,0 0-9-15,0-9 11 16,18-2-29-16,0-4 23 16,14 1 5-16,-14-6-2 15,13 0 1-15,-13 0 5 16,0 0 1-16,-5-11-2 16,-4 2 10-16,0-2-8 0,0-3 0 15,-9-4 3 1,0 10 2-16,0 8-3 0,0 0-2 15,0 0 0-15,0 0-7 16,0 0-5-16,0 0-2 16,9 14 14-16,9 6-2 15,23-3 2-15,-1-3 0 16,18-8-1-16,1-6 4 16,-5 0-3-16,4 0 0 15,-9-6 0-15,-8-14 10 16,-6-11-9-16,-3-9-1 15,-14-3 15-15,4-2-10 16,-13-7 19-16,-9-3 2 0,0 10-16 16,0 5 17-16,-22 11-13 15,-5 15 2-15,9 8-8 16,4 6-8-16,6 0-10 16,-1 26 0-16,9 23 10 15,0 16 13-15,0-2-13 16,0 6 0-16,0-4 0 15,31-7 4-15,5-7-4 16,13-9 0-16,10-16-13 16,-1-14 8-16,9-12-2 15,0 0 7-15,10-23 7 16,-19-17-5-16,0-3 5 16,-17 4-7-16,-32-5 4 15,0 5-2-15,-9 7-2 0,0 1 0 16,0 11 1-16,-9 2 7 15,9 10-8-15,-9 8 0 16,9 0-10-16,0 0 9 16,0 20-23-16,0 21 24 15,0 1 0-15,18 3 5 16,13-7-5-16,-4-1 0 16,-9-3 1-16,13-8-6 15,-13-2 5-15,0-11 0 16,-4-8 0-16,-14 2 1 15,0 1-5-15,0-2-13 16,-41 5-20-16,-8-5 17 0,0 2-37 16,22-1 13-16,-5-7 36 15,32 5-20-15,0-5 20 16,23 0-16-16,35 0 14 16,27-17 6-16,14-12 4 15,4-14 0-15,5-2 2 16,0-4 5-16,-23 3 3 15,-18 1 33-15,-26 2-10 16,-15 5 12-16,-12 10-5 16,-14 5 19-16,0 10-4 15,-22 0-41-15,-14 13 12 16,-5 0-26-16,-17 0-1 16,-9 26-3-16,-1 23 8 0,19 2-4 15,31 6 0 1,18-5 5-16,0-7-5 0,49-2 0 15,19-10 3-15,17-20-8 16,23-8 4-16,8-5-2 16,-13 0-28-16,-13-18-56 15,-32-6-58-15,-40-2-103 16,-18-8-267-16</inkml:trace>
  <inkml:trace contextRef="#ctx0" brushRef="#br1" timeOffset="133674">17189 17422 398 0,'0'0'126'0,"0"0"-60"16,0 0 24-16,0 0 5 15,0 0-22-15,0 0-13 16,0-15-18-16,0 15-19 0,0 0 22 15,0 0-8 1,0 0-10-16,8-6-2 0,1 1-23 16,32-4 3-16,17-3 7 15,27-2-10-15,23-4 14 16,4 0-14-16,-13 5 1 16,-23-2 0-16,-26 10-3 15,-19 5 0-15,-22 0 0 16,-9 0 6-16,0 0-14 15,0 0 0-15,0 0-30 16,0 0-4-16,0 0-22 16,0 5 40-16,0 10 21 15,-9-2-48-15,-4-8 32 16,13-5-10-16,0 2 29 16,0-2 0-16,0 0 7 0,0 0-7 15,0 0 11-15,0 0-11 16,0 0 31-16,0 0-9 15,0 0-7-15,0 0 9 16,0 0-21-16,0 0 8 16,0 6-11-16,0 11-2 15,0 9 2-15,0 15 3 16,0 1-2-16,0-2 11 16,13-3-8-16,5-6-4 15,0-11 3-15,13 0 1 16,-4-8 1-16,-9-6-5 15,14-6 1-15,-14 0 12 0,13 0-13 16,-4-12 15-16,4-14 17 16,-13-5 6-16,0-9-1 15,-9 3-29-15,-9-3 4 16,14 9 15-16,-14 5-17 16,0 14 17-16,0 6 16 15,0 6-33-15,0 0 8 16,0 0-18-16,0 0-14 15,9 0 10-15,-9 27-16 16,18 9 20-16,-9 4 0 16,22 3 6-16,-4-5-7 15,13-7 1-15,-4-3 0 16,-4-5-1-16,3-14 1 16,-3-3-4-16,-14-6-5 15,4 0 0-15,-4 0 7 0,0-26 2 16,14-6 0-16,-15-2 1 15,1-3 3-15,5 0-4 16,-5 0 0-16,-9 12 1 16,0 10-2-16,0 9 1 15,0 1 0-15,13 5-6 16,-4 0-2-16,0 0 2 16,13 26 6-16,-13-1-10 15,0 6 6-15,-18 6 1 16,0-5 1-16,0-1-4 15,14-11 9-15,-14-6-3 16,18-8 0-16,-9-6 4 0,-9 0-4 16,18 0 0-16,4 0 1 15,5-26 13-15,13 1-13 16,-13-1 7-16,-18 0-7 16,5 6 3-16,-5 3 2 15,-9 9-4-15,0 2 1 16,0 6 2-16,0 0-3 15,0 0-4-15,0 0-7 16,9 6-3-16,0 19 6 16,0-5 7-16,0 0-1 15,4-2 1-15,-4-4 3 16,0-9-4-16,0 1 0 16,0-6 1-16,9 0 1 0,-5 0-1 15,14-17 3 1,5-9 3-16,-5 1-2 0,0 5-5 15,-5 2 0-15,-13 10 3 16,0 2-2-16,0 6-1 16,0 0-11-16,13 14 3 15,-13 24-109-15,0 10-79 16,9-8-167-16</inkml:trace>
  <inkml:trace contextRef="#ctx0" brushRef="#br1" timeOffset="163855">7892 17007 779 0,'0'0'267'15,"0"0"-219"-15,0 0 57 0,0 0-7 16,0 0-33-16,0 0-13 16,18-135-29-16,72 109-14 15,-5 6 12-15,14 9-13 16,-23 5 9-16,-27 6-7 16,-22 0-3-16,-9 0 0 15,-18 0-7-15,0 17 0 16,0 9 5-16,-18 8-2 15,-40 3 14-15,-1 2-12 16,1-3-4-16,13-1 7 16,14-10-7-16,22-5-1 15,0 3 0-15,9-9 5 16,0-2-8-16,9-4 3 0,18 3 0 16,22-5 0-16,9 6 2 15,10-12-2-15,-10 0 4 16,-9 2 1-16,-8-2-3 15,-23 6-2-15,0 0 3 16,-18 0-2-16,0 8 4 16,0 3-5-16,0 9 15 15,0 5-5-15,0 15 15 16,0 0-1-16,0 12-16 16,0-8 13-16,0 13-15 15,0-6 1-15,0 6 7 16,0-5-11-16,0-1 11 0,0-6-6 15,9-8-8 1,-9-9 19-16,9-8-18 0,-9-3 3 16,0-9 3-16,0 3-3 15,-18-8-2-15,-50-3 5 16,-26 0-6-16,-4-1-1 16,-10-5-21-16,14 0-34 15,13 0-30-15,36 0-68 16,14-23-109-16,22-8-252 15</inkml:trace>
  <inkml:trace contextRef="#ctx0" brushRef="#br1" timeOffset="210932">26629 1034 442 0,'0'0'190'0,"0"0"-36"16,0 0-39-16,0 0 5 16,0 0-23-16,0 0-41 15,0 0 32-15,18-35-39 16,-18 35 6-16,9 0-1 16,-9 0-38-16,0 0 21 15,0 0-18-15,0 0-13 16,0 0 33-16,0 0-38 15,0 0 11-15,0 0-6 16,0 0 9-16,0 0-15 0,0 0 0 16,0 0-4-16,0 0-10 15,0 0 14-15,0 0 0 16,0 0-9-16,0 0 10 16,0 9-1-16,0 5 0 15,0-2 2-15,0 2-10 16,0 6 13-16,0-3-5 15,18 5 0-15,4-1-10 16,5-1 1-16,13 0 9 16,10 2-2-16,-23-1-9 15,13-1 12-15,-13 2-1 16,-9-4 0-16,4 5-1 16,-22-7-6-16,0 5 7 0,0-1-7 15,0-3-5-15,0 1 1 16,-31-7 11-16,4 0-6 15,-4-5 12-15,4-1-4 16,-14-2-2-16,5-3-29 16,5 0 28-16,-5 0-112 15,-4 0-30-15,31 0-8 16,-14-3-103-16,23-14-40 16</inkml:trace>
  <inkml:trace contextRef="#ctx0" brushRef="#br1" timeOffset="211141">26638 1111 238 0,'0'0'310'15,"0"0"-143"-15,0 0-22 16,0 0-46-16,0 0-37 16,0 0-35-16,116-101 8 15,-57 85-31-15,8 4-4 16,0 3 0-16,-8 9-13 15,-15 0-52-15,-3 0-120 16,-23 0-52-16,-5 3-176 16</inkml:trace>
  <inkml:trace contextRef="#ctx0" brushRef="#br1" timeOffset="211638">27091 822 226 0,'0'0'321'0,"0"0"-197"16,0 0-27-16,-144-175 17 15,95 138-26-15,9 11 11 16,4 6-53-16,-5 11-16 16,1 9 23-16,-14 0-47 15,-18 21 2-15,-4 25-8 16,-9 17 12-16,-5 14-7 15,5 6-5-15,8 9 6 16,19 7-1-16,27 7 1 0,22 5-6 16,9 1 0-16,49-6 15 15,27-6-15-15,41-12 0 16,9-16 1-16,17-18-9 16,-4-22 11-16,-13-15-3 15,-9-17 4-15,-14 0 4 16,-13-11 21-16,4-32-11 15,-18-17 26-15,-4-18 54 16,-18-13-61-16,-14-20 18 16,-22-19-17-16,-18 2-36 15,0 5 16-15,-58 17-18 16,-37 17 0-16,-21 12-5 16,-10 20 7-16,-8 12-2 0,17 16 0 15,18 20-2 1,23 9-16-16,27 0 18 0,13 51-75 15,4 30-16-15,5 22-122 16,18 17-8-16,-13 0-157 16</inkml:trace>
  <inkml:trace contextRef="#ctx0" brushRef="#br1" timeOffset="212147">26180 1717 384 0,'0'0'426'0,"0"0"-310"15,0 0-2-15,0 0 10 16,0 0-33-16,0 0-8 15,49-158-48-15,-49 152 18 16,0 1-5-16,0 5-42 16,0 0 33-16,0 0-37 15,0 0 4-15,0 0-12 16,0 0 0-16,-27 17 6 16,-31 20-6-16,-9 11 26 15,-23 13-3-15,5 3-16 0,-14 4 1 16,5 0 21-16,-5 4-12 15,5-4-11-15,13-9 10 16,14-3-2-16,31-13 5 16,5-12-13-16,13-14 0 15,9-3-2-15,9-8 15 16,0-3-13-16,0 0 0 16,0-3 9-16,0 0-4 15,0 0-5-15,0 0 0 16,0 0 6-16,0 0-3 15,0 0-6-15,0-12-26 16,0-4-82-16,0 1-11 0,0 4-123 16,0 8-156-1</inkml:trace>
  <inkml:trace contextRef="#ctx0" brushRef="#br1" timeOffset="215004">24305 2520 481 0,'0'0'192'0,"0"0"-112"16,0 0 89-16,0 0-49 15,0 0-25-15,0 0 12 16,-18-9-58-16,18 4 32 16,18-7-14-16,4 1-31 15,5-9 16-15,0 0-28 16,13-3-14-16,1 3 11 16,-23 4-8-16,-1 3-6 0,-3 2-7 15,-5 5 12-15,0 4-14 16,-9 2 2-16,0 0 0 15,0 0-4-15,0 0 0 16,0 0-1-16,9 8 2 16,0 16-14-16,-9 6 6 15,0 8 2-15,0 7 9 16,0 7-7-16,0-1 22 16,0 1-15-16,-18-7 0 15,9-2 8-15,0-5-11 16,9-7 3-16,-14-5 0 15,14-10 1-15,0-7 11 16,0-3-12-16,0-6 0 16,0 0 4-16,0 0-4 0,0 0 0 15,-8 0 0-15,8 0-2 16,-9 0 10-16,-9 0-8 16,9 0 0-16,-5 0 0 15,5-4-17-15,9 4 15 16,-9 0-3-16,9 0 0 15,0 0-24-15,0 0 29 16,0 0-9-16,0 0 9 16,0 0-19-16,0 0 19 15,0 0-9-15,0 0 5 16,0-5-31-16,41-6 35 0,-6-4 0 16,24-7 9-1,8-4-26-15,-18 1 8 0,10-1-17 16,-28 9-17-16,-4 3-99 15,-27 8-37-15,0 0-84 16,0 3-190-16</inkml:trace>
  <inkml:trace contextRef="#ctx0" brushRef="#br1" timeOffset="215530">24511 2011 618 0,'0'0'154'16,"0"0"-49"-16,0 0-10 16,0 0 23-16,0 0-57 15,0 0-38-15,-242-48-16 16,183 91 11-16,-8 17-18 15,0 17 0-15,8 15 6 16,1 4 11-16,18 13-17 16,13 8 0-16,13 9 9 15,14 3 3-15,0-6-11 16,50-18-1-16,17-18 4 16,14-22 0-16,-5-19-4 0,18-15 0 15,-13-17-6-15,4-14 18 16,-8 0-1-16,12-8-6 15,-4-29-2-15,-8-12 26 16,4-6-25-16,-14-10 35 16,-22-9 8-16,4-17-26 15,-31-13 28-15,-18-5-31 16,0 7-17-16,0 7 21 16,-45 12-22-16,-22 15 0 15,0 10-2-15,-23 10-2 16,14 8 4-16,8 15 0 15,10 7-12-15,9 10 5 16,8 8-44-16,23 0-80 16,-9 34-20-16,14 12-69 0,13 5-110 15</inkml:trace>
  <inkml:trace contextRef="#ctx0" brushRef="#br1" timeOffset="217682">24865 3218 323 0,'0'0'158'16,"0"0"-51"-16,0 0-2 16,0 0 18-16,0 0-22 15,0 0-27-15,-58-43 33 16,49 40-43-16,9 0 15 16,0 3 6-16,0-3-51 15,0 3 25-15,0-3-29 16,0 3-17-16,0 0 30 15,0 0-38-15,0 0 8 16,0 0-13-16,0 0 11 0,32 0-11 16,-6 21 0-1,15 15 0-15,26 13 11 0,9 2 2 16,23 12-13-16,4 5 0 16,14 13 19-16,0 2-22 15,-1 0 3-15,-30-3 0 16,-6-9-2-16,-12-9 18 15,-24-8-16-15,-3-9 0 16,-10-8 14-16,-13-8-15 16,0-10 1-16,-9-4 0 15,14-7 5-15,-15-5 10 16,1 0-15-16,-9-3 0 16,0 0 15-16,0 0 0 0,0 0-15 15,0 0 0 1,0 0 2-16,0 0 12 0,0 0-14 15,0 0 0-15,0 0 16 16,0 0-18-16,0 0 2 16,0 0-5-16,0 0-5 15,0 0-54-15,-17 3-55 16,-33 5-183-16,10 6-257 16</inkml:trace>
  <inkml:trace contextRef="#ctx0" brushRef="#br1" timeOffset="219122">26180 4470 305 0,'0'0'217'0,"0"0"-31"15,0 0-63-15,0 0 9 16,0 0-14-16,31-163-49 16,-22 138 34-16,0 1-37 15,-9 7-14-15,0 5 26 16,0 1-55-16,0 5 18 16,0 4-6-16,0 2-32 15,0 0 21-15,0 0-24 16,0 0 0-16,0 0-13 15,-9 22 16-15,-18 21-3 16,-4 18 0-16,4 7 11 0,-4 6-7 16,13 4-4-1,9-1 0-15,0-9-4 0,9-7 15 16,0-13-11-16,0-8 0 16,27-11-2-16,4-9-11 15,5-10-1-15,-5-3 14 16,-4-7-15-16,5 0 32 15,-5 0-17-15,-9-14 0 16,-9-15 7-16,13-2-1 16,-22-3 0-16,0-1-6 15,0 7 15-15,0 4-4 16,-31 4-12-16,-5 6 1 16,-5 5-3-16,1 4-10 0,13 5 13 15,0 0-17-15,5 0-13 16,13 14-134-16,0 6-50 15,9-6-83-15,9-8-340 16</inkml:trace>
  <inkml:trace contextRef="#ctx0" brushRef="#br1" timeOffset="219678">26261 3970 781 0,'0'0'124'15,"0"0"-32"-15,0 0 41 16,-234-92-76-16,185 87 34 16,13 5-52-16,-13 0-18 15,8 31 9-15,-17 20-25 16,0 24 23-16,-1 13-6 15,15 12-20-15,3 10 41 16,10 9-42-16,13 4 0 16,18 3 12-16,0 0 5 15,0 0-18-15,0-4 0 16,0-2 7-16,40-13-16 16,19-16 9-16,-1-8 0 15,18-18-9-15,9-16 18 0,5-18-9 16,-14-19 3-16,10-12 4 15,21-12 12-15,1-42-16 16,18-20 9-16,-19-15 31 16,-3-17-29-16,-28-8 27 15,5-13-11-15,-23-3-27 16,-22 1 35-16,-5-1-37 16,-31 5 4-16,0 6 5 15,-9 4 4-15,-58 14-14 16,-32 12 0-16,-8 11 9 15,-19 17-21-15,0 16 12 16,-8 16 0-16,-1 12-13 0,27 11 9 16,23 6-13-16,18 3-50 15,27 40-78-15,31 11-79 16,9 4-182-16</inkml:trace>
  <inkml:trace contextRef="#ctx0" brushRef="#br1" timeOffset="220540">27391 1659 682 0,'0'0'186'0,"0"0"-40"15,0 0-66-15,0 0 43 16,0 0-3-16,0 0-60 16,-76-57 18-16,76 57-58 15,0 0-11-15,9 0-9 16,18 0 10-16,31 29-10 16,41 13 5-16,18 19 12 15,26 8-5-15,1 10-12 16,13 4 0-16,-4 6 7 15,4 0 11-15,-14-6-14 16,14-6-4-16,-31-11 9 0,-23-12-5 16,-13-14-4-16,-23-9 0 15,-18-11 0-15,-13-5 17 16,-4-7-12-16,-14-5-2 16,-9 0 7-16,0-3 11 15,-9 0-19-15,0 0-2 16,0 0 21-16,0 0-6 15,0 0-6-15,0 0-9 16,0-3-18-16,0-2 14 16,0 1-94-16,0 4-39 15,-18 0-99-15,-9 0-196 16</inkml:trace>
  <inkml:trace contextRef="#ctx0" brushRef="#br1" timeOffset="221716">29424 2806 754 0,'0'0'189'0,"0"0"-98"16,0 0 29-16,0 0-3 15,0 0-19-15,0 0-30 16,9-48-67-16,40 39 35 16,28-2-34-16,8-4 6 0,5 3 3 15,-14 7-2-15,-27 0-9 16,-13 5 3-16,-13 0 13 16,-15 0-14-16,1 0-2 15,0 10 0-15,-9 17-19 16,0 9 18-16,0 11 1 15,0 2-1-15,0 4 14 16,0 1-13-16,0-8 0 16,0-6 1-16,-9-8 4 15,9-6-5-15,0-4 0 16,0-7-3-16,0-4-51 16,0-8-36-16,0-3-109 0,0 0 9 15,0-6-40-15,0-14-145 16</inkml:trace>
  <inkml:trace contextRef="#ctx0" brushRef="#br1" timeOffset="221908">29460 3075 424 0,'0'0'185'0,"0"0"-77"16,0 0-45-16,0 0 38 15,233-26 25-15,-107 14-72 16,17-6-28-16,-4-6-2 0,-26 4-13 15,-6-6-5 1,-17 3-6-16,-23 6-69 0,-22-4-82 16,-22-1-127-16,-14 0-192 15</inkml:trace>
  <inkml:trace contextRef="#ctx0" brushRef="#br1" timeOffset="222362">30061 2249 427 0,'0'0'236'0,"0"0"-126"16,0 0 25-16,-301-40-29 0,216 40-36 16,-13 8 22-16,21 30-65 15,1 15 12 1,18 19-7-16,17 21-29 0,14 23 21 15,14 6-20-15,4 4 3 16,9-6 10-16,0-8-12 16,22-12-5-16,23-6 0 15,22-8 5-15,23-12-7 16,4-13 2-16,14-19 0 16,9-15-6-16,-1-17 6 15,1-10 0-15,18 0 9 16,-19-16 8-16,1-25-4 15,-14-10 15-15,5-21 22 0,-23-13 27 16,5-21-44 0,-23-20-1-16,-17-11-14 0,-41-3-5 15,-9 5-13-15,-68 21 0 16,-66 11-16-16,-41 22 0 16,-9 22 9-16,0 21 6 15,9 22-8-15,22 16-115 16,28 0-47-16,26 26-138 15,41 13-655-15</inkml:trace>
  <inkml:trace contextRef="#ctx0" brushRef="#br2" timeOffset="257636">28163 4384 602 0,'0'0'358'16,"0"0"-152"-16,0 0-55 15,0 0-72-15,0 0 21 0,0 0-67 16,-9-89-27 0,9 98-6-16,0 33 11 0,0 19-11 15,0 14 7-15,0-1 4 16,0-3-9-16,0-11-2 15,0-8 0-15,-9-9 2 16,9-17 7-16,0-12-9 16,0-9 0-16,0-5 13 15,0 0 0-15,0 0-10 16,0-31 28-16,0-20 24 16,0-12-47-16,0-20 1 15,0-9-9-15,0-8 12 16,18 0-16-16,-4 17 4 15,-5 17 0-15,0 23-6 16,-9 20 19-16,9 15-13 0,-9 8 0 16,0 0-14-1,9 11 4-15,22 29-6 0,-4 23 16 16,31 12-10-16,-8 5 23 16,17 0-13-16,-9-11 0 15,1-12 4-15,-1-21-17 16,-31-15 13-16,4-10 0 15,-22-11-8-15,0 0 27 16,9 0-19-16,-9-32 2 16,4-22 15-16,-4-17-13 15,0-12-4-15,-9-9 0 16,0 4-9-16,0 13 22 0,0 19-13 16,0 24 0-16,0 18 9 15,0 11-33-15,0 3 20 16,0 0-66-16,0 29-31 15,0 29-70-15,0 18 25 16,0 1-153-16,18 2-350 16</inkml:trace>
  <inkml:trace contextRef="#ctx0" brushRef="#br2" timeOffset="258050">29101 4496 611 0,'0'0'197'0,"0"0"-41"16,0 0-20 0,0 0-10-16,0 0-61 0,0 0-22 15,-27-109-17-15,18 109-23 16,-9 0-3-16,-4 14 0 16,-5 24 0-16,4 5-9 15,5 2 9-15,9 3 0 16,9-7-12-16,0-7 21 15,0-6-9-15,41-10 0 16,-5-9 6-16,4-9-15 16,9 0 15-16,-13-6-6 15,5-22 29-15,-14-5-25 0,-5-1 33 16,-13-3 11-16,-9-3-26 16,0 0 29-16,-18 2-45 15,-31 10-1-15,-1 8-4 16,-8 9 6-16,9 5-7 15,-1 6 0-15,5 0-2 16,14 12-14-16,4 22-12 16,18 9-99-16,9 2-26 15,27-2-144-15,40-12-166 16</inkml:trace>
  <inkml:trace contextRef="#ctx0" brushRef="#br2" timeOffset="258469">29518 4310 518 0,'0'0'190'0,"0"0"-17"0,0 0-64 15,0 0 35-15,0 0-39 16,0 0-83-16,-18-107-10 16,18 111-12-16,0 30 0 15,27 18-11-15,-4 11 23 16,4 6-12-16,-10-4 0 15,6 1 10-15,-5-12-16 16,0-6 8-16,4-13-2 16,-13-15 0-16,0-14 6 15,-9-4-9-15,0-2 3 16,0 0-1-16,0-32-15 0,-40-4 11 16,-5-4 5-16,-13 1-8 15,8 3 11-15,1 2-3 16,9 8 0-16,22 9 5 15,9 9-5-15,0 2 0 16,9 6 0-16,0-3-2 16,27-2-7-16,53-1 4 15,23 0 4-15,23-2 1 16,-9 2-2-16,-10 3 2 16,-30 3-12-16,-10 0-72 15,-27 9-132-15,-31 25-55 16</inkml:trace>
  <inkml:trace contextRef="#ctx0" brushRef="#br2" timeOffset="258932">29343 5565 734 0,'0'0'191'0,"0"0"-73"16,0 0-15-16,0 0 8 16,0 0-34-16,0 0-71 0,-112-142 15 15,99 142-21-15,4 0-22 16,0 8 18-16,0 23-4 15,-9 9 8-15,4-3-6 16,14-6 4-16,0-2 0 16,0-9-11-16,23-8-10 15,4-9 19-15,-5-3-9 16,-4 0 13-16,0-6 17 16,0-15-9-16,-5 5 3 15,5 2 5-15,-9 2-15 16,-9 6 35-16,9 6-36 15,-9 0 16-15,0 0-16 16,0 0-2-16,9 0 0 0,14 14-10 16,4 20 12-16,13 7-10 15,-4-2-65-15,13 2-156 16,1-7-136-16</inkml:trace>
  <inkml:trace contextRef="#ctx0" brushRef="#br2" timeOffset="259594">30214 5488 588 0,'0'0'248'16,"0"0"-77"-16,0 0-58 0,0 0 17 16,0 0-65-16,0 0-63 15,-86-86-2-15,86 109-19 16,0 18 19-16,0 13-9 15,0 3 22-15,18-3-13 16,5-3 0-16,-5-8 5 16,-9-15-13-16,0-10 8 15,0-10 0-15,-9-8-3 16,0 0 14-16,0-3 5 16,0-30-8-16,0-16 7 15,0-14-13-15,0-3-2 16,0-8 0-16,13-7-4 15,-4-2 15-15,0 4-11 16,-9 7 0-16,9 15 8 16,-9 16-13-16,9 19 5 0,0 11-6 15,-9 11-2-15,9 0-18 16,4 7 12-16,5 34 11 16,-18 8-1-16,0 5-13 15,0 3 17-15,-31-3 0 16,4-5-6-16,-13-11 16 15,22-9-10-15,9-13 0 16,9-7 4-16,0 0-12 16,0-9 8-16,0 0 0 15,0 0-5-15,0 0 5 0,0 0-1 16,40 5 1 0,5-1 0-16,4 9 3 0,10 7-3 15,-10 6 0-15,-13 11-8 16,-5 6 12-16,-4 3-4 15,-13 5 0-15,-14 0 2 16,0-4-8-16,0-8 6 16,-23-1 0-16,-26-13-13 15,-5-5 17-15,-27-9-4 16,5-8 0-16,9-3-56 16,17 0-11-16,14-3-96 15,14-19 36-15,22-18 16 16,40-17-116-16</inkml:trace>
  <inkml:trace contextRef="#ctx0" brushRef="#br2" timeOffset="260014">30788 5362 507 0,'0'0'195'0,"0"0"-43"15,0 0-14-15,0 0-29 16,0 0-6-16,0 0-26 15,-31-149-40-15,13 138 11 16,9 5-36-16,-5 3-5 16,5 3-7-16,0 0 1 15,-9 0-1-15,0 26 0 16,-13 5 0-16,13 1-12 16,-4 2 12-16,22 1 0 0,0 8-5 15,0 0 11-15,22 2-6 16,14 1 0-1,13-4 0-15,1 4-8 0,-1-6 8 16,-13 0 0-16,-5-3-8 16,-22-8 19-16,0 0-11 15,-9-9 0-15,0 0-3 16,0-6-7-16,-27-2 10 16,-22-4 0-16,0-5-2 15,-19-3 13-15,10 0-20 16,0 0 9-16,8-14-94 15,23-6 6-15,9-6-3 0,18-3-23 16,0-10-44 0,27-5-113-16</inkml:trace>
  <inkml:trace contextRef="#ctx0" brushRef="#br2" timeOffset="260420">31017 5408 535 0,'0'0'138'16,"0"0"0"-16,0 0-47 16,0 0-39-16,0 0-47 15,224-57 5-15,-157 54-6 0,-26 0-4 16,-14 3 0 0,4 0 11-16,-22 0-1 0,-9 0-8 15,0 0-2-15,0 0 7 16,0-3 2-16,0 0-9 15,0 0 1-15,-9 0 24 16,-22-3-10-16,13 6 2 16,9 0-17-16,-5 0 10 15,-4 0-6-15,9 0-4 16,0 12 0-16,-9 14-2 16,5 11 14-16,4 14-2 15,-9 6 13-15,9 6-22 16,0 5 34-16,-4 2-35 15,13-5 9-15,0-2 0 16,0-11 3-16,0-10-10 0,0-7-2 16,0-9-7-16,0-9 0 15,0-5-228-15,-9-5-375 16</inkml:trace>
  <inkml:trace contextRef="#ctx0" brushRef="#br2" timeOffset="260699">29016 6434 556 0,'0'0'379'0,"0"0"-343"16,0 0-28-16,0 0 52 15,417-23-17-15,-139-8 22 16,32-6-57-16,22 5 1 16,-23 3-9-16,-57 9 0 15,-60 12 0-15,-75 5-1 16,-59 3-90-16,-58 0-80 16,0 9-155-16</inkml:trace>
  <inkml:trace contextRef="#ctx0" brushRef="#br2" timeOffset="260902">29182 6694 707 0,'0'0'159'0,"0"0"-98"0,269-12 28 16,-27-19 6-16,68-5 2 15,8 1-70-15,1 3-6 16,-36 10-7-16,-64 4 2 15,-71 10-16-15,-62 8 0 16,-68 0-18-16,-18 0-22 16,-18 14-260-16</inkml:trace>
  <inkml:trace contextRef="#ctx0" brushRef="#br2" timeOffset="277002">386 11269 658 0,'0'0'154'0,"0"0"-33"15,0 0-38-15,0 0 66 16,0 0-24-16,0 0-68 15,0 0 1-15,-68-20-56 16,176-29 20-16,44-26-3 16,55-10-1-16,13-4-9 15,-5 8-9-15,-35 16 9 16,-50 22-12-16,-54 18 3 16,-49 15 0-16,-27 10-9 15,0 0 1-15,-58 29-4 0,-46 23-8 16,-12 14-59-16,-10 0 15 15,9-5-23-15,41-14 37 16,27-12 45-16,17-9-19 16,5-4 24-16,9-4 0 15,-4 5 4-15,13 2-22 16,0 9 16-16,9 10 2 16,0 9-1-16,0 14 21 15,0 1-7-15,0 4-6 16,0-3-2-16,9-7 12 15,-9-8-12-15,0 0 0 0,0 1 11 16,0-8-4-16,0-9-3 16,0-9-9-16,-9-11 6 15,-9-4-5 1,5-8 3-16,-5-6-4 0,-9 0 8 16,-5 0 11-16,14 0-17 15,10 0-2-15,-1 0 2 16,9 0-12-16,0 0 10 15,0 0-10-15,9-20-16 16,58-15 26-16,27-19 11 16,32-9-11-16,22-3 0 15,-23 3 8-15,-30 12-8 16,-28 5 0-16,-27 6 31 16,-8 2-30-16,-23 7 51 15,-9 6-7-15,0 7-34 0,0 10 41 16,0 8-50-16,0 0 6 15,0 0-8-15,0 17 3 16,0 22-6-16,0 11 3 16,9 1 0-16,0-5-9 15,0-6 9-15,0-5 0 16,13-11-3-16,-13-9 18 16,0-6-16-16,0-9 1 15,0 0 0-15,-9 0-16 16,22 0 16-16,5-17 0 15,0-14 0-15,22-7 21 16,-8 1-22-16,8 8 1 0,-22 8 0 16,5 11-15-1,3 10 15-15,-3 0 0 0,4 3-6 16,4 20 10-16,-22-1-17 16,13-2 13-16,-4-2-38 15,-9-4 27-15,14-3-64 16,-14-2-27-16,4 0-54 15,-4-7-68-15,0-2-2 16,13 0-118-16</inkml:trace>
  <inkml:trace contextRef="#ctx0" brushRef="#br2" timeOffset="279132">2562 11440 107 0,'0'0'355'0,"0"0"-189"16,0 0-41-16,0 0-23 15,-59-177 7-15,50 140-55 16,0 3-43-16,9-1 41 16,0-2-40-16,0-9-6 15,0-5 0-15,0-3 9 16,-9-4-5-16,0 10-7 16,-4 2-1-16,-14 11 41 15,-13 9-5-15,4 4-12 16,-14 8 1-16,23 5-25 15,-4 9 26-15,4 0-28 0,14 35 10 16,-5 36-22 0,18 29 15-16,0 15-3 0,0 7 0 15,18-5 10-15,31-5-14 16,27-21 4-16,14-19 0 16,-14-26-12-16,1-20 12 15,-10-18-5-15,-9-8 4 16,1-2-21-16,-1-39 22 15,-9-13 0-15,1-3 1 16,-15-4 4-16,-3 7 3 16,-14 6-8-16,-9 4 0 15,-9 16 13-15,0 11-3 16,0 9-10-16,0 4 4 16,0 4-9-16,0 0 4 15,0 4-4-15,13 25 1 0,-4 10 8 16,0 4-5-16,-9 3 1 15,18 0 0-15,14-7-7 16,-14-5 11-16,22-10-4 16,-13-10 0-16,0-8 9 15,4-6-14-15,-4 0 5 16,4-3 0-16,-4-28 8 16,-4-10 5-16,-5-5-13 15,-9-8 23-15,-9-3-15 16,0-2 52-16,-18-2-35 15,-32 4-18-15,-17 8 18 16,-9 12-18-16,-5 8-7 0,14 12 0 16,22 11 10-1,5 6-19-15,22 0 9 0,-5 38 0 16,14 25-16-16,9 13 17 16,0 8-1-16,18-4 0 15,32-11 9-15,8-18-20 16,9-14 11-16,0-20 0 15,-8-17-11-15,8 0 13 16,-9-22-2-16,10-27 0 16,-10-11 12-16,-9-3-13 15,-8 0 1-15,-14 0 0 16,-18 3 2-16,-9 2 8 16,0 10-10-16,0 11 0 0,0 14 16 15,0 12-17-15,0 8 1 16,0 3 0-16,0 0-14 15,22 14 5-15,14 23 9 16,-5 9 0-16,-4 3 7 16,-4-1-17-16,-5-2 10 15,0 0 0-15,0-7-5 16,4-7 11-16,5-6-6 16,-5-15 0-16,-4-5 6 15,-9-6-15-15,9 0 9 16,5-6 0-16,4-25 7 15,4-13 4-15,-13-3-11 0,9-11 0 16,-5 1 8-16,-13 2-12 16,0 7 4-16,-9 8 0 15,9 9 0-15,-9 10 14 16,0 11-14-16,0 4 0 16,0 6 4-16,9 0-18 15,14 0 14-15,-5 0 0 16,9 14-8-16,4 14 5 15,-4 13 0-15,-5-2 3 16,5 10 0-16,-9-6-9 16,5-6 9-16,3-5 0 15,-17-9-12-15,14-9 16 16,-23-8-4-16,9-3 0 16,0-3 10-16,0 0-10 15,0 0 0-15,-9-3 0 0,22-29-1 16,-4-11 11-16,9-5-10 15,-4-7 0-15,-6-2 7 16,-8 0-3-16,-9 2-4 16,0 4 0-16,0 8 7 15,-17 6 0-15,-15 5-7 16,14 14 0-16,0 8 14 16,9 4-20-16,-4 6 6 15,13 0-9-15,-9 29 2 16,9 29-5-16,0 13 12 0,0 5 0 15,31-9 6 1,5-8-12-16,4-13 6 0,1-15 0 16,-14-11-12-16,4-11 20 15,-4-9-8-15,5 0 0 16,3 0 5-16,6-29 0 16,-5-4-5-16,4-13 0 15,0-1-7-15,-4-1 17 16,-4 3-10-16,-14 8 0 15,0 14 12-15,-9 11-21 16,4 12 9-16,-4 0 0 16,9 3-15-16,13 19 4 15,-13 7 11-15,0 0 0 16,5-9 9-16,-5-6-18 16,-18-8 9-16,0-3 0 0,0-3-1 15,0 0 18 1,0-3-17-16,0-20 0 0,0-9 15 15,-18 2-18-15,-5-3 3 16,5 5 0-16,-13 8-9 16,4 9 11-16,-4 11-4 15,4 0 2-15,-14 28-11 16,23 23 4-16,0 12 7 16,18 0 0-16,0-2-10 15,9-13 12-15,50-13-2 16,-1-15 0-16,9-18 1 15,10-2-8-15,-1-8 7 16,-9-32 0-16,5-11 2 16,-5-16 9-16,-8-12-11 0,-1-16 4 15,-22-17 6-15,4-8 22 16,-31-5-20-16,-9 2-6 16,0 17 28-16,-31 26-25 15,-5 26 9-15,4 28 9 16,15 17-14-16,8 9-18 15,0 46 5-15,0 40 0 16,9 28-13-16,0 18 23 16,0-3-10-16,44-12 0 15,15-17 10-15,8-29-32 16,23-22 22-16,4-29-40 16,14-18 14-16,-1-2-64 15,-12-14 15-15,-28-17-18 0,-27-9-15 16,-22-4 28-16,-18-2 19 15,-18-4-17-15,-49 4 4 16,-9 3-41-16,-32 6 62 16,-9 9 36-16,23 5 17 15,22 8 29-15,28 4-14 16,35 3 4-16,9 2 56 16,0 2-72-16,44-1 13 15,46-4 3-15,13-2-10 16,23-10 2-16,-18 4-11 15,-32 3-7-15,-27 14 4 16,-26 0-124-16,-23 14-42 0</inkml:trace>
  <inkml:trace contextRef="#ctx0" brushRef="#br2" timeOffset="279439">561 12904 686 0,'0'0'145'16,"0"0"-47"-16,0 0-63 16,327-146 51-16,90-5-19 0,171-58 6 15,121-28 20-15,27 0-67 16,-32 20-4-1,-94 42 6-15,-89 34-21 16,-86 33 23 0,-94 25-1-16,-90 27-22 0,-98 23 3 0,-86 19-10 15,-44 14-8-15,-23 0 7 16,-90 47-117-16,-85 26-59 16,-94 30-117-16</inkml:trace>
  <inkml:trace contextRef="#ctx0" brushRef="#br2" timeOffset="279718">1198 12917 546 0,'0'0'121'16,"0"0"-19"-16,0 0-15 16,350-79 79-16,53-32 16 15,149-47-63-15,90-33-32 16,22-6-14-16,-36 13-64 15,-85 28 28-15,-90 32-27 16,-94 27-3-16,-117 26 24 16,-85 20-30-16,-71 16 8 15,-46 15 0-15,-40 11 6 16,0 4-15-16,0 2 0 16,-22 3-30-16,-64 0-30 15,-48 0-150-15,-59 14-105 0,-49 18-61 16</inkml:trace>
  <inkml:trace contextRef="#ctx0" brushRef="#br2" timeOffset="284468">28271 370 344 0,'0'0'104'0,"0"0"14"16,0 0-61-16,0 0-14 15,0 0 29-15,0 0-63 16,0 0 39-16,-233-151-12 16,129 142-33-16,-35 6 40 15,-31 3-43-15,-46 0 3 0,-44 18 0 16,-49 13 16-16,-28 4-19 16,-13 1 0-16,0 2 14 15,32-10-20-15,39-2 6 16,37 3 0-16,40 2-9 15,18 6 20-15,18 6-11 16,0 6 0-16,5-1 14 16,4 6-30-16,13-2 16 15,18-1 0-15,1 0-11 16,17 7 20-16,14 5-9 16,13 5 0-16,14 7 8 15,17 2-27-15,24 7 19 16,8 4 0-16,4 3-9 0,14 0 21 15,0 13-12 1,0 8 0-16,0 19 11 0,-18 14-16 16,-18 10 5-16,-22 13 0 15,0 21 5-15,-1 8 16 16,1 12-20-16,18 2 11 16,4-11 3-16,4-2-13 15,5-10-2-15,5-13 0 16,13-18-5-16,9-19 23 15,0-12-18-15,9-18 0 16,31-4 6-16,10-11-13 16,8-1 7-16,-22-6 0 0,13 2 7 15,1-5 7-15,-23-3-14 16,4-11 0-16,-13-12 10 16,0-11-17-16,4-16 7 15,-13-4 0-15,0-5-1 16,0-4 18-16,0 3-17 15,14 0 0-15,13 6 5 16,22-3-11-16,32 5 6 16,22-8 0-16,54 1 7 15,27-5 7-15,31-2-9 16,18 1-5-16,1 2 7 16,-6 6 1-16,-12 0-8 15,-1 9 0-15,-22-2 0 0,-27 2 12 16,-22-3-12-1,-5-6 0-15,-23-3 0 0,1-3-6 16,-14-3 6-16,5-5 0 16,-10-1-2-16,-8-5 17 15,-14 0-15-15,-17-3 0 16,-10 0 2-16,0 0-12 16,-17 0 14-16,-5-11-4 15,13-12 21-15,-9-3-12 16,-13-5 14-16,14-1-12 15,-14 1-8-15,4-1 21 16,-4 4-20-16,4-4 1 0,-4 0 6 16,-9 4 7-1,14-6-16-15,-15-1-2 0,24-5 5 16,-23-3-11-16,22-5 10 16,-13-7-4-16,5-10 0 15,-6-12 11-15,15-12-11 16,-14-8 0-16,-9-1 3 15,13 4-14-15,-31 0 12 16,0 0-1-16,0-1 0 16,-9 1 19-16,-31-1-15 15,-10 10-4-15,23 2 4 16,-13 6 3-16,22 5-2 16,9 4-5-16,9 7 0 15,0 10 21-15,0 5-22 16,0 9 1-16,9 9 0 0,0 2-8 15,9 9 8 1,4 3 0-16,5-1-6 0,23 4 10 16,17-1-7-16,23 7 3 15,13 5 0-15,5 0-16 16,-1 0 17-16,-3 0-1 16,-6 11 0-16,-12 3 15 15,-6-2-17-15,-3 4 2 16,-1-1 0-16,23-1-12 15,-5 4 12-15,13-4 0 16,1 0 0-16,4-2 8 16,5-4-9-16,9-8 1 0,13 0 0 15,4 0-11-15,1 0 11 16,-10-12 0-16,6 2-3 16,-6 0 15-16,1 5-12 15,8 0 0-15,23-1 3 16,27-3-13-16,0 0 13 15,-18 4-3-15,-22-1 0 16,-14 3 12-16,-45 3-12 16,-27-3 0-16,-8 3 0 15,-10 0-12-15,-22 0 19 16,-14 0-7-16,-4-5 0 16,0-2 12-16,0-3-11 15,0-8-1-15,23-7 0 16,-14-12-2-16,9-13 4 15,4-9-2-15,-4-16 0 0,-5-14 20 16,-13-13-29-16,-9-7 9 16,0-16 0-16,0-7-11 15,0 4 17-15,-9-1-6 16,-13 11 0-16,4-2 18 16,0 0-23-16,-4-6 5 15,4 0 0-15,-9 4-12 16,-5-2 14-16,-4 4-2 15,-4 6 0-15,13 3 10 16,-4 2-16-16,4 7 6 0,4 7 0 16,5 9-8-1,9 9 8-15,0 2 0 0,-4 4-1 16,-5 6 19-16,9-2-20 16,0 5 2-16,0 4 0 15,-13 4-18-15,4 9 18 16,-9 5-1-16,-14 2-13 15,-26 7 2-15,-32 2 7 16,-17-3 5-16,-37 4 0 16,-22-9 3-16,-18 0-3 15,-31-1 0-15,-54 4 0 16,-41 12 10-16,-49 7-10 16,-27 15 0-16,-13 0-22 15,0 17 20-15,31 29-171 16,40-12-67-16</inkml:trace>
  <inkml:trace contextRef="#ctx0" brushRef="#br2" timeOffset="306039">18 13550 808 0,'0'0'171'15,"0"0"2"-15,0 0-61 16,0 0-23-16,0 0 8 15,0 0-54-15,0 0-8 16,-18-54-31-16,18 54 0 16,0 17-8-16,0 26-8 15,9 11 12-15,0 5 7 0,13 5-5 16,-13-7-2 0,0-11 0-16,0-9 10 0,0-19-7 15,0-10-3-15,0-6 0 16,-9-2 8-16,0 0-1 15,13 0-7-15,-13 0 7 16,0-20 0-16,9-14 4 16,0-5-11-16,0-3 2 15,0 9-2-15,-9 7 3 16,9 21-3-16,-9 5 0 16,0 0-9-16,23 0 4 15,-5 5-1-15,22 15 6 0,-13 6-8 16,4-6-4-1,5 1-1-15,-4-7 10 0,-5-6-11 16,-10-8 7-16,-3 0 6 16,-5 0 1-16,0-6-3 15,0-20 8-15,0-13-5 16,0 1 1-16,-9-1 10 16,0 1-13-16,0 6 2 15,0 4 0-15,0 10-6 16,0 8 5-16,0 4-26 15,0 0-56-15,0 6-54 16,0 0 3-16,0 0-47 16,0 0-47-16,0 6 80 15,22 2-134-15</inkml:trace>
  <inkml:trace contextRef="#ctx0" brushRef="#br2" timeOffset="306916">601 13367 454 0,'0'0'143'15,"0"0"-18"-15,0 0 33 16,0 0-44-16,0 0-32 16,0 0 19-16,-49-137-47 15,49 139-42-15,0 39-12 16,0 25 0-16,0 5 12 16,9 12-5-16,8 4-6 15,6-9 7-15,4 0-2 16,-9-10-6-16,13-13 0 0,-13-15 7 15,-9-24-17 1,0-6 0-16,-9-10 10 0,0 0 8 16,0-18 2-16,0-16 0 15,0-6-10-15,0-3 7 16,23 12-4-16,-15-1-3 16,1 15 0-16,0 11-6 15,0 6 6-15,14 0-3 16,4 0 2-16,4 0-7 15,5 23 3-15,-5 3 1 16,5 5-15-16,5-7-2 16,-14-2-18-16,13-8 23 15,-22-5-6-15,4-9-6 16,-13 0 26-16,0 0 4 16,0-9-2-16,-9-13 16 0,0-6-13 15,0-7 9-15,0 3 9 16,0 7-16-16,0 5 21 15,0 7-19-15,0 8 4 16,0 5 8-16,0 0-19 16,0 0-8-16,0 0-7 15,18 18 15-15,5 2-15 16,4-6 7-16,4-3-15 16,5-2 22-16,-14-9-13 15,-4 0 14-15,9 0-1 16,5-29 8-16,-5-1-2 15,-5-3-2-15,-13-1 1 0,0 11 28 16,-9 6-6-16,0 8 18 16,0 4-2-16,0 1-14 15,0 4 20-15,0 0-48 16,0 0-3-16,0 33-2 16,0 18 5-16,0 20 1 15,0 12-1-15,9 3 10 16,22 14-13-16,-4 14 3 15,14 6 0-15,-5-3-2 16,-5-11 7-16,-4-23-5 16,-5-20 0-16,-4-17 8 15,-18-24-14-15,0-7 6 16,0-12-13-16,-31 0 13 0,-27-3 18 16,-19 0 3-16,1 0-1 15,-9-3-14-15,-5-15 10 16,14 2-16-16,8-10 0 15,10 3 2-15,18-3 0 16,13-5-4-16,27-9-25 16,0-17-81-16,27-18-16 15,71-10-123-15,19-16-158 16</inkml:trace>
  <inkml:trace contextRef="#ctx0" brushRef="#br2" timeOffset="307427">1575 13808 432 0,'0'0'272'0,"0"0"-224"16,0 0-9-16,0 0 42 16,0 0-24-16,0 0-53 15,31 8 30-15,36-8-11 16,1-22-10-16,-1 1 9 15,-9 7-22-15,-8-6 21 16,-24 8 1-16,6 1-12 16,-23 2 29-16,-9 4-11 15,0-2 4-15,0-1 12 16,0-1-19-16,0-1 14 16,-41-2-24-16,-8 7-8 0,-5-7 6 15,-4 6-13-15,9 3 1 16,-1-3 10-16,32 3-3 15,-4 1 5-15,22 2-8 16,0 0 2-16,0 0-14 16,31 0-4-16,19 0 11 15,8 0 11-15,9 5-6 16,-8 4-5-16,-15 2 0 16,15-4 8-16,-19 0-10 15,1 4 2-15,-15-3 0 0,-26-1-4 16,9 2 9-1,-9 5-5-15,0 6 0 0,-18 6 0 16,-31 5-8-16,-9 1 8 16,8-6-84-16,15-6-93 15,26-3-81-15,9-9-279 16</inkml:trace>
  <inkml:trace contextRef="#ctx0" brushRef="#br2" timeOffset="309714">2844 13150 555 0,'0'0'257'15,"0"0"-122"-15,0 0 4 16,-80-146-31-16,62 123-20 16,0 5-3-16,9 13-50 15,0 5 14-15,9 0-33 0,-14 0-16 16,5 43 0-1,-9 14-1-15,9 20 3 0,-13 12 4 16,22 6 0-16,0 2-6 16,0-3 0-1,13-11 10-15,32-18-19 0,14-13 9 16,8-21-27-16,0-19 21 16,-9-12-15-16,14 0 21 15,-18-20 0-15,18-29 13 16,-18-5-4-16,4-6-9 15,-9-3 0-15,-17 9 17 16,-14 6-17-16,-9 13 13 16,-9 12 0-16,9 15-10 15,-9 8 9-15,0 0-12 16,0 0-3-16,9 0-4 16,13 5-3-16,5 18 10 0,-5-3 0 15,5-2-25-15,-9-2 11 16,-9-10-10-16,5-2 8 15,-14-4 6-15,0 0 18 16,0 0-8-16,0 0 7 16,0-24 1-16,-32 1 8 15,-4-2-5-15,5 0 3 16,-9 4 16-16,13 9-28 16,-5 4 17-16,5 5-19 15,1 3 1-15,3 0-9 16,5 15 7-16,0 24 1 0,-4 13-1 15,4 7 6 1,18 4-5-16,0-5 0 0,0-10-18 16,40-8 9-16,-4-14-38 15,13-9 4-15,-8-14 15 16,-14-3-8-16,-9 0 36 16,4-6-9-16,-4-21 20 15,-18-6-6-15,0-6-1 16,0-2 9-16,0-1 30 15,-9-1-24-15,-22-3 6 16,-5 3 0-16,-5 12-22 16,23 11 22-16,1 11-10 15,-6 9-3-15,14 0-12 0,-9 11-3 16,9 30 3 0,-4 10 0-16,13 9 9 0,0-1-10 15,0-4 1-15,40-9-4 16,1-15 0-16,-6-11-25 15,6-14 18-15,8-6-1 16,-13 0 8-16,4-8 1 16,-13-26 3-16,5-7 0 15,-14-1 4-15,4-7 3 16,-4-3-7-16,-9 7 9 16,0 2-7-16,-9 11 24 15,0 12-21-15,0 15 9 0,0 5 14 16,0 0-26-1,0 0-4-15,0 31-10 0,9 15 12 16,13 2 3-16,5-2-3 16,5-6-7-16,4-9 6 15,-5-14-35-15,-4-8 18 16,-9-9 10-16,4 0 8 16,-4 0-4-16,-9-14 4 15,0-18 0-15,5 7 11 16,-14-13-7-16,0 4 7 15,0 1-1-15,0 3-6 16,0 13 11-16,0 9-12 16,0 8-2-16,0 0-1 15,9 0-5-15,9 11 5 16,0 15-6-16,4 0 9 0,5-4-12 16,-9-4 1-16,4-7-21 15,-13-5 29-15,0 2-13 16,0-8 13-16,-9 0 0 15,9 0 5-15,-9-6-2 16,9-11 0-16,-9 0 1 16,14 0 18-16,-14 5-19 15,0 4 6-15,0 8-9 16,9 0 6-16,0 0-16 16,9 0 5-16,4 0 5 15,5 14-5-15,4 0-10 16,-13-5 2-16,9-3 2 15,-4-6-13-15,-5 0 22 0,-1 0-8 16,-8 0 10-16,5-11 0 16,-5-13 13-16,-9 2-10 15,0-1 19-15,0 3 6 16,0 6 20-16,0-1-30 16,-9 8-2-16,-5 3 15 15,5 4-28-15,9 0 12 16,0 0-15-16,0 0-13 15,0 29 11-15,0 10 0 16,0 16 2-16,0 8 0 16,0 8 6-16,9 6-6 15,14 0 0-15,-14-10 3 0,0-13-5 16,9-15 2 0,-18-15 0-16,0-13-3 0,9-8 10 15,-9-3-7-15,0 0 8 16,0 0-3-16,0-32 47 15,0-13-50-15,-9-13 7 16,0-10-4-16,9-10 4 16,0-7-9-16,0-7 0 15,0 1 6-15,0 7-7 16,-9 20 1-16,9 23 0 16,0 19-5-16,0 18 11 15,0 4-12-15,0 0 1 16,9 9-25-16,31 23 22 15,-4 10 1-15,13 6-18 0,-17 5 21 16,-14-2-21-16,0-8 5 16,-18-6-7-16,0-9-38 15,0-8 12-15,-18-2-29 16,-14-7-14-16,-3-5 5 16,-6-3-63-16,14-3-10 15,27 0-45-15,0 0-121 16</inkml:trace>
  <inkml:trace contextRef="#ctx0" brushRef="#br2" timeOffset="311078">4729 13490 231 0,'0'0'270'16,"0"0"-134"-16,0 0 51 0,0 0-45 16,0 0 5-16,0 0-32 15,58-126-34-15,-58 106 24 16,-18 3-56-16,-22 5-22 15,13 3 19-15,-14 8-41 16,15 1 7-16,-6 0-12 16,14 1 5-16,9 27-12 15,9 8 7-15,0 4 0 16,0 3-6-16,0-3-2 16,27-6 8-16,13-9-14 15,-13-7-25-15,5-7 17 16,-14-11-15-16,0 0 26 0,-9 0 4 15,4-1 14-15,-4-18-4 16,-9-6 0-16,0-1-2 16,0 0 39-16,0-3-31 15,0 7 10-15,-9-1 9 16,-4 11-27-16,4 4 10 16,9 8-10-16,0 0 11 15,0 0-24-15,0 6 8 16,0 19 4-16,0 9-9 15,22 4 13-15,-13 5-8 16,9-15 4-16,0 1-30 16,-9-12 19-16,22-8-27 15,-13-9 34-15,-9 0-3 16,23 0 14-16,-23-21-6 16,9-10 3-16,4 0 2 0,-13-9 23 15,9 5-26-15,-9 7 2 16,0 5 4-16,4 9-6 15,-4 2-3-15,0 10 0 16,0 2-2-16,9 0-2 16,14 2-3-16,-14 24 6 15,-9-1-8-15,22 1 5 16,-22 0-6-16,18-9-14 16,-5-3 11-16,-4-8 7 15,0-6-2-15,5 0 8 0,-5 0 0 16,9-20 4-1,-5-14 2-15,5-3-6 0,-18 0 4 16,0-3 8-16,-9-1 2 16,0 6 3-16,0 5 11 15,-9 4-20-15,-9 9 18 16,0 8-10-16,9 9-14 16,-13 0-2-16,13 11-12 15,9 36 12-15,-9 10-3 16,9 0 11-16,0 0-16 15,0-11 8-15,9-9-32 16,22-11 11-16,5-12-20 16,4-8 24-16,-4-6 12 15,14 0 1-15,-10-4 4 16,9-24 0-16,10-6 3 0,-15-9 0 16,6-6 0-16,-10 1 1 15,-13-1 25-15,-4 4-25 16,-23-2 18-16,0 11 0 15,0 7-13-15,0 15 25 16,-23 8-29-16,14 6 0 16,0 0-5-16,0 17-2 15,0 23 2-15,-4 9 0 16,13 1 6-16,0 4-18 16,0-16 11-16,0-3-34 15,13-11 18-15,5-10-24 16,-9-6 31-16,0-8 3 0,0 0 6 15,5 0-6 1,3 0 7-16,1-20 0 0,14-6 0 16,-14-5 10-16,22-6-10 15,-22 3 0-15,0-4 3 16,-9 9 18-16,-9 7-10 16,0 4 0-16,0-1 17 15,0 7-27-15,0 4 9 16,-9 4-5-16,9 4 3 15,0 0-16-15,0 0 4 16,0 0 2-16,0 14-7 16,0 18 9-16,0 2 0 15,0 4 0-15,31-5-10 0,-13 5 6 16,0-10-26 0,14 1 6-16,-14-3 23 0,0 0-12 15,13-9 13-15,-22 0 0 16,9 0 4-16,-18-11-10 15,0 2 6-15,0 1-11 16,0 0 10-16,-27-9-20 16,-31 0 21-16,-1 0 0 15,1 0-30-15,0 0-10 16,8 0-42-16,15 0-67 16,3-20-5-16,23-15-75 15,9-11-255-15</inkml:trace>
  <inkml:trace contextRef="#ctx0" brushRef="#br2" timeOffset="311927">5765 13396 505 0,'0'0'157'0,"0"0"-2"16,0 0-44-16,0 0-21 15,67-187 5-15,-58 139-59 16,0 5 4-16,-9 3 36 15,0 9-44-15,0 5 17 16,-18 9 15-16,-13 8-37 16,4 9-1-16,-13 0-26 15,4 18 0-15,-22 22 0 16,17 5 10-16,1 1-10 16,40-9 0-16,0-5 0 0,0-3-7 15,31-4 7 1,19-2 0-16,8 0-3 0,9-6 2 15,-8 0 1-15,-15 0 0 16,6-4 4-16,-19 6-11 16,-13-2 7-16,0-3 0 15,-9 4-3-15,-9-8 6 16,0 2-3-16,0 0 0 16,-36-1-9-16,-22 3 9 15,-10-2 2-15,-8-4-1 16,-5 4 7-16,23-12 0 15,0 0-11-15,31 0 3 0,9 0 0 16,9 0-2-16,9 0-40 16,0-18-32-16,0-16-11 15,54-17-81-15,36-15-79 16,4-2-551-16</inkml:trace>
  <inkml:trace contextRef="#ctx0" brushRef="#br2" timeOffset="314048">2252 14668 298 0,'0'0'163'0,"0"0"-23"16,0 0-42-16,0 0 5 16,0 0 7-16,0 0-40 15,-58-94 21-15,49 70-26 16,0 4-9-16,0 6 11 16,0 0-38-16,-5 8 19 15,5 3-1-15,9 3-21 16,-9 0-1-16,0 0-25 15,-17 15 0-15,-6 25-10 16,5 11 20-16,-4 6-10 16,13 3 0-16,9-4 10 15,9-6-21-15,0-7 11 16,0-14-4-16,27-9 0 16,13-15-25-16,-13-5 29 0,13 0 0 15,-4-14 3-15,-4-20 4 16,-14-3-7-16,4 0 0 15,-13-9-1-15,0-3 12 16,-9 3-11-16,0-5 0 16,0 2 4-16,-9 11 3 15,-22 16-5-15,4 11 0 16,-14 11-2-16,14 0-1 16,-13 6 1-16,13 31-5 15,-4 17 13-15,13 9-14 16,18 6 6-16,0-11 0 0,9-2-12 15,31-13 11 1,5-9-1-16,4-16 0 0,1-10-1 16,-1-8-8-16,-13 0 11 15,4-3 0-15,1-26-6 16,-14-2 16-16,4-6-10 16,-4 3 0-16,-9 9 3 15,-9-1-6-15,4 11 3 16,-13 6 0-16,0 3 1 15,0 6 2-15,9 0-5 16,0 0 2-16,9 3-11 16,14 17-1-16,-14-2 12 15,0 2 0-15,4 0-5 0,-4-9 14 16,-9 3-9 0,0-8 0-16,-9 0-14 0,9-6 11 15,-9 0-7-15,13 0 10 16,-4 0-1-16,9 0 5 15,0-23-4-15,23-6 0 16,-1 6 3-16,-13 3-7 16,-9 9 4-16,-5 8 0 15,-4 3-3-15,0 0 3 16,0 0 0-16,0 0 0 16,9 6-7-16,5 11 0 15,-5-1-1-15,-1 5 3 16,15-4-4-16,-5-8 10 15,4-3-1-15,-13-6 0 0,0 0 0 16,5 0-4-16,-14-12 4 16,-9-16 0-16,9-10 4 15,-9-11 5-15,0-4-9 16,0-2 13-16,0 3-13 16,0 7 26-16,-18 2-13 15,-14 9-2-15,5 11 14 16,-4 13-20-16,13 3 11 15,9 7-16-15,0 0-10 16,9 11 10-16,-9 38-9 16,9 16 9-16,0 10-1 15,0-12 10-15,18-4-9 16,22-10 0-16,-4-16-4 0,5-17-3 16,-6-2-1-1,-12-14-1-15,-5 0 3 0,0 0 6 16,-9 0 0-16,4-14 0 15,-4-2 6-15,0 3-9 16,-9 5 3-16,9 3 0 16,-9 5-1-16,0 0 3 15,9 0-4-15,14 0-2 16,-6 0-5-16,1 0 7 16,0 7-21-16,5-3-3 15,-5-4 15-15,0 0-24 16,13 0 35-16,-4-4 0 15,-5-18 2-15,5-1-5 16,-18-3 3-16,0 6 0 0,-9-3 13 16,0 1-11-16,0-2 37 15,0 7 5-15,0 0-21 16,0 12 30-16,-9 1-32 16,9 4-2-16,0 0-15 15,-9 18-4-15,9 33 0 16,0 18-6-16,0 20 12 15,0 5-7-15,0 6 1 16,0 0 0-16,0 0-1 16,0-9 9-16,0-2-8 15,0-18 0-15,0-13 0 0,-9-15 1 16,-9-17-1 0,-4-15-2-16,-5-5 2 0,-13-6 1 15,-10 0 13-15,-3 0-11 16,-6-6 0-16,1-23 6 15,9-17-9-15,31-17 0 16,18-22-2-16,9-20-37 16,67-16-30-16,32 4-46 15,8 20-95-15,-4 28-40 16,-13 29-174-16</inkml:trace>
  <inkml:trace contextRef="#ctx0" brushRef="#br2" timeOffset="315946">4159 14631 128 0,'0'0'610'0,"0"0"-465"16,0 0-33-16,0 0-1 15,0 0-22-15,0 0-40 16,-40-46-18-16,40 52-31 15,0 34 0-15,0 17-6 16,0 3 14-16,0 9-8 16,0-1 0-16,0-8 5 15,0-5-5-15,0-21 0 16,0-15 0-16,0-9-2 0,0-10 9 16,0 0-6-16,0 0 15 15,0 0 11-15,-18-29 50 16,9-11-73-16,-14-17 1 15,14-6 3-15,9-9 0 16,0-11-7-16,0-3-1 16,0 1 6-16,0 2-6 15,0 8 0-15,0 24 0 16,0 19-2-16,0 21 2 16,23 11 0-16,-5 0-6 15,9 0-9-15,4 23 11 16,-4 11-2-16,-5 9 6 0,-13 6-7 15,0-1-1-15,-9 1 5 16,0-6-2-16,0-9-37 16,0-2 5-16,-9-8-39 15,0-9-38-15,9-3 2 16,0-6-56-16,0-6 29 16,0 0 16-16,27 0-72 15,5-8 48-15,3-10 54 16,6-8 93-16,-5 7 0 15,-5-7 72-15,-4 0 26 16,-13 3 54-16,4 3-40 16,-18-6 27-16,0 6-23 15,0 1-15-15,0 1-2 0,0-2-25 16,-18 0 11 0,-5 9-23-16,-4-1-22 0,-4 6 15 15,22 6-26-15,-9 0-16 16,0 29-13-16,4 17 6 15,5 5-6-15,1 7 0 16,8-7 5-16,0-11-14 16,0-5 9-16,8-16-18 15,15-10-5-15,-5-6-10 16,0-3 29-16,0 0-2 16,13-9 6-16,-4-17 2 15,-4-2-2-15,-6-3 0 16,1-1 4-16,-9 1 3 15,-9 5-7-15,14 6 10 0,-14 10-8 16,0 8 20-16,0 2-19 16,0 0 0-16,0 0-6 15,0 26-13-15,0 14 16 16,0 9 0-16,0-5 4 16,9-3-8-16,0-9 4 15,9-7 0-15,4-8-1 16,-13-5 7-16,0-12-6 15,9 0 0-15,5 0 1 16,-6-25 13-16,19-13-14 16,-4-8 1-16,8-2 6 15,-4 2 2-15,-5-3-9 16,-13 15 11-16,-9 9-10 0,0 5 13 16,-9 14-14-1,9 6 0-15,5 0-3 0,4 0-9 16,0 7 8-16,13 21 4 15,-22 6-4-15,9 0-2 16,-18 3 6-16,0-11 0 16,9-6-3-16,0-9 3 15,4-8 0-15,-4-3 0 16,0 0 1-16,0 0 2 16,9-9-2-16,14-22 0 15,-14-9 6-15,0 3 2 16,-5-3-8-16,-4 3 9 0,0 2-6 15,-9 7 12 1,0 5-10-16,0 8 0 0,0 7 13 16,-9 5-17-16,0 3 1 15,9 0-3-15,0 0-19 16,0 26 15-16,0 11-3 16,0 6 7-16,0 3-4 15,0-7 1-15,0-4 3 16,0-7-11-16,0-8-24 15,9-8 31-15,0-6-12 16,18-6 16-16,-5 0-6 16,-4 0 18-16,9-20-10 15,-4-3-2-15,-5 3 4 0,0 0 3 16,-5 0-5 0,-4 2 3-16,0 4 9 0,0 3-7 15,-9 6 0-15,0 5-7 16,9 0 2-16,-9 0-11 15,18 0 1-15,-5 0 7 16,-4 8-4-16,0 6 3 16,0-2 2-16,0 2 0 15,-9-8 8-15,0 2-14 16,0-2 6-16,0-6 0 16,0 0-6-16,9 0 17 15,-9 0-11-15,0 0 0 16,14 0 3-16,-5 0-3 15,0 0 0-15,0 0 2 0,0-14 2 16,-1 8 4-16,6-8-8 16,-5 5 0-16,0 6 0 15,0 3-10-15,0 0 10 16,9 0-1-16,4 0-8 16,-4 12 6-16,-9 2 3 15,14-6 0-15,-5-2 0 16,-1 0-9-16,1-6 4 15,5 0 5-15,4 0-2 16,4-26 11-16,-13-5-6 16,0-8-3-16,5-5 2 15,-15-9 17-15,-8 3-5 0,0-7 0 16,-8 8 15-16,-24 12-24 16,5 8 16-1,5 9 6-15,13 15-23 0,0 5 7 16,9 0-11-16,0 0-3 15,0 14-2-15,-9 31 0 16,9 18 5-16,0 6 0 16,0-5 3-16,0-8-12 15,9-4-13-15,22-15-53 16,-4-3-4-16,14-11-110 16,-15-9-25-16,6-8-126 15</inkml:trace>
  <inkml:trace contextRef="#ctx0" brushRef="#br2" timeOffset="316134">5559 14496 255 0,'0'0'328'0,"0"0"-200"16,0 0-19-16,0 0 17 16,0 0-51-16,0 0-75 15,22-49 13-15,63 30-12 16,14-1 2-16,-5-3-3 15,-4 8-76-15,-14 10-103 16,1 5-276-16</inkml:trace>
  <inkml:trace contextRef="#ctx0" brushRef="#br2" timeOffset="316645">6752 14516 566 0,'0'0'143'16,"0"0"-40"-16,0 0 43 15,-224-106-36-15,157 71-10 16,-1-4-31-16,-8-1-14 15,9 0-9-15,8-3-13 0,-12 1-1 16,26-1 3-16,4-6-31 16,14-3 3-16,14 1 0 15,13 0-2-15,0 7-5 16,0 10 0-16,13 11 5 16,14 15-14-16,14 8 3 15,17 3-6-15,-13 43 10 16,-5 19-6-16,-8 21 5 15,-23 9 3-15,-9 7 0 16,0-4-10-16,0-13 11 16,-9-22-1-16,9-31 0 15,0-18-1-15,0-14-3 0,18-20 4 16,58-49 0-16,9-22 4 16,23-18-3-16,-18 4-1 15,-23 13 0-15,-9 14 8 16,-13 18-8-16,-22 23 0 15,-14 23-7-15,-9 14-14 16,0 0-125-16,0 43-97 16,-18 17-55-16</inkml:trace>
  <inkml:trace contextRef="#ctx0" brushRef="#br2" timeOffset="318595">4379 15465 637 0,'0'0'155'0,"0"0"-28"0,0 0-39 16,0 0 25-1,0 0-30-15,0 0-26 0,-171-102-7 16,149 102-38-16,-5 5 6 16,9 29-18-16,5 12 2 15,13 9-9-15,0-4 7 16,0 1 0-16,13-13-2 16,23-7 8-16,4-9-6 15,10-17 0-15,-15-6-2 16,6 0-4-16,8-18 7 15,-4-19-1-15,-5-8 4 16,1-12 6-16,-14-7-10 16,4 4 0-16,-31-2 4 15,0-1 5-15,0 5-7 16,0 10 11-16,0 19 29 0,0 12-28 16,-13 11 18-16,13 6-21 15,0 0-8-15,-9 0-6 16,9 32-6-16,0 18 9 15,0 14-7-15,0 5 17 16,0-6-10-16,0 0 0 16,0-6 3-16,22-2-9 15,-4-7 6-15,9-22-4 16,-5-7-7-16,5-19-32 16,5 0 43-16,-5 0-2 15,13-25 2-15,-4-13 2 16,4 1-2-16,10 3 0 0,-14 3 1 15,-5 11 1 1,-13 13-2-16,0 7 0 0,-5 0-11 16,5 0 7-16,0 13-10 15,5 15 14-15,-5 1-10 16,0-4 4-16,0 1 5 16,4-18-13-16,-4 4-12 15,0-12 23-15,4 0-13 16,-4 0 16-16,-9 0-1 15,9-26 10-15,-4 1-9 16,4-7 0-16,-9 1 7 16,0-1 6-16,-9 6-6 15,0 1 4-15,0 10 11 16,0 10-19-16,0-1 23 16,0 6-23-16,0 0-3 0,0 6-1 15,0 22-16-15,0 9 17 16,22 1 0-16,-4-7 9 15,0-5-11-15,13-15 2 16,-4-2-17-16,5-9 16 16,-14 0-7-16,8 0 8 15,6-14-5-15,-5-12 15 16,4-11-7-16,-13-8-3 16,14-5 3-16,-23-4 0 15,0-3 0-15,-9-6-3 16,0 6 28-16,0 0-25 15,-32 11 15-15,-4 15 2 0,14 13-14 16,-5 7 19-16,9 11-23 16,-5 0 0-16,23 11-2 15,0 35-6-15,0 14 6 16,0 12 0-16,0-9 5 16,0-10-15-16,23-1 10 15,13-12 0-15,-5-11 0 16,-4-6 3-16,14-10-6 15,-15-13 3-15,6 0 0 16,-5 0-8-16,-5 0 8 16,5 0 0-16,-9-18-1 15,13-6 7-15,-4 1-4 16,5 0-2-16,-14 3 1 0,13 6-12 16,-22 5 11-1,9 9-11-15,-9 0-2 0,0 0-19 16,13 0 18-16,-13 0 2 15,0 0-9-15,0 9 19 16,-9 0-8-16,0-4 10 16,0-5-2-16,0 0 8 15,0 0-6-15,0 0 1 16,0 0 1-16,0 0 8 16,-9 0-6-16,-9 0-4 15,-4-5 7-15,4-4-2 16,9 3 6-16,-9 3-3 15,18 3-6-15,-13 0-3 0,4 0 1 16,0 18 0-16,0 13-4 16,0 1 12-16,0 0-8 15,-5-1 0-15,14-6 1 16,0-5-7-16,0-14 6 16,0-4-5-16,0-2 5 15,0 0-4-15,23 0 4 16,4-20 0-16,4-11 4 15,-4-10 0-15,4-4-4 16,-13-9 0-16,9-6 20 16,-4-3-16-16,-23-8 19 15,0 8-8-15,0 8-8 16,0 16 15-16,0 13-16 16,0 14 11-16,0 10-6 0,0 2-2 15,-9 0-18-15,-14 45 7 16,14 15 2-16,-9 20-5 15,18-8 5-15,0-4 0 16,0-10 0-16,18-13 1 16,23-13-8-16,-14-12-1 15,22-10-12-15,9-10 9 16,10 0-27-16,-1-22-6 16,0-6 5-16,1-9-38 15,-28 11-33-15,-13 0-51 16,-27 12-127-16</inkml:trace>
  <inkml:trace contextRef="#ctx0" brushRef="#br2" timeOffset="319069">4778 15197 658 0,'0'0'104'15,"0"0"-4"-15,0 0 4 0,0 0-25 16,0 0-34-16,0 0 5 15,0-49 3-15,-9 49-34 16,9 0 8-16,-9 0-27 16,9 12 5-16,-13 2-2 15,13 3-2-15,0-9-1 16,13-1 0-16,32-7 9 16,13 0-1-16,19 0 25 15,-6-15 25-15,-12-11 7 16,-23 3-31-16,-18 1-3 0,-5 4 3 15,-13 1-25 1,0 9 6-16,0 2-15 0,-40-2-8 16,-1 8-11-16,5 0-82 15,5 0-59-15,-5 19-42 16,14 1-58-16,-5 6-132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09:41.3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46 551 106 0,'0'0'856'15,"0"0"-691"-15,0 0-35 0,0 0 17 16,0 0-84-16,0 0 4 16,-9-63-26-16,9 63-27 15,0 0 6-15,0 0-18 16,0 0-1-16,0 0-2 15,0 0 0-15,0 14 1 16,0 11 0-16,0 8 2 16,0 4 2-16,0-3-4 15,0-3 0-15,-9-7 0 16,9-8 10-16,0-7-10 16,0-6 0-16,0-3 1 15,0 0 12-15,0 0-11 0,0-12 2 16,0-28 41-1,0-19-38-15,-9-18 5 0,9-10-9 16,-9-1 2-16,9 0 0 16,-9 7-5-16,9 15 0 15,0 21 0-15,0 22 5 16,0 14-5-16,0 9 0 16,0 0-22-16,0 32 18 15,0 19-25-15,18 21 29 16,9 5-6-16,5-3 5 15,-15-5 0-15,15-12 1 16,-23-17-27-16,9-15 8 16,-9-13-14-16,4-12 19 0,-4 0 8 15,0 0 12-15,0-17-3 16,0-23-2-16,9-12 7 16,5-2 0-16,-6 6-2 15,-8 10-5-15,-9 22 6 16,0 7-2-16,0 9-6 15,0 0 1-15,9 5-30 16,5 35 23-16,-14 15-3 16,0 10 10-16,0 7-1 15,0-6 10-15,0-6-18 16,0-9-3-16,0-8-76 16,0-9-44-16,0-8-93 15,0-11-88-15,0-15-174 16</inkml:trace>
  <inkml:trace contextRef="#ctx0" brushRef="#br0" timeOffset="562">338 563 489 0,'0'0'128'0,"0"0"-20"16,0 0-17-16,0 0-4 16,0 0-60-16,0 0-19 15,0-15-8-15,0 15-13 16,0 0 13-16,18 0 12 15,13 0-8-15,-4 0 12 16,13 0 0-16,-13-8 3 16,-4-5 20-16,-5 0-6 15,-9-4 38-15,-9 0 19 0,0-7-31 16,0 5 18 0,0 2-46-16,-27-1-16 0,4 10 3 15,14 5-18-15,0 3-2 16,0 0 0-16,0 0-23 15,0 34 22-15,9 9-1 16,0 6 4-16,0-3-3 16,0-6 3-16,0-9-5 15,18-8-36-15,9-12-9 16,23-11 35-16,-1 0 6 16,0-11 9-16,1-23 2 15,-5-4 5-15,-5-5-3 0,-22-5 11 16,-9-1 8-16,-9-5 47 15,0 0-24-15,0 5-10 16,-18 12 22 0,9 17-37-16,-9 11 6 0,18 9-9 15,0 0-18-15,0 0 0 16,0 29-41-16,0 25 41 16,0 17-10-16,0 2 20 15,0-5-12-15,9-12 2 16,9-6-61-16,-9-13-12 15,13-15-59-15,-13-7-9 16,0-15-17-16,0 0-63 16,-9-3 56-16,0-25-149 0</inkml:trace>
  <inkml:trace contextRef="#ctx0" brushRef="#br0" timeOffset="3815">666 408 273 0,'0'0'123'16,"0"0"-18"-16,0 0 33 16,0 0-71-16,0 0-16 15,0 0-2-15,-85 0-26 16,85 0 11-16,0 0-25 16,0-3 16-16,0 0 9 15,18 1-25-15,31-7 10 0,10 3 4 16,8-3-16-16,9-1 20 15,5-2-27-15,-14 0 2 16,-8-2 11-16,-23 3-9 16,-5-1 7-16,-13-2 21 15,-18-3 17-15,0-3 33 16,0-3-43-16,0-3-1 16,-9 0 11-16,0 4-37 15,-22 4 22-15,22 4-16 16,0 8-13-16,9 3 12 15,0 3-17-15,0 0 0 16,0 0-5-16,-9 23-31 16,9 26 36-16,0 18 0 0,0 6 7 15,0-1-11 1,0-4 4-16,18-10 0 0,0-11-5 16,4-15 11-16,-13-11-6 15,9-13 0-15,-18-8-3 16,0 0-2-16,9 0 8 15,13-11-3-15,-4-21 14 16,9-8-1-16,-4 0-13 16,3 6 0-16,-3 11 5 15,-14 12-10-15,-9 5 5 16,9 6 0-16,0 0-10 16,9 2-9-16,13 24 18 0,5 3 1 15,-4 3-14 1,-6-1 10-16,6-3-19 0,-5 1-6 15,4-9-5-15,-13-6-80 16,0-5 14-16,13-9 21 16,-13 0-112-1,14 0-44-15</inkml:trace>
  <inkml:trace contextRef="#ctx0" brushRef="#br0" timeOffset="4247">1877 420 465 0,'0'0'156'15,"0"0"-32"-15,0 0 20 0,0 0-30 16,0 0-45-16,0 0 7 16,-59-79-21-16,59 79-32 15,0 0-13-15,-9 0-10 16,0 16-2-16,0 18-15 15,-13 5 27-15,22 5-10 16,-9-4 0-16,9-6 8 16,0-2-15-16,0-7 7 15,0-4 0-15,18-7-4 16,4-11 4-16,-4-3 0 16,0 0 0-16,5 0 4 15,-5-20 18-15,9-12-21 0,-5-8 15 16,-13-2 56-1,-9-2-21-15,0 7 28 0,0 3-46 16,-18 8-29-16,-4 12-6 16,-5 5 2-16,-5 9-7 15,14 0-1-15,-9 0-24 16,5 23-54-16,13 11-40 16,9 7-64-16,0-7-53 15,18 0-270-15</inkml:trace>
  <inkml:trace contextRef="#ctx0" brushRef="#br0" timeOffset="4725">2361 483 593 0,'0'0'140'15,"0"0"36"-15,0 0-50 16,0 0-57-16,0 0-12 15,0 0-21-15,-80-92-35 16,53 92 0-16,9 0-1 16,-14 21 0-16,5 16-10 15,5 5 15-15,13 3-5 16,9 2 0-16,0-7 6 16,0-9-18-16,0-9 5 0,22-10-37 15,5-9 32-15,5-3 0 16,-5 0 12-16,13-25 9 15,-13-18-4-15,13-7 20 16,-13-9 9-16,5-10 13 16,-5-2 25-16,-18 0-42 15,-9-1 31-15,0 7-15 16,0 10-32-16,0 15 31 16,-18 17-35-16,9 14 6 15,0 9-15-15,9 0-1 16,-14 12-14-16,5 39-14 15,-9 24 28-15,18 13 7 16,0 1-7-16,0-6 0 16,18-6-1-16,32-11-7 15,-10-12-92-15,9-14-39 0,-4-17-19 16,13-14-39-16,10-9-227 16</inkml:trace>
  <inkml:trace contextRef="#ctx0" brushRef="#br0" timeOffset="4890">2882 463 569 0,'0'0'94'0,"0"0"16"0,0 0-78 16,0 0-13-1,0 0-19-15,318-18-68 0,-210 10-361 16</inkml:trace>
  <inkml:trace contextRef="#ctx0" brushRef="#br0" timeOffset="5316">3811 80 590 0,'0'0'155'0,"0"0"2"16,0 0-39-16,0 0-59 16,0 0-11-16,0 0-48 0,134-81 8 15,-102 105-21 1,-15 15 10-16,1 12 3 0,-18 9-13 16,0 7 30-16,-35 4-17 15,-33-2 0-15,-13-10 9 16,5-10 2-16,18-20-11 15,22-15 0-15,14-14 17 16,4 0-15-16,9-4 31 16,0-23 27-16,9-8 23 15,0 0-22-15,0 5-60 16,0 4 4-16,0 9 5 16,0 11 4-16,9 3-12 15,0 3-2-15,18 0-20 16,4 6 13-16,9 22-5 0,-13 7 5 15,14-1-3-15,-6 3-65 16,6 1-16-16,-14-4-36 16,-5 0-131-16,-4-8-327 15</inkml:trace>
  <inkml:trace contextRef="#ctx0" brushRef="#br0" timeOffset="5728">270 1100 748 0,'0'0'113'16,"0"0"20"-16,0 0-34 15,0 0-10-15,0 0-52 16,0 0-26-16,108 0-11 16,112-12 20-16,112-22 2 15,63-20 53-15,31-6-59 16,-9 3-7-16,-49 8-7 0,-63 6 10 15,-49 12-3-15,-76 8-9 16,-41 9 1-16,-54 8-14 16,-36 3 11-16,-40 3-43 15,-9 0-36-15,0 0-115 16,-49 9 43-16,-68 19-167 16</inkml:trace>
  <inkml:trace contextRef="#ctx0" brushRef="#br0" timeOffset="5972">917 1346 715 0,'0'0'80'0,"0"0"-11"15,291-17 68-15,-89-17 36 16,72-13-75-16,53-4-6 15,14 0-40-15,-13 8-32 16,-37 3 15-16,-53 12-23 16,-31 4 4-16,-46 4-5 15,-22 3-7-15,-36 0-8 16,-35 3-133-16,-28 2-389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07.2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51 566 884 0,'0'0'196'16,"0"0"-73"-16,0 0 0 16,0 0-26-16,0 0-67 15,0 0-18-15,0 0-3 16,13 77-9-16,-13-26 21 15,0 10-14-15,0 1-7 16,0 1 18-16,0-2-12 16,0-8-6-16,0-4 0 0,-13-15 10 15,13-8-7-15,-9-17-3 16,9-6 1-16,0-3 12 16,-9 0-11-16,9-6 11 15,-18-26 12-15,9-13-11 16,9-15 18-16,0-17-24 15,0-21-7-15,0-5 4 16,18-14-3-16,22 0-2 16,-4 2 0-16,13 10 1 15,1 16-7-15,-14 23 0 16,4 21-1-16,0 19 3 16,-13 18-21-16,14 8 4 0,-14 0-1 15,13 28-26-15,-22 23 28 16,13 12-19-16,-13 12-85 15,-9 4-2-15,-9 16-61 16,0 3-12-16,-49-1-33 16,-27-6-358-16</inkml:trace>
  <inkml:trace contextRef="#ctx0" brushRef="#br0" timeOffset="794">109 905 485 0,'0'0'185'0,"0"0"-103"16,0 0 29-16,0 0-36 0,0 0-38 16,0 0 2-16,274-56-6 15,-189 45-13-15,-9 2 10 16,-4 3-21-16,-27 3 1 16,4 0-10-16,-17 3 10 15,-23-2-11-15,0 2 3 16,-9-3-2-16,0 3 16 15,0-3-16-15,0-3 12 16,0 0 13-16,-18 0-19 16,-5 1 18-16,-4 0-2 15,5 1-10-15,4 4 25 16,18 0-29-16,-9 0 4 0,0 0-12 16,0 0 4-16,0 26-4 15,-4 14 0-15,13 0 1 16,0 8-1-16,0-1 0 15,13-7 0-15,23-9-3 16,-5-11-26-16,-4-9 23 16,14-8-21-16,-23-3 25 15,8 0 0-15,6-20 4 16,-23-11 12-16,9-7-1 16,-18-7 7-16,0-4 22 15,0-5-11-15,0-1-1 16,0 4-1-16,-27 9-10 15,-5 13 4-15,6 11-10 0,-1 16-13 16,-5 2-11 0,-8 8 9-16,13 35 2 0,0 14 7 15,5 12-4-15,22-3-3 16,0 0 0-16,9-10 4 16,40-13-10-16,0-11 5 15,1-18-9-15,-15-12 2 16,6-2 16-16,-1 0-4 15,-4-28 8-15,5-6-7 16,-6-3 18-16,-3 0-10 16,-5 3-1-16,4 8 8 15,-13 9-14-15,-9 8-5 16,-9 9-1-16,22 0-3 16,-4 0-5-16,9 14 6 0,-4 18-7 15,4 2 1-15,-9 1 10 16,13-1-2-16,9-3 0 15,-22-2 10-15,0-3-22 16,14-6 9-16,-23-7-20 16,9-4 7-16,0-6-47 15,4-3-15-15,-4 0-12 16,22 0-54-16,-13-29-8 16,14-2-175-16</inkml:trace>
  <inkml:trace contextRef="#ctx0" brushRef="#br0" timeOffset="2400">2159 1018 531 0,'0'0'221'16,"0"0"-143"-16,0 0 31 16,0 0-47-16,0 0-20 15,0 0-13-15,50-24-2 16,-10 2 35-16,-4-1-19 0,-5-5 5 16,-4-1 15-1,-4-4-26-15,-14 0 12 0,-9-2 8 16,0 4-36-16,0-1 17 15,-32 10-32-15,14 7 5 16,-8 10-11-16,3 5-2 16,5 0-5-16,-22 8-7 15,4 26 14-15,-13 19 19 16,8 7-19-16,32 2 0 16,9 1-4-16,0-6 3 15,41-9-8-15,26-10-13 16,0-14-12-16,-9-19 29 15,1-5-16-15,-1 0 21 16,0-18 2-16,1-19 1 16,-1-8 8-16,-13-1-4 0,13-3-7 15,-8 1 19-15,-10 5-17 16,-4 6 2-16,-5 8 1 16,-22 12 1-16,0 10-6 15,0 7 0-15,0 0-13 16,5 0 13-16,-5 21-21 15,0 5 9-15,0-3 7 16,-9-6-26-16,0-7 22 16,0-3 6-16,0-5 3 15,0-2 1-15,0 0 2 16,0 0 1-16,-9-2 25 16,-23-18-27-16,14 0 20 0,-9 0-14 15,5 0-6-15,4 9 9 16,9-2-11-16,0 11 0 15,9 2 0-15,0 0 1 16,0 0-3-16,-9 11-4 16,-4 27-7-16,4 12 7 15,0 6 6-15,9-2-1 16,0-9-2-16,18-13-46 16,40-9 16-16,-18-17 1 15,10-6 18-15,-1 0 14 16,-13-29 4-16,4-11 27 15,-4-3 19-15,-4-3-7 16,-14 7-4-16,-1 2-4 0,-3 8-11 16,-14 14 6-1,0 9-30-15,0 6 0 0,0 0-6 16,0 24-22-16,0 19 28 16,0 4 0-16,9 0 0 15,9-7-2-15,13-9-20 16,-4-11-1-16,-9-6 19 15,14-9-9-15,-6-5 13 16,15 0 3-16,-1-28-3 16,5-8 13-16,13-10-10 15,1-3 1-15,-1 5 12 16,-9 2-13-16,-8 8 9 0,-14 8-12 16,-9 9 6-16,4 11-9 15,-13 6 3-15,9 0-10 16,0 6-6-16,4 20-29 15,-13 5 12-15,9 1-3 16,-9-7-16-16,-9-7 41 16,0-7-20-16,0-7 31 15,0-4 2-15,0 0-1 16,0-4 20-16,-9-21-11 16,-27-1 4-16,5-3 16 15,-9 3-6-15,13 4 4 16,0 7-2-16,4 7-20 15,5 8-6-15,9 0-10 16,0 14 6-16,-4 35-8 0,4 14 12 16,9 5-13-16,0-2 5 15,9-15-56-15,40-11 23 16,-8-18 9-16,8-12 16 16,-4-10 16-16,13-3 0 15,1-32 2-15,-1-13 37 16,0-3-7-16,-17-4 31 15,-14-2-4-15,-5-6-22 16,-22-3 25-16,0-8-25 16,0 6-14-16,-22-1 7 15,-14 18-25-15,13 16 13 16,14 15-17-16,9 20 2 16,0 0-6-16,0 43-24 0,0 31 27 15,0 18-6-15,-9 7 13 16,0 2-12-16,0-9 5 15,-4-9-20-15,13-12 6 16,0-20-31-16,0-19 17 16,0-18 27-16,0-14-7 15,13 0 8-15,14-9 8 16,14-25-7-16,8-9 15 16,-13 3-12-16,4 2 1 15,-4 14 1-15,-13 12-3 16,-5 9-3-16,0 3 0 15,4 0-10-15,-4 25 4 16,-9 4-5-16,9 3-18 0,-5 2-21 16,-13-3-61-16,27 0-7 15,-9-7-100-15,14-7-164 16</inkml:trace>
  <inkml:trace contextRef="#ctx0" brushRef="#br0" timeOffset="3200">4753 958 704 0,'0'0'143'0,"0"0"-16"15,0 0 28-15,0 0-54 16,0 0-44-16,0 0 2 15,0 0-38-15,40-126-7 16,-22 120-10-16,0 6 6 16,4 0-13-16,5 0 3 15,-18 17-9-15,14 18 6 16,-14 8-21-16,-9 2 24 16,0-5-2-16,0-6 10 15,0-11 0-15,0-6-8 16,0-11-3-16,0-6-5 15,9 0 11-15,-9 0-3 16,9 0 8-16,0-3-6 16,13-23 17-16,5-2-11 0,-9-9-4 15,22-3 7-15,-13 3-6 16,-4 2-3-16,-5 13 18 16,-9 10-7-16,-9 9 13 15,0 3-26-15,0 0-6 16,0 0 5-16,9 29-24 15,4 4 23-15,-4 3 1 16,9-2-2-16,-9-5 2 16,9-4-20-16,4-8-9 15,-4-6 19-15,-9-6-4 16,-9-5 15-16,23 0-5 0,-14 0 11 16,9-13 19-16,0-10-3 15,13-3-4-15,-13 6 12 16,-9 9-27-16,-9 5 7 15,0 6-10-15,9 0 0 16,4 0-1-16,5 0 0 16,9 15-9-16,-13 5 6 15,13-4-35-15,-9 2 22 16,4-10-1-16,-4-2 3 16,0-3 10-16,4-3 4 15,-13 0 1-15,9 0 10 16,0-15-9-16,-18-11 29 15,9-4 23-15,-9-7-27 16,0-1 20-16,-9-2-20 0,-18 3-9 16,-22 8-3-16,9 9-13 15,4 9-2-15,18 7 0 16,-14 4-23-16,14 0 11 16,-4 26-63-16,4 18-73 15,18 2-50-15,0-1-121 16</inkml:trace>
  <inkml:trace contextRef="#ctx0" brushRef="#br0" timeOffset="3922">5866 943 618 0,'0'0'194'0,"0"0"-54"16,0 0 6-16,0 0-36 15,0 0-11-15,0 0-30 16,-9-148-37-16,-23 139 7 16,14 4-37-16,-9 5 2 15,5 0-4-15,-5 5-2 16,18 26 2-16,-14 11 0 16,23 4 1-16,0 4-8 15,0-7-19-15,23-9-24 16,13-9 0-16,4-11 6 15,-13-10 30-15,5-4 4 0,-15 0 10 16,15-20 13 0,-14-17 20-16,9-9 21 0,-5-9 2 15,-4-3-8-15,-9-1 10 16,-9-4-9-16,0-5-21 16,0-1 12-16,-9 6-32 15,-9 9 14-15,-13 16-6 16,13 15-13-16,9 13 16 15,0 10-19-15,9 0-4 16,0 8 1-16,0 38-9 16,0 14 12-16,0 17 0 15,9 6 8-15,18 0-19 16,4-3 11-16,-4-12-26 16,13-7 18-16,1-19-24 0,-14-10 21 15,13-21-2 1,-13-11 5-16,13 0 8 0,-4-1 0 15,5-35 2-15,-14-4 10 16,4-3-8-16,-13-5 13 16,-18 2 18-16,0 0-29 15,0 5 24-15,0 7-21 16,-18 14-3-16,9 10-3 16,0 10-3-16,-4 0 0 15,4 10-8-15,0 37 2 16,-9 10 4-16,18 5 2 15,-9 1-3-15,9-11-4 16,0-7-12-16,0-10 9 0,27-9-9 16,13-12-4-16,18-8 20 15,19-6-19-15,8 0-22 16,5-29-50-16,-14-2-154 16,-18-4-125-16</inkml:trace>
  <inkml:trace contextRef="#ctx0" brushRef="#br0" timeOffset="7492">3254 866 279 0,'0'0'232'15,"0"0"-142"-15,0 0 18 16,0 0 1-16,0 0-29 15,0 0-7-15,-9-37-23 16,0 31-14-16,0 0 14 16,-4-2-17-16,-5 2 11 15,0 0-11-15,-5 4-21 0,6-2 16 16,-10 1-14 0,4 3-4-16,5 0-1 0,0 0-6 15,-13 0-3-15,13 0 0 16,-9 0-23-16,5 0-90 15,4 0-76-15,0 0-140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24.1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10136 554 824 0,'0'0'172'0,"0"0"-49"16,0 0-16-16,0 0 5 15,0 0-25-15,0 0-47 16,-68-75 4-16,68 75-44 15,0 0-7-15,0 29 4 16,0 9-10-16,0 4 13 16,0 4 1-16,0-4 10 15,0-4-14-15,14-9 3 16,4-9 0-16,-9-6-1 16,0-8 6-16,0-6-5 15,0 0 0-15,13 0 6 16,-4-8 5-16,13-16-8 15,-13-4-2-15,-9-1 11 0,9 1-5 16,5 1-3-16,-14 8-4 16,0 8 12-16,-9 5-8 15,0 3-4-15,0 3-6 16,9 0-3-16,-9 0-9 16,9 23 13-16,13 12-1 15,-4-1 12-15,0-3-11 16,4-5 5-16,-13-10 0 15,0-6-4-15,0-8 6 16,-9-2-2-16,9 0 4 16,0 0 5-16,0 0 7 15,14-22-16-15,-5-4 0 0,0-1 5 16,4 11-2-16,-4 4-3 16,-9 6 0-16,0 4 2 15,0 2-14-15,13 0 12 16,-4 0-24-16,14 20 13 15,-32 2-109-15,0 4-52 16,0-3-130-16,-14-9-377 16</inkml:trace>
  <inkml:trace contextRef="#ctx0" brushRef="#br0" timeOffset="347">10136 65 555 0,'0'0'225'15,"0"0"-76"-15,0 0-89 16,0 0-3-16,0 0-49 16,0 0 3-16,-171 75-15 15,162-22 4-15,9 0 0 16,0-12 0-16,27-11 0 15,22-13 7-15,-13-8 9 16,5-9 23-16,-1 0 80 16,-13-20-9-16,-9-16-22 0,-5-3-2 15,-13-4-64 1,0 0 3-16,0 3-25 0,-40 9 14 16,9 5-25-16,-5 12 11 15,-5 14-49-15,5 0-48 16,-4 31-86-16,22 23-19 15,-4 9-105-15</inkml:trace>
  <inkml:trace contextRef="#ctx0" brushRef="#br0" timeOffset="701">11028 282 871 0,'0'0'215'0,"0"0"-101"15,0 0 40-15,0 0-37 16,0 0-69-16,0 0-5 16,0-83-43-16,0 83-10 15,0 29 2-15,0 19-6 16,-17 19 14-16,-6 10 0 15,5 2 11-15,18-4-12 16,0-10 1-16,0-10 0 16,9-15-2-16,32-5 11 15,-6-13-9-15,6-4 0 16,17-10 10-16,9-8-28 0,19 0 11 16,3 0-102-16,-3-20-129 15,-37-14-323-15</inkml:trace>
  <inkml:trace contextRef="#ctx0" brushRef="#br0" timeOffset="1119">11841 165 630 0,'0'0'285'0,"0"0"-146"0,0 0 15 15,0 0-53-15,0 0-29 16,0 0-8-16,-108-77-62 16,99 77 9-16,-9 0-11 15,-4 3 8-15,4 22-16 16,-9 4 8-16,4 5 0 16,14 3-13-16,9 1 12 15,0 3 1-15,18-2 0 16,23 1 6-16,8-3-8 15,0-3 2-15,-4-2 0 16,5-1-7-16,-10-6 14 16,-13 1-7-16,-5-2 0 0,-4-4 7 15,-18-3-13-15,0 0 6 16,0-3 0 0,0-2 3-16,-18-4 6 0,-22 4-9 15,-9-9 0-15,-10-3 4 16,-8 0-5-16,9 0 1 15,22 0-77-15,13-6-68 16,23-25-138-16,50-9-471 16</inkml:trace>
  <inkml:trace contextRef="#ctx0" brushRef="#br0" timeOffset="1578">12276 116 638 0,'0'0'218'16,"0"0"-161"-16,0 0 22 15,0 0-37-15,0 0-11 16,220-25 8-16,-140 19-36 16,-3 0 17-16,-10 0-19 15,0 1 10-15,-17 0-8 16,-23 1-3-16,-14 2 0 15,-13-4 4-15,0 3 5 16,0-2-9-16,-13 1 0 16,-14-4-44-16,-14 2 32 15,5 4 12-15,5 2 0 0,4 0-5 16,-4 0 6-16,13 0-1 16,-9 10 0-16,4 10 6 15,5 4 7-15,0 7-11 16,5 6-1-16,13 6 16 15,0 9-11-15,0 3 4 16,0 4 0-16,0 1-6 16,0 0 9-16,-9-3-13 15,9-5 0-15,0-6 7 16,0-7 0-16,0-10-7 16,0-6 4-16,0-9 0 15,0-5-8-15,0-9-137 16,0 0-234-16</inkml:trace>
  <inkml:trace contextRef="#ctx0" brushRef="#br0" timeOffset="6939">13483 803 596 0,'0'0'197'0,"0"0"-44"15,0 0-20-15,0 0-32 16,0 0 4-16,0 0-35 16,0 0-27-16,107-173 0 15,-48 123-40-15,-1-4 15 16,0-1 5-16,-8 4-14 15,-23 8 20-15,-9 9-22 16,-5 14-5-16,-13 10 27 16,0 8-24-16,0 2-5 0,0 0 0 15,0 0-23 1,0 8 9-16,0 27-4 0,0 11 18 16,0 5 0-16,0 1-24 15,18-3 14-15,9-4 2 16,4-3-15-16,-13-7 19 15,-9-7-23-15,0-10-1 16,-9-9 22-16,0-7-15 16,0-2 21-16,0 0 4 15,0 0-3-15,-18 0 9 16,-9 0-10-16,5 3-4 16,13 0-17-16,9-3-59 15,0 0 34-15,0 0 20 16,0 0-29-16,31-8 21 15,14-21 22-15,-4-11 12 0,8-15 7 16,0-10 10-16,-13-13 35 16,5-4 19-16,-14-3-27 15,-14 4 25-15,-13 12-24 16,0 12 3-16,0 20 10 16,0 11-24-16,0 15 2 15,0 8-15-15,-13 3-17 16,13 0-8-16,-9 12-20 15,9 30 16-15,-9 19-1 16,9 11 14-16,0 1-5 16,0-4 0-16,0-3-1 15,9-12-2-15,13-9-29 0,-4-13-1 16,0-12 8-16,0-11-38 16,-5-9 42-16,5 0 21 15,0 0 0-15,5 0 6 16,4-18-6-16,-1-2 0 15,-3-3 1-15,-5 3 7 16,0 9-7-16,-5 6-1 16,-4 5-1-16,9 0-9 15,0 0 0-15,14 10-13 16,-15 14 9-16,15 6-22 16,-5-1 19-16,13-3-11 15,-13-2 9-15,14-7 17 16,-15-12-7-16,6-5 9 0,4 0 10 15,-5 0-10-15,-4-20 22 16,4-11 7-16,5-6-13 16,5-4 19-16,-14 1-18 15,13 1-9-15,-9 7-2 16,-4 9 4-16,-9 9-10 16,5 11 0-16,-5 3-11 15,0 0 5-15,4 4-18 16,-4 20 1-16,0 5 7 15,-9-3-37-15,13-3 26 16,-4-6-4-16,-18-9-2 16,9-8 33-16,-9 0 0 15,0 0 0-15,0-6 37 0,0-19-8 16,0-7 16-16,-9-2 0 16,-9 3-30-16,-4 5 27 15,-5 6-21-15,9 6 0 16,5 12-1-16,4 2-20 15,0 0-5-15,-9 5-10 16,-5 29 15-16,5 9-9 16,9 6-1-16,9-1-22 15,0-2 31-15,0-12-46 16,9-5 14-16,23-12 0 16,-5-12 7-16,-9-5 23 15,4 0-12-15,-13 0 15 16,9-17 15-16,-9-14-12 15,-9-3 34-15,0-6 11 0,0-6-19 16,0 3 13-16,-18 3-16 16,-9 5-4-16,-4 16 16 15,4 6-35-15,-5 11-6 16,14 2 1-16,-13 0-10 16,13 32 5-16,0 17 7 15,18 7-15-15,0 5-8 16,0-7-17-16,49-8 19 15,-4-9 2-15,5-14-8 16,-1-12 23-16,0-7-13 16,-4-4 17-16,-13 0 7 15,-5-19-1-15,4-8 7 0,-13-5 27 16,-9 0-11-16,13-1 19 16,-13 3-30-16,-9 5 3 15,0 9 7-15,0 6-25 16,0 7 14-16,0 3-17 15,0 0-25-15,9 14-2 16,0 24 6-16,9 5 2 16,14-1-8-16,-5-5-21 15,4-12 20-15,-4-6 5 16,-5-10 2-16,-4-9 20 16,0 0 2-16,-9 0 5 15,0-24 22-15,5-7 1 16,4-6 31-16,-18-1-25 0,17 7-26 15,-8 5 18 1,5 12-14-16,-14 5-2 0,0 9-9 16,0 0-2-16,18 6-23 15,0 23-4-15,13 8-15 16,5 0 6-16,-4-6-2 16,3-10 1-16,-12-7 28 15,-5-12-2-15,9-2 11 16,-14 0 3-16,5-13 1 15,9-22 17-15,4-14 6 16,-13-8 20-16,5-8 6 16,-14-7-14-16,-9 0 1 0,0 8-3 15,0 2-16 1,-23 11 16-16,-4 14-17 0,-4 8-5 16,4 15-5-16,27 9-7 15,-9 5-6-15,0 2-5 16,9 47-8-16,-13 22 8 15,13 15 8-15,0-7-11 16,22-3 2-16,14-13-18 16,13-15 21-16,-8-11-7 15,8-15 4-15,-13-7 2 16,-5-9 2-16,5-6 5 16,5 0 3-16,8-12 5 15,-4-15-3-15,4-5-5 0,-8 3 5 16,-1 1-5-1,-13 2 6-15,0 8-6 0,4 7 0 16,-22 6-3-16,0 5 3 16,0 0-11-16,14 5-16 15,-14 18-7-15,0-1-11 16,-9 2 11-16,0-7 14 16,0-9 4-16,9-2 16 15,-9-6 0-15,0 0 1 16,0 0 19-16,0 0 1 15,0-9 37-15,0-16-38 16,-9-1-8-16,-18 1 9 16,-5 5-5-16,14-1-9 15,-13 10 4-15,22 6-11 0,-9 5-2 16,9 0-4-16,-13 11-13 16,4 31 16-16,9 10 3 15,0-1-12-15,9-3 0 16,0-10-47-16,0-15 11 15,9-8 28-15,9-10 12 16,4-5 8-16,-4 0 4 16,9-20 2-16,4-22 34 15,-4-11-10-15,5-9 9 16,-14-4 2-16,-9-5-16 16,-9-1 9-16,0 3-15 15,0 6-15-15,-18 18 21 16,-14 17-21-16,23 13 6 0,0 15-10 15,0 0-14 1,0 55-6-16,9 22 19 0,0 14 2 16,0-3-7-16,27-10-9 15,32-15-19-15,-1-18 2 16,9-13-50-16,1-17 3 16,-1-13-58-16,-36-2-77 15,-22 0-157-15</inkml:trace>
  <inkml:trace contextRef="#ctx0" brushRef="#br0" timeOffset="-12322">224 548 692 0,'0'0'77'0,"0"0"32"16,0 0-3-16,0 0-21 15,-224 0-4-15,224 0-27 16,0 0-16-16,0 0-9 15,0 0-28-15,9 0 4 0,22 0 1 16,28 0 12 0,17 0 15-16,0 0-31 0,23 0-1 15,-23 0 20-15,14-8-20 16,-36-4 12-16,-14 4 4 16,-22-1 0-16,-4 1 34 15,-14-4-11-15,0 0 8 16,0-2-27-16,-14 3-19 15,-22-3-2-15,-4 5 0 16,-10 0 7-16,-8 3-4 16,13 4-3-16,5-1 0 15,13 0 9-15,14 1-4 0,13-2 4 16,0 4-3 0,0 0-3-16,0 0 2 0,0 0-5 15,22 0-7-15,14 6 1 16,31 17 12-16,-9 3-5 15,10 0 0-15,-10-1 3 16,-9 0 4-16,-8 1-8 16,-23-2 0-16,-9-2-4 15,-9 2 1-15,0 5-14 16,-45 5-91-16,-27 0-137 16,-4 0-157-16</inkml:trace>
  <inkml:trace contextRef="#ctx0" brushRef="#br0" timeOffset="-11170">1364 377 814 0,'0'0'155'16,"0"0"-55"-16,0 0 70 15,0 0-18-15,0 0-96 16,0 0-15-16,-58 0-41 15,107-6 0-15,18-11 26 16,41-3-25-16,27-3 11 0,-1-1-10 16,1-1 9-16,-10 9-10 15,-17 1-1-15,-41 3 0 16,-26 9-1-16,-32 3-9 16,-9 0-35-16,-9 0-40 15,-41 0-65-15,-17 9 39 16,-9 12-68-16,9-5-4 15,17 2 77-15,1-11 62 16,22-3 44-16,4-4 1 16,6 0 31-16,-1 0 66 15,-5 0 5-15,23-4 9 16,-9-7 6-16,9 4-18 0,0-2 7 16,0 9-26-1,0 0-15-15,0 0-8 0,0 0-40 16,0 0-9-16,0 2-9 15,0 33 9-15,0 8-9 16,0 14 6-16,0 6-1 16,0 5 9-16,-9 7-8 15,0-2-6-15,9 6 0 16,-9-11 1-16,9-8-2 16,0-9-93-16,0-17-88 15,0-14-88-15,0-15-108 16,27-5-150-16</inkml:trace>
  <inkml:trace contextRef="#ctx0" brushRef="#br0" timeOffset="-10541">2225 444 173 0,'0'0'486'16,"0"0"-324"-16,0 0 4 15,0 0-36-15,0 0-31 16,0 0-18-16,-85-121-35 15,85 121-30-15,0 17-16 16,0 31 0-16,0 15 5 16,0 6-2-16,0 2 2 15,0 1-2-15,0-6 4 0,-22-1 0 16,22-8-7-16,-9-11 0 16,0-14 1-1,9-18 2-15,0-9-3 0,0-5 1 16,0 0 4-16,0-33 5 15,40-19-10-15,-4-6 4 16,13 4-3-16,-8 9 2 16,-14 15-3-16,-5 17 0 15,-13 4 7-15,-9 9-7 16,9 0 0-16,9 0-11 16,0 22 4-16,13 8 9 15,-4-2-2-15,14-2 0 16,-1-3-5-16,-4-9 4 15,-5-6-18-15,-4-8 10 16,5 0 3-16,-5 0 12 0,-9-8-5 16,13-24 13-1,-4-4-6-15,4-7 28 0,-13-6-9 16,-9 3 5-16,-9 1 14 16,0 10-23-16,0 7 3 15,-9 10 8-15,-18 13-29 16,5 5-2-16,4 0-3 15,0 17 0-15,-13 34-5 16,22 12 10-16,9 6-4 16,0 0-1-16,18-15 2 15,62-9-6-15,-3-16 4 16,17-14 0-16,-4-15 3 0,-5 0 2 16,-36-6-10-16,-17-18-9 15,-32-4-60-15,-14-1-114 16,-53-1-218-16</inkml:trace>
  <inkml:trace contextRef="#ctx0" brushRef="#br0" timeOffset="-3373">3562 666 506 0,'0'0'133'0,"0"0"-9"16,0 0 1-16,0 0-19 0,0-151 4 16,0 139-40-16,0 6 12 15,0 3-36-15,0 3-22 16,0 0-14-16,0 0-10 15,0 9-14-15,0 28 9 16,0 11 5-16,9 3 12 16,0 2-12-16,0-5 1 15,9-9-3-15,-4-1 8 16,-5-15-6-16,0-9 0 16,0-8 7-16,0-6-2 15,-9 0 0-15,9 0-2 16,13-23 18-16,14-14-17 15,-5-12 2-15,-4 6-6 16,-9 3 10-16,-4 6-9 0,-5 9-1 16,0 7 0-16,-9 7-2 15,9 8 2-15,-9 3 0 16,0 0-2-16,9 0-24 16,0 9 26-16,13 17-13 15,-4 7 13-15,13-2-4 16,-4-1 3-16,-9-5 0 15,14-1 1-15,-14-10-27 16,0-6 20-16,4-2-19 16,-13-6 4-16,9 0 17 15,-9 0 1-15,13-12 4 16,-4-4 0-16,-9-2 4 16,9 1-4-16,-18 5 0 0,14 6 0 15,-14 4-5-15,9 2 4 16,0 0-1-16,9 0 0 15,13 14-50-15,-13 15-53 16,9 3-72-16,4-2-66 16,-13-1-227-16</inkml:trace>
  <inkml:trace contextRef="#ctx0" brushRef="#br0" timeOffset="-2682">4720 663 426 0,'0'0'173'0,"0"0"-55"0,0 0-11 15,0 0 2-15,-144-158-32 16,104 138-14-16,13 9-35 16,9 2 5-16,-4 6-3 15,-5 3-25-15,4 0-5 16,6 21 0-16,-1 16 8 15,9 11-12-15,0 4 4 16,9-4 0-16,0 1-6 16,9-11-5-16,26-8 7 15,15-6 2-15,-1-13-11 0,-13-11 7 16,22 0 4-16,-17 0 2 16,8-23 3-16,-13-5 3 15,-14-7-4-15,5 3 3 16,-27-2 6-16,0 0-1 15,0 5 10-15,0 4 3 16,0 7 26-16,-9 10-38 16,9 6 24-16,-9 2-25 15,9 0-3-15,0 0-14 16,0 14-11-16,0 17 18 16,0 2 3-16,9 5-2 15,32-6-1-15,-5-9 0 16,13-6-4-16,0-8-5 0,-13-9 3 15,14 0 6-15,-10 0-8 16,-13-9 17-16,-5-14-9 16,-4-2 1-16,-18-4 7 15,9-5 2-15,-9-1-4 16,0 3 8-16,0 10 24 16,0 8-33-16,0 8 27 15,0 3-4-15,0 3-27 16,0 0-1-16,0 0-9 15,0 31 6-15,18 7-16 16,32 6 30-16,-1-3-11 16,9 2 0-16,10-8 2 15,-1-7-16-15,0-8 13 0,0-6-49 16,1-11-11 0,-10-3-87-16,-17 0-27 0,-15-17-66 15,-26-11-248-15</inkml:trace>
  <inkml:trace contextRef="#ctx0" brushRef="#br0" timeOffset="-2475">5613 479 402 0,'0'0'173'16,"0"0"-41"-16,0 0-9 16,0 0 8-16,0 0-27 15,0 0-51-15,-117-57 0 16,108 57-53-16,-13 18 0 15,4 27-5-15,-22 22 13 0,-5 10-12 16,-14 11 4-16,10 4-96 16,0-4-70-16,31-13-201 15</inkml:trace>
  <inkml:trace contextRef="#ctx0" brushRef="#br0" timeOffset="-1999">6771 517 663 0,'0'0'115'0,"0"0"5"16,0 0-23-16,0 0 20 15,0 0-14-15,0 0-88 16,0-29-15-16,0 58 0 16,8 20 0-16,6 10-2 15,4 2 2-15,0-4 0 16,4-9 0-16,-13-11 6 0,9-11-6 15,-9-14 0-15,0-6 7 16,-9-6-3-16,9 0 1 16,14-4 16-16,-14-30 84 15,17-15-90-15,6-7 31 16,-14-5-19-16,13-4-20 16,-4 4 6-16,5 7-13 15,-6 11 0-15,-17 18-3 16,0 13-2-16,5 12-25 15,-5 0-78-15,0 23-55 16,9 20 1-16,0 9-93 16,-5-1-316-16</inkml:trace>
  <inkml:trace contextRef="#ctx0" brushRef="#br0" timeOffset="-738">7421 588 305 0,'0'0'424'16,"0"0"-367"-16,0 0 55 16,0 0 16-16,0 0-59 15,0 0 12-15,-67-109-23 16,53 109-44-16,5 0-14 16,-18 0-7-16,10 36 7 15,-15 6 0-15,14 6 12 16,9-4-12-16,-4-1 0 15,13-9-13-15,0-11 13 0,0-7-21 16,22-10-14-16,-4-6 33 16,-9 0-8-16,22 0 10 15,-13-6 4-15,0-16 2 16,-9 2 2-16,5-6-4 16,-14 0-3-16,9 4 30 15,0-2-31-15,-9 11 21 16,0 6-20-16,0 5 6 15,0 2-14-15,0 0-4 16,18 11-4-16,4 18 6 16,-4 4 18-16,9 3-11 15,4-11 2-15,-4-5-30 16,14-12 24-16,-1-8-21 0,-4 0 27 16,13-19-6-1,1-19 19-15,-14-7-8 0,4-4 20 16,-13-8 5-16,-5-3 25 15,-13-6-6-15,-9-2 14 16,0 0 2-16,0 4-49 16,-18 10 19-16,-13 13-3 15,4 16-29-15,5 10 17 16,13 10-20-16,0 5 0 16,9 0-7-16,-9 37-27 15,0 28 34-15,-14 22 0 16,23 7 7-16,0-3-9 15,14-8 2-15,22-8-5 16,4-18 3-16,9-17-39 0,-13-11 26 16,-4-18-18-16,-5-11 13 15,4 0 19-15,-4 0 1 16,4-20 0-16,-4-12 5 16,0-2 10-16,5-1-10 15,-14 1 5-15,-10 3-9 16,6 5 30-16,-14 4-30 15,0 7 3-15,0 7 7 16,0 4 3-16,0 4-13 16,0 0-1-16,0 0-25 15,9 9 16-15,9 16-14 0,0 13 23 16,4 0-2 0,-4-4 3-16,0-3-10 0,5-8 8 15,-5-6-17-15,-1-8 8 16,6-3 1-16,-5-6 9 15,0 0-4-15,0 0 17 16,13-12-9-16,-13-13-4 16,13-1 4-16,-22-1 22 15,0 2-16-15,-9-1 20 16,0 4 4-16,0 2-30 16,0 2 26-16,0 10-22 15,0 3-3-15,0 5-2 16,0 0-3-16,0 0-7 15,0 0 5-15,0 0-37 0,0 22 39 16,18 9 0-16,5 1-2 16,-14-2 1-16,9-2-33 15,13-10 12-15,-13-2 7 16,0-14-18-16,4-2 30 16,-4 0 2-16,9 0 1 15,-18-2 6-15,14-19 5 16,-14-5-9-16,-9-5 25 15,0-6-15-15,0 0 25 16,0 0-25-16,0 5-2 16,0 9 25-16,-18 9-29 15,4 8 13-15,14 6-19 16,0 0-7-16,-9 0 7 0,9 20-30 16,0 20 30-16,0 14 0 15,0-2 0-15,9-3 0 16,32-9-2-16,8-9-14 15,9-11-2-15,1-11-27 16,8-9-29-16,0 0 19 16,-17-3-116-16,-32-20-160 15</inkml:trace>
  <inkml:trace contextRef="#ctx0" brushRef="#br0" timeOffset="8689">1840 1323 638 0,'0'0'313'15,"0"0"-162"-15,0 0-36 16,0 0-21-16,0 0 4 16,0 0-63-16,0 0-23 15,0-74-12-15,0 118-30 16,0 18 28-16,0 12 4 15,0 0 2-15,0-3 3 0,0-4-2 16,0-10 0 0,0-2-5-16,0-16 1 0,0-10 1 15,0-10 1-15,0-9-3 16,0-8 8-16,0-2-8 16,0 0 18-16,0 0-5 15,0 0 20-15,0-26 21 16,0-11-48-16,9-9 1 15,22 1-7-15,-4 13 1 16,0 9-11-16,4 12 9 16,-4 11-9-16,13 0 3 15,-13 11-15-15,14 21 10 16,-10 7 7-16,-13 2-36 0,-18-1 37 16,0 0-1-1,0-9-2-15,0-2 3 0,-9-9-23 16,-31-6 14-16,13-8 13 15,-5-6 1-15,6 0 19 16,3 0-14-16,14 0-4 16,9 0 8-16,0 0-8 15,0 0-3-15,0-3 1 16,0 0-20-16,9 2 8 16,40-6-17-16,10-5 29 15,17-5 7-15,-9-6-7 16,14-2 3-16,-14-4-3 15,-17-3 7-15,-14-5-5 16,-5 0-1-16,-13-6 0 0,-9 3 13 16,-9 0-4-1,0 6 19-15,0 5 0 0,-18 9-16 16,-4 6 9-16,4 8-20 16,0 4 5-16,18 2-14 15,-9 0 4-15,-14 28 3 16,23 15 0-16,0 5 4 15,0 1-5-15,0-3 1 16,14-6 0-16,22-4-4 16,13-10 4-16,0-5-1 15,10-4 0-15,8-8-33 16,0-9-18-16,19 0-65 16,3 0-86-16,-21-23-112 15,-10-3-376-15</inkml:trace>
  <inkml:trace contextRef="#ctx0" brushRef="#br0" timeOffset="9128">3280 1832 541 0,'0'0'140'15,"0"0"-30"-15,0 0 35 16,0 0-30-16,0 0-4 15,143-191-56-15,-102 130 7 16,-10-2 35-16,-4-5-72 16,0-4-4-16,-5 12 15 0,-22 15-24 15,0 13 18-15,0 21 4 16,0 8-28-16,0 3-6 16,0 0-19-16,0 11 4 15,-9 32-4-15,-4 18 19 16,13 12 11-16,0-1-11 15,0-6-14-15,40-8-5 16,10-7 0-16,-1-8 19 16,-13-4-1-16,-5-4 4 15,-4-7-5-15,-18-8 2 16,-9-2-2-16,0-7 0 16,0 0-22-16,0-3 15 15,-36 4-1-15,-13-3 20 0,0-4-3 16,-1-5-7-16,5 0-49 15,23 0-60-15,4 0-19 16,18 0-13-16,0-26-45 16,40-13-93-16</inkml:trace>
  <inkml:trace contextRef="#ctx0" brushRef="#br0" timeOffset="11117">3975 1546 56 0,'0'0'504'16,"0"0"-350"-16,0 0-23 15,0 0 31-15,0 0-71 16,0 0 23-16,9-80-28 0,-9 77-20 16,0 3-18-16,0 0-47 15,0 0-1-15,0 14-21 16,0 20 3-16,14 10 18 16,-5 1 2-16,9-2-2 15,-9-5 6-15,13-10-5 16,-13-8 2-16,9-9-6 15,-9-8 5-15,-9-3-4 16,9 0-2-16,0 0 4 16,4 0 1-16,-4-8 9 15,9-15-2-15,0-6 5 16,5-2-12-16,-5-3 22 16,0 2-23-16,-10 10 3 15,15 7-4-15,-23 15 1 16,9 0-4-16,9 0 0 0,4 8-27 15,5 21 20-15,14 6 5 16,-23-4-2-16,8-2 1 16,-3-6 6-16,-14-3 1 15,9-9 0-15,-9-3-4 16,4-8 4-16,-4 0 1 16,-9 0 5-16,9 0 0 15,0-11 1-15,9-17-5 16,14-4 6-16,-6 1-4 15,-3 5-2-15,-5 6-2 16,-9 5 1-16,9 9-7 16,-5 6 1-16,14 0-8 0,-9 0 12 15,13 6-20-15,-4 12 16 16,-4 2-1-16,4-1-16 16,0-2 22-16,4-5-17 15,-13-3 16-15,4-6-7 16,-4-3 7-1,-9 0 1-15,0 0 8 0,0-12-6 16,0-13 18-16,-9-10 26 16,0 1-15-16,0-6-3 15,0 3-19-15,0 3 14 16,-9 5-5-16,-9 11-18 16,0 10 0-16,-4 8-5 15,22 0-12-15,-18 8 16 0,0 36-15 16,-4 9 16-16,13 8 0 15,9-5-26-15,0-6 13 16,0-8-29-16,40-9 10 16,-13-11 13-16,-5-10-10 15,-4-10 20-15,-9-2 7 16,9 0 2-16,5-11 0 16,-5-14 3-16,0-4 7 15,-5 5 12-15,-4 5-21 16,0 7 14-16,-9 6-3 15,9 6-6-15,-9-2-10 16,9 2 4-16,13 0-13 0,-4 0 2 16,9 0 7-1,14 0-7-15,-1 0 8 0,-4 0 2 16,4 0-3-16,10 0 4 16,-23-7 0-16,13-10-2 15,-4-10 8-15,4-9 2 16,-13-6 9-16,-4-13 10 15,-14-8 24-15,0-10-4 16,-9-3-24-16,0 5 15 16,0 11-26-16,-9 16 17 15,-23 11-3-15,5 19-19 16,18 5 4-16,-13 6-11 16,22 3-5-16,-9 0-4 15,0 49-18-15,0 23 27 16,9 25 1-16,0 3 9 0,0-9-20 15,27-14 10-15,22-14-18 16,-8-17 12-16,-6-15-12 16,-3-13 13-16,-5-10 2 15,-5-5-3-15,-4-3 6 16,9-3 0-16,5-33 5 16,8-11 10-16,-13-10-11 15,-9-5 4-15,4-7 10 16,-13-2-10-16,-9-5 20 15,0 12-14-15,-9 3-10 0,-22 15 28 16,4 15-31 0,4 14 8-16,14 8-9 0,0 6 2 15,9 3-7-15,-8 15-13 16,8 42 8-16,0 23 0 16,0 12 15-16,0 5-5 15,17-14 0-15,15-9 2 16,17-14-10-16,-13-15 8 15,4-4 0-15,-4-15-11 16,-4-6 14-16,-14-9-3 16,0-6 0-16,-5-2 1 15,5-3-1-15,0 0 2 16,4-11 2-16,-4-21 14 0,0-2-17 16,-9-4 17-1,0-1 1-15,-9 2-17 0,14 2 12 16,-14 7-14-1,0 5 0-15,0 12 3 0,0 2 3 16,0 6-6-16,0 3 0 16,0 0 3-16,0 0-9 15,0 0 6-15,0 0-1 16,0 0-9-16,0 0 4 16,0 0 6-16,0 0-1 15,0 0 3-15,0 0-9 16,0 0 7-16,0 0 0 15,0 0-3-15,0 0 9 16,0 0-6-16,0 0 0 0,0 0 4 16,0 0-5-1,0 0 1-15,0 0 0 0,0 0-2 16,0 0-7-16,0 3-1 16,0 23-2-16,0 8 12 15,0 12-5-15,0 2 5 16,0 1 0-16,0 0-3 15,18-9 3-15,0-9 0 16,4-8 0-16,-4-9-4 16,0-5-5-16,4-9 11 15,5 0-2-15,0 0 15 16,5-18-10-16,-5-10 9 16,4-9 3-16,-4 0-14 0,4-4 18 15,-4 10-21 1,-4 6 0-16,-14 7 0 0,9 12 0 15,0 6-1 1,4 0 0-16,-4 0-19 0,9 15 19 16,4 14-14-16,-13 5-6 15,5-3 19-15,4 4-15 16,-9-4 12-16,4-5 4 16,5-6-2-16,-9-6-6 15,4-5 9-15,-4-9 0 16,9 0-4-16,5 0-7 15,8-29-1-15,-22-11-98 16,-18 0-133-16,0-3-194 16</inkml:trace>
  <inkml:trace contextRef="#ctx0" brushRef="#br0" timeOffset="17139">7605 1435 481 0,'0'0'260'0,"0"0"-108"0,0-147-14 15,0 119-29-15,-9 11 5 16,9 11-28-16,0 6-19 16,-13 0-23-16,13 0-44 15,0 9 0-15,0 43-28 16,0 21 23-16,0 25 3 15,0 2 2-15,0-6 0 16,13-4 1-16,5-17 7 16,-9-13-8-16,0-14 0 15,0-17 0-15,0-19-2 16,-9-6-23-16,0-4-6 16,0 0 29-16,0-17-5 15,0-23-5-15,0-12 9 0,-18-2-6 16,-9 3 0-1,-4 4 9-15,4 14 0 0,-5 13-8 16,23 8 5-16,9 6 0 16,0 6-9-16,0 0-19 15,0 0-9-15,0 20 0 16,0 6 33-16,18-6 6 16,32-4-44-16,8-9 45 15,18-7-6-15,5 0 6 16,-5-18 8-16,1-15 1 15,-10-11 6-15,-18 5 46 16,-8-7-21-16,-23-3 30 0,-18 1-7 16,0 1-29-16,0 8 16 15,-18 11-25-15,-5 7 1 16,5 10 8-16,0 8-33 16,9 3-1-16,-4 0 0 15,-5 29-38-15,0 34 38 16,-4 14 0-16,13 8 1 15,9-2 3-15,0-6 1 16,0-5-5-16,31-12 0 16,5-14-18-16,-5-15 4 15,-13-14-15-15,0-11 3 16,14-6 25-16,8 0 2 16,-13-20 3-16,13-12-3 0,-4-2 2 15,-4 3 6 1,-15 5-9-16,1 12 0 0,-18 6-2 15,0 8 4-15,14 0-4 16,-5 0-5-16,9 22-20 16,9 15 26-16,4 1-12 15,10-1 13-15,-15-3-7 16,1-11 12-16,5-9-5 16,-23-7 0-16,9-6 1 15,4-1 6-15,-4 0-5 16,13-31 7-16,-4-3 6 15,14-9-13-15,-14 1 22 0,4-5-8 16,-4 5-9 0,-9 1 7-16,4 13-14 0,-13 5 0 15,0 11-2-15,-9 9 2 16,9 3-3-16,0 0-16 16,14 21-17-16,-5 13 31 15,0 3-13-15,0 0-14 16,4-8 24-16,-13-9-10 15,0-6 3-15,0-8 7 16,-9-3 8-16,0-3 7 16,0 0 3-16,0 0 25 15,0-26 15-15,0-6-46 16,0 1 9-16,0-3 7 16,-18 0-18-16,9 8 17 15,-13 11-13-15,13 7-2 0,9 8-4 16,-9 0-13-1,0 8-14-15,-9 27-6 0,-5 16 33 16,5 7-1-16,18 1-25 16,0-10 18-16,0-6-5 15,0-11-23-15,32-16 26 16,-14-6 9-16,9-10 1 16,4 0 1-16,-4 0 4 15,4-24 4-15,-13-4 22 16,0-7-6-16,5 1 5 15,-14 0-2-15,-9 3-10 16,0 10 6-16,0 5-20 0,0 10 6 16,0 6-10-16,0 0-1 15,0 0-20-15,0 11-11 16,0 23 31-16,0 9-4 16,0 0 5-16,9-6 0 15,9-8-2-15,4-7-4 16,5-7 6-16,-9-6 0 15,4-7-5-15,5-2 5 16,14 0 0-16,-5-6 5 16,-5-14 6-16,-4-2-8 15,4-1 2-15,-13 3-5 16,-9 6 5-16,0 5-5 16,-9 9 0-16,14 0 0 0,-14 0-4 15,18 0-14 1,-9 11 14-16,8 9-4 0,-3 3 3 15,4-3-3-15,0-2 6 16,-9-7 2-16,0-6-2 16,-9-5 6-16,13 0-4 15,-13 0 1-15,9 0 0 16,9 0 13-16,0-14-13 16,22-8 2-16,1-4 1 15,-14 3 1-15,4 6-5 16,-4 8 0-16,-9 6-2 15,4 3 1-15,5 0-8 0,5 15-5 16,-14 16-56 0,0 3-79-16,13-3-50 0,-4-5-174 15</inkml:trace>
  <inkml:trace contextRef="#ctx0" brushRef="#br0" timeOffset="18115">10584 1592 128 0,'0'0'805'15,"0"0"-718"-15,0 0 85 16,0 0-62-16,0 0-7 16,0 0-23-16,0 0-57 15,0-137-23-15,0 143-4 0,0 39-32 16,0 18 32-1,0 11 1-15,-13 3 3 0,-5-2 5 16,9-4-5-16,0-8 0 16,9-11-81-16,-9-16-36 15,9-12 19-15,0-13-52 16,0-11-23-16,-9 0 60 16,9-17-70-16,-13-19-60 15,-5-8 113-15,0 4-6 16,-23-1 136-16,5 7 51 15,-4 6 111-15,0 8 25 16,22 11-84-16,9 4-44 0,9 5-28 16,0 0-31-1,0 0 0-15,9 14 1 0,40 6 6 16,9-3 6-16,10-8-3 16,8-9 10-16,-9 0 21 15,-17 0 27-15,-1-17 63 16,-22-9-25-16,4-11 10 15,-13-7-16-15,9-4-26 16,-27 0 24-16,14-4-33 16,-14 7-35-16,0 10 13 15,0 10-20-15,0 13-5 16,0 6-9-16,-14 6-9 16,14 0-14-16,0 26-9 15,-18 22 17-15,9 18 3 16,0 0 3-16,9-1 0 0,0-1 0 15,0-10 11-15,0-2-11 16,0-15 0-16,0-12-22 16,0-8 22-16,9-9-21 15,9-8 21-15,14 0-2 16,-6 0 11-16,6-22-7 16,4-4 0-16,-14 3 4 15,5 3-2-15,-18 6-4 16,-9 8 0-16,9 6 0 15,5 0-7-15,-6 0 0 0,19 14 5 16,-9 7-25 0,5-1 11-16,-14-7-23 0,18-4 24 15,-5-5 4-15,-4-4 19 16,9 0-8-16,4 0 0 16,10-13 6-16,-14-17 1 15,13-2-3-15,-22-8-3 16,0-5 17-16,-9-1-7 15,-9 0 11-15,0 6 9 16,0 12-30-16,0 7 39 16,-9 13-40-16,0 8-8 15,-9 0 1-15,-4 23-20 16,4 25 27-16,9 9 0 16,0 1 6-16,9-7-5 15,0-11-1-15,0-3-7 0,18-8 2 16,0-3-35-16,13-6-14 15,9-15-83-15,5-5-171 16,-4 0-558-16</inkml:trace>
  <inkml:trace contextRef="#ctx0" brushRef="#br0" timeOffset="18992">12442 1769 950 0,'0'0'94'15,"0"0"34"-15,0 0 25 16,0 0-43-16,0 0-57 15,0 0-41-15,67-122 19 16,-31 85-28-16,4-4 1 16,1 7 15-16,-23 8-18 15,0 9 15-15,-9 8-8 16,-9 7-3-16,9 2-10 16,4 0 3-16,-4 0-13 0,0 25 9 15,9 12-9 1,-9 3 15-16,4 3 0 0,-4-6 3 15,-9-5-10-15,18-13 1 16,-9-4-3-16,0-6 2 16,0-7 0-16,5-2 5 15,4 0 2-15,9-2 0 16,4-24 4-16,-13 3-4 16,13-5 0-16,-13 2 4 15,9 3 2-15,-4 0-6 16,-5 8 0-16,-9 10 5 15,-9 0-17-15,9 5 12 0,4 0-12 16,-4 0 7 0,-9 10-35-16,9 14 27 0,0 1 1 15,0-1-22-15,-9-5 29 16,9-2-16-16,-9-8 15 16,9-6-1-16,4-3 6 15,-4 0 1-15,0 0 3 16,9 0-3-16,5-17 9 15,-5-4-2-15,-9 5-3 16,0-4 12-16,-1-1-12 16,-8 10 8-16,0 2 5 15,0 9-16-15,0 0-2 16,9 0-16-16,5 9-3 16,-5 20 16-16,0 2-6 15,9 1 7-15,4-6-2 0,-4-8-11 16,9-3 12-16,-4-6-5 15,3-5 9-15,6-4 11 16,-5 0-9-16,4 0 10 16,-13-21 9-16,9-4-12 15,-18-7 30-15,5-6-18 16,-14-1 6-16,0-2 7 16,0-1-30-16,-23 8 14 15,-13 5-18-15,-4 12-23 16,13 11 19-16,-14 6-12 15,1 0-71-15,4 20-68 16,14 20-82-16,4 6-144 0</inkml:trace>
  <inkml:trace contextRef="#ctx0" brushRef="#br0" timeOffset="19743">13725 1546 681 0,'0'0'176'16,"0"0"-52"-16,0 0-40 16,0 0 14-16,0 0-36 15,0 0-41-15,-117-74-9 0,90 99-12 16,-13 17 0-16,13 2 3 15,9 8 3-15,-4-4-4 16,13 4-2-16,9-6-11 16,0-9 6-16,18-9-20 15,13-10 10-15,5-13 10 16,4-5 10-16,19 0 2 16,-10-23 2-16,0-14-6 15,-4-6 33-15,-4-5 0 16,-14-9 6-16,-5-6 24 15,-13-9-17-15,-9 1-5 16,0-2-13-16,0 11-20 16,0 11 18-16,-18 11-23 0,-4 20 3 15,22 12 2-15,-9 8-11 16,0 0-2-16,-9 25-22 16,9 35 24-16,-14 18-3 15,14 4 3-15,9-2 0 16,0-3-4-16,0-11-1 15,32-10 4-15,4-15-14 16,4-10 1-16,9-10 9 16,-13-15-3-16,14-6 8 15,-10 0 0-15,5-12 11 16,4-17-7-16,-8-8-4 0,-5-2 6 16,-14-7 0-16,-13 0-2 15,-9 3 6-15,0 10 8 16,0 3-12-16,-31 13 0 15,13 11-6-15,0 6-5 16,-5 0-4-16,-4 15 0 16,-4 30 9-16,13 15 0 15,-9 3 9-15,18-3-11 16,9-2 2-16,0-7 0 16,0-5-3-16,18-7 3 15,18-10 0-15,4-10-4 16,1-6 8-16,17-11-12 15,9-2-21-15,-8 0-123 16,-1 0-193-16,-22-2-595 16</inkml:trace>
  <inkml:trace contextRef="#ctx0" brushRef="#br0" timeOffset="19917">15040 1832 311 0,'0'0'676'0,"0"0"-601"16,0 0-63-16,0 0-12 15,0 0-36-15,0 0-235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50.7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8 124 574 0,'0'0'113'0,"0"0"0"15,0 0 17-15,0 0-39 16,0 0 2-16,0 0-46 16,0 0-10-16,0 0-31 15,-31 0 7-15,98 0-4 16,41-4 40-16,18-12-13 16,-1-5 19-16,10-5-36 15,-19 4-5-15,-30 5 6 16,-6 5-13-16,-44 6-6 15,-27 6-1-15,-9 0-31 0,0 0-79 16,-27 0-90 0,-22 3-49-16,-18 14-248 0</inkml:trace>
  <inkml:trace contextRef="#ctx0" brushRef="#br0" timeOffset="266">421 12 607 0,'0'0'178'0,"0"0"8"16,0 0-82-16,0 0-22 16,0 0-20-16,0 0-52 15,-9-12 4-15,9 38-1 0,0 20-2 16,0 6 49 0,0 11-16-16,0-1-22 0,0 7 14 15,0 2-34-15,0 1 17 16,0-1-19-16,0-8 4 15,0-5-5-15,0-19 1 16,0-13-54-16,0-14-60 16,0-10-98-16,0-2 8 15,0-20 47-15,9-43-145 16</inkml:trace>
  <inkml:trace contextRef="#ctx0" brushRef="#br0" timeOffset="917">789 83 492 0,'0'0'208'0,"0"0"-86"16,0 0 14-16,0 0-27 0,0 0-27 16,0 0-4-16,0-68-53 15,0 68-25-15,0 32-5 16,0 19 5-16,0 9 0 16,0 6 13-16,0 5-5 15,0-3-6-15,0 4-1 16,0-6 5-16,0-15-2 15,0-19-4-15,0-15 0 16,0-14 6-16,0-3 2 16,0 0 0-16,0 0 8 15,9-23-9-15,13-16 7 16,5-15-14-16,5 7 0 0,-5 10-2 16,-9 14 8-1,-9 11-6-15,-9 12 0 0,0 0-7 16,22 0 5-16,-4 0-21 15,22 17 23-15,-13 7-6 16,5-2 4-16,-5-5 2 16,4-5 0-16,-13-3 0 15,0-7-11-15,-18-2 10 16,9 0 1-16,13 0 9 16,-13-2-4-16,0-23 5 15,9-5 2-15,-18-4-2 16,0 2 18-16,0 3 3 15,0 1-5-15,0 8 13 0,0 6-35 16,0 8 23 0,-9 3-18-16,0 3-2 0,9 0-14 15,-9 3-14-15,9 35 13 16,0 10 1-16,-9 5 14 16,9 8-7-16,0-10 0 15,9-2 10-15,18-11-14 16,5-13 4-16,-5-13 0 15,13-6-2-15,-13-6 8 16,4 0 1-16,-4 0-3 16,5-15-3-16,-5-5 10 15,4-3-11-15,-22 0 0 0,-9 5-4 16,0 8-106 0,0 7-115-16,-32 3-217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52.9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29 328 837 0,'0'0'122'0,"0"0"-7"0,0 0-6 16,0 0 10-16,0 0-46 16,0 0-30-16,-18-156 7 15,18 141-38-15,0 1 4 16,0 0 14-16,0 2-30 15,9 0 9-15,0 7-9 16,9 2 5-16,4 3-13 16,-4 0 8-16,9 0-3 15,13 0-3-15,-8 22-9 16,-5 5 14-16,-1 6 1 0,-3-1-1 16,-14-3-7-16,0-4 8 15,0-7 0-15,-9-7-2 16,0-9 12-16,9-2-10 15,-9 0 0-15,13 0 0 16,-13 0 17-16,9 0-15 16,0-16 11-16,0-7-3 15,9-11-1-15,5 3-8 16,3-1-1-16,-8 7 6 16,5 9-16-16,-5 8 10 15,-9 5-4-15,13 3 3 16,5 0-21-16,0 15 22 15,4 19-10-15,-4 1-10 0,5 5 20 16,-14-3-30 0,0-10-20-16,4-3 18 0,-13-10 0 15,0-8 25-15,0-6-3 16,-9 0 10-16,9 0 7 16,-9-14-3-16,22-18 3 15,-4-7-7-15,9-2 5 16,5 4-5-16,-5 6 0 15,4 4 4-15,-13 11-13 16,-9 10 9-16,-9 6-2 16,22 0 1-16,-13 0-29 15,18 11 30-15,5 16-3 16,-5-5-10-16,13 0 10 0,-13-1-6 16,4-4 6-16,-13-9 1 15,0-1-16-15,-4-7 16 16,-5 0-1-16,0 0 3 15,0 0 3-15,9 0-2 16,4-24 8-16,5-5 23 16,-9 1-13-16,13-4 9 15,-4 4-2-15,-4 3-5 16,-14-1 6-16,9 9-10 16,-10 5-3-16,-8 4-2 15,9 5-7-15,-9 3-4 16,0 0-1-16,0 0-30 15,14 20 11-15,4 8 3 16,0 6 16-16,4 1-7 0,-4-6 15 16,-9-7-10-1,0-2 2-15,9-11-23 0,-4-3 22 16,-14-6-10-16,0 0 11 16,9 0 15-16,-9 0-15 15,9-9 21-15,8-13-3 16,6-7-14-16,-5 3 19 15,0 3-22-15,-9 6 0 16,13 8 8-16,-22 5-4 16,9 4-10-16,0 0 4 15,0 0-23-15,9 4 22 16,13 17-16-16,-22-5 6 16,9 4 4-16,-4-2-28 0,-14-8 26 15,9-3-4-15,0-4-4 16,-9-3 13-16,9 0 10 15,-9 0-4-15,9 0 21 16,9-15-16-16,22-10 3 16,-9 2-6-16,-4 3 0 15,-9 6 1-15,5 5-4 16,-14 9 0-16,9 0-1 16,-9 0-16-16,13 0 12 15,-4 7 1-15,-9 6-6 16,9 1 7-16,-5 3-13 15,-4-6-45-15,9 1-59 16,-9-6-88-16,-9-6-112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4.18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57 673 437 0,'0'0'159'0,"0"0"-86"16,0 0 29-16,0 0 34 15,0 0-22-15,0 0-26 0,-57 18-5 16,57-18-13-16,9-18-14 15,21-9-42-15,-3-1-2 16,21-8 8-16,9-6-11 16,0-5-2-16,1-4 2 15,-15 0-8-15,-3 6 3 16,-22 9 0-16,-10 11 1 16,-8 10 23-16,0 8-2 15,0 7 8-15,0 0-11 16,-8 0-13-16,-28 0-6 15,-21 22-4-15,-9 21-2 16,9 12-3-16,0 1 5 0,9 2 0 16,21 0-3-16,5-3 3 15,22-4 0-15,0-11 0 16,0-12-3-16,49-8 1 16,34-13 1-16,23-7 1 15,17 0 2-15,-9 0 1 16,-8-27-5-16,-32 7 2 15,-34 2-25-15,-22-5-42 16,-18 9-62-16,0-4-96 16,0 3-158-16</inkml:trace>
  <inkml:trace contextRef="#ctx0" brushRef="#br0" timeOffset="1156">1033 432 689 0,'0'0'158'15,"0"0"-12"-15,0 0-12 16,0 0-28-16,0 0-41 16,0 0-27-16,-97-169 21 15,71 158-30-15,-14 7-1 16,23 4 3-16,-23 0-30 15,5 25-1-15,-13 23-2 0,-1 10 2 16,14 8-4-16,13-4 2 16,13 4 2-16,9-11 0 15,0-10-5-15,9-17 3 16,39-13-5-16,1-12-5 16,17-3 3-16,-9 0-6 15,0-32 13-15,-9-12 1 16,-13 0 2-16,-17-4 0 15,-5 4 0-15,-4 4 3 16,-9-4 17-16,0 12-6 16,0 5 0-16,0 17 0 15,0 7 2-15,0 3-6 16,0 0-11-16,0 0-17 16,0 36-6-16,18 11 21 15,-10 9 2-15,23-1 0 0,4-9 2 16,5-1-1-16,8-8-1 15,9-16 0-15,-13-6 4 16,14-15-3-16,-1 0 3 16,0 0 4-16,0-41-8 15,9-9 7-15,-9-5-4 16,9-11-3-16,-9 3 6 16,0 1-4-16,-8 8-2 15,-10 17 0-15,-12 15 4 16,-19 15-9-16,1 7 5 15,13 0-13-15,-13 3 0 16,9 27-5-16,-1-2 11 0,5 2 0 16,-13-9-16-16,0-6 3 15,-9-11-11-15,0-4 21 16,0 0 10-16,0 0 0 16,0 0 17-16,-9-4-15 15,-22-14 0-15,5 0 3 16,-5 3-4-16,5 8-1 15,-1 7 2-15,-4 0-2 16,14 0-11-16,-23 40 8 16,5 18 3-16,-4 8-3 15,39 0 3-15,0-7-4 16,0-8-5-16,57-11-15 16,17-14-6-16,23-16-1 0,4-10 11 15,5 0 10 1,-10-10 8-16,-3-26 2 0,-27-12 6 15,0-11-4-15,-27-11 27 16,1-5 16-16,-23-6 9 16,-17-10-10-16,0 3 0 15,0 15-13-15,0 13 6 16,-17 28-13-16,4 18 6 16,4 14-8-16,9 0-22 15,-9 3-1-15,9 48-19 16,0 22 16-16,0 22 1 15,0 4 4-15,0-4-1 0,40 1 0 16,-14-13 1-16,5-17-2 16,-5-11-13-16,14-26-35 15,-14-14 17-15,22-15 3 16,-8 0 20-16,17-8 6 16,-13-28 3-16,4-4 5 15,-8-8-2-15,-5 8 4 16,-4 7 4-16,-22 15-1 15,8 11 1-15,-8 7-11 16,22 0-2-16,-5 0-9 16,23 33 1-16,8 3-9 15,9 8-45-15,22-11-97 16,13-3-65-16,13-17-192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53.3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82 92 0,'0'0'491'16,"0"0"-316"-16,0 0-90 16,0 0-4-16,0 0-48 15,0 0-33-15,-58-34-11 0,49 63 6 16,9 8 10-16,0-6-5 16,0-2 0-16,0-15 2 15,0-5 3-15,9-9-5 16,18 0 28-16,-5 0 103 15,5-20-5-15,-9-8-16 16,-4-1-43-16,-14-3-29 16,0 4 0-16,0 2-38 15,-32 3-5-15,5 12 0 16,-4 11-60-16,-5 0-32 16,13 11-66-16,15 23-45 15,8 9-130-15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53.7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0 453 980 0,'0'0'157'0,"0"0"-60"16,0 0-21-16,0 0-1 15,0 0-67-15,0 0-8 16,0 12-9-16,0 30 7 0,0 13 2 16,9 4 0-16,9 2 4 15,0-4-4-15,5-8 3 16,-14-18 2-16,-1-14-3 15,-8-14 0-15,9-3 1 16,0 0 29-16,14-37 48 16,-5-14-21-16,18-16-23 15,4-1-27-15,9-1 5 16,-13 13-14-16,-4 12 7 16,8 15-19-16,-31 19 8 15,0 10-25-15,0 0-19 16,0 2-89-16,13 30 40 15,-4 11-57-15,0 5-40 0,-18-2-67 16,18-9-318 0</inkml:trace>
  <inkml:trace contextRef="#ctx0" brushRef="#br0" timeOffset="1186">579 587 572 0,'0'0'182'15,"0"0"13"-15,0 0-74 16,0 0 31-16,0-154-71 15,0 137-40-15,-9 5 25 16,-13 10-27-16,13 2-24 16,0 0-15-16,0 0-27 15,-9 20 27-15,-14 20-1 0,14 8 7 16,9 4-12-16,0-7-13 16,9-5-18-16,0-14-1 15,0-11-12-15,0-9 33 16,9-6-1-16,9 0 18 15,0-5 2-15,5-13 0 16,-5-6 8-16,0 2 0 16,-9 2-7-16,13 5 17 15,-13 7-8-15,-9 2-11 16,9 6-1-16,0 0-5 16,0 0-5-16,22 0 7 15,-13 6-10-15,14 2 4 16,-5-2-7-16,0-6 14 15,4 0-3-15,9 0 4 16,-4-11 1-16,5-20 2 0,-14-10 4 16,4-5 12-1,-4-5 20-15,-18-11 5 0,4-8 19 16,-13 2-20 0,0 2-7-16,0 12 6 0,0 11-18 15,-22 14 16-15,4 12-23 16,9 11-12-16,0 6 0 15,-4 0-4-15,4 0-5 16,0 28-11-16,-18 27 12 16,4 22-2-16,14 6 6 15,9 1 0-15,0-2-5 16,0-7 4-16,0-13-2 0,23-10-6 16,4-15-21-16,0-14 20 15,4-9-20-15,9-14 19 16,-4 0 5-16,14 0 9 15,-10-14-3-15,-4-18 3 16,4-3 1-16,-13-7 3 16,5-1-4-16,-23 1 5 15,-1 7 19-15,-8 13-21 16,0 10 16-16,0 9-5 16,0 3-16-16,0 0-2 15,0 0-13-15,0 11-4 16,0 21 17-16,9 8-8 15,-9 3 9-15,9-4-12 16,5-7-11-16,4-4 10 16,-9-13-14-16,9-2 3 0,-9-12 16 15,4-1-7 1,-4 0 15-16,0 0 1 0,18-22 4 16,4-7 3-16,-13-9-8 15,14 5 0-15,-14-1 19 16,-9 2-17-16,0 9 16 15,-9 9 6-15,0 8-15 16,0 6 9-16,0 0-18 16,9 0-14-16,4 2 5 15,-4 25-8-15,9 4 13 16,0 0-5-16,4-5-22 16,-4-5 23-16,9-7-14 0,-4-6 10 15,-5-8 10-15,13 0 1 16,-4 0 1-16,13-14 5 15,5-15-5-15,-4-1 10 16,-14-8-2-16,-5-2 3 16,-13-1 29-16,-9 3-21 15,0 8 15-15,0 7-9 16,-9 8-17-16,0 10 12 16,9 5-20-16,-13 0-7 15,13 0 4-15,-18 34-20 16,9 9 23-16,-9 6 0 15,18-3 4-15,0 0-3 16,0-9-1-16,0-3 0 0,27-9-4 16,13-7-6-16,18-5-1 15,1-6-16-15,17-7-39 16,0 0-58-16,-8 0-179 16,-19-9-432-16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0:55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208 497 721 0,'0'0'121'16,"0"0"-1"-16,0 0-44 15,0 0-11-15,0 0-2 16,0 0-18-16,-99-68 4 16,99 65 5-16,0 3-17 15,0 0 28-15,0 0-5 16,0 0-31-16,0-4 14 15,0 4-28-15,0 0-8 16,0 0-4-16,0 0-3 0,0 12-5 16,0 25 2-16,-9 17 3 15,9 10-4-15,-9-3 4 16,9-8 0-16,0-7 2 16,0-12 2-16,0-14-8 15,9-14 4-15,9-6-21 16,5 0 21-16,4 0 0 15,13-26 1-15,-4-10 22 16,-5-8-19-16,5 4 8 16,-4 2-12-16,-23 13 2 15,9 8 11-15,-18 8-10 16,0 9 7-16,0 0-10 16,0 0-2-16,0 0-5 0,0 4-8 15,13 21 2 1,-13 3 10-16,9 1 3 0,-9-1 0 15,0-8-5-15,9-2 3 16,-9-10 0-16,9-8 2 16,-9 0-4-16,18 0-6 15,-9 0 10-15,22-20 0 16,-4-14 10-16,14-3-8 16,-1 3 1-16,-13 5-3 15,4 9 12-15,-13 11-15 16,-18 6 3-16,9 3-4 15,9 0 1-15,-4 10-20 16,4 12 22-16,-10 9 0 0,1-2-25 16,0-1-18-16,-9-8-68 15,0-2-41-15,0-10-42 16,0-8-110-16,0 0-279 16</inkml:trace>
  <inkml:trace contextRef="#ctx0" brushRef="#br0" timeOffset="364">451 83 636 0,'0'0'198'0,"0"0"-36"0,0 0-51 16,0 0-10-16,0 0-28 15,0 0-56-15,-58-83-17 16,36 98-11-16,4 21 4 15,0 7 7-15,9-3 0 16,9-5 5-16,0-10-5 16,0-8 0-16,0-8 0 15,0-9-5-15,9 0 19 16,9 0 4-16,0 0 37 16,22-17 23-16,-13-12 7 15,4-3-59-15,-22 4-7 16,0 2 2-16,-9 6-21 15,0 3-1-15,0 9-15 0,-27 8-82 16,-13 0-26 0,-9 14-103-16,31 29-124 0,9 14-400 15</inkml:trace>
  <inkml:trace contextRef="#ctx0" brushRef="#br0" timeOffset="1005">1088 374 864 0,'0'0'197'16,"0"0"-33"-16,0 0-29 0,0 0-19 15,0 0-33-15,0 0-66 16,0-77 6-16,0 77-23 15,0 8-14-15,9 27 11 16,0 11-4-16,0 8 7 16,-9 3 3-16,0 4 7 15,0-10-10-15,14-6 0 16,-14-13 3-16,0-15-3 16,0-8 0-16,0-9 0 15,0 0 11-15,9 0-5 16,-9-29 14-16,18-19 36 15,-9-19-50-15,22-6-1 16,-4-5-5-16,4 1 0 0,5-1 0 16,5 10 11-1,-14 8-11-15,-5 20 0 0,-13 14 5 16,0 17-14-16,-9 9 9 16,9 0-16-16,9 4 11 15,13 24-32-15,-13 17 35 16,0 10-9-16,-4 6-25 15,-14 1 35-15,-14 0-32 16,-31-6 2-16,-4-11 26 16,-9-8-30-16,17-11 35 15,14-8 0-15,18-14 5 16,0 0-4-16,9-2-1 0,0-2 0 16,0 0 2-1,0 4 3-15,0 2-5 0,18 5 0 16,9 3 7-16,23 0-9 15,-1 4 2-15,-9-3 0 16,14-5 0-16,5 2 4 16,-10-4-4-16,0-2 0 15,1 0-10-15,-15 0-17 16,6-6-143-16,-14 0-54 16,13 0-133-16</inkml:trace>
  <inkml:trace contextRef="#ctx0" brushRef="#br0" timeOffset="1430">2125 272 818 0,'0'0'184'0,"0"0"-35"16,0 0-35-16,0 0-7 15,-14-155-30-15,-4 138-33 16,0 3 22-16,1 8-50 15,3 3-8-15,-4 3-8 16,9 0 4-16,-22 3-4 16,13 23 0-16,0 10 5 15,-5 5-11-15,5 4 6 16,18-1 0-16,0-5-5 16,0 4 3-16,0-5 2 0,32-1 0 15,-14 0 0-15,9-6-10 16,4-3 10-16,-4 1 0 15,4-3-4-15,-22-3 13 16,9-6-9-16,-18-2 0 16,0 1 4-16,0-4-17 15,0 0 8-15,-9-1 5 16,-26 3-5-16,-6 0 9 16,-26-2-4-16,9-1 0 15,-1-5-2-15,1 2-12 16,18-2-108-16,22-3-59 15,18-3-27-15,0-21-86 16</inkml:trace>
  <inkml:trace contextRef="#ctx0" brushRef="#br0" timeOffset="1875">2295 225 708 0,'0'0'154'0,"0"0"-12"16,0 0-19-16,0 0-61 16,0 0-29-16,0 0-30 15,265-45-3-15,-180 45 19 16,-17 0-17-16,-10-3 9 0,-9 0-3 16,-31 3-5-16,0-3 8 15,-18 3-7-15,0 0-4 16,0-6 12-16,0 3-12 15,-18-5-4-15,-9 2 1 16,-4 6 3-16,4 0-8 16,5 0 8-16,4 0 0 15,0 0-6-15,-5 3 15 16,14 15-9-16,-9 7 0 16,0 6 2-16,-4 12-9 15,13 6 7-15,-9 8 0 16,9 3 10-16,9 1-6 15,0-2 10-15,0-2-4 16,0-8-9-16,0-6 20 16,0-9-21-16,0-11 0 0,0-3 6 15,0-11-6-15,0-3-54 16,0-1-115-16,0-5-179 16</inkml:trace>
  <inkml:trace contextRef="#ctx0" brushRef="#br0" timeOffset="4845">3363 985 744 0,'0'0'150'0,"0"0"-63"16,0 0 21-16,0 0-27 15,112-173-3-15,-62 112-17 16,8 2-36-16,0-2 19 15,-17 10-24-15,-5 3 18 16,-14 5 0-16,-4 8-34 16,-9 7 28-16,-9 14-11 15,0 5-11-15,0 6 10 16,0 3-20-16,0 0-3 16,0 0-2-16,0 17-25 15,0 26 28-15,0 17 2 16,9 9 0-16,13 2 2 15,5 1-2-15,-9-4 0 16,5-10 0-16,-14-13-14 16,0-8 6-16,-9-10-54 0,0-9-13 15,-32-3 13-15,5-6-27 16,-13-9 72-16,4 0 16 16,14 0 2-16,22 0 5 15,0-3-6-15,0-11-7 16,0-4 2-16,0-1-2 15,31-7 7-15,18-6 0 16,10-13 11-16,-1-12-8 16,18-9-3-16,1-6 0 15,-1-2 0-15,-9-2 9 0,-8 1 0 16,-10 3 38 0,-9 9-15-16,-31 12 27 0,-9 13-9 15,0 13 14-15,0 7-13 16,0 10-43-16,-9 5 10 15,9 3-18-15,-22 0-13 16,4 11 5-16,0 38 3 16,-13 16 5-16,13 10 3 15,9 5 4-15,9 0-7 16,0-3 0-16,0 0 7 16,0-8-7-16,18-17 0 15,-1-12 0-15,6-21-7 16,-14-9-7-16,0-10-5 15,9 0 10-15,4-6 9 16,5-28 8-16,5-7-7 0,-6 1-1 16,6 9 0-16,-14 8 5 15,-9 17-5-15,-9 4 0 16,9 2-4-16,0 0-1 16,13 2-4-16,-4 24-5 15,9 5 12-15,-5 10-12 16,-4-4 7-16,0-9-12 15,5-2 8-15,-5-15 9 16,-9-5-9-16,0-6-1 16,0 0 11-16,13 0 1 15,5-11 1-15,4-21 4 16,5-5 4-16,14-9-6 16,-1 1-3-16,-9-1 0 0,-4 2 3 15,5 11 1-15,-14 10-4 16,-18 11 0-16,4 9 4 15,-4 3-15-15,0 0 4 16,9 15-18-16,-9 15 23 16,13 5-38-16,-13-3 13 15,0-3 9-15,0-7 8 16,0-7 5-16,0-10 0 16,-9-5 5-16,0 0 9 15,0 0-4-15,0 0 11 16,0-17 21-16,0-8-35 15,0-4 21-15,0-5-13 0,-18 1 0 16,0 3 19 0,-4 1-26-16,13 12 8 0,-18 6-5 15,18 11 3-15,0 0-18 16,-13 0-1-16,13 11-3 16,-9 27 6-16,-5 15 9 15,14 8-4-15,0-1 2 16,9-3-13-16,0-12 11 15,0-16-14-15,18-12-1 16,5-11 10-16,-5-6-15 16,-9 0 22-16,13 0 8 15,-4-26-5-15,-9-11 15 0,9-9-18 16,-18-2 2 0,9-4 6-16,4-3-2 0,-13 11 4 15,0 0 14-15,0 17-16 16,-13 5 29-16,4 12-37 15,0 6 1-15,-9 4-7 16,0 0-16-16,-4 26 22 16,4 23 0-16,0 8 1 15,18 8-9-15,0 1 4 16,0-8-6-16,27-10 8 16,4-16-21-16,5-12 18 15,-5-15-6-15,-4-5 11 16,5 0 2-16,-5-14-1 15,13-23 0-15,-13-9 11 16,4-5-5-16,5 0-1 0,-27 4 3 16,5 11-6-16,-14 10 22 15,0 9 2-15,0 11-15 16,0 6-7-16,0 0-5 16,0 0-12-16,0 23-16 15,9 13 28-15,-9 11-7 16,9-7-20-16,9-9 24 15,-9-9-3-15,13-7-13 16,-13-9 9-16,9 0 7 16,-9-6-23-16,0 0 25 15,4 0 1-15,5-6 0 16,0-20 13-16,0-2-8 0,5-11 0 16,-14 6 5-16,8-2-8 15,-8 6 23-15,5 11-16 16,-14 8-1-16,0 8 2 15,0 2-10-15,9 0-3 16,9 0-13-16,-9 23-3 16,22 8 9-16,-13 0 7 15,9-5-1-15,-4-5-7 16,3-11 9-16,6-6 2 16,-23-4 0-16,18 0 2 15,4-14 12-15,-4-18-11 16,13-12 4-16,-13 0 22 15,5-5-17-15,-14-5 10 16,-9 1 9-16,-9 2-15 16,0-3 19-16,0 5-21 0,0 6-2 15,-27 7 6-15,9 9-10 16,-14 13-5-16,23 8-3 16,9 6 3-16,-9 0-19 15,1 27 2-15,-15 24 14 16,14 20-7-16,0 7 11 15,9-1-4-15,0 0 0 16,18-11 9-16,22-18-19 16,-13-17 10-16,5-13-4 15,-5-12-3-15,4-6 13 0,18 0-6 16,-4-6 2 0,14-23 4-16,8-8-2 0,-9 0-4 15,1 0 0-15,-10 2 5 16,-9 7 1-16,-13 8-6 15,-9 8 0-15,-18 10 7 16,14 2-12-16,-14 0 5 16,9 0-14-16,9 20 12 15,-9 14-14-15,9 0 15 16,4-3 0-16,-4-5-16 16,-9-5 12-16,0-14-12 15,-9 0 16-15,0-7-10 16,0 0 22-16,0 0-10 0,0-7 10 15,0-21-3 1,-9-4 0-16,-9 2-7 0,-13-2-1 16,13 7 16-1,-9 7-10-15,4 7 1 0,-4 5-7 16,18 6-13-16,-22 0 11 16,4 20-17-16,-4 23 19 15,-5 14-3-15,13 3 12 16,14 0-9-16,9-6 0 15,0-17-3-15,0-11-2 16,23-11-7-16,-5-9 6 16,22-6-2-16,-4 0 16 15,4-15-2-15,10-25 6 16,4-11-11-16,-5-10 20 0,0-4-14 16,-22-4 10-16,-4 1 16 15,-5-5-27-15,-18 0 23 16,0 7-18-16,0 9-10 15,-18 13 20-15,-5 20-21 16,5 12 0-16,9 12-1 16,-9 0-5-16,-4 28-1 15,-5 29 6-15,-4 24 1 16,22 2-3-16,9 0 3 16,0-8 0-16,31-8-4 15,5-12 5-15,13-16-1 16,-8-7 0-16,17-20 4 15,-9-10-16-15,5-2 8 16,4 0-20-16,-8-16-18 0,-10-16-96 16,-31-9-90-16,-9-4-324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1:02.6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69 280 143 0,'0'0'772'0,"0"0"-605"0,0 0 6 15,0 0-55-15,-22-162-14 16,13 127-42-16,0 4-4 16,0 5-9-16,0 9-37 15,9 8 29-15,-9 9-25 16,9 0-13-16,0 0-3 15,0 0-2-15,0 28-7 16,0 22 8-16,0 12 1 16,0 4 3-16,0 0-3 15,0-6 0-15,0-8-4 0,0-16 9 16,0-9-5 0,0-19 0-16,9-5 8 0,-9-3-6 15,0 0-2-15,0 0 1 16,0-3 10-16,0-20-4 15,0-11-7-15,0-1 0 16,0 1 1-16,0 7-2 16,18 8 1-16,0 8-16 15,13 11 16-15,5 0-33 16,22 0 18-16,-8 23 8 16,-1 14-19-16,-22 6 25 15,-18-1-31-15,4 2 3 16,-13-4 18-16,0-9-20 15,-40-5 31-15,0-9-17 16,4-5 4-16,-14-10 13 0,24-2 0 16,-6 0 1-1,14 0 15-15,9 0-12 0,-4-6 4 16,13 1-8-16,0 2 2 16,0-3-9-16,0-4 1 15,22-3-9-15,28-3 12 16,17-10-3-16,9-1 6 15,0-1 0-15,1-6 6 16,-10-1-3-16,-18 1-3 16,-8 3 1-16,-23 5 8 15,-9 3-7-15,-9 6 27 16,0 3 1-16,0 5-19 0,-9 3 20 16,-9 6-31-1,-14 0 2-15,5 0-8 0,-4 4 9 16,4 18-3-16,9 10 0 15,9 5 9-15,9 0-16 16,0 1 7-16,27-4 0 16,22-3-9-16,19-5 11 15,-1-6-5-15,0-9 2 16,1-7-27-16,-1-4-2 16,0 0-77-16,-26-4-130 15,-1-21-133-15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1:04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95 663 525 0,'0'0'268'0,"0"0"-167"16,0 0 59-16,0 0-49 0,0 0-2 16,0 0-33-16,13-71-41 15,5 42 15-15,22-5-23 16,-13-4-1-16,0 1 13 16,5 3-17-16,-5-3 10 15,-14 5-13-15,5 4-9 16,-18 2 27-16,9 9-34 15,-9 3 3-15,0 6 7 16,0 4-7-16,0 2 0 16,0 2-6-16,0 0-1 15,0 0-8-15,0 0 9 16,0 0 0-16,0 0-4 0,0 0 8 16,0-4-2-16,0 4-1 15,0 0 6-15,0-5 1 16,0-2-8-16,0 2 0 15,0-3-3-15,0-1 8 16,-9 4-5-16,0-1 0 16,0 3-6-16,-4 3-4 15,-5 0 0-15,-9 0 10 16,-14 9-9-16,1 18 19 16,-5 14-16-16,-4 2 6 15,17 2 0-15,14 1-7 16,9-11 1-16,9-6-14 15,0-13 16-15,0-4-22 16,9-7 18-16,0-5-4 16,14 0 2-16,-5 0 6 0,9-8 8 15,-5-11-3-15,5-2 17 16,-18 4-18-16,0 6 20 16,-9 5 2-16,0 3-8 15,0 3 19-15,0 0-32 16,0 0 2-16,0 0-3 15,0 0 3-15,0 0-6 16,0 0-3-16,0 11-19 16,0 26 24-16,13 15-3 15,-4 11 4-15,9 8 4 16,0 7 5-16,5 5-9 16,-14 2 0-16,9 1 3 0,-9-6-8 15,0-9 5-15,4-4 0 16,-13-14-1-16,9-13 8 15,-9-5-7-15,0-17 0 16,0-10 2-16,0-2-6 16,0-6 4-16,0 0 0 15,0 0-2-15,-31 0 13 16,-5-14-11-16,-14-21 2 16,10-11 8-16,22-19-20 15,18-25-5-15,0-23-20 16,67-16 22-16,10 3-24 15,3 14 27-15,-3 21 6 16,-1 20 2-16,-9 10-6 16,-17 16 8-16,8 7 0 15,-31 13-2-15,4 5 11 0,-4 11-9 16,-4 0 0-16,-5 9 0 16,0 0-13-16,13 0 13 15,-4 0-1-15,-9 24-6 16,13 15-10-16,-13 10 16 15,-9 8-3-15,0 3 4 16,-9-5 0-16,14-10 0 16,3-10 0-16,-8-12-1 15,9-9 5-15,5-9-4 16,-5-5 0-16,0 0 3 0,4 0 2 16,14-17 3-1,13-17 11-15,-8-10 20 0,4-6-36 16,4-8 20-16,-18-5-17 15,-4 4 0-15,-9 4 10 16,-18 13-13-16,0 13-3 16,0 11 8-16,0 10 3 15,0 6-11-15,0 2 0 16,0 0-6-16,-9 0-4 16,-9 36-7-16,0 16 17 15,-4 8 2-15,13 0 7 16,9-6-9-16,0-8 0 15,0-9-13-15,0-11 7 0,9-14-13 16,13-11 11 0,-4-1 2-16,9 0 3 0,5-5 3 15,17-26 3-15,0-9 3 16,-4-6 4-16,5 3-10 16,-10 6 0-16,-13 3-4 15,-9 14 11-15,4 8-7 16,-22 7 0-16,0 5-8 15,9 0 4-15,-9 0-34 16,0 25-9-16,0 7 30 16,0-1-17-16,0-2 8 15,9-12-24-15,0-8 17 16,0-6 30-16,-9-3-21 16,14 0 24-16,-14 0-4 0,0 0 15 15,0-15 2-15,0-2 11 16,0-5-17-16,0 4 24 15,0 1-23-15,-14 5 0 16,-4 6 1-16,9 4 2 16,0 2-13-16,0 0 2 15,-4 8-16-15,-5 24 6 16,9 11 10-16,9-3 0 16,0 0-7-16,0-11-21 15,0-15 3-15,0-5 7 16,9-6-5-16,0-3 23 15,0 0-9-15,13-8 9 16,-4-10 22-16,0-6-10 0,-4 8 19 16,4-2-19-1,-9 7-6-15,-9 5 1 0,9 6-7 16,9 0-7-16,4 0 4 16,5 4-21-16,13 9 13 15,-13-1-23-15,5-4 1 16,3-5 8-16,-3-3-9 15,8 0 34-15,-13-5-8 16,14-21 18-16,-15-11 7 16,15-9 36-16,-23-5-4 15,0-10 23-15,4 1-34 16,-22 3-4-16,0 8 20 16,0 16-39-16,0 12 26 0,0 12-26 15,0 9-12-15,0 0-6 16,0 18-10-16,0 36 4 15,0 18-5-15,0 5 24 16,0-6-10-16,0-2 0 16,0-4-20-16,9-4-28 15,-9-14-58-15,9-5-8 16,-9-20-13-16,9-16-85 16,0-6-51-16,-9-6-29 15</inkml:trace>
  <inkml:trace contextRef="#ctx0" brushRef="#br0" timeOffset="506">2168 331 381 0,'0'0'212'0,"0"0"-126"0,0 0-50 15,0 0-2-15,0 0-11 16,0 0-23-16,-50 0 11 16,117 12-6-16,10-10 33 15,21-2 39-15,-12 0-27 16,-6 0 30-16,-12-10-4 15,-10-10-7-15,-22 2 6 16,-14 1-7-16,-4 3-4 16,-18 0 30-16,0 2-55 15,0 1-9-15,0 5-26 16,0 1 2-16,0 5-11 16,-18 0 5-16,-4 5-7 0,4 32 2 15,-22 14 5-15,22 1 0 16,9 3-1-16,9-9 8 15,0-4-11-15,0-8 4 16,9-13-22-16,9-10 17 16,13-9-20-16,-4-2 25 15,13 0 12-15,19-22-10 16,-1-13 9-16,0-1-6 16,1-2-1-16,-14 6 5 15,-14 10-9-15,-13 7 0 16,0 6-2-16,4 9 2 15,-13 0 0-15,9 9-17 16,5 23 0-16,-5 8 11 0,-9 0-5 16,0 3 11-16,0-9-1 15,13-5-6 1,-13-12-34-16,9-3-15 0,-9-12-25 16,13-2-44-16,-13 0-137 15</inkml:trace>
  <inkml:trace contextRef="#ctx0" brushRef="#br0" timeOffset="2281">4101 88 573 0,'0'0'195'15,"0"0"-27"-15,0 0-34 16,0 0 23-16,0 0-62 15,0 0 23-15,0-88-54 16,0 88-25-16,0 0-11 16,0 0-24-16,0 0-3 15,0 20-1-15,0 25-11 0,0 22 4 16,0 12 8 0,0 10-1-16,9-9 1 0,0-6 12 15,0-17-11-15,5-15-2 16,-5-17-5-16,-9-14 4 15,0-11-43-15,0 0 12 16,0 0 18-16,9-26-12 16,-9-11 12-16,0-8 8 15,-9-4-11-15,-41-3-1 16,-17 3-26-16,0 7 30 16,8 5 12-16,10 11 2 15,22 11 1-15,5 7-1 16,13 8 0-16,9 0-6 15,0 15-10-15,0 21 15 16,18 7-8-16,31-5 4 16,18-8 3-16,14-9 2 0,13-14 0 15,-8-7 4-15,12 0-4 16,-21-13 14-16,-10-16 49 16,-9-7-21-16,-17-2 34 15,-23-3-40-15,-10 2-2 16,-8 2 17-16,0-4-45 15,0 8 14-15,-26 4-10 16,-6 9 6-16,14 8-17 16,9 9 1-16,9 3 0 15,-9 0-14-15,-9 15 1 16,5 31 13-16,-5 17-8 0,9 11 17 16,9-2-12-16,0-1 3 15,0-8-15-15,9-14 14 16,0-21-43-16,0-14 20 15,4-11 23-15,5-3 2 16,9 0-1-16,5-31 2 16,17-12 3-16,-4 0-3 15,-5 5 0-15,-13 13-2 16,-13 14 1-16,-5 5 13 16,-9 6-19-16,9 0 5 15,8 3-20-15,6 22 13 16,4 10-5-16,13-1-15 15,-4 0 11-15,13-7-4 0,1-8 17 16,-1-8-5-16,-13-11 8 16,-5 0-3-16,-4 0 9 15,-9-11-4-15,14-14 17 16,-23-10-11-16,9-2 20 16,-18-3-2-16,0-3-18 15,0 6 13-15,0 2-14 16,-18 13-7-16,0 7 2 15,-5 7 4-15,14 8-12 16,-9 0 2-16,0 20 4 16,-13 23-11-16,13 8 11 15,9 1 0-15,9-10-3 0,0-7-15 16,9-12 13-16,9-11-17 16,-9-7 12-16,13-5 1 15,-13 0 13-15,9 0-4 16,0-17 9-16,14-3 2 15,-23-3-6-15,9-3-4 16,-5 0 2-16,5 3 4 16,-9 3-1-16,-9 6-6 15,9 8 0-15,-9 6 11 16,0 0-15-16,0 0 4 16,9 4-21-16,13 18 16 15,-4 4-11-15,-9 0 16 16,23-4-1-16,-23-7 8 15,0-4-13-15,9-5 6 16,-18-6-1-16,9 0-6 0,13 0 6 16,-4 0 1-1,0 0 2-15,22-3 12 0,-13-11-11 16,5-4 4-16,4-1-1 16,-5-1 10-16,-4 2-10 15,-14 10 1-15,-13 5 14 16,0 3-20-16,0 0 5 15,0 0-6-15,9 0-19 16,0 11 16-16,0 12-16 16,0 3 18-16,9-3-3 15,5-6-5-15,-5-3-1 16,-9-4 10-16,-1-5 0 0,6-3-9 16,-14-2 8-16,9 0 1 15,9 0 3-15,0-11 4 16,13-15 8-16,-13-5-12 15,0 5 0-15,14 9 18 16,-23 8-16-16,-1 7 13 16,-8 2-18-16,9 0-2 15,14 0-4-15,13 0-4 16,4 16 10-16,10 5-9 16,-6-1 2-16,-3-3-13 15,-1 0-44-15,-22 0-129 16,14-3-60-16,-24 1-187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1:08.2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40 1028 0,'0'0'159'0,"0"0"18"15,0 0-46-15,0 0-44 16,0 0-20-16,0 0-64 16,0 0-6-16,-40-51-1 0,54 122 4 15,3 18 1-15,10 6-1 16,-18-7 0-16,14-8-2 15,-23-15 5-15,9-18-6 16,-9-19 1-16,0-16-64 16,0-10 29-16,0-2-18 15,0 0 29-15,0-26 20 16,0-16-51-16,0-7 44 16,-9-2-19-16,-23 2-16 15,-4 3 16-15,-13 10-8 16,0 7 36-16,-1 9-5 0,15 8 2 15,12 9 1 1,5 3-6-16,18 0 12 0,0 15-5 16,0 13-8-1,32 1-6-15,21-7 11 0,19-10 8 16,-5-10 13-16,1-2 0 16,-1 0 2-16,-18-10 54 15,-4-19-15-15,-4-5 18 16,-1-4 2-16,-22-1-29 15,-9-2 24-15,-9 4-22 16,0 3-39-16,-9 8 26 16,-9 9-34-16,-4 11 0 15,13 6-6-15,0 0 5 16,9 23 1-16,-9 28 0 0,0 17 0 16,9 8-3-1,0-9 3-15,0-6 0 0,0-13-2 16,0-10 7-16,0-18-7 15,9-9 2-15,0-11-30 16,-9 0 30-16,9 0-16 16,0 0 16-16,13 0 9 15,-4-16-2-15,9-8-4 16,-5 1-3-16,5 7 6 16,-4 4-10-16,4 9 4 15,0 3-15-15,4 0 5 16,9 6-27-16,-13 17 7 15,14-3-2-15,-14-3 5 0,4-9 14 16,5-8-2 0,-5 0 15-16,-4 0 3 0,14-11 5 15,-6-17-3-15,-3-4 2 16,-5-8-2-16,-18 0 34 16,4-3-21-16,-13 3 6 15,0 6 11-15,0 11-33 16,-13 6 19-16,-5 8-21 15,9 9 2-15,-18 0-10 16,5 16-2-16,4 28 10 16,-14 14 2-16,32 1 2 15,0-4-4-15,0-4 0 0,23-8 2 16,4-12-13-16,4-5 11 16,-4-11-33-16,13-13 6 15,-4-2-63-15,5 0-20 16,-1-6-98-16,-13-22-126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1:09.2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18 502 434 0,'0'0'528'16,"0"0"-414"-16,0 0 9 16,0 0-23-16,0 0-18 15,0 0-6-15,-18-152-41 16,27 127-4-16,9 2 2 16,4 3-32-16,-4 5 14 15,-9 7-15-15,9 8 5 16,5 0-16-16,-5 0 5 15,0 32 1-15,4 7 2 0,-13 7-1 16,0 3 2 0,-9-6 2-16,0-6 0 0,0-11 5 15,0-9-5-15,9-12 0 16,-9-1 0-16,0-4 10 16,9 0-10-16,0 0 8 15,4-6-5-15,14-20 5 16,5-3-8-16,-5-2 0 15,4 2-1-15,-13 4 9 16,0 1-8-16,13 7 0 16,-22 9 5-16,-9 5-15 15,9 3 10-15,9 0-13 16,-18 0 10-16,32 17-22 16,-23 12 23-16,9 6-14 0,-10-5 3 15,15 2 3-15,-14-6 5 16,0-12-13-16,0-5 15 15,-9-7-25-15,9-2 28 16,-9 0 0-16,9 0 1 16,4 0 8-16,5-14-9 15,0-9 0-15,14 1 0 16,-15 4 7-16,-8 4-7 16,9 5 0-16,-18 7 7 15,14 2-14-15,-14 0 7 16,9 0-17-16,9 23 15 15,0 2-15-15,4 7 16 16,-13-4-2-16,18-8 1 0,-4-3-9 16,-6-8 5-16,1-3-4 15,5-6 8-15,4 0 4 16,0 0-2-16,-5-20 11 16,5-6-9-16,-5 0 37 15,-13-8-15-15,-9-3 7 16,0 0-4-16,0 0-24 15,0-1 7-15,-22 10-10 16,-14 2-4-16,5 11-14 16,4 10 18-16,-5 5-35 15,5 0-55-15,18 28-50 16,9 16-19-16,0 4-50 0,36 1-48 16</inkml:trace>
  <inkml:trace contextRef="#ctx0" brushRef="#br0" timeOffset="659">1440 548 610 0,'0'0'174'16,"0"0"12"-16,0 0-84 16,0 0 24-16,0 0-51 15,0 0-10-15,9-146 9 16,-27 131-55-16,0 4 20 15,-4 5-20-15,4 6-18 0,-9 0 6 16,-4 15-7 0,-10 22 0-16,5 11-5 0,5 4 13 15,22-1-8-15,9-9 0 16,0-9 0-16,0-7-11 16,9-12 6-1,13-5 5-15,5-9-5 0,14 0 21 16,-5-11-14-16,13-25 4 15,9-9 1-15,-17-9 9 16,-5-9 0-16,-5-8 6 16,-22-7 30-16,0-2-45 15,-9 3 25-15,0 8-17 16,0 14-10-16,0 21 14 16,-18 17-17-16,18 11-2 0,0 6 0 15,-9 0-5-15,0 43 5 16,-4 20 0-16,4 18 6 15,9-2-16-15,0 2 10 16,0-10 0-16,40-10-5 16,9-16 3-16,10-11-3 15,-6-11-1-15,19-14-7 16,-18-9 5-16,4 0 8 16,1-12 0-16,-10-16 0 15,-8-7 17-15,-15 1-16 16,-17-3-1-16,-9 3 3 15,0 8-3-15,-18 3 0 16,-8 9 0-16,3 5-2 0,5 9 8 16,9 0-6-16,-9 23 0 15,-13 22 0-15,22 10-13 16,9 5 13-16,0 0-7 16,18-9-1-16,49-8-70 15,23-15-39-15,13-10-175 16,5-12-186-16</inkml:trace>
  <inkml:trace contextRef="#ctx0" brushRef="#br0" timeOffset="802">2845 548 893 0,'0'0'134'0,"0"0"-90"0,0 0-44 16,0 0-37-16,0 0-268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11:13.8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996 318 365 0,'0'0'159'0,"0"0"-94"15,0 0 32-15,0 0-22 16,0 0 23-16,0 0 12 16,-206-60-25-16,206 57 23 15,0 3-35-15,0-6-10 16,0-1-18-16,22 0-40 15,-4-4 4-15,22-4 17 16,-4-2-22-16,5 0 9 16,-1 2-13-16,27 5 4 15,27 5-8-15,81 5 4 16,104 0 0-16,120 0 4 16,95-1 4-16,66-3-10 0,28 4 2 15,-36 0 0-15,-40 0-10 16,-95 0 10-16,-90 4 0 15,-71-3-2-15,-94-1 8 16,-64 0-6-16,-71 0 0 16,-27 0 10-16,-27 0 17 15,-80-16-21-15,-86-10 10 16,-90 0-15-16,-71 7 6 16,-64 2-7-16,-35 2 0 15,-22 7 7-15,-1 8-3 16,-4 0-4-16,4 2 1 15,1 24-8-15,39 5 14 0,51 4-7 16,66-7 0-16,59 1 5 16,76-9-7-16,58-6 2 15,68-8 0-15,49-3-8 16,9-3 6-16,94 0-7 16,148 0-9-16,176-17 18 15,169-23 1-15,149-6 2 16,58 0-3-16,1 12 10 15,-82 11-7-15,-103 17-3 16,-125 6 1-16,-108 0 10 16,-99 0-18-16,-72 0 7 15,-71 0 0-15,-59 0-3 16,-45 0 11-16,-22 0-8 0,-9 0 0 16,-22 0-6-1,-113 6 6-15,-107 8 3 0,-126 7 4 16,-125 7-1-16,-86 6-3 15,-40 7-3-15,-27 1 0 16,35 4 8-16,42 0-4 16,44 0-4-16,63-1 0 15,62-5-4-15,82-11 11 16,107-12-7-16,103-9 0 16,81-8 6-16,36 0-17 15,144 0 6-15,147-5 5 16,194-27 25-16,192-13-17 15,135-4 22-15,50 3-30 0,-46 15 15 16,-138 14-22 0,-176 14 7-16,-152 3 0 0,-130 0 2 15,-90 0 0-15,-80 0-2 16,-50 0 0-16,-9 0-15 16,-23 0 10-16,-103 14-2 15,-102 12 7-15,-140 9 8 16,-117 1-3-16,-94 1-5 15,-53 10 0-15,-23 4 4 16,26 6 8-16,37 6-12 16,72-3 1-16,76 0-11 15,94-11 17-15,98-15-7 0,118-14 0 16,84-11 7 0,50-7-20-16,32 1 7 0,102-3-14 15,118 0 11-15,151-20 18 16,158-28-2-16,117-10-7 15,76 1 8-15,4 12-6 16,-72 11-2-16,-138 13 0 16,-131 15 5-16,-134 4 6 15,-113 2-11-15,-62 0 0 16,-59 0 5-16,-40 0-19 16,-9 0 14-16,-18 0-4 15,-98 2-8-15,-109 21 24 16,-143 10-9-16,-112 11-3 15,-94-1 9-15,-41 3-8 0,-4 0-1 16,45-3 0-16,94 2 2 16,53-4 9-16,86-1-11 15,54-3 0-15,63-5 6 16,71-10-10-16,64-8 4 16,62-2 0-16,27-7-8 15,134-5-23-15,158 0 31 16,188-23 0-16,207-36 1 15,156-13 22-15,45 3-23 16,-66 12 1-16,-145 24 0 16,-183 12 11-16,-153 15-12 15,-108 6 0-15,-99 0 0 16,-57 0-13-16,-28 0 13 0,-40 0 0 16,-9 0-3-1,-9 0 3-15,-108 0 0 0,-125 23 6 16,-144 20-3-16,-157 6 7 15,-143-1-10-15,-50 3 0 16,-27 7 7-16,36 10-2 16,59 8 1-16,89 0-6 15,135-1 0-15,143-21-3 16,135-20 5-16,121-17-2 16,45-3 0-16,86 6-28 15,156-5 28-15,175-13 0 16,189-2 3-16,170-37 25 0,86-11-28 15,-14 5 9-15,-104 9-2 16,-124 14 4-16,-154 5-4 16,-129 7-7-16,-104 3 5 15,-67 1-11-15,-72 0 7 16,-44 3-1-16,-32-3 8 16,-18 2 5-16,0-1-13 15,-45 0 0-15,-94 1 3 16,-99 2 1-16,-112 0 2 15,-94 0-6-15,-59 0 0 16,-13 0 3-16,-4 2-3 16,-1 21 0-16,28 8 8 15,44 7-1-15,86-1-7 0,98-8 0 16,121-10-8 0,77-8 17-16,67-5-15 0,18-6 6 15,139 0-31-15,171-28 22 16,192-29 9-16,207-20 0 15,116-1-2-15,-4 7 10 16,-112 13-6-16,-166 16-2 16,-157 8 13-16,-153 5-20 15,-76 5 7-15,-76 8 0 16,-63 5 13-16,-23 5-3 16,-13-3-12-16,-40-2 2 15,-86-7-22-15,-107 4 21 0,-113-3-83 16,-89 9-81-1,-31 4-79-15,3 1-202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2:15.2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511 293 168 0,'0'0'383'16,"0"0"-201"-16,0 0 3 16,0-169-25-16,0 126-21 15,0 9-5-15,0 11-77 16,0 9-1-16,0 5-18 16,-9 9-22-16,-4 0 26 15,4 0-42-15,0 0 4 16,-31 44-4-16,-28 47-5 15,-17 41 5-15,-23 36 0 16,14 15 3-16,36-3 1 0,49-6-4 16,9-13 0-16,85-18-1 15,32-29-2-15,17-26 0 16,32-30-21-16,-4-30 5 16,-5-28 10-16,-22 0 4 15,-28-17 5-15,-21-26 6 16,-19-17 0-16,-9-12 6 15,-9-6-12-15,-31 10 8 16,-18 17-14-16,0 15 6 16,0 12 0-16,-35 13-9 15,-6 8 15-15,14 3-7 16,5 0 1-16,4 32-12 16,18 22 8-16,0 17-9 15,9 11 13-15,49-3 0 0,41-8 6 16,4-17-6-16,14-19 0 15,-1-20 3-15,-8-15-9 16,-23 0 8-16,-17-13-2 16,-37-21 21-16,-13-16-16 15,-18-18 16-15,0-9-21 16,-18-6 6-16,-49 4-2 16,-32 7-4-16,-27 18 0 15,19 14-2-15,3 20 2 16,37 11-4-16,18 9 4 0,40 9-68 15,9 37-87 1,0 19-85-16,27 7 12 0,49-7-118 16</inkml:trace>
  <inkml:trace contextRef="#ctx0" brushRef="#br0" timeOffset="1387">2346 1280 289 0,'0'0'442'0,"0"0"-281"16,0 0-18-16,-143-164 14 16,125 141-51-16,9 12-22 15,9 6-34-15,0 5-50 0,27 0-1 16,40 32-16 0,32 15 17-16,27 14 4 0,-1 4 4 15,-8 1-8-15,-14-6 0 16,-22-6 6-16,-27-11-13 15,-23-11 7-15,-4-9 0 16,-27-12-6-16,0-6-10 16,-27-5 16-16,-49 0-4 15,-14-2-22-15,23-24 24 16,-1-6-8-16,50-7 10 16,18-8 0-16,0-12-6 15,50-10-10-15,35-9 9 0,0 2 7 16,5 10 1-1,-23 17-1-15,-17 18 0 0,-23 11 25 16,4 14-21-16,-13 6 6 16,18 0-10-16,13 2-2 15,10 39-4-15,8 13 6 16,14 9 0-16,-14-1 1 16,0 5 9-16,-8-7-10 15,-15-6 0-15,-12-5 5 16,-14-12-11-16,-9-9 6 15,-9-8 0-15,0-11 9 16,-27-3-3-16,-31-6 10 16,8 0-11-16,1-3 3 15,22-24 1-15,18-17-9 16,9-11 0-16,9-16-5 16,40-6 1-16,10 0 4 15,-15 8 0-15,6 9 4 0,-1 14-9 16,-8 9 5-16,-6 9 0 15,6 7-3-15,-5 4 7 16,-5 2-4-16,-4 7 0 16,-14 3 2-16,-4 1-10 15,-9 4 8-15,0 0 0 16,0 0-7-16,0 0 5 16,0 0 2-16,-22 9-3 15,-5 3 12-15,9-4-3 16,-4 4-6-16,13-4 0 0,-9 4-3 15,0 2 5 1,-5 3-2-16,5 3 0 0,10 3 8 16,8 6-16-16,0 2 8 15,0 3 0-15,26 0-4 16,24-2 4-16,8-6 0 16,9-9 0-16,1-8 2 15,-1-7 5-15,0-2-7 16,-8 0 6-16,-1-6 21 15,-9-13-26-15,-8-7 21 16,-5-6 4-16,-5-7-11 16,-4-7 19-16,13-3-34 15,-4 5 0-15,-4 11 0 16,-5 13 5-16,4 9-5 16,-13 11 0-16,13 0-6 0,-13 0-6 15,9 11 12 1,-4 15-2-16,-5 1-12 0,-1 6 7 15,-8-2 7-15,5-2 0 16,-5-7 5-16,0-4-11 16,0-10 6-16,-9-5 0 15,0-3-1-15,0 0 9 16,0-9 3-16,0-19-7 16,0-9 7-16,-18 3-16 15,-22 8 5-15,13 9 0 16,-14 8 8-16,23 7-5 15,-4 2-4-15,-5 8 1 0,-4 32-13 16,4 17 3 0,18 9 10-16,9-1 0 0,0-2-5 15,27-11 0-15,40-12-1 16,0-17 6-16,23-14-20 16,-5-9 14-16,23-12 5 15,-23-38 1-15,5-18 12 16,-23-17-6-16,-18-18 5 15,-13-14 22-15,-13-18-16 16,-14-7 30-16,-9 2-32 16,0 19-2-16,0 30 28 15,-9 39-37-15,-5 26 21 16,14 21-22-16,-9 5 8 0,9 20-22 16,0 57 2-1,0 34 9-15,0 29-6 0,0 4 15 16,32-13-9-16,4-13 0 15,22-16-26-15,9-19-37 16,32-14-62-16,36-23-36 16,-10-20-87-16,-26-15-112 15</inkml:trace>
  <inkml:trace contextRef="#ctx0" brushRef="#br0" timeOffset="1552">5568 1005 447 0,'0'0'293'0,"0"0"-123"16,0 0-53-16,0 0-33 0,117-149-64 16,40 115-16-16,36 3 8 15,18 4-12-15,4 19-22 16,-45 8-63-16,-44 0-415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2:18.1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0 757 0,'0'0'213'16,"0"0"-62"-16,0 0-101 15,0 0-2-15,0 0-34 16,0 0 3-16,-23 205 66 0,23-62-53 16,-9 17 2-1,0 4-4-15,9 2-20 0,0-18 20 16,0-25-28-16,0-29 0 15,0-33 6-15,0-27 0 16,0-23-6-16,0-9 1 16,0-2 6-16,0-8 16 15,9-35-23-15,14-23 8 16,4-8-9-16,22 0 7 16,9 8-6-16,-8 17 0 15,8 22-5-15,9 20 3 16,1 7-12-16,8 25 14 0,-9 36-3 15,-17 16 3 1,-24 6 0-16,-26 6-1 0,-9-3-23 16,-58-9 11-16,-18-11-36 15,-5-18-7-15,5-17 23 16,18-16-8-16,17-13 36 16,19-2-2-16,22 0 14 15,9 0-6-15,0 0-1 16,31-17-36-16,37-14 35 15,26-12 2-15,31-9 5 16,24-5 4-16,-15 3-7 16,-26 3 14-16,-23 8-10 15,-36 6-2-15,-8 3 32 16,-14 5-34-16,-18 6 21 16,0 6 9-16,-9 8-17 0,0 6 14 15,0 3-24 1,0 0-4-16,0 0-4 0,0 29-8 15,-9 19 10-15,9 12 0 16,0 4 11-16,0-4-13 16,40-12 2-16,18-8 0 15,1-20-8-15,17-17 10 16,9-3-2-16,-4-25 9 16,4-22-7-16,-8-7 11 15,-19-3-13-15,-18-3 0 16,-22 2 23-16,-9 7-16 15,-9 15 17-15,0 9 2 0,0 16-19 16,0 9 19-16,0 2-26 16,0 0-10-16,0 28 9 15,0 23-9-15,23 12 10 16,13 0 0-16,22-9 5 16,27-11-13-16,14-20 8 15,26-23-6-15,-8 0-2 16,0-28 13-16,-14-27-5 15,-13-16 3-15,-32-15 8 16,-9-12-4-16,-40-18-4 16,-9-16 1-16,-22-3 35 15,-45-1-25-15,-10 18 3 16,-17 29 6-16,22 35-22 0,27 29 23 16,14 25-22-1,13 25-1-15,9 64-2 0,9 45-4 16,0 29 5-16,27 3 0 15,40-9 1-15,14-23-6 16,4-28-51-16,-8-28-99 16,-10-27-75-16,-9-28-175 15,-17-21-296-15</inkml:trace>
  <inkml:trace contextRef="#ctx0" brushRef="#br0" timeOffset="159">1734 891 660 0,'0'0'218'0,"0"0"-109"16,0 0-90-16,328-88 4 15,-104 68 6-15,18 2-28 16,1 10-1-16,-41 6-25 16,-27 2-359-16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6.26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2 585 912 0,'0'0'142'0,"0"0"6"0,0 0 18 15,0 0-55-15,0 0-78 16,0 0 10-16,0-143 4 15,17 125-22-15,1 3-2 16,-5 9-12-16,5 1-7 16,-9 5-4-16,17 0-5 15,14 5 2-15,-1 26-5 16,-4 10 2-16,5-1 4 16,-14 3-2-16,-4-6-4 15,-4 1 4-15,-1-17-10 0,-17-6 9 16,22-12-2-16,-22-3-9 15,9 0 15-15,0 0 2 16,31-3 9-16,-5-33-2 16,31-9-8-16,-9-3 4 15,-9 8 0-15,-8 4-1 16,-14 14 12-16,-17 6-9 16,0 14 8-16,-9 2-13 15,22 0-1-15,-5 0-9 16,1 2-2-16,13 25 6 15,4 2 4-15,-4-4-10 0,8 1 2 16,-21-4-7 0,8-7-2-16,-4-8 2 0,-13-3 4 15,0-4 2-15,8 0 10 16,-8 0 0-16,4 0 6 16,5-26-2-16,-1-3 0 15,14 3 6-15,-13 1 0 16,-10 11 2-16,-8 6 11 15,0 4-9-15,0 4-3 16,0 0-11-16,9 0-6 16,0 0-9-16,13 15 3 15,-4 15 8-15,12-2-2 16,6 5-18-16,3-3 22 16,9-9-1-16,10 1-1 15,-14-11 4-15,4-7 0 0,0-4 1 16,-21 0 8-16,3 0-6 15,-21-7 17-15,9-26 16 16,-18-7 1-16,0-1-3 16,-18-6-7-16,-39 6-12 15,-9 5 3-15,18 14-14 16,-1 7-2-16,23 12 2 16,8 3-4-16,-4 0-4 15,5 29-20-15,8 23-77 16,9 6-111-16,0-3-159 15,0-4-115-15</inkml:trace>
  <inkml:trace contextRef="#ctx0" brushRef="#br0" timeOffset="691">1773 585 392 0,'0'0'575'16,"0"0"-435"-16,0 0-15 15,0 0 49-15,0 0-104 16,-105-191 1-16,79 177-22 16,-5 4-16-16,13 5-11 0,1 5-21 15,3 0-1 1,6 26-7-16,-1 17 7 16,0 17-5-16,9-2 5 0,0-4 0 15,0-2-2-15,0-12-14 16,40-11-6-16,-5-7-13 15,4-14-32-15,-3-8 39 16,3 0 24-16,9-18 4 16,-8-23 8-16,-5-14 15 15,-4-7 35-15,-22-12-4 16,-9-2-14-16,0-9 2 16,-31 2-6-16,-4 2-10 15,-14 8 0-15,1 19-15 16,22 21 0-16,-5 14 9 15,31 16-16-15,0 3 1 16,0 0-5-16,0 7-12 0,0 44 3 16,0 25 6-16,0 10 3 15,40 1 0-15,-5-3-10 16,13-8-3-16,9-13-27 16,9-16 4-16,-9-11-4 15,18-16-4-15,-5-14 25 16,-17-6 15-16,17 0 4 15,-17-29 0-15,-4-11 1 16,-10-8 11-16,-13-3 21 16,-17 0-11-16,-9 4 9 15,0 7 3-15,-17 7-23 16,-10 14 11-16,-3 8-11 16,21 11-6-16,0 0-5 15,0 15-5-15,0 35 2 0,-4 21 1 16,13-6 4-16,0-3-5 15,13-2 3-15,23-14-2 16,21-6-11-16,9-18-36 16,13-15-8-16,13-7-26 15,14 0-98-15,-14-17-71 16,-13-20-188-16</inkml:trace>
  <inkml:trace contextRef="#ctx0" brushRef="#br0" timeOffset="1481">3725 303 309 0,'0'0'489'16,"0"0"-417"-16,0 0 40 15,0 0-24-15,0 0-38 16,0 0-2-16,0 0 24 15,132 0 9-15,-44 0-30 0,4-3 4 16,-4-5 4 0,-4 1-32-16,-9 1 11 0,-10 1-21 15,1 1-6-15,-17 1 8 16,-10-1-9-16,-12-4 5 16,-5 1 10-16,-14 3-4 15,1-3 13-15,-9-3-12 16,0-6 0-16,0 2 6 15,0-4-27-15,-17-4 5 16,-23 7-6-16,-8-3 6 16,-1 7-6-16,5 4 0 15,5-1 0-15,21 1-1 16,-4 7 3-16,14-3-2 0,8 3 0 16,0 0-1-16,0 0-4 15,0 0 4-15,0 0-7 16,0 0 8-16,8 10-9 15,41 21 9-15,25-8 0 16,14 4 4-16,-4-2-1 16,13-7-1-16,-23 0-2 15,-17 2 0-15,-17-1 0 16,-22-2 0-16,-18 5 0 16,-9 3-3-16,-88 12-33 15,-35 3-224-15,-8-3-324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2:19.1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1 604 646 0,'0'0'180'0,"0"0"-29"0,18-163-35 16,-18 146-19-16,0 17-3 16,0 0-25-16,0 17-69 15,0 43-4-15,0 26 4 16,0 20 13-16,0 2 23 16,0-6-31-16,0-1 0 15,0-15 1-15,27-12 6 16,4-17-12-16,-4-22 0 15,-13-17-5-15,3-18 4 16,10-8-13-16,14-51 14 16,26-24 7-16,9-14 1 15,-8-3-5-15,-10 9-3 16,-9 13 5-16,-31 24-11 16,5 20 6-16,-14 23 0 15,0 11-1-15,-9 0-12 0,18 37 8 16,4 17 4-16,-4 11 0 15,0 7-5-15,4-6 6 16,14-7 0-16,5-10-2 16,-5-15 7-16,4-10-12 15,0-13 5-15,-4-11-27 16,5 0 22-16,-1-17-5 16,-4-23 12-16,4-9 4 15,-13 1 8-15,5 2-12 16,-32 12 0-16,9 10 3 15,-9 16-4-15,0 8 1 16,0 0-3-16,0 0 0 0,9 32-12 16,8 11 15-16,24 2 0 15,8-2 7-15,27-9-18 16,10-14 11-16,21-8 0 16,10-12-8-16,-9 0 14 15,-23-15-8-15,-18-22 2 16,-35-11 0-16,-23-12 19 15,-9-9-19-15,-41-6 3 16,-44 8 28-16,-41 6-29 16,-8 18 14-16,-14 17-15 15,13 24 7-15,27 2-8 16,50 17 0-16,40 31-2 16,18 21-10-16,18 6-41 0,72 3-58 15,18-11-139-15,35-18-113 16</inkml:trace>
  <inkml:trace contextRef="#ctx0" brushRef="#br0" timeOffset="397">2554 544 449 0,'0'0'138'0,"-67"-209"22"16,8 112-27-16,-8 9-1 15,18 16-14-15,-1 26-20 16,23 20 7-16,5 20-60 15,22 6-18-15,0 29-27 0,0 49-6 16,0 42 6-16,0 28 6 16,22 12 1-16,-4 3 0 15,23-11-7 1,3-24 0-16,6-28-3 0,-1-30 1 16,1-31-44-16,-24-24-54 15,-8-15-42-15,14-20 24 16,-5-40 26-16,-5-21-78 15,-22-7 116-15,0 5 25 16,-49 12 28-16,-18 13 1 16,-1 18 0-16,1 14 23 15,18 15 34-15,17 6-8 16,23 5 26-16,9 0-59 16,9 0-15-16,41 5 8 15,48 6-4-15,37-8 6 0,31-3-11 16,-5 0-8-16,-13 0-183 15,-44 0-484-15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2:20.9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1715 513 0,'0'0'274'0,"0"0"-215"16,0 0-34-16,0 0 10 15,0 0-25-15,0 0 11 16,359-130 8-16,-198 95-21 15,-13-3 12-15,-36-3-1 16,-40 4-18-16,-45 0 35 16,-27 0 11-16,0 0-8 15,-27 5 13-15,-45 4-46 16,-4 10 11-16,0 13 0 16,-10 5-15-16,19 0 16 0,-14 34-18 15,23 17 0-15,0 6-4 16,22 10 10-16,13-4-6 15,23-4 0-15,41-8 0 16,67-11-13-16,35-16 13 16,41-24-6-16,18 0-1 15,-9-37 3-15,-9-21 4 16,-27-8 0-16,-31-10 2 16,-50-11 8-16,-36-10-9 15,-22-3 4-15,-18-3 27 16,-18 10 0-16,-40 9 49 15,0 21-25-15,8 17-26 0,14 21 32 16,5 13-34-16,22 12-20 16,0 15-8-16,0 59-3 15,-5 43 3-15,-3 46 0 16,-10 32 7-16,-23 36-6 16,-8 37-1-16,-18 28 0 15,26 12-1-15,19-15 10 16,31-46-9-16,31-60 0 15,37-79-24-15,-1-51 23 16,-9-46-38-16,1-11 17 16,-1-48 18-16,9-38 8 15,0-34-3-15,-17-16-1 16,-1-13 2-16,-31-4-15 0,0 13 5 16,-18 9-15-1,0 16 21-15,0 13-11 0,-45 13 13 16,-13 16 0-16,-14 12-6 15,27 15-4-15,5 14 9 16,22 16 1-16,18 4-4 16,9-2-1-16,99-9-38 15,35-11 40-15,41-15 0 16,0-9-3-16,-31-10 7 16,-37-15-1-16,-48-14 15 15,-37-12-10-15,-22-8 26 16,-9 9 14-16,-40 13 1 0,-28 22 16 15,1 15-28 1,0 17-14-16,17 19 18 0,32 10-35 16,0 10 14-16,9 2-17 15,-4 63-4-15,13 48 1 16,-9 60 3-16,9 50 0 16,0 33 0-16,-9 23 4 15,9 3-4-15,0-20 0 16,0-31-1-16,31-46-6 15,14-50 1-15,5-48-15 16,-1-42-6-16,0-35-8 16,10-8 16-16,8-43 18 15,0-32-3-15,1-24 0 0,-33-12-17 16,-3-7 0 0,-23-10 21-16,-9 7-20 0,0 7 4 15,-18 11 3-15,-40 16 2 16,-19 16 7-16,-3 18-5 15,12 16 7-15,19 13-7 16,31 13 13-16,18 2-11 16,90-5-7-16,53-11-21 15,50-10 32-15,9-11 3 16,-18-2 0-16,-36-4 3 16,-54-1 3-16,-26-8-1 15,-28-2 13-15,-31 3 8 16,-9 6 35-16,-9 8-31 15,-31 15 4-15,4 13-8 0,4 13-24 16,5 5 7-16,18 23-9 16,-4 28-2-16,13 21-4 15,0 5 6-15,0 0 0 16,31-3-1-16,28-2 4 16,8-9-3-16,0-12 0 15,19-9-5-15,-6-19 3 16,-12-13-70-16,8-10-36 15,-27-24-82-15,-22-33-160 16,-27-14-188-16</inkml:trace>
  <inkml:trace contextRef="#ctx0" brushRef="#br0" timeOffset="308">3315 859 404 0,'0'0'154'0,"0"0"-49"16,-76-194-1-16,49 151 22 15,14 17-82-15,-5 15 27 16,9 11-32-16,0 0-38 16,0 20-1-16,9 29-6 15,0 10 6-15,0-2 2 16,36-11 2-16,22-18-4 16,18-9 0-16,5-19 10 15,-5 0 0-15,-17-10-5 16,-23-21 8-16,-14-6 20 0,-22-6-17 15,0 0 17 1,-22 0-33-16,-23 9 2 0,-5 17-7 16,10 14 2-16,4 3-56 15,27 38-39-15,9 24-131 16,0 18-155-16</inkml:trace>
  <inkml:trace contextRef="#ctx0" brushRef="#br0" timeOffset="1410">4536 1303 327 0,'0'0'347'16,"0"0"-167"-16,-59-160-47 16,-8 113-8-16,0 11-3 0,-9 13-46 15,17 14-18 1,10 9-17-16,8 12-39 0,15 44-4 15,17 22 1-15,9 16 1 16,0 6-6-16,44-3 6 16,37-8 0-16,4-21-4 15,1-18-9-15,3-25-14 16,6-17 16-16,-6-8 5 16,-3-8 6-16,-19-32 0 15,0-12 3-15,-8-7 11 16,-19-4-11-16,-13-3 6 15,-14 9-2-15,-13 11-4 16,0 11 22-16,0 16-15 0,0 13 2 16,0 6 0-16,0 0-12 15,0 20-17-15,27 31 12 16,0 12 5-16,23 3 0 16,17-12 1-16,32-8-1 15,8-15 0-15,5-16 0 16,5-15 0-16,-9 0 3 15,-23-15 0-15,-27-24 7 16,-8-13-8-16,-19-11 0 16,-22-11 18-16,-9-9-17 15,0 3 11-15,-22 9 15 16,-14 16-16-16,-5 18 22 16,14 17-23-16,5 17-8 15,13 3-4-15,9 48-3 0,0 30 3 16,0 19 0-16,0 9 7 15,49-12-10-15,1-11 3 16,-1-19 0-16,9-22-7 16,-13-13 3-16,5-21 4 15,-10-8-3-15,9 0 6 16,-4-40 11-16,-4-8-14 16,8-13 0-16,-22 7 9 15,4 5-4-15,-13 10 0 16,0 10-5-16,5 15 8 15,-14 8-18-15,18 6 10 16,-5 0-5-16,14 6-2 0,4 19 6 16,-4 4 1-16,13-3 0 15,-8 0 6-15,-5-6-9 16,4-4 3-16,1-7 0 16,-15-4-7-16,-8-5 7 15,14 0 0-15,-5-2 0 16,13-26 9-16,0-4-6 15,-4 1-3-15,-4 2 0 16,4 6-2-16,4 9 2 16,9 5 0-16,-13 6 0 15,14 3-6-15,-1 0 2 16,9 0 4-16,-8 0 0 16,17 0-6-16,-9-4 9 0,19-21-3 15,-1-14 0-15,23-16 10 16,-14-12-10-16,5-23 0 15,-5-13 3-15,-9-20 10 16,-18-8-12-16,-26-4 17 16,-32 16 20-16,0 12-21 15,-23 30 17-15,-35 23-19 16,22 22-15-16,-4 21 14 16,13 11-14-16,-5 17 0 15,14 46-2-15,-13 37 4 0,31 26-5 16,0 12 3-1,31-5-16-15,28-15 4 0,8-19-79 16,18-15-7 0,14-18-52-16,-5-15-63 0,-4-17 14 15,-32-17-116-15</inkml:trace>
  <inkml:trace contextRef="#ctx0" brushRef="#br0" timeOffset="1575">8085 914 349 0,'0'0'227'15,"0"0"-88"-15,0 0-17 16,0 0-30-16,0 0-89 16,202-158 13-16,-45 139-4 15,-5 1-8-15,-17 6 4 16,-27 7-16-16,-41 5 7 0,-36 0-160 16,-31 0-121-1</inkml:trace>
  <inkml:trace contextRef="#ctx0" brushRef="#br0" timeOffset="2017">5011 265 561 0,'0'0'228'0,"0"0"-89"15,0 0-17-15,0 0 2 16,0 0-43-16,9-158-17 16,-18 150-37-16,-4 5 1 15,4 3-28-15,9 0-2 16,0 23-3-16,0 14 4 15,0 3 1-15,22-6 0 16,5-5 7-16,14-7-7 16,-23-7 0-16,0-12 3 15,4-3 11-15,5 0 7 16,-9-23 14-16,13-14 12 16,-22-6-9-16,-9 0 14 0,0 1-28 15,-31-2-12 1,-14 13 2-16,-13 8-14 0,-10 17 0 15,-12 6-5-15,-6 41-14 16,19 32-126-16,9 22-273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9:33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367 57 741 0,'0'0'184'16,"0"0"-66"-16,0 0 12 15,0 0-28-15,0 0 0 16,0 0-34-16,59-57-19 16,-59 57 15-16,0 0-35 15,0 0-1-15,0 0 3 16,0 0-29-16,0 0 9 0,0 0-11 16,0 3-18-16,0 17 14 15,0 9 1-15,0 11 3 16,-27 6 0-16,-22 8 5 15,-19 3-12-15,1 0-58 16,-9 0-66-16,17-8-49 16,10-6-141-16,18-9-451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9:33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2064 77 569 0,'0'0'170'0,"0"0"-40"16,0 0-10-16,0 0-24 15,0 0 1-15,0 0-19 16,-59-28-7-16,59 25 6 0,0 0-50 15,32-2 5-15,8-4 0 16,14 0-20-16,18 3 3 16,-5 0-11-1,0 4 11-15,-17 0 2 0,-14-2-5 16,-5 4 7-16,-22 0-4 16,0 0-11-16,0 0 11 15,-9 0-14-15,0 0 11 16,0 0-4-16,0 0-7 15,0 0 7-15,0 8-8 16,0 24 0-16,0 14 15 16,0 8-9-16,0 9 11 15,0 9 2-15,0 8-12 16,0 3 6-16,0 2-10 0,0-2 5 16,0-1-1-1,0-1-2-15,0-3-2 0,9-7-2 16,13-2 0-16,-4-4 7 15,-9-8-8-15,9-2 0 16,-9-13 3-16,5-4 3 16,-5-4-2-16,-9-5-3 15,0 0 0-15,0-10 9 16,9-1-8-16,-9-4-2 16,0-2 7-16,0-4-4 15,0 0 0-15,0-3-3 16,-9 8-1-16,-41-5 0 0,-8 3-2 15,-27-1 1 1,-5-10-52-16,-4 0-75 0,4 2-101 16,14 0-247-16</inkml:trace>
  <inkml:trace contextRef="#ctx0" brushRef="#br0" timeOffset="9695">45 881 862 0,'0'0'169'0,"0"0"-18"16,0 0 3-16,0 0-12 15,0 0-64-15,0 0-33 16,-32-72 0-16,32 72-43 16,0 0-1-16,0 0-1 15,-9 20-26-15,9 21 26 16,0 7 0-16,0 3 1 16,0-2 3-16,0-8-4 15,0-11 0-15,0-10 0 0,23-11 11 16,-14-6-12-16,-9-3 3 15,9 0-1-15,-9-3 23 16,9-31-8-16,0-19 12 16,9-11-12-16,4-8-7 15,-4 4-7-15,0 5-2 16,4 13 0-16,-4 14-2 16,-18 13 3-16,0 11-1 15,0 12 0-15,0 0-4 16,9 0-2-16,0 27-9 15,14 12 11-15,4 7-1 16,13 2-3-16,-4-2 3 16,4-11 0-16,-13-9-16 15,-4-12 16-15,-14-9-3 16,0-5 6-16,-9 0-2 16,17 0 8-16,-3-11-2 0,13-15 5 15,-18-3-6-15,9 4 14 16,-5 2-14-16,-4 11 2 15,-9 4 0-15,0 5-3 16,9 3 0-16,-9 0 0 16,9 9-23-16,-9 22 20 15,9 13-7-15,0-2-19 16,-9 7-15-16,0 2-56 16,0-5-53-16,14 3 2 15,-5-15-55-15,0-9-48 16,8-13-148-16</inkml:trace>
  <inkml:trace contextRef="#ctx0" brushRef="#br0" timeOffset="10151">740 1026 448 0,'0'0'196'0,"0"0"-75"15,0 0 2-15,85-177 23 16,-85 149-60-16,0 8 3 16,0 8-7-16,0 10-20 15,0 2-10-15,0 0-45 16,0 0-7-16,0 5-11 15,0 26-1-15,0 9 12 16,0 9 0-16,0-3 0 16,-9 0 3-16,0-9-3 15,0-6 0-15,9-10-1 0,0-13 9 16,0-6-8-16,0-2 5 16,0 0-3-16,0 0 28 15,0-26-16-15,0-13-3 16,0-10 14-16,18-8-10 15,14 1 15-15,-14-5-15 16,13 4-14-16,-4 8 10 16,-18 10-11-16,0 16 0 15,0 8 14-15,-9 12-10 16,0 3-7-16,0 0 3 16,0 23-18-16,13 17 10 15,-4 12 8-15,0 2 0 0,9 6-3 16,-9 0-1-1,14-9-36-15,-5-4-29 0,0-13-64 16,4-12-17-16,-13-7-32 16,-9-15-31-16,0 0 1 15,0 0-107-15</inkml:trace>
  <inkml:trace contextRef="#ctx0" brushRef="#br0" timeOffset="10181">740 1026 89 0</inkml:trace>
  <inkml:trace contextRef="#ctx0" brushRef="#br0" timeOffset="10544">740 1026 89 0,'135'-53'161'0,"-171"43"-3"0,4 7-8 15,14 3-52-15,10 0-29 0,8 0-13 16,0 0 14-16,0 0-59 16,0 0 1-16,17 3-3 15,42 9 26-15,-1-9 15 16,18-3-14-16,1 0 13 0,3 0-1 16,-21-9-31-16,-23-7 8 15,-5-5 9-15,-22 1-4 16,-9-6 43-16,0-2-21 15,0-7-24-15,0 1 11 16,0 0-25-16,-22 5 6 16,4 9 14-16,9 10-14 15,9 6 16-15,0 4-23 16,0 0-12-16,0 0-2 16,0 0-6-16,0 17 3 0,27 18-9 15,13 10 22 1,9 7-9-16,10 2 0 0,8 0 3 15,0-2-8-15,1-7 5 16,-1-10-4-16,-18-15-40 16,-22-6-52-16,5-11-23 15,-32-3-36-15,0-3 0 16,0-31-53-16,-18-16-81 16,-23-6-153-16</inkml:trace>
  <inkml:trace contextRef="#ctx0" brushRef="#br0" timeOffset="10697">1593 769 311 0,'0'0'238'15,"0"0"-103"-15,0 0 17 16,0 0-8-16,0 0-31 16,0 0-33-16,-32-71-21 15,32 71-59-15,0 16 6 0,-18 28-6 16,0 7 6-16,-22 16 16 16,-18 12-7-16,-19 10-15 15,-21 8 0-15,3-4-238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22:36.9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1432 112 0,'0'0'487'0,"0"0"-350"15,0 0-5-15,0 0 14 0,0 0-40 16,0 0-15-16,-40-64-5 16,40 64-51-16,0 0-5 15,0 0-26-15,0 28 1 16,0 15 6-16,0 20 3 15,0 5 1-15,-18 4 10 16,4-4-24-16,-4-5 13 16,9-12-11-16,0-13-1 15,9-15 2-15,0-16-4 16,0-7 0-16,0 0 10 16,0 0-10-16,0-1 16 15,0-37-2-15,0-19-14 0,0-26 18 16,9-19-18-16,9-19 7 15,5-8-2-15,-5-8 3 16,-9 0-6-16,0 8-2 16,0 21 3-16,13 34-9 15,-13 33 6-15,-9 30-3 16,9 11-2-16,9 0-16 16,4 37 14-16,14 25 6 15,5 19 1-15,-14 8 2 16,-5 5-2-16,-4-6 0 15,9-7-3-15,-5-16 0 16,-4-18 2-16,0-22-16 16,5-14-9-16,-5-11 16 0,0 0-16 15,13-28 26 1,5-23-7-16,4-18 15 0,1-8-7 16,-14-12-1-16,4-6 3 15,-4 7 3-15,-18 22 0 16,0 27-6-16,-9 27 2 15,0 12-1-15,0 12-2 16,0 53-14-16,13 32 13 16,-13 23 2-16,0 8 0 15,0-7 1-15,9-9-1 16,0-13 5-16,9-13-5 16,14-8 1-16,-6-19-1 0,6-12-29 15,4-19-203-15,4-17-3 16,-4-11-199-16</inkml:trace>
  <inkml:trace contextRef="#ctx0" brushRef="#br0" timeOffset="547">1162 1350 372 0,'0'0'51'15,"0"0"-4"-15,0 0 38 16,0 0 24-16,0 0-17 0,0 0-30 16,220-54-16-1,-179 37 10-15,-23-5-14 0,-9 4 24 16,-9-3 10-16,0 2-26 16,-9 1 8-16,-18 5-36 15,-23 6-6-15,1 7-1 16,-9 0-9-16,-1 35-6 15,1 16 3-15,22 12-2 16,5 5 6-16,22 5-7 16,9-8 0-16,27-8-3 15,53-5-6-15,15-21 9 16,21-17 0-16,19-14-13 16,0-2 12-16,4-38 1 15,-14-15 0-15,-39-7 14 0,-19-13-11 16,-18-11 4-16,-40-8 12 15,-9-9-5-15,0 3 31 16,-27 11-26-16,-22 15 18 16,-9 22 4-16,17 21-21 15,14 16 10-15,9 15-17 16,5 0-13-16,4 63 0 16,0 34-10-16,-9 29 10 15,18 14 3-15,0 1-1 16,0-7-2-16,49-14 0 15,-4-20-23-15,5-17-46 16,8-23-72-16,-18-25-2 16,-13-26-113-16,-9-9-150 0</inkml:trace>
  <inkml:trace contextRef="#ctx0" brushRef="#br0" timeOffset="1396">1885 1470 155 0,'0'0'224'16,"0"0"-103"-16,0 0-7 15,0 0-3-15,0 0-38 16,0 0-71-16,-126-60 0 16,185 64 0-16,17 9 7 15,14-8 2-15,4-5-6 16,13 0 12-16,-8 0-2 16,-14-16-13-16,-26-13 43 0,-19 1-24 15,-22-10 55-15,-18-7 21 16,0-13-41-16,0-1 23 15,-40-3-24 1,-10 6-4-16,-3 8-1 0,12 13-28 16,10 19 15-16,13 6-5 15,18 10-31-15,-9 0-1 16,9 44-4-16,0 33 4 16,0 23-3-16,0 12 10 15,0 1-5-15,27-4-2 16,22-11 1-16,18-19-6 15,-8-21 5-15,-1-21-11 16,-18-17 11-16,-4-17-25 16,-4-3 17-16,-14 0-6 0,4-29 14 15,5-11 15-15,-9-11-14 16,4 2-1-16,-13 6 6 16,9 11 1-16,-18 13-7 15,9 11 0-15,-9 5-1 16,9 3-4-16,14 0-9 15,4 14 0-15,13 14 8 16,-4 9 4-16,4 4 2 16,1-7 0-16,4-3-8 15,-14-11 6-15,9-6-23 16,-13-8-8-16,-9-6 9 0,14 0 1 16,-14-8 23-16,13-21 6 15,-4-8 0-15,-9-6 2 16,4 0-7-16,-13 3 3 15,0 9 13-15,-9 8-14 16,0 14 21-16,0 6-6 16,0 3-18-16,9 0-6 15,9 26-33-15,-4 17 39 16,13 3 0-16,4 0 5 16,5-6-5-16,4-9 0 15,19-8 0-15,-15-12-7 16,15-11 2-16,-1 0 5 15,-18-1-7-15,10-29 14 16,-23-8 2-16,-5-4 5 16,-22-7-9-16,0-5 25 0,-13-4-27 15,-46 1 5-15,-8 12-4 16,-18 7-1-16,9 16-3 16,8 10 0-16,19 12-17 15,31 0 10-15,4 32 3 16,14 17-78-16,14 5-39 15,40 3-147-15,27-7-122 16</inkml:trace>
  <inkml:trace contextRef="#ctx0" brushRef="#br0" timeOffset="1859">4303 1533 500 0,'0'0'193'0,"0"0"-65"0,0 0-17 16,0 0-11-16,0 0-25 16,0 0-40-16,-242-146 11 15,193 146-18-15,13 15-23 16,-5 30 5-16,5 12-10 16,5 6 4-16,31 3-10 15,0-9 6-15,0-6 0 16,40-13-2-16,19-13-1 15,-1-10-1-15,0-15 3 16,1 0-3-16,-14 0 4 0,-5-34 2 16,0-10 15-1,-22-7 5-15,0-11-12 0,-18-4 25 16,0-11 24-16,0-10-24 16,-18-1-1-16,-22 2-13 15,-18 7-5-15,13 16 18 16,-5 20-22-16,19 19 8 15,13 19-8-15,18 5-12 16,0 40-1-16,0 49-26 16,0 28 27-16,0 14 5 15,40-5 0-15,5-17-5 16,5-18 0-16,8-19-15 0,0-18-45 16,10-22-132-1,-10-26-75-15,18-6-118 0</inkml:trace>
  <inkml:trace contextRef="#ctx0" brushRef="#br0" timeOffset="2040">4788 1579 414 0,'0'0'267'0,"0"0"-172"15,0 0-20-15,0 0-45 16,0 0-9-16,0 0-8 15,184-6-6-15,-99 0-14 16,-18-2-42-16,1-3-447 16</inkml:trace>
  <inkml:trace contextRef="#ctx0" brushRef="#br0" timeOffset="2602">5640 956 706 0,'0'0'138'16,"0"0"-65"-16,0 0 78 0,68-151-61 15,-33 122-24 1,15 11-23-16,-1 12-39 0,1 6 10 15,8 0-12-15,0 18-1 16,1 19-2-16,-15 11-1 16,-12 13 2-16,-23 4 3 15,-9 4 3-15,0-1-1 16,-50-5-1-16,-17-2-3 16,0-13 15-16,9-8-13 15,8-17 0-15,32-12 1 16,9-11 1-16,9 0 1 15,0 0-3-15,0 0 2 16,18-11-2-16,14-15-1 0,3 4 6 16,6 2-4-1,-5 8 4-15,13 9-13 0,0 3 5 16,19 3-1-16,-1 25-6 16,0 15 7-16,-8 11 0 15,-19 6-2-15,-13 6 4 16,-27-5-4-16,0-7 2 15,-9-15 0-15,-40-13 5 16,-10-11-4-16,-8-9 12 16,-27-6 11-16,-23 0-12 15,1-12 8-15,-1-8-20 16,23 3 3-16,22 3-7 0,45-3-23 16,27-6-160-1,0-6-144-15</inkml:trace>
  <inkml:trace contextRef="#ctx0" brushRef="#br0" timeOffset="6474">368 2331 375 0,'0'0'128'0,"0"0"-27"16,0 0-2-16,0 0 9 15,0 0-20-15,-233-20-31 0,224 20 6 16,9-4 15 0,0 4-39-16,0 0 2 0,0 0-38 15,18 0-3-15,58 0-17 16,72 0 17-16,95-5 17 15,93-18 10-15,72-11-21 16,37-3 7-16,17 0-13 16,4 11 7-16,-3 6-15 15,-6 3 8-15,-22 5 0 16,-31 4 4-16,-36 5 4 16,-31 3-5-16,-37 0-3 15,-17 0 0-15,-23-3-4 16,-27-8 4-16,-40 2 0 15,-58 0-2-15,-50 1 11 0,-44 2-7 16,-32 0-2 0,-9 0 0-16,0-2 2 0,-27 0-2 15,-23-4-1-15,-8 2-8 16,0 10-53-16,8 0-45 16,-8 0-73-16,0 7-115 15</inkml:trace>
  <inkml:trace contextRef="#ctx0" brushRef="#br0" timeOffset="7584">184 2606 452 0,'0'0'87'0,"0"0"-49"16,0 0-19-16,0 0 20 16,0 0-9-16,0 0 4 15,-58-3 16-15,58 3-14 16,0 0-5-16,49 0-22 15,37 0 28-15,39 0 26 0,59 0-35 16,59 0 10-16,35-9 2 16,54-17-36-16,27 0 22 15,-5 1-14-15,5-1-11 16,-22 3 14-16,-5 3-11 16,-32 3-3-16,-13 8 4 15,14-3 7-15,18 4-4 16,31-6 8-16,8 0-7 15,-3 0 14-15,-23-4-22 16,-31 7-1-16,-50-3 7 16,-40 2 1-16,-36 6 1 15,-41 1-8-15,-35 2 5 16,-32 1 1-16,-8-2-5 0,-24 0-2 16,-26-1 12-1,14 5-3-15,-23-2-4 0,0-2 12 16,0 4-14-16,9 0 28 15,-9-2-29-15,0 2 7 16,0 0 2-16,0-3 2 16,0 3-11-16,0 0-2 15,18 0 3-15,0-2-10 16,13-1 7-16,10-1 0 16,-15 4-3-16,15-2 14 15,-14 2-11-15,4-4 0 16,-22 4 2-16,0 0-10 15,0 0 8-15,-9 0 0 16,0 0-3-16,0 0 1 0,0 0-7 16,-18 0-45-16,-13 0-24 15,-5 0-27-15,4 4-55 16,-3 7-35-16,3-2-95 16</inkml:trace>
  <inkml:trace contextRef="#ctx0" brushRef="#br0" timeOffset="8415">6973 1265 433 0,'0'0'150'0,"0"0"-60"15,0 0 6-15,0 0 23 16,0 0-41-16,0 0-25 16,0 2 12-16,9-2-29 15,22 0-21-15,28 0 11 16,35 0-23-16,31 0 7 16,10 0 0-16,13-2-6 15,-22-6 14-15,-32 4-18 0,-13 1 3 16,-36-3 26-16,-14 4-21 15,-13-4 20-15,-9 3 3 16,-9-6-10-16,0 1 31 16,0-7-32-16,0-2-11 15,0-2 3-15,-27-5 2 16,-13 1-14-16,4 2 0 16,-5-3 0-16,-8 4 7 15,13 6-7-15,5 5 0 16,13 4 0-16,9 1 10 0,9 4-10 15,0 0 0 1,0 0-1-16,0 0-6 0,27 0 0 16,22 12 7-16,9 11 0 15,10 3 13-15,8 2-13 16,-18 1 0-16,10 0 5 16,-28-3-8-16,-4-2 3 15,-5 2 0-15,-31-3-5 16,0 3 6-16,-9 6-2 15,-58 7-58-15,-32 4-156 16,5 1-15-16,-14-5-341 16</inkml:trace>
  <inkml:trace contextRef="#ctx0" brushRef="#br1" timeOffset="53068">12904 2425 758 0,'0'0'173'16,"0"0"-15"-16,0 0-6 15,0 0-29-15,0 0-37 16,0 0-37-16,0 0 19 16,0-91-37-16,0 91-13 15,0 0 21-15,0 0-38 16,0 0 8-16,0 0-9 16,0 0-8-16,0 20 2 15,0 11 4-15,0 18 2 16,0-1 2-16,0 1 7 0,0-3-9 15,0-6 0 1,0-5-1-16,0-7-3 0,0-3-43 16,0-5-51-16,0 6-43 15,0-4-149-15,0-7-174 16</inkml:trace>
  <inkml:trace contextRef="#ctx0" brushRef="#br1" timeOffset="53547">13174 2425 466 0,'0'0'249'0,"0"0"-117"0,0 0 5 16,0 0-24-16,0 0-50 15,0 0 12-15,-18-102-44 16,18 102 3-16,-14 0-32 15,14 0 1-15,0 0-6 16,0 0-12-16,0 0 1 16,-9 8 12-16,0 12 4 15,0 0 6-15,9-6-7 16,-9 1 8-16,9-5-12 16,0 2 3-16,0 4-4 15,9-6-3-15,18 1 8 16,14 1-1-16,8 2 2 0,-9-2 4 15,-4 0 3-15,-4-4-9 16,-14 0 0-16,-9 1-4 16,0 3 7-16,-9-2-4 15,0 5 1-15,0-1-10 16,0 4 10-16,0-4 1 16,-18 0 5-16,-14 0 17 15,5-5-14-15,-13-1 5 16,4-5-6-16,-4-3 1 15,22 0-18-15,-5 0 5 16,5 0-154-16,18-11-39 16,0-19-47-16,0-6-260 0</inkml:trace>
  <inkml:trace contextRef="#ctx0" brushRef="#br1" timeOffset="53630">13174 2425 413 0</inkml:trace>
  <inkml:trace contextRef="#ctx0" brushRef="#br1" timeOffset="53735">13174 2425 413 0,'40'-162'195'0,"-31"155"-71"0,0 1 15 16,9 1-69-16,-9 0-26 0,13-1-8 15,14 0-14-15,5-3 1 16,17 0-23-16,9 1 3 16,0-1-6-16,1 1-41 15,-10 5-195-15,-18 3-295 16</inkml:trace>
  <inkml:trace contextRef="#ctx0" brushRef="#br1" timeOffset="54223">13349 1796 391 0,'0'0'293'15,"0"0"-167"-15,0 0 14 16,-225-132-26-16,158 122-23 0,-9 10-22 16,-1 0-48-1,-21 16 25-15,-1 27-25 0,5 19-13 16,17 16 22-16,-3 17-29 16,26 22 10-16,5 20-5 15,17 12 3-15,32 5-9 16,0-2 0-16,32-18 0 15,53-14-5-15,40-18 2 16,19-24-1-16,31-21 3 16,9-25 2-16,0-29 1 15,-9-3 1-15,-9-29-2 16,-23-28 28-16,-8-9-20 16,-27-14 39-16,-23-6 21 15,-4-11-31-15,-27-14 8 16,-23-24-22-16,-13-7-19 0,-18-4 19 15,-9 17-15 1,-67 29-9-16,-32 23 0 0,-36 28 4 16,-31 23-15-16,-17 20 11 15,-1 6 0-15,18 30-10 16,49 26-27-16,50 30-64 16,44 23-76-16,32 13-162 15</inkml:trace>
  <inkml:trace contextRef="#ctx0" brushRef="#br1" timeOffset="54695">12788 2980 521 0,'0'0'267'0,"0"0"-150"16,0 0 28-16,0 0 17 16,0 0-68-16,0 0-28 15,-81-69-38-15,54 86-20 0,-22 27 8 16,-1 15-8-16,-17 16 17 15,-9 7 5-15,-9 7-19 16,-14 8 31-16,5 6-17 16,-5 3-11-16,-9-3 20 15,14 0-30-15,4-14 20 16,32-18-14-16,13-20-6 16,23-19 13-16,13-15-17 15,9-11 0-15,0-6 0 16,0 0 14-16,0 0-11 15,0 0 15-15,0 0-17 16,0 0 19-16,0 0-20 16,0 0-19-16,-9 0-23 15,-9 6-121-15,-5 5-156 0,-22-1-511 16</inkml:trace>
  <inkml:trace contextRef="#ctx0" brushRef="#br1" timeOffset="55265">10096 4609 824 0,'0'0'86'16,"0"0"20"-16,0 0 3 0,0 0-35 15,0 0-10-15,139-160-22 16,-112 136-8-16,4 8 18 16,-22 7-38-16,0 4 26 15,-9 5-7-15,0 0-25 16,0 0 19-16,0 0-19 16,0 0-5-16,0 0-1 15,0 0 3-15,0 0-10 16,0 0 5-16,0 0-21 15,9 25 19-15,0 13-6 16,9 7 8-16,-5 4-6 16,-4 8 16-16,0 1-10 15,-9-4 0-15,9-8 6 0,-9-6-4 16,9-5-2-16,-9-13 0 16,0-8 1-16,0-7-1 15,0-2 0-15,0-5-4 16,0 0 9-16,0 0 10 15,-18 0-11-15,0 0 0 16,5 0 3-16,4 0-1 16,9 0-6-16,0 0 0 15,0 0 6-15,0 0-15 16,0 0 9-16,0 0-10 16,9 0 7-16,31-6-11 15,19-14 5-15,8-2 1 0,9-2-95 16,5-1-59-1,-14 2-128-15,1 3-102 0</inkml:trace>
  <inkml:trace contextRef="#ctx0" brushRef="#br1" timeOffset="55672">10989 4524 199 0,'0'0'478'15,"0"0"-312"-15,0 0-37 16,0 0 3-16,0 0 1 0,0 0-55 16,-175-84-37-1,175 84 3-15,0 0-35 0,-9 0-5 16,0 29-8-16,-5 11 1 16,14 12 3-16,-9 2 0 15,9 3 2-15,0-5 2 16,32-9-4-16,17-12-12 15,9-15 4-15,-13-12 14 16,13-4-6-16,-8 0 12 16,-10-17-7-16,-13-14 24 15,13-7-19-15,-31-2 10 16,0 1 35-16,-9-5-35 16,0 1 8-16,-18 9-24 0,-22 3 0 15,-9 9-8 1,13 7 4-16,-5 6-6 0,1 7-11 15,31 2-95-15,0 0-48 16,0 0-102-16,9 0-175 16</inkml:trace>
  <inkml:trace contextRef="#ctx0" brushRef="#br1" timeOffset="56152">10890 4081 549 0,'0'0'148'16,"0"0"-7"-16,-319-70-20 0,225 57-7 15,4 9 1-15,5 4-57 16,-5 4-17-16,5 39-11 16,0 11-25-16,4 23 14 15,-4 29-16-15,-5 34 1 16,14 28 14-16,17 16-3 15,33-7 2-15,17-11-17 16,9-18-1-16,67-25-9 16,50-14 7-16,26-26-21 15,41-26 11-15,9-25 26 16,9-32-10-16,4 0 15 16,-13-41-13-16,-9-17 34 15,-22-4-13-15,-14-9 11 0,-23-1 20 16,-21-5-28-1,-24-6 23-15,-35-12-10 0,-22-19-23 16,-23-18 20-16,-23-11-38 16,-53-2 5-16,-41 13-3 15,-26 20-2-15,-14 19-1 16,-5 22 0-16,5 19 8 16,5 17-17-16,17 22 9 15,36 13-2-15,23 0-7 16,27 22-32-16,22 32-49 15,27 18-30-15,0 8-94 16,27-3-144-16</inkml:trace>
  <inkml:trace contextRef="#ctx0" brushRef="#br1" timeOffset="56744">13618 3037 820 0,'0'0'137'0,"0"0"-8"16,0 0 17-16,0 0-42 15,0 0 8-15,0 0-70 16,-68-37-39-16,136 50 6 16,30 37-6-16,37 19 18 0,40 19 5 15,9 12-18-15,18 2 21 16,0 5-23-16,31-7 4 16,9-11 5-16,1-10-9 15,-32-10 8-15,-36-9-7 16,-50-11 1-16,-26-13 3 15,-45-6-11-15,-14-16 0 16,-8-5 0-16,-23-9 8 16,0 0-8-16,-9 0 0 15,0 0 6-15,0 0 2 16,0 0-8-16,0 0-7 16,0 0-11-16,-9 3-74 15,-32 12-42-15,1 0-129 0,4-6-262 16</inkml:trace>
  <inkml:trace contextRef="#ctx0" brushRef="#br1" timeOffset="57583">16247 4464 630 0,'0'0'209'0,"0"0"-96"16,0 0 29-16,0 0-24 16,0 0-43-16,0 0-35 15,-36-112-40-15,54 112 0 16,13 0 12-16,-4 0-9 15,-9 5 3-15,14 21-6 16,-23 9 4-16,0 8 7 16,-9 11-11-16,-18 9 0 15,-41 8 21-15,-8 1-19 16,0-12 9-16,0-14-10 16,26-21 4-16,14-7 3 15,27-16-8-15,0-2 0 0,0 0-2 16,0 0-1-1,45-5-12-15,22-15 15 0,23-6 3 16,4 1 5-16,5 1-8 16,0 7 0-16,-23 3-2 15,0 3-58-15,1 2-179 16,-10-2-56-16,-9 2-174 16</inkml:trace>
  <inkml:trace contextRef="#ctx0" brushRef="#br1" timeOffset="57958">16983 4515 261 0,'0'0'368'0,"0"0"-192"16,0 0-55-16,0 0-6 16,0 0-56-16,0 0-22 15,-144-60-1-15,126 60-34 16,9 6 5-16,-4 20-7 15,4 8 4-15,9 9-7 16,0 5 3-16,0-2 0 16,49-3-12-16,10-9 23 15,-1-8-11-15,9-12 20 16,-17-14-16-16,8 0 21 16,-22 0 7-16,-5-23 49 0,-13-8-2 15,0-6-28 1,-18-6 5-16,0 2-17 0,0 2-36 15,-27-1 0-15,-31 11-3 16,0 6-8-16,-10 12 2 16,10 11-23-16,9 0-54 15,22 8-109-15,4 18-97 16,23-15-211-16</inkml:trace>
  <inkml:trace contextRef="#ctx0" brushRef="#br1" timeOffset="58423">16925 4000 179 0,'0'0'437'0,"-270"-60"-299"0,127 41 2 16,-5 7 12-16,13 6-47 15,9 6-16-15,1 3-26 16,17 37-46-16,23 14 13 15,9 18-30-15,26 17 3 16,10 22 7-16,22 35-6 16,18 20 5-16,0 14-7 15,31 0 7-15,46-11 3 16,17-18-12-16,45-20-13 16,31-22 9-16,37-31-15 15,-5-30 19-15,0-25 12 0,13-23-10 16,-36 0 31-16,5-29 7 15,-9-29 2-15,0-18 18 16,-40-9-19-16,0-16 4 16,-37-13-2-16,-21-6-17 15,-19-23 14-15,-27-17-36 16,-31-1 8-16,-22 8 0 16,-81 21-11-16,-63 28-2 15,-45 25 1-15,-31 23-5 16,-10 23-8-16,28 21 12 15,58 12-11-15,63 0-19 16,35 45-92-16,19 22-45 0,27 13-92 16,22 9-193-1</inkml:trace>
  <inkml:trace contextRef="#ctx0" brushRef="#br1" timeOffset="59337">9934 5467 853 0,'0'0'129'0,"0"0"-66"15,0 0 35-15,0 0 12 16,0 0 28-16,0 0-62 16,9 0-14-16,-9 0 2 15,0 0-44-15,0 0 11 16,0 0-14-16,0 6-9 16,-31 28-4-16,-14 20-4 15,-36 15 0-15,-4 14 6 16,-9-2 4-16,-5-2-10 15,14 1 0-15,-5-3 10 16,23 4-3-16,-1-2-7 0,19-7 0 16,13-6 5-16,5-12 1 15,13-11-6-15,9-14 0 16,9-13 9-16,0-1-9 16,0-10 0-16,0 1 0 15,-14 3-1-15,14-3 10 16,-9-1-9-16,0 1 0 15,9-6 8-15,0 0 1 16,0 0-9-16,0 0 0 16,0 0-5-16,-9 0 5 15,9 3-47-15,-9 9-53 16,-9 2-130-16,-22 8-136 16,0 7-387-16</inkml:trace>
  <inkml:trace contextRef="#ctx0" brushRef="#br1" timeOffset="59871">8086 6973 708 0,'0'0'310'0,"0"0"-175"15,0 0-4-15,0 0-49 16,0 0 23-16,18-168-21 16,-18 143-83-16,0 5 7 0,0 5 10 15,0 10-11-15,-9-1 10 16,-9 6-17-16,0 0 0 16,-5 0-14-16,5 0 13 15,0 20 1-15,5 11 0 16,4 15-1-16,9 8 0 15,0 0 1-15,40-2-4 16,10-3-9-16,17-7 9 16,0-7 4-16,1-4-5 15,-10-8 4-15,-18-3-1 16,-22-3 2-16,-9-3 0 16,-9 4-10-16,0-4 6 15,-9 3 1-15,-40-3-11 16,-9-3 14-16,-1-7 0 15,10-4 3-15,13 0 1 0,5-9 9 16,13-13-11-16,9-4-2 16,9-6 0-16,0-11 10 15,40-8-13-15,27-9 3 16,19-4-6-16,-1 10 0 16,-4 9-53-16,-23 16-17 15,-22 17-60-15,-5 7-104 16,-13 5-96-16</inkml:trace>
  <inkml:trace contextRef="#ctx0" brushRef="#br1" timeOffset="60380">8512 6525 565 0,'0'0'192'16,"0"0"-93"-16,0 0 34 15,-184-174-2-15,135 142-31 16,-1 9-29-16,-8 9 22 16,-9 12-73-16,-1 2 5 15,-8 0-23-15,-23 30-2 16,-4 22 27-16,-5 22-24 16,10 18 1-16,3 19 1 15,37 20 3-15,9 9-2 16,40 10-6-16,9-8 1 0,18-16-4 15,49-17 9-15,23-26-6 16,17-14 2-16,6-24 8 16,3-13-3-16,1-18-7 15,0-14 0-15,-1 0 13 16,1-12-10-16,9-24 13 16,-19-7 20-16,-4-9-4 15,-13-8 24-15,-5-8-26 16,-17-15-7-16,-28-12 19 15,-13-17-32-15,-18-16 11 16,-9-4-12-16,-9 9 1 16,-49 15-5-16,-37 19-5 0,-30 18 0 15,-32 19-10-15,-5 15-1 16,5 17 0-16,41 14 11 16,30 6-21-16,28 9-6 15,27 28-66-15,13 18-37 16,18 4-60-16,9-4-188 15</inkml:trace>
  <inkml:trace contextRef="#ctx0" brushRef="#br1" timeOffset="60897">11047 5719 818 0,'0'0'198'15,"0"0"-68"-15,0 0 3 0,0 0-19 16,0 0-46-16,0 0 2 16,-148-44-37-16,148 44-22 15,13 12-7-15,32 29 11 16,36 15-11-16,-5 10 23 15,9 3-18-15,5 5 23 16,-5 3-22-16,-8-2-10 16,-1-1 19-16,5-8-12 15,-14-12 2-15,-18-11-7 16,-4-14 8-16,-4-9-5 16,-23-9-5-16,4-6 0 15,-22-5 3-15,0 0 5 16,0 3-16-16,0 9-14 0,-31 14-92 15,-28 11-74-15,-8 11-295 16</inkml:trace>
  <inkml:trace contextRef="#ctx0" brushRef="#br1" timeOffset="61176">11442 6916 575 0,'0'0'450'16,"0"0"-280"-16,0 0-2 16,0 0-51-16,0 0-19 0,0 0-40 15,0-68-51-15,0 68 20 16,9 0-27-16,-9 0 0 16,22 26 0-16,-13 10 2 15,0 8-2-15,9 10 2 16,-9-2 4-16,0-1-3 15,13 0-3-15,-4-7-37 16,0-5-31-16,14-10-118 16,-5-12-158-16,-5-12-206 15</inkml:trace>
  <inkml:trace contextRef="#ctx0" brushRef="#br1" timeOffset="61527">11810 6882 282 0,'0'0'456'16,"0"0"-295"-16,0 0-42 15,0 0-17-15,0 0-53 16,0 0-19-16,125-85-2 16,-75 85-24-16,-15 8 15 15,6 18-16-15,-23 5 4 16,-5 7-11-16,-13 4 4 15,0 7 0-15,-31 0 26 16,-18-7-12-16,13-7 22 0,13-13-19 16,14-10-16-1,9-10 16-15,0-2-16 0,0 0 6 16,0 0 13-16,32 0-17 16,12 0 13-16,15-8-1 15,8-14-9-15,-9-2-6 16,-8 2-8-16,-10 2-146 15,-13-1-55-15,-27 2-151 16</inkml:trace>
  <inkml:trace contextRef="#ctx0" brushRef="#br1" timeOffset="61994">12204 6511 462 0,'0'0'240'0,"0"0"-92"15,0 0-56-15,-287-104 28 16,198 96-43-16,-15 8-43 16,6 0 21-16,-1 0-26 15,5 26 0-15,8 17 13 16,6 17-34-16,3 17 10 16,10 23-8-16,-9 18-9 15,18 7 18-15,17 4-19 16,32-12 3-16,9-11-8 15,0-9 9-15,50-8-4 16,26-10 0-16,9-5 1 16,23-18 1-16,8-22-2 0,10-23 0 15,18-11 20-15,31-11-20 16,0-35 14-16,-9-15 10 16,-23-1 11-16,-8-12 29 15,-37-1-27-15,-3-14-5 16,-19-11 26-16,-4-11-45 15,-27-12 15-15,-32 3-13 16,-13 3-8-16,-22 17 1 16,-64 11-8-16,-39 21-5 15,-32 13-4-15,4 21-3 16,-13 20 10-16,32 10-1 16,26 4-63-16,41 24-19 15,31 27-83-15,22 15-154 0,14 3-229 16</inkml:trace>
  <inkml:trace contextRef="#ctx0" brushRef="#br1" timeOffset="62744">16696 5650 569 0,'0'0'278'0,"0"0"-118"16,0 0-9-16,0 0-23 15,0 0-14-15,0 0-55 16,0-77-33-16,0 77 7 16,-14 0-28-16,-13 23 3 0,-13 28 5 15,-18 25-8-15,4 13 16 16,-27 21-11-16,-13 10-5 16,4 2 24-16,-13-1-26 15,13-19 9-15,14-13 5 16,18-23-11-16,17-23 15 15,14-14-20-15,27-15 1 16,-9-12 7-16,9-2-4 16,0 0-5-16,0 0 4 15,0 0 4-15,0 0 2 16,0 0-10-16,0-5-12 16,0 0-18-16,0 5-91 15,9 0-35-15,-9 14-190 16,0 25-152-16</inkml:trace>
  <inkml:trace contextRef="#ctx0" brushRef="#br1" timeOffset="63036">15341 7062 124 0,'0'0'729'0,"0"0"-561"15,0 0-23-15,0 0 12 16,0 0-60-16,0 0-16 16,-77-111-25-16,64 111-36 15,13 0 10-15,0 0-30 0,0 14 3 16,0 23-10-16,0 15 14 16,-9 2-7-16,9 0 2 15,0-2 8-15,-9-7-12 16,9-1 2-16,-9-7-7 15,9 0-5-15,0-5-124 16,0-7-132-16,0-8-164 16</inkml:trace>
  <inkml:trace contextRef="#ctx0" brushRef="#br1" timeOffset="63411">15543 6868 601 0,'0'0'163'15,"0"0"-102"-15,0 0-11 16,0 0 4-16,0 0 3 16,0 0-8-16,143-78-33 15,-120 78 17-15,-5 0-18 16,0 0-11-16,4 0 23 15,-4 0-24-15,0 0 11 16,4 15 20-16,-4 3-21 16,0 4 21-16,-9 15-28 0,-9 9 5 15,0 4 45-15,0 6-16 16,0-5-14 0,0-1-10-16,0-8-12 0,0-11 9 15,14-5-11-15,-14-10 0 16,9-3 4-16,-9-2-6 15,0-6-21-15,0-1-173 16,0-4-105-16,0 0-62 16</inkml:trace>
  <inkml:trace contextRef="#ctx0" brushRef="#br1" timeOffset="63602">15718 7117 577 0,'0'0'204'0,"0"0"-120"16,0 0-1-16,0 0 0 16,0 0-32-16,0 0 13 15,224-97-32-15,-157 74-13 16,10 3-19-16,-10 0-26 16,-9-4-200-16,-31 1-591 15</inkml:trace>
  <inkml:trace contextRef="#ctx0" brushRef="#br1" timeOffset="64115">15843 6316 360 0,'0'0'340'0,"0"0"-210"16,0 0-24-16,-282-91 4 15,187 91-21-15,-12 0-10 16,-10 14-33-16,0 32-17 16,14 11 19-16,-5 12-31 15,10 22-8-15,13 12 18 16,26 23-27-16,10 17 29 16,40 8-21-16,9 1-8 15,0-7 11-15,40-13-9 16,45-3-2-16,14-9 4 15,27-17 7-15,17-20-11 0,1-26 0 16,13-32 2-16,-4-16-1 16,4-9 2-16,-5-20 4 15,14-27 28-15,0-17 7 16,-22-5 3-16,-28-8-16 16,-21-6-6-16,-15-9 22 15,-12-16-32-15,-19-21 3 16,-31-11-3-16,-18-14-7 15,0 2 1-15,-67 15-7 16,-32 17 2-16,-27 17-9 16,-8 17 9-16,-19 17-2 0,14 19 0 15,13 12-16-15,23 21 14 16,23 14-37-16,44 3-53 16,13 34-19-16,23 24-149 15,32 1-100-15,53-3-314 16</inkml:trace>
  <inkml:trace contextRef="#ctx0" brushRef="#br1" timeOffset="64685">17108 5699 468 0,'0'0'156'15,"0"0"-18"-15,0 0 17 16,0 0-43-16,0 0-1 0,0 0 6 16,-17-83-20-1,17 74-11-15,0 4-32 0,0 1-17 16,0 4 21-16,0 0-45 16,0 0 1-16,0 0-13 15,0 0 7-15,58 18-9 16,50 22 1-16,26 17 0 15,41 14 12-15,18 15-10 16,0 15 2-16,-9 4-1 16,0 3 9-16,-9-2-6 15,-14-9 0-15,-12-14-5 16,-24-14 7-16,-31-14 0 16,-17-19-8-16,-28-10 7 15,-27-14-2-15,-13-9 14 0,0-3-12 16,-9 0-6-16,0 0 25 15,0 0-24 1,0 0 2-16,0 0-4 0,0-3-38 16,0-9-52-16,0 1-95 15,0-6-287-15</inkml:trace>
  <inkml:trace contextRef="#ctx0" brushRef="#br1" timeOffset="69508">19617 6836 553 0,'0'0'157'16,"0"0"-50"-16,0 0 8 15,0 0-3-15,0 0 7 16,0 0-29-16,-225-13-17 16,185 13 4-16,22 0-35 15,0 0 12-15,-13 0-2 0,31 0-31 16,-9-4 19-16,9 3-32 16,0-4-1-16,0 5 12 15,0 0-11-15,0 0-3 16,0 0-5-16,0 0 4 15,0 0 3-15,0-2-7 16,0 2 0-16,0 0-4 16,0 0 8-16,0 0-4 15,0 0 0-15,0 0 6 16,0 0-8-16,0 0 2 0,0 0 0 16,0-3-4-1,0 3 11-15,0 0-7 0,0-6 0 16,0-2 0-16,0-10-6 15,22-4 8-15,-4-1-2 16,9 3 0-16,-5 2 10 16,-4 4-10-16,0 6 0 15,5-2 4-15,4 3-15 16,13 1 11-16,-4 6 0 16,4-3-1-16,19 3 3 15,-24 0-2-15,24 0 0 16,-10 6 4-16,1 11-14 15,-10 6 10-15,-13 5 0 0,-18 13-5 16,0 17 1 0,-9 4 4-16,-9 12 0 0,-41 0 3 15,-17-3-3 1,0-2 0-16,-9-9 0 0,-1-5-5 16,10-12 12-16,27-15-7 15,-1-7 0-15,32-16 4 16,9-2-6-16,0-1 2 15,0-2 0-15,0 0-1 16,0 0 4-16,0 0-4 16,23 0 1-16,13 0-9 15,31-5 5-15,32-15 4 16,8-6 0-16,-4 3 0 16,-4-3 6-16,-5 4-7 15,-26 7 1-15,-19 4-76 0,-18 5-39 16,-31-3-132-16,0-2-106 15</inkml:trace>
  <inkml:trace contextRef="#ctx0" brushRef="#br1" timeOffset="69966">20438 6610 114 0,'0'0'573'0,"0"0"-415"16,0 0-41-1,0 0-7-15,0 0-29 0,0 0-3 16,0-13-67-16,0 13 11 16,0 0-18-16,-9 0 0 15,0 5 4-15,9 7-8 16,0 4 0-16,0 5 3 15,0 1 4-15,0 7-5 16,27 3 10-16,4 4-7 16,5-1 14-16,4-1-17 15,10 3-1-15,-23-3 16 16,13 4-17-16,-13-3 16 0,4-4-10 16,-13 1 0-1,-9-4 20-15,0 1-19 0,-9-4-2 16,0 0 22-16,0 1-24 15,0-5 10-15,-27-1-4 16,-13-6-6-16,-9-5 16 16,13-4-19-16,-5-5-2 15,1 0-18-15,13 0-92 16,9-3-46-16,9-34-55 16,9-20-80-16</inkml:trace>
  <inkml:trace contextRef="#ctx0" brushRef="#br1" timeOffset="70172">20545 6590 189 0,'0'0'353'0,"0"0"-198"16,0 0-44-16,0 0-16 16,0 0-26-16,0 0-48 15,126-74-20-15,-68 63 11 16,19 6-12-16,-1-1 0 15,-9 6-2-15,-26 0-151 16,-6 0-82-16,-35 0-190 16</inkml:trace>
  <inkml:trace contextRef="#ctx0" brushRef="#br1" timeOffset="70670">20806 6334 391 0,'0'0'190'0,"0"0"-78"16,-310-98-2-16,184 75-29 15,-8 6 3-15,-5 9-19 16,4 8-15-16,0 0 5 16,1 5-23-16,-1 33-13 15,10 16 18-15,8 14-31 16,18 21 9-16,23 22-4 15,9 35-2-15,17 26 1 16,41 17-6-16,9-6-2 0,0-15-3 16,68-19 1-1,30-17 0-15,46-18-2 0,31-17 1 16,27-16 1-16,13-28 3 16,-4-22 7-16,-9-26 4 15,-9-5 15-15,0-21 28 16,13-34-1-16,-22-19-29 15,-22-18 29-15,4-10-23 16,-32-10-6-16,-8-13 18 16,-9-18-30-16,-19-18 9 15,-39-13 2-15,-41-1-23 16,-18 15 14-16,-90 23-17 16,-63 24-3-16,-49 20-7 15,-49 22-13-15,-23 22 23 0,14 23-1 16,27 20-6-16,71 6-3 15,37 24-47-15,35 39-74 16,32 19-47-16,22 15-119 16,13 0-300-16</inkml:trace>
  <inkml:trace contextRef="#ctx0" brushRef="#br2" timeOffset="125434">12536 298 687 0,'0'0'292'0,"0"0"-95"15,0 0-45-15,0 0-67 16,0 0-9-16,0 0-65 16,-89-23 12-16,44 23-23 15,-13 0 11-15,8 17-6 16,10 0-5-16,13-2 0 15,4-2 0-15,6 2 10 0,8-4-10 16,9 1 0-16,-9-3 6 16,9-1-17-16,0 1 11 15,0 6 0-15,0 3-5 16,0 10 14-16,0 6-9 16,0 8 0-16,0 9 8 15,0 12-1-15,0 4-4 16,0-2-3-16,-9-2 6 15,-5 0 6-15,5-6-6 16,0-3-6-16,9-8 5 16,0-9-10-16,0-14 5 15,0-9 0-15,0-8-4 0,0-6 9 16,0 0-5 0,0 0 0-16,0 0 8 0,9 0-7 15,14 0 1-15,12 0-1 16,-3 0 14-16,-5 0-9 15,4 0-6-15,-13 0 0 16,0 0-9-16,-18 8-20 16,0 10-108-16,0 5-114 15,0 3-159-15</inkml:trace>
  <inkml:trace contextRef="#ctx0" brushRef="#br2" timeOffset="126072">12640 964 861 0,'0'0'197'16,"0"0"-21"-16,0 0-34 16,0 0-32-16,0 0-57 15,0 0-13-15,-36-83-15 16,36 83-15-16,0 0-14 15,0 6 4-15,0 20-8 16,0 8 7-16,0 3 1 16,0 0 0-16,0-8-1 0,0-3 12 15,0-10-11 1,0-6 0-16,0-8 3 0,0-2-10 16,0 0 14-16,0 0-7 15,0 0 19-15,0-26-15 16,0-11 22-16,0-20-14 15,0-9-11-15,18 1 25 16,-9-4-26-16,0 14 0 16,4 16 5-16,-13 13 3 15,9 17-4-15,-9 6-4 16,0 3-8-16,0 0 3 16,0 3-14-16,9 29 15 15,9 10-11-15,0 8 22 16,13-6-14-16,-13-3-1 15,-9-12-27-15,14-9 16 0,-5-9-15 16,-18-11 28-16,9 0-5 16,13-2 22-16,-13-30-6 15,18-8-5-15,-9-3 7 16,-5 3 7-16,5 6-10 16,-18 11 0-16,9 11 6 15,-9 9-1-15,0 3-11 16,9 0 2-16,0 6-26 15,14 26 24-15,-14 14-5 16,0 2 7-16,0 6-3 16,-9-3-75-16,0-2-32 15,9-9-98-15,0-14-70 0,4-9-69 16</inkml:trace>
  <inkml:trace contextRef="#ctx0" brushRef="#br2" timeOffset="126301">13174 790 289 0,'0'0'296'16,"0"0"-124"-16,0 0-12 16,0 0-7-16,0 0-29 15,0-146-36-15,0 146-3 16,0 0-50-16,0 0-29 16,0 8-6-16,0 33-7 15,0 10 7-15,0 2 0 16,0 5 3-16,0 0-3 15,0-7 0-15,0-5-43 16,0-12-107-16,0-9-98 0,0-12-35 16,9-13-318-16</inkml:trace>
  <inkml:trace contextRef="#ctx0" brushRef="#br2" timeOffset="126852">13375 802 506 0,'0'0'200'0,"0"0"-40"0,0 0-8 16,0 0-41-16,0 0-19 16,0 0-35-16,-8-69-47 15,8 69-10-15,0 14-8 16,0 18 8-16,0 10-7 0,0 4 16 16,0 3-9-16,0-7 0 15,0-5 4-15,0-5-4 16,0-12 0-16,0-11 0 15,0-7 1-15,0-2 7 16,0 0 7-16,0-17 10 16,0-17-21-16,0-9 9 15,0-3 0-15,0 1 3 16,0 2 25-16,0 5-37 16,8 10 19-16,-8 11-22 15,9 11 8-15,-9 6-18 16,14 0 8-16,4 3-25 15,0 23 25-15,13 11-8 0,-4 6 9 16,5 6 0-16,-23-4-14 16,8-5 9-16,15-9-11 15,-14-11 16-15,0-8-5 16,0-9 12-16,-5-3-7 16,-4-3 9-16,0-34 13 15,9-11 42-15,-9-13-24 16,-9-4 3-16,0-1 3 15,0 4-35-15,0 4 15 16,0 21-19-16,0 13 3 16,0 16-18-16,0 8 8 15,0 0-21-15,0 34-38 0,0 18-12 16,14 10-42 0,3 1-86-16,1-2-105 0,14-13-178 15</inkml:trace>
  <inkml:trace contextRef="#ctx0" brushRef="#br2" timeOffset="127055">13927 1007 623 0,'0'0'109'16,"0"0"23"-16,0 0-21 15,0 0-79-15,0 0-26 16,0 0 7-16,117-31-4 15,-77 22-5-15,5 4-4 16,-4-1-5-16,-14 2-34 0,13 4-172 16,-31 0-279-16</inkml:trace>
  <inkml:trace contextRef="#ctx0" brushRef="#br2" timeOffset="127400">14286 735 721 0,'0'0'132'0,"0"0"19"0,0 0-51 15,0 0-51 1,0 0-49-16,0 0-15 0,9 26 9 16,9 9 6-1,14 7 0-15,-23 1 7 0,9 0-1 16,4 0-6-16,-4-12 0 15,-18-10 8-15,9-10-11 16,0-8 3-16,0-3 0 16,-9 0 72-16,22-14 59 15,-4-24-19-15,0-13-65 16,-9-3-22-16,14-1 5 16,-5 4-30-16,-18 7 5 15,17 16-10-15,-17 11 4 16,14 12-18-16,-14 5-62 15,18 0-115-15,0 25-28 0,-9 13-69 16</inkml:trace>
  <inkml:trace contextRef="#ctx0" brushRef="#br2" timeOffset="127946">14789 750 176 0,'0'0'491'15,"0"0"-318"-15,0 0-31 16,0 0-8-16,0 0-28 16,0 0-67-16,0-37 7 15,0 37-28-15,0 0-12 0,0 0-8 16,0 0 2 0,0 0 0-16,0 0-3 0,0 0 9 15,0 0-3-15,0 0-2 16,0 0-1-16,0 0 20 15,0 0-6-15,0 0 2 16,0 0-7-16,0 0-1 16,0 20-8-16,0 5 0 15,0 9 6-15,0 4-4 16,-18-4-2-16,9 1 0 16,-5-4-2-16,5-9 14 15,9-7-11-15,0-6-1 16,0-9 0-16,0 0 3 15,0 0-3-15,0 0 12 16,0-18 12-16,0-16-18 0,9-6 12 16,23-6-11-16,-14-2-2 15,0-1 15-15,13 6-16 16,-22 12 1-16,9 11-2 16,-18 11 6-16,0 8-10 15,14 1 1-15,-14 0-25 16,17 18 11-16,-8 25 4 15,0 9 10-15,0 3-4 16,-9-5-32-16,9-1-13 16,-9-6-49-16,0-12-69 0,0-8-32 15,0-14-86 1,0-9-365-16</inkml:trace>
  <inkml:trace contextRef="#ctx0" brushRef="#br2" timeOffset="128131">14748 952 187 0,'0'0'202'0,"0"0"-113"0,0 0 42 16,0 0-34-16,0 0-64 15,0 0-23-15,32-10 1 16,17 6 16-16,10-2-23 16,-6-2 7-16,19-3-11 15,-18-8-11-15,4 4-149 16,-17-5-263-16</inkml:trace>
  <inkml:trace contextRef="#ctx0" brushRef="#br2" timeOffset="128413">15323 690 273 0,'0'0'229'0,"0"0"-86"0,0 0 18 16,0 0-40-16,0 0-32 16,0 0-17-16,-14-53-14 15,14 53 2-15,0 0-46 16,0 0-8-16,0 0-6 15,-9 15-6-15,0 23 6 16,0 7 0-16,-9 4 5 16,5 0-6-16,-5-6 2 15,18-3-1-15,0-6 0 0,0-8 8 16,0-9-8-16,0-5 0 16,0-7 0-16,9-5 3 15,22 0-2-15,5 0-2 16,-4 0-19-16,4 0-66 15,4-9 0-15,0-2-45 16,-13-1-46-16,-9 6-79 16</inkml:trace>
  <inkml:trace contextRef="#ctx0" brushRef="#br2" timeOffset="128786">15603 835 219 0,'0'0'399'0,"0"0"-248"15,0 0 26-15,0 0-29 16,0 0-37-16,0 0-14 0,-58-120-39 16,58 118-8-16,0-2-8 15,0 4-39-15,0 0 4 16,0 0-7-16,0 0-21 16,0 6 21-16,0 19-8 15,0 10 8-15,18 5-7 16,-5 3 19-16,-4-2-23 15,9 1 11-15,-9-8-46 16,13-9 22-16,-4-7-15 16,0-6 13-16,0-7 25 15,5-5-26-15,-5 0 25 16,0 0-1-16,13-17 3 0,-13-6 15 16,-9-5-3-16,0-2 9 15,13-3 3-15,-13-2-19 16,-9 7 3-16,0 4-8 15,0 9-37-15,0 8-15 16,0 7-138-16,0 0-142 16</inkml:trace>
  <inkml:trace contextRef="#ctx0" brushRef="#br2" timeOffset="129106">16009 670 646 0,'0'0'193'0,"0"0"-52"0,0 0 19 15,0 0-50-15,0 0-60 16,0 0-3-16,0-40-47 16,0 40-5-16,0 22-10 15,0 13 15-15,0 4-1 16,9 5 1-16,-9-2 0 15,9-4 0-15,-9-4 1 16,9-8-1-16,0-9 0 16,23-6-8-16,-6-5-5 15,6-6-24-15,4 0-19 0,13 0 9 16,0-22-41 0,1-13-74-16,-5-5-188 0</inkml:trace>
  <inkml:trace contextRef="#ctx0" brushRef="#br2" timeOffset="129290">16144 518 616 0,'0'0'145'0,"0"0"-28"15,0 0 6-15,0 0-76 16,0 0-45-16,0 0 5 0,211-63-7 15,-162 63-31 1,-22 0-111-16,-5 0-114 0,-22 20-266 16</inkml:trace>
  <inkml:trace contextRef="#ctx0" brushRef="#br2" timeOffset="129452">16103 797 276 0,'0'0'294'16,"0"0"-253"-16,0 0 42 16,0 0-22-16,0 0-52 0,0 0 5 15,252-27-14 1,-194 27-111-16</inkml:trace>
  <inkml:trace contextRef="#ctx0" brushRef="#br2" timeOffset="129723">16983 922 791 0,'0'0'107'0,"0"0"-87"16,0 0 44-16,0 0-21 15,0 0 10-15,-85 180-27 16,8-123-23-16,-21 2-3 16,3-1-6-16,-12-9-301 15</inkml:trace>
  <inkml:trace contextRef="#ctx0" brushRef="#br2" timeOffset="130726">17683 792 772 0,'0'0'210'0,"0"0"-24"15,0 0-7-15,0 0-66 16,0 0-28-16,0 0-40 15,0-73-32-15,0 73-1 16,0 0-12-16,0 14-3 16,0 26-4-16,-23 14 7 15,14 9 7-15,-18-1-7 16,14-1 0-16,4-10-3 16,9-13 8-16,0-13-5 15,0-11 0-15,0-10 7 16,0-4-5-16,0 0-1 15,0 0 3-15,0-32 8 0,9-17-8 16,13-10-4-16,-4-8 0 16,-9-4 13-16,0 6-14 15,5 7 1-15,-14 18 0 16,0 14-4-16,0 18 9 16,0 8-5-16,0 0 0 15,0 0-27-15,0 31 15 16,0 12 2-16,9 5 2 15,9-2 2-15,0-8-33 16,13-13 22-16,-4-8 5 16,4-8-18-16,-13-9 28 15,0 0-1-15,5 0 3 0,4-26 4 16,-9-2 0 0,4-7-4-16,-4 4 0 0,0-3 10 15,-5 5-10-15,-4 9 0 16,0 9 2-16,-9 6-7 15,0 5 5-15,0 0-3 16,9 5-7-16,-9 29-3 16,0 16 1-16,0 6 12 15,0 4-6-15,0-3-2 16,9-2-133-16,0-13-5 16,14-11-84-16,-5-11-115 15</inkml:trace>
  <inkml:trace contextRef="#ctx0" brushRef="#br2" timeOffset="131155">18369 818 562 0,'0'0'201'0,"0"0"-54"0,0 0 14 15,0 0-50-15,0 0-61 16,0 0-41-16,-22-11-9 15,4 45 0-15,0 9-1 16,-4 3 11-16,4-4-5 16,0-4-5-16,9-9 0 15,9-10 2-15,0-4 0 16,0-10-2-16,0-5 1 0,0 0 4 16,0 0 18-16,0-9 9 15,0-25 4-15,0-11-12 16,27-9-21-16,-1-9 5 15,6-3-8-15,-5 6 9 16,4 8-9-16,-22 18 0 16,0 17 3-16,-9 11-5 15,0 6 2-15,9 0-6 16,5 14-18-16,-5 29 11 16,-9 14 11-16,0 9 2 15,0-3 0-15,0-2-9 16,0-10-8-16,9-11-60 15,9-12-61-15,-18-11-45 16,0-8-54-16,8-9-171 0</inkml:trace>
  <inkml:trace contextRef="#ctx0" brushRef="#br2" timeOffset="131616">18289 976 193 0,'0'0'196'0,"0"0"-96"16,0 0-16-16,0 0 36 15,0 0-30-15,0 0-19 16,-104-12-63-16,113 12-2 16,41-6 17-16,17 0-8 15,9-2 20-15,9-4-7 0,5 2-26 16,-22-2 9-16,-19 1-11 16,-13 2-8-16,-27-2 3 15,4-1-34-15,-4-2 17 16,-9 2-17-16,0-2-37 15,0 3 17-15,0 0 9 16,0 2 46-16,0-3 3 16,0 4 2-16,0-4 36 15,0-2 46-15,0 3 11 16,0-2 10-16,0 6-2 16,0 1-11-16,0 3 3 15,0 3-47-15,0 0-12 16,0 0-28-16,0 0-7 0,0 9 0 15,0 22-8 1,27 6 8-16,-9 3 1 0,13 2-1 16,-4-1 0-16,5-4 0 15,-5-3 12-15,13-5-27 16,-13-9 0-16,13-9-103 16,-13-8-46-16,-4-3-49 15,-14 0-93-15</inkml:trace>
  <inkml:trace contextRef="#ctx0" brushRef="#br2" timeOffset="131795">19065 821 248 0,'0'0'238'0,"0"0"-74"15,0 0-14-15,0 0-8 16,0 0-32-16,0 0-24 0,-77-86 3 16,77 86-56-16,-13 0-29 15,4 23-4-15,-27 21 0 16,-4 9-2-16,-10 5 2 15,1 5-2-15,4-6-34 16,14-8-215-16,22-13-194 16</inkml:trace>
  <inkml:trace contextRef="#ctx0" brushRef="#br2" timeOffset="132243">19478 601 775 0,'0'0'208'0,"0"0"-71"15,0 0 2-15,0 0-17 16,0 0-74-16,0 0-39 15,0-37-6-15,0 37-3 16,13 15-6-16,5 21 0 16,0 13 12-16,13 8-2 15,-22 3-4-15,0 3 1 0,0-6-2 16,0-8 8-16,5-15-7 16,-5-13 0-16,0-16 7 15,-9-5-6-15,0 0-1 16,9 0 4-16,-9 0 39 15,0-15 31-15,9-22-32 16,-1-11-37-16,15-7 4 16,-5-4-7-16,-9-2-2 15,22 7 0-15,-22 10-6 16,9 8 0-16,-9 19-26 16,0 12-30-16,14 5-79 15,-5 2-80-15,-1 30-37 16,6 7-83-16</inkml:trace>
  <inkml:trace contextRef="#ctx0" brushRef="#br2" timeOffset="133035">19208 1050 503 0,'0'0'161'0,"0"0"-71"16,0 0 44-16,0 0-41 16,0 0-47-16,0 0-15 15,-9 0-3-15,9 0-23 16,0 0 6-16,0 0-11 16,0 0 0-16,27 0 2 15,5-6 3-15,8-3-2 16,-4 4-3-16,-5 0-57 0,-13-1-61 15,0 2-120 1,-18 4-301-16</inkml:trace>
  <inkml:trace contextRef="#ctx0" brushRef="#br2" timeOffset="133639">19926 779 10 0,'0'0'594'0,"0"0"-474"16,0 0 11-1,0 0 12-15,0 0-34 0,0 0-64 16,18-9 3-16,-18 9-20 15,0 0-10-15,0 0 14 16,0 0-16-16,0 0 12 16,0 0-4-16,0 0-15 15,0 0 13-15,0 0-22 16,0 0-2-16,0 0-2 16,0 14-2-16,0 12 6 15,0 2 2-15,0 3 3 16,0-1-3-16,0-7-2 15,0-7 0-15,0-4 0 16,0-4 5-16,0-4-5 0,0-4 4 16,0 0-2-16,0 0 21 15,0 0 30-15,0 0-3 16,0-12 7-16,0-16-52 16,0-13 5-16,9-7-10 15,9-4 7-15,22-5-7 16,-8-3 0-16,-5 5 0 15,0 10 1-15,-5 14 6 16,-13 16-7-16,-9 13 0 16,0 2-9-16,0 0 9 15,9 17-31-15,-9 29 16 0,0 16 8 16,0 7-3 0,0-3 9-16,-9-4-8 0,0-7-49 15,9-10-28-15,0-7-61 16,0-13-53-16,0-13-16 15,0-10-173-15</inkml:trace>
  <inkml:trace contextRef="#ctx0" brushRef="#br2" timeOffset="134182">19787 916 22 0,'0'0'379'16,"0"0"-259"-16,0 0-4 15,0 0-20-15,0 0-67 16,0 0-14-16,108-23 17 0,-18 11 24 16,-5 0-33-16,-9 2-21 15,0 1 5-15,-4 0-7 16,-27 1-49-16,4-2-47 16,-31 5-34-16,5-3 23 15,-14 0-11-15,0-2 93 16,-9 2 25-16,0 0 6 15,0-4 59-15,0 0 32 16,0-1-14-16,0-2 36 16,0 4-11-16,0-1-16 15,0 4 0-15,0 2-27 16,0 0 21-16,0 3-20 0,0 1-24 16,0 2 18-16,0 0-40 15,0 0-7-15,0 0-13 16,0 0-1-16,0 0 1 15,0 22-10-15,0 13 10 16,0 2-4-16,-9 3 4 16,0 0 0-16,9-3 4 15,-9-6-3-15,9-5-1 16,0-6 0-16,0-6 6 16,9-5-13-16,18-3 7 15,4-4 0-15,5-2 8 16,4 0-6-16,1 0-4 15,-5-5 1-15,-18-13-33 0,4-2-32 16,-4 0-68 0,-18 6-66-16,0 6-124 0</inkml:trace>
  <inkml:trace contextRef="#ctx0" brushRef="#br2" timeOffset="134750">20990 569 569 0,'0'0'161'16,"0"0"17"-16,0 0-51 16,0 0-26-16,0 0-11 15,0 0-49-15,-41-39 6 16,41 39-29-16,0 0-14 15,-9 3-8-15,9 25-16 16,0 12 20-16,-9 9 2 0,9 5 3 16,0-3-5-16,0-1 0 15,0-2 6-15,0-14-2 16,0-5-4-16,18-9-3 16,14-12-4-16,3-8-1 15,6 0 8-15,-1 0 8 16,5-22-7-16,-5-10 19 15,10-5-18-15,-23-4 14 16,-9-1 35-16,4-2-14 16,-13 2-4-16,-9 5-4 0,0 8-26 15,0 9 21 1,0 9-24-16,0 8 0 0,0 3-4 16,0 0-59-16,0 0-96 15,0 0-176-15,-9 20-169 16</inkml:trace>
  <inkml:trace contextRef="#ctx0" brushRef="#br2" timeOffset="135170">21734 524 580 0,'0'0'201'0,"0"0"-64"0,0 0-25 16,0 0 6-16,0 0-44 16,0 0-37-16,-67-91 10 15,36 87-16-15,4 4-24 16,4 0-7-16,5 0 7 16,9 0-7-16,0 0 0 15,0 14 2-15,-13 5-15 16,13 3 12-16,0 4 1 15,9 2-5-15,0 7 9 16,-9 1-4-16,9 5 0 16,0-4 9-16,0-3-16 15,0 0 7-15,0-2 0 0,0-1-1 16,0-5 10-16,0-3-9 16,0-3 0-16,9-3 4 15,0-5-8-15,13-4 4 16,-4-2-11-16,0-6-25 15,14 0-43-15,4 0-7 16,-5-6-36-16,-4-17-96 16,-9-2-204-16</inkml:trace>
  <inkml:trace contextRef="#ctx0" brushRef="#br2" timeOffset="135344">21519 773 217 0,'0'0'198'15,"0"0"-102"-15,0 0-15 16,0 0 7-16,0 0 0 0,0 0-23 16,157-44-26-16,-90 28-14 15,-8-2-19-15,-10 1-6 16,-13 0-128-16,-14 6-433 16</inkml:trace>
  <inkml:trace contextRef="#ctx0" brushRef="#br2" timeOffset="136032">22053 44 536 0,'0'0'236'15,"0"0"-115"-15,0 0-17 16,0 0 15-16,0 0-22 16,0 0-52-16,-49-42-10 15,49 42 4-15,0 0-34 16,9 0 2-16,31 0-7 15,9 0 10-15,-13 0-6 16,5 10-4-16,-23-2 0 16,4 1 10-16,-13 6-2 15,9-1-4-15,-9 8 9 16,-9 4-13-16,0 9 32 16,0 10-16-16,0 7-7 0,9 8 20 15,-9 3-29-15,9 5 21 16,-9 9-4-16,13 6-15 15,-13 6 21-15,0 6-23 16,0-13 10-16,0-5-1 16,9-14-2-16,0-11-1 15,9-15-6-15,-9-6 4 16,5-10 5-16,-5-7-6 16,-9-5-2-16,0-3 16 15,0-3-14-15,0 2 8 0,-68 3-9 16,-21 7 2-1,-37 5-8-15,-9 3-45 16,10-5-171-16,17-5-280 0</inkml:trace>
  <inkml:trace contextRef="#ctx0" brushRef="#br2" timeOffset="142046">11567 2494 671 0,'0'0'230'15,"0"0"-83"-15,0 0-7 16,0 0 30-16,0 0-71 0,0 0-27 16,0 0-1-16,9-35-59 15,0 32 21-15,-9 3-16 16,14 0-10-16,-14 0 4 15,0 0-11-15,0 0 0 16,0 0-9-16,0 9 1 16,0 23 8-16,-32 11-1 15,-8 14 17-15,-14 6-1 16,-18 11-10-16,5 9 4 16,-9 5 14-16,-1 7-16 15,1-1 2-15,-5-5-8 16,14 0 6-16,0-16 3 0,17-12-10 15,24-15 0 1,-6-13-3-16,23-13 15 0,-9-2-12 16,18-7 0-16,-9-2 4 15,0-4-4-15,9 1 0 16,-9-2 0-16,9-4 3 16,0 2 10-16,0-2-13 15,0 0 0-15,0 0 9 16,0 0 5-16,0 0-13 15,0 0 4-15,0-9 25 16,0-22-26-16,0-14 4 16,0-1-8-16,0-7 5 15,0 7-10-15,0 10 5 16,0 5 0-16,0 11-4 16,0 8 14-16,0 10-10 0,0 2 0 15,0 0 2-15,0 0-18 16,0 0 15-16,0 0-9 15,0 0 1-15,0 0-6 16,0 8 15-16,0 18-3 16,-13 8 3-16,4 6-7 15,9 3 7-15,0-1 0 16,0-1-4-16,9-7 3 16,22-2 1-16,19-10 0 15,-15-5-2-15,24-5-12 16,-1-9 13-16,18-3 1 0,14 0-8 15,18-32-26-15,4-19-16 16,5-3-42-16,-41 2-130 16,-63 16-223-16</inkml:trace>
  <inkml:trace contextRef="#ctx0" brushRef="#br2" timeOffset="173724">3967 3471 548 0,'0'0'280'0,"0"0"-179"0,0 0 30 16,0 0 22-16,0 0-37 15,0 0-15-15,18 0-38 16,-18 0-14-16,0 0 2 16,0 0-29-16,0 0-1 15,0 0-7-15,-27 0-10 16,-23 0 5-16,10 0-9 16,4 4 0-16,-13 10-9 15,8-3 13-15,14 3-4 16,-4 5 0-16,13-4 3 15,-13 3-9-15,22 2 6 16,-9 5-2-16,9 4-4 16,9 3 6-16,-23 2 0 15,23 7-2-15,0-2 9 16,0 7-7-16,0 0 0 0,0 2 0 16,0 4-5-16,0-1 5 15,0 1 0-15,14-1 0 16,-5-5 7-16,9-7-12 15,-9-7 5-15,0-3 0 16,4-9-2-16,-4-6 5 16,0-5-3-16,-9-4 0 15,9 1 3-15,0-6-5 16,0 3 2-16,4 0 0 16,5 0 1-16,0-3 6 15,14 0-7-15,4 0 8 16,-5 0-6-16,5 0 7 0,4 0-9 15,-13 0 0 1,5 0 6-16,-14 0-3 0,-9 0-3 16,13 0 0-16,-4 0-46 15,0 0-16-15,13 0-37 16,19 0-77-16,-5-13-31 16,22-5-95-16,-9 0-333 15</inkml:trace>
  <inkml:trace contextRef="#ctx0" brushRef="#br2" timeOffset="174443">4478 4000 579 0,'0'0'257'0,"0"0"-112"16,0 0 25-16,0 0-38 16,0 0-68-16,0 0-9 15,0-7-35-15,9 7-7 16,-9 0-10-16,0 0-3 16,9 21 0-16,0 8 4 15,5 5 3-15,-14 1-2 0,9-3-5 16,0-4 0-1,-9-11 3-15,9-3 1 0,-9-10-4 16,8-4 0-16,-8 0 5 16,0 0 1-16,0 0 2 15,0 0 21-15,0-21 44 16,0-13-52-16,9-12-10 16,-9-11 1-16,14 1-10 15,-5-8 3-15,-9 3-5 16,0 16 0-16,0 11 5 15,9 14-5-15,-9 11 0 16,0 6 0-16,0 3-5 16,0 0 3-16,9 0-16 15,9 26 8-15,4 9 4 16,5 1 9-16,-9-1-3 0,14-1 0 16,-15-8 3-1,1-3-8-15,14-11 5 0,-23-7 0 16,0-5-6-16,0 0 6 15,4 0 0-15,-4-3 0 16,9-20 5-16,22-5 3 16,-31 2-8-16,9 0 0 15,-9 9 2-15,0 5 2 16,5 7-4-16,-14 5 0 16,0 0-4-16,0 0 1 15,9 0-13-15,0 17 12 16,9 11-6-16,13 7 15 0,-22-1-5 15,0-3 0-15,9-2-5 16,-18-3 4-16,0-3-68 16,0-9-43-16,0 3-47 15,0-8-83-15,0-6-108 16</inkml:trace>
  <inkml:trace contextRef="#ctx0" brushRef="#br2" timeOffset="174749">5205 3863 482 0,'0'0'245'0,"0"0"-86"16,0 0-19-16,0 0-1 16,0 0-47-16,0 0-26 15,0-48-5-15,0 48-36 16,0 0-20-16,0 0-5 15,0 23-4-15,9 7 4 16,0 11 0-16,0 2 1 16,0-2 10-16,0 1-4 15,-9-5-5-15,13-3-2 16,-13-5 4-16,0-10-13 16,0-1-123-16,0-7-103 15,0-11-56-15,0 0-293 0</inkml:trace>
  <inkml:trace contextRef="#ctx0" brushRef="#br2" timeOffset="175327">5483 3818 501 0,'0'0'230'0,"0"0"-67"0,0 0 12 15,0 0-53-15,0 0-53 16,0 0-59-16,0-12-10 15,0 29 0-15,0 18 0 16,9 1 0-16,-9 5 17 16,0-4-16-16,9-3 2 15,-9-5-1-15,0-7 8 16,14-4-11-16,-14-11 2 0,0-7 0 16,9 0 12-16,-9 0 0 15,0 0 59-15,0-7 5 16,0-16-24-16,0-11-27 15,0-9-14-15,0-1-12 16,0 2 19-16,0 2-16 16,0 3-3-16,0 11 1 15,0 9 8-15,9 8-11 16,-9 9 2-16,0 0-5 16,9 0 3-16,9 0-22 15,4 23 5-15,5 9 18 16,4 5 1-16,5 3-6 0,-4-3 6 15,-14-3 0 1,-1-4-4-16,15-12-5 0,-14-6 8 16,0-6-1-16,-5-6 2 15,-4 0 2-15,-9 0 0 16,0 0 1-16,9-11 29 16,0-18-9-16,-9-5 4 15,0-6-4-15,0-3-16 16,0 3 13-16,0 5-17 15,0 7-1-15,-9 6-4 16,0 9 4-16,9 8-5 16,0 5-17-16,-9 0-55 15,9 0-30-15,0 0-137 16,0 23-28-16,9 8-99 0</inkml:trace>
  <inkml:trace contextRef="#ctx0" brushRef="#br2" timeOffset="176499">5977 4115 516 0,'0'0'156'16,"0"0"-91"-16,0 0 73 15,0 0-34-15,0 0-12 16,0 0-16-16,0 0-29 15,0-3 13-15,0-1-34 16,0 4-6-16,0-2-1 16,9-1-19-16,13-3 0 15,5 1 0-15,14-1 8 16,-6 1-6-16,-3 5-2 0,-14-4-23 16,0 4-41-16,-5 0-96 15,-4 0-32-15,0 0-103 16</inkml:trace>
  <inkml:trace contextRef="#ctx0" brushRef="#br2" timeOffset="177175">6421 3791 473 0,'0'0'185'0,"0"0"-62"16,0 0 9-16,0 0-18 0,0 0-24 15,0 0-37-15,-36-77 14 16,36 77-32-16,0 0-9 16,0 0 3-16,0 0-29 15,0 0 16-15,0 0-16 16,0 0 1-16,0 0 13 16,0 0-13-16,0 0 15 15,0-2 9-15,0 2-13 16,0 0 21-16,0 0-22 15,0 0-5-15,0 0 16 16,0 0-19-16,0-4 13 16,0 4 9-16,0-5-10 15,0 3 14-15,0-5-28 16,0 2 3-16,-13-1 3 0,13 3-6 16,0 0-1-16,0 1 1 15,0 2 8-15,0 0-12 16,0 0 3-16,0 0-8 15,0 0 3-15,0 0-8 16,0 0 6-16,0 0 4 16,0 0-9-16,0 0 9 15,0 14 3-15,0 9 0 16,22 2-6-16,-4 3-1 16,0 7 7-16,4 5 0 15,-4-2 2-15,-9-1-2 0,14-9 0 16,-23-8-2-1,9-8-6-15,0-7-1 0,0-1 8 16,-9-4 0-16,0 0 2 16,0 0 15-16,0 0-5 15,9-15-6-15,-9-14 8 16,9-8-6-16,-9-6-4 16,9 1-1-16,4-4 6 15,-13 6-9-15,9 11 1 16,0 6-10-16,-9 12 7 15,0 5-52-15,0 6-33 16,0 0-61-16,9 0-108 16,0 23-5-16,13 5-81 15</inkml:trace>
  <inkml:trace contextRef="#ctx0" brushRef="#br2" timeOffset="177692">6879 3666 655 0,'0'0'137'0,"0"0"22"16,0 0-37-16,0 0-26 16,0 0-65-16,0 0-5 15,0-9-26-15,0 9-5 16,0 9-4-16,0 19 4 0,-14 10 5 15,-4 5 3-15,9 0 4 16,-9-7-7-16,5-1 0 16,4-15 9-16,9-8-8 15,0-10-1-15,0-2 0 16,0 0 8-16,0 0 3 16,0 0 76-16,0 0-8 15,0-14-18-15,0-21-21 16,0-10-36-16,22-7-1 15,-4-2-3-15,9 0 3 16,-4 5 3-16,-5 9-6 16,-18 11 0-16,9 12 2 15,-9 12-2-15,9 5-1 0,-9 0 1 16,0 0-16 0,13 4 6-16,14 26-15 0,-9 13 5 15,4 8 17-15,-22 6-4 16,18-2 7-16,-9-6 0 15,0-9-39-15,0-9-13 16,-9-11-28-16,14-3-12 16,-14-12-47-16,0-1-45 15,0-4-57-15,0 0-38 16</inkml:trace>
  <inkml:trace contextRef="#ctx0" brushRef="#br2" timeOffset="178145">6847 3860 68 0,'0'0'155'15,"0"0"-91"-15,0 0 52 0,0 0 0 16,0 0-43 0,0 0-14-16,-67-8-20 0,67 8-3 15,18-6-12-15,13-2 11 16,5-4 8-16,23-5-10 16,-10-6-19-16,9-3 12 15,-8-2-25-15,-1-3 6 16,-4 2 2-16,-5-3-8 15,-8 7 19-15,-14 4 24 16,-10 4-11-16,1 6 45 16,-9 3-26-16,9 4 7 15,-9 4-8-15,0 0-32 16,0 0 7-16,0 0-18 0,0 0-6 16,0 0-4-1,0 0-13-15,0 12 5 0,0 14 7 16,0 11 3-16,0 6 0 15,0 4 5-15,0 3-5 16,-9-7 11-16,9-9-11 16,0-12 0-16,0-4 0 15,0-7 10-15,18-5-4 16,5 0-6-16,-5-6 1 16,0 0 11-16,4 0-10 15,5 0 1-15,13 0-3 16,-4-12-14-16,5-11-49 0,-1 3-125 15,-22 0-177-15</inkml:trace>
  <inkml:trace contextRef="#ctx0" brushRef="#br2" timeOffset="178591">7749 3455 600 0,'0'0'221'16,"0"0"-118"-16,0 0 7 16,0 0 3-16,0 0-53 15,0 0-15-15,-40-18-25 0,40 18-17 16,0 0-3 0,0 14-6-16,0 24 6 0,0 13-4 15,0 3 12-15,-9 3-2 16,9-5-6-16,0 0 0 15,0-10 1-15,0-7-1 16,0-13 0-16,0-10-1 16,18-10-6-16,-9-2 5 15,22 0 2-15,-4 0 5 16,4-14 22-16,-4-17-7 16,5-6 20-16,-5-6 11 15,4-6-32-15,-4-2 15 0,-9 5-19 16,-9 9-12-1,4 11 24-15,-13 15-25 0,0 5 12 16,0 6-14-16,0 0-8 16,0 0 8-16,0 0-72 15,0 0-79-15,0 20-45 16,0 6-36-16,-22 5-272 16</inkml:trace>
  <inkml:trace contextRef="#ctx0" brushRef="#br2" timeOffset="178949">8211 3560 762 0,'0'0'138'15,"0"0"-21"-15,0 0 34 16,0 0-62-16,0 0-8 16,0 0-49-16,0-31-32 15,0 36-5-15,0 21-16 16,0 14 21-16,0 3 2 16,0 0 6-16,0-6-5 15,0-3-3-15,0-8 0 16,0-9 2-16,18-2 4 0,5-10-6 15,4-2 0-15,22-3-16 16,9 0-17-16,1-17-64 16,-1-14-91-16,-22-1-48 15,-36 1-23-15,0 2-274 16</inkml:trace>
  <inkml:trace contextRef="#ctx0" brushRef="#br2" timeOffset="179116">8211 3560 333 0,'-40'-40'142'0,"40"34"-16"16,0-3 57-16,0-1-61 16,0-5-116-16,31-2-2 15,28-3 2-15,-1 6-6 0,-9 3 0 16,-13 11-5 0,-4 0-4-16,-23 0-62 0,8 11-36 15,-17 11-15-15,0 10-86 16</inkml:trace>
  <inkml:trace contextRef="#ctx0" brushRef="#br2" timeOffset="179274">8202 3791 498 0,'0'0'101'0,"0"0"-56"15,0 0 43-15,0 0-64 0,292-77-15 16,-216 66-9-16,-9 6-116 15,-26 5-256-15</inkml:trace>
  <inkml:trace contextRef="#ctx0" brushRef="#br2" timeOffset="179491">8839 3777 719 0,'0'0'192'0,"0"0"-36"16,0 0-6-16,0 0-54 16,0 0-61-16,0 0-12 15,-18 4-17-15,-22 21 2 16,4 9-3-16,5 4-5 0,-19 1 0 16,-8 9-1-16,4 1-69 15,5-6-180-15,8-5-135 16</inkml:trace>
  <inkml:trace contextRef="#ctx0" brushRef="#br2" timeOffset="179815">9073 3546 750 0,'0'0'186'0,"0"0"-39"16,0 0 0-16,0 0-39 16,0 0-41-16,0 0-47 15,0-29 11-15,0 29-31 16,0 0-8-16,0 17 5 16,9 12 3-16,-9 2 2 15,0 6-2-15,0-2 6 16,0 2 0-16,0-3-6 15,0 1 0-15,0-10 4 16,0-2-4-16,0-3-64 16,0-2-106-16,0-10-79 15,9-8-102-15</inkml:trace>
  <inkml:trace contextRef="#ctx0" brushRef="#br2" timeOffset="180235">9284 3554 453 0,'0'0'348'0,"0"0"-164"15,0 0-8-15,0 0-36 16,0 0-24-16,0 0-68 16,0-40-12-16,0 40 2 15,0 0-27-15,0 0 20 16,0 0-29-16,0 0-1 15,0 0-1-15,0 0-11 0,0 12 11 16,0 8-2-16,0 0 9 16,0 0-10-16,0-2 3 15,13-2 0-15,14-1-5 16,0-4 9-16,4 3-4 16,-4-2 0-16,-4-1 13 15,-5-2-13-15,-9 2 0 16,0-2 0-16,-9-2-4 15,8 6 5-15,-8-8-1 16,0 1 0-16,0 0 2 16,0 0-5-16,0 4 3 15,-8 0 0-15,-19 1-7 16,-14 0 2-16,5-2-39 0,-4-3-98 16,13-6-92-16,5 0-51 15,13 0-108-15</inkml:trace>
  <inkml:trace contextRef="#ctx0" brushRef="#br2" timeOffset="180320">9284 3554 466 0</inkml:trace>
  <inkml:trace contextRef="#ctx0" brushRef="#br2" timeOffset="180397">9284 3554 466 0,'80'-59'215'0,"-80"49"-58"0,0 5-27 0,0 2 2 15,0 3-63-15,0-2-56 16,9-4-13-16,18 0 0 0,14-5-30 15,8-4-147 1,-22 0-365-16</inkml:trace>
  <inkml:trace contextRef="#ctx0" brushRef="#br2" timeOffset="192738">2051 6790 469 0,'0'0'216'0,"0"0"-41"16,0 0-46-16,0 0 27 16,0 0-34-16,0 0-28 15,0 0 0-15,49-36-47 16,-49 33 17-16,0 0-10 16,0 3-30-16,0 0 21 15,0 0-39-15,0 0-1 16,0 0 5-16,0 0-3 0,0 0-7 15,-40 0 0-15,-10 0 2 16,-8 0 2-16,-9 12-4 16,0 8 0-16,-10 2-6 15,10 4 10-15,9-3-4 16,17-6 0-16,14-5 2 16,18-3-8-16,-4-4 6 15,13 3 0-15,0 6-6 16,0 9 2-16,0 11 4 15,0 15 0-15,0 3 8 16,0 5-18-16,0 8 10 16,0 10 0-16,0 0-2 0,-9 2 9 15,0-6-7-15,9-2 0 16,-9-10 3-16,9-1-3 16,0-9 0-16,0-12 0 15,0-11-5-15,0-4 11 16,18-5-7-16,13-3 1 15,19-4 0-15,4-8-3 16,17-2 3-16,15 0 0 16,-10-12 4-16,14-7 6 15,-23 2-10-15,-18 2 0 16,-40 9-35-16,0 6-4 16,-9 0-61-16,0 0-76 15,0 0-80-15,0 0-181 0</inkml:trace>
  <inkml:trace contextRef="#ctx0" brushRef="#br2" timeOffset="193434">2343 7245 674 0,'0'0'266'0,"0"0"-137"16,0 0 38-16,0 0-42 15,0 0-13-15,0 0-57 16,-23-45-32-16,23 45-19 0,-9 8-4 16,9 29 0-1,0 18 0-15,0 5 6 0,0 0 3 16,0-9-9-16,0-2 0 16,0-14 1-16,0-10 8 15,0-10-9-15,0-10 0 16,0-2 4-16,0-3 0 15,0 0-3-15,0 0 3 16,0 0 45-16,0-23-25 16,0-26 6-16,9-16-29 15,22-16 12-15,-4-8-16 16,5 13 4-16,-5 13-1 16,-18 23 4-16,-9 20 1 15,9 14-5-15,-9 6 0 16,0 0-4-16,0 0 1 0,0 6-15 15,22 25 11 1,-4 9-5-16,13 9 21 0,-4-3-9 16,0-4 0-16,5-5 0 15,-23-8-7-15,9-7 6 16,-5-6-2-16,-13-11-6 16,9-2-1-16,-9-3 10 15,0 0 0-15,9 0 1 16,0-3-2-16,9-23 1 15,4-11 0-15,5-6 5 16,-9 9-1-16,-4 5-4 16,-5 9 0-16,0 12 10 0,-9 5-15 15,0 3 5-15,9 0-5 16,0 3-1-16,0 28-16 16,13 6 22-16,5 12 0 15,-18 0 1-15,13-7-15 16,-4 1 13-16,-9-9-51 15,-9-2-15-15,9-9-64 16,-9-12-8-16,9-5-66 16,-9-6-31-16,14 0 39 15,4-11-296-15</inkml:trace>
  <inkml:trace contextRef="#ctx0" brushRef="#br2" timeOffset="193698">3074 7305 205 0,'0'0'251'0,"0"0"-138"15,0 0 11-15,0 0 29 16,0 0-29-16,0 0-37 16,31-128 42-16,-31 128-58 15,0 0-37-15,0 0-23 16,0 19 0-16,9 19-11 16,-9 7 31-16,0 2-23 15,0-2 18-15,9-2-26 16,-9-6 1-16,0-8 3 15,0-3-3-15,0-6-2 16,0-6-70-16,9-3-92 0,-9-5-8 16,9-6-53-1,14 0 2-15,4-2-115 0</inkml:trace>
  <inkml:trace contextRef="#ctx0" brushRef="#br2" timeOffset="194274">3397 7308 445 0,'0'-25'176'0,"0"7"-47"15,0 7 47-15,0 2-52 16,0 9-20-16,0 0-8 16,0 0-57-16,0 0-24 15,0 0-15-15,0 24 12 16,0 12-12-16,0 8 3 16,0-2 3-16,0 1 2 15,0-3-7-15,0-6-1 16,0-8 5-16,0-5 3 0,0-13-8 15,0-8 0 1,0 0 3-16,0 0 15 0,0 0 7 16,0-8 49-16,0-23-14 15,0-13-53-15,0-7-7 16,0-3 0-16,0 1 9 16,9 9-5-16,0 3-4 15,-9 12 0-15,9 12-2 16,-9 5 9-16,0 10-9 15,0 2 2-15,0 0-15 16,18 0 12-16,4 25-21 16,-4 16 24-16,0 10-6 0,5-3 6 15,-14 7-1 1,8-9-1-16,-8-3 0 0,9-15 0 16,-4-11-14-16,-5-11 15 15,-9-6-10-15,9 0 22 16,0 0-11-16,0-9 12 15,13-25 4-15,-4-6 27 16,0-5-35-16,4-4 0 16,-13 0 15-16,-9-3-14 15,9 13-7-15,-9 10-2 16,0 17 3-16,0 7-7 16,0 5 4-16,0 0-27 15,0 3-35-15,0 22-96 16,9 13 54-16,-9 5-76 15,9 0-43-15,-9-2-14 0,0-3-257 16</inkml:trace>
  <inkml:trace contextRef="#ctx0" brushRef="#br2" timeOffset="194473">3859 7497 31 0,'0'0'495'15,"0"0"-379"-15,0 0 3 16,0 0 21-16,0 0-57 15,0 0-29-15,49-9-31 16,-40 7 1-16,9-2-11 16,14-1-5-16,4-1-7 15,-5-2-1-15,-4-1-22 0,13 1-76 16,-13-7-102-16,23 1-53 16,-19 0-268-16</inkml:trace>
  <inkml:trace contextRef="#ctx0" brushRef="#br2" timeOffset="195330">4302 7265 419 0,'0'0'166'15,"0"0"-43"-15,0 0 17 16,0 0-43-16,0 0-14 16,0 0 10-16,-27-100-32 15,27 92 10-15,0 2-7 16,0 3-25-16,0 3 14 0,0 0-50 15,0 0-2-15,0 3-2 16,0 23-26-16,0 8 27 16,0 9 0-16,0-1 6 15,0-1 3-15,0-3-9 16,9-8 0-16,0-1 1 16,0-9 1-16,0-6-2 15,0-5 2-15,5-9 5 16,-14 0-9-16,9 0 10 15,-9 0-8-15,18 0 20 16,0-29-1-16,4-8 14 16,5-7-18-16,4 3-8 0,-13 3 2 15,0 13-9-15,5 5 0 16,-23 14-2-16,0 6-3 16,0 0-8-16,0 0-48 15,0 0-58-15,0 0-32 16,9 6 19-16,0 1 3 15,0 6-11-15,-1-5-16 16,1-5 41-16,5 1 37 16,-5-4 71-16,-9 0 7 15,18 0 61-15,-9 0 48 16,0-9-14-16,-9-3-13 16,9 3 15-16,-9 4-19 15,13-1-8-15,-13 3 19 0,0 0-28 16,0 3 6-1,0 0-9-15,0 0-42 0,0 0 3 16,0 0-19-16,0 0 6 16,0 23-6-16,0 8 1 15,0 4 7-15,0 2 11 16,0-3-15-16,0-5 1 16,0-6-5-16,-13-9 5 15,13-8-4-15,0-3 1 16,0-3-2-16,0 0 15 15,0 0-11-15,0 0 30 16,0-9 10-16,0-19-30 16,22-10-4-16,-4-4-10 15,14-4 0-15,-14-3 1 0,17 6 12 16,-12 3-13 0,-5 12 0-16,-9 13 0 0,0 10-7 15,4 5 5-15,-13 0-6 16,0 16 2-16,0 24-20 15,0 9 26-15,0 2-1 16,0 1 7-16,0-8-19 16,0-8-21-16,0-10-73 15,0-6-56-15,0-9-18 16,0-5-54-16,0-6-35 16</inkml:trace>
  <inkml:trace contextRef="#ctx0" brushRef="#br2" timeOffset="195856">4595 7420 252 0,'0'0'228'0,"0"0"-135"15,0 0 18-15,0 0 6 16,0 0-38-16,0 0-59 16,-76 0 5-16,134 0-15 15,-4 0 8-15,27-20 10 16,-5-3-26-16,-9-3 9 15,-9 6-11-15,-17 6 7 16,-14 2-15-16,-18 3-1 16,-9 1-3-16,9-1 6 15,-9-5-13-15,13 3 15 0,-13 0 1 16,0-1 3-16,9 3 1 16,0-2 1-16,-9-4 13 15,0 1 21-15,0 0-3 16,0 3 53-16,0-1-1 15,0 6-22-15,0 2 3 16,0 4-27-16,0 0-4 16,0 0-12-16,0 0-17 15,0 0-12-15,0 2 3 16,0 26 3-16,0 9 1 16,0 6-1-16,0-3 0 15,0 6 2-15,-9-2 7 0,-13-2-9 16,13-2 0-16,9-11 4 15,0-9-6-15,0-6 2 16,22-6 0-16,5-5-1 16,22-3 9-16,-13 0-10 15,32-5 2-15,3-24-58 16,-12-5-23-16,-5 0-87 16,-14 2-65-16,-22 6-151 15</inkml:trace>
  <inkml:trace contextRef="#ctx0" brushRef="#br2" timeOffset="196229">5416 7151 372 0,'0'0'324'0,"0"0"-175"0,0 0-19 16,0 0 11-16,0 0-49 15,0 0-23-15,-40-46-42 16,40 46-25-16,0 0-4 15,0 9-3-15,0 25 5 16,0 9 6-16,0 3-2 16,0 2 6-16,0-2-10 15,0-6 9-15,0-6-7 16,0-5-2-16,0-9 0 16,22-6 0-16,-4-8 4 15,13-6-4-15,-4 0 3 16,0 0-1-16,23-14 15 0,-10-15-15 15,-13 1-2-15,4 0 6 16,-13 2 3-16,-9-1-8 16,-9 1 0-16,0 1 8 15,0 4-18-15,0-1-64 16,0 5-94-16,0 0-78 16,9 9-91-16</inkml:trace>
  <inkml:trace contextRef="#ctx0" brushRef="#br2" timeOffset="196538">5775 7148 577 0,'0'0'192'0,"0"0"-53"0,0 0 11 16,0 0-24-16,0 0-50 15,0 0-15-15,-9-13-60 16,0 31 4-16,-5 17 8 16,6 11-13-16,-10-2 14 15,9 0-12-15,0-4-1 16,-5-5-1-16,14-7 5 16,0-5-5-16,0-3 0 15,0-8 5-15,32-6-11 0,17-6 6 16,9 0-32-16,10-15-40 15,-1-13-66-15,0-6-17 16,-17-4-54-16,-33 4-85 16</inkml:trace>
  <inkml:trace contextRef="#ctx0" brushRef="#br2" timeOffset="196738">5860 7050 31 0,'0'0'445'16,"0"0"-356"-16,0 0-22 15,0 0 28-15,0 0-9 16,0 0-86-16,-49-42 11 0,107 31-1 16,9 0-10-1,-8 2 1-15,-10 3 0 0,-17 6-1 16,-24 0 0-16,1 0-88 16,-9 17 2-16,0 12-41 15,-26 4-192-15</inkml:trace>
  <inkml:trace contextRef="#ctx0" brushRef="#br2" timeOffset="196884">5757 7296 111 0,'0'0'150'0,"0"0"52"15,0 0-73-15,0 0-55 16,0 0-10-16,0 0 14 16,85 15-17-16,-17-18-10 15,-1-14-49-15,0 9 1 16,-18-1-6-16,-22 9-141 0,-4 0-260 15</inkml:trace>
  <inkml:trace contextRef="#ctx0" brushRef="#br2" timeOffset="197095">6318 7337 516 0,'0'0'188'0,"0"0"-132"16,0 0 67-16,0 0-9 16,0 0 21-16,0 0-54 0,-108 134-44 15,32-79-10-15,-23 2-27 16,-9-1-40-16,14 0-222 16</inkml:trace>
  <inkml:trace contextRef="#ctx0" brushRef="#br2" timeOffset="208914">6372 7004 561 0,'0'0'208'0,"0"0"-38"16,0 0-42-1,0 0 31-15,0 0-32 0,0 0-40 16,0-94-3-16,0 91-41 16,0 3-6-16,0 0 0 15,0 0-35-15,0 0 18 16,0 0-20-16,0 9-3 15,0 26-4-15,0 16 14 16,0 12-4-16,0 0 4 16,0 3-1-16,13-1 1 15,-4 2-7-15,0-5 0 16,0-2 2-16,0-6 2 16,0-5-4-16,4-11 0 15,-4-7 7-15,-9-14-18 16,0-6 11-16,0-5-36 0,0-6-14 15,0 0-62-15,9 0-63 16,9-28-189-16,23-9-448 16</inkml:trace>
  <inkml:trace contextRef="#ctx0" brushRef="#br2" timeOffset="209358">6645 7237 669 0,'0'0'145'0,"0"0"-34"16,0 0-10-16,0 0-1 0,0 0-22 15,0 0-12-15,-9-23-39 16,0 23-5-16,9 0-22 16,0 14 8-16,0 17-10 15,-13 10 2-15,13 1 0 16,0 1-2-16,0-3 6 15,0-2-4-15,13-13 0 16,5-2 2-16,9-8-2 16,14-10 0-16,-1-5 1 15,5 0 15-15,-5-3 4 16,-13-19 46-16,5-4-4 16,-14 0-27-16,-18-5 23 15,0-1-23-15,0-2-27 0,0 5 27 16,-27 6-35-16,-5 6 14 15,-17 7-14-15,13 1 5 16,5 3-11-16,4 6 6 16,-5-4-9-16,5 4 8 15,9 0-79-15,-4 0-39 16,22 0-34-16,0 0-88 16,0-5-28-16,22-15-329 15</inkml:trace>
  <inkml:trace contextRef="#ctx0" brushRef="#br2" timeOffset="209895">6906 6588 615 0,'0'0'143'0,"0"0"-32"15,0 0 11-15,0 0-19 16,0 0-1-16,0 0-17 15,-117-31-40-15,117 27-15 16,0 4-30-16,18-2 0 16,13 2 0-16,-4 0 5 15,14 0 26-15,-10 0 2 16,-13 0-21-16,-9 0 14 16,0 0-26-16,0 0 1 15,-9 0 14-15,9 0-11 16,13 11 9-16,-4 9-12 0,0 6 4 15,14 5 19 1,-6 13-14-16,6 4-8 0,-5 9 22 16,-5 8-21-1,-4 10 13-15,-9 1 0 0,9 5-15 16,-4-1 24-16,4 0-20 16,-1-3-4-16,-8-2 15 15,0-4-14-15,5-8-2 16,-14-3 0-16,0-5 12 15,9-9-12-15,-9 0 0 16,0-6 0-16,0-4 16 16,0-5-12-16,0-2 8 0,0-6-8 15,0-2 4-15,0-8 4 16,0 2-12-16,-9-4 0 16,9-2 0-16,-14 0 0 15,-4-4 0-15,-31 1-4 16,-9-3-68-16,-10-1-104 15,1-2-109-15,0 4-317 16</inkml:trace>
  <inkml:trace contextRef="#ctx0" brushRef="#br2" timeOffset="220029">9607 3103 566 0,'0'0'194'0,"0"0"-24"16,0 0-11-16,0 0-8 16,0 0-23-16,0 0-40 15,0 0 1-15,-32-15-46 16,32 15-19-16,0 0 10 16,0 0-29-16,0-4 23 15,9 4-17-15,0-1-9 0,14-5 0 16,4-8-2-16,4-6 0 15,5 2 20-15,-5 4-11 16,-13 5-7-16,-9 7-2 16,0-1 4-16,0 3 4 15,-9 0-8-15,0 0 0 16,0 0 6-16,0 0 2 16,0 0-12-16,0 0 4 15,14 0 0-15,-14 0-14 16,0 0 13-16,9 0-2 0,-1 14-7 15,10 9 12 1,-9 12-2-16,5 2 0 0,-5 5 3 16,0 7 0-16,0 2 3 15,9 1-6-15,-9 3 0 16,13 2 11-16,-13 0-9 16,0 3-2-16,9 0 6 15,-5-3-14-15,5-2 13 16,-9-9-5-16,-9-7 0 15,0-7 2-15,0-4-2 16,0-2 0-16,0-1 5 16,0-1-12-16,0-5 7 15,-9 1 0-15,-9-2 3 16,-4-7 5-16,4-2 0 16,9-3-8-16,-13-4 6 0,4-2-21 15,-9 0 15-15,-14 0-4 16,-8 0-33-16,4 0-56 15,-4-2-24-15,17-8-159 16,15 5-254-16</inkml:trace>
  <inkml:trace contextRef="#ctx0" brushRef="#br2" timeOffset="266101">11769 7889 715 0,'0'0'190'16,"0"0"-103"-16,0 0 43 0,0 0-48 15,0 0-20 1,0 0 2-16,0 0-37 0,0 0 10 16,0 0 5-16,0 0-28 15,0 0 21-15,-9 3-19 16,-18 2-11-16,-13 1 13 15,-9-1-11-15,4 1-4 16,-14 0-3-16,19-3 14 16,0 2-14-16,4 1 0 15,4 0 0-15,5 6-3 16,-4-1 4-16,13 1-1 16,9-1 0-16,9 3-4 15,0-3 0-15,0 1 4 0,0 2 0 16,0 4-8-1,0 8 19-15,0 5-11 0,-9 6 6 16,9 8-2-16,-9 13 11 16,9 5 0-16,-13 8-4 15,13 13 20-15,-9-2-20 16,9 1 16-16,0-1-8 16,-9-4-14-16,9-4 12 15,0 3-16-15,0 0 2 16,0 6 11-16,0 9-5 15,-9-1-7-15,9-14 4 16,0-10-1-16,0-25 2 16,0-16-4-16,0-11-3 15,0-10 2-15,0-5 9 0,0 0-10 16,0 0-1-16,0 0 7 16,0 0 3-16,0 0-10 15,0 0 0-15,0 0 2 16,18 0 3-16,22-3-5 15,0-5 1-15,14-4 6 16,-13 4-5-16,8 4-2 16,0-1-12-16,-13 2 5 15,5 3-48-15,8 0-6 16,-22 0-34-16,13 0-58 0,-22 0-82 16,14 0-126-1,4 0-311-15</inkml:trace>
  <inkml:trace contextRef="#ctx0" brushRef="#br2" timeOffset="267686">11742 8589 848 0,'0'0'189'0,"0"0"-81"16,0 0 33-16,0 0-25 15,0 0-49-15,0 0 24 16,0-60-55-16,0 60 15 15,0 0-16-15,-9 0-24 16,9 0 20-16,0 0-28 16,0 0 1-16,0 0 0 15,0 23 5-15,-9 12-9 16,-4 15 0-16,13 5 4 0,-9 2-2 16,0-1-2-1,9 2 0-15,0-6-2 0,0-9 11 16,0-3-9-16,0-12 0 15,0-7-13-15,0-10-3 16,0-3-50-16,9-4-58 16,-9-2-60-16,9-2-132 15,4-2-50-15</inkml:trace>
  <inkml:trace contextRef="#ctx0" brushRef="#br2" timeOffset="268162">11935 8764 609 0,'0'0'219'15,"0"0"-116"1,0 0-8-16,0 0 12 0,0 0-76 16,0 0-15-16,0-3-1 15,9 3-5-15,-9 17-5 16,9 3 7-16,-9 3-4 15,9 3 20-15,-9-1-25 16,14 4 6-16,-5-6 1 16,0-3 0-16,0-6-9 15,8-3-1-15,-17-8 7 16,14-3-5-16,-5 0 1 16,0 0-3-16,9 0 52 0,4-6 24 15,-4-14 11 1,9-5-13-16,-4-4-38 0,-23 0 16 15,0 4-35-15,0 2 5 16,0 6 3-16,0 6-24 16,-23-1 19-16,5 6-20 15,-9 1 5-15,5 2-7 16,4 3 2-16,9 0 0 16,-14 0-4-16,15 0-4 15,-1 0 3-15,9 5-15 16,0 4-45-16,0 0-5 15,0 2-105-15,17-1-146 16,24 3-94-16</inkml:trace>
  <inkml:trace contextRef="#ctx0" brushRef="#br2" timeOffset="268444">12604 8930 894 0,'0'0'221'0,"0"0"-147"0,0 0 58 16,0 0-11-16,0 0-69 15,0 0-35-15,0 10 14 16,-41 25-22-16,5 13 10 15,-13 10 1-15,0 2-16 16,-10 6 8-16,1-6-12 16,0-6-19-16,-1-3-118 15,10-8-280-15</inkml:trace>
  <inkml:trace contextRef="#ctx0" brushRef="#br2" timeOffset="303426">12765 8666 60 0,'0'0'495'0,"0"0"-298"16,0 0-30-16,0 0-43 0,0 0-22 15,0 0 17-15,0 0-31 16,14-69-8-16,-14 61-9 16,0 0-31-16,0-1 20 15,0 6-33-15,0 0-7 16,0 0 22-16,0 3-37 16,0 0 17-16,0 0-7 15,0 0-7-15,0 0 4 16,0 0-12-16,0 0 0 15,0 0-4-15,0 0 6 16,0 20-2-16,0 9 0 16,0 11 7-16,0 6-6 15,0 2-1-15,0 1 0 0,0-1-1 16,9-2 7 0,-9 0-6-16,0-6 0 0,0-7 9 15,0-9-17-15,0-7 8 16,0-8-30-16,0-3 0 15,0 0-57-15,0-4-20 16,0-2-68-16,-9 0-102 16,-5 0-38-16,14 0-143 15</inkml:trace>
  <inkml:trace contextRef="#ctx0" brushRef="#br2" timeOffset="303936">12972 8723 518 0,'0'0'206'16,"0"0"-75"-16,0 0 33 16,0 0-41-16,0 0-32 15,0 0 6-15,9-71-43 16,-9 68 2-16,0 0-9 16,0 3-31-16,0 0 26 15,0 0-40-15,0 0 1 16,0 0-2-16,0 0 2 15,0 0-3-15,0 0 0 16,0 0-4-16,0 0-8 16,0 0 12-16,0 0 0 15,0 0-13-15,0 0 24 16,0 8-11-16,0 4 0 0,0 2 7 16,0 1-8-16,27-2 1 15,4 8 0-15,-4-4 5 16,13 3 5-16,-13-2-10 15,5-2 0-15,-5 2 8 16,-5-3-16-16,-13 1 9 16,9-2-1-16,-9 4 0 15,-9-4-1-15,0 0 0 16,0 3 0-16,0-3 1 16,0-2-17-16,0 0 13 15,-18-4 4-15,-13 4-6 16,-5-7 15-16,-5-5-8 0,-8 0 3 15,22 0-4-15,-13 0-14 16,13 0-81-16,9-17-55 16,-5-5-27-16,23-7-67 15,0-5-39-15</inkml:trace>
  <inkml:trace contextRef="#ctx0" brushRef="#br2" timeOffset="304122">13039 8624 519 0,'9'-12'170'0,"-9"3"-17"16,9 3-13-16,0-2-46 15,0 2-18-15,22 0-52 0,-13 4-19 16,14 2-1 0,-5 0-4-16,13 0-9 0,18 0-93 15,-22 0-137-15,22 0-250 16</inkml:trace>
  <inkml:trace contextRef="#ctx0" brushRef="#br2" timeOffset="304642">13465 8283 602 0,'0'0'192'16,"0"0"-70"-16,0 0-17 15,0 0 19-15,0 0-54 0,0 0 0 16,-58-94-7-16,58 82-43 16,36 1 8-16,4 2-23 15,1 7-2-15,3-1 17 16,-3 3-13-16,-14 0-3 16,4 0 16-16,-4 0-20 15,-5 0 12-15,-13 0-2 16,9 5-4-16,0 7 16 15,-4-1-19-15,-5 7-2 16,0 4 4-16,0 6 4 16,0 7-3-16,-9 11 8 15,0 11-13-15,0 9 28 16,0 6-14-16,0 1-4 0,0 2 13 16,0 5-17-16,0 1 7 15,0 1-1-15,0 4-10 16,0-6 12-16,0 0-15 15,0-15 0-15,0-4 8 16,0-13 3-16,0-11-7 16,0-8-4-16,0-6 4 15,0-12 0-15,0-2-4 16,0-6 0-16,0-3-1 16,-9 0 3-16,-9 0-4 15,-14 0-3-15,-26 0-23 16,-9 0-26-16,-10 0-107 0,-8 0-99 15,4 0-218 1</inkml:trace>
  <inkml:trace contextRef="#ctx0" brushRef="#br2" timeOffset="309006">14780 1613 355 0,'0'0'185'0,"0"0"-29"16,0 0-14-16,0 0-29 15,0 0 11-15,0 0-25 0,0 0 18 16,76-56-16-16,-67 52-39 16,-9 1 13-16,0 1-33 15,0 2-31-15,0 0 27 16,0 0-34-16,0 0 3 15,0 0-7-15,0 0-14 16,0 5 14-16,-27 17 0 16,-13 8 1-16,-10 4 6 15,15-3-2-15,-15 3-5 16,10-2 0-16,-5-3 11 16,14-1-14-16,4-5 3 15,4-3 0-15,14-9-4 16,0-2 13-16,9-6-9 15,0-3 0-15,0 0 8 0,0 0-3 16,0 0-5-16,0 0 0 16,0 0 11-16,0-12-2 15,0-16-8-15,0-9-1 16,0 0 7-16,9 2-8 16,0 3 1-16,0 13 0 15,-9 5-1-15,0 8 1 16,0 6 0-16,0 0 0 15,0 0-12-15,0 3 7 16,0 23 1-16,0-1 4 16,0 4-9-16,0-1 13 15,0-5-4-15,32 3 0 16,8-4 5-16,-4-4-13 0,4-7 6 16,10-5-20-1,8-6-4-15,-13 0-86 0,-5 0-66 16,-40-26-127-16,0-16-266 15</inkml:trace>
  <inkml:trace contextRef="#ctx0" brushRef="#br2" timeOffset="327826">17382 2848 491 0,'0'0'293'0,"0"0"-138"16,0 0 9-16,0 0-20 15,0 0-17-15,0 0-36 16,0 0-40-16,9-3 9 15,-9 3-24-15,0 0 1 16,0 0-1-16,0-3-24 16,-18 1 13-16,-31-4-25 0,0 6 4 15,-10 0-11-15,10 0 10 16,13 0-3-16,-4 0 0 16,22 2 7-16,-5 4-9 15,14 0 2-15,0 0 0 16,9 0-10-16,0 2 10 15,0 9 0-15,0 9-4 16,0 8 6-16,0 7-2 16,0 4 0-16,0 1 1 15,0 3-7-15,0 2 5 16,0 6 1-16,0 1 0 16,0-1 11-16,0 0-11 0,9-6 0 15,-9-3 3-15,0-7 2 16,9-4-1-16,-9-5-4 15,14-10 0-15,-14-2 7 16,9-5-2-16,-9-10-5 16,9 1 0-16,0-3-1 15,-9-3 3-15,9 3-2 16,-1 0 5-16,1-1 0 16,5 2-1-16,4-1-4 15,0-3 2-15,4 0 2 16,14 2-3-16,-4-2-1 15,3 0 0-15,15 0 5 16,-19 0-13-16,5 0-24 0,13 0-30 16,-8 0-6-16,-14 0-88 15,13-2-82-15,-22-5-95 16,-9 2-486-16</inkml:trace>
  <inkml:trace contextRef="#ctx0" brushRef="#br2" timeOffset="328202">17817 3146 684 0,'0'0'235'16,"0"0"-94"-16,0 0 16 16,0 0-27-16,0 0-55 15,0 0-35-15,0-6-23 16,0 6 4-16,0 6-21 16,0 14 0-16,0 9 5 15,0 7-4-15,0 5 11 16,0-1-10-16,0 3 3 15,0-4 5-15,0 1-10 16,0-5 0-16,9-7-1 0,-9 1 1 16,9-9-69-16,-9-6-92 15,9-2-85-15,0-7-39 16,14-2-415-16</inkml:trace>
  <inkml:trace contextRef="#ctx0" brushRef="#br2" timeOffset="328682">18118 3326 456 0,'0'0'305'0,"0"0"-112"16,0 0-34-16,0 0-8 16,0 0-58-16,0 0-20 15,0-46-27-15,0 46-30 16,0 0 9-16,0 0-21 15,0 0-4-15,0 0 2 16,0 0-2-16,0 0-2 16,0 0 1-16,0 0 0 15,0 7-3-15,0 0 4 16,0 4 0-16,0 1 0 16,0 6 5-16,27-2-2 15,0-1-3-15,13 5 0 16,1-4 2-16,-5 2 4 0,-5 2-6 15,5-5 0 1,-14-1 6-16,-4-3-6 0,-9-2 0 16,-9-1 3-16,0 4-9 15,0-7 6-15,0 1-2 16,0 0-5-16,0 1-2 16,-9-3 9-16,-31 5 3 15,13-4-1-15,-13-2 11 16,4-3-13-16,4 0-2 15,5 0-24-15,5 0-77 16,4-8-23-16,18-15-23 16,0-9-27-16,0-4-60 15,0-1-241-15</inkml:trace>
  <inkml:trace contextRef="#ctx0" brushRef="#br2" timeOffset="328748">18118 3326 460 0</inkml:trace>
  <inkml:trace contextRef="#ctx0" brushRef="#br2" timeOffset="328870">18118 3326 460 0,'112'-175'176'0,"-112"161"19"0,0 3-46 0,0 2-32 0,0 4-28 0,0-1 0 0,0 6-34 15,0-3-26-15,14 3-22 16,4-3 1-16,31 0-8 16,9 0 0-16,10 3-20 15,-10 0-92-15,-13 0-90 16,-5 6-104-16</inkml:trace>
  <inkml:trace contextRef="#ctx0" brushRef="#br2" timeOffset="329125">19056 3489 838 0,'0'0'268'16,"0"0"-116"-16,0 0 13 16,0 0-86-16,0 0-46 15,0 0-21-15,0 34-5 0,-23-9-6 16,-35 13 6-16,-27 7-5 16,-32 13-4-16,-35 5-36 15,-5 5-262-15,-10 1-328 16</inkml:trace>
  <inkml:trace contextRef="#ctx0" brushRef="#br2" timeOffset="356254">20388 2942 449 0,'0'0'493'0,"0"0"-301"16,0 0-33-16,0 0-15 15,0 0-68-15,0 0-25 16,0 0-14-16,0-68-33 15,0 68 7-15,0 6-11 16,0 25 0-16,0 12 0 0,0 11 0 16,0 4 0-16,0-2 3 15,-9-1 7-15,0-6-10 16,9-9 0-16,0-14 1 16,0-9-2-16,0-12 1 15,0-2 0-15,0-3 9 16,0 0-8-16,0 0 10 15,0-17-1-15,9-20 10 16,18-21-1-16,14-7-13 16,-10-9 1-16,5-5 3 15,-5 15-4-15,-13 18-5 16,-9 20-1-16,0 17 7 16,-9 9-17-16,0 0 9 0,0 0-14 15,0 32 9 1,9 8 2-16,14 8 4 0,-5 1 0 15,0-3-5-15,4-6-1 16,-4-3-6-16,0-11-10 16,4-6 15-16,-4-5 1 15,-9-10 6-15,9-5 0 16,5 0 0-16,4 0-1 16,4-26 3-16,5-2 4 15,-5-6-3-15,-4-1 5 16,-18 7-8-16,14 2 7 15,-14 9-5-15,-9 8 6 0,0 9-8 16,0 0-3-16,0 0 2 16,0 16-19-16,0 22 19 15,0 11 1-15,0 5 0 16,0 1 4-16,0-5-4 16,0 3-8-16,0-14-28 15,0-1-59-15,0-7-47 16,0-5-112-16,0-9-99 15</inkml:trace>
  <inkml:trace contextRef="#ctx0" brushRef="#br2" timeOffset="356720">21375 3142 625 0,'0'0'227'0,"0"0"-40"16,0 0-7-16,0 0-26 15,0 0-71-15,0 0-40 16,0-79-43-16,0 79-2 16,0 25-8-16,0 13 7 15,-18 10 6-15,-4 1 8 16,4 0-11-16,0-4 0 16,-4-7-1-16,13-9 13 15,0-16-13-15,9-8 1 16,0-1 0-16,0-4 10 15,0 0 0-15,0 0 10 16,0-20 59-16,18-17-51 0,4-12-7 16,5-5-16-16,-4-7-3 15,3 4 15-15,-8 3-17 16,-9 14 0-16,5 17 4 16,-5 9 0-16,-9 12-4 15,0 2 0-15,0 0-15 16,9 25 2-16,0 21-2 15,22 14 15-15,-22-3-2 16,9 0 6-16,0-5-9 16,4-9-6-16,-4-9-42 15,0-6-6-15,14-7-64 16,-23-13-50-16,9-5-44 16,-18-3-53-16,0 0-228 0</inkml:trace>
  <inkml:trace contextRef="#ctx0" brushRef="#br2" timeOffset="357168">21434 3300 184 0,'0'0'264'0,"0"0"-108"16,0 0-33-16,0 0 43 15,0 0-57-15,0 0-27 16,-135-37 8-16,135 37-60 16,50 0-9-16,3 0-8 15,37 0 0-15,-5-4 4 16,23 2-16-16,-9-1 5 15,-5-3-6-15,-36 4-46 0,-17-4-83 16,-32-3 10-16,0-2 15 16,-9 0 54-16,0-1-1 15,0-2 48-15,-18 2 3 16,-14-5 30-16,14-3 69 16,0 3-6-16,-13-3 12 15,22 3 6-15,-22 0-28 16,22 5 9-16,0 4-2 15,9 5-35-15,0 3-7 16,0 0-48-16,0 0-2 16,0 0 0-16,9 11-21 15,31 15 23-15,9 9 9 16,19-1-4-16,8 5 2 16,9-1-7-16,-4-2 0 15,-5-1 5-15,-17-6-1 0,-1-3-8 16,-9-6 2-16,-22-5-130 15,5-5-57-15,-32-7-112 16,0-3-16-16,0 0-320 16</inkml:trace>
  <inkml:trace contextRef="#ctx0" brushRef="#br2" timeOffset="357338">22371 3132 596 0,'0'0'202'0,"0"0"-19"16,0 0-1-16,0 0-62 15,0 0-31-15,0 0-65 16,-152-32-22-16,121 78 7 0,-19 5-5 16,23 4-1-16,-13-2-3 15,13 2-8-15,18-7-116 16,9-7-161-16,0-10-226 16</inkml:trace>
  <inkml:trace contextRef="#ctx0" brushRef="#br2" timeOffset="357778">22663 2648 907 0,'0'0'197'0,"0"0"-39"16,0 0-2-16,0 0-102 15,0 0-32-15,0 0-13 16,67-88-1-16,-8 79 2 16,-10-2-10-16,-22 5 6 15,0 3 5-15,-5 3-4 16,-13 0-5-16,0 0 5 16,9 0 0-16,5 11-6 15,4 15 0-15,13 14 1 16,-22 12 14-16,0 13-16 15,-5 12 8-15,5 10 15 0,-18-2-14 16,9 0 20 0,9-4-21-16,5-10-7 0,-5-5 8 15,9-8-6-15,4-13-3 16,-22-7 5-16,9-13 3 16,-18-11-7-16,0-5-1 15,0-6 0-15,-18-1-4 16,-58 4-17-16,-50 6 20 15,-22 4-54-15,-5 8-193 16,10 7-354-16</inkml:trace>
  <inkml:trace contextRef="#ctx0" brushRef="#br2" timeOffset="409078">15668 8466 577 0,'0'0'234'16,"0"0"-56"0,0 0-51-16,0 0-5 0,0 0-17 15,0 0-17-15,0 0-13 16,41-45-17-16,-41 45-20 16,0-4 23-16,0 2-43 15,0-7 1-15,-23 6-18 16,-4-2 9-16,-13 5-20 15,-5 0 9-15,5 0 1 16,-1 0-5-16,14 0 7 16,-4 14-2-16,4 3 0 15,9 6 7-15,-4 0-11 16,4 0 4-16,9 5 0 16,0 1-4-16,9 5 8 15,0 3-4-15,0 6 0 16,0 0 3-16,0 3-4 0,0 5 1 15,9 1 0-15,-9 5-7 16,0 3 12-16,0 6-5 16,0 2 1-16,-9-4 7 15,-14-8-14-15,14-10 6 16,0-15 0-16,9-2-1 16,0-12 6-16,0 0-5 15,0-8 0-15,18 0 1 16,5-7-1-16,13 2 1 0,4-4-1 15,18 0 5 1,1 0 1-16,-10 0-2 0,-4 0-4 16,-14 0-15-16,-13 0-24 15,0 0-77-15,-18-4-125 16,0 2-163-16</inkml:trace>
  <inkml:trace contextRef="#ctx0" brushRef="#br2" timeOffset="409383">15852 8826 574 0,'0'0'314'0,"0"0"-147"0,0 0 12 15,0 0-24 1,0 0-65-16,0 0-29 0,9-36-16 15,-9 36-30-15,0 0 2 16,0 0-17-16,0 8-19 16,0 23 18-16,9 7 1 15,-9 4 0-15,0 4 4 16,14-6 4-16,-5-3-7 16,-9-3-1-16,0-5-16 15,0-9-69-15,0-3-94 16,0-5-70-16,9-3-76 15</inkml:trace>
  <inkml:trace contextRef="#ctx0" brushRef="#br2" timeOffset="409805">16193 8824 780 0,'0'0'191'0,"0"0"-47"15,0 0 7-15,0 0-37 16,0 0-34-16,0 0-15 16,0-46-34-16,0 46-6 15,0 0-7-15,0 0-18 16,0 0 13-16,0 0-13 16,0 0 0-16,0 0-6 15,0 0-3-15,0 6 9 16,0 10-5-16,0 2 12 15,18 2-7-15,0 0 0 0,22-3 0 16,-13 6-1-16,23-3 5 16,-10 2-4-16,-4-4 0 15,-5-4 5-15,-4-2-5 16,-18-7 0-16,-9-2 0 16,0-3-3-16,0 0 2 15,0 0-1-15,0 3 0 16,-36 5-9-16,-13 2 11 0,-9-5 0 15,-1 6-43 1,10-8-48-16,4 0-70 0,14-3-30 16,4 0-89-16,13 0-217 15</inkml:trace>
  <inkml:trace contextRef="#ctx0" brushRef="#br2" timeOffset="409883">16193 8824 506 0</inkml:trace>
  <inkml:trace contextRef="#ctx0" brushRef="#br2" timeOffset="409976">16193 8824 506 0,'-81'-49'188'0,"81"35"-36"0,9 2-30 0,23 0-40 0,8 2-49 0,5 0-23 15,4 5 4-15,1 5-14 16,-10 0 0-16,-13 0-2 16,-9 15-76-16,4 13-162 0,-13 9-419 15</inkml:trace>
  <inkml:trace contextRef="#ctx0" brushRef="#br2" timeOffset="410231">16705 8980 663 0,'0'0'326'15,"0"0"-190"-15,0 0 4 16,0 0-48-16,0 0-55 15,0 0-27-15,0 9-4 0,0 20 5 16,0 5 7 0,-32 4-13-16,5-1 10 0,-13-1-15 15,4-1 1-15,-4-3-1 16,22-7-112-16,-5-8-86 16,23-2-90-16,0-7-357 15</inkml:trace>
  <inkml:trace contextRef="#ctx0" brushRef="#br2" timeOffset="410878">16974 8734 725 0,'0'0'130'0,"0"0"-8"15,0 0-44-15,0 0-31 0,0 0-16 16,0 0-25-16,143-36 17 16,-120 36-23-16,-5 10 0 15,-9 11 6-15,0-1-4 16,-9 6 0-16,0 4 1 16,0 6 6-16,-9 0 3 15,-18-1-8-15,-5-3 0 16,15-7 5-16,8-7-6 0,9-10 0 15,0-2-2 1,0-6 4-16,0 0-3 0,0 0-1 16,18 0 5-1,13-9 11-15,5-8-14 0,4 0 26 16,-13-3 9-16,5 3-11 16,-23 2 16-16,8 7-16 15,-8 2 2-15,-9 3 2 16,0 3-14-16,0 0 3 15,0 0-19-15,0 0 0 16,0 0-2-16,0 0-22 16,0 17 23-16,0 3-2 15,14-2 8-15,4-4-3 16,0-6-3-16,4-5 0 16,5-3 5-16,0 0-4 0,4 0 4 15,-4-5 7 1,5-9-10-16,-14-4 26 0,-9 4 3 15,4-3-7-15,-13-1 19 16,0 2-24-16,0 0 0 16,0 3-19-16,-31 1 2 15,-10 4-7-15,5 5 3 16,-4 0 1-16,4 3 1 16,5 0-66-16,-10 0-23 15,15 14-70-15,8 7-88 16,9-7-81-16,9-14-447 15</inkml:trace>
  <inkml:trace contextRef="#ctx0" brushRef="#br2" timeOffset="411302">17642 8486 618 0,'0'0'306'0,"0"0"-162"16,0 0 0-16,0 0-9 15,0 0-32-15,0 0-61 16,-9-59-7-16,27 53-15 16,14-3-19-16,4 0 10 15,4 1-10-15,-13 4 2 16,4 2 10-16,-22-1-11 0,0 3 5 16,-9 0-1-1,0 0-5-15,9 0 0 0,0 12-1 16,0 17 0-16,5 14 11 15,-5 11-9-15,-9 3 16 16,0 8-2-16,0 4-14 16,0 0 11-16,9 2-13 15,0-2 1-15,9-1 2 16,-5-5 0-16,5-12 0 16,-9-4-3-16,0-16 4 15,0-5-5-15,-9-10 2 16,0-4-1-16,0 2 0 15,0-2-4-15,-45 2-3 16,-27 1 7-16,-4-1-86 0,-18 4-167 16,13-2-301-1</inkml:trace>
  <inkml:trace contextRef="#ctx0" brushRef="#br2" timeOffset="415342">23049 5891 757 0,'0'0'274'16,"0"0"-131"-16,0 0-23 15,0 0 3-15,0 0-40 16,0 0-37-16,0-9-16 15,0 9 7-15,0 0-26 16,0 0 7-16,-31 0-13 16,-14 0-4-16,-23 1 8 0,1 12-4 15,9-1-5-15,8-4 1 16,19-5 7-16,22 3-7 16,0-4-1-16,9 1 0 15,-9 0-4-15,9 1 2 16,0-4 2-16,0 8 0 15,0 6 2-15,0 6-7 16,0 9 5-16,0 7 0 16,0 7 16-16,9 6-9 15,0 8 11-15,0 6-1 16,4 9-13-16,-13 7 18 16,0 4-6-16,0 3-7 0,0 3 9 15,0-6-16 1,0-6 8-16,0-8-4 0,0-12-4 15,0-6 7-15,0-5-9 16,0-9 0-16,0-5 1 16,-13-12 10-16,13-6-11 15,0-5 0-15,0-4 3 16,0-5-2-16,0 0 0 16,0 0-1-16,0 0 4 15,0 0 2-15,0 0-1 16,0 0-5-16,0 0 1 0,0 0-4 15,13 0 3-15,14 0 0 16,14 0 1-16,4 3 2 16,4-3 2-16,0 0-5 15,1 0-46-15,17 0-24 16,9 0-56-16,10 0-170 16,12 0-428-16</inkml:trace>
  <inkml:trace contextRef="#ctx0" brushRef="#br2" timeOffset="425354">23453 6528 643 0,'0'0'239'0,"0"0"-73"16,0 0-56-16,0 0 27 15,0 0-25-15,0 0-49 16,-76-160-7-16,76 134-38 16,0 6 9-16,0 3 6 15,0 8-32-15,0 1 20 16,0 2-21-16,40 4 8 16,-4 2-17-16,13 0 9 0,9 0 0 15,-8 0-8-15,-10 16 6 16,-13 10-1-16,-9 3 3 15,5 2-16-15,-23 3 14 16,0 4-22-16,-23 2-2 16,-13 3 11-16,-22-4-27 15,9-5 31-15,8-10-11 16,23-10-5-16,9-11 13 16,9-3-6-16,0 0 20 15,0 0-8-15,0 0-8 16,18 0 16-16,14 0 0 15,3-8 2-15,15-13 8 0,-10 7-8 16,-4-4-2-16,-5 4 11 16,-4 0-3-16,5 3-4 15,-5 2-4-15,-5 4 1 16,-13 1 1-16,0 4-2 16,-9 0 0-16,0 0-2 15,0 0-6-15,0 9 0 16,0 11 7-16,0 3 1 15,9 6-16-15,-9 0 15 16,18-4 0-16,-4-6-3 16,3-1 8-16,-8-6-5 15,9-10 1-15,5 1 0 16,-14-3 0-16,9 0 6 0,0 0 2 16,4-20 4-16,-4-5 1 15,-9-9 25-15,0-1-8 16,-9 0-12-16,0 1 24 15,0 6-40-15,0 7 10 16,0 4-7-16,-18 6-2 16,-9 5-6-16,-22 0-11 15,-1 6 13-15,1 0-7 16,0 0-61-16,13 20-34 16,4 12-31-16,32 5-126 15,0 0-408-15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0:50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247 184 219 0,'0'0'241'0,"0"0"-74"16,0 0 10-1,0 0-20-15,0 0-14 0,0 0-32 16,0-62-4-16,0 62-23 16,0 0-56-16,0 0 9 15,0 0-15-15,0 0-17 16,0 0-1-16,0 0-4 16,0 6-3-16,0 22-9 15,-9 15 19-15,-18 11-7 16,5-3 1-16,13-1 10 15,0-17-8-15,9-6-3 16,0-11 0-16,0-4-4 16,0-3 5-16,9-4-1 15,9 1 0-15,4-6 8 16,-4 3-19-16,14-3 11 0,-5 0-5 16,13 0 0-1,-22 0-35-15,9 0-27 0,-14 0-61 16,-4 0-56-16,-9 0-52 15,9 0-77-15</inkml:trace>
  <inkml:trace contextRef="#ctx0" brushRef="#br0" timeOffset="395">557 262 222 0,'0'0'270'16,"0"0"-144"-16,0 0 27 0,0 0-13 15,0 0-38-15,0 0-17 16,0-26-52-16,0 26 0 16,0 0-33-16,0 0-2 15,0 9-4-15,9 16-6 16,13 9 12-16,-13 1 10 16,0 2-9-16,9-5 7 15,-4-6-7-15,3-6 6 16,-8-12-6-16,0-2-1 15,-9-6 0-15,9 0 16 16,-9 0-6-16,0 0 39 16,0 0 45-16,9-26-23 15,14-14-21-15,-14-5-29 0,18-11-8 16,-5 8-9-16,-4 14 2 16,-9 2-6-16,9 15 0 15,-18 9-12-15,0 2-4 16,13 6-75-16,-13 0-87 15,18 0-41-15,-9 28-21 16,9 4-9-16</inkml:trace>
  <inkml:trace contextRef="#ctx0" brushRef="#br0" timeOffset="931">1041 294 315 0,'0'0'288'0,"0"0"-149"15,0 0 29-15,0 0-58 0,0 0-7 16,0 0-35-16,0-47-20 16,0 47-4-16,0 0-44 15,0 0-6-15,0 6-11 16,0 17-3-16,0 11 20 16,0 3 12-16,0 1-11 15,0-7 6-15,0-8-7 16,0-8 0-16,0-7 2 15,0-5 8-15,0-3-8 16,0 0 8-16,0 0-6 16,0 0 29-16,0-3 5 15,0-23 20-15,0-14-51 16,0-9 1-16,0 1-5 0,0-6-3 16,0 2 3-16,9 1-5 15,14 8 4-15,-14 6-2 16,9 8 0-16,-9 9-6 15,0 11-2-15,13 7-3 16,-4 2-25-16,0 0 2 16,13 11 1-16,-22 23 3 15,-9 9 11-15,0 9-17 16,0 8 25-16,-40-3 1 16,13-6 10-16,5-7 0 15,4-13 2-15,9-8-2 16,9-9 4-16,0-6-2 0,0-2-4 15,0-3 0-15,0 0-2 16,40-3 4-16,27 0 1 16,10 0-1-16,17 0-2 15,14-14-143-15,-10-4-165 16</inkml:trace>
  <inkml:trace contextRef="#ctx0" brushRef="#br0" timeOffset="25254">306 87 544 0,'0'0'174'16,"0"0"-53"-16,0 0-41 0,0 0 15 16,0 0-54-16,0 0-2 15,-50-28-36-15,50 28 5 16,0 0-16-16,0 3 12 15,0 16-4-15,0 8 43 16,0 7-11-16,0 8 36 16,-18 7-10-16,-9 6-10 15,-13 2 2-15,13 0-35 16,-13 0-7-16,8 1 14 16,5-7-17-16,0-6 0 15,14-5-5-15,13-5-9 16,0-8-29-16,0-3-145 15,40-12-59-15,10-12-88 16</inkml:trace>
  <inkml:trace contextRef="#ctx0" brushRef="#br0" timeOffset="25573">830 179 524 0,'0'0'245'16,"0"0"-98"-16,0 0-10 15,0 0-22-15,0 0-51 16,0 0-27-16,0-15-37 16,0 19 8-16,0 24-5 0,0 12 0 15,-13 8 37-15,-14 1-20 16,0 0-9-16,-22 3 14 15,8-7-19-15,-8 1 1 16,13-6-7-16,5-9 4 16,13-5-9-16,9-11-121 15,9-8-79-15,0-7 11 16,27 0-144-16</inkml:trace>
  <inkml:trace contextRef="#ctx0" brushRef="#br0" timeOffset="25808">1342 8 622 0,'0'0'223'0,"0"0"-126"16,0 0-1-16,0 0-7 15,0 0-65-15,0 0-11 16,-18 82 58-16,-22-24-32 15,-1 5 15-15,-4 2-24 16,-4 4-30-16,9-4 14 16,4 4-14-16,-5-9-36 15,10 1-100-15,22-17-145 16,9-3-314-16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0:53.4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93 651 0,'0'0'206'15,"0"0"-142"-15,0 0 11 16,0 0 42-16,0 0-59 16,0 0-43-16,0-2 9 15,0 2-23-15,0 24 3 16,0 6 29-16,0 13-25 15,0 2 15-15,-9 10-10 16,-5 2-8-16,5-2 9 16,0-13-14-16,9-10 0 0,0-12-2 15,0-9 14-15,0-5-12 16,9 0 0 0,14-1 8-16,13-5-6 0,-5 3-2 15,5-3 1-15,13 0 9 16,1 0-4-16,-14 0-12 15,4 0-132-15,-9 0-72 16,-13-6-58-16,-9 1-434 16</inkml:trace>
  <inkml:trace contextRef="#ctx0" brushRef="#br0" timeOffset="399">412 325 613 0,'0'0'203'0,"0"0"-65"0,0 0 20 16,0 0-44-16,0 0-28 16,0 0-7-16,0-63-50 15,0 63 2-15,0 0-31 16,0 0 7-16,0 0-18 16,0 9-7-16,0 26 6 15,0 14 12-15,9 4-3 16,9 5 3-16,0-10 4 15,-5-5-1-15,5-12-2 16,0-13 3-16,-9-7-4 0,0-9 7 16,-9-2 1-1,0 0 1-15,13 0 5 0,-13-8 7 16,9-23 52-16,0-12-43 16,9-12-12-1,5-1-5-15,-5 3-7 0,-9 5 0 16,9 11-6-16,-5 14 1 15,-13 9-10-15,0 8-13 16,0 6-58-16,0 0-42 16,0 0-113-16,0 31-95 15,0 9 116-15,-13 7-367 16</inkml:trace>
  <inkml:trace contextRef="#ctx0" brushRef="#br0" timeOffset="938">739 403 462 0,'0'0'235'0,"0"0"-77"0,0 0 27 16,0 0-22-16,0 0-68 15,0 0-18-15,0-46-10 16,0 46-43-16,0 0-7 16,0 0-17-16,0 0-9 15,0 22-3-15,0 16-2 16,0 7 14-16,0 4 5 15,0-6-1-15,0-11-4 16,0-7 0-16,9-8 6 16,-9-8-4-16,0-6-2 15,0-3 0-15,0 0 13 16,0 0-12-16,0 0 16 0,0 0 16 16,0-29 8-16,0-14 5 15,0-17-46-15,9-6 3 16,-9-8 2-16,0 0-4 15,9 13-1-15,5 10 0 16,-5 20 4-16,9 17-12 16,-9 5 8-16,0 9-18 15,13 0 18-15,-4 0-25 16,9 0 11-16,-5 9 9 16,-4 10-16-16,-9 13 9 15,-9 3-2-15,0 0 8 16,0 1 0-16,0-1-7 15,0 1 6-15,-9 2 6 0,0-7 0 16,9-5 1-16,-9-10 1 16,9-4-1-16,0 0 4 15,9-1-2-15,18 0-2 16,40-2 0-16,14-1 5 16,-5 4-11-16,-8 8-108 15,-28 6-276-15</inkml:trace>
  <inkml:trace contextRef="#ctx0" brushRef="#br0" timeOffset="29240">111 11 99 0,'0'0'0'16,"0"0"-43"-16</inkml:trace>
  <inkml:trace contextRef="#ctx0" brushRef="#br0" timeOffset="29680">111 11 486 0,'94'77'184'0,"-94"-86"-86"15,14-2 37-15,4-3-24 16,-18 2 4-16,18 4-68 16,-9 2 20-16,-9 6 25 0,0-3-51 15,0 3 1-15,0 0-11 16,0 0-27-16,0 0 11 16,0 0-15-16,0 9 0 15,-9 19 0-15,-9 13 0 16,-14 10 20-16,5 3-4 15,-4 3-14-15,4 3 12 16,-4 0-11-16,13 1-3 16,9-10 2-16,0-9-2 15,0-6-10-15,9-11-55 16,-9-8-123-16,9-8-47 16,0-9-100-16,9 0-357 15</inkml:trace>
  <inkml:trace contextRef="#ctx0" brushRef="#br0" timeOffset="29977">605 57 521 0,'0'0'266'16,"0"0"-92"-16,0 0 3 15,0 0-31-15,0 0-30 16,0 0-48-16,9-29-46 15,-9 29 12-15,0 0-34 16,0 9 0-16,0 28 5 0,-9 11 2 16,-23 10 22-16,5 1-12 15,-4 8-11-15,4-5 1 16,-4-2-3-16,13-8-4 16,0-10 0-1,9-13-17-15,9-12-57 0,0-8-85 16,0-9-52-16,0 0 3 15,36-14-27-15,31-32-460 16</inkml:trace>
  <inkml:trace contextRef="#ctx0" brushRef="#br0" timeOffset="30223">1192 0 671 0,'0'0'220'15,"0"0"-87"-15,0 0 34 16,0 0-52-16,0 0-43 16,0 0-55-16,-26 45-8 15,-24 13 39-15,1 7-25 16,-1 10-3-16,-3 4-9 16,12-1-6-16,-8-4 2 15,0-9-7-15,13-16-31 16,4-11-92-16,5-10-155 15,18-5-173-15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0:51.7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68 364 593 0,'0'0'199'0,"0"0"-52"15,0 0 11-15,0 0-15 16,0 0-44-16,0 0-64 0,-9-20-2 16,9 20 0-16,0 0-32 15,0 0 8-15,0 0-9 16,0 0-2-16,0 25 0 15,0 15 0-15,-9 9 2 16,-9 5 5-16,5 2-3 16,4 0 5-16,0-11-7 15,9-7 1-15,0-17-3 16,0-6 5-16,0-4-3 16,0-4 0-16,18-2 2 15,4-5-2-15,14 0 0 16,-4 0 1-16,17-5-7 0,-13-13 6 15,-14 3-35-15,5 2-48 16,-18 5-99-16,-9 2-38 16,9 0-48-16,-9 0-99 15</inkml:trace>
  <inkml:trace contextRef="#ctx0" brushRef="#br0" timeOffset="408">468 458 321 0,'0'0'249'0,"0"0"-139"16,0 0 58-16,0 0-4 16,0 0-37-16,0 0-37 15,18-137 8-15,-18 131-46 0,0 3-12 16,0 3-5-16,0 0-29 16,0 0 4-16,0 0-10 15,0 0-14-15,9 3 8 16,8 29-18-16,6 7 24 15,-5 7 0-15,13 8 6 16,-4-2-4-16,0-4-2 16,-4-13 0-16,-6-12 1 15,-8-12 2-15,0-6-3 16,5-5 7-16,-14 0-3 16,0 0 17-16,9 0-10 15,0-28 10-15,9-9 17 16,-9 0-16-16,13-3-4 15,-13 6-13-15,0 2 0 0,-9 3-9 16,0 9 4-16,0 3-44 16,9 11-15-16,-9 6-80 15,9 0-86-15,0 0-50 16,4 9 27-16,5 8-188 16</inkml:trace>
  <inkml:trace contextRef="#ctx0" brushRef="#br0" timeOffset="953">988 364 324 0,'0'0'262'16,"0"0"-102"-16,0 0-3 15,0 0-15-15,0 0-39 16,0 0-37-16,0-77-9 0,0 77-41 16,0 0-11-16,0 0-10 15,0 19-12-15,0 19 17 16,0 7 14-16,0 1-8 15,0 3 25-15,0-7-22 16,9-5-8-16,-9-8 11 16,0-10-6-16,9-6 1 15,-9-11 2-15,0-2-8 16,0 0 30-16,0 0 9 16,0 0 17-16,0-20 18 15,0-23-68-15,0-11 0 16,-9-6-7-16,9-6 5 0,-9-2-4 15,9-1-1-15,0 3 0 16,0 7-6 0,9 13-6-16,13 9 5 0,5 16 4 15,0 10-21-15,14 11 18 16,-10 0-21-16,-4 0-2 16,0 24 14-16,-14 12-27 15,-13 13 14-15,0 8 5 16,-13 3-21-16,-23 0 35 15,-4-3-6-15,13-13 15 16,-5-10 13-16,32-12-6 16,0-5-7-16,0-3 0 15,0 1 0-15,41-1 0 0,-1-3 0 16,14 1 2 0,18-4 7-16,-5 1-9 0,0 3-7 15,1 4-135-15,-32 10-109 16,-5 3-176-16</inkml:trace>
  <inkml:trace contextRef="#ctx0" brushRef="#br0" timeOffset="34951">351 372 178 0,'0'0'587'0,"0"0"-422"15,0 0-56-15,0 0 18 16,0 0-19-16,0 0-63 15,0-8-12-15,0 8-31 16,-9 25 2-16,-22 18 15 16,-5 11-16-16,4 6-3 15,-8 3 12-15,13 6-8 16,9-6-4-16,-4-6 0 16,4-6-1-16,9-8-17 15,0-14-84-15,9-4-67 16,0-7-58-16,0-10-104 15</inkml:trace>
  <inkml:trace contextRef="#ctx0" brushRef="#br0" timeOffset="35280">777 340 622 0,'0'0'242'15,"0"0"-145"-15,0 0 4 16,0 0-7-16,0 0-64 0,0 0-9 16,9-11-21-1,0 11-1-15,-9 23 0 0,0 11 2 16,0 3 14-16,0 6 1 15,0 5-14-15,0 1 17 16,-31 6-19-16,22-4 0 16,-9-5 0-16,9-7-50 15,9-7-97-15,0-11-134 16,0-7-289-16</inkml:trace>
  <inkml:trace contextRef="#ctx0" brushRef="#br0" timeOffset="35527">1271 92 546 0,'0'0'245'0,"0"0"-162"16,0 0-17-16,0 0-12 15,0 0 8-15,-126 185-22 16,86-108 2-16,-1 1-10 16,5 2-31-16,-4-3 14 15,-9 0-15-15,4-2-10 16,13-12-123-16,-8-9-183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1:04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513 1164 649 0,'0'0'204'15,"0"0"-119"-15,0 0 46 16,0 0 0-16,0 0-50 16,0 0-42-16,-9-20-37 15,18 20-4-15,9 0 2 16,22 0 0-16,-13 0 6 16,5 20-6-16,-6 6-4 15,-8 5-3-15,-9 7 3 16,-9-1 4-16,0 0 0 15,0 2 10-15,-36-1-9 0,-4-5-1 16,4 0 0-16,-4-13 8 16,22-3 0-16,-5-8-6 15,23-6-1-15,0-3 6 16,0 0 10-16,0 0 4 16,0 0 7-16,0 0 24 15,0 0-35-15,32 0 8 16,4-12-12-16,22-2-8 15,9-1 10-15,5-2-15 16,-5 3 3-16,-22-1-7 16,5 10 4-16,-19 2-60 15,-13 3-69-15,-18 0-138 16,0 0-135-16</inkml:trace>
  <inkml:trace contextRef="#ctx0" brushRef="#br0" timeOffset="457">1024 1205 453 0,'0'0'241'15,"0"0"-127"-15,0 0 57 16,0 0-30-16,0 0-22 16,0 0-21-16,9-112-34 15,-9 112-8-15,0 0-10 16,0 0-34-16,0 0 12 15,0 0-24-15,0 0 0 16,0 0-9-16,0 0-1 0,0 0 8 16,0 8-1-16,9 15 3 15,0 3 0-15,23 3 0 16,-5-3 0-16,13 2 5 16,0-6 6-16,-4 1-11 15,5-5 0-15,-14-1 9 16,4-4-5-16,-4 2-4 15,4-1 0-15,-22-2 4 16,0 0 3-16,0-1-7 16,-9 3 0-16,0 0 3 15,0 4-15-15,-27 2 11 16,-31 0 1-16,-9-6 8 16,-1-5-8-16,10-7 0 0,0-2-7 15,17 0 4 1,1 0-33-16,4 0-45 0,18-22-46 15,5-15 8-15,4-9-198 16,9-3-22-16</inkml:trace>
  <inkml:trace contextRef="#ctx0" brushRef="#br0" timeOffset="498">1024 1205 232 0</inkml:trace>
  <inkml:trace contextRef="#ctx0" brushRef="#br0" timeOffset="607">1024 1205 232 0,'-58'-101'250'0,"58"72"-116"0,9 4 15 0,-9 8-4 0,0 2-46 0,9 6 10 16,13 2-24-16,-13 1-44 15,27-3-22-15,14 3-14 0,26 3-8 16,14 3 3 0,-14 0-147-16,-9 5-101 0,-8 19-370 15</inkml:trace>
  <inkml:trace contextRef="#ctx0" brushRef="#br0" timeOffset="838">2106 1287 714 0,'0'0'185'0,"0"0"-109"16,0 0 55-16,0 0-8 16,0 0-77-16,0 0-10 15,-18 97 44-15,-50-39-37 0,-17 10-27 16,-14 10 7-16,-26 7-23 15,-19 1-20-15,-13-9-264 16,5-14-566-16</inkml:trace>
  <inkml:trace contextRef="#ctx0" brushRef="#br0" timeOffset="4478">2456 970 248 0,'0'0'290'0,"0"0"-103"16,0 0-39-16,0 0 18 15,0 0-14-15,0 0-41 16,9-32-10-16,-9 29-47 15,0 3-16-15,9 0 16 0,0 0-43 16,-9 0 23 0,0 0-25-16,13 0-2 0,-13 6-7 15,0 23 3-15,0 13-3 16,0 8 8-16,9 4 1 16,0 0-3-16,0-3-6 15,0-5 2-15,0 0 0 16,4-9-1-16,5-3-1 15,-18-5 0-15,9-4-25 16,0 1-70-16,0-11-135 16,23-10-113-16,4-5-226 15</inkml:trace>
  <inkml:trace contextRef="#ctx0" brushRef="#br0" timeOffset="4875">3017 970 563 0,'0'0'245'16,"0"0"-79"-16,0 0-33 15,0 0-7-15,0 0-27 16,0 0-53-16,-41-89-2 16,41 89-40-16,23 0 4 15,12 0-16-15,6 0 8 16,-1 13 0-16,5 8 0 0,-14 11-9 15,-4 2 5 1,-18 6-5-16,-9 9 7 0,0 2 1 16,0 1 2-16,-18-4 2 15,-8-5 1-15,-6-11 0 16,14-12 4-16,9-10-5 16,9-6-2-16,0-4 3 15,0 0 1-15,0 0 0 16,0 0 2-16,0 0-1 15,18 0-6-15,31 0 2 16,46-14-1-16,30-12-1 16,14-3-69-16,-4 3-48 15,0 4-49-15,-19 8-51 16,-30 8-92-16</inkml:trace>
  <inkml:trace contextRef="#ctx0" brushRef="#br0" timeOffset="5098">4264 1239 641 0,'0'0'260'0,"0"0"-71"15,0 0-16-15,0 0-26 16,0 0-82-16,0 0-29 16,9-10-5-16,-9 10-31 15,0 24 0-15,-27 15 3 16,-31 23-1-16,-10 0 7 15,-13 9-9-15,5 12-6 0,-18 8-42 16,4 7-202 0,5-1-174-16</inkml:trace>
  <inkml:trace contextRef="#ctx0" brushRef="#br0" timeOffset="9210">5202 841 396 0,'0'0'292'0,"0"0"-107"16,0 0-65-16,0 0 33 15,0 0-45-15,0 0-20 16,-50-40-13-16,50 37-58 15,14-2 6-15,4-1-13 0,9-2-8 16,13 2 7-16,0 2-9 16,-4 2 0-16,5 2 0 15,-6 0 10-15,-3 0-13 16,-5 0 3-16,-14 0-1 16,-4 12-9-16,0-1 7 15,-9 6 0-15,0 3 2 16,-9 5-12-16,-31 4 11 15,-1 0 2-15,-3-6 0 16,3-7 10-16,23-7-10 16,9 0 0-16,-4-6-3 15,13 0 14-15,0-3-11 16,0 0 0-16,0 3-2 0,0-1-9 16,0 7 11-16,13 2-4 15,5 3 1-15,23 4 6 16,-5-1 0-1,4 3-3-15,-13 0 0 0,4 1 3 16,-13-3-1-16,0 0-2 16,-18-4 0-16,0 1 0 15,0-1-10-15,-9 0 10 16,-27-5 0-16,-13 0 15 16,-9-3-14-16,8-6-1 15,1 0 5-15,13 0 4 16,5 0-18-16,22 0 8 15,9 0-114-15,0 0-52 16,27-12-143-16,53-8-332 0</inkml:trace>
  <inkml:trace contextRef="#ctx0" brushRef="#br0" timeOffset="9616">5919 976 684 0,'0'0'204'15,"0"0"-24"-15,0 0-39 16,0 0-23-16,0 0-42 16,0 0-54-16,-49-49 10 15,40 49-32-15,-13 0 8 16,13 0-16-16,-9 26 8 16,0 13 0-16,9 5 0 0,9 0 6 15,0 0-7-15,9-4 1 16,36-8 0-16,4-7-5 15,0-7 15-15,1-13-7 16,8-5 6-16,-9 0-6 16,-4-11 58-16,5-21-2 15,-10-11-10-15,-13-7 2 16,-18-8-33-16,-9-2 12 16,0 3-18-16,0 8-6 15,-27 9 7-15,-13 9-13 16,-10 11-4-16,5 6-2 15,-4 10-8-15,-9 4 13 0,-1 0-27 16,1 20-72 0,9 21 3-16,13 4-111 0,13 3-154 15,14-1-427-15</inkml:trace>
  <inkml:trace contextRef="#ctx0" brushRef="#br0" timeOffset="13538">6974 1367 655 0,'0'0'291'0,"0"0"-119"15,0 0 8-15,0 0-27 16,0 0-66-16,0 0-19 16,18-20-21-16,-18 20-16 15,0 0 4-15,0 0-23 16,0 0-8-16,0 0-4 15,0 0 0-15,0 8-1 16,-18 18-7-16,-23 15 8 16,-8 4 14-16,4 1-14 15,-13 3 2-15,18-7-7 16,-1-2-46-16,23-8-20 16,0-6-60-16,9-9-84 15,9-12-86-15,0-5-168 0</inkml:trace>
  <inkml:trace contextRef="#ctx0" brushRef="#br0" timeOffset="13841">8087 556 983 0,'0'0'189'0,"0"0"-57"15,0 0 3 1,0 0-61-16,0 0-32 0,0 0-42 16,0 28 0-16,0 21 2 15,0 10 1-15,-14 7 9 16,5-3-4-16,9 0-5 16,0 0 7-16,0-8-9 15,0-4-1-15,0-11 0 16,0-7-1-16,0-9-50 15,0-10-86-15,0-5-132 16,0-9-55-16,0 0-213 16</inkml:trace>
  <inkml:trace contextRef="#ctx0" brushRef="#br0" timeOffset="14242">8422 858 475 0,'0'0'339'15,"0"0"-178"-15,0 0 0 16,0 0-20-16,0 0-28 16,0 0-47-16,-49-51-44 15,49 51-8-15,0 0-14 16,0 0-11-16,0 14 7 16,0 17 4-16,0 12 0 15,0 0-3-15,9-5 3 16,31-7-1-16,0-11-5 15,5-11-1-15,-4-4 6 16,8-5 1-16,-13 0 0 0,-5 0 21 16,-4-11-20-16,-4-12 19 15,-5-8 29-15,-18-4-19 16,0-2 22-16,0-3-33 16,-18 3-3-16,-23 5 4 15,14 4-14-15,-13 11-6 16,0 2 0-16,4 6-8 15,-5 9 3-15,-17 0-3 16,9 0-23-16,4 15-31 16,4 23-109-16,24-4-86 15,17-9-123-15</inkml:trace>
  <inkml:trace contextRef="#ctx0" brushRef="#br0" timeOffset="14479">9361 904 809 0,'0'0'111'16,"0"0"-36"-16,0 0 64 16,0 0-17-16,0 0-52 15,0 0 13-15,-59 100-17 16,10-60-44-16,-18 3 20 0,-9 3-38 15,-10 5-4 1,-3-2 0-16,3-4-172 0,-3-5-208 16,12-4-532-16</inkml:trace>
  <inkml:trace contextRef="#ctx0" brushRef="#br0" timeOffset="17025">10263 866 583 0,'0'0'196'0,"0"0"-98"16,0 0 28-16,0 0 7 16,0 0-31-16,0 0-12 15,-14-8-47-15,28 6-1 16,4-4-14-16,22-3-14 0,5 0 10 15,-5 1-13 1,1 2-5-16,-5 4 13 0,-5-1-14 16,-4 3 0-16,-18 0-5 15,13 0 7-15,-22 0-11 16,0 0 4-16,0 0-8 16,0 11-2-16,0 9 10 15,0 2-1-15,-22 6-5 16,4-1 12-16,0-4 1 15,-5-6-7-15,15-2 0 16,8-8 0-16,0 2 4 16,0-3-4-16,0 0 0 15,0-1 7-15,22 2-9 16,-4-2 2-16,0 4 0 0,13-1-4 16,-13 4 11-16,9 0-7 15,-4-1 0-15,-6 0 6 16,-8 0-11-1,0 4 5-15,-9-4 0 0,0 4-6 16,0-1-1-16,-9 0 7 16,-17 3 0-16,-24-5-1 15,10-4-9-15,-5-4-29 16,5-4-81-16,22 0-49 16,18 0-79-16,18-6-64 15</inkml:trace>
  <inkml:trace contextRef="#ctx0" brushRef="#br0" timeOffset="17406">11335 690 896 0,'0'0'151'0,"0"0"-5"0,0 0 15 15,0 0-77-15,0 0-19 16,0 0-33-16,-31-29-24 15,22 29-1-15,-9 8-3 16,0 29-4-16,-14 15 0 16,5 14 5-16,5 5-11 15,13 4 6-15,9-7 0 0,0-11-11 16,0-16 10 0,40-13-4-16,10-13 0 0,-5-10 0 15,4-5 0-15,0 0 10 16,-22 0-5-16,-4-3 25 15,-14-8-25-15,-9-1 34 16,0-2 2-16,0-4-26 16,-9 0 19-16,-41-3-29 15,-17 4 0-15,0 2-7 16,-23 10 2-16,5 5-49 16,8 0-102-16,1 12-269 15</inkml:trace>
  <inkml:trace contextRef="#ctx0" brushRef="#br0" timeOffset="20111">12147 1229 716 0,'0'0'225'15,"0"0"-100"-15,0 0 41 16,0 0-34-16,0 0-40 16,0 0-33-16,18-30-28 15,-18 30 9-15,0 0-40 16,0 0 3-16,0 20-3 0,-9 11 2 16,-27 6 13-1,5 2-14-15,-10 2 11 0,5-4-7 16,-4 2-5-16,13-1-20 15,-4-9-69-15,13-6-134 16,18-9-145-16,0-8-371 16</inkml:trace>
  <inkml:trace contextRef="#ctx0" brushRef="#br0" timeOffset="20369">12784 838 194 0,'0'0'785'0,"0"0"-597"0,0 0-42 15,0 0-10-15,0 0-28 16,0 0-71-16,9-75-13 16,-9 75-24-16,0 0-5 15,0 27 5-15,14 10-6 16,-14 8 6-16,0 2 9 15,0 1-2-15,0 1-7 16,0 2 0-16,0-2 0 16,0 5-2-16,-32-5-135 15,-8-7-148-15,4-5-313 16</inkml:trace>
  <inkml:trace contextRef="#ctx0" brushRef="#br0" timeOffset="20810">13376 781 1016 0,'0'0'174'0,"0"0"-36"15,0 0-26-15,0 0-34 16,0 0-24-16,0 0-44 15,0-26 0-15,0 26-10 16,0 0-1-16,0 0-8 0,0 12 2 16,0 11 7-16,0 3 6 15,0 2 2-15,0 0-8 16,0 4 0-16,0 2 5 16,36-2-7-16,5 5 2 15,17-3 0-15,0 0 3 16,1-5 5-16,-10 0-8 15,-13-10 0-15,-14 2 5 16,-13-7-8-16,0-5 3 16,-9-4 0-16,0 4-5 15,0 0-5-15,-40-3 10 16,-9 2 5-16,-19-8-5 16,10 0 0-16,0 0-13 15,22 0-49-15,-5-6-26 0,6-16-78 16,12-16-94-16,23-13-173 15</inkml:trace>
  <inkml:trace contextRef="#ctx0" brushRef="#br0" timeOffset="20894">13376 781 793 0</inkml:trace>
  <inkml:trace contextRef="#ctx0" brushRef="#br0" timeOffset="20981">13376 781 793 0,'77'-163'180'0,"-50"149"-16"0,22 5-59 0,18 0-32 0,23 7-38 15,4 2-30-15,5 0 13 16,-14 0-18-16,-17 17-8 0,-28 6-40 16,-22 1-266-16,-18-3-615 15</inkml:trace>
  <inkml:trace contextRef="#ctx0" brushRef="#br0" timeOffset="25430">15176 255 757 0,'0'0'194'0,"0"0"-73"15,0 0 0-15,0 0-20 16,0 0-49-16,0 0 5 16,0-11-31-16,0 11-3 15,0 0 21-15,0 0-26 16,0 0 20-16,0 0-5 0,-9 0-28 15,-5 0 26-15,-13 0-27 16,-13 0 4-16,-45 0 4 16,-23 0-2-16,-27 0-10 15,-17 0 0-15,-23 0 5 16,0 2-10-16,18 1 5 16,4 0 0-16,19 0-11 15,8 1 19-15,0-4-8 16,1 0 0-16,-1 0 6 15,-22 0-5-15,5 0-1 0,-23 0 0 16,4 0-10 0,-22 0 20-16,0 0-10 0,-18 0 0 15,5 0 2-15,-14 13-12 16,-13 5 10-16,-5 1 0 16,-5 2-4-16,10-3 5 15,13-3-1-15,18-4 0 16,0 2 5-16,-13-2-11 15,4-3 6-15,0 6 0 16,-13-4-1-16,4 1 5 16,9-2-4-16,9-1 0 15,0-2 8-15,18-1-11 16,0 1 3-16,9-6 0 16,-9 0-2-16,14 0 10 15,-14 0-9-15,9 0 1 0,-5 0 0 16,-13 8-11-16,-9 2 11 15,-4-2 0-15,4 0-7 16,0 1 12-16,0 0-5 16,18-4 0-16,0 1-1 15,14-3-3-15,-5-3 4 16,13 0 0-16,5 0-14 16,4 0 20-16,10 0-6 15,-1-6 0-15,-22-8-12 16,22-4 5-16,1 4-4 15,-14 14 5-15,4 0-6 16,1 0-1-16,8 0 13 0,9 12 0 16,10-4 7-1,8-4-10-15,23-4 3 0,-5 0 0 16,23 0-7-16,0 0 17 16,-1-6-10-16,1-3 0 15,0 0-1-15,8 3-15 16,-8 1 14-16,0 0-1 15,-1-4-11-15,-3 0 16 16,-6-2-2-16,1-1 0 16,0 0 6-16,-14 2-17 15,5-2 11-15,-14 6-1 16,5 3-19-16,-5 3 23 16,5 0-3-16,-5 0 0 0,14 3 0 15,4 6-8 1,14 0 8-16,0-4 0 0,-1-2-3 15,10-1 14-15,0-2-11 16,-1 0 0-16,-17 4 11 16,0-1-27-16,-23 2 16 15,-4 7 0-15,-5 2-11 16,0 1 13-16,14 1-2 16,-4-2 0-16,30-2 9 15,1 0-16-15,27-4 7 16,22-2 0-16,9-1-6 15,0-2 16-15,-14 0-10 0,14 6 0 16,9 0 4 0,-9 5-19-16,0 3 15 0,9 6 0 15,0 6-10-15,0 5 18 16,0 5-8-16,0 8 0 16,-9 7 9-16,0 9-17 15,9 12 8-15,0 7 0 16,0 9-6-16,0 6 12 15,0 1-6-15,0-1 0 16,0-2 14-16,9 4-24 16,18 5 10-16,14-2 0 15,-14-5 1-15,4-14 8 16,-4-17-9-16,-5-20 0 16,5-20 7-16,-18-12-15 15,9-8 8-15,5-6 0 0,-5 0 0 16,22 0 14-16,5 0-14 15,27 0 0-15,13 0 12 16,31-4-18-16,37-3 8 16,40-2-2-16,31 0 0 15,19 1 6-15,17-1-6 16,9 0 0-16,5-2 0 16,-14 6-7-16,-9-1 7 15,0 0 0-15,-8 3-5 16,-10 3 17-16,0-4-12 0,-4 4 0 15,5 0 7 1,17-2-9-16,9-3 2 16,32-6 0-16,44-7-6 0,41-5 6 15,31 0-1-15,1 3 1 16,-23 3 0-16,-1 5 3 16,-26 4-3-16,-13 0 0 15,-14 8 0-15,-36-4-1 16,-13 4 1-16,-14 0 0 15,-4 0 2-15,-14 0-9 16,-13 0 5-16,4 0 2 16,-9 0 0-16,-17 0 7 15,3-2-7-15,-26-7 0 16,0 4 1-16,-9 2-9 16,-27-3 8-16,-4 0 0 0,-5-2-2 15,-5-6-5-15,10-2 7 16,4 0 0-16,-13 1 3 15,4 2-9-15,-14 4 10 16,-17 3-4-16,0 3 0 16,-23 3 5-16,14 0-5 15,8 0 0-15,10 0 0 16,17 0-4-16,23 0 4 16,-13 0 0-16,13 0 2 15,-22 0 8-15,-10 0-6 16,-8 0-4-16,-28 0 0 15,-21 0-9-15,-19 0 9 16,-27 0 0-16,-13 0-2 16,-9 0 12-16,0 0-11 0,14 0 1 15,4 0-3-15,22-5-3 16,0-4 6-16,-13 0 0 16,-4 1-3-16,4 2 9 15,-14-3-6-15,-4 3 0 16,-9-2 2-16,0-6 1 15,9-9 4-15,-5-9-3 16,5-13 11-16,-18-7-12 16,9-8 11-16,-9-7-14 15,9-4 8-15,-9-3 2 16,0-9-6-16,0-2-4 16,0-4 8-16,0-11-2 15,0 0 5-15,0-9-11 0,0-5 10 16,32 3-7-16,4 10-3 15,4 13 0-15,0 14 4 16,-13 11 6-16,5 8-4 16,-14 13-6-16,0 10 6 15,-18 11 4-15,0 8-10 16,0 4 0-16,0 0 0 16,-27 3-20-16,-14 6 17 15,-26 0-13-15,-32 15-90 16,-4 31-71-16,-14 5-295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1:31.5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184 186 631 0,'0'0'268'16,"0"0"-141"-16,0 0 21 15,0 0-7-15,0 0-51 16,0 0-11-16,-193-8-46 16,193 5 17-16,0 0-22 15,0 3-21-15,9-6-14 16,32 3 6-16,26-6 1 16,41-5-6-16,4 0 14 15,27-6-8-15,-5 0 4 16,-17 5 4-16,-23 1-3 0,-26 6-5 15,-28 8 0 1,-40 0 5-16,0 0-5 0,0 0-5 16,0 0-15-16,-9 14-53 15,-31 12 32-15,-19 5 0 16,23-5-44-16,-13-6 44 16,9-6 2-16,4-5 39 15,13-5 0-15,-4 3 9 16,5-7-9-16,13 0 0 15,-9 0 0-15,9 0 17 16,9 0-16-16,0 0 19 16,0 15-20-16,-9 11 9 15,0 11-11-15,9 14 4 16,-13 3-2-16,13 2 17 16,0 8-16-16,0-3 10 15,0-2-5-15,0-5 1 0,0-7-1 16,-9-7-6-16,0-12 0 15,0-8 7-15,0-11 2 16,0-9-7-16,-14 0 11 16,6 0-11-16,-24 0 23 15,14-6-25-15,-13-8 0 16,22 2 2-16,0 4 2 16,18 2-4-16,0 3 0 15,0-3-26-15,9-5 22 16,40-6-11-16,28-6 15 15,17-6-1-15,13-2 8 16,-8-4-7-16,-23 7 0 0,-17 2 4 16,-32 12 14-16,-5 3 2 15,-13 5 14-15,0 2 18 16,-9 2-36-16,0 2 11 16,0 0-26-16,0 0 6 15,0 0-14-15,0 0-6 16,0 14 3-16,9 12-2 15,9 5 17-15,4 4-5 16,-4-1 0-16,-9-5 3 16,9-7-1-16,-18-7-2 15,14-6 0-15,-5-7-3 16,0-2 6-16,0 0-3 16,0 0 0-16,22-11 5 15,-4-11-4-15,13-5-1 0,-4 4 0 16,-4 9-4-16,-5 7 10 15,-5 3-6-15,-4 4 0 16,9 0-12-16,4 0 9 16,-4 14-7-16,5 6 6 15,-5 3-4-15,-5-3-21 16,-4 3-43-16,0-1-43 16,-9-1-69-16,4-7-21 15,-13-6-155-15</inkml:trace>
  <inkml:trace contextRef="#ctx0" brushRef="#br0" timeOffset="471">1831 506 641 0,'0'0'253'16,"0"0"-127"-16,0 0 16 15,0 0 7-15,0 0-53 16,0 0-34-16,0-131-7 16,-14 131-20-16,5 0-14 15,9 0-21-15,-9 0-2 16,9 6-7-16,-17 31 2 16,-6 12 5-16,5 13 2 0,9-2 0 15,9-3 1-15,0-8 5 16,18-9-6-1,22-11 0-15,-13-9-1 0,14-12-12 16,-14-8 14-16,4 0-1 16,10 0 16-16,-15-28-14 15,1-10 15-15,5-7 7 16,-23-13-5-16,0-10 21 16,-9-12-31-16,0 1-6 15,0 7 7-15,-9 8-4 16,-18 21-6-16,-14 12 0 15,1 13-12-15,13 13 5 16,-4 5-17-16,4 5-35 0,0 42-16 16,-5 18-88-16,23 12 30 15,9 5-82-15,0 0-26 16,0-14-39-16</inkml:trace>
  <inkml:trace contextRef="#ctx0" brushRef="#br0" timeOffset="871">2266 667 76 0,'0'0'595'16,"0"0"-400"-16,0 0-41 16,0 0-8-16,0 0-23 15,0 0-40-15,18-121-30 16,-18 116 4-16,0 2-36 16,0 3-10-16,0 0-11 15,0 0-2-15,0 0 2 0,27 3-14 16,13 20 13-16,1 7-8 15,13 2 9-15,4-1 0 16,0 1 1-16,-8-6 9 16,-10-6-10-16,-22-6 0 15,-9-6 5-15,-9-1-20 16,0-7 14-16,0 0-6 16,-9 0 4-16,-31 0 3 15,4 0 0-15,-14 0 5 16,23-12-5-16,5-2 10 15,22-9-10-15,0-11-6 16,31-24 0-16,73-16-38 0,35-8-22 16,4 4-18-16,-17 24 3 15,-41 25 38-15,-18 23-16 16,-26 6-7-16,-23 18-25 16,-5 25-123-1,-13 5-14-15</inkml:trace>
  <inkml:trace contextRef="#ctx0" brushRef="#br0" timeOffset="1838">3365 669 610 0,'0'0'210'0,"0"0"-27"0,0 0-35 15,0 0-32-15,0 0 4 16,0-163-69-16,-27 140 1 15,-4 7-3-15,4 3-35 16,-4 8 10-16,-5 5-24 16,-5 0 0-16,6 0-10 15,-6 15 10-15,-8 22 0 16,22 5-8-16,18 9 6 16,9-3 1-16,0-9-4 15,18-5-27-15,18-11 21 16,13-15-13-16,0-5 24 15,1-3-2-15,-1-5 8 0,9-30 7 16,-13-5-9-16,5-11 15 16,-10-9 30-16,-13-13-15 15,4-6 1-15,-31-7 5 16,0-3-30-16,0 10 19 16,-40 13-27-16,13 17 2 15,-13 24 15-15,31 13-15 16,0 10-2-16,9 2-2 15,0 0-17-15,0 20 13 16,0 31-20-16,0 23 24 16,0 14 6-16,0 1-2 15,9-6-4-15,9-8 0 16,22-12-2-16,-4-12-7 16,13-14 5-16,1-11-3 15,8-9-1-15,0-14 5 0,1-3 3 16,8 0 0-16,-9-32 9 15,1-7 0-15,-23-10-4 16,4 0-4-16,-22-3 24 16,-18 1-22-16,0 9 15 15,0 1 2-15,-9 13-18 16,-9 11 14-16,-5 5-16 16,15 6-3-16,-1 6-3 15,0 0-17-15,-9 12 21 16,4 25-6-16,-4 12 16 15,9 2-16-15,9 1 8 16,0-7 0-16,0-2-11 16,18-14-3-16,14-6 13 0,-5-9 0 15,13-12 2-15,-13-2 3 16,22 0-4-16,10-8 0 16,-10-14 15-16,-13-7-9 15,4-5-3-15,1-2-3 16,-6-5 12-16,-3 3-14 15,4 9 2-15,-5 9 0 16,-22 15-7-16,9 5 5 16,4 0-2-16,-4 11 0 15,9 22-13-15,-4 6 11 16,-5 6 0-16,-9-2 6 16,13 0-11-16,-4-11 18 0,9-7-7 15,-5-6 0 1,5-12 4-16,14-7-6 0,17 0 2 15,0-11 0-15,10-23 6 16,-1-1-6-16,-18 1-15 16,-31 5-29-16,-18 8-77 15,-9 11-89-15,-71 7-348 16</inkml:trace>
  <inkml:trace contextRef="#ctx0" brushRef="#br0" timeOffset="2189">1463 1186 796 0,'0'0'160'0,"0"0"-68"16,0 0 36-16,0 0 25 15,0 0-23-15,0 0-95 16,-108 0-30-16,225 0-2 16,58-22 23-16,76-15 41 15,45-9-28-15,27 0-28 16,-4 3 11-16,-18 4-18 16,-50 7-4-16,-49 3 0 0,-50 6 5 15,-44 10-7-15,-41 3 2 16,-35 7-46-16,-23 3-29 15,-9 0-113-15,-50 6 20 16,-66 23-57-16,-28 2-326 16</inkml:trace>
  <inkml:trace contextRef="#ctx0" brushRef="#br0" timeOffset="2433">2251 1144 68 0,'0'0'471'0,"0"0"-303"16,0 0 0-16,-225 34-11 15,225-31-58-15,0 0-53 16,32-1-39-16,44-2 38 0,41 0 127 16,44 0-72-16,55-28-29 15,35-7 4-15,9-4-61 16,-9-5 14-16,-26 7-15 16,-23 3-11-16,-59 12 19 15,-26 4-20-15,-59 10-1 16,-40 2 0-16,-18 6-1 15,0 0-42-15,-45 0-76 16,-44 0-202-16,-28 6-339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7:00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594 0 1090 0,'0'0'151'0,"0"0"-18"15,0 0 17-15,0 0-60 16,0 0-62-16,0 0-27 16,0 37 0-16,-18 32 23 15,-30 12-11-15,4 6 3 16,-14 2-6-16,19-6-10 15,13-5 8-15,-5-9-8 0,13-11-46 16,9-7-174 0,9-6-212-16</inkml:trace>
  <inkml:trace contextRef="#ctx0" brushRef="#br0" timeOffset="347">0 969 241 0,'0'0'880'16,"0"0"-827"-16,0 0 47 16,0 0 33-16,0 0-110 0,0 0-15 15,158-39 7-15,-101 30-14 16,-17 9 3-16,-14 0-4 15,-4 0 0-15,5 0 0 16,-18 0 0-16,13 4 0 16,-14 14 0-16,10-8-2 15,-9 10 2-15,-9-2 0 16,0 7-2-16,0 5-1 16,0 6 6-16,0 12-4 15,-27-8 1-15,-3 1-1 16,3-8-4-16,10-1-112 15,3 1-100-15,6-15-70 16</inkml:trace>
  <inkml:trace contextRef="#ctx0" brushRef="#br0" timeOffset="579">224 1294 878 0,'0'0'197'0,"0"0"-72"16,0 0 66-16,0 0-73 15,0 0-97-15,0 0-11 16,370-113-5-16,-234 87-3 16,-4 4-2-16,-18 4 0 15,-22 7-67-15,-13 4-207 0,-26 7-474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2:02.3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552 46 494 0,'0'0'227'0,"0"0"-73"16,0 0-14-16,0 0-6 15,0 0-40-15,0 0-25 0,0 0-4 16,-18-46-41-16,18 46-2 16,0 0-8-16,-13 0-12 15,-14 18-1-15,0 16-1 16,-22 13 6-16,-1 1 11 16,1 1-15-16,-9-4-1 15,22-2 8-15,-5-9-4 16,14-7 0-16,5-11-5 15,22-10 0-15,0-3-6 16,0-3 9-16,0 0-3 16,0 0 9-16,0 0-6 15,0 0 14-15,0-15-10 16,0-11-7-16,0-2 6 16,-9-3 0-16,0 2-6 0,9 2 0 15,-9 6 7-15,9 9-8 16,-9 9 1-16,9 3 0 15,0 0-7-15,-13 0-3 16,4 5 3-16,-18 21 4 16,9 9 3-16,4 2 2 15,-4-3-2-15,18-2 0 16,0-1-7-16,0-5 10 16,0-6-3-16,18-3 0 15,14-5-4-15,-5-7-3 16,4-5 5-16,-4 0 2 15,4 0-3-15,5 0 7 16,-4 0-8-16,-14 0-4 0,0 0-69 16,-18 0-24-16,0 0-115 15,0 0-132-15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2:28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58 468 771 0,'0'0'170'16,"0"0"-84"-16,0 0 30 15,0 0 3-15,0 0-49 16,0 0-9-16,0-64-52 16,0 64-8-16,0 14-2 15,0 20 0-15,0 17 1 0,0 11 0 16,0 6 7 0,0 0 0-16,0-1-7 0,-9-11 0 15,0-10-1-15,0-9 14 16,9-17-13-16,0-9 0 15,0-8 5-15,0-3 3 16,0 0-3-16,0 0 47 16,-13-14 35-16,4-21-69 15,0-16 5-15,9-21-23 16,0-19 15-16,0-9-24 16,40-10 9-16,10 3 0 15,-6 4-2-15,6 11 14 0,-10 18-12 16,-13 23 0-1,-4 22 9-15,-14 17-22 0,0 12 13 16,0 0-16-16,8 0 13 16,15 29-39-16,-5 13 39 15,-5 11-1-15,-4 0-15 16,-18 2 6-16,0-3 10 16,0-7-7-16,-9-2 4 15,-31 0-33-15,-19-3-4 16,-8-8-34-16,0-1-49 15,9-5-27-15,17-5-66 16,23-2-104-16</inkml:trace>
  <inkml:trace contextRef="#ctx0" brushRef="#br0" timeOffset="892">552 323 428 0,'0'0'215'0,"0"0"-95"16,0 0 7-16,0 0-37 15,0 0-31-15,0 0-8 16,40-37-51-16,-22 37 5 16,22 15-11-16,5 16 15 15,14 6-9-15,-10 4 0 16,0-1 5-16,1-1-9 0,-23 1 4 15,-9-4 0-15,-5-6-2 16,-13-7-6-16,0-4 1 16,0-4 7-16,-31-6 0 15,-10-9 0-15,23 0 0 16,-9 0 0-16,18-12-7 16,9-14 10-16,0 1-3 15,0-13 0-15,0 1 11 16,18-3-24-16,18-3 13 15,14 3 0-15,-10-3-4 16,9 4 19-16,-22 5-15 16,5-2 0-16,-14 10 2 15,-9 1 6-15,-9 3 4 16,0 5 8-16,0 5 23 16,0 6-28-16,0 4 5 0,-18 2-20 15,9 0-4-15,-14 0-7 16,5 22 11-16,9 15 0 15,0 6-2-15,9 3 14 16,0-3-12-16,0 0 0 16,36-9 4-16,5-11-13 15,-1-6 6-15,-4-8 3 16,4-9 5-16,-13 0 11 16,14 0-14-16,-14-23-2 15,-5-5 11-15,-4-7 5 16,-9-5-7-16,0-3 27 15,-9 3 16-15,0 6-25 0,9 11 18 16,-9 11-5-16,0 7-32 16,0 5 12-16,0 0-20 15,13 0-14-15,-13 23 10 16,18 14-2-16,0 9 6 16,5 8 0-16,-5-3 4 15,8-2-6-15,6-6 2 16,-14-17 0-16,0-9-1 15,-5-12 14-15,-4-5-10 16,0 0-1-16,18-8-1 16,-4-29 23-16,12-12-20 15,6-8-4-15,-14-3 23 16,13 0-15-16,-13-3 2 0,13 8-10 16,-22 13 0-16,14 16-7 15,-32 15 7-15,9 11 0 16,-9 0-9-16,0 14-30 15,0 35-29-15,0 19-67 16,-41 12-26-16,5 1-54 16,-13-8-242-16</inkml:trace>
  <inkml:trace contextRef="#ctx0" brushRef="#br0" timeOffset="1181">184 972 622 0,'0'0'127'15,"0"0"-48"-15,0 0 45 16,0 0 3-16,0 0-30 16,0 0-38-16,9-68-51 15,116 45 6-15,68-8-4 16,59-7-3-16,21-1 6 15,14-8-13-15,-22 7 3 16,-45 12-2-16,-45 7 0 16,-76 13-1-16,-63 8 0 15,-36 0-140-15,0 20-3 0,-86 21 30 16,-48 4-218 0</inkml:trace>
  <inkml:trace contextRef="#ctx0" brushRef="#br0" timeOffset="1383">233 1229 314 0,'0'0'260'16,"0"0"-102"-16,0 0-29 15,0 0-23-15,0 0-34 16,395-83 6-16,-171 47 14 16,19-1-56-16,-15 2 1 15,-3 9-16-15,-41 6-17 0,-59 9 8 16,-48 8-12-16,-37 3-4 15,-40 0-2-15,0 0-200 16,-31 8-137-16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5:53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0 170 323 0,'0'0'444'0,"0"0"-347"16,0 0-33-16,224 11 117 15,-49-11-26-15,45-21-57 16,31-7-14-16,14 2-53 0,4 1 16 16,-35 7-14-16,-15 1-29 15,-26 3 26-15,-27 3-30 16,-9 2 1-16,-31 1-4 16,-32 4-7-16,-44 4-21 15,-41 0-71-15,-9 0-132 16,-68 0-86-16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2:39.3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308 677 862 0,'0'0'172'0,"0"0"-58"15,0 0-19-15,0 0 21 16,0 0-77-16,0 0-21 15,0 0-3-15,-9 11-2 16,-13 29-13-16,-5 12 7 16,-5 5 5-16,6 0-5 15,-15 5-7-15,-4-1 0 16,5-1-1-16,0-6-12 16,22-8-79-16,9-12-105 0,9-10-114 15,18-19-66-15</inkml:trace>
  <inkml:trace contextRef="#ctx0" brushRef="#br0" timeOffset="1802">905 809 507 0,'0'0'232'16,"0"0"-114"-16,0 0-18 15,0 0-29-15,99-181 19 16,-50 133-36-16,9-4-22 16,1-2 33-16,8-3-51 15,-9-3 0-15,-13-3 51 0,-4-3-63 16,-24-2 27-16,-3 7 1 16,-14 15-19-16,0 18 27 15,0 17-30-15,0 11 14 16,-22 0-22-16,-5 0 3 15,-23 31-3-15,1 17 0 16,-9 15 10-16,13 9-15 16,-5 5 5-16,19-3 0 15,13 1-3-15,9-10 13 16,9-4-10-16,0-13 0 16,0-13 11-16,18-15-21 15,0-9 10-15,4-8 0 0,5-3-15 16,14 0 20-1,-5-3-5-15,22-22 0 0,-9-1 6 16,10-6-10-16,-10 9 4 16,-13 2 0-16,4 11-7 15,-8 7-6-15,-14 3 10 16,8 0-9-16,6 3-9 16,4 14 11-16,-14 2 1 15,-4-4 6-15,14-1-9 16,-6-8 9-16,1-3 3 15,5-3 0-15,-5 0 2 16,13-9 3-16,-9-22-5 16,-4-6 0-16,0-6 1 0,5 0 13 15,-14-5-14-15,-18 5 0 16,0 5 9-16,0 10 12 16,0 8-14-16,-18 11-1 15,9 7-6-15,0 2-2 16,-14 0 1-16,5 23 1 15,0 19 0-15,-4 13-10 16,22 7 10-16,0-2 0 16,0-5-4-16,13-10 14 15,14-8-10-15,14-13 0 16,4-15 0-16,4-9-9 16,18 0 9-16,1-29 0 15,21-12 5-15,-3-10 4 0,3-6-9 16,-3-3 0-16,-1 3 6 15,-18 2-11-15,5 9 5 16,-36 15 0-16,-5 14-2 16,-13 11 7-16,-9 6-12 15,0 0 7-15,-9 8-11 16,9 22 4-16,-9-2 7 16,0 1 0-16,0-12-6 15,0-6 9-15,0-5-3 16,0-6 0-16,0 0 4 15,0 0 10-15,0 0-12 16,0-6 1-16,0-20 3 16,-9-5 4-16,0 3-10 15,-9 5 0-15,9 3 3 0,-13 8-10 16,13 6 7-16,9 4-7 16,-18 2 5-16,0 0-36 15,-13 15 25-15,4 15 12 16,4 4-12-16,14 4 4 15,9-1 1-15,0-6 8 16,9 1-9-16,32-6-6 16,-1-12 14-16,-4-8-3 15,4-6 4-15,-13 0-7 16,13-2 9-16,-13-25-2 16,5-2 9-16,-5-8-2 15,-5 3 2-15,-4-1 7 0,-9 10-16 16,-9 8 17-16,0 11-15 15,0 6-2-15,0 0 0 16,0 0-16-16,0 23 15 16,18 17-5-16,4 3 12 15,5 0-12-15,5-6 6 16,4-11 0-16,-5-7-3 16,5-7 15-16,-5-6-12 15,5-6 0-15,5 0 7 16,8 0-2-16,0-14-5 15,10-11 0-15,-14-5 1 16,-5 4 9-16,0 4-10 16,-22 5 0-16,0 5 7 0,-9 9-15 15,0 3 8 1,14 0-16-16,-14 6 16 0,9 20-31 16,-9 5 24-16,-9 0 6 15,0-5-1-15,0-9-9 16,0-5 11-16,0-10 0 15,0-2-3-15,0 0 18 16,0 0-14-16,13 0 19 16,-13-23-16-16,0-5 5 15,0-6-9-15,0 8 0 16,0 3-3-16,0 6 15 16,0 12-12-16,0-1 0 15,0 6-10-15,0 0 7 0,-22 22-26 16,-14 27 29-16,-5 11-10 15,14 1 19-15,5-8-9 16,22-9 0-16,0-16 1 16,0-10-13-16,9-10 12 15,13-8 0-15,-13 0 11 16,9 0-7-16,-9-15 45 16,23-21 7-16,-14-11-20 15,0-12 7-15,13-10-30 16,-22-5-3-16,0-10-4 15,0 1 11-15,-9 4-15 16,0 8-2-16,0 17 8 16,0 25-11-16,0 15 3 15,0 14 0-15,0 0-1 0,0 25-21 16,0 37 20-16,0 19 0 16,0 7 4-16,9-10-12 15,49-7 10-15,32-11-3 16,18-15-1-16,17-13-67 15,1-17 6-15,-14-13-2 16,-22-2-53-16,-14-8-15 16,-27-26-34-16,-8-21-121 15</inkml:trace>
  <inkml:trace contextRef="#ctx0" brushRef="#br0" timeOffset="193623">1390 1277 905 0,'0'0'140'0,"0"0"-97"16,0 0 29-16,0 0 7 15,0 0-38-15,0 0 15 16,-153-14-35-16,238 8-13 15,72-11 13-15,54-3-1 16,72-6-7-16,4 0-7 16,5 12 3-16,-14 8-4 15,-45 6-5-15,-40 0 6 0,-45 0-14 16,-54 6 8 0,-35 6-25-16,-28-1-52 0,-31 9-103 15,-22 3-73-15,-82 6-232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0:46.5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3481 306 529 0,'0'0'178'0,"0"0"-6"16,0 0-18-16,0 0-29 15,0 0-32-15,0 0-45 16,0-52-1-16,9 52-32 15,-9 0-10-15,0 0 1 16,0 0-6-16,0 0-2 16,0 6-7-16,0 20-2 15,0 13 11-15,0 10 7 16,0-3-6-16,0-3 16 16,0-6-13-16,0-8 6 15,0-10-10-15,18-1 5 16,-4-4-3-16,4 0-2 0,8-5 0 15,6-1 0-15,8-5 0 16,14-3 0-16,18 0-40 16,4-11-116-16,0-18-67 15,-17-2-209-15</inkml:trace>
  <inkml:trace contextRef="#ctx0" brushRef="#br0" timeOffset="405">4033 294 486 0,'0'0'163'0,"0"0"-33"15,0 0 27-15,0 0-37 0,0 0-32 16,0 0-57-16,-9-32-6 16,9 32-25-16,0 0-8 15,0 12 3-15,0 20-9 16,0 13 14-16,0 4 1 15,9-1 9-15,0-5-9 16,9-11-1-16,-5-9 4 16,5-9-7-16,-9-11 3 15,-9 0 0-15,9-3 4 16,-9 0 0-16,9 0 8 16,0-3 16-16,14-26-11 15,-14-5 31-15,0-5-20 0,9-8-9 16,-5 10 1-1,-4 9-13-15,0 10-5 0,-9 12-2 16,0 1 4-16,0 5-10 16,0 0-31-16,0 0-68 15,0 11-29-15,0 22-13 16,0-6-109-16,9-1-283 16</inkml:trace>
  <inkml:trace contextRef="#ctx0" brushRef="#br0" timeOffset="900">4361 374 347 0,'0'0'247'15,"0"0"-92"-15,0 0-23 16,0 0 2-16,0 0-35 0,0 0-61 16,0-43-5-16,0 43-33 15,0 0-22-15,0 28 11 16,0 10 10-16,0 7 1 15,0 2 7-15,0-2 1 16,0-7-5-16,0-7-3 16,0-11 0-16,0-12 3 15,0-4 1-15,0-4 1 16,0 0 8-16,0 0-2 16,0-21 28-16,0-19 21 15,0-20-45-15,0-6-4 16,0-2-4-16,0-4-5 0,9 9-2 15,13 9 1 1,-4 14-11-16,-9 15 10 0,9 13 0 16,-18 6-3-16,13 6-19 15,5 0 3-15,-9 3-2 16,9 29-8-16,-18 8 14 16,0 14-3-16,0 9 4 15,-9-4 14-15,-9-1 0 16,0-12 0-16,18-18 0 15,0-8 3-15,0-5-9 16,0-4 6-16,0-2 0 16,27-3-2-16,5-4 2 15,4 4 0-15,13-6 0 0,0 0-13 16,-13 8-134 0,-4 4-197-16</inkml:trace>
  <inkml:trace contextRef="#ctx0" brushRef="#br0" timeOffset="21466">3683 209 220 0,'0'0'154'0,"0"0"-46"15,0 0-5-15,0 0 5 16,0 0 15-16,0 0-4 16,32-95-2-16,-32 83 11 15,9 7-28-15,-9 2 11 16,0-1-60-16,0 4-4 16,0 0-16-16,9 0-28 15,-9 0 8-15,0 0-11 16,0 4-5-16,0 33-3 0,-18 26 16 15,-32 20 3 1,1 14 14-16,-18 3-15 0,8-8 25 16,1-7-31-16,9-16-4 15,13-9 12-15,4-14-7 16,23-9-5-16,9-5 0 16,0-10 9-16,0-8-13 15,0-5 4-15,0-4-42 16,0-1-31-16,0 2-83 15,0-1-28-15,0-2-87 16,0-3-222-16</inkml:trace>
  <inkml:trace contextRef="#ctx0" brushRef="#br0" timeOffset="25509">4150 68 521 0,'0'0'159'16,"0"0"-28"-16,0 0-37 16,0 0 5-16,0 0-41 15,0 0-23-15,18-17 19 16,-18 17-35-16,0 0 17 16,0 0-6-16,0 0-16 0,0 0 21 15,0 0-23-15,0 0 5 16,0 0 17-16,0 0-31 15,0 0 14-15,0 0-17 16,0 0-2-16,0 3 0 16,0 22-15-16,0 18 17 15,0 9 10-15,0 17-6 16,0 8 12 0,0 11-2-16,-9 4-10 0,-23 0 25 15,14-10-23-15,9-13-1 16,0-12 12-16,0-15-7 15,9-10-10-15,0-9 0 0,0-5 4 16,-9-4-12 0,9-6 8-16,0-2-97 0,0 0-79 15,0-6-78-15,0 0-151 16</inkml:trace>
  <inkml:trace contextRef="#ctx0" brushRef="#br0" timeOffset="25855">4711 0 513 0,'0'0'150'16,"0"0"-32"-16,0 0 11 16,0 0-9-16,0 0-52 15,0 0-21-15,0 8-35 16,-9 41-11-16,-41 11 62 16,1 12-20-16,-9 1-2 15,8 8 14-15,-8 2-43 16,22 2 7-16,-4-2-19 15,13-6 4-15,4-8-8 16,23 0-129-16,0-6-186 0,14-12-309 16</inkml:trace>
  <inkml:trace contextRef="#ctx0" brushRef="#br0" timeOffset="1642">1700 2239 579 0,'0'0'205'0,"0"0"-86"16,0 0 12-16,0 0-10 16,0 0-55-16,0 0 5 15,0-41-29-15,0 41-25 16,0 0 6-16,0 0-23 0,0 0-1 15,0 0-7-15,0 17-20 16,0 15 28-16,0 8 11 16,0 6-9-16,0-4 6 15,0-4-1-15,0-4-7 16,-9-5 1-16,9-12 6 16,0-6-6-16,0-8-1 15,0-3 0-15,0 0-1 16,0 0 1-16,0 0 0 15,22 0 7-15,14 0 0 16,14 0-14-16,-1 0-12 16,-4-14-69-16,-5 3-35 15,-8-1-68-15,-23 0-14 16,0 1-3-16,-9 2-175 0</inkml:trace>
  <inkml:trace contextRef="#ctx0" brushRef="#br0" timeOffset="2004">2050 2324 248 0,'0'0'208'16,"0"0"-69"-16,0 0-9 16,0 0-2-16,0 0-38 15,0 0 2-15,0-34-12 16,0 34-43-16,0 0-13 16,0 0-24-16,0 0-5 15,0 0 3-15,0 22-7 0,18 4 9 16,4 0 0-1,-13 3 8-15,9-7-9 0,-9 1 1 16,0-9 0-16,5-4 0 16,-5-8 4-16,-9-2-4 15,0 0 9-15,0 0-8 16,9 0 37-16,0-14 22 16,0-15-7-16,9-5-8 15,4-3-40-15,-13 8 7 16,0 4-12-16,0 7-9 15,-9 13-6-15,0-1-96 16,0 6-27-16,0 0-21 16,9 0-76-16,4 0-17 15,5 0-178-15</inkml:trace>
  <inkml:trace contextRef="#ctx0" brushRef="#br0" timeOffset="2499">2400 2264 273 0,'0'0'246'15,"0"0"-135"-15,0 0-1 16,0 0-7-16,0 0-57 16,0 0-8-16,0-10-15 15,0 23-23-15,0 7 44 16,9 3-17-16,0 3-8 16,-9-4 3-16,9 1-18 15,0-3 9-15,-9-3-9 16,9-6-1-16,-9-4 4 0,0-5-7 15,0-2 0-15,0 0 21 16,0 0-17-16,0 0 28 16,0 0 60-16,0-23-23 15,0-17-41-15,13-11-28 16,-4-9 0-16,9-3 3 16,-9 9 4-16,9 8-7 15,5 14 0-15,-23 13 1 16,9 9-10-16,-1 8 9 15,1 2-21-15,0 0 7 16,14 0-13-16,-14 23 14 16,0 5-7-16,-9 12-5 15,0 1 23-15,0 2-12 16,-18-3 11-16,-14-9-2 16,6-8 7-16,26-12-2 0,0-8 0 15,0-3-2-15,0 3-3 16,0-1 1-16,17 2 4 15,33-1-5-15,17-3 11 16,18 0-2-16,-4 0-4 16,-5 5-131-16,-17 4-115 15,-32 11-431-15</inkml:trace>
  <inkml:trace contextRef="#ctx0" brushRef="#br0" timeOffset="16787">1781 2118 180 0,'0'0'224'0,"0"0"-77"16,0 0-20-16,0 0-17 16,0 0 26-16,0 0-39 15,0 0-7-15,0 0 2 16,0-29-35-16,0 24 14 16,0-1-10-16,0 3-41 15,0 1 26-15,0 2-28 16,0 0-2-16,0 0-8 15,0 0-8-15,0 0-3 0,0 22-12 16,0 27 7-16,0 20 5 16,0 16 3-16,-32 1 0 15,5 12 24-15,-13 4-23 16,0 4 26-16,4-9-5 16,4-13-21-16,14-22 16 15,9-20-13-15,9-13-4 16,0-11 3-16,0-10 5 15,0-8-8-15,0 0 0 16,0 0 5-16,0 0 1 16,0 0-3-16,0 0 11 15,0 0 20-15,0 0-33 16,0 0 21-16,0 0-13 16,0 0-9-16,0 0 7 15,0 0-2-15,0 0-5 0,0 0 0 16,0 0 6-16,0 0-6 15,0 0 0-15,0 0-20 16,0 0 16-16,0 0-25 16,0 0 3-16,0 0-2 15,-9 0-32-15,9-16-23 16,0-13-66-16,0-9-60 16,0-7-70-16,18-4-274 15</inkml:trace>
  <inkml:trace contextRef="#ctx0" brushRef="#br0" timeOffset="20065">2261 2273 301 0,'0'0'234'0,"0"0"-84"15,0 0 2-15,0 0-23 16,0 0 16-16,0 0-29 16,-9-46-38-16,9 43 10 15,0 3-37-15,0 0-31 16,0 0 10-16,0 0-30 15,0 0-6-15,0 25 6 16,-27 30 0-16,-13 20 2 16,-10 4 1-16,14 4-1 15,-4-3 7 1,13-8-9-16,5-3 0 0,4-13-1 16,9-10-1-16,9-8-18 0,0-16-129 15,0-10-95-15,0-9-68 16,0-3-361-16</inkml:trace>
  <inkml:trace contextRef="#ctx0" brushRef="#br0" timeOffset="20409">2862 1961 778 0,'0'0'189'16,"0"0"-42"-16,0 0-24 16,0 0-10-16,0 0-86 15,0 0 0-15,-9 6-25 16,-31 48 11-16,-10 23 9 16,-17 20 20-16,0 9-18 15,8 8 16-15,-8 10-34 16,9-4 15-16,13-9-14 15,5-17 1-15,22-22-5 16,4-23-3-16,14-18 0 16,0-17-2-16,0-8 7 15,0-6-10-15,0 0-17 16,0 0-64-16,0-8-13 16,0-35-177-16,0-20-305 15</inkml:trace>
  <inkml:trace contextRef="#ctx0" brushRef="#br0" timeOffset="116581">3190 3304 369 0,'0'0'140'0,"0"0"-66"15,0 0-11-15,0 0 25 16,0 0-27-16,0 0-10 16,-211 0 10-16,211 0-41 15,0 0 9-15,0 0-6 16,0 0-21-16,0 0 15 15,0 0-17-15,49 0 0 16,36 0 20-16,50 0-12 16,31-5-3-16,9-9-3 0,-14 5 8 15,-12 0-7 1,-15 7-3-16,-40 2 0 0,-13 0-2 16,-23 0 12-16,-31 0-10 15,-18 0 0-15,-9 0 7 16,0 0-4-16,0 0-3 15,0 0 0-15,-67 0 7 16,-27 0-3-16,-45 0-4 16,-32 2 0-16,-4 12 4 15,-27 4-1-15,5-1-3 16,13 1 0-16,40-4-7 16,28-5 17-16,66-4-10 0,32-5 0 15,18 0-10-15,41 0 2 16,75 0-66-16,55 0-94 15,35-3-75-15</inkml:trace>
  <inkml:trace contextRef="#ctx0" brushRef="#br0" timeOffset="127043">4042 2554 394 0,'0'0'113'15,"0"0"-73"-15,0 0 23 16,0 0 36-16,0 0-36 15,0 0 9-15,0 0-13 16,9-13-31-16,-9-4 19 16,0 0-19-16,0 0 1 0,0-7 19 15,0 2-36 1,-18-1 22-16,9 1-15 0,-13-4 3 16,13 0 32-16,-9 0-50 15,0 3-2-15,-5 0 27 16,5 2-26-16,1 3 7 15,-15 0-4-15,5 9-1 16,5 1 6-16,-14 2-9 16,4 3-2-16,-3 1 0 15,-15-2 14-15,10 1-14 16,4 3 0-16,-13 0 11 16,8 0-19-16,-4 0 8 0,14 0 0 15,13 0-1-15,-4 0 8 16,-5 0-7-16,0 0 0 15,-5 12 3-15,-8 0-9 16,13-1 6-16,9 4 0 16,-13-4-7-16,13-1 16 15,0 0-9-15,-14 1 0 16,23 1 7-16,-9 2-16 16,-4 1 9-16,4-1 0 15,9 0-5-15,-9 0 14 16,5 1-9-16,-5 1 0 15,9 8 6-15,-9-1-15 16,-5 3 9-16,14-1 0 0,0 9-7 16,0 6 16-1,0 3-9-15,9 8 0 0,-9-5 7 16,9 0-17-16,0 0 10 16,0-6 0-16,0 0-3 15,0-3 11-15,9-3-8 16,0-3 0-16,9 4 7 15,0-6-19-15,14-1 12 16,-14-2 0-16,13-3-2 16,5 2 13-16,-5-2-11 15,5 1 0-15,14-5 5 16,-19 1-14-16,5-2 9 0,4-2 0 16,10-1 0-1,-23-1 11-15,13 0-11 0,-13-2 0 16,4-4 2-16,-4-4-3 15,5-1 1-15,-5-3 0 16,13 0 3-16,-4 0 8 16,22 0-11-16,-17-12 0 15,-1 1 3-15,-4-4-6 16,-5-2 5-16,-4 1-2 16,5-5 0-16,3-5 17 15,-3 1-19-15,-5-2 2 16,-9-4 0-16,13 2 3 15,-4-2-3-15,-5-3 0 16,-4 2 1-16,9-2 12 16,-13-3-13-16,4 0 0 15,-9-3 8-15,-9-3 4 16,0-6-7-16,0-5 2 0,0-3-6 16,0 1 16-16,0 13-16 15,-27 2-1-15,4 4 2 16,-4 5 1-16,-4 3-3 15,4 1 0-15,-13 5 2 16,4 0 12-16,4 3-14 16,-3 3 0-16,-6 0 4 15,-8 3-12-15,13 3 11 16,-4-2-3-16,8 8 0 16,14 0 7-16,-9-1-8 0,5 6 1 15,-5-4 0-15,-5 4-11 16,15 0 11-16,-10 0 0 15,-5 0-6-15,14 0 13 16,-13 0-7-16,13 0 0 16,0 0 0-16,-4 10-18 15,4 4 17-15,0 0 1 16,-14 3 0-16,14-3 11 16,0-2-11-16,-4 2 0 15,13 0 1-15,-9 1-13 16,9 2 12-16,0 0 0 15,-13 7 0-15,13 1 9 16,0 3-14-16,0 6 5 16,9 3 0-16,0 4-12 15,0 1 14-15,0 1-2 0,0-3 0 16,0-3 11-16,0 1-15 16,9-4 4-16,0-5 0 15,0-1-8-15,13-2 12 16,-13-4-4-16,0 2 0 15,9-4 10-15,4 0-14 16,-13 0 4-16,18 0 0 16,-4 0-9-16,4-2 11 15,0 4-2-15,4-2 0 16,9-3 11-16,-13 0-16 16,14-3 5-16,-23-2 0 15,0-1-5-15,4-5 11 16,-13 0-6-16,0-4 0 0,0 2 9 15,9-4-12-15,4 0 3 16,5 0 0-16,14 0 2 16,-15-4 2-16,15-7-4 15,-5-3 0-15,4-6 10 16,1 0-11-16,-15-6 1 16,15-5 0-16,-5-3 1 15,-5-1 4-15,-4-2-5 16,4 5 0-16,-13 6 10 15,0 1-15-15,-18-4 5 16,14 3 0-16,-14-11-2 16,9-6 2-16,-9-5 0 0,0-6 0 15,0-3 9-15,0 2-12 16,-9 3 3-16,-23 1 0 16,5 9-3-16,-13-1 3 15,0 11 0-15,-5 1 0 16,-5 5 11-16,1 3-22 15,9 6 11-15,-14 2 0 16,5 1-11-16,-10 6 11 16,1 3 0-16,0 1 0 15,17 4 2-15,14 0-19 16,-4 0 2-16,-5 5-118 16,-13 33-63-16,-28 5-103 15,-12 2-316-15</inkml:trace>
  <inkml:trace contextRef="#ctx0" brushRef="#br0" timeOffset="315912">2696 1334 690 0,'0'0'200'0,"0"0"-66"16,0 0 19-16,0 0-31 16,0 0-9-16,0 0-52 15,0 0-15-15,0 0 17 16,0-117-40-16,0 115 13 15,0 2-5-15,0 0-27 0,0 0 22 16,0 0-26-16,0 0 0 16,0 0-5-16,0 11-7 15,0 26 12-15,14 18-2 16,12 10 9-16,-8 4-10 16,5 0 3-16,4 0 0 15,-9-7 0-15,4-5 7 16,5-5-7-16,-5-12 0 15,-4-12 6-15,-9-10-10 16,0-10 4-16,-9-5 0 16,0-3 4-16,0 0 6 15,0 0-2-15,0 0-5 16,0 0 1-16,-9-23 21 0,-9-11-20 16,-22-6-4-16,0 2-1 15,13 13 11-15,-5 8-11 16,14 8 0-16,9 6-1 15,0 3-14-15,9 0 7 16,-9 0 4-16,-13 0-9 16,22 20 13-16,-9 6 0 15,0 5 0-15,9 1-9 16,0-1 1-16,0-5 3 16,32-6 1-16,-6-5-9 15,15-7 12-15,17-8 1 16,0 0 0-16,19 0 5 15,-10-5-4-15,0-16-1 0,-8-4 0 16,-32 1 1-16,-5-1-1 16,-22-4-4-16,0-2-42 15,-13-1-49-15,-41 3-42 16,-5 1-102-16,1 3-36 16,0-5-56-16</inkml:trace>
  <inkml:trace contextRef="#ctx0" brushRef="#br0" timeOffset="316444">2602 803 410 0,'0'0'262'16,"0"0"-110"-16,0 0-16 15,0 0-14-15,0 0-39 16,-242-78-11-16,210 78-46 15,-4 9-21-15,-4 37-4 16,4 26 8-16,-22 19-9 16,-1 21 26-16,10 5-12 15,18 0 15-15,4 6-29 16,27 3 1-16,0-7 6 16,18-4 4-16,40-9-11 15,32-12 0-15,4-8-5 16,14-12-3-16,-1-14 7 0,19-11 0 15,-9-15-10-15,8-17 21 16,1-13-10-16,-14-4 9 16,-13-16-2-16,-14-23 92 15,-4-19-30-15,-23-10-13 16,0-15-1-16,-31-14-28 16,0-9 10-16,-13-14-10 15,-14-3-24-15,-14-3 29 16,-53 7-31-16,-27 9 6 15,-14 17 5-15,-18 18-2 16,-8 20-10-16,-1 21 0 16,1 15 1-16,8 15-13 0,0 4 12 15,-4 4 0 1,18 33-8-16,-5 11 6 0,19 15 1 16,21 12-31-16,19 10-61 15,40-2 27-15,18 2-81 16,0-9-79-16,27-14-152 15</inkml:trace>
  <inkml:trace contextRef="#ctx0" brushRef="#br0" timeOffset="402031">928 803 732 0,'0'0'226'0,"0"0"-40"0,0 0-36 16,0 0-13-16,0 0-38 15,0 0-49-15,9-32 3 16,-9 32-29-16,0 0-3 15,0 0-9-15,0 0-12 16,0 32-7-16,0 25-1 0,0 18 8 16,-18 13 7-1,-13-5-7-15,13-11 0 0,9-15 0 16,9-17 8-16,0-15-8 16,0-11 0-16,0-8 9 15,0-6-8-15,0 0 0 16,0 0 5-16,-9-26 14 15,9-27-16-15,0-29 0 16,0-11-4-16,0-10 2 16,0-2-10-16,0-1 8 15,9 14 0-15,0 12-5 16,9 17-7-16,-9 23 10 16,4 20-2-16,5 14-18 15,0 6 12-15,23 2-22 16,8 34 6-16,-4 7 21 0,-14 5-26 15,-4-5 8 1,-4 0 2-16,-23-6-22 0,0 0 30 16,-14-2-42-16,-31-4 14 15,-4 0-45-15,-9-5-66 16,-1-3-28-16,19-6-65 16,31-11-196-16</inkml:trace>
  <inkml:trace contextRef="#ctx0" brushRef="#br0" timeOffset="402108">928 803 343 0</inkml:trace>
  <inkml:trace contextRef="#ctx0" brushRef="#br0" timeOffset="402855">928 803 343 0,'301'-180'260'0,"-301"160"-107"0,0 5 16 0,0 7-36 0,0 2-34 0,0 6-42 16,0 0 0-16,9 0-51 15,0 0-4-15,22 0-4 16,-4 20-6-16,14 9 7 15,-15-1-1-15,6 7 1 16,-14-3-4-16,0-4 5 16,-9-3-28-16,0-7-13 15,-9-7-32-15,0-5-18 16,0-3 13-16,0-3 19 16,0 0 59-16,-18 0 7 15,0 0-5-15,9-18-4 0,9-4 13 16,0-7-11-1,0-3 4-15,0-2 10 0,9-3 3 16,18 6-6-16,-5-1 8 16,-13 1 28-16,0 5-21 15,0 4 18-15,-9 6 2 16,0 6-9-16,0 4 15 16,0 0-21-16,0 6 0 15,0 0 7-15,0 0-28 16,0 0 4-16,0 0-14 15,0 0-29-15,0 0 15 16,0 22-14-16,0 10 28 0,0 5-5 16,0 1 5-1,0-7-28-15,0-3 5 0,18-4-13 16,13-10 15-16,-4-8-1 16,5-6 22-16,-5 0-3 15,4-15 8-15,-4-19 4 16,-5 0 23-16,-4-9 4 15,-9 0 38-15,0 2-22 16,-9 2-16-16,0 7 22 16,0 15-31-16,0 6 9 15,0 11-7-15,0 0-28 16,0 0-2-16,0 0-30 16,0 20 6-16,0 17 22 15,0 5 6-15,18-1 0 16,-4-7-3-16,-5-14-2 0,9-2-9 15,-9-13 10 1,13-5 1-16,-13 0-1 0,9-3 6 16,9-28 6-16,4-12 3 15,-4-8-11-15,5-1 34 16,-14 0-24-16,0 7 1 16,13 5-2-16,-22 8-5 15,9 15-7-15,-5 11 0 16,-13 6 5-16,0 0-17 15,0 3-29-15,0 34-111 16,0 23-40-16,-31 15-46 16,-18 10-92-16</inkml:trace>
  <inkml:trace contextRef="#ctx0" brushRef="#br0" timeOffset="403096">1103 1037 631 0,'0'0'175'16,"0"0"-38"-16,0 0 23 16,0 0-24-16,0 0-102 15,0 0-13-15,162-145-20 16,13 90 19-16,40-4-15 16,14 4 1-16,-23 15-5 15,-53 17-1-15,-77 12-8 0,-44 11-79 16,-32 0-84-1,-9 0 12-15,-72 25 22 0,-22 13-201 16</inkml:trace>
  <inkml:trace contextRef="#ctx0" brushRef="#br0" timeOffset="403252">1363 971 263 0,'0'0'191'0,"0"0"-51"0,0 0 44 15,0 0-62-15,0 0-43 16,0 0 3-16,220-50-13 15,-63 9-13-15,18-2-50 16,9 12 7-16,-31 8-13 16,-45 20-3-16,-68 3-104 15,-40 11-224-15,0 24-91 0</inkml:trace>
  <inkml:trace contextRef="#ctx0" brushRef="#br0" timeOffset="404099">1808 2939 785 0,'0'0'195'16,"0"0"-46"-16,0 0-26 16,0 0-11-16,0 0-42 15,0 0-54-15,-126-51-4 16,41 51-12-16,-32 19 9 16,0 13-9-16,1 2 1 15,8-6-1-15,23-5 3 0,27-5 2 16,17-7-10-1,14-8 1-15,27-2-84 0,0-1 26 16,0 0-8-16,0 0 6 16,50-18-11-16,17-22-15 15,9-3-22-15,-17 2 41 16,-10 4 66-16,-22 9 5 16,-18 8 1-16,-9 3 12 15,0 5 54-15,0 4-7 16,0 2 24-16,0 3-13 15,0 3-37-15,-9 0-7 16,-18 0-20-16,-5 6 0 16,-3 19 10-16,-6 10-15 15,-8 3 12-15,13 7 1 0,5 1-13 16,4-6 10-16,18-3-12 16,9-8-3-16,0-7-1 15,27-4-13-15,31-13-19 16,18-5-31-16,32 0-23 15,-14-14-29-15,5-12-142 16,-50 3-409-16</inkml:trace>
  <inkml:trace contextRef="#ctx0" brushRef="#br0" timeOffset="405862">0 2790 553 0,'0'0'168'0,"0"0"-64"15,0 0 21-15,0 0-32 16,0 0-34-16,0 0-11 16,67-163-2-16,-27 112-16 0,-4-1-30 15,-5 0 22-15,5 1-20 16,-13 5 0-16,-14-3 12 16,-9 3-13-16,0 2 3 15,0 3-4-15,0 16 8 16,0 11-4-16,-9 10-4 15,0 4-12-15,-5 0 0 16,5 24-11-16,-18 24 23 16,5 18 3-16,4 5 4 15,0 4-3-15,9-7-4 16,9-2 0-16,0-6-4 16,0-15 4-16,27-10-17 15,-9-18-5-15,-4-11-10 16,-6-6 24-16,19 0-8 15,-18-29 16-15,23-8 6 0,-5-3-1 16,-5 3-5-16,-4 14 0 16,-9 10 5-16,0 6-6 15,0 7 1-15,4 0-15 16,5 14 13-16,0 15-12 16,14-1 12-16,-14-3 0 15,0 1-34-15,4-8-4 16,5-6 14-16,-9-7 2 15,4-5 13-15,-4 0-1 16,9 0 12-16,-13-25 0 16,4-13 0-16,9 1 0 15,-5-9 0-15,-4 3 0 0,0 0 8 16,-18 0-3 0,0 13 10-16,0 4-1 0,0 8-11 15,0 13 32-15,-9 5-32 16,-9 0-3-16,9 5-1 15,0 27 1-15,-13 10 3 16,13 11-3-16,9 0 2 16,0 2-6-16,0-9-13 15,31-13-17-15,-4-12 14 16,13-15-4-16,-13-6 15 16,5 0 8-16,-5-15 0 15,-9-15 1-15,13-5 0 16,-13-2 3-16,0 2-1 0,4-2-2 15,-13 2 0 1,9 7 4-16,-9 11-3 0,5 8 4 16,-5 9-5-16,0 0-6 15,0 0 5-15,-9 9-8 16,18 14 9-16,-10-1-7 16,6-1 14-16,-5-7-17 15,0-8 10-15,-9-4-10 16,0-2 9-16,0 0-4 15,0 0 5-15,0 0 8 16,0-8-5-16,-18-9 6 16,4-1-3-16,-3-2 0 0,8 6 13 15,-9 3-16 1,9 5 2-16,-5 6-5 0,14 0-5 16,-9 0-18-16,0 20 6 15,0 17 17-15,0 4 0 16,9-5-14-16,0-1-5 15,0-9-14-15,9-6-61 16,18-13 37-16,5-7-7 16,-23 0 49-16,9 0 15 15,4-10 5-15,-13-16 10 16,-9 0 25-16,9 3 6 16,-9 4 3-16,0 4-18 15,0 6 4-15,0 4-1 16,0 5-27-16,0 0-4 0,0 0-3 15,0 0-21-15,9 9 19 16,0 7 2-16,13 3-15 16,-13-6-17-16,18-4-19 15,-9-6 24-15,14-3 9 16,-15 0 15-16,15 0 2 16,-14-18 1-16,0-2 0 15,-5-2 8-15,-4 1 8 16,0 1 21-16,-9 6-9 15,0 5-12-15,9 4 0 16,-9 5-16-16,0 0-5 0,9 0-3 16,0 2-11-1,0 16 13-15,-9-1 0 0,14 0-51 16,-5-8 26-16,-1-3-6 16,-8-6 35-16,9 0-5 15,-9 0 14-15,0 0 9 16,0 0 4-16,0-12 1 15,0 0 18-15,-26 7-19 16,12 2-9-16,-4 0 26 16,9 3-37-16,0 0 5 15,0 0-5-15,9 0 0 16,0 16 4-16,0 5-4 16,0-3-4-16,0-3 4 15,0-5-27-15,0-7-15 16,18-3 12-16,0 0 30 0,-9-3 4 15,5-22-4-15,-5-7 6 16,-9-3 53-16,0-1-11 16,0-5 8-16,0-4-5 15,0-4-18-15,0 2 14 16,0 8-26-16,0 14-5 16,0 11 23-16,0 14-18 15,0 0-21-15,0 10-6 16,0 37-6-16,0 12 12 15,0 10 0-15,0-3-42 16,8-3-21-16,33-12-69 16,-5-8-78-16,4-11-173 15</inkml:trace>
  <inkml:trace contextRef="#ctx0" brushRef="#br0" timeOffset="406117">107 3242 448 0,'0'0'170'0,"260"-92"-108"15,-40 18 55-15,23-16-55 0,-1 0-27 16,-18 7-22-1,-49 20-12-15,-72 23-1 0,-53 20-8 16,-50 20-89-16,0 0-141 16,-77 28-327-16</inkml:trace>
  <inkml:trace contextRef="#ctx0" brushRef="#br0" timeOffset="406276">587 3196 522 0,'0'0'148'0,"0"0"-119"16,0 0 47-16,359-143 15 15,-202 86-76-15,-22 8-15 0,-18 12-26 16,-68 16-427-16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7:55.4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823 524 632 0,'0'0'220'0,"0"0"-99"15,0 0-6-15,0 0 27 0,0 0-46 16,0 0-38-16,-144 0-6 16,144 0-44-1,0 0-8-15,27 0-11 0,40 0 11 16,23 0 25-16,13 0-23 15,32 0 9-15,13-6 17 16,-22-3-26-16,-19 0 14 16,-30 4-9-16,-28 5 0 15,-22 0 8-15,-9-3-10 16,-9 0 5-16,4 3 13 16,-13-3-21-16,0 3 22 15,0-3-3-15,0-5-12 16,-13-6 19-16,-23 0-28 0,-22-8 0 15,-1 9-11 1,1 0 22-16,17 3-11 0,15 5 1 16,-6 2 8-16,23-4-12 15,9 5 3-15,0-1 0 16,0 3-6-16,0 0 5 16,0 0 0-16,9 0-7 15,32 0 8-15,-1 9-4 16,9 7 4-16,-4 2 0 15,4-1-2-15,1 3 7 16,8 0-5-16,-22 0 0 16,4-6 2-16,-13 3-4 15,-27-3 2-15,0 1 0 0,0 2-9 16,-27-2-4 0,-22 1-33-16,0-4-50 0,4 2-70 15,13-5-48-15,15-3-146 16,17-6-330-16</inkml:trace>
  <inkml:trace contextRef="#ctx0" brushRef="#br0" timeOffset="471">2043 315 450 0,'0'0'289'0,"0"0"-101"15,0 0-46-15,0 0 17 16,-184-178-50-16,112 144-14 15,-13 3-46-15,-23 5 8 0,-17 6-11 16,-19 9-23-16,-31 7 9 16,-9 4-27-16,-9 15-2 15,18 28 1-15,5 11 1 16,31 15-5-16,22 11 0 16,23 11 10-16,36 21-10 15,40 10 0-15,18 19 0 16,18-1-7-16,67-6 15 15,40-15-8-15,50-20 0 16,18-28-1-16,32-25-3 16,-5-29 8-16,4-17-4 15,0-15 4-15,-13-39 7 16,-9-11-10-16,-9-6 23 0,-18-13-13 16,-18 1 26-16,-31-2-21 15,-32-4 2-15,-36-2 26 16,-49-7-28-16,-9-2 6 15,-85-4-3-15,-90 7-17 16,-58 8 11-16,-55 11-9 16,-30 15-4-16,8 25 3 15,28 24-3-15,39 14 0 16,68 11-3-16,41 38-61 16,40 20-17-16,17 19-46 15,19 18-83-15,9 3-252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2:09.1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58 363 570 0,'0'0'155'0,"0"0"-50"15,0 0 16-15,0 0 3 16,0 0-32-16,0 0-25 16,0-28-7-16,0 28-36 15,0 0 4-15,0 0-28 0,-9 11-20 16,0 27 20 0,-9 7 3-16,18 3-3 0,-8 1 4 15,-6-11 3-15,14-10-7 16,0-13 0-16,0-7 4 15,0-8-7-15,0 0 9 16,0 0-6-16,0-6 23 16,0-28-23-16,22-9 14 15,5-8-14-15,5 2 8 16,-14 12-8-16,9 8 0 16,-14 15 0-16,-4 8-3 15,-9 6 1-15,9 0 1 16,9 0-11-16,13 20 0 15,-4 9 10-15,-9 5-8 16,5 4 0-16,-5-2-3 0,-9 5-44 16,0-1-14-16,-9-7-57 15,0-3-95-15,0-13-166 16</inkml:trace>
  <inkml:trace contextRef="#ctx0" brushRef="#br0" timeOffset="963">399 363 623 0,'0'0'133'16,"0"0"-5"-16,0 0-9 15,0 0-32-15,0 0-30 16,0 0-43-16,0-14 7 16,0 14-21-16,0 0 0 15,0 0 0-15,0 20-11 16,0 15 11-16,0 4 10 16,0 8-4-16,0-2-4 15,0 1-2-15,9-12 0 16,9-10-2-16,-9-11 6 15,5-10-4-15,-5-3 0 0,0 0 4 16,9-3 3-16,4-22-3 16,-13-7-1-16,9-2 17 15,-9-1-17-15,-9 4 27 16,9-3 15-16,-9-1-21 16,0 9 9-16,0 12-15 15,0 6-7-15,0 8 15 16,0 0-25-16,0 0 8 15,0 0-9-15,0 0-33 16,0 17 18-16,0 17 15 16,0 6 0-16,9-1 4 15,13 3-4-15,-4-14 0 0,0-8-1 16,14-6-14-16,-14-14 10 16,13 0 1-16,-4 0 4 15,13-20 5-15,-13-14-5 16,5-12 0-16,-5-2 4 15,4-5-3-15,-13 0 4 16,-9-4-1-16,-9 2-3 16,0 4 29-16,0 3-27 15,0 10 20-15,-9 12 2 16,-9 12-19-16,-4 5 19 16,22 9-25-16,-9 0 0 15,0 0-8-15,0 12-4 0,0 30 12 16,-14 19 0-1,23 2 8-15,0 5-6 16,0-2-2-16,0-3-5 0,32-6 0 16,-5-11-21-1,4-9-3-15,-4-14 1 0,4-14-5 16,5-9 20-16,5 0 5 16,-15-21 8-16,15-13 4 15,-1-12 0-15,-13-5 3 16,-9-9-3-16,5-8 4 15,-15-5 21-15,-8 2-10 16,0 2-4-16,0 15 30 16,0 15-33-16,-17 18 8 15,3 13-2-15,14 8-9 16,-18 0-18-16,9 29 6 0,-9 33 3 16,-4 24-6-16,4 9 13 15,18 4-8-15,0-4 1 16,40-15-12-16,5-15-22 15,27-16-60-15,13-26-33 16,0-18-122-16,-4-5-454 16</inkml:trace>
  <inkml:trace contextRef="#ctx0" brushRef="#br0" timeOffset="345572">2768 475 629 0,'0'0'320'15,"0"0"-178"-15,0 0 9 16,0 0 8-16,0 0-74 15,0 0-21-15,0 0-20 16,0-3-23-16,0 3 17 16,9 0-29-16,-9 0 2 15,0 0 16-15,0 0-25 16,0 0 17-16,0 0-10 0,0 0-5 16,0 0 10-1,-49 0-10-15,-36 0 2 0,-23 10 7 16,-9 0-5-16,5-1-8 15,5-4 0-15,8-3 9 16,23-2-11-16,17 0 2 16,32 0 0-16,14 0-3 15,13 0 0-15,0 0 2 16,0 0-13-16,0 0-18 16,13 0 28-16,14-5-12 15,14-11 16-15,-14-4-1 16,4 5 8-16,-13-2-7 0,0 2 0 15,-9 6 0-15,13-2-12 16,-13 6 11-16,-9 3 1 16,0 2-1-16,0 0 10 15,0 0-9-15,0 0 0 16,0 0 7-16,0 0-14 16,0 0 7-16,0 0 0 15,0 0-9-15,-31 5 4 16,-14 21 5-16,-22 5 0 15,-5 1 7-15,14-4-13 16,22-8 6-16,4-5 0 16,32-10-7-16,0 1 8 15,0 2-1-15,0 1 0 0,23 5 1 16,22 3-1 0,13 1 0-16,0-2 0 0,10 2 0 15,3 4-6-15,-17 7-48 16,4 2-43-16,-8 4-95 15,-10 8-90-15,-31 2-231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0:44.9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5484 1555 491 0,'0'0'245'0,"0"0"-79"15,0 0 4-15,0 0 9 16,0 0-69-16,0 0-12 15,0-74-27-15,0 74-27 16,0 0 2-16,0 0-33 16,0 0 0-16,0 0-13 15,-13 0 4-15,4 28-8 16,-9 12 1-16,-23 11 3 0,6 7-5 16,3-1 9-16,14-6-4 15,0-5 0-15,18-9 2 16,0-11-6-16,0-6 4 15,0-3 0-15,9-5-13 16,9-4 18-16,0 1-5 16,14-2 0-16,3-6 4 15,6-1-13-15,-1 0 9 16,-13 0-38-16,14 0-22 16,-6 0-93-16,6-1-98 15,-1-17-96-15,-13 0-232 16</inkml:trace>
  <inkml:trace contextRef="#ctx0" brushRef="#br0" timeOffset="367">5879 1630 475 0,'0'0'225'16,"0"0"-51"-16,0 0-15 15,0 0-45-15,0 0-24 16,0 0-64-16,0-24-20 15,0 24-6-15,0 24-4 16,0 7 4-16,18 10 8 16,-9 3-6-16,13 1 8 15,-4-3-10-15,-9-8 6 0,14-9 0 16,-14-11-2 0,-9-8-4-16,0-6 5 0,0 0 2 15,0 0 18-15,9 0 9 16,0-6 26-16,9-19 17 15,4-9-63-15,-4-1 4 16,0 1-18-16,4 2 3 16,-13 9-6-16,0 7-39 15,0 4-74-15,0 9-47 16,0 3-64-16,0 0-42 16,-9 0-45-16</inkml:trace>
  <inkml:trace contextRef="#ctx0" brushRef="#br0" timeOffset="848">6332 1695 459 0,'0'0'230'0,"0"0"-59"15,0 0-10-15,0 0-47 16,0 0-53-16,0 0-29 16,0-3-31-16,0 14 12 15,0 12-13-15,0 11 4 16,0 1 25-16,0-3-21 15,9-4 5-15,5-5 2 16,-14-6-9-16,9-8 0 16,-9-3-4-16,0-6 0 15,0 0 17-15,0 0-9 16,0 0 53-16,0-9 4 0,0-25-28 16,0-12-21-16,0-9-18 15,0-2 0-15,0-6-5 16,0 9 6-16,0 9-1 15,0 16 0-15,0 15-9 16,0 5 9-16,9 3-17 16,18 3-9-16,4 3 19 15,-4 0-23-15,-5 0 16 16,-4 18-18-16,-9 13-16 16,-9 6 34-16,0 9-9 0,0 2 1 15,-27 4 18 1,-13-6-10-16,22-6 10 0,-4-9 3 15,22-5-6-15,0-9 3 16,0-5-6-16,13-4 3 16,14-2 6-16,31-4-2 15,1-2 3-15,17 0 0 16,14 0-109-16,-14 0-176 16</inkml:trace>
  <inkml:trace contextRef="#ctx0" brushRef="#br1" timeOffset="455432">1478 2081 191 0,'0'0'47'15,"0"0"-29"-15,309-37-18 16,-192 28-36-16,-1 1-125 16</inkml:trace>
  <inkml:trace contextRef="#ctx0" brushRef="#br1" timeOffset="455694">2299 1892 461 0,'0'0'169'0,"0"0"-127"16,0 0-40-16,0 0-2 15,0 0-205-15</inkml:trace>
  <inkml:trace contextRef="#ctx0" brushRef="#br2" timeOffset="457813">2128 1615 960 0,'0'0'197'16,"0"0"-84"-16,0 0 1 16,0 0-40-16,0 0-3 15,0 0-39-15,-13 3-28 16,13 5 3-16,0 12-7 16,0 12-5-16,0 16 0 15,0 12 10-15,0 3-1 16,0-2-4-16,0-5 0 15,0-3-1-15,0-14 5 16,0-10-4-16,0-12 0 16,0-8 8-16,0-6-6 15,0-3 1-15,0 0-3 0,0 0 22 16,-9 0-20-16,0-24 15 16,-18-10-17-16,-14 0 9 15,14 8-9-15,5 9 0 16,4 5 0-16,18 9-10 15,-9 3 10-15,9 0-5 16,-9 0 5-16,9 15-19 16,-13 13 9-16,13 9 10 15,0-2-1-15,13-3-4 16,23-11-13-16,4-6 12 0,10-6 4 16,8-9-6-1,18 0 8-15,-8-3 1 0,-10-23 3 16,-22-2 3-16,-14-7-7 15,-22-1-19-15,0-7-44 16,-49-3-99-16,-27 0-77 16,-23 6-232-16</inkml:trace>
  <inkml:trace contextRef="#ctx0" brushRef="#br2" timeOffset="458387">513 1026 433 0,'0'0'465'0,"0"0"-311"0,0 0-16 15,0 0-11-15,0 0-68 16,0 0-23-16,0-20-36 16,0 62-14-16,0 16 11 15,0 14 6-15,0 2 2 16,0-2 6-16,0-1-5 16,0-11-1-16,0-6-5 0,0-14 0 15,0-14 0 1,0-12 4-16,0-11-4 0,0-3 12 15,0 0-11-15,0-3 29 16,0-31 8-16,0-12-13 16,0-17-11-16,0-8-10 15,0-12 4-15,0-3-8 16,0 3 10-16,0 8-9 16,0 18-1-16,0 12 0 15,0 16-8-15,0 9 8 16,0 15-1-16,0 5 1 15,0 0-37-15,36 2 17 16,13 30-1-16,9 8-6 16,-8 6 22-16,-23 2-25 15,4 1 9-15,-31 0-2 0,0-7-34 16,0-5 16-16,-40 1-32 16,-28-10 5-16,1 0-17 15,-9-7-68-15,27-10-52 16,8-8-160-16</inkml:trace>
  <inkml:trace contextRef="#ctx0" brushRef="#br2" timeOffset="459241">800 995 423 0,'0'0'219'0,"0"0"-51"0,0 0-17 16,0 0-56-16,0 0 12 15,0 0-39-15,0-58-40 16,22 58-16-16,-4 0-12 16,18 5-1-16,23 24-9 15,21 9 11-15,-12 7-1 16,-1 4 0-16,-9 0 1 16,-8-1-9-16,-14-5 8 15,-18-3-11-15,-18-8-41 16,0-7-57-16,-9-10 11 15,-36-7-17-15,4-8 29 16,1 0 6-16,13 0 48 16,18-11 32-16,9-15 1 0,0 0 8 15,0-8 31 1,36-6-7-16,13-2-4 0,1-4 5 16,-1 3-25-16,-4-4 26 15,-5 8 20-15,-13-2-20 16,-13 5 17-16,-5 4 11 15,0 3 0-15,-9 7 10 16,0 4-29-16,0 7-7 16,0 8-1-16,0 3-36 15,0 0-4-15,-9 0-33 16,0 29 37-16,-14 13 2 16,14 10-2-16,0 5 0 0,9 0-3 15,0 0 1-15,0-4-1 16,41-8-9-16,-5-12-5 15,4-12 15 1,-13-12-20-16,4-9 22 0,-13 0 5 16,-9 0 0-16,0-17 3 15,5-12 2-15,-14-5-9 16,0 2 35-16,0 3-15 16,0 9 9-16,0 6 12 15,0 12-28-15,0-1 15 16,0 3-29-16,0 0-17 15,0 14-3-15,9 26 12 16,17 8 8-16,-3 4 0 16,4 2-6-16,0-8 5 15,-5-6-1-15,-4-11 2 16,14-16-9-16,-23-3 12 0,-1-10-3 16,10 0 9-16,0-15-3 15,5-24 24-15,-14-16-3 16,0-5-12-16,0-3 32 15,0 3-44-15,4 9-3 16,-4 14 5-16,0 13 6 16,-9 11-10-16,0 6-1 15,0 7-12-15,0 0-13 16,9 15-114-16,0 31 27 0,13 8-34 16,5 1-82-1,0-4-83-15</inkml:trace>
  <inkml:trace contextRef="#ctx0" brushRef="#br2" timeOffset="459458">2299 1186 379 0,'0'0'170'0,"0"0"-42"15,0 0-49-15,0 0-15 16,0 0-15-16,0 0-49 0,9-17 5 15,49 17-10 1,32 0 11-16,17 0-12 16,-12 0-19-16,-6 0-122 0,-44 0-16 15,-22 11-212 1</inkml:trace>
  <inkml:trace contextRef="#ctx0" brushRef="#br2" timeOffset="459630">2456 1331 260 0,'0'0'245'0,"0"0"-151"16,0 0 2-16,0 0-27 16,0 0-64-16,0 0 32 15,116 24 39-15,-30-24-29 16,12 0-9-16,-4 0-37 16,5 0 12-16,-23 0-13 0,1-6-177 15,-28 1-98 1,-9 1-93-16</inkml:trace>
  <inkml:trace contextRef="#ctx0" brushRef="#br2" timeOffset="460410">3236 1242 268 0,'0'0'244'0,"0"0"-75"15,0 0-29-15,0 0-26 16,0 0-23-16,0 0-5 15,-45-96-33-15,45 96 1 0,0 0-53 16,0 0 0 0,18 0-2-16,32 18-10 15,-1 10 11-15,-4 9 0 0,13 9 8 16,-8-1-8-16,8 1 0 16,-9-2 0-16,-13-8-7 15,-4-8 7-15,-23-7 0 16,-9-10-5-16,0-5-34 15,0-6-10-15,-18 0 10 16,-23 0 39-16,14-8 0 16,-4-15 1-16,31 0-1 15,0-3 3-15,0-4 5 16,0 0 5-16,18-4-13 16,31 2 10-16,-8 7-8 15,-14 1-2-15,4 10 0 0,-22 6 14 16,9 2-9-1,-9 3 3-15,13 3-8 0,-4 0 4 16,-9 0-12-16,0 0 8 16,0 0 0-16,-9 0 0 15,14 0 7-15,-14 0-7 16,0 0 0-16,0 0 2 16,0 0 6-16,0 0-3 15,0 0 22-15,0 0 18 16,0 0-36-16,0 0 16 15,0 0-10-15,0 0-12 16,0 0 12-16,0 0-15 16,0 0-2-16,0 0 1 0,0 16-3 15,0 8 4 1,0 8 0-16,-14 1 5 0,14 8-6 16,0-1 1-16,0-3 0 15,23-2-1-15,4-13 3 16,13-5-5-16,-4-8 3 15,13-9 0-15,-17 0 10 16,-5 0-9-16,-19-9 9 16,15-19 35-16,-23-3-15 15,0-10 12-15,0-1-15 16,0-1-22-16,-31 3 11 16,4 8-16-16,-5 8-5 0,5 11 3 15,5 10-23 1,4 3 4-16,0 0-118 0,0 31-71 15,18 7-2-15,0 1-315 16</inkml:trace>
  <inkml:trace contextRef="#ctx0" brushRef="#br2" timeOffset="460758">4188 1320 539 0,'0'0'195'15,"0"0"-14"-15,0 0-61 16,0 0-28-16,0 0-23 16,0 0-59-16,0 0-10 0,0-22-13 15,0 58 13-15,0 8-1 16,0-1 1-16,0 0 0 16,35-9-3-16,6-9 8 15,8-7-5-15,10-10 0 16,-24-8 5-16,6 0 6 15,-14 0-10-15,-5-12 7 16,-13-13 45-16,-9-9 7 16,0-6-7-16,0-3-20 15,-31 3-25-15,-5 3-4 16,-14 5-3-16,10 6-2 16,13 9-46-16,18 9-84 15,0 8-8-15,9 0-136 0,0-3-163 16</inkml:trace>
  <inkml:trace contextRef="#ctx0" brushRef="#br2" timeOffset="461007">4668 955 538 0,'0'0'199'16,"0"0"-42"-16,0 0-24 15,0 0-12-15,0 0-52 16,0 0-27-16,0-58-42 15,0 75-14-15,0 26 8 16,0 9 12-16,0 8 6 16,0 2-10-16,13-4 3 15,5-4 6-15,0-8-11 0,4-9-5 16,-4-6-25-16,-9-10-122 16,0-10-14-16,0-8-24 15,-9-3 7-15,0 0-104 16</inkml:trace>
  <inkml:trace contextRef="#ctx0" brushRef="#br2" timeOffset="461165">4650 1272 57 0,'0'0'270'16,"0"0"-76"-16,0 0-35 15,0 0-70-15,0 0-1 16,0 0 8-16,-86-83-59 16,104 83-37-16,32 0 3 0,26 0-3 15,14 0 8 1,4-3-8-16,-9 3-120 0,-4-6-108 15,-14 0-190-15</inkml:trace>
  <inkml:trace contextRef="#ctx0" brushRef="#br2" timeOffset="461662">5394 786 433 0,'0'0'112'16,"0"0"-26"-16,-278-217 20 15,121 134-62-15,-45 1 17 16,-40 6-12-16,-50 8-22 0,-26 8 13 16,-19 11-24-1,-31 15 16-15,-31 14-4 0,4 14 0 16,-40 6 10-16,9 0-16 16,22 34-13-16,54 23 22 15,72 23-28-15,54 27 0 16,80 27-3-16,45 17-5 15,59 10 3-15,40 7-5 16,40 4 7-16,86-3-8 16,49-7 1-16,67-22 0 15,77-20 6-15,67-22-8 16,67-30 9-16,31-28-5 16,19-31 5-16,-19-9 16 15,-39-23-14-15,-37-34 2 0,-63-18 4 16,-44-19-6-16,-59-15 83 15,-40-13 14-15,-45-19-7 16,-40-5-20-16,-41-9-15 16,-44 2-31-16,-32-1 15 15,-81-1-33-15,-112 6 14 16,-85 12-22-16,-99 20 4 16,-81 34-14-16,-13 28 10 15,36 39 0-15,44 16-2 16,95 20-57-16,41 48-79 15,53 27-70-15,58 17-53 16,45 7-197-16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9:06.8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1382 166 588 0,'0'0'183'0,"0"0"-82"16,0 0 9-1,0 0 28-15,0 0-28 0,0 0-19 16,13 0 0-16,-13 0-34 16,0 0-1-16,0 0-1 15,-22-3-41-15,-23 0 7 16,-36 1-13-16,-13 2-6 16,-31 0 14-16,-10 0-15 15,-22 11-1-15,13 0 6 16,10 1 0-16,26-7-5 15,41-2-1-15,35-3 4 16,14 0-5-16,18 0 1 16,0 0 0-16,0 0 5 15,0 0-1-15,0 0-8 16,0 0 3-16,0 0-13 0,0 0 12 16,18-6-17-1,14-8 8-15,-5 0 4 0,13-7 1 16,-4-1 6-16,-5-1 0 15,-4 0 0-15,-4-2 0 16,-5 4 0-16,-9 4 0 16,0 6 2-16,-9 8 5 15,0 3-7-15,0 0 0 16,0 0 3-16,0 0-7 16,0 0 4-16,0 0-6 15,0 0 4-15,-18 0-3 16,-23 31 5-16,-26 12 4 0,-9 12-2 15,-1-8 16-15,1-3-18 16,18-7 5-16,8-9-4 16,19-6 7-16,22-12-8 15,9-7 0-15,0 6 4 16,9 2-14-16,58 7 10 16,41 2 0-16,27-9 11 15,22 0-5-15,-14-2-6 16,-35-1 0-16,-41 6-3 15,-40-2-38-15,-27 8-115 16,0 3-154-16,-27-3-320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2:59:07.8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0 212 822 0,'0'0'185'0,"0"0"-54"0,0 0 52 15,0 0-24-15,0 0-74 16,0 0-26-16,-9 0-29 16,9 0-18-16,0 0 0 15,27 0-12-15,13 0 0 16,28 0 12-16,39 0-9 16,19-2 10-16,18-12-4 15,-10-1-7-15,-8 1 10 16,-19 0-11-16,-30 2 0 0,-28 4 15 15,-22 5-10-15,-14 3 2 16,-13 0 3-16,0 0-6 16,0 0 17-16,0 0-15 15,0 0 2-15,-22-5 9 16,-5-10-14-16,-22-2-3 16,-10 0-1-16,1 0 1 15,-9 2-2-15,0 1 1 16,8 3 0-16,10 2-1 15,13 3 6-15,27 6-5 16,-4-3 0-16,13 3 7 16,0 0-11-16,0 0 4 15,0 0-6-15,0 0 0 16,0 0-1-16,22 0 2 16,5 0-5-16,31 3 10 0,10 14 8 15,8 3-8-15,14 3 0 16,-5 0 0-16,-9 0 4 15,-4-3-4-15,-27 0 0 16,-23-6 5-16,-4 0-12 16,-18-2 7-16,0 0 0 15,0 4-7-15,-58 4 3 16,-19 7-9-16,-39 3-64 16,-19 2-46-16,-13-3-96 15,14-1-234-15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6:59.4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 1061 0,'0'0'141'15,"0"0"57"-15,0 0-33 16,0 0-65-16,0 0-66 15,0 0-29-15,106-35 6 16,-49 35-6-16,9 20 1 16,-9 23-3-16,0 12 2 0,0 8-3 15,1 7-1-15,-23-2-1 16,-4-6-80-16,-23-7-144 16,-8-7-159-16</inkml:trace>
  <inkml:trace contextRef="#ctx0" brushRef="#br0" timeOffset="389">989 374 920 0,'0'0'217'15,"0"0"-40"-15,0 0-28 0,0 0-33 16,0 0-75-16,0 0-5 15,0-88-18-15,-30 88-12 16,3 0-6-16,-3 15-3 16,3 10 3-16,14 8 0 15,13-3-1-15,0-5-1 16,0-7-20-16,0-3-18 16,0-8 3-16,22-4 6 15,4 1 10-15,5-4 13 16,-4 0 6-16,-6 0 0 15,6 0 2-15,-18 0 0 16,8 0-1-16,-4 0 1 16,-13 0 0-16,9 19-3 15,0 6 3-15,0 8 0 0,-9 7 0 16,9 11 2-16,-9 1-4 16,8-1-4-16,-8 4-122 15,0-12-113-15,0-2-143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05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549 212 717 0,'0'0'173'15,"0"0"-82"-15,0 0 90 16,0 0 13-16,0 0-149 16,0 0 23-16,9-83-9 15,-36 49-28-15,-13 2 12 16,-1 3-26-16,-4 9-11 0,-13 12 15 15,9 8-14 1,-10 0-6-16,-8 17-1 0,9 32-1 16,8 11-9-16,15 8 10 15,12 1 0-15,23-1-9 16,0-8-2-16,23-11 9 16,21-16-7-16,24-12-8 15,12-12 11-15,-12-9-1 16,-10 0 7-16,0-25 13 15,-13-16-6-15,5-1-1 16,-19-7-2-16,-13-3 0 16,0 7 17-16,-18 7-20 0,0 19 4 15,0 13 27 1,0 3-26-16,0 3-3 0,0 0-3 16,0 14-15-16,-9 32 13 15,0 14-3-15,9 8 5 16,0-5-3-16,27-5-9 15,31-15 11-15,32-12 0 16,4-17 1-16,14-11-4 16,0-3 4-16,-14-6 0 15,-13-22 8-15,-28 0-3 16,-3-4 1-16,-28 3 0 16,-4-8-1-16,-18 3 17 15,0-1-20-15,0 4 8 16,0 8 7-16,0 6-15 15,0 11 6-15,0 3-8 0,0 3-17 16,0 0-44-16,0 0-123 16,0 9-281-16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04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711 324 749 0,'0'0'245'0,"0"0"-96"16,0-145-19-16,-27 93-29 15,9 3-12-15,-22 12-12 0,8 11-49 16,5 12 10-16,18 11-27 16,-22 3-8-16,-5 8 4 15,-31 53-5-15,-32 25 3 16,14 28-5-16,-5 17 10 16,14 9-14-1,35 4 4-15,23-13 0 0,18-18-8 16,0-17 8-16,50-25 0 15,8-20-2-15,0-19-4 16,10-15-2-16,8-12 8 16,0-5 0-16,14-11 10 15,4-28-3-15,5-16-3 0,-5-11-3 16,-4-5 6 0,-5 0-5-16,-9 8-2 0,-26 20 0 15,-10 17-1-15,-22 18 10 16,-18 8-9-16,0 0 0 15,0 0-14-15,0 0 13 16,9 11-20-16,13 12 21 16,-13-3-11-16,0-6 8 15,0-5 3-15,0-7-2 16,0-2 9-16,-9 0-7 16,0 0 0-16,0 0 0 15,0 0 15-15,0 0-8 16,0-8 4-16,0-15-10 0,-9 1 12 15,-9 7-17-15,0 6 4 16,5 7-4-16,4 2-4 16,0 0-16-16,0 0 15 15,-9 34 7-15,-13 24 3 16,4 16-7-16,-5-1 6 16,23-1 0-16,9-18-12 15,0-8 7-15,18-15-4 16,23-11-4-16,-1-11-7 15,-4-6 14-15,-5-3 0 16,-4 0 6-16,5-21 12 16,4-18-3-16,-5-15-4 0,-13-12 0 15,-18-5 3 1,0-10 1-16,0 3-8 0,-36 11 1 16,-13 13 2-16,-1 19 7 15,1 15-11-15,0 14 0 16,4 6-10-16,4 6 5 15,1 45 5-15,4 18 0 16,-4 15-7-16,22-2 8 16,18-2-1-16,0-12 0 15,27-8 0-15,31-14-6 16,0-14 6-16,10-15 0 16,-1-12-10-16,14-5 19 15,-5-1-9-15,0-34 0 0,10-14 3 16,-6-6 9-1,-21-2-12-15,-15 3 0 0,-12 3 10 16,-5 11-4-16,-14 18 1 16,-13 12 10-16,0 10-16 15,0 0 6-15,0 0-7 16,0 0-16-16,18 15 15 16,0 16-14-16,14 9 15 15,-5 5 0-15,4-2 5 16,-13-3-12-16,0-2 7 15,13-9 0-15,-13-13-8 16,-9-4 0-16,0-12 8 16,0 0 0-16,5 0 2 15,3 0-11-15,10-12 9 16,5-16 0-16,-5-7 13 0,4-1-5 16,-13-7-8-16,0 5 0 15,-5 10 8-15,-4 7-4 16,0 16-4-16,-9 2 0 15,0 3-1-15,0 0-4 16,18 0-3-16,0 13-3 16,14 23 9-16,-5 1-8 15,4 0 10-15,5-6 0 16,4-8-6-16,-8-5 0 16,-5-10 3-16,-9-5 1 15,-5-3-1-15,-4 0-4 16,18-9 9-16,13-22-2 15,10-6 8-15,-5-6 0 16,-14 0-2-16,-22-2 1 0,0 2-6 16,-9 5 18-16,0 13-15 15,0 7-4-15,0 12 19 16,0 6-11-16,0 0-9 16,0 0 1-16,0 9-26 15,0 31 23-15,0 15-6 16,9 5 9-16,22-9-5 15,-13-8 4-15,9-11-1 16,14-10-8-16,-10-7-5 16,-4-9 12-16,4-6-4 0,5 0 7 15,5-4 5 1,8-23 3-16,-13-9-8 0,4-6 3 16,-22-1 1-16,-9-8 9 15,-9-1-8-15,0 2-4 16,0 12 23-16,-18 5-20 15,-13 17 8-15,22 7-12 16,0 6 2-16,9 3-8 16,0 0 4-16,0 32-7 15,0 16 0-15,0 10 11 16,0-5-4-16,18-7-3 16,13-5-6-16,10-13 7 15,-6-11-9-15,15-5-3 16,-10-10 14-16,5-2-13 15,-14 0 15-15,5 0 0 0,-4-17 5 16,-14-14 3-16,4-9-4 16,-4-11-3-16,-18-2 16 15,0 0-15-15,0 10 9 16,-9 6 6-16,-22 13-14 16,13 10 24-16,9 9-24 15,0 5-3-15,9 0 1 16,0 0-1-16,-14 9-1 15,14 30-5-15,-9 15 4 16,0 13-7-16,9-2 9 16,0-8 0-16,0-5-6 15,9-7 4-15,14-13-3 0,4-9-6 16,-9-9 2-16,13-8 5 16,-4-6 2-16,13 0 2 15,10-6 4-15,-1-22 5 16,-13-4-9-16,13-2 4 15,-22-6 4-15,14 0-3 16,-14-1-5-16,-5 10 0 16,-13 11 12-16,-9 9-5 15,9 5 1-15,-9 6-8 16,0 0-5-16,9 0-3 16,13 0-5-16,14 23 11 15,-4 14-11-15,-14 2 13 16,0 2 0-16,4-9 0 0,-4-6 2 15,-9-10-11-15,9-7 9 16,-5-6 0-16,-4-3-1 16,9 0 5-16,0 0-4 15,23-20 9-15,-1-12-3 16,5-5 6-16,4-6-11 16,-8-5-1-16,-6-13 16 15,-3-10-9-15,-5-12 8 16,-5-10-6-16,-22-8-5 15,0 4 27-15,0 11-29 16,-31 17-1-16,-19 20 20 16,15 19-19-16,3 12 12 0,14 9-14 15,9 9 14-15,9 0-30 16,-9 17 16-16,-4 47-5 16,4 24-5-16,0 23 11 15,9 1-1-15,0-3 0 16,0-6-2-16,0-11-7 15,31-12-15-15,-4-18-46 16,-9-16-2-16,14-11-93 16,-6-19-46-16,6-12 21 15,4-4-42-15,-14 0-8 16</inkml:trace>
  <inkml:trace contextRef="#ctx0" brushRef="#br0" timeOffset="155">4224 793 350 0,'0'0'245'0,"0"0"-113"0,0 0 1 16,0 0-3-16,0 0-14 16,0 0-93-16,36-143-18 15,71 114 12-15,1 4-17 16,0 8-39-16,-32 5-183 16,-18 8-220-16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06.3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59 288 1018 0,'0'0'224'0,"0"0"-90"15,0 0-35-15,0 0 7 0,0 0-54 16,0 0-28-16,-59-120-24 16,59 177 3-16,23 26-3 15,13 25 6-15,-5 7 4 16,-13 3-3-16,9-4-7 16,-5-11 0-16,-13-17 2 15,-9-20 6-15,9-18-8 16,0-17 0-16,-9-13 5 15,9-12-6-15,-9-6 2 16,0 0-1-16,14-24 24 16,-5-39-21-16,9-28 8 0,22-23-11 15,-22-15 9 1,9-5-9-16,4-3 0 0,-4 7 0 16,5 19-1-16,-5 26 7 15,4 28-6-15,-13 23 0 16,0 22-15-16,4 12 10 15,5 6-15-15,14 45 16 16,-15 32-10-16,-17 22 7 16,-9 19 6-16,-18 4-1 15,-49-5-13-15,-9-14 13 16,0-21-19-16,26-27-3 16,19-30 20-16,22-20-8 15,0-8 12-15,9-3 0 16,0 0 5-16,0 0-1 15,0 0-4-15,0 0 0 0,18-14-1 16,22-3 2-16,19 5-1 16,17 7 0-16,0 5-4 15,14 0-7-15,-5 31 11 16,-9 15 0-16,5 5-7 16,-14 10 11-16,1-4-4 15,-19 0 0-15,-22-9 9 16,-18-7-15-16,-9-11 6 15,0-9 0-15,0-7 2 16,-58-6 3-16,-28-8 15 16,-30 0-17-16,-10 0 5 15,9-5 3-15,23-15-11 0,14-6-7 16,44 6 5-16,36-14-57 16,27-15-31-16,107-15-204 15,50-20-328-15</inkml:trace>
  <inkml:trace contextRef="#ctx0" brushRef="#br0" timeOffset="429">1880 466 669 0,'0'0'252'16,"0"0"-58"-16,-40-158-38 15,8 107-25-15,-12 5-26 16,3 7-45-16,-8 7-33 0,22 12 21 15,-4 6-45-15,13 8 10 16,0 6-13-16,-5 0 9 16,-4 14-18-16,-4 20 5 15,13 4 4-15,9 1-7 16,9 7 1-16,0 3 6 16,0 6 0-16,40 2 3 15,19 0-9-15,17 3 6 16,9-1 0-16,-9 2-6 15,14-4 10-15,-14 0-4 16,-26-8 0-16,-23-6 10 16,-5-6-17-16,-22-8 7 15,0-7 0-15,0-2 4 16,-49-5-1-16,-27-1 12 0,-23-6-13 16,-18-4 12-16,9-2-14 15,14-2 0-15,18 0 0 16,27 0-4-16,31 0-40 15,18 0-37-15,0-28-55 16,85-29-91-16,41-24-392 16</inkml:trace>
  <inkml:trace contextRef="#ctx0" brushRef="#br0" timeOffset="840">2060 217 603 0,'0'0'291'0,"0"0"-103"0,0 0-106 16,0 0-37-16,0 0-19 16,273-33 1-16,-138 29 25 15,-9 4-39-15,-28-3 13 16,-12 0-17-16,-37 3-6 16,-22-2 17-16,-18-4-18 15,-9-3 7-15,-9-11 32 16,-49 0-38-16,-28 3-2 15,-3 2-1-15,21 13 0 16,1 2-5-16,31 0 5 16,5 6 0-16,22 22-1 15,0 12 17-15,9 14-12 0,0 9 19 16,0 8-18 0,0 13 50-16,9 7-28 0,0 6-2 15,0 6 14-15,4-2-29 16,-4-13 11-16,0-14-18 15,-9-17 4-15,9-16-2 16,-9-13-5-16,0-10 0 16,0-7-1-16,0-6-60 15,0-2-45-15,0-3-141 16,18-19-275-16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08.0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386 332 899 0,'0'0'224'0,"-90"-175"-61"16,63 109-40-16,0 20-2 15,5 18-64-15,13 17-18 16,9 5 19-16,0 6-52 16,0 6-6-16,0 53-1 15,0 45 1-15,0 36-2 16,0 11 2-16,9 0 0 16,0-10 4-16,-9-19 1 15,13-12-5-15,-4-19 0 16,0-17 5-16,0-28-5 15,0-18 0-15,0-16-4 0,-9-12-5 16,0 0 14 0,22-14-5-16,5-41 0 0,-9-22-25 15,-4-8 13-15,-14-2 3 16,-23 8-5-16,-35 12 12 16,-9 17-17-16,8 12 12 15,1 15 4-15,0 6-10 16,31 11 6-16,9 4 4 15,18 2-10-15,0 2 8 16,0 29-18-16,36 7 21 16,45-1 0-16,22-9-1 15,31-4 1-15,14-13 2 0,-4-8 0 16,-18-3 2-16,-19 0 9 16,-48 0-5-16,-32 0 7 15,-19-6 0-15,-8 3 39 16,0-2-30-16,0 2-8 15,0-3 14-15,-8 1-23 16,-10 5 2-16,0 0-7 16,-14 5-1-16,-8 32-8 15,4 18 6-15,-4 7 3 16,22 2-8-16,18-1 8 16,9-6 0-16,40-12 0 15,18-11 0-15,10-16-2 16,-1-16 2-16,5-2 0 0,-5-6 15 15,-9-28-12 1,-18-11 17-16,-13-11 11 0,-22-15-15 16,-14-5 23-16,-23-5-29 15,-53 4-7-15,-23 12 6 16,-4 10-6-16,-4 20-3 16,8 13 0-16,32 16 5 15,22 6-19-15,13 15-4 16,14 36-40-16,9 21-3 15,9 14-82-15,0 5-87 16,0 0-214-16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09.6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451 334 864 0,'0'0'188'0,"0"0"-51"16,0 0-1-16,0 0-17 15,40-162-61-15,-40 139 10 16,-31 9-42-16,-14 2-17 16,-4 12-2-16,-10 0-3 15,-8 0-3-15,0 43-1 16,-1 6 2-16,19 13-9 16,9 5 7-16,31-2-3 15,9 4 0-15,18 0-7 16,53-1 8-16,6-2 2 0,26-3 0 15,-4-6-3 1,-1-9 3-16,-30-5 0 0,-23-11-2 16,-23-12 7-16,-13-6-7 15,-9 1 2-15,-9-2 0 16,-40 8 0-16,-28-4 2 16,1-2 2-16,-14-8-4 15,23-7-11-15,18 0-38 16,13 0-13-16,13-14-28 15,14-23-4-15,9-3 27 16,9-9-40-16,59-5-24 16,30 6 42-16,1 2-9 0,13 3 44 15,-13 9 37 1,-5-1 17-16,-13 9 2 0,-23 10 24 16,-22 1 22-16,-13 12 13 15,-14-2 40-15,-9 5 20 16,0 0 7-16,0 0 0 15,0 0-55-15,-9 0-10 16,-5 0-22-16,5 0-27 16,9 0-8-16,-27 31-6 15,9 12 0-15,-4 14-2 16,13 1 2-16,9-1 0 16,0-12-1-16,9-7-2 15,40-16 2-15,1-10-5 16,-1-7 6-16,-4-5 1 15,4 0-1-15,-8-25 0 0,-15-13 11 16,6-5-7-16,-32-7 7 16,0-14-2-16,0-1-8 15,-32-2 14-15,-17 11-11 16,-18 10 5-16,-1 15 10 16,10 13-13-16,0 10 3 15,13 8-7-15,14 0 7 16,-10 32-18-16,23 16 8 15,9 13-3-15,9 6 1 16,9 5-2-16,50-4 3 16,8-5 2-16,23-17-15 15,-5-17 15-15,0-21-10 0,-13-8 8 16,-18 0-5-16,-5-6 12 16,-9-19-5-16,10-7 4 15,-23-8-3-15,4 0 9 16,-4-2-8-16,-9 7 0 15,4 10-2-15,-22 14 8 16,0 11-6-16,9 0-2 16,0 0-13-16,18 0 10 15,5 17-9-15,8 17 12 16,-4-1-5-16,-5 5 9 16,5-1-4-16,-4-5 0 15,4-15 2-15,4-6-5 16,0-8 6-16,14-3-3 0,-4 0 7 15,17-26-7-15,-18-11 11 16,10-14-5-16,-28-11-6 16,-4-10 22-16,-9-11-7 15,-18-12 0-15,0-5 12 16,0 5-26-16,-18 18 10 16,-9 23 8-16,-4 25-8 15,13 18 18-15,9 11-26 16,9 0-2-16,-14 6-2 15,14 51-16-15,-9 29 17 16,0 25-3-16,9 7 8 16,0-5-12-16,0-3 7 0,9-16-16 15,23-11-13 1,-5-18-50-16,13-21 12 0,-13-19-55 16,4-11-140-16,-4-14 72 15,-18-17-32-15,5-30-148 16</inkml:trace>
  <inkml:trace contextRef="#ctx0" brushRef="#br0" timeOffset="943">1932 575 446 0,'0'0'184'15,"0"0"-83"-15,0 0-12 16,0 0 9-16,0 0-59 16,0 0-36-16,-41-14 0 15,122 39 12-15,13-10 23 0,23-10 15 16,17-5-13-1,6 0 9-15,-28 0-18 0,-23-14-13 16,-21 1 27-16,-28-3-1 16,-22 0 20-16,-9-2 9 15,-9-7-27-15,0-7-5 16,-9-2-8-16,-31 3-29 16,4 7 18-16,-14 7-19 15,1 14 0-15,9 3 2 16,-5 14-5-16,-5 39 0 15,10 15 0-15,13 13-3 16,5 1-2-16,22-5-1 16,13-6 6-16,32-13-2 15,4-21 0-15,19-11 0 0,8-18-1 16,14-8 3-16,4 0 6 16,5-26-6-16,8-17 0 15,-12-7 0-15,-6-9 10 16,-12 0-10-16,-1-10 0 15,-9 12 3-15,-17 17 0 16,-19 17-3-16,-22 15 0 16,-9 8-2-16,0 0-6 15,9 17 1-15,9 23 1 16,-18 11 6-16,0 5-8 16,0-15 6-16,9-6 2 15,-9-15-2-15,9-12 3 16,-9-8-1-16,0 0 1 0,0 0-1 15,0-7 23-15,0-23-16 16,-18-12-6-16,-9-5 3 16,-13 5 3-16,-1 5-4 15,14 11 1-15,-13 14-3 16,22 4 19-16,-9 8-20 16,5 0-2-16,-14 40-5 15,-14 22-4-15,10 16 11 16,13 5 0-16,18 0 0 15,9-18-5-15,0-14-3 16,36-13-6-16,22-20 13 16,1-16-11-16,8-2 12 15,9-17 1-15,5-26 2 0,-5-14 10 16,-26-12-9-16,-15-11 16 16,-3-17 7-16,-23-12-5 15,-9-14 8-15,0 1-8 16,-32 10-10-16,-12 21 13 15,3 29-9-15,14 29 0 16,-4 10 15-16,22 20-25 16,9 3 4-16,0 26-10 15,-9 45-20-15,0 35 12 16,9 20 8-16,0 3 0 16,0-12 0-16,45-14 2 15,4-17-2-15,18-17 0 16,23-24-1-16,-5-13-9 15,14-18 10-15,18-14 0 0,8 0-5 16,-12 0-12-16,-15-26-33 16,-30-5-81-16,-37-9-187 15,-31-12-419-15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13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136 432 443 0,'0'0'418'16,"0"0"-253"-16,0 0-11 16,0 0-17-16,0 0-21 15,0 0-36-15,-35-123-53 16,35 123-22-16,-9 34-10 16,-14 31 3-16,14 30 2 15,-9 17 11-15,0 1-2 0,5 5-5 16,13-6-4-16,0-7 3 15,31-16-2 1,28-18-1-16,8-19 0 0,0-21-3 16,9-16 6-16,23-15-3 15,4 0 1-15,27-26 1 16,-17-20 8-16,-6-5-8 16,-8-4-1-16,-32 4 12 15,-31 0-9-15,-4 0 13 16,-32 3 7-16,0 15-15 15,0 10 12-15,0 12-13 16,0 11 9-16,0 0-10 16,0 0-4-16,0 0-6 15,0 14-2-15,0 26-3 16,0 11-1-16,0 4 9 0,0-1 0 16,0-3-5-16,18-7 5 15,13-7-2-15,-4-11 2 16,4-9-10-16,5-9 4 15,14-8 5-15,17 0 1 16,0-12 5-16,9-19 4 16,-8-10-6-16,12-9 4 15,-21-7-3-15,-1 0-2 16,-13-1 3-16,-5 7-5 16,-31 14 10-16,0 12-9 0,-9 16 10 15,0 5 0-15,0 4-9 16,0 0-4-1,9 0-2-15,-9 6-10 0,0 31 11 16,14 12 2-16,-5 9-2 16,-9 1 3-16,9-9 0 15,0-9-4-15,-9-9-2 16,9-12 6-16,13-9-7 16,-13-7-1-16,-9-4 6 15,18 0 1-15,0 0 1 16,13-23 0-16,19-18 3 15,-5-3-1-15,13-6 1 16,-9-1 2-16,1 3-1 16,-1 7-4-16,-22 15 1 15,-9 14-7-15,-5 7 6 0,-13 5 0 16,0 0-3-16,9 0-17 16,0 23 19-16,18 9 0 15,5 2 2-15,-6-5-4 16,6-1 3-16,4-5 0 15,13-9-4-15,9-5 11 16,10-9-7-16,8 0 0 16,5-40 4-16,-23-12 6 15,-13-17-9-15,-14-16 1 16,-13-13 18-16,-18-13-18 16,0-6 21-16,-18 8-7 15,-31 15-8-15,9 20 17 0,4 25-12 16,4 21-4-16,23 19 10 15,0 9-11-15,0 0-16 16,0 54 3-16,-22 29 5 16,13 26-12-16,-13 12 12 15,22-2 0-15,0-2-3 16,9-3 9-16,0-12-6 16,0-15 0-16,0-15 1 15,0-18-9-15,0-21 8 16,0-18 0-16,0-9-2 15,0-6-2-15,0 0 4 16,18 0 0-16,22-34 4 16,18-24 1-16,28-10-5 0,-6-13 0 15,-3 8-3 1,-1 3 4-16,-18 14-2 0,-17 15 1 16,-23 23-7-16,0 12 1 15,4 6-24-15,-4 0-2 16,0 22 29-16,4 21-30 15,-13 13 27-15,-9 2-10 16,0-4-33-16,-9 1 48 16,-31-9-28-16,9-9 3 15,4-6 17-15,9-11-23 16,9-8 31-16,9-7-14 16,0-5-4-16,9 0 19 0,36 0-6 15,44-11 6 1,6-22 8-16,12-8 4 15,-17-5-7-15,-23 0 8 0,-31 1-3 16,-4-10 38-16,-15 1-21 16,-8-4-2-16,-9-2 16 15,0 9-31-15,-26 5 22 16,-6 15-13-16,-4 14-17 16,14 8 19-16,13 9-19 15,9 0-2-15,-18 21 0 16,0 30-10-16,-4 17 10 15,4 9 0-15,18-9 1 16,0-4-11-16,18-12 7 16,31-7 3-16,0-13-5 15,10-12 6-15,-1-9-2 0,0-11 1 16,1 0 0-16,8 0-7 16,0-31 12-16,0-12-5 15,1-8 5-15,-1-7 5 16,0-2-10-16,1 8 0 15,-28 12 4-15,-13 15-10 16,-5 14 6-16,-13 8-2 16,0 3-2-16,0 0-15 15,0 19 19-15,0 15 0 16,14-1 1-16,-14-5-8 16,0-11 7-16,-9-8 0 15,9-4-2-15,0-5 13 0,-9 0-11 16,0 0 0-1,0 0 3-15,0-5 14 16,0-27-17-16,0-8 3 0,-18 1-4 16,-9-2 12-16,-14 10-8 15,1 8-3-15,13 11 2 16,-13 12-17-16,13 0 15 16,-23 18-5-16,-8 33 4 15,9 21-8-15,13 5 7 16,4-3 1-16,23-2-3 15,9-15-5-15,0-14 3 16,18-12 3-16,23-17-1 16,8-11 5-16,9-3-2 0,10-17 1 15,-1-26 0-15,0-16 11 16,-8-16-9-16,-10-15 1 16,-13-23 15-16,-5-13-11 15,-31-5 9-15,0-1-9 16,0 15-7-16,-40 23 16 15,13 27-12-15,5 33-3 16,4 23 15-16,18 11-9 16,0 0-14-16,-18 51 3 15,-5 32 0-15,-4 27-8 16,27 6 14-16,0-5-2 16,0-10 0-16,59-10-4 15,17-19-2-15,23-15-2 0,-14-20-33 16,14-13 10-1,-14-13-25-15,0-11 4 0,-4 0-5 16,-23 0-55-16,1-18-62 16,-33-16-33-16,-26-9-163 15</inkml:trace>
  <inkml:trace contextRef="#ctx0" brushRef="#br0" timeOffset="589">594 236 85 0,'0'0'460'0,"0"0"-338"0,0 0 36 15,0 0-36-15,0 0-2 16,0 0-22-16,0 0-33 16,-108-102-12-16,108 102-48 15,0 0-4-15,0 9-1 16,0 25-14-16,0 12 14 16,0-1 0-16,0-4-2 15,59-10-4-15,-1-11 4 16,9-8 2-16,1-9 10 15,-10-3-8-15,-18 0 24 16,-13-12 11-16,-9-16 19 16,-18-10 10-16,0-7-33 15,-9 4-8-15,-40-1-7 0,-18 10-10 16,-10 7-3-16,1 7-5 16,18 16-4-16,-1 2-2 15,19 11-36-15,13 38-97 16,9 8-73-16,18 8-197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16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0 868 0,'0'0'113'16,"0"0"-92"-16,0 0-21 16,0 0-327-16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2:15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145 338 718 0,'0'0'248'15,"0"0"-88"-15,0-184-20 16,0 141-20-16,0 15-19 16,0 11-31-16,0 11-36 15,0 6 15-15,-9 0-49 16,-9 34 11-16,-9 38-14 16,-13 39 8-16,-1 21-4 15,32 11-1-15,9 0 11 0,0-12-14 16,0-8 3-1,18-14 0-15,23-18-6 0,-1-22 7 16,-4-21-1-16,4-19 0 16,-13-17 0-16,14-12-3 15,8 0 3-15,0-38 0 16,19-13 13-16,-1-15-6 16,0-8-7-16,-18-7 2 15,-13 4 5-15,-4 12 1 16,-23 14-8-16,-9 17 3 15,0 19 9-15,0 9-7 16,0 6-3-16,0 0-2 16,0 13-13-16,0 29 10 0,0 17 3 15,0 10 0 1,0-4-6-16,0-4 8 0,9-10-4 16,31-13 2-16,-4-16-11 15,4-8 5-15,10-14 6 16,8 0 0-16,0-11 1 15,10-28 3-15,-1-16-4 16,-9-2 2-16,-22-1 5 16,-13 1 0-16,-14 8-5 15,-9 4 2-15,0 11 3 16,0 14 0-16,-9 8-5 16,-5 10-2-16,14 2 2 15,-9 0-5-15,0 26-7 16,9 19 8-16,0 15-5 0,0-3 6 15,32 1 1-15,13-5 0 16,4-4-1-16,-9-6-7 16,-13-11 5-16,5-7-9 15,-23-5 11-15,-9-14-20 16,0 0 3-16,0-6-3 16,-9 0-16-16,-23 0 30 15,-4 0-6-15,5 0 6 16,13 0 0-16,9-6 9 15,9 3-2-15,0 0 0 16,0 3 4-16,0 0-4 16,0-6 0-16,0-5-7 15,36-9 2-15,13-12-6 0,10-11 11 16,8-5 7 0,9-9-5-16,-9-9 17 0,5-8 3 15,-18-11 0-15,4-16 26 16,-17-11-37-16,-14-2 7 15,-14 3 10-15,-13 13-28 16,0 23 24-16,-22 19-13 16,-5 19-4-16,-5 17 10 15,14 12-11-15,9 8-4 16,-8 10-2-16,-6 48 1 0,-4 36-9 16,-4 32 8-1,22 8 0-15,9 3-4 0,0-13 5 16,49-19-2-1,9-12-8-15,10-22-37 0,8-18-6 16,14-12-48-16,-23-20-46 16,-9-8-59-16,-31-13-44 15,-18 0-64-15</inkml:trace>
  <inkml:trace contextRef="#ctx0" brushRef="#br0" timeOffset="198">1684 675 667 0,'0'0'232'16,"0"0"-63"-16,0 0-45 16,0 0-63-16,242-86-57 15,-116 68 16-15,17 4 0 0,-17 3-17 16,-27 5 10-16,-32 1-13 16,-27 5 4-16,-40 0-9 15,0 0-124-15,0 0-138 16,-58-3-469-16</inkml:trace>
  <inkml:trace contextRef="#ctx0" brushRef="#br0" timeOffset="623">661 183 286 0,'0'0'479'0,"0"0"-298"15,0 0-63-15,0 0-5 16,0 0-35-16,0 0-24 16,0-115-13-16,-9 115-26 15,-23 0-6-15,5 24-9 16,-13 19 9-16,31 2-11 15,9 6 2-15,0-5 0 16,49-6 18-16,19-11-11 16,-1-12 26-16,9-14 22 15,1-3-22-15,-19-6 25 0,-27-28-15 16,-4-7-3 0,-27-7 8-16,0-6-40 0,0 2 18 15,-27 4-25-15,-31 8 8 16,9 14-4-16,-1 9-5 15,14 17-13-15,5 0 8 16,13 26-67-16,18 34-29 16,0 25-56-16,49 15-169 15,46 12-256-15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4:37.3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0 357 0,'0'0'268'0,"0"0"-224"16,0 0-44-16,0 0-12 16,0 0-29-16,0 0-119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04:26.1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10786 735 969 0,'0'0'144'0,"0"0"-71"0,0 0-70 0,0 0-3 16,0 0 2-16,0 0 9 16,-13 138-6-16,13-87-4 15,22-14 2-15,5-3 3 16,22-11-3-16,-8-9 3 16,-14-14 0-16,13 0-4 15,-4 0 12-15,-5-31-8 16,5-9 17-16,-13-6 39 15,-5-3 1-15,-9-2-7 16,0 0-27-16,-9 5-11 16,0 9 14-16,0 11-27 15,0 14 12-15,0 4-8 16,0 5-9-16,0 3 0 0,0 0-9 16,0 6-8-16,9 31-21 15,13 6 38-15,5 5 0 16,4 6-2-16,-4 1-7 15,5-1 8-15,-14-2-26 16,0-7-7-16,4-7 12 16,-22-7-32-16,0-11 11 15,0-14-27-15,-31 0 3 16,-37-6-10-16,-8 0-76 16,-14-24-147-16</inkml:trace>
  <inkml:trace contextRef="#ctx0" brushRef="#br0" timeOffset="304">11055 149 631 0,'0'0'175'16,"0"0"-2"-16,0 0-63 15,0 0-11-15,0 0-59 16,0 0-40-16,0 0-7 15,-9-26 2-15,0 63 5 16,9 0 9-16,0-11-6 16,27-6-3-16,14-8 4 0,4-12-4 15,-5 0 12 1,-9-6 4-16,-13-28 7 0,-18-3 34 16,0-2-31-16,-18-5-26 15,-40 9-24-15,0 3-90 16,-1 12-87-16,1 12-157 15</inkml:trace>
  <inkml:trace contextRef="#ctx0" brushRef="#br0" timeOffset="1658">12294 681 618 0,'0'0'210'0,"0"0"-60"16,9-153-40-16,-9 111-5 15,-9 10-20-15,-9 12-10 16,-5 12-15-16,14 5-34 16,0 3-18-16,-9 0-8 15,-13 29-2-15,4 14-2 16,5 8 4-16,13 1-3 0,9-5-25 16,0 3-17-1,22-5 18-15,5-2-6 0,13-3-5 16,-4-5 24-16,-13-7-18 15,-14-2-8-15,-9-6 32 16,0-8-18-16,0-1-40 16,-50-8 12-16,-17-3-9 15,0 0-117-15,8-3-5 16,19-20 53-16,40-3 88 16,0-2 27-16,40-9 17 15,37-2 21-15,21-11 47 16,15 1-15-16,-6 1 6 15,1-1 20-15,-23 3 22 16,-17 3 3-16,-19 10-13 16,-18 6-1-16,-22 10-24 15,-9 8 16-15,0 7-29 16,0 2-19-16,0 0-7 0,0 0-26 16,0 0-1-16,0 0-4 15,0 0-14-15,0 25 2 16,0 13 16-16,0 7-5 15,0 10 4-15,-31-4 2 16,4-5-3-16,-4-3-24 16,31-9-1-16,0-8 10 15,0-9-4-15,22-11 10 16,23-6 8-16,4 0 3 16,9-12 4-16,-8-17 0 15,-10-10 16-15,-13-10 40 16,-18-5-10-16,-9-9 2 0,0 4 10 15,-27 1-38 1,-22 9 4-16,-1 15-14 0,1 14-14 16,22 17 0-16,-22 3-6 15,13 11 6-15,-13 29-5 16,8 9 10-16,14 7-10 16,18 2-2-16,9 0-47 15,0-7 16-15,36-8-25 16,32-15 18-16,8-10 21 15,14-18 16-15,-14 0 8 16,-9 0 1-16,-18-32 0 16,1 7 10-16,-14-7 20 15,-5-2 14-15,-13 3-2 16,5 5-17-16,-6 8-7 16,1 7-8-16,14 11-10 0,13 0-2 15,13 17-4-15,-9 16 0 16,1 11 5-16,-14-4-12 15,-14-3 5-15,5-5-4 16,4-10-8-16,-13-7 14 16,0-6-2-16,5-9 7 15,13 0 3-15,13-20 2 16,-9-20 8-16,5-12 3 16,-13-11 26-16,-5-11 8 15,-5-9-8-15,-4-8-6 0,-18-2 4 16,0 14-26-1,0 25 9-15,0 19-12 0,0 21-6 16,0 14-10-16,0 0 3 16,-27 29-19-16,-13 48-1 15,-19 35 19-15,1 16-14 16,0 0-35-16,31-1-14 16,4-25-1-16,23-6-80 15,0-33-33-15,14-19-49 16,22-26-138-16</inkml:trace>
  <inkml:trace contextRef="#ctx0" brushRef="#br0" timeOffset="2534">13626 720 170 0,'0'0'212'16,"0"0"-24"-16,0 0-32 0,0 0-26 16,0 0-55-16,0 0-27 15,-45-102-30-15,45 102-17 16,45 2-1-16,23 16 15 15,21-7-12-15,6-8 32 16,-6-3-12-16,-12 0 21 16,-19 0 37-16,-9-20-2 15,-22 0-14-15,-4-6-15 16,-14 3-3-16,-9-5 16 16,0-5-31-16,0 9-3 0,-41-2-29 15,1 8 0 1,4 15-3-16,-4 3 3 0,13 3 0 15,-5 35-7-15,23 7 7 16,9 12 0-16,0-4-3 16,9-5-7-16,41-11 8 15,-1-9-2-15,9-4 4 16,1-14-8-16,-15-6 11 16,-3-4-3-16,8 0 7 15,-8-4-6-15,-6-12 7 16,-3-10-8-16,-5 6 3 15,4-3 0-15,5 9-2 16,-18 0-1-16,4 10 0 0,-13 4-4 16,0 0 3-1,-9 6-16-15,9 20 10 0,-9 3-18 16,0-3-51 0,0-10 14-16,0-4 21 0,0-10-14 15,0-2 42-15,0 0 13 16,0 0 5-16,0-2 34 15,0-18 8-15,0-6-4 16,0 1 15-16,-18-1-24 16,-13-4-7-16,-5 17-5 15,18 4-9-15,-13 9-13 16,-10 0-12-16,14 20 12 16,-13 26-3-16,22 5-2 15,18-2-10-15,0-3-8 0,0-15-7 16,9-6 19-16,22-10-10 15,5-9 6-15,5-6 12 16,8 0 6-16,-4-34 6 16,-5-9-5-16,10-20 41 15,-14-8 19-15,-5-18-11 16,-4-21-10-16,-5-11 9 16,-4-4-41-16,-18 21 12 15,0 29-11-15,0 32 2 16,0 29 10-16,0 12-24 15,-9 2-8-15,-9 48-2 16,-4 29 4-16,4 35 6 16,18-1 0-16,18 1-18 15,49-16 10-15,14-15-27 16,4-18-19-16,14-15 13 0,-14-16-37 16,-17-15-36-16,-10-15-25 15,-40-2-41-15,-18-2-4 16,0-39-187-16</inkml:trace>
  <inkml:trace contextRef="#ctx0" brushRef="#br0" timeOffset="-2753">242 809 592 0,'0'0'246'0,"0"0"-87"0,0 0-29 15,-224-37-33-15,206 34-8 16,18 0-4-16,0-3-36 16,0 4-16-16,27-12-24 15,54-4-7-15,44-7 13 16,28-1-14-16,13 0 7 15,-23 9-4-15,-35 8-4 16,-50 6-11-16,-31 3-47 16,-27 0-9-16,0 0 14 15,0 0 1-15,-36 3 12 16,-4 17 7-16,-9-8-8 16,13 2 15-16,4-6 22 15,14 4 3-15,9 0-2 16,-13-1 3-16,13 12 2 15,0 11-2-15,0 12-1 16,9 14 1-16,0 3 3 16,0 11 1-16,0-8-2 0,0 2-2 15,0-10 4-15,0-7 0 16,0-14-2-16,0-11-2 16,0-11 0-16,-9 2 2 15,-22-6 6-15,4-3-7 16,9-2 9-16,-5-4-10 15,5-2-3-15,18 0 1 16,0 0 2-16,0 0-24 16,0-2-6-16,18-18 14 15,23-2 16-15,-14 1 1 0,13 1 0 16,-13-5 7 0,13 5 17-16,-13-3 1 0,14 3 4 15,-1 2-3-15,-4 4-1 16,4-3-1-16,-22 8-11 15,5 4-6-15,-14 5-7 16,-9 0-1-16,0 0-3 16,0 5-9-16,9 21 12 15,9 6 2-15,-9-7 4 16,-9 13-1-16,13-13-4 16,-4 4 0-16,0-6-1 15,0-12 3-15,-9-5-3 16,9-6 0-16,0 0 0 0,13 0-2 15,5 0 2 1,5-23 6-16,13-11 9 0,-5-3-6 16,0-1 5-16,-13 7 4 15,-9 11-5-15,5 5-1 16,-14 13-9-16,-9 2-1 16,0 0-2-16,9 0-3 15,9 0-16-15,13 11 16 16,-4 15-12-16,-5-6 1 15,5 3 7-15,-9-2 4 16,14-14 1-16,-6 2-6 16,15-9 8-16,-5 0 3 0,13 0 5 15,9-16-3-15,1-12-2 16,-1-2-2-16,-9-8 6 16,-13 4-2-16,5 0 5 15,-10 11 5-15,-13 6-14 16,0 5 8-16,-9 10-8 15,0 2-1-15,13 0 0 16,-4 0-10-16,0 0 1 16,14 6-3-16,-23 13-13 15,9-7 18-15,4 2-9 16,-13-8-3-16,-9-4 7 16,9-2 6-16,-9 0 6 15,9 0 8-15,-9 0 3 16,0-14 23-16,0-11-16 0,0-1 19 15,-9 4-1-15,-18 1-16 16,-4 9-1-16,13 10-12 16,-5 2-7-16,5 0-5 15,0 0-4-15,-4 31 8 16,4 15 0-16,9 5-1 16,9 1-7-16,0-4-20 15,0-2-21-15,27-14-10 16,13-18 3-16,1-3 5 15,8-11 26-15,-13 0 25 16,4-6 1-16,-13-22 4 16,-4-12 3-16,-14 0 30 15,-9-12 24-15,0-5-11 0,0 6 7 16,0 0-29-16,-32 19-12 16,-4 6 0-16,5 14-14 15,4 10-2-15,5 2-6 16,4 2-2-16,0 36 8 15,-5 13 0-15,23 1-11 16,0 5-25-16,23-11-23 16,26-3 4-16,-4-13-15 15,4-9 12-15,1-14 30 16,8-7 18-16,-22 0 10 16,22-21 2-16,-8-4-1 15,-1-7 14-15,0 0 15 16,-13 1 5-16,-4-1 6 0,-14 7-16 15,-1 11-8-15,-3 10-8 16,-5 4-8-16,0 0-1 16,9 6-21-16,0 23 6 15,13 11-6-15,-13-6 1 16,5 1-19-16,-5-7 15 16,-1-8-2-16,15-3 12 15,-5-10 10-15,-9-7 0 16,13 0 4-16,-4 0 6 15,13-15-2-15,1-8 7 16,-14-3 13-16,13 0-1 16,-13 0 2-16,4 7-4 15,-4-1-7-15,-9 8-1 16,5 1-6-16,-5 8-7 0,-9 3-3 16,22 0-3-16,-22 0-5 15,9 14 2-15,0 6-4 16,4-3-19-16,-13-3 3 15,0-5 21-15,0-6 4 16,-9-3 4-16,0 0 2 16,0 0 4-16,0 0 19 15,0-3 39-15,-27-15-50 16,-13 2 17-16,-9 2-15 16,4 5-5-16,4 9-7 15,1 0-4-15,4 0-4 16,14 23-4-16,-5 11 8 0,27 9-4 15,0 0 4-15,0-6-31 16,9-9-31-16,31-13-5 16,18-12 43-16,10-3-9 15,-10-12 28-15,0-28 5 16,-13-14 2-16,-4-9 55 16,-14-8 37-16,-5-1 9 15,-13-8-24-15,-9 3-7 16,0 5-21-16,0 15-28 15,-31 17 1-15,22 23-2 16,0 11-7-16,9 6-15 16,0 0-4-16,0 20-25 15,0 32 12-15,0 22 15 0,0 3 2 16,0 7-43-16,0-4-12 16,18-9-4-16,40-14-19 15,9-19-3-15,5-20 14 16,-14-14 37-16,-4-4 26 15,-13-4 4-15,-10-21 4 16,-13-12 14-16,0-8 59 16,-18 2 15-16,0 0-25 15,0 14-7-15,-9 4-23 16,0 19-4-16,0 6-33 16,0 0-8-16,-13 17-8 15,4 29 1-15,-14 11-6 0,32 0-38 16,0-3-3-1,0-11 11-15,0-6-6 0,14-17 22 16,22-8 21-16,4-12 11 16,9 0 3-16,10-3 9 15,-1-26-5-15,-4-8 17 16,4-6 29-16,-18 3 3 16,1-3 18-16,-14 3-23 15,-9 20-13-15,-5 6-10 16,-4 14-13-16,-9 0-12 15,18 9-15-15,0 22-3 16,13 9 13-16,-4 5-46 16,5 4 4-16,4-3 9 0,13-9-38 15,9-11-15 1,10-14-41-16,21-12-154 0,-12 0-431 16</inkml:trace>
  <inkml:trace contextRef="#ctx0" brushRef="#br0" timeOffset="-1869">5869 1038 582 0,'0'0'343'15,"0"0"-208"-15,0 0-1 16,-9-165-18-16,-18 138-22 15,9 10-36-15,-5 5-32 16,-4 12-21-16,-4 0-5 16,-5 0-8-16,-13 35 8 15,8 13-2-15,14 10-5 0,5 2-17 16,22 0-26-16,0-11 15 16,31-13-21-16,28-19 9 15,8-13 11-15,0-4-10 16,-17-18 16-16,-1-21 30 15,-13-16 2-15,-14 1-1 16,-4-3 22-16,-18 2 11 16,0 4-1-16,0 5 14 15,-18 3-24-15,-31 12 14 16,-9 14-32 0,-1 11-5-16,1 6-1 0,9 14-3 15,22 29 3-15,18 11-3 16,9 3-63-16,27-5 16 15,49-3 9-15,23-18 7 0,17-17 14 16,1-14 12-16,-5 0 9 16,-13-14 3-16,-14-17-1 15,-27-15 65-15,-17-3 21 16,-14-2 2-16,-14-10-9 16,-13 7-29-16,0 9 4 15,0 15-6-15,-22 12-18 16,13 11 1-16,9 7-27 15,0 0-6-15,-9 9-6 16,0 48-13-16,9 29 19 16,-23 33 2-16,23 22-1 0,0 19 6 15,-9 17-7 1,1 9-9-16,-10 3-21 0,9-15-39 16,9-35-14-16,0-43-33 15,27-53 36-15,31-43 80 16,18-18 6-16,-9-49 66 15,14-26 11-15,-14-15-25 16,-40-12-2-16,-4-6-31 16,-23 9-19-16,-23 11-5 15,-35 20-1-15,0 23-40 16,22 20-21-16,13 23-27 16,23 7-66-16,0 6-237 15</inkml:trace>
  <inkml:trace contextRef="#ctx0" brushRef="#br0" timeOffset="-1187">7583 809 663 0,'0'0'387'0,"0"0"-187"15,0 0-41-15,0 0-55 16,0 0-22-16,0 0-48 15,-9-100-34-15,9 129-8 16,0 25-6-16,0 20 14 16,0 9 6-16,-9-6-5 15,0-2 1-15,9-13-3 0,-14-16 5 16,14-21-8-16,0-16-1 16,0-5-21-16,0-4 19 15,0 0 7-15,-18-18 0 16,0-25 0-16,-22-14-13 15,13-3 4-15,-4-3-8 16,4-5-1-16,18 3 11 16,-5 7-1-16,14 1 6 15,0 8-3-15,0 15-2 16,32 8-3-16,8 15-1 16,5 8-22-16,4 3 3 15,-8 3-7-15,-5 34 5 0,-14 3-6 16,-13 9-7-1,-9 4 19-15,0 3-7 0,0-5 8 16,-31 0 11-16,4-8 5 16,-5-6 9-16,14-3-4 15,0-14 6-15,9-2-4 16,-4-10 4-16,13-6-1 16,0-2-1-16,0 4 0 15,0-4-2-15,40 6 2 16,10-1 11-16,17 1-1 15,9 2-8-15,-9 4-2 16,-8 8 2-16,-19-6-2 16,-13 8 0-16,5 6 0 0,-24-3 3 15,-8 0 6-15,0 1-1 16,-17-5 0-16,-42 1 15 16,-8-8-13-16,-23-2-7 15,5-12-3-15,9 0-2 16,4 0-57-16,27 0-44 15,23-26-84-15,22-11-88 16,40-15-333-16</inkml:trace>
  <inkml:trace contextRef="#ctx0" brushRef="#br0" timeOffset="-862">8220 758 627 0,'0'0'200'0,"0"0"-30"16,0 0-38-16,0 0-14 0,0 0-27 15,0 0-28-15,0 0-17 16,-27-138-38-16,18 138-8 16,-14 0-23-16,5 32 23 15,0 11 2-15,9 6 0 16,9-1-4-16,18 3-7 16,32 5 2-16,8-6 3 15,-13 2 0-15,4-7 4 16,-17 4 0-16,-14-9 2 15,-9-3-5-15,-9-5 1 16,0-12-2-16,0-3-1 16,-41-3-6-16,-4-7 11 15,-35-2 0-15,3-5-15 0,-8 0-47 16,9 0-40 0,27 0-51-16,17-5-67 0,32-23-83 15</inkml:trace>
  <inkml:trace contextRef="#ctx0" brushRef="#br0" timeOffset="-511">8704 643 645 0,'0'0'189'16,"0"0"-63"-16,0 0-76 15,0 0-21-15,0 0-21 0,260-57-3 16,-152 57 2-16,-9-5-6 15,-23 5 1-15,0-7 2 16,-26 5-2-16,-32-4-2 16,-9 0 3-16,-9-5-4 15,-18-3 1-15,-23 0-19 16,14 5-5-16,-4 3 24 16,13 6 16-16,9 0-7 15,0 11-7-15,-9 27 12 16,5 5 4-16,4 11-3 15,0 14 6-15,9 1 1 16,0 8-17-16,0-5 1 16,0 2-4-16,0-11 3 15,0-3-5-15,-9-11-47 16,0-9-186-16,0-9-636 0</inkml:trace>
  <inkml:trace contextRef="#ctx0" brushRef="#br0" timeOffset="3758">3782 2227 1014 0,'0'0'188'0,"0"0"-60"16,0 0-17-16,-31-146-22 15,31 146-22-15,0 0-56 16,0 20-11-16,0 46-21 16,-9 28 21-16,9 15 1 15,0 11 2-15,0 0 0 16,0 1-2-16,0-19-1 16,0-19-17-16,22-31-63 0,-4-27-17 15,-9-19-8-15,9-6 55 16,-9-37 42-16,5-20 8 15,-14-6 5-15,0 5 6 16,0 13 23-16,-41 8-8 16,1 11-12-16,13 12 2 15,9-1-16-15,5 12-2 16,4 3 1-16,9 0-14 16,0 6-11-16,0 18 26 15,0 7 0-15,0-3-7 16,58-5-8-16,9-8 4 15,32-15 11-15,18 0 3 16,17-21-1-16,-8-29 9 16,-19-14 7-16,-30-5 71 15,-37-2 3-15,-31-4-10 0,-9 11 2 16,0 0-38 0,-22 12-12-16,-14 27-2 0,4 11-8 15,14 14-1-15,9 0-22 16,9 0-1-16,-9 22-11 15,-13 33-8-15,13 16 19 16,0 25 2-16,9 11-2 16,0 8-17-16,0-7-35 15,27-11-14-15,4-17-28 16,10-23-63-16,-5-22-16 16,4-12-128-16,9-23-190 15</inkml:trace>
  <inkml:trace contextRef="#ctx0" brushRef="#br0" timeOffset="4889">4680 2910 398 0,'0'0'204'0,"0"0"-66"16,0 0-14-16,0 0-39 15,0 0-51-15,0 0-31 16,89-51-2-16,-12 34 13 16,-1-3 5-16,14 0 29 15,-23-6 18-15,-31 6 4 16,-5-5 20-16,-31 7 2 15,0-13-28-15,0 5-15 16,0-6-19-16,-31 7 2 16,4 5-9-16,-4 8-18 15,4 10-5-15,-5 2-2 0,5 14-4 16,0 31 6-16,-4 13 0 16,4 16 0-16,14-8-5 15,13-3-28-15,13-12-7 16,45-8 0-16,10-17 19 15,8-12 18-15,-9-14 0 16,10 0 3-16,-19-9 8 16,0-22-7-16,-17 5 12 15,-15-5 6-15,-8-1 19 16,5 7-1-16,-14 2-17 16,-9 14 1-16,0 3-12 15,0 6-8-15,0 0-1 16,9 0-12-16,9 6-10 0,4 20 12 15,14 11-7-15,4-5-1 16,1 2 14-16,4-9 3 16,4-2-2-16,-9-8 3 15,-22-9 0-15,0-6-2 16,5 0 4-16,-14 0 0 16,18-26 6-16,-18 0-3 15,13 0 9-15,-13 9-1 16,0 3-6-16,-9 2 7 15,0 7-10-15,9 5-1 16,-9 0-3-16,0 0-7 16,9 0-4-16,4 11-16 15,14 15 23-15,0 5 2 0,14-5-10 16,-1 0 12-16,-13-6-3 16,22-2 2-16,-8-13-1 15,-5-5 2-15,13 0 2 16,-9-3 6-16,-4-26-5 15,14-8 1-15,-10-9 14 16,-13 3-3-16,13-8 1 16,-13 9-9-16,5 7 1 15,-14 12-1-15,-1 14-7 16,-17 9 0-16,9 0 0 16,5 0-16-16,-5 14-8 15,9 18 12-15,0-6-11 0,-5-6-14 16,-13-3 14-16,0-5 2 15,0-10-1-15,0-2 22 16,0 0 0-16,0 0 12 16,0 0 8-16,-22-2 9 15,-5-10-25-15,-5 0 4 16,15 7-8-16,-1 5-4 16,-5 0-22-16,5 23 17 15,0 17 7-15,9 3-8 16,9-4-35-16,0 5-6 15,18-12-14-15,32-14 16 16,26-5 42-16,9-13-1 16,5 0 8-16,-5-5 2 15,5-21-1-15,-36-12 16 16,-5 0 48-16,-9-1-1 0,-13-13 13 16,-27 1-18-16,0 2-9 15,0 9-13-15,0 11-12 16,-18 20 0-16,0 4-16 15,9 5-9-15,-13 14-8 16,4 35-2-16,0 8 9 16,18 6 1-16,0-6-33 15,0-5 8-15,45-7-21 16,13-6-18-16,10-15-26 16,3-3-23-16,6-10-88 0,8 4-107 15</inkml:trace>
  <inkml:trace contextRef="#ctx0" brushRef="#br0" timeOffset="5111">8309 3107 746 0,'0'0'157'15,"0"0"-99"-15,0 0 48 16,0 0 7-16,0 0-55 15,-157 186-1-15,108-123-29 16,13-5-20-16,5-7-7 16,-5-2-1-16,4-14-119 15,14-13-202-15</inkml:trace>
  <inkml:trace contextRef="#ctx0" brushRef="#br0" timeOffset="5759">9207 2650 763 0,'0'0'243'15,"0"0"-107"-15,0 0 6 16,0-168-10-16,0 156-50 15,0 6-18-15,0 6-22 16,0 0-42-16,0 26-11 16,0 31-8-16,0 12 19 0,0 7 10 15,0-4-10 1,40-19 1-16,18-11-3 0,1-11-2 16,8-16-7-16,0-10 8 15,-8-5 3-15,8-11 2 16,-18-23-1-16,-4-18 0 15,-4-16 8-15,-23-15-9 16,-5-14 15-16,-13-4 21 16,0 1-11-16,0 9 4 15,-22 16-20-15,4 24 5 16,9 25-1-16,0 12-2 16,-5 14-2-16,14 0-9 15,0 20-21-15,-9 43 6 16,0 28 10-16,0 18 6 0,9 5-2 15,0-2-21-15,18-15-13 16,32-14-17-16,8-20-13 16,9-26-5-16,1-17-52 15,-19-14-30-15,0-6-20 16,-22 0-42-16,-27-32 24 16,0 1-76-16,-27-6-37 15</inkml:trace>
  <inkml:trace contextRef="#ctx0" brushRef="#br0" timeOffset="5930">9718 2662 1 0,'0'0'458'0,"0"0"-232"16,0 0-85-16,0 0-9 16,0 0-11-16,0 0-17 15,-161-115-45-15,188 104-58 0,22 2 17 16,27-10-18-16,14 7 5 16,-5-2-5-16,-17 8-1 15,-19 0-73-15,-22 6-65 16,-27-6-23-16,0 6-22 15,-36-5-322-15</inkml:trace>
  <inkml:trace contextRef="#ctx0" brushRef="#br0" timeOffset="6252">9063 2167 641 0,'0'0'207'0,"0"0"-50"15,0 0-41-15,0 0-8 0,0 0-34 16,0 0-22-16,-67-71-52 16,58 71-9-16,-14 15-14 15,15 15 23-15,-10 7 3 16,18-13-3-16,0-4 1 16,35-6-5-16,24-14 4 15,22 0 0-15,-14 0 17 16,0-14-15-16,-31-12 20 15,-5-3 14-15,-31 1 24 16,0-4-3-16,0-5-31 16,-40 11-26-16,-18 0-6 0,13 15-20 15,-13 11-30-15,17 0-45 16,23 20-96-16,18 29-47 16,27 8-180-16</inkml:trace>
  <inkml:trace contextRef="#ctx0" brushRef="#br0" timeOffset="6830">11356 2636 791 0,'0'0'199'15,"0"0"-50"-15,0 0 3 16,0 0-41-16,0 0-20 0,0 0-52 15,-90-134 2-15,90 134-29 16,0 0-11-16,0 0-2 16,0 6-11-16,0 39-4 15,0 12 12-15,23 7 8 16,-5 1-2-16,0-8-2 16,13-14 0-16,-13-11 2 15,0-13-2-15,13-13-6 16,-4-6 4-16,14 0-2 15,-1-29 4-15,14-16 4 16,-5-13-3-16,-8-4 9 16,-24 4-8-16,-8 1 4 15,-9 6 17-15,0 11-18 16,0 8 10-16,0 13-7 0,-18 2-6 16,1 10-2-16,17 7-7 15,0 0-2-15,-9 0 5 16,-5 4-10-16,5 25 13 15,9 13-2-15,0 4-12 16,9-1 8-16,31 10-4 16,10-10 11-16,-14-5-2 15,-5-3 7-15,10-12-5 16,-32 3 0-16,8-12-1 16,-17-2-4-16,0-2 2 15,0 0 1-15,-26 2-3 0,-24-3-4 16,-26 3 1-16,-23-8-63 15,0-6-78-15,14 0-56 16,0 0-59-16,4-26-227 16</inkml:trace>
  <inkml:trace contextRef="#ctx0" brushRef="#br0" timeOffset="7141">11046 2107 665 0,'0'0'98'0,"0"0"28"15,9-151-29-15,-9 125 2 16,0 18-18-16,0 8-14 16,0 0-67-16,0 14-4 0,0 25-6 15,-31 16 5 1,13-2 10-16,18-3 2 0,0-13-7 16,0-5 0-16,40-12 5 15,10-15-2-15,-5-5 5 16,4 0 4-16,0-5 17 15,-8-24 40-15,-23-5-6 16,-9 2-10-16,-9-12-24 16,0 11-25-16,-18 7-4 15,-32 6-3-15,10 15-39 16,-9 5-82-16,31 8-61 16,9 29-122-16,9 15-91 15</inkml:trace>
  <inkml:trace contextRef="#ctx0" brushRef="#br0" timeOffset="8109">13088 2070 877 0,'0'0'217'16,"0"0"-40"-16,0 0-14 15,0 0-68-15,0 0-18 16,0 0-66-16,-67-109-11 16,67 172-20-16,0 26 20 15,0 22 2-15,-14 15 3 0,5 6-4 16,9 2 1-16,0-17-2 16,0-23-7-16,32-25-12 15,-6-29-48-15,-8-23-57 16,-4-17 16-16,-5 0 57 15,-9-43 51-15,0-22-1 16,0-4 3-16,-41-7 3 16,-35-5-5-16,-9 15 0 15,4 15-2-15,-4 13-7 16,18 24-2-16,17 10 10 16,10 4 2-16,22 0 1 15,0 13-2-15,18 18-2 0,0 1 2 16,76 5 0-16,32-9 1 15,36-10 11-15,-1-13-10 16,5-5 4-16,-22-5-4 16,-32-33-1-16,-27 1 21 15,-26-11 35-15,-14-6 22 16,-5-7-3-16,-22 1-21 16,0 0-13-16,0 3-10 15,-31 14-11-15,13 17 6 16,0 12-9-16,9 8-5 15,9 6-13-15,-14 0-10 16,-4 40-5-16,-22 21 14 16,13 18 1-16,9 15 6 15,9 1-6-15,9 14-1 16,0-14-6-16,9-19-26 0,27-18 4 16,4-33 10-16,10-16-5 15,8-9 23-15,0 0-1 16,1-29 2-16,-14-13 10 15,4-4-7-15,-18-3 2 16,-13 9 1-16,-18 9 0 16,9 16 8-16,-9 12-10 15,0 3-4-15,9 0-1 16,0 32-29-16,0 17 26 16,23-4 0-16,8-2-11 0,-4-17 1 15,13-6-6 1,-8-9 13-16,-5-11 6 0,4 0 1 15,-13-5 0-15,-5-27 6 16,-4-5 16-16,-9-15 26 16,-9 1-16-16,0-12 3 15,0 12-3-15,-27 5-20 16,5 20 5-16,-5 15-12 16,18 11-5-16,-14 0-1 15,6 25-16-15,-10 27 17 16,4 17-1-16,23 8 5 15,0-12-7-15,0-3 3 16,32-9-9-16,17-10-7 16,-4-12-47-16,22-11-12 15,23-3-93-15,4-17-151 0,14 0-349 16</inkml:trace>
  <inkml:trace contextRef="#ctx0" brushRef="#br0" timeOffset="9651">15565 2796 1027 0,'0'0'135'0,"0"0"-27"15,0 0 18-15,0 0-25 0,0 0-44 16,53-191-24-16,19 122-13 15,-5 3-14-15,1-3 9 16,-10 4-6-16,-13 8 4 16,-14 2 6-16,-22 15-19 15,-9 9 14-15,0 11-9 16,0 8-3-16,-9 6-2 16,9 6-4-16,-9 0-1 15,-13 12 2-15,4 25-2 16,0 21-1-16,18 1 6 15,0 17-17-15,36-5 17 16,36 3-12-16,13-11 12 16,-9-4-6-16,-8-9 5 0,-19-19 1 15,-22-11 0 1,-27-12-2-16,0 4-1 0,-9-7-28 16,-67 1-15-16,-41-3 36 15,0 2-79-15,23-5-31 16,27 0 23-16,58 0-19 15,9 0-22-15,54 0-140 16,44-14 121-16,28-11 157 16,0-13 11-16,-19-7 51 15,-21-4 37-15,-19 3 47 16,-18 1 6-16,-17 2-41 16,-14 3-11-16,0 3 13 15,-10-1-50-15,-8 13 14 16,0-1-27-16,0 6-16 0,-35 8-3 15,-6 4-31-15,-17 8 4 16,0 0-9-16,-1 20 13 16,1 20-6-16,22 14-2 15,14 7-5-15,22 1 0 16,0 1-3-16,49-11-9 16,9-15 13-16,1-11-9 15,8-7 10-15,-9-19 0 16,-8 0 3-16,-1-11 1 15,-13-23 0-15,4-9 3 16,-22-3 6-16,5-3-5 16,-14 4 23-16,-9 5-2 15,0 3-15-15,0 17 12 0,0 8-19 16,0 6 10 0,0 6-14-16,0 0-3 0,0 0-20 15,0 31 12-15,-9 7 11 16,9 13 6-16,0-11-6 15,0-2-4-15,35-7 2 16,6-14-1-16,8-2-1 16,-13-15 4-16,13 0 0 15,-8-6 9-15,-5-32-5 16,-5 4-1-16,-4-11 10 16,-9-4-11-16,-5 3 15 15,-4-5-7-15,-9 14-5 16,0 11 12-16,0 14-15 0,0 12 6 15,0 0-8-15,0 0-3 16,0 6-3-16,0 26-12 16,18 11 18-16,0 5-2 15,5 7 4-15,13-4-2 16,-5-5 0-16,5-9-8 16,-5-11 6-16,-4-15 2 15,-4-3 0-15,4-8-8 16,4 0 15-16,-4-37-7 15,0-8 8-15,-5-1-7 16,-4-5 6-16,-9 2-4 16,-9 10-3-16,0 11 7 15,0 10-3-15,9 11-4 16,-9 7 0-16,14 0-9 0,-5 7 0 16,9 20-2-16,0 10 11 15,13 1-1-15,-4-6-11 16,4-1-13-16,-13-5 17 15,14-12-9-15,-23-8 11 16,0-1-2-16,0-5 3 16,0 0 3-16,8-5 4 15,6-15-2-15,-5-12 3 16,0 7 2-16,4-7-1 16,-4 6-4-16,-9 14 0 0,0 4-3 15,0 8 3 1,5 0-3-16,-5 0 0 0,17 8-10 15,-3 13 10-15,4 2 0 16,4-9-4-16,5 3 4 16,13-8-9-16,1-4 9 15,-5-5 0-15,-5 0 2 16,0 0 1-16,-22-25 3 16,0-7 0-16,-4-8 10 15,-14-3 2-15,9-2 0 16,-9 2 5-16,0 9-6 15,0 10 2-15,-9 10-3 16,-5 9-11-16,14 5-2 16,-18 0-14-16,9 14 12 15,0 23-2-15,9 14 2 0,0-1-3 16,0 1-19-16,50-6-31 16,4-2-36-16,4-3-106 15,23-8-105-15,-5-7-174 16</inkml:trace>
  <inkml:trace contextRef="#ctx0" brushRef="#br0" timeOffset="13753">19123 2313 372 0,'0'0'397'0,"0"0"-257"16,0 0-9-16,0 0-7 15,0 0-34-15,49-166 3 16,-49 152-36-16,0 8 6 16,0 0-27-16,0 6-22 15,-40 0-14-15,-1 0 0 0,-17 0-3 16,-1 23 2-16,6 11-2 16,3 4 2-16,10-7-28 15,22 7-24-15,18-4 18 16,0-9-39-16,0-7 35 15,58-13 26-15,1-5 6 16,8 0 7-16,-18 0 9 16,-4-5 5-16,-22-7 37 15,-14 6-7-15,-9 4 13 16,0 2-8-16,0 0-33 16,0 0-13-16,0 0-3 15,0 40-32-15,-9 17 32 16,-5 26 5-16,-4 5-4 15,9 2 8-15,9-1-5 0,-9 1-2 16,0-13-2-16,0-8 1 16,9-26 0-16,-13-15-1 15,13-17 0-15,0-11 5 16,0 0 11-16,22-37 54 16,14-14-11-16,14-26-51 15,17-18 21-15,9-19-13 16,14-14-3-16,-5-7 2 15,5 3-14-15,-14 21 2 16,-18 28-3-16,-31 29 2 16,-4 21 5-16,-14 26-7 15,-9 7 0-15,0 0-5 16,0 0-8-16,0 15-2 0,0 31-10 16,-9 13 25-16,-14 12-3 15,5-1-15-15,0-6 2 16,9-6 5-16,9-15-15 15,0-17 16-15,0-12 2 16,0-14 4-16,0 0 4 16,0 0 1-16,27-20 9 15,0-17-9-15,23-9 4 16,-19 3-2-16,-4 2 4 16,4 5-4-16,-13 4 8 0,-9 18-1 15,-9 8-5 1,0 1 15-16,0 5-20 0,0 0-4 15,0 0-11 1,9 25-1-16,14 7 12 0,-14 4 4 16,18-3 0-16,13-8-2 15,-4-5 1-15,4-8-2 16,1-10 3-16,-5-2 0 16,4 0 5-16,-13-20-4 15,4-14 2-15,-13-4-1 16,14 2 5-16,-23-10 0 15,-9-5-3-15,0 2 11 16,0 3 3-16,0 15-13 16,0 11 6-16,0 9 0 15,0 11-11-15,-9 0-5 0,-5 11-10 16,-13 26 7 0,-13 20 0-16,22 9 8 0,9 3-7 15,9-10 3-15,0-1-21 16,27-9 5-16,22-18 5 15,1-11 9-15,8-20 2 16,0 0 2-16,1-20 2 16,-10-23 10-16,-4-8-7 15,4-7 4-15,-31-5 5 16,4 4 0-16,-13-4 13 16,-9-6-13-16,0 11 1 15,0 14-2-15,0 12-9 0,0 14 5 16,0 15-7-1,0 3-1-15,0 0-1 0,0 0-20 16,-9 15 2-16,1 16 11 16,-6 15 12-16,14 4-3 15,0 6 0-15,49 1 2 16,10 3-7-16,-1-3 5 16,-9-2 0-16,1-10 0 15,-23 1 0-15,-18-15-1 16,0-11 1-16,-9-2 0 15,0-12-3-15,0-4-8 16,-36-2-7-16,-32 0 11 16,-12 0-2-16,12-6-22 15,10-8-9-15,22 3-66 16,27 2-31-16,9-7-22 0,9 7-28 16,49-11-132-16</inkml:trace>
  <inkml:trace contextRef="#ctx0" brushRef="#br0" timeOffset="14030">21164 2362 493 0,'0'0'278'16,"0"0"-58"-16,0 0-67 16,0 0-23-16,0 0-60 0,0 0-21 15,-31-20-40-15,13 20-1 16,-14 15 1-16,23-2-9 15,9 4 0-15,0-3 6 16,0-2-2-16,0-6 4 16,23-4 8-16,-5-2 27 15,0 0 17-15,4 0-40 16,-22 0-9-16,0-8-1 16,0-9-10-16,0 3-48 15,-40-4-110-15,-10 4-214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35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2435 2800 767 0,'0'0'138'15,"0"0"7"-15,0 0-11 16,0 0-52-16,0 0-23 16,0 0-12-16,0 0 6 15,75-237-19-15,-27 167-9 16,-8-3-4-16,-14 0 1 0,-26 4-5 15,0-8-6-15,0 11-9 16,-26 11 1-16,-5 14-3 16,13 23 10-16,1 16-3 15,4 2-1-15,4 0-6 16,0 20-9-16,-9 40-10 16,-12 16 19-16,3 7 0 15,10-2 5-15,4 0-7 16,13-5 2-16,0-9 0 15,0-2 0-15,0-10 0 16,13-11 0-16,4-11-2 16,1-11 0-16,-9-14 1 15,4-8-41-15,-4 0 25 16,8-5 17-16,10-46 2 16,21-14 0-16,0-5-4 0,9 7 5 15,-17 20-4-15,-14 21 1 16,-8 14 0-16,-5 8-4 15,14 0-3-15,12 0-10 16,5 30 16-16,4 10-13 16,1 4 11-16,8-4 3 15,-9 0-1-15,-13-10-6 16,5-12 4-16,0-8-2 16,-32-5-5-16,1-5-9 15,18 0 19-15,-5-22 3 16,13-26 0-16,4-11-2 15,-4 1 2-15,-13 0-3 0,-13 10 6 16,-9 11 7-16,0 12 30 16,-9 7-31-16,-13 7 3 15,5 7 11-15,8 4-24 16,-9 0-2-16,-4 4 0 16,-4 32-10-16,9 17 6 15,17 0 4-15,0 8 0 16,0-4-2-16,43-13-2 15,23-12 4-15,5-10 0 16,-5-14-6-16,0-8 4 16,0 0-1-16,-1-15 3 15,-7-22 3-15,-19 1 1 16,-12-6-2-16,-10 6 3 0,-8-4-1 16,4 4-1-16,-13 6 4 15,0 12-7-15,0 11 22 16,0 7-5-16,0 0-17 15,0 0 0-15,0 0-38 16,0 33 24-16,9 7 13 16,26-2 2-16,5-5-6 15,8-10 2-15,9-4 2 16,-13-11-1-16,4-4-3 16,-8-4 4-16,0 0 1 15,-5-12 0-15,13-20 6 16,-8-5-5-16,-14 0-1 0,-8-3 2 15,-10 4 3-15,-8 3 0 16,0 8 14-16,0 3-5 16,-26 14 9-16,17 1-21 15,-22 7 4-15,5 0-6 16,-5 7-11-16,-4 26 9 16,4 3 2-16,14-1-6 15,17-7 4-15,0 0-5 16,0-9-10-16,31-3 5 15,4-10-11-15,4-6 21 16,-12 0 0-16,12 0 2 16,-21 0 7-16,-1 0-6 15,-3 0 0-15,-14-4 9 16,8 4-8-16,-8 0 29 16,0 0-21-16,0 0-10 0,0 0-1 15,9 18-28-15,0 27 29 16,0 24-4-16,-9 15 10 15,0 18-4-15,0 12-2 16,0 10 1-16,0 4 4 16,0-4-5-16,0-11 0 15,0-9 1-15,-9-29 5 16,9-23-6-16,0-26 0 16,0-12 1-16,-9-14-1 15,0 0 1-15,9 0 10 0,-22 0 25 16,-13 0 27-1,-13-14-5-15,-9-19-54 0,0-8-4 16,8-3 6-16,23-10-6 16,17-12-2-16,9-11-1 15,0-17-34-15,92-33 7 16,23-20-16-16,39-15 5 16,-5 1 22-16,5 20 4 15,-40 12 15-15,-22 23-1 16,-34 18 5-16,-28 15-1 15,-30 14 30-15,0 7 8 16,0 9-1-16,-30 10-20 16,-10 8-5-16,14 10 6 15,8 12-19-15,9 3 12 16,-4 0-14-16,4 22-13 0,-17 54 6 16,-5 30 2-16,14 22 5 15,17-7 0-15,0-7 3 16,0-16-3-16,0-17 0 15,0-23 1-15,8-22-6 16,1-24 4-16,0-9 1 16,4-3 0-16,-4 0 0 15,26-15 0-15,5-25 5 16,-1-11-4-16,5 7 1 16,-13 7 0-16,-13 12-2 15,-1 14 0-15,-4 11-2 16,5 0 2-16,21 0-14 0,-12 26 4 15,12 7 9-15,-12-5-10 16,12-7 11-16,-21-9-2 16,0-8 0-16,4-4-1 15,4 0 5-15,5-22-2 16,4-26 12-16,13-12-10 16,-21-14 0-16,3-7 11 15,-3-2-6-15,-27-13 14 16,0 5-7-16,0 14-7 15,0 14 18-15,0 30-14 16,-9 15 7-16,0 18 0 16,9 0-17-16,0 0-2 15,-9 59-13-15,9 24 12 0,0 24-8 16,0 4 13 0,0-14-3-16,0-6 0 0,27-17-7 15,12-15-35-15,-12-19-39 16,3-15-65-16,10-17-1 15,-5-8-63-15,-4 0-21 16,-31-26-108-16</inkml:trace>
  <inkml:trace contextRef="#ctx0" brushRef="#br0" timeOffset="173">5525 2427 650 0,'0'0'148'0,"0"0"4"0,0 0-21 16,0 0-73-1,0 0-49-15,0 0-6 0,255-131-4 16,-123 86 1-16,-9 9-29 16,-26 6-77-16,-40 20-80 15,-57 1-272-15</inkml:trace>
  <inkml:trace contextRef="#ctx0" brushRef="#br0" timeOffset="585">3582 1912 688 0,'0'0'117'16,"0"0"-20"-16,0 0-19 16,0 0-7-16,0 0-35 15,0 0-11-15,-48-44-9 16,30 55-8-16,18 15-4 16,0 2 0-16,0-10-4 15,0 1 2-15,18-8 6 16,0-4-7-16,21-7 4 0,10 0 42 15,-1 0 39-15,-4-18 8 16,-5-7-11-16,-8-8-13 16,-31 0-1-16,0-4-40 15,0 4 3-15,-22 4-23 16,-44 7-9-16,-17 18 0 16,-14 4-50-16,5 15-164 15,21 33-69-15,71-1-157 16</inkml:trace>
  <inkml:trace contextRef="#ctx0" brushRef="#br0" timeOffset="1191">6739 1761 59 0,'0'0'72'0,"0"0"59"15,0 0 31-15,0 0 62 16,0 0-78-16,0 0 3 15,26-124 3-15,-26 102-52 16,0 4 25-16,0 4-31 16,0 3-17-16,-18 3 13 15,10 1-39-15,-1 7 9 16,-4 0-29-16,-5 0-14 0,-17 3-8 16,-5 50-5-16,-26 15-4 15,0 20 7-15,1 11-3 16,7 17 5-16,10 12-9 15,17 1 3-15,22-13-1 16,9-13-2-16,22-14 0 16,22-17 2-16,22-14-2 15,-8-10-8-15,12-20-57 16,5-16-94-16,-1-12-62 16,1 0-46-16,0-52-135 15</inkml:trace>
  <inkml:trace contextRef="#ctx0" brushRef="#br0" timeOffset="1495">7068 2149 700 0,'0'0'208'0,"0"0"-60"16,0 0-11-16,0 0-2 16,0 0-31-16,0 0-40 15,-35-74-35-15,35 74-19 16,-13 0-10-16,13 19-23 15,-9 25 19-15,0 11 8 16,-8 7-1-16,-1 4 8 16,-4 0-8-16,5-5 4 15,8-13-7-15,9-8 0 0,0-13 0 16,0-13 2 0,9 0-2-16,30-6 10 0,-4-8-10 15,14 0 0-15,8 0-25 16,9 0-126-16,-18-33-195 15</inkml:trace>
  <inkml:trace contextRef="#ctx0" brushRef="#br0" timeOffset="1890">7666 2025 787 0,'0'0'232'0,"0"0"-103"15,0 0 18-15,0 0-27 16,0 0-66-16,0 0 8 16,-114-92-25-16,79 92-28 15,-5 0-6-15,1 26-3 16,-5 7 0-16,13 7-2 16,13 0 1-16,18 0-3 15,0 5 4-15,0-5 0 16,0-3-6-16,0-8 7 15,18-8-1-15,13 1 0 16,4-7 3-16,13-4-3 16,-8 0 0-16,4 0 0 0,4-4-1 15,-17 1 4 1,-5 2-3-16,-8-2 0 0,-5-1-4 16,-13 1 3-1,0 2-4-15,0 5 5 0,-48 3 4 16,-10 4-4-16,-7 1 9 15,-15-5-9-15,28 0-94 16,3-8-83-16,19-7-104 16,30-3-147-16</inkml:trace>
  <inkml:trace contextRef="#ctx0" brushRef="#br0" timeOffset="2289">7873 2091 746 0,'0'0'205'16,"0"0"-68"-16,0 0-18 15,0 0-57-15,0 0-54 16,0 0-5-16,268-72 6 16,-211 67-7-16,-22 5 3 15,-13-3-9-15,-13 3 5 16,0-5-1-16,-9 2 2 15,0 3 4-15,0 0-3 16,0-4 5-16,0 4-5 16,0-3-6-16,-18-1-7 15,18 4 9-15,-9 0-2 0,-4 0 6 16,-4 0 3-16,-1 4 12 16,-13 25-12-16,5 8 11 15,-5 11-8-15,14 6 15 16,-1 0 18-16,9-2-23 15,9-5 2-15,0-7-15 16,0 0-2-16,0 5 2 16,0-9-5-16,0-6-2 15,0-2-140-15,-13-13-210 16</inkml:trace>
  <inkml:trace contextRef="#ctx0" brushRef="#br0" timeOffset="2581">8044 1514 1111 0,'0'0'179'0,"0"0"-74"15,0 0 1-15,0 0-66 16,0 0-32-16,0 0 23 15,229 91 4-15,-154-29-22 16,-1 18 16-16,-17 15-21 16,-17 19 6-16,-22 17 4 15,-18 5-17-15,0 10 11 16,-18-4-10-16,-30-7-2 0,12-3-29 16,-21-16-141-16,0-16-145 15,18-27-719-15</inkml:trace>
  <inkml:trace contextRef="#ctx0" brushRef="#br0" timeOffset="2962">9279 2234 798 0,'0'0'156'0,"0"0"-42"15,0 0-7-15,0 0 39 16,0 0-44-16,0 0-58 15,-70 0-18-15,70 0-25 16,0 0 5-16,0 0 2 16,40 0-3-16,26 0-4 15,8 0 12-15,32 0-13 0,-1-4 3 16,-12-8-3 0,-27 9-36-16,-36-1-145 0,-30 4-67 15,0 0-118-15</inkml:trace>
  <inkml:trace contextRef="#ctx0" brushRef="#br0" timeOffset="3173">9389 2014 817 0,'0'0'192'0,"0"0"-39"16,0 0 15-16,0 0-58 15,0 0-53-15,0 0-53 16,-8-26-4-16,8 59-4 15,22 11 4-15,-5 11 5 0,1 7 7 16,-9 4-9-16,-9 3 6 16,0 1-9-16,0-9-2 15,0-1-105-15,0-19-213 16,39-27-434-16</inkml:trace>
  <inkml:trace contextRef="#ctx0" brushRef="#br0" timeOffset="3690">10102 2029 1025 0,'0'0'144'0,"0"0"2"0,0 0 13 15,0 0-50-15,0 0-56 16,0 0-49-16,74-81 4 15,-34 66-3-15,-14-3 0 16,-4 8 8-16,-4 2 7 16,-9 4-3-16,-9 4 16 15,0 0-20-15,0 0 2 16,0 0-5-16,0 0-3 16,0 0-14-16,0 4 4 15,0 25-8-15,0 19 7 16,0 10 7-16,0 4-3 0,0 8 0 15,0-4 5-15,0-3-5 16,0-13 0-16,0-6 0 16,0-14-3-16,0-12 2 15,0-8 1-15,0-7 0 16,0-3 9-16,0 5-8 16,-9-5-1-16,-9 0 0 15,9 0 1-15,-13 0 2 16,14 0 0-16,8 0-3 15,0 0 8-15,0 0-8 16,0 0 0-16,0 0-7 16,0 0 2-16,48 0-8 15,18 0 13-15,31 0-6 16,-14-11-31-16,-8 4-57 16,-27 2-184-16,-30 5-296 0</inkml:trace>
  <inkml:trace contextRef="#ctx0" brushRef="#br0" timeOffset="4137">11288 2284 987 0,'0'0'127'0,"0"0"-54"16,0 0 65-16,0 0-34 16,0 0-41-16,0 0-9 15,-228-11-45-15,228 8 5 16,17-1-14-16,32 1 0 0,25-9 3 16,32 2-1-16,-14-8 0 15,14-4-2-15,-18 3 7 16,-14 3-17-16,-8-1-78 15,-39 6-94-15,-5-7-20 16,-22-3-108-16</inkml:trace>
  <inkml:trace contextRef="#ctx0" brushRef="#br0" timeOffset="4304">11570 1984 658 0,'0'0'215'0,"0"0"-54"16,0 0-18-16,0 0-23 0,0 0-86 15,0 0-27 1,0 0-3-16,-75 147 44 0,57-77-8 16,5 2-36-16,13-2 10 15,0 4-14-15,0-6-3 16,0-4-122-16,31-14-339 16</inkml:trace>
  <inkml:trace contextRef="#ctx0" brushRef="#br0" timeOffset="8512">12216 2687 784 0,'0'0'141'16,"0"0"-16"-16,0 0-44 16,0 0-8-16,0 0-15 0,0 0-18 15,171-234 0-15,-96 160-10 16,-18-2 2-16,0-4-12 15,-21-8 12-15,-6 0-8 16,-21 4-10-16,-9 11 18 16,0 18-16-16,0 22 3 15,0 15 10-15,0 14-10 16,0 4 10-16,0 0-29 16,0 0-5-16,-9 48-6 15,-30 29-3-15,4 14 14 0,4 7 0 16,13-2 6-1,-13-13-8-15,5-5 2 0,17-17 0 16,1-13-3-16,8-15 4 16,0-18-1-16,0-7 0 15,0-8 5-15,0 0-11 16,0 0 6-16,0 0-3 16,35-38 2-16,22-5-15 15,9-8 5-15,-18 14 10 16,-8 15-14-16,-14 8 12 15,-17 9 1-15,13 5-8 16,-5 0 3-16,10 0-23 16,12 23 16-16,-12 5 8 15,4-1-8-15,-5-2 12 16,5-4-3-16,-5-6 5 16,-4-7-5-16,4-8 5 15,1 0 0-15,4 0 3 0,17-18 2 16,-13-15-3-16,5-4-2 15,-1-3 0-15,-21-7-1 16,-1-1 5-16,-8 3-4 16,-9 13 0-16,0 14 7 15,0 10 3-15,0 8-4 16,0 0-6-16,-17 0 0 16,-10 16-13-16,-12 26 13 0,12 10 0 15,14-1 0 1,13 0-3-16,0-6 3 0,0-9 0 15,13-11-4-15,31-7 6 16,13-6-2-16,1-12 8 16,7 0-7-16,10 0 11 15,4-30-7-15,-4-6-4 16,-9-4 4-16,-18-4-2 16,-13 3-3-16,-13 5 18 15,-13 11-8-15,-9 10 44 16,0 12-29-16,0 3-15 15,0 0-2-15,0 0-8 16,0 0-9-16,0 6-6 16,0 27 6-16,0 11 6 0,0-7 3 15,18-5 0 1,13-2-4-16,-5-12 5 16,22-11-2-16,18-7-1 0,18 0-2 15,13 0 0-15,-1-33 4 16,-12-7 0-16,-18 0 6 15,-18-4-5-15,-22-3-1 16,-17 3 9-16,-9 4-9 16,0 7 24-16,0 11-13 15,-9 7-7-15,-26 8-2 16,-4 7-2-16,-1 0-4 16,5 22 4-16,4 21-11 15,14 2 7-15,8 3 4 16,9-9-5-16,0-5 2 15,0-13-22-15,0-9-1 0,0-6 5 16,17-6 9-16,5 0 12 16,-4 0 0-16,-9 0 1 15,8 0 16-15,-17-3 6 16,0 3 16-16,0 0-5 16,0 0-32-16,0 0 2 15,0 11-4-15,0 36-9 16,0 26 6-16,-26 31 6 15,17 16 2-15,-13 22 19 16,13 11-12-16,9 8 26 16,-8-4-17-16,-10-10-10 15,-4-19 8-15,-4-28-17 16,-5-29 1-16,13-30-2 0,1-26 7 16,-14-15-6-1,-13 0 8-15,-13-8 8 0,-40-29-9 16,22-10-6-16,9-11-3 15,18-12 0-15,39-7-9 16,9-11 1-16,18-11-21 16,57-14-20-16,21-14 13 15,19-9-12-15,-1-3 28 16,-13 4 15-16,-4 7 1 16,-23 11 1-16,-8 15 3 15,-17 14 0-15,-10 18 24 16,-21 9-10-16,-9 13 20 0,-9 0-8 15,0 11-14 1,0 9 23-16,0 2-20 0,0 16-10 16,0 5 8-16,0 5-8 15,0 0-5-15,-9 15 0 16,-17 44-18-16,4 21 15 16,4 15 3-16,18 0 0 15,0-10-5-15,0-9 5 16,0-21 0-16,0-16 0 15,0-12 7-15,9-19-11 16,-9-8 4-16,31 0 0 16,-5 0 0-16,22-20 5 15,1-13-5-15,17-10 0 0,-22-1 7 16,4 4-11 0,-17 7 4-16,-5 14 0 0,-17 8-10 15,-9 11 8-15,9 0-3 16,13 0 0-16,-5 23-14 15,14 10 14-15,-13-1 1 16,-1-6 4-16,5-4-8 16,-13-6 10-16,0-11-2 15,8-5 0-15,-8 0 8 16,31 0-4-16,8-40 0 16,9-14-2-16,0-12-2 15,-22-7 5-15,-4-12-5 16,-22-2 13-16,0 0-11 15,-9 6 18-15,0 20-11 0,0 16-6 16,-9 23 27-16,0 19-30 16,-4 3 11-16,4 0-11 15,-8 35-16-15,-1 28 14 16,-4 28 2-16,22 5 0 16,0 3-5-16,0-8 9 15,13-11-8-15,22-18-1 16,5-15-87-16,-5-25-11 15,-4-9-68-15,-5-13-24 16,-12 0 32-16,-14-16-122 16,0-17-362-16</inkml:trace>
  <inkml:trace contextRef="#ctx0" brushRef="#br0" timeOffset="8662">15201 2201 491 0,'0'0'320'0,"0"0"-196"15,0 0-5-15,0 0-43 16,0 0-23-16,0 0-53 15,338-96 1-15,-201 75-4 16,-28 2 3-16,-38 1-4 16,-27 10-42-16,-44-2-119 15,0 2-109-15</inkml:trace>
  <inkml:trace contextRef="#ctx0" brushRef="#br0" timeOffset="9060">13807 1674 912 0,'0'0'144'15,"0"0"-29"-15,0 0 2 16,0 0-34-16,0 0-68 16,0 0-12-16,-17 11-3 0,-23 30 2 15,14-9 1 1,4-3-3-16,22-7 3 0,0-7-3 16,0 0 0-16,0-8 7 15,22-7 11-15,30 0 32 16,19 0 27-16,-27-26 6 15,4-7-40-15,-17 0-8 16,-22 5-5-16,-9-5-27 16,0 7 7-16,-75 7-10 15,-39 17-38-15,-1 2-61 16,-8 14-128-16,57 30-103 16,44-4-576-16</inkml:trace>
  <inkml:trace contextRef="#ctx0" brushRef="#br0" timeOffset="10124">16339 1560 710 0,'0'0'293'15,"0"0"-112"-15,0 0-6 16,0 0-16-16,44-185-54 16,-44 165-17-16,0 10-22 15,0 10-24-15,0 0 4 16,0 0-46-16,0 18 5 0,-35 52-5 15,-31 24 7-15,0 25 7 16,18 8-10-16,0 12-4 16,30 1 16-1,18-2-9-15,0-14-6 0,0-13-1 16,35-25-1-16,13-16-1 16,10-19-48-16,-10-22-48 15,18-21-47-15,0-8-78 16,9-27 0-16,12-27-17 15,-21-16-47-15,-22 0-139 16,-13 1 426-16,-22 4 125 16,-9-1 118-16,0 8-71 15,0 11 21-15,-26 3 5 0,-14 10-44 16,22 8-15-16,-12 8-30 16,21 11-29-16,0 7-12 15,0 0-33-15,9 0-16 16,0 0-19-16,-9 28-3 15,9 29 2-15,-13 4 1 16,13 9 0-16,0-12 1 16,0-7 5-16,0-6-6 15,0-24 0-15,0-9 10 16,0-9-10-16,0-3 0 16,0 0 4-16,0-3 33 15,0-35 3-15,0-12-11 0,0-24-29 16,22-6 9-1,13-8-13-15,-4 4 4 0,-4 11 0 16,3 18-2-16,-12 19 6 16,-9 17-4-16,22 8 0 15,4 8-25-15,4 3 22 16,10 0-13-16,-5 14-2 16,-14 18 15-16,-12 13-15 15,-18 9 16-15,0 9-2 16,-35 3-2-16,-31-3 4 15,-13-9 2-15,4-7 0 16,18-10-2-16,8-7 6 16,32-9-4-16,8-2 0 15,9-5 3-15,0 0-6 0,0 1 3 16,9 0 0-16,39 1-10 16,1-11 7-16,8 0-7 15,-13-5-17-15,13 0-45 16,9 0-13-16,13 0-49 15,4-30-74-15,1-6-51 16,-27-1-148-16</inkml:trace>
  <inkml:trace contextRef="#ctx0" brushRef="#br0" timeOffset="10484">17495 2011 79 0,'0'0'644'15,"0"0"-520"-15,0 0 39 16,0 0-18-16,0 0-25 0,-39-191-16 15,8 170-17-15,14 2-32 16,-1 8-4-16,9 8 0 16,0 3-43-16,-13 0-6 15,5 7-2-15,-23 26 0 16,5 7-6-16,13-7 6 16,13 0 0-16,9 0 0 15,0 0 4-15,18 3-8 16,30 4 4-16,1 0 0 15,8-3-4-15,-9-2 6 16,-13 0-2-16,-13-10 0 16,-4 0 6-16,-9-6-9 15,-9-8 3-15,0 1 0 16,0-2-4-16,-49 1 8 0,-17 0-4 16,-26 0 1-16,-5-4 0 15,23 1-2-15,16-5-90 16,19 0-95-16,39-3-95 15,0 0-292-15</inkml:trace>
  <inkml:trace contextRef="#ctx0" brushRef="#br0" timeOffset="10600">17495 2011 866 0</inkml:trace>
  <inkml:trace contextRef="#ctx0" brushRef="#br0" timeOffset="10904">17495 2011 866 0,'321'-194'256'0,"-312"194"-115"0,9-5-14 0,39 5-43 16,9-3-79-16,31 0-1 15,-5 3 13-15,-4-4-17 16,-22 1 6-16,-18 0-5 16,-13-2 8-16,-26 5-6 15,-9 0-3-15,0 0 0 16,0 0-4-16,0 0 4 15,-35 0-11-15,-5 0 9 16,-8 0-13-16,22 0 12 16,-1 0 0-16,-4 18 3 15,14 1-10-15,-14 10 10 0,-4 7 0 16,-5 12 0-16,14 14 7 16,-14 4-7-1,10 3 5-15,3 4 5 0,1-6 29 16,4-9-31-16,13-10 9 15,9-12-7-15,-9-8-3 16,9-9-7-16,0-5 0 16,0-2-4-16,-9-12-122 15,9 0-242-15</inkml:trace>
  <inkml:trace contextRef="#ctx0" brushRef="#br0" timeOffset="11212">18137 1232 1193 0,'0'0'167'0,"0"0"-44"15,0 0 14-15,0 0-105 16,0 0-15-16,0 0-6 15,0 0-6-15,238 179 41 16,-142-84-17-16,-12 12-15 16,-18 13 24-16,-9 11-33 0,-18 8 8 15,-21 1 2 1,-18-10-9-16,0-9 3 0,-48-15-9 16,-58 8 2-16,-43 3-9 15,-31 0-134-15,-9-4-298 16</inkml:trace>
  <inkml:trace contextRef="#ctx0" brushRef="#br0" timeOffset="16081">2672 5048 753 0,'0'0'217'16,"0"0"-103"-16,0 0 6 0,0 0 13 15,0 0-38-15,-153-190-20 16,144 178-11-16,0 8-11 16,0 4-14-16,9 0-35 15,-9 0-4-15,-21 12-4 16,-6 36-10-16,-3 10 14 16,4 12 0-16,13-1 0 15,22-7-4-15,0-7 4 16,0-13 0-16,48-15-3 15,-8-15-2-15,4-12 5 16,4 0-5-16,0-8 5 16,1-36 9-16,-23-11-6 15,5-10-1-15,-22-15 4 16,-1-13-3-16,-8-17 17 0,0-6-2 16,0-1-13-16,-26 8 16 15,-13 9-8-15,-10 22 0 16,1 14 2-16,21 24-12 15,-3 22 12-15,21 14-6 16,9 4-8-16,0 0-2 16,0 66-16-16,0 29 6 15,9 33 4-15,48 11 10 16,0-8-3-16,22-7 0 16,13-18 2-16,-8-18-7 15,-5-22 5-15,-13-22 0 16,-18-22-5-16,-13-22-16 15,5 0 15-15,-5-4 5 0,5-36 1 16,-1-15 9 0,-12-3-8-16,-27-5 0 0,9 2 6 15,-9 9-4-15,0 16 4 16,0 10-3-16,0 19-1 16,0 7 0-16,0 0-3 15,0 0-16-15,0 25 1 16,0 22 4-16,39 9 11 15,9-9 0-15,10-3 2 16,-1-11-6-16,-13-11 4 16,4-11-2-16,-8-11 1 15,-5 0-5-15,4 0 6 0,1-15 8 16,-5-21-7 0,13-8 5-16,-8 0-6 0,-14-3 2 15,14 11-4-15,-22 6 5 16,12 13-3-16,-12 8 0 15,-1 9-3-15,14 0 2 16,-4 0-12-16,3 4-7 16,-3 21 1-16,-18-3-2 15,8-8 5-15,-17-2-15 16,0-8 0-16,0-4 25 16,0 0 6-16,0 0 3 15,0 0 18-15,0-16-18 16,-35-5-3-16,-5-1 1 0,5 4 5 15,-4 3-7 1,-1 8 1-16,14 7-6 0,-5 0 5 16,-4 18-18-16,4 30 19 15,13 6-2-15,18 0 0 16,0-2-3-16,0-7 2 16,18-12-48-16,13-11-17 15,-5-12 12-15,-4-10 27 16,-4 0 16-16,8 0 13 15,-4-25 7-15,4-5 0 16,-8-3 8-16,4 5 18 16,-22 1-10-16,0 8 11 0,0 5 0 15,0 11-19 1,0 3 8-16,0 0-15 0,0 0-8 16,0 0-14-16,0 8-17 15,9 32 25-15,17 8 1 16,5 6 10-16,17-10-4 15,-13-4-1-15,5-11 0 16,0-11 0-16,-32-10 4 16,19-8-4-16,-18 0 14 15,30-13-1-15,-13-33 3 16,14-1-3-16,-22-1 21 16,4 1 0-16,-22 11-9 15,0 7 2-15,0 14-2 0,0 10-18 16,8 5 7-1,-8 0-14-15,9 0-15 0,9 5 0 16,4 28-7-16,4 7 21 16,1-4 0-16,3 1 1 15,-12-8-5-15,-9-10 5 16,4-9-4-16,-4-7 3 16,-9-3-15-16,8 0 16 15,1 0 3-15,9-3-3 16,21-26 14-16,-12-4-14 15,4 4 1-15,-14-1-1 16,-8 8 4-16,13 5-4 16,-22 1 6-16,0 13-3 15,0 3 7-15,0 0-10 0,0 0-18 16,9 0 7 0,-9 19-22-16,8 6 33 0,1-3 0 15,9 0-18-15,-5-4-5 16,5-10-9-16,-18-1 7 15,8-7 18-15,-8 0-5 16,0 0 12-16,9 0 11 16,13 0-9-16,-13-22 6 15,17-2-8-15,-17 7 0 16,13-1-2-16,-13 8 2 16,0 6 0-16,-9 4 0 15,0 0-2-15,8 0 1 16,10 0-17-16,4 4 1 0,-4 10 5 15,-1 0-20 1,14-3 5-16,-22 1-1 0,8-9-1 16,-8-3 20-16,-9 0 4 15,0 0 5-15,0 0 1 16,0 0 1-16,13 0 6 16,-4-3-8-16,0-3 6 15,-9 4-1-15,9 2-2 16,-9 0-2-16,17 0-2 15,5 0-2-15,5 0-3 16,3 0 5-16,-3 0-1 16,30 0 0-16,-9 0 2 15,9-15 0-15,1-3-3 16,-14-3 6-16,-5-8-3 0,-8 2 7 16,-22-6-6-16,-1-4 17 15,-8 1 15-15,0 0 6 16,0 6-1-16,-17 8-8 15,-23 8 2-15,10 10-14 16,12 4-17-16,0 0-1 16,-12 0-7-16,12 40 0 15,9 12 4-15,0 2 1 16,9-2 2-16,0-1-2 16,9-11-2-16,31-5 1 15,4-8-29-15,-5-15 12 16,10-9 17-16,17-3 1 15,0-3 2-15,8-36 7 0,1-3-6 16,-18-13 10 0,0-3 2-16,-8-12 24 0,-19-1 16 15,-12-11-12-15,0 1-4 16,-18 1-1-16,0 3-22 16,-27 14 15-16,-4 13-12 15,14 21-9-15,-1 14 12 16,18 15-18-16,0 0 2 15,0 0-4-15,0 18-15 16,0 44-4-16,0 22 15 0,0 15 4 16,0 0 0-1,0-5-3-15,0-6 0 0,18-14-58 16,-1-16-64-16,5-21-32 16,-13-16-55-16,0-17-5 15,-9-4-49-15</inkml:trace>
  <inkml:trace contextRef="#ctx0" brushRef="#br0" timeOffset="16622">5969 4792 184 0,'0'0'466'16,"0"0"-338"-16,0 0-37 16,0 0-38-16,0 0-24 15,0 0 10-15,0 0-5 16,229-37 17-16,-154 22 18 0,-9-3-1 15,-18 0 10-15,0 7-32 16,-21 4-13-16,-18 0 14 16,-9 7-6-16,0-12 16 15,0 5 5-15,0-7-31 16,0-4-4-16,0 3-5 16,0 8-6-16,0 3 6 15,0 4-20-15,0 0 3 16,0 0-5-16,0 4-28 15,-9 32 7-15,9 15 21 16,0 4 0-16,0-11-4 16,0-4 7-16,0-11-3 0,39-11 0 15,-12-3 3-15,3-11 1 16,-3-4-2-16,12 0 4 16,1-7 7-16,13-26-11 15,-14-6-1-15,10-10 1 16,-1 1 4-16,-4 5-6 15,-5 6 0-15,-8 12 2 16,-13 14-5-16,-9 7 3 16,17 4-1-16,-4 0-2 15,4 11-15-15,5 22 5 16,-22 3 2-16,8 1 11 16,1-5-7-16,13-2 3 15,17-12-19-15,-4-7-8 0,27-11-7 16,12 0 8-1,-8-4-38-15,-9-29-113 0,-27-7-135 16</inkml:trace>
  <inkml:trace contextRef="#ctx0" brushRef="#br0" timeOffset="17241">2985 4345 596 0,'0'0'154'0,"0"0"-22"15,0 0-17 1,0 0-13-16,0 0-26 0,0 0-56 16,-9-64 44-16,9 59 10 15,0 5-3-15,0 0-6 16,0 0-44-16,0 0-21 16,0 15-6-16,0 22-13 15,17 7 18-15,14 3 1 16,4-11 0-16,22-6 4 15,-17-15-1-15,8-8 0 16,-12-7 12-16,-6 0-8 16,-12-22 32-16,-1-15 44 0,-17-6-12 15,0-1-14-15,0 5-40 16,-26-2-2-16,-22 8-7 16,-9 3-3-16,8 15-9 15,14 12 4-15,4 3-35 16,-4 0-90-16,4 36-145 15,14 9-93-15</inkml:trace>
  <inkml:trace contextRef="#ctx0" brushRef="#br0" timeOffset="18121">8537 4154 334 0,'0'0'416'16,"0"0"-264"-16,0 0 22 16,39-224-41-16,-39 157 23 0,0 9-45 15,0 10-7-15,0 16-28 16,-9 10-17-16,1 15-20 16,-1 7 8-16,9 0-32 15,-13 0-7-15,4 0-8 16,-18 36-4-16,-12 34 4 15,-18 36-1-15,0 18 2 16,-1 7-2-16,23 8 4 16,13 0-3-16,22-11 0 15,0-11 2-15,22-11-6 16,53-14 4-16,17-16 0 16,14-14 1-16,-1-18-1 15,-12-14-13-15,3-12-43 16,1-11-52-16,-22-7-61 15,-1 0-70-15,-8-11-71 0,-8-29-442 16</inkml:trace>
  <inkml:trace contextRef="#ctx0" brushRef="#br0" timeOffset="18442">9477 4496 722 0,'0'0'209'0,"0"0"-52"16,0 0-11-16,0 0 9 15,0 0-36-15,0 0-19 16,0 0-43-16,-39-151-35 16,39 151-22-16,0 0-4 15,0 33-5-15,0 8 4 0,9 9 5 16,-1 6 1-16,6 3 2 16,-14-1-3-16,8-3 1 15,1-4 5-15,0-7-7 16,0-8 1-16,21-10 0 15,-3-1 2-15,12-6 1 16,-3-5-3-16,3-2 8 16,1-5-6-16,-5-4-4 15,13-3-11-15,18 0-55 16,9-7-34-16,13-33-67 16,26-8-51-16,-13-10-122 15</inkml:trace>
  <inkml:trace contextRef="#ctx0" brushRef="#br0" timeOffset="18876">10365 4328 776 0,'0'0'188'0,"0"0"-21"15,0 0 1-15,0 0-46 16,0 0-17-16,0 0-17 15,-83-132-46-15,65 132-3 16,18 0-17-16,0 0-14 16,-9 0 3-16,-4 0-11 0,-4 0-11 15,-1 15 11 1,-13 14-8-16,22 4 8 0,9 3-3 16,0 0 4-16,0 1-5 15,18 4 4-15,22-4 0 16,26-4-7-16,-9-5 6 15,9-2 1-15,0-4-2 16,-9 0 7-16,-9-4-6 16,-8-3 1-16,-23 0 0 15,-8-3-5-15,-9-3 1 16,0 3 2-16,0-2-1 16,-9 5 2-16,-48 0 1 15,-9 3 0-15,-17-8-6 16,3 1-6-16,23-7-94 15,13 2-38-15,14-6-49 0,30 0-64 16,0 0-233-16</inkml:trace>
  <inkml:trace contextRef="#ctx0" brushRef="#br0" timeOffset="19292">10928 4203 824 0,'0'0'180'0,"0"0"-48"16,0 0-30-1,0 0-78-15,0 0-16 0,330-54 29 16,-225 43-12-16,-13 0 17 16,-4-4-30-16,-13 1-3 15,-18 3 1-15,-30 3-7 16,-5 1-2-16,-22 4 4 15,0 3-3-15,0-6-4 16,-58 6-6-16,1 0 2 16,-9 0 2-16,27 0 1 15,12 0 3-15,5 6 0 16,14 7-1-16,-1 3-6 16,-9 9 6-16,-4 12 1 15,14 6-5-15,-1 12 10 16,-9 4-5-16,18-1 17 0,0 1-9 15,0-8 5-15,0-7-13 16,0-4 0-16,0-7 3 16,0 0-3-16,0-11-108 15,0-4-181-15,0-11-739 16</inkml:trace>
  <inkml:trace contextRef="#ctx0" brushRef="#br0" timeOffset="19574">11970 3411 415 0,'0'0'773'16,"0"0"-614"-16,0 0-92 15,0 0-1-15,0 0-36 16,0 0 21-16,0 0 19 15,303 255-21-15,-189-152-18 16,-4 13 3-16,5 8-23 16,-27 5 2-16,-31-5-2 15,-31 1-7-15,-26-8 3 16,-18-4-7-16,-69 0-3 16,-45-4 1-16,-27-5-167 15,-3-10-358-15</inkml:trace>
  <inkml:trace contextRef="#ctx0" brushRef="#br0" timeOffset="21915">3534 7095 707 0,'0'0'354'0,"0"0"-302"16,0 0 31-16,0 0 65 15,0 0-50-15,-286-103-30 16,242 65 0-16,-13 6-27 15,9 0-6-15,-1 5-12 16,1 13 0-16,22 8 1 16,-23 6-21-16,14 0-2 15,-22 18-1-15,9 40-6 16,-1 23 3-16,1 3-1 16,30 0 4-16,18-6-2 15,0-17-2-15,18-14 4 16,30-18-21-16,1-14-1 0,-1-15 1 15,9 0 2-15,-4-15 19 16,4-35 5-16,0-20 1 16,0-18-1-16,1-7-1 15,-10-11 7-15,-22-7 15 16,5-5-12-16,-22-6 3 16,-9 11 3-16,0 19-11 15,0 25 13-15,0 24-5 16,-9 26-8-16,0 19 11 15,9 0-20-15,-8 0-1 16,8 45-8-16,0 35-6 16,0 37 14-16,0 14 1 0,8 8 0 15,27-3-3 1,23-15 3-16,-1-20 0 0,0-23 0 16,9-28 2-16,-18-20-7 15,9-19 5-15,-17-11-18 16,4 0 18-16,-5-26 0 15,1-20 0-15,-5-14 5 16,-4-10 2-16,-13-3-7 16,-1-3 0-16,-17 18 2 15,0 12 10-15,0 23-10 16,0 14 8-16,0 9-4 16,-9 0-6-16,1 0-1 15,8 48-17-15,-9 15 17 0,9 10-4 16,0-12 5-1,9-9 0-15,48-12-4 0,-9-11-4 16,-13-13-34-16,5-10-40 16,-14-6-58-16,-13 0-16 15,-4 0-78-15,-9-41-236 16</inkml:trace>
  <inkml:trace contextRef="#ctx0" brushRef="#br0" timeOffset="22224">3855 6397 814 0,'0'0'145'15,"0"0"-43"-15,0 0-3 0,0 0-20 16,0 0-71-16,0 0-8 16,-75 58 4-16,75-14-1 15,0-7 1-15,0-12-1 16,0-14-2-16,22-11 7 15,-22 0-3-15,9 0 20 16,0-3 54-16,0-27 17 16,-1-10-70-16,-8 4 15 15,0-2-12-15,-35 14-26 16,-22 5-3-16,0 15-11 16,0 4-74-16,26 15-52 15,22 40-11-15,9 10-61 16,31 12-148-16</inkml:trace>
  <inkml:trace contextRef="#ctx0" brushRef="#br0" timeOffset="23594">4796 7069 939 0,'0'0'212'0,"0"0"-78"15,0 0 5-15,0 0-27 16,-189-190-50-16,140 172-21 16,10 6-13-16,12 9-6 0,-3 3-16 15,12 0-6-15,-22 40-1 16,5 11-3-16,-4 15 4 16,12 0-4-16,19-1 3 15,8 2 1-15,0-9-1 16,0-13-24-16,57-16 0 15,9-15-9-15,0-14 12 16,-22 0 20-16,4 0 4 16,0-37 0-16,-17-6 9 15,-5-9-4-15,-8 5 28 16,-9-5 1-16,-9 9-12 16,0 13 2-16,0 12-14 15,0 15 11-15,0 3-11 16,0 0-12-16,0 0-10 15,0 32-16-15,0 16 18 0,0 11 5 16,0-5 3-16,0-10 0 16,0-3-1-16,13-8 4 15,22-12-3-15,5-10 4 16,-5-7-4-16,22-4 12 16,0 0-4-16,-9-29 2 15,10-11-1-15,-10-1-7 16,-22-3 7-16,-4 7 2 15,-4 8-7-15,-18 8 14 16,0 6-14-16,9 8-4 16,-9 7 2-16,0 0-2 15,0 0-1-15,0 0-13 0,9 18-5 16,-1 19 17-16,14 3-2 16,-13-4 4-16,17-6-1 15,-4-12 3-15,-4-3-2 16,-9-11 0-16,8-4-2 15,-17 0-1-15,22 0 3 16,-4 0 0-16,-9 0 5 16,22-19-2-16,-14-3 4 15,1-4-7-15,-10 8 5 16,14 0-5-16,-13 14 0 16,0 4-1-16,0 0-1 15,13 0-13-15,-5 7 14 16,10 26-12-16,-18 4-2 0,13-4 15 15,-5 0-4 1,-8-8 4-16,0-10-4 0,4-8-2 16,-4-3 1-16,-9-4-4 15,8 0 4-15,1 0 5 16,0-4 5-16,9-18 0 16,4-10-4-16,-14 3 1 15,1-1 0-15,0 4-2 16,0 8 3-16,-9 10-4 15,13 1 1-15,-4 7-3 16,0 0 2-16,8 0-21 16,14 12 20-16,-5 9-2 0,14 0-9 15,-23-2 5-15,23-3-10 16,-14-10 9-16,5-6 9 16,4 0-2-16,14 0 2 15,-1-18 3-15,-13-11 0 16,-4-7 3-16,-13-5-5 15,-10 0 6-15,-8-2 14 16,0 2-6-16,0 5 14 16,-35 11-6-16,4 7-20 15,-4 10 8-15,4 8-11 16,14 0-11-16,-1 11 2 16,18 37-3-16,0 6 12 15,0 4 0-15,35 5 1 0,23-12-2 16,-1-10 2-1,0-8-1-15,9-19 0 0,0-10 4 16,-9-4-4-16,9 0 7 16,0-33-6-16,0-22 13 15,0-14-9-15,-18-12 13 16,-8-7 10-16,-32-10-5 16,-8-8 9-16,0-4-3 15,0 8-25-15,-48 18 15 16,0 22-18-16,13 24 6 15,17 25 4-15,5 13-11 16,13 0 0-16,0 0 0 16,0 43-23-16,0 33 17 15,0 30 3-15,0 15 6 0,0-3-6 16,0-2-7-16,13-13-36 16,5-16-31-16,-1-17-89 15,-8-30-84-15,0-18-77 16,-9-22-40-16</inkml:trace>
  <inkml:trace contextRef="#ctx0" brushRef="#br0" timeOffset="24196">6567 7084 498 0,'0'0'249'16,"0"0"-91"-16,0 0-1 16,0 0-32-16,0 0 5 15,0 0-48-15,75-81-64 16,13 63-16-16,4 0 20 0,-4 0-2 15,-4 0 7 1,-10-1-5-16,-8-3-11 0,-9 4 30 16,-17 0-11-16,-14 4 6 15,-17-5 14-15,4-7-21 16,-4-7 20-16,-9 4-21 16,0-1-20-16,0 12 13 15,-22 7-18-15,13 7-1 16,-8 4-2-16,-1 0-6 15,-21 27-1-15,-1 31 6 16,-4 18 1-16,13 5-1 16,23-4 1-16,8-8 0 0,0-14-4 15,8-13 3-15,32-19 1 16,8-4-1-16,-13-15 2 16,5-4-2-16,17 0 2 15,-8-7 2-15,-6-30 2 16,15-7-1-16,-10-3-3 15,-8 3 1-15,-5 0 1 16,-5 3 2-16,-12 8-5 16,13 8 0-16,-22 7-2 15,8 6 3-15,1 9-2 16,21 3-3-16,1 0-15 16,-5 26 12-16,-4 29-7 15,-14 10 4-15,-8 4 6 16,-9-6-2-16,9-12 6 15,13-18 0-15,-4-11 2 16,-1-15-1-16,5-7-1 0,-13 0 0 16,17-3 15-16,23-41-7 15,17-15-4-15,-9-11-4 16,-31 9-27-16,-26 3-112 16,0 2-230-16,-66 1-419 15</inkml:trace>
  <inkml:trace contextRef="#ctx0" brushRef="#br0" timeOffset="24644">9534 6327 723 0,'0'0'237'0,"0"0"-57"0,0 0-4 15,-79-187-29-15,53 159-22 16,8 13-54-16,-12 11-20 16,21 4-13-16,9 0-8 15,-18 0-24-15,-4 40 0 16,-22 33-4-16,-13 31 0 16,9 11-2-16,17 14 5 15,22 2-5-15,9 5 1 16,0-8 7-16,40-19-9 15,17-12 1-15,18-25-2 16,21-25-62-16,19-29-101 16,17-18-140-16,-1-7-227 0</inkml:trace>
  <inkml:trace contextRef="#ctx0" brushRef="#br0" timeOffset="25177">10167 6685 810 0,'0'0'263'15,"0"0"-92"-15,0 0 18 16,0 0-49-16,0 0-53 16,0 0-31-16,-92-149-25 15,79 149-19-15,13 33-12 16,-9 32-5-16,9 19 1 16,0 5 7-16,0-2-3 15,0-7 0-15,0-11 5 0,0-17-6 16,0-19 1-1,9-19 0-15,-9-14 4 0,0 0-1 16,0 0 8-16,0 0 12 16,0-40 21-16,0-26 0 15,13-25-42-15,-13-11-2 16,18-8 2-16,-18 4-1 16,9 7-1-16,-9 19 0 15,0 21 4-15,8 15-5 16,1 23 1-16,13 9-10 15,13 10 3-15,14 2-22 16,8 0 7-16,-9 35 8 16,0 21-20-16,-21 9 21 15,-27 15-6-15,0 11 14 0,0 9 0 16,-57-6-3-16,0-3 4 16,21-13 2-16,-3-17-14 15,8-16 10-15,22-17 2 16,9-7 1-16,0-12 1 15,0-1-7-15,9-2 6 16,48-2 3-16,0 0-8 16,22-4 4-16,31 0-16 15,27 0-59-15,3-8-75 16,-8-13-80-16,-18-2-87 16</inkml:trace>
  <inkml:trace contextRef="#ctx0" brushRef="#br0" timeOffset="25582">11315 6579 856 0,'0'0'184'16,"0"0"-52"-16,0 0-15 16,0-186 6-16,0 153 0 15,0 7-47-15,0 8-25 16,-9 8-8-16,-9 5-31 15,-4 5 5-15,-4 0-17 16,-13 0 3-16,-10 18-6 16,14 20 3-16,4 2 0 0,31 3-5 15,0 2 0 1,0 6 5-16,31-4 0 0,17 4 4 16,-4-4-8-16,13 5 4 15,-8-5 0-15,-1-3-2 16,-13-5 3-16,-4-4-1 15,-13-6 0-15,-10-2 0 16,-8-7-4-16,0-2 4 16,0 0 0-16,0 0-5 15,-43 2 7-15,-28 1-2 16,-4-6 0-16,1-1-67 16,8-3-76-16,35-11-56 15,31 0-52-15,22-51-13 16</inkml:trace>
  <inkml:trace contextRef="#ctx0" brushRef="#br0" timeOffset="25957">11724 6528 347 0,'0'0'392'0,"0"0"-240"16,0 0-23-16,0 0-11 15,0 0-19-15,0 0-45 16,189-83-6-16,-123 68-14 15,8 7-14-15,-8 1 4 16,0-1-14-16,-17 2-3 0,-19-2-1 16,-12 4-2-1,-9 0-4-15,-9 4 7 0,0-3-5 16,0-1 12-16,0 4 7 16,0-3-12-16,0 3-9 15,0 0-4-15,-27 0 4 16,5 14-3-16,-4 19 7 15,-14 11-8-15,5 8 7 16,4 9-3-16,-8 2 8 16,30-2-6-16,0 2-2 15,9-8 2-15,0-4 4 16,0-7-5-16,0-6-1 16,0 0 0-16,0-2-47 15,-17-6-210-15,-14-12-302 16</inkml:trace>
  <inkml:trace contextRef="#ctx0" brushRef="#br0" timeOffset="26317">12906 5673 978 0,'0'0'165'0,"0"0"5"16,0 0-29-16,0 0-16 15,0 0-65-15,0 0-37 16,-48-44-9-16,79 117-14 15,43 38 0-15,32 30 38 16,8 13-2-16,-13 3 4 16,-35 12-12-16,-44 6-24 15,-22 4 8-15,-31-7-11 16,-83-10-2-16,-44-10-13 16,-40-17-157-16,-4-22-288 15</inkml:trace>
  <inkml:trace contextRef="#ctx0" brushRef="#br1" timeOffset="30247">747 497 775 0,'0'0'280'0,"0"0"-101"16,0 0-10-16,0 0-11 16,0 0-44-16,0 0-29 0,0 0-16 15,-18-150-28-15,18 150-14 16,0 0 10-16,0 0-36 15,0 0 4 1,0 37-5-16,-17 21 7 0,8 20-7 16,-13 5 0-16,13-2 0 15,9-8 2-15,0-7-1 16,0-11-1-16,0-16 0 16,0-13 4-16,0-15-4 15,0-11 0-15,0 0 3 16,0 0 5-16,0 0-5 15,0-25 5-15,0-38 1 16,18-32-1-16,4-18-6 16,4-7-2-16,-17-9 1 0,4 1-2 15,-4 22 3 1,-9 22-2-16,0 34 0 0,0 20 9 16,0 19-14-16,0 11 5 15,9 0-15-15,17 4 14 16,14 40-29-16,8 17 30 15,-4 5 0-15,4-4-5 16,1 5 0-16,-10-5 5 16,-12-8 0-16,3-6-8 15,-12-19 0-15,0-14-12 16,-10-15 17-16,6 0 0 16,-14 0 3-16,17-25 6 0,1-27-4 15,-9-17 5 1,21 3-7-16,-30 3 0 15,9 13 1-15,-9 18 5 0,0 16-6 16,0 16 0-16,0 0 1 16,0 0-6-16,9 21-8 15,22 34 2-15,-22 23 3 16,8 9 13-16,-8-2-5 16,0-9 0-16,-1-10 1 15,14-11-4-15,-13-5 3 16,9 5-52-16,-9-4-57 15,-9-3-106-15,13-11-129 16,-4-15-288-16</inkml:trace>
  <inkml:trace contextRef="#ctx0" brushRef="#br1" timeOffset="30719">1903 662 960 0,'0'0'186'0,"0"0"-11"16,0 0-11-16,0 0-38 16,-101-190-62-16,61 168-15 15,23 14 3-15,-5 5-43 16,-4 3 4-16,8 0-13 16,-13 21-3-16,5 31-6 15,4 14 5-15,22 10 4 16,0-6-2-16,0-8-2 0,22-14 3 15,35-16-21-15,-13-14 2 16,4-14 10-16,9-4-3 16,-8 0 13-16,-1-37 4 15,-13-9 1-15,5-6 1 16,-14 1-2-16,-13-4 1 16,-13 15 31-16,0 7-15 15,0 10 3-15,0 10 5 16,-13 5-23-16,13 8 14 15,0 0-20-15,0 0-5 16,0 11 1-16,0 36-13 16,13 12 17-16,40 6 0 0,4-2 6 15,9-8-6-15,13-4 0 16,-13-15-28-16,9-4-17 16,0-9-49-16,-27-8-79 15,-17-4-59-15,-31-11-103 16,0 0-440-16</inkml:trace>
  <inkml:trace contextRef="#ctx0" brushRef="#br1" timeOffset="30947">2589 596 939 0,'0'0'165'0,"0"0"-2"16,0 0-8-16,0 0-29 15,0 0-60-15,0 0-44 0,-70-81-17 16,100 86-5-1,28 31-4-15,34 7-2 0,-4-3 6 16,-5 5 0-16,5-12 2 16,-13 0 6-16,-9-12-16 15,-18 1 6-15,-21-7-126 16,-5-5-83-16,-22-2-127 16,0-8-486-16</inkml:trace>
  <inkml:trace contextRef="#ctx0" brushRef="#br1" timeOffset="31102">3002 472 462 0,'0'0'490'0,"0"0"-362"0,0 0 25 16,0 0-60-16,0 0-71 16,0 0 5-16,-180 164-15 15,136-80 0-15,13 1-12 16,5-6-3-16,4-20-265 15</inkml:trace>
  <inkml:trace contextRef="#ctx0" brushRef="#br1" timeOffset="32055">4796 619 1127 0,'0'0'174'0,"0"0"-7"0,0 0-10 15,0 0-78-15,0 0-23 16,0 0-18-16,0-147-22 16,-9 143 9-16,-13 4-17 15,4 0-6-15,-8 0-4 16,-5 7-1-16,14 30-3 15,-1 7-2-15,5 3 9 16,13-3-4-16,0-4-9 16,22-10-8-16,22-9-3 15,-5-14-23-15,10-7 16 16,-23 0 28-16,5-13 0 16,-14-25 2-16,-8-4 0 15,-9-3 1-15,0-3 7 0,0 4-5 16,0 8 9-16,-35 3 2 15,-5 11-13-15,-8 7 10 16,0 15-11-16,-5 0-3 16,13 0-3-16,23 30-1 15,17 10 5-15,0 11-3 16,0 0 3-16,57-6-2 16,18-9-3-16,-1-14-3 15,1-12 9-15,4-10-8 16,-4 0 9-16,0-25-2 15,0-18 7-15,-10-9 0 16,-16-2 16-16,-10-6 11 16,-21-1 20-16,-18 9-20 15,0 9-6-15,0 9 5 0,0 17-13 16,0 5 5-16,0 8-7 16,-9 4-10-16,9 0-3 15,-9 0-3-15,1 52-15 16,-14 28 15-16,4 30-1 15,9 10 1-15,9 16 0 16,0 7 1-16,0 2-3 16,9-9 2-16,31-31-2 15,4-27 0-15,4-27-21 16,18-29 18-16,-9-19 1 16,0-3 4-16,9-3 10 15,-9-37-8-15,-8-12 0 16,-10-7 7-16,-21 2-6 0,-18 1 13 15,0 1-7 1,-9 7-9-16,-57 9 0 0,-22 10-2 16,-26 11-13-16,13 13-18 15,4 5-49-15,13 5-53 16,27 27-150-16,0 1-198 16</inkml:trace>
  <inkml:trace contextRef="#ctx0" brushRef="#br1" timeOffset="36096">4123 1331 882 0,'0'0'116'0,"0"0"7"16,0 0 54-16,0 0-75 15,0 0-60-15,-391-41 18 16,259 38-3-16,-26-1-18 15,-14 4 7-15,-17 0-23 16,9 0-6-16,-9 0-1 0,9 11-15 16,0 0 10-1,8-4-8-15,9-4 0 0,14 2-5 16,4-2 2-16,4 9 0 16,1 1-2-16,8 2 3 15,-13 3-2-15,13 1 1 16,17-4 0-16,1-4 2 15,39-1-2-15,10-5 0 16,16-5 0-16,14 3 5 16,-13-3-5-16,-9 0 0 15,-31 7 3-15,-5 4-8 16,-3 4 5-16,3-1 0 0,36-3-5 16,26-7 7-1,14-1-2-15,17-3 0 16,0 0-9-16,0 5 8 0,0 3-6 15,0-3 5-15,0 10-3 16,0-2 3-16,0 0 2 16,0 6 0-16,0-5 1 15,17 5-4-15,-3 2 3 16,12 1 0-16,0 11-2 16,5 11 3-16,-13 12-1 15,12 8 1-15,-21-1 3 16,0 6-1-16,0 1-3 15,0-1 0-15,-1 1 1 16,6-1 3-16,3 0-4 16,1 1 0-16,4 6 3 15,-5 2 1-15,-8 9-4 16,0 5 3-16,-9 10 8 0,0-1-11 16,0 0 9-16,0-14-2 15,0-7-4-15,0-14 4 16,0-8-6-16,0 1 0 15,0-3-1-15,0 2 5 16,0-2-5-16,0 15 0 16,0 2 2-16,0 14-1 15,0 9 1-15,-18 7-2 16,9-1 6-16,-13 0-6 16,14-8 6-16,-1 2-4 15,9-5 1-15,0 1 0 0,0-14-2 16,0 8-1-16,0-4 1 15,0-7 1-15,0 9-2 16,0-5 3-16,-9 3-2 16,9 4 3-16,-9-4-3 15,1-1-1-15,-6-6 0 16,14-1 3-16,-8 0-3 16,8-5 0-16,-9-4 3 15,9 5-4-15,0 3 1 16,0 8 0-16,0-1 0 15,0 11 1-15,0 2-1 16,0-7 0-16,0 7 1 0,0-6 1 16,0 1-2-1,0 3 0-15,0 3-1 0,0 6 2 16,0 2-1-16,-9-3 1 16,9 0 2-16,-9-2-3 15,0 7 0-15,1-6 0 16,-6 1 2-16,6-8 1 15,-1-3-3-15,9 0 0 16,0-7 1-16,-9-9 1 16,9-2-2-16,0-8 0 15,0 4-1-15,0 7 3 16,0 3-2-16,0 2 0 16,0-10 2-16,0-6-1 15,0-10-1-15,0-15 0 16,0-16 0-16,0-9 1 0,0-10-1 15,0 3 0-15,9 2 2 16,0 4-3-16,-1 4 1 16,-8-1 0-16,22-3-2 15,-13-6 4-15,0-2-2 16,9 4 0-16,12-7 2 16,19 4 2-16,25-4-4 15,41 0 0-15,17-14 4 16,39-19-4-16,-13 3 4 15,5 4-1-15,-31 8-1 16,-27 7 3-16,1-1-5 16,4 2 0-16,44-9 0 0,35-2 1 15,39-8-1 1,27 2 0-16,-9 2 2 0,-8 3-4 16,-32 8 2-16,-3-1 0 15,-14 5-2-15,-9-2 2 16,-9 1 0-16,-13-4 0 15,14-3 2-15,17-4-1 16,9 1-1-16,30-1 0 16,1 0 0-16,-1 7 3 15,-21 4 0-15,-18 5-3 16,-17 6 3-16,-23 0 5 16,5 0-8-16,9 0 1 0,-5 0 1 15,22 0 1 1,31 6-3-16,13-6 0 15,14 0-1-15,30 0 1 0,-5 0 1 16,1 0-1-16,-18 0-3 16,-17 0 3-16,0 0 2 15,-23 0-2-15,5 0 3 16,27 0-2-16,8 0-1 16,18 3 0-16,-10-3 2 15,23 0 1-15,-13 0-2 16,0 0 1-16,-27 0 0 15,-34 0-4-15,-36 4 1 16,-5 0-2-16,-12 2 0 0,21 3 4 16,1-5-1-1,17-4 0-15,22 0 1 0,-14 0-1 16,-8 0 0-16,0-19 0 16,0-3 1-16,-26 3 1 15,9 1-2-15,-14 4 0 16,22 0 2-16,-9-5-3 15,10 1 3-15,-1-5 0 16,0 10-2-16,0-6 1 16,18 5-1-16,0 2 1 15,4-3-1-15,-13-3-2 16,0 0 2-16,-8 0-1 16,-10-4-1-16,9-3-2 15,-8-1 4-15,-5 4 0 16,-5 4 0-16,-12-1 0 15,-5 5-1-15,-4-1 3 0,-1 0-4 16,5 9 1-16,-4-6 1 16,13 5 0-16,-14-4 3 15,10-4-4-15,-5 4 2 16,-13-3-1-16,-18 2 0 16,0 3 2-16,1-7-1 15,-14 5-1-15,22-3 3 16,0-1-4-16,22-3 1 15,-22-5 0-15,0 5 0 16,-30 0 1-16,-14 7-1 16,-27-4 0-16,-21 4-2 15,-13-1 2-15,-9-4 0 16,4-3 1-16,4-3-3 0,-17-7 3 16,9-4-1-16,9-3 1 15,4-16 0-15,4-14-2 16,14-7 0-16,-5-3 1 15,-13-5-1-15,-5 8 1 16,-17-7 0-16,0 3 0 16,0 0 3-16,0-7 2 15,0-7-4-15,0-12 4 16,0-18 0-16,0-21-3 16,0-22 2-16,18-19-4 0,13-7 2 15,4-1-3 1,4 2 1-16,-12 6 0 0,-14-3 0 15,-13-1 5-15,0-3-5 16,-13 0 0-16,-14 4 0 16,10-1-1-16,17 12 1 15,0 7 0-15,9 2-3 16,39 14 8-16,-13-5-5 16,5 14 0-16,-14 1 0 15,-4 6-2-15,-22 12 2 16,0 3 0-16,0 5-4 15,-48 2 8-15,8 8-4 16,14 4 0-16,17-1 7 16,9 9-10-16,0-5 3 15,0 3 0-15,0 4-5 0,0 6 8 16,9-6-3-16,0 8 0 16,-9 0 6-16,0 8-7 15,0-2 1-15,0 5 0 16,-9 0-3-16,0 8 8 15,9 2-5-15,-13 4 0 16,13 9 7-16,0-1-8 16,0 6 1-16,0 2 0 15,0 3-5-15,-9 3 7 16,0 4-2-16,9 4 0 16,-9 4 8-16,9 5-11 15,0 7 3-15,0 5 0 0,-8 4-2 16,8 4 4-16,-9 0-2 15,0 0 0 1,9 0 2-16,-22 0-14 0,-13 0 12 16,-44 0 0-16,-22 0-7 15,-14 19 8-15,1 7-1 16,9-1 0-16,-10 0 6 16,1 5-10-16,-9 3 4 15,-27 0 0-15,-21 0-10 16,-36-5 5-16,-39 2 1 15,-39-5 2-15,-28-3-6 16,10-3 1-16,0-6 7 16,17-1 0-16,40-8-5 0,17-4 0 15,23 3 5 1,-1-3 0-16,-22 0-6 0,-25 11 3 16,-41-4 3-16,-17 13 0 15,-31 1-2-15,31 1-6 16,17 0 8-16,49-8-1 15,40 1 3-15,25 0-2 16,10-5 0-16,-1 5 0 16,-8 3-1-16,-26 4 0 15,-32 8 1-15,-17 3 1 16,-30 7 4-16,8-4-2 16,30-3-3-16,41-7 0 0,34-7-1 15,41-9 1 1,16-7 0-16,19 1-1 0,3-4 5 15,-3 4-9-15,-14 3 5 16,-27 8 0-16,-3 3-5 16,-23 7 6-16,14 2-1 15,-5-6 0-15,31 5 0 16,8-10-1-16,32-6 1 16,-1-4 0-16,-4-1 1 15,14-2-1-15,-23 5 0 16,-4-1-1-16,-13 3 8 15,-10 5-12-15,1-3 6 16,18-2-1-16,13-2 0 16,12-8 2-16,23 0-2 15,0 0 0-15,-9 0 5 0,-17 3-6 16,-14 4 1-16,-13 1 0 16,-4 3-3-16,-1 0 6 15,19-8-3-15,12 2 0 16,-4-5 1-16,14 0-1 15,8 0 0-15,-9 0 1 16,-13 3-3-16,-4 4 2 16,-5 8 0-16,-4 0-1 15,-5 3 7-15,23-8-12 16,4-2 6-16,4-3 0 16,18-5-3-16,0 0 4 15,0 0-1-15,-9 0 0 0,-9 0 0 16,-13 0 0-16,-4 5 0 15,-5 10 0-15,5-2-4 16,17-8 3-16,5-1 1 16,17-4-1-16,-4 0 8 15,8 0-6-15,10 0-1 16,4 0 0-16,-5-4 1 16,-8-1 0-16,-1 0-1 15,-17 5 0-15,-8 0 0 16,-1 0-1-16,0 0 1 15,18 0 0-15,17 0-3 16,23 0 5-16,-5 0-2 16,-4 0 0-16,-5 0 5 0,4-5-5 15,-12 2 0 1,12-4 0-16,-12 4-2 0,4-5 2 16,4 6 0-16,5-3 0 15,-5-3 5-15,13-2-9 16,1-2 5-16,-5 2-1 15,4-1 2-15,9 4 2 16,-8-1-4-16,3 1 0 16,-3-1 3-16,-1 1-5 15,10 0 2-15,-14-4 0 16,13-4-4-16,0-3 2 16,-9-5-13-16,18 6-45 0,-8 2-7 15,-6 7-120-15,-12 2-112 16,-14-4-154-16</inkml:trace>
  <inkml:trace contextRef="#ctx0" brushRef="#br0" timeOffset="40949">1099 2442 803 0,'0'0'146'16,"0"0"-14"-16,0 0-16 15,0 0-16-15,0 0-20 16,0 0 5-16,0-22 9 15,0 11-17-15,9-4-27 16,-1-3-28-16,5-4-20 16,5-3 7-16,0-1-4 15,4 1-5-15,-14 2 0 16,1 12 5-16,0 4-3 16,-9 4-2-16,0-1 12 15,0 4-9-15,0 0-1 0,0 0-2 16,0 0-10-16,9 0 7 15,-9 21-16-15,17 9 19 16,5 10 0-16,-13 4 6 16,9 0-10-16,4 5 4 15,-22-11 0-15,9-4 1 16,-9-9-1-16,0-11 0 16,0-2 0-16,0-9 2 15,0 1-2-15,0 7 0 16,0-3 0-16,0 6-2 15,-22 1 7-15,4-5-5 16,9-2 0-16,0-1 3 16,9-7-2-16,0 0-1 15,0 0 0-15,0 0 3 0,0 0-1 16,0 0-2-16,0 0 3 16,0 0 1-16,0 0 1 15,0 0-5-15,0 0 0 16,0 0 0-16,0 0 0 15,36-11 0-15,3-11-2 16,9-3 8-16,10 3-8 16,-10 0 2-16,-13-1 0 15,13 5-3-15,-21 3-23 16,12 2-47-16,1-6-62 0,-5 6-77 16,-4-3-15-1,4 1-46-15</inkml:trace>
  <inkml:trace contextRef="#ctx0" brushRef="#br0" timeOffset="41248">1828 1784 692 0,'0'0'216'16,"0"0"-54"-16,0 0-35 15,0 0-3-15,0 0-48 16,0 0-37-16,-123-58-36 16,123 58-1-16,9 14 3 0,31 30 7 15,8 11 31-15,-13 21-18 16,14 12 2-16,-1 11 13 16,-13 7-17-16,-4-8-12 15,-14-2 2-15,-8-8-9 16,-9-6-4-16,0 15 0 15,-74 9-76-15,-41 0-217 16,-34 10-675-16</inkml:trace>
  <inkml:trace contextRef="#ctx0" brushRef="#br0" timeOffset="42157">844 4755 671 0,'0'0'158'0,"0"0"-50"15,0 0 28-15,0 0-43 16,0 0-42-16,0 0 14 16,0-22-31-16,26 11-20 0,22 8 9 15,-8-1 17 1,8 4-13-16,-12 0-9 0,3 11-11 16,-12 18 1-16,3 8 2 15,-21 7-9-15,-9 7 6 16,0 5-7-16,0-6 3 15,0-3 5-15,-39-6-6 16,12-12 0-16,-4-3 1 16,14-11-1-16,-1-9 2 15,18-6-4-15,0 0 6 16,0 0 23-16,0 0-3 16,0 0-3-16,0 0 3 0,0 0-13 15,18-3 11 1,-1-19-8-16,23-4-15 0,17 1 3 15,-9-5-4-15,-4 5 0 16,27 0 0-16,-19-1-5 16,-3 11-78-16,-27 0-108 15,-5 1-210-15</inkml:trace>
  <inkml:trace contextRef="#ctx0" brushRef="#br0" timeOffset="42448">1231 4364 957 0,'0'0'169'16,"0"0"10"-16,0 0-28 16,0 0-46-16,0 0-49 15,0 0-30-15,-27-42-21 16,27 42-3-16,0 0-2 15,35 17 0-15,23 26 0 16,-1 23 2-16,0 19 3 16,9 13-1-16,-9 8-2 15,-9 3 4-15,-8 2-3 16,-40-2-2-16,0 12-1 16,-57-5-142-16,-49 2-185 15,9-12-488-15</inkml:trace>
  <inkml:trace contextRef="#ctx0" brushRef="#br0" timeOffset="43348">804 7219 717 0,'0'0'196'0,"0"0"-80"15,0 0-26-15,0 0 16 16,0 0-4-16,0 0-53 15,-75-44-22-15,106 33-24 16,13-4 0-16,5 0-2 0,8 9 0 16,-9 6 2-1,-22 0 0-15,5 0 0 0,-13 0-6 16,-9 0 2-16,-1 14 0 16,-8 12-1-16,0 3 1 15,0 4 1-15,0 0 2 16,-35 4 0-16,-13-4-1 15,-1-6-1-15,14-7 0 16,13-9-1-16,14-7 1 16,8-4 0-16,0 0 6 15,0 0-6-15,0 0 0 16,39-8-7-16,-4-6 6 0,14 1-2 16,-1 7 2-1,0 6 0-15,-12 0 0 0,21 0-4 16,-9 0 5-16,-8 22-4 15,-5 3 1-15,-13 5 1 16,-13 3-3 0,-9-4 5-16,0 0-3 0,-9 0 6 15,-62-3-1-15,-3 0-1 16,-10-4 0-16,-13-8-1 16,14-7-28-16,8-7-77 15,36 0-7-15,21 0-50 16,18-25-69-16,0-36-487 15</inkml:trace>
  <inkml:trace contextRef="#ctx0" brushRef="#br0" timeOffset="43617">1310 6652 860 0,'0'0'223'0,"0"0"-109"15,0 0 52-15,0 0-55 16,0 0-60-16,0 0-15 16,0-15-33-16,17 38-3 15,18 28 0-15,23 22 7 16,-1 15 11-16,0 3-7 16,-9 12 3-16,-8-1 1 0,-23-7-7 15,-17-7 0 1,0-8-6-16,-26-7-2 0,-71 11-4 15,-35 0-138-15,-30 8-214 16</inkml:trace>
  <inkml:trace contextRef="#ctx0" brushRef="#br2" timeOffset="11970.27">9011 8977 62 0,'0'0'776'15,"0"0"-650"-15,0 0-18 0,0 0 7 16,0 0-51 0,0 0-33-16,181-7-12 0,-173 17-8 15,-8 16 17-15,0 7 0 16,-8 7 9-16,-50 5 6 16,-16 2-17-16,-10-3-2 15,-4-4-7-15,22-7-14 16,18-11 8-16,39-4-11 15,9-7 1-15,0 3 1 16,18 5 0-16,78-8 3 16,28-8 10-16,25-3-9 15,-13 0 2-15,-35 0-6 16,-35 0 0-16,-35 0-4 16,-13 0-15-16,-18 11-90 0,0 4-79 15,0 7-139 1,-27 3-200-16</inkml:trace>
  <inkml:trace contextRef="#ctx0" brushRef="#br2" timeOffset="12200.27">9143 9580 805 0,'0'0'203'15,"0"0"-54"-15,0 0 12 16,0 0-34-16,0 0-60 15,0 0-26-15,-123 0-19 16,57 33-5-16,-17 11 4 0,-5 7-7 16,4 8 3-16,-12 2-7 15,12 2-8-15,0 0-4 16,19-13-2-16,16 1-78 16,18-11-175-16,5-3-185 15</inkml:trace>
  <inkml:trace contextRef="#ctx0" brushRef="#br2" timeOffset="12703.27">7750 10224 943 0,'0'0'131'0,"0"0"-36"16,0 0-16-16,0 0 7 16,0 0-64-16,0 0-18 15,193-70 7-15,-175 70-10 16,-1 0 1-16,-8 6 1 16,-9 17 1-16,0 3-4 15,0 7 0-15,0 4-2 16,-17 3-1-16,-23 1 3 15,5-9 0-15,4-3 0 16,22-7 0-16,9-4-11 0,0-4-8 16,0-6-2-16,0 0 10 15,0-5 2-15,0 1 7 16,18 3-1-16,4-2 6 16,4 1 0-16,5 1 0 15,-5 4-2-15,14 4 6 16,-14-5 2-16,-4 2 2 15,-4 2 3-15,-18 5-10 16,0-1 11-16,0 7-15 16,-31 8 4-16,-44-3-3 15,-8 3-1-15,-14-8 0 16,22-4-24-16,27-9-119 16,22-5-9-16,26-7-117 0,57-7-518 15</inkml:trace>
  <inkml:trace contextRef="#ctx0" brushRef="#br2" timeOffset="13012.27">9447 9782 1048 0,'0'0'165'16,"0"0"-6"-16,0 0-60 0,0 0-25 16,0 0-36-16,0 0-19 15,57 3-9-15,9 34 5 16,22 6 29-16,13 5-22 16,-5 0-15-16,1 4 6 15,-22-13-13-15,-9-3 0 16,-18-3 4-16,-4 0-4 15,-13 4-21-15,-22 0-74 16,-1 2-145-16,-8 1-186 16</inkml:trace>
  <inkml:trace contextRef="#ctx0" brushRef="#br2" timeOffset="13429.27">10436 10475 1015 0,'0'0'152'0,"0"0"4"0,0 0-17 16,0 0-26-16,0 0-59 15,0 0-21-15,8-14-7 16,-8 14-21-16,9 0-1 15,-9 4-4-15,18 25-3 16,-1 8 3-16,14 3 0 16,-4-4 5-16,-6-6-2 0,6-5-3 15,4 1 0-15,-14-4 1 16,10-1-1-16,3 1 0 16,-12-4 2-16,13 0 0 15,-22-3-2-15,-1 0 0 16,-8-7 0-16,0-1-1 15,0 0-1-15,0 4-8 16,-48 4 10-16,-27-1 4 16,-21-3-4-16,3 4-41 15,-12-15-96-15,30 3-74 16,18-3-142-16,26 0-289 16</inkml:trace>
  <inkml:trace contextRef="#ctx0" brushRef="#br2" timeOffset="13620.27">10378 10534 685 0,'0'0'330'0,"0"0"-242"16,0 0 55-16,0 0-35 16,0 0-84-16,0 0-10 15,216-73-14-15,-141 73 1 16,-9 0-2-16,-18 4-51 15,-39 29-152-15,-9 7-193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26:20.1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19800 12103 971 0,'0'0'216'16,"0"0"-52"-16,0 0-40 16,-193-175-44-16,152 150 4 15,23 4-42-15,18 13-17 16,0 5 17-16,0 3-39 15,0 0-2-15,0 0-2 16,18 6-11-16,41 27 12 0,8 8 0 16,23 7 2-1,-23 5-3-15,-9-5 1 0,-31-5-27 16,5-6 11-16,-32-6-49 16,0-10 4-16,0-4 7 15,-41-12-1-15,14-5 45 16,-13 0-8-16,13 0 18 15,14-20 10-15,13-9-6 16,0-13-8-16,22-15 7 16,45-9-3-16,19-8 10 15,3 5-10-15,-12 14 0 16,-19 13 5-16,-31 13 3 16,-5 9-6-16,-22 6 5 15,0 5 8-15,0 4 20 16,0 2-26-16,0 3-1 15,0 0-8-15,-13 0 1 16,13 0-3-16,-9 0 2 0,-9 17-4 16,-9 20-2-16,14 15 6 15,13-1-24-15,0 0 20 16,31-2-16-16,36-18 17 16,1-10 2-16,8-19 1 15,5-2 0-15,4-20 0 16,-9-25 0-16,-9-10 18 15,-17-8-1-15,-10-8 23 16,-22-6 3-16,-18-5-33 16,0 1 40-16,0 9-44 0,-40 15 4 15,13 23 24 1,9 17-30-16,4 8 10 0,14 9-14 16,0 0 3-16,-9 34-11 15,1 32 8-15,8 17 0 16,0 4-4-16,0-3 4 15,17-3-4-15,24-10-14 16,-1-8-59-16,-4-20 16 16,-4-15-73-16,-15-13-82 15,-8-15 7-15,0 0-86 16,-9-6-15-16,0-28-29 16</inkml:trace>
  <inkml:trace contextRef="#ctx0" brushRef="#br0" timeOffset="849">20805 11811 92 0,'0'0'279'0,"0"0"-68"15,0 0-64-15,0 0-20 0,0 0-24 16,0 0 5-16,-126-85-54 16,126 85-21-16,23 0-33 15,21 0 13-15,28 0-13 16,22-3 22-16,5-13-18 16,-14 3 34-16,-26 1-38 15,-10 4 2-15,-22 0 19 16,-5-4-20-16,-22 3 60 15,9 0 21-15,-9 2-42 16,0 7 23-16,0 0-34 0,0 0-22 16,0 0-6-1,0 2-1-15,-22 33 0 0,4 10 5 16,0 4 6-16,18-1-16 16,0-2 5-16,0-9 0 15,27-8-3-15,13-12 11 16,19-11-8-16,-1-6 0 15,9 0 3-15,-8-23 2 16,-14-6-4-16,4-2-1 16,-18-3 5-16,-22-3 6 15,-9 5-11-15,0 1 0 16,0 7 8-16,0 11 8 16,0 6-14-16,0 7 11 15,0 0-13-15,0 0-8 16,0 12 8-16,0 25 0 0,0 6 2 15,0-3-7-15,18 0 5 16,14-14 0-16,-5-3-7 16,4-9 7-16,-4-8 0 15,-9-6 0-15,22 0 4 16,1 0-8-16,-5-12 4 16,4-14 0-16,-13 1-7 15,13-7 18-15,-13-5-11 16,13 1 0-16,-8 4 11 15,-5 9-22-15,0 12 11 16,-14 11 0-16,5 0-6 16,-9 0 1-16,23 18 5 0,-23 15 0 15,8 1-2-15,-17-2-14 16,9-4 16-16,-9-2 0 16,9-9-11-16,0-9-3 15,5-2 14-15,-14-6 0 16,9 0 3-16,-9 0-7 15,18 0 4-15,13-25 0 16,-4-7-4-16,4 1 10 16,-4 2-6-16,0 6 0 15,-27 7 14-15,23 4-20 16,-23 9 6-16,9 3 0 16,0 0-9-16,22 0 0 15,-4 0 9-15,0 15 0 16,13 1 2-16,1 2-21 15,-5-4-18-15,4-6-68 0,9-2-4 16,-13-6-88 0,5 0 14-16,-14 0-53 0,4 0-129 15</inkml:trace>
  <inkml:trace contextRef="#ctx0" brushRef="#br0" timeOffset="1321">23187 11677 559 0,'0'0'172'0,"0"0"-67"15,0 0 44-15,0 0-61 0,0 0-28 16,0 0-36 0,0-20-24-16,45 17 0 0,27-3 12 15,-5 6 0-15,1-3-11 16,-1 1-1-16,-18-5 0 15,-13 2-1-15,-5-3 12 16,-22 3-11-16,-9-4 15 16,0-3-8-16,0-2 69 15,0-7-68-15,-49 1-5 16,0 0 1-16,-1 3 16 16,6 5-18-16,3 7-2 15,23 0 14-15,9 5-12 16,9 0-2-16,0 0 0 0,0 0-7 15,9 0 3 1,18 0 4-16,13 0-3 0,10 0 10 16,-23 8-1-16,4 1-6 15,-13 2 0-15,9 0-5 16,-5 6 14-16,-4 1-9 16,-9 2 0-16,9-3 8 15,-18 3-20-15,0-3 12 16,0 3-16-16,-9 3-73 15,-35-3-92-15,12-3-135 16</inkml:trace>
  <inkml:trace contextRef="#ctx0" brushRef="#br0" timeOffset="4558">30267 10787 972 0,'0'0'162'16,"0"0"-35"-16,0 0-26 15,0 0-39-15,0 0-60 16,319-40 19-16,-202 40-21 16,8 0 5-16,-22 0-6 15,-4 0 1-15,-41 0-61 0,-31 0-107 16,-27-5-103-1,0-6-57-15</inkml:trace>
  <inkml:trace contextRef="#ctx0" brushRef="#br0" timeOffset="4748">30703 10585 613 0,'0'0'199'16,"0"0"-25"-16,0 0-48 15,0 0-8-15,0 0-5 16,0 0-91-16,-14-40-5 15,14 66-17-15,0 14 0 16,14 11-4-16,13 9 5 16,-10 5-1-16,6 6 0 15,-5-1-3-15,13-7-111 0,-13-12-188 16,18-11-549-16</inkml:trace>
  <inkml:trace contextRef="#ctx0" brushRef="#br0" timeOffset="4969">31358 10536 732 0,'0'0'199'15,"0"0"7"-15,0 0-25 16,0 0-57-16,9-146 12 16,-9 146-93-16,0 0-20 15,0 26-23-15,0 25 7 16,0 23-7-16,0 13 0 0,0-2 3 15,0 1-25 1,0-8-40-16,0-16-92 0,22-10-114 16,5-18-162-16</inkml:trace>
  <inkml:trace contextRef="#ctx0" brushRef="#br0" timeOffset="3826">24493 11597 383 0,'0'0'505'0,"0"0"-387"15,0 0 8-15,0 0-41 16,76-195 8-16,-17 136-27 16,8-4-55-16,0-3 34 15,-9 2-31-15,-17 8 3 16,-23 1 37-16,-18 7-51 15,0 7 43-15,-9 8-25 0,-32 9-8 16,6 8-1-16,3 10-12 16,5 6 0-16,-4 0-22 15,4 28 29-15,4 30-7 16,5 16 0-16,18 15 9 16,0-1-14-16,18-3 5 15,32-6 0-15,8-11-10 16,18-17-5-16,23-16 14 15,9-15-7-15,-5-20-9 16,-13 0 11-16,-23-7 6 16,-18-21 0-16,-22-6-3 15,-9-3 21-15,-18-9-18 0,0-2 14 16,0 2-3-16,-27 6 12 16,-4 8-23-16,4 12 0 15,18 11 9-15,-13 9-3 16,13 0-12-16,-9 9 6 15,0 29 0-15,9 9-11 16,9 8 11-16,27 3 0 16,49-7-14-16,32-11 0 15,8-11 14-15,1-18 0 16,0-11 7-16,-23 0-18 16,-18-20 11-16,-18-23 0 15,-8-9 5-15,-19-8 12 16,-13-11 6-16,-18-6 21 0,0 2-40 15,-18 7 48-15,-22 14-43 16,8 11 1-16,5 19 29 16,18 10-27-16,1 12-3 15,8 2-8-15,0 0 21 16,-9 31-44-16,-5 35 18 16,5 25 4-16,-9 21-2 15,-13 18 14-15,-5 20-12 16,-5 16 0-16,-26 20 10 15,18-3-28-15,4-12-3 16,32-28-34-16,13-39 47 16,22-42-34-16,23-28 33 0,27-25 7 15,4-9 2-15,9-26-7 16,5-37 7-16,4-20 0 16,-27-17 4-16,-17-14 11 15,-32-7-15-15,-18 4 0 16,-27 9 9-16,-41 19-18 15,10 20 9-15,9 23 0 16,8 19-8-16,32 12 20 16,0 9-12-16,9 1 0 15,0 2-13-15,0-9 4 16,59-8-21-16,26-11 30 16,23-15-19-16,-1-5 27 15,1-7-8-15,-14-4 0 16,-4-2 7-16,-36 1 4 15,-14 4-10-15,-8 2 10 0,-23 1 25 16,-9 9-26-16,0 5 11 16,-9 7-7-16,-23 14-2 15,14 10 0-15,-4 11-12 16,-5 0 0-16,0 23-18 16,-4 31 28-16,4 12-10 15,13 8 0-15,14-2 0 16,0-1-14-16,41 0-17 15,17-10-21-15,9-10-12 16,1-11-135-16,-10-17-25 16,-18-15-23-16,-31-8-58 15,-9 0 3-15,0-19 32 0,-9-19 270 16,-31 0 14-16,-18 2 165 16,8 1-31-16,14 4 60 15,-4 5-59-15,22 7 33 16,18 5-69-16,0-1 3 15,27 0-29-15,54-1-79 16,22-2-4-16,14 1-4 16,-1 3-12-16,-8 0-18 15,-32-1-38-15,-18 1 41 16,-17 0 12-16,-32 0 30 16,-9 0-11-16,0-4 24 15,0 1 5-15,0-1 53 16,-9 10-10-16,9 0 14 0,0 4 3 15,0 4-67 1,0 0 14-16,0 0-40 0,0 35 13 16,-14 13-14-16,14 15 1 15,0 0 0-15,0 3 7 16,0-6 4-16,14-8-11 16,-5-9 0-16,0-17 5 15,0-12-9-15,-9-9 4 16,0-5 0-16,0 0 14 15,9-23-6-15,9-25 9 16,4-15-17-16,-4-6 10 16,0-5-19-16,-5 0 9 0,-13-1 0 15,0 4-2 1,0 1 18-16,0 11-16 0,-22 13 0 16,13 12 14-16,0 17-13 15,9 11-1-15,0 6 0 16,0 0-9-16,18 37 1 15,40 21 8-15,10 9 0 16,-1 9 6-16,-9-5-13 16,-8 0 7-16,-19-2 0 15,-13-6-11-15,-18-6 10 16,0-5 1-16,-18-5 0 16,-31-3-21-16,-19-9 19 15,10-7-41-15,9-11-2 16,22-5 10-16,13-9-29 15,14-3 35-15,0 0 12 0,0 0-15 16,50 0 29-16,8-18 2 16,27-16 2-16,-4-9 12 15,4-5-6-15,-8-1 24 16,-10 0 19-16,-9 1-25 16,-8 2 41-16,-19 3-38 15,-13 6-4-15,-18 8 21 16,0 9-42-16,0 9 19 15,0 6-22-15,0 5 14 16,0 0-36-16,0 2 20 16,0 32 2-16,-18 15-14 15,18 6 28-15,0-1-14 0,0-6 0 16,9-5 5 0,18-12-26-16,13-13 18 0,-4-11 3 15,13-7-13-15,1 0 30 16,8-16-17-16,0-18 0 15,-8-5 10-15,-14-11 0 16,-5-2-10-16,-31-1 0 16,0 1 16-16,0 3 3 15,-9 10-11-15,-13 9-8 16,4 16 12-16,18 8-26 16,0 6 14-16,0 6 0 15,0 28-15-15,0 19 19 16,18 0-4-16,31 3 0 0,9-5 5 15,1-6-26 1,-10-2 21-16,0-9 0 0,-13-6-7 16,-18-1 18-16,5-10-11 15,-14-4 0-15,-9-3 4 16,0-2-25-16,0-5 16 16,-41 0 5-16,-4-3-7 15,-26 0 24-15,26 0-17 16,-5 0 0-16,32 0 10 15,-4-8-17-15,22-10 7 16,0-2 0-16,40-15-7 16,19-7 19-16,8-3-12 15,9-8 0-15,1 2 1 0,3-6-7 16,-12 0 6-16,-19-3 0 16,-4-4-6-16,-5-4 23 15,-13-3-17-15,-4 0 0 16,-23 5 11-16,0 9 3 15,0 14-11-15,0 14-3 16,0 18 16-16,0 8-4 16,-9 3-12-16,-14 5 0 15,-4 39 2-15,-4 16-19 16,4 14 17-16,18 5 0 16,9 2-4-16,0-5 4 15,9-5-5-15,27-7-18 16,13-15-52-16,19-12 8 15,-19-12-95-15,-9-12-60 0,-31-11-47 16,-9-2-175 0</inkml:trace>
  <inkml:trace contextRef="#ctx0" brushRef="#br0" timeOffset="3987">29173 10970 628 0,'0'0'169'15,"0"0"-6"-15,0 0-17 16,0 0-15-16,0 0-108 15,0 0-17-15,134-66-1 16,-75 61 8-16,-10 3-26 16,-22 2 6-16,-27 0-215 15,0 0-143-15</inkml:trace>
  <inkml:trace contextRef="#ctx0" brushRef="#br0" timeOffset="4305">28244 10633 809 0,'0'0'154'15,"0"0"-74"-15,0 0 17 16,0 0 2-16,0 0-90 16,0 0 14-16,-27-26-23 15,27 47 3-15,0 1-15 16,0 4 12-16,0-3 0 0,58-6 2 15,10-2 12-15,17-13-6 16,0-2 17-16,-13 0 15 16,-18-17 71-16,-23-17-46 15,-13-6-21-15,-18-3 10 16,0-3-42-16,-58 3 2 16,-1 9-14-16,15 11-17 15,-6 17 7-15,19 6-76 16,31 29-72-16,0 29-77 15,81 10-247-15</inkml:trace>
  <inkml:trace contextRef="#ctx0" brushRef="#br0" timeOffset="6128">31869 10078 576 0,'0'0'293'0,"0"0"-79"0,0 0-39 15,0 0-61 1,0 0 13-16,0 0-94 0,-9-140-1 16,-9 135-19-16,-22-4 0 15,-27 1-23-15,-59 5 10 16,-49 3 0-16,-63 0-9 15,-53 0 11-15,-28 11-2 16,-13 3 0-16,4 1 26 16,1 5-30-16,8 3 4 15,-13-4 0-15,-4 5 3 16,-14-4-3-16,-5-3 0 16,-22-3-5-16,10-6 19 15,-24-2-15-15,28-2 1 16,22 1 0-16,31 1-5 15,1-1 9-15,30 1-4 0,15 0 0 16,21-1 9-16,42-1-12 16,8 2 3-16,27-1 0 15,31 0-16-15,18 1 22 16,14 3-6-16,36 0 0 16,8-4 15-16,19 3-18 15,13 4 3-15,-13-3 0 16,-1 5-13-16,6-5 16 15,3 2-3-15,5-2 0 16,-4-2 15-16,13 6-20 16,0 0 5-16,9 5 0 15,-5 14-19-15,14 5 25 0,0 12-6 16,0 13 0-16,41 10 18 16,8 13-15-16,10 18 4 15,-15 12-7-15,6 8 44 16,-10 8-38-16,-13-2 7 15,-5-3-1-15,-4-10 0 16,9-6 7-16,5-16-19 16,-5-8 2-16,13-18 3 15,0-5 3-15,5-11-8 16,14-11 0-16,21-11 13 16,15-4-18-16,39-9 5 15,59-8 0-15,72-4 0 0,53-5 10 16,41 0-10-1,36 0 0-15,0 0 2 16,4 0-16-16,-13 6 14 0,-9 12 0 16,-18 4-13-16,-31-2 16 15,-10 0-3-15,-26-5 0 16,-23-5 0-16,-36-6-11 16,-22-4 11-16,-18 0 0 15,-27 0-12-15,-9-12 19 16,-22-11-7-16,-10-8 0 15,1 2 11-15,0-7-17 16,-10-5 6-16,1 1 0 16,-23-4-5-16,-4 2 13 0,-14-1-8 15,-8-5 0 1,8-1 16-16,14-2-17 0,-14 2 1 16,9 1 0-16,-9-4 1 15,5-2 6-15,-14-4-7 16,-8-7 0-16,-10-6 17 15,-13-10-5-15,4-7-9 16,-22-7 0-16,0 1 9 16,-18-3 5-16,0 0-17 15,0 2 7-15,0-2 11 16,0 3-8-16,0 5-10 16,0 4 0-16,0 7 7 15,-9 6 3-15,0 4-10 16,-9 5 0-16,-13 6 12 15,-14 8-24-15,-4 13 12 0,-10 4-15 16,-8 9-3-16,-23 8-41 16,5 14 1-16,0 1-8 15,-5 10-108-15,-4 33-43 16,13 6-111-16,14 2-422 16</inkml:trace>
  <inkml:trace contextRef="#ctx0" brushRef="#br1" timeOffset="-570601">27984 1210 593 0,'0'0'226'0,"0"0"-70"15,0 0-8-15,0 0-36 16,0 0-5-16,0 0-47 16,0 0-40-16,-9-114-7 15,9 114-13-15,-23 11 0 16,14 27-9-16,-18 16 19 15,18 9-7-15,-4 8-3 16,13 1 0-16,0-7 2 16,0-7 2-16,22-13-4 15,5-13 0-15,14-9 1 16,-1-15-1-16,-4-8 1 16,4 0 4-16,10-11 14 0,-14-23-14 15,4-9-5 1,-4-12 23-16,4-11-17 15,-22-5 30-15,-9-6-20 0,-9 6-11 16,-9 2-7-16,-36 14 2 16,-13 13-1-16,0 15-3 15,8 16-11-15,1 11 9 16,0 9-1-16,22 40-98 16,9 17-69-16,4-2-82 15,14 3-137-15</inkml:trace>
  <inkml:trace contextRef="#ctx0" brushRef="#br1" timeOffset="-570215">28585 1390 731 0,'0'0'176'0,"0"0"-46"15,0 0 20-15,0 0-59 16,0 0-7-16,0 0-54 15,0-57-30-15,9 57 0 16,27 26-3-16,13 8 3 16,9 4 0-16,-8-2 10 15,-1 1-12-15,-13-6 2 16,-14-1 0-16,-4-7-4 0,0-9 8 16,-18-5-5-16,0-9 1 15,0 0-31-15,-18 0 21 16,-22-6 9-16,-9-14 2 15,22-3 2-15,18 0-2 16,9 1-1-16,0-4 0 16,27-3-25-16,31-2 16 15,9-1-32-15,1 6-46 16,-1 6 12-16,-9 9-41 16,-17 8 1-16,8 3-70 15,-13 0-169-15</inkml:trace>
  <inkml:trace contextRef="#ctx0" brushRef="#br1" timeOffset="-569401">29464 1453 429 0,'0'0'257'0,"0"0"-113"0,0 0 10 16,0 0-25-16,0 0-57 15,-22-146 0-15,-5 120-17 16,9 7-15-16,-4-1 13 15,4 11-49-15,0 6 9 16,9 3-13-16,-14 0-7 16,5 32 2-16,9 11 5 15,0 8 0-15,9 0-9 16,0-5 8-16,9-6-17 16,27-11-27-16,5-12-19 0,-1-11 42 15,-4-6 13 1,4 0 9-16,-13-21 14 0,5-15-9 15,-14-7 4-15,13-12 31 16,-22-5-17-16,0-11 30 16,0-4-15-16,-9 4-20 15,0 5 25-15,0 12-26 16,0 11 10-16,0 17 0 16,-18 12-25-16,18 8 17 15,-9 6-19-15,9 3-19 16,0 37 18-16,0 20-2 15,0 15 3-15,0 8 0 16,0-1 9-16,27-8-9 0,13-13 0 16,5-12-13-1,4-13 11-15,-8-10-22 0,-5-11 9 16,-5-14 14-16,-13-1 1 16,5 0 3-16,-6-5-3 15,-8-20 0-15,0-9 8 16,0-6-4-16,5-3-4 15,-14 0 0-15,0 5 14 16,0 7-9-16,-14 11-5 16,5 12 0-16,9 4-6 15,-9 4 0-15,0 0-8 16,0 32 9-16,1 11 5 16,8 13 5-16,0-3-5 15,0-2 0-15,8-8-4 0,19-9 4 16,5-11-2-16,4-9-1 15,4-10 2-15,0-4 1 16,-4 0 0-16,5-12 2 16,-5-19 6-16,4-4-1 15,0-2-7-15,-4 1 0 16,5 4 13-16,-14 8-17 16,4 10 4-16,-22 13 0 15,9 1-14-15,4 0 10 16,5 13 4-16,-9 15-2 15,14 7-10-15,-5-1 8 16,-5 0-51-16,-4-3-61 16,9 1-29-16,4-12-113 0,-4-15-173 15</inkml:trace>
  <inkml:trace contextRef="#ctx0" brushRef="#br1" timeOffset="-569155">30905 664 567 0,'0'0'296'15,"0"0"-132"-15,0 0-15 16,0 0-7-16,0 0-70 16,0 0-67-16,76-60 6 0,14 134-4 15,22 26 2-15,-5 15 18 16,1 13-19-16,-23 4 23 15,-35-6-31-15,-41-9 8 16,-9-9-18-16,-95-7 7 16,-71-7-69-16,-27-12-263 15</inkml:trace>
  <inkml:trace contextRef="#ctx0" brushRef="#br1" timeOffset="-805943">9897 1810 462 0,'0'0'182'0,"0"0"-124"16,0 0 33-16,0 0 31 0,0 0-58 15,0 0-13-15,0 0 8 16,0 0-10-16,-22 9 30 16,22-9-9-16,0 0-4 15,13-5 12-15,5-21-59 16,9-6-8-16,5 1 6 15,-5 5-17-15,-5 3 23 16,-4 9-16-16,-18 6-7 16,0 2 12-16,9 2-6 15,-9 2-6-15,0 2 0 16,0 0 5-16,0 0-12 16,0 0 1-16,0 22-10 15,0 16 8-15,0 7 5 16,0 7 3-16,-9 2 0 15,-9 1 8-15,5-4-5 0,4-2-3 16,0-6 0 0,9-9-1-16,-9-5 3 0,9-12-2 15,0-4 0-15,-9-6 0 16,9-7-6-16,-9 2-8 16,-5-2 13-16,-4 0 1 15,0 0 4-15,0 0 5 16,-4 0-7-16,22-2 6 15,-9-1-6-15,9-1-2 16,0 4 0-16,0 0-3 16,0 0 3-16,0-2-9 15,0 2 8-15,18-3-4 0,13-2 5 16,28-3 0-16,-10-2 1 16,5 4-2-16,-5-2 3 15,-8 2-4-15,-14 0-56 16,-5 4-92-16,-4 2-97 15,0 0-91-15</inkml:trace>
  <inkml:trace contextRef="#ctx0" brushRef="#br1" timeOffset="-805387">10727 1936 581 0,'0'0'175'0,"0"0"-28"16,0 0-32-16,0 0 0 16,0 0-35-16,0 0-60 15,-8-45-5-15,25 39-15 16,24 3 4-16,8-2-4 16,10-5 4-16,-1 5-4 15,-4-4 5-15,4 1 3 16,-9-1-8-16,1-2 0 15,-10 2 0-15,-22 3 3 16,0-2 4-16,-18 2-7 16,0-2 14-16,0-4-4 0,0 1 28 15,0-3-38-15,-27 0 2 16,-4-1 5-16,13 3-5 16,-14 1 5-16,14 2 4 15,9 7-9-15,0 2 6 16,9-4-8-16,0 4-1 15,0 0-7-15,0 0-7 16,36 6 15-16,36 14 3 16,-5 3 2-16,19-3 5 15,-10 0-10-15,-9 3 3 16,-17-3-3-16,-1 0 0 16,-22 3 0-16,-5-2 0 15,-22-3 3-15,0 0-12 0,0 2 9 16,-9 0-13-16,-40-2 11 15,0-1 2-15,-10-3-16 16,19-6-47-16,13-2-103 16,9-6-38-16,18 0-117 15</inkml:trace>
  <inkml:trace contextRef="#ctx0" brushRef="#br1" timeOffset="-803467">12441 1576 522 0,'0'0'195'0,"0"0"-37"16,0 0 0-16,0 0-26 0,0 0-33 15,0-154-17-15,-31 139-39 16,4 4-21-16,-4 8-22 16,4 3 9-16,-14 0-6 15,23 6-3-15,0 22 0 16,-4 18-10-16,22 5 11 15,0 6-1-15,0 4 0 16,22-1 5-16,14-6-5 16,5 0 0-16,8-7 0 15,-13-8 0-15,-18-5 0 16,4-2 0-16,-13-3-2 16,-9-3-9-16,0-4-5 15,0-5-36-15,-40-2-13 16,4-4 20-16,5-8-11 0,4-3 47 15,4 0 4 1,23 0 2-16,0-26-8 0,0-6 10 16,23-4 1-16,13-4 5 15,22 2-5-15,9 5 0 16,5 1-6-16,-5 3 15 16,1 0-9-16,-10 4 5 15,-22 5 1-15,-14 0 30 16,-4 5-6-16,-18-2 3 15,0 6 16-15,0-3-27 16,0 2 11-16,-18 6-33 16,-13 0 4-16,-9 6-13 0,13 0 6 15,-14 10 3-15,5 24 0 16,14 5 2-16,13 4-2 16,9 3 0-16,0-5-3 15,0-11-4-15,31-4 7 16,5-9-12-16,14-7 11 15,-1-8-13-15,0-2 12 16,-4 0 2-16,14 0 0 16,-10-20 10-16,-9 0-9 15,-4-2-1-15,5-5 3 16,-10 7 6-16,-4 1-9 16,-9 7 0-16,-9 6 1 15,4 6-10-15,-4 0 4 0,0 0-4 16,-9 3 7-16,0 12-12 15,9-2 12-15,-9-1 2 16,9 0-8-16,-9-10 3 16,9 2-3-16,-9-4 8 15,0 0 1-15,0 0 2 16,0 0 10-16,-9-15-13 16,-18-5 2-16,5 0 2 15,-14 3-2-15,18 2-2 16,-13 10 0-16,13 5-1 15,-14 0-5-15,14 0 5 16,0 20-5-16,9 20-4 16,9 6 9-16,0 2 1 15,0-2-2-15,9-12-11 0,18-6 7 16,14-10-11-16,-6-7 0 16,6-5 11-16,-14-6 2 15,4 0 4-15,-13 0 9 16,5-14-4-16,-14-9 6 15,-9 0-7-15,9 3-2 16,-9 6 34-16,0 5-18 16,0 4 10-16,0 5-4 15,0 0-24-15,0 0-13 16,0 15-15-16,0 15 28 16,0 2 5-16,8-4-5 15,24-2 0-15,-5-6 3 16,13-6 7-16,-13-5-7 0,-9-6-3 15,13-3 3-15,-4 0 12 16,5-12-14-16,4-19 1 16,4-2 3-16,0-5 4 15,-13 0-9-15,5 4 0 16,-23 8 8-16,9 5-5 16,-9 10 0-16,-9 9-3 15,0 2 0-15,0 0-14 16,9 0 6-16,-9 26 1 15,22 8 3-15,-13 6-4 16,0-3 8-16,9-4-10 16,4-6 9-16,-4-10-19 0,9-6 19 15,5-7-2-15,-5-4 3 16,4 0-2-16,-4-4 4 16,4-18-2-16,-4-4 9 15,14-3 0-15,-14 1-2 16,-5 5 3-16,-4 0-10 15,0 6 17-15,-9 5-17 16,4 6 0-16,-4 6-1 16,0 0-13-16,0 0 12 15,0 0-2-15,9 4-6 16,-4 4 0-16,-14 1 8 16,9-6-1-16,0 0-5 15,-9-3 13-15,0 0-5 16,0 0 2-16,0 0-1 15,0-11 11-15,0-10-12 0,-18 0 0 16,-5 10-2-16,5 4 12 16,9 0-10-16,0 7 0 15,-13 0-24-15,13 0 20 16,-9 14-2-16,9 18 6 16,9 0-2-16,0 2-7 15,0 0 3-15,9-5-20 16,31-4-17-16,-4-10 17 15,14-9-12-15,-10-6 26 16,-4 0 11-16,4-6 2 0,-13-17 2 16,5-5 8-1,3-10 1-15,-12-5 41 0,-5-11-26 16,0-3 7-16,-9 2 14 16,-9 2-35-16,0 9 22 15,0 10-7-15,0 14-17 16,-9 11 19-16,0 7-30 15,0 2-9-15,0 11 3 16,-9 38-9-16,4 10 15 16,5 10 0-16,9-3 8 15,0 0-14-15,0-9 6 16,0-6 0-16,9-11-1 16,23-10-49-16,-14-14 22 0,13-10 13 15,-4-6 13 1,14 0 0-16,17-20 2 0,-22-6 0 15,13 0 1-15,-9 6 7 16,-22 6-8-16,0 5 0 16,-9 9 2-16,5 0-10 15,-5 0 4-15,18 0-7 16,-5 15 8-16,14 5-27 16,4 2-51-16,19-4-22 15,-14-10-110-15,13-8-375 16</inkml:trace>
  <inkml:trace contextRef="#ctx0" brushRef="#br1" timeOffset="-799710">15932 1456 582 0,'0'0'151'0,"0"0"-25"16,0 0-18-16,27-165-9 15,-27 150 9-15,0 12-48 0,0 3-15 16,0 0-45-16,0 8-1 16,0 38-18-16,0 20 18 15,0 17 2-15,0 3 1 16,0 0 2-16,0-3-4 15,0-10 0-15,9-6 9 16,13-10-5-16,14-17-4 16,-13-11-31-16,4-15-43 15,-18-14-41-15,-9 0 27 16,0-12 9-16,0-22-29 16,-36-3 87-16,-23-4-3 0,-17 5 5 15,-5 1 15 1,23 7 4-16,13 8 0 0,14 5 21 15,13 9-9-15,18 1 36 16,0 2-31-16,0 1-3 16,27-2-2-16,54 2-5 15,31-4 8-15,27 0 10 16,22 0-20-16,14 0 5 16,-9 4-10-16,-31 2-21 15,-27 0-97-15,-64 0-76 16,-21 0-301-16</inkml:trace>
  <inkml:trace contextRef="#ctx0" brushRef="#br1" timeOffset="-798945">16812 1825 277 0,'0'0'251'0,"0"0"-137"16,0 0-9-16,0 0 2 15,0 0-13-15,0 0-34 16,-41-135-10-16,23 127 19 16,0 8-51-16,-13 0-12 15,4 0-6-15,-4 20 1 16,-5 17-4-16,4 3 3 16,23 3 0-16,9-3-7 15,0-9 3-15,0-5-11 0,32-5-19 16,4-16-4-1,4-5 30-15,9 0-6 0,-13 0 14 16,5-17 2-16,-6-3 0 16,-12-3 0-16,-5 0 9 15,-9 0-6-15,-9 6 38 16,0 4-8-16,0 3-22 16,0 5 18-16,0 5-31 15,0 0 0-15,0 0-10 16,0 0-27-16,0 20 34 15,0 11 1-15,0 4 1 16,0-4-5-16,40-8-39 16,1-6-7-16,3-14 8 15,6-3 2-15,-19 0 35 0,-4-3 3 16,-18-18 4-16,-9-3 4 16,0-5 0-16,0 0 3 15,0 0 26-15,0 4-16 16,0 1 19-16,-9 7-14 15,0 6-7-15,0 8 10 16,9 3-24-16,0 0 1 16,0 0-2-16,0 0-21 15,0 6 14-15,18 19 5 16,9 7 2-16,22-1-1 16,-8 1 1-16,-14-4 0 15,13-2 0-15,-22-9 4 16,-9-2-4-16,-9-4 0 0,0-8-1 15,0-3-5-15,0 0 6 16,0 0 0-16,0-3 7 16,-18-19-4-16,18-10 11 15,0-9-11-15,0-4 2 16,40-1-9-16,10 3 4 16,17 9 0-16,-22 14-1 15,4 9-24-15,-8 7-12 16,-5 4-47-16,-5 4-80 15,-13 24-140-15</inkml:trace>
  <inkml:trace contextRef="#ctx0" brushRef="#br1" timeOffset="-797975">17826 1804 437 0,'0'0'180'16,"0"0"-44"-16,0 0 1 15,0 0-61-15,0 0 5 16,0 0-35-16,-77-130-25 16,68 130 8-16,-9 0-29 15,-4 0-1-15,-5 22-10 16,18 13 10-16,0 2 1 16,9-1-1-16,0-4-21 15,0-6-2-15,18-11-13 0,9-10 5 16,4-5 19-16,-4 0-2 15,-4 0 15-15,-5-17 9 16,-9-3-2-16,0 0 11 16,0-3 12-16,-9 0 3 15,0 6 29-15,0 6-23 16,0 2 9-16,0 9-14 16,0 0-28-16,0 0-6 15,0 17-19-15,0 33 12 16,0 18 0-16,0 14 8 15,0 15-1-15,0 6 0 16,0 9 7-16,0-7-7 0,0-7 0 16,0-15 6-1,0-15-12-15,0-17 6 0,-9-13 0 16,0-21 0-16,-18-17 0 16,-14 0 0-16,-17-11 8 15,-9-23-5-15,-10-15 9 16,10-2-12-16,18-7-1 15,8-8 0-15,32 0-17 16,9-2 13-16,0-6-9 16,68-1-27-16,21 1 3 15,15-6-12-15,3 6 22 16,10 5 22-16,-23 9-4 16,-4 11 10-16,-23 7 0 15,-17 10 0-15,-23 7 9 16,-19 5 3-16,-8 5 30 0,0 6 12 15,0 1-23-15,0 2 4 16,0 3-35-16,-17 3 3 16,-10 0-9-16,-5 0-1 15,-8 9 7-15,4 17 0 16,5 2 2-16,13 6-2 16,18 3 0-16,0 1 0 15,9-1-6-15,40-8 3 16,18-7-11-16,18-10-8 15,-4-10-3-15,-5-2 22 16,-8 0 0-16,-19-10 3 16,-13-16 4-16,4-9-1 0,-31-5 6 15,14-14 32-15,-23-6-11 16,0-9 16-16,0 0-14 16,0 12-23-16,-23 15 36 15,5 16-8-15,0 17-10 16,18 7-3-16,-13 2-20 15,-5 2-8-15,9 35-10 16,-9 21 14-16,18 16-9 16,0 3 13-16,9 0-4 15,40-11 0-15,10-6-15 16,-5-14-63-16,4-12-42 16,-18-17-65-16,-22-13-66 15,-9-4-256-15</inkml:trace>
  <inkml:trace contextRef="#ctx0" brushRef="#br1" timeOffset="-797810">18351 1628 491 0,'0'0'122'0,"0"0"21"16,0 0 0-16,0 0-81 16,0 0-31-16,0 0-27 15,192-23-3-15,-84 23-1 16,4 0-16-16,-31 0-157 15,-14-6-342-15</inkml:trace>
  <inkml:trace contextRef="#ctx0" brushRef="#br1" timeOffset="-797123">19540 1493 696 0,'0'0'185'16,"0"0"-75"-16,0 0 37 0,0 0-48 15,0 0-16-15,0 0-62 16,-59-68-21-16,59 76-1 16,0 29-16-16,0 15 17 15,0-1 0-15,0 4 6 16,0-9-10-16,0-10 4 16,0-7 0-16,0-12-2 15,0-8 12-15,0-4-10 16,0-5 7-16,0 0-5 15,0 0 27-15,0-17-4 16,0-17 27-16,9-15-40 16,0-8-3-16,0-6-7 0,5 9-2 15,-14 9 8-15,0 14-3 16,0 10-3-16,0 10 2 16,0 7 0-16,0 4-4 15,0 0-3-15,0 0-1 16,0 23-22-16,26 17 21 15,15 6 5-15,-5 6 0 16,4-6-3-16,9-3 10 16,1-7-7-16,4-7 0 15,17-9-15-15,-26-8 10 16,14-12-8-16,-19 0 13 16,0 0 3-16,-4-26 0 15,-4-11 11-15,-14-12 1 16,-9-8-15-16,-9-6 33 15,0-5-32-15,0 1 2 0,-41 10 2 16,14 9 0-16,0 17-5 16,5 13 0-16,4 16-20 15,-13 2-48-15,13 28-109 16,0 27-43-16,9 4-149 16</inkml:trace>
  <inkml:trace contextRef="#ctx0" brushRef="#br1" timeOffset="-796770">20401 1581 454 0,'0'0'278'0,"0"0"-153"15,0 0-40-15,0 0 6 16,0 0-59-16,0 0-31 15,-108-31-2-15,99 69 2 16,0 2-1-16,9 0 0 16,0-3 7-16,0 0-9 15,27-11 2-15,5-6-3 16,-5-9-1-16,4-8-6 16,-4-3 10-16,-9 0 3 15,-5-6 2-15,-4-22 6 16,-9-7-3-16,0-8 5 0,0 1 6 15,-9 0-15-15,-31 9-3 16,9 13-1-16,4 15-22 16,0 5-67-16,4 0-218 15</inkml:trace>
  <inkml:trace contextRef="#ctx0" brushRef="#br1" timeOffset="-796088">20912 1644 809 0,'0'0'166'0,"0"0"-41"16,0 0-11-16,0 0-31 15,0 0-62-15,0 0-12 16,-201-111-9-16,178 111-1 15,14 20 1-15,-18 15-5 16,18 7 12-16,0 2-15 16,9-1 8-16,0-7-19 15,0-8 6-15,9-7-56 16,27-7 10-16,-4-14 16 16,-6 0 17-16,-3 0 26 15,4-22 5-15,4-13-5 0,-4-7 31 16,-18-11-6-1,0-9 36-15,-9-5-1 0,0-6-30 16,0-1 24-16,-18 2-26 16,0 6 2-16,-13 12 13 15,13 17-30-15,0 14 15 16,4 17-15-16,14 6-4 16,0 0-18-16,0 23-4 15,0 32 3-15,0 18-3 16,23 8 20-16,13-5-7 15,13 3 0-15,18-8-11 16,-8-11 4-16,8-12-47 0,-9-17 2 16,1-13 22-1,-19-12-8-15,-4-6 38 0,-14 0-3 16,5-20 8-16,-9-15 7 16,-18-5-10-16,0-5 16 15,0-1 25-15,0 3-34 16,-27 9 22-16,9 13 0 15,-4 10-20-15,13 11 9 16,0 0-20-16,9 11-19 16,0 30 15-16,0 7-3 15,0 2 7-15,18 0-1 16,31-13 10-16,1-3-20 16,8-10-9-16,9-13-54 0,-8-8-44 15,-1-3-147 1,-22 0-336-16</inkml:trace>
  <inkml:trace contextRef="#ctx0" brushRef="#br1" timeOffset="-794002">10176 3100 427 0,'0'0'216'15,"0"0"-118"-15,0 0 55 16,0 0-55-16,0 0-51 16,0 0-34-16,-50-34-13 0,64 34-2 15,22 0-3-15,4 17 10 16,-4 8 5-1,-5 4-10-15,-13 11 0 0,-18 6-4 16,0 5 5-16,-18 6-1 16,-31 1 0-16,-18-1 11 15,-1-6-11 1,1-8 0-16,27-11 0 0,13-12 5 16,18-9-3-16,9-4-2 15,0-6 0-15,0 3-3 16,36-4 3-16,13 0 7 15,18 0-5-15,10 0 16 16,3 0-16-16,6-5 2 0,-1-4-4 16,-4 3 7-1,-14 3-14-15,0 3-73 0,-17 0-114 16,-15 0-92-16</inkml:trace>
  <inkml:trace contextRef="#ctx0" brushRef="#br1" timeOffset="-793484">10943 3489 345 0,'0'0'250'0,"0"0"-137"16,0 0 12-16,0 0 1 15,0 0-68-15,0 0-7 16,-23-86-8-16,23 83-28 0,0 1 3 15,0-2-18-15,0 4 0 16,23-5 0-16,13 2 10 16,22-3-12-16,9 3 2 15,1 0 0-15,-10 3-5 16,9-2 6-16,-17 2-1 16,-19-3 0-16,-4 0 10 15,-18 1-7-15,-9-2-2 16,0-5 5-16,0 1 23 15,0-6-18-15,0-4 6 16,-36 4-5-16,-4 0-7 16,-1-1 1-16,-8 5-6 0,13 0 0 15,-4 1 4-15,22 4 2 16,9 3-2-16,9-1 6 16,0 3-2-16,0-3-8 15,0 3 0-15,9 0-13 16,31 0 10-16,-4 0 4 15,22 8-1-15,1 10 0 16,-1 4 9-16,-9 7-13 16,1-1 4-16,-23 5 0 15,-18 3-11-15,-9 10 13 16,0 5-4-16,-50 9-104 16,-26-2-225-16</inkml:trace>
  <inkml:trace contextRef="#ctx0" brushRef="#br1" timeOffset="-723490">12177 3180 608 0,'0'0'273'0,"0"0"-122"16,0 0-10-16,0 0-5 16,0 0-88-16,0 0-45 15,0 0 1-15,13-9 8 16,-13 47-12-16,0 16 21 15,0 3-17-15,0 3 14 16,-22 0-12-16,13 0-1 16,0-8 1-16,0-7 5 15,9-11-10-15,-9-8-1 16,9-11 7-16,0-6-4 0,0-4-2 16,0-2 4-1,-9-3 83-15,9 0-38 0,-14-37-2 16,14-26-40-16,0-17 5 15,0-15-10-15,0-1-3 16,0-8 0-16,0 7 3 16,14 5 3-16,-14 15-6 15,9 23 0-15,0 14 9 16,-9 20-16-16,9 12 7 16,0 8-4-16,9 0-4 15,13 0-14-15,18 25 11 16,-13 21 5-16,23 14-16 0,-19 6 19 15,-22 3-7 1,-9-7 6-16,-9-5-7 0,0-10 6 16,-18-8-1-16,-22-11 0 15,4-4-56-15,-5-4-20 16,14-3-104-16,5-3-70 16,13 3-124-16</inkml:trace>
  <inkml:trace contextRef="#ctx0" brushRef="#br1" timeOffset="-722462">12477 3514 516 0,'0'0'327'0,"0"0"-191"0,0 0 19 16,0 0-30-16,0 0-24 15,0 0-35-15,0-59-38 16,0 59 2-16,0 0-30 15,23 0-9-15,4 8 4 16,13 14-2-16,5 13 7 16,4-1 0-16,-17 4 8 15,4-2-10-15,-27-4 2 16,4-3-1-16,-13-9-8 16,0-9 9-16,0-6-9 15,0-5 8-15,-22 0-28 16,-5 0 25-16,9-7-7 15,4-19 11-15,5-3-1 0,9-11 3 16,23-3-4-16,31-3-3 16,17 1 0-16,-17 17 1 15,-4 7 4-15,-19 13 0 16,-22 8 0-16,0 0 0 16,0 0-1-16,13 0-2 15,-13 11-7-15,9 12 2 16,0 2 8-16,5 7 0 15,-14-1-8-15,9 1 11 16,-1-7-3-16,-3-8 1 16,-5-5 8-16,0-3-12 15,-9-6 5-15,0-3-2 16,9 0 21-16,0 0-20 0,9-9 16 16,4-23 8-16,5 1-10 15,14-6 11-15,-15 3-21 16,6 5-4-16,-14 10 18 15,-9 4-15-15,0 12-4 16,-9 3 0-16,13 0-5 16,-4 3 2-16,9 20-10 15,0 5 13-15,13 4-8 16,-13-1 11-16,0-2-3 16,-4-7 0-16,-5-5 3 15,0-8-8-15,-9-9 5 16,0 0 0-16,9 0 6 0,9-9-3 15,-5-18 2-15,5-2-5 16,0 3 10-16,0 3-11 16,-5 6 1-16,-4 6 0 15,0 7 1-15,-9 4-1 16,9 0-2-16,0 0 0 16,23 9-9-16,-14 11 6 15,13 3 3-15,-13 3 2 16,9-9-8-16,4 0 11 15,-4-10-3-15,-4-6 0 16,4-1 3-16,0 0 1 16,13-22-4-16,0-10 3 15,-13-8 13-15,5-8-13 0,-23-7 18 16,0-8 13-16,-9-8-17 16,0 0 19-16,0 5-25 15,0 15-7-15,-9 19 17 16,0 18-17-16,-5 11 0 15,14 3-4-15,-9 17-18 16,0 37 11-16,0 17 6 16,0 16 2-16,9-2-6 15,0-5 5-15,0-8-7 16,36-9-4-16,5-20-85 16,8-15-5-16,9-17-66 15,-8-11-17-15,-14 0 18 16,-14 0-135-16</inkml:trace>
  <inkml:trace contextRef="#ctx0" brushRef="#br1" timeOffset="-722268">13958 3437 145 0,'0'0'324'0,"0"0"-179"16,0 0-10-16,0 0 31 15,0 0-117-15,0 0-45 16,108-37 38-16,-14 23-7 15,14-3-7-15,-10 2-7 16,-39 7-19-16,-24-2 4 16,-12 9-12-16,-23 1-111 15,-14 0-247-15</inkml:trace>
  <inkml:trace contextRef="#ctx0" brushRef="#br1" timeOffset="-721879">13119 3025 433 0,'0'0'347'15,"0"0"-235"-15,0 0-13 16,0 0 4-16,0 0-63 0,0 0-13 15,-139-68-27 1,139 99 3-16,0 10-12 0,0-1 10 16,0-1-1-16,49-10 0 15,1-9 1-15,-1-6 10 16,-4-8-7-16,-14-6 15 16,-13 0 28-16,-9 0 12 15,5-9 42-15,-14-19-16 16,0-6-55-16,0 2 5 15,-41-5-23-15,-17 6-6 16,8 7-12-16,1 10-3 16,4 14 5-16,14 0-1 15,4 33-83-15,18 17-74 0,9 7-88 16,45 3-238 0</inkml:trace>
  <inkml:trace contextRef="#ctx0" brushRef="#br1" timeOffset="-720619">15021 3246 525 0,'0'0'212'0,"0"0"-46"16,0 0-3-16,0 0-27 16,0 0-27-16,0 0-30 15,0-61-43-15,0 61 13 0,0 0-39 16,0 0-5-16,-18 12-5 15,0 28 5-15,-22 15-5 16,13 7 0-16,-22 1 6 16,8-3-3-16,14-8-1 15,-4-9-2-15,13-12 0 16,18-11 10-16,0-12-10 16,0-8 0-16,0 0 8 15,0 0 9-15,0-14-7 16,0-31 45-16,27-21-33 15,13-20-17-15,19-14 0 16,-10-11-5-16,9 2 9 16,-13 15-9-16,-13 25 0 15,-14 29 0-15,-18 28-4 0,0 12 1 16,0 0 3-16,0 29-12 16,9 32-4-16,-9 18 7 15,0 13 9-15,0-4 0 16,9-2 0-16,13-8 6 15,5-7-6-15,-5-8 0 16,-4-13-27-16,0-11-4 16,-9-14-68-16,0-14-51 15,5-11-15-15,-14 0-22 16,0 0 20-16,-14-20-124 16,-22-7-201-16</inkml:trace>
  <inkml:trace contextRef="#ctx0" brushRef="#br1" timeOffset="-720220">14618 3437 197 0,'0'0'200'0,"0"0"-95"16,0 0-8-16,0 0 5 15,0 0-74-15,0 0-23 16,8-2 39-16,60 2 22 16,17 0 22-16,32 0-6 15,8 0-8-15,23-21-4 16,-13-11-50-16,-9-4 16 15,-32-4 11-15,-27-1-11 16,-9-10 33-16,-26-3-15 16,-14-9-10-16,-18 3 9 15,0 5-32-15,0 10 5 16,0 13-11-16,-18 12-13 0,0 9 23 16,18 6-25-16,-14 5 0 15,14 0-6-15,-17 11-2 16,8 37 8-16,-9 21-4 15,4 11 12-15,14 3-13 16,0-4 5-16,0-3 0 16,0-14-4-16,0-10 9 15,32-12-10-15,-14-12-2 16,4-11-78-16,5-8-50 16,-18-9-49-16,0 0-79 15,-9-9-76-15,0-16-232 16</inkml:trace>
  <inkml:trace contextRef="#ctx0" brushRef="#br1" timeOffset="-720050">15322 3303 287 0,'0'0'238'0,"0"0"-150"16,0 0 9-16,0 0-9 16,292-29 14-16,-149 18-11 15,1-6-57-15,4 3-6 16,-32 5-28-16,-21 9 0 15,-46 0-84-15,-22 0-573 16</inkml:trace>
  <inkml:trace contextRef="#ctx0" brushRef="#br1" timeOffset="-719034">16502 3157 779 0,'0'0'154'0,"0"0"-36"15,0 0 5-15,0 0-7 16,0 0-78-16,0 0-36 16,-18-37-2-16,18 54-4 15,0 17 4-15,0 9 0 16,0-3 8-16,0-2-8 0,0-7 0 15,0-5 0-15,0-11 3 16,0-7 4-16,0-6-7 16,0-2 6-16,0 0 2 15,0-8 30-15,0-29 52 16,-9-18-84-16,-4-13 29 16,13-6-35-16,0-15 21 15,-9-2-10-15,9 4-6 16,0 13 2-16,0 26-6 15,0 19 1-15,0 16 1 16,0 12 5-16,0 1-13 16,22 5 5-16,14 49-28 15,4 29 21-15,19 15 7 0,-10 5 0 16,-22-12-5-16,0-11 3 16,-14-11 2-16,-13-17-2 15,9-18-7-15,-9-14-4 16,0-9 9-16,0-5-13 15,-40-6 9-15,-9 0 1 16,-10 0 3-16,5 0 4 16,14 0-9-16,22 0 0 15,18 0 7-15,0 0-17 16,0 0 18-16,9 0-35 16,18 0 36-16,31 0-8 15,10-12 16-15,8-8-3 0,-4-3-5 16,-5-3 0-1,-22 4 8-15,-5 5-2 0,-22-1 6 16,5 2 15-16,-23-2-11 16,0 1 23-16,0 6-20 15,0 2-9-15,0 6 0 16,0 3-5-16,0 0-5 16,0 0 0-16,0 9-17 15,0 22 10-15,0 7 7 16,0 1 0-16,9-1-7 15,17-10-1-15,15-5 4 16,8-11 4-16,-4-10-12 16,4-2 8-16,-8 0 4 15,8-11 0-15,-22-15 5 0,4-5 4 16,-13-6-9-16,-18-7 10 16,0 2-6-16,0-1 17 15,0 9-21-15,-31 8 2 16,22 12-8-16,-9 5 5 15,18 9 1-15,0 0-3 16,0 0-16-16,0 23 14 16,0 14 5-16,0 9-1 15,0-3-11-15,27-3 11 16,-5-1 1-16,14-4 0 16,-4-3-3-16,-5-10 0 15,4-1 3-15,-13-7 0 16,-18-8-13-16,0 0 13 0,0-6-27 15,-27 0-51-15,-31 0-7 16,-23 0-121-16,5-21-97 16,-1-13-223-16</inkml:trace>
  <inkml:trace contextRef="#ctx0" brushRef="#br1" timeOffset="-718737">17045 2869 193 0,'0'0'402'0,"0"0"-259"16,0 0 22-16,0 0-49 16,0 0-79-16,0 0-37 0,0-27 11 15,0 68-11-15,0-2 9 16,0-1-5 0,18-12 15-16,0-9-5 0,22-11 11 15,-22-6 24-15,5 0-10 16,-6-6 50-16,-17-20-8 15,0-8-48-15,0-4-5 16,-17-2-28-16,-15 7-2 16,-4 6-9-16,-4 13 9 15,8 11-14-15,14 3-51 16,10 17-118-16,8 26 16 16,26 8-191-16</inkml:trace>
  <inkml:trace contextRef="#ctx0" brushRef="#br1" timeOffset="-717079">17749 3001 744 0,'0'0'225'0,"0"0"-89"16,0 0 14-16,-27-169 11 15,18 154-98-15,9 6-22 16,-13 6-7-16,13 3-28 15,0 0-6-15,0 27-2 16,0 26 2-16,13 19-10 16,5 11 11-16,-9-1-1 15,0 2 0-15,0-10 9 16,0-14-23-16,-9-18 6 0,14-16-42 16,-14-17-2-1,0-6-30-15,0-3 34 0,0 0 42 16,0-22 6-16,0-16 9 15,0-2-9-15,0-6 0 16,-14 4-4-16,-13 4 8 16,9 10-4-16,-4 8 0 15,4 6 10-15,9 10-13 16,9 4 3-16,0 0-4 16,0 0-2-16,49 6-8 15,10 11 14-15,8-5 0 16,0-7 8-16,10-5-6 0,-10 0-1 15,-9 0 1-15,-26 0 18 16,-14 0-18-16,-18 0 13 16,0 0 13-16,0 0-17 15,0 0 33-15,0 0-13 16,0-11-26-16,-41 0-5 16,5 5-3-16,-4 6 3 15,0 0-9-15,4 10 16 16,4 23-16-16,14 5 8 15,18 4 1-15,0-5-14 16,9-2 14-16,32-13-1 16,3-10-1-16,-3-7 4 0,8-5-7 15,1 0 7 1,-15-8-2-16,-3-12 14 0,-14-6-6 16,-9-2-6-16,-9-6 27 15,0 2-24-15,0 3 27 16,0 12-20-16,0 3-11 15,0 11 19-15,0 3-16 16,0 0-4-16,0 0 0 16,0 5-22-16,0 24 19 15,0 8 3-15,9-6 0 16,22-4-9-16,-13-4 19 16,0-9-10-16,22 0 0 15,-8-8 10-15,4-6-10 16,4 0 0-16,-4 0 0 15,13-3 0-15,-17-18 8 0,-14-1-8 16,9-7 1-16,-5 3 10 16,-13 4-11-16,0 7 0 15,0 10 3-15,-9 2-9 16,0 3 6-16,9 0-1 16,-9 0-2-16,13 6-11 15,5 17 7-15,-9-1 7 16,-9 1 0-16,18-3-7 15,-9-2 9-15,-9-4-2 16,14-3 0-16,4-5 2 16,-9-3-12-16,0-1 10 15,13-2 0-15,-4 0-1 16,0-2 4-16,13-18-3 0,5-6 0 16,-13 0 14-16,4 1-14 15,-9 2 0-15,-5 8 0 16,5 7-7-16,-9 8 7 15,0 0-3-15,0 0 2 16,0 3-11-16,13 11 6 16,-13 2 4-16,0 3 2 15,9-9-13-15,5 2 9 16,-14-3 4-16,9-6 0 16,0-3 0-16,4 0-5 15,14 0 5-15,4-20 0 16,1-9 2-16,3-5 3 0,-3-4-5 15,8 4 0-15,-22 0 11 16,5 5-10-16,-15 9-1 16,1 9 0-16,-4 8-6 15,-14 3 6-15,9 0-6 16,-9 9 6-16,9 11-13 16,0 3 4-16,0-3 3 15,-9-10 6-15,0 0-1 16,0-8 4-16,0-2-3 15,0 0 4-15,0 0 3 16,0-12 5-16,-9-10-12 16,-9-1 0-16,-23 0-10 15,24 9 10-15,-6 5-3 16,5 9 2-16,0 0-22 0,0 9 23 16,-4 23 0-16,4 4-2 15,18 2-11-15,0-1 14 16,0-3-1-16,0-3 0 15,27-7-16-15,13-10 15 16,1-8-19-16,17-6 17 16,-13 0-6-16,4 0 17 15,0-15-8-15,-22-4 4 16,-4-5-1-16,-5-4 14 16,-18-7 4-16,0 1 2 15,0 3 9-15,0 5-19 0,0 9-1 16,0 11 5-1,-9 6-6-15,9 0-16 0,0 0 5 16,-9 15-20-16,0 19 17 16,-5 10 0-16,14-9 3 15,0 3 2-15,0-1 6 16,41-8-16-16,8-9 7 16,18-6-12-16,19-12-11 15,3-2-65-15,-12 0-69 16,-10 0-110-16,-18-16-363 15</inkml:trace>
  <inkml:trace contextRef="#ctx0" brushRef="#br1" timeOffset="-716758">20863 2834 869 0,'0'0'183'15,"0"0"-50"-15,0 0 24 16,0 0-46-16,0 0-72 16,0 0-30-16,0 0-9 15,0 6 5-15,0 51-5 16,0 14 0-16,0-2 2 16,0 0 5-16,0-7-5 0,0-7-2 15,0-6 0 1,9-10 10-16,5-10-10 0,-14-9 0 15,0-8-12-15,9-7 6 16,-9-5-111-16,0 0-51 16,0 0 16-16,0-31-137 15,0-9-39-15,0-3-121 16</inkml:trace>
  <inkml:trace contextRef="#ctx0" brushRef="#br1" timeOffset="-716333">20895 3128 164 0,'0'0'176'15,"0"0"47"-15,0 0-46 16,0 0 5-16,0 0-84 15,0 0-42-15,58-142 5 16,0 128-29-16,-13-1 10 16,22-2 12-16,5-1-21 0,-14 7 11 15,-13-1-17-15,5 2-16 16,-32 4 10-16,4 3-19 16,-13-1-2-16,-9 4 0 15,0 0-5-15,0 0 4 16,0 0-60-16,-9 9-64 15,-22 17 79-15,4 0-79 16,-23-3 16-16,10 3 40 16,4-3 3-16,-4-1 56 15,13-4 4-15,4-4 12 16,14-5 1-16,9-4-4 16,0 1-3-16,0 3 15 15,0 2 12-15,32 3 31 16,4 6-22-16,4 0 0 15,9 0 31-15,-13 0-33 0,14 0-3 16,-1-3 24-16,0 1-27 16,-4-5 26-16,5-1-18 15,8-3-16-15,-9-3 33 16,10-4-36-16,-10-2-7 16,-13 0-3-16,-5 0-2 15,-13 0-10-15,-18 0-119 16,0-5-322-16</inkml:trace>
  <inkml:trace contextRef="#ctx0" brushRef="#br1" timeOffset="-576961">21958 1639 771 0,'0'0'181'0,"0"0"-36"0,0 0-6 16,0 0-14-16,0 0-52 15,0 0-10-15,-224-40-23 16,206 40-33-16,0 0 23 16,18 0-25-16,0 0-3 15,0 0 1-15,0 0 3 16,27 0-9-16,31 3 3 15,27 6 0-15,14-4 19 16,-14-5-19-16,5 0 0 16,-23 0 6-16,-9 0 4 15,-8-5-2-15,-23-7-8 0,-9 1 7 16,4 4 3-16,-22-1-5 16,0 2-5-16,0 1 9 15,0-7 7-15,0 4-9 16,-22-6-7-16,-14 3 0 15,4 2-9-15,-4 3 9 16,5 0 0-16,13 3 0 16,0 3 9-16,18-2-9 15,0 2 0-15,0-3 7 16,0 3-22-16,0 0 15 16,0 0 0-16,18 0-13 15,0 3 25-15,13 10-12 16,-4 2 0-16,5-4 3 0,-5 4-14 15,13-1 14-15,-13 0-3 16,-18-2 0-16,13-1 10 16,-13-2-10-16,-9 2 0 15,0 1 1-15,0 4-11 16,-40 2 10-16,4 4-29 16,-13-4-61-16,17-1-85 15,14 1-67-15,18-8-112 16</inkml:trace>
  <inkml:trace contextRef="#ctx0" brushRef="#br1" timeOffset="-573338">22828 1247 271 0,'0'0'525'0,"0"0"-309"15,0 0-100-15,0 0 17 16,0 0 3-16,0 0-74 16,0 0 5-16,9-88-34 15,-9 88-10-15,9 0 0 16,-9 0-13-16,9 6-10 15,-9 37 0-15,14 20 2 16,-5 19-5-16,9 6 3 16,-9 1 0-16,22-3-4 15,-4-12 12-15,4-8-8 0,-4-18 0 16,0-16 10 0,-13-15-15-16,4-11 5 0,-18-6 0 15,9 0 18-15,8-23-11 16,15-28 43-16,-5-15-25 15,13-14-25-15,-13-9 30 16,14 1-30-16,-10 5 0 16,-13 11-2-16,0 18 11 15,-18 17-9-15,9 17 0 16,-9 8-7-16,0 12 6 16,0 0-67-16,0 8-57 15,0 38-44-15,0 7-123 16,0 0-179-16</inkml:trace>
  <inkml:trace contextRef="#ctx0" brushRef="#br1" timeOffset="-573012">23533 1321 701 0,'0'0'182'15,"0"0"-59"-15,0 0 21 16,0 0-42-16,0 0-52 15,0 0 6-15,9-40-55 16,-9 40 2-16,0 24-6 16,0 13-1-16,13 5 4 0,-13 7 4 15,9-3 6-15,-9-1-6 16,9-2-4-16,-9-8 0 16,9-7 3-16,9-8 5 15,-4-2-8-15,12-4 7 16,15-3 5-16,-5-5-1 15,22-6-10-15,0 0-1 16,10 0 2-16,-10 0-2 16,-9-3-77-16,-22-9-95 15,-4 2-150-15,-23 0-436 16</inkml:trace>
  <inkml:trace contextRef="#ctx0" brushRef="#br1" timeOffset="-572460">24049 1473 636 0,'0'0'183'0,"0"0"-20"0,0 0-11 0,0 0-49 15,0 0-1-15,0 0-55 16,9-51-34-16,-9 51-13 16,18 5-1-16,-9 27 1 15,0 8-1-15,0 6 3 16,13 5-2-16,-13-3 0 15,0 1 1-15,0-9-3 16,-9-8 12-16,0-9-10 0,9-15 0 16,-9-5 10-1,0-3-7-15,0 0-1 0,0 0 12 16,0-29 6-16,0-10-11 16,0-13-6-16,0-2 0 15,-9-6 6-15,0-1-5 16,0-2-4-16,9 6 1 15,0 0-10-15,0 11 17 16,0 12-8-16,0 11 0 16,0 12 2-16,18 11-16 15,13 0 12-15,5 0 2 16,-4 29-7-16,-14 8-15 16,0 5 12-16,-18 7 1 15,0 1-36-15,0-6 17 16,-9 1-22-16,-9-4 5 0,-14-3 41 15,14-4-25-15,0-6 29 16,18-4 0-16,-9-5 5 16,9-2-12-16,0-2 7 15,0-3 0-15,0-2-1 16,18-1 4-16,23 0-3 16,17-4 0-16,18-2-15 15,1-3-47-15,-1 0-103 16,-9 0-173-16</inkml:trace>
  <inkml:trace contextRef="#ctx0" brushRef="#br1" timeOffset="-572108">25206 816 664 0,'0'0'191'16,"0"0"-76"-16,0 0-13 16,0 0-25-16,0 0-5 15,0 0-59-15,-58-34-11 0,22 73 20 16,-4 22-17-16,22 4 7 15,-5 15-3-15,23 3-6 16,0 9 16-16,0-1-19 16,41-2 4-16,8-7 9 15,9-11-7-15,19-4-12 16,-1-10 2-16,14-14-182 16,-5-8-74-16,-9-21-494 15</inkml:trace>
  <inkml:trace contextRef="#ctx0" brushRef="#br1" timeOffset="-571650">26041 1273 708 0,'0'0'235'0,"0"0"-67"16,0 0-50-16,0 0-16 15,0 0-28-15,0 0-54 16,0-55-8-16,0 79-12 15,0 19 0-15,-14 8-6 16,14 3 6-16,0 1 0 16,0-1-5-16,0-5 19 15,0-12-14-15,0-9 0 16,0-13 7-16,0-9-8 16,0-6 2-16,0 0-1 15,0-9 22-15,0-25-16 16,-9-9 0-16,0-9-6 0,0-6 6 15,0-7-8-15,1-9 2 16,-1-7 0 0,-5-1 0-16,14 8 10 0,0 11-10 15,0 14 0-15,14 15-4 16,3 11-7-16,1 14 3 16,23 9 8-16,8 0-8 15,-4 6 9-15,4 26-7 16,-8 7 5-16,-14 1-31 15,-9 6 31-15,-18-3-37 16,0 3-14-16,0 0-2 16,-36 2-57-16,-23-2-89 0,-17-3-139 15</inkml:trace>
  <inkml:trace contextRef="#ctx0" brushRef="#br1" timeOffset="-571067">26175 1405 315 0,'0'0'329'0,"0"0"-173"16,0 0-35-16,0 0-56 15,0 0 8-15,0 0-43 16,104-29-29-16,-64 29 10 15,9 12-11-15,-8 13 0 0,4 3 2 16,-5 4 8-16,0-1-10 16,-13 0 0-16,-9 1 1 15,5-6-10-15,-23-8 9 16,0-7-12-16,0-5-31 16,-14-6-85-16,-22 0 69 15,5 0-32-15,13-3 33 16,9-16 55-16,9 1 3 15,0-8 0-15,18-6 33 16,31-7-17-16,1-1 34 0,8-4-24 16,-13 4-3-1,-14 0 33-15,10 9-24 0,-23 8 4 16,0 3 21-16,-9 9-16 16,-9 2 5-16,0 4-7 15,0 1-14-15,0 4 14 16,0 0-39-16,0 0-16 15,0 0 10-15,-9 4 4 16,-9 21 2-16,0 13 0 16,18-2 3-16,0 4-1 15,0 0 0-15,9-2-2 16,49-4 11-16,0-9-5 16,1-7 4-16,17-7-10 15,0-11 1-15,0 0-3 0,-8 0-57 16,-1-16-55-16,-9-10-72 15,-26-6-220-15</inkml:trace>
  <inkml:trace contextRef="#ctx0" brushRef="#br1" timeOffset="-539421">9615 6959 492 0,'0'0'216'16,"0"0"2"-16,0 0-51 16,0 0-34-16,0 0 0 15,0 0-67-15,-85-136-9 16,85 132 13-16,0 4-56 16,0 0 19-16,0 0-19 15,0 0-7-15,0 23-10 16,0 30 7-16,0 18-4 15,-23 14 4-15,5 12 10 16,-18 6-8-16,5 1-6 16,-10-11 3-16,24-11-6 0,8-26 6 15,9-16-3-15,0-15 0 16,0-7 8-16,49-10-9 16,36-8 1-16,50 0 0 15,40-40-6-15,18-9 6 16,-18 4-7-16,-68 16-18 15,-39 15-69-15,-50 14-36 16,-18 0-151-16,0 25-127 16</inkml:trace>
  <inkml:trace contextRef="#ctx0" brushRef="#br1" timeOffset="-538490">10727 7457 599 0,'0'0'246'16,"0"0"-83"-16,0-160 12 16,0 119-40-16,0 8-30 15,-26 7-34-15,3 6-30 16,-4 9 11-16,-13 7-30 16,4 4-20-16,-4 0 6 15,-19 6-8-15,10 28 0 16,0 15 0-16,-5 17 6 15,13 8-14-15,32 7 8 16,9-2-10-16,0-12 3 16,36-16-15-16,32-20 2 0,3-20 16 15,6-11 2-15,-19 0 2 16,0-26 0-16,-22-5 3 16,5-9-2-16,-24-5 2 15,6-10-3-15,-5-2 0 16,-9 9 13-16,-9 16-13 15,0 15 0-15,0 14 2 16,0 3-14-16,0 0 10 16,0 28 2-16,9 16-3 15,9 4 3-15,4-2-1 16,5-9 1-16,13-11 0 16,1-18-12-16,4-8 12 0,4-11 0 15,9-37 0 1,10-15 10-16,-10-10-10 0,-18 6 0 15,-22-2 2-15,-18 8 15 16,0 7-17-16,0 5 12 16,-31 13-4-16,4 15 5 15,9 10-5-15,9 11-8 16,9 0-6-16,0 20-4 16,-13 32-4-16,13 22 14 15,0 5 0-15,22 5 6 16,36-4-7-16,10-8 1 15,-1-7 0-15,0-10-6 16,-26-16 8-16,-5-7-2 16,-27-10 0-16,0-1 5 15,-9-4-15-15,-36-2 10 0,-41 1-23 16,-21-1 7-16,12-4-28 16,37-2 30-16,31-9 7 15,18 0-11-15,0 0 10 16,27-32 8-16,58-22-12 15,54-26 3-15,14-18 9 16,-10-7 0-16,-3-3-3 16,-28 4 14-16,-23 7-11 15,-30 8 0-15,-50 15 2 16,-9 11 43-16,0 15-25 0,-50 14 21 16,1 14 7-1,-9 13-43-15,13 7 34 0,5 0-39 16,13 29-4-16,-5 37-11 15,23 20 15-15,9 17 0 16,0 8 0-16,0 4 10 16,50 2-15-16,8-5 5 15,-13-21-71-15,4-27-30 16,0-25-170-16,-8-22-74 16,-5-17-251-16</inkml:trace>
  <inkml:trace contextRef="#ctx0" brushRef="#br1" timeOffset="-538332">11782 7440 45 0,'0'0'541'0,"0"0"-349"0,0 0-61 15,0 0-21-15,0 0-56 16,0 0-42-16,157-113-7 16,-31 108 4-16,-1 5-18 15,-13 0-109-15,-13 0-299 16</inkml:trace>
  <inkml:trace contextRef="#ctx0" brushRef="#br1" timeOffset="-535587">13245 7391 651 0,'0'0'197'0,"0"0"-87"16,0 0-22-16,-184-161 29 15,161 145-43-15,23 10-10 16,0 6-55-16,9 0-9 16,49 4 0-16,10 24-6 15,30 9 12-15,-12 13-7 16,3 6 10-16,-3 1-9 15,-28-3 0-15,-9-5 5 16,-31-9-18-16,-9-4 12 0,-9-6-34 16,0-10-4-1,-27-9-40-15,-4-11 22 0,-5 0 14 16,5-3 30-16,13-25 9 16,9-13 4-16,9-10 0 15,0-9-6-15,18-6 12 16,13 1-6-16,-13 5 14 15,9 8-12-15,-14 4 26 16,-13 4-7-16,0 10 10 16,0 5 16-16,0 10-39 15,0 10 14-15,0 9 16 16,0 0-37-16,0 0 2 16,0 0-3-16,0 32 0 15,0 10-13-15,-13 13 18 0,-5 1-5 16,18 2 0-1,0 1 10-15,0-1-18 0,31-7 8 16,28-10 0-16,8-19-9 16,9-16 10-16,19-6-1 15,-15-21 6-15,15-29 4 16,-28-4 3-16,-9-4-13 16,-8 4 14-16,-10 3 14 15,-13 8-27-15,4 14 16 16,-22 10-16-16,9 9 11 15,-9 10-19-15,0 0 7 16,14 0-6-16,-5 26-10 16,-1 9 20-16,6 5-4 0,-14-1 0 15,0-1 0 1,0-10-10-16,0-11 1 0,0-7-1 16,-9-6-4-16,0-4 25 15,0 0-11-15,0-26 4 16,0-10 10-16,-9-1-15 15,-18 2 1-15,-5 0 0 16,-3 11 7-16,3 3 2 16,14 8-9-16,0 9 0 15,5 4 11-15,4 0-22 16,0 32 10-16,9 19 1 16,0 15-15-16,0 8 20 0,0 1-5 15,18-6 0-15,31-16-2 16,9-15-8-16,-8-19 8 15,8-13 1-15,-8-6-12 16,-6 0 19-16,-3-19-6 16,-10-10 0-16,-13-9 10 15,-9-4 0-15,0-9-4 16,-9-7-6-16,0-1 21 16,0 6-17-16,0 16 8 15,0 15-2-15,0 13-5 16,0 9 13-16,0 0-18 15,0 22-12-15,0 24-4 16,0 23 22-16,9 12-6 16,22 7 0-16,-4-2 7 15,14-12-9-15,8-12 2 0,-4-15 0 16,4-21-9-16,-8-14-3 16,-14-12 12-16,4-10 4 15,-22-35 0-15,9-21 14 16,4-11-14-16,-13-12-3 15,-9 3 27-15,0 9-28 16,0 17 25-16,0 23 12 16,0 17-28-16,0 14 14 15,9 6-23-15,0 0-16 16,9 35 11-16,5 22 1 0,-5 17 4 16,-9 6 0-1,9-3 9-15,4-8-14 0,5-12 5 16,4-18 0-16,-4-9-15 15,5-19 18-15,-5-11-3 16,13 0 0-16,-4-20 7 16,4-26-5-16,10-11-2 15,-1-9 0-15,-4-5-5 16,4-4 14-16,-8 4-9 16,-6 6 0-16,-3 16 11 15,-5 15-12-15,-5 15 1 16,-13 14 0-16,9 5-10 15,0 3-1-15,13 32 11 16,-4 14 0-16,5 7 7 16,-5 5-11-16,-5-8 4 0,14-5 0 15,4-13-7-15,-4-12 12 16,-4-8-5-16,4-15 0 16,4 0 1-16,0-9-3 15,5-28 2-15,-4-18 0 16,-1-7-2-16,-22-5 8 15,-9-9-6-15,0 2 0 16,-9-1 15-16,0 10-14 16,0 13-1-16,0 15 0 15,-9 17 9-15,9 12 1 16,0 8-10-16,0 0 0 16,0 17-6-16,0 22-2 0,40 13 8 15,-13 8 0-15,5 6-8 16,-14 3 14-16,13 4-6 15,-13-6 0-15,0-4-7 16,13-12-5-16,-22-11 9 16,9-6 3-16,-9-12-12 15,0-7 16-15,-9-6-4 16,0-3 0-16,0-4 5 16,0-2-17-16,0 0 12 15,-27 0 0-15,-4 0-4 16,4 0 14-16,0-2-10 15,14-10 0-15,13-6 9 16,0 2-15-16,0-10 6 0,0 4 0 16,0-3-12-1,13 1 16-15,5 6-4 0,-18 10 0 16,9 5-6-16,-9 3-2 16,18 0-15-16,4 0-3 15,-4 0 16-15,9 0 2 16,5 0 8-16,-14 0 0 15,22 0 5-15,-22-20-14 16,13-8 9-16,-4-10 0 16,5-5 2-16,-5-3 10 15,-1-5-12-15,-3 0 10 16,-14-1-5-16,0 9 20 16,-9 9-15-16,0 9-4 15,0 7 33-15,0 7-37 0,0 2 14 16,0 6-16-16,0 3 15 15,0 0-27-15,0 0 12 16,0 29 0-16,0 20-18 16,0 11 23-16,-9 5-5 15,9 7 0-15,0-4 12 16,0-5-22-16,0-17 10 16,0-11 0-16,18-18-6 15,4-9 6-15,-4-8 0 16,0 0 0-16,22 0 8 15,-4-31-9-15,5-15 1 16,-1-5 0-16,-13-11 2 16,13 6 4-16,-13-1-6 0,-4 9 0 15,-5 10 9-15,-9 9-7 16,0 15-2-16,-9 6 0 16,0 8-2-16,9 0 8 15,-9 0-11-15,9 11 5 16,4 24-2-16,-13 4-8 15,0 7 10-15,0-3 0 16,0 0-7-16,9-5 11 16,0-4-4-16,0-11 0 15,0-13-6-15,-9-4-2 16,22-6 8-16,-13 0 0 16,18 0-3-16,-9-8 15 15,23-18-12-15,-10-8 0 16,-4-6 6-16,4-3-9 0,-4 3 3 15,-18 3 0-15,9 8 3 16,-18 9 9-16,0 6-12 16,0 11 0-16,0 3 2 15,14 0-17-15,-14 8 10 16,0 30 5-16,9 5-14 16,0 2 12-16,9-5 1 15,4-8-13-15,5-9-32 16,13-15 31-16,-4-8-2 15,5 0 17-15,8-11 3 16,-13-20 9-16,4-6-11 16,1-9 6-16,-14 0-3 15,-10-3 26-15,6 4-13 0,-23 2-2 16,0 8 4-16,0 13-11 16,0 7 2-16,0 10-10 15,-14 5 5-15,-3 0-17 16,-1 34 2-16,-14 11 10 15,14 7-4-15,9 2 4 16,9 0 0-16,0-7 0 16,9-13-26-16,41-11 25 15,8-12-24-15,9-11 14 16,0 0 11-16,1 0-15 16,-19-11 13-16,-31-4-18 15,-18 4-71-15,-27-6-43 0,-54-1-228 16</inkml:trace>
  <inkml:trace contextRef="#ctx0" brushRef="#br1" timeOffset="-535128">16861 6654 384 0,'0'0'178'15,"0"0"-84"-15,0 0-6 16,0 0 14-16,0 0-50 15,0 0-5-15,-58-92-47 16,49 101 13-16,0 23-18 16,-5 7 5-16,14-2 0 15,0-2-1-15,14-9 19 16,22-10-14-16,22-7 25 16,-9-9 1-16,1 0 51 0,-6-9-26 15,-21-22 19-15,-5-6 9 16,-18 0-37-16,0 0 0 15,-41 0-46-15,-12 8 14 16,-19 14-24-16,-4 15 10 16,-1 0-89-16,1 26-159 15,9 15-248-15</inkml:trace>
  <inkml:trace contextRef="#ctx0" brushRef="#br1" timeOffset="-533495">20127 7123 257 0,'0'0'388'0,"0"0"-186"15,0 0-71-15,-18-152-12 16,-9 112 20-16,-13 4-76 16,-9 8 14-16,-1 9-37 15,5 10-18-15,5 7 16 16,-9 2-37-16,4 8-1 16,-5 35 0-16,10 17 9 0,13 9-15 15,5 11 6-15,22 0 0 16,0-6-8-16,49-8 7 15,18-17 1-15,10-16 0 16,3-18 2-16,-12-15-4 16,8 0 2-16,0-31 0 15,5-25 11-15,-5 0-4 16,1-9-7-16,8 0 0 16,-13-2 9-16,-19 10-7 15,-3 14-2-15,-19 14 0 16,-22 18 0-16,0 8 1 15,0 3-2-15,0 0 1 16,0 20-11-16,5 12 2 0,4 2 9 16,-9-3 0-1,8-5-3-15,-3-9 8 0,-5-9-5 16,0-2 0-16,-9-6 9 16,0 0-9-16,0 0 4 15,0-20 1-15,0-11-3 16,0-3 0-16,-32 2-2 15,6 3 0-15,-6 9 13 16,5 9-17-16,0 8 4 16,-4 3 0-16,-10 0-13 15,15 26 12-15,-1 15 1 16,4 7-1-16,14 3 1 16,9-1-4-16,0-9 4 15,32-3-1-15,4-13-9 0,4-14 1 16,-13-4-6-16,13-7 12 15,-13 0 3-15,14-26 0 16,-15-3 0-16,-3-7 0 16,-5-2 6-16,-9 3-2 15,0 7-4-15,-9 8 0 16,0 9 9-16,0 8-8 16,0 3-1-16,0 0-7 15,0 3 2-15,13 22-7 16,5 7 12-16,18-1 0 15,4-8 4-15,28-8-12 16,-10-9 8-16,0-6 0 16,1 0-4-16,-19-18 14 0,5-19-10 15,4-15 0-15,1-8 15 16,-23-2-8-16,-14-14-7 16,-13 3 0-16,0-1 36 15,-22 5-34-15,-5 13 10 16,-14 18 7-16,5 18-16 15,5 11 32-15,13 9-35 16,-4 14-7-16,4 47 1 16,9 21-6-16,9 21 12 15,0 9-1-15,0-7 11 16,40-7-14-16,27-16 4 16,1-16 0-16,-1-23-11 0,9-23 14 15,1-17-3-15,12-3 0 16,-3-37 7-16,3-20-5 15,-12-12-2-15,-19-11 0 16,-31-6 5-16,-9-11 4 16,-18-3-9-16,0 8 0 15,-36 13 14-15,-22 24-7 16,-1 18-5-16,10 17 2 16,13 20 7-16,5 0-11 15,4 60-1-15,-5 29 1 16,23 22 0-16,9 3-15 15,18-4 15-15,63-17 0 16,4-12-7-16,23-22 13 16,-5-15-6-16,5-22 0 15,8-16 7-15,-17-6-23 0,-32 0-39 16,-40-12-202-16,-27-19-213 16</inkml:trace>
  <inkml:trace contextRef="#ctx0" brushRef="#br1" timeOffset="-531271">22878 6922 512 0,'0'0'218'0,"0"0"-123"0,0 0-7 16,0 0 49-16,0 0-49 16,0 0-9-16,-216 21-2 15,216-21-57-15,0 0 20 16,0 0-40-16,0 0 1 16,59 0 13-16,30-12-12 15,24-14 16-15,26-5-2 16,13-4-12-16,5 4 25 0,-31 2-29 15,-32 10 6-15,-36 5 8 16,-26 8-2-16,-23 2-11 16,-9 4 12-16,0-2-10 15,0-7 25-15,-41 0-28 16,-17-5 3-16,-9 3-4 16,-1-1 12-16,1 0-11 15,0 2 0-15,26-2 13 16,15 6-18-16,3 1 5 15,23 2 0-15,0 0-6 16,0 0 6-16,14 3-2 16,30-4-1-16,24 4 3 15,13 0-8-15,4 0 8 0,-9 0 0 16,-9 10 0 0,-17 8 7-16,-1-2-7 0,-9 7 0 15,-22 3 13-15,0 0-19 16,-18 2 6-16,0 0 0 15,-27 4 8-15,-31 5-7 16,-32-2-2-16,5-1-76 16,18-5-144-16,8-4-114 15,33-3-571-15</inkml:trace>
  <inkml:trace contextRef="#ctx0" brushRef="#br1" timeOffset="-530425">24538 6368 570 0,'0'0'252'0,"0"0"-125"0,0 0-22 15,0 0 32-15,0 0-85 16,0 0 5-16,0-6-51 16,0 57 2-16,0 24 54 15,13 14-16-15,-13-1 0 16,0 3-7-16,0-5-34 16,9-11 19-16,0-9-24 15,0-9 0-15,0-17-2 16,0-15 19-16,-9-13-17 15,0-10 0-15,0-2 8 16,0 0 17-16,0-31 6 16,0-31 4-16,0-33-14 15,0-23-10-15,-18-16-8 0,18-8-3 16,0 4 11 0,0 12-12-16,-9 14 1 0,9 27 0 15,0 17-12-15,0 25 25 16,0 17-13-16,0 14 0 15,0 12-2-15,0 0-12 16,50 9 6-16,26 31 8 16,0 14-15-16,0 9 19 15,-4 5-4-15,-36-2 0 16,-18 1-5-16,-18-4-11 16,-9-7 5-16,-58-7-20 15,-10-9 15-15,-8-5-55 0,13-7 27 16,28 1-42-1,12-2-86-15,23 5-2 0,9 3-97 16,0-1-211-16</inkml:trace>
  <inkml:trace contextRef="#ctx0" brushRef="#br1" timeOffset="-529001">25354 6891 312 0,'0'0'287'15,"0"0"-115"-15,0 0 8 16,0 0-33-16,0 0-3 16,0 0-67-16,-58-151-2 0,18 122-20 15,-1 3-33 1,5 8 28-16,5 4-36 0,4 6-6 16,5 8 3-16,4 0-2 15,-9 0-9-15,-5 29 0 16,5 19-4-16,5 9-8 15,13 6 12-15,9-3 0 16,0-8-12 0,31-9-3-16,5-14 9 0,5-13-13 15,-1-10-5-15,-13-6 13 16,-9 0 8-16,13-8 3 16,-13-24 18-16,-9-2-7 15,14-6-5-15,-14 1-6 16,0 1 13-16,-9 9-1 0,0 9-10 15,0 11 2-15,0 4 16 16,0 5-9-16,0 0-11 16,0 0 0-16,0 0-11 15,9 14 3-15,0 17-2 16,13 4 10-16,-4 4-7 16,22-1 18-16,-13-10-11 15,0-5 0-15,-4-8 7 16,4-12-20-16,-5-3 13 15,5 0 0-15,13-6-3 16,5-29 19-16,13-5-16 16,1-4 0-16,-10 0 10 15,-8 1-11-15,-6 3 1 0,-3 12 0 16,-5 4-7-16,-5 10 16 16,5 11-9-16,-9 3 0 15,13 0-7-15,-4 9-7 16,5 14 14-16,-5 6 0 15,4-1-9-15,5 1 19 16,-5-7-10-16,5-4 0 16,5-10 3-16,-1-8-17 15,-4 0 14-15,4 0 0 16,-13-26 1-16,5-8 16 16,-5-11-17-16,-18-4 0 15,4 1 13-15,-13-1-11 16,0 9 3-16,-22 8-5 15,4 9 26-15,-9 10-24 0,4 9 7 16,14 4-9-16,0 6-10 16,9 34 0-16,0 17 5 15,9 5 5-15,41 2-7 16,-1-10 13-16,9-11-6 16,-13-9 0-16,-4-14 6 15,-1-7-21-15,-4-12 13 16,-5-1 2-16,5 0-1 15,14-14 11-15,-10-14-8 16,-13-9-2-16,13-1 10 16,10 1-11-16,-23 3 1 15,-1 14 0-15,-3 6-5 16,-14 11 14-16,-9 3-10 0,0 0 1 16,9 0-23-16,0 6 16 15,13 14 2-15,-4 5 5 16,0-1-2-16,14-8 11 15,-23-1-9-15,-1-4 0 16,1-3 2-16,0-1-11 16,0-5 9-16,14-2 0 15,-5 0-5-15,0 0 17 16,13 0-12-16,5-11 0 16,4-6 1-16,-8 2-5 15,-5 3 4-15,-9 4 0 16,4 6-7-16,-4-2 11 0,9 2-4 15,-5 2 0-15,5 0 2 16,5 0-17-16,-5 0 15 16,4 0 0-16,5 0-4 15,4 0 18-15,-13 0-14 16,5-9 0-16,-14-5 5 16,0 0-4-16,-5-12 8 15,5-6-7-15,-18-7 15 16,9-13-7-16,-9 0 11 15,0-2 13-15,0-6-32 16,0 3 42-16,-9-3-44 16,-9 2 0-16,-4 10 13 15,4 11 3-15,9 14-10 0,0 11-6 16,9 10 4 0,-14 2-13-16,14 0 9 0,0 14-5 15,-9 41-8-15,9 16 12 16,0 14 1-16,0 4 0 15,32-6 5-15,17-6-26 16,-4-11 2-16,13-12-26 16,10-13-15-16,-10-15-56 15,0-12-50-15,-17-12-9 16,-32-2-56-16,-9 0 19 16</inkml:trace>
  <inkml:trace contextRef="#ctx0" brushRef="#br1" timeOffset="-528829">27589 6513 499 0,'0'0'190'0,"0"0"-59"16,0 0-2-16,0 0-71 15,0 0-51-15,0 0-2 16,318-88 6-16,-223 82-7 16,-19 6-4-16,-4 0 0 15,-36 0-170-15,-27 6-360 16</inkml:trace>
  <inkml:trace contextRef="#ctx0" brushRef="#br0" timeOffset="22397">7255 1319 639 0</inkml:trace>
  <inkml:trace contextRef="#ctx0" brushRef="#br0" timeOffset="138450">3504 5579 294 0,'0'0'187'15,"0"0"-44"-15,0 0-11 16,0 0-10-16,0 0 9 16,0 0-9-16,0 0 14 15,0 0-29-15,0 0-20 16,0 0-3-16,9-3-37 15,0-11-2-15,9-7-2 16,13-7-41-16,-4-6 25 16,4-7-13-16,-4-7-13 15,5-6 22-15,-5-4-20 16,4-5 0-16,-4-2-1 0,13-4 13 16,-4 4-15-1,5 4 0-15,-1 13 1 0,-13 11-4 16,-18 8 6-16,13 6-3 15,-22 7 0-15,9 3 8 16,-9 8-8-16,0 5 0 16,0 0 3-16,0 0-13 15,0 0 10-15,0 0 0 16,0 0-7-16,0 0 0 16,0 0 4-16,0 0 3 15,0 0-27-15,0 0 16 16,0 5-52-16,0 15-2 15,-22 1-30-15,13-1-129 16,-9-6-25-16,9-5-124 16</inkml:trace>
  <inkml:trace contextRef="#ctx0" brushRef="#br0" timeOffset="136278">4585 4615 437 0,'0'0'121'0,"0"0"-107"16,0 0-6-16,0 0-8 15</inkml:trace>
  <inkml:trace contextRef="#ctx0" brushRef="#br0" timeOffset="139165">4159 3938 600 0,'0'0'164'0,"0"0"-42"15,0 0 13-15,0 0-44 16,0 0 13-16,0 0-37 16,-27-38-24-16,45 21 8 15,13-6-49-15,5-5 22 16,5-1 12-16,-15-3-26 15,15 2 19-15,-23 7 3 16,4 3-28-16,-13 8 36 16,-9 10-28-16,0 2-4 15,0 0-5-15,0 0 3 0,0 0-12 16,0 15 2-16,9 27-3 16,-9 9 0-16,9 3 7 15,-9 0 0-15,9-2-4 16,0-5 12-16,-9-11-8 15,23-4 0-15,-23-11 9 16,9-8-14-16,-9-8 5 16,0-5 0-16,0 0-4 15,0 0 7-15,0 0-3 16,-9 0 0-16,-32 0 3 0,-8 3-2 16,13 0-1-1,4-3 0-15,24 0-6 0,8 0 13 16,0 0-7-16,0 0 0 15,0 0-20-15,8 0 13 16,42 0 3-16,26 0 4 16,0-16 4-16,23-8 8 15,-23-1-12-15,-8 2 0 16,-19 3-29-16,-40-4-34 16,-9 8-49-16,0-7-87 15,0-6 5-15,-27-5-27 16,18-12-102-16</inkml:trace>
  <inkml:trace contextRef="#ctx0" brushRef="#br0" timeOffset="139606">4594 3374 426 0,'0'0'213'16,"0"0"-64"-16,0 0 25 15,-251-131-65-15,183 109 27 16,-8 7-41-16,0 9-57 15,-14 6 42-15,23 3-56 16,-9 33-10-16,-1 22 3 16,19 17-1-16,9 19-11 15,8 14-4-15,32 12 9 16,9 12-6-16,0 0-4 16,41-2 0-16,44-3-3 0,32-13 21 15,17-13-18-15,5-16 0 16,14-22 0-16,-10-26-8 15,-3-19 8-15,-6-18 0 16,-8-12 37-16,8-37 6 16,-17-20 32-16,0-21-38 15,-23-14-11-15,-27-16 14 16,-17-8-28-16,-41-6 4 16,-9-1-4-16,-59 12 2 15,-26 20-14-15,-50 22 0 16,-22 25-5-16,-18 21-9 15,14 21 14-15,13 14-11 16,36 0-3-16,22 43-60 0,31 11 11 16,24 17-59-1,21 7-124-15,14-5-170 0</inkml:trace>
  <inkml:trace contextRef="#ctx0" brushRef="#br0" timeOffset="140918">5263 3246 739 0,'0'0'250'15,"0"0"-181"-15,0 0 47 16,0 0 37-16,0 0-50 15,0 0-12-15,-9-152-51 16,49 87-19-16,27-21 17 0,1-15-34 16,26-7 14-1,14-1-2-15,-10 6-3 0,-4 9-1 16,-4 11-7-16,-36 9 1 16,-5 17 13-16,-17 20-12 15,-14 11-6-15,-9 14 7 16,-9 10 7-16,0 2-10 15,0 0-5-15,0 0 0 16,0 0-14-16,0 0 10 16,0 0 4-16,0 0 0 15,0 0 1-15,0 0-8 16,0 0 7-16,0 0 0 0,0 0-11 16,0 0 17-1,0 0-6-15,0 0 0 0,0 0 13 16,0 0-16-16,0 0 3 15,0 0 0-15,0 0-11 16,0 0 17-16,0 0-6 16,0 0 0-16,0 0 3 15,0 0-3-15,0 0 0 16,0 0 0-16,0 0-10 16,0 0 10-16,0 0 0 15,0 0-8-15,0 0 5 16,0 0-6-16,0 0 9 15,0 0 0-15,0 0-7 0,0 0 9 16,0 0-2 0,0 0 0-16,0 0 8 0,0 0-11 15,0 0 3-15,0 0-1 16,0 0-15-16,0 0 6 16,0 0 10-16,0 0 0 15,0 0 1-15,0 0-6 16,0 0 5-16,0 0-4 15,0 0-11-15,0 0 9 16,0 0 6-16,0 0-2 16,0 0 3-16,0 0-11 15,0 0 10-15,0 0-11 16,0 0 3-16,0 2-19 16,0 10-8-16,0 5-49 0,0 12-7 15,-18 5-86-15,-14 0-60 16,14 0-135-16</inkml:trace>
  <inkml:trace contextRef="#ctx0" brushRef="#br0" timeOffset="143057">3822 6119 722 0,'0'0'146'0,"0"0"-62"16,0 0 6-16,0 0-7 15,0 0-38-15,0 0-20 16,-193-17 27-16,135 17-34 15,-9 11 22-15,8 9-4 16,1 8-19-16,-9 13 19 16,8 13-34-16,-8 12 3 15,0 5-3-15,18 1 10 16,-1 2-12-16,23 1 0 16,-4 2 3-16,22 2-5 15,9 5 2-15,0 1 0 0,0 2-4 16,9-2 9-16,31-11-7 15,19-5 2-15,17-14 0 16,0-9-5-16,0-18 5 16,14-12 0-16,-14-10-1 15,14-6 12-15,-14 0-10 16,19-37 4-16,12-14 4 16,1-12 24-16,-5-6-9 15,-13-2 7-15,-32 3 10 16,-8 5-24-16,-23-3 16 15,-19 0-8-15,-8-6-7 16,0 1 5-16,-17-3-23 16,-42-1 2-16,-8 7-5 0,0-1 13 15,-23 12-10-15,14 8 0 16,-10 11-1-16,-3 13-9 16,21 11-8-16,1 14-25 15,9 0-12-15,-1 6-63 16,1 27-35-16,22 5-178 15,-4-12-265-15</inkml:trace>
  <inkml:trace contextRef="#ctx0" brushRef="#br0" timeOffset="145299">6658 1630 570 0,'0'0'247'0,"0"0"-108"0,0 0-78 15,0 0 47-15,0 0-28 16,0 0-50-16,-31-51 29 15,31 51-46-15,0 0 16 16,0 0 0-16,0 0-19 16,0 0 2-16,0 0-12 15,0 0 2-15,0 0-4 16,0 0 2-16,0 0 0 0,0 0-3 16,-9 0 12-16,0 6-11 15,0 0 2-15,9-1 0 16,0 1-7-16,0-2 8 15,0 6-1-15,0-1 0 16,0 2 7-16,0-3-10 16,0 4 3-16,0-4 0 15,18 2-9-15,-9-2 9 16,9 0 0-16,-5 4 0 16,14 3 14-16,-9-1-15 15,4 6 1-15,-4-1 0 16,0 1-9-16,-18 4 9 15,9-2 0-15,-9-1-1 16,0-5 16-16,0-4-20 16,0-6 5-16,0-1 0 0,0 5-4 15,-9-5 8-15,-18 0-4 16,-4 1 0-16,-14-4 14 16,5 2-29-16,-1-4 3 15,5 0-84-15,14 0-25 16,-5 0-74-16,27 0-88 15</inkml:trace>
  <inkml:trace contextRef="#ctx0" brushRef="#br0" timeOffset="145531">6600 1556 449 0,'0'0'164'0,"0"0"-35"15,0 0-23-15,0 0 15 16,0 0-87-16,0 0-28 16,125-39-2-16,-66 26-1 15,-15 5-3-15,15 0 0 16,-28 5-63-16,-13 0-48 16,0 0-54-16,-18 0-118 15</inkml:trace>
  <inkml:trace contextRef="#ctx0" brushRef="#br0" timeOffset="146117">6909 1256 293 0,'0'0'216'0,"0"0"-97"16,0 0-13-16,0 0 22 15,-206-178-43-15,161 149-8 16,-4 4-7-16,-1 5-66 15,19 9 65-15,-5 8-54 16,5 3-10-16,-5 0 4 16,4 5-6-16,-4 21-3 15,-4 9 0-15,13 11 13 16,-13 11-15-16,13 14 2 0,-5 12 0 16,14 9 0-16,-4 5 4 15,22 3-4-15,0 0 0 16,0 0 17-16,0-6-21 15,31-11 4-15,10-7 0 16,4-21-8-16,4-8 10 16,0-10-2-16,10-15 0 15,8-4 6-15,0-11-6 16,1-3 6-16,8-4 14 16,-9 0 49-16,-9-4-37 15,10-21 14-15,4-9-6 16,-19-6-25-16,6-8 36 15,-1-7-37-15,0-7-4 16,-17-2 29-16,-14-4-32 16,-18-1 4-16,-9-2 14 0,0-4-10 15,0 1-2-15,0 0-13 16,-27 5 0-16,-23 6-8 16,-8 6 9-16,-9 9-1 15,-1 11 0-15,1 11-3 16,-9 5-5-16,9 10 8 15,17 6-10-15,10 5-3 16,4 0-38-16,5 0 1 16,4 22-31-16,-5 15-57 15,5 6 36-15,-4 9-73 16,4-2-143-16</inkml:trace>
  <inkml:trace contextRef="#ctx0" brushRef="#br0" timeOffset="147107">6986 2216 387 0,'0'0'378'16,"0"0"-192"-16,0 0-93 16,0 0 26-16,0 0-13 15,0 0-34-15,-59-94 17 16,59 94-71-16,0 0 4 15,0 0-22-15,0 0 15 16,9 26-22-16,23 14 7 16,3 12 0-16,15 11-1 15,-1 8 9-15,9 6-8 16,1 3 0-16,8 1 11 16,9-2-13-16,-8 1 2 0,-10-3 0 15,0-3-4 1,-8-8 13-16,-14-11-9 0,-5-15 0 15,-4-11 12-15,-18-13-6 16,13-7-6-16,-22-3 0 16,0-6 18-16,0 0-8 15,0 0 1-15,0 0 15 16,0 0-24-16,0 0 38 16,0 0-36-16,0 0-1 15,0 0 9-15,0 0 2 16,0 0-14-16,0 0 0 15,0 0 11-15,0 0-19 16,0 0 8-16,0 0-54 16,0 0-31-16,0 7-147 0,0 3-59 15,0 10-368-15</inkml:trace>
  <inkml:trace contextRef="#ctx0" brushRef="#br0" timeOffset="147750">7537 3574 692 0,'0'0'210'0,"0"0"-166"16,0 0 57-16,0 0 36 0,0 0-58 15,0 0-3-15,-22-8-45 16,22 5-20-16,22-3 3 16,5 1 3-16,14-4-5 15,8 0 10-15,-22 1-18 16,13 2 31-16,-22 0-32 15,-9 1 3-15,9 2 25 16,-18 0-24-16,14 3 7 16,-14 0-9-16,0 0 11 15,0 0-20-15,0 0 4 16,9 3-4-16,0 25-12 16,0 10 16-16,0 7 0 0,0 1 0 15,13 3 11-15,-13-4-12 16,9-6 1-1,0-6 0-15,-5-4-3 0,5-6 11 16,-9-9-9-16,0-2 1 16,-9-7-125-16,0-2 0 15,0-3-57-15,0 0 25 16,-18 0-94-16,-22 0-318 16</inkml:trace>
  <inkml:trace contextRef="#ctx0" brushRef="#br0" timeOffset="147937">7721 3860 235 0,'0'0'265'16,"0"0"-147"-16,0 0 17 0,0 0-4 16,0 0-31-1,0 0-56-15,0-8-30 0,27 5 15 16,14 0-7-16,8-3 12 16,-4-2-29-16,13-4 7 15,-8-5-24-15,-24-3 5 16,6-2-138-16,-23-2-118 15,-9-1-349-15</inkml:trace>
  <inkml:trace contextRef="#ctx0" brushRef="#br0" timeOffset="148448">7856 3232 611 0,'0'0'133'0,"0"0"3"0,0 0-27 15,0 0 16-15,0 0-41 16,-215-115-54-16,188 115 28 16,-5 3-45-16,-4 27-13 15,-4 5 15-15,-18 17 3 16,13 11-18-16,-14 14 0 16,10 7 12-16,0 9-17 15,22 10 5-15,13 1 0 16,14-2 0-16,0-7 10 15,32-12-10-15,17-15 0 16,27-16 1-16,1-12-14 16,12-18 16-16,-3-10-3 0,-1-9 30 15,5-3-4-15,13-9 68 16,22-28-21-16,-8-11-37 16,-9-4 26-16,-9-8-41 15,-32-6 10-15,-22-5 21 16,-14-18-52-16,-13-8 34 15,-18-2-25-15,0-8 7 16,-58 16-15-16,-10 8-1 16,-17 14 0-16,-14 20-8 15,-4 15 19-15,5 14-14 16,21 17 3-16,1 3-5 16,4 3-15-16,14 40 19 0,4 15-26 15,14 9 19-15,8 11-56 16,14 4 9-16,18 10-39 15,0 5-105-15,9 4-98 16,14-10-644-16</inkml:trace>
  <inkml:trace contextRef="#ctx0" brushRef="#br0" timeOffset="148920">7883 4329 680 0,'0'0'363'0,"0"0"-254"16,0 0 29-16,0 0-23 16,0 0-28-16,0 0-17 15,-27-40-60-15,27 40 15 16,0 0-25-16,0 0 15 15,9 17-21-15,18 18 17 16,22 11-11-16,10 11 14 16,8 6-5-16,14 2 9 15,-5 6-8-15,-9-2-4 16,0-2 12-16,-17-5-10 0,8-8-6 16,-13 2 11-1,-5-15-2-15,-8 0-2 0,-5-13-9 16,-9-8 4-16,-9-6-9 15,4-5 8-15,-13-3-3 16,9-6 0-16,-9 0 18 16,0 0-18-16,0 0 0 15,0 0 3-15,0 0 0 16,0 0 0-16,0 0-3 16,0 0 0-16,0 0-13 15,0 0-29-15,0 2-87 16,0 13-165-16,-22 10-187 15</inkml:trace>
  <inkml:trace contextRef="#ctx0" brushRef="#br0" timeOffset="149379">8650 5713 525 0,'0'0'445'0,"0"0"-315"16,0 0-2-16,0 0-21 15,0 0 6-15,0 0-75 0,-22-48-8 16,22 48-7 0,-9 0-14-16,0 0-11 0,-9 20 2 15,-5 14 0-15,14 6 0 16,0 6 0-16,9-1 0 15,0 4-3-15,0-1 11 16,18-5-11-16,14-9 3 16,4-5 0-16,4-15-14 15,0-8 9-15,-13-6 5 16,5 0 9-16,-5 0-1 16,-18 0 13-16,0-2 1 15,-9-13 5-15,0-2 26 16,0-3-51-16,-9 3 14 15,-27 0-16-15,-14 5 9 0,1 1-16 16,9 8 7 0,4 0-9-16,18 3 6 15,4 0-86-15,14 0-26 0,0 12-85 16,0-1-211-16,0-8-389 16</inkml:trace>
  <inkml:trace contextRef="#ctx0" brushRef="#br0" timeOffset="149867">8542 5298 779 0,'0'0'188'0,"0"0"-112"0,0 0 86 15,-224-77-77-15,197 75-2 16,-4 2-35-16,4 0-46 15,9 45 13-15,-14 21-15 16,6 20 0-16,3 17 20 16,14 3-13-16,9 7 3 15,0 5 0-15,0 2-2 16,9-6 3-16,40-2-11 16,19-14 0-16,-1-16-2 15,23-19 7-15,-5-23-5 16,-9-17 0-16,14-14 2 0,-14-9 14 15,23 0 5-15,13-32 10 16,-4-13 28-16,0-16-38 16,-23-4 21-16,-4-12 0 15,-28-18-29-15,-12-11 26 16,-10-8-27-16,-22-7-7 16,-9 5 20-16,-40-1-22 15,-36 7-3-15,-41 10 0 16,-27 20 10-16,-4 21-20 15,-4 21 10-15,17 18-3 16,18 17-7-16,28 3-34 16,12 7-18-16,10 35-41 15,18 21-57-15,13 11-86 16,13 0-218-16</inkml:trace>
  <inkml:trace contextRef="#ctx0" brushRef="#br0" timeOffset="151021">2189 8109 812 0,'0'0'213'15,"0"0"-54"-15,0 0-45 0,0 0 12 16,0 0-29 0,-166-166-44-16,117 149 13 0,-1 11-52 15,-17 6 0-15,9 0 6 16,-10 0-13-16,-8 17 4 15,9 17-11-15,-9 10 3 16,8 10-2-16,10 9-1 16,0 5 0-16,17 7-7 15,23 1 13-15,-4 8-6 16,22 2 0-16,0 5 6 16,22-2-16-16,46-6 10 15,17-6 0-15,14-8-5 16,8-15 11-16,-4-14-6 15,-4-14 0-15,-5-15-3 16,-4-8-11-16,-14-3 17 0,1 0-3 16,-10-7 7-1,-9-18 4-15,10-12-8 0,-19-8 20 16,9-13-18-16,-8-10 29 16,-14-4-26-16,-14-2-4 15,-22 0 13-15,0 2-5 16,-31-2-10-16,-28 2-2 15,-17 6 9-15,0 7-16 16,-23 7 7-16,14 12 0 16,0 12-10-16,4 8 5 15,13 11-4-15,19 6-20 16,4 3-42-16,5 0-2 0,-1 28-138 16,6 10-102-16,-6-4-144 15</inkml:trace>
  <inkml:trace contextRef="#ctx0" brushRef="#br0" timeOffset="152215">951 8034 900 0,'0'0'131'0,"0"0"-42"16,0 0 82-16,0 0-29 15,0 0-64-15,0 0 9 16,-99-26-45-16,90 18-1 15,0-6 1-15,0-3-38 16,-4-3 22-16,-5-3-8 16,9-5-18-16,-9-7 26 15,-5-8-24-15,5-15-2 16,-8-9 1-16,3-16 11 16,5-4-12-16,9 5 0 15,0 7 6-15,9 9-10 0,0 7 4 16,0 7 0-16,0 9-13 15,0 9 23-15,18 3-10 16,23-1 0-16,3 3 2 16,6-1-11-16,17 1 9 15,-9 0 0-15,10 3-4 16,-10 4 12-16,0-2-8 16,-8 7 0-16,-23 3 11 15,-5 6-14-15,-22 2 3 16,0 2 0-16,0 4-7 15,0 0 20-15,0 0-13 16,0 0 0-16,-31-2 8 0,-19-1-17 16,-4 3 9-16,-4-3 0 15,9 1-7-15,8 2 16 16,5-4-9-16,14 4 0 16,13 0 11-16,9-3-21 15,0 1 10-15,0 2 0 16,0-6-12-16,0 3 2 15,9-3 7-15,22 1-7 16,5-4 10-16,23 0-2 16,-1 7 2-16,0 2 0 15,1 0-6-15,-1 0 17 16,0 16-11-16,1 2 0 16,-23 2 9-16,4 3-23 0,-9 0 14 15,-13-1 0-15,-18 4-13 16,0 3 3-16,-31-1-11 15,-36 5-27-15,-19-8-85 16,10 0-57-16,9-4-125 16,-1-10-148-16</inkml:trace>
  <inkml:trace contextRef="#ctx0" brushRef="#br0" timeOffset="152701">233 6276 726 0,'0'0'291'15,"0"0"-145"-15,0 0-51 16,0 0 54-16,0 0-49 15,0 0-63-15,-94-91 22 16,71 91-46-16,14 0-9 16,0 0-4-16,-9 22 11 15,-4 24-11-15,4 9 0 16,9 2 12-16,9-3-25 0,0-5 13 16,36-9 0-16,22-11-8 15,32-13 23-15,-14-16-15 16,23 0 7-16,-23-3 1 15,-17-28 43-15,-10-9-24 16,-22-8-6-16,-18-4 28 16,-9-8-42-16,0 1 20 15,-18-2-23-15,-40 12 12 16,-19 10-21-16,-4 13 5 16,-13 12 0-16,5 14-16 15,12 0 17-15,19 0-7 16,22 28-33-16,14 8-57 15,22 17 20-15,0 4-118 0,80-6-139 16,55-8-252-16</inkml:trace>
  <inkml:trace contextRef="#ctx0" brushRef="#br0" timeOffset="153646">2719 6445 423 0,'0'0'304'0,"0"0"-176"15,0 0 50-15,0 0-54 16,0 0-20-16,0 0 10 16,-234-68-50-16,167 50-1 15,0 1-2-15,-1-3-35 16,10 0 46-16,0-4-56 15,8-7 2-15,14 0 19 16,-13-3-22-16,0-9-8 0,4-3-7 16,-4-5 13-16,8-6-17 15,-8-6 4-15,13 0 0 16,-4 0-6-16,22 0 22 16,-5 0-16-16,23-3 0 15,0 1 5-15,0-1-26 16,0-3 21-16,32 6 0 15,17 4-14-15,0 4 24 16,19 1-10-16,-1 5 0 16,9 0 7-16,18 1-22 15,-13-1 15-15,13 4 0 16,-4-4-3-16,-14 3 21 0,1 1-18 16,-10 1 0-1,-9 7 9-15,-8 2-21 0,-1 10 12 16,-13 2 0-16,-5 3-1 15,-13 6 13-15,0-1-12 16,-4 5 0-16,-5-2 10 16,-9 4-13-16,0-1 3 15,0 0 0-15,0 1-3 16,0-4 20-16,-23 1-17 16,-13 3 0-16,-13-1 9 15,0 2-29-15,4 2 20 16,4 2 0-16,1 3-2 15,13-2 20-15,5 2-18 16,4 0 0-16,0 0 2 0,18 0-25 16,-9 0 23-16,9 0 0 15,0 0-13-15,9 0-1 16,49 0 10-16,18 0 4 16,32 0 0-16,-5 0-13 15,-4 0 13-15,-14 0 0 16,-13 0-6-16,-18 0 29 15,-23 2-23-15,-13 6 0 16,-9 2 6-16,-9 4-24 16,0 6 18-16,0 3 0 15,-27 8-7-15,-31 0 22 16,-18 4-30-16,8-4-29 16,-13-2-99-16,5-4-83 0,18-4-177 15</inkml:trace>
  <inkml:trace contextRef="#ctx0" brushRef="#br0" timeOffset="154320">1431 3669 456 0,'0'0'513'0,"0"0"-379"16,0 0-21-16,0 0 44 16,0 0-89-16,0 0-20 15,31-123 4-15,10 97-50 16,-5-3 43-16,4 1-14 15,-13 2-25-15,4-3 48 16,-22 3-49-16,0 1 12 16,-9 3 5-16,0 7 2 15,0 6-20-15,0 7-4 16,0 2 3-16,0 0-17 0,0 0 14 16,0 2 0-16,9 27-15 15,9 11 30-15,5 9-19 16,-14-3 4-16,17 2 0 15,-12-5-6-15,4 1 6 16,-9-11 0-16,-9-4-2 16,0-12 17-16,0-7-15 15,0-2 0-15,0-6 3 16,0 3-21-16,0 4 18 16,-18 3 0-16,-14-1 0 15,6-2 18-15,3-3-18 16,14-1 0-16,9-2 2 0,-9-1-14 15,9 2 12-15,0-4 0 16,0 0-3 0,0 0 14-16,0 0-21 0,18 0 10 15,31 0 0-15,19-20-12 16,22-6 12-16,-23 0 0 16,9 1-3-16,0-1 24 15,-26 5-25-15,-10 7 4 16,-31 8-21-16,-9 6 7 15,0 0-115-15,-40 0-129 16,-19 10-157-16</inkml:trace>
  <inkml:trace contextRef="#ctx0" brushRef="#br0" timeOffset="155619">3571 3265 106 0,'0'0'628'16,"0"0"-479"-16,0 0-11 0,0 0-14 15,0 0 0 1,0 0-30-16,-144-76-25 16,113 64 16-16,13-2-47 0,-4-3 0 15,13-7 14-15,-9-1-42 16,0-6 31-16,-14-6-38 16,6-4 2-16,-15-7 13 15,1-12-12-15,4-8-6 16,-5-13 0-16,15 4 15 15,3-3-24-15,14 11 9 16,9 12 0-16,0 9-14 16,0 5 17-16,9 5-3 15,23-2 0-15,-6 1 4 16,24-4-11-16,8-1 7 16,27-1 0-16,5 5-19 0,4-1 26 15,23 5-7-15,0 1 0 16,8 7 13-16,1 2-15 15,-9 4 2-15,-1-5 0 16,1 4-6-16,9-3 8 16,-19 3-2-16,5-2 0 15,-4 0 18-15,-32 4-19 16,-8 4 1-16,-28 6 0 16,-22 3 5-16,-5 4 14 15,-13-2-13-15,0 4 11 16,0-4-2-16,0 0-2 15,0-2-13-15,0-4 0 0,-22 4-14 16,4-1 15 0,0-2-1-16,-22 0 0 0,13 1 14 15,-14 5-24-15,10 0 10 16,4 1 0-16,9-1-13 16,-4 2 17-16,4-3-4 15,0 3 0-15,9 3 8 16,-5-2-15-16,14 2 7 15,-9-3 0-15,9 3-10 16,0 0 14-16,0-3-4 16,0 3 0-16,0 0 3 15,23 0-21-15,13 0 16 16,13 0 2-16,27 0-10 0,1 14 13 16,3 3-3-1,-3-2 0-15,-10 3 16 0,-9-2-24 16,-17 4 8-16,-5-3 0 15,-14 0-13-15,-4-3 17 16,-9 3-4-16,-9 1 0 16,0 8-50-16,-67 4-6 15,-32 11-119-15,-13-4-187 16,-27-3-263-16</inkml:trace>
  <inkml:trace contextRef="#ctx0" brushRef="#br0" timeOffset="156158">2885 1550 818 0,'0'0'198'0,"0"0"-85"15,0 0 24-15,0 0 22 16,0 0-103-16,0 0-6 16,-50-112-28-16,68 101-5 0,14 4-4 15,3-3-13-15,15 7 2 16,-10 3-4-16,10 0 12 15,-23 0-10-15,-10 0 0 16,-3 20 10-16,-14 6-20 16,0 6 10-16,0 11 0 15,-40 2 2-15,-1 4 5 16,-4-9-7-16,5-12 0 16,22-8 17-16,-4-8-20 15,22-9 3-15,0-1 0 16,0-2-5-16,0 0 12 15,0 0-7-15,0 0 0 0,40 0-1 16,18-10 1-16,27-19 4 16,23-9 0-16,-23 1 4 15,-4 9-3-15,-36 8-5 16,-5 8 0-16,-31 9-43 16,-9 3-54-16,0 3-140 15,-36 25-45-15,-22 10-364 16</inkml:trace>
  <inkml:trace contextRef="#ctx0" brushRef="#br0" timeOffset="156400">2633 1997 562 0,'0'0'308'0,"0"0"-214"16,0 0 4-16,0 0 7 15,0 0-39-15,261-78 3 16,-163 55-29-16,-3-2-25 16,12-1 6-16,-40 8-15 15,-17 7-11-15,-41 11 5 16,-9 0-126-16,-9 0-45 16,-41 9-71-16,-8 14-71 15</inkml:trace>
  <inkml:trace contextRef="#ctx0" brushRef="#br0" timeOffset="156548">2759 2099 62 0,'0'0'198'0,"0"0"-90"16,0 0 37-16,0 0-22 15,0 0 3-15,0 0-25 16,-40 43 8-16,116-59-50 16,23-16-12-16,26-6 1 15,19-1-43-15,-10-1-10 16,-26 8-63-16,-41 9-286 15</inkml:trace>
  <inkml:trace contextRef="#ctx0" brushRef="#br0" timeOffset="198079">7389 1441 561 0,'0'0'371'15,"0"0"-238"-15,0 0 13 16,0 0-6-16,0 0 4 16,0 0-81-16,0 0-13 15,-18 15 15-15,18-12-57 16,9-3 25-16,0 3-19 16,-9-1-3-16,23-2-6 15,-23 3-5-15,18-3 0 16,0 0-4-16,13 0 17 15,5 0-13-15,-5 0 0 0,-13 0 11 16,0 0-13-16,-18-5 2 16,14-1 0-16,-5 1 0 15,-9-8 18-15,0 2-18 16,0 0 0-16,0 0 8 16,0-1-12-16,0 1 4 15,0-1 0-15,0 4-5 16,0 2 13-16,0 0-8 15,0 5 0-15,0-4 3 16,0 3-15-16,0-1 12 16,-9-3 0-16,9 3-10 0,0 0 22 15,-14 3-12 1,14-2 0-16,0 2 1 0,0 0-16 16,0 0 15-16,0 0 0 15,0 0-6-15,0 0-11 16,0 0 16-16,14 0-13 15,13 0 14-15,-9 14-13 16,-5-4 13-16,-4-6 0 16,0 5-3-16,-9-4 12 15,0 1-9-15,0-3 0 16,0 3 1-16,0-4-14 16,0 7 13-16,0 0 0 15,0-1-2-15,-18 4-14 16,18-1-42-16,-22 1-74 0,4-1-92 15,9 0-23-15,-14-2-180 16</inkml:trace>
  <inkml:trace contextRef="#ctx0" brushRef="#br0" timeOffset="198472">7973 1004 689 0,'0'0'179'0,"0"0"-62"0,0 0 23 16,0 0-30-16,0 0-9 16,0 0-20-16,27-57-48 15,-27 57 11-15,0 0-44 16,0 0 12-16,0 0-25 15,0 3 11-15,0 17 2 16,0 9-6-16,0-1 20 16,0 3-14-16,-9 1 0 15,0-3 1-15,9-2-7 16,0-3 10-16,0-7-4 16,0-2 0-16,0-4 12 15,0-2-12-15,18 2 0 16,-1-6 4-16,24-1 9 0,-10-1-11 15,-13-3-4-15,0 0-53 16,-9 0-119-16,-9 0-87 16,0 0-236-16</inkml:trace>
  <inkml:trace contextRef="#ctx0" brushRef="#br0" timeOffset="199022">8233 1062 494 0,'0'0'294'0,"0"0"-132"16,0 0-44-16,0 0 5 15,0 0-11-15,0 0-73 16,9-15-3-16,-9 15-16 0,0 0-8 16,0 0-20-16,9 17 8 15,0 12 0-15,4 3 1 16,5 2 2-16,-9-3-3 15,0-3 1-15,9-8 14 16,-18-2-19-16,14-7 4 16,-14-5 0-16,0-6 3 15,0 0 10-15,0 0-5 16,0 0 64-16,0 0-30 16,0-17 40-16,0-11-75 15,0-8-2-15,0 3 3 16,0-1 3-16,0-1-11 15,0 1 0-15,0 2 13 0,0 3-19 16,0 7 6-16,0 7 0 16,0 7-9-16,8 5 13 15,-8 3-4-15,9 0 0 16,0 0-12-16,9 0 5 16,23 0-1-16,-1 20 8 15,-4 8-19-15,13 1 15 16,-17 3 4-16,-5 2 0 15,0-3 7-15,-14-2-16 16,-4 0 9-16,-9-4-1 16,0-1-13-16,0-5 5 15,-22 1-7-15,-23-2-5 0,-5-2-62 16,10-1-20 0,4-6-69-16,5-1-89 0,31-2-257 15</inkml:trace>
  <inkml:trace contextRef="#ctx0" brushRef="#br0" timeOffset="199284">8888 1053 927 0,'0'0'138'0,"0"0"-56"16,0 0 26-16,0 0 1 0,0 0-107 16,0 0 11-16,130-22-13 15,-76 15 12-15,18 2-21 16,-5 1 9-16,-22 4-80 16,-14 0-51-16,-22 0-133 15,-9 0-147-15</inkml:trace>
  <inkml:trace contextRef="#ctx0" brushRef="#br0" timeOffset="199432">8879 1236 447 0,'0'0'152'0,"0"0"-73"15,0 0 15-15,0 0-36 0,0 0-41 16,292-12 11-16,-216-2-28 15,-9 0-174-15</inkml:trace>
  <inkml:trace contextRef="#ctx0" brushRef="#br0" timeOffset="199887">9489 927 630 0,'0'0'195'0,"0"0"-41"15,0 0-48-15,0 0-15 16,0 0-16-16,0 0-74 16,58-43 18-16,-40 43-19 15,14 0 9-15,4 0-19 16,-5 12 10-16,-4 2 0 15,4 0-8-15,-22 0 7 16,0 4 1-16,-9 2-1 16,0-1-12-16,-18 10 8 15,-22-4 5-15,-9 1 0 0,13-5 3 16,4-7 11-16,23-3-14 16,0-7 1-16,9-1 10 15,0-1 4-15,0-2-8 16,0 0 21-16,9 0 22 15,23 0-50-15,13 0 22 16,35 0-5-16,6-11-8 16,3-4-6-16,-12 7-3 15,-10-1-22-15,-18 4-37 16,-4 5-62-16,-22 0 1 16,-23 0-176-16</inkml:trace>
  <inkml:trace contextRef="#ctx0" brushRef="#br0" timeOffset="200165">8242 1596 595 0,'0'0'97'0,"0"0"-2"16,0 0 77-16,0 0-72 15,0 0 27-15,0 0-36 16,58 3-63-16,18-17 13 16,50-9-23-16,31-6-1 15,27-5 3-15,18-1-10 16,0 2-10-16,-9 4 0 0,-36 6-10 16,-50 11-9-16,-48 9-109 15,-41 3-75-15,-18 0-107 16</inkml:trace>
  <inkml:trace contextRef="#ctx0" brushRef="#br0" timeOffset="200370">8134 1710 717 0,'0'0'234'15,"0"0"-160"-15,0 0 78 16,0 0-48-16,0 0-42 15,233 0-5-15,-58-20 0 0,18-14-4 16,41-3-50-16,-6-3 4 16,6 3-3-16,-10 3-4 15,-49 8-21-15,-63 8-145 16,-53 10-221-16</inkml:trace>
  <inkml:trace contextRef="#ctx0" brushRef="#br0" timeOffset="201486">7623 2254 89 0,'0'0'881'0,"0"0"-735"15,0 0 16-15,0 0-8 16,0 0-60-16,0 0-10 16,18-86-44-16,-18 86-25 15,0 0 21-15,0 0-36 16,0 0 0-16,13 0-1 16,-13 11-12-16,9 18 9 15,0 8 4-15,0 9 0 16,0 0-4-16,0 3 13 15,13-4-9-15,-22-8 0 0,9-11 6 16,0-9-8 0,-9-12 2-16,0-1 0 0,9-4-2 15,-9 0 15-15,0 0-13 16,0 0 9-16,0 0-2 16,0-20 18-16,-9-6-25 15,-9 0 0-15,18-2 3 16,-13-4 3-16,4 1-6 15,9-1 0-15,0 10 7 16,0 4-17-16,0 10 10 16,22 5-8-16,-4 3-2 15,9 0-8-15,5 0 11 16,-5 3-5-16,4 17-32 16,-4 0 27-16,-18 0-17 0,4 3 4 15,-13-3 26-15,0 0-30 16,0-4 29-16,-22-1 3 15,-5-2 2-15,9-6-7 16,-4 1 7-16,13-5 0 16,9 3-3-16,0 0 8 15,0-3-5-15,0 5 0 16,0-2 11-16,9 0-10 16,22-3-1-16,5-3 0 15,-5 0 10-15,-4 0-2 0,5 0-8 16,-5 0 0-1,-10 0 12-15,6 0-16 16,-5 0 4-16,-18 0 0 0,9 0-11 16,-9 0-91-16,9 2-116 15,13-2-72-15,14 0-469 16</inkml:trace>
  <inkml:trace contextRef="#ctx0" brushRef="#br0" timeOffset="201733">8399 2297 775 0,'0'0'175'0,"0"0"-64"16,0 0 40-16,0 0-57 15,0 0-22-15,0 0-42 16,27-57-24-16,0 45 1 15,13 4-7-15,18-1 0 16,10 0-10-16,-1 4-47 16,-9-1-85-16,-17 6-66 15,-23 0-145-15</inkml:trace>
  <inkml:trace contextRef="#ctx0" brushRef="#br0" timeOffset="201907">8475 2382 339 0,'0'0'345'0,"0"0"-218"0,0 0-33 15,0 0 23-15,0 0-61 16,0 0-25-16,144-8-8 16,-86-4-12-16,0 1-10 15,10-3-1-15,-19 0-261 16</inkml:trace>
  <inkml:trace contextRef="#ctx0" brushRef="#br0" timeOffset="203392">9094 2102 603 0,'0'0'302'0,"0"0"-187"16,0 0-36-16,0 0 51 15,0 0-24-15,0 0-40 16,0 0 14-16,-31-60-56 16,31 57 22-16,0 3 0 15,0 0-32-15,0 0 31 16,0 0-31-16,0 0-13 15,0 0 19-15,0 0-16 16,0 0-4-16,0 0 0 16,0 0 11-16,0 0-17 0,0 0 6 15,0 0 0 1,0 0-11-16,0 0 11 0,0 6 0 16,0 5-5-16,9 4 16 15,4-1-15-15,14 0 4 16,-9 1 0-16,5-1-7 15,-5 2 8-15,0 5-1 16,13-1 0-16,-22 0 11 16,0 0-17-16,0 3 6 15,-9 0 0-15,9 0-5 16,-9 0 13-16,13 0-8 16,-13-3 0-16,0-6 11 0,0-2-16 15,0-4 5 1,0-6 0-16,0 2-7 0,0-2 12 15,0 1-5-15,-22-3 0 16,4 0 9-16,-14 0-14 16,-3 0 5-16,3 0 0 15,-13 0-4-15,14 0-68 16,4-11-17-16,5-9-99 16,13 0-78-16,9-9-130 15</inkml:trace>
  <inkml:trace contextRef="#ctx0" brushRef="#br0" timeOffset="203630">9054 2068 636 0,'0'0'209'0,"0"0"-38"0,0 0-3 16,0 0-13-16,0 0-58 16,0 0-7-16,31-63-67 15,14 55-16-15,14-4 1 16,8 1-4-16,23-1-4 15,-14 4 0-15,-18 5 12 16,-8 3-19-16,-24 0 7 16,-3 0-17-16,-14 0-23 15,-9 8-134-15,0 15-43 16,0 8-116-16</inkml:trace>
  <inkml:trace contextRef="#ctx0" brushRef="#br0" timeOffset="239342">8242 9404 719 0,'0'0'211'16,"0"0"-93"-16,0 0 4 16,0 0-15-16,0 0 8 15,0 0-34-15,0 0-31 16,0 0 14-16,0-12-33 15,0 10-6-15,0 2 17 16,0 0-38-16,0 0 15 16,0 0-13-16,0 0 5 15,0 0-17-15,-9 0 7 0,9 0-1 16,0 0 0 0,0 0 1-16,0 0-4 0,-9 5 3 15,0 13 0-15,-5-4-2 16,5 0 2-16,9-2 0 15,0 2-3-15,0 0 5 16,0 1-2-16,9 5 0 16,32 2 9-16,-1-1-15 15,-4 1 6-15,13 1 0 16,-8 3-1-16,-5 0 11 16,4-4-10-16,0 1 0 15,-13 1 5-15,5 1-10 0,-5 1 5 16,-9 5 0-16,-9-5-2 15,4 0 9-15,-13-6-7 16,0 0 0-16,0 0 2 16,0-3-11-16,-31-3 9 15,-5 0 0-15,-14-2 7 16,1-4 3-16,-9-5-9 16,8-3-1-16,1 0 5 15,13 0-13-15,-4 0 8 16,22-14-20-16,0-9-16 15,4 0-55-15,14-5-3 16,0-6-65-16,0-4-41 16,32-7-130-16,-14-4-93 15</inkml:trace>
  <inkml:trace contextRef="#ctx0" brushRef="#br0" timeOffset="239657">8232 9490 336 0,'0'0'208'0,"0"0"-68"16,0 0-12-16,0 0-13 15,0 0-9-15,0 0-20 16,-117-109-8-16,117 106 10 16,0-5-35-16,32-4-18 15,44 1 1-15,27-4-35 16,23 7 27-16,-10-1-19 16,10 1-4-16,-27 0 21 0,-23 4-23 15,-27 4 14 1,-22 0-4-16,-27 0-4 0,0 0-10 15,0 0 1-15,0 0-15 16,0 0 14-16,-18 0-8 16,-22 8 9-16,4 4 0 15,5-3-14-15,4 3-34 16,9-4-63-16,18 4-48 16,-14-4 4-16,14-6-79 15,0-2-34-15</inkml:trace>
  <inkml:trace contextRef="#ctx0" brushRef="#br0" timeOffset="243343">9112 9735 694 0,'0'0'190'16,"0"0"-96"-16,0 0-4 16,0 0 35-16,0 0-16 0,0 0-14 15,0 0-5 1,-9-10-40-16,9 6 7 0,0 3-11 16,0-4-27-16,0 0 20 15,0 2-29-15,18-3-5 16,32-8 12-16,26-6-13 15,14-3 12-15,26-3-8 16,-13 12-3-16,-13-1 2 16,-14 5-6-16,1 6-1 15,-10-1 2-15,-18 2 5 16,1 3-7-16,-32 0 0 16,-9 0 9-16,-9-4-11 15,0 4 2-15,0-2 0 0,0 2-7 16,0 0-20-16,0 0-14 15,0 0-29-15,0 0-66 16,0 0-64-16,0 0-72 16,22 0-116-16</inkml:trace>
  <inkml:trace contextRef="#ctx0" brushRef="#br0" timeOffset="244007">10517 9164 251 0,'0'0'587'0,"0"0"-444"16,0 0-68 0,0 0 36-16,0 0-15 0,0 0-39 15,125-123-8-15,-89 123-45 16,-4 0 16-16,3 3-5 15,6 25-13-15,-1 12 25 16,-4 9-24-16,-5 11-1 16,-22 3 9-16,0 2-3 15,-9 1-3-15,0-3-5 16,-26-3 7-16,-33-9 6 16,-8-7-13-16,9-15 1 15,8-10 10-15,10-13-6 0,22-6 3 16,0 0 7-16,4 0-2 15,-3 0 32-15,17 0-26 16,-18-11-7-16,9-3 9 16,9-4-17-16,0 1 8 15,0 0-9-15,0 0 2 16,0 5 6-16,0 6-11 16,0 4 0-16,0 2-5 15,0 0 7-15,0 0-4 16,27 0 2-16,13 20 0 15,-4 5 3-15,22-1-3 16,-17-2 0-16,17 1-1 16,-9-3 10-16,-4 0-9 15,4 0 0-15,-8-6 0 16,8-2 0-16,-22-1 0 0,4-4 0 16,-4-5 4-16,-9-2 6 15,5 0-6-15,4 0 9 16,-9-6-9-16,13-14 20 15,-13 0-21-15,-9-6 2 16,0-3 2-16,-9 7 3 16,0-4-15-16,0 6 5 15,-27 6-41-15,0 5-24 16,-4 9-107-16,13 0-181 16,-5-2-218-16</inkml:trace>
  <inkml:trace contextRef="#ctx0" brushRef="#br0" timeOffset="248570">11647 9536 731 0,'0'0'178'0,"0"0"-92"16,0 0-11-16,0 0 29 16,0 0 7-16,0 0-29 0,0 0-7 15,-107 0-4-15,107 0-50 16,0 0 9-16,9 0-30 16,40 0 9-16,27 0 15 15,23 0-18-15,18 0 1 16,17 0 14-16,1-12-10 15,-10-5 3-15,-17 2 1 16,-14-1-14-16,-13 7 28 16,-36 0-29-16,-14 6 0 15,-22 1 7-15,-9-2 6 16,0 1-13-16,0 3 0 16,0 0 4-16,0 0-17 15,-9 0-2-15,-9 0-46 16,-4 0-16-16,13 0-140 15,9 0-69-15,0 0-119 0</inkml:trace>
  <inkml:trace contextRef="#ctx0" brushRef="#br0" timeOffset="249243">13231 9070 721 0,'0'0'227'0,"0"0"-105"0,0 0-61 15,0 0 29-15,0 0-8 16,0 0-39 0,81-115 14-16,-63 110-46 0,9 5-6 15,13 0 11-15,0 0-6 16,5 17-1-16,-4 17-9 15,-1 12 2-15,-22 8-3 16,0 3 5-16,-18 6-4 16,0 0 2-16,0-3 9 15,-36 0-5-15,-13-11-6 16,8-12 5-16,5-10 0 16,5-8 1-16,13-10-6 15,0-4 18-15,-4-5-18 0,13 0 36 16,9 0-9-1,-18 0-11-15,9 0 27 0,9-14-39 16,-9-5 9-16,-5 4-3 16,14 0-1-16,0 6 7 15,0 4-16-15,0 2 3 16,0 3-1-16,0 0 1 16,0 0-3-16,0 0 0 15,0 0-9-15,14 0 4 16,13 8 5-16,13 10 0 15,5-2-3-15,4 5 7 16,1-1-4-16,-1-3 0 16,-13 0 10-16,13-5-14 15,-8-4 4-15,-14-2 0 0,13-3-6 16,-13-3 11-16,4 0-5 16,-13 0 0-1,0 0 11-15,-4-12 4 0,-5-3-6 16,-9-4-7-16,0-1 14 15,0 3-6-15,0 0-10 16,0 5 0-16,0 7-14 16,-9 2-5-16,9 3-56 15,0 0-78-15,0 0-116 16,36 0-185-16</inkml:trace>
  <inkml:trace contextRef="#ctx0" brushRef="#br0" timeOffset="249858">14443 9413 791 0,'0'0'193'0,"0"0"-57"15,0 0-17-15,0 0-9 16,0 0-22-16,0 0-64 15,-90-47-1-15,90 47-23 16,0 0 6-16,22 0-6 16,14-2 2-16,22-1-2 15,1-2 9-15,-1-2 3 0,9 2-12 16,-8-3 0-16,-10-1 12 16,0 3 0-16,-22 0-12 15,-18 4 9-15,5-2 27 16,-5 2-33-16,-9 2 26 15,0 0-5-15,0 0-24 16,0 0 35-16,0-6-33 16,0-8 8-16,-9-4-4 15,-23-4 9-15,-8 2-15 16,-5-1 0-16,-4 5 5 16,-1 0-11-16,24 3 6 15,3 5 0-15,14 2-8 0,9 2 19 16,0 4-11-1,0 0 0-15,0 0 3 0,0 0-17 16,0 0 5-16,9 0 9 16,22 18-8-16,5 5 19 15,14-3-11-15,-1 6 0 16,9 2 7-16,1 3-15 16,-10 1 8-16,-13-6 0 15,4 2-5-15,-22-8 13 16,-9-2-8-16,5-7 0 15,-14 0 4-15,0 0-15 16,0 1 11-16,-50 3-12 16,-8 8-56-16,0-2-177 0,17-2-247 15</inkml:trace>
  <inkml:trace contextRef="#ctx0" brushRef="#br0" timeOffset="250450">17081 9052 960 0,'0'0'209'0,"0"0"-93"0,0 0-43 15,0 0 19 1,0 0-29-16,0 0-31 0,67-131 22 15,-18 111-38-15,1 0 12 16,8 0 17-16,-9 2-44 16,-13 7 25-16,-13 3-21 15,-14 5-5-15,0 3 29 16,-9 0-25-16,0 0 1 16,0 0-5-16,0 0 12 15,0 0-17-15,0 0 5 16,0 22 0-16,9 16-14 15,9 13 18-15,4 6-4 16,-4 6 0-16,0-3 15 16,4-3-18-16,5 1 3 15,-9-10 0-15,5-8-6 0,-14-8 12 16,9-9-6-16,-9-6 0 16,-9-6 11-16,0-5-22 15,0 0 11-15,0-6 0 16,0 3-7-16,-18-3 12 15,-32 2-5-15,5-2 5 16,-4 0 6-16,18 0-9 16,13 0-2-16,18 0 0 15,0 0-5-15,0 0 3 16,27 0 2-16,31 0 0 16,32 0 7-16,26 0-5 15,10-23-2-15,-9-8 0 0,-5 1-8 16,-4 0-34-1,-41 4-24-15,-18 4-73 0,-31-1-193 16,-18-7-182-16</inkml:trace>
  <inkml:trace contextRef="#ctx0" brushRef="#br0" timeOffset="250961">17655 8324 178 0,'0'0'660'0,"-215"-110"-505"0,98 65-48 16,-9 13 50-1,1 16-49-15,-1 12-24 0,9 4-23 16,14 24-47-16,-4 39 23 16,8 19-37-16,23 29 0 15,35 21 12-15,23 17 2 16,18 11-10-16,50 5-4 15,48-1 13-15,15-4-9 16,26-6-4-16,4-8 0 16,1-17 0-16,22-18 12 15,9-28-12-15,-5-32 9 16,5-25-6-16,18-26 48 16,5-8-28-16,12-55 3 15,1-18 25-15,-18-10-43 16,-18-12 21-16,-40-3 0 0,-18-5-14 15,-28-9 24-15,-53-12-18 16,-36-8-7-16,-9-14 9 16,-107-9-14-16,-46 0-2 15,-62 3-7-15,-46 17 13 16,-3 23-21-16,4 23 8 16,44 31 0-16,32 26-11 15,41 20 14-15,17 20-3 16,18 0 0-16,10 54-33 15,-1 35 4-15,5 34-80 0,-5 19-14 16,1 2-94 0,12-4-416-16</inkml:trace>
  <inkml:trace contextRef="#ctx0" brushRef="#br0" timeOffset="269989">9287 13247 723 0,'0'0'345'0,"0"0"-154"16,0 0-40-16,0 0-14 15,0 0-30-15,0 0-55 16,0 0-10-16,-107-100-19 16,107 100-14-16,0 11-9 15,0 46-3-15,0 28 3 16,-9 22 14-16,0 13-13 15,9-6 12-15,-9 6-11 16,9-2 1-16,0-16 5 16,0-22-3-16,0-28 0 15,0-22-4-15,9-23 2 16,-9-7-1-16,0 0 7 16,0 0 2-16,0-17 29 0,0-35-3 15,0-25-15 1,0-37-15-16,0-18-6 0,0-16 4 15,0-18-5-15,0-12 3 16,0-1-3-16,-18 15 0 16,18 27 0-16,0 38-2 15,0 35-9-15,0 27 11 16,9 14-12-16,18 12-12 16,13 11 12-16,9 0-15 15,10 14 9-15,-6 36 6 16,19 14-14-16,-36 25 12 15,-4 11-10-15,-23 11 10 16,-9 3 7-16,-41 1-12 16,-35-2-17-16,-9-9-39 0,4-1-71 15,14-11-79-15,40-15-223 16</inkml:trace>
  <inkml:trace contextRef="#ctx0" brushRef="#br0" timeOffset="271008">9579 13775 865 0,'0'0'250'0,"0"0"-96"16,0 0 6-16,0 0-25 16,0 0-57-16,0 0-36 15,-32-77-27-15,41 77-15 16,41 0-1-16,8 28-2 0,9 10 6 15,1 7-4-15,-19 10 1 16,0-4 0-16,-13 7 0 16,-4-1 3-16,-23-8-3 15,0-10 0-15,-9-7-1 16,0-10-1-16,-18-10-12 16,-14-9 13-16,-4-3-1 15,-4 0 1-15,22-5 1 16,18-39 0-16,0-15-6 15,58-24 5-15,46-17-3 16,3-1 4-16,1 13-1 0,-23 22 2 16,-26 26-2-1,-19 23 1-15,-22 17-5 0,-9 0 5 16,13 0-11-16,-4 31 6 16,0 21 1-16,0 13 4 15,5 3 0-15,-5-4 0 16,-10-13 3-16,15-13-8 15,-14-13 9-15,0-10-4 16,0-10 0-16,0-5 1 16,-9 0-1-16,22 0 3 15,-4-5-1-15,18-33 19 16,13-10-9-16,1-6 5 16,8-4-9-16,-17 13-6 15,-6 11 3-15,-12 13-5 0,-14 13 0 16,0 8 0-16,-9 0-7 15,18 0 3-15,-9 8 1 16,22 21 3-16,-22-1-5 16,9 4 5-16,4-7 0 15,-13-1 1-15,9-16-1 16,-9 1 0-16,0-9-1 16,0 0 1-16,14 0-2 15,-5-3 5-15,13-20-3 16,-4-8 7-16,0-4-5 15,13 6-2-15,-8 11 0 16,-23 2 1-16,18 13-3 16,-18 3 2-16,13 0-2 0,5 9-5 15,4 16 1-15,5 1-2 16,14 4 4-16,-1-13 4 16,18-8-5-16,10-9 5 15,-1 0 0-15,5-21 3 16,-5-22-1-16,-9-14 1 15,-9-12 10-15,1-8 8 16,-32-14 12-16,-5-10-10 16,-22-1 4-16,0 2 8 15,0 14-22-15,-40 23 11 16,13 26-4-16,-5 17-9 16,15 16 12-16,8 4-23 0,9 12-7 15,-14 51-3 1,5 26 7-16,9 23 3 15,0-7 0-15,0-4 1 0,0-19-6 16,40-11-14-16,-13-14-23 16,14-19-4-16,-14-18-29 15,4-12-12-15,-4-8-68 16,-5 0-81-16,-13 0 5 16,-9-14-144-16</inkml:trace>
  <inkml:trace contextRef="#ctx0" brushRef="#br0" timeOffset="271158">11984 13529 767 0,'0'0'172'0,"0"0"-49"0,0 0 21 16,0 0-51-16,0 0-63 15,0 0-19-15,233-92-10 16,-166 76-2-16,-8 6 0 16,-28 6-74-16,-22 4-124 15,-9 0-155-15</inkml:trace>
  <inkml:trace contextRef="#ctx0" brushRef="#br0" timeOffset="271511">10584 13077 931 0,'0'0'159'0,"0"0"-99"15,0 0-33-15,0 0 10 16,0 0-23-16,0 0-5 16,0 55-9-16,0-22 34 15,0-3-11-15,0-10-2 16,9-6-19-16,49-11 14 16,10-3 43-16,8 0 32 15,-9-17-1-15,-18-9-33 16,-31-8-10-16,5 3 11 15,-23-6-28-15,0 2-6 16,-23 6-11-16,-21 4-10 16,-15 11-6-16,1 7-1 0,9 7-11 15,8 0 5-15,23 38-52 16,18 16-28-16,27 9-74 16,90 0-202-16</inkml:trace>
  <inkml:trace contextRef="#ctx0" brushRef="#br0" timeOffset="272028">13756 13808 928 0,'0'0'225'15,"0"0"-174"-15,0 0-11 16,0 0 69-16,0 0-62 16,0 0-38-16,0-21-8 15,94 16 3-15,32-7 6 16,22-6-3-16,5-5 11 16,-5 1 32-16,-14-2-12 15,-40 10-18-15,-35 3 8 16,-37 8-5-16,-22 1 7 15,0-4-5-15,0-6 15 16,-49-8-15-16,-10-3-25 0,-17 3 0 16,-5 0-2-1,5 4 9-15,27 7-6 0,22 0-1 16,18 4 3-16,9 5 3 16,0-5-6-16,0 5-4 15,36 0 1-15,22 0 3 16,9 13-1-16,1 7 2 15,4 9-1-15,-5 2 7 16,-9 6-7-16,-22 6 0 16,-5 5 1-16,-22 7 5 15,-9-1-8-15,0-2 2 16,-40-3 0-16,4-10-3 16,-13-5-52-16,8-2-127 15,15-9-186-15,26-15-772 0</inkml:trace>
  <inkml:trace contextRef="#ctx0" brushRef="#br0" timeOffset="272590">15591 13072 1168 0,'0'0'266'0,"0"0"-104"16,0 0-46-16,0 0-49 15,0 0-23-15,0 0-28 16,14-11-11-16,13 74-4 16,13 28 16-16,5 16 4 0,-5 15-13 15,1 0 3-15,-6 7 1 16,6-11-9-16,-14-16 1 16,4-21-1-16,-22-21-3 15,0-23 1-15,-9-17-3 16,0-20 6-16,0 0-4 15,0 0 4-15,-9-20 2 16,-18-12-5-16,-13-22 1 16,22-14-4-16,-5-13-3 15,14-10-13-15,9 5 18 16,0 15-17-16,0 19 10 16,32 15 2-16,4 19-7 15,4 10 4-15,18 8-9 0,-8 0 1 16,-5 12 9-16,-5 17-5 15,-22-1 5-15,-9 3 0 16,-9 9-1-16,0-2 4 16,-9 5 0-16,-18 2 4 15,-13 2 3-15,4-8-1 16,13-7 1-16,14-7-3 16,9-4 0-16,0-7 0 15,0 0 0-15,9-6-1 16,32-2 0-16,8 0-8 15,27-6 9-15,32 0-2 16,18 0-9-16,8-12-68 0,10-14-110 16,-1 1-218-1</inkml:trace>
  <inkml:trace contextRef="#ctx0" brushRef="#br0" timeOffset="272791">17296 13687 1129 0,'0'0'134'0,"0"0"-44"15,0 0-33-15,0 0-20 16,0 0-16-16,269 0-12 16,-161 0-9-16,-14 0-19 15,-4-4-288-15,-5-4-435 0</inkml:trace>
  <inkml:trace contextRef="#ctx0" brushRef="#br0" timeOffset="273146">18252 13241 884 0,'0'0'233'16,"0"0"-98"-16,0 0-19 15,0 0-1-15,0 0-60 16,0 0-34-16,251-97-6 16,-184 131 1-16,1 11-12 0,-28 13 7 15,-9 8-2-15,-31 6-6 16,0 7 0-16,-71 9-2 16,-24 1 7-16,-30 0 4 15,-1-12-7-15,36-22-3 16,46-18 0-16,12-20-2 15,32-8 7-15,0 5-5 16,32-12 9-16,3 7 15 16,33-6-2-16,22-3 4 15,17 0-19-15,19-6-2 16,8-20-7-16,1-2-15 16,-18-3-59-16,-1-1-108 0,-3-8-387 15</inkml:trace>
  <inkml:trace contextRef="#ctx0" brushRef="#br0" timeOffset="273352">19773 13562 1079 0,'0'0'152'0,"0"0"-88"16,0 0 5-16,0 0-2 15,0 0-14-15,0 0-29 16,287-8-21-16,-188 8-3 0,8 0-5 16,6 0-227-1,-6-2-410-15</inkml:trace>
  <inkml:trace contextRef="#ctx0" brushRef="#br0" timeOffset="273844">21114 13232 907 0,'0'0'200'16,"0"0"-53"-16,0 0 2 16,0 0-7-16,0 0-63 15,9-145-16-15,-9 134-17 16,0 2-17-16,0 9 10 15,0 0-6-15,0 0-24 16,0 0-2-16,0 16-7 16,0 33 0-16,0 14 3 0,0 26-2 15,0 8 10-15,0 12-2 16,0-1-9-16,0-5 4 16,32-20-4-16,17-23 0 15,9-20 4-15,19-20-2 16,-1-9-1-16,14-11 2 15,4 0-3-15,-4 0-3 16,-23-19-40-16,-9-7-51 16,-31-9-154-16,0-5-656 15</inkml:trace>
  <inkml:trace contextRef="#ctx0" brushRef="#br0" timeOffset="274040">22209 13612 1113 0,'0'0'245'0,"0"0"-88"15,0 0-45-15,0 0-50 16,0 0-35-16,0 0-27 16,-40-105-83-16,31 93-143 15,0 4-176-15,9-1-286 16</inkml:trace>
  <inkml:trace contextRef="#ctx0" brushRef="#br0" timeOffset="274512">22160 13381 778 0,'0'-26'261'0,"0"0"-59"15,0-3-34-15,0 7-19 16,0 5-62-16,0 3-9 16,0 8-14-16,0 6-26 15,9 0 3-15,0 0-15 16,4 17-23-16,5 31 4 15,23 24-2-15,-24 15 9 16,1 10-5-16,-9 8-9 16,0-8 9-16,-9-8-6 15,0-15-1-15,0-23 4 16,0-19-5-16,0-18 2 16,0-8 0-16,0-6-3 15,0 0 12-15,14-49-7 0,4-22-1 16,0-24-1-16,-9-16 0 15,-9-7 1-15,0 2-4 16,-27 7 4-16,-23 14-1 16,15 24-3-16,-6 20 0 15,32 22-3-15,9 15 8 16,0 14-12-16,0 0 7 16,67 14-17-16,19 35 17 15,39 19-3-15,1 10 3 16,-9 10-1-16,-1 4 4 15,-17-4-3-15,-14 1 0 16,-26-6 1-16,-1-9-2 16,-40-6 1-16,-18-7 0 0,0-4-1 15,-76-6-14-15,-41-8-40 16,-27-4-58-16,-13-4-73 16,14-12-325-16</inkml:trace>
  <inkml:trace contextRef="#ctx0" brushRef="#br0" timeOffset="275448">24260 12563 1105 0,'0'0'183'0,"0"0"-60"15,49-154 9-15,-49 105-16 16,-67 1-68-16,-32-4-22 16,-36 3-8-16,-49 4-12 15,-58-3 5-15,-50 8-7 16,-53 2 2-16,-63 9-2 16,-45 12 2-16,-41 11-6 15,-26 6 0-15,-23 15-6 16,0 34 6-16,13 7 0 15,23 7 7-15,54-2-5 16,9-7-2-16,18-3 0 0,-1-5-9 16,1-6 6-1,31-14 3-15,59-3-2 0,44-6 9 16,77-3-7-16,62 0 1 16,46 1-1-16,48-7 0 15,41 6-2-15,18 20 1 16,0 33-9-16,0 24 10 15,27 27 2-15,32 13 2 16,12 6-4-16,6 9 22 16,-10 12-13-16,-9 7 9 15,-22 16-6-15,-4 4-12 16,-32 26 20-16,0 10-11 16,0-4 2-16,-41-12 7 15,5-27-15-15,5-21 9 0,13-37-6 16,0-23-4-16,18-34 0 15,0-25-2-15,18-13-6 16,67-19 4-16,81-6 2 16,85-9 13-16,86-25-9 15,62-6-4-15,28 9 3 16,35 8 1-16,13 9-1 16,19 8 4-16,26 6-7 15,23-6-6-15,18-8 6 16,9-9 2-16,22-6 2 15,-22 0-3-15,-9 4-1 16,-41 5-2-16,-76 8 2 16,-76-2 2-16,-85-3-2 0,-72-6 1 15,-63-11 3-15,-36-14-1 16,-31-15 10-16,-5-20 1 16,-9-26-13-16,-8-34 4 15,-32-31-1-15,-5-24-2 16,-22-22-1-16,-9 6 0 15,-49 5-1-15,-32 12 0 16,5 0 0-16,-5 11-2 16,32 8 2-16,22 15 0 15,4 23 1-15,15 19 1 16,-1 17-2-16,-14 15 0 16,-17-6 2-16,-5 10-6 0,-27 6 4 15,-44 6-9-15,-50 21 8 16,-45 18-54-16,-72 24-27 15,-35 10-20-15,-32 25-84 16,-27 26-263-16</inkml:trace>
  <inkml:trace contextRef="#ctx0" brushRef="#br0" timeOffset="318857">3724 13393 701 0,'0'0'241'15,"0"0"-194"-15,0 0 46 16,0 0 23-16,0 0-28 16,0 0 15-16,0-4-71 15,0 13-12-15,0 29 16 16,0 9-23-16,0 14 35 15,-9-4-29-15,0-3-17 16,0-5 13-16,9-9-15 16,0-14 0-16,0-7-1 15,0-8 16-15,0-3-15 0,0-7 0 16,0-1 7-16,0 0-7 16,0 0 4-16,0-20-4 15,0-25 13-15,0-26 2 16,27-18-15-16,4-5 0 15,5 5 4-15,-5 17-7 16,-4 21 3-16,-13 25 0 16,4 12-3-16,0 11 0 15,0 3 1-15,13 0 1 16,9 3 2-16,-4 23-13 16,5 8 12-16,-23 6 0 15,-9 9-5-15,-9 1-2 0,0 11 5 16,-9-1 2-1,-41-3-1-15,-8-5-19 0,0-12 20 16,13-11 0-16,4-13-2 16,32-7 13-16,0-3-15 15,9-6 4-15,0 0 0 16,0 0-10-16,0 0 10 16,9 0-4-16,32 0-2 15,4 0-1-15,13 0 7 16,9 0 0-16,1 0 3 15,3 0-3-15,-3-6 0 16,-1 0-1-16,-31 3-24 16,-14 3-118-16,-22 0-58 0,0 0-74 15,0 0-238-15</inkml:trace>
  <inkml:trace contextRef="#ctx0" brushRef="#br0" timeOffset="319087">4576 13527 142 0,'0'0'522'16,"0"0"-403"-16,0 0-21 16,0 0-33-16,0 0-27 15,0 0 16-15,269-101-52 16,-188 90 1-16,-23 7-6 0,-22 4 3 15,-13 0-59 1,-14 0-52-16,-9 15-96 0,0 5-133 16</inkml:trace>
  <inkml:trace contextRef="#ctx0" brushRef="#br0" timeOffset="319241">4711 13673 402 0,'0'0'199'0,"0"0"-77"0,0 0-11 15,0 0 21-15,0 0-94 16,0 0-17-16,89 5 13 16,-12-16-27-16,8-9-7 15,14 2 0-15,-14 1-148 0,-9-3-244 16</inkml:trace>
  <inkml:trace contextRef="#ctx0" brushRef="#br0" timeOffset="319751">5523 13272 309 0,'0'0'299'16,"0"0"-165"-16,0 0-48 16,0 0 18-16,0 0-57 15,0 0-21-15,99-59 7 0,-73 59-30 16,15 0 17-1,-1 0-15-15,-13 8 1 0,5 12 12 16,-23 3-17-16,-9 8-1 16,0 3 23-16,0-5-21 15,-41 0 20-15,-8-1 1 16,-1 1-20-16,6-12 22 16,12-6-22-16,23-5-2 15,9-6 19-15,0 0-14 16,0 0 5-16,0 0-11 15,41 0 0-15,3 0 17 16,28 0-8-16,4 0 3 0,-8 0 17 16,-1-6-28-1,-18 6 17-15,-13 0-18 0,-4 0 5 16,-5 18-8-16,-5 0 3 16,-13 10 0-16,-9 0-2 15,0 0 6-15,-9 4 8 16,-49-7-4-16,-10-1-7 15,-21-5 9-15,21-7-3 16,1-9-7-16,18-3 0 16,13 0-26-16,22 0-17 15,14-40-31-15,23-26-82 16,62-27-95-16,23-4-395 16</inkml:trace>
  <inkml:trace contextRef="#ctx0" brushRef="#br0" timeOffset="320236">6250 12687 491 0,'0'0'164'0,"0"0"-71"15,-337-170 18-15,140 134 11 16,-23 12-59-16,-54 24-3 16,-22 0 13-16,-14 24-34 15,19 21 32-15,31 12-24 16,44 15-14-16,32 13 17 15,41 15-50-15,48 15 16 16,46 13-16-16,27 12 9 16,22 6-4-16,13 12-5 15,54 7 0-15,19-1 5 0,30-2 6 16,10-9-11 0,40-26 0-16,36-24-3 0,58-40-3 15,59-43 12-15,58-22-5 16,31-70 36-16,-13-28-29 15,4-28 24-15,-53-16 9 16,-46-2-21-16,-67 4 20 16,-58 2-19-16,-71 0 13 15,-37-1 20-15,-36-7-41 16,-31-7 19-16,-58 9-4 16,-86 12-23-16,-89 17 23 15,-94 31-28-15,-100 28 0 0,-66 40-18 16,-59 18 27-16,27 24-9 15,63 39 0-15,94 12 0 16,126 10-20-16,98 16-3 16,95 13-75-16,49 12-9 15,0 3-224-15,40 5-775 16</inkml:trace>
  <inkml:trace contextRef="#ctx0" brushRef="#br0" timeOffset="324883">4576 3151 252 0,'0'0'22'0,"202"-179"-22"16,-85 83-61-16,-1 5-121 16,-17 11 182-16,-23 12 41 0,-17 17 36 15,-10 13 3-15,-13 16-60 16,-5 4-20-16,-13 1-29 16</inkml:trace>
  <inkml:trace contextRef="#ctx0" brushRef="#br0" timeOffset="326034">6927 541 287 0,'0'0'156'0,"0"0"-91"16,-175-209 31-16,81 146-64 16,-45 9 33-16,-23 3-19 15,-44 8-39-15,-32 8 33 16,-18 7-38-16,-13 8-2 16,-31 8 42-16,12 10-41 15,-21 2 23-15,-10 2-13 16,-13 38 7-16,-13 12-8 15,-5 8-10-15,0 11 0 16,22 7-9-16,37 14 23 0,30 7-14 16,51 15 0-16,8 10 18 15,27 2-30-15,18 5 12 16,31 1 0-16,32-1-10 16,26 3 23-16,37-16-13 15,31-10 0-15,18-11 13 16,81-8-26-16,35-5 13 15,41-2 0-15,18-2-4 16,41-6 19-16,17-8-15 16,18-5 0-16,32-7 20 15,17-6-18-15,10-8-2 16,-19-3 0-16,-17-6 12 16,-41-5 5-16,-17-5-17 0,-24-11 0 15,15-4 16-15,8-6-20 16,9 0 4-16,10-14 0 15,-1-23-11-15,18-15 27 16,-18-7-16-16,10-16 0 16,-28-2 12-16,-9-7-36 15,-31 2 32-15,-40 5-8 16,-28-6 16-16,-35 3 2 16,-32-5-3-16,-22-10 16 15,-18-8-31-15,-18-9 56 16,0-8-40-16,-54 0-3 15,-35-3-8-15,-28 6 22 0,-27 3-26 16,-48 0-1 0,-42 8 2-16,-35 11-19 0,-32 15 17 15,-40 20 0-15,-22 20-9 16,-18 29 22-16,26 11-29 16,-4 40-39-16,50 46-62 15,39 20 13-15,28-9-189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30T13:32:54.0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8296 1010 407 0,'0'0'106'16,"-309"-54"-31"-16,152 28 11 0,22 3 2 16,27-2-7-16,41 1 3 15,18 4-55-15,40 3 33 16,9-4-25-16,90-6-34 16,102-10 22-16,127-3-24 15,125-1-1-15,90 1 0 16,63 1 10-16,31-1-8 15,5-7-2-15,-37 5 1 16,-93 7-3-16,-104 13 2 16,-138 10 0-16,-118 7 0 15,-85 0 9-15,-58-5-1 16,-35-1 5-16,-105-3-11 16,-70 2 3-16,-82 6-5 0,-85 6 0 15,-85 0-2-15,-72 24 16 16,-94 30-14-16,-68 20 0 15,-48 9 1-15,26-3-10 16,63-14 13-16,94-6-4 16,103-3 0-16,90-6 6 15,117-8-8-15,107-15 2 16,95-7 0-16,71-4-12 16,104-6 10-16,94-8 2 15,130-3 0-15,121-26 8 16,148-39-9-16,148-27 1 15,63-19 0-15,14-10-8 0,-72 6 17 16,-95 16-9-16,-134 25 0 16,-175 23 2-1,-157 21-8-15,-135 11 6 0,-76 7 0 16,-67 7 15-16,-117 5-14 16,-85 0-1-16,-99 0 0 15,-76 31 15-15,-41 6-18 16,-35 9 3-16,-14 2 0 15,-18 1-11-15,0 3 17 16,40-9-6-16,59-3 0 16,94-9 10-16,108-11-17 15,94-12 7-15,103-8 0 16,54 0-5-16,126-5 5 16,143-44 0-16,166-19-2 0,153-14 15 15,98-8-15-15,73 5 2 16,-6 13 0-16,-39 18-11 15,-86 25 13-15,-121 29-2 16,-170 0 0-16,-153 6 7 16,-144 23-21-16,-80 5 14 15,-194 9 0-15,-161 14 10 16,-174 12-1-16,-140 13-9 16,-121 7 0-16,-72 5 13 15,-27 4-20-15,-18 4 7 16,1 3 0-16,26 5-6 0,49-7 12 15,59-6-6 1,144-11 0-16,165-20 8 16,176-21-11-16,183-17 3 0,171-16-6 15,242-12 4-15,216-6 4 16,242-54 4-16,179-22-4 16,130-18 7-16,77-9-8 15,9 8-1-15,-77 8 0 16,-98 18-9-16,-193 24 13 15,-220 20-4-15,-216 19 0 16,-219 12 5-16,-148 0-6 16,-234 5 1-16,-143 24 0 15,-153 5-1-15,-126 4 5 16,-62 2-4-16,-31-3 0 16,3 6 11-16,51 3-23 0,57 2 12 15,59 1 0-15,94-1-2 16,90-2 13-16,134-6-11 15,86-5 0-15,98-13 4 16,77-5-13-16,49-3 9 16,99-11 0-16,170-3-8 15,206-17 17-15,203-46-9 16,152-19 0-16,108-13 9 16,58 4-16-16,-18 10 7 15,-67 22 0-15,-175 30-6 16,-243 20 18-16,-233 9-12 15,-260 23 0-15,-318 34 5 16,-333 23-14-16,-296 15 9 0,-215 10-24 16,-152 7 18-1,17-3-8-15,149-7 14 0,160-15 0 16,226-22 0-16,187-10-7 16,163-15 10-16,138-9-3 15,130-11 2-15,95-6 6 16,58-14-16-16,184 0 6 15,166-26 2-15,193-39 5 16,134-28-2-16,149-20-3 16,71-4 5-16,41 11 0 15,-5 23-5-15,-45 25 0 16,-103 19 6-16,-138 13-17 16,-208 12 13-16,-228 14-2 15,-220 0 0-15,-269 43 8 0,-216 18-8 16,-152 10 0-16,-108 5 6 15,-58-1-14-15,-18-1 10 16,5-2-2-16,62-6 5 16,90-4 0-16,130-7 8 15,148-10-9-15,135-14-3 16,125-13 3-16,126-1 0 16,94-11-5-16,189-6 1 15,202-3 0-15,201-57 16 16,153-23-16-16,99-5 5 15,13 7-10-15,-36 19 9 0,-80 18-4 16,-122 19 0 0,-170 11 6-16,-215 14-7 0,-203 0 1 15,-192 14 0-15,-252 28-8 16,-201 16 10-16,-189 1-2 16,-85-1 0-16,-45-3 11 15,-23-10-15-15,41 4 4 16,59-1 0-16,93 4-1 15,135-1 1-15,148-5 0 16,135-15-1-16,152-4 10 16,140-13-19-16,219-14 7 15,224-14 3-15,261-55 9 16,184-23-1-16,116 1-8 16,19 16 0-16,-59 29 4 0,-135 15-9 15,-174 13 5-15,-221 10 0 16,-223 6-3-16,-243 2 3 15,-153 0 0-15,-233 31-2 16,-175 5 17-16,-107-1-19 16,-46-3 4-16,-22-1 0 15,5 3-7-15,4 1 13 16,41 5-6-16,57 6 0 16,100 11 8-16,112 6-14 15,89 2 6-15,108-8 0 16,72-14-9-16,72-8 12 15,67-4-4-15,58-2 1 0,149-9 0 16,160-20 0 0,172-3 0-16,179-56 0 0,112-12-4 15,22 1 4-15,-58 13 0 16,-165 19 0-16,-226 21-1 16,-246 17-10-16,-233 0 11 15,-314 23-5-15,-220 26-14 16,-171 5 22-16,-81-3-3 15,10-5 0-15,31-5 4 16,76-10-10-16,41 1 6 16,76 2 0-16,94 5-5 15,107 4 13-15,140 1-8 16,121-7 0-16,108-6-1 0,67-8-9 16,193-20 4-1,188-3 6-15,229-51-1 0,162-41 4 16,130-22-3-16,67-1 0 15,-22 18 11-15,-77 17-15 16,-125 26 4-16,-202 14 0 16,-211 10-7-16,-180 19 11 15,-161 11-4-15,-143 0 0 16,-167 29 1-16,-134 19-1 16,-108 5 0-16,-40-5 0 15,-14-5-4-15,14-7 13 16,71-1-9-16,73-1 0 15,84 1 9-15,81 2-24 16,73-5 14-16,84-7 1 0,77-11-3 16,49 0 8-16,35 4-6 15,140-10 1-15,135-8 0 16,193-16-3-16,174-57 5 16,126-15-2-16,59-6 0 15,-19 16 6-15,-111 21-6 16,-131 21 0-16,-193 18 4 15,-188 18-14-15,-220 0 10 16,-184 18 0-16,-220 21-12 16,-148 4 29-16,-98 3-17 15,-55-12 0-15,-13-3 0 16,14-5-15-16,49 6 18 16,72 7-3-16,98 4 0 0,117 2 4 15,117-7-7-15,139-12 3 16,112-11-10-16,184-15 8 15,193 0-2-15,192-49 4 16,203-40 2-16,139-17 5 16,76 4-8-16,9 19 1 15,-58 23 0-15,-86 18-6 16,-120 9 4-16,-131 5 2 16,-175-1-1-16,-148 6 13 15,-130 6-14-15,-130 3 2 16,-85 3 0-16,-157 5 1 15,-113 3 0-15,-138 3-1 16,-86 0 0-16,-67 5 6 0,-19 13-6 16,28 2 0-16,67 9 0 15,59 7-8-15,98 5 8 16,103-8 0-16,126-6 0 16,130-8 2-16,95-7-8 15,179-9-3-15,143-3 9 16,148-11-1-16,109-35 8 15,79-11-7-15,28-4 0 16,-31 4 5-16,-55 6-4 16,-107 5-1-16,-108 6 0 15,-125 9-10-15,-117 5 12 16,-113 6-2-16,-89 11 0 16,-143 3 15-16,-99 1-18 15,-108 5 3-15,-86 0 0 0,-66 0-7 16,-59 0 9-16,-18 0-2 15,18 0 0-15,54 0 11 16,131 0-16-16,133 0 5 16,118 0 0-16,98 0-9 15,76 0 10-15,144-20-1 16,134-8 0-16,149-16 1 16,103-10-9-16,58-6 8 15,14-5 0-15,-23 2 4 16,-41-1-4-16,-35 10 0 15,-85 6-1-15,-108 7 11 16,-139 13-14-16,-122 11 4 0,-98 5 0 16,-134 12 2-16,-140 0-1 15,-143 0-1-15,-95 29 0 16,-57 5 14-16,-33 7-18 16,42-5 4-16,30 1 0 15,95-8-13-15,103-6 18 16,130-8-5-16,108-6 0 15,94-8-1-15,161-1-3 16,140 0-1-16,125 0 5 16,95-19-2-16,39-19 15 15,1-1-13-15,-9-5 0 16,-36 2 6-16,-81-1-14 16,-89 3 8-16,-104 3 0 0,-85 5-6 15,-90 7 18 1,-67 5-12-16,-80 5 0 0,-149 15 13 15,-148 0-16-15,-108 15 3 16,-98 27 0-16,-23 7-3 16,-13 6 14-16,0-1-11 15,58 3 0-15,77-2 2 16,107-2-10-16,134-7 8 16,109-5 0-16,93-5-7 15,59-4 4-15,166-6 3 16,157-15-4-16,122-11 11 15,97 0-8-15,60-40 1 0,30-10 0 16,-22-3-8-16,-26 4 18 16,-91 9-10-16,-107 9 0 15,-162 14 9-15,-134 11-19 16,-117 6 10-16,-193 0 0 16,-148 15-6-16,-135 21 20 15,-84 7-14-15,-10 6 0 16,4 4 10-16,37 5-22 15,71 0 12-15,99-7 0 16,108-8-11-16,153-8 20 16,107-4-12-16,166-6 3 15,152-4 0-15,90-15-1 16,86-6 1-16,17-21 0 0,1-19-5 16,-27-3 16-16,-59 7-12 15,-81 7 1-15,-111 5 0 16,-109 10-8-16,-66 9 8 15,-59 2 0-15,-41 3 7 16,-93 0 2-16,-68 0-8 16,-90 34-1-16,-45 15 3 15,-39 5-7-15,-10 6 4 16,27 1 0-16,40-5-5 16,77-1 13-16,85-12-9 15,90-9 1-15,67-6-10 16,67-10 3-16,126-13 2 15,81-5 5-15,84-11 3 16,55-29 11-16,45-9-15 16,-5 1 1-16,-9-1 0 0,-49 0-13 15,-63 7 13-15,-81 7 0 16,-98 15-5-16,-63 12 16 16,-72 8-11-16,-36 0 0 15,-108 8 7-15,-116 30-12 16,-99 7 8-16,-85 7-3 15,-46-4 0-15,-12-2 12 16,31-6-8-16,26 0-4 16,86-3 0-16,81-6-9 15,108-5 9-15,71-3 0 16,81-9-2-16,49-7-6 16,144-7 8-16,117-21 0 0,107-42 1 15,68-14-1 1,26 0 1-16,-8 0-1 0,-59 6 0 15,-67 2 10-15,-104 11-10 16,-98 7 0-16,-89 11 0 16,-86 6 7-16,-50 8-7 15,-152 9 0-15,-107 14 0 16,-108 3 13-16,-77 0-15 16,-35 12 2-16,4 2 0 15,44-3-4-15,82-5 10 16,99-3-6-16,129-3 0 15,99 0 8-15,72 0-21 0,99 0 13 16,103-38 0-16,90-13-2 16,66-14 2-16,28-2 0 15,18-1-2-15,-5 0 12 16,-40 7-17-16,-40 1 7 16,-68 9 0-16,-67 2-3 15,-67 7 15-15,-72 1-12 16,-45 4 4-16,-18 3 7 15,-108 0-10-15,-67 11-1 16,-76 12 0-16,-54 11-9 16,-32 0 17-16,6 26-8 15,39 8 0-15,50-3 13 16,85-5-18-16,80-6 5 0,82-6-6 16,53-3-4-16,104-8-2 15,89-3 12-15,77-3 0 16,40-37 8-16,18-8-13 15,-14-4 5-15,-13 1 0 16,-63 2-7-16,-53 9 16 16,-59 5-9-16,-72 15 0 15,-45 6 9-15,-49 9-7 16,-18 5-2-16,-121 0 0 16,-90 0-10-16,-112 19 19 15,-71 22-9-15,-46 1 0 16,14 2 13-16,67-5-17 15,85-6 4-15,122-17 0 16,98-4-12-16,72-6 11 0,99-6 0 16,85 0-10-16,85-12 22 15,63-28-21-15,4-11 10 16,14-1 0-16,-62 4-3 16,-55 4 10-16,-76 10-7 15,-54 0 0-15,-45 0 10 16,-26-1-3-16,-23 4-7 15,-9 0 0-15,-32 7-3 16,-84 16 14-16,-77 8-11 16,-103 8 0-16,-72 39 11 15,-32 7-18-15,6 0 7 16,44 0 0-16,80 0-7 16,77-2 10-16,104 2-6 0,89 9-4 15,58 3-87 1,108 8 5-16,58-5-101 0,37-15-96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6:57.62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0" brushRef="#br0" timeOffset="699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0" brushRef="#br0" timeOffset="1186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0" brushRef="#br0" timeOffset="2048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0" brushRef="#br0" timeOffset="3121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0" brushRef="#br0" timeOffset="4230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0" brushRef="#br0" timeOffset="5146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0" brushRef="#br0" timeOffset="6089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0" brushRef="#br0" timeOffset="7880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0" brushRef="#br0" timeOffset="9358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0" brushRef="#br0" timeOffset="10280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0" brushRef="#br0" timeOffset="11196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0" brushRef="#br0" timeOffset="12088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0" brushRef="#br0" timeOffset="45670">30449 14321 429 0,'0'0'215'0,"0"0"-82"16,0 0-21-16,0 0-3 0,0 0-40 16,0 0-21-16,0 0-27 15,-27-73-17-15,18 73 3 16,-30 0-7-16,21 0-90 15,-21 0-146-15,12 0-426 16</inkml:trace>
  <inkml:trace contextRef="#ctx0" brushRef="#br0" timeOffset="47055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0" brushRef="#br0" timeOffset="47624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emf"/><Relationship Id="rId5" Type="http://schemas.openxmlformats.org/officeDocument/2006/relationships/customXml" Target="../ink/ink81.xml"/><Relationship Id="rId4" Type="http://schemas.openxmlformats.org/officeDocument/2006/relationships/image" Target="../media/image8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2.emf"/><Relationship Id="rId2" Type="http://schemas.openxmlformats.org/officeDocument/2006/relationships/hyperlink" Target="https://practice.geeksforgeeks.org/problems/diameter-of-binary-tree/1/" TargetMode="External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customXml" Target="../ink/ink5.xml"/><Relationship Id="rId14" Type="http://schemas.openxmlformats.org/officeDocument/2006/relationships/image" Target="../media/image83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20.emf"/><Relationship Id="rId42" Type="http://schemas.openxmlformats.org/officeDocument/2006/relationships/image" Target="../media/image24.emf"/><Relationship Id="rId7" Type="http://schemas.openxmlformats.org/officeDocument/2006/relationships/customXml" Target="../ink/ink11.xml"/><Relationship Id="rId2" Type="http://schemas.openxmlformats.org/officeDocument/2006/relationships/hyperlink" Target="https://practice.geeksforgeeks.org/problems/diameter-of-binary-tree/1/" TargetMode="Externa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22.xm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11" Type="http://schemas.openxmlformats.org/officeDocument/2006/relationships/customXml" Target="../ink/ink13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customXml" Target="../ink/ink26.xml"/><Relationship Id="rId40" Type="http://schemas.openxmlformats.org/officeDocument/2006/relationships/image" Target="../media/image23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5.emf"/><Relationship Id="rId9" Type="http://schemas.openxmlformats.org/officeDocument/2006/relationships/customXml" Target="../ink/ink12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21.xml"/><Relationship Id="rId30" Type="http://schemas.openxmlformats.org/officeDocument/2006/relationships/image" Target="../media/image18.emf"/><Relationship Id="rId35" Type="http://schemas.openxmlformats.org/officeDocument/2006/relationships/customXml" Target="../ink/ink25.xml"/><Relationship Id="rId8" Type="http://schemas.openxmlformats.org/officeDocument/2006/relationships/image" Target="../media/image7.emf"/><Relationship Id="rId3" Type="http://schemas.openxmlformats.org/officeDocument/2006/relationships/customXml" Target="../ink/ink9.xml"/><Relationship Id="rId12" Type="http://schemas.openxmlformats.org/officeDocument/2006/relationships/image" Target="../media/image9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31.emf"/><Relationship Id="rId21" Type="http://schemas.openxmlformats.org/officeDocument/2006/relationships/image" Target="../media/image40.emf"/><Relationship Id="rId34" Type="http://schemas.openxmlformats.org/officeDocument/2006/relationships/customXml" Target="../ink/ink51.xml"/><Relationship Id="rId7" Type="http://schemas.openxmlformats.org/officeDocument/2006/relationships/image" Target="../media/image33.emf"/><Relationship Id="rId12" Type="http://schemas.openxmlformats.org/officeDocument/2006/relationships/customXml" Target="../ink/ink40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4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1" Type="http://schemas.openxmlformats.org/officeDocument/2006/relationships/image" Target="../media/image35.emf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customXml" Target="../ink/ink36.xml"/><Relationship Id="rId9" Type="http://schemas.openxmlformats.org/officeDocument/2006/relationships/image" Target="../media/image34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3.emf"/><Relationship Id="rId30" Type="http://schemas.openxmlformats.org/officeDocument/2006/relationships/customXml" Target="../ink/ink49.xml"/><Relationship Id="rId35" Type="http://schemas.openxmlformats.org/officeDocument/2006/relationships/image" Target="../media/image47.emf"/><Relationship Id="rId8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4.xml"/><Relationship Id="rId5" Type="http://schemas.openxmlformats.org/officeDocument/2006/relationships/image" Target="../media/image49.emf"/><Relationship Id="rId4" Type="http://schemas.openxmlformats.org/officeDocument/2006/relationships/customXml" Target="../ink/ink5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9" Type="http://schemas.openxmlformats.org/officeDocument/2006/relationships/customXml" Target="../ink/ink73.xml"/><Relationship Id="rId21" Type="http://schemas.openxmlformats.org/officeDocument/2006/relationships/customXml" Target="../ink/ink64.xml"/><Relationship Id="rId34" Type="http://schemas.openxmlformats.org/officeDocument/2006/relationships/image" Target="../media/image67.emf"/><Relationship Id="rId42" Type="http://schemas.openxmlformats.org/officeDocument/2006/relationships/image" Target="../media/image71.emf"/><Relationship Id="rId47" Type="http://schemas.openxmlformats.org/officeDocument/2006/relationships/customXml" Target="../ink/ink77.xml"/><Relationship Id="rId50" Type="http://schemas.openxmlformats.org/officeDocument/2006/relationships/image" Target="../media/image75.emf"/><Relationship Id="rId7" Type="http://schemas.openxmlformats.org/officeDocument/2006/relationships/customXml" Target="../ink/ink57.xml"/><Relationship Id="rId2" Type="http://schemas.openxmlformats.org/officeDocument/2006/relationships/image" Target="../media/image51.png"/><Relationship Id="rId16" Type="http://schemas.openxmlformats.org/officeDocument/2006/relationships/image" Target="../media/image58.emf"/><Relationship Id="rId29" Type="http://schemas.openxmlformats.org/officeDocument/2006/relationships/customXml" Target="../ink/ink68.xml"/><Relationship Id="rId11" Type="http://schemas.openxmlformats.org/officeDocument/2006/relationships/customXml" Target="../ink/ink59.xml"/><Relationship Id="rId24" Type="http://schemas.openxmlformats.org/officeDocument/2006/relationships/image" Target="../media/image62.emf"/><Relationship Id="rId32" Type="http://schemas.openxmlformats.org/officeDocument/2006/relationships/image" Target="../media/image66.emf"/><Relationship Id="rId37" Type="http://schemas.openxmlformats.org/officeDocument/2006/relationships/customXml" Target="../ink/ink72.xml"/><Relationship Id="rId40" Type="http://schemas.openxmlformats.org/officeDocument/2006/relationships/image" Target="../media/image70.emf"/><Relationship Id="rId45" Type="http://schemas.openxmlformats.org/officeDocument/2006/relationships/customXml" Target="../ink/ink76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64.emf"/><Relationship Id="rId36" Type="http://schemas.openxmlformats.org/officeDocument/2006/relationships/image" Target="../media/image68.emf"/><Relationship Id="rId49" Type="http://schemas.openxmlformats.org/officeDocument/2006/relationships/customXml" Target="../ink/ink78.xml"/><Relationship Id="rId10" Type="http://schemas.openxmlformats.org/officeDocument/2006/relationships/image" Target="../media/image55.emf"/><Relationship Id="rId19" Type="http://schemas.openxmlformats.org/officeDocument/2006/relationships/customXml" Target="../ink/ink63.xml"/><Relationship Id="rId31" Type="http://schemas.openxmlformats.org/officeDocument/2006/relationships/customXml" Target="../ink/ink69.xml"/><Relationship Id="rId44" Type="http://schemas.openxmlformats.org/officeDocument/2006/relationships/image" Target="../media/image72.emf"/><Relationship Id="rId52" Type="http://schemas.openxmlformats.org/officeDocument/2006/relationships/image" Target="../media/image76.emf"/><Relationship Id="rId4" Type="http://schemas.openxmlformats.org/officeDocument/2006/relationships/image" Target="../media/image52.emf"/><Relationship Id="rId9" Type="http://schemas.openxmlformats.org/officeDocument/2006/relationships/customXml" Target="../ink/ink58.xml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customXml" Target="../ink/ink67.xml"/><Relationship Id="rId30" Type="http://schemas.openxmlformats.org/officeDocument/2006/relationships/image" Target="../media/image65.emf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image" Target="../media/image74.emf"/><Relationship Id="rId8" Type="http://schemas.openxmlformats.org/officeDocument/2006/relationships/image" Target="../media/image54.emf"/><Relationship Id="rId51" Type="http://schemas.openxmlformats.org/officeDocument/2006/relationships/customXml" Target="../ink/ink79.xml"/><Relationship Id="rId3" Type="http://schemas.openxmlformats.org/officeDocument/2006/relationships/customXml" Target="../ink/ink55.xml"/><Relationship Id="rId12" Type="http://schemas.openxmlformats.org/officeDocument/2006/relationships/image" Target="../media/image56.emf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69.emf"/><Relationship Id="rId46" Type="http://schemas.openxmlformats.org/officeDocument/2006/relationships/image" Target="../media/image73.emf"/><Relationship Id="rId20" Type="http://schemas.openxmlformats.org/officeDocument/2006/relationships/image" Target="../media/image60.emf"/><Relationship Id="rId41" Type="http://schemas.openxmlformats.org/officeDocument/2006/relationships/customXml" Target="../ink/ink7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7D6-57DE-4200-9241-5B7AD0BB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07846"/>
          </a:xfrm>
        </p:spPr>
        <p:txBody>
          <a:bodyPr/>
          <a:lstStyle/>
          <a:p>
            <a:r>
              <a:rPr lang="en-IN" sz="4000" dirty="0"/>
              <a:t>Print all Nodes at a distance k from a given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621CF-7938-456B-B370-A1D0A68A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7" y="2517216"/>
            <a:ext cx="2716218" cy="3132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7E217A2-2935-4E58-9F2F-1E0289310892}"/>
                  </a:ext>
                </a:extLst>
              </p14:cNvPr>
              <p14:cNvContentPartPr/>
              <p14:nvPr/>
            </p14:nvContentPartPr>
            <p14:xfrm>
              <a:off x="304945" y="285651"/>
              <a:ext cx="11473200" cy="55800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7E217A2-2935-4E58-9F2F-1E0289310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45" y="276651"/>
                <a:ext cx="11490840" cy="55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57F7EEA-E835-43B8-9188-4CD595EE18FC}"/>
                  </a:ext>
                </a:extLst>
              </p14:cNvPr>
              <p14:cNvContentPartPr/>
              <p14:nvPr/>
            </p14:nvContentPartPr>
            <p14:xfrm>
              <a:off x="6873865" y="3817971"/>
              <a:ext cx="4912200" cy="9244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57F7EEA-E835-43B8-9188-4CD595EE1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7865" y="3745971"/>
                <a:ext cx="4983840" cy="10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79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Diameter of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p:pic>
        <p:nvPicPr>
          <p:cNvPr id="1026" name="Picture 2" descr="https://contribute.geeksforgeeks.org/wp-content/uploads/diameter.jpg">
            <a:extLst>
              <a:ext uri="{FF2B5EF4-FFF2-40B4-BE49-F238E27FC236}">
                <a16:creationId xmlns:a16="http://schemas.microsoft.com/office/drawing/2014/main" id="{413ED586-5249-4739-99B1-BF739D32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1338805"/>
            <a:ext cx="694867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325732" y="1260041"/>
              <a:ext cx="11637720" cy="541764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732" y="1251041"/>
                <a:ext cx="11655360" cy="54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8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1273252" y="1607801"/>
              <a:ext cx="10690200" cy="506988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252" y="1598801"/>
                <a:ext cx="10707840" cy="50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14:cNvPr>
              <p14:cNvContentPartPr/>
              <p14:nvPr/>
            </p14:nvContentPartPr>
            <p14:xfrm>
              <a:off x="343372" y="1349681"/>
              <a:ext cx="799200" cy="37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72" y="1340681"/>
                <a:ext cx="8168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14:cNvPr>
              <p14:cNvContentPartPr/>
              <p14:nvPr/>
            </p14:nvContentPartPr>
            <p14:xfrm>
              <a:off x="1531012" y="1419521"/>
              <a:ext cx="1320120" cy="27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2012" y="1410521"/>
                <a:ext cx="1337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14:cNvPr>
              <p14:cNvContentPartPr/>
              <p14:nvPr/>
            </p14:nvContentPartPr>
            <p14:xfrm>
              <a:off x="3345412" y="1349681"/>
              <a:ext cx="1754640" cy="27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6412" y="1340681"/>
                <a:ext cx="1772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14:cNvPr>
              <p14:cNvContentPartPr/>
              <p14:nvPr/>
            </p14:nvContentPartPr>
            <p14:xfrm>
              <a:off x="3738532" y="5841761"/>
              <a:ext cx="432360" cy="478080"/>
            </p14:xfrm>
          </p:contentPart>
        </mc:Choice>
        <mc:Fallback xmlns=""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9532" y="5832761"/>
                <a:ext cx="4500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14:cNvPr>
              <p14:cNvContentPartPr/>
              <p14:nvPr/>
            </p14:nvContentPartPr>
            <p14:xfrm>
              <a:off x="3072172" y="5908721"/>
              <a:ext cx="396000" cy="31392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3172" y="5899721"/>
                <a:ext cx="413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14:cNvPr>
              <p14:cNvContentPartPr/>
              <p14:nvPr/>
            </p14:nvContentPartPr>
            <p14:xfrm>
              <a:off x="87772" y="1844321"/>
              <a:ext cx="7347600" cy="3927960"/>
            </p14:xfrm>
          </p:contentPart>
        </mc:Choice>
        <mc:Fallback xmlns=""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72" y="1835321"/>
                <a:ext cx="73652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76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6213532" y="2715521"/>
              <a:ext cx="5074200" cy="382572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4532" y="2706521"/>
                <a:ext cx="5091840" cy="38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FC1828-9737-4540-9DD8-FCF2E3DD678C}"/>
                  </a:ext>
                </a:extLst>
              </p14:cNvPr>
              <p14:cNvContentPartPr/>
              <p14:nvPr/>
            </p14:nvContentPartPr>
            <p14:xfrm>
              <a:off x="10754305" y="3402171"/>
              <a:ext cx="143640" cy="74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FC1828-9737-4540-9DD8-FCF2E3DD6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45305" y="3393171"/>
                <a:ext cx="161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AA1DB0-08EF-41C7-ABEE-7AF434BF6E8F}"/>
                  </a:ext>
                </a:extLst>
              </p14:cNvPr>
              <p14:cNvContentPartPr/>
              <p14:nvPr/>
            </p14:nvContentPartPr>
            <p14:xfrm>
              <a:off x="8066185" y="4502691"/>
              <a:ext cx="140760" cy="150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AA1DB0-08EF-41C7-ABEE-7AF434BF6E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7185" y="4493691"/>
                <a:ext cx="158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C37A76-081E-4C27-B7A0-DC8FC390066A}"/>
                  </a:ext>
                </a:extLst>
              </p14:cNvPr>
              <p14:cNvContentPartPr/>
              <p14:nvPr/>
            </p14:nvContentPartPr>
            <p14:xfrm>
              <a:off x="9230785" y="4500171"/>
              <a:ext cx="124560" cy="168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C37A76-081E-4C27-B7A0-DC8FC39006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21785" y="4491171"/>
                <a:ext cx="142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15BCD6-7652-4A0D-BE81-AB6F133D5296}"/>
                  </a:ext>
                </a:extLst>
              </p14:cNvPr>
              <p14:cNvContentPartPr/>
              <p14:nvPr/>
            </p14:nvContentPartPr>
            <p14:xfrm>
              <a:off x="6328825" y="6300891"/>
              <a:ext cx="236880" cy="15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15BCD6-7652-4A0D-BE81-AB6F133D52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9825" y="6291891"/>
                <a:ext cx="254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71938D-A39E-4A5D-8618-F7A07D8DB26F}"/>
                  </a:ext>
                </a:extLst>
              </p14:cNvPr>
              <p14:cNvContentPartPr/>
              <p14:nvPr/>
            </p14:nvContentPartPr>
            <p14:xfrm>
              <a:off x="10915225" y="6065811"/>
              <a:ext cx="184680" cy="85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71938D-A39E-4A5D-8618-F7A07D8DB2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06225" y="6056811"/>
                <a:ext cx="202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E0BE45-16F4-457A-97DF-45E4188E0F62}"/>
                  </a:ext>
                </a:extLst>
              </p14:cNvPr>
              <p14:cNvContentPartPr/>
              <p14:nvPr/>
            </p14:nvContentPartPr>
            <p14:xfrm>
              <a:off x="3361705" y="1552491"/>
              <a:ext cx="540720" cy="299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E0BE45-16F4-457A-97DF-45E4188E0F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52705" y="1543491"/>
                <a:ext cx="558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13345E-B7BA-410D-8BD0-178C19D29B68}"/>
                  </a:ext>
                </a:extLst>
              </p14:cNvPr>
              <p14:cNvContentPartPr/>
              <p14:nvPr/>
            </p14:nvContentPartPr>
            <p14:xfrm>
              <a:off x="270745" y="1466091"/>
              <a:ext cx="2814120" cy="41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13345E-B7BA-410D-8BD0-178C19D29B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1745" y="1457091"/>
                <a:ext cx="28317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A2AFEA7E-A0A2-4606-B4DC-B12A9F22FCC6}"/>
                  </a:ext>
                </a:extLst>
              </p14:cNvPr>
              <p14:cNvContentPartPr/>
              <p14:nvPr/>
            </p14:nvContentPartPr>
            <p14:xfrm>
              <a:off x="5546545" y="1569411"/>
              <a:ext cx="693000" cy="33768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A2AFEA7E-A0A2-4606-B4DC-B12A9F22FC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7545" y="1560411"/>
                <a:ext cx="7106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E70A3DA2-CEEC-4C70-A4F9-0EC71F39BCAA}"/>
                  </a:ext>
                </a:extLst>
              </p14:cNvPr>
              <p14:cNvContentPartPr/>
              <p14:nvPr/>
            </p14:nvContentPartPr>
            <p14:xfrm>
              <a:off x="4166665" y="1564371"/>
              <a:ext cx="1204200" cy="32976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E70A3DA2-CEEC-4C70-A4F9-0EC71F39BC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7665" y="1555371"/>
                <a:ext cx="1221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84D1141D-2636-4E23-B2DB-E06DB2DC0406}"/>
                  </a:ext>
                </a:extLst>
              </p14:cNvPr>
              <p14:cNvContentPartPr/>
              <p14:nvPr/>
            </p14:nvContentPartPr>
            <p14:xfrm>
              <a:off x="6465265" y="1492011"/>
              <a:ext cx="741960" cy="82080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84D1141D-2636-4E23-B2DB-E06DB2DC04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56265" y="1483011"/>
                <a:ext cx="75960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0FF7E11C-09C8-4372-AA5A-DD93E8284F99}"/>
                  </a:ext>
                </a:extLst>
              </p14:cNvPr>
              <p14:cNvContentPartPr/>
              <p14:nvPr/>
            </p14:nvContentPartPr>
            <p14:xfrm>
              <a:off x="7337905" y="1564371"/>
              <a:ext cx="369720" cy="33984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0FF7E11C-09C8-4372-AA5A-DD93E8284F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28905" y="1555371"/>
                <a:ext cx="3873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7DE9157D-BCD9-48DE-BEB3-D8E96E59304A}"/>
                  </a:ext>
                </a:extLst>
              </p14:cNvPr>
              <p14:cNvContentPartPr/>
              <p14:nvPr/>
            </p14:nvContentPartPr>
            <p14:xfrm>
              <a:off x="9912265" y="1637451"/>
              <a:ext cx="195840" cy="23616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7DE9157D-BCD9-48DE-BEB3-D8E96E5930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03265" y="1628451"/>
                <a:ext cx="213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AAAF75C1-3D81-4734-BA68-A089CF9021F6}"/>
                  </a:ext>
                </a:extLst>
              </p14:cNvPr>
              <p14:cNvContentPartPr/>
              <p14:nvPr/>
            </p14:nvContentPartPr>
            <p14:xfrm>
              <a:off x="7893025" y="1421091"/>
              <a:ext cx="1859400" cy="72900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AAAF75C1-3D81-4734-BA68-A089CF9021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84025" y="1412091"/>
                <a:ext cx="187704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380AAB96-EAF0-4358-95DE-F1E97000246E}"/>
                  </a:ext>
                </a:extLst>
              </p14:cNvPr>
              <p14:cNvContentPartPr/>
              <p14:nvPr/>
            </p14:nvContentPartPr>
            <p14:xfrm>
              <a:off x="10207825" y="1331451"/>
              <a:ext cx="1769400" cy="81396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380AAB96-EAF0-4358-95DE-F1E9700024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98825" y="1322451"/>
                <a:ext cx="1787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E8CFFAE8-6777-44C7-9F2C-17D55CF9C9AF}"/>
                  </a:ext>
                </a:extLst>
              </p14:cNvPr>
              <p14:cNvContentPartPr/>
              <p14:nvPr/>
            </p14:nvContentPartPr>
            <p14:xfrm>
              <a:off x="9490705" y="2478771"/>
              <a:ext cx="695160" cy="59220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E8CFFAE8-6777-44C7-9F2C-17D55CF9C9A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81705" y="2469771"/>
                <a:ext cx="7128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A11573B5-5A19-424E-BC12-2E6618E77DB7}"/>
                  </a:ext>
                </a:extLst>
              </p14:cNvPr>
              <p14:cNvContentPartPr/>
              <p14:nvPr/>
            </p14:nvContentPartPr>
            <p14:xfrm>
              <a:off x="7968985" y="3245211"/>
              <a:ext cx="1524960" cy="97560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A11573B5-5A19-424E-BC12-2E6618E77D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59985" y="3236211"/>
                <a:ext cx="15426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23443311-A7B6-4836-B75E-597D0550D534}"/>
                  </a:ext>
                </a:extLst>
              </p14:cNvPr>
              <p14:cNvContentPartPr/>
              <p14:nvPr/>
            </p14:nvContentPartPr>
            <p14:xfrm>
              <a:off x="5796745" y="4540851"/>
              <a:ext cx="1977120" cy="156888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23443311-A7B6-4836-B75E-597D0550D5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87745" y="4531851"/>
                <a:ext cx="19947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C0424D03-1A42-4ADA-85A5-7095AFB5395E}"/>
                  </a:ext>
                </a:extLst>
              </p14:cNvPr>
              <p14:cNvContentPartPr/>
              <p14:nvPr/>
            </p14:nvContentPartPr>
            <p14:xfrm>
              <a:off x="9905785" y="4370931"/>
              <a:ext cx="1588320" cy="134604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C0424D03-1A42-4ADA-85A5-7095AFB5395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96783" y="4361931"/>
                <a:ext cx="1605964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2C065524-6CF7-4434-A923-4A1321DB9642}"/>
                  </a:ext>
                </a:extLst>
              </p14:cNvPr>
              <p14:cNvContentPartPr/>
              <p14:nvPr/>
            </p14:nvContentPartPr>
            <p14:xfrm>
              <a:off x="86425" y="2075571"/>
              <a:ext cx="4062960" cy="87732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2C065524-6CF7-4434-A923-4A1321DB964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25" y="2066571"/>
                <a:ext cx="4080600" cy="8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2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198-A0D4-48B0-A7E6-505B7FC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D981726-CDF9-47F8-8BE6-D5AB8C1AB7F1}"/>
                  </a:ext>
                </a:extLst>
              </p14:cNvPr>
              <p14:cNvContentPartPr/>
              <p14:nvPr/>
            </p14:nvContentPartPr>
            <p14:xfrm>
              <a:off x="3877585" y="3594771"/>
              <a:ext cx="2741400" cy="3636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D981726-CDF9-47F8-8BE6-D5AB8C1AB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585" y="3522771"/>
                <a:ext cx="28130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471094E-4124-4969-AF09-37FF54E555A4}"/>
                  </a:ext>
                </a:extLst>
              </p14:cNvPr>
              <p14:cNvContentPartPr/>
              <p14:nvPr/>
            </p14:nvContentPartPr>
            <p14:xfrm>
              <a:off x="6956305" y="3526731"/>
              <a:ext cx="1271520" cy="2271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471094E-4124-4969-AF09-37FF54E55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0305" y="3454731"/>
                <a:ext cx="13431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833643E-877B-4DC1-924D-6E8CEC612925}"/>
                  </a:ext>
                </a:extLst>
              </p14:cNvPr>
              <p14:cNvContentPartPr/>
              <p14:nvPr/>
            </p14:nvContentPartPr>
            <p14:xfrm>
              <a:off x="7824265" y="4027131"/>
              <a:ext cx="3794040" cy="3056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833643E-877B-4DC1-924D-6E8CEC6129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8265" y="3955131"/>
                <a:ext cx="38656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A239F49-FF0D-40E7-B35C-E3C510D78E1F}"/>
                  </a:ext>
                </a:extLst>
              </p14:cNvPr>
              <p14:cNvContentPartPr/>
              <p14:nvPr/>
            </p14:nvContentPartPr>
            <p14:xfrm>
              <a:off x="8053225" y="4886811"/>
              <a:ext cx="3687840" cy="3582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A239F49-FF0D-40E7-B35C-E3C510D78E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7225" y="4814811"/>
                <a:ext cx="3759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C9FC850-D7FA-46B1-88F3-28FBC30C2644}"/>
                  </a:ext>
                </a:extLst>
              </p14:cNvPr>
              <p14:cNvContentPartPr/>
              <p14:nvPr/>
            </p14:nvContentPartPr>
            <p14:xfrm>
              <a:off x="4470505" y="5729571"/>
              <a:ext cx="2395800" cy="1710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C9FC850-D7FA-46B1-88F3-28FBC30C2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505" y="5657571"/>
                <a:ext cx="2467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70AF7EE-9E19-44F4-9E52-5113FFE20BB5}"/>
                  </a:ext>
                </a:extLst>
              </p14:cNvPr>
              <p14:cNvContentPartPr/>
              <p14:nvPr/>
            </p14:nvContentPartPr>
            <p14:xfrm>
              <a:off x="295225" y="332811"/>
              <a:ext cx="11687040" cy="64890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70AF7EE-9E19-44F4-9E52-5113FFE20B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225" y="323811"/>
                <a:ext cx="11704680" cy="65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02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198-A0D4-48B0-A7E6-505B7FC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38FF36-CFD6-47CF-8F5E-5AD4408B5BA6}"/>
                  </a:ext>
                </a:extLst>
              </p14:cNvPr>
              <p14:cNvContentPartPr/>
              <p14:nvPr/>
            </p14:nvContentPartPr>
            <p14:xfrm>
              <a:off x="469105" y="902691"/>
              <a:ext cx="1447200" cy="48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38FF36-CFD6-47CF-8F5E-5AD4408B5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105" y="893691"/>
                <a:ext cx="14648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BDF973-955A-47A4-9C06-0C086B35B099}"/>
                  </a:ext>
                </a:extLst>
              </p14:cNvPr>
              <p14:cNvContentPartPr/>
              <p14:nvPr/>
            </p14:nvContentPartPr>
            <p14:xfrm>
              <a:off x="2480065" y="783171"/>
              <a:ext cx="2442960" cy="42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BDF973-955A-47A4-9C06-0C086B35B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1065" y="774171"/>
                <a:ext cx="2460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9FE8F4-DB33-4DA1-96B2-7F33EB752E89}"/>
                  </a:ext>
                </a:extLst>
              </p14:cNvPr>
              <p14:cNvContentPartPr/>
              <p14:nvPr/>
            </p14:nvContentPartPr>
            <p14:xfrm>
              <a:off x="5266825" y="865611"/>
              <a:ext cx="6143040" cy="739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9FE8F4-DB33-4DA1-96B2-7F33EB752E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7825" y="856611"/>
                <a:ext cx="616068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E619DE-836A-4964-9D40-101157EC3550}"/>
                  </a:ext>
                </a:extLst>
              </p14:cNvPr>
              <p14:cNvContentPartPr/>
              <p14:nvPr/>
            </p14:nvContentPartPr>
            <p14:xfrm>
              <a:off x="5829145" y="1959291"/>
              <a:ext cx="548640" cy="27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E619DE-836A-4964-9D40-101157EC35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0145" y="1950291"/>
                <a:ext cx="5662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0E51009-12CE-41B9-8E14-3AE0F9FFC541}"/>
                  </a:ext>
                </a:extLst>
              </p14:cNvPr>
              <p14:cNvContentPartPr/>
              <p14:nvPr/>
            </p14:nvContentPartPr>
            <p14:xfrm>
              <a:off x="6771625" y="2044971"/>
              <a:ext cx="772920" cy="123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0E51009-12CE-41B9-8E14-3AE0F9FFC5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2625" y="2035971"/>
                <a:ext cx="790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400D2F0-658E-4AFF-A3DD-5338B814791A}"/>
                  </a:ext>
                </a:extLst>
              </p14:cNvPr>
              <p14:cNvContentPartPr/>
              <p14:nvPr/>
            </p14:nvContentPartPr>
            <p14:xfrm>
              <a:off x="7276345" y="1892691"/>
              <a:ext cx="56880" cy="71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400D2F0-658E-4AFF-A3DD-5338B81479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7345" y="1883691"/>
                <a:ext cx="74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ED8C12E-5F52-4427-88E2-FAA32E561AD1}"/>
                  </a:ext>
                </a:extLst>
              </p14:cNvPr>
              <p14:cNvContentPartPr/>
              <p14:nvPr/>
            </p14:nvContentPartPr>
            <p14:xfrm>
              <a:off x="7799425" y="1886931"/>
              <a:ext cx="838800" cy="302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ED8C12E-5F52-4427-88E2-FAA32E561A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0425" y="1877931"/>
                <a:ext cx="856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44890D8-058A-4872-B59A-2F319E012B78}"/>
                  </a:ext>
                </a:extLst>
              </p14:cNvPr>
              <p14:cNvContentPartPr/>
              <p14:nvPr/>
            </p14:nvContentPartPr>
            <p14:xfrm>
              <a:off x="8914705" y="1885491"/>
              <a:ext cx="2561760" cy="365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44890D8-058A-4872-B59A-2F319E012B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05705" y="1876491"/>
                <a:ext cx="25794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F96726C-D4CE-46AC-962A-2052042E345E}"/>
                  </a:ext>
                </a:extLst>
              </p14:cNvPr>
              <p14:cNvContentPartPr/>
              <p14:nvPr/>
            </p14:nvContentPartPr>
            <p14:xfrm>
              <a:off x="5942905" y="2493531"/>
              <a:ext cx="359640" cy="212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F96726C-D4CE-46AC-962A-2052042E34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3905" y="2484531"/>
                <a:ext cx="3772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ECD4511-0589-415D-8FFF-6214FB91DD62}"/>
                  </a:ext>
                </a:extLst>
              </p14:cNvPr>
              <p14:cNvContentPartPr/>
              <p14:nvPr/>
            </p14:nvContentPartPr>
            <p14:xfrm>
              <a:off x="6555625" y="2460771"/>
              <a:ext cx="2253600" cy="4903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ECD4511-0589-415D-8FFF-6214FB91DD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46625" y="2451771"/>
                <a:ext cx="22712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232F717-A301-42B9-A6EF-413E9A7B2FC5}"/>
                  </a:ext>
                </a:extLst>
              </p14:cNvPr>
              <p14:cNvContentPartPr/>
              <p14:nvPr/>
            </p14:nvContentPartPr>
            <p14:xfrm>
              <a:off x="9153025" y="2443131"/>
              <a:ext cx="470520" cy="2044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232F717-A301-42B9-A6EF-413E9A7B2F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4025" y="2434131"/>
                <a:ext cx="488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B86DCFC-8474-45BE-A4AD-9518E1AE837C}"/>
                  </a:ext>
                </a:extLst>
              </p14:cNvPr>
              <p14:cNvContentPartPr/>
              <p14:nvPr/>
            </p14:nvContentPartPr>
            <p14:xfrm>
              <a:off x="9842785" y="2380851"/>
              <a:ext cx="1024560" cy="262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B86DCFC-8474-45BE-A4AD-9518E1AE83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33785" y="2371851"/>
                <a:ext cx="1042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ECC4B0D-AA01-4298-B383-D5DC46161206}"/>
                  </a:ext>
                </a:extLst>
              </p14:cNvPr>
              <p14:cNvContentPartPr/>
              <p14:nvPr/>
            </p14:nvContentPartPr>
            <p14:xfrm>
              <a:off x="2346505" y="776691"/>
              <a:ext cx="2709000" cy="525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ECC4B0D-AA01-4298-B383-D5DC461612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10505" y="704691"/>
                <a:ext cx="27806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09647F0-D8EF-49A8-BF02-87DDFD713E9C}"/>
                  </a:ext>
                </a:extLst>
              </p14:cNvPr>
              <p14:cNvContentPartPr/>
              <p14:nvPr/>
            </p14:nvContentPartPr>
            <p14:xfrm>
              <a:off x="2343265" y="2851371"/>
              <a:ext cx="2432880" cy="576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09647F0-D8EF-49A8-BF02-87DDFD713E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4265" y="2842371"/>
                <a:ext cx="245052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BDCE5CD-D0AD-4DD0-AA0F-C58FD28ABE80}"/>
                  </a:ext>
                </a:extLst>
              </p14:cNvPr>
              <p14:cNvContentPartPr/>
              <p14:nvPr/>
            </p14:nvContentPartPr>
            <p14:xfrm>
              <a:off x="3027265" y="3879171"/>
              <a:ext cx="1133640" cy="560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BDCE5CD-D0AD-4DD0-AA0F-C58FD28ABE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8265" y="3870171"/>
                <a:ext cx="115128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B88637B-3B74-4E1C-8CB8-B7584F06491C}"/>
                  </a:ext>
                </a:extLst>
              </p14:cNvPr>
              <p14:cNvContentPartPr/>
              <p14:nvPr/>
            </p14:nvContentPartPr>
            <p14:xfrm>
              <a:off x="5096905" y="3920931"/>
              <a:ext cx="1131480" cy="4590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B88637B-3B74-4E1C-8CB8-B7584F0649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87905" y="3911931"/>
                <a:ext cx="11491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BE97F92-7C31-410D-8004-6CFCF0B0C276}"/>
                  </a:ext>
                </a:extLst>
              </p14:cNvPr>
              <p14:cNvContentPartPr/>
              <p14:nvPr/>
            </p14:nvContentPartPr>
            <p14:xfrm>
              <a:off x="6778825" y="3636531"/>
              <a:ext cx="3217680" cy="1187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BE97F92-7C31-410D-8004-6CFCF0B0C2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9825" y="3627531"/>
                <a:ext cx="3235320" cy="12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1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198-A0D4-48B0-A7E6-505B7FC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tree is BST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4282069-91F3-4772-A760-B4E89321DFCB}"/>
                  </a:ext>
                </a:extLst>
              </p14:cNvPr>
              <p14:cNvContentPartPr/>
              <p14:nvPr/>
            </p14:nvContentPartPr>
            <p14:xfrm>
              <a:off x="8982025" y="3121371"/>
              <a:ext cx="154080" cy="1764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4282069-91F3-4772-A760-B4E89321D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3025" y="3112371"/>
                <a:ext cx="171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B0C893F-B433-4DEA-B7B9-349A7421DA0D}"/>
                  </a:ext>
                </a:extLst>
              </p14:cNvPr>
              <p14:cNvContentPartPr/>
              <p14:nvPr/>
            </p14:nvContentPartPr>
            <p14:xfrm>
              <a:off x="9377665" y="2552211"/>
              <a:ext cx="935640" cy="5281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B0C893F-B433-4DEA-B7B9-349A7421D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8665" y="2543211"/>
                <a:ext cx="9532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E4762515-B278-468D-B2B8-40FD7B714749}"/>
                  </a:ext>
                </a:extLst>
              </p14:cNvPr>
              <p14:cNvContentPartPr/>
              <p14:nvPr/>
            </p14:nvContentPartPr>
            <p14:xfrm>
              <a:off x="204505" y="541971"/>
              <a:ext cx="8663760" cy="34279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E4762515-B278-468D-B2B8-40FD7B7147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05" y="532971"/>
                <a:ext cx="8681400" cy="34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8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5A14-6CD6-4F9F-B5F7-71459A7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 to Doubly Linked List</a:t>
            </a:r>
          </a:p>
        </p:txBody>
      </p:sp>
      <p:pic>
        <p:nvPicPr>
          <p:cNvPr id="1026" name="Picture 2" descr="TreeToList">
            <a:extLst>
              <a:ext uri="{FF2B5EF4-FFF2-40B4-BE49-F238E27FC236}">
                <a16:creationId xmlns:a16="http://schemas.microsoft.com/office/drawing/2014/main" id="{700926EB-B914-4217-A491-819C328DC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3" y="970041"/>
            <a:ext cx="4673652" cy="26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9E08D0-74C7-4A1C-B1BF-0D5CEE430A10}"/>
                  </a:ext>
                </a:extLst>
              </p14:cNvPr>
              <p14:cNvContentPartPr/>
              <p14:nvPr/>
            </p14:nvContentPartPr>
            <p14:xfrm>
              <a:off x="2158945" y="1877571"/>
              <a:ext cx="570600" cy="270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9E08D0-74C7-4A1C-B1BF-0D5CEE430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945" y="1868571"/>
                <a:ext cx="588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419A455F-7A18-488C-9679-94C5211AF48F}"/>
                  </a:ext>
                </a:extLst>
              </p14:cNvPr>
              <p14:cNvContentPartPr/>
              <p14:nvPr/>
            </p14:nvContentPartPr>
            <p14:xfrm>
              <a:off x="3315985" y="2026611"/>
              <a:ext cx="461880" cy="2440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419A455F-7A18-488C-9679-94C5211AF4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6985" y="2017611"/>
                <a:ext cx="479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1858B422-766A-408D-9DA3-FC8208D2FDAE}"/>
                  </a:ext>
                </a:extLst>
              </p14:cNvPr>
              <p14:cNvContentPartPr/>
              <p14:nvPr/>
            </p14:nvContentPartPr>
            <p14:xfrm>
              <a:off x="3497785" y="1355211"/>
              <a:ext cx="554760" cy="35028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1858B422-766A-408D-9DA3-FC8208D2FD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8785" y="1346211"/>
                <a:ext cx="5724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B7D5C018-C7CE-4B26-B7A1-71A7DFF4F9C0}"/>
                  </a:ext>
                </a:extLst>
              </p14:cNvPr>
              <p14:cNvContentPartPr/>
              <p14:nvPr/>
            </p14:nvContentPartPr>
            <p14:xfrm>
              <a:off x="5337385" y="703611"/>
              <a:ext cx="5540040" cy="81900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B7D5C018-C7CE-4B26-B7A1-71A7DFF4F9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8385" y="694611"/>
                <a:ext cx="555768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8A40A29E-2031-44E5-90D7-DD2311B8FA73}"/>
                  </a:ext>
                </a:extLst>
              </p14:cNvPr>
              <p14:cNvContentPartPr/>
              <p14:nvPr/>
            </p14:nvContentPartPr>
            <p14:xfrm>
              <a:off x="7185625" y="1582731"/>
              <a:ext cx="1829520" cy="44892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8A40A29E-2031-44E5-90D7-DD2311B8FA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6625" y="1573731"/>
                <a:ext cx="18471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AEE314D5-0D29-4CD4-9275-45A4A1C91893}"/>
                  </a:ext>
                </a:extLst>
              </p14:cNvPr>
              <p14:cNvContentPartPr/>
              <p14:nvPr/>
            </p14:nvContentPartPr>
            <p14:xfrm>
              <a:off x="141505" y="3380571"/>
              <a:ext cx="199080" cy="1659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AEE314D5-0D29-4CD4-9275-45A4A1C918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2505" y="3371571"/>
                <a:ext cx="216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D913285B-546B-4AB3-9220-76A51811B3F7}"/>
                  </a:ext>
                </a:extLst>
              </p14:cNvPr>
              <p14:cNvContentPartPr/>
              <p14:nvPr/>
            </p14:nvContentPartPr>
            <p14:xfrm>
              <a:off x="6315145" y="2719971"/>
              <a:ext cx="762840" cy="4428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D913285B-546B-4AB3-9220-76A51811B3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06145" y="2710971"/>
                <a:ext cx="780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06E0E973-0781-4FFD-B930-D399B845C652}"/>
                  </a:ext>
                </a:extLst>
              </p14:cNvPr>
              <p14:cNvContentPartPr/>
              <p14:nvPr/>
            </p14:nvContentPartPr>
            <p14:xfrm>
              <a:off x="8153305" y="3214971"/>
              <a:ext cx="994680" cy="6264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06E0E973-0781-4FFD-B930-D399B845C6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4305" y="3205971"/>
                <a:ext cx="1012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CAD58534-CF7F-4207-AE98-63260CA3147A}"/>
                  </a:ext>
                </a:extLst>
              </p14:cNvPr>
              <p14:cNvContentPartPr/>
              <p14:nvPr/>
            </p14:nvContentPartPr>
            <p14:xfrm>
              <a:off x="7695025" y="2684331"/>
              <a:ext cx="1692720" cy="46008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CAD58534-CF7F-4207-AE98-63260CA314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86025" y="2675331"/>
                <a:ext cx="17103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3D58B383-358D-41DA-939A-660F9CAD26B8}"/>
                  </a:ext>
                </a:extLst>
              </p14:cNvPr>
              <p14:cNvContentPartPr/>
              <p14:nvPr/>
            </p14:nvContentPartPr>
            <p14:xfrm>
              <a:off x="72385" y="1200051"/>
              <a:ext cx="1696320" cy="121068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3D58B383-358D-41DA-939A-660F9CAD26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385" y="1191051"/>
                <a:ext cx="171396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4096884C-8FDD-4D66-B1D5-9962B4D940DA}"/>
                  </a:ext>
                </a:extLst>
              </p14:cNvPr>
              <p14:cNvContentPartPr/>
              <p14:nvPr/>
            </p14:nvContentPartPr>
            <p14:xfrm>
              <a:off x="423745" y="4093011"/>
              <a:ext cx="978480" cy="49500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4096884C-8FDD-4D66-B1D5-9962B4D940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4745" y="4084011"/>
                <a:ext cx="996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9CACFA32-FA1A-4677-A957-860A473550CD}"/>
                  </a:ext>
                </a:extLst>
              </p14:cNvPr>
              <p14:cNvContentPartPr/>
              <p14:nvPr/>
            </p14:nvContentPartPr>
            <p14:xfrm>
              <a:off x="127105" y="3668931"/>
              <a:ext cx="996840" cy="31212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9CACFA32-FA1A-4677-A957-860A473550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8105" y="3659931"/>
                <a:ext cx="1014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2C7D58C4-7A9E-42C4-9BD5-42282551D589}"/>
                  </a:ext>
                </a:extLst>
              </p14:cNvPr>
              <p14:cNvContentPartPr/>
              <p14:nvPr/>
            </p14:nvContentPartPr>
            <p14:xfrm>
              <a:off x="817945" y="324171"/>
              <a:ext cx="2448000" cy="77904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2C7D58C4-7A9E-42C4-9BD5-42282551D5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8945" y="315171"/>
                <a:ext cx="246564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10C5EDD9-E647-42CD-A258-0CE23B812CAB}"/>
                  </a:ext>
                </a:extLst>
              </p14:cNvPr>
              <p14:cNvContentPartPr/>
              <p14:nvPr/>
            </p14:nvContentPartPr>
            <p14:xfrm>
              <a:off x="2380345" y="3788451"/>
              <a:ext cx="497880" cy="18252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10C5EDD9-E647-42CD-A258-0CE23B812C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71345" y="3779451"/>
                <a:ext cx="5155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D5C4BF1B-AB7F-4421-A135-EF5DFC4911B2}"/>
                  </a:ext>
                </a:extLst>
              </p14:cNvPr>
              <p14:cNvContentPartPr/>
              <p14:nvPr/>
            </p14:nvContentPartPr>
            <p14:xfrm>
              <a:off x="2509585" y="4208931"/>
              <a:ext cx="425160" cy="13860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D5C4BF1B-AB7F-4421-A135-EF5DFC4911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00585" y="4199931"/>
                <a:ext cx="4428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42F337D0-D00D-4507-869E-153FC8A6C6C6}"/>
                  </a:ext>
                </a:extLst>
              </p14:cNvPr>
              <p14:cNvContentPartPr/>
              <p14:nvPr/>
            </p14:nvContentPartPr>
            <p14:xfrm>
              <a:off x="5978545" y="4064211"/>
              <a:ext cx="487440" cy="21276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42F337D0-D00D-4507-869E-153FC8A6C6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69545" y="4055211"/>
                <a:ext cx="505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38E9B5A3-2966-45AA-9A53-CF4B431DBB0E}"/>
                  </a:ext>
                </a:extLst>
              </p14:cNvPr>
              <p14:cNvContentPartPr/>
              <p14:nvPr/>
            </p14:nvContentPartPr>
            <p14:xfrm>
              <a:off x="3938425" y="3903291"/>
              <a:ext cx="1698480" cy="44388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38E9B5A3-2966-45AA-9A53-CF4B431DBB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29425" y="3894291"/>
                <a:ext cx="17161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FD74FE57-AC4E-462F-B480-7873EB387ADA}"/>
                  </a:ext>
                </a:extLst>
              </p14:cNvPr>
              <p14:cNvContentPartPr/>
              <p14:nvPr/>
            </p14:nvContentPartPr>
            <p14:xfrm>
              <a:off x="7122625" y="3832731"/>
              <a:ext cx="1031040" cy="48348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FD74FE57-AC4E-462F-B480-7873EB387AD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13625" y="3823731"/>
                <a:ext cx="10486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BA08047A-CA80-4A2E-9B70-A17450713DFE}"/>
                  </a:ext>
                </a:extLst>
              </p14:cNvPr>
              <p14:cNvContentPartPr/>
              <p14:nvPr/>
            </p14:nvContentPartPr>
            <p14:xfrm>
              <a:off x="8763865" y="3716451"/>
              <a:ext cx="492120" cy="44496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BA08047A-CA80-4A2E-9B70-A17450713D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54865" y="3707451"/>
                <a:ext cx="5097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2975B394-53F1-4B27-8098-8588275E03FA}"/>
                  </a:ext>
                </a:extLst>
              </p14:cNvPr>
              <p14:cNvContentPartPr/>
              <p14:nvPr/>
            </p14:nvContentPartPr>
            <p14:xfrm>
              <a:off x="4679665" y="4873131"/>
              <a:ext cx="1622880" cy="38016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2975B394-53F1-4B27-8098-8588275E03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70665" y="4864131"/>
                <a:ext cx="1640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9BD3E707-A58D-4A76-A05C-BAD286A7CDD7}"/>
                  </a:ext>
                </a:extLst>
              </p14:cNvPr>
              <p14:cNvContentPartPr/>
              <p14:nvPr/>
            </p14:nvContentPartPr>
            <p14:xfrm>
              <a:off x="6874945" y="4685931"/>
              <a:ext cx="1940760" cy="47772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9BD3E707-A58D-4A76-A05C-BAD286A7CDD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5945" y="4676931"/>
                <a:ext cx="1958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C90318B9-A2CA-4975-85F2-37A56912D8F6}"/>
                  </a:ext>
                </a:extLst>
              </p14:cNvPr>
              <p14:cNvContentPartPr/>
              <p14:nvPr/>
            </p14:nvContentPartPr>
            <p14:xfrm>
              <a:off x="10803985" y="4870251"/>
              <a:ext cx="360" cy="36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C90318B9-A2CA-4975-85F2-37A56912D8F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94985" y="48612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876BE7A9-2F40-4AEB-AA71-0FCD0678747A}"/>
                  </a:ext>
                </a:extLst>
              </p14:cNvPr>
              <p14:cNvContentPartPr/>
              <p14:nvPr/>
            </p14:nvContentPartPr>
            <p14:xfrm>
              <a:off x="9511225" y="4496571"/>
              <a:ext cx="906480" cy="47124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876BE7A9-2F40-4AEB-AA71-0FCD0678747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02225" y="4487571"/>
                <a:ext cx="9241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DB074192-F4B8-4DA3-AC8C-7CC937289BA5}"/>
                  </a:ext>
                </a:extLst>
              </p14:cNvPr>
              <p14:cNvContentPartPr/>
              <p14:nvPr/>
            </p14:nvContentPartPr>
            <p14:xfrm>
              <a:off x="12042745" y="6207291"/>
              <a:ext cx="360" cy="36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DB074192-F4B8-4DA3-AC8C-7CC937289BA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033745" y="6198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BAE5F874-2681-43D1-976D-69387DFD9F99}"/>
                  </a:ext>
                </a:extLst>
              </p14:cNvPr>
              <p14:cNvContentPartPr/>
              <p14:nvPr/>
            </p14:nvContentPartPr>
            <p14:xfrm>
              <a:off x="4052185" y="5327091"/>
              <a:ext cx="7619400" cy="1285920"/>
            </p14:xfrm>
          </p:contentPart>
        </mc:Choice>
        <mc:Fallback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BAE5F874-2681-43D1-976D-69387DFD9F9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43185" y="5318091"/>
                <a:ext cx="7637040" cy="13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49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2156</TotalTime>
  <Words>108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Diameter of a Binary Tree</vt:lpstr>
      <vt:lpstr>Diameter of a Binary Tree</vt:lpstr>
      <vt:lpstr>Diameter of a Binary Tree</vt:lpstr>
      <vt:lpstr>Check if a tree is BST</vt:lpstr>
      <vt:lpstr>Check if a tree is BST</vt:lpstr>
      <vt:lpstr>Check if a tree is BST</vt:lpstr>
      <vt:lpstr>Binary Tree to Doubly Linked List</vt:lpstr>
      <vt:lpstr>Print all Nodes at a distance k from a given node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360</cp:revision>
  <dcterms:created xsi:type="dcterms:W3CDTF">2020-04-22T15:02:33Z</dcterms:created>
  <dcterms:modified xsi:type="dcterms:W3CDTF">2022-05-30T13:40:02Z</dcterms:modified>
</cp:coreProperties>
</file>