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8"/>
  </p:notesMasterIdLst>
  <p:handoutMasterIdLst>
    <p:handoutMasterId r:id="rId19"/>
  </p:handoutMasterIdLst>
  <p:sldIdLst>
    <p:sldId id="344" r:id="rId2"/>
    <p:sldId id="367" r:id="rId3"/>
    <p:sldId id="382" r:id="rId4"/>
    <p:sldId id="376" r:id="rId5"/>
    <p:sldId id="383" r:id="rId6"/>
    <p:sldId id="384" r:id="rId7"/>
    <p:sldId id="385" r:id="rId8"/>
    <p:sldId id="378" r:id="rId9"/>
    <p:sldId id="387" r:id="rId10"/>
    <p:sldId id="379" r:id="rId11"/>
    <p:sldId id="368" r:id="rId12"/>
    <p:sldId id="388" r:id="rId13"/>
    <p:sldId id="390" r:id="rId14"/>
    <p:sldId id="389" r:id="rId15"/>
    <p:sldId id="381" r:id="rId16"/>
    <p:sldId id="34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23F"/>
    <a:srgbClr val="3D8225"/>
    <a:srgbClr val="2629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1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05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FB548F-E164-4D9F-A017-507A614754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FF16F-2ADC-423B-8AA2-14F76ECB1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FA85B-F0D0-46B4-B4F4-F331F321C77C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A4EB2-7A68-4302-BAF7-B6B18D2CF8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33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1:51:42.98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405 1073 381 0,'0'0'133'0,"0"0"-5"16,0 0-5-16,0 0-7 15,0 0-1-15,0 0-38 16,-6-91 6-16,-1 85-26 16,7 6-10-16,0 0-4 15,0 0-37-15,0 0-1 0,0 0-5 16,0 20-30 0,0 23 25-16,13 22-1 0,12 15 12 15,2 18-1 1,4 7-3-16,0 15-2 0,-10 12 0 15,10 11 9-15,-11 6-7 16,4-3-2-16,-3-10 1 16,-7-1 6-16,-8 8-2 15,5 3-5-15,-11 8 12 16,0 4-8-16,0-4 21 16,0-3-19-16,-17 0-2 15,10-5 20-15,0-8-23 16,7-9 5-16,0-1-2 0,0 1 1 15,0-5 4-15,7 1-5 16,6-11-2-16,-2-11 16 16,-11-6-13-16,0 3-2 15,0 0 3-15,0 0 0 16,0 9 1-16,0-9-4 16,-17-9-1-16,3-14 10 15,7-11-11-15,7-14-1 16,0-7 1-16,0-7 9 15,0-10-12-15,0-2 2 16,0-1 0-16,0-1-2 16,0-5 6-16,0 1-4 15,0 1 0-15,0-7 5 0,0-6-7 16,0-2 2-16,0-6 0 16,0 0-2-16,7 0 9 15,-7 0-7-15,0 0 0 16,0 0 7-16,0 0-7 15,0 0 0-15,0 0 0 16,0 0-6-16,0 0 10 16,0 0-4-16,14 0 0 15,3 0 1-15,3 0-2 16,25 0 1-16,7-6 0 16,6-12 6-16,4 5-6 15,-4 1 0-15,1-2 0 16,17 3 3-16,20-3-12 15,14 2 9-15,10 0-17 0,-3 4 14 16,10 0-21-16,-10 2 2 16,24 3 17-16,7 3-16 15,7 0 20-15,3 0-2 16,-24 0 3-16,-31 3-4 16,-24 5 4-16,-24 1 0 15,-20-5 0-15,-4-3 4 16,6-1-6-16,-2 0 2 15,10 0 0-15,-8 0-4 16,8 0 7-16,-7-5-3 16,7-1 0-16,-1-3 5 15,-6 0-8-15,3 2 3 0,4-2 0 16,10 0-4-16,4 1 7 16,-1-1-3-16,7 1 0 15,11 4 3-15,-11-1-6 16,-13 2 3-16,-21 3 0 15,-17 0-5-15,-14-2 4 16,0 2 1-16,0-4 0 16,0 4 6-16,0-3-3 15,0 3-2-15,0-3 0 16,0-2 26-16,0-4-15 16,0-2 8-16,0-9-20 15,0-6 6-15,0-2-4 16,0-7-2-16,0 1 0 0,0-6 0 15,0-3 3 1,-7-2-3-16,7-7 0 0,-7-5 8 16,0-6-7-16,0-6-1 15,0-5 0-15,-10 0 8 16,3-10-3-16,7-1-5 16,-17-6 0-16,17-10 9 15,-13-7-11-15,13-5 2 16,-10 3 0-16,3 4-3 15,7 5 7-15,0 8-4 16,0-1 0-16,7-1 6 16,0 0-9-16,0 1 3 0,0 5 0 15,0 4-5-15,-17 5 8 16,3 1-3-16,1 3 0 16,-5-1 8-16,12-3-12 15,6-4 4-15,0-1 0 16,0-3-5-16,0 7 9 15,0 2-4-15,0 5 0 16,0-1 5-16,0-3-8 16,0 1 3-16,0-6 0 15,0-2-5-15,-7-7 9 16,0-5-4-16,0 12 0 16,7 5 9-16,-10 11-13 15,10 1 4-15,0-5 0 16,0 0-9-16,0-2 13 15,10 0-4-15,4 4 0 0,-1 0 6 16,-6 2-9-16,11-1 3 16,-12-1 0-16,1 3-6 15,0-1 11-15,0 7-5 16,-7 8 0-16,0 8 6 16,0 3-11-16,0 3 5 15,0 3 0-15,10 3-5 16,-10 5 9-16,0 3-4 15,0 9 0-15,0-3 8 16,0 0-14-16,0 6 6 16,0 0 0-16,0 8-8 15,0 6 12-15,0 0-8 0,0 6 1 16,7 39-125-16,0 27 6 16,0 15-209-16,-7 17-467 15</inkml:trace>
  <inkml:trace contextRef="#ctx0" brushRef="#br0" timeOffset="839">701 4624 206 0,'0'0'134'16,"0"0"-20"-16,0 0 0 15,0 0-15-15,0 0-13 0,0 0-14 16,-141-83-22 0,134 77 3-16,0 3-6 0,7 3-5 15,0-3-1-15,0 3-27 16,0 0-10-16,0 0-4 16,25 0 6-16,54 0-6 15,48 0 13-15,58 0-6 16,39 0 27-16,13 0-26 15,-3 0-3-15,-17 0 10 16,-11-8-15-16,-3-1 10 0,-21 1-10 16,-24-4 4-1,-24 6 0-15,-31 0-2 0,-23 4-2 16,2-1 19-16,-13-1-19 16,-4-1 8-16,-13 3-7 15,-8-2 8-15,-6 2-5 16,-17-4-4-16,3 0 0 15,-3 1 2-15,-15-1 3 16,-6 3-5-16,0 3 0 16,0 0-16-16,-27 0-62 15,-49 0-138-15,-34 28-261 16</inkml:trace>
  <inkml:trace contextRef="#ctx0" brushRef="#br0" timeOffset="1418">1757 4935 458 0,'0'0'162'0,"0"0"-46"16,0 0 8-16,0 0-9 16,0 0-12-16,0 0-37 0,-31-75-35 15,31 62 10-15,20-7-28 16,11 0 9-16,14 2 2 16,-14 4-16-16,-10 2 32 15,-14 10-7-15,-7 2-7 16,0 0-4-16,0 0-20 15,0 0-3-15,0 0 1 16,0 11-14-16,0 21 13 16,0 7 2-16,-7 10 2 15,0 0-3-15,7 3 5 16,0-1-5-16,0-5 0 16,0-9 1-16,0-9-1 15,0-8 0-15,0-8 0 16,0-3-3-16,-7-7 9 15,0-2-6-15,-3 4 0 0,-4-4 2 16,-7 3 5-16,4-2-7 16,3-1 0-16,1 0 0 15,13 0 3-15,0 0-5 16,0 0 2-16,0 0-4 16,0 0 1-16,44 0-13 15,22-14 13-15,16-8-25 16,-10-4-103-16,-3-3-71 15,-10-5-70-15,-8-3-230 16</inkml:trace>
  <inkml:trace contextRef="#ctx0" brushRef="#br0" timeOffset="2035">777 3628 214 0,'0'0'136'16,"0"0"-4"-16,0 0-18 16,0 0-22-16,0 0 8 0,0 0-43 15,-59-20-49 1,73 20 11-16,38 0-7 0,30-2 44 16,42-7 6-16,41 0-17 15,28-5 7-15,20 0-23 16,17-3-21-16,1 5 12 15,-25 0-18-15,-21 2 21 16,-19 4 9-16,-32-4-30 16,-24 5 17-16,0 3-17 15,-7-4 2-15,-14 1 1 16,1 5-4-16,-15 0-1 16,-16 0 0-16,-15 0-5 15,-13 0-6-15,-24 0-64 16,-7 17-59-16,-38 8-26 15,-58 9-139-15</inkml:trace>
  <inkml:trace contextRef="#ctx0" brushRef="#br0" timeOffset="2409">1702 4000 376 0,'0'0'122'16,"0"0"-21"-16,0 0 14 16,0 0-15-16,0 0-45 15,0 0 8-15,-7-37-15 0,7 35-16 16,7 2-25-16,31 0-2 16,-1 0 4-16,1 0-2 15,-17 2-5-15,-4 12 10 16,-3 4-8-16,-14 2-1 15,0 9-3-15,-31 10 6 16,-34 10 7-16,-11 3-13 16,11-7 1-16,20-11 1 15,31-5-1-15,14-9-1 16,0-6 0-16,59-11 1 16,30-3 2-16,14-9 5 15,31-30-8-15,-17-4-8 16,-21 4-99-16,-37 3-69 0,-35 5-130 15</inkml:trace>
  <inkml:trace contextRef="#ctx0" brushRef="#br0" timeOffset="3083">488 2925 198 0,'0'0'174'16,"0"0"-94"-16,0 0-5 16,0 0 19-16,0 0-50 15,0 0-12-15,72-20-13 16,35 15-4-16,41-7 63 15,51 0-5-15,52-4-20 16,31 1 10-16,14 4-27 16,3 0 0-16,-17-1 0 15,-24 0-21-15,-35-4 16 16,-47 2-3-16,-18-1-12 0,-35 1 5 16,-2 2-13-16,-11-2-7 15,-14 2-1-15,-20 4 9 16,-32 2-11-16,-16 1 2 15,-21 1 0-15,-7 4-6 16,0 0-38-16,-35 0-66 16,-54 4-83-16,-45 18-221 15</inkml:trace>
  <inkml:trace contextRef="#ctx0" brushRef="#br0" timeOffset="3609">1571 3008 369 0,'0'0'120'0,"0"0"-13"15,0 0-4-15,0 0-13 16,0 0-48-16,0 0-13 15,59-23 5-15,-32 23-12 16,4 0 1-16,0 0-9 16,7 0-11-16,13 3 12 15,-16 11-9-15,3-1-1 16,-8-6-2-16,-30 2 1 0,0 1-4 16,0 3 0-16,0 1 6 15,-17 1 5-15,-3-1-11 16,13-8 0-16,-7-5 3 15,4 4 3-15,10-2-6 16,0-3 0-16,0 0 6 16,0 0-12-16,0 0 6 15,0 2-3-15,0 4-4 16,24 2 14-16,-4 4-6 16,11 2-1-16,0 0 3 15,-10 4-2-15,10-1-1 16,-10 0 0-16,-15-3 1 15,-6-3 2-15,0-5 1 0,0 0-2 16,-13 0 4-16,-39-4 1 16,-17 2-7-16,-10-4-32 15,-10 0-83-15,13 0-112 16,11-29-263-16</inkml:trace>
  <inkml:trace contextRef="#ctx0" brushRef="#br0" timeOffset="4132">836 2362 294 0,'0'0'164'15,"0"0"-77"-15,0 0 21 16,0 0 4-16,0 0-49 16,0 0-25-16,-27-60-26 15,16 52-4-15,-2-1 15 16,6 3-21-16,7 1 18 0,0 5-1 15,0-3-17-15,0-3 10 16,20 0-12-16,63-2 0 16,44-4-1-16,35 4 9 15,37-6-8-15,11 2 0 16,3-9 6-16,24 3 18 16,1-6-1-16,-8 4 7 15,-24 3 13-15,-41 8-24 16,-61 4 4-16,-46 2-22 15,-34 3 10-15,-17-3-16 16,-7 3 5-16,7 0 0 16,0 0-4-16,10 0 11 15,-10 0-7-15,6 0 0 16,-6 0 6-16,0 0-17 0,-7 0 7 16,0 6-94-16,-27 19-35 15,-63 13-127-15</inkml:trace>
  <inkml:trace contextRef="#ctx0" brushRef="#br0" timeOffset="4636">1702 2485 456 0,'0'0'132'0,"0"0"-24"16,0 0 0-16,0 0-30 0,0 0-8 15,0 0-30-15,0-66-1 16,0 66-30-16,0 0-9 16,0 0 0-16,0 3-16 15,0 17 16-15,0 0 0 16,0-3 4-16,0 3-5 15,0-2 2-15,0-4-1 16,17 3 5-16,-3-6 0 16,-1-2-2-16,5-4-3 15,-5-5 2-15,-6 0 3 0,17 0-1 16,-10-5 5-16,17-18-4 16,-3-3 3-16,-4 4-4 15,-11 4 6-15,-6 7 11 16,-7 8 32-16,0 3-38 15,0 0-5-15,0 0-10 16,0 0-7-16,0 0-4 16,0 20-4-16,0 6 15 15,0 2 8-15,0 1-6 16,0-1-2-16,0 7 0 16,0-3-111-16,-14 4-65 15,8-4-28-15,-12-7-378 16</inkml:trace>
  <inkml:trace contextRef="#ctx0" brushRef="#br0" timeOffset="5310">1667 1628 366 0,'0'0'176'15,"0"0"-44"-15,0 0-46 16,0 0 27-16,0 0-26 15,0 0-9-15,21-60-26 0,-21 54-26 16,0 6 8-16,0 0 13 16,0 0-40-16,0 0 6 15,0 0-13-15,0 0-6 16,0 0 4-16,-14 0-5 16,7 6 7-16,-3 1-8 15,10 2 8-15,0 6 0 16,0-4-1-16,0 4 10 15,24 1-4-15,-3 2-5 16,10-1 0-16,-7 3-2 0,-4 2 2 16,1 2 0-1,-4-1 0-15,-3 5 4 0,0-5-6 16,-14-3 2 0,0 3 0-16,0-6-8 0,0 3 9 15,-7-3-1-15,-21-5 0 16,-3-4-19-16,-13-3-25 15,13-5-32-15,-4 0-79 16,4-5-2-16,11-26-112 16</inkml:trace>
  <inkml:trace contextRef="#ctx0" brushRef="#br0" timeOffset="5487">1719 1416 312 0,'27'-9'130'0,"11"6"-51"0,-7 1 23 16,14-1-16-16,0 3-69 15,-11 0-7-15,-3 0-10 16,-17 3-128-16,-14 11-323 16</inkml:trace>
  <inkml:trace contextRef="#ctx0" brushRef="#br0" timeOffset="5962">540 1410 296 0,'0'0'68'16,"0"0"27"-16,0 0 22 15,0 0-34-15,0 0-33 16,0 0-38-16,282-37 25 15,-83 29 43-15,45-4-30 0,17 0-10 16,-3 4-7-16,-7 2-26 16,-20 6 21-16,-8 0-12 15,-17 0-9-15,-27 0 25 16,-7 0-29-16,-31 0 25 16,-17-6 5-16,-28 4-25 15,-13-1 18-15,-32 0-20 16,-6 1-5-16,-14-6 15 15,-17 3-13-15,-7 0 2 16,-1 2-4-16,-6 0 9 16,0 3-20-16,0 0 9 15,-51 0-157-15,-45 0-202 0</inkml:trace>
  <inkml:trace contextRef="#ctx0" brushRef="#br0" timeOffset="8510">4311 2962 446 0,'0'0'251'0,"0"0"-117"16,0 0-11-16,0 0-23 15,0 0 1-15,0 0-50 16,0 0-31-16,-27-18-10 16,48 18-5-16,61 0-5 0,35 0 9 15,41 1 0-15,18-1 13 16,2 0-21-16,-30 0 4 16,-45 0 2-16,-34 0 3 15,-41 0-10-15,-18 0 0 16,-10 0 11-16,0 0 9 15,0 0 7-15,-38-1-17 16,-13-23-6-16,-11 4-3 16,3 0-1-16,8 2 0 15,6 4 13-15,24 6-4 0,4-1-9 16,17 6 0 0,0 3 21-16,0 0-17 0,17 0-5 15,42 0 1-15,30 0 0 16,21 20 4-16,0 0-4 15,-3 6 0-15,-21 3-2 16,-4 2 14-16,-13 6-12 16,-17 3 0-16,-18 3 8 15,-10 3-17-15,-24-4 9 16,0 2 0-16,-76-1-13 16,-20-4 0-16,-21-5-46 15,-3-8-149-15,10-5-240 16</inkml:trace>
  <inkml:trace contextRef="#ctx0" brushRef="#br0" timeOffset="10356">6794 169 524 0,'0'0'145'0,"0"0"-4"16,0 0-20-16,0 0-42 16,0 0-10-16,0 0-69 15,-21-6 6-15,35 51 20 16,3 19-16-16,11 13 17 15,10 15-7-15,6 11-17 16,8 14 40-16,13 9-14 0,-3 11-9 16,-3 14-2-1,-8 15-12-15,1 17 8 0,-8 18-5 16,-13 13-2-16,-3 20-4 16,-4 12-3-16,-10 8 0 15,-1 1-1-15,5-3 13 16,-5-10-12-16,1-4 0 15,3-1 3-15,-10-5 1 16,-7-12 4-16,0-9-7 16,0-10 16-16,-7-7-13 15,-24 1 18-15,-6-13-11 16,-1-7-10-16,3-17 12 0,4-22-9 16,11-21-4-16,20-24 3 15,0-22 7-15,0-24-2 16,0-12-8-16,0-17 1 15,0-7 3-15,0-6 0 16,0-3-4-16,0 0 11 16,0 0-7-16,0 2 19 15,0-2-13-15,0 0-9 16,0 0 13-16,0 0-11 16,0 0-3-16,0 4 0 15,0-4 10-15,0 0-12 16,0 0 2-16,0 0 0 15,0 0-14-15,7 0 14 16,20 0 0-16,35 0-3 16,34-6 8-16,35-20 1 0,17 6-6 15,3 5 0-15,24 5-6 16,28 4 10-16,17 6-4 16,42-6 0-16,9 0 10 15,35 0-10-15,-3 1 0 16,10 2 1-16,-4 0-15 15,11 3 14-15,-17 0 0 16,-4 0-1-16,-34 0 10 16,-28 0-12-16,-21-6 3 15,-23-2 0-15,0-6-4 0,-1-1 4 16,-13-2 0 0,-31 3-1-16,-31 5-2 0,-49 0 1 15,-40 4 2-15,-11 2 0 16,-10 3-2-16,-7-6 7 15,0 3-5-15,0-6 0 16,0 4 9-16,0-3-11 16,0-4 2-16,0-2 0 15,0-7-7-15,7-1 8 16,7-10-1-16,-8-7 0 16,1-10 12-16,-7-12-16 15,0-12 4-15,0-20 0 16,-7-9-6-16,-13-15 7 15,-18-21-1-15,0-8 0 16,0-14 12-16,11-8-17 0,-4-13 5 16,17-7 0-16,-10-9-6 15,24-9 8-15,0 0-2 16,0-3 0-16,0-2 10 16,0-6-12-16,10-10 2 15,4-1 0-15,-7 0-8 16,0-5 10-16,-7 5-2 15,0 10 0-15,0 15 10 16,0 17-14-16,-14 19 4 16,-17 1 0-16,17 8-9 15,1 9 9-15,-4 15 0 16,10 14-1-16,0 20 11 0,0 20-14 16,0 20 4-16,7 19 0 15,-7 16-12-15,7 8 14 16,-10 8-2-16,10 3 0 15,0 4 9-15,0 2-15 16,0 0 6-16,0 0-23 16,0 0 21-16,0 31-84 15,0 21-37-15,0 13-82 16,-28 7-85-16,-16-1-358 16</inkml:trace>
  <inkml:trace contextRef="#ctx0" brushRef="#br0" timeOffset="11933">7145 4975 226 0,'0'0'303'15,"0"0"-194"-15,0 0 17 16,0 0-26-16,0 0-48 16,0 0 12-16,134-40-28 15,-38 35-7-15,14-1 24 16,7 0-46-16,-4 1 19 16,4 5-9-16,-3 0-11 0,3 0 10 15,10 0-14-15,4 0-2 16,10 0 12-16,10 0-2 15,41 0-1-15,46-12 15 16,57-8-24-16,46-6 26 16,23 0-26-16,-30 1 0 15,-45 5-2-15,-69 2 8 16,-72 7-6-16,-49 6 0 16,-47 1 9-16,-25 3-15 15,-20 1 6-15,3-4 0 16,-10 1-7-16,7 3 13 15,7 0-6-15,0 0 0 16,17 0 7-16,7 0-9 16,-4 0 2-16,11 0 0 15,-14 0-2-15,-18 0 8 0,5 0-6 16,-12 0 0-16,15 0 6 16,10 0-11-16,7 0 5 15,13 0 0-15,1 0-4 16,-7 0 10-16,-7 0-6 15,-4 0 0-15,-10 0 8 16,-10 0-19-16,-14 0 11 16,0 0 0-16,7 0-6 15,0 0 14-15,10 0-8 16,-4 0 0-16,18 0 10 0,14-3-12 16,7 0 3-16,-1 0-1 15,1 1 7-15,-1-2 3 16,-6 2-10-16,7-2 0 15,13 2 9-15,-3-1-8 16,-4 0-1-16,-20 1 0 16,-3 2-4-16,-25 0 11 15,-3 0-7-15,-7 0 0 16,0 0 6-16,0 0-9 16,0 0 3-16,7-4 0 15,0 2 0-15,-1-1 7 16,1 3-7-16,-7 0 0 15,0 0-73-15,0 0-95 0,-34 0-153 16,-11 0-204 0</inkml:trace>
  <inkml:trace contextRef="#ctx0" brushRef="#br0" timeOffset="12478">9589 5344 506 0,'0'0'166'15,"0"0"-42"-15,0 0-17 16,0 0 16-16,0 0-38 16,0 0-11-16,0-65-12 15,0 65-41-15,0 0 16 16,0 0-32-16,0 0-2 16,0 0-3-16,0 0 3 15,0 0-3-15,0 0 0 16,0 2 0-16,0 11-5 0,0 3 5 15,0 4 0 1,0 2-4-16,31 4 13 0,7 0-9 16,3 3 0-16,4-4 6 15,-7-1-8-15,0-2 4 16,-7-2-2-16,-11 0 0 16,-6-3 10-16,3-3-12 15,-10 1 2-15,-7-4 0 16,0 0-3-16,0 4 3 15,-24 0 0-15,-21-7-2 16,-6-2 15-16,-15-6-29 16,8 0 11-16,6-12-66 15,8-10-5-15,13-6-78 16,31-11-14-16,0-9-42 0</inkml:trace>
  <inkml:trace contextRef="#ctx0" brushRef="#br0" timeOffset="12640">9672 5124 427 0,'0'0'148'0,"0"0"6"15,0 0-53-15,0 0-43 16,0 0-46-16,0 0-4 16,361-89-6-16,-182 61-2 15,-14-4-77-15,-24-5-198 16</inkml:trace>
  <inkml:trace contextRef="#ctx0" brushRef="#br0" timeOffset="13326">7678 3803 217 0,'0'0'100'15,"0"0"-25"-15,0 0-13 0,0 0 2 16,0 0 39-16,0 0-42 16,-90-43-34-16,135 41 17 15,20-8-22-15,25 1 38 16,37-1-17-16,59-5-9 16,44 1 8-16,66-1-29 15,51 1 13-15,45-2 10 16,31-11-25-16,17 5 27 15,-21-7-22-15,-16-2-11 16,-42 2 22-16,-48 0-24 16,-56 1 3-16,-47 5 7 15,-48 0-7-15,-35 9 12 16,-55 3-9-16,-20 5-9 0,-21 6 25 16,-7 0-21-1,-17 0-1-15,0 0-3 0,-7 0 9 16,13 0-12-16,-6 0 3 15,4 0 0-15,-5 0-10 16,-6 12 4-16,-6 4-131 16,-63 4-115-16,-41 7-423 15</inkml:trace>
  <inkml:trace contextRef="#ctx0" brushRef="#br0" timeOffset="13829">9754 3929 512 0,'0'0'198'16,"0"0"-62"-16,0 0-34 15,0 0 20-15,0 0-59 16,0 0 3-16,0-132-11 16,0 132-49-16,0 0 1 15,0 3-7-15,0 23 0 0,0 12-9 16,0 1 13 0,7 1-4-16,14 0 0 0,3-5 12 15,4-9-16-15,-4-10 4 16,3-4 0-16,11-12 2 15,0 0 9-15,0 0-10 16,13-9-1-16,-6-20 10 16,0-8-3-16,-11 1-4 15,-10 7 4-15,-10 9 45 16,-14 14-26-16,0 6 3 16,0 0-24-16,0 0-3 15,0 20-4-15,0 31-12 16,0 18 14-16,0-3 3 15,0-6 3-15,0-9-6 16,0-11 0-16,0-5-113 0,0-15-72 16,0-18-108-1,0-2-253-15</inkml:trace>
  <inkml:trace contextRef="#ctx0" brushRef="#br0" timeOffset="14535">9648 2894 327 0,'0'0'160'0,"0"0"-29"15,0 0-26-15,0 0-16 0,0 0 10 16,0 0-41-16,0-49-19 16,0 41 12-16,10-1-41 15,4 0 8-15,0 3-18 16,10-2 14-16,3 6-20 16,11-4 6-16,0 6 0 15,0 0-9-15,-11 0 12 16,-3 0-3-16,-10 0 0 15,-14 14-4-15,0 0-5 16,0 3 8-16,-31 7 1 16,-3-8 3-16,3 2 5 15,7-7-8-15,10-2 0 16,7-4 10-16,0-2-13 16,7 0 3-16,0 0 0 0,0 2-10 15,0 1 14-15,0 3-4 16,14 2 1-16,31 4 8 15,13 2-9-15,4 1 0 16,-4 3 0-16,1 0-1 16,-14-1 8-16,-14-6-7 15,-18-2 0-15,1-6 13 16,-14-3-11-16,0-3-2 16,-38 0 0-16,-27 0 4 15,-25 0-4-15,8-13-57 16,3-9-76-16,-4-7-133 15,18-8-255-15</inkml:trace>
  <inkml:trace contextRef="#ctx0" brushRef="#br0" timeOffset="14916">9531 2009 501 0,'0'0'113'0,"0"0"-16"16,0 0-2-16,0 0-37 0,0 0-17 16,0 0-36-16,186-36 21 15,-149 36-10-15,-16 0-12 16,-21 15 6-16,0 16-10 15,-7 6 0-15,-38 9 30 16,-20 2-28-16,-4-2 17 16,25-5-19-16,6-10 13 15,31-5-17-15,7-11 4 16,0-5 0-16,38-4 12 16,44-6-9-16,21 0 8 15,25-31-11-15,-18-7-4 16,-14 1-26-16,-44 2-124 15,-39 1-158-15</inkml:trace>
  <inkml:trace contextRef="#ctx0" brushRef="#br0" timeOffset="15311">9524 956 532 0,'0'0'133'16,"0"0"4"-16,0 0-48 0,0 0-72 15,0 0 8-15,0 0 13 16,0 97-13-16,0-46-1 15,0 1-16-15,0 2-1 16,-17 0-7-16,10 1-133 16,0 2-263-16</inkml:trace>
  <inkml:trace contextRef="#ctx0" brushRef="#br0" timeOffset="15958">7447 1825 155 0,'0'0'111'0,"0"0"-41"0,0 0 0 15,320-32 7-15,-90 26 28 16,73-2-51-16,51 2 13 16,55-2-34-16,14-4-3 15,21 1 6-15,-14-1-24 16,-45 0 20-16,-35 10-10 15,-61 2-7-15,-45 0 22 16,-44 0-27-16,-21 6 12 16,-25 5 0-16,-6 1-18 15,-14-7 18-15,-7 1-9 16,-17-3-11-16,-27-3 29 16,-25 3-28-16,-37-3 0 0,3 0 5 15,-24 0-1-15,0 0 1 16,0 0-8-16,0 0 2 15,0 0-1-15,0 0-1 16,0 0-4-16,7 5-33 16,-7 7-105-16,0 2-30 15,0 0-98-15</inkml:trace>
  <inkml:trace contextRef="#ctx0" brushRef="#br0" timeOffset="16617">7626 2783 213 0,'0'0'113'15,"0"0"-29"-15,0 0-12 16,230-21 12-16,-106 15-20 15,62 1 0-15,44-5 14 0,45 0-26 16,52-1 10-16,20-1-27 16,1-5-11-16,9-4 23 15,-23-1-43-15,-18 0 9 16,-10-2 6-16,-41 8-16 16,-18 1 18-16,-27 3-13 15,-3 4 0-15,-11 2 17 16,11 0-24-16,-4 6 17 15,-20 0-8-15,-39 0-2 16,-33 0 7-16,-46 0-14 16,-33 0 3-16,-11 0 8 15,-25 0-6-15,-6 0-6 16,0 0 0-16,0 0-2 16,-51 0-55-16,-39 0-257 0</inkml:trace>
  <inkml:trace contextRef="#ctx0" brushRef="#br0" timeOffset="18367">0 6342 437 0,'0'0'202'16,"0"0"-93"-16,0 0-10 0,0 0 0 15,0 0-52-15,0 0-27 16,0 0-5-16,271-95-8 16,-78 62 46-16,10-2-14 15,-18 3-14-15,-54 12 0 16,-41 9-24-16,-53 8 12 15,-37 3-13-15,0 0-14 16,0 0 9-16,-13 0-30 16,-49 20 35-16,-17 8 7 15,-4 7 0-15,7-1-4 0,4 1-3 16,28 5 0 0,-8 3-5-16,14 11 5 15,7 3 0-15,11 3 0 0,6 8 4 16,14-1-4-16,0-2 0 15,0-8 0-15,7-5 4 16,6-12 0-16,1-15-4 16,-14-7 4-16,11-10 4 15,-11-2-6-15,0-6-2 16,0 3 1-16,-11-3 14 16,-23 0 2-16,-11 0 1 15,0 0-8-15,8-3-4 16,16-3 5-16,4 4-3 15,17-1-8-15,0 0 6 16,0-3-6-16,38-8 0 0,72-12-1 16,37-8 1-16,32-3-3 15,-14 5-84-15,-34 9-63 16,-35 1-21-16,-6-4-34 16,-1-9-95-16</inkml:trace>
  <inkml:trace contextRef="#ctx0" brushRef="#br0" timeOffset="18636">1757 6173 575 0,'0'0'214'0,"0"0"-65"0,0 0-12 16,0 0-21-1,0 0-36-15,0 0-15 0,-38-57-36 16,38 57-23-16,0 0-5 15,0 31-1-15,-7 30 0 16,-10 27 12-16,-4 18-11 16,-17 6 28-16,-13 2-27 15,-8-5 5-15,-3-10-5 16,11-13-2-16,6-11-9 16,18-18-75-16,27-15-164 15,0-18-92-15,7-19-181 16</inkml:trace>
  <inkml:trace contextRef="#ctx0" brushRef="#br0" timeOffset="19071">2022 6582 556 0,'0'0'237'0,"0"0"-35"16,0 0-55-16,0 0-18 15,0 0-57-15,0 0-46 16,0-74-26-16,0 102-1 15,0 18 1-15,-7 17 8 16,0-3-1-16,0-5 1 16,7-5-8-16,0-9 0 15,0-10 4-15,0-11-2 16,0-8-2-16,0-9 1 16,0-3 8-16,0 0 5 0,0-18 0 15,0-24-10-15,0-24 3 16,0-18 0-16,0-21-7 15,0-9 0 1,0-10 9-16,0 7-9 0,0 17 0 16,0 23 0-16,0 28-8 15,0 21 9-15,0 20-1 16,14 8 0-16,6 0-7 16,18 0-2-16,7 16 9 15,-1 16 0-15,1 9-13 16,-7 7 10-16,-10 15 3 15,-18 11 0-15,-10 15-20 16,-55 8-3-16,-55 6-117 0,-24-6-174 16,-14-5-176-16</inkml:trace>
  <inkml:trace contextRef="#ctx0" brushRef="#br0" timeOffset="19363">44 7488 646 0,'0'0'175'0,"0"0"-50"16,0 0 19-1,0 0-54-15,0 0-78 0,437-97 5 16,-103 40 10-16,51-7-27 15,0 5 16-15,-45 7-16 16,-78 18 1-16,-94 20-2 16,-72 14-35-16,-72 0-71 15,-24 23-80-15,-120 22-175 16</inkml:trace>
  <inkml:trace contextRef="#ctx0" brushRef="#br0" timeOffset="19528">399 7648 369 0,'0'0'144'0,"0"0"20"16,0 0 47-16,0 0-79 15,275-82-57-15,-45 24 56 16,42 1-77-16,3 6-41 16,-24 18-13-16,-35 8 0 15,-61 17-211-15,-52 5-465 16</inkml:trace>
  <inkml:trace contextRef="#ctx0" brushRef="#br0" timeOffset="20287">9249 6751 439 0,'0'0'347'0,"0"0"-135"0,0 0-48 16,0 0-45-16,-148-146-9 15,124 131-61-15,17 12 4 16,0 1-17-16,7 2-35 16,-7 0-1-16,1 20-10 15,-12 23 10-15,11 14-6 16,7 3 15-16,0 3-9 16,31-3 0-16,28-12 4 15,17-10-18-15,3-18 12 16,-4-17 2-16,8-3-4 0,-11-15 14 15,-14-31-4 1,-3-8 2-16,-27-8-3 0,-28-10 19 16,0 0-21-16,-21 1-3 15,-30 8 0-15,-25 17 8 16,4 18-9-16,3 13 1 16,4 15-19-16,3 0 16 15,21 23-65-15,17 20-66 16,17 9-92-16,7-6-133 15,38-9-289-15</inkml:trace>
  <inkml:trace contextRef="#ctx0" brushRef="#br0" timeOffset="20563">9782 6479 75 0,'0'0'590'0,"0"0"-384"15,0-146-64-15,0 114 37 16,0 16-74-16,0 10 5 15,0 6-49-15,0 0-39 16,7 3-22-16,0 48 0 16,10 24-4-16,-17 27 2 15,0 13 4-15,-7 8 18 16,-31 2-18-16,-7-1 2 16,1-5 1-16,6-15-2 15,10-13-3-15,-2-28 0 16,16-20-31-16,-3-21-79 15,10-16-119-15,7-6-55 0,0-2 104 16,31-41-98-16,51-20 4 16</inkml:trace>
  <inkml:trace contextRef="#ctx0" brushRef="#br0" timeOffset="20998">10219 6845 483 0,'0'0'180'16,"0"0"12"-16,0 0-32 15,0 0-43-15,0 0-7 16,0 0-49-16,-14-59-34 16,14 61-27-16,0 32 2 15,0 21-2-15,0 10 7 16,0 4-6-16,0 0 12 0,0-7-9 16,0-10-4-16,0-15 0 15,0-16 12-15,0-17-13 16,0-4 1-16,0 0 0 15,0 0 29-15,-7-36-16 16,0-21 17-16,-10-18 1 16,10-22-28-16,0-6 9 15,0-9-12-15,0-3 0 16,7 2-1-16,0 12 4 16,0 28-3-16,0 26 0 15,7 31 3-15,14 16-11 16,10 0 8-16,7 7 0 0,20 31-12 15,7 3 11 1,4 4 1-16,-17 1-1 0,-7-4 3 16,-8 1-10-16,-23 3 8 15,-14 3-19-15,0 5 14 16,-51 2-67-16,-60 5-118 16,-16-1-145-16,-21-3-269 15</inkml:trace>
  <inkml:trace contextRef="#ctx0" brushRef="#br0" timeOffset="21240">8902 7548 455 0,'0'0'215'0,"0"0"-99"15,368-77 37-15,-107 37-50 16,21 5-92-16,-38 10 2 16,-72 14-13-16,-69 11-12 15,-51 0-10-15,-45 0-71 16,-7 20-53-16,-38 11-151 16</inkml:trace>
  <inkml:trace contextRef="#ctx0" brushRef="#br0" timeOffset="21413">9173 7738 67 0,'0'0'365'0,"0"0"-196"16,0 0 17-16,0 0 2 15,0 0-92-15,0 0-30 16,269-50-12-16,-63 16-13 16,24-1-15-16,-6 10-26 15,-32 5-20-15,-44 12-113 16,-52 8-153-16,-44 0-264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1:53:59.82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0 289 502 0,'0'0'198'0,"0"0"-50"0,0 0 9 16,0 0-37-16,0 0-17 16,0 0-19-16,45-42-55 15,-45 42 12-15,0 0-41 16,0 0 7-16,7 17-17 16,3 26 20-16,4 22-4 15,-7 15 12-15,7 15-12 16,3 10 28-16,-3 10-23 15,-1 2-5-15,11 6 11 16,-17 2-9-16,14 2-8 0,-11 2 0 16,11-3 8-16,-14 2 1 15,0 1-8-15,10 8 0 16,-17 6 15-16,0 0-1 16,7 0-11-16,0-15 9 15,-1-2-5-15,1-4 4 16,0-7-12-16,-7-3 1 15,11-9 2-15,-11-9 7 16,6-5-10-16,-6-6 0 16,0-9 11-16,7 0-13 15,-7-11 2-15,7-6 0 16,-7-8-5-16,0-10 12 16,0-6-7-16,0-11 0 0,0-5 9 15,0-2-16 1,0-1 7-16,0-3 0 0,0 4-3 15,0 1 10-15,0 5-7 16,0 2 0-16,0-6 8 16,-7 3-14-16,7-6 6 15,0-5 0-15,0 0-9 16,0-9 17-16,0 0-8 16,0 0 0-16,0 0 9 15,0 0-15-15,0 0 6 16,0 0 0-16,0 0-6 15,0 0 12-15,0 0-6 0,0 0 0 16,0 0 1 0,14 0-5-16,24 0 4 0,7 0 0 15,13 0-3-15,25-12 14 16,13-8-11-16,14-3 0 16,17 1 5-16,28 2-13 15,17 4 8-15,-4 3 0 16,18 4-13-16,-7 4 7 15,-7-1 6-15,10 0 0 16,-3 3-10-16,-7 1 0 16,-18-5 10-16,-20 7 0 15,-24 0-10-15,-27 0 14 16,-18 0-4-16,-20 0 0 16,-14 0 5-16,-17 0-13 15,-1 0 8-15,-2 0 0 0,2 0-3 16,1 0 15-16,10 0-12 15,-10 0 0-15,0 0 6 16,3-2-10-16,-10-4 6 16,0-2-2-16,-7-1 4 15,0-8 8-15,0 0-7 16,0-12-5-16,0-5 10 16,0-9-1-16,0-9-9 15,0-13 0-15,-14-12 3 16,-17-10 9-16,10-10-12 15,-10-9 0-15,1-2 10 16,9-9-12-16,-3-6 2 16,3 0 0-16,21-3 7 0,0-3 4 15,0-8-3-15,0-8-8 16,0-1 6-16,0-4-4 16,0 10-2-16,0 6 0 15,0 8-4-15,0 7 13 16,0 13-9-16,0 14 0 15,0 10 2-15,0 5-8 16,-14 8 6-16,-17 2 0 16,18 2-4-16,-4 8 15 15,17 0-11-15,0 5 0 16,0 3 1-16,0 1-6 16,0-3 5-16,6-1 0 0,18 0-7 15,-10-2 13 1,3 3-6-16,-10 9 0 0,-7 9 4 15,7 17-14-15,-7 7 10 16,0 6-4-16,0 3 1 16,0 3-87-16,0 42-47 15,-31 24-80-15,-27 20-261 16</inkml:trace>
  <inkml:trace contextRef="#ctx0" brushRef="#br0" timeOffset="644">475 2931 362 0,'0'0'172'0,"0"0"-35"0,0 0-15 16,0 0-43-16,0 0 5 15,0 0-49-15,24-8-29 16,65 8 6-16,42 0-6 16,48-6 24-16,44-2 3 15,21-7-23-15,25 1 7 16,-5-6-13-16,-2 0-4 15,-25-3 2-15,-51 6 8 16,-56 5-2-16,-47 10 9 16,-38 2-9-16,-25 0 3 15,-20 0-11-15,0 0-4 16,0 5-24-16,-72 16-167 16,-17 1-386-16</inkml:trace>
  <inkml:trace contextRef="#ctx0" brushRef="#br0" timeOffset="1145">1300 3151 586 0,'0'0'209'15,"0"0"-84"-15,0 0 15 0,0 0-48 16,0 0-34 0,0 0 1-16,59-102-26 0,-53 90 3 15,15 0-2-15,-11 7-32 16,-3 2 24-16,0 3-26 16,-7 0 2-16,0 0-10 15,7 0 7-15,0 0-9 16,17 13 10-16,-17 15-14 15,7 2 11-15,-1 8 3 16,5-1 0-16,-5-3 0 16,1-2 5-16,-4-10-5 15,-3-5 0-15,7-2 10 16,-7-9-11-16,-7-1 1 16,0-5 0-16,0 3-1 15,0-3 5-15,0 0-4 0,-21 0 1 16,-10 0 9-16,-7 0-4 15,11 0-6-15,10 0 0 16,10 0 3-16,7 0 4 16,0 0-7-16,0-8 0 15,0-7-1-15,45-8-2 16,30-8-96-16,15-9-95 16,-4-8-200-16</inkml:trace>
  <inkml:trace contextRef="#ctx0" brushRef="#br0" timeOffset="1561">1396 2209 452 0,'0'0'157'16,"0"0"-40"-16,0 0-12 16,0 0-17-16,0 0-64 15,0 0-5-15,7-44-19 16,21 44 0-16,10 0 19 16,-1 8-17-16,-6 13 21 15,4 1-17-15,-11 7 2 16,-10 6-2-16,-14 4-2 0,0 4-1 15,-52 0 9-15,-6 1-4 16,-1-14-8-16,14-7 0 16,14-11 8-16,31-9-12 15,0-3 4-15,0 0 0 16,14 0-5-16,55-11 18 16,41-22-10-16,17-9-3 15,-17 5-36-15,-44 9-121 16,-35 7-232-16</inkml:trace>
  <inkml:trace contextRef="#ctx0" brushRef="#br0" timeOffset="2121">1204 1475 434 0,'0'0'176'0,"0"0"-41"0,0 0-56 16,0 0 9-16,0 0-61 15,0 0-2-15,27-48-21 16,4 48 6-16,7 0-3 16,-10 0 0-16,3 0 5 15,-11 0 9-15,-13 0-14 16,3 0-5-16,-10 0-2 16,0 12-9-16,0 2 4 15,0 0 5-15,0 1 0 16,-24-1-3-16,11-6 11 0,6-2-8 15,-11-2 0 1,18-2 10-16,0 1-13 0,0-1 3 16,0 5 0-16,0 1-11 15,18-2 20-15,16 5-9 16,-3-2 0-16,7 3 11 16,0-1-15-16,-18 0 4 15,4 0 0-15,-10 0-5 16,-7-1 7-16,-7 4-2 15,0-2 0-15,-7-2-1 16,-38 2-5-16,-6-3 6 16,-8-6-64-16,8 0-5 15,-4-3-135-15,14 0-331 16</inkml:trace>
  <inkml:trace contextRef="#ctx0" brushRef="#br0" timeOffset="2614">1142 902 362 0,'0'0'288'16,"0"0"-133"-16,0 0-9 15,0 0-52-15,0 0-10 0,0 0-50 16,0-29-23-16,0 29 1 16,0 0-12-16,0 0-6 15,0 21 0-15,0 9 12 16,0-1-9-16,0-6 3 16,0-6 0-16,0-5 0 15,0-7 9-15,7-5-9 16,17 0 0-16,-3 0 5 15,3 0 4-15,-4-17-9 16,-9 0 0-16,-5-3 6 16,1 0 7-16,-7 2-13 15,0 7 11-15,0 6-6 16,0 2 39-16,0 3-41 16,0 0-3-16,0 5-8 15,0 21-4-15,0 9 12 0,0-5 0 16,0-1 5-16,0-3-18 15,0-6-33-15,0-3-103 16,0-5-85-16,0-7-216 16</inkml:trace>
  <inkml:trace contextRef="#ctx0" brushRef="#br0" timeOffset="3066">1063 233 429 0,'0'0'235'0,"0"0"-72"16,0 0-9-16,0 0-41 15,0 0-34-15,0 0 10 16,0-78-55-16,0 78 3 16,0 0-37-16,0 0 5 15,0 0-23-15,0 0 18 16,0 0-2-16,0 0-6 16,0 12 7-16,0 11 1 0,7-1 0 15,6 1 0-15,1 3-3 16,10 2 6-16,4 1-3 15,3-1 0-15,-7-2 14 16,3-3-16-16,-3 1 2 16,-10-5 0-1,-7 1-7-15,0-2 7 0,-7-7 0 16,0-1 0-16,0 0-13 16,0-5 13-16,-34-1-24 15,-4-4-44-15,0 0-20 16,7 0-64-16,3 0-5 15,11-24-94-15</inkml:trace>
  <inkml:trace contextRef="#ctx0" brushRef="#br0" timeOffset="3162">1063 233 334 0</inkml:trace>
  <inkml:trace contextRef="#ctx0" brushRef="#br0" timeOffset="3262">1063 233 334 0,'14'-187'171'0,"-8"171"-42"0,8 5-3 0,31 1-57 0,0 10-28 16,23 0-34-16,-2 0-4 16,9 0-4-16,-23 18 1 15,-18 13-175-15,-10 15-369 16</inkml:trace>
  <inkml:trace contextRef="#ctx0" brushRef="#br0" timeOffset="3669">76 890 237 0,'0'0'169'0,"0"0"-57"16,0 0-22-16,0 0 5 0,0 0-35 16,0 0 2-16,-14-14-25 15,86 3-35-15,49-4 14 16,47-5 11-16,49-6 14 16,48-2 6-16,24 5-30 15,10 3-1-15,-17 2-9 16,-25 8 1-16,-50-5 8 15,-42 6 0-15,-48 0-3 16,-42 7 6-16,-30-1-15 16,-17 0-4-16,3 3 0 15,-11-3 11-15,4 3-13 16,-17-3 2-16,0 3-8 16,-7 0-15-16,0 0-151 15,-7 9-32-15,-38 8-189 16</inkml:trace>
  <inkml:trace contextRef="#ctx0" brushRef="#br0" timeOffset="4110">172 1342 208 0,'0'0'183'0,"0"0"-55"16,0 0-11-16,0 0-3 15,0 0-45-15,0 0-11 16,-7 8-23-16,7-8-8 15,0 0 4-15,45 0-27 16,27-11 7-16,56-6 8 16,50-6-1-16,66-3 39 15,52 0-21-15,31-3-26 16,-7 7 0-16,-18 2-5 16,-44 0-5-16,-28 0 0 15,-37 3 10-15,-28 2-7 0,-62 10-3 16,-37-1 0-16,-42 6 1 15,-24 0-1-15,0 0-6 16,-52 0-38-16,-44 3-29 16,-18 15-125-16,-10-2-121 15</inkml:trace>
  <inkml:trace contextRef="#ctx0" brushRef="#br0" timeOffset="4608">231 2062 226 0,'0'0'193'16,"0"0"-84"-16,0 0 28 15,0 0-47-15,0 0-40 16,0 0 11-16,357-23 59 0,-99-14 9 15,38-6-56-15,10-2-46 16,-17 4 18-16,-38 10-37 16,-52 5-8-16,-27 12 19 15,-38 2-15-15,-38 4 16 16,-30 5-8-16,-15 0-6 16,-13 3 17-16,-7 0-22 15,-17-2 2-15,0 2 0 16,-14-3 4-16,0 3-7 15,0 0 0-15,0 0-50 0,-21 0-70 16,-31 0-90 0,-16 3-147-16</inkml:trace>
  <inkml:trace contextRef="#ctx0" brushRef="#br1" timeOffset="55086">1307 4266 495 0,'0'0'207'16,"0"0"-57"-16,0 0-8 15,0 0-34-15,0 0-22 16,0 0-8-16,-17-126-35 16,10 111 30-16,0 2-43 15,7 1-6-15,-7 4 12 16,7 5-30-16,-7 3 0 15,7 0-6-15,-13 0 2 16,-5 0-11-16,-2 15 5 16,-11 13 4-16,10 9-10 0,-3-3 15 15,10 1-5-15,7-1 0 16,7-2 7-16,0 2-15 16,0 0 8-1,7-2 0-15,21-4-8 0,3 4 13 16,7-8-5-16,-7 2 0 15,3-2 8-15,-10-4-12 16,-10-3 4-16,-1-2 0 16,-2-7-8-16,-11 1 13 15,0-3-5-15,0-1 0 16,-17 1-20-16,-35 3 20 16,0-4 0-16,1-2-13 15,-1-3 7-15,21 0-53 0,11 0-4 16,3-8-26-1,17-16-43-15,0-10-27 0,37-9-100 16,32-2-332-16</inkml:trace>
  <inkml:trace contextRef="#ctx0" brushRef="#br1" timeOffset="55177">1307 4266 261 0</inkml:trace>
  <inkml:trace contextRef="#ctx0" brushRef="#br1" timeOffset="55502">1307 4266 261 0,'265'-159'254'0,"-265"141"-77"0,0 7-3 16,0 5-43-16,0 3-3 16,0 3-58-16,0 0-30 0,0 0-40 15,0 6-3-15,0 23 3 16,0 13 3-16,0 7-1 16,0 2 16-16,0 3-9 15,0 4-3-15,0-4-6 16,0-8 10-16,10-11-13 15,-3-14 3-15,-7-11 0 16,0-7-5-16,0-3-25 16,0 0 8-16,0 0 12 15,0-24-31-15,0-1 19 16,-24 2 12-16,-4 9 8 16,11 5-4-16,3 7-8 15,8 2 14-15,6 0 0 16,0-4-2-16,0 4-9 0,0 0 11 15,0-2 0-15,6-2-11 16,32-4 17-16,21-9-6 16,16-6 0-16,-2 0-1 15,2 7-14-15,-40 11-321 16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11:34.77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1561 519 910 0,'0'0'213'16,"0"0"-50"-16,0 0-23 15,0 0-50-15,0 0-4 16,0 0-44-16,-117-120-25 16,100 154-3-16,-11 30 3 15,-16 25-12-15,6 10 4 16,7 10 1-16,10-1-2 0,15-1-8 16,6-7 0-16,0-11-5 15,0-18-36-15,13-17-53 16,25-17-73-16,14-20-130 15,13-17-51-15,4 0-299 16</inkml:trace>
  <inkml:trace contextRef="#ctx0" brushRef="#br0" timeOffset="361">1771 1103 469 0,'0'0'208'0,"0"0"-51"15,0 0-23-15,0 0 3 16,0 0-21-16,0-157-52 0,14 140-3 15,6 2-27-15,-3 7-18 16,11 8-2-16,-4 0-14 16,3 0 0-16,-2 25 0 15,-5 9-3-15,-3 4-4 16,-10 2 7-16,-7-3 0 16,0-3-10-16,0-5-4 15,0-3-2-15,0-12-2 16,0-3-30-16,0-7 43 15,0-4 2-15,0 0 6 16,0 0 27-16,0-10-28 16,0-18 4-16,21-1-5 15,17 4 10-15,-7 8-10 16,-4 8-1-16,4 6-2 16,0 3-10-16,-3 0 8 0,-4 19-7 15,3 8-55-15,-10 4-159 16,-3-2-137-16</inkml:trace>
  <inkml:trace contextRef="#ctx0" brushRef="#br0" timeOffset="533">2613 1169 470 0,'0'0'112'0,"0"0"-30"0,0 0-9 16,0 0-48-16,0 0-25 16,231-20-116-16,-187 11-530 15</inkml:trace>
  <inkml:trace contextRef="#ctx0" brushRef="#br0" timeOffset="1035">2985 794 621 0,'0'0'199'0,"0"0"-11"0,0 0-21 15,0 0-40 1,0 0-12-16,0 0-69 0,0-80-25 16,0 94-21-16,0 29 4 15,0 15-4-15,0 6 0 16,0 6 6-16,0-1-6 15,0-12 1-15,0-9-1 16,0-13 0-16,0-13 13 16,0-13-14-16,0-6 1 15,0-3 0-15,0 0 21 16,0-23-17-16,0-17-1 16,0-3-3-16,0-5 9 15,0-1-9-15,0 6 0 16,0 9 0-16,13 8-12 0,11 12 12 15,7 14-2-15,4 0-3 16,3 6-14-16,-1 25 16 16,-9 3-14-16,-11-2-22 15,-10-1 28-15,-7-3-10 16,0-2 7-16,0-3 14 16,-14 0-32-16,-17-6 30 15,0-5 1-15,11-1 1 16,6-2-9-16,4 0 9 15,10-2-8-15,0 6-19 16,24-5-55-16,48-3-35 16,28-5-124-16,10 0-276 15</inkml:trace>
  <inkml:trace contextRef="#ctx0" brushRef="#br0" timeOffset="1244">3748 1009 553 0,'0'0'208'0,"0"0"-77"15,0 0-18-15,0 0-35 16,0 0-66-16,0 0 6 16,103-9 5-16,-27 9-22 15,-4 0-1-15,-3 0-42 0,-18 0-146 16,-20 0-69-16,-17 0-168 15</inkml:trace>
  <inkml:trace contextRef="#ctx0" brushRef="#br0" timeOffset="1421">4075 897 379 0,'0'0'279'0,"0"0"-108"0,0 0-32 15,0 0 9-15,0 0-65 16,0 0-31-16,-38-37-43 15,38 54 11-15,0 20-20 16,0 12 0-16,0 8 9 16,0 0-18-16,0 1-137 15,0-8-116-15,-14 0-317 16</inkml:trace>
  <inkml:trace contextRef="#ctx0" brushRef="#br0" timeOffset="1666">4518 985 744 0,'0'0'238'0,"0"0"-86"16,0 0 28-16,0 0-67 16,0 0-61-16,0 0-23 15,0-46-29-15,0 82 0 16,0 12-9-16,0 3 15 0,0 1-6 15,0-4 0-15,0-8-76 16,0-5-116-16,-7-9-179 16,7-15-371-16</inkml:trace>
  <inkml:trace contextRef="#ctx0" brushRef="#br0" timeOffset="1883">4793 477 625 0,'0'0'231'16,"0"0"-93"-16,0 0 45 15,0 0-61-15,0 0-44 16,0 0-74-16,59-25 7 16,-8 90 23-16,4 15-8 0,-14 14-20 15,-16 11 15-15,-12 7-15 16,-13 0-6-16,-7 3 0 15,-51-15-25-15,-38-17-145 16,-1-20-269-16</inkml:trace>
  <inkml:trace contextRef="#ctx0" brushRef="#br0" timeOffset="3808">7602 1117 845 0,'0'0'168'0,"0"0"14"15,0 0-70-15,0 0-20 16,0 0-31-16,0 0-39 16,0-105 5-16,0 105-27 15,0 0-15-15,0 28 11 16,0 12 3-16,0 6 1 15,0-3-1-15,0-9 0 16,7-5-5-16,-7-10-19 16,17-9-22-16,-17-5 36 15,14-5-16-15,0 0 27 0,10-11 13 16,-3-18-1-16,10 6-11 16,-4-2-1-16,-3 1 8 15,-10 7-2-15,0 3-6 16,-4 8 0-16,4 6-3 15,6 0 1-15,4 0 2 16,7 14 0-16,4 9 1 16,9 3-14-16,-6-3 12 15,14 0-20-15,-1-6 2 16,-6 1-24-16,0-10 35 16,-14-2 6-16,-18-6 2 15,1 0-2-15,3 0 2 16,-3-6 0-16,-7-20 11 15,-7-6-5-15,0-1 20 0,0-5 7 16,0 1-18-16,-14 8 18 16,-10 7-32-16,-3 10 3 15,-4 12-8-15,10 0 2 16,-10 6 2-16,0 25 0 16,11 3-8-16,13-2 4 15,7-3-16-15,0-7-9 16,0-5 16-16,0-8-20 15,14-6 33-15,-1-3-5 16,11 0 10-16,4-12 2 0,3-19-6 16,-7-12 8-1,-4-11 51-15,1-11-36 16,3-14 22-16,-17-6 1 16,0-1-31-16,-7 1 28 0,0 10-33 15,0 17-11-15,0 19 33 16,0 19-29-16,0 17 1 15,-7 3-5-15,7 26-14 16,-7 31 11-16,7 26 3 16,0 5 0-16,0 10-6 15,0-4-41-15,14-2-82 16,38-18-139-16,16-17-230 16</inkml:trace>
  <inkml:trace contextRef="#ctx0" brushRef="#br0" timeOffset="2462">6151 997 1047 0,'0'0'194'0,"0"0"-97"15,0 0-25-15,0 0 10 16,0 0-34-16,0 0-45 15,0-42-4-15,0 81 1 16,0 10 0-16,0 5 0 16,0 1 5-16,0-4-5 15,0-8 0-15,0-7-16 0,21-6 13 16,3-14-31-16,10-6 23 16,11-10 3-16,0 0 16 15,0-10-6-15,-1-21 3 16,-6-2-1-16,-10-2 16 15,-4-2-5-15,-24 5-9 16,0 9 19-16,0 9-17 16,0 11-5-16,0 3-3 15,0 0 2-15,6 6-6 16,8 22 4-16,10 3 0 16,21 4-6-16,13-6 7 15,8-7-1-15,23-4 0 16,-6-12 8-16,-8-6-7 0,-16 0-1 15,-8-6 0-15,-20-27 3 16,-10-9 1-16,-14-9-4 16,-7-6 0-16,-21-3-2 15,-41 6-7-15,-3 13 0 16,-11 19-54-16,11 22-16 16,13 8-162-16,15 38-23 15,16 14-123-15</inkml:trace>
  <inkml:trace contextRef="#ctx0" brushRef="#br0" timeOffset="2703">7186 1140 850 0,'0'0'197'0,"0"0"-9"15,0 0-59-15,0 0-26 16,0 0-41-16,0 0-33 15,38-80-20-15,-38 80-9 16,0 31-2-16,0 13-10 16,0 6 23-16,0 3-22 15,-7-2 11-15,0-5-81 16,0-9-55-16,7-12-150 16,0-11-100-16</inkml:trace>
  <inkml:trace contextRef="#ctx0" brushRef="#br0" timeOffset="3015">7159 654 630 0,'0'0'207'0,"0"0"-78"15,0 0 7-15,0 0-77 16,0 0-50-16,0 0 1 15,-17-14-2-15,17 34-8 16,0-1 7-16,24 2 3 0,-4-4-2 16,11-9 0-1,-7-5 4-15,-10-3 37 0,7 0-10 16,3 0 22-16,-10-23-17 16,-1-3-25-16,-13-2 3 15,0 3-22-15,0 2-8 16,-13 6 1-16,-18 11-19 15,10 6-38-15,0 8-76 16,-3 38-72-16,24 9-106 16</inkml:trace>
  <inkml:trace contextRef="#ctx0" brushRef="#br0" timeOffset="4920">8854 1086 709 0,'0'0'153'15,"0"0"2"-15,0 0-10 16,0 0-77-16,0 0 11 16,0 0-50-16,-59-48-21 15,59 48-7-15,-6 8 3 16,6 26-4-16,-7 6 0 15,7 3 14-15,0 3-14 16,0-9 0-16,7-8-8 16,17-7 5-16,-4-10-30 0,-6-9 30 15,10-3-2-15,-17 0 10 16,7-20 17-16,-7-17-22 16,-7-9 3-16,0-6 26 15,0-2-23-15,-21-1 23 16,-17 10 11-16,11 13-32 15,3 10 19-15,10 16-27 16,7 6 4-16,-3 0-18 16,-4 14 9-16,7 23 5 15,0 7 0-15,7 1 11 16,0 1-22-16,0-3 11 16,21-4-26-16,30-7 23 15,11-9-31-15,-3-12 16 16,6-6 15-16,-7-5 3 15,-13 0 1-15,0 0-1 0,-14-21 0 16,-17-11 9-16,10-5 2 16,-24-6-4-16,0 3 14 15,0 8-19-15,0 12 26 16,0 11-15-16,0 9-10 16,0 0-3-16,0 12-3 15,0 25 3-15,0 12-3 16,0 3 13-16,0-4-12 15,0-5 2-15,0-12 0 16,0-8-12-16,0-8-3 16,0-10 1-16,27-5 10 15,4 0 3-15,14 0 1 16,6-14 0-16,-6-12 0 16,-14-2 0-16,-4-1 5 15,-9 6-5-15,-5 9 0 0,-13 2 8 16,7 9-9-16,-7 3 1 15,0 0-10-15,14 6 4 16,3 17-1-16,-3 0 7 16,7-3 0-16,3-3-26 15,-4-6 23-15,11-5-9 16,0-6 9-16,-3 0-7 16,-4-2 14-16,-4-24-4 15,5-11 2-15,-12-7 10 16,-6 0-4-16,-7-6 6 0,0 7-8 15,0 9 19-15,-14 12-20 16,8 13-5-16,-5 6 0 16,4 3-10-16,7 0 6 15,0 20 4-15,0 11 0 16,0 1-7-16,0-4 5 16,0-2 2-16,18-9-5 15,16 1 0-15,4-11-2 16,6-4 7-16,1-3 0 15,0 0 10-15,-7 0-6 16,-1-19-4-16,-9-1 25 16,-4-3-24-16,-10 0 32 0,-7 0-19 15,-7 6-10 1,0 8 13-16,0 3-15 16,0 6-2-16,0 0 0 0,-21 0-3 15,-10 29 2-15,10 11 1 16,11 10 0-16,3-6-5 15,7 1 5-15,0-1-11 16,0-6-8-16,0-4-43 16,-13-3-8-16,-18 1-80 15,-7-7-88-15,-4-1-117 16</inkml:trace>
  <inkml:trace contextRef="#ctx0" brushRef="#br0" timeOffset="8406">5292 11 642 0,'0'0'143'16,"0"0"-40"-16,0 0 40 15,0 0-26-15,0 0-58 16,0 0-7-16,-165-10-41 15,3 10 0-15,-48 0 23 0,-27 0-22 16,-45 0 17-16,-27 0-25 16,-49 0 3-16,-20 1 5 15,-7 11-12-15,-7 4 0 16,27 8 0-16,25 5 6 16,44-4-6-16,28-2 0 15,34 0 2-15,18-8-7 16,23-2 5-16,21-8 0 15,41-5-1-15,35 0 10 16,41 0-9-16,41 0 0 16,8 0 3-16,6 0-16 15,0 0 13-15,0 4 0 0,0 2-8 16,0 14 1-16,0 14 7 16,0 12 0-16,0 8 7 15,6 12 2-15,8 8-3 16,-3 11 9-16,-5 16 25 15,1 16-34-15,-7 15 31 16,0 10-11-16,0 10-18 16,-24-3 20-16,4-6-28 15,6-10 2-15,14-14 7 16,0-14 2-16,0-16-11 16,14-15 0-16,17-17 6 15,3-17-9-15,-3-14 3 16,14-6 0-16,6-11 1 0,32-7 12 15,40-2-10 1,49 0-2-16,59-8 9 0,44-15-4 16,34-3-6-16,32 6 0 15,9 9 4-15,-16 5 4 16,-25 6-8-16,4 0 0 16,-31 0-2-16,0 0-5 15,-3 15 7-15,9 1 0 16,5-2-3-16,16 4 11 15,25 2-8-15,13 0 0 16,-3 3 6-16,-21-3-13 16,-10 0 7-16,-31 0 0 0,-7-9-11 15,-17-2 5-15,-21-1 6 16,-20-8 0-16,-18 0-9 16,-6 0-1-16,-15 0 8 15,-2 0 2-15,-11 0-11 16,-10 0 9-16,-8 0 2 15,-6 0 0-15,-13 0 8 16,-18 0-20-16,-7 0 12 16,-21 0 0-16,-6-2-5 15,-4-4 13-15,-3 6-8 16,3-3 0-16,-7 3 5 16,4 0-13-16,-24 0 8 15,-7 0 0-15,-11 0-4 0,-3 0 12 16,11 0-8-1,3 0 0-15,6 0 5 0,-6 0-13 16,0 0 8-16,-11 0 0 16,4-6-2-16,0-3 8 15,-3-4-6-15,-4-7 0 16,-10-6 9-16,-1-14-1 16,-6-8-2-16,-7-15 0 15,0-12 18-15,0-10-15 16,0-5-3-16,17-6-1 15,11 1 6-15,3-2-1 16,0 2-10-16,-17 7 0 16,-1 0 26-16,-13 1-22 15,0-4 7-15,0 2-3 0,-20-3 1 16,-25 1 6-16,0 0-15 16,-6 0 0-16,6 1 2 15,-7 12 7-15,22 11-9 16,2 21 0-16,4 20 12 15,10 12-16-15,-3 8 4 16,3 6-2-16,-13 0-12 16,-35 0 12-16,-17 0 2 15,-11 0 0-15,-23 0 14 16,-28 0-18-16,-52 0 4 16,-78 0 0-16,-107-25 0 15,-121-9 0-15,-99-9 0 16,-63-1-5-16,-36 10 18 0,43 17-16 15,63 17 3-15,79 6-29 16,95 59-11-16,94 30-80 16,107 8-131-16,88-6-339 15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11:58.83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801 360 437 0,'0'0'188'0,"0"0"-63"16,0 0 3-16,0 0-47 16,0 0-11-16,0 0 0 15,-7-20-34-15,7 20-9 16,0 0 4-16,0 0-18 16,0 0 25-16,0 0-18 15,0 0-18-15,0-3 37 16,0 3-33-16,0-6 2 0,83-2-8 15,47-9 2-15,80-7-2 16,55-4 0-16,24-7 1 16,24 4 3-16,-11-1-3 15,-13 3-1-15,-21 1 0 16,-31 6 8-16,-44 5-12 16,-38 8 4-16,-52 6 0 15,-41 3-11-15,-28 0 11 16,-3 0 0-16,-17-3-1 15,3 0 7-15,-10 1-6 16,-7-4 0-16,0 2 1 16,0 2 34-16,0-4-7 0,0 0 13 15,-38-2-11 1,-51 0-20-16,-66 8 0 0,-51 0-10 16,-49 0 0-16,-40 26-9 15,-8 2 18-15,-10 3-9 16,10 1 0-16,22-1-1 15,30 1 0-15,48-10 1 16,62-5 0-16,55-5-14 16,48-4 7-16,31-4 7 15,7-3 0-15,0 3 6 16,21 7-13-16,75 4-3 16,76-1 10-16,79-8 12 15,51-6-11-15,63-3-1 0,6-23 4 16,1 0 8-1,-25 1-16-15,-45-1 4 0,-47 4 0 16,-56 7-5-16,-58 6 5 16,-38 4 0-16,-37 2 0 15,-28 0 8-15,-25-1-14 16,-2 4 6-16,-11-2 0 16,0 2-5-16,-31 0 5 15,-59 0 0-15,-71 17-1 16,-56 14 10-16,-48 10-4 15,-41 4-5-15,-27 4 1 16,-8 3 2-16,15-1-3 16,6-5 0-16,38-3-3 15,24-6 6-15,45-6-5 0,34-11 2 16,38-2 0-16,28-9-4 16,34-2 4-16,27-1 0 15,21-3-2-15,17-3 13 16,14 0-12-16,0 0 1 15,0 0-7-15,14 0-1 16,76 0-3-16,57 0 11 16,91-11-5-16,64-23 18 15,87-7-13-15,47-1 0 16,15 1 5-16,-28 10-12 16,-66 8 7-16,-99 9 0 15,-79 5-3-15,-69 7 9 16,-58-2-6-16,-28 4 0 0,-17-2 3 15,-7-1-6-15,-38 3 3 16,-96 0 0-16,-97 29 2 16,-92 22 8-16,-79 6-10 15,-35 3 0-15,-30 2 3 16,-8-1-8-16,31-7 5 16,35-8 0-16,100-15-3 15,106-13 11-15,107-12-8 16,82-6 10-16,52 0-7 15,110 0 0-15,89-24-3 16,76-7 0-16,48-6 0 16,41-3 10-16,18-6-10 0,13 1 0 15,-34 2 7-15,-45 4-12 16,-79 6 5-16,-65 8 0 16,-80 11-5-16,-54 2 12 15,-31 6-7-15,-32 4 0 16,1-2 2-16,-14 1-4 15,0 3 2-15,-20 0 0 16,-91 0-2-16,-67 23 7 16,-73 23-1-16,-62 11-4 15,-21 5 6-15,14 2-8 16,25-4 2-16,44-6 0 16,51-2-12-16,35-7 16 15,31-7-6-15,48-9 2 0,24-13-12 16,42-7 3-1,20-3 7-15,0 0-12 0,38-6 12 16,85 0-18-16,77 0 20 16,106-12 0-16,65-33 6 15,35-10-5-15,3 1-1 16,-69 8 0-16,-89 12-8 16,-86 11 8-16,-75 12 0 15,-49 2 0-15,-24 3 10 16,-17 6-10-16,-24 0 0 15,-86 0 0-15,-82 15 1 16,-77 30 7-16,-64 15-8 16,-52 11 0-16,-21 12 5 15,-17 3-15-15,21 0 10 0,41-8 0 16,48-13 0-16,76-19 5 16,96-17-5-16,69-15 0 15,54-8 9-15,18-6-19 16,52 0 10-16,99 0 0 15,69-15-4-15,93-19 12 16,48-12-8-16,35-9 0 16,33 1 11-16,-30-6-13 15,-27 6 2-15,-63 5 0 16,-79 9-7-16,-65 9 14 16,-68 11-7-16,-63 3 0 15,-17 8 5-15,-17 4-10 16,-7 1 5-16,-89 4 0 0,-83 6-8 15,-96 35 13-15,-96 13-5 16,-28 9 1-16,-10 5 5 16,31-8-10-16,75-5 4 15,97-21 0-15,92-11-6 16,80-11 15-16,34-4-9 16,34-1 0-16,114-7 2 15,89 0 2-15,121-13 1 16,79-30-4-16,30-11 10 15,-16 4-7-15,-56 2-4 16,-99 12 0-16,-90 13 9 16,-85 11-15-16,-63 9 6 0,-44 3-61 15,-14 0-100-15,-21 26-196 16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12:00.08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1042 0 360 0,'0'0'285'0,"0"0"-121"16,0 0-60-16,-265 146 0 15,227-115-10-15,17-7-47 16,21-4 0-16,28-9-40 0,99-3 8 16,124-8 78-1,100 0-34-15,85-30-5 0,39-5-35 16,-18 3-16-16,-41 7 7 16,-44 2-10-1,-63 3 4-15,-72 8-5 0,-58 6 12 16,-83 6-11-16,-37 0 0 15,-28 0 8-15,-31 0-14 16,0 0 6-16,0 0 0 16,-65 0-7-16,-87 21 16 15,-75 12-9-15,-79 8 0 16,-41 2 10-16,-62 8-11 16,-28 6 1-16,-30 6 0 0,-8-3-6 15,45-8 11 1,90-15-5-16,120-14 0 0,93-11 8 15,82-7-8-15,38-2 0 16,7-1 0-16,0-2-10 16,14 0 10-16,61 0 0 15,49 0-3-15,69-16 15 16,89-21-10-16,89-18-2 16,97-11 2-16,44-5-9 15,-3 5 8-15,-35 12-1 16,-78 16 0-16,-107 16 9 15,-83 7-9-15,-79 13 0 16,-55 2 0-16,-34 0-5 16,-31 0 5-16,-7 0 0 0,-45 11-7 15,-103 26 4-15,-96 18-8 16,-110 16 11-16,-107 3-2 16,-72 9-10-16,-37-5 14 15,6-4-2-15,65-8 0 16,100-15 4-16,148-16-6 15,124-13 2-15,89-8 0 16,38-2-11-16,76-3 4 16,72-9 7-16,75 0 7 15,73-3-1-15,75-31 5 16,59-7-11-16,21-5 1 16,-15 7-9-16,-33-1 11 15,-56 8-3-15,-72 15 0 16,-76 5 8-16,-71 12-9 15,-70 0 1-15,-37 0 0 0,-21 0-9 16,-45 0 8-16,-110 29-6 16,-96 13-3-16,-106 11-4 15,-80 1 12-15,-44 5-2 16,-39 10-2-16,1 8 5 16,24 4-2-16,52-7 3 15,123-17-2-15,127-20 14 16,135-20-3-16,92-17-1 15,152 0 0-15,120-15 5 16,124-27-11-16,72-12 14 0,41-6-2 16,-10 6-7-1,-66 11 2-15,-75 11-9 0,-82 12 2 16,-80 11 7-16,-58 6-2 16,-62 3-7-16,-51 0 1 15,-35 0 9-15,-24 0-10 16,0 0 0-16,-52 0-11 15,-96 0 8-15,-113 24-3 16,-79 8-13-16,-39 1-14 16,25-1-20-16,72-3 12 15,97-1-71-15,88 4-146 16,53-1-431-16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12:01.70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227 99 520 0,'0'0'121'16,"0"0"-24"-16,0 0 20 16,0 0-20-16,0 0-39 15,0 0 23-15,-37-12-35 16,6 12-8-16,-14 0-9 0,4 0-28 15,10 0 29-15,7 0 2 16,24 0-9-16,0 0 25 16,0 0-48-16,89 0 5 15,97-11-7-15,109-7 12 16,108-1-7 0,71-1 9-16,14 8-6 0,-27 10 15 15,-48-2-21-15,-69 4 4 16,-73 0 18-16,-92 0-17 15,-76 0 0-15,-51 0-5 16,-28 0 12-16,-24 0-18 16,0 0 6-16,0 0 0 15,-7 0-4-15,-76 0 14 0,-44 15-10 16,-58 8 1-16,-36 8 13 16,-40 4-16-16,-4 1 2 15,-30 7 0-15,-32 3-8 16,-6 0 15-16,-11-3-7 15,27-12 0-15,42-5 10 16,83-14-15-16,71-7 5 16,70-5 0-16,44 0-2 15,7 0 9-15,7 0-7 16,68 0 0-16,53 0 1 16,71 0-8-16,76-17 7 15,59 0 0-15,58-3-4 0,24-6 10 16,-4 6-6-16,-40-2 0 15,-77 2 12-15,-51 2-20 16,-72 7 8-16,-68-1 0 16,-46 7-12-16,-34 5 21 15,-24-3-9-15,0 3 0 16,-89 0 0-16,-66 8-4 16,-106 29 4-16,-56 15 0 15,-54 3-5-15,-45 8 9 16,-14 2-4-16,24-8 0 15,35-11 4-15,65-12-4 16,100-11 0-16,79-11 2 16,75-7-2-16,45-5 5 15,7 0-5-15,76 0 0 0,72 0 6 16,89 0-8-16,79-5 2 16,73-24 0-16,61-11-3 15,45-9 11-15,-3 1-8 16,-55 2 0-16,-90 15 11 15,-131 8-23-15,-105 11 12 16,-74 6 0-16,-37-2-5 16,-7 8 5-16,-89 0 0 15,-69 6-3-15,-79 37 3 16,-52 11 2-16,-23 6-2 16,-8 0 0-16,17 3-8 15,28-8 9-15,38-10-1 16,72-17 0-16,76-8 10 0,51-11-13 15,45-6 3 1,45 3-8-16,82-6 5 0,73 0 5 16,82 0-4-16,72-24-23 15,34-6-125-15,-13 3-79 16,-41 13-180-16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12:03.02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239 214 427 0,'0'0'357'16,"0"0"-279"-16,-258 5-27 15,234 4 18-15,24-4-33 16,82 5-30-16,80-2 30 0,82-6 10 16,76-2 45-1,65-10-32-15,38-28-31 0,7-6 7 16,-31-1-32-16,-66 8 5 16,-65 8 12-16,-82 13-19 15,-83 7 27-15,-51 3-28 16,-35 3 5-16,-17 3 1 15,0-2-2-15,0-2-4 16,-10 2 0-16,-42-4 14 16,-37 6-12-16,-35 0-2 15,-55 0 1-15,-44 0-3 16,-42 17 5-16,-41 14-3 16,-42 7 0-16,1-1 8 15,7-1-7-15,51-6-1 16,59-2 0-16,71-10-6 0,73-2 8 15,49-7-2 1,30 0 0-16,7-3 2 0,0-1-10 16,34 1 7-16,93-3-2 15,80-3-3-15,112-9 12 16,73-25-3-16,55-9-3 16,-10 8 11-16,-52 8-15 15,-89 9 4-15,-80 12 0 16,-99 3-5-16,-58 3 11 15,-35 0-6-15,-24 0 0 16,-14 0-3-16,-99 27 3 16,-94 17 0-16,-81 20 2 0,-46 5 3 15,-44 2 0 1,-7 4-5-16,20-4 0 0,18-2 10 16,41-10-14-16,86-16 4 15,72-14 0-15,72-12 4 16,70-9-4-16,26-4-3 15,121-4 0-15,76 0 3 16,116-18 37-16,66-19-14 16,55-5-11-16,14-6 1 15,-76 9-11-15,-97 7-2 16,-95 14 6-16,-104 3 2 16,-51 12 7-16,-38 0-15 15,-7 3 1-15,0 0 4 16,0-7-1-16,-59 7-2 15,-82 0-2-15,-79 7 1 0,-100 30 9 16,-58 9-10-16,-21 5 0 16,4 1 3-16,54-1-3 15,84-11 0-15,98-11-5 16,80-12 5-16,62-12-5 16,17 5 5-16,83-5-15 15,64-5 15-15,84 0 0 16,96-11 3-16,58-29-1 15,51-12 8-15,-6 6-12 16,-52 10 2-16,-82 9 0 0,-103 16-5 16,-87 9 5-1,-61 2 0-15,-45 0 0 0,0 0-3 16,-45 0-3-16,-75 5 0 16,-73 20 5-16,-89 13-10 15,-27 2-2-15,3 3 1 16,41-1-12-16,62 2-86 15,62-8-116-15,55 1-269 16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12:03.78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295 43 623 0,'0'0'108'0,"0"0"-55"0,0 0 26 16,-244 17-29-16,206-14-10 16,21-3 3-16,10 0-9 15,7 0 26-15,7 0-21 16,100-5-37-16,85-21 23 15,111-6-18-15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12:10.34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0 440 182 0,'0'0'186'16,"0"0"-52"-16,0 0-43 16,0 0 0-16,0 0 11 15,0 0-42-15,-10-31 6 16,10 31-19-16,0 0-35 16,0 0 12-16,0 0-22 15,31-5 4-15,72-10 18 16,83-8-8-16,96-3 28 15,58 0 15-15,52 4-44 16,3 9 8-16,-27 3-22 0,-24 4 0 16,-34 4 5-1,-42-2 5-15,-38 4-7 0,-75 0-3 16,-59 0 4-16,-51 0-5 16,-38 0 0-16,-7 0 0 15,0 0-4-15,-31 0 3 16,-48 0 1-16,-55 0 6 15,-45 0-1-15,-27 0 3 16,-18 0-8-16,1 0 0 16,-15 0-1-16,1 0 2 15,0 4-1-15,10-4 0 16,24 0 2-16,28 0 1 16,27 0-3-16,34 0 0 15,32-12-2-15,23 0 5 0,22 6-3 16,23-2 1-16,14 2 6 15,0 1-6-15,7-4-1 16,75-8-10-16,59-3-1 16,72-6 15-16,69 1-4 15,38-4 0-15,20 6 4 16,11 3-7-16,-10 3 5 16,-39 6-2-16,-34 2 1 15,-82 6 5-15,-76 0-6 16,-58 3 0-16,-46 0 8 15,-6 0 1-15,0 0-6 16,-65 0-1-16,-90 3 2 16,-92 27 5-16,-63 12-2 0,-23 0-6 15,-14 1 11 1,13 3-23-16,1 3 11 0,20-10 0 16,17 5 4-16,21-6-1 15,31-2-3-15,44-4 0 16,66-10 8-16,65-10-18 15,42-7 10-15,27-5 0 16,0 0-6-16,89 0-3 16,66 0 9-16,89 0 1 15,76-17 10-15,58-9-11 16,35 1 0-16,-18 7 0 16,-41 4 1-16,-58 6 2 15,-48 4-3-15,-66 4 0 0,-48 0 4 16,-58 0-7-16,-39 0 3 15,-30 0 0-15,-7 0-7 16,0 0 11-16,-17 0-4 16,-69 15 0-16,-93 11 3 15,-58 14-1-15,-52-6-2 16,-17 3 2-16,4 0-10 16,-1-5 17-16,4-6-9 15,17 6 0-15,24-14 6 16,42-3-5-16,61-9-1 15,59-6 0-15,51 0-1 16,31 0 2-16,14 0-1 16,0 0 0-16,0 0-2 15,31 0-1-15,79 0-6 0,114-3 9 16,116-15-2-16,90-7 6 16,37 0-4-16,-9-1 0 15,-35 0 6-15,-66 6-3 16,-68 9-3-16,-83-3 0 15,-85 5-1-15,-63 6 7 16,-44 0-5-16,-14 3 1 16,-14 0 4-16,-89 0-1 15,-83 6-5-15,-82 23 0 16,-59 9 9-16,-27 1-7 16,-3-5-2-16,16-3 0 15,8-2 3-15,6 3-3 0,25-4 0 16,33-2 0-16,49-6 3 15,55-3-3-15,62-9 0 16,52-2 0-16,26-3 9 16,25-3-9-16,0 0 0 15,0 0 0-15,0 0-11 16,38 0 4-16,76 0 7 16,92 0-6-16,104 0 17 15,85-23-10-15,55-5-1 16,4 5 0-16,-31 3 1 15,-55 2 3-15,-69 4-4 16,-62 3 0-16,-75 2 2 16,-66 4-2-16,-37-4 0 0,-52 9 0 15,-7 0 4 1,-7 0-1-16,-89 0-2 0,-73 0-1 16,-92 0 5-16,-35 20-4 15,-31 6-1-15,-6 5 0 16,6 7-8-16,-6-2 9 15,37-1-1-15,66-13 0 16,96-4 11-16,75-12-10 16,59-6-1-16,103 0 2 15,76 0-2-15,82 0 0 16,56 0 14-16,40-10 3 16,21-6-13-16,-17 2 13 15,-27 2-15-15,-52 1 1 0,-52 2 0 16,-82 0 2-16,-52 7-5 15,-51 2 2-15,-38 0 6 16,-7-6-5-16,0 3-3 16,-52 3-3-16,-58 0-3 15,-68 0-9-15,-36 23-60 16,5 14-61-16,40 0-162 16,63-8-361-16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12:13.68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0 238 435 0,'0'0'85'15,"0"0"20"-15,0 0-22 0,0 0-33 16,0 0 18-16,0 0-40 15,289-68-1-15,-107 62 32 16,55-2-32-16,25-1 19 16,27-2-11-16,30-3-17 15,15-1 16-15,13-2-28 16,0 0 4-16,-41-1 1 16,-55 2-3-16,-51 4-4 15,-59 6 10-15,-28 4-11 16,-47 2 22-16,-22 0-24 15,-30 0 6-15,-14-3-5 16,0 0 7-16,0 0-3 16,-21 3-6-16,-54 0 3 0,-59 0 2 15,-42 3-2-15,-40 11-3 16,-22-2 3-16,-30 2 9 16,-27 2-11-16,-32-1-1 15,-7 3 0-15,1-4-6 16,37-3 8-16,52-6-2 15,58-1 0-15,69-2 9 16,66-2-9-16,27 3 0 16,17-3 1-16,7 3-3 15,0 0 2-15,0 0 0 16,0 0-4-16,0 0 9 16,7-1-13-16,58 4 8 0,62-4 0 15,80 5 3-15,68-7-3 16,58 0 0-16,46 0 2 15,12 0 6-15,-2-7-8 16,-42-3 0-16,-65-2 0 16,-69 4-4-16,-72 4 4 15,-65 4 0-15,-38 0-4 16,-31-2 7-16,-7 2-5 16,-38 0 2-16,-65 0 0 15,-76 20-3-15,-51 6 3 16,-52-3 0-16,-28 5-1 15,-23 3 12-15,-1 4-10 16,8-3-1-16,23-2 0 16,21-1-9-16,45-5 11 15,65-8-2-15,69-4 0 0,51-6 7 16,45-6-7-16,7 5 0 16,0-2-3-16,0 3-7 15,28 3 10-15,47-4 0 16,66-2-2-16,66-3 13 15,81 0-11-15,70-8 0 16,41-15 4-16,-14-3-5 16,-27-3 1-16,-56 7 0 15,-65 2-3-15,-51 5 9 16,-59 6-6-16,-48 4 0 0,-34 5 2 16,-21-3-10-1,-24 3 8-15,0 0-2 16,-82 0-5-16,-66 12 14 0,-76 13-7 15,-58 1 0-15,-27 2 6 16,-31 1-5-16,-4 8-1 16,-10 6 0-16,13-1-3 15,45 2 0-15,59-10 3 16,79-13 0-16,79-10 7 16,55-6-13-16,24-3 6 15,0 8 0-15,7-2-6 16,44 0 13-16,46-4-7 15,44-2 0-15,75-2 7 0,59 0-7 16,73-8 4 0,23-16-4-16,14-1 0 0,-24-3 7 15,-34 5-7-15,-45 0 0 16,-52 8 5-16,-44 7-12 16,-59 2 7-16,-41 6 0 15,-31 0 12-15,-41-2-3 16,-8 2-9-16,-6 0 0 15,-44 0 4-15,-66 0-4 16,-83 22 1-16,-68 13 3 16,-49 2-5-16,-47-1 9 15,-21 2-8-15,17-1 0 16,17 1 8-16,65-4-13 16,56-6 5-16,68-2 0 0,42-9-3 15,61-5 11-15,31-3-8 16,4-3 0-16,17-5 2 15,0-1-10-15,0 7 8 16,31-5 0-16,58 2-5 16,73-4 12-16,75 0-7 15,83-6 0-15,58-19 8 16,28-7-9-16,-17-3 1 16,-56 3 0-16,-61 4-5 15,-63 6 14-15,-54 7-9 16,-59 7 0-16,-37 2 9 15,-35 6-11-15,-24-3 2 16,-7 3 0-16,-89 0-10 16,-83 11 20-16,-89 24-10 15,-42 1 0-15,-47 2 10 0,-28-1-14 16,0 0 4-16,0 1 0 16,6-7-5-16,39 1 8 15,51-10-3-15,59-1 0 16,89-13 11-16,75-2-14 15,66-6 3-15,52 0 0 16,123 0 0-16,131 0 12 16,117-10 0-16,110-6 37 15,52-1-40-15,-21-1 4 16,-83 7-13-16,-117 6 0 0,-126 5-1 16,-97 0 6-1,-69 0-5-15,-41 0 0 0,-24 0 0 16,-7 0-10-16,-7 3-14 15,-52 8-29-15,-30 3-15 16,-38 3-126-16,-14 3 13 16,-7 3-68-16,7-3-344 15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12:15.87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39 147 392 0,'0'0'207'16,"0"0"-118"-16,0 0-2 15,0 0 3-15,0 0 22 16,0 0-54-16,0 0 16 15,-28-21-15-15,28 19-42 16,34-2 15-16,56-4-32 16,58-1 0-16,55 0 11 0,41-2-7 15,38 4-4-15,13-2 0 16,8-3 9 0,17 3-8-16,-32-2-1 0,-37 2 0 15,-27 1 13-15,-62 2-12 16,-21 0 18-16,-45 4 7 15,-21-2-26-15,-23 4 34 16,-21 0-17-16,-10 0-12 16,-15 0 21-16,-6 0-24 15,0 0 2-15,0 0 9 16,0 0-9-16,0 0 22 16,-27 0-26-16,-56 0 3 0,-58 0-7 15,-65 0 8 1,-55 15-4-16,-21 5 0 0,-14-3 9 15,-6 0-8-15,2-5-1 16,29 1 0-16,23-1-4 16,49-3 7-16,51 0-3 15,31-4 0-15,35 4 11 16,23-3-14-16,21-3 3 16,25-1-4-16,13-2-7 15,0 0 8-15,0 0 3 16,34 3 0-16,73 5-8 15,54-4 4-15,76-3 4 16,52-1 0-16,31 0-6 0,14-1 9 16,-32-11-3-1,-34 0 0-15,-61 7 10 0,-36-1-10 16,-47 3 0-16,-34 3 0 16,-32 0-6-16,-27 0 10 15,-17 0-4-15,-14 0 0 16,0 0 9-16,0 0-13 15,-35 0 4-15,-92 0 0 16,-89 6-11-16,-80 20 11 16,-65 2 0-16,-17 4-1 15,-1-1 15-15,46 0-21 16,44-5 7-16,59-6 0 16,75-3-2-16,59-7 2 15,58-5 0-15,21-2-4 0,17-3-1 16,0 2 0-16,0 4 5 15,31 6-6-15,65 0-1 16,76-1 14-16,86-5-5 16,68-6-2-16,59 0 4 15,1 0-7-15,-29-9 3 16,-85 1 0-16,-69 2 2 16,-56 0 0-16,-43 6-2 15,-32 0 0-15,-34 0 10 16,-21 0-8-16,-17 0-2 15,0 0 3-15,-38 0-6 16,-89 0 9-16,-73 0-6 16,-82 20 0-16,-58 3 9 0,-24-1-7 15,9 4-2-15,36 3 0 16,61-3-3-16,72-3 7 16,66-3-4-16,61-6 0 15,46-3-2-15,13-2-2 16,0 5 4-16,13 1 0 15,84-5-3-15,50 2 4 16,77-9-1-16,85-3 0 16,63 0 8-16,37-3-8 15,-17-9 0-15,-59 4 2 16,-82 2 1-16,-72 6 0 16,-62 0-3-16,-41 0 0 0,-32 0 6 15,-23 0-6 1,-11 0 0-16,-10 0 2 0,0 0 7 15,-10 0-5-15,-62 0-2 16,-76 0 1-16,-82 12 8 16,-59 8-11-16,-45 0 0 15,-6 0 3-15,13 0-5 16,32 0 3-16,26-3-1 16,46-2 0-16,68-6 10 15,45-4-10-15,65-3 0 16,28-2 2-16,17 0-14 15,0 4 12-15,55 1 0 16,55 0-4-16,69 0 13 0,103-5-9 16,79 0 0-1,55-15 2-15,7-5-10 0,-62 2 8 16,-72 10 0-16,-79-1 0 16,-63 3 12-16,-30 6-12 15,-41-3 0-15,-18 3 1 16,-27-3 6-16,-17 3-2 15,-14 0-5-15,0-5 5 16,-65 2 3-16,-69 1-2 16,-90 2-6-16,-65 0 4 15,-20 0-15-15,3 0 11 16,48 2 0-16,66 4-1 16,64 2 1-16,56 4-22 0,41-1-89 15,31-11-192-15,21 0-356 16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12:32.22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402 126 276 0,'0'0'215'15,"0"0"-67"-15,0 0-18 16,0 0-62-16,0 0 20 15,0 0-10-15,0 0-34 16,27-22 23-16,-27 22-33 16,0 0-4-16,0 0-17 15,-13 0-6-15,-39 0-7 16,-13 14 13-16,-18 4-4 16,8-4-12-16,16-3 3 15,14 0-49-15,25-5-54 16,3-1-46-16,17-5 22 15,0 0 34-15,0 0 39 0,0-18 25 16,17-8 1-16,3-2 28 16,-6 0 14-16,3 6-3 15,-10-1 52-15,-7 6-12 16,0 6 9-16,0 5 0 16,7 2-15-16,-7 4-7 15,0 0-26-15,0 0-9 16,0 0-6-16,0 15-20 15,0 19 23-15,0 6 14 16,-14 10-13-16,-3-6 3 16,3 0-1-16,14-7 2 15,0-6-5-15,24 1 0 16,42-4-17-16,23-8-90 0,28-3-149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1:55:03.35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591 17 512 0,'0'0'257'0,"0"0"-114"0,0 0 26 15,0 0-24-15,0 0-55 16,0 0-16-16,24-17-49 16,-24 17-10-16,0 6 4 15,-17 28-6-15,-27 15-7 16,-8 13 18-16,-7 5-22 15,1 4 17-15,0 4-19 16,6 1 1-16,7-1 1 0,7-7 6 16,1-11-8-1,6-14 0-15,3-5-38 0,4-10-38 16,4-11-94-16,-11-3-123 16,10-8-220-16</inkml:trace>
  <inkml:trace contextRef="#ctx0" brushRef="#br0" timeOffset="388">835 160 478 0,'0'0'185'0,"0"0"-52"15,0 0-28-15,0 0-3 16,0 0-52-16,0 0-5 16,31-39-11-16,-31 39-31 15,0 0 24-15,0 0-18 16,0 0 6-16,0 0 12 16,0 0-26-16,0 2 17 15,-31 24-2-15,-3 14 8 16,-28 14 18-16,4 9-28 15,-8 11 0-15,5 9 17 16,2 3-29-16,14-6 13 16,18-9-15-16,3-7 5 0,17-13-9 15,0-9 4-15,0-3 0 16,7-17-18-16,-17-8-86 16,10-7-67-16,-14 0-130 15,-3-4-385-15</inkml:trace>
  <inkml:trace contextRef="#ctx0" brushRef="#br0" timeOffset="15690">1654 240 566 0,'0'0'363'0,"0"0"-203"15,0 0 3-15,0 0-9 16,0 0-81-16,0 0-20 16,0 0-5-16,0 0-32 0,14-48 30 15,-14 48-23-15,0 0-13 16,0 0 15-16,0 0-23 16,0 0 7-16,0 0-9 15,6 0 6-15,-6 0-17 16,0 0 11-16,0 8 0 15,0 12-5-15,0 0 12 16,-6 3-7-16,6-3 0 16,0 3 4-16,0 0-13 15,0 0 9-15,6-3 0 0,15-3-4 16,3 2 11 0,-3-1-7-16,3 8 0 0,-4 0 1 15,11-1-3-15,-17 1 2 16,3-4 0-16,-3 2 0 15,-7-4 4-15,0 0-4 16,-7-1 0-16,0 1 3 16,0 4-6-16,-7-7 3 15,-31 0 0-15,-7-6-2 16,-13-2 12-16,0-6-10 16,-1-3 0-16,-3 0-14 15,18-3 11-15,-1-17-36 16,17-6-6-16,21-6-4 15,7-10-78-15,0-13-38 16,52-4-29-16,6 4-272 0</inkml:trace>
  <inkml:trace contextRef="#ctx0" brushRef="#br0" timeOffset="15739">1654 240 229 0</inkml:trace>
  <inkml:trace contextRef="#ctx0" brushRef="#br0" timeOffset="15870">1654 240 229 0,'-31'3'276'0,"31"-26"-112"0,0 3 20 0,0 6-10 0,0 0-40 16,0 2-32-16,14 3-35 15,30-6-4-15,15 2-32 16,30 1-23-16,7 1 9 16,18 2-15-16,-25 9-2 15,-16 0 0-15,-29 0-16 16,-37 9-81-16,-7 14-138 0,0 14-152 16</inkml:trace>
  <inkml:trace contextRef="#ctx0" brushRef="#br0" timeOffset="16304">1001 1370 440 0,'0'0'313'16,"0"0"-177"-16,0 0 25 15,0 0-7-15,0 0-18 16,0 0-63-16,6-20-32 16,91-9-21-16,64-8-15 15,49-8 13-15,27-2-17 0,0 8 4 16,-37 4-1-16,-28 6-2 16,-55 10-2-16,-42 4 0 15,-47 12-19-15,-28 3-32 16,-7 0-134-16,-75 14-124 15,-42 29-244-15</inkml:trace>
  <inkml:trace contextRef="#ctx0" brushRef="#br0" timeOffset="16492">1276 1475 539 0,'0'0'267'0,"0"0"-40"15,0 0-13-15,0 0-57 16,0 0-89-16,0 0-41 15,199-40 19-15,-44 0-33 16,30 1 0-16,-6 1-11 0,-45 13-1 16,-61 13-2-16,-43 12-101 15,-30 0-202-15,0 0-362 16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12:30.32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3470 1113 761 0,'0'0'160'16,"0"0"-21"-16,0 0-23 16,0 0 9-16,0 0-57 15,0 0-40-15,0-100-28 16,0 140-31-16,0 15 25 16,0 10 6-16,14-1 0 15,6-10 3-15,18-6 8 16,7-13-11-16,6-13 0 0,1-10 10 15,10-9-16-15,-21-3 6 16,4 0 0-16,-7 0 9 16,-14-15 3-16,-4-1-8 15,-13 1 19-15,-7 7-4 16,0 5 37-16,0 3-22 16,0 0-18-16,0 0-12 15,0 0-4-15,0 8-7 16,0 26-17-16,0 7 24 15,7 7 4-15,-7 4-4 16,17-7 0-16,-10 4-7 16,0 2-70-16,-7-2-51 15,7-3-110-15,7-6-122 0</inkml:trace>
  <inkml:trace contextRef="#ctx0" brushRef="#br0" timeOffset="217">4549 1682 642 0,'0'0'298'15,"0"0"-151"-15,0 0 25 16,0 0-63-16,0 0-76 16,0 0-33-16,-20 38 0 15,-25 17 0-15,-31 17 6 16,-13 6 2-16,-14 3-16 0,-14-1 3 15,4-6-172 1,27-9-159-16</inkml:trace>
  <inkml:trace contextRef="#ctx0" brushRef="#br0" timeOffset="-662">1816 1045 601 0,'0'0'179'0,"0"0"-67"0,0 0-13 16,0 0-66-16,0 0-30 16,244-51 18-16,-186 65-18 15,-6 17 5 1,-21 12-2-16,-24 9 4 0,-7 5-10 16,-7 8 6-16,-45-2 0 15,1-8 8-15,-1-9-13 16,21-12 2-16,18-14-3 15,13-3 6-15,0-9-6 16,0 1 0-16,0-3 4 16,27 2-2-16,25 1 1 15,-8 2 3-15,1 2-1 0,0 0 4 16,-14 4-9-16,-11 3 0 16,-2 4 3-16,-12 1-16 15,-6 1 13-15,0 2-2 16,-51 1-3-16,-32-1-9 15,-13 0-69-15,0 1-191 16,20 0-275-16</inkml:trace>
  <inkml:trace contextRef="#ctx0" brushRef="#br0" timeOffset="-439">2830 1688 522 0,'0'0'224'0,"0"0"-176"0,0 0 18 16,0 0 23-16,0 0 40 15,0 0-77-15,-20 81-1 16,-32-33-33-16,-17 6-17 16,-3 4 14-16,-4 2-15 15,11-6-79-15,20-8-165 16,14-9-185-16</inkml:trace>
  <inkml:trace contextRef="#ctx0" brushRef="#br0" timeOffset="-1254">482 1082 436 0,'0'0'189'16,"0"0"-56"-16,0 0 3 15,0 0-34-15,0 0-1 16,0 0-2-16,-76-45-26 15,100 27-47-15,28 1-16 16,6 9-10-16,18 5 0 16,-11 3 15-16,1 0-17 15,-11 0 2-15,-21 17 0 0,-3 0-14 16,-17 5 14-16,-14 4-5 16,0 9 5-16,-7 8-3 15,-45-1 2-15,-6-1 1 16,6-10 0-16,14-8-9 15,25-2 10-15,2-5-1 16,11 2 0-16,0 1-3 16,0 1-7-16,11 0 10 15,16 3-5-15,11 0-4 16,-7 3 9-16,3-3 0 16,-10 5-1-16,4 2 10 15,-4-3-12-15,-17 8 3 16,-7-4 0-16,0 7-8 15,-21-4 9-15,-30 0-1 16,-18-3 0-16,-3-5-5 0,-4 0-41 16,18-6-120-16,27-3-97 15,24-6-276-15</inkml:trace>
  <inkml:trace contextRef="#ctx0" brushRef="#br0" timeOffset="-1059">1266 1743 459 0,'0'0'210'16,"0"0"-163"-16,0 0-2 15,0 0 27-15,0 0 26 16,0 0-58-16,-97 188-9 0,46-137-26 16,6-4-10-16,1-5-1 15,23-7-251-15,7-9-329 16</inkml:trace>
  <inkml:trace contextRef="#ctx0" brushRef="#br0" timeOffset="5241">10993 1242 1051 0,'0'0'209'0,"0"0"-76"16,0 0-12-16,0 0-72 16,0 0-44-16,0 0-10 15,-10 101-12-15,-32 1 17 16,-13 21 8-16,4 15 1 0,-1 7-9 15,32-14 0 1,20-19 9-16,0-35-13 16,58-31 4-16,25-20 0 0,20-17 9 15,-14-9 0-15,-17 0-4 16,-10-12 6-16,-17-17-6 16,-31-5 38-16,-14-11-33 15,0-1-7-15,-45-9-3 16,-44 10-1-16,-21 4-4 15,6 25-6-15,15 16-61 16,20 11-17-16,35 38-105 16,24-5-75-16,10-6-149 15</inkml:trace>
  <inkml:trace contextRef="#ctx0" brushRef="#br0" timeOffset="-5095">7603 1422 531 0,'0'0'248'0,"0"0"-106"16,0 0 11-16,0 0-10 15,0 0-24-15,0 0-24 16,24-22-42-16,-24 22-22 15,0 0 20-15,0 0-33 16,7 0 3-16,-7 0 6 16,0 0-27-16,0 0 22 15,0 0-19-15,0 0 5 16,0 0-8-16,0 0 1 0,0 0-1 16,0 0 0-16,0 0 9 15,0 0-11-15,0 0 2 16,0 0 0-16,0 0-6 15,0 0 6-15,0 0 0 16,0 0 0-16,0 0 9 16,0 0-9-16,0 0 0 15,0 0 0-15,0 0-4 16,0 0 4-16,0 0 0 16,0 0-1-16,0 0 6 15,0 0-5-15,0 0 0 16,0 0 2-16,0 0-7 15,0 0 5-15,0 0 0 0,0 0-1 16,0 0 5-16,0 0-4 16,0 0 0-16,0 0 5 15,0 0-12-15,0 0 7 16,0 0 0-16,0 0-3 16,0 0 8-16,0 0-5 15,0 0 0-15,0 0 0 16,0 0-8-16,0 0 8 15,0 0 0-15,0 0-8 16,0 0 8-16,0 0-1 16,0 0 1-16,0 0 0 15,0 0-8-15,0 0 8 0,0 0 0 16,0 0-4-16,0 0 12 16,0 0-8-16,0 0 0 15,0 0 3-15,0 0-6 16,0 0 3-16,0 0 0 15,0 0-1-15,0 0-16 16,0 0-5-16,0 0-22 16,0 0-27-16,0 0 17 15,0 0-55-15,0 0-20 16,0 0-22-16,0 0-79 16,24 8-53-16</inkml:trace>
  <inkml:trace contextRef="#ctx0" brushRef="#br0" timeOffset="3659">7465 1463 653 0,'0'0'236'0,"0"0"-106"16,0 0-26-16,0 0 6 0,0 0-1 16,0 0-47-16,0-67 6 15,0 67-56-15,0 0 1 16,0 0-13-16,0 0 16 15,0 0-17-15,0 0 1 16,0 0-1-16,0 18-12 16,0 8 26-16,14 2-12 15,0 3 8-15,10 4 1 16,3 4 2-16,4 2-12 16,21-1 1-16,-8-2 16 15,8-4-12-15,-7-3-2 16,-14-9-3-16,-11-1 10 15,-6-7-12-15,-14-2 2 0,0-6 0 16,0-4-9-16,0 1 2 16,-7 2 3-16,-44 1 1 15,-22 6 3-15,-26-1-3 16,2-5-115-16,18-3-85 16,17-3-73-16,35 0-129 15</inkml:trace>
  <inkml:trace contextRef="#ctx0" brushRef="#br0" timeOffset="3837">7613 1466 365 0,'0'0'281'0,"0"0"-116"16,0 0-10-16,0 0-23 16,0 0-30-16,0 0-73 0,227-108-17 15,-158 108-10-15,3 0-2 16,-10 14-48-16,-17 20-152 15,-11 6-179-15</inkml:trace>
  <inkml:trace contextRef="#ctx0" brushRef="#br0" timeOffset="4058">8552 1945 924 0,'0'0'195'0,"0"0"-53"16,0 0 11-16,0 0-69 16,0 0-83-1,0 0 0-15,-45 141-1 0,-7-50 1 16,1-5 3-16,-8-9-2 16,-16-8-4-16,3-15-34 15,6-14-153-15,11-14-134 16,48-12-277-16</inkml:trace>
  <inkml:trace contextRef="#ctx0" brushRef="#br0" timeOffset="4469">9147 1468 641 0,'0'0'253'0,"0"0"-121"0,0 0 52 15,0 0-63-15,0 0-26 16,0 0-25-16,0-106-60 16,0 106 27-16,0 0-37 15,0 0 11-15,0 0-23 16,0 6 10-16,0 11-14 16,0 9 13-16,0 3 6 15,6 2 1-15,8 6-4 16,-7 1 4-16,17 4-5 15,7 4 2-15,3 2-1 16,11-2 11 0,0 1-2-16,-7-8-9 0,6-5 0 0,-23 1 2 15,3-4-5-15,-10-1 3 16,-14-6 0-16,0 0-1 16,0-1-12-16,-28-5 13 15,-27-2 0-15,-10-5 1 16,-7-6-4-16,-18-5-13 15,1 0-85-15,-7 0-52 16,27-5-132-16,24-24-102 16</inkml:trace>
  <inkml:trace contextRef="#ctx0" brushRef="#br0" timeOffset="4644">9315 1357 489 0,'0'0'232'0,"0"0"-57"15,0 0 3-15,0 0-69 16,0 0-64-16,0 0-45 16,282-72 6-16,-193 92-21 15,-6 14-64-15,-25 7-191 16,-20 4-458-16</inkml:trace>
  <inkml:trace contextRef="#ctx0" brushRef="#br0" timeOffset="4854">10058 2023 1095 0,'0'0'109'16,"0"0"3"-16,0 0-10 15,0 0-60-15,0 0-42 16,0 0 0-16,-141 141 14 15,44-82-14-15,-6 1-11 16,7-8-120-16,27-7-193 16,28-5-329-16</inkml:trace>
  <inkml:trace contextRef="#ctx0" brushRef="#br0" timeOffset="2827">5773 1343 600 0,'0'0'204'16,"0"0"-52"-16,0 0-41 15,0 0 43-15,0 0-58 16,0 0-20-16,-6-58-18 16,6 58-46-16,0 0 34 0,0 0-38 15,0 0-7 1,0 0 5-16,0 0 1 0,0 0-7 16,0 0 0-16,0 0-11 15,0 16 1-15,0 10 10 16,20 9 0-16,11 3 1 15,7 4 5-15,0-5-6 16,3 1 0-16,-3-4 13 16,-7-5-14-16,-4-6 1 15,-16 0 0-15,2-6-2 16,-13 0 5-16,0-3-3 16,0 0 0-16,-51 0 7 15,-18 1-24-15,-17-10-19 16,4-5-115-16,23 0-68 15,28 0-140-15,31-14-114 16</inkml:trace>
  <inkml:trace contextRef="#ctx0" brushRef="#br0" timeOffset="2978">5997 1254 292 0,'0'0'270'0,"0"0"-129"15,0 0-15-15,0 0-37 16,0 0-16-16,0 0-71 15,141-63-2-15,-69 91 0 16,11 9-128-16,-11 6-178 16</inkml:trace>
  <inkml:trace contextRef="#ctx0" brushRef="#br0" timeOffset="3214">6870 1860 555 0,'0'0'397'16,"0"0"-278"-16,0 0 35 15,0 0-50-15,0 0-43 16,0 0-45-16,-13 17-4 16,-39 24-1-16,-17 7-11 15,-3 6 3-15,-4 0-1 0,-6 0-2 16,17-2-18-16,13-9-126 15,38-6-170-15,14-9-171 16</inkml:trace>
  <inkml:trace contextRef="#ctx0" brushRef="#br0" timeOffset="8691">6612 110 409 0,'0'0'191'16,"0"0"-81"-16,0 0-59 16,0 0 70-16,0 0-37 15,0 0 2-15,-82-22 9 16,-28 7-62-16,-31-2 6 0,-17 6-3 15,-35-1-25-15,-44 4 7 16,-35 8-18-16,-34 0 0 16,-34 0-1-16,-14 0 7 15,-18-7-6-15,-23 2 0 16,-18 2 6-16,-10 3-6 16,-6 5 0-16,-8 33 0 15,21 13-5-15,31 6 11 16,58 6-6-16,76-2 0 15,93-19 4-15,86-10-18 16,48-12 11-16,24-1 0 16,0 2-10-16,0 2 18 15,0-4-5-15,0-2 0 0,0-5 5 16,0-3-13 0,0-6 8-16,0 0 0 0,0 2-5 15,0-2 15-15,0 0-10 16,0 0 0-16,0 0 5 15,0-1-16-15,0 10 11 16,0 17 0-16,-21 11 1 16,-3 20 9-16,-3 8-10 15,13 4 0-15,-3 2 2 16,17 7-10-16,0 6 8 16,0 11 0-16,0 19-1 15,7 17 14-15,-7 16-13 16,0 18 4-16,-45 15 0 15,4 0 17-15,-14-9-21 0,20-32 0 16,11-32 14 0,10-38-4-16,14-33-1 0,-7-21-9 15,7-16 10-15,0-2 2 16,0 0 8-16,0 0 5 16,0 0-6-16,21 0-14 15,62 0-5-15,44 0 8 16,72 0-1-16,38 0-1 15,52 0-6-15,38-11 0 16,34 0-5-16,17-1-22 16,14 1 15-16,-3-1 0 15,-28 3-10-15,-11 4 18 16,5-1-7-16,-1 6 11 0,34 0-3 16,18 0 12-16,17 0-9 15,14 0 0-15,-1 8 4 16,-6 10-13-16,-21 2 9 15,-24-2 0-15,-44-5 2 16,-21 1 5-16,-25 1-7 16,-27 2 0-16,-10 0 2 15,-20 1-7-15,-22-4 5 16,-16-3 0-16,-15-2-5 16,-6-4 11-16,-24-2-6 15,-21 0 0-15,-10-3 5 16,-28 0-15-16,0 0 10 0,-13 0 0 15,6 0 1 1,-6-3 8-16,3-2-9 0,-11 2 0 16,-9-3 3-16,-22 3-3 15,-13-1 0-15,-17 3 0 16,-14 1 19-16,0-4-10 16,0 2 27-16,0 2-12 15,0 0-15-15,24 0-2 16,14-3-7-16,-4 0 0 15,28-2-8-15,-17-2 16 16,-11 2-8-16,4-4 0 16,-14 1 4-16,-17-1 0 15,7-2-4-15,0-6 0 0,-8-3 11 16,5 0-3 0,-4 2 0-16,-1 1 0 0,1-3 1 15,17 0-6-15,-3-5-3 16,3-7 0-16,4-2-5 15,3-6 14-15,-4-3-9 16,-3-6 0-16,4-2 6 16,-11 2-3-16,-3-2-3 15,-8-4 0-15,1-1 0 16,4-5 5-16,-11-4-5 16,7-2 0-16,-1-2 11 15,-6 2-15-15,0-2 4 16,0-3 0-16,0 4-12 0,-13-4 17 15,-11 4-5-15,3-10 0 16,-3 4 9-16,3-3-14 16,-3 2 5-16,10 4 0 15,-10 5-8-15,4 6 15 16,-11 8-7-16,17 7 0 16,-7 8 7-16,-10 3-15 15,7 2 8-15,-3-5 0 16,-18-3-18-16,-20-3 20 15,-35-5-2-15,-17-1 0 16,-44 3-4-16,-25 3-7 16,-38 0 11-16,-44 9 0 15,-27 0-16-15,-39 3 31 16,-20 2-15-16,-42 0 0 0,-2 1-3 16,-25-1-13-16,-35 5-7 15,-47 13-30-15,-45 11-29 16,-35 0-141-16,-6 4-231 15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12:40.53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1131 363 817 0,'0'0'181'16,"0"0"-39"-16,0 0-9 0,0 0-40 16,0 0-23-16,0 0-14 15,0 0-16-15,-27-69-33 16,20 69-4-16,-24 0-3 15,-14 32-4-15,8 5-7 16,-1 11 11-16,17 7-2 16,14-9-10-16,7-3-19 15,7-9 19-15,45-9-12 16,6-13-13-16,4-6 23 16,-4-6-6-16,-13 0 20 15,0-18 3-15,-24-13 3 16,3-10 5-16,-18-9-4 0,-6-8 4 15,0-5 21-15,0 4-31 16,-24 10 10-16,-20 18-9 16,9 13 8-16,-16 16-16 15,-11 2 6-15,17 0-2 16,0 33-10-16,25 16 10 16,20 0 2-16,7 5-8 15,61-2-27-15,29-9 29 16,20-11-22-16,-7-15 12 15,3-8 13-15,-17-9-4 16,-23 0 7-16,-22 0 0 16,-13-21 8-16,-24-2-2 15,-4 0 2-15,-10-6 20 0,0 4 15 16,0 5-33 0,-10 0-1-16,-4 14-1 0,7 6-3 15,7 0-10-15,0 0 2 16,0 26-8-16,0 11 2 15,0 9 9-15,31-12-3 16,14-9 0-16,6 1-23 16,8-8 9-16,6-7-8 15,11-11 21-15,-11 0 0 16,-3 0 5-16,-10-20-1 16,-25-3 0-16,-3-5 7 15,-10-4-3-15,-7-3-3 0,-7 7-1 16,0 8 21-1,0 11-15-15,0 9 4 0,0 0-10 16,0 0-28-16,0 18 15 16,14 11 7-16,16-1-1 15,8-5-6-15,21-8-6 16,16-13 19-16,15-2 0 16,6 0 3-16,7-23-3 15,-24-14 0-15,-10-9 0 16,-10-5 13-16,-29-10 1 15,-16-2 28-15,-14-3 10 16,0 4-21-16,-31 11 7 16,-13 13-20-16,16 18-5 0,-3 12 16 15,17 8-29 1,1 6-6-16,-11 40-7 0,10 17 13 16,0 16-12-16,14 5 12 15,0 1-63-15,0-11-9 16,34-11-74-16,18-13-92 15,-7-20-95-15,-1-18-334 16</inkml:trace>
  <inkml:trace contextRef="#ctx0" brushRef="#br0" timeOffset="1188">2875 312 460 0,'0'0'206'16,"0"0"-43"-16,0 0-103 0,0 0-29 15,268-16 1 1,-137 16 26-16,10-2-24 0,-14 2-20 16,-17 0 24-16,-28 0-12 15,-37 0 16-15,-24-5 15 16,-11 5-30-16,-10-3 11 16,0 3 11-16,0 0-15 15,0 0-11-15,0 20-11 16,0 26-10-16,0 17 43 15,0 8-40-15,0 6 22 16,0 6-9-16,0 9-6 16,21 2 17-16,3-8-28 15,-11-15 7-15,1-22-5 0,0-23 5 16,-14-12-5-16,10-14-3 16,-10 0 0-16,0 0 37 15,0-26 4-15,0-25 9 16,0-24-40-16,0-5-3 15,0-6-3-15,0 1-4 16,0 2-13-16,0 3 13 16,7 2-24-16,0 13 6 15,14 8 7-15,-4 16-25 16,21 13 23-16,3 17-11 16,14 11-17-16,3 0 12 15,-6 5-6-15,-7 27 9 16,-18 3 12-16,-10-2-22 15,-17 1 22-15,0-5-14 0,-44-4-2 16,-8-7 8-16,7-8-20 16,14-5 8-16,18-3 24 15,13-2 4-15,0 0 3 16,13 0 3-16,39 0 0 16,24 0 3-16,13 0 0 15,-10 0-3-15,4-7 6 16,-8-6 2-16,-16 2-1 15,-15 2 4-15,-23 4-8 16,3 1 23-16,-24 2-13 16,0 2 6-16,0 0 15 15,0 0-28-15,0 0 16 16,0 0-22-16,0 0-15 0,7 11 6 16,24 15 1-16,-4 8 8 15,4-8 3-15,-3-6 7 16,10-5-10-16,-7-6 2 15,6-9 0-15,-2 0 10 16,3 0-10-16,6-21 5 16,-6-2 5-16,-10-3-10 15,-4-5 29-15,-10-1 16 16,-14 4-27-16,0-1 16 16,0 6-29-16,0 4 3 15,0 9 8-15,0 6-13 16,0 0 3-16,6 4-8 0,-6 0 2 15,0 0-11-15,0 0 9 16,0 0 0-16,0 0-6 16,0 0 0-16,0 0 6 15,11 0 0-15,-11 0 3 16,0 0-5-16,7 0 4 16,-7 0-1-16,0 0 30 15,0-20-11-15,0-11 15 16,0-6-24-16,0 3-9 15,0-1 22-15,0 7-16 16,-7 4-2-16,-10 13 6 16,17 5-4-16,-7 6-3 15,7 0-5-15,0 0-15 16,0 0 12-16,0 6-10 16,0 22 13-16,0 17-5 0,0 5 12 15,0 7-7-15,0 9 0 16,0-6 7-16,24-3-18 15,-4-8 11-15,4-12-15 16,4-9 6-16,3-8-42 16,14-11 16-16,-11-9-7 15,21 0-46-15,-21-3-70 16,-27-25-134-16,-7-10-294 16</inkml:trace>
  <inkml:trace contextRef="#ctx0" brushRef="#br0" timeOffset="1329">5055 249 608 0,'0'0'172'16,"0"0"-74"-16,0 0-76 15,0 0-4-15,0 0-15 16,282 20 0-16,-193-3-3 16,-24 1-95-16,-20-2-347 15</inkml:trace>
  <inkml:trace contextRef="#ctx0" brushRef="#br0" timeOffset="1635">0 1391 769 0,'0'0'79'16,"0"0"-24"-16,0 0 1 16,0 0 24-16,0 0-1 15,571 7 48-15,-31-41-68 16,103-21-11-16,79-2-22 16,3 3 4-16,-44-3-26 15,-72 8 2-15,-114 12 0 16,-131 17-6-16,-133 13-4 15,-121 7 3-15,-110 0-109 0,-59 18-174 16,-140 14-70-16</inkml:trace>
  <inkml:trace contextRef="#ctx0" brushRef="#br0" timeOffset="1830">667 1650 792 0,'0'0'64'0,"0"0"-13"15,0 0 44-15,0 0 48 16,406 20 51-16,38-45-102 16,126-33-18-16,56-9-38 15,10 13-15-15,-58 11-11 16,-104 21-10-16,-109 10-2 16,-128 12-92-16,-96 0-116 0,-83 0-221 15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13:15.85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237 496 813 0,'0'0'256'16,"0"0"-118"-16,0 0-14 15,0 0-34-15,0 0-10 16,0 0-55-16,14-41 3 16,-14 41-28-16,0 12-10 15,0 22 10-15,0 11 3 0,0 7 7 16,-14-1-7-1,0 4 5-15,-10-4 3 0,4-8-11 16,13-6 1-16,-4-17-2 16,-2-8 4-16,13-12-3 15,0 0 9-15,0 0-2 16,0-15 24-16,0-28 6 16,31-23-33-16,20-16-1 15,1-15-2-15,13-10-1 16,-13-1 0-16,-8-1 13 15,1 9-13-15,-21 22 0 16,-10 34 2-16,-14 26-3 16,0 18 1-16,0 3-9 15,0 60 3-15,0 32-4 0,0 30 10 16,-7 3 0-16,-7-13 0 16,14-9 2-16,0-17-2 15,0-12-2-15,0-17 0 16,14-20-47-16,13-12-7 15,-9-16-36-15,-5-6-35 16,-6-6 41-16,-7 0-9 16,0-9-3-16,0-16 14 15,-27-7-51-15,-35 3 29 16,-10 1 72-16,-11 5 8 16,-6 5 23-16,-1 7 3 15,18 6 17-15,21 5 37 16,27 0-2-16,10 0 11 0,14 0-10 15,0 0-27-15,58 0 10 16,45 0 19-16,31-9 34 16,32-11-19-16,-5-3-28 15,-6 0-5-15,-21 2-5 16,-31 3 12-16,-27 2 30 16,-38 5-28-16,-11 8-1 15,-27 3 14-15,0 0-35 16,0 0 5-16,0 0-26 15,0 0 4-15,0 30-14 16,0 12 9-16,0 21-2 16,0 9 10-16,-27 5-1 0,-4 5-5 15,0 7-3-15,10-6 7 16,7-6-5-16,4-14-2 16,10-17-1-16,0-18 0 15,0-13 9-15,0-15-9 16,0 0 7-16,0 0-5 15,0-31 43-15,0-22-19 16,0-21-25-16,0-12 3 16,0-13 8-16,0-10-12 15,0-8 0-15,0-4 3 16,0 16-7-16,10 22 4 16,-3 28 0-16,7 27-4 15,-7 22-4-15,24 6 3 0,7 0-18 16,20 15 9-16,14 25 3 15,-17 11 3-15,-14 3-10 16,-10 4 16-16,-24-4-22 16,-7-8 14-16,0-4-8 15,0-7-22-15,-20-3 18 16,-18-10-37-16,7-7 18 16,17-7 21-16,7-5-31 15,7-3 51-15,0 0 2 16,14-9 3-16,38-25-1 15,16-9-4-15,11-2 0 16,-10 4 4-16,-10 10 0 0,-22 7 17 16,-9 8 18-1,-4 7-25-15,-17 6 26 0,7 1-24 16,-14 2-1-16,0 0-12 16,0 0 0-16,17 20-3 15,4 23 1-15,3 14 1 16,-18 6 13-16,-6 2-13 15,0 4 0-15,-6-3 24 16,-25-1-25-16,0-4 11 16,10-8-5-16,7-9 1 15,4-7-5-15,10-11-3 16,0-12 0-16,0-9 2 16,0-5 5-16,0 0 1 15,0 0 21-15,0-25-6 16,0-21 32-16,0-19-55 15,0-10 0-15,0-8 2 16,0-11 9-16,0-1-11 0,0-1 0 16,0 7 5-16,0 11-12 15,0 19 7-15,0 16 0 16,17 13-7-16,4 14-4 16,3 6 6-16,3 5 3 15,11 5-23-15,0 0 23 16,-7 0-14-16,-4 26 8 15,-13 14 1-15,-14 3-9 16,0 3 11-16,0-4-11 16,-27-1-25-16,-4-4-17 0,-7-6-31 15,10-5-44-15,11-6-69 16,17-5-52-16,0-15-8 16,24 0-230-1</inkml:trace>
  <inkml:trace contextRef="#ctx0" brushRef="#br0" timeOffset="612">2162 532 615 0,'0'0'181'0,"0"0"-6"15,0 0-43-15,0 0 12 16,0 0-62-16,0 0-7 16,0-23-17-16,11 23-50 15,-4 0 8-15,0 0-16 16,24 3-6-16,-4 25 3 15,18 7 6-15,-7 2-1 0,-11 4-2 16,4-2 4-16,0 1-3 16,-17-9-1-16,-7-7 0 15,-7-10-5-15,0-9-6 16,0-5 0-16,-14 0-23 16,-17 0 16-16,-14 0 6 15,11-14 12-15,17-11 0 16,10-4 9-16,7-5-5 15,0-4-4-15,24 1 0 16,10 6 4-16,4 8-5 0,0 8 1 16,-18 7 0-1,-2 8-10-15,-5 0 5 0,1 0 5 16,3 0-2-16,-3 17 6 16,0 3-9-16,-7 6 5 15,17-4 0-15,-10-1-7 16,-1-1 14-16,11-3-7 15,-3-6 0-15,3-2 4 16,-10-6-8-16,10-3 5 16,3 0-1-16,11 0 26 15,0-23-2-15,0-6 13 16,-18-5 7-16,-13-3-29 16,-7 2 35-16,0-1-41 15,0 4-8-15,-27 3 6 16,-18 6-6-16,-6 6-1 0,-11 12 0 15,10 5-2-15,14 0-6 16,11 7-44-16,3 25-36 16,24 12-16-16,0 1-106 15,0-9-117-15,62-9-368 16</inkml:trace>
  <inkml:trace contextRef="#ctx0" brushRef="#br0" timeOffset="1742">3314 586 666 0,'0'0'167'0,"0"0"14"15,0 0-29 1,0 0-39-16,0 0-13 0,-113-146-40 16,75 135-31-16,11 5 7 15,2 6-35-15,-2 0 12 16,-4 2-13-16,10 34 1 15,-3 7-9-15,11 7 8 16,13-1 0-16,0 1-6 16,6-11 8-16,39-10-3 15,0-9 1-15,0-11-13 16,6-9 6-16,-13 0 4 16,7 0 3-16,-11-18 7 15,-17-8 1-15,4-2-8 0,-14-9 11 16,-7-1-10-16,0 1 25 15,0 6-16-15,0 14 5 16,0 5 14-16,0 10-26 16,0 2 4-16,0 0-7 15,0 0-23-15,0 22 23 16,0 10 0-16,0 5 0 16,0-3-2-16,38 1 4 15,13-9-2-15,8-7 0 16,9-7 9-16,5-12-15 15,-5 0 6-15,5 0 0 16,-5-29 2-16,-9-8 4 16,-8-3-6-16,-6 0 0 15,-7-6 11-15,0 3-7 0,-11 3-4 16,-10 12 0-16,-3 10-1 16,-7 10 6-16,7 8-6 15,3 0 1-15,4 2-15 16,3 24 10-16,-11 0 5 15,-6 0 0-15,7-3-12 16,-14-6 8-16,10-9 3 16,-10-2 0-16,7-6-5 15,-7 0 3-15,0 0 3 16,0 0 0-16,0-11 9 16,0-15-4-16,-7 0-5 15,-17 3 0-15,-14 6-1 16,11 8-9-16,-4 7 9 0,0 2-6 15,10 0-4-15,-3 2 4 16,11 30 7-16,-1 11-4 16,7 6-2-16,7-1-4 15,0-8 7-15,52-11-10 16,6-13 9-16,25-9-2 16,6-7 6-16,-10-3 0 15,4-26 8-15,-25-2-7 16,-6-9 1-16,-15 0 0 15,-13-9 47-15,-24-4-26 16,0-8 12-16,0-5 5 16,-10 6-29-16,-17 5 21 0,3 16-17 15,10 19 0-15,7 11 19 16,7 9-33-16,0 0-2 16,0 17 1-16,0 34-12 15,0 24 11-15,0 8 1 16,21 1 0-16,9-5-4 15,-9-8 10-15,10-11-6 16,0-8 0-16,-3-18 3 16,2-13-9-16,-16-10 6 15,10-11 0-15,-3 0-7 16,17-6 19-16,0-28-12 16,13-3 0-16,-13-4 10 15,-11 10-7-15,-2 8-3 0,-12 16 0 16,-6 0-3-16,-7 7 3 15,0 0-1-15,7 0 0 16,10 14-16-16,-3 14 8 16,17 4 9-16,-10-1-44 15,10 1-22-15,3-6-89 16,21-12-134-16,3-8-348 16</inkml:trace>
  <inkml:trace contextRef="#ctx0" brushRef="#br0" timeOffset="1937">5604 532 500 0,'0'0'407'16,"0"0"-296"-16,0 0 1 16,0 0 6-16,0 0-63 15,0 0-45-15,0 0 4 16,200-51-12-16,-128 42-4 15,4-6-82-15,-1-2-239 16</inkml:trace>
  <inkml:trace contextRef="#ctx0" brushRef="#br0" timeOffset="2496">6247 220 525 0,'0'0'168'0,"0"0"-55"16,0 0 43-16,0 0-32 15,0 0-24-15,0 0-9 16,255-102-25-16,-214 84 16 16,-3 4-35-16,-7 5 4 15,-17 4 15-15,-8 2-43 16,-6 0 9-16,0 3-2 15,0 0-25-15,0 0 29 16,0 0-34-16,0 0 8 16,0 3-16-16,0 22 0 0,0 19 8 15,24 13-3 1,-10 0 17-16,0 3-15 0,3 0 1 16,-3-7 0-16,0 0-3 15,3-5 8-15,-10-8-5 16,0-3 0-16,-1-14 9 15,-6-8-10-15,0-7 1 16,0-8 0-16,0 0-10 16,0 0 14-16,-13 0-4 15,-25 0 5-15,-7-3-1 16,1-8 10-16,16 2-14 16,4 4 0-16,10-1-7 15,14 6 13-15,0 0-6 16,0-3 0-16,0 3-15 0,14-3 7 15,38-3-11-15,23-5-3 16,21-3 21-16,-6 0-33 16,-11-1 9-16,-3 1 0 15,-11 3-54-15,-20 2-22 16,-21 6-86-16,-11 3-58 16,-13 0-163-16</inkml:trace>
  <inkml:trace contextRef="#ctx0" brushRef="#br0" timeOffset="3127">450 1599 356 0,'0'0'162'0,"-227"0"-83"15,121 0 11-15,47 0 20 16,21 0-10-16,32 0-13 15,6 0 35-15,0 0-22 16,0-3-38-16,68-6-21 16,56-5-35-16,100-9 39 0,78 1 19 15,83-7-32-15,76 0 7 16,13 3-32 0,8 3 7-16,-21 0 1 0,-32 3-7 15,-30 3-7-15,-34 0-1 16,-32 0 0-16,-30 5 1 15,-28 3-1-15,-38 4 0 16,-44 5-1-16,-28 0 13 16,-48 0-14-16,-35 0 2 15,-23 0 0-15,-39 0-5 16,-20 0-26-16,0 3-124 16,-86 8-122-16,-55 3-286 15</inkml:trace>
  <inkml:trace contextRef="#ctx0" brushRef="#br0" timeOffset="3586">206 1973 609 0,'0'0'121'15,"0"0"-23"-15,0 0-8 0,0 0 26 16,0 0-1 0,0 0-35-16,-89 20-11 0,89-20-25 15,0 0-29-15,62 3 10 16,54-3-7-16,108 0 37 15,109-3 9-15,111-23-49 16,75-2 18-16,45-2-15 16,-7-1-13-16,-24-2 20 15,-52-5-25-15,-51-3 0 16,-58 5 8-16,-56 1-5 16,-48 4 15-16,-51 8-9 15,-56 3-5-15,-33 9 15 16,-39 5-12-16,-37 3-4 0,-18 1-3 15,-17-1 5 1,-10 3-12-16,-7 0-11 0,-14 0-105 16,-55-6-150-16,-20-8-638 15</inkml:trace>
  <inkml:trace contextRef="#ctx0" brushRef="#br0" timeOffset="27218">1423 3079 556 0,'0'0'190'16,"-69"-151"-56"-16,49 88 18 16,6 14-57-16,7 15-7 15,-3 20 20-15,10 14-69 16,0 0-12-16,0 14-27 15,24 32 0-15,14 16 21 16,-11 13-12-16,18 5-2 16,-14 6 9-16,14 2-2 15,-18 4-14-15,18-6 0 16,-7-9 10-16,-1-14-10 0,8-14 0 16,-17-18 0-16,10-17-4 15,-8-14 4-15,15-3 0 16,20-45 4-16,4-21 7 15,10-17-5-15,-17-10-6 16,-21-10 0-16,-3-6-2 16,-14 5 13-16,-24 28-11 15,0 30 0-15,0 27 9 16,0 22-18-16,0 0 9 16,0 16-23-16,-17 45 11 15,-3 19 12-15,13 22 6 16,7-1-6-16,0-1 9 15,7-6-13-15,44-11 4 0,1-12 0 16,-1-16-2-16,1-21 7 16,-7-16-5-16,-1-18 0 15,8 0 4-15,-7-41-4 16,13-13 0-16,-6-12 0 16,-15-5 0-16,-6-3 12 15,-24 2-12-15,-7 6 0 16,0 17 7-16,0 15-14 15,0 20 7-15,-7 8 0 16,0 6-7-16,7 9-5 16,0 36 11-16,0 18-8 15,0 6 18-15,0 2-14 0,21-2 5 16,-4-9 0 0,4-1-7-16,-14-1 4 0,-7-9-14 15,0-13-38-15,0-12-54 16,0-16 34-16,0-8 26 15,0 0 49-15,0-28 13 16,-14-9-7-16,0-3-6 16,4 9 0-16,10-1 5 15,0 12-18-15,0 5 13 16,0 1 0-16,0 6 2 16,38-4 6-16,6 1-8 15,1-1 0-15,0-2 8 16,-7 0-14-16,6 0 6 15,-16-4 0-15,-4 4 30 16,-10 3-16-16,-7-1 36 0,-7 6-13 16,6 4-32-16,-6 2 33 15,0 0-38-15,11 0-3 16,3 0-3-16,-1 23-22 16,11 14 28-16,-10 0 0 15,0 3 8-15,10-5-9 16,-17-4 1-16,7-9 0 15,-8-7-3-15,1-7 12 16,4-8-9-16,-4 0 10 16,-1 0-5-16,1-25 22 15,24-13-27-15,-3-10 0 16,3 5-8-16,0 6 17 0,-4 8-9 16,-10 12 0-1,-10 8 6-15,0 9-20 0,14 0 14 16,3 0 0-16,-4 0-14 15,11 9 3-15,-10 11 11 16,10 0-1-16,-10 0-38 16,3 0 12-16,-4-3-24 15,-3-8 10-15,-10-3 32 16,7-3-54-16,-14-3 23 16,7 0 25-16,0 0 9 15,10 0 6-15,-10 0 0 16,14-12 1-16,-4 6-1 15,3 1 2-15,4-1-2 0,4 0 0 16,10 0 5 0,0 6-11-16,13 0 6 0,-6-2 0 15,6 2-2-15,1-4 5 16,-7-1-3-16,-7-6 0 16,-18-9 13-16,4-3-9 15,-10-6-4-15,-7 1 0 16,-7-4 32-16,0 0-13 15,-14 1 11-15,-24 0-20 16,0 8-3-16,11 2 11 16,-4 16-17-16,17 5 4 15,-3 0-10-15,17 14-2 0,-7 26 7 16,7 9 0 0,0 4 13-16,0 5-14 0,0 3 1 15,0-1 0-15,0 0-5 16,0 1 13-16,7 3-8 15,3 8 0-15,11 10 5 16,10 10-10-16,3 5 5 16,-3 9 0-16,0 6 0 15,-3 2 12-15,3-2-4 16,6-9 37-16,-16-18-26 16,3-16 30-16,-3-15-34 15,-21-16 7-15,0-10 22 16,0-8-42-16,0-9 13 15,-45-5 9-15,-27-3-20 16,-17-3 21-16,-25 0-25 0,-10-3-67 16,-3-34-95-16,0-38-126 15,24-42-488-15</inkml:trace>
  <inkml:trace contextRef="#ctx0" brushRef="#br0" timeOffset="27585">3046 2942 532 0,'0'0'163'0,"0"0"-75"16,0 0-31-16,0 0 25 15,0 0-80-15,0 0 3 16,-103 11-10-16,110 38 16 15,24-3-5-15,14-3-6 16,6-9 0-16,-6-14-11 16,-11-11 18-16,-3-9-7 15,-17 0 11-15,10-14-6 16,-17-21 38-16,7-5 8 16,-14 3-4-16,0 0 27 15,-28 4-65-15,-17 8 2 16,-6 6-11-16,-4 7 18 15,14 12-37-15,-4 0 6 16,21 20-141-16,24 15-7 0,7 2-269 16</inkml:trace>
  <inkml:trace contextRef="#ctx0" brushRef="#br0" timeOffset="27993">5656 2653 629 0,'0'0'166'15,"0"0"-41"-15,0 0-72 16,0 0 29-16,0 0-79 15,0 0 10-15,179-88-18 16,-100 136 11-16,-10 15-6 16,-35 14 3-16,-34 15 11 15,0 5-7-15,-79 6 1 16,-35-6 1-16,-3-11 15 16,14-20-17-16,14-24 1 15,30-15 10-15,29-16-13 16,16-8 35-16,14-3-25 15,0 0 0-15,0 0 19 16,0 0-34-16,51 0 0 0,46 0 1 16,50 0 0-1,39-9-2-15,20-17-160 0,18-8-209 16</inkml:trace>
  <inkml:trace contextRef="#ctx0" brushRef="#br0" timeOffset="28613">7361 3176 333 0,'0'0'288'0,"0"0"-128"16,200-151-41-16,-118 83-36 15,-3-4 20-15,-10-8-69 16,-17-3-17-16,-18 2 39 15,-24-1-27-15,-10 5 12 16,0 0 1-16,-17 8-38 16,-27 12 33-16,9 14-27 15,-3 15 6-15,7 13-6 16,4 15-10-16,-11 0-5 16,0 54-2-16,0 22 14 15,11 23-1-15,17 5-6 16,10 1 1-16,0-2-8 15,37-6 13-15,25-9-6 16,4-16 0-16,16-21 3 16,4-16-15-16,3-21 5 0,1-12-4 15,-8-2 4-15,-30 0 11 16,-14-16-4-16,-18-10 0 16,-13 3 12-16,4-3-13 15,-11 10 1-15,0 6 0 16,0 5-7-16,0 5 5 15,0 0-10-15,0 31 0 16,0 9 12-16,27 6 0 16,4-3 0-16,14-6-30 15,-1-11 24-15,15-9-26 0,-1-14 32 16,11-3 0-16,-10 0 14 16,-8-18-10-16,-6-10-4 15,-18-9 0-15,-9-6 28 16,-18-6-19-16,0-2 20 15,-45 3-26-15,-24 7 14 16,4 10-25-16,6 13 8 16,21 13-16-16,1 5-9 15,23 9-122-15,14 33 14 16,0 7-39-16,31 0-165 16</inkml:trace>
  <inkml:trace contextRef="#ctx0" brushRef="#br0" timeOffset="28921">9005 3077 460 0,'0'0'197'0,"0"0"-19"16,0 0-29-16,0 0-47 15,0 0-18-15,-21-149-6 16,-10 149-59-16,11 0-4 16,-4 5-15-16,3 35 0 15,14 7-4-15,7 6 6 16,0-1-2-16,21-9 0 15,30-12-37-15,15-13 26 16,2-12-17-16,5-6 28 16,-12 0-4-16,-16-27 8 15,-10-4-4-15,-25-6 0 16,-10 0 11-16,0 0 0 0,-31-1-11 16,-14 13-2-16,-13 7-12 15,-1 13-28-15,4 5-110 16,35 8-39-16,13 24-90 15</inkml:trace>
  <inkml:trace contextRef="#ctx0" brushRef="#br0" timeOffset="30001">9459 3062 443 0,'0'0'215'0,"0"0"-44"0,0 0-27 16,0 0-2-16,13-154-69 15,-13 142 21-15,0 10-46 16,0 2-36-16,0 5-12 0,0 38-14 16,0 26 14-16,0 17 0 15,7 8 10-15,-7 6-15 16,7-3 5-16,10-3 0 16,-3-9-4-16,7-9 8 15,3-19-4-15,-3-17 0 16,-4-17 13-16,-10-15-12 15,-7-8-1-15,0 0 0 16,0-35 82-16,0-24-38 16,0-16-27-16,0-10 3 15,0-7-9-15,-7-4 2 16,-24-5-13-16,-7 1 0 16,10 2-6-16,-3 13 7 0,18 10-1 15,13 16 0-15,0 16 18 16,0 17-23-16,20 18 5 15,32 8 0-15,17 0-19 16,17 34 17-16,3 14 2 16,-6 6-1-16,-25-2-23 15,-20-3 20-15,-24-6-22 16,-14-6-13-16,0-3 34 16,-52 0-50-16,-13-5-16 15,-1-7 33-15,4-4-45 16,25-10 45-16,16-2-8 15,14-6 19-15,7 0 15 16,0 0 12-16,0 0-10 0,0 0 7 16,21 0 3-16,17-6 1 15,-1-8-1-15,8-6 0 16,0 6-5-16,-18 6 9 16,4-1-4-16,0 3 0 15,-10 0 7-15,3-2-9 16,3-1 2-16,-2-2 0 15,-5 3-3-15,4-2 5 16,-3 5-2-16,-14 2 0 16,0 0 11-16,-7 3-14 15,0 0 3-15,0 0 0 16,0 0 1-16,0 0 6 0,0 0 7 16,0-3 19-16,0-2-27 15,10-7 35-15,-3-2-41 16,0-3 3-16,13-6-5 15,-3-3 6-15,4-3-4 16,10-2 0-16,-3-1 12 16,3-2-11-16,-11 0-1 15,-3 4 1-15,-10 2 40 16,-7 6-26-16,0 5 10 16,-7 2-9-16,-24 4-4 15,0 5-10-15,18 4-2 16,-8 2 0-16,4 0-12 15,3 2 14-15,7 27-2 0,7 5 0 16,0 3 16 0,7 3-14-16,31 1-2 0,14-1 0 15,6-6-5-15,11 0 5 16,-4 0 0-16,11-2-2 16,-18 2 15-16,-6 1-16 15,-21-4 3-15,-11 1 0 16,-13-4-14-16,-7-5 12 15,0-1-5-15,-45-10 2 16,-13-7 5-16,-7-5 8 16,-18 0-8-16,1-2 3 15,-1-21 3-15,11-3-6 0,13 3-35 16,29 1-79-16,23-4-49 16,7-11-159-16</inkml:trace>
  <inkml:trace contextRef="#ctx0" brushRef="#br0" timeOffset="30175">11756 2722 685 0,'0'0'84'0,"0"0"-84"16,0 0-14-16,0 0-31 0,0 0-270 15</inkml:trace>
  <inkml:trace contextRef="#ctx0" brushRef="#br0" timeOffset="30632">1829 4091 516 0,'0'0'173'15,"0"0"-34"-15,0 0 11 16,0 0-57-16,0 0-67 16,454-71-12-16,-83 45 70 15,104-12-18-15,102-7-40 16,83-6-13-16,14 2-1 15,0 1-4-15,-51 7-8 0,-66 11 8 16,-76 7-13 0,-65 8 5-16,-82 9 0 0,-70 6-1 15,-64 0 11-15,-59 0-20 16,-66 9-30-16,-61 11-87 16,-14 3-77-16,-103 5-131 15</inkml:trace>
  <inkml:trace contextRef="#ctx0" brushRef="#br0" timeOffset="30931">1506 4500 362 0,'0'0'269'16,"309"12"-223"-16,-27-9 122 16,110-3 29-16,114-15-69 15,92-27-24-15,72-7-43 16,11 0-45-16,-28 9 24 16,-61 14-30-16,-66 3 2 15,-83 3-12-15,-85 6 11 16,-107 3-19-16,-86 5 8 15,-93 6-132-15,-65 0-144 16,-7 0-347-16</inkml:trace>
  <inkml:trace contextRef="#ctx0" brushRef="#br0" timeOffset="34957">5677 5547 522 0,'0'0'250'0,"0"0"-104"0,0 0-20 16,0 0-10-16,0 0-32 16,0 0 27-16,-90-146-64 15,63 137-27-15,3 6 38 16,3 3-54-16,-3 0 9 15,-4 9-13-15,4 25 10 16,-3 15-15-16,10 5 5 16,17 3 0-16,0 1-7 15,31-9 9-15,20-9-2 0,8-9 0 16,9-11-4 0,-9-14-10-16,-8-6 10 0,-6 0 4 15,-7-24 3-15,-18-15 0 16,-2-19-2-16,-18-7-1 15,0-10 16-15,0-5-19 16,-31 3 3-16,-14 8 0 16,-7 18-5-16,-6 19 13 15,6 18-8-15,15 14 0 16,-8 0 7-16,21 29-12 16,10 31 5-16,14 20 0 15,0 11-10-15,38 1 14 0,51-10-4 16,14-13 0-1,14-20 0-15,4-17-8 0,-4-24-2 16,-11-8 10-16,-10-3-7 16,-30-28 13-16,-21 0-6 15,-15-4 0-15,-23-1 10 16,-7-2-6-16,0 3-4 16,-17 4 0-16,-17 8-11 15,10 11 16-15,3 7-5 16,11 5 0-16,10 3-14 15,0 28 13-15,0 9 1 16,17 3 0-16,28-9-10 16,13-2 10-16,1-10-5 15,-1-4 3-15,-13-10-39 0,-7-6 18 16,-8-2 2-16,-2 0 21 16,-4-5-1-16,-10-14 6 15,-7-7-5-15,-7-3 1 16,0 1 13-16,0-4-6 15,0 6-8-15,0 9 0 16,0 9 0-16,0 8 0 16,10 0 0-16,4 0-1 15,-1 14-16-15,12 15 14 16,2 2 3-16,11-2 0 16,0 0-12-16,-11-10 12 15,4-8 0-15,0-5-1 16,-10-6-7-16,3 0 8 0,10-23 6 15,4-19-5 1,0-13 21-16,-7-7-19 0,-17-7 9 16,-8-6 14-16,-6-2-18 15,0 6 12-15,-13 8-2 16,-25 13-15-16,14 20 13 16,10 16-9-16,14 11-4 15,0 3-3-15,0 21-18 16,0 35 18-16,0 24 0 15,7 8 0-15,10 6-6 16,-3-7 6-16,6-13-2 16,5-17-46-16,-5-16-86 15,-3-19 13-15,-10-14-34 0,-7-8-6 16,0 0 54-16,0-8 1 16,-17-20 20-16,-10-7 75 15,-18 3-2-15,7-2 13 16,-7 3 27-16,1 5 18 15,23 6 54-15,14 9-17 16,7 11 11-16,0 0-84 16,14 0 14-16,62 0-23 15,20 7 2-15,21-7 1 16,10 0 7-16,-10-7 0 16,-28-19 28-16,-23 3 22 15,-29 0 2-15,-19 4 62 0,-18-5-70 16,0 4-22-1,0 3 30-15,0 3-59 0,-18-1 11 16,-2 10 9-16,3-1-14 16,10 6-18-16,0 0 9 15,-7 0-9-15,0 34 7 16,4 12 2-16,10 2 0 16,0 5 4-16,0-9 7 15,31-6-8-15,0-12-3 16,-4-9-6-16,4-11-2 15,-3-6-12-15,3 0 20 16,0-9 6-16,3-16 2 16,-3-4 2-16,0 3-10 15,-10 2 1-15,-4 8-2 16,3 11 1-16,1 5 0 0,10 0-2 16,14 0-3-16,-1 20 2 15,-6 5 3-15,0 4-1 16,-10-1-9-16,2-2 10 15,-2 0-2-15,-4-2-10 16,-10-3-109-16,0-1-37 16,3-11-148-16,10-9-448 15</inkml:trace>
  <inkml:trace contextRef="#ctx0" brushRef="#br0" timeOffset="35564">9215 5524 727 0,'0'0'181'0,"0"0"-43"15,0 0-9-15,0 0-31 16,0-160-14-16,0 114-72 16,13-5 34-16,8-4-28 15,3-5-13-15,-24 3 11 16,0 0-8-16,0 6-8 15,0 10 5-15,-7 9 10 16,-10 18-10-16,3 9-5 16,7 5-1-16,0 11-9 15,1 38-4-15,-12 17 14 16,5 11 0-16,6 3 12 16,7 3-13-16,0 0 1 0,0-5 0 15,0-16-4-15,27-14 4 16,18-19 0-16,-7-15-2 15,7-11-10-15,6-3 8 16,-13 0 4-16,0-14 0 16,-11-13 1-16,-3 5-1 15,-10 0 0-15,-7 4 0 16,0 7 14-16,-7 5-14 16,10 6 0-16,-10 0-5 15,0 0-6-15,14 8-8 0,0 16 19 16,10 1-2-1,3-5 11-15,-3-6-13 0,-3-5 4 16,3-6 0-16,-3-3-7 16,10 0 12-16,-4-12-5 15,4-13 1-15,-10-6 17 16,-21-4-18-16,0-1 0 16,0 1 5-16,-21 3-14 15,-24 9 9-15,14 12 0 16,11 5-5-16,6 6-61 15,4 0-56-15,10 20-134 16,0 17 62-16,17-2-150 16</inkml:trace>
  <inkml:trace contextRef="#ctx0" brushRef="#br0" timeOffset="35872">10023 5475 360 0,'0'0'171'0,"0"0"-30"15,0 0 0-15,0 0-2 16,0 0-72-16,0 0 31 15,20-115-6-15,-40 107-57 16,9 6 5-16,4 2-40 16,1 0-3-16,6 22 0 15,0 15 6-15,0 1 2 16,44-4-5-16,15-14 3 16,-1-10-12-16,-3-10 19 0,-14 0-10 15,4 0 12 1,-14-16-3-16,-17-7 0 0,-14-2 9 15,0 1-15-15,-7-1 12 16,-31 5-15-16,-7 8 0 16,4 6-9-16,10 6-6 15,7 0-85-15,17 21-92 16,7 7-40-16,0 3-139 16</inkml:trace>
  <inkml:trace contextRef="#ctx0" brushRef="#br0" timeOffset="36625">10652 5470 375 0,'0'0'299'0,"0"0"-129"15,0 0-18-15,0 0-15 16,0 0-53-16,-24-147 15 16,3 139-49-16,14 5-13 0,-3 3-20 15,10 9-11-15,0 25-6 16,0 12 0-16,0 0 7 15,0-7-7-15,24-10 0 16,7-9-21-16,14-14 15 16,-11-6-2-16,18 0 8 15,-8-4 0-15,8-22 7 16,-14-4 3-16,-7-2-8 16,-18-2-2-16,-13 3 30 15,0-1-27-15,0 12 12 0,0 6-8 16,0 5 1-1,0 6-10-15,0 1 2 0,0 2 0 16,0 0-9 0,0 0 7-16,0 0 2 0,0 0 0 15,0 0 3-15,0 2-10 16,0 10 8-16,0 2-1 16,0 9 0-16,0 9 11 15,14 8-12-15,-3 8 1 16,-5 9 0-16,-6 9-12 15,0 4 12-15,0 1 0 16,14 2 4-16,0 2 5 16,3-4-9-16,-3-10 0 15,0-13 6-15,3-17-4 0,-10-16 3 16,-7-9-5-16,7-6 16 16,-7 0-10-16,0-15 69 15,0-27-4-15,0-21-66 16,0-20 12-16,0-9-17 15,-7-5 0-15,-17-4-3 16,3 2 12-16,-10 4-9 16,4 9 0-16,2 17-4 15,12 16-14-15,13 19 16 16,0 8-10-16,0 14 8 16,38 3-37-16,6 9 35 15,22 0-2-15,16 18-17 16,7 19 10-16,-3 14 10 0,-10 9 5 15,-17-3-8-15,-22-1 8 16,-37-6 0-16,0-3 0 16,-13-8-16-16,-49-2 9 15,-24-6-40-15,-11-2-77 16,-2-3-71-16,13-8-79 16,10-13-118-16</inkml:trace>
  <inkml:trace contextRef="#ctx0" brushRef="#br0" timeOffset="37236">12416 5261 545 0,'0'0'150'0,"0"0"-120"16,0 0 26-16,0 0 69 16,0 0-22-16,0 0-77 15,0 0 7-15,289-23-26 16,-193 17 39-16,-7 0-11 16,-23 4-23-16,-35-3 19 15,-11 1-31-15,-20 1 6 16,0-3 28-16,0-6-15 15,-7-1 36-15,-37-7-55 16,-15-4 7-16,-6 2-15 16,10 5 8-16,10 5 0 15,18 3 8-15,13 7 3 16,14 2-8-16,0 0 2 0,0 0 8 16,0 0-23-16,34 11 11 15,18 18-1-15,10 4 19 16,10 0-10-16,-27 1-2 15,-1 0-4-15,-13 0 11 16,-17 1-16-16,-14-1 2 16,0 3 0-16,-14 1-6 15,-37 1-67-15,-25-1-206 16,4-1-294-16</inkml:trace>
  <inkml:trace contextRef="#ctx0" brushRef="#br0" timeOffset="38678">14076 5147 494 0,'0'0'179'0,"0"0"4"16,0 0-99-16,0 0 7 16,0 0 12-16,0 0-60 15,-68-138 13-15,68 126-33 16,0 4-19-16,31 6 1 15,13 2-1-15,15 0-4 0,-1 16 0 16,-6 19 4-16,-14 11-15 16,-7 5 11-16,-25-2 0 15,-6-4-11-15,0-11 19 16,0-8-8-16,0-14 0 16,0-7 5-16,0-5-5 15,0 0 9-15,-6-25-7 16,6-21 13-16,0-5-5 15,13-11-6-15,25 4-4 16,14 0 11-16,-1 7-6 0,-6 14-5 16,-14 19 0-1,3 16-15-15,4 2 13 16,7 14 2-16,13 26 0 0,-6 5 1 16,-14 9-7-16,0 2 6 15,-14-2-20-15,-4-3-15 16,-6-8-99-16,3-9-32 15,-17-8-78-15,0-11-311 16</inkml:trace>
  <inkml:trace contextRef="#ctx0" brushRef="#br0" timeOffset="38855">15001 5147 396 0,'0'0'185'16,"0"0"-101"-16,0 0-23 0,0 0-26 15,0 0-24-15,0 0 27 16,251-6-2-16,-144 6-16 16,-11 0 0-16,-24 0-20 15,-27 0-94-15,-31 0-272 16</inkml:trace>
  <inkml:trace contextRef="#ctx0" brushRef="#br0" timeOffset="40538">13867 4303 596 0,'0'0'150'0,"0"0"-25"0,0 0 13 15,0 0-73-15,0 0 23 16,0 0-11-16,-251-123-44 16,199 189 26-16,1 42-35 0,-1 30 16 15,14 19 13-15,38 11-44 16,0-2 23 0,45-1-32-16,44-7 7 0,21-15-7 15,18-23 0-15,-12-21-67 16,-2-28-94-16,-11-18-199 15</inkml:trace>
  <inkml:trace contextRef="#ctx0" brushRef="#br0" timeOffset="39555">16060 4649 625 0,'0'0'167'16,"0"0"-6"-16,0 0-53 15,0 0 26-15,0 0-44 0,0 0-72 16,0-108-18-16,0 150 12 16,0 21-12-16,0 17 19 15,31 9-5-15,-7 0-1 16,-3-4-13-16,-7 3 0 16,-7-10 2-16,-7-14 5 15,0-16-7-15,0-20 0 16,0-14 11-16,0-11-12 15,0-3 2-15,0 0 0 16,-7-23 73-16,-14-17-74 16,7-11 7-16,4-12-6 15,10-6 14-15,0-2-16 0,17 5 1 16,11 17 0-16,3 15-9 16,0 19 5-16,3 15 1 15,4 0 0-15,7 10-15 16,6 24 10-16,-20 5 8 15,-3 5-7-15,-11-5-9 16,-17-1 7-16,0-4 2 16,0-8 7-16,0-9-7 15,-7-7-4-15,-17 0 11 16,17-5 0-16,0 1-3 16,7-2 6-16,0 1-6 15,0 1-1-15,7 0-66 16,51-4 17-16,18-2-16 0,20 0-110 15,-6 0-72-15,-25 0-496 16</inkml:trace>
  <inkml:trace contextRef="#ctx0" brushRef="#br0" timeOffset="40087">17343 4480 308 0,'0'0'174'16,"0"0"-60"-16,0 0 38 15,0 0-62-15,-175-177 7 0,144 143 20 16,17-4-69-16,-10 4 47 16,3 5-39-16,4 7-15 15,10 10 27-15,0 7-37 16,7 5 0-16,0 0-31 16,7 20 8-16,45 37-8 15,23 31 0-15,15 23 2 16,-1 19-3-16,-10 1 3 15,-10-2-2-15,-42-10 0 16,-27-7 7-16,0-8-18 16,-85-10-45-16,-36-3-151 15,-20-14-99-15</inkml:trace>
  <inkml:trace contextRef="#ctx0" brushRef="#br0" timeOffset="42674">6278 7145 513 0,'0'0'218'0,"0"0"-136"16,0 0 55-16,0 0-22 15,0 0-64-15,0 0 13 0,-44-109-64 16,88 98 2-16,22-3 5 16,23-4 8-16,0 2-14 15,-6 1-1-15,-25 2 2 16,-27 12-5-16,-17 1 3 16,-14 0 0-16,0 0-8 15,0 0-7-15,0 11 15 16,0 21 2-16,0 13 3 15,0 9 22-15,0 8-25 16,0 5 3-16,7 5 9 16,7 2-7-16,3-6 5 0,-3 1-12 15,-8-6 6-15,1-11-3 16,0-7-3-16,4-13 0 16,-11-15 0-16,0-11 16 15,0-6-16-15,0 0 13 16,0 0-10-16,-31-8 15 15,-7-16-18-15,0 7 0 16,10-3-1-16,11 9 7 16,17-1-11-16,0 0 5 15,0 2-22-15,45-11 13 16,31-5 3-16,20-2 6 16,7-1-4-16,-7 1 9 15,-6-4-5-15,-15 9 0 16,-30 6 5-16,-17 6-2 15,-11 8 0-15,-17 3 8 0,0 0 28 16,0 0-36-16,0 0 10 16,0 0-13-16,0 0-13 15,0 17 8-15,0 12 2 16,0 9 3-16,14-5 4 16,-1 1 6-16,-6-5-8 15,17-10-2-15,-17-4 4 16,0-11-19-16,-7-4 17 15,14 0-2-15,3 0 11 16,10-32 1-16,11-5-12 16,0-3 0-16,0 5 4 15,-4 9-12-15,-10 9 8 16,7 6 0-16,-3 11 0 0,10 0-4 16,6 0 4-16,-6 9 0 15,7 10-4-15,-18-1-9 16,-3 2 13-16,-3-6-13 15,-7-3 0-15,3-2-17 16,-10-6 19-16,-7 0 3 16,7-3-3-16,0 0 2 15,10-9 9-15,-3-16 0 16,-1-7 3-16,1 3 8 16,-4 4-11-16,-3-1 9 15,-7 9-8-15,0 5 38 16,0 7-31-16,0 5 3 0,0 0-9 15,0 0-2-15,7 0-10 16,0 23 3-16,7 14 7 16,3 3-4-16,4 0 4 15,3 2 0-15,-4-1-4 16,4-4 16-16,-10-6-12 16,0-8 0-16,-14-8 4 15,7-9-11-15,-7-6 7 16,0 0 0-16,0-6 28 15,0-26-22-15,0-5 1 16,0-9-7-16,0-3 7 16,0 6-9-16,0 6 2 0,24 15 0 15,-4 10-8 1,4 12 6-16,14 0 2 0,-3 0 0 16,3 20-5-16,-1 6-5 15,-16-3 10-15,3-3 0 16,-10-4-10-16,0-4 12 15,-4 0-2-15,-3-1 0 16,0-5-8-16,-1-4-2 16,1 2 10-16,-7-4-1 15,7 0-12-15,10 0 6 16,11-14 7-16,3-21-7 16,0 3 18-16,-11 4-12 15,-13 8 3-15,0 3-2 0,-7 5 30 16,0 6-29-1,0 4 18-15,7 2-17 0,-7 0 11 16,0 0-19-16,10 0 6 16,-10 0 0-16,0 0-10 15,0 0-4-15,7 0 14 16,-7 0-5-16,0 2 5 16,0 2-9-16,0-4 9 15,0 0 0-15,0 0 6 16,0 0 6-16,0 0-2 15,0 0 30-15,0-15-36 16,0-6 9-16,-7 8-13 16,-10-1 0-16,10 8 25 15,0 0-20-15,1 6 10 0,6 0-15 16,0 0 4-16,0 0-12 16,0 29-13-16,0 8 21 15,0 3 4-15,0 0 7 16,27 0-11-16,-3-3 0 15,7 0 6-15,-10-8-12 16,-8-5 6-16,12-11 0 16,-19-10-10-16,8-3 14 15,-7 0-4-15,3 0 7 16,11-16-2-16,10-22 11 16,3-2-16-16,4-3 0 15,-7 3-3-15,-3 3 11 16,-4 8-8-16,-11 9 0 0,-6 11 7 15,11 7-20 1,-5 2 13-16,11 0-1 0,4 20-15 16,3 14 9-16,-17 3 7 15,10 3 0-15,-4-3 5 16,-6-3-12-16,10-8 7 16,-3-3 0-16,3-6-7 15,-4-5 16-15,11-9-18 16,-3-3-7-16,10 0-85 15,-1 0-117-15,-6-12-180 16</inkml:trace>
  <inkml:trace contextRef="#ctx0" brushRef="#br0" timeOffset="43357">10229 7469 693 0,'0'0'166'15,"0"0"-40"-15,0 0-22 0,0 0-5 16,58-184-16-1,-34 127-50-15,-3-6-8 0,-7-3 22 16,3-2-44-16,-17 1 17 16,0 8 15-16,0-1-32 15,-31 9 25-15,0 10-28 16,4 13 0-16,9 10 0 16,5 16 3-16,13 2-6 15,0 31-1-15,-7 46-6 16,-7 32 7-16,7 14 3 15,7-3 0-15,0-14-7 16,28-18 10-16,30-19-6 16,18-20-19-16,6-24-30 15,-9-16 29-15,2-9 2 0,-16-3 21 16,-1-28-8-16,-13-7 18 16,-7 1-10-16,-25 0 0 15,-13 5 17-15,0 6-9 16,0 13-7-16,0 4 5 15,0 6-1-15,0 3-5 16,0 3-2-16,0 29-12 16,0 10 14-16,0 4 5 15,24-3-5-15,14-9 0 16,7-5-10-16,-4-18-8 16,4-11 18-16,-7 0 0 15,-7 0 8-15,6-28 1 16,-16-1-9-16,-21-5 0 0,0-3 15 15,0-1-12-15,-51 2-3 16,-15 7 0-16,-9 11-20 16,9 12-26-16,22 6-103 15,13 6-95-15,24 26-20 16,7 1-371-16</inkml:trace>
  <inkml:trace contextRef="#ctx0" brushRef="#br0" timeOffset="43671">11274 7338 312 0,'0'0'309'0,"0"0"-169"0,0 0-22 15,0 0-13 1,0 0-61-16,0 0-37 0,0-44-7 16,0 57-2-16,0 13 0 15,0 0 2-15,14-5 0 16,24-5 0-16,-7-7 0 15,3-6 0-15,-3-3 4 16,-10 0 7-16,-4 0 3 16,-17-14-1-16,0-12-12 15,0 3 31-15,0-2-26 16,-24 4-6-16,-4 7 0 16,-3 2-28-16,11 10-26 15,-4 2-106-15,10 0-125 0,7 0-151 16</inkml:trace>
  <inkml:trace contextRef="#ctx0" brushRef="#br0" timeOffset="44077">11742 7307 712 0,'0'0'185'0,"0"0"-35"0,0 0 6 16,0 0-85-16,0 0-45 15,0 0-24-15,58 67 0 16,-20 4 33-16,-4 9-31 0,-3 3 1 16,7 3 6-1,-10-3-5-15,3-9-6 0,-7-14 0 16,-10-25 12-16,-8-19-11 16,1-12-1-16,-7-4 0 15,0-12 115-15,-27-31-45 16,-28-17-61-16,3-14-7 15,-6-9 8-15,6-6-5 16,-6-5-5-16,6 5 0 16,7 5-7-16,21 13 7 15,24 18-1-15,0 15-3 16,7 21-23-16,55 11 12 16,17 6-19-16,17 0 29 15,1 26-13-15,-28 14 12 16,-18 6 3-16,-20 0-1 15,-31-1-29-15,0 1-8 0,0-3-79 16,-10-1-73-16,-11-4-82 16,7-18-349-16</inkml:trace>
  <inkml:trace contextRef="#ctx0" brushRef="#br0" timeOffset="44544">12839 7228 730 0,'0'0'71'0,"0"0"-48"16,0 0 44-16,0 0-62 15,0 0 20-15,0 0 17 16,295 11-8-16,-161-11 43 15,1-16-30-15,-19-8-29 16,-40 7 19-16,-42 0-22 16,-16 4 11-16,-18-6 23 15,0-1-37-15,-38-3 22 16,-21 3-34-16,-16 0 6 16,3 3-3-16,-4 3 4 15,24 6-7-15,21 2 9 16,18 3 3-16,13 3-2 15,0 0-10-15,0 0-1 0,7 0-13 16,23 3 24-16,22 19-10 16,6 7 24-16,8 9-22 15,-4 7 36-15,-4 4-25 16,-20 2-8-16,-24-2 16 16,-14-1-17-16,0 1-4 15,-52-3 0-15,-23-4-8 16,-11-2-63-16,17-5-191 15,10-9-155-15</inkml:trace>
  <inkml:trace contextRef="#ctx0" brushRef="#br0" timeOffset="44843">14647 6396 835 0,'0'0'252'0,"0"0"-82"16,0 0-48-16,-96-164 8 15,96 159-62-15,0 5-56 16,0 40 2-16,0 37-4 16,0 35-7-16,0 20 12 0,0 13-4 15,0 7-3 1,0-4-8-16,7-19 2 0,13-20-5 15,11-29 3-15,7-20-40 16,-10-20-48 0,16-20-119-16,-6-18-38 0,14-2-76 15,6-31-326-15</inkml:trace>
  <inkml:trace contextRef="#ctx0" brushRef="#br0" timeOffset="45249">15077 7088 528 0,'0'0'214'0,"0"0"-30"15,0 0-31-15,0 0-17 16,0 0-4-16,0 0-66 16,0 0 4-16,-24-144-70 0,24 154 3 15,0 23-3-15,0 11 0 16,7 4 9-16,10-3-4 16,-17-2 5-16,0-8-3 15,0-14-7-15,0-10 0 16,0-6 0-16,0-5 6 15,0 0-6-15,0 0 13 16,7 0-6-16,0 0 10 16,7-14-17-16,3-12 0 15,3 0 1-15,4 6 7 16,-17 9-8-16,0 5 0 16,0 3 3-16,0 3-14 15,10 0 11-15,-3 0-6 0,7 19-11 16,-4 2 17-1,-10 5 0-15,6 0-6 0,-13-1 2 16,0 4-7-16,7-3 9 16,0 2-49-16,10-2-1 15,11-5-72-15,34-16-28 16,24-5-64-16,3-20-239 16</inkml:trace>
  <inkml:trace contextRef="#ctx0" brushRef="#br0" timeOffset="45483">15648 6590 462 0,'0'0'194'0,"0"0"-29"0,0 0 5 16,-203-155-49-16,196 138-17 16,7 12-43-16,0 5-41 15,38 0-15-15,38 34 8 16,20 27-13-16,7 21 20 15,0 18-12-15,-13 9 17 16,-25 5-23-16,-14 0 4 16,-33-8-4-16,-18 0-2 15,-18 0-1-15,-68-6-99 16,-20-5-287-16</inkml:trace>
  <inkml:trace contextRef="#ctx0" brushRef="#br0" timeOffset="46037">4329 10124 682 0,'0'0'207'0,"0"0"-27"15,0 0-43-15,0 0-43 0,0 0 12 16,0 0-95-16,161-146-6 16,-3 123 5-16,18 9 0 15,-18 2 2-15,-34 12-12 16,-42 0-1-16,-37 0-11 16,-45 29-77-16,0 3-73 15,-52 2-47-15,-30-3-149 16,-8-8-226-16</inkml:trace>
  <inkml:trace contextRef="#ctx0" brushRef="#br0" timeOffset="46177">4789 10110 385 0,'0'0'258'0,"0"0"-151"15,0 0-14-15,0 0-31 0,0 0 0 16,0 0 82-16,0 157-83 16,0-94 6-16,7 11-15 15,14 9-47-15,10 9 12 16,-17-4-17-16,10-8-11 15,-4-12-153-15,-13-15-262 16</inkml:trace>
  <inkml:trace contextRef="#ctx0" brushRef="#br0" timeOffset="46493">5240 10487 712 0,'0'0'187'0,"0"0"-84"0,0 0-4 16,0 0-52-16,0 0-47 16,0 0-6-16,0-7 3 15,24 20 3-15,3-5 8 16,4-8-5-16,7 0 25 16,3 0 48-16,-3-21-16 15,-7-7 20-15,-17-2-17 16,-14 1-41-16,0 1 24 15,0 4-44-15,-28 4 1 16,-16 9-6-16,-1 5-21 16,0 6 19-16,14 0-10 0,18 17-127 15,13 11-26-15,0-4-169 16,37-16-271-16</inkml:trace>
  <inkml:trace contextRef="#ctx0" brushRef="#br0" timeOffset="46712">5900 10024 622 0,'0'0'224'16,"0"0"-76"-16,0 0-19 15,0 0-12-15,0 0-47 16,0 0-31-16,-165-32-4 16,137 88-33-16,-2 15 34 15,9 11-3-15,14 1-31 0,7-2 20 16,0-9-22-16,21-10 0 15,37-9 0-15,11-8-4 16,3-9-33-16,4-8-87 16,-4-8-135-16,-10-3-161 15</inkml:trace>
  <inkml:trace contextRef="#ctx0" brushRef="#br0" timeOffset="46936">4432 11216 567 0,'0'0'383'15,"0"0"-356"-15,0 0-27 0,268 0 155 16,-17-23-37-16,69-27-24 16,27-12-53-16,-20 3-40 15,-83 16 10-15,-103 25-11 16,-83 18-87-16,-58 15-91 15,-65 39-111-15,-76 21-368 16</inkml:trace>
  <inkml:trace contextRef="#ctx0" brushRef="#br0" timeOffset="47093">4700 11718 494 0,'0'0'165'15,"0"0"-43"-15,0 0-51 16,0 0-4-16,0 0 4 0,0 0 72 15,368-16-19-15,-114-33-59 16,28-1-59-16,21-11-6 16,-1-5-450-16</inkml:trace>
  <inkml:trace contextRef="#ctx0" brushRef="#br0" timeOffset="47600">8479 10452 485 0,'0'0'177'0,"0"0"-124"16,0 0 49-16,0 0 27 15,223-2-8-15,-106 2-66 16,31-3 34-16,10-20-34 16,11-8-4-16,-21-3 17 15,-42 5-45-15,-34 6 26 16,-41 6-20-16,-31-3-17 16,0-3 35-16,0-5-47 15,-51-1 0-15,-18 2-9 0,-3 9 16 16,-11 0-7-1,8 6 0-15,23 1 13 0,18 2-13 16,10 6 0-16,17 0 0 16,7 3-1-16,0 0 10 15,0 0-9-15,37 0 0 16,22 3 3-16,23 20-7 16,8 7 4-16,-25 0 0 15,-6 2 0-15,-15-1 11 16,-20-2-11-16,-17 2 0 15,-7 4-2-15,0 1-14 16,-31 2-1-16,-13-4-83 16,6-5-67-16,38-4-144 0,0-19-21 15</inkml:trace>
  <inkml:trace contextRef="#ctx0" brushRef="#br0" timeOffset="47925">10494 10101 660 0,'0'0'238'0,"0"0"-39"16,0 0-79-16,0 0 22 15,0 0-56-15,0 0-62 16,10-74-8-16,-20 82-16 16,3 32 0-16,-7 17-8 15,0 15 19-15,14-4-11 16,0-7 0-16,35-16 13 0,40-14-14 15,-9-16 1-15,16-15 0 16,-6 0 53-16,-4-29-22 16,-3-13 13-16,-35-7 6 15,-10-2-32-15,-24-4 41 16,0 2-59-16,-58 3 1 16,-25 10-2-16,-20 17-8 15,0 21-5-15,14 2-34 16,20 23-65-16,41 22-47 15,28-6-226-15,21-9-358 16</inkml:trace>
  <inkml:trace contextRef="#ctx0" brushRef="#br0" timeOffset="48217">11793 9235 903 0,'0'0'265'16,"-6"-155"-129"-16,-25 104 9 16,7 16-34-16,10 19-57 15,7 12 16-15,7 4-70 16,-14 35 8-16,-17 51-7 16,-14 36-1-16,8 27 22 15,16 6-15-15,14-1 2 0,7 1 4 16,0-1-13-16,0-17 0 15,21-11-8 1,17-20 8-16,20-21-26 0,25-19-48 16,6-23-90-16,28-26-83 15,-4-17-216-15</inkml:trace>
  <inkml:trace contextRef="#ctx0" brushRef="#br0" timeOffset="48600">12206 10004 780 0,'0'0'142'0,"0"0"29"15,0 0-53-15,0 0-44 0,0 0-3 16,0 0-66-16,113-89 10 16,-47 89-12-16,-15 6 8 15,-20 22-9-15,-10 9-2 16,-11 7 0-16,-10 1-12 15,0 1 24-15,0-6-8 16,-17-8-4-16,10-12 8 16,7-12-6-16,0-8-2 15,0 0 0-15,0 0 34 16,0-8-30-16,0-21 46 16,0-10-39-16,24-2-11 15,-10 1 25-15,14 6-25 16,-4 14 0-16,-4 5 0 0,11 12 5 15,7 3-5-15,7 0 0 16,-1 28-19-16,8 16-31 16,-14 2-160-16,-4-4-226 15</inkml:trace>
  <inkml:trace contextRef="#ctx0" brushRef="#br0" timeOffset="48781">13155 10066 764 0,'0'0'137'15,"0"0"-34"-15,0 0-45 16,0 0-24-16,0 0-32 0,0 0 6 16,248-8-1-16,-169 8-7 15,3 0-13-15,-23 0-175 16,-46 0-388-16</inkml:trace>
  <inkml:trace contextRef="#ctx0" brushRef="#br0" timeOffset="49396">13795 9889 794 0,'0'0'166'16,"0"0"-79"-16,0 0 83 16,0 0-14-16,0 0-85 15,0 0-13-15,0-74-39 16,0 51 15-16,0-2-8 15,-7-1-25-15,-4 0 32 16,4 1-24-16,1 4-7 0,-1 4 23 16,0 8-18-1,7 7 1-15,-7 2 2 0,7 0 4 16,0 0-27-16,0 25 13 16,0 24 0-16,0 17-18 15,7 5 22-15,-7 6-4 16,0-5 0-16,0-7 13 15,0-10-18-15,0-18 5 16,0-14 0-16,7-14-5 16,-7-6 13-16,0-3-8 15,0 0 6-15,7 0 3 16,6-26 5-16,18-9-14 16,7-8 0-16,7 3-16 15,0 11 18-15,-8 7-2 16,-2 10 0-16,-4 7-26 0,0 5 24 15,-4 0-23-15,4 17-5 16,-17 12 29-16,-7-1-31 16,-7-2 19-16,0 3 9 15,0-7-35-15,0 2 37 16,0-2-17-16,0-5-43 16,44-8-5-16,32-9-71 15,27 0-26-15,14-41-187 16</inkml:trace>
  <inkml:trace contextRef="#ctx0" brushRef="#br0" timeOffset="49650">14455 9300 791 0,'0'0'183'0,"0"0"-25"0,0 0-7 15,0 0-81-15,0 0-50 16,0 0-20-16,244 60 64 16,-120 4 1-16,-4 9-56 15,-31 11 35-15,-23 4-44 16,-35 4 3-16,-31 7-13 16,-24 2 7-16,-73 4-10 15,-44-1-62-15,-27-12-138 16,-11-10-198-16</inkml:trace>
  <inkml:trace contextRef="#ctx0" brushRef="#br0" timeOffset="50042">12409 9475 673 0,'0'0'255'0,"0"0"-86"16,0 0-16-16,0 0 8 15,0 0-90-15,0 0-50 16,-38-40-21-16,24 107 9 16,4 34 28-16,-11 14-4 15,-3 8-23-15,11 6 39 16,13-4-48-16,0-13 3 16,0-9-4-16,51-15 12 15,38-13-27-15,32-14-16 16,40-31-81-16,39-30-83 0,44 0-272 15</inkml:trace>
  <inkml:trace contextRef="#ctx0" brushRef="#br0" timeOffset="50440">16136 9026 915 0,'0'0'164'0,"0"0"-38"15,0 0-20-15,0 0-6 16,0 0 21-16,0 0-63 16,14-111-43-16,-14 150-2 15,-52 42 6-15,-13 30 2 16,-4 27-2-16,18 7-8 16,23 1 4-16,21-6-15 15,7-14 2-15,0-18-9 16,28-19 0-16,16-26-36 15,8-23-47-15,17-25-124 0,34-15-102 16,21-29-329-16</inkml:trace>
  <inkml:trace contextRef="#ctx0" brushRef="#br0" timeOffset="50849">16834 9544 645 0,'0'0'241'16,"0"0"-76"-16,0 0 21 15,0 0-43-15,0 0-66 16,0 0-73-16,-113 0 7 16,85 57 54-16,-3 11-53 15,11 1 2-15,2 2-4 0,5-7 1 16,6-10-4-16,0-17-7 16,7-11 0-16,-11-15-3 15,11-8 11-15,0-3-8 16,0 0 8-16,0 0 2 15,0-18 3-15,11-13-13 16,16-7 1-16,11-1-7 16,0 2 7-16,7 5-1 15,-18 15 0-15,-3 8 1 16,-10 9-12-16,-7 0 8 16,10 0-11-16,-10 19 2 15,-7 3 2-15,0 4 10 16,0 2-4-16,0 3 1 0,0-2-9 15,0-3 12-15,21-6-46 16,47-9-7-16,29-11-82 16,33-9-55-16,11-36-205 15</inkml:trace>
  <inkml:trace contextRef="#ctx0" brushRef="#br0" timeOffset="51075">17546 9106 730 0,'0'0'297'0,"0"0"-170"16,0 0 0-16,0 0-28 0,0 0-81 15,0 0-6-15,-17 106 25 16,68-15-27-16,11 6 38 16,-10 4-48-16,-25 4 9 15,-20-5-6-15,-7-4 8 16,-7-9-22-16,-44-9-6 15,-8-10-147-15,-6-14-154 16,-11-13-583-16</inkml:trace>
  <inkml:trace contextRef="#ctx0" brushRef="#br0" timeOffset="51323">17484 8443 971 0,'0'0'163'0,"0"0"8"15,0 0-69-15,0 0-71 16,223 51 6-16,-88 70 4 16,5 27-9-16,-5 26-4 15,-49 13-23-15,-25 1 12 16,-47-5-17-16,-14-12 0 15,-31-10-15-15,-41-18 6 16,3-18-95-16,11-22-120 16,-1-25-274-16</inkml:trace>
  <inkml:trace contextRef="#ctx0" brushRef="#br0" timeOffset="51771">19478 9724 962 0,'0'0'201'0,"0"0"-89"16,0 0-3-16,0 0-13 16,0 0-77-16,268-26-7 0,-89 26-5 15,14 0-7 1,-11 0 3-16,-31 0-7 15,-54 0 4-15,-39 0 0 0,-44 0 0 16,-14 0 3-16,0 0-11 16,-38-6-5-16,-27-9-15 15,-1-1 22-15,-9-2 2 16,9-2 4-16,4 3 4 16,28 0 10-16,17 9-13 15,17 2 12-15,0 3-9 16,0 3 25-16,24 0-29 15,41 0 0-15,38 0-3 16,25 0 17-16,-1 0-10 16,-3 14-4-16,-28 12 3 0,-21 3-7 15,-23 2 4-15,-38 9 0 16,-14 3-4-16,-45 0-19 16,-58 3-30-16,-38-9-191 15,-7-3-200-15</inkml:trace>
  <inkml:trace contextRef="#ctx0" brushRef="#br0" timeOffset="52231">22769 9155 1020 0,'0'0'157'0,"0"0"-19"16,0 0-6-16,0 0-67 15,0 0 1-15,0 0-58 16,17 3-5-16,-17 31-3 15,7 20 4-15,-7 18-4 16,7 8 0-16,-7-3 6 0,13-2 2 16,18-13-6-1,21-15-2-15,13-20 9 0,11-18 3 16,0-9-8-16,-4-11 20 16,3-32-5-16,-23-9 26 15,-31-14-30-15,-21-2 16 16,-7-6-6-16,-76-4-13 15,-13 13-15-15,-14 8 3 16,0 22-32-16,20 18 28 16,15 17-61-16,37 9-23 15,24 38-47-15,14 6-127 16,7-13-192-16</inkml:trace>
  <inkml:trace contextRef="#ctx0" brushRef="#br0" timeOffset="52506">23645 8183 905 0,'0'0'235'16,"-6"-192"-50"-16,-25 135-65 16,7 22 22-16,10 21-95 15,14 14-9-15,-14 8-30 16,-17 67 18-16,-7 47-26 15,-13 45 17-15,23 27-9 16,4 18 20-16,17 11-25 16,7-3 0-16,0-5-1 0,0-24 9 15,45-31-22 1,20-37-19-16,18-34-56 0,37-38 6 16,21-42-92-16,21-12-218 15</inkml:trace>
  <inkml:trace contextRef="#ctx0" brushRef="#br0" timeOffset="52891">24313 8949 935 0,'0'0'160'0,"0"0"-56"16,0 0-18-16,0 0-54 15,0 0-17-15,0 0 71 0,213 160-54 16,-169-94-14-16,-20 2 3 16,-17-2-9-16,-7-6-9 15,0-9-3-15,-7-14 7 16,-10-10-9-16,4-16 2 16,13-5 0-16,-7-6 10 15,0 0-4-15,7-12 16 16,-7-20-16-16,7-5-2 15,0-11 9-15,7-1-12 16,20-2-1-16,18 2 0 16,-7 9 14-16,7 12-14 15,-1 11 0-15,8 13 2 0,-1 4-16 16,8 15 14-16,-8 28-17 16,-6 14-69-16,-21 0-209 15,-10-3-250-15</inkml:trace>
  <inkml:trace contextRef="#ctx0" brushRef="#br0" timeOffset="53109">25447 9149 678 0,'0'0'268'16,"0"0"-184"-16,0 0 0 0,0 0-37 15,0 0 6-15,258 97-7 16,-175-54-42-16,-25-3 6 16,-6-3-10-16,-8-8-43 15,-30-6-147-15,-14-15-177 16</inkml:trace>
  <inkml:trace contextRef="#ctx0" brushRef="#br0" timeOffset="53257">25839 9132 679 0,'0'0'220'0,"0"0"-41"16,0 0-50-16,0 0-45 0,0 0-63 15,0 0-18-15,-210 126-2 16,152-49-1-16,20 2-31 16,18-6-153-16,20-16-269 15</inkml:trace>
  <inkml:trace contextRef="#ctx0" brushRef="#br0" timeOffset="53701">26358 8906 862 0,'0'0'276'0,"0"0"-62"15,0 0-91-15,0 0-11 16,0 0-79-16,0 0-32 0,14-6-2 15,-14 94 12-15,7 16-4 16,0 1-7-16,10-7 11 16,-17-10-15-16,7-19 4 15,-7-20 0-15,0-22-8 16,0-15 2-16,0-12 6 16,0 0-5-16,7-19 11 15,13-30-14-15,-2-9-2 16,-5-4 10-16,1-4-12 15,-4 3 6-15,-3 3 6 16,0 18 0-16,-7 13-4 16,14 17-12-16,-7 12 9 15,0 0-35-15,10 32 13 0,4 8-12 16,-4 3 36-16,3-3 3 16,-13 3 1-16,17-9-11 15,4-4 12-15,3-9-20 16,20-3 17-16,15-10-50 15,23-5-11-15,7-3-30 16,1 0-53-16,-8 0-8 16,-6-17-156-16</inkml:trace>
  <inkml:trace contextRef="#ctx0" brushRef="#br0" timeOffset="54217">27201 7820 746 0,'0'0'191'15,"0"0"-81"-15,0 0-6 16,0 0-3-16,0 0 18 16,0 0-103-16,127 25-16 15,59 77 55-15,30 41-33 0,-23 29 7 16,-52 17-15-1,-83 6-2-15,-58-3-8 0,-51-1-4 16,-90-8 0-16,-24-17-10 16,-11-29-82-16,25-34-113 15,41-40-209-15</inkml:trace>
  <inkml:trace contextRef="#ctx0" brushRef="#br0" timeOffset="54727">29054 7250 756 0,'-175'-146'29'15,"-18"-2"16"-15,-44-4 22 16,-45 16-45-16,-52 21 18 15,-75 38-28-15,-79 42-6 16,-107 35 23-16,-123 23-25 16,-73 60 1-16,-55 40-5 15,-7 41 0-15,31 35 7 16,49 47-7-16,64 37 0 16,108 57 15-16,88 52-14 0,90 46 19 15,97 22 2 1,126-15-8-16,200-33 21 0,210-54-34 15,316-58 1 1,238-62 40-16,160-78-14 0,122-86-6 16,75-74-10-16,3-43-9 15,-27-75 25-15,-66-44 18 16,-133-44-16-16,-142-43-2 16,-133-48-7-16,-135-44 21 15,-110-41-1-15,-141-62-24 16,-147-28-3-16,-121-8-14 15,-258 15-16-15,-213 47 13 16,-234 63-28-16,-161 75 27 16,-118 86 3-16,-30 97-57 0,45 76-58 15,75 27-147-15,93 63-508 16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10:40.34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470 1071 400 0,'0'0'168'15,"0"0"-33"-15,0 0-25 16,0 0-3-16,0 0-18 16,0 0-77-16,72-78 33 0,-21 52-14 15,1 6 16-15,-7 1 21 16,-8 1-41-16,-12 4 8 15,-5 6 7-15,-13 2-38 16,-7 3 29-16,0 3-33 16,0 0 6-16,0 0-16 15,7 3 4-15,-7 25 6 16,0 13-5-16,0 4 17 16,0 4-12-16,0 3 0 15,0-1 0-15,0 0-6 16,0 3 8-16,0-5-2 15,0-6 0-15,0-11 8 16,0-12-9-16,0-11 1 16,0-4 0-16,0-5-4 15,0 2 7-15,0 2-3 0,-14-4 2 16,-6 0 10-16,-5 0-5 16,5 0-7-16,13 0 0 15,-3 0 0-15,10 0 1 16,0 0-1-16,0 0 0 15,0 0 10-15,0 0-13 16,17 0 3-16,34-20-7 16,22 0-8-16,23-6 14 15,-7 0-19-15,1 6-108 16,-8 0-109-16,-16 3-39 0,-15 0-158 16</inkml:trace>
  <inkml:trace contextRef="#ctx0" brushRef="#br0" timeOffset="437">1883 893 436 0,'0'0'144'0,"0"0"-47"0,0 0 13 16,0 0-20-16,0 0-74 16,0 0 6-16,44-18-20 15,-13 18-2-15,0 13 5 16,-3 17 1-16,-4 9 6 15,-24 3-7-15,0 9-4 16,0 4 27-16,-31 0-27 16,-7-7 5-16,18-13-2 15,-5-13 5-15,19-5-9 16,6-5 0-16,0-4 3 16,0 1-7-16,0-6 4 0,31-3 0 15,20 0 10 1,25-9-5-16,27-23-10 0,7-2-41 15,0 3-242-15</inkml:trace>
  <inkml:trace contextRef="#ctx0" brushRef="#br0" timeOffset="1024">3286 785 569 0,'0'0'117'0,"0"0"-19"0,0 0-13 0,0 0 12 15,0 0-69-15,0 0-20 16,51-29-8-16,1 29 10 15,6 0-10-15,4 0 0 16,-10 15 0-16,-1 5-8 16,-13 2 14-16,-24 1-6 15,-7 6 0-15,-7-1 7 16,-21 4-6-16,-34 0-1 0,-3-7 0 16,13-5 9-16,7-8-4 15,24-6-5-15,14-6 0 16,0 0 12-16,0 0-11 15,0 0-1-15,7 0 0 16,38 0 3-16,7-6 2 16,16 2 8-16,-2 4-9 15,16 0 8-15,-10 0-1 16,4 20-9-16,-11 9-1 16,-3 5 32-16,-17 1-33 15,-18-1 33-15,-20 0-8 16,-7-2-18-16,-44-7 10 15,-36-7 3-15,-23-10-17 16,-17-5 11-16,10-3-14 16,21 0-16-16,13 0-98 0,24-14-98 15,8-9-71-15</inkml:trace>
  <inkml:trace contextRef="#ctx0" brushRef="#br0" timeOffset="3787">5242 928 624 0,'0'0'194'0,"0"0"-64"0,0 0 6 16,0 0-39-16,0 0-45 16,0 0 10-16,0 0-16 15,0-52-23-15,0 46 22 16,0-5-43-16,7-1 6 16,24-4-8-16,7 2 13 15,-11 2-14-15,4 4 1 16,-17 2 0-16,-7 6-12 15,-7 0 12-15,0 0 0 16,0 0-5-16,7 22 4 16,-7 12-1-16,10 9 2 15,-10 0 0-15,0 6-6 0,0-1 7 16,0 4-1 0,0-3 0-16,0-4 9 0,0-7-9 15,-10-7 0-15,3-8 0 16,0-9-7-16,7-5 8 15,0-9-1-15,-7 0 1 16,7 0 11-16,0 0-5 16,0 0-7-16,0 0 2 15,0 0 1-15,0 0-3 16,0 0-1-16,38-12 0 16,27-14-26-16,45-2 25 15,11-3-57-15,6 5-98 0,-10 3-80 16,-21 6-147-16</inkml:trace>
  <inkml:trace contextRef="#ctx0" brushRef="#br0" timeOffset="4235">6569 807 637 0,'0'0'181'16,"0"0"-31"-16,0 0-3 16,0 0-62-16,0 0 7 0,0 0-65 15,-13-51-25-15,13 51-2 16,0 15 5-16,0 13-5 16,0 6 0-16,0 1 3 15,0 5-3-15,6-6 0 16,22 0 0-16,17-11-3 15,6-8 14-15,11-12-12 16,3-3 1-16,-6 0 0 16,-8-15 4-16,-6-8-4 15,-14 3 0-15,-10 0 9 16,-4 9 2-16,-17-1-7 16,0 10 14-16,0-4-13 0,0 6 22 15,0 0-27-15,0 0 0 16,0 0-8-16,-7 23 4 15,-3 17 4-15,3 3 0 16,7 4 4-16,0 3-20 16,0 1-51-16,0-3-121 15,7-7-170-15,31-13-399 16</inkml:trace>
  <inkml:trace contextRef="#ctx0" brushRef="#br0" timeOffset="5174">9258 833 82 0,'0'0'674'0,"0"0"-476"0,0 0-81 16,0 0-25-16,0 0 14 15,31-146-82-15,14 140 21 16,-1 6-44-16,8 0 6 16,-7 0-7-16,-1 24 2 15,1 7-2-15,-17 9 0 16,-18 5 11-16,-10 9-13 15,-17-1 2-15,-35 1 0 16,-6-2 0-16,-1-7 3 0,15-10-3 16,19-17 0-1,12-5 12-15,13-13-12 0,0 0 1 16,0 0 1-16,38 0 35 16,58 0-10-16,45-14 4 15,27-10-30-15,11 2-1 16,-31 13-38-16,-38 6-191 15,-28 3-234-15</inkml:trace>
  <inkml:trace contextRef="#ctx0" brushRef="#br0" timeOffset="4631">7879 742 555 0,'0'0'224'0,"0"0"-90"16,0 0 13-16,0 0-34 15,0 0-48-15,0 0-16 16,-27-46-47-16,27 46 7 15,0 9-9-15,0 14 4 16,0 3 12-16,0-1-15 16,7 1-1-16,24 2 20 15,13 7-8-15,8-1-6 16,-7-3-5-16,6 3 14 0,-6-2-9 16,-18-3-6-1,-3-3 0-15,-10-9-3 0,-14-9 8 16,0 1-5-16,0-6 0 15,-7-1 12-15,-31 4 1 16,-20-3-13-16,6-3-9 16,1 0-3-16,6 0-91 15,0 0-4-15,21-9-52 16,11-23-99-16,13-12-353 16</inkml:trace>
  <inkml:trace contextRef="#ctx0" brushRef="#br0" timeOffset="4694">7879 742 308 0</inkml:trace>
  <inkml:trace contextRef="#ctx0" brushRef="#br0" timeOffset="4758">7879 742 308 0,'128'-112'252'0,"-115"86"-70"0,4 10-68 0,-3 3-30 15,17 13-57-15,14 0-14 16,6 0-26-16,15 24-56 16,-1 2-322-16</inkml:trace>
  <inkml:trace contextRef="#ctx0" brushRef="#br0" timeOffset="7153">11180 696 442 0,'0'0'180'0,"0"0"-39"16,0 0-5-16,0 0-51 15,0 0-7-15,0 0-38 16,-17-106-23-16,62 104 1 16,-1 2-12-16,8 0-6 15,0 0 0-15,3 20 9 16,-21 11-16-16,4 6 7 16,-14 5 0-16,-24-1-8 15,0 5 16-15,0-4-8 16,-17-1 0-16,-28-11 8 15,11-9-10-15,3-9 2 16,7-10 0-16,17-2 11 16,7 0-7-16,0 0 2 15,0 0 13-15,0 0-15 0,0 0 47 16,31-6-41-16,13-8 3 16,22 3-26-16,2 7 10 15,5 4 3-15,2 0 0 16,-16 24 1-16,-1 5-9 15,-13 5 8-15,0 4 0 16,-21-2-9-16,-18 2 10 16,-6-4-1-16,0-3 0 15,-58-8 7-15,-18-9-4 16,-13-11-3-16,-7-3-28 16,6 0-18-16,25 0-62 0,13-6-37 15,46-11-58 1,6-6-175-16</inkml:trace>
  <inkml:trace contextRef="#ctx0" brushRef="#br0" timeOffset="7551">12906 672 736 0,'0'0'205'15,"0"0"-51"-15,0 0 3 0,0 0-71 16,0 0-26-16,0 0-4 16,0 0-53-1,-51-78 12-15,51 92-15 0,-7 25 0 16,7 16-9-16,-7 14 13 16,-3 11-4-16,-4 8 0 15,14 7 11-15,0-1-12 16,0-8 1-16,24-15 0 15,27-26-7-15,8-18 12 16,-1-19-5-16,-6-8 0 16,-7 0 9-16,-8-6 0 15,-16-18-3-15,-11-9-6 16,-10-4 42-16,-17-6-41 16,-41 1-1-16,-25 4 0 15,-6 13-7-15,3 13 4 0,17 12-82 16,24 0-116-16,32 6-70 15,13 0-291-15</inkml:trace>
  <inkml:trace contextRef="#ctx0" brushRef="#br0" timeOffset="14120">13247 50 494 0,'0'0'137'0,"0"0"-61"0,0 0 36 15,0 0-5-15,0 0-12 16,0 0-34-16,0 11 8 15,-21-7-22-15,-62-2-26 16,-33 4 30-16,-43 0-48 16,-16-4 4-16,-28-2 2 15,-3 0 4-15,-11 0-14 16,4 0 1-16,-4 0 0 16,18 0-1-16,13 0 5 15,18 0-4-15,-4 0 0 16,3 0 11-16,-2 0-12 15,-15-14 1-15,-7-3 0 16,-6 0 1-16,-18 0 0 0,-3 3-1 16,-17 5 0-1,-38 6 2-15,-21 3-6 0,-17 0 4 16,-20 12 0-16,6 8-3 16,-13 0 4-16,-1-1-1 15,1-1 0-15,6-4 13 16,22-6-18-16,23-2 5 15,31-3 0-15,21-3-6 16,13 3 7-16,18-3-1 16,3 0 0-16,4 2 1 15,-15 2-1-15,-9 1 0 16,-8-2 2-16,11 3-7 16,4-3 5-16,23-3 0 15,1 0 0-15,13 0 13 0,17 0-16 16,-3 0 3-16,11 2-3 15,-15 13-8-15,-17 2 11 16,1 6 0-16,-8 0-2 16,14-4 11-16,25-7-9 15,26-3 0-15,11-4 0 16,21-2-4-16,7 0 5 16,13-3-1-16,4 0 0 15,-4 0 9-15,11 0-9 16,-11 0 0-16,18 0 1 0,-1 0-6 15,-2 0 5 1,16 0 0-16,0 0-4 0,0-3 15 16,4 0-11-16,10 0 0 15,7 1 2-15,10 2-10 16,8 0 8-16,-1 0 0 16,7 0-3-16,0 0 3 15,0 0 0-15,0 0 0 16,0 0 1-16,-7 0-14 15,7 2 13-15,-17 22 0 16,10 5-7-16,0 4 12 16,7 2-5-16,0 5 0 15,0 3 7-15,0 8-2 16,0 6-4-16,0 9-1 16,0 3 15-16,0 5-10 0,0-2 4 15,0 5-9-15,0 0 6 16,0 9-5-16,0 11-1 15,0 9 0-15,0 3-1 16,0-4 10-16,0-2-9 16,0-15 0-16,0-5 6 15,-7-11-12-15,7-12 6 16,0-11 0-16,0-12-5 16,0-11 12-16,0-6-7 15,0-9 0-15,0-6 0 16,0 1-7-16,0-3 7 15,0 0 0-15,0-3-3 16,0 3 10-16,0-3-7 16,0 0 0-16,0 0 5 0,7 0-15 15,7 0 10-15,10 3 0 16,20 0 5-16,15 5-3 16,16 1 5-16,22 0-7 15,20-1 8-15,31-2-13 16,17 0 5-16,41-1 0 15,17 1-4-15,15 3 13 16,-1-2-9-16,-24 5 0 16,-3 0 8-16,-4 0-12 15,7-4 4-15,18 1 0 16,-1-4 1-16,0 4 2 16,14-5-3-16,1 3 0 15,16-4 4-15,4 3-10 0,10 0 6 16,0 2 0-16,-4-2-5 15,-9 2 12-15,-18-4-7 16,-14 1 0-16,1-5 9 16,-11 3-14-16,3-1 5 15,-6-2 0-15,-11 0-9 16,0 0 13-16,11 0-4 16,3 0 0-16,-3 0 8 15,-11 0-15-15,-3-2 7 16,-21-1 0-16,-3 3-4 15,-7 0 11-15,-11-3-7 16,-6 3 0-16,3 0 7 0,4 0-9 16,10 0 2-16,20 0 0 15,-6-2-11-15,0 2 10 16,-11-4 1-16,-3-2 0 16,-17 1-4-16,-7 0-6 15,-14-4 10-15,-7 3 0 16,-10-3-10-16,17 4 14 15,7 2-4-15,7 3 0 16,6-3 2-16,5 3-13 16,-12 0 11-16,-12 0 0 15,-12-3-10-15,-9-2 13 16,-11-1-3-16,-7-3 0 16,1 0 3-16,6 1-5 0,7 2 2 15,3 0 0 1,-3 1-8-16,-14-2 13 0,-6 5-5 15,-18-1 0-15,-27 1 6 16,-7-2-12-16,-25 2 6 16,-2-3 0-16,-11-3-2 15,0 1 5-15,7-4-3 16,-7-7 2-16,6 1 12 16,-6-3-10-16,7 0-4 15,0 0 0-15,10-3 5 16,-10 0 1-16,7-6-6 15,0-2 3-15,-7-3 5 0,10-4 8 16,-10-4-16 0,0-4 1-16,-7-6 20 0,0 1-19 15,0-9 11-15,0-3-9 16,0-2 8-16,-7-7-2 16,0 0-10-16,7-5 4 15,-7 6 19-15,-3 5-19 16,10 3 4-16,-7 0 7 15,7 3-9-15,0 0 8 16,0 3-14-16,0 2 0 16,17 4-5-16,10 0 11 15,-2-1-6-15,2-2 0 16,-3 4 12-16,-17-6-9 16,7 2-3-16,-14 0 0 15,0 2 3-15,0 3 1 0,0 10-4 16,0 1 0-16,-7 9 9 15,-7 9-15-15,-10 4 6 16,17 10-3-16,-7 0-9 16,-10 6-1-16,-27 0 9 15,-15 0 2-15,-37 12-104 16,-31 14-56-16,-27-1-208 16</inkml:trace>
  <inkml:trace contextRef="#ctx0" brushRef="#br0" timeOffset="17503">1374 304 32 0,'0'0'461'0,"0"0"-301"15,0 0-30-15,0 0-7 16,0 0 5-16,0 0-59 16,7-48-66-16,-31 82 44 15,-4 15 25-15,-3 11-40 16,11 5 8-16,13 21-31 16,-10 15 17-16,10 19 4 0,0 23-26 15,-7 16 28 1,-3 19-32-16,-4 5 7 0,14-9-7 15,7-31 5-15,0-26-5 16,0-34 0-16,0-26 6 16,14-17-18-16,-7-17 9 15,-7-11-101-15,0-7-18 16,0 1-60-16,-14-6-77 16,-37 0-85-16</inkml:trace>
  <inkml:trace contextRef="#ctx0" brushRef="#br0" timeOffset="18244">2708 250 518 0,'0'0'194'0,"0"0"-75"15,0 0 14-15,0 0-7 16,0 0-77-16,0 0-13 15,-24-29-30-15,24 64 13 16,0 11 69-16,0 13-65 16,0 13 35-16,0 11-36 15,7 17 6-15,3 18 1 16,-3 13-21-16,-7 21 4 16,14 19-12-16,-14 6 9 0,7-5-7 15,-1-15-2-15,-6-17 0 16,0-17-2-16,0-14 13 15,0-19-11-15,0-15 0 16,0-21 6-16,0-19-23 16,0-12 10-16,0-12-59 15,0-2-15-15,0-3-102 16,-13-6-83-16,13-9-221 16</inkml:trace>
  <inkml:trace contextRef="#ctx0" brushRef="#br0" timeOffset="18734">4517 190 608 0,'0'0'189'0,"0"0"-84"16,0 0 8-16,0 0-25 15,0 0-72-15,0 0 13 16,0 0-22-16,13 86 70 16,-6-15 0-16,10 18-60 15,-3 22 23-15,7 23 12 16,-4 21-48-16,-3 17 29 16,-14 22-31-16,0 1 0 15,0-4 3-15,-7-25 4 16,0-26-9-16,7-26 0 15,0-19 9-15,14-21-15 16,6-20 6-16,-2-16-12 0,-12-18-16 16,1-9-117-16,-7-11-46 15,14 0-59-15,17-29-413 16</inkml:trace>
  <inkml:trace contextRef="#ctx0" brushRef="#br0" timeOffset="19250">6229 288 336 0,'0'0'243'16,"0"0"-122"-16,0 0 22 15,0 0-22-15,0 0-26 0,0 0-20 16,-38-67-66-16,38 91-2 16,0 27 40-16,0 26-1 15,14 20 7-15,3 21-6 16,-10 16-17-16,-7 9 22 16,0 14-39-16,0 11 8 15,-7 7-7-15,-24 3-7 16,7-13 10-16,3-13-17 15,14-9 6-15,7-16-9 16,0-6 7-16,21-18-4 16,17-20 0-16,0-17 9 15,-11-18-23-15,-3-13 14 16,-17-12-91-16,-7-12-87 16,0-11-236-16</inkml:trace>
  <inkml:trace contextRef="#ctx0" brushRef="#br0" timeOffset="19752">7391 178 415 0,'0'0'216'0,"0"0"-56"16,0 0-30-16,0 0-12 16,0 0-38-16,0 0-63 15,-7 32-6-15,7 42 36 16,0 24 1-16,7 13-1 16,17 12 19-16,4 15-47 0,9 13 24 15,1 12-19 1,0 8-23-16,-4 1 18 15,-9-9-17-15,-12-14-2 16,-13-12 0-16,0-3 12 0,0-11-12 16,0-14 0-16,14-18 1 15,-4-25-14-15,-3-18 12 16,7-19-115-16,-7-17-152 16,17-12-171-16</inkml:trace>
  <inkml:trace contextRef="#ctx0" brushRef="#br0" timeOffset="20247">8711 329 553 0,'0'0'199'15,"0"0"-76"-15,0 0 16 16,0 0-20-16,0 0-59 16,0 0-14-16,0-18-46 15,31 60 3-15,4 21 57 16,3 20-21-16,6 19 18 16,-13 15-13-16,-3 18-32 15,-11 17 30-15,-3 11-36 16,-1 5-5-16,1-4 9 0,3-16 2 15,-10-22-12 1,0-12 0-16,7-11 9 0,-4-14-17 16,4-18 8-16,-7-13-11 15,0-16-17-15,0-8-107 16,-7-5-141-16,0-12-224 16</inkml:trace>
  <inkml:trace contextRef="#ctx0" brushRef="#br0" timeOffset="20750">10637 136 288 0,'0'0'384'0,"0"0"-204"0,0 0-40 16,0 0 11-16,0 0-117 15,0 0-14-15,-14 40 38 16,14 40-10-16,14 19 26 16,24 22-22-16,13 13-22 15,-6 15 23-15,-14 10-48 16,-10 8 16-16,-4-1-16 15,-17-9 10-15,0-22-8 16,0-21-7-16,0-17 0 16,0-12-6-16,0-8 9 15,0-5-6-15,7-12-29 16,-7-8-109-16,0-14-142 16,0-13-496-16</inkml:trace>
  <inkml:trace contextRef="#ctx0" brushRef="#br0" timeOffset="21296">12201 168 389 0,'0'0'267'0,"0"0"-97"16,0 0-32-16,0 0 18 16,0 0-28-16,0 0-86 0,-51-4-18 15,51 59-11-15,-7 22 16 16,7 27 47-16,0 23-34 15,0 13-16-15,0 14 32 16,21 21-55-16,3 11 10 16,-18 9-10-1,-6-4 11-15,0-5-12 0,0-12-2 16,0-19 0-16,0-18-3 16,-6-31 6-16,-1-32-3 15,0-26 0-15,-3-23-15 16,3-12-55-16,-14-13-121 15,-3-8-213-15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11:02.60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0 231 575 0,'0'0'309'0,"0"0"-128"15,0 0-19-15,0 0-67 16,0 0-17-16,0 0-18 16,0 0-46-16,21-140 4 15,10 138-18-15,3 2 6 0,4 0-17 16,0 2 11-16,7 27 0 16,-18 3-14-16,4 5 15 15,-17 5-1-15,-14-1 0 16,0-7-3-16,0-5-6 15,0-18 9-15,-7-5-4 16,0-6-6-16,-7 0 18 16,8 0-8-16,-5-17 12 15,-3-14-2-15,14-10 1 16,0-1-11-16,14-7 0 16,31-3-2-16,10 7 6 15,-3 7-4-15,-18 15 0 16,-3 12 7-16,0 11-23 15,3 0 14-15,4 9 1 16,7 22-12-16,-14 12 13 0,-11 5 0 16,-3-2-3-16,-17-3-28 15,0-6 6-15,0-3-79 16,0-5-74-16,-17-9-158 16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11:03.31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293 155 589 0,'0'0'231'15,"0"0"-68"-15,0 0 5 0,0 0-75 16,0 0-9-16,-69-151-35 16,42 147-48-16,-4 4 14 15,-14 0-15-15,11 0 5 16,3 23-7-16,0 3 2 15,17 6 0-15,7-3-2 16,7-4-30-16,0-5 3 16,0-5-24-16,14-7 11 15,17-3 41-15,-4-5-7 16,4 0 8-16,0 0 8 16,-10 0-1-16,10 4 14 15,-11 10 3-15,4 12-23 16,-3 7 31-16,-7 11-25 15,-4-1 2-15,-3 2 0 16,-7 4 0-16,0 3-18 0,0-1-50 16,0-3-183-1,0-2-312-15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11:03.99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58 246 515 0,'0'0'235'0,"0"0"-53"16,0 0-54-16,0 0 6 16,0 0-27-16,0 0-43 15,11-137 16-15,-11 134-38 16,0 3-12-16,0 0-13 15,0 0-17-15,0 29-2 16,0 16-4-16,-11 21 12 16,-2 2-8-16,6 6 2 0,0-2 0 15,-10-3-4 1,10-14 15-16,7-16-11 0,-7-16 0 16,7-11 6-16,0-10-11 15,0-2 5-15,0 0 0 16,0-5 21-16,0-24-15 15,0-11-6-15,0-11 0 16,0-6 8-16,31 5-17 16,-17 3 9-16,10 18 0 15,-4 14-8-15,-13 11 11 0,0 6-6 16,10 0-7 0,-3 0-35-16,7 23 39 0,-11 11-9 15,-10 3-17-15,0 6 29 16,0-3-50-16,0-5 47 15,0-9-4-15,-10-10-25 16,10-7 29-16,0-4-9 16,0-1-11-16,0-4 20 15,0 2-12-15,24-2-15 16,34 0 22-16,38 0-66 16,25 0-45-16,3-2-86 15,17-18-131-15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11:04.17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34 524 0,'0'0'156'15,"0"0"-24"-15,0 0-36 16,0 0-36-16,0 0-54 15,0 0 2-15,165-34-13 16,-85 34 5-16,16 0-98 16,-7 0-199-16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11:04.33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0 629 0,'0'0'107'0,"0"0"-4"16,0 0-86-16,0 0 9 15,244 0-26-15,-110 0-18 16,7 0-260-16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11:04.82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134 73 696 0,'0'0'149'0,"0"0"-44"15,0 0-17-15,0 0-23 16,0 0-38-16,0 0-24 16,220-76-3-16,-168 84 0 15,-14 18 4-15,-7 3-5 0,-11 5 1 16,-20 3 0 0,0 0-8-16,0 1 13 0,-51 1-5 15,-15-1 2-15,-2-7 7 16,16-8-6-16,14-12-3 15,25-7 2-15,13-4-2 16,0 0 7-16,0 0-6 16,0 0 16-16,31 0-15 15,13 0 26-15,1-10-25 16,6 10-3-16,1 0 4 16,-7 3-2-16,13 24-2 15,-13 10 0-15,-7 3-1 16,-11-1-2-16,-20-1 3 15,-7-7 0-15,0-5-7 16,-34-15 15-16,-35-8-8 0,-20-3 6 16,-21-3-6-16,0-22-64 15,-11-7-147-15,4-8-280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1:55:27.52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601 715 419 0,'0'0'236'0,"0"0"-86"0,0 0-24 16,0 0 13-1,0 0-47-15,0 0-24 16,0 0-12-16,0-62-20 0,0 62-1 16,0 0-35-16,-13 0 0 15,-25 0-2-15,0 11 6 16,7 9-6-16,10 0 2 16,8 2 0-16,13 4-4 15,0 0 8-15,0 8-4 16,0-5 0-16,27 0-3 15,18 2-8-15,-7-5 10 16,6 1 1-16,-6 1-3 16,-10-6 11-16,-4-2-8 15,-11 0 0-15,-13-6-6 16,0-2-2-16,0-1-3 0,-13-2-5 16,-39 0 1-1,1-9-57-15,-11 0-4 0,17 0-52 16,-7 0-66-16,15 0-58 15,23-15-211-15</inkml:trace>
  <inkml:trace contextRef="#ctx0" brushRef="#br0" timeOffset="1448">921 604 455 0,'0'0'200'0,"0"0"-27"15,0 0-45-15,0 0 4 0,0 0-47 16,0 0-69 0,0-34-13-16,0 50 0 0,0 22-3 15,0 7 29-15,0 7-26 16,0 2 3-16,0 0 0 16,0-2 1-16,0-6-2 15,0-9-5-15,0-17-5 16,0-9 1-16,0-11-38 15,0 0 4-15,0 0 26 16,0-11-9-16,0-12 6 16,0-2 4-16,0-4 4 15,-17 5-1-15,3 5 6 16,-10-1 2-16,10 11 0 16,7 1 3-16,7 2-3 0,0 3 0 15,0 0 0-15,0 0-7 16,21 0-6-16,24-2 13 15,23-4-3-15,5 0 8 16,2 1-5-16,-9 2 0 16,-4 2 0-16,-35 0 11 15,-3 4-4-15,-17 0 9 16,0 0 13-16,-7 0-21 16,0 0 19-16,0 0-8 15,0 0-12-15,-7 0-2 16,-17 0 1-16,-10 0-7 15,3 0 1-15,0 8-7 0,10 15 7 16,-3 3 0-16,17 3-5 16,7-7 0-16,0-4-21 15,0-7 8-15,24-5 13 16,4-6 0-16,3 0 5 16,0 0 1-16,-18 0 0 15,8-15 6-15,-14-1-3 16,3-3-1-16,-3 3 17 15,-7-1-10-15,0 2 19 16,0 7-23-16,0 2-1 16,0 6 12-16,0 0-17 15,0 0-6-15,0 0-8 16,0 14 10-16,0 6 1 0,0 3 3 16,14-5 0-16,10-7-2 15,-10-2 7-15,6-7-5 16,4-2 0-16,14 0 6 15,-4 0 2-15,11-20-8 16,-7-2 0-16,0-1 3 16,-11 0 6-16,-3 5-9 15,-10 7 0-15,-7 6 8 16,3 5-8-16,-3 0 0 16,0 0-8-16,7 0 2 15,3 5-5-15,-3 9 11 16,0 4-2-16,-1-7-15 15,-2-2 12-15,-5-7-11 16,-6-2 8-16,0 0 1 16,0 0 14-16,0 0-1 0,0 0 3 15,0-8-2-15,0-4 4 16,-24 4-7-16,18 6-4 16,-8 2 0-16,7 0-9 15,-10 0 0-15,3 5 8 16,7 24 2-16,7-5-11 15,0 5-3-15,0-3-18 16,31-9 23-16,3-2-23 16,4-15 30-16,14 0-7 15,-7 0 16-15,-1-15-7 0,-13-10-1 16,-3-7 2 0,3 1 13-16,-11-3-12 0,-3-1 16 15,-10 1 13-15,0-3-15 16,-7 3 16-16,0 4-20 15,0 14 0-15,0 6 26 16,0 9-36-16,0 1 6 16,0 0-9-16,0 9-33 15,-14 21 31-15,8 11 0 16,-12 5 2-16,5-7-2 16,6 4 3-16,-10-9-2 15,17-3-2-15,-7-7-27 16,7-16 10-16,0-2-8 15,0-6 28-15,0 0 3 0,0 0 0 16,0-23 4-16,24 1-7 16,-4-2 5-16,4 5-9 15,4 4 4-15,-4 4 0 16,-3 8-8-16,-14 3 8 16,3 0-7-16,4 0-4 15,-14 3-12-15,6 17 22 16,-6 3-7-16,0 3 8 15,0-1-13-15,0-2 18 16,7-3-5-16,7-3 0 16,-4-3-15-16,11-5 5 0,17-6-52 15,0-3 6 1,27 0-43-16,11-5-119 0,3-23-131 16</inkml:trace>
  <inkml:trace contextRef="#ctx0" brushRef="#br0" timeOffset="1918">2712 772 355 0,'0'0'184'16,"0"0"-116"-16,0 0-24 15,0 0 12-15,0 0-39 16,0 0-14-16,52-2 20 0,-7 2-15 15,6-2 21 1,1-2 6-16,-7-2-22 16,-15 0 14-16,-9 0-11 0,3 1 5 15,-17 0 8-15,-7-5-14 16,0 2 39-16,0-3-20 16,0 2-30-16,-21-2-2 15,-3 2 1-15,4 0-3 16,3 4 18-16,17 2-17 15,-7 3 8-15,7 0-9 16,0 0 6-16,0 0-7 16,0 0 1-16,0 0-6 15,0 0 1-15,7 3 5 0,17 14 0 16,-4 3 0 0,11 0 4-16,0 3-5 0,-17-3 2 15,7-3-1-15,-4 1 0 16,-17-5 6-16,0 4-11 15,0-2 5-15,-11-2-107 16,-23 0-60-16,3-11-187 16</inkml:trace>
  <inkml:trace contextRef="#ctx0" brushRef="#br0" timeOffset="2932">4002 150 483 0,'0'0'152'16,"0"0"-53"-16,0 0 10 16,0 0-58-16,0 0-26 15,0 0-3-15,-7-21-18 16,7 21 23-16,0 0-13 15,0 0 4-15,0 0 37 16,0 0-15-16,0 0 22 16,0 0 12-16,0 0-22 15,0 0 9-15,0 0-20 16,0 0-16-16,0 0 22 0,0 0-37 16,0 9 0-16,24 19 5 15,-3 21-5-15,10 12 22 16,-4 15-22-16,-3 12-9 15,-3 12 16-15,3 9-12 16,-4 10-5-16,-13 5 0 16,11 10 8-16,-12 4-5 15,1-3-3-15,-7-7 0 16,0-5-2-16,0-8 4 16,0-16-2-16,0-13 0 15,0-14 8-15,0-16-9 16,0-15 1-16,0-11 0 15,0-6-2-15,0-12 6 16,0-4-4-16,0-2 0 0,0-6 8 16,0 0-5-16,0 0-3 15,0 0 0-15,0 0 18 16,0 0-16-16,0 0 10 16,7 0-5-16,17 0 0 15,11-8-5-15,2-4-2 16,8 3 0-16,14 1-7 15,3-5 11-15,3 3-4 16,10 2 0-16,-2 1 2 16,-5 2-11-16,-2 5 9 15,-1 0-3-15,-3 0-6 0,3 0 1 16,11 0 8 0,-18 0 0-16,8 0 5 0,-8 0-8 15,4 0 3-15,-10 0 0 16,-8 0-1-16,-23 0 3 15,-7-3-2-15,-4 3 0 16,-10 0 10-16,0 0-9 16,0-3-1-16,0-8 0 15,0-6 5-15,7-9-2 16,0-11-3-16,0-9 0 16,0-17 10-16,-7-11-11 15,0-9 1-15,0-6 0 0,0-4 1 16,0-6 5-1,0 0-6-15,-14-5 0 0,0 2 12 16,4-1-13-16,10 3 1 16,0-6 0-16,0 0-1 15,0-2 6-15,0 1-5 16,0 14 0-16,0 7 9 16,0 17-14-16,-14 15 5 15,-7 11 0-15,4 11-9 16,3 9 11-16,1 9-2 15,13 2 0-15,-7 4 6 16,7 6-17-16,0-2-3 16,-11 4-35-16,5 0-9 15,-15 0-91-15,-10 32-153 16,-7 19-73-16</inkml:trace>
  <inkml:trace contextRef="#ctx0" brushRef="#br0" timeOffset="5371">4817 1504 237 0,'0'0'343'0,"0"0"-168"16,0 0 21-16,0 0-42 15,0 0-42-15,0 0-23 16,0-30-55-16,0 30 6 15,0 0-23-15,0 0-12 16,0 13 0-16,0 13-2 16,0 0-3-16,0 8 5 15,0-3 3-15,0 0-6 16,0-1-2-16,0-7 4 16,0-6-15-16,0-6-27 15,0-5-82-15,0-6-39 16,0 0-52-16,0-3-131 0</inkml:trace>
  <inkml:trace contextRef="#ctx0" brushRef="#br0" timeOffset="5731">4669 1101 325 0,'0'0'240'0,"0"0"-79"16,0 0-53-16,0 0-20 16,0 0-20-16,0 0-40 15,113-54 7-15,-85 54-26 16,3 0-4-16,-17 17 0 16,3 9-5-16,-17 5 0 0,0 6 0 15,0 1 7-15,-17-4-7 16,-11-3 0-16,-3-5 7 15,10-11-3-15,11-7 2 16,10-8-6-16,0 0 0 16,0 0 6-16,0 0-6 15,0 0 1-15,31 0 1 16,14-8 11-16,13-13-13 16,-13-1-30-16,7 2-61 15,-22 0-70-15,-9-1-59 16,-21 7-204-16</inkml:trace>
  <inkml:trace contextRef="#ctx0" brushRef="#br0" timeOffset="6228">4538 649 445 0,'0'0'148'0,"0"0"-49"15,0 0-33-15,0 0 13 16,0 0-53-16,0 0 2 0,138-14 0 16,-107 14-18-16,-7 0 19 15,-4 0-26-15,-6 0 2 16,-4 2-2-16,-3 8-3 15,-7-2 0-15,0 1-2 16,0 0-4-16,0-4 3 16,0 1 3-16,-7-3 0 15,-10 2-5-15,4 1 10 16,6 0-5-16,0-3 8 16,-4-3-1-16,11 3-9 15,0-3 2-15,0 0 0 16,0 2-4-16,18 4 5 0,9 2-1 15,4 2 2-15,0 4 6 16,-10 0-7-16,3 0-1 16,-11 1 0-16,-6-1-5 15,-7-3 5-15,0 0-1 16,-7-1 1-16,-30-5-16 16,-15-2-30-16,1-3-73 15,6 0-104-15,-7 0-284 16</inkml:trace>
  <inkml:trace contextRef="#ctx0" brushRef="#br0" timeOffset="6761">4469 106 428 0,'0'0'189'16,"0"0"-58"-16,0 0-25 16,0 0-3-16,0 0-70 15,0 0-17-15,14-19-16 16,-14 19-8-16,0 5 7 16,0 15-4-16,0 3 5 15,0 0-2-15,0-1 6 16,0-1-4-16,0-4 0 15,0-8 2-15,0-6-5 0,17-3-1 16,11 0 4-16,10 0 0 16,6 0 7-16,-6 0-7 15,0-8 0-15,-17 4 8 16,-8-2-8-16,-2 3 0 16,-4 1 0-16,0-1 28 15,-1 0-9-15,1 0 25 16,-7-3-10-16,7 0-3 15,-7 4 30-15,0-5-24 16,0 7-9-16,0-2 24 16,0 2-35-16,0 0 9 15,0 0-26-15,0 0-2 16,0 0-2-16,0 0-5 16,0 0 7-16,0 17-7 0,-7 12 9 15,0 8-1-15,7 6-44 16,-13 5-65-16,6 0-24 15,-4-5-85-15,-2-2-134 16</inkml:trace>
  <inkml:trace contextRef="#ctx0" brushRef="#br0" timeOffset="7081">4019 564 306 0,'0'0'152'0,"0"0"-61"16,0 0 4-16,0 0 17 15,303-29-40-15,-200 17-32 16,10-4 9-16,11-2-31 15,10 1-6-15,7 0-3 16,0 6-3-16,-24-1-6 16,-21 12 0-16,-34 0-20 15,-34 0-13-15,-22 0-63 16,-6 6-44-16,-6 11-22 16,-53 3-264-16</inkml:trace>
  <inkml:trace contextRef="#ctx0" brushRef="#br0" timeOffset="7411">4040 973 122 0,'0'0'248'0,"0"0"-138"16,0 0-2-16,0 0-21 15,0 0 14-15,268-46-14 16,-134 26-40-16,28-6 7 16,23 0-23-16,1 0-20 15,-18 6 7-15,-20 6-18 16,-41 8 0-16,-35 6-2 15,-34 0-10-15,-31 0-29 16,-7 15-85-16,0 8-102 16,-38 7-352-16</inkml:trace>
  <inkml:trace contextRef="#ctx0" brushRef="#br0" timeOffset="7856">4212 1582 398 0,'0'0'76'0,"0"0"15"16,0 0 11-16,0 0-19 15,316-55 12-15,-113 27-8 16,24-1-42-16,10-3-19 0,-20-5 3 16,-32 3-27-16,-44 3-4 15,-62 11-123-15,-62 3-474 16</inkml:trace>
  <inkml:trace contextRef="#ctx0" brushRef="#br0" timeOffset="51854">51 3271 590 0,'0'0'231'15,"0"0"-82"-15,0 0-17 16,0 0 6-16,0 0-60 16,0 0-11-16,0 0-20 0,0 0-46 15,-51-140 11-15,102 140-12 16,11 0 0-16,-4 0 6 16,1 0-1-16,-14 17-5 15,-14 7 0-15,-4-2-2 16,-20 4-6-16,-7-3 6 15,0-3-20-15,0 2 12 16,-7 1-21-16,-20-5 3 16,-4-4 4-16,0-12-38 15,31-2 51-15,0 0 7 16,0-2 4-16,0-24 0 16,0-5-10-16,10-12 8 15,24-9 2-15,18-2 0 16,-7 2 7-16,-1 12-7 15,-20 9 0-15,-17 11 31 0,0 8-26 16,-7 4 13-16,0 5-18 16,0 3 9-16,0 0-20 15,0 0 4-15,0 0-31 16,0 0-5-16,0 15-29 16,-7 4-37-16,0 1-9 15,7-5-5-15,0-1 28 16,0-3-26-16,0-5 26 15,0-3 70-15,7-3 20 16,0 0 5-16,0 0 65 16,0 0 23-16,3-3 17 15,-10-9 5-15,0-2-38 0,0 3 15 16,0-1-18-16,0 4-8 16,0-1-2-16,0 6-30 15,0 1 24-15,0 2-36 16,0 0-9-16,0 0-4 15,0 0 3-15,0 0-7 16,0 0 0-16,0 0 2 16,0 0-11-16,0 0 9 15,0 0-9-15,0 0-35 16,0 0-74-16,0 0-20 16,0 8-3-16,0 16-31 15,0-2-57-15</inkml:trace>
  <inkml:trace contextRef="#ctx0" brushRef="#br0" timeOffset="53315">519 3151 304 0,'0'0'270'16,"0"0"-138"-16,0 0 23 15,0 0-57-15,0 0 2 16,0 0-33-16,0-80-30 15,0 69-3-15,0 2-15 16,7-2-18-16,17-7 10 16,-4 4-8-16,-2-6-3 0,2 6 3 15,-13 3 5 1,-7-1 6-16,0 6 14 0,0-3-3 16,0 3 7-16,0 2-29 15,0 4-3-15,-14 0 0 16,-10 0 8-16,-3 0-8 15,3 25 0-15,3 9 1 16,7 3-8-16,14 3 7 16,0-2 0-16,0-1-3 15,28-6-17-15,10-5 18 16,6-9-2-16,1-12 1 16,0-5 0-16,-1 0 6 15,-9-10-1-15,3-16 8 16,-7-6-6-16,-18-2 12 0,1 0 0 15,-4-4-6-15,-10 4 23 16,0 2-24-16,0 14 3 16,0 5 11-16,0 8-20 15,0 5 11-15,0 0-14 16,0 0-14-16,0 0 13 16,0 19-15-16,0 13 16 15,7 8 0-15,0 0-9 16,7-6 9-16,3-2-14 15,4-12-12-15,-1-9 20 16,4-5-14-16,7-6 20 16,-10 0-4-16,3-2 9 15,4-26 0-15,2 1-5 0,-16-8 1 16,0-5 6-16,3 0-3 16,-10 1 1-16,0 4 9 15,-7 9-12-15,0 12 21 16,0 6-15-16,0 2-5 15,0 6-3-15,0 0-8 16,-7 0 6-16,7 8-1 16,-7 18 3-16,7 8-7 15,0 0 0-15,0 1-10 16,14-4 11-16,17-11-17 16,-11-6 11-16,5-5 7 15,-5-9-8-15,-6 0 13 16,10 0 0-16,-3-12 1 15,3-15 5-15,3-8 0 16,4 3-6-16,-10 1 12 0,-11 9-8 16,-10 1 18-16,0 7-2 15,0 5-16-15,0 4 5 16,-10 5-8-16,10 0-1 16,-7 0 0-16,-7 14 3 15,7 21-10-15,7 7 7 16,0 7 0-16,0-4-8 15,0-2 4-15,7-5 2 16,14-9 2-16,-11-13-28 16,4-10 25-16,-7-6-16 0,17 0 19 15,-10 0 9 1,6-22-9-16,11-13 8 0,-10-2-6 16,-4 3 5-16,-3 2-1 15,-7 3 0-15,-7 7-5 16,6 4 9-16,-6 11-8 15,0 0-2-15,0 7 0 16,7 0-1-16,4 0-2 16,2 0-11-16,1 23 8 15,-7 11 2-15,3 4-7 16,-10 4 8-16,0-1 2 16,0-5-10-16,0-11 9 15,0-4-25-15,0-12-13 16,0-7 33-16,0-2-10 15,0 0 17-15,0 0 2 0,7-2 2 16,0-18-3-16,0-6-1 16,7-4 0-16,3 0-5 15,4-2 6-15,3 1-1 16,-4-6 2-16,4 6 6 16,-3 6-2-16,-14 1-3 15,0 10 9-15,-7 5 18 16,0 6-18-16,0 3 7 15,0 0-19-15,0 0-10 16,0 0 10-16,0 0-15 16,0 18 15-16,-7 4 6 15,-7 6-2-15,7 7-4 0,0 0 0 16,7 1 4-16,0 1-10 16,0-5 6-16,0-6 0 15,14-6-7-15,7-9 11 16,3-5-4-16,-4-6 0 15,11 0 4-15,0 0-2 16,-3 0-2-16,3-17 0 16,-17-6 4-16,-1 0 1 15,-13-2-10-15,0 2-42 16,-51 5-161-16,-8 1-215 16</inkml:trace>
  <inkml:trace contextRef="#ctx0" brushRef="#br0" timeOffset="54225">2379 2734 541 0,'0'0'245'16,"0"0"-98"-16,0 0-30 16,0 0 25-16,0 0-42 15,0 0-40-15,0 0-5 16,-103-109-55-16,89 135 1 15,-17 26 5-15,0 16-1 16,10 6 3-16,1 3-8 0,3 3 0 16,3-2 2-16,14-1-1 15,0-6-1-15,0-2 0 16,21-12-16-16,9-11-39 16,8-15-105-16,7-18-83 15,13-13-13-15,8-13-353 16</inkml:trace>
  <inkml:trace contextRef="#ctx0" brushRef="#br0" timeOffset="54512">2661 2722 613 0,'0'0'171'0,"0"0"-30"16,0 0-8-16,0 0-42 15,0 0-35-15,0 0-56 16,-38-25 2-16,69 47 12 16,0 15 3-16,-4 8 15 15,4 8-4-15,-10 9-25 16,-4-2 14-16,-3 4-17 16,-14-4 0-16,0-6-4 15,0-2 2-15,-14-7 2 16,-24-2-17-16,1-6-72 15,6-8-47-15,10-3-139 0,14-9-150 16</inkml:trace>
  <inkml:trace contextRef="#ctx0" brushRef="#br0" timeOffset="54988">3039 3182 618 0,'0'0'178'0,"0"0"-97"0,0 0 62 16,0 0-21-1,0 0-72-15,0 0-30 0,7-8-20 16,24 6 0-16,7-2 24 16,6 1-21-16,15-2 3 15,-1 2-3-15,-6-3 5 16,-7-1-2-16,-14 2-6 15,-11 3 0-15,-20 2 15 16,0-3-15-16,0 0 32 16,0 1-12-16,-7-4-11 15,-31-3 3-15,-6 0-12 16,-1 1 2-16,0-1 4 16,11 6 2-16,17 0-7 15,10 3-1-15,7 0 8 16,0 0-16-16,0 0 8 15,0 0-16-15,7 0 15 16,31 0 2-16,-1 0 5 0,8 12-4 16,7 2 7-16,-14 4-10 15,-4-1 1-15,-3 5 0 16,-17-1-8-16,-4 1 7 16,-10-2-1-16,0 6-42 15,-62 3-137-15,4 2-96 16,-8 3-187-16</inkml:trace>
  <inkml:trace contextRef="#ctx0" brushRef="#br0" timeOffset="56101">3892 2773 563 0,'0'0'240'0,"0"0"-89"0,0 0-15 16,0 0 27-1,0 0-66-15,0 0 0 0,7-146-41 16,-14 146-39-16,7 0 24 16,-14 0-41-16,7 40 2 15,-3 20 17-15,10 17-14 16,0 12 12-16,0 8-7 16,10 17-10-16,18 18 18 15,-4 19-16-15,-17 15 1 16,-1 5 2-16,-6 0 1 15,0-9-5-15,0-11-1 16,0-17 5-16,-6-22-4 16,-1-15 1-16,7-21-2 0,0-12 0 15,0-15 9-15,0-15-7 16,0-6-2-16,0-11 0 16,0-5-2-16,0-3 3 15,0-6-1-15,0 0 0 16,0-3 7-16,0 0-7 15,0 0 0-15,0 0 3 16,0 0 0-16,0 0 2 16,0 0-5-16,0 0 0 15,0 0 3-15,34 0-3 16,28 0 0-16,17-21 0 16,35 1-9-16,-4 6 9 15,17 3-4-15,3 2 3 16,-2 3-13-16,6 3 11 0,-17 3-2 15,-21 0-1-15,-14 0-1 16,-6 0 6-16,-17 3 1 16,-8 8 0-16,1-2 6 15,-8 0-5-15,1-4-1 16,-14 1 0-16,-17-6-1 16,6 0 1-16,-2 0 0 15,-5 0 0-15,-13 0 6 16,7 0-3-16,7 0-3 15,-14 0 0-15,10 0 5 16,-3 0-2-16,0-8-3 16,0-13 2-16,0-1 7 0,0-10-4 15,-7-5-5 1,0-14 1-16,0-12 7 0,-7-11-6 16,-31-18-2-16,-3-11 0 15,-14-8 8-15,13-7-5 16,12 7-3-16,-1-1 0 15,10 7-1-15,14-9 8 16,7-3-7-16,0-7 0 16,0-2 9-16,0 4-12 15,21 8 3-15,-8 7 0 16,12 12-5-16,-19 13 9 16,1 11-4-16,0 8 0 15,3 9 8-15,-3 8-14 16,7 11 6-16,-14 13 0 15,0 6-6-15,0 11 6 0,0 3-11 16,0 2-35-16,0 0-72 16,-58 17-99-16,-18 11-219 15</inkml:trace>
  <inkml:trace contextRef="#ctx0" brushRef="#br0" timeOffset="59115">3957 4189 293 0,'0'0'133'0,"0"0"-44"16,0 0-37-16,0 0 6 15,0 0-2-15,0 0 1 16,0 0 11-16,0 0-18 16,0 0 6-16,0 0 22 15,24 0-31-15,28 0 1 16,30-6-19-16,28-2-11 16,24-1 27-16,21 0-27 15,0 3-11-15,-14 1 3 16,-14 1 2-16,-17 4-10 15,-21 0-2-15,-13 0 0 0,-17 0 1 16,-15 0-1 0,1 0 0-16,-18 0 1 0,4-1 6 15,-17-3-7-15,3-1 0 16,-10-1-8-16,0 4-8 16,-7-2-42-16,0 4 1 15,0 0-26-15,0 0-66 16,-45 0-106-16,-6 0-281 15</inkml:trace>
  <inkml:trace contextRef="#ctx0" brushRef="#br0" timeOffset="59624">4483 4317 254 0,'0'0'141'0,"0"0"-60"16,0 0 22-16,0 0-32 16,0 0-21-16,0 0-25 15,0 0-20-15,0 0 5 16,0 9 7-16,0 0-3 0,0 2 12 15,0-2-22-15,0-4 4 16,0 4-3-16,0-4 1 16,17-1 3-16,4-2-7 15,10-2 11-15,7 0 32 16,6 0-24-16,-16 0 14 16,-14-2 16-16,3-4-26 15,-17 6 22-15,0 0 11 16,0 0-26-16,0 0 5 15,0 0-32-15,0 0 1 16,0 0-6-16,0 0-7 16,0 0 6-16,-7 2-3 0,-10 19 4 15,3 2-2 1,7 1 5-16,7-6-3 0,0 0 0 16,0-4-11-16,0-6-9 15,0-4-123-15,0-4-60 16,0 0-226-16</inkml:trace>
  <inkml:trace contextRef="#ctx0" brushRef="#br0" timeOffset="60021">4115 3640 222 0,'0'0'261'0,"0"0"-134"0,0 0-34 15,0 0-5-15,0 0-17 16,0 0-50-16,103-40-7 15,21 34-2-15,62 1 5 16,44-4 36-16,14 0-28 0,-13 3-16 16,-46 1 10-1,-50-1-14-15,-46 3-4 0,-51 1-1 16,-25 2 9-16,-13 0-21 16,-6 0-32-16,-56 0-83 15,-24 5-124-15</inkml:trace>
  <inkml:trace contextRef="#ctx0" brushRef="#br0" timeOffset="60467">4342 3708 236 0,'0'0'250'0,"0"0"-134"0,0 0-17 16,0 0-42-16,0 0 1 15,0 0-21-15,141-31-30 16,-110 31 19-16,7 0-14 16,-11 0-4-16,-2 0 7 15,-19 3-11-15,-6 11-7 16,0-3 3-16,0 7-5 15,0 2 5-15,-20-3 5 16,-4-3-3-16,10-2 4 16,7-4 1-16,0-4-7 0,7 1 0 15,0-5 6 1,0 4-11-16,0-4 5 0,0 0 0 16,0 1-8-16,0 3 15 15,0-4-7-15,14 5 3 16,-7 3 9-16,7 4-14 15,-8 2 2-15,5-2 0 16,-4 0-9-16,-7-4 10 16,0 0-1-16,0-3 0 15,0 3-6-15,-24-6 6 16,-21-2-71-16,-7 0-163 16,1 0-213-16</inkml:trace>
  <inkml:trace contextRef="#ctx0" brushRef="#br0" timeOffset="60820">3957 3172 406 0,'0'0'108'0,"0"0"-22"16,237 0 39-1,-109 0-12-15,26 0-58 0,18 0-20 16,14 0 4-16,-31 0-37 16,-28-4 22-16,-48 1-19 15,-41 1 3-15,-14 2-2 16,-24 0-5-16,0 0-1 15,0 0 2-15,0 0 0 16,0 0-4-16,0-3-30 16,0 3-49-16,0 0-34 15,-17 0-90-15,-4 0-145 16</inkml:trace>
  <inkml:trace contextRef="#ctx0" brushRef="#br0" timeOffset="61178">4425 3144 117 0,'0'0'222'0,"0"0"-125"16,0 0-20-16,0 0-9 15,0 0-47-15,0 0 7 16,103 21-8-16,-86 11 9 16,-17 5 3-16,0 3-17 0,0-3 0 15,-24-1 4-15,3-12-18 16,15-7 11-16,-5-2-12 16,4-9 3-16,7-6 2 15,0 0-2-15,0 0 13 16,0 0 40-16,0 0-23 15,31-4 6-15,21-13-37 16,13-6 7-16,11-5-18 16,6-1-49-16,-16 0-97 15,-15 1-71-15</inkml:trace>
  <inkml:trace contextRef="#ctx0" brushRef="#br0" timeOffset="65612">4507 2665 274 0,'0'0'172'0,"0"0"-82"0,0 0 18 16,0 0-7-16,0 0-46 15,0 0 16-15,0-23-14 16,0 23-16-16,0-2 21 15,0 2-47-15,0-4 12 16,14-2 1-16,17-2-25 16,7-6 31-16,13-3-34 15,1-1 0-15,-7 4 12 16,-18 6-2-16,-10 2-8 16,-10 6 3-16,-7 0 4 15,0 0-8-15,0 0-1 16,0 0-17-16,0 12 11 15,0 10 1-15,0 7 5 0,0-3 0 16,0 2 13-16,0-2-15 16,0 3 2-16,0-7 0 15,0-1-4-15,0-1 13 16,0-6-9-16,0-7 0 16,0 1 7-16,0-6-14 15,0-2 7-15,0 0 0 16,-7 0-8-16,-17 0 11 15,-14 0-3-15,-6 0 7 16,2 3 4-16,12-3-13 16,5 0 2-16,19 0 0 0,6 0 1 15,0 0 7 1,0 0-8-16,0 0 0 0,31 0-5 16,51 0-4-16,28-5 1 15,24-13-145-15,-38 1-188 16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11:02.80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27 201 0,'0'0'509'16,"0"0"-354"-16,0 0-3 15,0 0-110-15,0 0-19 16,0 0-23-16,289-17-2 15,-217 17-5-15,-3 0-114 16,-35 3-93-16,-17 11-184 16</inkml:trace>
  <inkml:trace contextRef="#ctx0" brushRef="#br0" timeOffset="140">124 187 264 0,'0'0'263'15,"0"0"-146"-15,0 0-17 0,0 0-41 16,0 0-51 0,261 0-3-16,-137 0-10 0,3 0-98 15,0 0-292-15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11:12.40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470 1071 400 0,'0'0'168'15,"0"0"-33"-15,0 0-25 16,0 0-3-16,0 0-18 16,0 0-77-16,72-78 33 0,-21 52-14 15,1 6 16-15,-7 1 21 16,-8 1-41-16,-12 4 8 15,-5 6 7-15,-13 2-38 16,-7 3 29-16,0 3-33 16,0 0 6-16,0 0-16 15,7 3 4-15,-7 25 6 16,0 13-5-16,0 4 17 16,0 4-12-16,0 3 0 15,0-1 0-15,0 0-6 16,0 3 8-16,0-5-2 15,0-6 0-15,0-11 8 16,0-12-9-16,0-11 1 16,0-4 0-16,0-5-4 15,0 2 7-15,0 2-3 0,-14-4 2 16,-6 0 10-16,-5 0-5 16,5 0-7-16,13 0 0 15,-3 0 0-15,10 0 1 16,0 0-1-16,0 0 0 15,0 0 10-15,0 0-13 16,17 0 3-16,34-20-7 16,22 0-8-16,23-6 14 15,-7 0-19-15,1 6-108 16,-8 0-109-16,-16 3-39 0,-15 0-158 16</inkml:trace>
  <inkml:trace contextRef="#ctx0" brushRef="#br0" timeOffset="1">1883 893 436 0,'0'0'144'0,"0"0"-47"0,0 0 13 16,0 0-20-16,0 0-74 16,0 0 6-16,44-18-20 15,-13 18-2-15,0 13 5 16,-3 17 1-16,-4 9 6 15,-24 3-7-15,0 9-4 16,0 4 27-16,-31 0-27 16,-7-7 5-16,18-13-2 15,-5-13 5-15,19-5-9 16,6-5 0-16,0-4 3 16,0 1-7-16,0-6 4 0,31-3 0 15,20 0 10 1,25-9-5-16,27-23-10 0,7-2-41 15,0 3-242-15</inkml:trace>
  <inkml:trace contextRef="#ctx0" brushRef="#br0" timeOffset="2">3286 785 569 0,'0'0'117'0,"0"0"-19"0,0 0-13 0,0 0 12 15,0 0-69-15,0 0-20 16,51-29-8-16,1 29 10 15,6 0-10-15,4 0 0 16,-10 15 0-16,-1 5-8 16,-13 2 14-16,-24 1-6 15,-7 6 0-15,-7-1 7 16,-21 4-6-16,-34 0-1 0,-3-7 0 16,13-5 9-16,7-8-4 15,24-6-5-15,14-6 0 16,0 0 12-16,0 0-11 15,0 0-1-15,7 0 0 16,38 0 3-16,7-6 2 16,16 2 8-16,-2 4-9 15,16 0 8-15,-10 0-1 16,4 20-9-16,-11 9-1 16,-3 5 32-16,-17 1-33 15,-18-1 33-15,-20 0-8 16,-7-2-18-16,-44-7 10 15,-36-7 3-15,-23-10-17 16,-17-5 11-16,10-3-14 16,21 0-16-16,13 0-98 0,24-14-98 15,8-9-71-15</inkml:trace>
  <inkml:trace contextRef="#ctx0" brushRef="#br0" timeOffset="3">5242 928 624 0,'0'0'194'0,"0"0"-64"0,0 0 6 16,0 0-39-16,0 0-45 16,0 0 10-16,0 0-16 15,0-52-23-15,0 46 22 16,0-5-43-16,7-1 6 16,24-4-8-16,7 2 13 15,-11 2-14-15,4 4 1 16,-17 2 0-16,-7 6-12 15,-7 0 12-15,0 0 0 16,0 0-5-16,7 22 4 16,-7 12-1-16,10 9 2 15,-10 0 0-15,0 6-6 0,0-1 7 16,0 4-1 0,0-3 0-16,0-4 9 0,0-7-9 15,-10-7 0-15,3-8 0 16,0-9-7-16,7-5 8 15,0-9-1-15,-7 0 1 16,7 0 11-16,0 0-5 16,0 0-7-16,0 0 2 15,0 0 1-15,0 0-3 16,0 0-1-16,38-12 0 16,27-14-26-16,45-2 25 15,11-3-57-15,6 5-98 0,-10 3-80 16,-21 6-147-16</inkml:trace>
  <inkml:trace contextRef="#ctx0" brushRef="#br0" timeOffset="4">6569 807 637 0,'0'0'181'16,"0"0"-31"-16,0 0-3 16,0 0-62-16,0 0 7 0,0 0-65 15,-13-51-25-15,13 51-2 16,0 15 5-16,0 13-5 16,0 6 0-16,0 1 3 15,0 5-3-15,6-6 0 16,22 0 0-16,17-11-3 15,6-8 14-15,11-12-12 16,3-3 1-16,-6 0 0 16,-8-15 4-16,-6-8-4 15,-14 3 0-15,-10 0 9 16,-4 9 2-16,-17-1-7 16,0 10 14-16,0-4-13 0,0 6 22 15,0 0-27-15,0 0 0 16,0 0-8-16,-7 23 4 15,-3 17 4-15,3 3 0 16,7 4 4-16,0 3-20 16,0 1-51-16,0-3-121 15,7-7-170-15,31-13-399 16</inkml:trace>
  <inkml:trace contextRef="#ctx0" brushRef="#br0" timeOffset="5">9258 833 82 0,'0'0'674'0,"0"0"-476"0,0 0-81 16,0 0-25-16,0 0 14 15,31-146-82-15,14 140 21 16,-1 6-44-16,8 0 6 16,-7 0-7-16,-1 24 2 15,1 7-2-15,-17 9 0 16,-18 5 11-16,-10 9-13 15,-17-1 2-15,-35 1 0 16,-6-2 0-16,-1-7 3 0,15-10-3 16,19-17 0-1,12-5 12-15,13-13-12 0,0 0 1 16,0 0 1-16,38 0 35 16,58 0-10-16,45-14 4 15,27-10-30-15,11 2-1 16,-31 13-38-16,-38 6-191 15,-28 3-234-15</inkml:trace>
  <inkml:trace contextRef="#ctx0" brushRef="#br0" timeOffset="6">7879 742 555 0,'0'0'224'0,"0"0"-90"16,0 0 13-16,0 0-34 15,0 0-48-15,0 0-16 16,-27-46-47-16,27 46 7 15,0 9-9-15,0 14 4 16,0 3 12-16,0-1-15 16,7 1-1-16,24 2 20 15,13 7-8-15,8-1-6 16,-7-3-5-16,6 3 14 0,-6-2-9 16,-18-3-6-1,-3-3 0-15,-10-9-3 0,-14-9 8 16,0 1-5-16,0-6 0 15,-7-1 12-15,-31 4 1 16,-20-3-13-16,6-3-9 16,1 0-3-16,6 0-91 15,0 0-4-15,21-9-52 16,11-23-99-16,13-12-353 16</inkml:trace>
  <inkml:trace contextRef="#ctx0" brushRef="#br0" timeOffset="7">7879 742 308 0</inkml:trace>
  <inkml:trace contextRef="#ctx0" brushRef="#br0" timeOffset="8">7879 742 308 0,'128'-112'252'0,"-115"86"-70"0,4 10-68 0,-3 3-30 15,17 13-57-15,14 0-14 16,6 0-26-16,15 24-56 16,-1 2-322-16</inkml:trace>
  <inkml:trace contextRef="#ctx0" brushRef="#br0" timeOffset="9">11180 696 442 0,'0'0'180'0,"0"0"-39"16,0 0-5-16,0 0-51 15,0 0-7-15,0 0-38 16,-17-106-23-16,62 104 1 16,-1 2-12-16,8 0-6 15,0 0 0-15,3 20 9 16,-21 11-16-16,4 6 7 16,-14 5 0-16,-24-1-8 15,0 5 16-15,0-4-8 16,-17-1 0-16,-28-11 8 15,11-9-10-15,3-9 2 16,7-10 0-16,17-2 11 16,7 0-7-16,0 0 2 15,0 0 13-15,0 0-15 0,0 0 47 16,31-6-41-16,13-8 3 16,22 3-26-16,2 7 10 15,5 4 3-15,2 0 0 16,-16 24 1-16,-1 5-9 15,-13 5 8-15,0 4 0 16,-21-2-9-16,-18 2 10 16,-6-4-1-16,0-3 0 15,-58-8 7-15,-18-9-4 16,-13-11-3-16,-7-3-28 16,6 0-18-16,25 0-62 0,13-6-37 15,46-11-58 1,6-6-175-16</inkml:trace>
  <inkml:trace contextRef="#ctx0" brushRef="#br0" timeOffset="10">12906 672 736 0,'0'0'205'15,"0"0"-51"-15,0 0 3 0,0 0-71 16,0 0-26-16,0 0-4 16,0 0-53-1,-51-78 12-15,51 92-15 0,-7 25 0 16,7 16-9-16,-7 14 13 16,-3 11-4-16,-4 8 0 15,14 7 11-15,0-1-12 16,0-8 1-16,24-15 0 15,27-26-7-15,8-18 12 16,-1-19-5-16,-6-8 0 16,-7 0 9-16,-8-6 0 15,-16-18-3-15,-11-9-6 16,-10-4 42-16,-17-6-41 16,-41 1-1-16,-25 4 0 15,-6 13-7-15,3 13 4 0,17 12-82 16,24 0-116-16,32 6-70 15,13 0-291-15</inkml:trace>
  <inkml:trace contextRef="#ctx0" brushRef="#br0" timeOffset="11">13247 50 494 0,'0'0'137'0,"0"0"-61"0,0 0 36 15,0 0-5-15,0 0-12 16,0 0-34-16,0 11 8 15,-21-7-22-15,-62-2-26 16,-33 4 30-16,-43 0-48 16,-16-4 4-16,-28-2 2 15,-3 0 4-15,-11 0-14 16,4 0 1-16,-4 0 0 16,18 0-1-16,13 0 5 15,18 0-4-15,-4 0 0 16,3 0 11-16,-2 0-12 15,-15-14 1-15,-7-3 0 16,-6 0 1-16,-18 0 0 0,-3 3-1 16,-17 5 0-1,-38 6 2-15,-21 3-6 0,-17 0 4 16,-20 12 0-16,6 8-3 16,-13 0 4-16,-1-1-1 15,1-1 0-15,6-4 13 16,22-6-18-16,23-2 5 15,31-3 0-15,21-3-6 16,13 3 7-16,18-3-1 16,3 0 0-16,4 2 1 15,-15 2-1-15,-9 1 0 16,-8-2 2-16,11 3-7 16,4-3 5-16,23-3 0 15,1 0 0-15,13 0 13 0,17 0-16 16,-3 0 3-16,11 2-3 15,-15 13-8-15,-17 2 11 16,1 6 0-16,-8 0-2 16,14-4 11-16,25-7-9 15,26-3 0-15,11-4 0 16,21-2-4-16,7 0 5 16,13-3-1-16,4 0 0 15,-4 0 9-15,11 0-9 16,-11 0 0-16,18 0 1 0,-1 0-6 15,-2 0 5 1,16 0 0-16,0 0-4 0,0-3 15 16,4 0-11-16,10 0 0 15,7 1 2-15,10 2-10 16,8 0 8-16,-1 0 0 16,7 0-3-16,0 0 3 15,0 0 0-15,0 0 0 16,0 0 1-16,-7 0-14 15,7 2 13-15,-17 22 0 16,10 5-7-16,0 4 12 16,7 2-5-16,0 5 0 15,0 3 7-15,0 8-2 16,0 6-4-16,0 9-1 16,0 3 15-16,0 5-10 0,0-2 4 15,0 5-9-15,0 0 6 16,0 9-5-16,0 11-1 15,0 9 0-15,0 3-1 16,0-4 10-16,0-2-9 16,0-15 0-16,0-5 6 15,-7-11-12-15,7-12 6 16,0-11 0-16,0-12-5 16,0-11 12-16,0-6-7 15,0-9 0-15,0-6 0 16,0 1-7-16,0-3 7 15,0 0 0-15,0-3-3 16,0 3 10-16,0-3-7 16,0 0 0-16,0 0 5 0,7 0-15 15,7 0 10-15,10 3 0 16,20 0 5-16,15 5-3 16,16 1 5-16,22 0-7 15,20-1 8-15,31-2-13 16,17 0 5-16,41-1 0 15,17 1-4-15,15 3 13 16,-1-2-9-16,-24 5 0 16,-3 0 8-16,-4 0-12 15,7-4 4-15,18 1 0 16,-1-4 1-16,0 4 2 16,14-5-3-16,1 3 0 15,16-4 4-15,4 3-10 0,10 0 6 16,0 2 0-16,-4-2-5 15,-9 2 12-15,-18-4-7 16,-14 1 0-16,1-5 9 16,-11 3-14-16,3-1 5 15,-6-2 0-15,-11 0-9 16,0 0 13-16,11 0-4 16,3 0 0-16,-3 0 8 15,-11 0-15-15,-3-2 7 16,-21-1 0-16,-3 3-4 15,-7 0 11-15,-11-3-7 16,-6 3 0-16,3 0 7 0,4 0-9 16,10 0 2-16,20 0 0 15,-6-2-11-15,0 2 10 16,-11-4 1-16,-3-2 0 16,-17 1-4-16,-7 0-6 15,-14-4 10-15,-7 3 0 16,-10-3-10-16,17 4 14 15,7 2-4-15,7 3 0 16,6-3 2-16,5 3-13 16,-12 0 11-16,-12 0 0 15,-12-3-10-15,-9-2 13 16,-11-1-3-16,-7-3 0 16,1 0 3-16,6 1-5 0,7 2 2 15,3 0 0 1,-3 1-8-16,-14-2 13 0,-6 5-5 15,-18-1 0-15,-27 1 6 16,-7-2-12-16,-25 2 6 16,-2-3 0-16,-11-3-2 15,0 1 5-15,7-4-3 16,-7-7 2-16,6 1 12 16,-6-3-10-16,7 0-4 15,0 0 0-15,10-3 5 16,-10 0 1-16,7-6-6 15,0-2 3-15,-7-3 5 0,10-4 8 16,-10-4-16 0,0-4 1-16,-7-6 20 0,0 1-19 15,0-9 11-15,0-3-9 16,0-2 8-16,-7-7-2 16,0 0-10-16,7-5 4 15,-7 6 19-15,-3 5-19 16,10 3 4-16,-7 0 7 15,7 3-9-15,0 0 8 16,0 3-14-16,0 2 0 16,17 4-5-16,10 0 11 15,-2-1-6-15,2-2 0 16,-3 4 12-16,-17-6-9 16,7 2-3-16,-14 0 0 15,0 2 3-15,0 3 1 0,0 10-4 16,0 1 0-16,-7 9 9 15,-7 9-15-15,-10 4 6 16,17 10-3-16,-7 0-9 16,-10 6-1-16,-27 0 9 15,-15 0 2-15,-37 12-104 16,-31 14-56-16,-27-1-208 16</inkml:trace>
  <inkml:trace contextRef="#ctx0" brushRef="#br0" timeOffset="12">1374 304 32 0,'0'0'461'0,"0"0"-301"15,0 0-30-15,0 0-7 16,0 0 5-16,0 0-59 16,7-48-66-16,-31 82 44 15,-4 15 25-15,-3 11-40 16,11 5 8-16,13 21-31 16,-10 15 17-16,10 19 4 0,0 23-26 15,-7 16 28 1,-3 19-32-16,-4 5 7 0,14-9-7 15,7-31 5-15,0-26-5 16,0-34 0-16,0-26 6 16,14-17-18-16,-7-17 9 15,-7-11-101-15,0-7-18 16,0 1-60-16,-14-6-77 16,-37 0-85-16</inkml:trace>
  <inkml:trace contextRef="#ctx0" brushRef="#br0" timeOffset="13">2708 250 518 0,'0'0'194'0,"0"0"-75"15,0 0 14-15,0 0-7 16,0 0-77-16,0 0-13 15,-24-29-30-15,24 64 13 16,0 11 69-16,0 13-65 16,0 13 35-16,0 11-36 15,7 17 6-15,3 18 1 16,-3 13-21-16,-7 21 4 16,14 19-12-16,-14 6 9 0,7-5-7 15,-1-15-2-15,-6-17 0 16,0-17-2-16,0-14 13 15,0-19-11-15,0-15 0 16,0-21 6-16,0-19-23 16,0-12 10-16,0-12-59 15,0-2-15-15,0-3-102 16,-13-6-83-16,13-9-221 16</inkml:trace>
  <inkml:trace contextRef="#ctx0" brushRef="#br0" timeOffset="14">4517 190 608 0,'0'0'189'0,"0"0"-84"16,0 0 8-16,0 0-25 15,0 0-72-15,0 0 13 16,0 0-22-16,13 86 70 16,-6-15 0-16,10 18-60 15,-3 22 23-15,7 23 12 16,-4 21-48-16,-3 17 29 16,-14 22-31-16,0 1 0 15,0-4 3-15,-7-25 4 16,0-26-9-16,7-26 0 15,0-19 9-15,14-21-15 16,6-20 6-16,-2-16-12 0,-12-18-16 16,1-9-117-16,-7-11-46 15,14 0-59-15,17-29-413 16</inkml:trace>
  <inkml:trace contextRef="#ctx0" brushRef="#br0" timeOffset="15">6229 288 336 0,'0'0'243'16,"0"0"-122"-16,0 0 22 15,0 0-22-15,0 0-26 0,0 0-20 16,-38-67-66-16,38 91-2 16,0 27 40-16,0 26-1 15,14 20 7-15,3 21-6 16,-10 16-17-16,-7 9 22 16,0 14-39-16,0 11 8 15,-7 7-7-15,-24 3-7 16,7-13 10-16,3-13-17 15,14-9 6-15,7-16-9 16,0-6 7-16,21-18-4 16,17-20 0-16,0-17 9 15,-11-18-23-15,-3-13 14 16,-17-12-91-16,-7-12-87 16,0-11-236-16</inkml:trace>
  <inkml:trace contextRef="#ctx0" brushRef="#br0" timeOffset="16">7391 178 415 0,'0'0'216'0,"0"0"-56"16,0 0-30-16,0 0-12 16,0 0-38-16,0 0-63 15,-7 32-6-15,7 42 36 16,0 24 1-16,7 13-1 16,17 12 19-16,4 15-47 0,9 13 24 15,1 12-19 1,0 8-23-16,-4 1 18 15,-9-9-17-15,-12-14-2 16,-13-12 0-16,0-3 12 0,0-11-12 16,0-14 0-16,14-18 1 15,-4-25-14-15,-3-18 12 16,7-19-115-16,-7-17-152 16,17-12-171-16</inkml:trace>
  <inkml:trace contextRef="#ctx0" brushRef="#br0" timeOffset="17">8711 329 553 0,'0'0'199'15,"0"0"-76"-15,0 0 16 16,0 0-20-16,0 0-59 16,0 0-14-16,0-18-46 15,31 60 3-15,4 21 57 16,3 20-21-16,6 19 18 16,-13 15-13-16,-3 18-32 15,-11 17 30-15,-3 11-36 16,-1 5-5-16,1-4 9 0,3-16 2 15,-10-22-12 1,0-12 0-16,7-11 9 0,-4-14-17 16,4-18 8-16,-7-13-11 15,0-16-17-15,0-8-107 16,-7-5-141-16,0-12-224 16</inkml:trace>
  <inkml:trace contextRef="#ctx0" brushRef="#br0" timeOffset="18">10637 136 288 0,'0'0'384'0,"0"0"-204"0,0 0-40 16,0 0 11-16,0 0-117 15,0 0-14-15,-14 40 38 16,14 40-10-16,14 19 26 16,24 22-22-16,13 13-22 15,-6 15 23-15,-14 10-48 16,-10 8 16-16,-4-1-16 15,-17-9 10-15,0-22-8 16,0-21-7-16,0-17 0 16,0-12-6-16,0-8 9 15,0-5-6-15,7-12-29 16,-7-8-109-16,0-14-142 16,0-13-496-16</inkml:trace>
  <inkml:trace contextRef="#ctx0" brushRef="#br0" timeOffset="19">12201 168 389 0,'0'0'267'0,"0"0"-97"16,0 0-32-16,0 0 18 16,0 0-28-16,0 0-86 0,-51-4-18 15,51 59-11-15,-7 22 16 16,7 27 47-16,0 23-34 15,0 13-16-15,0 14 32 16,21 21-55-16,3 11 10 16,-18 9-10-1,-6-4 11-15,0-5-12 0,0-12-2 16,0-19 0-16,0-18-3 16,-6-31 6-16,-1-32-3 15,0-26 0-15,-3-23-15 16,3-12-55-16,-14-13-121 15,-3-8-213-15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11:14.41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470 1071 400 0,'0'0'168'15,"0"0"-33"-15,0 0-25 16,0 0-3-16,0 0-18 16,0 0-77-16,72-78 33 0,-21 52-14 15,1 6 16-15,-7 1 21 16,-8 1-41-16,-12 4 8 15,-5 6 7-15,-13 2-38 16,-7 3 29-16,0 3-33 16,0 0 6-16,0 0-16 15,7 3 4-15,-7 25 6 16,0 13-5-16,0 4 17 16,0 4-12-16,0 3 0 15,0-1 0-15,0 0-6 16,0 3 8-16,0-5-2 15,0-6 0-15,0-11 8 16,0-12-9-16,0-11 1 16,0-4 0-16,0-5-4 15,0 2 7-15,0 2-3 0,-14-4 2 16,-6 0 10-16,-5 0-5 16,5 0-7-16,13 0 0 15,-3 0 0-15,10 0 1 16,0 0-1-16,0 0 0 15,0 0 10-15,0 0-13 16,17 0 3-16,34-20-7 16,22 0-8-16,23-6 14 15,-7 0-19-15,1 6-108 16,-8 0-109-16,-16 3-39 0,-15 0-158 16</inkml:trace>
  <inkml:trace contextRef="#ctx0" brushRef="#br0" timeOffset="1">1883 893 436 0,'0'0'144'0,"0"0"-47"0,0 0 13 16,0 0-20-16,0 0-74 16,0 0 6-16,44-18-20 15,-13 18-2-15,0 13 5 16,-3 17 1-16,-4 9 6 15,-24 3-7-15,0 9-4 16,0 4 27-16,-31 0-27 16,-7-7 5-16,18-13-2 15,-5-13 5-15,19-5-9 16,6-5 0-16,0-4 3 16,0 1-7-16,0-6 4 0,31-3 0 15,20 0 10 1,25-9-5-16,27-23-10 0,7-2-41 15,0 3-242-15</inkml:trace>
  <inkml:trace contextRef="#ctx0" brushRef="#br0" timeOffset="2">3286 785 569 0,'0'0'117'0,"0"0"-19"0,0 0-13 0,0 0 12 15,0 0-69-15,0 0-20 16,51-29-8-16,1 29 10 15,6 0-10-15,4 0 0 16,-10 15 0-16,-1 5-8 16,-13 2 14-16,-24 1-6 15,-7 6 0-15,-7-1 7 16,-21 4-6-16,-34 0-1 0,-3-7 0 16,13-5 9-16,7-8-4 15,24-6-5-15,14-6 0 16,0 0 12-16,0 0-11 15,0 0-1-15,7 0 0 16,38 0 3-16,7-6 2 16,16 2 8-16,-2 4-9 15,16 0 8-15,-10 0-1 16,4 20-9-16,-11 9-1 16,-3 5 32-16,-17 1-33 15,-18-1 33-15,-20 0-8 16,-7-2-18-16,-44-7 10 15,-36-7 3-15,-23-10-17 16,-17-5 11-16,10-3-14 16,21 0-16-16,13 0-98 0,24-14-98 15,8-9-71-15</inkml:trace>
  <inkml:trace contextRef="#ctx0" brushRef="#br0" timeOffset="3">5242 928 624 0,'0'0'194'0,"0"0"-64"0,0 0 6 16,0 0-39-16,0 0-45 16,0 0 10-16,0 0-16 15,0-52-23-15,0 46 22 16,0-5-43-16,7-1 6 16,24-4-8-16,7 2 13 15,-11 2-14-15,4 4 1 16,-17 2 0-16,-7 6-12 15,-7 0 12-15,0 0 0 16,0 0-5-16,7 22 4 16,-7 12-1-16,10 9 2 15,-10 0 0-15,0 6-6 0,0-1 7 16,0 4-1 0,0-3 0-16,0-4 9 0,0-7-9 15,-10-7 0-15,3-8 0 16,0-9-7-16,7-5 8 15,0-9-1-15,-7 0 1 16,7 0 11-16,0 0-5 16,0 0-7-16,0 0 2 15,0 0 1-15,0 0-3 16,0 0-1-16,38-12 0 16,27-14-26-16,45-2 25 15,11-3-57-15,6 5-98 0,-10 3-80 16,-21 6-147-16</inkml:trace>
  <inkml:trace contextRef="#ctx0" brushRef="#br0" timeOffset="4">6569 807 637 0,'0'0'181'16,"0"0"-31"-16,0 0-3 16,0 0-62-16,0 0 7 0,0 0-65 15,-13-51-25-15,13 51-2 16,0 15 5-16,0 13-5 16,0 6 0-16,0 1 3 15,0 5-3-15,6-6 0 16,22 0 0-16,17-11-3 15,6-8 14-15,11-12-12 16,3-3 1-16,-6 0 0 16,-8-15 4-16,-6-8-4 15,-14 3 0-15,-10 0 9 16,-4 9 2-16,-17-1-7 16,0 10 14-16,0-4-13 0,0 6 22 15,0 0-27-15,0 0 0 16,0 0-8-16,-7 23 4 15,-3 17 4-15,3 3 0 16,7 4 4-16,0 3-20 16,0 1-51-16,0-3-121 15,7-7-170-15,31-13-399 16</inkml:trace>
  <inkml:trace contextRef="#ctx0" brushRef="#br0" timeOffset="5">9258 833 82 0,'0'0'674'0,"0"0"-476"0,0 0-81 16,0 0-25-16,0 0 14 15,31-146-82-15,14 140 21 16,-1 6-44-16,8 0 6 16,-7 0-7-16,-1 24 2 15,1 7-2-15,-17 9 0 16,-18 5 11-16,-10 9-13 15,-17-1 2-15,-35 1 0 16,-6-2 0-16,-1-7 3 0,15-10-3 16,19-17 0-1,12-5 12-15,13-13-12 0,0 0 1 16,0 0 1-16,38 0 35 16,58 0-10-16,45-14 4 15,27-10-30-15,11 2-1 16,-31 13-38-16,-38 6-191 15,-28 3-234-15</inkml:trace>
  <inkml:trace contextRef="#ctx0" brushRef="#br0" timeOffset="6">7879 742 555 0,'0'0'224'0,"0"0"-90"16,0 0 13-16,0 0-34 15,0 0-48-15,0 0-16 16,-27-46-47-16,27 46 7 15,0 9-9-15,0 14 4 16,0 3 12-16,0-1-15 16,7 1-1-16,24 2 20 15,13 7-8-15,8-1-6 16,-7-3-5-16,6 3 14 0,-6-2-9 16,-18-3-6-1,-3-3 0-15,-10-9-3 0,-14-9 8 16,0 1-5-16,0-6 0 15,-7-1 12-15,-31 4 1 16,-20-3-13-16,6-3-9 16,1 0-3-16,6 0-91 15,0 0-4-15,21-9-52 16,11-23-99-16,13-12-353 16</inkml:trace>
  <inkml:trace contextRef="#ctx0" brushRef="#br0" timeOffset="7">7879 742 308 0</inkml:trace>
  <inkml:trace contextRef="#ctx0" brushRef="#br0" timeOffset="8">7879 742 308 0,'128'-112'252'0,"-115"86"-70"0,4 10-68 0,-3 3-30 15,17 13-57-15,14 0-14 16,6 0-26-16,15 24-56 16,-1 2-322-16</inkml:trace>
  <inkml:trace contextRef="#ctx0" brushRef="#br0" timeOffset="9">11180 696 442 0,'0'0'180'0,"0"0"-39"16,0 0-5-16,0 0-51 15,0 0-7-15,0 0-38 16,-17-106-23-16,62 104 1 16,-1 2-12-16,8 0-6 15,0 0 0-15,3 20 9 16,-21 11-16-16,4 6 7 16,-14 5 0-16,-24-1-8 15,0 5 16-15,0-4-8 16,-17-1 0-16,-28-11 8 15,11-9-10-15,3-9 2 16,7-10 0-16,17-2 11 16,7 0-7-16,0 0 2 15,0 0 13-15,0 0-15 0,0 0 47 16,31-6-41-16,13-8 3 16,22 3-26-16,2 7 10 15,5 4 3-15,2 0 0 16,-16 24 1-16,-1 5-9 15,-13 5 8-15,0 4 0 16,-21-2-9-16,-18 2 10 16,-6-4-1-16,0-3 0 15,-58-8 7-15,-18-9-4 16,-13-11-3-16,-7-3-28 16,6 0-18-16,25 0-62 0,13-6-37 15,46-11-58 1,6-6-175-16</inkml:trace>
  <inkml:trace contextRef="#ctx0" brushRef="#br0" timeOffset="10">12906 672 736 0,'0'0'205'15,"0"0"-51"-15,0 0 3 0,0 0-71 16,0 0-26-16,0 0-4 16,0 0-53-1,-51-78 12-15,51 92-15 0,-7 25 0 16,7 16-9-16,-7 14 13 16,-3 11-4-16,-4 8 0 15,14 7 11-15,0-1-12 16,0-8 1-16,24-15 0 15,27-26-7-15,8-18 12 16,-1-19-5-16,-6-8 0 16,-7 0 9-16,-8-6 0 15,-16-18-3-15,-11-9-6 16,-10-4 42-16,-17-6-41 16,-41 1-1-16,-25 4 0 15,-6 13-7-15,3 13 4 0,17 12-82 16,24 0-116-16,32 6-70 15,13 0-291-15</inkml:trace>
  <inkml:trace contextRef="#ctx0" brushRef="#br0" timeOffset="11">13247 50 494 0,'0'0'137'0,"0"0"-61"0,0 0 36 15,0 0-5-15,0 0-12 16,0 0-34-16,0 11 8 15,-21-7-22-15,-62-2-26 16,-33 4 30-16,-43 0-48 16,-16-4 4-16,-28-2 2 15,-3 0 4-15,-11 0-14 16,4 0 1-16,-4 0 0 16,18 0-1-16,13 0 5 15,18 0-4-15,-4 0 0 16,3 0 11-16,-2 0-12 15,-15-14 1-15,-7-3 0 16,-6 0 1-16,-18 0 0 0,-3 3-1 16,-17 5 0-1,-38 6 2-15,-21 3-6 0,-17 0 4 16,-20 12 0-16,6 8-3 16,-13 0 4-16,-1-1-1 15,1-1 0-15,6-4 13 16,22-6-18-16,23-2 5 15,31-3 0-15,21-3-6 16,13 3 7-16,18-3-1 16,3 0 0-16,4 2 1 15,-15 2-1-15,-9 1 0 16,-8-2 2-16,11 3-7 16,4-3 5-16,23-3 0 15,1 0 0-15,13 0 13 0,17 0-16 16,-3 0 3-16,11 2-3 15,-15 13-8-15,-17 2 11 16,1 6 0-16,-8 0-2 16,14-4 11-16,25-7-9 15,26-3 0-15,11-4 0 16,21-2-4-16,7 0 5 16,13-3-1-16,4 0 0 15,-4 0 9-15,11 0-9 16,-11 0 0-16,18 0 1 0,-1 0-6 15,-2 0 5 1,16 0 0-16,0 0-4 0,0-3 15 16,4 0-11-16,10 0 0 15,7 1 2-15,10 2-10 16,8 0 8-16,-1 0 0 16,7 0-3-16,0 0 3 15,0 0 0-15,0 0 0 16,0 0 1-16,-7 0-14 15,7 2 13-15,-17 22 0 16,10 5-7-16,0 4 12 16,7 2-5-16,0 5 0 15,0 3 7-15,0 8-2 16,0 6-4-16,0 9-1 16,0 3 15-16,0 5-10 0,0-2 4 15,0 5-9-15,0 0 6 16,0 9-5-16,0 11-1 15,0 9 0-15,0 3-1 16,0-4 10-16,0-2-9 16,0-15 0-16,0-5 6 15,-7-11-12-15,7-12 6 16,0-11 0-16,0-12-5 16,0-11 12-16,0-6-7 15,0-9 0-15,0-6 0 16,0 1-7-16,0-3 7 15,0 0 0-15,0-3-3 16,0 3 10-16,0-3-7 16,0 0 0-16,0 0 5 0,7 0-15 15,7 0 10-15,10 3 0 16,20 0 5-16,15 5-3 16,16 1 5-16,22 0-7 15,20-1 8-15,31-2-13 16,17 0 5-16,41-1 0 15,17 1-4-15,15 3 13 16,-1-2-9-16,-24 5 0 16,-3 0 8-16,-4 0-12 15,7-4 4-15,18 1 0 16,-1-4 1-16,0 4 2 16,14-5-3-16,1 3 0 15,16-4 4-15,4 3-10 0,10 0 6 16,0 2 0-16,-4-2-5 15,-9 2 12-15,-18-4-7 16,-14 1 0-16,1-5 9 16,-11 3-14-16,3-1 5 15,-6-2 0-15,-11 0-9 16,0 0 13-16,11 0-4 16,3 0 0-16,-3 0 8 15,-11 0-15-15,-3-2 7 16,-21-1 0-16,-3 3-4 15,-7 0 11-15,-11-3-7 16,-6 3 0-16,3 0 7 0,4 0-9 16,10 0 2-16,20 0 0 15,-6-2-11-15,0 2 10 16,-11-4 1-16,-3-2 0 16,-17 1-4-16,-7 0-6 15,-14-4 10-15,-7 3 0 16,-10-3-10-16,17 4 14 15,7 2-4-15,7 3 0 16,6-3 2-16,5 3-13 16,-12 0 11-16,-12 0 0 15,-12-3-10-15,-9-2 13 16,-11-1-3-16,-7-3 0 16,1 0 3-16,6 1-5 0,7 2 2 15,3 0 0 1,-3 1-8-16,-14-2 13 0,-6 5-5 15,-18-1 0-15,-27 1 6 16,-7-2-12-16,-25 2 6 16,-2-3 0-16,-11-3-2 15,0 1 5-15,7-4-3 16,-7-7 2-16,6 1 12 16,-6-3-10-16,7 0-4 15,0 0 0-15,10-3 5 16,-10 0 1-16,7-6-6 15,0-2 3-15,-7-3 5 0,10-4 8 16,-10-4-16 0,0-4 1-16,-7-6 20 0,0 1-19 15,0-9 11-15,0-3-9 16,0-2 8-16,-7-7-2 16,0 0-10-16,7-5 4 15,-7 6 19-15,-3 5-19 16,10 3 4-16,-7 0 7 15,7 3-9-15,0 0 8 16,0 3-14-16,0 2 0 16,17 4-5-16,10 0 11 15,-2-1-6-15,2-2 0 16,-3 4 12-16,-17-6-9 16,7 2-3-16,-14 0 0 15,0 2 3-15,0 3 1 0,0 10-4 16,0 1 0-16,-7 9 9 15,-7 9-15-15,-10 4 6 16,17 10-3-16,-7 0-9 16,-10 6-1-16,-27 0 9 15,-15 0 2-15,-37 12-104 16,-31 14-56-16,-27-1-208 16</inkml:trace>
  <inkml:trace contextRef="#ctx0" brushRef="#br0" timeOffset="12">1374 304 32 0,'0'0'461'0,"0"0"-301"15,0 0-30-15,0 0-7 16,0 0 5-16,0 0-59 16,7-48-66-16,-31 82 44 15,-4 15 25-15,-3 11-40 16,11 5 8-16,13 21-31 16,-10 15 17-16,10 19 4 0,0 23-26 15,-7 16 28 1,-3 19-32-16,-4 5 7 0,14-9-7 15,7-31 5-15,0-26-5 16,0-34 0-16,0-26 6 16,14-17-18-16,-7-17 9 15,-7-11-101-15,0-7-18 16,0 1-60-16,-14-6-77 16,-37 0-85-16</inkml:trace>
  <inkml:trace contextRef="#ctx0" brushRef="#br0" timeOffset="13">2708 250 518 0,'0'0'194'0,"0"0"-75"15,0 0 14-15,0 0-7 16,0 0-77-16,0 0-13 15,-24-29-30-15,24 64 13 16,0 11 69-16,0 13-65 16,0 13 35-16,0 11-36 15,7 17 6-15,3 18 1 16,-3 13-21-16,-7 21 4 16,14 19-12-16,-14 6 9 0,7-5-7 15,-1-15-2-15,-6-17 0 16,0-17-2-16,0-14 13 15,0-19-11-15,0-15 0 16,0-21 6-16,0-19-23 16,0-12 10-16,0-12-59 15,0-2-15-15,0-3-102 16,-13-6-83-16,13-9-221 16</inkml:trace>
  <inkml:trace contextRef="#ctx0" brushRef="#br0" timeOffset="14">4517 190 608 0,'0'0'189'0,"0"0"-84"16,0 0 8-16,0 0-25 15,0 0-72-15,0 0 13 16,0 0-22-16,13 86 70 16,-6-15 0-16,10 18-60 15,-3 22 23-15,7 23 12 16,-4 21-48-16,-3 17 29 16,-14 22-31-16,0 1 0 15,0-4 3-15,-7-25 4 16,0-26-9-16,7-26 0 15,0-19 9-15,14-21-15 16,6-20 6-16,-2-16-12 0,-12-18-16 16,1-9-117-16,-7-11-46 15,14 0-59-15,17-29-413 16</inkml:trace>
  <inkml:trace contextRef="#ctx0" brushRef="#br0" timeOffset="15">6229 288 336 0,'0'0'243'16,"0"0"-122"-16,0 0 22 15,0 0-22-15,0 0-26 0,0 0-20 16,-38-67-66-16,38 91-2 16,0 27 40-16,0 26-1 15,14 20 7-15,3 21-6 16,-10 16-17-16,-7 9 22 16,0 14-39-16,0 11 8 15,-7 7-7-15,-24 3-7 16,7-13 10-16,3-13-17 15,14-9 6-15,7-16-9 16,0-6 7-16,21-18-4 16,17-20 0-16,0-17 9 15,-11-18-23-15,-3-13 14 16,-17-12-91-16,-7-12-87 16,0-11-236-16</inkml:trace>
  <inkml:trace contextRef="#ctx0" brushRef="#br0" timeOffset="16">7391 178 415 0,'0'0'216'0,"0"0"-56"16,0 0-30-16,0 0-12 16,0 0-38-16,0 0-63 15,-7 32-6-15,7 42 36 16,0 24 1-16,7 13-1 16,17 12 19-16,4 15-47 0,9 13 24 15,1 12-19 1,0 8-23-16,-4 1 18 15,-9-9-17-15,-12-14-2 16,-13-12 0-16,0-3 12 0,0-11-12 16,0-14 0-16,14-18 1 15,-4-25-14-15,-3-18 12 16,7-19-115-16,-7-17-152 16,17-12-171-16</inkml:trace>
  <inkml:trace contextRef="#ctx0" brushRef="#br0" timeOffset="17">8711 329 553 0,'0'0'199'15,"0"0"-76"-15,0 0 16 16,0 0-20-16,0 0-59 16,0 0-14-16,0-18-46 15,31 60 3-15,4 21 57 16,3 20-21-16,6 19 18 16,-13 15-13-16,-3 18-32 15,-11 17 30-15,-3 11-36 16,-1 5-5-16,1-4 9 0,3-16 2 15,-10-22-12 1,0-12 0-16,7-11 9 0,-4-14-17 16,4-18 8-16,-7-13-11 15,0-16-17-15,0-8-107 16,-7-5-141-16,0-12-224 16</inkml:trace>
  <inkml:trace contextRef="#ctx0" brushRef="#br0" timeOffset="18">10637 136 288 0,'0'0'384'0,"0"0"-204"0,0 0-40 16,0 0 11-16,0 0-117 15,0 0-14-15,-14 40 38 16,14 40-10-16,14 19 26 16,24 22-22-16,13 13-22 15,-6 15 23-15,-14 10-48 16,-10 8 16-16,-4-1-16 15,-17-9 10-15,0-22-8 16,0-21-7-16,0-17 0 16,0-12-6-16,0-8 9 15,0-5-6-15,7-12-29 16,-7-8-109-16,0-14-142 16,0-13-496-16</inkml:trace>
  <inkml:trace contextRef="#ctx0" brushRef="#br0" timeOffset="19">12201 168 389 0,'0'0'267'0,"0"0"-97"16,0 0-32-16,0 0 18 16,0 0-28-16,0 0-86 0,-51-4-18 15,51 59-11-15,-7 22 16 16,7 27 47-16,0 23-34 15,0 13-16-15,0 14 32 16,21 21-55-16,3 11 10 16,-18 9-10-1,-6-4 11-15,0-5-12 0,0-12-2 16,0-19 0-16,0-18-3 16,-6-31 6-16,-1-32-3 15,0-26 0-15,-3-23-15 16,3-12-55-16,-14-13-121 15,-3-8-213-15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11:21.56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470 1071 400 0,'0'0'168'15,"0"0"-33"-15,0 0-25 16,0 0-3-16,0 0-18 16,0 0-77-16,72-78 33 0,-21 52-14 15,1 6 16-15,-7 1 21 16,-8 1-41-16,-12 4 8 15,-5 6 7-15,-13 2-38 16,-7 3 29-16,0 3-33 16,0 0 6-16,0 0-16 15,7 3 4-15,-7 25 6 16,0 13-5-16,0 4 17 16,0 4-12-16,0 3 0 15,0-1 0-15,0 0-6 16,0 3 8-16,0-5-2 15,0-6 0-15,0-11 8 16,0-12-9-16,0-11 1 16,0-4 0-16,0-5-4 15,0 2 7-15,0 2-3 0,-14-4 2 16,-6 0 10-16,-5 0-5 16,5 0-7-16,13 0 0 15,-3 0 0-15,10 0 1 16,0 0-1-16,0 0 0 15,0 0 10-15,0 0-13 16,17 0 3-16,34-20-7 16,22 0-8-16,23-6 14 15,-7 0-19-15,1 6-108 16,-8 0-109-16,-16 3-39 0,-15 0-158 16</inkml:trace>
  <inkml:trace contextRef="#ctx0" brushRef="#br0" timeOffset="1">1883 893 436 0,'0'0'144'0,"0"0"-47"0,0 0 13 16,0 0-20-16,0 0-74 16,0 0 6-16,44-18-20 15,-13 18-2-15,0 13 5 16,-3 17 1-16,-4 9 6 15,-24 3-7-15,0 9-4 16,0 4 27-16,-31 0-27 16,-7-7 5-16,18-13-2 15,-5-13 5-15,19-5-9 16,6-5 0-16,0-4 3 16,0 1-7-16,0-6 4 0,31-3 0 15,20 0 10 1,25-9-5-16,27-23-10 0,7-2-41 15,0 3-242-15</inkml:trace>
  <inkml:trace contextRef="#ctx0" brushRef="#br0" timeOffset="2">3286 785 569 0,'0'0'117'0,"0"0"-19"0,0 0-13 0,0 0 12 15,0 0-69-15,0 0-20 16,51-29-8-16,1 29 10 15,6 0-10-15,4 0 0 16,-10 15 0-16,-1 5-8 16,-13 2 14-16,-24 1-6 15,-7 6 0-15,-7-1 7 16,-21 4-6-16,-34 0-1 0,-3-7 0 16,13-5 9-16,7-8-4 15,24-6-5-15,14-6 0 16,0 0 12-16,0 0-11 15,0 0-1-15,7 0 0 16,38 0 3-16,7-6 2 16,16 2 8-16,-2 4-9 15,16 0 8-15,-10 0-1 16,4 20-9-16,-11 9-1 16,-3 5 32-16,-17 1-33 15,-18-1 33-15,-20 0-8 16,-7-2-18-16,-44-7 10 15,-36-7 3-15,-23-10-17 16,-17-5 11-16,10-3-14 16,21 0-16-16,13 0-98 0,24-14-98 15,8-9-71-15</inkml:trace>
  <inkml:trace contextRef="#ctx0" brushRef="#br0" timeOffset="3">5242 928 624 0,'0'0'194'0,"0"0"-64"0,0 0 6 16,0 0-39-16,0 0-45 16,0 0 10-16,0 0-16 15,0-52-23-15,0 46 22 16,0-5-43-16,7-1 6 16,24-4-8-16,7 2 13 15,-11 2-14-15,4 4 1 16,-17 2 0-16,-7 6-12 15,-7 0 12-15,0 0 0 16,0 0-5-16,7 22 4 16,-7 12-1-16,10 9 2 15,-10 0 0-15,0 6-6 0,0-1 7 16,0 4-1 0,0-3 0-16,0-4 9 0,0-7-9 15,-10-7 0-15,3-8 0 16,0-9-7-16,7-5 8 15,0-9-1-15,-7 0 1 16,7 0 11-16,0 0-5 16,0 0-7-16,0 0 2 15,0 0 1-15,0 0-3 16,0 0-1-16,38-12 0 16,27-14-26-16,45-2 25 15,11-3-57-15,6 5-98 0,-10 3-80 16,-21 6-147-16</inkml:trace>
  <inkml:trace contextRef="#ctx0" brushRef="#br0" timeOffset="4">6569 807 637 0,'0'0'181'16,"0"0"-31"-16,0 0-3 16,0 0-62-16,0 0 7 0,0 0-65 15,-13-51-25-15,13 51-2 16,0 15 5-16,0 13-5 16,0 6 0-16,0 1 3 15,0 5-3-15,6-6 0 16,22 0 0-16,17-11-3 15,6-8 14-15,11-12-12 16,3-3 1-16,-6 0 0 16,-8-15 4-16,-6-8-4 15,-14 3 0-15,-10 0 9 16,-4 9 2-16,-17-1-7 16,0 10 14-16,0-4-13 0,0 6 22 15,0 0-27-15,0 0 0 16,0 0-8-16,-7 23 4 15,-3 17 4-15,3 3 0 16,7 4 4-16,0 3-20 16,0 1-51-16,0-3-121 15,7-7-170-15,31-13-399 16</inkml:trace>
  <inkml:trace contextRef="#ctx0" brushRef="#br0" timeOffset="5">9258 833 82 0,'0'0'674'0,"0"0"-476"0,0 0-81 16,0 0-25-16,0 0 14 15,31-146-82-15,14 140 21 16,-1 6-44-16,8 0 6 16,-7 0-7-16,-1 24 2 15,1 7-2-15,-17 9 0 16,-18 5 11-16,-10 9-13 15,-17-1 2-15,-35 1 0 16,-6-2 0-16,-1-7 3 0,15-10-3 16,19-17 0-1,12-5 12-15,13-13-12 0,0 0 1 16,0 0 1-16,38 0 35 16,58 0-10-16,45-14 4 15,27-10-30-15,11 2-1 16,-31 13-38-16,-38 6-191 15,-28 3-234-15</inkml:trace>
  <inkml:trace contextRef="#ctx0" brushRef="#br0" timeOffset="6">7879 742 555 0,'0'0'224'0,"0"0"-90"16,0 0 13-16,0 0-34 15,0 0-48-15,0 0-16 16,-27-46-47-16,27 46 7 15,0 9-9-15,0 14 4 16,0 3 12-16,0-1-15 16,7 1-1-16,24 2 20 15,13 7-8-15,8-1-6 16,-7-3-5-16,6 3 14 0,-6-2-9 16,-18-3-6-1,-3-3 0-15,-10-9-3 0,-14-9 8 16,0 1-5-16,0-6 0 15,-7-1 12-15,-31 4 1 16,-20-3-13-16,6-3-9 16,1 0-3-16,6 0-91 15,0 0-4-15,21-9-52 16,11-23-99-16,13-12-353 16</inkml:trace>
  <inkml:trace contextRef="#ctx0" brushRef="#br0" timeOffset="7">7879 742 308 0</inkml:trace>
  <inkml:trace contextRef="#ctx0" brushRef="#br0" timeOffset="8">7879 742 308 0,'128'-112'252'0,"-115"86"-70"0,4 10-68 0,-3 3-30 15,17 13-57-15,14 0-14 16,6 0-26-16,15 24-56 16,-1 2-322-16</inkml:trace>
  <inkml:trace contextRef="#ctx0" brushRef="#br0" timeOffset="9">11180 696 442 0,'0'0'180'0,"0"0"-39"16,0 0-5-16,0 0-51 15,0 0-7-15,0 0-38 16,-17-106-23-16,62 104 1 16,-1 2-12-16,8 0-6 15,0 0 0-15,3 20 9 16,-21 11-16-16,4 6 7 16,-14 5 0-16,-24-1-8 15,0 5 16-15,0-4-8 16,-17-1 0-16,-28-11 8 15,11-9-10-15,3-9 2 16,7-10 0-16,17-2 11 16,7 0-7-16,0 0 2 15,0 0 13-15,0 0-15 0,0 0 47 16,31-6-41-16,13-8 3 16,22 3-26-16,2 7 10 15,5 4 3-15,2 0 0 16,-16 24 1-16,-1 5-9 15,-13 5 8-15,0 4 0 16,-21-2-9-16,-18 2 10 16,-6-4-1-16,0-3 0 15,-58-8 7-15,-18-9-4 16,-13-11-3-16,-7-3-28 16,6 0-18-16,25 0-62 0,13-6-37 15,46-11-58 1,6-6-175-16</inkml:trace>
  <inkml:trace contextRef="#ctx0" brushRef="#br0" timeOffset="10">12906 672 736 0,'0'0'205'15,"0"0"-51"-15,0 0 3 0,0 0-71 16,0 0-26-16,0 0-4 16,0 0-53-1,-51-78 12-15,51 92-15 0,-7 25 0 16,7 16-9-16,-7 14 13 16,-3 11-4-16,-4 8 0 15,14 7 11-15,0-1-12 16,0-8 1-16,24-15 0 15,27-26-7-15,8-18 12 16,-1-19-5-16,-6-8 0 16,-7 0 9-16,-8-6 0 15,-16-18-3-15,-11-9-6 16,-10-4 42-16,-17-6-41 16,-41 1-1-16,-25 4 0 15,-6 13-7-15,3 13 4 0,17 12-82 16,24 0-116-16,32 6-70 15,13 0-291-15</inkml:trace>
  <inkml:trace contextRef="#ctx0" brushRef="#br0" timeOffset="11">13247 50 494 0,'0'0'137'0,"0"0"-61"0,0 0 36 15,0 0-5-15,0 0-12 16,0 0-34-16,0 11 8 15,-21-7-22-15,-62-2-26 16,-33 4 30-16,-43 0-48 16,-16-4 4-16,-28-2 2 15,-3 0 4-15,-11 0-14 16,4 0 1-16,-4 0 0 16,18 0-1-16,13 0 5 15,18 0-4-15,-4 0 0 16,3 0 11-16,-2 0-12 15,-15-14 1-15,-7-3 0 16,-6 0 1-16,-18 0 0 0,-3 3-1 16,-17 5 0-1,-38 6 2-15,-21 3-6 0,-17 0 4 16,-20 12 0-16,6 8-3 16,-13 0 4-16,-1-1-1 15,1-1 0-15,6-4 13 16,22-6-18-16,23-2 5 15,31-3 0-15,21-3-6 16,13 3 7-16,18-3-1 16,3 0 0-16,4 2 1 15,-15 2-1-15,-9 1 0 16,-8-2 2-16,11 3-7 16,4-3 5-16,23-3 0 15,1 0 0-15,13 0 13 0,17 0-16 16,-3 0 3-16,11 2-3 15,-15 13-8-15,-17 2 11 16,1 6 0-16,-8 0-2 16,14-4 11-16,25-7-9 15,26-3 0-15,11-4 0 16,21-2-4-16,7 0 5 16,13-3-1-16,4 0 0 15,-4 0 9-15,11 0-9 16,-11 0 0-16,18 0 1 0,-1 0-6 15,-2 0 5 1,16 0 0-16,0 0-4 0,0-3 15 16,4 0-11-16,10 0 0 15,7 1 2-15,10 2-10 16,8 0 8-16,-1 0 0 16,7 0-3-16,0 0 3 15,0 0 0-15,0 0 0 16,0 0 1-16,-7 0-14 15,7 2 13-15,-17 22 0 16,10 5-7-16,0 4 12 16,7 2-5-16,0 5 0 15,0 3 7-15,0 8-2 16,0 6-4-16,0 9-1 16,0 3 15-16,0 5-10 0,0-2 4 15,0 5-9-15,0 0 6 16,0 9-5-16,0 11-1 15,0 9 0-15,0 3-1 16,0-4 10-16,0-2-9 16,0-15 0-16,0-5 6 15,-7-11-12-15,7-12 6 16,0-11 0-16,0-12-5 16,0-11 12-16,0-6-7 15,0-9 0-15,0-6 0 16,0 1-7-16,0-3 7 15,0 0 0-15,0-3-3 16,0 3 10-16,0-3-7 16,0 0 0-16,0 0 5 0,7 0-15 15,7 0 10-15,10 3 0 16,20 0 5-16,15 5-3 16,16 1 5-16,22 0-7 15,20-1 8-15,31-2-13 16,17 0 5-16,41-1 0 15,17 1-4-15,15 3 13 16,-1-2-9-16,-24 5 0 16,-3 0 8-16,-4 0-12 15,7-4 4-15,18 1 0 16,-1-4 1-16,0 4 2 16,14-5-3-16,1 3 0 15,16-4 4-15,4 3-10 0,10 0 6 16,0 2 0-16,-4-2-5 15,-9 2 12-15,-18-4-7 16,-14 1 0-16,1-5 9 16,-11 3-14-16,3-1 5 15,-6-2 0-15,-11 0-9 16,0 0 13-16,11 0-4 16,3 0 0-16,-3 0 8 15,-11 0-15-15,-3-2 7 16,-21-1 0-16,-3 3-4 15,-7 0 11-15,-11-3-7 16,-6 3 0-16,3 0 7 0,4 0-9 16,10 0 2-16,20 0 0 15,-6-2-11-15,0 2 10 16,-11-4 1-16,-3-2 0 16,-17 1-4-16,-7 0-6 15,-14-4 10-15,-7 3 0 16,-10-3-10-16,17 4 14 15,7 2-4-15,7 3 0 16,6-3 2-16,5 3-13 16,-12 0 11-16,-12 0 0 15,-12-3-10-15,-9-2 13 16,-11-1-3-16,-7-3 0 16,1 0 3-16,6 1-5 0,7 2 2 15,3 0 0 1,-3 1-8-16,-14-2 13 0,-6 5-5 15,-18-1 0-15,-27 1 6 16,-7-2-12-16,-25 2 6 16,-2-3 0-16,-11-3-2 15,0 1 5-15,7-4-3 16,-7-7 2-16,6 1 12 16,-6-3-10-16,7 0-4 15,0 0 0-15,10-3 5 16,-10 0 1-16,7-6-6 15,0-2 3-15,-7-3 5 0,10-4 8 16,-10-4-16 0,0-4 1-16,-7-6 20 0,0 1-19 15,0-9 11-15,0-3-9 16,0-2 8-16,-7-7-2 16,0 0-10-16,7-5 4 15,-7 6 19-15,-3 5-19 16,10 3 4-16,-7 0 7 15,7 3-9-15,0 0 8 16,0 3-14-16,0 2 0 16,17 4-5-16,10 0 11 15,-2-1-6-15,2-2 0 16,-3 4 12-16,-17-6-9 16,7 2-3-16,-14 0 0 15,0 2 3-15,0 3 1 0,0 10-4 16,0 1 0-16,-7 9 9 15,-7 9-15-15,-10 4 6 16,17 10-3-16,-7 0-9 16,-10 6-1-16,-27 0 9 15,-15 0 2-15,-37 12-104 16,-31 14-56-16,-27-1-208 16</inkml:trace>
  <inkml:trace contextRef="#ctx0" brushRef="#br0" timeOffset="12">1374 304 32 0,'0'0'461'0,"0"0"-301"15,0 0-30-15,0 0-7 16,0 0 5-16,0 0-59 16,7-48-66-16,-31 82 44 15,-4 15 25-15,-3 11-40 16,11 5 8-16,13 21-31 16,-10 15 17-16,10 19 4 0,0 23-26 15,-7 16 28 1,-3 19-32-16,-4 5 7 0,14-9-7 15,7-31 5-15,0-26-5 16,0-34 0-16,0-26 6 16,14-17-18-16,-7-17 9 15,-7-11-101-15,0-7-18 16,0 1-60-16,-14-6-77 16,-37 0-85-16</inkml:trace>
  <inkml:trace contextRef="#ctx0" brushRef="#br0" timeOffset="13">2708 250 518 0,'0'0'194'0,"0"0"-75"15,0 0 14-15,0 0-7 16,0 0-77-16,0 0-13 15,-24-29-30-15,24 64 13 16,0 11 69-16,0 13-65 16,0 13 35-16,0 11-36 15,7 17 6-15,3 18 1 16,-3 13-21-16,-7 21 4 16,14 19-12-16,-14 6 9 0,7-5-7 15,-1-15-2-15,-6-17 0 16,0-17-2-16,0-14 13 15,0-19-11-15,0-15 0 16,0-21 6-16,0-19-23 16,0-12 10-16,0-12-59 15,0-2-15-15,0-3-102 16,-13-6-83-16,13-9-221 16</inkml:trace>
  <inkml:trace contextRef="#ctx0" brushRef="#br0" timeOffset="14">4517 190 608 0,'0'0'189'0,"0"0"-84"16,0 0 8-16,0 0-25 15,0 0-72-15,0 0 13 16,0 0-22-16,13 86 70 16,-6-15 0-16,10 18-60 15,-3 22 23-15,7 23 12 16,-4 21-48-16,-3 17 29 16,-14 22-31-16,0 1 0 15,0-4 3-15,-7-25 4 16,0-26-9-16,7-26 0 15,0-19 9-15,14-21-15 16,6-20 6-16,-2-16-12 0,-12-18-16 16,1-9-117-16,-7-11-46 15,14 0-59-15,17-29-413 16</inkml:trace>
  <inkml:trace contextRef="#ctx0" brushRef="#br0" timeOffset="15">6229 288 336 0,'0'0'243'16,"0"0"-122"-16,0 0 22 15,0 0-22-15,0 0-26 0,0 0-20 16,-38-67-66-16,38 91-2 16,0 27 40-16,0 26-1 15,14 20 7-15,3 21-6 16,-10 16-17-16,-7 9 22 16,0 14-39-16,0 11 8 15,-7 7-7-15,-24 3-7 16,7-13 10-16,3-13-17 15,14-9 6-15,7-16-9 16,0-6 7-16,21-18-4 16,17-20 0-16,0-17 9 15,-11-18-23-15,-3-13 14 16,-17-12-91-16,-7-12-87 16,0-11-236-16</inkml:trace>
  <inkml:trace contextRef="#ctx0" brushRef="#br0" timeOffset="16">7391 178 415 0,'0'0'216'0,"0"0"-56"16,0 0-30-16,0 0-12 16,0 0-38-16,0 0-63 15,-7 32-6-15,7 42 36 16,0 24 1-16,7 13-1 16,17 12 19-16,4 15-47 0,9 13 24 15,1 12-19 1,0 8-23-16,-4 1 18 15,-9-9-17-15,-12-14-2 16,-13-12 0-16,0-3 12 0,0-11-12 16,0-14 0-16,14-18 1 15,-4-25-14-15,-3-18 12 16,7-19-115-16,-7-17-152 16,17-12-171-16</inkml:trace>
  <inkml:trace contextRef="#ctx0" brushRef="#br0" timeOffset="17">8711 329 553 0,'0'0'199'15,"0"0"-76"-15,0 0 16 16,0 0-20-16,0 0-59 16,0 0-14-16,0-18-46 15,31 60 3-15,4 21 57 16,3 20-21-16,6 19 18 16,-13 15-13-16,-3 18-32 15,-11 17 30-15,-3 11-36 16,-1 5-5-16,1-4 9 0,3-16 2 15,-10-22-12 1,0-12 0-16,7-11 9 0,-4-14-17 16,4-18 8-16,-7-13-11 15,0-16-17-15,0-8-107 16,-7-5-141-16,0-12-224 16</inkml:trace>
  <inkml:trace contextRef="#ctx0" brushRef="#br0" timeOffset="18">10637 136 288 0,'0'0'384'0,"0"0"-204"0,0 0-40 16,0 0 11-16,0 0-117 15,0 0-14-15,-14 40 38 16,14 40-10-16,14 19 26 16,24 22-22-16,13 13-22 15,-6 15 23-15,-14 10-48 16,-10 8 16-16,-4-1-16 15,-17-9 10-15,0-22-8 16,0-21-7-16,0-17 0 16,0-12-6-16,0-8 9 15,0-5-6-15,7-12-29 16,-7-8-109-16,0-14-142 16,0-13-496-16</inkml:trace>
  <inkml:trace contextRef="#ctx0" brushRef="#br0" timeOffset="19">12201 168 389 0,'0'0'267'0,"0"0"-97"16,0 0-32-16,0 0 18 16,0 0-28-16,0 0-86 0,-51-4-18 15,51 59-11-15,-7 22 16 16,7 27 47-16,0 23-34 15,0 13-16-15,0 14 32 16,21 21-55-16,3 11 10 16,-18 9-10-1,-6-4 11-15,0-5-12 0,0-12-2 16,0-19 0-16,0-18-3 16,-6-31 6-16,-1-32-3 15,0-26 0-15,-3-23-15 16,3-12-55-16,-14-13-121 15,-3-8-213-15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11:23.75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470 1071 400 0,'0'0'168'15,"0"0"-33"-15,0 0-25 16,0 0-3-16,0 0-18 16,0 0-77-16,72-78 33 0,-21 52-14 15,1 6 16-15,-7 1 21 16,-8 1-41-16,-12 4 8 15,-5 6 7-15,-13 2-38 16,-7 3 29-16,0 3-33 16,0 0 6-16,0 0-16 15,7 3 4-15,-7 25 6 16,0 13-5-16,0 4 17 16,0 4-12-16,0 3 0 15,0-1 0-15,0 0-6 16,0 3 8-16,0-5-2 15,0-6 0-15,0-11 8 16,0-12-9-16,0-11 1 16,0-4 0-16,0-5-4 15,0 2 7-15,0 2-3 0,-14-4 2 16,-6 0 10-16,-5 0-5 16,5 0-7-16,13 0 0 15,-3 0 0-15,10 0 1 16,0 0-1-16,0 0 0 15,0 0 10-15,0 0-13 16,17 0 3-16,34-20-7 16,22 0-8-16,23-6 14 15,-7 0-19-15,1 6-108 16,-8 0-109-16,-16 3-39 0,-15 0-158 16</inkml:trace>
  <inkml:trace contextRef="#ctx0" brushRef="#br0" timeOffset="0.996">1883 893 436 0,'0'0'144'0,"0"0"-47"0,0 0 13 16,0 0-20-16,0 0-74 16,0 0 6-16,44-18-20 15,-13 18-2-15,0 13 5 16,-3 17 1-16,-4 9 6 15,-24 3-7-15,0 9-4 16,0 4 27-16,-31 0-27 16,-7-7 5-16,18-13-2 15,-5-13 5-15,19-5-9 16,6-5 0-16,0-4 3 16,0 1-7-16,0-6 4 0,31-3 0 15,20 0 10 1,25-9-5-16,27-23-10 0,7-2-41 15,0 3-242-15</inkml:trace>
  <inkml:trace contextRef="#ctx0" brushRef="#br0" timeOffset="1.996">3286 785 569 0,'0'0'117'0,"0"0"-19"0,0 0-13 0,0 0 12 15,0 0-69-15,0 0-20 16,51-29-8-16,1 29 10 15,6 0-10-15,4 0 0 16,-10 15 0-16,-1 5-8 16,-13 2 14-16,-24 1-6 15,-7 6 0-15,-7-1 7 16,-21 4-6-16,-34 0-1 0,-3-7 0 16,13-5 9-16,7-8-4 15,24-6-5-15,14-6 0 16,0 0 12-16,0 0-11 15,0 0-1-15,7 0 0 16,38 0 3-16,7-6 2 16,16 2 8-16,-2 4-9 15,16 0 8-15,-10 0-1 16,4 20-9-16,-11 9-1 16,-3 5 32-16,-17 1-33 15,-18-1 33-15,-20 0-8 16,-7-2-18-16,-44-7 10 15,-36-7 3-15,-23-10-17 16,-17-5 11-16,10-3-14 16,21 0-16-16,13 0-98 0,24-14-98 15,8-9-71-15</inkml:trace>
  <inkml:trace contextRef="#ctx0" brushRef="#br0" timeOffset="2.995">5242 928 624 0,'0'0'194'0,"0"0"-64"0,0 0 6 16,0 0-39-16,0 0-45 16,0 0 10-16,0 0-16 15,0-52-23-15,0 46 22 16,0-5-43-16,7-1 6 16,24-4-8-16,7 2 13 15,-11 2-14-15,4 4 1 16,-17 2 0-16,-7 6-12 15,-7 0 12-15,0 0 0 16,0 0-5-16,7 22 4 16,-7 12-1-16,10 9 2 15,-10 0 0-15,0 6-6 0,0-1 7 16,0 4-1 0,0-3 0-16,0-4 9 0,0-7-9 15,-10-7 0-15,3-8 0 16,0-9-7-16,7-5 8 15,0-9-1-15,-7 0 1 16,7 0 11-16,0 0-5 16,0 0-7-16,0 0 2 15,0 0 1-15,0 0-3 16,0 0-1-16,38-12 0 16,27-14-26-16,45-2 25 15,11-3-57-15,6 5-98 0,-10 3-80 16,-21 6-147-16</inkml:trace>
  <inkml:trace contextRef="#ctx0" brushRef="#br0" timeOffset="3.995">6569 807 637 0,'0'0'181'16,"0"0"-31"-16,0 0-3 16,0 0-62-16,0 0 7 0,0 0-65 15,-13-51-25-15,13 51-2 16,0 15 5-16,0 13-5 16,0 6 0-16,0 1 3 15,0 5-3-15,6-6 0 16,22 0 0-16,17-11-3 15,6-8 14-15,11-12-12 16,3-3 1-16,-6 0 0 16,-8-15 4-16,-6-8-4 15,-14 3 0-15,-10 0 9 16,-4 9 2-16,-17-1-7 16,0 10 14-16,0-4-13 0,0 6 22 15,0 0-27-15,0 0 0 16,0 0-8-16,-7 23 4 15,-3 17 4-15,3 3 0 16,7 4 4-16,0 3-20 16,0 1-51-16,0-3-121 15,7-7-170-15,31-13-399 16</inkml:trace>
  <inkml:trace contextRef="#ctx0" brushRef="#br0" timeOffset="4.996">9258 833 82 0,'0'0'674'0,"0"0"-476"0,0 0-81 16,0 0-25-16,0 0 14 15,31-146-82-15,14 140 21 16,-1 6-44-16,8 0 6 16,-7 0-7-16,-1 24 2 15,1 7-2-15,-17 9 0 16,-18 5 11-16,-10 9-13 15,-17-1 2-15,-35 1 0 16,-6-2 0-16,-1-7 3 0,15-10-3 16,19-17 0-1,12-5 12-15,13-13-12 0,0 0 1 16,0 0 1-16,38 0 35 16,58 0-10-16,45-14 4 15,27-10-30-15,11 2-1 16,-31 13-38-16,-38 6-191 15,-28 3-234-15</inkml:trace>
  <inkml:trace contextRef="#ctx0" brushRef="#br0" timeOffset="5.996">7879 742 555 0,'0'0'224'0,"0"0"-90"16,0 0 13-16,0 0-34 15,0 0-48-15,0 0-16 16,-27-46-47-16,27 46 7 15,0 9-9-15,0 14 4 16,0 3 12-16,0-1-15 16,7 1-1-16,24 2 20 15,13 7-8-15,8-1-6 16,-7-3-5-16,6 3 14 0,-6-2-9 16,-18-3-6-1,-3-3 0-15,-10-9-3 0,-14-9 8 16,0 1-5-16,0-6 0 15,-7-1 12-15,-31 4 1 16,-20-3-13-16,6-3-9 16,1 0-3-16,6 0-91 15,0 0-4-15,21-9-52 16,11-23-99-16,13-12-353 16</inkml:trace>
  <inkml:trace contextRef="#ctx0" brushRef="#br0" timeOffset="6.996">7879 742 308 0</inkml:trace>
  <inkml:trace contextRef="#ctx0" brushRef="#br0" timeOffset="7.996">7879 742 308 0,'128'-112'252'0,"-115"86"-70"0,4 10-68 0,-3 3-30 15,17 13-57-15,14 0-14 16,6 0-26-16,15 24-56 16,-1 2-322-16</inkml:trace>
  <inkml:trace contextRef="#ctx0" brushRef="#br0" timeOffset="8.996">11180 696 442 0,'0'0'180'0,"0"0"-39"16,0 0-5-16,0 0-51 15,0 0-7-15,0 0-38 16,-17-106-23-16,62 104 1 16,-1 2-12-16,8 0-6 15,0 0 0-15,3 20 9 16,-21 11-16-16,4 6 7 16,-14 5 0-16,-24-1-8 15,0 5 16-15,0-4-8 16,-17-1 0-16,-28-11 8 15,11-9-10-15,3-9 2 16,7-10 0-16,17-2 11 16,7 0-7-16,0 0 2 15,0 0 13-15,0 0-15 0,0 0 47 16,31-6-41-16,13-8 3 16,22 3-26-16,2 7 10 15,5 4 3-15,2 0 0 16,-16 24 1-16,-1 5-9 15,-13 5 8-15,0 4 0 16,-21-2-9-16,-18 2 10 16,-6-4-1-16,0-3 0 15,-58-8 7-15,-18-9-4 16,-13-11-3-16,-7-3-28 16,6 0-18-16,25 0-62 0,13-6-37 15,46-11-58 1,6-6-175-16</inkml:trace>
  <inkml:trace contextRef="#ctx0" brushRef="#br0" timeOffset="9.996">12906 672 736 0,'0'0'205'15,"0"0"-51"-15,0 0 3 0,0 0-71 16,0 0-26-16,0 0-4 16,0 0-53-1,-51-78 12-15,51 92-15 0,-7 25 0 16,7 16-9-16,-7 14 13 16,-3 11-4-16,-4 8 0 15,14 7 11-15,0-1-12 16,0-8 1-16,24-15 0 15,27-26-7-15,8-18 12 16,-1-19-5-16,-6-8 0 16,-7 0 9-16,-8-6 0 15,-16-18-3-15,-11-9-6 16,-10-4 42-16,-17-6-41 16,-41 1-1-16,-25 4 0 15,-6 13-7-15,3 13 4 0,17 12-82 16,24 0-116-16,32 6-70 15,13 0-291-15</inkml:trace>
  <inkml:trace contextRef="#ctx0" brushRef="#br0" timeOffset="10.996">13247 50 494 0,'0'0'137'0,"0"0"-61"0,0 0 36 15,0 0-5-15,0 0-12 16,0 0-34-16,0 11 8 15,-21-7-22-15,-62-2-26 16,-33 4 30-16,-43 0-48 16,-16-4 4-16,-28-2 2 15,-3 0 4-15,-11 0-14 16,4 0 1-16,-4 0 0 16,18 0-1-16,13 0 5 15,18 0-4-15,-4 0 0 16,3 0 11-16,-2 0-12 15,-15-14 1-15,-7-3 0 16,-6 0 1-16,-18 0 0 0,-3 3-1 16,-17 5 0-1,-38 6 2-15,-21 3-6 0,-17 0 4 16,-20 12 0-16,6 8-3 16,-13 0 4-16,-1-1-1 15,1-1 0-15,6-4 13 16,22-6-18-16,23-2 5 15,31-3 0-15,21-3-6 16,13 3 7-16,18-3-1 16,3 0 0-16,4 2 1 15,-15 2-1-15,-9 1 0 16,-8-2 2-16,11 3-7 16,4-3 5-16,23-3 0 15,1 0 0-15,13 0 13 0,17 0-16 16,-3 0 3-16,11 2-3 15,-15 13-8-15,-17 2 11 16,1 6 0-16,-8 0-2 16,14-4 11-16,25-7-9 15,26-3 0-15,11-4 0 16,21-2-4-16,7 0 5 16,13-3-1-16,4 0 0 15,-4 0 9-15,11 0-9 16,-11 0 0-16,18 0 1 0,-1 0-6 15,-2 0 5 1,16 0 0-16,0 0-4 0,0-3 15 16,4 0-11-16,10 0 0 15,7 1 2-15,10 2-10 16,8 0 8-16,-1 0 0 16,7 0-3-16,0 0 3 15,0 0 0-15,0 0 0 16,0 0 1-16,-7 0-14 15,7 2 13-15,-17 22 0 16,10 5-7-16,0 4 12 16,7 2-5-16,0 5 0 15,0 3 7-15,0 8-2 16,0 6-4-16,0 9-1 16,0 3 15-16,0 5-10 0,0-2 4 15,0 5-9-15,0 0 6 16,0 9-5-16,0 11-1 15,0 9 0-15,0 3-1 16,0-4 10-16,0-2-9 16,0-15 0-16,0-5 6 15,-7-11-12-15,7-12 6 16,0-11 0-16,0-12-5 16,0-11 12-16,0-6-7 15,0-9 0-15,0-6 0 16,0 1-7-16,0-3 7 15,0 0 0-15,0-3-3 16,0 3 10-16,0-3-7 16,0 0 0-16,0 0 5 0,7 0-15 15,7 0 10-15,10 3 0 16,20 0 5-16,15 5-3 16,16 1 5-16,22 0-7 15,20-1 8-15,31-2-13 16,17 0 5-16,41-1 0 15,17 1-4-15,15 3 13 16,-1-2-9-16,-24 5 0 16,-3 0 8-16,-4 0-12 15,7-4 4-15,18 1 0 16,-1-4 1-16,0 4 2 16,14-5-3-16,1 3 0 15,16-4 4-15,4 3-10 0,10 0 6 16,0 2 0-16,-4-2-5 15,-9 2 12-15,-18-4-7 16,-14 1 0-16,1-5 9 16,-11 3-14-16,3-1 5 15,-6-2 0-15,-11 0-9 16,0 0 13-16,11 0-4 16,3 0 0-16,-3 0 8 15,-11 0-15-15,-3-2 7 16,-21-1 0-16,-3 3-4 15,-7 0 11-15,-11-3-7 16,-6 3 0-16,3 0 7 0,4 0-9 16,10 0 2-16,20 0 0 15,-6-2-11-15,0 2 10 16,-11-4 1-16,-3-2 0 16,-17 1-4-16,-7 0-6 15,-14-4 10-15,-7 3 0 16,-10-3-10-16,17 4 14 15,7 2-4-15,7 3 0 16,6-3 2-16,5 3-13 16,-12 0 11-16,-12 0 0 15,-12-3-10-15,-9-2 13 16,-11-1-3-16,-7-3 0 16,1 0 3-16,6 1-5 0,7 2 2 15,3 0 0 1,-3 1-8-16,-14-2 13 0,-6 5-5 15,-18-1 0-15,-27 1 6 16,-7-2-12-16,-25 2 6 16,-2-3 0-16,-11-3-2 15,0 1 5-15,7-4-3 16,-7-7 2-16,6 1 12 16,-6-3-10-16,7 0-4 15,0 0 0-15,10-3 5 16,-10 0 1-16,7-6-6 15,0-2 3-15,-7-3 5 0,10-4 8 16,-10-4-16 0,0-4 1-16,-7-6 20 0,0 1-19 15,0-9 11-15,0-3-9 16,0-2 8-16,-7-7-2 16,0 0-10-16,7-5 4 15,-7 6 19-15,-3 5-19 16,10 3 4-16,-7 0 7 15,7 3-9-15,0 0 8 16,0 3-14-16,0 2 0 16,17 4-5-16,10 0 11 15,-2-1-6-15,2-2 0 16,-3 4 12-16,-17-6-9 16,7 2-3-16,-14 0 0 15,0 2 3-15,0 3 1 0,0 10-4 16,0 1 0-16,-7 9 9 15,-7 9-15-15,-10 4 6 16,17 10-3-16,-7 0-9 16,-10 6-1-16,-27 0 9 15,-15 0 2-15,-37 12-104 16,-31 14-56-16,-27-1-208 16</inkml:trace>
  <inkml:trace contextRef="#ctx0" brushRef="#br0" timeOffset="11.996">1374 304 32 0,'0'0'461'0,"0"0"-301"15,0 0-30-15,0 0-7 16,0 0 5-16,0 0-59 16,7-48-66-16,-31 82 44 15,-4 15 25-15,-3 11-40 16,11 5 8-16,13 21-31 16,-10 15 17-16,10 19 4 0,0 23-26 15,-7 16 28 1,-3 19-32-16,-4 5 7 0,14-9-7 15,7-31 5-15,0-26-5 16,0-34 0-16,0-26 6 16,14-17-18-16,-7-17 9 15,-7-11-101-15,0-7-18 16,0 1-60-16,-14-6-77 16,-37 0-85-16</inkml:trace>
  <inkml:trace contextRef="#ctx0" brushRef="#br0" timeOffset="12.996">2708 250 518 0,'0'0'194'0,"0"0"-75"15,0 0 14-15,0 0-7 16,0 0-77-16,0 0-13 15,-24-29-30-15,24 64 13 16,0 11 69-16,0 13-65 16,0 13 35-16,0 11-36 15,7 17 6-15,3 18 1 16,-3 13-21-16,-7 21 4 16,14 19-12-16,-14 6 9 0,7-5-7 15,-1-15-2-15,-6-17 0 16,0-17-2-16,0-14 13 15,0-19-11-15,0-15 0 16,0-21 6-16,0-19-23 16,0-12 10-16,0-12-59 15,0-2-15-15,0-3-102 16,-13-6-83-16,13-9-221 16</inkml:trace>
  <inkml:trace contextRef="#ctx0" brushRef="#br0" timeOffset="13.996">4517 190 608 0,'0'0'189'0,"0"0"-84"16,0 0 8-16,0 0-25 15,0 0-72-15,0 0 13 16,0 0-22-16,13 86 70 16,-6-15 0-16,10 18-60 15,-3 22 23-15,7 23 12 16,-4 21-48-16,-3 17 29 16,-14 22-31-16,0 1 0 15,0-4 3-15,-7-25 4 16,0-26-9-16,7-26 0 15,0-19 9-15,14-21-15 16,6-20 6-16,-2-16-12 0,-12-18-16 16,1-9-117-16,-7-11-46 15,14 0-59-15,17-29-413 16</inkml:trace>
  <inkml:trace contextRef="#ctx0" brushRef="#br0" timeOffset="14.996">6229 288 336 0,'0'0'243'16,"0"0"-122"-16,0 0 22 15,0 0-22-15,0 0-26 0,0 0-20 16,-38-67-66-16,38 91-2 16,0 27 40-16,0 26-1 15,14 20 7-15,3 21-6 16,-10 16-17-16,-7 9 22 16,0 14-39-16,0 11 8 15,-7 7-7-15,-24 3-7 16,7-13 10-16,3-13-17 15,14-9 6-15,7-16-9 16,0-6 7-16,21-18-4 16,17-20 0-16,0-17 9 15,-11-18-23-15,-3-13 14 16,-17-12-91-16,-7-12-87 16,0-11-236-16</inkml:trace>
  <inkml:trace contextRef="#ctx0" brushRef="#br0" timeOffset="15.996">7391 178 415 0,'0'0'216'0,"0"0"-56"16,0 0-30-16,0 0-12 16,0 0-38-16,0 0-63 15,-7 32-6-15,7 42 36 16,0 24 1-16,7 13-1 16,17 12 19-16,4 15-47 0,9 13 24 15,1 12-19 1,0 8-23-16,-4 1 18 15,-9-9-17-15,-12-14-2 16,-13-12 0-16,0-3 12 0,0-11-12 16,0-14 0-16,14-18 1 15,-4-25-14-15,-3-18 12 16,7-19-115-16,-7-17-152 16,17-12-171-16</inkml:trace>
  <inkml:trace contextRef="#ctx0" brushRef="#br0" timeOffset="16.996">8711 329 553 0,'0'0'199'15,"0"0"-76"-15,0 0 16 16,0 0-20-16,0 0-59 16,0 0-14-16,0-18-46 15,31 60 3-15,4 21 57 16,3 20-21-16,6 19 18 16,-13 15-13-16,-3 18-32 15,-11 17 30-15,-3 11-36 16,-1 5-5-16,1-4 9 0,3-16 2 15,-10-22-12 1,0-12 0-16,7-11 9 0,-4-14-17 16,4-18 8-16,-7-13-11 15,0-16-17-15,0-8-107 16,-7-5-141-16,0-12-224 16</inkml:trace>
  <inkml:trace contextRef="#ctx0" brushRef="#br0" timeOffset="17.996">10637 136 288 0,'0'0'384'0,"0"0"-204"0,0 0-40 16,0 0 11-16,0 0-117 15,0 0-14-15,-14 40 38 16,14 40-10-16,14 19 26 16,24 22-22-16,13 13-22 15,-6 15 23-15,-14 10-48 16,-10 8 16-16,-4-1-16 15,-17-9 10-15,0-22-8 16,0-21-7-16,0-17 0 16,0-12-6-16,0-8 9 15,0-5-6-15,7-12-29 16,-7-8-109-16,0-14-142 16,0-13-496-16</inkml:trace>
  <inkml:trace contextRef="#ctx0" brushRef="#br0" timeOffset="18.996">12201 168 389 0,'0'0'267'0,"0"0"-97"16,0 0-32-16,0 0 18 16,0 0-28-16,0 0-86 0,-51-4-18 15,51 59-11-15,-7 22 16 16,7 27 47-16,0 23-34 15,0 13-16-15,0 14 32 16,21 21-55-16,3 11 10 16,-18 9-10-1,-6-4 11-15,0-5-12 0,0-12-2 16,0-19 0-16,0-18-3 16,-6-31 6-16,-1-32-3 15,0-26 0-15,-3-23-15 16,3-12-55-16,-14-13-121 15,-3-8-213-15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11:26.55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470 1071 400 0,'0'0'168'15,"0"0"-33"-15,0 0-25 16,0 0-3-16,0 0-18 16,0 0-77-16,72-78 33 0,-21 52-14 15,1 6 16-15,-7 1 21 16,-8 1-41-16,-12 4 8 15,-5 6 7-15,-13 2-38 16,-7 3 29-16,0 3-33 16,0 0 6-16,0 0-16 15,7 3 4-15,-7 25 6 16,0 13-5-16,0 4 17 16,0 4-12-16,0 3 0 15,0-1 0-15,0 0-6 16,0 3 8-16,0-5-2 15,0-6 0-15,0-11 8 16,0-12-9-16,0-11 1 16,0-4 0-16,0-5-4 15,0 2 7-15,0 2-3 0,-14-4 2 16,-6 0 10-16,-5 0-5 16,5 0-7-16,13 0 0 15,-3 0 0-15,10 0 1 16,0 0-1-16,0 0 0 15,0 0 10-15,0 0-13 16,17 0 3-16,34-20-7 16,22 0-8-16,23-6 14 15,-7 0-19-15,1 6-108 16,-8 0-109-16,-16 3-39 0,-15 0-158 16</inkml:trace>
  <inkml:trace contextRef="#ctx0" brushRef="#br0" timeOffset="1">1883 893 436 0,'0'0'144'0,"0"0"-47"0,0 0 13 16,0 0-20-16,0 0-74 16,0 0 6-16,44-18-20 15,-13 18-2-15,0 13 5 16,-3 17 1-16,-4 9 6 15,-24 3-7-15,0 9-4 16,0 4 27-16,-31 0-27 16,-7-7 5-16,18-13-2 15,-5-13 5-15,19-5-9 16,6-5 0-16,0-4 3 16,0 1-7-16,0-6 4 0,31-3 0 15,20 0 10 1,25-9-5-16,27-23-10 0,7-2-41 15,0 3-242-15</inkml:trace>
  <inkml:trace contextRef="#ctx0" brushRef="#br0" timeOffset="2">3286 785 569 0,'0'0'117'0,"0"0"-19"0,0 0-13 0,0 0 12 15,0 0-69-15,0 0-20 16,51-29-8-16,1 29 10 15,6 0-10-15,4 0 0 16,-10 15 0-16,-1 5-8 16,-13 2 14-16,-24 1-6 15,-7 6 0-15,-7-1 7 16,-21 4-6-16,-34 0-1 0,-3-7 0 16,13-5 9-16,7-8-4 15,24-6-5-15,14-6 0 16,0 0 12-16,0 0-11 15,0 0-1-15,7 0 0 16,38 0 3-16,7-6 2 16,16 2 8-16,-2 4-9 15,16 0 8-15,-10 0-1 16,4 20-9-16,-11 9-1 16,-3 5 32-16,-17 1-33 15,-18-1 33-15,-20 0-8 16,-7-2-18-16,-44-7 10 15,-36-7 3-15,-23-10-17 16,-17-5 11-16,10-3-14 16,21 0-16-16,13 0-98 0,24-14-98 15,8-9-71-15</inkml:trace>
  <inkml:trace contextRef="#ctx0" brushRef="#br0" timeOffset="3">5242 928 624 0,'0'0'194'0,"0"0"-64"0,0 0 6 16,0 0-39-16,0 0-45 16,0 0 10-16,0 0-16 15,0-52-23-15,0 46 22 16,0-5-43-16,7-1 6 16,24-4-8-16,7 2 13 15,-11 2-14-15,4 4 1 16,-17 2 0-16,-7 6-12 15,-7 0 12-15,0 0 0 16,0 0-5-16,7 22 4 16,-7 12-1-16,10 9 2 15,-10 0 0-15,0 6-6 0,0-1 7 16,0 4-1 0,0-3 0-16,0-4 9 0,0-7-9 15,-10-7 0-15,3-8 0 16,0-9-7-16,7-5 8 15,0-9-1-15,-7 0 1 16,7 0 11-16,0 0-5 16,0 0-7-16,0 0 2 15,0 0 1-15,0 0-3 16,0 0-1-16,38-12 0 16,27-14-26-16,45-2 25 15,11-3-57-15,6 5-98 0,-10 3-80 16,-21 6-147-16</inkml:trace>
  <inkml:trace contextRef="#ctx0" brushRef="#br0" timeOffset="4">6569 807 637 0,'0'0'181'16,"0"0"-31"-16,0 0-3 16,0 0-62-16,0 0 7 0,0 0-65 15,-13-51-25-15,13 51-2 16,0 15 5-16,0 13-5 16,0 6 0-16,0 1 3 15,0 5-3-15,6-6 0 16,22 0 0-16,17-11-3 15,6-8 14-15,11-12-12 16,3-3 1-16,-6 0 0 16,-8-15 4-16,-6-8-4 15,-14 3 0-15,-10 0 9 16,-4 9 2-16,-17-1-7 16,0 10 14-16,0-4-13 0,0 6 22 15,0 0-27-15,0 0 0 16,0 0-8-16,-7 23 4 15,-3 17 4-15,3 3 0 16,7 4 4-16,0 3-20 16,0 1-51-16,0-3-121 15,7-7-170-15,31-13-399 16</inkml:trace>
  <inkml:trace contextRef="#ctx0" brushRef="#br0" timeOffset="5">9258 833 82 0,'0'0'674'0,"0"0"-476"0,0 0-81 16,0 0-25-16,0 0 14 15,31-146-82-15,14 140 21 16,-1 6-44-16,8 0 6 16,-7 0-7-16,-1 24 2 15,1 7-2-15,-17 9 0 16,-18 5 11-16,-10 9-13 15,-17-1 2-15,-35 1 0 16,-6-2 0-16,-1-7 3 0,15-10-3 16,19-17 0-1,12-5 12-15,13-13-12 0,0 0 1 16,0 0 1-16,38 0 35 16,58 0-10-16,45-14 4 15,27-10-30-15,11 2-1 16,-31 13-38-16,-38 6-191 15,-28 3-234-15</inkml:trace>
  <inkml:trace contextRef="#ctx0" brushRef="#br0" timeOffset="6">7879 742 555 0,'0'0'224'0,"0"0"-90"16,0 0 13-16,0 0-34 15,0 0-48-15,0 0-16 16,-27-46-47-16,27 46 7 15,0 9-9-15,0 14 4 16,0 3 12-16,0-1-15 16,7 1-1-16,24 2 20 15,13 7-8-15,8-1-6 16,-7-3-5-16,6 3 14 0,-6-2-9 16,-18-3-6-1,-3-3 0-15,-10-9-3 0,-14-9 8 16,0 1-5-16,0-6 0 15,-7-1 12-15,-31 4 1 16,-20-3-13-16,6-3-9 16,1 0-3-16,6 0-91 15,0 0-4-15,21-9-52 16,11-23-99-16,13-12-353 16</inkml:trace>
  <inkml:trace contextRef="#ctx0" brushRef="#br0" timeOffset="7">7879 742 308 0</inkml:trace>
  <inkml:trace contextRef="#ctx0" brushRef="#br0" timeOffset="8">7879 742 308 0,'128'-112'252'0,"-115"86"-70"0,4 10-68 0,-3 3-30 15,17 13-57-15,14 0-14 16,6 0-26-16,15 24-56 16,-1 2-322-16</inkml:trace>
  <inkml:trace contextRef="#ctx0" brushRef="#br0" timeOffset="9">11180 696 442 0,'0'0'180'0,"0"0"-39"16,0 0-5-16,0 0-51 15,0 0-7-15,0 0-38 16,-17-106-23-16,62 104 1 16,-1 2-12-16,8 0-6 15,0 0 0-15,3 20 9 16,-21 11-16-16,4 6 7 16,-14 5 0-16,-24-1-8 15,0 5 16-15,0-4-8 16,-17-1 0-16,-28-11 8 15,11-9-10-15,3-9 2 16,7-10 0-16,17-2 11 16,7 0-7-16,0 0 2 15,0 0 13-15,0 0-15 0,0 0 47 16,31-6-41-16,13-8 3 16,22 3-26-16,2 7 10 15,5 4 3-15,2 0 0 16,-16 24 1-16,-1 5-9 15,-13 5 8-15,0 4 0 16,-21-2-9-16,-18 2 10 16,-6-4-1-16,0-3 0 15,-58-8 7-15,-18-9-4 16,-13-11-3-16,-7-3-28 16,6 0-18-16,25 0-62 0,13-6-37 15,46-11-58 1,6-6-175-16</inkml:trace>
  <inkml:trace contextRef="#ctx0" brushRef="#br0" timeOffset="10">12906 672 736 0,'0'0'205'15,"0"0"-51"-15,0 0 3 0,0 0-71 16,0 0-26-16,0 0-4 16,0 0-53-1,-51-78 12-15,51 92-15 0,-7 25 0 16,7 16-9-16,-7 14 13 16,-3 11-4-16,-4 8 0 15,14 7 11-15,0-1-12 16,0-8 1-16,24-15 0 15,27-26-7-15,8-18 12 16,-1-19-5-16,-6-8 0 16,-7 0 9-16,-8-6 0 15,-16-18-3-15,-11-9-6 16,-10-4 42-16,-17-6-41 16,-41 1-1-16,-25 4 0 15,-6 13-7-15,3 13 4 0,17 12-82 16,24 0-116-16,32 6-70 15,13 0-291-15</inkml:trace>
  <inkml:trace contextRef="#ctx0" brushRef="#br0" timeOffset="11">13247 50 494 0,'0'0'137'0,"0"0"-61"0,0 0 36 15,0 0-5-15,0 0-12 16,0 0-34-16,0 11 8 15,-21-7-22-15,-62-2-26 16,-33 4 30-16,-43 0-48 16,-16-4 4-16,-28-2 2 15,-3 0 4-15,-11 0-14 16,4 0 1-16,-4 0 0 16,18 0-1-16,13 0 5 15,18 0-4-15,-4 0 0 16,3 0 11-16,-2 0-12 15,-15-14 1-15,-7-3 0 16,-6 0 1-16,-18 0 0 0,-3 3-1 16,-17 5 0-1,-38 6 2-15,-21 3-6 0,-17 0 4 16,-20 12 0-16,6 8-3 16,-13 0 4-16,-1-1-1 15,1-1 0-15,6-4 13 16,22-6-18-16,23-2 5 15,31-3 0-15,21-3-6 16,13 3 7-16,18-3-1 16,3 0 0-16,4 2 1 15,-15 2-1-15,-9 1 0 16,-8-2 2-16,11 3-7 16,4-3 5-16,23-3 0 15,1 0 0-15,13 0 13 0,17 0-16 16,-3 0 3-16,11 2-3 15,-15 13-8-15,-17 2 11 16,1 6 0-16,-8 0-2 16,14-4 11-16,25-7-9 15,26-3 0-15,11-4 0 16,21-2-4-16,7 0 5 16,13-3-1-16,4 0 0 15,-4 0 9-15,11 0-9 16,-11 0 0-16,18 0 1 0,-1 0-6 15,-2 0 5 1,16 0 0-16,0 0-4 0,0-3 15 16,4 0-11-16,10 0 0 15,7 1 2-15,10 2-10 16,8 0 8-16,-1 0 0 16,7 0-3-16,0 0 3 15,0 0 0-15,0 0 0 16,0 0 1-16,-7 0-14 15,7 2 13-15,-17 22 0 16,10 5-7-16,0 4 12 16,7 2-5-16,0 5 0 15,0 3 7-15,0 8-2 16,0 6-4-16,0 9-1 16,0 3 15-16,0 5-10 0,0-2 4 15,0 5-9-15,0 0 6 16,0 9-5-16,0 11-1 15,0 9 0-15,0 3-1 16,0-4 10-16,0-2-9 16,0-15 0-16,0-5 6 15,-7-11-12-15,7-12 6 16,0-11 0-16,0-12-5 16,0-11 12-16,0-6-7 15,0-9 0-15,0-6 0 16,0 1-7-16,0-3 7 15,0 0 0-15,0-3-3 16,0 3 10-16,0-3-7 16,0 0 0-16,0 0 5 0,7 0-15 15,7 0 10-15,10 3 0 16,20 0 5-16,15 5-3 16,16 1 5-16,22 0-7 15,20-1 8-15,31-2-13 16,17 0 5-16,41-1 0 15,17 1-4-15,15 3 13 16,-1-2-9-16,-24 5 0 16,-3 0 8-16,-4 0-12 15,7-4 4-15,18 1 0 16,-1-4 1-16,0 4 2 16,14-5-3-16,1 3 0 15,16-4 4-15,4 3-10 0,10 0 6 16,0 2 0-16,-4-2-5 15,-9 2 12-15,-18-4-7 16,-14 1 0-16,1-5 9 16,-11 3-14-16,3-1 5 15,-6-2 0-15,-11 0-9 16,0 0 13-16,11 0-4 16,3 0 0-16,-3 0 8 15,-11 0-15-15,-3-2 7 16,-21-1 0-16,-3 3-4 15,-7 0 11-15,-11-3-7 16,-6 3 0-16,3 0 7 0,4 0-9 16,10 0 2-16,20 0 0 15,-6-2-11-15,0 2 10 16,-11-4 1-16,-3-2 0 16,-17 1-4-16,-7 0-6 15,-14-4 10-15,-7 3 0 16,-10-3-10-16,17 4 14 15,7 2-4-15,7 3 0 16,6-3 2-16,5 3-13 16,-12 0 11-16,-12 0 0 15,-12-3-10-15,-9-2 13 16,-11-1-3-16,-7-3 0 16,1 0 3-16,6 1-5 0,7 2 2 15,3 0 0 1,-3 1-8-16,-14-2 13 0,-6 5-5 15,-18-1 0-15,-27 1 6 16,-7-2-12-16,-25 2 6 16,-2-3 0-16,-11-3-2 15,0 1 5-15,7-4-3 16,-7-7 2-16,6 1 12 16,-6-3-10-16,7 0-4 15,0 0 0-15,10-3 5 16,-10 0 1-16,7-6-6 15,0-2 3-15,-7-3 5 0,10-4 8 16,-10-4-16 0,0-4 1-16,-7-6 20 0,0 1-19 15,0-9 11-15,0-3-9 16,0-2 8-16,-7-7-2 16,0 0-10-16,7-5 4 15,-7 6 19-15,-3 5-19 16,10 3 4-16,-7 0 7 15,7 3-9-15,0 0 8 16,0 3-14-16,0 2 0 16,17 4-5-16,10 0 11 15,-2-1-6-15,2-2 0 16,-3 4 12-16,-17-6-9 16,7 2-3-16,-14 0 0 15,0 2 3-15,0 3 1 0,0 10-4 16,0 1 0-16,-7 9 9 15,-7 9-15-15,-10 4 6 16,17 10-3-16,-7 0-9 16,-10 6-1-16,-27 0 9 15,-15 0 2-15,-37 12-104 16,-31 14-56-16,-27-1-208 16</inkml:trace>
  <inkml:trace contextRef="#ctx0" brushRef="#br0" timeOffset="12">1374 304 32 0,'0'0'461'0,"0"0"-301"15,0 0-30-15,0 0-7 16,0 0 5-16,0 0-59 16,7-48-66-16,-31 82 44 15,-4 15 25-15,-3 11-40 16,11 5 8-16,13 21-31 16,-10 15 17-16,10 19 4 0,0 23-26 15,-7 16 28 1,-3 19-32-16,-4 5 7 0,14-9-7 15,7-31 5-15,0-26-5 16,0-34 0-16,0-26 6 16,14-17-18-16,-7-17 9 15,-7-11-101-15,0-7-18 16,0 1-60-16,-14-6-77 16,-37 0-85-16</inkml:trace>
  <inkml:trace contextRef="#ctx0" brushRef="#br0" timeOffset="13">2708 250 518 0,'0'0'194'0,"0"0"-75"15,0 0 14-15,0 0-7 16,0 0-77-16,0 0-13 15,-24-29-30-15,24 64 13 16,0 11 69-16,0 13-65 16,0 13 35-16,0 11-36 15,7 17 6-15,3 18 1 16,-3 13-21-16,-7 21 4 16,14 19-12-16,-14 6 9 0,7-5-7 15,-1-15-2-15,-6-17 0 16,0-17-2-16,0-14 13 15,0-19-11-15,0-15 0 16,0-21 6-16,0-19-23 16,0-12 10-16,0-12-59 15,0-2-15-15,0-3-102 16,-13-6-83-16,13-9-221 16</inkml:trace>
  <inkml:trace contextRef="#ctx0" brushRef="#br0" timeOffset="14">4517 190 608 0,'0'0'189'0,"0"0"-84"16,0 0 8-16,0 0-25 15,0 0-72-15,0 0 13 16,0 0-22-16,13 86 70 16,-6-15 0-16,10 18-60 15,-3 22 23-15,7 23 12 16,-4 21-48-16,-3 17 29 16,-14 22-31-16,0 1 0 15,0-4 3-15,-7-25 4 16,0-26-9-16,7-26 0 15,0-19 9-15,14-21-15 16,6-20 6-16,-2-16-12 0,-12-18-16 16,1-9-117-16,-7-11-46 15,14 0-59-15,17-29-413 16</inkml:trace>
  <inkml:trace contextRef="#ctx0" brushRef="#br0" timeOffset="15">6229 288 336 0,'0'0'243'16,"0"0"-122"-16,0 0 22 15,0 0-22-15,0 0-26 0,0 0-20 16,-38-67-66-16,38 91-2 16,0 27 40-16,0 26-1 15,14 20 7-15,3 21-6 16,-10 16-17-16,-7 9 22 16,0 14-39-16,0 11 8 15,-7 7-7-15,-24 3-7 16,7-13 10-16,3-13-17 15,14-9 6-15,7-16-9 16,0-6 7-16,21-18-4 16,17-20 0-16,0-17 9 15,-11-18-23-15,-3-13 14 16,-17-12-91-16,-7-12-87 16,0-11-236-16</inkml:trace>
  <inkml:trace contextRef="#ctx0" brushRef="#br0" timeOffset="16">7391 178 415 0,'0'0'216'0,"0"0"-56"16,0 0-30-16,0 0-12 16,0 0-38-16,0 0-63 15,-7 32-6-15,7 42 36 16,0 24 1-16,7 13-1 16,17 12 19-16,4 15-47 0,9 13 24 15,1 12-19 1,0 8-23-16,-4 1 18 15,-9-9-17-15,-12-14-2 16,-13-12 0-16,0-3 12 0,0-11-12 16,0-14 0-16,14-18 1 15,-4-25-14-15,-3-18 12 16,7-19-115-16,-7-17-152 16,17-12-171-16</inkml:trace>
  <inkml:trace contextRef="#ctx0" brushRef="#br0" timeOffset="17">8711 329 553 0,'0'0'199'15,"0"0"-76"-15,0 0 16 16,0 0-20-16,0 0-59 16,0 0-14-16,0-18-46 15,31 60 3-15,4 21 57 16,3 20-21-16,6 19 18 16,-13 15-13-16,-3 18-32 15,-11 17 30-15,-3 11-36 16,-1 5-5-16,1-4 9 0,3-16 2 15,-10-22-12 1,0-12 0-16,7-11 9 0,-4-14-17 16,4-18 8-16,-7-13-11 15,0-16-17-15,0-8-107 16,-7-5-141-16,0-12-224 16</inkml:trace>
  <inkml:trace contextRef="#ctx0" brushRef="#br0" timeOffset="18">10637 136 288 0,'0'0'384'0,"0"0"-204"0,0 0-40 16,0 0 11-16,0 0-117 15,0 0-14-15,-14 40 38 16,14 40-10-16,14 19 26 16,24 22-22-16,13 13-22 15,-6 15 23-15,-14 10-48 16,-10 8 16-16,-4-1-16 15,-17-9 10-15,0-22-8 16,0-21-7-16,0-17 0 16,0-12-6-16,0-8 9 15,0-5-6-15,7-12-29 16,-7-8-109-16,0-14-142 16,0-13-496-16</inkml:trace>
  <inkml:trace contextRef="#ctx0" brushRef="#br0" timeOffset="19">12201 168 389 0,'0'0'267'0,"0"0"-97"16,0 0-32-16,0 0 18 16,0 0-28-16,0 0-86 0,-51-4-18 15,51 59-11-15,-7 22 16 16,7 27 47-16,0 23-34 15,0 13-16-15,0 14 32 16,21 21-55-16,3 11 10 16,-18 9-10-1,-6-4 11-15,0-5-12 0,0-12-2 16,0-19 0-16,0-18-3 16,-6-31 6-16,-1-32-3 15,0-26 0-15,-3-23-15 16,3-12-55-16,-14-13-121 15,-3-8-213-15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11:29.16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470 1071 400 0,'0'0'168'15,"0"0"-33"-15,0 0-25 16,0 0-3-16,0 0-18 16,0 0-77-16,72-78 33 0,-21 52-14 15,1 6 16-15,-7 1 21 16,-8 1-41-16,-12 4 8 15,-5 6 7-15,-13 2-38 16,-7 3 29-16,0 3-33 16,0 0 6-16,0 0-16 15,7 3 4-15,-7 25 6 16,0 13-5-16,0 4 17 16,0 4-12-16,0 3 0 15,0-1 0-15,0 0-6 16,0 3 8-16,0-5-2 15,0-6 0-15,0-11 8 16,0-12-9-16,0-11 1 16,0-4 0-16,0-5-4 15,0 2 7-15,0 2-3 0,-14-4 2 16,-6 0 10-16,-5 0-5 16,5 0-7-16,13 0 0 15,-3 0 0-15,10 0 1 16,0 0-1-16,0 0 0 15,0 0 10-15,0 0-13 16,17 0 3-16,34-20-7 16,22 0-8-16,23-6 14 15,-7 0-19-15,1 6-108 16,-8 0-109-16,-16 3-39 0,-15 0-158 16</inkml:trace>
  <inkml:trace contextRef="#ctx0" brushRef="#br0" timeOffset="1">1883 893 436 0,'0'0'144'0,"0"0"-47"0,0 0 13 16,0 0-20-16,0 0-74 16,0 0 6-16,44-18-20 15,-13 18-2-15,0 13 5 16,-3 17 1-16,-4 9 6 15,-24 3-7-15,0 9-4 16,0 4 27-16,-31 0-27 16,-7-7 5-16,18-13-2 15,-5-13 5-15,19-5-9 16,6-5 0-16,0-4 3 16,0 1-7-16,0-6 4 0,31-3 0 15,20 0 10 1,25-9-5-16,27-23-10 0,7-2-41 15,0 3-242-15</inkml:trace>
  <inkml:trace contextRef="#ctx0" brushRef="#br0" timeOffset="2">3286 785 569 0,'0'0'117'0,"0"0"-19"0,0 0-13 0,0 0 12 15,0 0-69-15,0 0-20 16,51-29-8-16,1 29 10 15,6 0-10-15,4 0 0 16,-10 15 0-16,-1 5-8 16,-13 2 14-16,-24 1-6 15,-7 6 0-15,-7-1 7 16,-21 4-6-16,-34 0-1 0,-3-7 0 16,13-5 9-16,7-8-4 15,24-6-5-15,14-6 0 16,0 0 12-16,0 0-11 15,0 0-1-15,7 0 0 16,38 0 3-16,7-6 2 16,16 2 8-16,-2 4-9 15,16 0 8-15,-10 0-1 16,4 20-9-16,-11 9-1 16,-3 5 32-16,-17 1-33 15,-18-1 33-15,-20 0-8 16,-7-2-18-16,-44-7 10 15,-36-7 3-15,-23-10-17 16,-17-5 11-16,10-3-14 16,21 0-16-16,13 0-98 0,24-14-98 15,8-9-71-15</inkml:trace>
  <inkml:trace contextRef="#ctx0" brushRef="#br0" timeOffset="3">5242 928 624 0,'0'0'194'0,"0"0"-64"0,0 0 6 16,0 0-39-16,0 0-45 16,0 0 10-16,0 0-16 15,0-52-23-15,0 46 22 16,0-5-43-16,7-1 6 16,24-4-8-16,7 2 13 15,-11 2-14-15,4 4 1 16,-17 2 0-16,-7 6-12 15,-7 0 12-15,0 0 0 16,0 0-5-16,7 22 4 16,-7 12-1-16,10 9 2 15,-10 0 0-15,0 6-6 0,0-1 7 16,0 4-1 0,0-3 0-16,0-4 9 0,0-7-9 15,-10-7 0-15,3-8 0 16,0-9-7-16,7-5 8 15,0-9-1-15,-7 0 1 16,7 0 11-16,0 0-5 16,0 0-7-16,0 0 2 15,0 0 1-15,0 0-3 16,0 0-1-16,38-12 0 16,27-14-26-16,45-2 25 15,11-3-57-15,6 5-98 0,-10 3-80 16,-21 6-147-16</inkml:trace>
  <inkml:trace contextRef="#ctx0" brushRef="#br0" timeOffset="4">6569 807 637 0,'0'0'181'16,"0"0"-31"-16,0 0-3 16,0 0-62-16,0 0 7 0,0 0-65 15,-13-51-25-15,13 51-2 16,0 15 5-16,0 13-5 16,0 6 0-16,0 1 3 15,0 5-3-15,6-6 0 16,22 0 0-16,17-11-3 15,6-8 14-15,11-12-12 16,3-3 1-16,-6 0 0 16,-8-15 4-16,-6-8-4 15,-14 3 0-15,-10 0 9 16,-4 9 2-16,-17-1-7 16,0 10 14-16,0-4-13 0,0 6 22 15,0 0-27-15,0 0 0 16,0 0-8-16,-7 23 4 15,-3 17 4-15,3 3 0 16,7 4 4-16,0 3-20 16,0 1-51-16,0-3-121 15,7-7-170-15,31-13-399 16</inkml:trace>
  <inkml:trace contextRef="#ctx0" brushRef="#br0" timeOffset="5">9258 833 82 0,'0'0'674'0,"0"0"-476"0,0 0-81 16,0 0-25-16,0 0 14 15,31-146-82-15,14 140 21 16,-1 6-44-16,8 0 6 16,-7 0-7-16,-1 24 2 15,1 7-2-15,-17 9 0 16,-18 5 11-16,-10 9-13 15,-17-1 2-15,-35 1 0 16,-6-2 0-16,-1-7 3 0,15-10-3 16,19-17 0-1,12-5 12-15,13-13-12 0,0 0 1 16,0 0 1-16,38 0 35 16,58 0-10-16,45-14 4 15,27-10-30-15,11 2-1 16,-31 13-38-16,-38 6-191 15,-28 3-234-15</inkml:trace>
  <inkml:trace contextRef="#ctx0" brushRef="#br0" timeOffset="6">7879 742 555 0,'0'0'224'0,"0"0"-90"16,0 0 13-16,0 0-34 15,0 0-48-15,0 0-16 16,-27-46-47-16,27 46 7 15,0 9-9-15,0 14 4 16,0 3 12-16,0-1-15 16,7 1-1-16,24 2 20 15,13 7-8-15,8-1-6 16,-7-3-5-16,6 3 14 0,-6-2-9 16,-18-3-6-1,-3-3 0-15,-10-9-3 0,-14-9 8 16,0 1-5-16,0-6 0 15,-7-1 12-15,-31 4 1 16,-20-3-13-16,6-3-9 16,1 0-3-16,6 0-91 15,0 0-4-15,21-9-52 16,11-23-99-16,13-12-353 16</inkml:trace>
  <inkml:trace contextRef="#ctx0" brushRef="#br0" timeOffset="7">7879 742 308 0</inkml:trace>
  <inkml:trace contextRef="#ctx0" brushRef="#br0" timeOffset="8">7879 742 308 0,'128'-112'252'0,"-115"86"-70"0,4 10-68 0,-3 3-30 15,17 13-57-15,14 0-14 16,6 0-26-16,15 24-56 16,-1 2-322-16</inkml:trace>
  <inkml:trace contextRef="#ctx0" brushRef="#br0" timeOffset="9">11180 696 442 0,'0'0'180'0,"0"0"-39"16,0 0-5-16,0 0-51 15,0 0-7-15,0 0-38 16,-17-106-23-16,62 104 1 16,-1 2-12-16,8 0-6 15,0 0 0-15,3 20 9 16,-21 11-16-16,4 6 7 16,-14 5 0-16,-24-1-8 15,0 5 16-15,0-4-8 16,-17-1 0-16,-28-11 8 15,11-9-10-15,3-9 2 16,7-10 0-16,17-2 11 16,7 0-7-16,0 0 2 15,0 0 13-15,0 0-15 0,0 0 47 16,31-6-41-16,13-8 3 16,22 3-26-16,2 7 10 15,5 4 3-15,2 0 0 16,-16 24 1-16,-1 5-9 15,-13 5 8-15,0 4 0 16,-21-2-9-16,-18 2 10 16,-6-4-1-16,0-3 0 15,-58-8 7-15,-18-9-4 16,-13-11-3-16,-7-3-28 16,6 0-18-16,25 0-62 0,13-6-37 15,46-11-58 1,6-6-175-16</inkml:trace>
  <inkml:trace contextRef="#ctx0" brushRef="#br0" timeOffset="10">12906 672 736 0,'0'0'205'15,"0"0"-51"-15,0 0 3 0,0 0-71 16,0 0-26-16,0 0-4 16,0 0-53-1,-51-78 12-15,51 92-15 0,-7 25 0 16,7 16-9-16,-7 14 13 16,-3 11-4-16,-4 8 0 15,14 7 11-15,0-1-12 16,0-8 1-16,24-15 0 15,27-26-7-15,8-18 12 16,-1-19-5-16,-6-8 0 16,-7 0 9-16,-8-6 0 15,-16-18-3-15,-11-9-6 16,-10-4 42-16,-17-6-41 16,-41 1-1-16,-25 4 0 15,-6 13-7-15,3 13 4 0,17 12-82 16,24 0-116-16,32 6-70 15,13 0-291-15</inkml:trace>
  <inkml:trace contextRef="#ctx0" brushRef="#br0" timeOffset="11">13247 50 494 0,'0'0'137'0,"0"0"-61"0,0 0 36 15,0 0-5-15,0 0-12 16,0 0-34-16,0 11 8 15,-21-7-22-15,-62-2-26 16,-33 4 30-16,-43 0-48 16,-16-4 4-16,-28-2 2 15,-3 0 4-15,-11 0-14 16,4 0 1-16,-4 0 0 16,18 0-1-16,13 0 5 15,18 0-4-15,-4 0 0 16,3 0 11-16,-2 0-12 15,-15-14 1-15,-7-3 0 16,-6 0 1-16,-18 0 0 0,-3 3-1 16,-17 5 0-1,-38 6 2-15,-21 3-6 0,-17 0 4 16,-20 12 0-16,6 8-3 16,-13 0 4-16,-1-1-1 15,1-1 0-15,6-4 13 16,22-6-18-16,23-2 5 15,31-3 0-15,21-3-6 16,13 3 7-16,18-3-1 16,3 0 0-16,4 2 1 15,-15 2-1-15,-9 1 0 16,-8-2 2-16,11 3-7 16,4-3 5-16,23-3 0 15,1 0 0-15,13 0 13 0,17 0-16 16,-3 0 3-16,11 2-3 15,-15 13-8-15,-17 2 11 16,1 6 0-16,-8 0-2 16,14-4 11-16,25-7-9 15,26-3 0-15,11-4 0 16,21-2-4-16,7 0 5 16,13-3-1-16,4 0 0 15,-4 0 9-15,11 0-9 16,-11 0 0-16,18 0 1 0,-1 0-6 15,-2 0 5 1,16 0 0-16,0 0-4 0,0-3 15 16,4 0-11-16,10 0 0 15,7 1 2-15,10 2-10 16,8 0 8-16,-1 0 0 16,7 0-3-16,0 0 3 15,0 0 0-15,0 0 0 16,0 0 1-16,-7 0-14 15,7 2 13-15,-17 22 0 16,10 5-7-16,0 4 12 16,7 2-5-16,0 5 0 15,0 3 7-15,0 8-2 16,0 6-4-16,0 9-1 16,0 3 15-16,0 5-10 0,0-2 4 15,0 5-9-15,0 0 6 16,0 9-5-16,0 11-1 15,0 9 0-15,0 3-1 16,0-4 10-16,0-2-9 16,0-15 0-16,0-5 6 15,-7-11-12-15,7-12 6 16,0-11 0-16,0-12-5 16,0-11 12-16,0-6-7 15,0-9 0-15,0-6 0 16,0 1-7-16,0-3 7 15,0 0 0-15,0-3-3 16,0 3 10-16,0-3-7 16,0 0 0-16,0 0 5 0,7 0-15 15,7 0 10-15,10 3 0 16,20 0 5-16,15 5-3 16,16 1 5-16,22 0-7 15,20-1 8-15,31-2-13 16,17 0 5-16,41-1 0 15,17 1-4-15,15 3 13 16,-1-2-9-16,-24 5 0 16,-3 0 8-16,-4 0-12 15,7-4 4-15,18 1 0 16,-1-4 1-16,0 4 2 16,14-5-3-16,1 3 0 15,16-4 4-15,4 3-10 0,10 0 6 16,0 2 0-16,-4-2-5 15,-9 2 12-15,-18-4-7 16,-14 1 0-16,1-5 9 16,-11 3-14-16,3-1 5 15,-6-2 0-15,-11 0-9 16,0 0 13-16,11 0-4 16,3 0 0-16,-3 0 8 15,-11 0-15-15,-3-2 7 16,-21-1 0-16,-3 3-4 15,-7 0 11-15,-11-3-7 16,-6 3 0-16,3 0 7 0,4 0-9 16,10 0 2-16,20 0 0 15,-6-2-11-15,0 2 10 16,-11-4 1-16,-3-2 0 16,-17 1-4-16,-7 0-6 15,-14-4 10-15,-7 3 0 16,-10-3-10-16,17 4 14 15,7 2-4-15,7 3 0 16,6-3 2-16,5 3-13 16,-12 0 11-16,-12 0 0 15,-12-3-10-15,-9-2 13 16,-11-1-3-16,-7-3 0 16,1 0 3-16,6 1-5 0,7 2 2 15,3 0 0 1,-3 1-8-16,-14-2 13 0,-6 5-5 15,-18-1 0-15,-27 1 6 16,-7-2-12-16,-25 2 6 16,-2-3 0-16,-11-3-2 15,0 1 5-15,7-4-3 16,-7-7 2-16,6 1 12 16,-6-3-10-16,7 0-4 15,0 0 0-15,10-3 5 16,-10 0 1-16,7-6-6 15,0-2 3-15,-7-3 5 0,10-4 8 16,-10-4-16 0,0-4 1-16,-7-6 20 0,0 1-19 15,0-9 11-15,0-3-9 16,0-2 8-16,-7-7-2 16,0 0-10-16,7-5 4 15,-7 6 19-15,-3 5-19 16,10 3 4-16,-7 0 7 15,7 3-9-15,0 0 8 16,0 3-14-16,0 2 0 16,17 4-5-16,10 0 11 15,-2-1-6-15,2-2 0 16,-3 4 12-16,-17-6-9 16,7 2-3-16,-14 0 0 15,0 2 3-15,0 3 1 0,0 10-4 16,0 1 0-16,-7 9 9 15,-7 9-15-15,-10 4 6 16,17 10-3-16,-7 0-9 16,-10 6-1-16,-27 0 9 15,-15 0 2-15,-37 12-104 16,-31 14-56-16,-27-1-208 16</inkml:trace>
  <inkml:trace contextRef="#ctx0" brushRef="#br0" timeOffset="12">1374 304 32 0,'0'0'461'0,"0"0"-301"15,0 0-30-15,0 0-7 16,0 0 5-16,0 0-59 16,7-48-66-16,-31 82 44 15,-4 15 25-15,-3 11-40 16,11 5 8-16,13 21-31 16,-10 15 17-16,10 19 4 0,0 23-26 15,-7 16 28 1,-3 19-32-16,-4 5 7 0,14-9-7 15,7-31 5-15,0-26-5 16,0-34 0-16,0-26 6 16,14-17-18-16,-7-17 9 15,-7-11-101-15,0-7-18 16,0 1-60-16,-14-6-77 16,-37 0-85-16</inkml:trace>
  <inkml:trace contextRef="#ctx0" brushRef="#br0" timeOffset="13">2708 250 518 0,'0'0'194'0,"0"0"-75"15,0 0 14-15,0 0-7 16,0 0-77-16,0 0-13 15,-24-29-30-15,24 64 13 16,0 11 69-16,0 13-65 16,0 13 35-16,0 11-36 15,7 17 6-15,3 18 1 16,-3 13-21-16,-7 21 4 16,14 19-12-16,-14 6 9 0,7-5-7 15,-1-15-2-15,-6-17 0 16,0-17-2-16,0-14 13 15,0-19-11-15,0-15 0 16,0-21 6-16,0-19-23 16,0-12 10-16,0-12-59 15,0-2-15-15,0-3-102 16,-13-6-83-16,13-9-221 16</inkml:trace>
  <inkml:trace contextRef="#ctx0" brushRef="#br0" timeOffset="14">4517 190 608 0,'0'0'189'0,"0"0"-84"16,0 0 8-16,0 0-25 15,0 0-72-15,0 0 13 16,0 0-22-16,13 86 70 16,-6-15 0-16,10 18-60 15,-3 22 23-15,7 23 12 16,-4 21-48-16,-3 17 29 16,-14 22-31-16,0 1 0 15,0-4 3-15,-7-25 4 16,0-26-9-16,7-26 0 15,0-19 9-15,14-21-15 16,6-20 6-16,-2-16-12 0,-12-18-16 16,1-9-117-16,-7-11-46 15,14 0-59-15,17-29-413 16</inkml:trace>
  <inkml:trace contextRef="#ctx0" brushRef="#br0" timeOffset="15">6229 288 336 0,'0'0'243'16,"0"0"-122"-16,0 0 22 15,0 0-22-15,0 0-26 0,0 0-20 16,-38-67-66-16,38 91-2 16,0 27 40-16,0 26-1 15,14 20 7-15,3 21-6 16,-10 16-17-16,-7 9 22 16,0 14-39-16,0 11 8 15,-7 7-7-15,-24 3-7 16,7-13 10-16,3-13-17 15,14-9 6-15,7-16-9 16,0-6 7-16,21-18-4 16,17-20 0-16,0-17 9 15,-11-18-23-15,-3-13 14 16,-17-12-91-16,-7-12-87 16,0-11-236-16</inkml:trace>
  <inkml:trace contextRef="#ctx0" brushRef="#br0" timeOffset="16">7391 178 415 0,'0'0'216'0,"0"0"-56"16,0 0-30-16,0 0-12 16,0 0-38-16,0 0-63 15,-7 32-6-15,7 42 36 16,0 24 1-16,7 13-1 16,17 12 19-16,4 15-47 0,9 13 24 15,1 12-19 1,0 8-23-16,-4 1 18 15,-9-9-17-15,-12-14-2 16,-13-12 0-16,0-3 12 0,0-11-12 16,0-14 0-16,14-18 1 15,-4-25-14-15,-3-18 12 16,7-19-115-16,-7-17-152 16,17-12-171-16</inkml:trace>
  <inkml:trace contextRef="#ctx0" brushRef="#br0" timeOffset="17">8711 329 553 0,'0'0'199'15,"0"0"-76"-15,0 0 16 16,0 0-20-16,0 0-59 16,0 0-14-16,0-18-46 15,31 60 3-15,4 21 57 16,3 20-21-16,6 19 18 16,-13 15-13-16,-3 18-32 15,-11 17 30-15,-3 11-36 16,-1 5-5-16,1-4 9 0,3-16 2 15,-10-22-12 1,0-12 0-16,7-11 9 0,-4-14-17 16,4-18 8-16,-7-13-11 15,0-16-17-15,0-8-107 16,-7-5-141-16,0-12-224 16</inkml:trace>
  <inkml:trace contextRef="#ctx0" brushRef="#br0" timeOffset="18">10637 136 288 0,'0'0'384'0,"0"0"-204"0,0 0-40 16,0 0 11-16,0 0-117 15,0 0-14-15,-14 40 38 16,14 40-10-16,14 19 26 16,24 22-22-16,13 13-22 15,-6 15 23-15,-14 10-48 16,-10 8 16-16,-4-1-16 15,-17-9 10-15,0-22-8 16,0-21-7-16,0-17 0 16,0-12-6-16,0-8 9 15,0-5-6-15,7-12-29 16,-7-8-109-16,0-14-142 16,0-13-496-16</inkml:trace>
  <inkml:trace contextRef="#ctx0" brushRef="#br0" timeOffset="19">12201 168 389 0,'0'0'267'0,"0"0"-97"16,0 0-32-16,0 0 18 16,0 0-28-16,0 0-86 0,-51-4-18 15,51 59-11-15,-7 22 16 16,7 27 47-16,0 23-34 15,0 13-16-15,0 14 32 16,21 21-55-16,3 11 10 16,-18 9-10-1,-6-4 11-15,0-5-12 0,0-12-2 16,0-19 0-16,0-18-3 16,-6-31 6-16,-1-32-3 15,0-26 0-15,-3-23-15 16,3-12-55-16,-14-13-121 15,-3-8-213-15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11:34.77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1561 519 910 0,'0'0'213'16,"0"0"-50"-16,0 0-23 15,0 0-50-15,0 0-4 16,0 0-44-16,-117-120-25 16,100 154-3-16,-11 30 3 15,-16 25-12-15,6 10 4 16,7 10 1-16,10-1-2 0,15-1-8 16,6-7 0-16,0-11-5 15,0-18-36-15,13-17-53 16,25-17-73-16,14-20-130 15,13-17-51-15,4 0-299 16</inkml:trace>
  <inkml:trace contextRef="#ctx0" brushRef="#br0" timeOffset="361">1771 1103 469 0,'0'0'208'0,"0"0"-51"15,0 0-23-15,0 0 3 16,0 0-21-16,0-157-52 0,14 140-3 15,6 2-27-15,-3 7-18 16,11 8-2-16,-4 0-14 16,3 0 0-16,-2 25 0 15,-5 9-3-15,-3 4-4 16,-10 2 7-16,-7-3 0 16,0-3-10-16,0-5-4 15,0-3-2-15,0-12-2 16,0-3-30-16,0-7 43 15,0-4 2-15,0 0 6 16,0 0 27-16,0-10-28 16,0-18 4-16,21-1-5 15,17 4 10-15,-7 8-10 16,-4 8-1-16,4 6-2 16,0 3-10-16,-3 0 8 0,-4 19-7 15,3 8-55-15,-10 4-159 16,-3-2-137-16</inkml:trace>
  <inkml:trace contextRef="#ctx0" brushRef="#br0" timeOffset="533">2613 1169 470 0,'0'0'112'0,"0"0"-30"0,0 0-9 16,0 0-48-16,0 0-25 16,231-20-116-16,-187 11-530 15</inkml:trace>
  <inkml:trace contextRef="#ctx0" brushRef="#br0" timeOffset="1035">2985 794 621 0,'0'0'199'0,"0"0"-11"0,0 0-21 15,0 0-40 1,0 0-12-16,0 0-69 0,0-80-25 16,0 94-21-16,0 29 4 15,0 15-4-15,0 6 0 16,0 6 6-16,0-1-6 15,0-12 1-15,0-9-1 16,0-13 0-16,0-13 13 16,0-13-14-16,0-6 1 15,0-3 0-15,0 0 21 16,0-23-17-16,0-17-1 16,0-3-3-16,0-5 9 15,0-1-9-15,0 6 0 16,0 9 0-16,13 8-12 0,11 12 12 15,7 14-2-15,4 0-3 16,3 6-14-16,-1 25 16 16,-9 3-14-16,-11-2-22 15,-10-1 28-15,-7-3-10 16,0-2 7-16,0-3 14 16,-14 0-32-16,-17-6 30 15,0-5 1-15,11-1 1 16,6-2-9-16,4 0 9 15,10-2-8-15,0 6-19 16,24-5-55-16,48-3-35 16,28-5-124-16,10 0-276 15</inkml:trace>
  <inkml:trace contextRef="#ctx0" brushRef="#br0" timeOffset="1244">3748 1009 553 0,'0'0'208'0,"0"0"-77"15,0 0-18-15,0 0-35 16,0 0-66-16,0 0 6 16,103-9 5-16,-27 9-22 15,-4 0-1-15,-3 0-42 0,-18 0-146 16,-20 0-69-16,-17 0-168 15</inkml:trace>
  <inkml:trace contextRef="#ctx0" brushRef="#br0" timeOffset="1421">4075 897 379 0,'0'0'279'0,"0"0"-108"0,0 0-32 15,0 0 9-15,0 0-65 16,0 0-31-16,-38-37-43 15,38 54 11-15,0 20-20 16,0 12 0-16,0 8 9 16,0 0-18-16,0 1-137 15,0-8-116-15,-14 0-317 16</inkml:trace>
  <inkml:trace contextRef="#ctx0" brushRef="#br0" timeOffset="1666">4518 985 744 0,'0'0'238'0,"0"0"-86"16,0 0 28-16,0 0-67 16,0 0-61-16,0 0-23 15,0-46-29-15,0 82 0 16,0 12-9-16,0 3 15 0,0 1-6 15,0-4 0-15,0-8-76 16,0-5-116-16,-7-9-179 16,7-15-371-16</inkml:trace>
  <inkml:trace contextRef="#ctx0" brushRef="#br0" timeOffset="1883">4793 477 625 0,'0'0'231'16,"0"0"-93"-16,0 0 45 15,0 0-61-15,0 0-44 16,0 0-74-16,59-25 7 16,-8 90 23-16,4 15-8 0,-14 14-20 15,-16 11 15-15,-12 7-15 16,-13 0-6-16,-7 3 0 15,-51-15-25-15,-38-17-145 16,-1-20-269-16</inkml:trace>
  <inkml:trace contextRef="#ctx0" brushRef="#br0" timeOffset="3808">7602 1117 845 0,'0'0'168'0,"0"0"14"15,0 0-70-15,0 0-20 16,0 0-31-16,0 0-39 16,0-105 5-16,0 105-27 15,0 0-15-15,0 28 11 16,0 12 3-16,0 6 1 15,0-3-1-15,0-9 0 16,7-5-5-16,-7-10-19 16,17-9-22-16,-17-5 36 15,14-5-16-15,0 0 27 0,10-11 13 16,-3-18-1-16,10 6-11 16,-4-2-1-16,-3 1 8 15,-10 7-2-15,0 3-6 16,-4 8 0-16,4 6-3 15,6 0 1-15,4 0 2 16,7 14 0-16,4 9 1 16,9 3-14-16,-6-3 12 15,14 0-20-15,-1-6 2 16,-6 1-24-16,0-10 35 16,-14-2 6-16,-18-6 2 15,1 0-2-15,3 0 2 16,-3-6 0-16,-7-20 11 15,-7-6-5-15,0-1 20 0,0-5 7 16,0 1-18-16,-14 8 18 16,-10 7-32-16,-3 10 3 15,-4 12-8-15,10 0 2 16,-10 6 2-16,0 25 0 16,11 3-8-16,13-2 4 15,7-3-16-15,0-7-9 16,0-5 16-16,0-8-20 15,14-6 33-15,-1-3-5 16,11 0 10-16,4-12 2 0,3-19-6 16,-7-12 8-1,-4-11 51-15,1-11-36 16,3-14 22-16,-17-6 1 16,0-1-31-16,-7 1 28 0,0 10-33 15,0 17-11-15,0 19 33 16,0 19-29-16,0 17 1 15,-7 3-5-15,7 26-14 16,-7 31 11-16,7 26 3 16,0 5 0-16,0 10-6 15,0-4-41-15,14-2-82 16,38-18-139-16,16-17-230 16</inkml:trace>
  <inkml:trace contextRef="#ctx0" brushRef="#br0" timeOffset="2462">6151 997 1047 0,'0'0'194'0,"0"0"-97"15,0 0-25-15,0 0 10 16,0 0-34-16,0 0-45 15,0-42-4-15,0 81 1 16,0 10 0-16,0 5 0 16,0 1 5-16,0-4-5 15,0-8 0-15,0-7-16 0,21-6 13 16,3-14-31-16,10-6 23 16,11-10 3-16,0 0 16 15,0-10-6-15,-1-21 3 16,-6-2-1-16,-10-2 16 15,-4-2-5-15,-24 5-9 16,0 9 19-16,0 9-17 16,0 11-5-16,0 3-3 15,0 0 2-15,6 6-6 16,8 22 4-16,10 3 0 16,21 4-6-16,13-6 7 15,8-7-1-15,23-4 0 16,-6-12 8-16,-8-6-7 0,-16 0-1 15,-8-6 0-15,-20-27 3 16,-10-9 1-16,-14-9-4 16,-7-6 0-16,-21-3-2 15,-41 6-7-15,-3 13 0 16,-11 19-54-16,11 22-16 16,13 8-162-16,15 38-23 15,16 14-123-15</inkml:trace>
  <inkml:trace contextRef="#ctx0" brushRef="#br0" timeOffset="2703">7186 1140 850 0,'0'0'197'0,"0"0"-9"15,0 0-59-15,0 0-26 16,0 0-41-16,0 0-33 15,38-80-20-15,-38 80-9 16,0 31-2-16,0 13-10 16,0 6 23-16,0 3-22 15,-7-2 11-15,0-5-81 16,0-9-55-16,7-12-150 16,0-11-100-16</inkml:trace>
  <inkml:trace contextRef="#ctx0" brushRef="#br0" timeOffset="3015">7159 654 630 0,'0'0'207'0,"0"0"-78"15,0 0 7-15,0 0-77 16,0 0-50-16,0 0 1 15,-17-14-2-15,17 34-8 16,0-1 7-16,24 2 3 0,-4-4-2 16,11-9 0-1,-7-5 4-15,-10-3 37 0,7 0-10 16,3 0 22-16,-10-23-17 16,-1-3-25-16,-13-2 3 15,0 3-22-15,0 2-8 16,-13 6 1-16,-18 11-19 15,10 6-38-15,0 8-76 16,-3 38-72-16,24 9-106 16</inkml:trace>
  <inkml:trace contextRef="#ctx0" brushRef="#br0" timeOffset="4920">8854 1086 709 0,'0'0'153'15,"0"0"2"-15,0 0-10 16,0 0-77-16,0 0 11 16,0 0-50-16,-59-48-21 15,59 48-7-15,-6 8 3 16,6 26-4-16,-7 6 0 15,7 3 14-15,0 3-14 16,0-9 0-16,7-8-8 16,17-7 5-16,-4-10-30 0,-6-9 30 15,10-3-2-15,-17 0 10 16,7-20 17-16,-7-17-22 16,-7-9 3-16,0-6 26 15,0-2-23-15,-21-1 23 16,-17 10 11-16,11 13-32 15,3 10 19-15,10 16-27 16,7 6 4-16,-3 0-18 16,-4 14 9-16,7 23 5 15,0 7 0-15,7 1 11 16,0 1-22-16,0-3 11 16,21-4-26-16,30-7 23 15,11-9-31-15,-3-12 16 16,6-6 15-16,-7-5 3 15,-13 0 1-15,0 0-1 0,-14-21 0 16,-17-11 9-16,10-5 2 16,-24-6-4-16,0 3 14 15,0 8-19-15,0 12 26 16,0 11-15-16,0 9-10 16,0 0-3-16,0 12-3 15,0 25 3-15,0 12-3 16,0 3 13-16,0-4-12 15,0-5 2-15,0-12 0 16,0-8-12-16,0-8-3 16,0-10 1-16,27-5 10 15,4 0 3-15,14 0 1 16,6-14 0-16,-6-12 0 16,-14-2 0-16,-4-1 5 15,-9 6-5-15,-5 9 0 0,-13 2 8 16,7 9-9-16,-7 3 1 15,0 0-10-15,14 6 4 16,3 17-1-16,-3 0 7 16,7-3 0-16,3-3-26 15,-4-6 23-15,11-5-9 16,0-6 9-16,-3 0-7 16,-4-2 14-16,-4-24-4 15,5-11 2-15,-12-7 10 16,-6 0-4-16,-7-6 6 0,0 7-8 15,0 9 19-15,-14 12-20 16,8 13-5-16,-5 6 0 16,4 3-10-16,7 0 6 15,0 20 4-15,0 11 0 16,0 1-7-16,0-4 5 16,0-2 2-16,18-9-5 15,16 1 0-15,4-11-2 16,6-4 7-16,1-3 0 15,0 0 10-15,-7 0-6 16,-1-19-4-16,-9-1 25 16,-4-3-24-16,-10 0 32 0,-7 0-19 15,-7 6-10 1,0 8 13-16,0 3-15 16,0 6-2-16,0 0 0 0,-21 0-3 15,-10 29 2-15,10 11 1 16,11 10 0-16,3-6-5 15,7 1 5-15,0-1-11 16,0-6-8-16,0-4-43 16,-13-3-8-16,-18 1-80 15,-7-7-88-15,-4-1-117 16</inkml:trace>
  <inkml:trace contextRef="#ctx0" brushRef="#br0" timeOffset="8406">5292 11 642 0,'0'0'143'16,"0"0"-40"-16,0 0 40 15,0 0-26-15,0 0-58 16,0 0-7-16,-165-10-41 15,3 10 0-15,-48 0 23 0,-27 0-22 16,-45 0 17-16,-27 0-25 16,-49 0 3-16,-20 1 5 15,-7 11-12-15,-7 4 0 16,27 8 0-16,25 5 6 16,44-4-6-16,28-2 0 15,34 0 2-15,18-8-7 16,23-2 5-16,21-8 0 15,41-5-1-15,35 0 10 16,41 0-9-16,41 0 0 16,8 0 3-16,6 0-16 15,0 0 13-15,0 4 0 0,0 2-8 16,0 14 1-16,0 14 7 16,0 12 0-16,0 8 7 15,6 12 2-15,8 8-3 16,-3 11 9-16,-5 16 25 15,1 16-34-15,-7 15 31 16,0 10-11-16,0 10-18 16,-24-3 20-16,4-6-28 15,6-10 2-15,14-14 7 16,0-14 2-16,0-16-11 16,14-15 0-16,17-17 6 15,3-17-9-15,-3-14 3 16,14-6 0-16,6-11 1 0,32-7 12 15,40-2-10 1,49 0-2-16,59-8 9 0,44-15-4 16,34-3-6-16,32 6 0 15,9 9 4-15,-16 5 4 16,-25 6-8-16,4 0 0 16,-31 0-2-16,0 0-5 15,-3 15 7-15,9 1 0 16,5-2-3-16,16 4 11 15,25 2-8-15,13 0 0 16,-3 3 6-16,-21-3-13 16,-10 0 7-16,-31 0 0 0,-7-9-11 15,-17-2 5-15,-21-1 6 16,-20-8 0-16,-18 0-9 16,-6 0-1-16,-15 0 8 15,-2 0 2-15,-11 0-11 16,-10 0 9-16,-8 0 2 15,-6 0 0-15,-13 0 8 16,-18 0-20-16,-7 0 12 16,-21 0 0-16,-6-2-5 15,-4-4 13-15,-3 6-8 16,3-3 0-16,-7 3 5 16,4 0-13-16,-24 0 8 15,-7 0 0-15,-11 0-4 0,-3 0 12 16,11 0-8-1,3 0 0-15,6 0 5 0,-6 0-13 16,0 0 8-16,-11 0 0 16,4-6-2-16,0-3 8 15,-3-4-6-15,-4-7 0 16,-10-6 9-16,-1-14-1 16,-6-8-2-16,-7-15 0 15,0-12 18-15,0-10-15 16,0-5-3-16,17-6-1 15,11 1 6-15,3-2-1 16,0 2-10-16,-17 7 0 16,-1 0 26-16,-13 1-22 15,0-4 7-15,0 2-3 0,-20-3 1 16,-25 1 6-16,0 0-15 16,-6 0 0-16,6 1 2 15,-7 12 7-15,22 11-9 16,2 21 0-16,4 20 12 15,10 12-16-15,-3 8 4 16,3 6-2-16,-13 0-12 16,-35 0 12-16,-17 0 2 15,-11 0 0-15,-23 0 14 16,-28 0-18-16,-52 0 4 16,-78 0 0-16,-107-25 0 15,-121-9 0-15,-99-9 0 16,-63-1-5-16,-36 10 18 0,43 17-16 15,63 17 3-15,79 6-29 16,95 59-11-16,94 30-80 16,107 8-131-16,88-6-339 15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11:58.83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801 360 437 0,'0'0'188'0,"0"0"-63"16,0 0 3-16,0 0-47 16,0 0-11-16,0 0 0 15,-7-20-34-15,7 20-9 16,0 0 4-16,0 0-18 16,0 0 25-16,0 0-18 15,0 0-18-15,0-3 37 16,0 3-33-16,0-6 2 0,83-2-8 15,47-9 2-15,80-7-2 16,55-4 0-16,24-7 1 16,24 4 3-16,-11-1-3 15,-13 3-1-15,-21 1 0 16,-31 6 8-16,-44 5-12 16,-38 8 4-16,-52 6 0 15,-41 3-11-15,-28 0 11 16,-3 0 0-16,-17-3-1 15,3 0 7-15,-10 1-6 16,-7-4 0-16,0 2 1 16,0 2 34-16,0-4-7 0,0 0 13 15,-38-2-11 1,-51 0-20-16,-66 8 0 0,-51 0-10 16,-49 0 0-16,-40 26-9 15,-8 2 18-15,-10 3-9 16,10 1 0-16,22-1-1 15,30 1 0-15,48-10 1 16,62-5 0-16,55-5-14 16,48-4 7-16,31-4 7 15,7-3 0-15,0 3 6 16,21 7-13-16,75 4-3 16,76-1 10-16,79-8 12 15,51-6-11-15,63-3-1 0,6-23 4 16,1 0 8-1,-25 1-16-15,-45-1 4 0,-47 4 0 16,-56 7-5-16,-58 6 5 16,-38 4 0-16,-37 2 0 15,-28 0 8-15,-25-1-14 16,-2 4 6-16,-11-2 0 16,0 2-5-16,-31 0 5 15,-59 0 0-15,-71 17-1 16,-56 14 10-16,-48 10-4 15,-41 4-5-15,-27 4 1 16,-8 3 2-16,15-1-3 16,6-5 0-16,38-3-3 15,24-6 6-15,45-6-5 0,34-11 2 16,38-2 0-16,28-9-4 16,34-2 4-16,27-1 0 15,21-3-2-15,17-3 13 16,14 0-12-16,0 0 1 15,0 0-7-15,14 0-1 16,76 0-3-16,57 0 11 16,91-11-5-16,64-23 18 15,87-7-13-15,47-1 0 16,15 1 5-16,-28 10-12 16,-66 8 7-16,-99 9 0 15,-79 5-3-15,-69 7 9 16,-58-2-6-16,-28 4 0 0,-17-2 3 15,-7-1-6-15,-38 3 3 16,-96 0 0-16,-97 29 2 16,-92 22 8-16,-79 6-10 15,-35 3 0-15,-30 2 3 16,-8-1-8-16,31-7 5 16,35-8 0-16,100-15-3 15,106-13 11-15,107-12-8 16,82-6 10-16,52 0-7 15,110 0 0-15,89-24-3 16,76-7 0-16,48-6 0 16,41-3 10-16,18-6-10 0,13 1 0 15,-34 2 7-15,-45 4-12 16,-79 6 5-16,-65 8 0 16,-80 11-5-16,-54 2 12 15,-31 6-7-15,-32 4 0 16,1-2 2-16,-14 1-4 15,0 3 2-15,-20 0 0 16,-91 0-2-16,-67 23 7 16,-73 23-1-16,-62 11-4 15,-21 5 6-15,14 2-8 16,25-4 2-16,44-6 0 16,51-2-12-16,35-7 16 15,31-7-6-15,48-9 2 0,24-13-12 16,42-7 3-1,20-3 7-15,0 0-12 0,38-6 12 16,85 0-18-16,77 0 20 16,106-12 0-16,65-33 6 15,35-10-5-15,3 1-1 16,-69 8 0-16,-89 12-8 16,-86 11 8-16,-75 12 0 15,-49 2 0-15,-24 3 10 16,-17 6-10-16,-24 0 0 15,-86 0 0-15,-82 15 1 16,-77 30 7-16,-64 15-8 16,-52 11 0-16,-21 12 5 15,-17 3-15-15,21 0 10 0,41-8 0 16,48-13 0-16,76-19 5 16,96-17-5-16,69-15 0 15,54-8 9-15,18-6-19 16,52 0 10-16,99 0 0 15,69-15-4-15,93-19 12 16,48-12-8-16,35-9 0 16,33 1 11-16,-30-6-13 15,-27 6 2-15,-63 5 0 16,-79 9-7-16,-65 9 14 16,-68 11-7-16,-63 3 0 15,-17 8 5-15,-17 4-10 16,-7 1 5-16,-89 4 0 0,-83 6-8 15,-96 35 13-15,-96 13-5 16,-28 9 1-16,-10 5 5 16,31-8-10-16,75-5 4 15,97-21 0-15,92-11-6 16,80-11 15-16,34-4-9 16,34-1 0-16,114-7 2 15,89 0 2-15,121-13 1 16,79-30-4-16,30-11 10 15,-16 4-7-15,-56 2-4 16,-99 12 0-16,-90 13 9 16,-85 11-15-16,-63 9 6 0,-44 3-61 15,-14 0-100-15,-21 26-196 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12:00.08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1042 0 360 0,'0'0'285'0,"0"0"-121"16,0 0-60-16,-265 146 0 15,227-115-10-15,17-7-47 16,21-4 0-16,28-9-40 0,99-3 8 16,124-8 78-1,100 0-34-15,85-30-5 0,39-5-35 16,-18 3-16-16,-41 7 7 16,-44 2-10-1,-63 3 4-15,-72 8-5 0,-58 6 12 16,-83 6-11-16,-37 0 0 15,-28 0 8-15,-31 0-14 16,0 0 6-16,0 0 0 16,-65 0-7-16,-87 21 16 15,-75 12-9-15,-79 8 0 16,-41 2 10-16,-62 8-11 16,-28 6 1-16,-30 6 0 0,-8-3-6 15,45-8 11 1,90-15-5-16,120-14 0 0,93-11 8 15,82-7-8-15,38-2 0 16,7-1 0-16,0-2-10 16,14 0 10-16,61 0 0 15,49 0-3-15,69-16 15 16,89-21-10-16,89-18-2 16,97-11 2-16,44-5-9 15,-3 5 8-15,-35 12-1 16,-78 16 0-16,-107 16 9 15,-83 7-9-15,-79 13 0 16,-55 2 0-16,-34 0-5 16,-31 0 5-16,-7 0 0 0,-45 11-7 15,-103 26 4-15,-96 18-8 16,-110 16 11-16,-107 3-2 16,-72 9-10-16,-37-5 14 15,6-4-2-15,65-8 0 16,100-15 4-16,148-16-6 15,124-13 2-15,89-8 0 16,38-2-11-16,76-3 4 16,72-9 7-16,75 0 7 15,73-3-1-15,75-31 5 16,59-7-11-16,21-5 1 16,-15 7-9-16,-33-1 11 15,-56 8-3-15,-72 15 0 16,-76 5 8-16,-71 12-9 15,-70 0 1-15,-37 0 0 0,-21 0-9 16,-45 0 8-16,-110 29-6 16,-96 13-3-16,-106 11-4 15,-80 1 12-15,-44 5-2 16,-39 10-2-16,1 8 5 16,24 4-2-16,52-7 3 15,123-17-2-15,127-20 14 16,135-20-3-16,92-17-1 15,152 0 0-15,120-15 5 16,124-27-11-16,72-12 14 0,41-6-2 16,-10 6-7-1,-66 11 2-15,-75 11-9 0,-82 12 2 16,-80 11 7-16,-58 6-2 16,-62 3-7-16,-51 0 1 15,-35 0 9-15,-24 0-10 16,0 0 0-16,-52 0-11 15,-96 0 8-15,-113 24-3 16,-79 8-13-16,-39 1-14 16,25-1-20-16,72-3 12 15,97-1-71-15,88 4-146 16,53-1-431-16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1:57:07.46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83 476 0,'0'0'312'0,"0"0"-165"16,0 0-24-16,0 0 10 16,0 0-69-16,0 0-32 15,65-82-21-15,-6 82 3 16,17 0-12-16,-1 0-2 16,-3 0 4-16,-13 17-10 15,-14 6 6-15,-21 5 0 16,-17 8-2-16,-7 3-7 15,-38 10 9-15,-28-4 1 16,-9-5 8-16,9-8-5 16,29-15-2-16,23-11-2 15,7-4 0-15,7-2 11 16,0 0-12-16,0 0 1 0,27 2 0 16,25 2 5-16,0 2-3 15,9 0-2-15,-9 0 0 16,-7 2 10-16,-1 0-5 15,8 7-5-15,-18 8 0 16,-3 2 7-16,0 7-4 16,-3 5-3-16,-11 3 28 15,-3 9-23-15,-7-1 24 16,6 1-9-16,-2 5-10 16,-11-2 17-16,0 2-22 15,0 0 4-15,0-2 6 16,0-13-8-16,0-7 11 0,0-11-18 15,-11-10 6 1,-16 0-3-16,-4-5 4 0,-21-6-7 16,-13 0 0-16,-11 0-5 15,18-12-43-15,-1-12-96 16,29-11-136-16,30-19-198 16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12:01.70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227 99 520 0,'0'0'121'16,"0"0"-24"-16,0 0 20 16,0 0-20-16,0 0-39 15,0 0 23-15,-37-12-35 16,6 12-8-16,-14 0-9 0,4 0-28 15,10 0 29-15,7 0 2 16,24 0-9-16,0 0 25 16,0 0-48-16,89 0 5 15,97-11-7-15,109-7 12 16,108-1-7 0,71-1 9-16,14 8-6 0,-27 10 15 15,-48-2-21-15,-69 4 4 16,-73 0 18-16,-92 0-17 15,-76 0 0-15,-51 0-5 16,-28 0 12-16,-24 0-18 16,0 0 6-16,0 0 0 15,-7 0-4-15,-76 0 14 0,-44 15-10 16,-58 8 1-16,-36 8 13 16,-40 4-16-16,-4 1 2 15,-30 7 0-15,-32 3-8 16,-6 0 15-16,-11-3-7 15,27-12 0-15,42-5 10 16,83-14-15-16,71-7 5 16,70-5 0-16,44 0-2 15,7 0 9-15,7 0-7 16,68 0 0-16,53 0 1 16,71 0-8-16,76-17 7 15,59 0 0-15,58-3-4 0,24-6 10 16,-4 6-6-16,-40-2 0 15,-77 2 12-15,-51 2-20 16,-72 7 8-16,-68-1 0 16,-46 7-12-16,-34 5 21 15,-24-3-9-15,0 3 0 16,-89 0 0-16,-66 8-4 16,-106 29 4-16,-56 15 0 15,-54 3-5-15,-45 8 9 16,-14 2-4-16,24-8 0 15,35-11 4-15,65-12-4 16,100-11 0-16,79-11 2 16,75-7-2-16,45-5 5 15,7 0-5-15,76 0 0 0,72 0 6 16,89 0-8-16,79-5 2 16,73-24 0-16,61-11-3 15,45-9 11-15,-3 1-8 16,-55 2 0-16,-90 15 11 15,-131 8-23-15,-105 11 12 16,-74 6 0-16,-37-2-5 16,-7 8 5-16,-89 0 0 15,-69 6-3-15,-79 37 3 16,-52 11 2-16,-23 6-2 16,-8 0 0-16,17 3-8 15,28-8 9-15,38-10-1 16,72-17 0-16,76-8 10 0,51-11-13 15,45-6 3 1,45 3-8-16,82-6 5 0,73 0 5 16,82 0-4-16,72-24-23 15,34-6-125-15,-13 3-79 16,-41 13-180-16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12:03.02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239 214 427 0,'0'0'357'16,"0"0"-279"-16,-258 5-27 15,234 4 18-15,24-4-33 16,82 5-30-16,80-2 30 0,82-6 10 16,76-2 45-1,65-10-32-15,38-28-31 0,7-6 7 16,-31-1-32-16,-66 8 5 16,-65 8 12-16,-82 13-19 15,-83 7 27-15,-51 3-28 16,-35 3 5-16,-17 3 1 15,0-2-2-15,0-2-4 16,-10 2 0-16,-42-4 14 16,-37 6-12-16,-35 0-2 15,-55 0 1-15,-44 0-3 16,-42 17 5-16,-41 14-3 16,-42 7 0-16,1-1 8 15,7-1-7-15,51-6-1 16,59-2 0-16,71-10-6 0,73-2 8 15,49-7-2 1,30 0 0-16,7-3 2 0,0-1-10 16,34 1 7-16,93-3-2 15,80-3-3-15,112-9 12 16,73-25-3-16,55-9-3 16,-10 8 11-16,-52 8-15 15,-89 9 4-15,-80 12 0 16,-99 3-5-16,-58 3 11 15,-35 0-6-15,-24 0 0 16,-14 0-3-16,-99 27 3 16,-94 17 0-16,-81 20 2 0,-46 5 3 15,-44 2 0 1,-7 4-5-16,20-4 0 0,18-2 10 16,41-10-14-16,86-16 4 15,72-14 0-15,72-12 4 16,70-9-4-16,26-4-3 15,121-4 0-15,76 0 3 16,116-18 37-16,66-19-14 16,55-5-11-16,14-6 1 15,-76 9-11-15,-97 7-2 16,-95 14 6-16,-104 3 2 16,-51 12 7-16,-38 0-15 15,-7 3 1-15,0 0 4 16,0-7-1-16,-59 7-2 15,-82 0-2-15,-79 7 1 0,-100 30 9 16,-58 9-10-16,-21 5 0 16,4 1 3-16,54-1-3 15,84-11 0-15,98-11-5 16,80-12 5-16,62-12-5 16,17 5 5-16,83-5-15 15,64-5 15-15,84 0 0 16,96-11 3-16,58-29-1 15,51-12 8-15,-6 6-12 16,-52 10 2-16,-82 9 0 0,-103 16-5 16,-87 9 5-1,-61 2 0-15,-45 0 0 0,0 0-3 16,-45 0-3-16,-75 5 0 16,-73 20 5-16,-89 13-10 15,-27 2-2-15,3 3 1 16,41-1-12-16,62 2-86 15,62-8-116-15,55 1-269 16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12:03.78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295 43 623 0,'0'0'108'0,"0"0"-55"0,0 0 26 16,-244 17-29-16,206-14-10 16,21-3 3-16,10 0-9 15,7 0 26-15,7 0-21 16,100-5-37-16,85-21 23 15,111-6-18-15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12:10.34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0 440 182 0,'0'0'186'16,"0"0"-52"-16,0 0-43 16,0 0 0-16,0 0 11 15,0 0-42-15,-10-31 6 16,10 31-19-16,0 0-35 16,0 0 12-16,0 0-22 15,31-5 4-15,72-10 18 16,83-8-8-16,96-3 28 15,58 0 15-15,52 4-44 16,3 9 8-16,-27 3-22 0,-24 4 0 16,-34 4 5-1,-42-2 5-15,-38 4-7 0,-75 0-3 16,-59 0 4-16,-51 0-5 16,-38 0 0-16,-7 0 0 15,0 0-4-15,-31 0 3 16,-48 0 1-16,-55 0 6 15,-45 0-1-15,-27 0 3 16,-18 0-8-16,1 0 0 16,-15 0-1-16,1 0 2 15,0 4-1-15,10-4 0 16,24 0 2-16,28 0 1 16,27 0-3-16,34 0 0 15,32-12-2-15,23 0 5 0,22 6-3 16,23-2 1-16,14 2 6 15,0 1-6-15,7-4-1 16,75-8-10-16,59-3-1 16,72-6 15-16,69 1-4 15,38-4 0-15,20 6 4 16,11 3-7-16,-10 3 5 16,-39 6-2-16,-34 2 1 15,-82 6 5-15,-76 0-6 16,-58 3 0-16,-46 0 8 15,-6 0 1-15,0 0-6 16,-65 0-1-16,-90 3 2 16,-92 27 5-16,-63 12-2 0,-23 0-6 15,-14 1 11 1,13 3-23-16,1 3 11 0,20-10 0 16,17 5 4-16,21-6-1 15,31-2-3-15,44-4 0 16,66-10 8-16,65-10-18 15,42-7 10-15,27-5 0 16,0 0-6-16,89 0-3 16,66 0 9-16,89 0 1 15,76-17 10-15,58-9-11 16,35 1 0-16,-18 7 0 16,-41 4 1-16,-58 6 2 15,-48 4-3-15,-66 4 0 0,-48 0 4 16,-58 0-7-16,-39 0 3 15,-30 0 0-15,-7 0-7 16,0 0 11-16,-17 0-4 16,-69 15 0-16,-93 11 3 15,-58 14-1-15,-52-6-2 16,-17 3 2-16,4 0-10 16,-1-5 17-16,4-6-9 15,17 6 0-15,24-14 6 16,42-3-5-16,61-9-1 15,59-6 0-15,51 0-1 16,31 0 2-16,14 0-1 16,0 0 0-16,0 0-2 15,31 0-1-15,79 0-6 0,114-3 9 16,116-15-2-16,90-7 6 16,37 0-4-16,-9-1 0 15,-35 0 6-15,-66 6-3 16,-68 9-3-16,-83-3 0 15,-85 5-1-15,-63 6 7 16,-44 0-5-16,-14 3 1 16,-14 0 4-16,-89 0-1 15,-83 6-5-15,-82 23 0 16,-59 9 9-16,-27 1-7 16,-3-5-2-16,16-3 0 15,8-2 3-15,6 3-3 0,25-4 0 16,33-2 0-16,49-6 3 15,55-3-3-15,62-9 0 16,52-2 0-16,26-3 9 16,25-3-9-16,0 0 0 15,0 0 0-15,0 0-11 16,38 0 4-16,76 0 7 16,92 0-6-16,104 0 17 15,85-23-10-15,55-5-1 16,4 5 0-16,-31 3 1 15,-55 2 3-15,-69 4-4 16,-62 3 0-16,-75 2 2 16,-66 4-2-16,-37-4 0 0,-52 9 0 15,-7 0 4 1,-7 0-1-16,-89 0-2 0,-73 0-1 16,-92 0 5-16,-35 20-4 15,-31 6-1-15,-6 5 0 16,6 7-8-16,-6-2 9 15,37-1-1-15,66-13 0 16,96-4 11-16,75-12-10 16,59-6-1-16,103 0 2 15,76 0-2-15,82 0 0 16,56 0 14-16,40-10 3 16,21-6-13-16,-17 2 13 15,-27 2-15-15,-52 1 1 0,-52 2 0 16,-82 0 2-16,-52 7-5 15,-51 2 2-15,-38 0 6 16,-7-6-5-16,0 3-3 16,-52 3-3-16,-58 0-3 15,-68 0-9-15,-36 23-60 16,5 14-61-16,40 0-162 16,63-8-361-16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12:13.68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0 238 435 0,'0'0'85'15,"0"0"20"-15,0 0-22 0,0 0-33 16,0 0 18-16,0 0-40 15,289-68-1-15,-107 62 32 16,55-2-32-16,25-1 19 16,27-2-11-16,30-3-17 15,15-1 16-15,13-2-28 16,0 0 4-16,-41-1 1 16,-55 2-3-16,-51 4-4 15,-59 6 10-15,-28 4-11 16,-47 2 22-16,-22 0-24 15,-30 0 6-15,-14-3-5 16,0 0 7-16,0 0-3 16,-21 3-6-16,-54 0 3 0,-59 0 2 15,-42 3-2-15,-40 11-3 16,-22-2 3-16,-30 2 9 16,-27 2-11-16,-32-1-1 15,-7 3 0-15,1-4-6 16,37-3 8-16,52-6-2 15,58-1 0-15,69-2 9 16,66-2-9-16,27 3 0 16,17-3 1-16,7 3-3 15,0 0 2-15,0 0 0 16,0 0-4-16,0 0 9 16,7-1-13-16,58 4 8 0,62-4 0 15,80 5 3-15,68-7-3 16,58 0 0-16,46 0 2 15,12 0 6-15,-2-7-8 16,-42-3 0-16,-65-2 0 16,-69 4-4-16,-72 4 4 15,-65 4 0-15,-38 0-4 16,-31-2 7-16,-7 2-5 16,-38 0 2-16,-65 0 0 15,-76 20-3-15,-51 6 3 16,-52-3 0-16,-28 5-1 15,-23 3 12-15,-1 4-10 16,8-3-1-16,23-2 0 16,21-1-9-16,45-5 11 15,65-8-2-15,69-4 0 0,51-6 7 16,45-6-7-16,7 5 0 16,0-2-3-16,0 3-7 15,28 3 10-15,47-4 0 16,66-2-2-16,66-3 13 15,81 0-11-15,70-8 0 16,41-15 4-16,-14-3-5 16,-27-3 1-16,-56 7 0 15,-65 2-3-15,-51 5 9 16,-59 6-6-16,-48 4 0 0,-34 5 2 16,-21-3-10-1,-24 3 8-15,0 0-2 16,-82 0-5-16,-66 12 14 0,-76 13-7 15,-58 1 0-15,-27 2 6 16,-31 1-5-16,-4 8-1 16,-10 6 0-16,13-1-3 15,45 2 0-15,59-10 3 16,79-13 0-16,79-10 7 16,55-6-13-16,24-3 6 15,0 8 0-15,7-2-6 16,44 0 13-16,46-4-7 15,44-2 0-15,75-2 7 0,59 0-7 16,73-8 4 0,23-16-4-16,14-1 0 0,-24-3 7 15,-34 5-7-15,-45 0 0 16,-52 8 5-16,-44 7-12 16,-59 2 7-16,-41 6 0 15,-31 0 12-15,-41-2-3 16,-8 2-9-16,-6 0 0 15,-44 0 4-15,-66 0-4 16,-83 22 1-16,-68 13 3 16,-49 2-5-16,-47-1 9 15,-21 2-8-15,17-1 0 16,17 1 8-16,65-4-13 16,56-6 5-16,68-2 0 0,42-9-3 15,61-5 11-15,31-3-8 16,4-3 0-16,17-5 2 15,0-1-10-15,0 7 8 16,31-5 0-16,58 2-5 16,73-4 12-16,75 0-7 15,83-6 0-15,58-19 8 16,28-7-9-16,-17-3 1 16,-56 3 0-16,-61 4-5 15,-63 6 14-15,-54 7-9 16,-59 7 0-16,-37 2 9 15,-35 6-11-15,-24-3 2 16,-7 3 0-16,-89 0-10 16,-83 11 20-16,-89 24-10 15,-42 1 0-15,-47 2 10 0,-28-1-14 16,0 0 4-16,0 1 0 16,6-7-5-16,39 1 8 15,51-10-3-15,59-1 0 16,89-13 11-16,75-2-14 15,66-6 3-15,52 0 0 16,123 0 0-16,131 0 12 16,117-10 0-16,110-6 37 15,52-1-40-15,-21-1 4 16,-83 7-13-16,-117 6 0 0,-126 5-1 16,-97 0 6-1,-69 0-5-15,-41 0 0 0,-24 0 0 16,-7 0-10-16,-7 3-14 15,-52 8-29-15,-30 3-15 16,-38 3-126-16,-14 3 13 16,-7 3-68-16,7-3-344 15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12:15.87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39 147 392 0,'0'0'207'16,"0"0"-118"-16,0 0-2 15,0 0 3-15,0 0 22 16,0 0-54-16,0 0 16 15,-28-21-15-15,28 19-42 16,34-2 15-16,56-4-32 16,58-1 0-16,55 0 11 0,41-2-7 15,38 4-4-15,13-2 0 16,8-3 9 0,17 3-8-16,-32-2-1 0,-37 2 0 15,-27 1 13-15,-62 2-12 16,-21 0 18-16,-45 4 7 15,-21-2-26-15,-23 4 34 16,-21 0-17-16,-10 0-12 16,-15 0 21-16,-6 0-24 15,0 0 2-15,0 0 9 16,0 0-9-16,0 0 22 16,-27 0-26-16,-56 0 3 0,-58 0-7 15,-65 0 8 1,-55 15-4-16,-21 5 0 0,-14-3 9 15,-6 0-8-15,2-5-1 16,29 1 0-16,23-1-4 16,49-3 7-16,51 0-3 15,31-4 0-15,35 4 11 16,23-3-14-16,21-3 3 16,25-1-4-16,13-2-7 15,0 0 8-15,0 0 3 16,34 3 0-16,73 5-8 15,54-4 4-15,76-3 4 16,52-1 0-16,31 0-6 0,14-1 9 16,-32-11-3-1,-34 0 0-15,-61 7 10 0,-36-1-10 16,-47 3 0-16,-34 3 0 16,-32 0-6-16,-27 0 10 15,-17 0-4-15,-14 0 0 16,0 0 9-16,0 0-13 15,-35 0 4-15,-92 0 0 16,-89 6-11-16,-80 20 11 16,-65 2 0-16,-17 4-1 15,-1-1 15-15,46 0-21 16,44-5 7-16,59-6 0 16,75-3-2-16,59-7 2 15,58-5 0-15,21-2-4 0,17-3-1 16,0 2 0-16,0 4 5 15,31 6-6-15,65 0-1 16,76-1 14-16,86-5-5 16,68-6-2-16,59 0 4 15,1 0-7-15,-29-9 3 16,-85 1 0-16,-69 2 2 16,-56 0 0-16,-43 6-2 15,-32 0 0-15,-34 0 10 16,-21 0-8-16,-17 0-2 15,0 0 3-15,-38 0-6 16,-89 0 9-16,-73 0-6 16,-82 20 0-16,-58 3 9 0,-24-1-7 15,9 4-2-15,36 3 0 16,61-3-3-16,72-3 7 16,66-3-4-16,61-6 0 15,46-3-2-15,13-2-2 16,0 5 4-16,13 1 0 15,84-5-3-15,50 2 4 16,77-9-1-16,85-3 0 16,63 0 8-16,37-3-8 15,-17-9 0-15,-59 4 2 16,-82 2 1-16,-72 6 0 16,-62 0-3-16,-41 0 0 0,-32 0 6 15,-23 0-6 1,-11 0 0-16,-10 0 2 0,0 0 7 15,-10 0-5-15,-62 0-2 16,-76 0 1-16,-82 12 8 16,-59 8-11-16,-45 0 0 15,-6 0 3-15,13 0-5 16,32 0 3-16,26-3-1 16,46-2 0-16,68-6 10 15,45-4-10-15,65-3 0 16,28-2 2-16,17 0-14 15,0 4 12-15,55 1 0 16,55 0-4-16,69 0 13 0,103-5-9 16,79 0 0-1,55-15 2-15,7-5-10 0,-62 2 8 16,-72 10 0-16,-79-1 0 16,-63 3 12-16,-30 6-12 15,-41-3 0-15,-18 3 1 16,-27-3 6-16,-17 3-2 15,-14 0-5-15,0-5 5 16,-65 2 3-16,-69 1-2 16,-90 2-6-16,-65 0 4 15,-20 0-15-15,3 0 11 16,48 2 0-16,66 4-1 16,64 2 1-16,56 4-22 0,41-1-89 15,31-11-192-15,21 0-356 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12:32.22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402 126 276 0,'0'0'215'15,"0"0"-67"-15,0 0-18 16,0 0-62-16,0 0 20 15,0 0-10-15,0 0-34 16,27-22 23-16,-27 22-33 16,0 0-4-16,0 0-17 15,-13 0-6-15,-39 0-7 16,-13 14 13-16,-18 4-4 16,8-4-12-16,16-3 3 15,14 0-49-15,25-5-54 16,3-1-46-16,17-5 22 15,0 0 34-15,0 0 39 0,0-18 25 16,17-8 1-16,3-2 28 16,-6 0 14-16,3 6-3 15,-10-1 52-15,-7 6-12 16,0 6 9-16,0 5 0 16,7 2-15-16,-7 4-7 15,0 0-26-15,0 0-9 16,0 0-6-16,0 15-20 15,0 19 23-15,0 6 14 16,-14 10-13-16,-3-6 3 16,3 0-1-16,14-7 2 15,0-6-5-15,24 1 0 16,42-4-17-16,23-8-90 0,28-3-149 16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12:30.32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3470 1113 761 0,'0'0'160'16,"0"0"-21"-16,0 0-23 16,0 0 9-16,0 0-57 15,0 0-40-15,0-100-28 16,0 140-31-16,0 15 25 16,0 10 6-16,14-1 0 15,6-10 3-15,18-6 8 16,7-13-11-16,6-13 0 0,1-10 10 15,10-9-16-15,-21-3 6 16,4 0 0-16,-7 0 9 16,-14-15 3-16,-4-1-8 15,-13 1 19-15,-7 7-4 16,0 5 37-16,0 3-22 16,0 0-18-16,0 0-12 15,0 0-4-15,0 8-7 16,0 26-17-16,0 7 24 15,7 7 4-15,-7 4-4 16,17-7 0-16,-10 4-7 16,0 2-70-16,-7-2-51 15,7-3-110-15,7-6-122 0</inkml:trace>
  <inkml:trace contextRef="#ctx0" brushRef="#br0" timeOffset="217">4549 1682 642 0,'0'0'298'15,"0"0"-151"-15,0 0 25 16,0 0-63-16,0 0-76 16,0 0-33-16,-20 38 0 15,-25 17 0-15,-31 17 6 16,-13 6 2-16,-14 3-16 0,-14-1 3 15,4-6-172 1,27-9-159-16</inkml:trace>
  <inkml:trace contextRef="#ctx0" brushRef="#br0" timeOffset="-662">1816 1045 601 0,'0'0'179'0,"0"0"-67"0,0 0-13 16,0 0-66-16,0 0-30 16,244-51 18-16,-186 65-18 15,-6 17 5 1,-21 12-2-16,-24 9 4 0,-7 5-10 16,-7 8 6-16,-45-2 0 15,1-8 8-15,-1-9-13 16,21-12 2-16,18-14-3 15,13-3 6-15,0-9-6 16,0 1 0-16,0-3 4 16,27 2-2-16,25 1 1 15,-8 2 3-15,1 2-1 0,0 0 4 16,-14 4-9-16,-11 3 0 16,-2 4 3-16,-12 1-16 15,-6 1 13-15,0 2-2 16,-51 1-3-16,-32-1-9 15,-13 0-69-15,0 1-191 16,20 0-275-16</inkml:trace>
  <inkml:trace contextRef="#ctx0" brushRef="#br0" timeOffset="-439">2830 1688 522 0,'0'0'224'0,"0"0"-176"0,0 0 18 16,0 0 23-16,0 0 40 15,0 0-77-15,-20 81-1 16,-32-33-33-16,-17 6-17 16,-3 4 14-16,-4 2-15 15,11-6-79-15,20-8-165 16,14-9-185-16</inkml:trace>
  <inkml:trace contextRef="#ctx0" brushRef="#br0" timeOffset="-1254">482 1082 436 0,'0'0'189'16,"0"0"-56"-16,0 0 3 15,0 0-34-15,0 0-1 16,0 0-2-16,-76-45-26 15,100 27-47-15,28 1-16 16,6 9-10-16,18 5 0 16,-11 3 15-16,1 0-17 15,-11 0 2-15,-21 17 0 0,-3 0-14 16,-17 5 14-16,-14 4-5 16,0 9 5-16,-7 8-3 15,-45-1 2-15,-6-1 1 16,6-10 0-16,14-8-9 15,25-2 10-15,2-5-1 16,11 2 0-16,0 1-3 16,0 1-7-16,11 0 10 15,16 3-5-15,11 0-4 16,-7 3 9-16,3-3 0 16,-10 5-1-16,4 2 10 15,-4-3-12-15,-17 8 3 16,-7-4 0-16,0 7-8 15,-21-4 9-15,-30 0-1 16,-18-3 0-16,-3-5-5 0,-4 0-41 16,18-6-120-16,27-3-97 15,24-6-276-15</inkml:trace>
  <inkml:trace contextRef="#ctx0" brushRef="#br0" timeOffset="-1059">1266 1743 459 0,'0'0'210'16,"0"0"-163"-16,0 0-2 15,0 0 27-15,0 0 26 16,0 0-58-16,-97 188-9 0,46-137-26 16,6-4-10-16,1-5-1 15,23-7-251-15,7-9-329 16</inkml:trace>
  <inkml:trace contextRef="#ctx0" brushRef="#br0" timeOffset="5241">10993 1242 1051 0,'0'0'209'0,"0"0"-76"16,0 0-12-16,0 0-72 16,0 0-44-16,0 0-10 15,-10 101-12-15,-32 1 17 16,-13 21 8-16,4 15 1 0,-1 7-9 15,32-14 0 1,20-19 9-16,0-35-13 16,58-31 4-16,25-20 0 0,20-17 9 15,-14-9 0-15,-17 0-4 16,-10-12 6-16,-17-17-6 16,-31-5 38-16,-14-11-33 15,0-1-7-15,-45-9-3 16,-44 10-1-16,-21 4-4 15,6 25-6-15,15 16-61 16,20 11-17-16,35 38-105 16,24-5-75-16,10-6-149 15</inkml:trace>
  <inkml:trace contextRef="#ctx0" brushRef="#br0" timeOffset="-5095">7603 1422 531 0,'0'0'248'0,"0"0"-106"16,0 0 11-16,0 0-10 15,0 0-24-15,0 0-24 16,24-22-42-16,-24 22-22 15,0 0 20-15,0 0-33 16,7 0 3-16,-7 0 6 16,0 0-27-16,0 0 22 15,0 0-19-15,0 0 5 16,0 0-8-16,0 0 1 0,0 0-1 16,0 0 0-16,0 0 9 15,0 0-11-15,0 0 2 16,0 0 0-16,0 0-6 15,0 0 6-15,0 0 0 16,0 0 0-16,0 0 9 16,0 0-9-16,0 0 0 15,0 0 0-15,0 0-4 16,0 0 4-16,0 0 0 16,0 0-1-16,0 0 6 15,0 0-5-15,0 0 0 16,0 0 2-16,0 0-7 15,0 0 5-15,0 0 0 0,0 0-1 16,0 0 5-16,0 0-4 16,0 0 0-16,0 0 5 15,0 0-12-15,0 0 7 16,0 0 0-16,0 0-3 16,0 0 8-16,0 0-5 15,0 0 0-15,0 0 0 16,0 0-8-16,0 0 8 15,0 0 0-15,0 0-8 16,0 0 8-16,0 0-1 16,0 0 1-16,0 0 0 15,0 0-8-15,0 0 8 0,0 0 0 16,0 0-4-16,0 0 12 16,0 0-8-16,0 0 0 15,0 0 3-15,0 0-6 16,0 0 3-16,0 0 0 15,0 0-1-15,0 0-16 16,0 0-5-16,0 0-22 16,0 0-27-16,0 0 17 15,0 0-55-15,0 0-20 16,0 0-22-16,0 0-79 16,24 8-53-16</inkml:trace>
  <inkml:trace contextRef="#ctx0" brushRef="#br0" timeOffset="3659">7465 1463 653 0,'0'0'236'0,"0"0"-106"16,0 0-26-16,0 0 6 0,0 0-1 16,0 0-47-16,0-67 6 15,0 67-56-15,0 0 1 16,0 0-13-16,0 0 16 15,0 0-17-15,0 0 1 16,0 0-1-16,0 18-12 16,0 8 26-16,14 2-12 15,0 3 8-15,10 4 1 16,3 4 2-16,4 2-12 16,21-1 1-16,-8-2 16 15,8-4-12-15,-7-3-2 16,-14-9-3-16,-11-1 10 15,-6-7-12-15,-14-2 2 0,0-6 0 16,0-4-9-16,0 1 2 16,-7 2 3-16,-44 1 1 15,-22 6 3-15,-26-1-3 16,2-5-115-16,18-3-85 16,17-3-73-16,35 0-129 15</inkml:trace>
  <inkml:trace contextRef="#ctx0" brushRef="#br0" timeOffset="3837">7613 1466 365 0,'0'0'281'0,"0"0"-116"16,0 0-10-16,0 0-23 16,0 0-30-16,0 0-73 0,227-108-17 15,-158 108-10-15,3 0-2 16,-10 14-48-16,-17 20-152 15,-11 6-179-15</inkml:trace>
  <inkml:trace contextRef="#ctx0" brushRef="#br0" timeOffset="4058">8552 1945 924 0,'0'0'195'0,"0"0"-53"16,0 0 11-16,0 0-69 16,0 0-83-1,0 0 0-15,-45 141-1 0,-7-50 1 16,1-5 3-16,-8-9-2 16,-16-8-4-16,3-15-34 15,6-14-153-15,11-14-134 16,48-12-277-16</inkml:trace>
  <inkml:trace contextRef="#ctx0" brushRef="#br0" timeOffset="4469">9147 1468 641 0,'0'0'253'0,"0"0"-121"0,0 0 52 15,0 0-63-15,0 0-26 16,0 0-25-16,0-106-60 16,0 106 27-16,0 0-37 15,0 0 11-15,0 0-23 16,0 6 10-16,0 11-14 16,0 9 13-16,0 3 6 15,6 2 1-15,8 6-4 16,-7 1 4-16,17 4-5 15,7 4 2-15,3 2-1 16,11-2 11 0,0 1-2-16,-7-8-9 0,6-5 0 0,-23 1 2 15,3-4-5-15,-10-1 3 16,-14-6 0-16,0 0-1 16,0-1-12-16,-28-5 13 15,-27-2 0-15,-10-5 1 16,-7-6-4-16,-18-5-13 15,1 0-85-15,-7 0-52 16,27-5-132-16,24-24-102 16</inkml:trace>
  <inkml:trace contextRef="#ctx0" brushRef="#br0" timeOffset="4644">9315 1357 489 0,'0'0'232'0,"0"0"-57"15,0 0 3-15,0 0-69 16,0 0-64-16,0 0-45 16,282-72 6-16,-193 92-21 15,-6 14-64-15,-25 7-191 16,-20 4-458-16</inkml:trace>
  <inkml:trace contextRef="#ctx0" brushRef="#br0" timeOffset="4854">10058 2023 1095 0,'0'0'109'16,"0"0"3"-16,0 0-10 15,0 0-60-15,0 0-42 16,0 0 0-16,-141 141 14 15,44-82-14-15,-6 1-11 16,7-8-120-16,27-7-193 16,28-5-329-16</inkml:trace>
  <inkml:trace contextRef="#ctx0" brushRef="#br0" timeOffset="2827">5773 1343 600 0,'0'0'204'16,"0"0"-52"-16,0 0-41 15,0 0 43-15,0 0-58 16,0 0-20-16,-6-58-18 16,6 58-46-16,0 0 34 0,0 0-38 15,0 0-7 1,0 0 5-16,0 0 1 0,0 0-7 16,0 0 0-16,0 0-11 15,0 16 1-15,0 10 10 16,20 9 0-16,11 3 1 15,7 4 5-15,0-5-6 16,3 1 0-16,-3-4 13 16,-7-5-14-16,-4-6 1 15,-16 0 0-15,2-6-2 16,-13 0 5-16,0-3-3 16,0 0 0-16,-51 0 7 15,-18 1-24-15,-17-10-19 16,4-5-115-16,23 0-68 15,28 0-140-15,31-14-114 16</inkml:trace>
  <inkml:trace contextRef="#ctx0" brushRef="#br0" timeOffset="2978">5997 1254 292 0,'0'0'270'0,"0"0"-129"15,0 0-15-15,0 0-37 16,0 0-16-16,0 0-71 15,141-63-2-15,-69 91 0 16,11 9-128-16,-11 6-178 16</inkml:trace>
  <inkml:trace contextRef="#ctx0" brushRef="#br0" timeOffset="3214">6870 1860 555 0,'0'0'397'16,"0"0"-278"-16,0 0 35 15,0 0-50-15,0 0-43 16,0 0-45-16,-13 17-4 16,-39 24-1-16,-17 7-11 15,-3 6 3-15,-4 0-1 0,-6 0-2 16,17-2-18-16,13-9-126 15,38-6-170-15,14-9-171 16</inkml:trace>
  <inkml:trace contextRef="#ctx0" brushRef="#br0" timeOffset="8691">6612 110 409 0,'0'0'191'16,"0"0"-81"-16,0 0-59 16,0 0 70-16,0 0-37 15,0 0 2-15,-82-22 9 16,-28 7-62-16,-31-2 6 0,-17 6-3 15,-35-1-25-15,-44 4 7 16,-35 8-18-16,-34 0 0 16,-34 0-1-16,-14 0 7 15,-18-7-6-15,-23 2 0 16,-18 2 6-16,-10 3-6 16,-6 5 0-16,-8 33 0 15,21 13-5-15,31 6 11 16,58 6-6-16,76-2 0 15,93-19 4-15,86-10-18 16,48-12 11-16,24-1 0 16,0 2-10-16,0 2 18 15,0-4-5-15,0-2 0 0,0-5 5 16,0-3-13 0,0-6 8-16,0 0 0 0,0 2-5 15,0-2 15-15,0 0-10 16,0 0 0-16,0 0 5 15,0-1-16-15,0 10 11 16,0 17 0-16,-21 11 1 16,-3 20 9-16,-3 8-10 15,13 4 0-15,-3 2 2 16,17 7-10-16,0 6 8 16,0 11 0-16,0 19-1 15,7 17 14-15,-7 16-13 16,0 18 4-16,-45 15 0 15,4 0 17-15,-14-9-21 0,20-32 0 16,11-32 14 0,10-38-4-16,14-33-1 0,-7-21-9 15,7-16 10-15,0-2 2 16,0 0 8-16,0 0 5 16,0 0-6-16,21 0-14 15,62 0-5-15,44 0 8 16,72 0-1-16,38 0-1 15,52 0-6-15,38-11 0 16,34 0-5-16,17-1-22 16,14 1 15-16,-3-1 0 15,-28 3-10-15,-11 4 18 16,5-1-7-16,-1 6 11 0,34 0-3 16,18 0 12-16,17 0-9 15,14 0 0-15,-1 8 4 16,-6 10-13-16,-21 2 9 15,-24-2 0-15,-44-5 2 16,-21 1 5-16,-25 1-7 16,-27 2 0-16,-10 0 2 15,-20 1-7-15,-22-4 5 16,-16-3 0-16,-15-2-5 16,-6-4 11-16,-24-2-6 15,-21 0 0-15,-10-3 5 16,-28 0-15-16,0 0 10 0,-13 0 0 15,6 0 1 1,-6-3 8-16,3-2-9 0,-11 2 0 16,-9-3 3-16,-22 3-3 15,-13-1 0-15,-17 3 0 16,-14 1 19-16,0-4-10 16,0 2 27-16,0 2-12 15,0 0-15-15,24 0-2 16,14-3-7-16,-4 0 0 15,28-2-8-15,-17-2 16 16,-11 2-8-16,4-4 0 16,-14 1 4-16,-17-1 0 15,7-2-4-15,0-6 0 0,-8-3 11 16,5 0-3 0,-4 2 0-16,-1 1 0 0,1-3 1 15,17 0-6-15,-3-5-3 16,3-7 0-16,4-2-5 15,3-6 14-15,-4-3-9 16,-3-6 0-16,4-2 6 16,-11 2-3-16,-3-2-3 15,-8-4 0-15,1-1 0 16,4-5 5-16,-11-4-5 16,7-2 0-16,-1-2 11 15,-6 2-15-15,0-2 4 16,0-3 0-16,0 4-12 0,-13-4 17 15,-11 4-5-15,3-10 0 16,-3 4 9-16,3-3-14 16,-3 2 5-16,10 4 0 15,-10 5-8-15,4 6 15 16,-11 8-7-16,17 7 0 16,-7 8 7-16,-10 3-15 15,7 2 8-15,-3-5 0 16,-18-3-18-16,-20-3 20 15,-35-5-2-15,-17-1 0 16,-44 3-4-16,-25 3-7 16,-38 0 11-16,-44 9 0 15,-27 0-16-15,-39 3 31 16,-20 2-15-16,-42 0 0 0,-2 1-3 16,-25-1-13-16,-35 5-7 15,-47 13-30-15,-45 11-29 16,-35 0-141-16,-6 4-231 15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23:40.73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391 194 506 0,'0'0'189'16,"0"0"-48"-16,0 0 3 0,0 0-55 15,0 0-41-15,0 0-13 16,0-18-29-16,0 22-6 15,-6 28 0-15,-39 13 2 16,7 7 50-16,-7 2-39 16,1 0-11-16,16-3 16 15,-3-10-9-15,7-11-9 16,17-12 0-16,0-10 13 16,7-4-10-16,0-4-3 15,0 0 0-15,0 0 88 16,0-12-28-16,0-27 5 0,31-18-65 15,-3-4 10 1,3-4-9-16,0 2-1 16,-11 0 0-16,4-3-7 15,-3 9 13-15,-7 11-6 0,3 21 0 16,-17 10 15-16,0 15-20 16,0 0 5-16,7 0-16 15,0 29 7-15,7 21-15 16,10 20 24-16,-18 7 0 15,-6-2 12-15,7-4-21 16,0-6 9-16,10-13 0 16,-10-17-9-16,7-12 14 15,-7-10-5-15,-7-10 0 16,0-1 4-16,0-2-6 16,0 0 2-16,0-2 0 0,-28-23-10 15,-33-1-26-15,2 3 4 16,-6 2 13-16,-4 10-24 15,11 0 41-15,6 6-15 16,14-1 4-16,24 0 2 16,8 6 1-16,6-3 10 15,0 3 0-15,0-4-36 16,27-3-2-16,35-5 16 16,24-5 22-16,20-3 3 15,-2 3 3-15,-32 5-6 16,-3 4 0-16,-32 4 14 15,-23 4-14-15,-7 0 0 16,-7 0 0-16,0 0-13 16,0 18 28-16,0 13-15 15,-45 12 13-15,-13 6 0 0,-25-1-1 16,1 3-12-16,-14 4-9 16,16-3-110-16,12-7-289 15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23:48.13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1441 313 256 0,'0'0'350'16,"0"0"-164"-16,0 0-60 15,-96-162-12-15,45 130-55 16,6 5 22-16,-7 3-50 16,1 10-12-16,-11 8 16 15,-10 6-29-15,-18 0 3 16,-13 20 0-16,0 22 7 0,-11 20-6 15,4 11-10-15,14 16 0 16,0 29 16 0,6 13-7-16,8 12-9 0,24 11 0 15,13 1 10-15,31-6-13 16,14-3 3-16,7-18 0 16,69-19-13-16,27-21 7 15,45-22 6-15,20-23-1 16,18-26 16-16,13-17-2 15,-3-9-11-15,-14-48 23 16,-17-14 76-16,-10-23-71 16,-28-21 7-16,-23-16 4 0,-39-21-37 15,-41-23 27-15,-24-11-31 16,-59 3 0-16,-82 12-18 16,-37 25-1-16,-29 29-63 15,-9 32-32-15,9 28-111 16,22 25-127-16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1:57:00.47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1060 593 0,'0'0'205'0,"0"0"-70"16,0 0-2-16,0 0-7 15,0 0-40-15,0 0 3 16,11-88-53-16,-11 88-20 15,7 0 6-15,-7 0-16 16,0 0-9-16,6 0 3 16,1 25-11-16,0 15 0 15,0 9 11-15,3 3 0 16,-3 2-1-16,7-5 11 16,0-13-10-16,-4-9 0 15,-3-19 6-15,0-2-18 16,0-6 12-16,6 0 0 15,11-11 14-15,21-27-13 0,7-11 11 16,-1-4-12 0,-6-2 7-16,-7 6-13 0,-18 13 6 15,-6 16 0-15,-3 8-2 16,-11 12 3-16,0 0-4 16,6 0-5-16,1 8-14 15,7 21 10-15,0 2 12 16,-4 4 0-16,4-4-5 15,-7 2 4-15,7-5-3 16,-14-6 4-16,17-8-32 16,-17-7 31-16,7-5-31 15,-7-2 32-15,6 0 21 16,8-17-19-16,3-17 11 16,4-9-13-16,10 0 1 0,-10 0-5 15,-8 11 4-15,5 12 0 16,-12 9-1-16,-6 8 8 15,7 3-16-15,7 0 7 16,3 6-14-16,4 20 2 16,3 5 7-16,-17 3 5 15,7-2-7-15,-1-7 12 16,11-5-3-16,-10-8 0 16,3-7 0-16,-10-5 5 15,0 0 2-15,7 0-5 16,0-18 4-16,3-21 9 15,3-4-15-15,-2-2 0 0,-5-7 3 16,-6 4-4-16,-7 1 7 16,0 11-6-16,0 13 5 15,0 9 7-15,0 14-2 16,0 0-10-16,0 0-23 16,0 11 21-16,7 25-17 15,10 14 19-15,-3 4 0 16,14 1 9-16,-4-4-15 15,7-2 6-15,3-3 0 16,-10-9-13-16,-10-6 12 16,-7-7 0-16,-7-14-5 15,0-2-16-15,0-4 13 16,-7-4-12-16,-24 0 21 0,-4 0 1 16,-2 0 5-1,6-8-6-15,17-4 0 0,7 10 11 16,7-2-11-16,0 0 0 15,0 4 0-15,0-2-12 16,0 2 5-16,0-5-3 16,21-4 8-16,17-8 2 15,13-6 2-15,18-9-2 16,-4-10 0-16,-6-4 0 16,-8-6 9-16,-13-2-9 15,-24 3 41-15,-4 5-25 16,-10 6 25-16,0 12-18 15,0 13-3-15,-24 4-8 16,24 8-12-16,-7 3-3 0,-7 0-1 16,-3 31 4-16,10 10-3 15,0 4 3-15,7 1 0 16,0-6-6-16,0 1 10 16,21-11-4-16,3-4 0 15,-3-9-1-15,3-5-9 16,-3-7 10-16,3-5 0 15,-4 0-3-15,-3 0 14 16,11 0-11-16,-4-23 0 16,-3-5 14-16,-8-1-13 15,5-3-1-15,2-4 0 16,4 5-2-16,-3 2 3 16,3 6-1-16,-17 12 0 0,7 11 1 15,-1 0-7-15,11 0 0 16,-3 21 2-16,3 17-6 15,-3 0-4-15,-4 5 14 16,-3-1-3-16,-1-7 10 16,5-4-8-16,9-8 1 15,-3-6 0-15,-3-5 0 16,3-10 6-16,10-2-6 16,4 0 13-16,14-26-8 15,6-13 10-15,-3-13 0 16,4-11-15-16,-15-2 41 15,-9-15-41-15,-11 0 27 0,-24-6 0 16,0 6-25-16,0 14 28 16,-7 20-29-16,-17 20 4 15,10 15 15-15,7 8-9 16,7 3-11-16,0 0 0 16,-7 35-16-16,7 29 9 15,0 20 7-15,-7 7 0 16,7 1-9-16,0-12 20 15,7-14-11-15,28-15 0 16,9-8-40-16,1-15 11 16,17-7-36-16,-10-16-28 15,-8-5-24-15,-16 0-71 16,-28 0 16-16,0-8-27 0,-28-15-174 16</inkml:trace>
  <inkml:trace contextRef="#ctx0" brushRef="#br0" timeOffset="134">2232 888 238 0,'0'0'223'0,"0"0"-112"16,0 0 54-16,0 0-30 16,0 0-96-16,0 0-35 15,17-41 6-15,62 41-2 16,17 0-8-16,11 0-54 16,-11 0-251-16</inkml:trace>
  <inkml:trace contextRef="#ctx0" brushRef="#br0" timeOffset="1025">3167 812 596 0,'0'0'221'16,"0"0"-85"-16,0 0-4 15,0 0 14-15,0 0-54 16,0 0-24-16,14-92-4 15,-14 92-42-15,0 0-17 16,0 15-5-16,0 25 0 16,0 14-10-16,0 3 25 15,0 1-13-15,0-1-2 0,-7-6 5 16,-7-5-5 0,14-11 3-16,-7-13-3 0,7-8 0 15,0-8 14-15,0-3-14 16,0-3 8-16,0 0-6 15,0-23 52-15,0-37-32 16,28-26-15-16,3-22-7 16,13-15 16-16,1-6-16 15,-7 9 0-15,-4 22 1 16,-3 27-8-16,-17 25 10 16,3 27-3-16,-10 9 0 15,-7 10 1-15,14 0-9 16,10 28 1-16,3 28 0 15,4 30-6-15,-24 20 12 16,7 14 1-16,-14-2-2 0,0-13-1 16,7-20-7-16,3-22-10 15,-3-14-77-15,0-16 17 16,0-14-91-16,-7-14-30 16,0-5 32-16,0 0 35 15,0-29-2-15,-45-10-4 16,-13-7 26-16,-18-3 76 15,-3 3 10-15,3 9 28 16,1 8 60-16,16 8 69 16,15 14-32-16,16 4-32 15,4 0-11-15,24 3 25 16,0 0-37-16,0 0-20 0,7 0-5 16,44 0-1-16,39 0 71 15,23-5-14-15,11-22-20 16,3-10 14-16,7-5-38 15,-30-1 24-15,-15 0 7 16,-31-3-28-16,-13 3 32 16,-14 3-18-16,-24-2 0 15,-7 4 23-15,0 6-51 16,0 10 7-16,-7 7 9 16,-10 10-33-16,10 5 19 15,0 0-20-15,-7 17-3 16,4 23-14-16,3 20 21 0,7 6-4 15,0 11 0-15,0 3 12 16,0-5-19-16,24-10 7 16,-3-13-11-16,10-12 11 15,0-9-79-15,-4-11-18 16,4-9-31-16,-10-11-53 16,3 0-13-16,-17-8-72 15,-7-21 64-15,0 1-79 16</inkml:trace>
  <inkml:trace contextRef="#ctx0" brushRef="#br0" timeOffset="1179">3752 821 181 0,'0'0'220'0,"0"0"-41"15,0 0-45-15,0 0 26 0,0 0-54 16,0 0-77 0,141-83 1-16,-21 57-25 0,-3 6 1 15,-21 2-10-15,0 10 4 16,-13 8-137-16,-18 0-241 15</inkml:trace>
  <inkml:trace contextRef="#ctx0" brushRef="#br0" timeOffset="1920">4955 545 549 0,'0'0'261'16,"0"0"-101"-16,0 0 1 16,0 0-8-16,-17-150-65 0,3 141-14 15,7 9-18-15,0 0-53 16,-10 0 3-16,10 37-6 16,-6 26 0-16,6 20 0 15,7 6 6-15,0 2-6 16,0-11 0-16,0-11 11 15,0-21-15-15,7-13 4 16,6-19 0-16,-6-6-6 16,-7-10 22-16,7 0-16 15,3-18 22-15,4-33-15 16,-7-12 13-16,0-17-20 0,-7-12 0 16,0-2-3-16,0-6 12 15,-21 8-9-15,-3 9 0 16,17 18 7-16,0 14-14 15,7 15 7-15,0 18 0 16,31 9-11-16,14 9 1 16,-4 0 10-16,21 1-2 15,-10 29-17-15,-1 7 6 16,-6 6 2-16,-7 4-2 16,-24 3 6-16,-14 4-15 15,0 3 9-15,-24 1 1 16,-35-9-8-16,8-15 10 15,6-17 8-15,17-11 2 0,18-4 0 16,3-2 13-16,7 0-12 16,0 0 5-16,0 0 4 15,0 0-4-15,7 0-6 16,24 0 0-16,7 0-3 16,13 12 7-16,-6 8-4 15,7 11 0-15,-1 4 1 16,-6 7-9-16,-14 4 8 15,-4 3 0-15,-20-4-6 16,-7-4 10-16,0-10-9 16,0-8 5-16,-44-6 0 15,-15-12-3-15,-23-5 7 16,-22 0-4-16,8-2 0 16,17-14 9-16,17-6-20 0,42 3-5 15,20-10-67-15,20-2-42 16,70 1-181-16,13 4-90 15</inkml:trace>
  <inkml:trace contextRef="#ctx0" brushRef="#br0" timeOffset="2273">5598 838 388 0,'0'0'232'0,"0"0"-46"15,0 0-12-15,0 0 8 16,0 0-69-16,0 0-26 15,-7-86-18-15,-24 77-49 0,11 1 8 16,-5 8-28-16,12 0-2 16,6 17-7-16,7 22 9 15,0 8 0-15,0-2 0 16,0-2 7-16,27-5-7 16,28-13 0-16,4-7 3 15,-14-13 4-15,6-2-4 16,-13-3-3-16,-11 0 14 15,4-23-7-15,-17-14 14 16,-14-9 6-16,0-6-21 16,-14 1 8-16,-44 3-14 15,-18 10 0-15,4 20-7 16,10 11-40-16,24 7-51 0,18 12-107 16,20 22-116-1,0-2-25-15</inkml:trace>
  <inkml:trace contextRef="#ctx0" brushRef="#br0" timeOffset="3822">6124 481 697 0,'0'0'225'16,"0"0"-25"-16,-45-158 9 15,32 130-106-15,6 10-22 16,7 16-17-16,0 2-62 0,0 0 16 15,0 10-18-15,0 31-4 16,7 19-11 0,-1 17 15-16,1 17 0 0,0 9-1 15,0-3 18-15,10-8-26 16,-3-20 9-16,0-24-27 16,3-17 27-16,-10-15-50 15,0-16 23-15,0 0 27 16,0-18 0-16,10-37 13 15,3-21-13-15,4-25 0 16,-3-10-6-16,-7-6 9 16,3 11-3-16,-10 17 2 15,7 24 12-15,-14 24 3 16,6 24 1-16,-6 12-15 16,7 5 1-16,4 0-4 0,2 25-1 15,8 17-9-15,-4 16 13 16,-3 10-5-16,-7 13 2 15,-7 4 0-15,0 1-11 16,0-8 13-16,7-10-2 16,0-15 0-16,3-9 7 15,4-15-19-15,-7-15-22 16,-1-5-45-16,-6-9 7 16,0 0-4-16,0-20 52 15,0-23-83-15,-27-8 7 16,-25-9 51-16,-10-1-2 15,-17 7 29-15,11 5 16 16,-5 12-3-16,12 11 9 0,16 10 0 16,10 4 4-16,18 6 15 15,10 3-9-15,7 1 12 16,0 2 3-16,31 0-21 16,35 0 15-16,23 0 22 15,21-3-14-15,-14 3 30 16,11-3-29-16,-18 3-12 15,-23 0 21-15,-8 0-34 16,-13 0 27-16,-21 0 5 16,-10-3-24-16,-14 0 41 15,0 0-16-15,0 3-8 16,0 0 27-16,0 0-39 0,0 0 12 16,0 0-28-1,0 0 1-15,0 0-8 0,0 6-9 16,0 22 14-16,0 6-12 15,0 4 20-15,0-1-6 16,0-9 0-16,0-5 11 16,0-5-18-16,0-4 7 15,13-8 0-15,18-3 7 16,14-3 7-16,0 0-12 16,-1-3-2-16,-16-20 11 15,3-8-7-15,-17-10-4 16,-1-1 0-16,-13-7 18 15,0 3-12-15,0 3 6 16,-34 6-8-16,-11 6 8 0,-6 13-9 16,13 7-3-16,0 8 0 15,17 3-9-15,-3 3 10 16,4 31-1-16,3 9 0 16,10 9 6-16,7 1-15 15,0 0 9-15,0-2 0 16,38-14-3-16,6-8 11 15,8-15-8-15,6-8 0 16,11-6 9-16,-4 0-11 16,4-3 2-16,-10-20 0 15,-15-3-1-15,1-2 15 16,-24-1-14-16,3 3 0 16,-11 7 3-16,-6 4-6 0,-7 10 3 15,0 5 0-15,7 0-4 16,0 0-4-16,10 25 6 15,-3 13 2-15,-7-2 0 16,0 1-12-16,10-2 12 16,-10-12 0-16,0-5-3 15,6-11 17-15,-6-7-14 16,4 0 0-16,9 0 2 16,11-20 5-16,14-14-7 15,-4-3 0-15,-10-6 1 16,0 6 11-16,-10 5-12 15,-14 12 0-15,-1 8 6 16,-6 10-8-16,0 2 2 16,11 0-1-16,-11 0-2 0,7 6-7 15,0 16 9-15,-7 2 1 16,6-4 0-16,1-6-6 16,0-3 7-16,3-7-1 15,-3-2 0-15,0-2 13 16,0 0-12-16,0 0-1 15,17 0 0-15,-3-22 3 16,17-4-1-16,-8-6-2 16,-2 3 0-16,10 1 12 15,-7 3-14-15,-4 4 2 16,4 4 0-16,-3 8-11 0,10 7 11 16,-8 2 0-1,8 0 0-15,-3 0-2 0,-11 25-7 16,-4 4 9-16,-2 11-26 15,-12 6-13-15,-6 5-120 16,0 4-138-16,0-4-257 16</inkml:trace>
  <inkml:trace contextRef="#ctx0" brushRef="#br0" timeOffset="7466">327 121 181 0,'0'0'51'0,"0"0"-48"16,0 0 0-16,0 0-6 15,0 0-27-15,0 0 5 16,-52-10 13-16,52 10-9 16,-6-2-17-16,-1 2-9 0</inkml:trace>
  <inkml:trace contextRef="#ctx0" brushRef="#br0" timeOffset="7815">327 121 147 0,'-117'-36'229'0,"117"34"-37"0,0 2-27 16,0 0-71-16,0-3 14 16,0 3-26-16,0-3-11 15,-7 3 7-15,7 0-63 16,-7 0 11-16,-3 0-26 16,3 6 3-16,0 17-9 15,0 6 6-15,7-4 0 16,0-3-6-16,0-4 15 0,0-6-9 15,31-10 0 1,-3-2 4-16,10 0 12 0,6 0-6 16,-6-5 33-16,-10-22 45 15,3-6-46-15,-25 1 15 16,-6 0-14-16,0 5-34 16,0 3 33-16,-30 7-42 15,-5 9 7-15,-3 5-17 16,-13 3 1-16,-1 0 5 15,1 23-109-15,6 16-136 16,7 10-194-16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23:49.04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4 122 89 0,'0'0'437'15,"0"0"-283"-15,0 0-16 16,0 0-58-16,0 0 37 16,0 0-14-16,0-31-35 0,0 31 16 15,0 0-48-15,0 0-7 16,0 0-29-16,0 0 12 16,0 0-24-16,0 17 8 15,0 9 4-15,0 2-4 16,0-2 4-16,0-1 0 15,0-1-1-15,38-7 17 16,6-4-16-16,8-6 0 16,6-7 6-16,-6 0 1 15,-14-3-5-15,-7-20-2 16,-18-8 19-16,-13-1-10 16,0-8 4-16,-6 0-13 15,-39 2-6-15,-7 7-11 16,1 9-25-16,6 11-57 0,0 11-30 15,25 0-116-15,9 7-27 16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23:49.27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0 644 0,'0'0'200'0,"0"0"-60"0,0 0-23 15,0 0-42-15,0 0-68 16,0 0-1-16,7 28-6 16,0 7 1-16,-7 1-5 15,0 5 4-15,0-1-3 16,0 5-20-16,0-7-198 15,0-4-94-15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23:49.67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15 14 455 0,'0'0'175'0,"0"0"-76"16,0 0-63-16,0 0 24 15,0 0-35-15,0 0-13 16,172-14-20-16,-172 37 8 16,0 9 0-16,-7 2-9 0,-38 3 23 15,-6-6-1-15,13-5-10 16,7-9 12-16,17-6-13 16,14-2-2-16,0-4 0 15,0 4 2-15,14-3 12 16,24 2-7-16,20 2-2 15,25-5 10-15,27-2-30 16,17-3-203-16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23:50.34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66 55 249 0,'0'0'216'16,"0"0"-112"-16,0 0 31 15,0 0-58-15,0 0-13 16,0 0 8-16,120-49-61 16,-99 43 14-16,10 6-16 15,-11 0 3-15,-2 0-1 16,-5 0-11-16,-6 0 0 16,-7 0-12-16,0 6 3 15,0 11 9-15,-7 6-1 16,-24 0 7-16,-13-3-11 0,9 0 12 15,-3-6-7-15,14-5 0 16,18-6 4-16,6 0-4 16,0-3 0-16,0 2 9 15,0 1-13-15,0 3 4 16,0-2 0-16,13 6 6 16,18-1 4-16,0 0-10 15,-3 1 0-15,3 0 17 16,-11-2-18-16,-9 0 1 15,2 1 0-15,-13-4-15 16,0-1 14-16,0 1-3 16,-13-2-3-16,-32 3 7 0,-7 2-2 15,-10-5 2 1,11 6-51-16,13 0-84 16,10-3-143-16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23:50.78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40 0 734 0,'0'0'173'0,"0"0"-54"15,0 0 23-15,0 0-94 0,0 0-21 16,0 0-27-16,0 14 0 16,-24 20-3-16,18 6 3 15,-1-2 0-15,7-9-2 16,0-1 7-16,0-8-5 16,7-6 0-16,6-2 2 15,18-9-9-15,-7-3 7 16,-3 0 0-16,0 0 6 15,-4 0 7-15,3-18-13 16,-13 1 0-16,4 3 12 16,2 2-6-16,-13 6-6 15,0 6 0-15,0 0 13 0,0 0-13 16,0 0-9-16,0 18 4 16,0 16-3-16,0 12 7 15,0 0 1-15,0-1-31 16,0 1-41-16,0-6-122 15,0-12-53-15,14-4-383 16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23:51.81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71 519 0,'0'0'143'16,"0"0"-32"-16,0 0 13 15,0 0-44-15,0 0 17 16,0 0-31-16,59-71-11 16,-59 71 21-16,0 0-42 0,0 0-19 15,0 0-15 1,0 0-8-16,-7 21 8 0,-14 13 0 15,4 3 15-15,10 6-17 16,7 3 2-16,0-1 0 16,0-2 1-16,17-5 16 15,11-13-17 1,10-5 0-16,-1-6 7 0,1-8-3 16,-3-3-2-16,2-3-2 15,-13 0 9-15,-10 0 7 16,-14-15-13-16,0-7-3 15,0 1-7-15,-45 1-3 16,-13 6-31-16,-18 12-89 16,18 2-53-16,20 0-127 0,38 11-264 15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23:52.27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 23 440 0,'0'0'191'0,"0"0"-72"15,0 0 46-15,0 0-26 16,0 0-80-16,0 0-2 15,-24-23-57-15,62 23 0 16,13 0 5-16,1 3 9 16,6 9-14-16,-20 2 0 0,-7 3 7 15,-10 1-16-15,-4 7 9 16,-3 7 0-16,-14 2-11 16,0 3 13-16,0 0-2 15,0 3 0-15,0 0-39 16,0 3-90-16,-7-6-148 15,7-8-402-15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23:52.82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280 175 749 0,'0'0'125'0,"0"0"-6"16,0 0-40-16,0 0-16 15,0 0-25-15,0 0-35 16,-52-151-3-16,-6 137 0 16,13 5 12-16,0 9-31 0,14 0 19 15,11 0 0-15,6 12-7 16,4 10 5-16,10 7 0 16,0 2-8-16,0 6 8 15,51 9-11-15,11 3 13 16,4 6 0-16,9-2-6 15,-23-7 16-15,-14-9-10 16,-18-11 0-16,-6-6 8 16,-14-9-20-16,0-1 12 15,-7-5-21-15,-51-5-3 16,-18 0 24-16,11 0 16 16,13-12-11-16,21-5 5 15,17-6 8-15,14 1-13 16,0-7 25-16,52-5 17 15,24-3-38-15,10-9 0 0,10 6-9 16,-14 3 14-16,-30 8-33 16,-21 6 19-16,-17 9-134 15,-14 4-25-15,0-3-313 16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23:51.18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90 173 694 0,'0'0'183'16,"0"0"-46"-16,0 0 12 15,0 0-62-15,0 0-20 16,0 0 3-16,0-62-64 16,0 62 27-16,0 0-33 15,0 0 5-15,0 0-20 16,0 0 13-16,0 0 2 15,0 18-1-15,0 5 14 16,7 5-13-16,24 3 0 16,20 7 1-16,8-5-3 0,-1 5 9 15,4-7-7-15,-10-2 0 16,-18-9 16 0,-10-3-20-16,-17-2 4 0,-7-7-7 15,0-1-9-15,-21-2-24 16,-34-5 17-16,-10 0-3 15,0 0-79-15,-18 0 23 16,18-4-72-16,3-10-58 16,17-3 22-16,31-11-188 15</inkml:trace>
  <inkml:trace contextRef="#ctx0" brushRef="#br0" timeOffset="63">90 173 257 0</inkml:trace>
  <inkml:trace contextRef="#ctx0" brushRef="#br0" timeOffset="207">90 173 257 0,'244'-94'198'0,"-213"73"-39"0,-4 0-49 0,-2 4 17 0,-5 5-49 16,4 4-44-16,4 8-7 16,16 0-27-16,8 0-4 15,0 5-135-15,-8 4-324 16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24:53.87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1316 412 493 0,'0'0'225'16,"0"0"-99"-16,0 0 8 16,-45-174-5-16,7 125-21 15,-6 3-10-15,-15 7-31 16,-6 6-22-16,-4 11 20 16,4 8-42-16,-18 11 15 15,-13 3-9-15,0 0-23 16,-1 25 6-16,8 15-12 15,17 9 3-15,3 8-10 16,11 18 7-16,13 4 0 16,7 16 2-16,11 13 7 15,2 14-9-15,19 5 0 16,6 2 5-16,0-8-12 0,44-10 7 16,22-11 0-16,2-8-4 15,15-7 12-15,3-11-8 16,-4-14 0-16,1-17 4 15,-1-12-7-15,-9-10 3 16,-8-13 0-16,4-8 2 16,-4 0 6-16,11-32-1 15,6-24 28-15,-3-19-15 16,4-13 15-16,-8-15-22 16,-9-17 2-16,-21-11 23 15,-32-15-33-15,-13-9 13 16,-13 5-10-16,-56 17 1 0,-28 19-3 15,-13 17-6 1,0 16 0-16,-10 12 0 0,3 16 6 16,-3 15-6-16,17 18 0 15,6 12 5-15,15 8-18 16,3 14 12-16,-4 34 1 16,-6 27-11-16,17 17 18 15,3 13-7-15,24 13 0 16,18 13 3-16,27 12-14 15,0 3 11-15,51-9-1 16,21-14-9-16,25-17 5 16,6-20 5-16,3-12 0 15,-2-20-15-15,-8-14 12 0,-7-20-10 16,-10-17-10 0,-10-3 16-16,3-29-38 0,-10-28-23 15,-17-18-86-15,-24-21-308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1:57:0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207 166 645 0,'0'0'190'0,"0"0"-4"15,0 0-58-15,0 0 13 16,0 0-36-16,0 0-59 16,-7-144 18-16,7 144-48 15,-14 0-10-15,1 38-5 16,-18 13 10-16,7 18 0 15,-4 11 0-15,4 9-2 16,-4 8 14-16,4 6-23 16,11 9 0-16,13 5 3 15,0-1 6-15,7-15-9 16,44-15 0-16,1-26-19 0,23-23-31 16,8-17-84-1,-4-20-86-15,-3 0-98 0,-4-32-286 16</inkml:trace>
  <inkml:trace contextRef="#ctx0" brushRef="#br0" timeOffset="491">719 688 318 0</inkml:trace>
  <inkml:trace contextRef="#ctx0" brushRef="#br0" timeOffset="6996">757 463 581 0,'0'0'204'16,"0"0"-43"-16,0 0-18 15,0 0-17-15,0 0-48 0,0 0-15 16,0 0-63 0,38-103 16-16,-38 134-20 0,0 10 9 15,-17 5 3-15,17 7 16 16,-7 7-23-16,7 6 27 15,0 6-28-15,0 2 5 16,0-2-3-16,0-13 5 16,7-16-7-16,10-17 0 15,-10-14-33-15,-7-9 11 16,0-3-39-16,0 0 1 16,0-26 32-16,-14-14-69 15,-31 0 64-15,-10 6-17 16,14 2-33-16,-14 7 66 15,14 7 12-15,10 7 5 0,17 6-1 16,4 1 4-16,10 1-3 16,0 3 0-16,0 0-1 15,10 0-2-15,35 0 4 16,20 0-1-16,24 0 21 16,1 0-20-16,-11 0 26 15,-10-5 18-15,-18-12-23 16,-13-3 39-16,-10-6-12 15,-4-3-3-15,-11 1 25 16,12-4-43-16,-19 7 10 16,-6 1 5-16,0 10-35 15,0 5 37-15,-6 3-45 16,-19 6 5-16,-5 0-16 0,9 0 6 16,-17 29 5-1,17 9-2-15,-3 7 9 0,17 7-12 16,7-2 5-16,0 3 0 15,0-7-5-15,25-12 13 16,2-14-8-16,11-9 0 16,7-11 12-16,-8 0-10 15,8-5-2-15,-11-24 2 16,-3-2 2-16,0-4 6 16,-10 1-10-16,3-3 0 15,-10 3 11-15,0 2-12 16,-8 12 1-16,1 9 0 0,-7 8-9 15,0 3 13 1,0 0-7-16,11 3 3 0,-11 28-12 16,7 6 8-16,-1 6 4 15,1-4 0-15,0 2-9 16,10-7 15-16,-3-8-6 16,-7-6 0-16,7-12 2 15,-4-4-12-15,-3-4 10 16,7 0 0-16,-7-12 2 15,6-16 5-15,5-7-7 16,2 1 0-16,-13 0 8 16,3 2-15-16,4 7 7 15,-14 13 0-15,7 4-7 16,-7 8 13-16,7 0-6 16,7 0 0-16,-4 16-12 0,4 13 5 15,-1 0 7-15,-6 0 0 16,17-7-12-16,-17-5 14 15,7-5-4-15,-4-6 1 16,-3-6-21-16,0 0 15 16,7 0 7-16,10-12 0 15,3-13-3-15,4 1 9 16,-10 2-6-16,3 2 0 16,-10 4 9-16,-14 11-14 15,0 5 5-15,7 0 0 16,-7 0-7-16,17 0 4 15,-3 15 2-15,-1 3 1 0,1-2 0 16,10-4-7-16,-3-6 7 16,3-6 0-16,-10 0-4 15,3 0 14-15,-3 0-10 16,-1-12 0-16,1-8 6 16,-14-3 0-16,10 1-5 15,-10 1 21-15,0 1 17 16,0 3-31-16,0 6 18 15,0 2-5-15,0 9-21 16,0 0 7-16,0 0-7 16,0 34-3-16,0 18-10 15,0 17 21-15,0 4-8 16,7 8 0-16,-7-5 1 0,0-5-8 16,7-1 7-1,0-15 0-15,0-15-1 0,0-15 8 16,-7-14-7-16,10-8 0 15,-10-3 4-15,0 0 13 16,0-6-9-16,7-25 42 16,-7-15-35-16,0-7-6 15,0-15 1-15,0-8-10 16,0-7 4-16,0-2-7 16,0-1 3-16,0 6 0 15,0 17-1-15,0 17 9 16,0 16-11-16,7 12 3 0,13 14-12 15,11 4 4 1,0 0-16-16,4 9 8 0,3 22 16 16,-14 10-29-16,-4 2 28 15,-20 0-10-15,0 2-22 16,0-5 20-16,-38 3-53 16,-27-9-38-16,-24-2-81 15,-1-12-105-15,25-11-233 16</inkml:trace>
  <inkml:trace contextRef="#ctx0" brushRef="#br0" timeOffset="7319">2284 51 675 0,'0'0'194'15,"0"0"-72"-15,0 0-2 16,0 0 7-16,0 0-88 16,0 0-24-16,65-51-15 15,-13 111 0-15,16 20 4 16,-9 15 1-16,-1 13-5 16,-13 9 24-16,-14-3-24 15,-17 3 27-15,-7-5-27 16,-7-6 6-16,0-17-5 15,-21-18-1-15,-24-18 0 0,-6-11-2 16,-1-14-99-16,14-8-39 16,18-6-82-16,20-11-59 15,0-3-214-15</inkml:trace>
  <inkml:trace contextRef="#ctx0" brushRef="#br0" timeOffset="7707">3150 551 556 0,'0'0'154'0,"0"0"-10"0,0 0-52 16,0 0-5-1,0 0-35-15,0 0-30 0,14-62 6 16,-14 62-28-16,0 0 0 15,0 0-2-15,-14 0 2 16,14 11 6-16,0 4-6 16,0-4 0-16,0-2-8 15,0-7 20-15,7 2-12 16,10-4 10-16,4 0-7 16,-7 0 51-16,10-15 5 15,-17-2-9-15,-7 0 7 16,0-1-39-16,0 4 8 0,0 6-15 15,0 2-4-15,0 2-14 16,0 4 5-16,0 0-21 16,-14 12 2-16,-17 29-119 15,10 13-59-15,-10 14-181 16</inkml:trace>
  <inkml:trace contextRef="#ctx0" brushRef="#br0" timeOffset="7911">3150 1158 659 0,'0'0'200'0,"0"0"-53"0,0 0-19 16,0 0-28 0,0 0-54-16,0 0-7 0,-155 51 19 15,104-8-45-15,-8 6-1 16,-2 5-12-16,-5 3-9 15,8 3-80-15,13-8-180 16,7-4-273-16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24:56.69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481 185 417 0,'0'0'173'0,"0"0"-103"16,0 0-14-16,0 0 28 0,0 0-19 15,0 0-47-15,0 0 16 16,0 0-14-16,0 4 17 15,-13 10 11-15,-5 3-45 16,5-3 3-16,-1 6-3 16,-10-2 8-16,10-2-4 15,-7-1-7-15,11-9 0 16,10-1 1-16,0-5 0 16,0 0-1-16,0 0 0 15,0-11-13-15,0-15 12 0,0-5-6 16,0-1 7-1,0 3 4-15,10-2-2 0,-10-6-2 16,14 0 0-16,-14 2 8 16,14 10-9-16,-14 10 1 15,0 10 0-15,0 5-5 16,14 0 5-16,-4 11-10 16,4 23 5-16,6 9 10 15,-2 0-5-15,-12 3 0 16,1-9 1-16,7-3-3 15,-7-8 2-15,10-9 0 16,-10-8-2-16,0-3 9 16,-7-6-9-16,0 0 2 0,0 0 0 15,0 0-12 1,-31-18 4-16,-10 2-2 0,-14-2 8 16,-4 4-22-16,8 2 22 15,-1 1 1-15,14 3 1 16,11 8-10-16,3 0 9 15,10 0-24-15,0 0-8 16,4 0-15-16,10 0 9 16,0 5-12-16,0-2 16 15,31-3 30-15,20 0-6 16,1 0 6-16,0-8-4 16,-15-2 18-16,-13 5-9 15,-17 0 10-15,-7 5 19 16,0 0 24-16,0 0-30 0,0 0-5 15,-17 0-18-15,-41 5-34 16,-8 26 20-16,-16 10-45 16,6 7-71-16,4 1-107 15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25:51.36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3501 127 472 0,'0'0'87'0,"0"0"-36"0,0 0 4 16,-224-12-10-16,128 12-39 15,-7 0 12-15,-11 0-11 16,11 0 0-16,-7 0 12 15,-31 0-3-15,-24 0-16 16,-41 3 3-16,-25 17 11 16,-27 6-14-16,-10-4 0 15,17-4 2-15,21-7-8 16,37-5 6-16,45-6 0 0,45 0-1 16,21 0 9-1,23 0-8-15,1 0 0 0,13-3 8 16,0 3-11-16,8-3 3 15,-1 3 0-15,24 0-8 16,0 0 13-16,-3 0-5 16,10 0 0-16,-13 0 11 15,2 0-21-15,5 0 10 16,-1 0 0-16,-3 6-6 16,10 17 4-16,-7 5 2 15,7 12 0-15,0 0 4 16,-3 12-14-16,10 14 10 15,0 5 0-15,0 12-5 16,0 2 6-16,31 2-1 16,27 1 0-16,11-2 10 0,-3-3-16 15,-8 0 6 1,4 0 0-16,-28 3-3 0,-3-3 11 16,-17-1-8-16,-7-7 0 15,-7-12 7-15,0-15-9 16,0-11 2-16,0-11 0 15,17-9-6-15,11-5 6 16,9-7 0-16,46-2-7 16,44-3 16-16,42 0-2 15,37 0-6-15,11 0 3 16,-4-5-4-16,-4 5 2 16,-9 0-2-16,-21 0 0 0,-1 0 12 15,-9 5-15 1,-4-2 3-16,10-3 0 0,18 0-3 15,-1 0 9-15,1 0-6 16,-7-8 0-16,-8-1-6 16,-16 0 0-16,-11 1 5 15,-20-4-17-15,-4 4 14 16,-17-4-2-16,-13-2 6 16,9-1 0-16,-10 1 4 15,-10-2-7-15,14-2 3 16,-21-2 0-16,-10 5 2 15,-11-4 1-15,-13-4 17 16,-7-2 23-16,-11-7-12 16,4-5 37-16,-10-3-26 15,-4-3-6-15,-3-9 6 0,-7-2-28 16,0-10 16 0,-7-3 2-16,0-5-17 0,0-3 25 15,-28-7-29-15,-17-11-10 16,-30-1 11-16,-15 2-4 15,-13 2-8-15,-7 10 0 16,-3 8 8-16,27 9-6 16,10 6-2-16,1 3 0 15,16 3-10-15,-6 8 10 16,6 6-50-16,-23 5-33 16,-8 12-49-16,-20 9 6 15,-3 4-21-15,3 7-120 0</inkml:trace>
  <inkml:trace contextRef="#ctx0" brushRef="#br0" timeOffset="19154">4188 381 369 0,'0'0'127'0,"0"0"-34"0,0 0 17 16,0 0-6-16,0 0-6 15,0 0-5-15,0 0-57 16,-20-140 24-16,-25 123-6 15,7-1-50-15,-13 2 35 16,6 4-32-16,-7 1-5 16,8 2 33-16,-1 3-24 15,7 6-3-15,-7 0-8 16,1 0 8-16,-15 20-13 16,-6 14 5-16,-11 13 0 15,4 4-8-15,-4 6 17 0,18 1-9 16,-4 5 0-16,28-1 11 15,-4 6-19-15,0 4 8 16,24-3 0-16,-10 2-13 16,24 1 16-16,0 8-3 15,0 0 0-15,24 0 12 16,14-3-17-16,14-9 5 16,-1-5 0-16,1-11-9 15,-1-3 17-15,1-10-8 16,-7-1 0-16,6-5 8 15,1-3-11-15,-8-2 3 16,8-5 0-16,6-3-3 0,4-3 10 16,4-6-7-16,9-7 0 15,-2-4 11-15,16 0 2 16,0 0-12-16,1-24 0 16,-1-4 28-16,-10-9-25 15,-3-7 15-15,-18-2 1 16,-13-7-13-16,-14-13 22 15,-10-11-24-15,-21-8-4 16,0-13 17-16,-7-5-9 16,-38-6-6-16,-13-2-3 15,-11-3 14-15,-10 5-19 16,-18 11 5-16,-6 16 0 16,-3 16-14-16,-4 17 7 0,-7 15 3 15,-10 11-47-15,-8 15-78 16,1 8-12-16,-7 0-93 15,18 22-138-15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27:14.20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4458 1690 374 0,'0'0'118'0,"0"0"6"16,-69-175-83-16,10 101-4 16,-16-7 47-16,-11-4-50 15,-10-1 27-15,-11 6-22 16,-10 13-18-16,-17 11 47 16,-28 10-25-16,-40 15-39 15,-25 17 34-15,-35 10-21 16,-2 4-17-16,-12 0 0 0,15 29 27 15,31 11-30 1,17 21 3-16,20 13 0 0,-6 20-13 16,13 18 21-16,7 7-8 15,11 7 0-15,16-2 12 16,22-5-17-16,9-1 5 16,18 2 0-16,21 5-7 15,16 7 16-15,35 2-9 16,31 4 0-16,0 2 13 15,52 0-14-15,37-3 1 16,15-3 0-16,9-9-5 16,4-6 10-16,10-2-5 15,-10-3 0-15,24-5 15 16,17-9-9-16,24-15-6 16,28-13 0-16,21-10 19 0,6-7-7 15,21-9-9-15,0-9-3 16,-4-5 19-16,-10-10-16 15,-14-10-3-15,1-12 0 16,6 0 13-16,-10-14-2 16,21-30 0-16,-4-13 6 15,0-8-6-15,-14-18 13 16,-10-6-24-16,-34-11 3 16,-14-14 30-16,-17-15-28 15,-28-23 11-15,-31-19-4 0,-31-17 3 16,-51-7 5-1,-14-2-20-15,-7 8 0 0,-72 3 1 16,-27 6 8-16,-25 14-9 16,-34 12 0-16,-14 5 21 15,-27 15-34-15,-45 17 13 16,-45 16 0-16,-37 28-22 16,-32 18 23-16,-13 21-1 15,0 19 0-15,13 15 17 16,42 9-24-16,41 37 7 15,34 17-59-15,56 19 29 16,37 13-84-16,38 14 27 16,42 2 16-16,44 3-85 0,31-2-3 15,24-3-65 1,34-12-244-16</inkml:trace>
  <inkml:trace contextRef="#ctx0" brushRef="#br0" timeOffset="6459">6222 2482 249 0,'0'0'168'16,"0"0"-67"-16,-7-158-13 15,7 92 7-15,-11-5-56 16,-9-4 30-16,-4-2-18 0,-11-3-33 16,-9 6 49-1,-18 11-50-15,-17 14 5 0,-35 21 16 16,-17 19-28-16,-34 9 2 16,-13 26-12-16,2 31 11 15,-9 21-20-15,6 13 9 16,24 12 0-1,28 9 11-15,31 10 7 0,23 10-18 16,36 11 0-16,37 17 15 16,0 5-10-16,51 4-5 15,39 1 0-15,20-14 20 16,0-4-10-16,10-6 3 16,-10-9-4-16,17-17 6 0,0-12-8 15,14-19-7 1,7-20 0-16,14-26 2 0,17-23 17 15,-18-20-19-15,4 0 45 16,-10-35-29-16,-14-16 49 16,-14-21-33-16,-24-11-2 15,-24-19 23-15,-34-19-48 16,-14-19 13-16,-24-14-18 16,-7-17 18-16,-14-12-19 15,-37-9 1-15,-18 6 0 16,-21 11-10-16,-13 22 20 15,-7 15-10-15,-24 15 0 16,-14 12 14-16,-13 19-24 16,-32 21 10-16,1 31 0 0,-11 26-16 15,3 14 12 1,15 48 4-16,6 40 0 0,24 38 9 16,38 26-21-16,35 26 12 15,51 19 0-15,31 10-11 16,0 3 11-16,17-10-40 15,17-21-83-15,11-18-125 16,17-27-71-16</inkml:trace>
  <inkml:trace contextRef="#ctx0" brushRef="#br0" timeOffset="10404">5946 840 474 0,'0'0'252'0,"0"0"-113"16,0 0 11-16,0 0-59 16,0 0-7-16,0 0-1 15,0 0-55-15,-30-120 31 16,23 115-10-16,0-1-49 15,0 4 62-15,-7 2-61 16,-10 0 0-16,-7 0 3 16,-3 0 12-16,-18 18-16 0,7 9 0 15,1 1 9-15,6-2-20 16,24 2 11-16,14 4 0 16,0 2-10-16,28 4 22 15,47 2-12-15,29-1 0 16,6-1 8-16,-14-5-17 15,-14 2 9-15,-23-6 0 16,-15 0-7-16,-19-4 21 16,-19 1-14-16,-6-4 0 15,0 2 10-15,0-4-18 16,-44-9 8-16,-8-4 0 16,1-7 11-16,-1 0 9 15,14 0-20-15,-7-15 4 16,32-6 12-16,-4-7-1 15,17-4-15-15,0 1 0 0,6-9-2 16,39-3 15-16,24-3-13 16,3-2 0-16,4 5-11 15,-4 3 4-15,-10 2-66 16,-17 10-82-16,-11-1-33 16,-3 4-138-16,-7-1-259 15</inkml:trace>
  <inkml:trace contextRef="#ctx0" brushRef="#br0" timeOffset="10913">6479 292 403 0,'0'0'211'0,"0"0"-83"16,0 0 11-16,0 0-22 15,-223-129-51-15,164 117 30 16,-20 11-49-16,-3 1-2 15,-14 0 31-15,-1 21-71 16,-6 25 38-16,7 20-8 16,7 23-29-16,13 13 37 15,11 15-31-15,20 9-10 16,14 6 25-16,24-1-15 16,7-2-12-16,7-3 2 15,69-9 19-15,27-11-13 16,24-9-8-16,10-17 0 0,15-15-9 15,-11-17 17-15,-18-18-8 16,-2-21 17-16,-11-9-14 16,0-9 64-16,3-39-36 15,-9-16-8-15,-8-22 42 16,-24-25-57-16,-10-17 31 16,-17-16-8-16,-45-12-20 15,0-13 18-15,-76-4-29 16,-58 8 0-16,-52 11-6 15,-34 22 14-15,-24 27-8 16,-17 25 0-16,23 34 16 16,32 32-31-16,41 14 15 0,48 11 0 15,21 49-25 1,20 29 4-16,4 22-17 0,10 26-25 16,28 12-70-16,17 0-40 15,17-6-230-15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24:29.47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11812 462 308 0,'0'0'589'16,"0"0"-435"-16,0 0 19 16,0 0-60-16,0 0 11 15,0 0-48-15,0-146-47 16,0 120 28-16,-11-2-34 0,4 3 10 16,-6-1 6-1,-1-3-32-15,-3 3 19 0,3 0-8 16,-7 1-18-16,-3 5 25 15,11 7-25-15,-12 0 2 16,-2 5 12-16,-4 1-6 16,-21 5-7-16,1 2-1 15,-18 0 4-15,4 0-11 16,-1 14 7-16,-2 12 0 16,16 5-8-16,-6 4 14 15,-1 8-6-15,15-2 0 16,-8 9 1-16,7 1-7 15,7-2 6-15,7 5 0 16,11 1-8-16,6 2 8 16,-3 3 0-16,17 0 0 0,0-3 7 15,0 1-10-15,0 4 3 16,0-5 0-16,7 4-7 16,24-2 16-16,0-7-9 15,-4 2 0-15,4-2 4 16,0-3-11-16,-3-4 7 15,3 1 0-15,-4-6-3 16,4-6 11-16,7-5-8 16,0-4 0-16,13-5 6 15,1-2-8-15,-8-4 2 16,1-5 0-16,0-1-5 16,-18-2 12-16,11-6-7 0,0 0 0 15,7 0 10-15,-11-12-15 16,21-19 5-16,-3-12 0 15,6-3 8-15,1-2 0 16,-8-1-8-16,1-6 0 16,-1-2 11-16,-6-5-5 15,0-12-6-15,-14-9 0 16,0-4 12-16,-25-10-5 16,-6-3-7-16,0 1 7 15,-6-2 6-15,-39 4-12 16,-17 9-1-16,-3 11 0 15,-18 10-2-15,11 13 10 16,-24 14-8-16,-1 9 0 0,1 14-1 16,0 13-12-1,6 4-6-15,15 24-53 0,9 30-9 16,15 20-73-16,13 2-105 16,0-3-236-16</inkml:trace>
  <inkml:trace contextRef="#ctx0" brushRef="#br0" timeOffset="-31521">3656 5572 586 0,'0'0'154'0,"0"0"-31"0,0 0-26 16,0 0-6-16,0 0-14 16,0 0-21-16,-96-7-43 15,164 2-5-15,29-13-8 16,33 4 16-16,22 0-11 16,-36 2 1-16,-33 1-4 15,-45 8 0-15,-31 0 3 16,-7 3-1-16,0 0 8 15,0 0 9-15,-7 0-18 16,-24 0 4-16,-14 17-2 0,-6 21-2 16,6 7-3-1,7 21 2-15,17 14-3 0,15 3 1 16,6 0 0-16,0-6 6 16,0-8-6-16,0-12 1 15,6-17-2-15,8-9 4 16,-7-11-3-16,-7-8 0 15,0-6-5-15,0-6 3 16,0 0-8-16,0 0-11 16,-21 0 13-16,-10 0 8 15,11 0 6-15,13 0-3 16,7 0-2-16,0 0-1 16,27-24-18-16,56-4 18 0,20-9-5 15,24 0 8 1,-10-1-3-16,-27 13 2 0,-46 11-2 15,-13 8 2-15,-31 6-2 16,0 0 0-16,0 0 11 16,0 0-10-16,0 0-1 15,0 0 0-15,0 6-5 16,0 13 5-16,0 13 0 16,0-1 2-16,0 1 3 15,0-1-2-15,7-5-3 16,7 0 0-16,0-6-3 15,3-14-18-15,4-1-18 16,-8-5-7-16,18 0 46 16,0-5 4-16,-3-15 3 0,3-4 2 15,-11 5-4-15,4-1 20 16,-10 6-2-16,-7 8-6 16,3 6 1-16,-10 0-18 15,7 0-3-15,14 0-13 16,10 20 9-16,-4 5 5 15,11 7 2-15,0-6-15 16,13-1 9-16,1-5-9 16,0-8 8-16,-1-12 4 15,-6 0 6-15,-7 0-4 16,-18-20 2-16,-2-6 0 16,-18 0 40-16,0-5 2 15,0-6 13-15,-18 5 12 0,-16 1-35 16,-4 5 8-16,0 12-19 15,18 3-17-15,-4 11-5 16,3 0-13-16,-3 5 13 16,-4 21-5-16,11 11 5 15,10 3-12-15,7-3-47 16,0 0-1-16,24-11-18 16,11-12-4-16,3-8 12 15,-1-6 39-15,8 0 29 16,-14-31 2-16,3-13 15 15,-9-1 47-15,-12-12 22 16,-6-9-12-16,0-16 2 16,-7-13-6-16,0-8-45 15,0-6 20-15,-7 15-21 0,-20 23-8 16,9 28 19-16,5 17-28 16,6 20 19-16,7 6-22 15,-7 0-2-15,0 20-4 16,7 49-23-16,0 39 27 15,0 14 7-15,14 11-7 16,37-20 0-16,25-16-4 16,-4-19-12-16,11-23 5 15,6-24-18-15,1-16-4 16,-11-15 20-16,-11 0-8 16,-16-6 21-16,-31-20 1 15,3-11 6-15,-17-3-4 16,-7-11 11-16,0-1-1 0,-31 1 21 15,-14 8-27 1,0 17 5-16,11 6-8 0,10 14 1 16,-7 6-10-16,17 14 4 15,-7 30 0-15,4 6-8 16,17 8 9-16,0-1-18 16,17-17-6-16,35-3-22 15,6-23 13-15,1-8-7 16,17-6 3-16,-25 0 35 15,1-2-7-15,-14-21 9 16,-18-3 8-16,4-11-6 16,-24 3 31-16,0-3 19 0,0-3-16 15,0 11 21-15,0 14-28 16,-7 4-2-16,7 11-9 16,0 0-18-16,0 0-1 15,0 31-19-15,0 18 19 16,14 8-8-16,24-3 9 15,7 1-3-15,-1-9-6 16,8-9-38-16,6-6-7 16,1-11-32-16,-8-8-36 15,1-10-75-15,-28-2-120 16,-10 0-291-16</inkml:trace>
  <inkml:trace contextRef="#ctx0" brushRef="#br0" timeOffset="-31337">6527 6063 506 0,'0'0'126'0,"0"0"25"16,0 0-9-16,0 0-33 16,0 0-42-16,0 0-45 15,0 0-22-15,-62 20 0 16,34 29-8-16,-9 4 16 16,-1 5-9-16,10-4 1 15,11-1-136-15,17-17-93 16,0-9-424-16</inkml:trace>
  <inkml:trace contextRef="#ctx0" brushRef="#br0" timeOffset="-30785">6970 6171 637 0,'0'0'198'0,"0"0"-30"0,0 0-41 16,0 0-25-16,0 0-28 15,0 0-65-15,59-77 10 16,-35 66-2-16,-10 2-13 16,-7 4 16-16,-1-1-11 15,-6 0 16-15,0-1 8 16,0 6-26-16,0-3 19 16,0 4-26-16,-20 0-22 15,-11 0 20-15,3 12-3 16,-9 19 5-16,6 7 0 0,17 2-10 15,14 3-3 1,0-4-2-16,20-1-10 0,42-13 11 16,-3-10-3-16,20-10 17 15,3-5-4-15,1 0 9 16,-1-20 4-16,-16-11-4 16,-15 5-5-16,-20-5 34 15,-24 5 2-15,-7 0-6 16,0 1 1-16,0-1-14 15,-24 9 4-15,10 8-21 16,1 3 2-16,6 6-6 16,7 0 4-16,0 6-22 0,0 26 5 15,0 8 17 1,20 3-5-16,4 2-8 0,11-7 10 16,-4 1-2-16,-11-2 5 15,4-5 0-15,-10-6 0 16,-14-13 0-16,0 0-5 15,0-2-9-15,-44-8-6 16,-15 0-6-16,-17-1-29 16,4-2-87-16,7 0-79 15,20 0-162-15</inkml:trace>
  <inkml:trace contextRef="#ctx0" brushRef="#br0" timeOffset="62286">11574 3261 493 0,'0'0'178'16,"0"0"-82"-16,0 0 16 15,0 0-13-15,0 0-75 16,0 0-19-16,-223-8 14 15,96 8-13-15,-14 0 3 16,-21 0 8-16,-17 8-14 16,-13-2 38-16,-8 0-25 0,-16 0-8 15,16 2 0-15,15-8 5 16,9 6-13-16,25-4 0 16,10 1 3-1,31 6-8-15,21-3 5 0,16-1 0 16,22 4 0-16,-1 2-2 15,-3 1 2-15,4 13 0 16,6 0 3-16,0 16-12 16,11 5 9-16,10 8 0 15,-4-2-7-15,11 5 10 16,3 0-3-16,1 3 0 16,6 0 3-16,-4-6-6 15,-2 3 3-15,6-2 0 16,0-4 15-16,-10 1-7 15,10-1 4-15,-7 1 9 0,0 2-20 16,7 0 28-16,7 1-24 16,0-4 3-16,0-11 10 15,0-3-12-15,0-4 2 16,0-15-4 0,0-3 5-16,0-6-2 0,0-7-7 15,0-2 0-15,0 0 2 16,0 0 10-16,7 0-9 15,-7 0 13-15,21 0-12 16,10 0 23-16,14 0-16 16,20 0-1-16,11 0 4 0,34 0-7 15,31-5-7-15,30-4 0 16,29-8 8-16,20 4-11 16,10 0 3-16,14-2 0 15,4 5-2-15,-14 2 9 16,-11 1-7-16,1 2 0 15,-1-1 5-15,-3-6-5 16,4-2 0-16,6-6 0 16,1-3-7-16,-4 1 3 15,3-1 4-15,0 3 0 16,-30 2 0-16,-15 4-11 16,-13 3 11-16,-3 2 0 15,3 3-10-15,6-2 10 16,-2 2 0-16,16 2 0 0,-6 3-6 15,14 1-5-15,-15-4 11 16,-6 2-3-16,0 2-8 16,-11-6 2-16,-3 6 9 15,28 0-1-15,-1 0 4 16,15 0-10-16,2 0 7 16,5 0 0-16,2 0-11 15,-3 0 13-15,4 0-2 16,-18 0 0-16,-13 0 9 15,-17 0-12-15,-11 0 3 16,-10-8 0-16,6 2-7 16,1 3 11-16,10 0-4 0,-3-3 0 15,-8 6 10 1,11 0-10-16,-3-5 0 0,3 2 0 16,-3 3-13-16,-8 0 15 15,-2 0-2-15,-4 0 0 16,-1 0 0-16,1 0-8 15,7 0 8-15,0 0 0 16,10 0-12-16,-17 0 13 16,-7 0-1-16,0 0 0 15,-7 0 7-15,-4 0-10 16,4 0 3-16,7 0 0 16,-6 0-5-16,-8 8 5 15,-3 1 0-15,3 0-1 16,-10-1 7-16,3-2-6 15,-17-4 0-15,0 7 3 0,-6-3-14 16,-1-3 12-16,-7 2-1 16,1 1 0-16,-15-6 10 15,-9 0-13-15,-22 0 3 16,-13 0 0-16,-17 0-8 16,-7 0 16-16,-7 0-8 15,0-6 4-15,0-13 6 16,0-1-13-16,0 2 3 15,0-2 0-15,0-5 2 16,0-1 0-16,7-6-2 0,17 1 0 16,-4-12 11-1,-6-3-11-15,10-3 0 0,-24-5 3 16,0-3 4-16,0-7-5 16,0-7 2-16,0-5 6 15,0-4-1-15,0 5 1 16,-13 4-10-16,13 8 12 15,-11 3-5-15,4 11-7 16,-6 9 0-16,6 9 16 16,-7-1-5-16,-3 9-5 15,10 12-6-15,0 2 9 16,0 7-23-16,7-2 14 16,0 4 0-16,0-1-7 0,0-7-3 15,-17 7 9 1,-24-5-1-16,-28 0 2 0,-20 1 1 15,-15-10-1-15,-23 3 0 16,-14 1-2-16,-20-4 13 16,6 2-11-16,7-2 0 15,0 6 5-15,7-2-16 16,7 8 11-16,-7 0 0 16,-24 3-8-16,-10-2-8 15,-42-4 5-15,-27 6 11 16,-24-9-12-16,-21 4-1 15,-14 1 12-15,-23-4 1 16,-1 2-11-16,-13 0 1 16,20 4 10-16,17-1 0 0,21 3 0 15,24 0-11 1,4 0 11-16,27 0 0 0,-10 0-6 16,13 14 9-16,15 1-3 15,2 1 0-15,15-2-18 16,-1-2 7-16,14-3 10 15,4-1 1-15,17 4-14 16,10-10 17-16,0 8-3 16,7-5 0-16,-7 4 1 15,1-7-4-15,-8 4 3 16,-3 0 0-16,-4 5-5 16,14-4 15-16,-7-2-17 15,-3 7 7-15,10-3 0 0,1 1-1 16,-1-2 1-16,7 1 0 15,0 0-6-15,-7-3 12 16,0 0-6-16,-24-4 0 16,4 4-1-16,-11 0-10 15,14 3 11-15,10 2 0 16,7 6-9-16,0 3 11 16,7 3-2-16,-6 2 0 15,13-2 6-15,-1 3-11 16,12-6 5-16,9-3 0 15,18-6-7-15,17-4 16 16,3 1-9-16,18-8 0 16,-11 0 8-16,11 0-13 15,-8 0 5-15,-9 0 0 0,-15 12-8 16,-6 2 15-16,-7-3-7 16,13 3 0-16,25-5-13 15,13-3-34-15,35 3-73 16,17 0-84-16,0-8-116 15</inkml:trace>
  <inkml:trace contextRef="#ctx0" brushRef="#br0" timeOffset="64498">9274 4388 667 0,'0'0'205'16,"0"0"-97"-16,0 0 16 15,0 0-20-15,0 0-86 16,0 0-9-16,-79-18-9 16,48 18 3-16,0 12-8 15,-3 13 5-15,-21 7 0 16,20 6-5-16,-9 1 12 16,13-7-7-16,17-7 0 0,14-7 4 15,0-10-7-15,0-8 3 16,0 0 0-16,0 0 1 15,0 0 1-15,27 0 17 16,11-26 5-16,14-8 8 16,-14-6 18-16,0 0-21 15,-18 0-3-15,4 3-1 16,-17 0-16-16,7 17 4 16,-7 6 0-16,-7 8-9 15,0 6 4-15,10 0-8 16,4 0-18-16,17 6 12 15,10 16-10-15,4 7 16 16,-1-3 0-16,1 2 4 0,-7 1-4 16,0-4 0-1,-11 0-14-15,-3 3-55 0,-10 2-92 16,-7-4-92-16,3 0-369 16</inkml:trace>
  <inkml:trace contextRef="#ctx0" brushRef="#br0" timeOffset="70968">11660 4287 616 0,'0'0'263'16,"0"0"-98"-16,0 0 12 15,0 0-73-15,0 0-16 16,0 0-49-16,-41-14-28 0,41 57 7 16,0 23 20-1,0 5-12-15,0 15 12 0,0 5-22 16,14 10 12-16,6-4-8 15,5-6-19-15,-12-11 12 16,11-17-9-16,-3-23-4 16,-14-17 3-16,-7-14 2 15,0-4-3-15,0-5 0 16,0 0 2-16,0 0 16 16,0-5 1-16,-7-15 4 15,-24-12-15-15,-14-5-2 16,11 0-7-16,-4 5-1 15,7 4 3-15,11 10 1 16,6 10-4-16,4 8 0 16,10 0-9-16,0 0 2 15,0 0 3-15,0 8-7 0,0 22 8 16,30 4-9-16,15-9 12 16,0-5 0-16,13-2-5 15,-6-13 10-15,6-5-5 16,4 0 0-16,-3 0 1 15,-8-11-10-15,-20-15 5 16,-17 0-36-16,-14-11-4 16,-7-3-66-16,-62-11-122 15,-34-10-255-15</inkml:trace>
  <inkml:trace contextRef="#ctx0" brushRef="#br0" timeOffset="71568">11492 4293 462 0,'0'0'184'0,"0"0"-49"16,0 0-16-16,0 0-15 16,0 0-30-16,0 0 13 15,7-49 6-15,-7 49-32 16,0 0-3-16,0 0-37 15,-14 5-19-15,-17 19 16 16,0 2-17-16,4 0 7 16,13-1-8-16,-3 1 9 15,17-9-12-15,-7 3 3 16,7-14 0-16,0-1-1 0,0-5-2 16,0 0 3-1,0 0-2-15,24 0 8 0,10-16 14 16,18-10-11-16,-14-11-6 15,-1 3 14-15,-6 0-6 16,-10 5 8-16,-21 9 0 16,7 11-7-16,-7 6 13 15,0 3-16-15,0 0-9 16,0 0 0-16,0 0-8 16,17 12-8-16,-3 16 14 15,6 3-4-15,11 7-5 16,-10-7-70-16,10 1-110 15,0-1-90-15,-17-5-499 16</inkml:trace>
  <inkml:trace contextRef="#ctx0" brushRef="#br0" timeOffset="75795">7015 3930 442 0,'0'0'322'16,"0"0"-159"-16,0 0-17 0,0 0-44 15,0 0 17-15,0 0-53 16,-14-75-22-16,14 75-26 16,0 0-18-16,0 12-2 15,7 27-13-15,14 17 15 16,3 1 12-16,-10 0-12 16,-1 1 0-16,-6-7 3 15,11-13 2-15,-12-12-4 16,1-13-1-16,-7-8 1 15,7-5 5-15,-7 0-2 16,14-18 11-16,3-21 46 16,4-26-49-16,10-10 7 15,0 1-3-15,-11-4-16 0,11 13 6 16,-17 14-4-16,0 16-4 16,-14 21-13-16,7 14-44 15,3 3-44-15,11 39-55 16,9 15 48-16,-2 12-90 15,3 3-197-15</inkml:trace>
  <inkml:trace contextRef="#ctx0" brushRef="#br0" timeOffset="76829">7651 4248 434 0,'0'0'179'0,"0"0"-60"15,0 0 21-15,0 0-38 0,0 0-21 16,-58-152-3-16,37 132-28 15,11 8-3-15,3 7 4 16,0 5-34-16,0 0-14 16,0 0-3-16,-10 11-24 15,3 15 22-15,-6 5 2 16,9 2-40-16,11-3 0 16,0-4-13-16,0 0 20 15,0-9-16-15,0-3 3 16,0-10 17-16,11-4-18 15,9 0 19-15,-13 0 27 16,17 0 2-16,-17 0 5 16,0-4-6-16,-7-2 1 0,0 6 8 15,7 0-9-15,-7 0-4 16,7 0 3-16,3 0 0 16,4 0 1-16,0 0 0 15,-1 0 1-15,5 0-1 16,2 0 4-16,-3-5-4 15,-3-15 8-15,7-6-8 16,-14-14 38-16,3-2 9 16,-10-4 7-16,0-12 13 15,0-5-26-15,0 0-6 16,0-2-5-16,0 8-16 16,0 16 14-16,0 18-11 0,0 18 2 15,0 5 9 1,0 0-28-16,0 8-21 0,-10 38-5 15,3 20 26-15,7 11 5 16,0 0-5-16,0-5 0 16,0-4-8-16,38-22-6 15,-1-9-16-15,8-19 6 16,-17-10-10-16,3-8 12 16,-7 0 2-16,-4 0 16 15,-6-17 4-15,-7-3 1 16,3-3 0-16,-10 7 2 15,0-8 0-15,0 10-3 16,0 8 8-16,0 3-7 16,0 3 10-16,0 0-11 15,0 0-16-15,0 14-5 0,0 11 17 16,0 1 3-16,0-2-31 16,0-4-3-16,0-6 16 15,14-8-21-15,-7-4 5 16,-7-2 14-16,7 0 5 15,-7 0 14-15,17 0 2 16,-10-13 0-16,0-2 2 16,0-5-1-16,-7 9 5 15,6-1 5-15,-6 6-6 16,0 6 3-16,0 0-3 16,0 0-5-16,0 0 0 15,7 0-14-15,0 11 13 0,17 7-1 16,-17-4-25-16,17-2-32 15,-3-6 6-15,3-3 19 16,-3-3 23-16,-8 0 7 16,4 0 4-16,-10-15 3 15,0-8 15-15,-7-3 22 16,0 0 7-16,0-2 0 16,0 3-2-16,-7 7-5 15,-10 1-11-15,3 14 0 16,8-3-11-16,-1 6-5 15,7 0-13-15,0 26-18 16,0 11 7-16,0 8-31 16,0-7-164-16,20-6-70 0</inkml:trace>
  <inkml:trace contextRef="#ctx0" brushRef="#br0" timeOffset="77054">7080 4662 659 0,'0'0'216'0,"0"0"-119"16,0 0-54-16,231-32 6 16,-59 1-22-16,34-1-24 0,0 1-3 15,-27 11-7-15,-52 8-140 16,-61 12-177-16</inkml:trace>
  <inkml:trace contextRef="#ctx0" brushRef="#br0" timeOffset="77188">7290 4828 638 0,'0'0'123'0,"0"0"-70"0,0 0 50 16,251 0-5-16,-82-26-73 15,34 0-10-15,17-17-15 16,10 3-144-16,0-11-595 16</inkml:trace>
  <inkml:trace contextRef="#ctx0" brushRef="#br0" timeOffset="135695">11715 3470 532 0</inkml:trace>
  <inkml:trace contextRef="#ctx0" brushRef="#br0" timeOffset="135764">11715 3470 532 0,'-10'-134'178'0,"27"122"-57"0,35 1-37 0,13-1-35 15,18 4 11-15,20 2-51 16,7 6-2-16,3 0-7 16,-16 0-8-16,-53 2-197 15,-44 33-515-15</inkml:trace>
  <inkml:trace contextRef="#ctx0" brushRef="#br0" timeOffset="156409">3611 2460 214 0,'0'0'71'0,"0"0"-18"0,0 0 15 16,-237-39-13 0,178 30-34-16,-13-2 8 0,-3 2-26 15,-8 6 1-15,-20 3-1 16,-24 0 3-16,-4 0-6 15,-27 0 0-15,-11 6-6 16,4 3 4-16,4-6 2 16,-1-3 0-16,11 0-7 15,10 0 13-15,10 0-6 16,-10 0 0-16,14 2 6 16,10 10-12-16,4 2 6 15,9 3-12-15,8-5-28 0,14-4-30 16,9-8 5-1,15 0 62-15,-4 0 2 0,4 0 1 16,-1 0 0-16,8 0 1 16,-1-12-2-16,7 7 6 15,8-4-5-15,13 9 19 16,10-5-11-16,7 5 18 16,0 0-16-16,7 0-9 15,-7 0-2-15,7 0 2 16,-10 0-1-16,10 0 0 15,-14 0 4-15,14 17-7 16,-7 14 3-16,0 12 0 16,7 11-1-16,-7 4 1 15,1 10 0-15,-12 9 1 16,5 12 12-16,-18 6-10 0,10-2-3 16,7-1 1-1,14-6-9-15,0-6 8 0,7 0 0 16,28 3 0-16,-5 3 8 15,1 2-8-15,-10-2 0 16,3-12 3-16,-3-7-7 16,3-19 4-16,-4-11 0 15,18-11-3-15,-10-6-31 16,10-4 34-16,6 2-2 16,8 5 4-16,6-3 10 15,18 0-12-15,6 5 0 16,-2 4 9-16,9 11 0 0,-7-6-8 15,1 7-1 1,-4-10-6-16,11-11 5 0,16-14-22 16,11-6 23-16,31 0 17 15,17-23-10-15,34-3 19 16,32-5-19-16,6 5-7 16,0 0 6-16,0 6-5 15,-10-3-1-15,-10 8 0 16,-11-3 4-16,-27-9-4 15,-7 1 0-15,-10-5 3 16,-8 2-1-16,-6 1 1 16,-7-1-2-16,-14 9 4 15,-17 6 2-15,-20-3-7 0,-8 8 0 16,-16-5 0 0,-4 3-4-16,-21 5 4 0,3-7 0 15,-13 6 0-15,0-7 8 16,-3-4-8-16,-4-14 22 15,-10-7 12-15,-1-12 32 16,-13-16-23-16,0-4 2 16,0-6 9-16,-20-7-38 15,-11 8 27-15,-14 2-25 16,0-4-18-16,11-2 35 16,-11-3-34-16,1-11 2 15,-1-10-2-15,-7 0 7 0,8-8-8 16,-8 12 0-1,7 12 6-15,1 19-5 0,6 17 5 16,0 21 5-16,11 8 31 16,-18 9-42-16,-24 8 5 15,-27 2-5-15,-52 4-37 16,-38 0 27-16,-44 24-17 16,-21 5-20-16,-14-1 27 15,11 7-32-15,10 4-22 16,13 2-113-16,25-10-241 15</inkml:trace>
  <inkml:trace contextRef="#ctx0" brushRef="#br0" timeOffset="162147">11224 6580 857 0,'0'0'95'0,"223"-57"-80"16,-51 0 38-16,34-3-8 16,1 9-40-16,-22 7-10 0,-44 19-54 15,-65 25-209-15,-69 0-265 16</inkml:trace>
  <inkml:trace contextRef="#ctx0" brushRef="#br0" timeOffset="162286">11684 6612 547 0,'0'0'184'16,"0"0"-148"-16,0 0 56 15,282-46-74-15,-127 6-18 0,10 3-184 16</inkml:trace>
  <inkml:trace contextRef="#ctx0" brushRef="#br0" timeOffset="166347">9460 2563 583 0,'0'0'177'0,"0"0"-97"15,0 0 11-15,0 0-20 16,0 0-56-16,0 0-5 16,-110 16-10-16,96 25 0 15,14 7 1-15,0-9 2 16,0-8-3-16,0-4 0 15,14-3-6-15,17-12 0 16,10-4-27-16,-3-8 6 16,0 0 22-16,-1-8 3 15,-16-18 2-15,-4-5 14 16,-10-4-7-16,-7-2 52 0,0-3-22 16,-24-3 3-16,-21 3 20 15,-6 9-46-15,-1 5 10 16,8 14 5-16,6 7-23 15,3 5 15-15,4 0-21 16,-6 17 0-16,-1 23-19 16,-4 14 3-16,25 4-133 15,4-8-90-15,13 0-423 16</inkml:trace>
  <inkml:trace contextRef="#ctx0" brushRef="#br0" timeOffset="167196">9164 2409 488 0,'0'0'118'16,"0"0"13"-16,0 0-80 16,0 0 24-16,0 0 1 15,0 0-76-15,-161-28 23 0,136 68-23 16,5 11 8-16,3 9-9 16,10 3 1-16,7 0 0 15,0 1 0-15,0-2 12 16,44-11-12-16,22-5 0 15,16-15 4-15,32-8-14 16,10-14 10-16,10-9 0 16,0 0-4-16,-17-14 17 15,-14-18-13-15,-28 3 13 16,-44-5 19-16,-31-6 60 16,0-8-21-16,-62-10-8 15,-23-1 4-15,-29 4-48 16,4 9 16-16,7 12-15 15,0 14-12-15,13 11 15 0,15 9-23 16,2 0 0-16,12 6-5 16,23 26 12-16,3 5-7 15,11 8 0-15,24 4 7 16,0-1-25-16,31-2 18 16,35-5-16-16,23-10 14 15,7-9-42-15,1-4 39 16,-22-16 5-16,-9-2-4 15,-15 0-9-15,-20 0 13 16,-10-14 0-16,3-11 3 16,-24-9 15-16,0-9-12 15,0-3 20-15,0-3-26 16,-45 3 40-16,-7-2-38 0,-23 8 5 16,-4 6 5-16,-21 11 0 15,-3 8-12-15,7 15 0 16,6 0-4-16,25 32-12 15,13 22 16-15,21 13 0 16,24-2-16-16,7-2 19 16,45-6-7-16,38-12 2 15,20-13-40-15,14-18 40 16,17-11-24-16,-14-3 26 16,-3-6-13-16,-21-27 21 15,-27-2-8-15,-24-9 0 16,-45 7 9-16,0-2-25 0,-38 1-64 15,-38 4-46 1,-3-6 23-16,-3 0-71 0,-1-8-73 16</inkml:trace>
  <inkml:trace contextRef="#ctx0" brushRef="#br0" timeOffset="167659">9223 1823 502 0,'0'0'116'15,"0"0"5"-15,-245-132-4 0,142 116-45 16,7 10 37 0,7 6-77-16,-1 20 4 0,25 37-19 15,-4 28-2-15,18 30 4 16,13 19-19-16,17 12 1 15,21 0 9-15,0-12-3 16,21-14-7-16,54-17 0 16,22-9 15-1,37-13-18-15,27-16 3 0,32-22 0 16,24-23-12-16,13-20 18 16,7-14-6-16,0-43 1 15,-23-18 10-15,-36-18 65 0,-50-11 0 16,-42-10-14-16,-42-13 11 15,-44-12-44-15,-27-1 16 16,-107 3-23-16,-52 11-6 16,-58 29-11-16,-52 28-5 15,-24 35 0-15,18 31-20 16,20 3-5-16,58 45-29 16,52 27 13-16,56 17-87 15,50 17 32-15,35 14-80 16,31 2-99-16,0-7-414 15</inkml:trace>
  <inkml:trace contextRef="#ctx0" brushRef="#br0" timeOffset="197973">9632 3517 600 0,'0'0'252'0,"0"0"-120"16,0 0 0-16,0 0 36 0,0 0-55 16,0 0-40-1,13-7-4-15,-13 7-55 0,0 0 9 16,0 0-23-16,-20 37-9 16,-18 20 5-16,-7 23 7 15,-6 7-3-15,20 1 0 16,24-11 6-16,7-8-6 15,0-15 0-15,24-11 2 16,28-18-5-16,13-13 3 16,0-6 0-16,4-6 0 15,-11 0 9-15,-13 0-1 16,-24 0-5-16,-4-11 3 16,-10-7 45-16,-7-2-20 15,0-6-3-15,-14 6 5 0,-31 5-30 16,-23 7 1-1,-5 8-4-15,-9 0-4 0,17 3-8 16,13 17 10-16,14 8-40 16,31 7-32-16,7 12-76 15,7 3-131-15,65 7-229 16</inkml:trace>
  <inkml:trace contextRef="#ctx0" brushRef="#br0" timeOffset="204433">9766 5618 643 0,'0'0'178'0,"0"0"-20"0,0 0-16 16,0 0-29 0,0 0 10-16,0 0-44 0,-10-153-25 15,-11 142-2-15,-10 2-46 16,3 3 0-16,-9 6-6 15,-1 0-3-15,10 0 0 16,4 0 3-16,10 12-1 16,8 14-9-16,6 8 12 15,0 15-2-15,44 9 0 16,22 10 5-16,30 9-7 16,14 0 2-16,10 0-1 15,-10-6-10-15,-20-16 15 16,-32-15-4-16,-27-17 0 15,-31-9-11-15,0-8 2 16,-14 0-9-16,-54 2 18 0,2-8 13 16,-16 0-12-16,16 0 8 15,22-14 9-15,13-18-18 16,17 1 27-16,14-12-19 16,0-9-4-16,14-8-7 15,44-2 3-15,11-7-13 16,-4 12-45-16,-20 5-74 15,0 9-54-15,-25 3-70 16,-2 1-75-16</inkml:trace>
  <inkml:trace contextRef="#ctx0" brushRef="#br0" timeOffset="204802">10151 5173 483 0,'0'0'147'15,"0"0"-16"-15,0 0 51 16,0 0-66-16,-193-160 3 15,149 146-20-15,-1 0-26 16,-7 14-20-16,-9 0-39 16,-19 14-13-16,-16 49-2 15,-17 23 9-15,-11 28-8 16,4 24 0-16,16 16 6 16,15 23-7-16,31 0 1 15,33-2 0-15,25-18-4 16,62-23-1-16,72-19 5 15,42-26-2-15,54-38 7 16,38-37-3-16,-3-14 1 16,3-65 2-16,-37-18 51 0,-63-23 12 15,-54-9-1-15,-56-13-18 16,-58-30-17-16,-31-10 17 16,-86-4-40-16,-62 1-7 15,-34 25-1-15,-34 20-1 16,-11 46-36-16,-17 63-68 15,-14 23-187-15,-20 85-701 16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14:55.48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470 1071 400 0,'0'0'168'15,"0"0"-33"-15,0 0-25 16,0 0-3-16,0 0-18 16,0 0-77-16,72-78 33 0,-21 52-14 15,1 6 16-15,-7 1 21 16,-8 1-41-16,-12 4 8 15,-5 6 7-15,-13 2-38 16,-7 3 29-16,0 3-33 16,0 0 6-16,0 0-16 15,7 3 4-15,-7 25 6 16,0 13-5-16,0 4 17 16,0 4-12-16,0 3 0 15,0-1 0-15,0 0-6 16,0 3 8-16,0-5-2 15,0-6 0-15,0-11 8 16,0-12-9-16,0-11 1 16,0-4 0-16,0-5-4 15,0 2 7-15,0 2-3 0,-14-4 2 16,-6 0 10-16,-5 0-5 16,5 0-7-16,13 0 0 15,-3 0 0-15,10 0 1 16,0 0-1-16,0 0 0 15,0 0 10-15,0 0-13 16,17 0 3-16,34-20-7 16,22 0-8-16,23-6 14 15,-7 0-19-15,1 6-108 16,-8 0-109-16,-16 3-39 0,-15 0-158 16</inkml:trace>
  <inkml:trace contextRef="#ctx0" brushRef="#br0" timeOffset="1">1883 893 436 0,'0'0'144'0,"0"0"-47"0,0 0 13 16,0 0-20-16,0 0-74 16,0 0 6-16,44-18-20 15,-13 18-2-15,0 13 5 16,-3 17 1-16,-4 9 6 15,-24 3-7-15,0 9-4 16,0 4 27-16,-31 0-27 16,-7-7 5-16,18-13-2 15,-5-13 5-15,19-5-9 16,6-5 0-16,0-4 3 16,0 1-7-16,0-6 4 0,31-3 0 15,20 0 10 1,25-9-5-16,27-23-10 0,7-2-41 15,0 3-242-15</inkml:trace>
  <inkml:trace contextRef="#ctx0" brushRef="#br0" timeOffset="2">3286 785 569 0,'0'0'117'0,"0"0"-19"0,0 0-13 0,0 0 12 15,0 0-69-15,0 0-20 16,51-29-8-16,1 29 10 15,6 0-10-15,4 0 0 16,-10 15 0-16,-1 5-8 16,-13 2 14-16,-24 1-6 15,-7 6 0-15,-7-1 7 16,-21 4-6-16,-34 0-1 0,-3-7 0 16,13-5 9-16,7-8-4 15,24-6-5-15,14-6 0 16,0 0 12-16,0 0-11 15,0 0-1-15,7 0 0 16,38 0 3-16,7-6 2 16,16 2 8-16,-2 4-9 15,16 0 8-15,-10 0-1 16,4 20-9-16,-11 9-1 16,-3 5 32-16,-17 1-33 15,-18-1 33-15,-20 0-8 16,-7-2-18-16,-44-7 10 15,-36-7 3-15,-23-10-17 16,-17-5 11-16,10-3-14 16,21 0-16-16,13 0-98 0,24-14-98 15,8-9-71-15</inkml:trace>
  <inkml:trace contextRef="#ctx0" brushRef="#br0" timeOffset="3">5242 928 624 0,'0'0'194'0,"0"0"-64"0,0 0 6 16,0 0-39-16,0 0-45 16,0 0 10-16,0 0-16 15,0-52-23-15,0 46 22 16,0-5-43-16,7-1 6 16,24-4-8-16,7 2 13 15,-11 2-14-15,4 4 1 16,-17 2 0-16,-7 6-12 15,-7 0 12-15,0 0 0 16,0 0-5-16,7 22 4 16,-7 12-1-16,10 9 2 15,-10 0 0-15,0 6-6 0,0-1 7 16,0 4-1 0,0-3 0-16,0-4 9 0,0-7-9 15,-10-7 0-15,3-8 0 16,0-9-7-16,7-5 8 15,0-9-1-15,-7 0 1 16,7 0 11-16,0 0-5 16,0 0-7-16,0 0 2 15,0 0 1-15,0 0-3 16,0 0-1-16,38-12 0 16,27-14-26-16,45-2 25 15,11-3-57-15,6 5-98 0,-10 3-80 16,-21 6-147-16</inkml:trace>
  <inkml:trace contextRef="#ctx0" brushRef="#br0" timeOffset="4">6569 807 637 0,'0'0'181'16,"0"0"-31"-16,0 0-3 16,0 0-62-16,0 0 7 0,0 0-65 15,-13-51-25-15,13 51-2 16,0 15 5-16,0 13-5 16,0 6 0-16,0 1 3 15,0 5-3-15,6-6 0 16,22 0 0-16,17-11-3 15,6-8 14-15,11-12-12 16,3-3 1-16,-6 0 0 16,-8-15 4-16,-6-8-4 15,-14 3 0-15,-10 0 9 16,-4 9 2-16,-17-1-7 16,0 10 14-16,0-4-13 0,0 6 22 15,0 0-27-15,0 0 0 16,0 0-8-16,-7 23 4 15,-3 17 4-15,3 3 0 16,7 4 4-16,0 3-20 16,0 1-51-16,0-3-121 15,7-7-170-15,31-13-399 16</inkml:trace>
  <inkml:trace contextRef="#ctx0" brushRef="#br0" timeOffset="5">9258 833 82 0,'0'0'674'0,"0"0"-476"0,0 0-81 16,0 0-25-16,0 0 14 15,31-146-82-15,14 140 21 16,-1 6-44-16,8 0 6 16,-7 0-7-16,-1 24 2 15,1 7-2-15,-17 9 0 16,-18 5 11-16,-10 9-13 15,-17-1 2-15,-35 1 0 16,-6-2 0-16,-1-7 3 0,15-10-3 16,19-17 0-1,12-5 12-15,13-13-12 0,0 0 1 16,0 0 1-16,38 0 35 16,58 0-10-16,45-14 4 15,27-10-30-15,11 2-1 16,-31 13-38-16,-38 6-191 15,-28 3-234-15</inkml:trace>
  <inkml:trace contextRef="#ctx0" brushRef="#br0" timeOffset="6">7879 742 555 0,'0'0'224'0,"0"0"-90"16,0 0 13-16,0 0-34 15,0 0-48-15,0 0-16 16,-27-46-47-16,27 46 7 15,0 9-9-15,0 14 4 16,0 3 12-16,0-1-15 16,7 1-1-16,24 2 20 15,13 7-8-15,8-1-6 16,-7-3-5-16,6 3 14 0,-6-2-9 16,-18-3-6-1,-3-3 0-15,-10-9-3 0,-14-9 8 16,0 1-5-16,0-6 0 15,-7-1 12-15,-31 4 1 16,-20-3-13-16,6-3-9 16,1 0-3-16,6 0-91 15,0 0-4-15,21-9-52 16,11-23-99-16,13-12-353 16</inkml:trace>
  <inkml:trace contextRef="#ctx0" brushRef="#br0" timeOffset="7">7879 742 308 0</inkml:trace>
  <inkml:trace contextRef="#ctx0" brushRef="#br0" timeOffset="8">7879 742 308 0,'128'-112'252'0,"-115"86"-70"0,4 10-68 0,-3 3-30 15,17 13-57-15,14 0-14 16,6 0-26-16,15 24-56 16,-1 2-322-16</inkml:trace>
  <inkml:trace contextRef="#ctx0" brushRef="#br0" timeOffset="9">11180 696 442 0,'0'0'180'0,"0"0"-39"16,0 0-5-16,0 0-51 15,0 0-7-15,0 0-38 16,-17-106-23-16,62 104 1 16,-1 2-12-16,8 0-6 15,0 0 0-15,3 20 9 16,-21 11-16-16,4 6 7 16,-14 5 0-16,-24-1-8 15,0 5 16-15,0-4-8 16,-17-1 0-16,-28-11 8 15,11-9-10-15,3-9 2 16,7-10 0-16,17-2 11 16,7 0-7-16,0 0 2 15,0 0 13-15,0 0-15 0,0 0 47 16,31-6-41-16,13-8 3 16,22 3-26-16,2 7 10 15,5 4 3-15,2 0 0 16,-16 24 1-16,-1 5-9 15,-13 5 8-15,0 4 0 16,-21-2-9-16,-18 2 10 16,-6-4-1-16,0-3 0 15,-58-8 7-15,-18-9-4 16,-13-11-3-16,-7-3-28 16,6 0-18-16,25 0-62 0,13-6-37 15,46-11-58 1,6-6-175-16</inkml:trace>
  <inkml:trace contextRef="#ctx0" brushRef="#br0" timeOffset="10">12906 672 736 0,'0'0'205'15,"0"0"-51"-15,0 0 3 0,0 0-71 16,0 0-26-16,0 0-4 16,0 0-53-1,-51-78 12-15,51 92-15 0,-7 25 0 16,7 16-9-16,-7 14 13 16,-3 11-4-16,-4 8 0 15,14 7 11-15,0-1-12 16,0-8 1-16,24-15 0 15,27-26-7-15,8-18 12 16,-1-19-5-16,-6-8 0 16,-7 0 9-16,-8-6 0 15,-16-18-3-15,-11-9-6 16,-10-4 42-16,-17-6-41 16,-41 1-1-16,-25 4 0 15,-6 13-7-15,3 13 4 0,17 12-82 16,24 0-116-16,32 6-70 15,13 0-291-15</inkml:trace>
  <inkml:trace contextRef="#ctx0" brushRef="#br0" timeOffset="11">13247 50 494 0,'0'0'137'0,"0"0"-61"0,0 0 36 15,0 0-5-15,0 0-12 16,0 0-34-16,0 11 8 15,-21-7-22-15,-62-2-26 16,-33 4 30-16,-43 0-48 16,-16-4 4-16,-28-2 2 15,-3 0 4-15,-11 0-14 16,4 0 1-16,-4 0 0 16,18 0-1-16,13 0 5 15,18 0-4-15,-4 0 0 16,3 0 11-16,-2 0-12 15,-15-14 1-15,-7-3 0 16,-6 0 1-16,-18 0 0 0,-3 3-1 16,-17 5 0-1,-38 6 2-15,-21 3-6 0,-17 0 4 16,-20 12 0-16,6 8-3 16,-13 0 4-16,-1-1-1 15,1-1 0-15,6-4 13 16,22-6-18-16,23-2 5 15,31-3 0-15,21-3-6 16,13 3 7-16,18-3-1 16,3 0 0-16,4 2 1 15,-15 2-1-15,-9 1 0 16,-8-2 2-16,11 3-7 16,4-3 5-16,23-3 0 15,1 0 0-15,13 0 13 0,17 0-16 16,-3 0 3-16,11 2-3 15,-15 13-8-15,-17 2 11 16,1 6 0-16,-8 0-2 16,14-4 11-16,25-7-9 15,26-3 0-15,11-4 0 16,21-2-4-16,7 0 5 16,13-3-1-16,4 0 0 15,-4 0 9-15,11 0-9 16,-11 0 0-16,18 0 1 0,-1 0-6 15,-2 0 5 1,16 0 0-16,0 0-4 0,0-3 15 16,4 0-11-16,10 0 0 15,7 1 2-15,10 2-10 16,8 0 8-16,-1 0 0 16,7 0-3-16,0 0 3 15,0 0 0-15,0 0 0 16,0 0 1-16,-7 0-14 15,7 2 13-15,-17 22 0 16,10 5-7-16,0 4 12 16,7 2-5-16,0 5 0 15,0 3 7-15,0 8-2 16,0 6-4-16,0 9-1 16,0 3 15-16,0 5-10 0,0-2 4 15,0 5-9-15,0 0 6 16,0 9-5-16,0 11-1 15,0 9 0-15,0 3-1 16,0-4 10-16,0-2-9 16,0-15 0-16,0-5 6 15,-7-11-12-15,7-12 6 16,0-11 0-16,0-12-5 16,0-11 12-16,0-6-7 15,0-9 0-15,0-6 0 16,0 1-7-16,0-3 7 15,0 0 0-15,0-3-3 16,0 3 10-16,0-3-7 16,0 0 0-16,0 0 5 0,7 0-15 15,7 0 10-15,10 3 0 16,20 0 5-16,15 5-3 16,16 1 5-16,22 0-7 15,20-1 8-15,31-2-13 16,17 0 5-16,41-1 0 15,17 1-4-15,15 3 13 16,-1-2-9-16,-24 5 0 16,-3 0 8-16,-4 0-12 15,7-4 4-15,18 1 0 16,-1-4 1-16,0 4 2 16,14-5-3-16,1 3 0 15,16-4 4-15,4 3-10 0,10 0 6 16,0 2 0-16,-4-2-5 15,-9 2 12-15,-18-4-7 16,-14 1 0-16,1-5 9 16,-11 3-14-16,3-1 5 15,-6-2 0-15,-11 0-9 16,0 0 13-16,11 0-4 16,3 0 0-16,-3 0 8 15,-11 0-15-15,-3-2 7 16,-21-1 0-16,-3 3-4 15,-7 0 11-15,-11-3-7 16,-6 3 0-16,3 0 7 0,4 0-9 16,10 0 2-16,20 0 0 15,-6-2-11-15,0 2 10 16,-11-4 1-16,-3-2 0 16,-17 1-4-16,-7 0-6 15,-14-4 10-15,-7 3 0 16,-10-3-10-16,17 4 14 15,7 2-4-15,7 3 0 16,6-3 2-16,5 3-13 16,-12 0 11-16,-12 0 0 15,-12-3-10-15,-9-2 13 16,-11-1-3-16,-7-3 0 16,1 0 3-16,6 1-5 0,7 2 2 15,3 0 0 1,-3 1-8-16,-14-2 13 0,-6 5-5 15,-18-1 0-15,-27 1 6 16,-7-2-12-16,-25 2 6 16,-2-3 0-16,-11-3-2 15,0 1 5-15,7-4-3 16,-7-7 2-16,6 1 12 16,-6-3-10-16,7 0-4 15,0 0 0-15,10-3 5 16,-10 0 1-16,7-6-6 15,0-2 3-15,-7-3 5 0,10-4 8 16,-10-4-16 0,0-4 1-16,-7-6 20 0,0 1-19 15,0-9 11-15,0-3-9 16,0-2 8-16,-7-7-2 16,0 0-10-16,7-5 4 15,-7 6 19-15,-3 5-19 16,10 3 4-16,-7 0 7 15,7 3-9-15,0 0 8 16,0 3-14-16,0 2 0 16,17 4-5-16,10 0 11 15,-2-1-6-15,2-2 0 16,-3 4 12-16,-17-6-9 16,7 2-3-16,-14 0 0 15,0 2 3-15,0 3 1 0,0 10-4 16,0 1 0-16,-7 9 9 15,-7 9-15-15,-10 4 6 16,17 10-3-16,-7 0-9 16,-10 6-1-16,-27 0 9 15,-15 0 2-15,-37 12-104 16,-31 14-56-16,-27-1-208 16</inkml:trace>
  <inkml:trace contextRef="#ctx0" brushRef="#br0" timeOffset="12">1374 304 32 0,'0'0'461'0,"0"0"-301"15,0 0-30-15,0 0-7 16,0 0 5-16,0 0-59 16,7-48-66-16,-31 82 44 15,-4 15 25-15,-3 11-40 16,11 5 8-16,13 21-31 16,-10 15 17-16,10 19 4 0,0 23-26 15,-7 16 28 1,-3 19-32-16,-4 5 7 0,14-9-7 15,7-31 5-15,0-26-5 16,0-34 0-16,0-26 6 16,14-17-18-16,-7-17 9 15,-7-11-101-15,0-7-18 16,0 1-60-16,-14-6-77 16,-37 0-85-16</inkml:trace>
  <inkml:trace contextRef="#ctx0" brushRef="#br0" timeOffset="13">2708 250 518 0,'0'0'194'0,"0"0"-75"15,0 0 14-15,0 0-7 16,0 0-77-16,0 0-13 15,-24-29-30-15,24 64 13 16,0 11 69-16,0 13-65 16,0 13 35-16,0 11-36 15,7 17 6-15,3 18 1 16,-3 13-21-16,-7 21 4 16,14 19-12-16,-14 6 9 0,7-5-7 15,-1-15-2-15,-6-17 0 16,0-17-2-16,0-14 13 15,0-19-11-15,0-15 0 16,0-21 6-16,0-19-23 16,0-12 10-16,0-12-59 15,0-2-15-15,0-3-102 16,-13-6-83-16,13-9-221 16</inkml:trace>
  <inkml:trace contextRef="#ctx0" brushRef="#br0" timeOffset="14">4517 190 608 0,'0'0'189'0,"0"0"-84"16,0 0 8-16,0 0-25 15,0 0-72-15,0 0 13 16,0 0-22-16,13 86 70 16,-6-15 0-16,10 18-60 15,-3 22 23-15,7 23 12 16,-4 21-48-16,-3 17 29 16,-14 22-31-16,0 1 0 15,0-4 3-15,-7-25 4 16,0-26-9-16,7-26 0 15,0-19 9-15,14-21-15 16,6-20 6-16,-2-16-12 0,-12-18-16 16,1-9-117-16,-7-11-46 15,14 0-59-15,17-29-413 16</inkml:trace>
  <inkml:trace contextRef="#ctx0" brushRef="#br0" timeOffset="15">6229 288 336 0,'0'0'243'16,"0"0"-122"-16,0 0 22 15,0 0-22-15,0 0-26 0,0 0-20 16,-38-67-66-16,38 91-2 16,0 27 40-16,0 26-1 15,14 20 7-15,3 21-6 16,-10 16-17-16,-7 9 22 16,0 14-39-16,0 11 8 15,-7 7-7-15,-24 3-7 16,7-13 10-16,3-13-17 15,14-9 6-15,7-16-9 16,0-6 7-16,21-18-4 16,17-20 0-16,0-17 9 15,-11-18-23-15,-3-13 14 16,-17-12-91-16,-7-12-87 16,0-11-236-16</inkml:trace>
  <inkml:trace contextRef="#ctx0" brushRef="#br0" timeOffset="16">7391 178 415 0,'0'0'216'0,"0"0"-56"16,0 0-30-16,0 0-12 16,0 0-38-16,0 0-63 15,-7 32-6-15,7 42 36 16,0 24 1-16,7 13-1 16,17 12 19-16,4 15-47 0,9 13 24 15,1 12-19 1,0 8-23-16,-4 1 18 15,-9-9-17-15,-12-14-2 16,-13-12 0-16,0-3 12 0,0-11-12 16,0-14 0-16,14-18 1 15,-4-25-14-15,-3-18 12 16,7-19-115-16,-7-17-152 16,17-12-171-16</inkml:trace>
  <inkml:trace contextRef="#ctx0" brushRef="#br0" timeOffset="17">8711 329 553 0,'0'0'199'15,"0"0"-76"-15,0 0 16 16,0 0-20-16,0 0-59 16,0 0-14-16,0-18-46 15,31 60 3-15,4 21 57 16,3 20-21-16,6 19 18 16,-13 15-13-16,-3 18-32 15,-11 17 30-15,-3 11-36 16,-1 5-5-16,1-4 9 0,3-16 2 15,-10-22-12 1,0-12 0-16,7-11 9 0,-4-14-17 16,4-18 8-16,-7-13-11 15,0-16-17-15,0-8-107 16,-7-5-141-16,0-12-224 16</inkml:trace>
  <inkml:trace contextRef="#ctx0" brushRef="#br0" timeOffset="18">10637 136 288 0,'0'0'384'0,"0"0"-204"0,0 0-40 16,0 0 11-16,0 0-117 15,0 0-14-15,-14 40 38 16,14 40-10-16,14 19 26 16,24 22-22-16,13 13-22 15,-6 15 23-15,-14 10-48 16,-10 8 16-16,-4-1-16 15,-17-9 10-15,0-22-8 16,0-21-7-16,0-17 0 16,0-12-6-16,0-8 9 15,0-5-6-15,7-12-29 16,-7-8-109-16,0-14-142 16,0-13-496-16</inkml:trace>
  <inkml:trace contextRef="#ctx0" brushRef="#br0" timeOffset="19">12201 168 389 0,'0'0'267'0,"0"0"-97"16,0 0-32-16,0 0 18 16,0 0-28-16,0 0-86 0,-51-4-18 15,51 59-11-15,-7 22 16 16,7 27 47-16,0 23-34 15,0 13-16-15,0 14 32 16,21 21-55-16,3 11 10 16,-18 9-10-1,-6-4 11-15,0-5-12 0,0-12-2 16,0-19 0-16,0-18-3 16,-6-31 6-16,-1-32-3 15,0-26 0-15,-3-23-15 16,3-12-55-16,-14-13-121 15,-3-8-213-15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29:03.18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97 0 758 0,'0'0'172'0,"0"0"-19"16,0 0-50-16,0 0-34 15,0 0-52-15,0 0 17 16,0 0 41-16,-69 184-37 15,69-101 4-15,-7 5-22 16,7 4 0-16,0 0 9 16,0 4-29-16,0-2 28 0,0-8-28 15,0-6 4-15,0-11-4 16,24-6 4 0,34-6-4-16,32-6 0 0,34-11 10 15,41-19-8-15,27-19-2 16,8-2 1-16,-8-11-3 15,-13-17 13-15,-31-1-11 16,-38 6 0-16,-41 6 15 16,-32-1-15-16,-23 4 0 15,-14-6 2-15,0-3 1 16,-38 1-2-16,-27-1-1 16,-24 0 0-16,-8 3 5 0,1 3-5 15,14 5 0-15,30 4 4 16,21 2-9-1,24 3 5-15,7 3 0 0,0 0-3 16,24 0-6-16,28 0 9 16,27 21 0-16,17 1 9 15,18 10-18-15,-4-1 9 16,0 5 0-16,-14 8-2 16,-27-1 12-16,-11 6-10 15,-27 2 0-15,-24 6 2 16,-7 3-19-16,-38 3 15 15,-34-3 2-15,-35-6-6 16,21-5 4-16,18-12-77 16,16-3-47-16,38-8-177 0,14-12-70 15</inkml:trace>
  <inkml:trace contextRef="#ctx0" brushRef="#br0" timeOffset="1830">3253 667 866 0,'0'0'228'15,"0"0"-34"-15,0 0-55 16,0 0-29-16,0 0-102 16,0 0-4-16,0 88 18 15,0 10-12-15,7 10 32 0,0 15-36 16,3 0 1-16,-3-6 15 15,0-14-15-15,0-32-7 16,6-22 0-16,5-23 12 16,-18-19-10-16,7-7 0 15,-7 0 5-15,6-27 54 16,1-42-32-16,0-37-5 16,10-22-24-16,-10-18 11 15,-7-11-6-15,0-5-5 16,-7-11 0-16,-37 4-4 15,-8 27 7-15,7 33-3 16,8 41 0-16,6 36 12 16,17 24-20-16,14 8 8 0,0 17-17 15,0 48 11-15,45 32-2 16,44 29 8-16,35 9 0 16,24-4 9-16,-7-1-16 15,-7-13 7-15,-31-6 0 16,-14-11-10-16,-27-6 8 15,-28-11 2-15,-9-9 0 16,-25-5-6-16,-18-4 0 16,-61 2-9-16,-34-8-2 15,-11-7 9-15,-3-15-24 16,17-17 18-16,27-12 5 16,32-8-30-16,30 0 36 15,11 0-25-15,10-5-1 0,44-26-2 16,39-18-76-1,27 1 37-15,3-1 26 0,-33 14 21 16,-12 15 21-16,-30 9 2 16,3 2 0-16,4 4-4 15,17 2 8-15,3-6-4 16,18-5 0-16,-1-1 6 16,15-11-6-16,6-4 2 15,0-14-1-15,-7-9 29 16,-13-5-1-16,-18-8 29 15,-13 0 4-15,-28 4-31 16,-24 2 17-16,0 5-9 16,-18 11-17-16,-40 11 18 15,0 13-40-15,6 9 9 0,0 11-9 16,1 2 11-16,-4 39-12 16,20 13 1-16,-2 14 0 15,23 15-4-15,14 8 4 16,0 7 0-16,58-9 0 15,25-18-10-15,20-19 2 16,14-27-18-16,24-25-3 16,31 0 29-16,-4-46-17 15,-20-16 17-15,-21-7-2 16,-30-6 14-16,-32 2-12 16,-10-2 0-16,-34 12 1 15,-15 12 21-15,-6 11-16 0,-20 8 13 16,-49 18-5-16,-3 4-2 15,-4 10-12-15,18 0 0 16,20 21-1-16,24 20-14 16,7 7 15-16,7 6 0 15,0 3-2-15,38-3 3 16,-3 1-6-16,-5-6 5 16,1-3-13-16,-3-7 1 15,3-1 12-15,-4 5 0 16,-3 3-4-16,-3 11 14 15,10 8-10-15,-10 12 0 16,-4 14 3-16,-3 8-7 16,-14 11 4-16,0 2 0 15,6-12 10-15,-6-8 1 16,0-18-6-16,18-20-5 0,-18-25 5 16,7-21-7-16,-1-8 9 15,1 0 14-15,7-34 41 16,17-33-22-16,7-35-13 15,27-28-27-15,11-26 7 16,-4-18-7-16,4-16 1 16,-4-3-1-16,-10 8 4 15,-11 27 2-15,-23 36-6 16,-4 41 0-16,-24 38 9 16,7 22-11-16,-7 20 2 15,0 1-7-15,0 0 1 0,14 27-19 16,-8 39 19-16,18 29-3 15,4 13 8-15,-4-6-6 16,-3-17 1-16,10-20 6 16,-11-25-9-16,4-20 3 15,-10-10 5-15,-7-10 1 16,17 0-2-16,21-41 2 16,-1-17 0-16,8-10 0 15,-14-4 8-15,-4 7-1 16,-10 5-7-16,-3 14 0 15,-11 18 6-15,-10 13-4 16,0 15-2-16,7 0-13 16,0 23 13-16,7 28-22 15,10 21 22-15,-4 0 0 0,-6-4 8 16,17-8-11-16,0-17 3 16,3-17 0-16,4-15-10 15,7-11 5-15,7 0 5 16,6-34 3-16,-3-14 5 15,3-13-3-15,-13-8-5 16,-10-2 0-16,-5-4 8 16,-16 2 2-16,-14 1-9 15,0 9-1-15,-7 12 13 16,-37 14-9-16,16 17-4 16,4 11 0-16,10 9-8 15,-10 5 4-15,11 47 1 0,6 14-5 16,7 14 16-16,0-6-11 15,13-8 3-15,32-3 0 16,0-12-9-16,13-11 7 16,-3-9 2-16,4-16 0 15,6-10 2-15,4-5-2 16,3 0 0-16,4-8 0 16,-4-9 3-16,-27 6-3 15,-21 7-9-15,-24 4-32 16,0 0-76-16,-76 0-89 15,-34 18-311-15</inkml:trace>
  <inkml:trace contextRef="#ctx0" brushRef="#br0" timeOffset="2123">2644 2307 1031 0,'0'0'181'0,"0"0"-122"15,0 0 27-15,454-53 8 16,-10-5-24-16,113-16 6 16,72-9-55-16,0 0-6 0,-51 7 0 15,-79 18-10 1,-114 15-5-16,-110 19 0 15,-83 16 7-15,-96 6-17 0,-44 2-16 16,-52 2-60-16,0 27-118 16,-89 11-92-16,-59 3-78 15</inkml:trace>
  <inkml:trace contextRef="#ctx0" brushRef="#br0" timeOffset="2391">4401 2368 81 0,'-457'77'526'16,"69"-11"-362"-16,92-21 8 15,110-23 6-15,97-9-45 16,68-13-24-16,59 0 4 0,124-3-101 16,106-29 30-1,124-17 13-15,106-13-16 0,56-15 14 16,30-4-32-16,-20 4-16 16,-65 14 3-16,-86 12-1 15,-94 11-7-15,-81 17 0 16,-67 6 9-16,-67 8-7 15,-46 7-2-15,-34 2 0 16,-24 0-5-16,0 0-3 16,0 8-39-16,-24 15-56 15,-41 3-60-15,-11-6-113 16,-13-6-229-16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33:59.13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22 142 359 0,'0'0'197'16,"0"0"-58"-16,0 0-28 15,0 0-19-15,0 0-41 16,0 0-43-16,0-4 20 16,0 4-28-16,0 0-2 15,0 16-11-15,0 15 21 16,0 7-8-16,0-7 3 16,0-3 13-16,0-12-16 0,20-4 0 15,-11-7 0-15,6-5 15 16,14 0-11-16,5 0 17 15,-6-17 32-15,-8-14-14 16,4-8 24-16,-14 1-39 16,-10-6-15-16,0 1 11 15,0 2-15-15,0 12-5 16,-20 9 0-16,-14 12-21 16,-9 8-9-16,4 0-74 15,-4 8-42-15,14 33-48 16,29 8-147-16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33:59.38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52 462 0,'0'0'187'15,"0"0"-49"-15,0 0 1 16,0 0-41-16,0 0-35 16,0 0 7-16,0-52-67 15,0 52 13-15,0 0-16 16,0 8-13-16,0 33 11 16,0 8 2-16,0 10 0 15,0 0-10-15,0 2 9 0,0 3-146 16,0-12-95-16,0-8-335 15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33:59.85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4 145 469 0,'0'0'137'0,"0"0"-47"16,0 0 28-16,0 0-66 16,0 0-30-16,0 0-22 15,0-7-9-15,0 27 9 16,0 21 0-16,0-2 1 16,0-3-3-16,0-3 4 0,0-10-2 15,0-2 0-15,0-9 12 16,0-1-13-16,0-4 1 15,0 3 0-15,0 1-18 16,0 2 16-16,0-1-7 16,10-1-9-16,52-2-2 15,11-5 17-15,33-4-86 16,-5 0-56-16,15 0-110 16</inkml:trace>
  <inkml:trace contextRef="#ctx0" brushRef="#br0" timeOffset="470">1533 22 514 0,'0'0'136'0,"0"0"-31"0,0 0 9 16,0 0-63-16,0 0-7 15,0 0-44-15,135-20 0 16,-106 20-7-16,-5 12 7 0,-5 8 0 16,-9 4 0-16,0-8 11 15,-1 0-17-15,-9-4 6 16,0 0-16-16,0 0 15 15,-9 0-8-15,-20 0 9 16,19 1 0-16,10 2 3 16,0 6-6-16,0-6 3 15,48 1 0-15,15-1 6 16,-10 3-1-16,10-7-5 16,-10 1 6-16,-15 1 5 15,-4-1-1-15,-15-3-10 16,-19-7 3-16,0 3-14 15,0-2 8-15,-38 5 1 16,-25-3 0-16,-33-1 2 16,14 0-58-16,9-4-136 15,11 0-167-15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34:05.54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0 446 511 0,'0'0'170'15,"0"0"9"-15,0 0-88 16,0 0 8-16,0 0-19 15,0 0-80-15,19-44 3 16,-19 52-3-16,0 28 0 16,0 8-3-16,0 0 3 15,0-4 0-15,0-8-1 16,10 0 22-16,14-10-21 16,5-8 0-16,0-3 3 15,14-1-2-15,-9-10 0 0,-5 0-1 16,-10 0 5-1,15 0 17-15,-15-17-19 0,1-12 3 16,-6-5-1-16,5-3 71 16,-19 8-57-16,0 10 7 15,10 7 21-15,-10 12-41 16,0 0-10-16,0 0 4 16,0 8-38-16,0 28 26 15,0 17 12-15,-29 2-12 16,29-1-14-16,-14-3-40 0,14-7-7 15,0-8-87 1,0-8-86-16,0-16-18 0</inkml:trace>
  <inkml:trace contextRef="#ctx0" brushRef="#br0" timeOffset="377">260 129 416 0,'0'0'159'0,"0"0"-33"15,0 0-83-15,0 0 11 16,0 0-40-16,0 0-7 16,-207 101 10-16,193-26-17 0,14 10 0 15,0 15-3 1,24 4 24-16,48-3-21 0,29-13 0 15,15-29 3-15,0-26 2 16,-15-25 1-16,-4-8-1 16,-35-8 52-16,-13-43 10 15,-16-13 36-15,-13-26-50 16,-11-10-8-16,-9-12 50 16,0-6-78-16,-19 8 5 15,-44 17-5-15,-9 25-3 16,-10 19-28-16,10 30 14 15,-15 19-53-15,14 11-38 0,1 61-102 16,9 29-23 0,34 11-272-16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1:54:59.38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19592 4017 604 0,'0'0'129'0,"0"0"-19"0,0 0-25 15,0 0-54-15,0 0-27 16,0 0-1-16,-69 37-3 16,62-8 6-16,7-7-9 15,0-8 3-15,0-4 0 16,7-8 10-16,17-2-7 15,-3 0 36-15,3-2 54 16,-4-18-13-16,-2-1 7 16,-5 1-37-16,-13 0-19 15,0 6 2-15,0 2-33 16,-13 7-5-16,-25 5-18 16,0 0-60-16,7 17-44 15,10 25-33-15,14 7-46 0,7 12-140 16</inkml:trace>
  <inkml:trace contextRef="#ctx0" brushRef="#br0" timeOffset="171">19753 4675 589 0,'0'0'195'0,"0"0"-66"0,0 0 34 16,0 0-41-16,0 0-51 15,0 0 2-15,-175 128-47 16,61-57-2-16,-20 10-24 0,4 4-72 16,3-4-295-1</inkml:trace>
  <inkml:trace contextRef="#ctx0" brushRef="#br1" timeOffset="-78776">0 937 99 0,'0'0'417'0,"0"0"-347"15,0 0 45-15,0 0-16 16,0 0-42-16,0 0-45 16,-7 0 3-16,45 0 1 0,6 0 2 15,8-5-12 1,0-1 26-16,-1-3-19 0,8 1 3 16,-8 0 20-16,-6-1-24 15,-21 5 24-15,-3-1 7 16,-21-1 3-16,0-2 35 15,0-7-43-15,-7 1-38 16,-31 0 2-16,-7 2 11 16,-6 1-12-16,-1 5-1 15,18 4 6-15,3-2-10 16,0 4 4-16,24 0 0 16,7 0-6-16,0 0 12 15,0 0-11-15,0 0 5 16,0 0-16-16,38 0 16 15,13 4 0-15,8 7 7 0,10 3-3 16,-4 4 9-16,0 2-11 16,-10-1-2-16,-20 1 4 15,-18 6-13-15,-17-3 9 16,0 5-4-16,-62 3-7 16,-17-1-223-16,-17-2-132 15</inkml:trace>
  <inkml:trace contextRef="#ctx0" brushRef="#br1" timeOffset="-75090">1447 761 541 0,'0'0'212'16,"0"0"-55"-16,0 0-14 15,0 0-10-15,0 0-34 16,0 0-16-16,0 0-44 16,-82-48 2-16,82 48-31 15,0 0-2-15,0 13-16 16,0 27-1-16,0 14 9 16,0 6 2-16,14 0 10 0,3 0-12 15,-10-5 0-15,0-12 2 16,-1-15-5-16,1-10 3 15,-7-13 0-15,0-5 0 16,0 0 10-16,0 0-3 16,0-3 11-16,0-28-17 15,0-15 13-15,-7-10-10 16,7-23-2-16,0-9-2 16,0-15 8-16,0-3-8 15,0 3 0-15,7 12 0 16,0 20-6-16,4 19 6 15,-5 23 0-15,1 19-2 0,7 6-9 16,17 4 9 0,14 0-15-16,13 6-12 0,18 26 14 15,-4 10-40-15,-14 13 24 16,-13 10 15-16,-28 6 1 16,-17 2 10-16,0 4 5 15,-44-9-2-15,-1-5-6 16,0-6 0-16,1-14-4 15,13-8 0-15,17-7-33 16,0-5 9-16,4-7 1 16,10 0-2-16,0-5 31 15,0-6-21-15,10-2 18 16,35-3 7-16,6 0 2 16,8 0 5-16,-1 0-4 15,1-8 1-15,-8-1 20 0,-6-3-20 16,-7 1 13-16,-7-2 8 15,-4-2-8-15,-3-9 20 16,-3-1-3-16,-4-3-13 16,-10-7 28-16,-7-2-35 15,0 0 7-15,0 0 4 16,-7 5-22-16,-17 7 23 16,10 7-9-16,-10 4-14 15,17 6 14-15,-6 8-15 16,-1 0 0-16,-3 5 0 15,10 30-2-15,-7 13-1 16,14 3 3-16,0 7-1 0,7-1-8 16,31-2 7-1,13-11 2-15,1-6 0 0,-1-9-19 16,1-9 9-16,0-9-15 16,-8-8 22-16,-6-3-6 15,0 0 18-15,-11-12-9 16,-2-16 2-16,-12-9 9 15,1-5-1-15,-4-7-2 16,-10 2-6-16,0 2 23 16,0 13-24-16,0 9 11 15,0 12 1-15,0 8-8 16,0 3 5-16,0 0-10 16,0 0-18-16,0 11 16 15,0 15-5-15,0 3 7 0,14 3 0 16,0-4 2-16,10-2-6 15,3-3 4-15,-3-7-14 16,-3-5 13-16,3-3-24 16,-10-6 23-16,0-2 1 15,3 0 2-15,-3 0 1 16,-1-12-2-16,11-7 2 16,-10-10 5-16,-7-3 0 15,0-5-7-15,-7-3 8 16,0 3 0-16,0-1-1 15,-7 13-7-15,-14 2 5 0,-3 12-3 16,18 8-2 0,-1 3 0-16,7 0-1 0,0 17-13 15,-7 20 8-15,7 3 6 16,0 3 0-16,0-3-7 16,14-9 6-16,16-2-5 15,15-9-2-15,-10-6-6 16,2-7 7-16,1-7 7 15,-7 0 0-15,-3-7 6 16,3-15-1-16,-18-4-5 16,-6-5 10-16,-7-7-7 15,0-1 22-15,0-2-14 16,-7-1-9-16,-20 7 21 16,-4 9-21-16,7 12 0 15,3 8-2-15,14 6 9 0,0 0-18 16,1 23 4-16,6 20 5 15,0 2-9-15,0 8 12 16,0-5-3-16,6 1 0 16,15-10 5-16,3-7-8 15,4-6 3-15,3-9-2 16,-11-5-8-16,4-7 7 16,-10-5 3-16,10 0 3 15,-3-9 2-15,-1-14 7 16,4-8-12-16,-3-3 0 15,3 0 1-15,-17-7 2 16,7 5-3-16,3 1 0 0,-10 7 12 16,0 10-16-16,0 10 4 15,-7 2 0-15,6 6-9 16,1 0 3-16,11 0-3 16,-12 2 7-16,15 18-1 15,3 9-1-15,-3 3 4 16,-4 5-2-16,-10 3-7 15,0 0 2-15,-7 0 7 16,7-6 0-16,-1-5-2 16,1-6-1-16,4-9 3 15,2-5-11-15,-6-7 5 16,0-2-3-16,0 0 9 16,3 0 1-16,11-8 7 0,0-21 3 15,10-11-11 1,-1-5 0-16,-9-1 5 0,3-3 3 15,-17 6-8-15,0 0 5 16,-7 7 1-16,0 4 8 16,0 12-14-16,0 6 0 15,0 7-1-15,-7 5 3 16,0 2-2-16,-3 0 0 16,10 12-11-16,0 25 2 15,0 11 9-15,0 3-4 16,0 7-4-16,10-4-3 15,4-6 1-15,0-5-1 16,10-8-32-16,-10-9 32 16,-8-9-15-16,-6-8-3 0,0-4 24 15,0-2-15-15,0-1 20 16,-6-2 0-16,-25 0 8 16,-4 0-14-16,4 0 6 15,17 0 0-15,-3 0-11 16,17 0 15-16,0 0-4 15,0 0 0-15,0 0-12 16,0 0 6-16,31 0-25 16,7-5 31-16,14-12 0 15,6-6 9-15,11-8-8 16,-11-4 1-16,8-1 5 16,-15-2 10-16,-13-2-3 15,-7 0 20-15,-24 3 14 0,0 0-35 16,-7 8 24-16,0 9 3 15,-31 9-39-15,-4 11 18 16,4 0-19-16,7 0 0 16,18 22-8-16,6 12 2 15,0 7 6-15,0-1-1 16,17 5 10-16,10-2-12 16,4-5 3-16,-10-7 0 15,10-8-11-15,0-9 11 16,-11-11 0-16,4-3-3 15,-3 0 8-15,10-6 6 16,3-26-11-16,11-5 2 16,-14-8-3-16,7-3 12 0,-24-1-11 15,-14-3 6-15,0 3 3 16,0 7 3-16,-14 7-12 16,-10 16 0-16,17 6 3 15,7 13-1-15,0 0-4 16,0 7-1-16,0 27-8 15,0 12 4-15,0 6 7 16,0-4-1-16,24 3-7 16,3-8-8-16,-2 0 8 15,-5-9-5-15,11-8-13 16,-17-3 13-16,0-9-1 16,-14-5 13-16,0-6-10 0,0-2 10 15,-7-1 1 1,-31 0 3-16,-21 0-3 0,-13 0-7 15,10 0-70-15,11 0-52 16,37-15-63-16,14-17-340 16</inkml:trace>
  <inkml:trace contextRef="#ctx0" brushRef="#br1" timeOffset="-74551">5161 817 554 0,'0'0'173'16,"0"0"-22"-16,0 0-38 15,0 0-16-15,0 0-1 16,0 0-54-16,0 0 15 16,14-139-23-16,-28 135-32 15,7 4 15-15,-10 0-17 16,3 0 0-16,-10 18-8 16,-4 16 8-16,15 11 0 15,-11 1 0-15,24-3-14 0,0-6 13 16,0-13-42-16,37-11-29 15,1-10 54-15,-3-3 8 16,-4 0 10-16,0 0 5 16,-18-20-3-16,1-9 27 15,-7-1 0-15,-7-4 8 16,10 1 13-16,-3 3-37 16,-7 6 8-16,0 13 0 15,0 5-18-15,0 6 7 16,0 0-10-16,7 9-8 15,0 19-3-15,17 10 15 16,3 1-10-16,18-1 0 0,14 1-52 16,2-7-57-1,12-11-96-15,-5-11-180 0</inkml:trace>
  <inkml:trace contextRef="#ctx0" brushRef="#br1" timeOffset="-74144">6354 616 535 0,'0'0'242'0,"0"0"-78"15,0 0-30 1,0 0-26-16,0 0-16 0,-7-159-50 15,-3 145 1-15,-4 8-13 16,0 1-28-16,-10 5 6 16,-3 0-8-16,-4 0 0 15,3 25-5-15,-3 9 5 16,18 7 0-16,2-2 0 16,11 5-1-16,11-2-9 15,33-1 10-15,-3-2-12 16,14-1 12-16,-3-7-23 15,-7-3 21-15,-11-2-1 0,-10-6-6 16,-10-3 2 0,-7-5 5-16,0-4 1 0,-7-2-6 15,0-3 0-15,-14 0 7 16,-31-3 0-16,-6 0-43 16,-15 0-79-16,15 0-128 15,-1 0-377-15</inkml:trace>
  <inkml:trace contextRef="#ctx0" brushRef="#br1" timeOffset="-72449">6725 252 362 0,'0'0'492'0,"0"0"-333"15,0 0-43-15,0 0 2 16,0 0-47-16,0 0-28 16,0-77-11-16,0 77-32 15,0 25-4-15,0 27 0 16,0 19 4-16,0 14 0 16,0 4 0-16,0 0 0 15,0-9-1-15,7-5 9 16,0-16-8-16,0-15 0 15,0-16 0-15,0-14-9 16,-7-8 4-16,7-6-4 0,-7 0 2 16,0 0 14-16,0-20-3 15,0-12-4-15,0-5 0 16,-21 0-6-16,-10 3 9 16,3-3-3-16,-9 8 0 15,6 3 6-15,17 12-8 16,7 4 2-16,7 9 0 15,0 1-7-15,0 0 6 16,14 0-19-16,44 0 17 16,32 0 0-16,-1 0 3 15,0 0 0-15,-6 0 2 16,-31 1-6-16,-15 4 5 16,-9-2-1-16,-21-3 0 15,3 0 5-15,-10 0-5 16,0 0 4-16,0 0-3 0,0 0 29 15,0 0-17-15,-17 0-6 16,-11-9-7-16,-9 3 8 16,6 6-11-16,-14 0 3 15,11 6-1-15,3 25-10 16,0 3 5-16,24-1 6 16,7 0-2-16,0-8 7 15,0-5-10-15,14-5 5 16,16-7-2-16,15-5-6 15,-7-3 6-15,-11 0 2 16,11 0-2-16,-7-17 14 16,-3-8-12-16,3-7 0 0,-7-5 0 15,-4-6 15-15,-13-4-13 16,0 11 4-16,-7 8 12 16,0 10-15-16,0 11 23 15,0 7-26-15,0 0 7 16,-7 0-15-16,-6 18 5 15,6 20 3-15,7 8-2 16,0-3 6-16,0-2-10 16,34-5 6-16,11-10 0 15,-7-10-2-15,6-7 6 16,-6-9-4-16,0 0 5 16,7 0 5-16,-11-19-4 15,11-13-6-15,-1-5 1 0,-6-1 1 16,0-5 1-1,0 7-3-15,-4 1 0 0,-3 9 4 16,-10 15-9-16,10 11 5 16,0 0-14-16,-11 11 6 15,4 21-2-15,-3 2 2 16,-14-5 6-16,10-9-22 16,-17-9 22-16,7-5-2 15,0-3 4-15,-7-3-4 16,0 0 12-16,0 0-5 15,0-17 0-15,0-9 10 16,-7-5-14-16,-24-4 1 0,10 7 0 16,-10 2-5-1,1 6 10-15,2 11-5 0,-3 3 0 16,10 6 5-16,4 3-15 16,-3 32 8-16,6 14 2 15,14 2-8-15,0 0 9 16,0-2-1-16,20-9 0 15,25-12 5-15,7-8-10 16,-1-11 5-16,8-9 0 16,10 0-5-16,-11 0 12 15,7-23-7-15,-10-5 0 16,-20-9 7-16,3-3 0 16,-14-12-7-16,-4-8 1 0,-13-11 16 15,-7-10-12 1,0-2 5-16,0 5-1 0,0 19-3 15,0 14 16-15,-7 18-9 16,-6 13-1-16,13 8 18 16,-7 6-26-16,7 0-4 15,0 9 0-15,0 34-9 16,0 26 5-16,0 14 4 16,0 11 0-16,7 1-4 15,6-4 7-15,-6-8-3 16,0-9 0-16,-7-11 7 15,10-17-11-15,-3-12 4 16,-7-17 0-16,7-11-7 16,-7-6 13-16,0 0-6 0,7 0 11 15,0-32-6 1,7-11 0-16,10-8-5 0,7-6 0 16,-11 0-5-16,11-1 9 15,-3 7-4-15,3 5 0 16,-4 15-2-16,4 14-8 15,0 17-2-15,-3 0-27 16,-4 14 27-16,-4 18-28 16,4 1 25-16,-24 5 1 15,0-6-11-15,0 2 23 16,-17-5-3-16,3-7 5 16,-6-9-10-16,3-3 11 15,10-7-1-15,7-3 0 0,0 0 6 16,0 0-10-16,0 0 4 15,31 3-13-15,41-3 6 16,17 3-65-16,7 0-83 16,1-1-69-16,6 4-129 15</inkml:trace>
  <inkml:trace contextRef="#ctx0" brushRef="#br1" timeOffset="-70584">10050 615 575 0,'0'0'164'0,"0"0"-21"16,0 0-20-16,0 0 6 15,0 0-54-15,0 0-12 16,-27-88-7-16,27 88-53 16,0 5-3-16,0 29-6 15,0 11 6-15,0 4 1 16,0 3-1-16,20-7 0 0,11-2-5 15,7-11 10-15,-10-10-5 16,16-10 0-16,-13-12 6 16,7 0 0-16,-10 0-4 15,9-20 2-15,-6-12 9 16,-3-5-9-16,-11 1 5 16,-3-7 14-16,-7 5-21 15,-7 4 18-15,0 14-19 16,0 6 8-16,0 11 0 15,0 3-8-15,0 0-2 0,0 9-9 16,0 22 6 0,7 3-1-16,10 1 5 0,10-7 0 15,4-3-6-15,-3-10 7 16,10-6-1-16,-1-7 0 16,8-2 2-16,-7 0 3 15,-4-14-5-15,-3-12 0 16,-7-5 6-16,-10-9 3 15,-7 0-7-15,-7-9 3 16,0-1 6-16,0 6-8 16,0 7-3-16,-7 14 0 15,0 14 8-15,7 9-8 16,0 0-4-16,0 18-1 16,0 24 1-16,0 13 1 15,0 2 3-15,14-1 0 0,10-3-9 16,-3-11 10-16,-8-4-2 15,5-10-4-15,-12-11-25 16,1-8 9-16,-7-4-23 16,0-5-7-16,0 0 33 15,-31 0-28-15,11-10 10 16,13-5 36-16,7 3-3 16,0-2-4-16,0 0 2 15,14 0 5-15,30-6-2 16,1-2 11-16,7 4 0 15,-1-5 4-15,-6 0-13 16,0-2 26-16,-15-1-5 0,-2-1-2 16,-28 4 41-1,0 2-38-15,0-3 12 0,0 7-3 16,0 2-25-16,0 7 26 16,0 5-22-16,0 3-8 15,0 0-2-15,0 0-5 16,0 20-3-16,0 14 5 15,0 6 6-15,0 1-7 16,0-5 4-16,0-4 0 16,7-9-5-16,17-3 13 15,3-6-8-15,4-8 0 16,14-6 6-16,-7 0-4 16,0 0-2-16,-4-17 0 15,4-9 3-15,-7-2 9 16,-4-3-12-16,-9-1 0 0,2 3 8 15,-13 14-8-15,-7 7 0 16,7 6 0-16,-7 2-4 16,10 0 0-16,-10 5-1 15,0 23 3-15,0 4 4 16,7-4-8-16,0 1 6 16,7-9 0-16,-7-5-5 15,0-7 12-15,10-8-7 16,-4 0 0-16,12 0 2 15,-5 0 2-15,4-15-3 16,-3-7-1-16,0-2 1 16,-4 3 6-16,-4 0-7 0,1 10 0 15,-3 5 3 1,-5 6-15-16,1 0 10 0,7 0-20 16,-7 23 16-16,0 2-11 15,10 1 17-15,-3-3 0 16,10-3-6-16,-4-8-1 15,1-6 3-15,10-6 4 16,0 0-3-16,7 0 13 16,-11-6-10-16,4-18 0 15,-17 2 6-15,0-7 0 16,-14-2-5-16,0-1 4 16,0 1 11-16,-14 2-8 15,-17 10-2-15,10 4-6 0,8 9 7 16,-5 6-18-1,12 0 9-15,-1 23 2 0,0 9-9 16,0-1 13-16,7-5-4 16,0-3 0-16,0-6-7 15,0-6-2-15,7-8 3 16,7-1 6-16,10-2-3 16,-4 0 11-16,-6 0-4 15,3-5-4-15,-10-3 3 16,-7 3 8-16,0-3-8 15,0 8 16-15,0 0 7 16,0 0-26-16,-14 5 9 0,-23 26-9 16,-8 17 4-16,7 13 5 15,17 7-3-15,4 9-5 16,17 6 12-16,0 4-7 16,24 6 5-16,21-2-6 15,0 1 0-15,-11-6 2 16,-3-3-6-16,-7-10-1 15,-24-9 1-15,0-12 7 16,0-15-8-16,0-15 0 16,0-13 1-16,-38-9 7 15,-6 0-3-15,-15-11 6 16,-3-26-4-16,-3-7 1 16,13-7-2-16,8-12-6 0,20-6 0 15,24-10-7 1,10-7-1-16,48-3-21 0,25 9-10 15,-11 11-54-15,-20 12-9 16,-28 12-75-16,-24 5-85 16,0-1-63-16</inkml:trace>
  <inkml:trace contextRef="#ctx0" brushRef="#br1" timeOffset="-70193">11150 189 330 0,'0'0'243'0,"0"0"-97"16,0 0-8-16,0 0-23 15,0 0-40-15,0 0-33 16,-17-67-25-16,-3 67-8 15,2 9-12-15,-2 20 3 16,6 0 0-16,14 8-13 16,0-11 12-16,45-4 1 15,20-10 3-15,0-12-1 16,11 0 68-16,-17 0 8 16,-22-33-23-16,-30-3 14 15,-7-10-40-15,0 1-1 0,-44 2-23 16,-39 11 5-16,-3 10-20 15,4 18-12-15,6 4-100 16,17 20-76-16,15 27-106 16,30 12-273-16</inkml:trace>
  <inkml:trace contextRef="#ctx0" brushRef="#br1" timeOffset="-67776">13454 558 580 0,'0'0'216'0,"0"0"-93"15,0 0 23-15,0 0-53 0,0 0-3 16,0 0-24-16,-120-89-50 16,120 89 12-16,0 0-28 15,10 14-4-15,42 20 2 16,6 9 4-16,1 8-1 16,-1 4-1-16,-13-3 6 15,-7-7-9-15,-25-8 3 16,5-8 0-16,-18-9-5 15,0-6-29-15,0-11-51 16,0-3 11-16,-25 0 23 16,19-6 46-16,-1-16 3 15,7-4 2-15,0-3 10 16,0-5-10-16,13-3 19 16,18-6-3-16,14 0-11 15,0-3 5-15,-7 4-5 0,6-1-1 16,-16-1 33-16,3 7-12 15,-24 6 12-15,0 5 9 16,-7 9-20-16,0 6 17 16,0 5-32-16,0 6-8 15,-21 0-6-15,-3 6-1 16,3 25 4-16,14 9-1 16,-10 9 3-16,17 5-5 15,0 1 3-15,0-4 0 16,24-8-9-16,4-9 10 15,10-11-1-15,6-9 0 16,-6-8 0-16,21-6-2 0,-8 0 2 16,8-11 0-16,9-15 3 15,-9-6 3-15,-1-2-6 16,-6 0 0-16,-1-4 9 16,-13 11-11-16,0 6 2 15,-24 12 0-15,-7 9-10 16,3 0 5-16,-3 0 3 15,0 17-3-15,0 9 8 16,-7 0-9-16,6-3 6 16,-6-6 0-16,7-8-9 15,-7-3 6-15,11-6 3 16,-11 0 4-16,0 0 0 16,0-12 10-16,0-14-14 0,0-3 0 15,-24 4-4 1,3-4 9-16,-3 3-5 0,-4 9 0 15,4 6 8-15,11 8-12 16,-11 3 4-16,17 0-5 16,0 17-1-16,-7 18-3 15,14 8 9-15,0 2-1 16,0 1 8-16,14-3-14 16,30-6 7-16,8-9 0 15,13-8-5-15,-3-11 8 16,10-6-3-16,-13-3 0 15,-4 0 8-15,-14-8-5 16,-10-18-3-16,0-3 0 16,-10-11 11-16,-8-5-6 0,5-7 6 15,-5-5 5-15,-13 5-15 16,0 12 18-16,0 14-12 16,0 15-3-16,0 11 9 15,0 0-13-15,0 25-5 16,0 27-2-16,0 11 14 15,7 6-11-15,17-9 4 16,4-9 0-16,3-8-10 16,0-18 13-16,13-10-3 15,-9-12 0-15,3-3 5 16,6-8 1-16,1-30-6 16,0-10 2-16,-14-10 8 15,-18-5-3-15,1-2-2 0,-14-1 17 16,0 6-19-16,0 14 23 15,0 18-26-15,0 13 0 16,0 12 5-16,0 3-5 16,0 6-6-16,0 32 5 15,0 7 0-15,0 7-4 16,7-4 5-16,17 1 0 16,4-7-8-16,-11-4 12 15,3-7-4-15,11-8 0 16,-17-6-8-16,0-11 2 15,10-6 2-15,-17 0 4 16,17 0-3-16,3-20 11 0,-2-15-8 16,-5-4 0-1,4-8 11-15,-17 5-12 0,-7-5 1 16,0-1 0-16,0 3 0 16,-7 5 7-16,-10 6-7 15,3 13 0-15,14 10 8 16,0 6-13-16,0 5 5 15,0 0-15-15,0 0 14 16,0 29-14-16,21 7 15 16,10 7 0-16,-11-3-9 15,5 0 1-15,-5-6-1 16,4-8-4-16,-10 1 7 16,0-9-2-16,-4 0 8 0,-3-4 0 15,7 1 3 1,-7-1-11-16,-1 4 8 0,12-2 0 15,-5 4-6-15,11-2 12 16,-3-1-6-16,-7-9 0 16,3 1 7-16,-3-9-17 15,6 0 10-15,5 0 0 16,2-3 6-16,11-23 2 16,0-8-8-16,6-9 2 15,-23-3 9-15,3-8-1 16,-17-1-10-16,-7 4 10 15,0 3 13-15,0 11-21 16,0 5 12-16,0 11-7 0,-7 11 3 16,0 10-8-16,7 0-2 15,0 0-16 1,0 22 11-16,0 19 1 0,0 1 4 16,0 4 0-16,0 0 7 15,7-4-17-15,14 5 10 16,-11-5 0-16,11 2-10 15,-1-8-5-15,-3-1 7 16,4-10 5-16,-4-8-16 16,-3-3 14-16,-14-8-6 15,0-2 6-15,0-4-1 16,0 0-17-16,0 0 3 16,-7 0 18-16,-17-18-21 15,10-2 19-15,7 0 4 0,7 0 0 16,0-6-6-16,14 0 6 15,24-2 0-15,0-6 0 16,13 3 2-16,-13-1-6 16,-10-3 7-16,10 4-3 15,-18 3 17-15,11 2-15 16,-17 9 9-16,3 8-8 16,-3 6 8-16,-14 3-22 15,14 6 8-15,3 29 3 16,-10 13-11-16,-7 3 18 15,0-3-7-15,0-4 0 16,0-7 5-16,0-8-10 0,0-6 5 16,0-9 0-1,7-8-4-15,-7-4 3 0,6-2 1 16,-6 0-21-16,7 0-124 16,-7-22-145-16,0-16-206 15</inkml:trace>
  <inkml:trace contextRef="#ctx0" brushRef="#br1" timeOffset="-67483">16662 34 417 0,'0'0'139'0,"0"0"-24"16,0 0 3-16,0 0-53 0,0 0-49 15,0 0-16 1,-72-34 8-16,72 59-6 0,0-1 11 15,7-2-12-15,14-8 31 16,3-5-13-16,-11-3 5 16,-6-6 16-16,10 0-27 15,-17 0 19-15,0-3 10 16,0-17-34-16,0 0 6 16,0 2-14-16,-6 10-7 15,-5 8-13-15,4 0-76 16,7 8-65-16,0 27-48 15,0 8-147-15</inkml:trace>
  <inkml:trace contextRef="#ctx0" brushRef="#br1" timeOffset="-66684">17199 692 597 0,'0'0'175'0,"0"0"-26"16,0 0-25-16,0 0-18 15,-11-163-31-15,-9 140-21 16,6 3 9-16,-17 3-46 16,-7 11-6-16,0 3-10 15,11 3 7-15,3 0-14 0,3 35 6 16,21 8 0-16,0 8-10 15,0-3 10-15,0-2 0 16,7-9-1-16,24-11 3 16,-4-11-5-16,-3-7 3 15,4-6 0-15,-11-2 1 16,4 0 3-16,-4-16 6 16,-3-16 2-16,0-3-8 15,-1-4 9-15,-13-4 5 16,0 3-2-16,0 1 27 15,0 3-37-15,-20 11 12 16,-1 8-10-16,4 8 3 16,10 9-13-16,-7 0 2 15,7 20-11-15,-17 17 2 0,17 6 10 16,7 0-1-16,0-2 0 16,0-8 1-16,0-4-5 15,21-6 4-15,10-3-3 16,0-12-9-16,3-4 7 15,4-4 5-15,7 0 4 16,-7-9 7-16,-1-14-10 16,-2-6-1-16,3-2 1 15,-7 3 1-15,0-1 2 16,-18 3-4-16,-6 12 6 16,0 7 4-16,-7 7-8 0,7 0-2 15,-7 3-20-15,7 23 16 16,10 9-3-16,-10-2 7 15,0-1-1-15,6-6 5 16,5-6-10-16,-5-5 6 16,1-9 0-16,3-4-1 15,-3-2 3-15,7 0-2 16,3 0 4-16,3-14 4 16,11-3-4-16,0-7-4 15,14 8 0-15,-15 4-7 16,8 9 7-16,-7 3-8 15,-11 0 4-15,4 9-39 16,-10 17 14-16,3 0-13 16,-10-3-26-16,10-1 1 0,-17-2-88 15,7-8-18-15,-1-7-141 16</inkml:trace>
  <inkml:trace contextRef="#ctx0" brushRef="#br0" timeOffset="-40546">505 3639 907 0,'0'0'168'0,"0"0"-54"15,0 0 3-15,0 0-29 16,0 0-62-16,0 0 9 15,-7-29-35-15,21 29-7 16,31 0-1-16,44 0 10 16,38 0-2-16,35 0 2 15,0 0 12-15,-14 0-13 16,-21-8-1-16,-52 2 0 16,-23 4 0-16,-38-4 4 15,-7 2-4-15,-7-4 20 0,0-6-9 16,0-3 25-16,-28-6-36 15,-23 3 6-15,-11 3-4 16,3-3 1-16,8 9-3 16,13-2 0-16,17 11 13 15,14-1-14-15,7 3 1 16,0 0-4-16,0 0-7 16,28 14-3-16,30 15 14 15,11 0 0-15,3 0 12 16,-3-7-14-16,-17 1 2 15,-15-3 0-15,-23 0-8 16,0-3 8-16,-14 3 0 16,0 0-1-16,-65 0-77 15,-18 3-62-15,-20-5-166 16,27 1-159-16</inkml:trace>
  <inkml:trace contextRef="#ctx0" brushRef="#br0" timeOffset="-38390">3167 2618 595 0,'0'0'213'0,"0"0"-65"16,0 0-34-16,0 0-14 16,0 0-9-16,0 0-52 15,-45-62-4-15,59 62-35 16,44 0 0-16,25 0-8 15,20 14 14-15,3 12-6 16,-9 8 0-16,-11 6 6 16,-25 0-14-16,-33 0 8 0,-21 1-1 15,-7-5-9-15,0-4 9 16,-52-9-1-16,8-12-4 16,-8-11-35-16,24 0 37 15,4-3 4-15,18-19 0 16,6-10-4-16,0-8 8 15,0-14-4-15,30-7 0 16,22-7 5-16,0 2-8 16,-15 8 3-16,-2 7 0 15,-4 6 6-15,-17 7 2 16,3 11-4-16,-10 0 14 16,-1 10-18-16,-6 3 27 15,0 2-18-15,0 7-7 0,0 2 4 16,0 0-6-1,0 3 0-15,-6 0-1 0,-8 0-5 16,-3 0 0-16,3 10 6 16,7 3 0-16,7-1-13 15,-7-7 11-15,7-2 2 16,0-1 0-16,0-2 11 16,0 0-12-16,0 0 1 15,0 0 0-15,0 0 6 16,0 0 2-16,0 0-6 15,0 0-2-15,0 0 13 16,0 0-20-16,0 0 7 16,0 6-9-16,0 6-1 0,0 6 5 15,0 4 5-15,0 0 0 16,7 5 9-16,14-1-11 16,16 2 2-16,1 3 0 15,0-2-6-15,3 0 13 16,4-1-7-16,0 0 0 15,-1-5 8-15,1-5-10 16,0-11 2-16,-7-7 0 16,6 0 20-16,-16-16-9 15,10-12 42-15,-7-10-3 16,-11-2-49-16,-2-5 39 16,-12-2-31-16,-6 5-6 0,0 5 20 15,0 14-17 1,0 9 3-16,0 5 0 0,0 6 3 15,0 0-12-15,0 3 0 16,0 0 0-16,0 0-13 16,0 0 1-16,0 17 12 15,0 15-6-15,0 5 2 16,14 3-1-16,10 0-2 16,4-2-16-16,3-13 15 15,6-5-15-15,-9-8 15 16,3-6 7-16,-10-6 1 15,10 0-3-15,-11 0 3 16,4-24 0-16,-3-7 3 16,10-6 7-16,-17-9-10 0,3-5 3 15,-17-4 8 1,0 6 1-16,0 3-12 0,0 12 0 16,-17 9 16-16,3 13-5 15,0 7-9-15,-3 5-2 16,10 0-11-16,7 8 5 15,0 21-1-15,0 10 7 16,0 7-9-16,0-5 12 16,38-2-5-16,0-7 2 15,6-6-30-15,8-9 26 16,-14-5-5-16,3-11 9 16,-3-1-16-16,-14 0 23 15,-4-7-7-15,5-19 0 0,-12-9 13 16,-6-1-9-16,0-5-3 15,-7 0 0-15,0 5 23 16,0 10-20-16,0 10 10 16,0 7 1-16,0 9-10 15,-7 0-9-15,7 0 4 16,-7 9-10-16,0 25-5 16,1 11 20-16,6 7-5 15,0-1 0-15,0-2 7 16,0-6-19-16,0-7 12 15,20-10-17-15,11-5 12 16,-3-15-8-16,9-6 13 16,1 0 0-16,7-18 10 0,7-19-9 15,-8-7-1-15,8 2 0 16,-21-4 9-16,-4 1-1 16,-10-1-1-16,4 9-7 15,-7 9 12-15,3 10-17 16,-10 7 5-16,7 11 0 15,-1 0-7-15,12 0-11 16,-5 31 17-16,4 7 1 16,-10-2-10-16,-7 7 1 15,0-2 2-15,3-4 7 16,4-6-12-16,0-8 14 16,16-9-2-16,-2-7 0 0,17-7 4 15,6 0-1 1,11-10-3-16,-3-21 1 0,-15-3 4 15,-6-7 3-15,-17 2 0 16,-14-2 6-16,-7-1-13 16,0 2 24-16,0 5-25 15,-21 9 1-15,7 12-4 16,-3 9 9-16,17 5-12 16,0 0 3-16,0 29-11 15,0 22 10-15,0 9 4 16,0 0 0-16,17-1-4 15,4-4 0-15,0-6-2 0,3-6-6 16,-11-4 2 0,5-10-2-16,-12-9 8 15,-6-6-8-15,0-5 10 0,0-6-26 16,-17-3 20-16,-17 0 7 16,-11 0-49-16,7-12 15 15,14-5 0-15,24 0 27 16,0 6 2-16,0-3-12 15,0-1 18-15,38-2 0 16,7-6 0-16,24-5-5 16,16-8 5-16,-2 0 0 15,0-4-2-15,-25 6 15 16,-13 5-11-16,-21 0 28 16,-17 7 12-16,-7 2 29 15,0-3-42-15,0 8-6 0,0 4 1 16,-7 6-22-1,-4 5 8-15,5 0-10 0,-15 2-13 16,-3 32 4-16,3 15 10 16,-3 0-1-16,17 5 0 15,7-5 6-15,0-7-6 16,14-1 0-16,24-13-10 16,13-5-19-16,11-15-97 15,4-8-114-15,-15-2-298 16</inkml:trace>
  <inkml:trace contextRef="#ctx0" brushRef="#br0" timeOffset="-38076">7131 1669 744 0,'0'0'188'16,"0"0"-26"-16,0 0-34 15,0 0-6-15,0 0-57 16,0 0-35-16,-7-65-1 16,7 68-29-16,0 42 0 0,0 22-11 15,0 18 22-15,14 12-9 16,24 0-2-16,6 0 0 15,1-13-2-15,0-10 2 16,6-11-8-16,8-14-79 16,16-15-137-16,22-17-136 15</inkml:trace>
  <inkml:trace contextRef="#ctx0" brushRef="#br0" timeOffset="-37790">8111 1623 607 0,'0'0'177'0,"0"0"-28"16,0 0-17-16,0 0-9 16,0 0-24-16,0 0-65 15,-31-77 4-15,45 77-38 16,30 6 5-16,18 26-3 15,4 17 1-15,-8 11-3 16,11 11 12-16,-4 11-3 16,-13 7-3-16,-7 5-6 15,-15-5 0-15,-30-3-1 16,0-3 1-16,-75-3-86 16,-35-5-218-16</inkml:trace>
  <inkml:trace contextRef="#ctx0" brushRef="#br0" timeOffset="-36656">3572 3803 528 0,'0'0'229'0,"0"0"-85"0,0 0 11 15,0 0-29-15,0 0-47 16,0 0-3-16,31-124-40 16,-31 118-20-16,-7 1 17 15,-17 5-30-15,-3 0-3 16,-18 0 0-16,-6 3 6 15,-1 23-8-15,7 2 2 16,7-3 0-16,32 1-11 16,6 1 10-16,0-2 1 15,0 3 0-15,20 2 3 16,25-2-10-16,0 3 7 16,6 1 0-16,-6-7-12 15,0 4 15-15,-8-2-3 0,-16-2 0 16,3 1 5-16,-17 2-9 15,-7 1 4-15,0-1-1 16,0 6-12-16,-14 3 6 16,-31-2 7-16,8-4-3 15,-1-11 5-15,17-11-9 16,-3-9 7-16,10 0 0 16,-10 0 0-16,11 0 7 15,-1-9-7-15,7-2 0 16,7 5 0-16,0 3-13 15,0 0 6-15,0 3-22 16,0 0 27-16,14 0-21 0,17 26 23 16,-11 11-10-16,-6 6 1 15,-4 9 6-15,-10 11 3 16,0 5 0-16,0 4 28 16,0-3-14-16,0-1 14 15,0-11-8-15,0-6-16 16,7-10 32-16,28-10-24 15,20-8 0-15,10-9 29 16,7-11-24-16,4-3 18 16,13 0-16-16,14-20-14 15,0-17 7-15,-13-3-12 16,-39-2-22-16,-51 4-79 16,-27 0-218-16,-93 7-754 0</inkml:trace>
  <inkml:trace contextRef="#ctx0" brushRef="#br0" timeOffset="-18416">7073 5246 479 0,'0'0'180'0,"0"0"8"16,0 0-26-16,0 0-35 15,0 0 15-15,0 0-64 16,6-106-16-16,-6 103-4 0,7 3-43 15,-7 0 18-15,0 0-33 16,7 0 0-16,0 3-7 16,3 20 5-16,-3 11 2 15,7 6 0-15,-7 0 12 16,-7 4-11-16,17-5-1 16,-3-4 0-16,0-13-10 15,10-10 12-15,-11-6-2 16,1-6 0-16,17 0-2 15,0 0 2-15,3-20 0 16,4-20 0-16,7-9 0 0,0-2 7 16,-8 0-7-1,-9 13 0-15,-4 12 6 0,-17 19-6 16,-7 3 0-16,0 4 0 16,0 0-11-16,0 0 3 15,0 0 8-15,7 22-5 16,7 4 9-16,-4-3-7 15,11-3 3-15,-15 1 0 16,18-7-10-16,-17 0 15 16,7-8-5-16,-7-4 0 15,0 1 6-15,-7-3-13 16,10 0 7-16,4 0 0 16,7-8-3-16,9-18 7 15,1-3-4-15,-10 1 0 0,10 8 9 16,-17 9-17-16,-7 7 8 15,0 4 0-15,3 0-8 16,4 0-2-16,-1 20 10 16,11 4 0-16,-10 0 0 15,17 0-7-15,-17-9 7 16,6-4 0-16,5-6-10 16,-12-2 12-16,11-3-2 15,4 0 0-15,10-29 7 16,0-16-3-16,6-18-4 15,-9-3 0-15,2-5 1 16,-12-4 7-16,-5-2-8 16,-13 6 7-16,-7 8 2 0,0 14 3 15,0 21-8-15,0 13-1 16,0 13 13-16,0 2-15 16,-7 0-2-16,-7 29-1 15,8 25 2-15,-12 14-4 16,18 9 4-16,0-2 0 15,0-4-9-15,11-5 9 16,23-15-10-16,4-14-23 16,0-14-37-16,6-11-4 15,-16-12-40-15,3 0-17 16,-24-3-12-16,-7-20-103 16,0 0-197-16</inkml:trace>
  <inkml:trace contextRef="#ctx0" brushRef="#br0" timeOffset="-18209">7977 5043 167 0,'0'0'291'0,"0"0"-143"15,0 0-74-15,0 0 31 16,0 0-10-16,237-120-7 16,-120 86-21-16,3-4-47 15,-3 7 8-15,-27 11-28 16,-46 6 1-16,-30 10-6 15,-14 4-15-15,0 0-128 16,-41 6-143-16,-42 21-236 16</inkml:trace>
  <inkml:trace contextRef="#ctx0" brushRef="#br0" timeOffset="-17829">7021 4894 515 0,'0'0'131'16,"0"0"1"-16,0 0-13 16,0 0-44-16,0 0-5 15,0 0-61-15,-31-22-3 0,31 27-12 16,0 25 15-1,0-3-8-15,0-4 0 0,0-2 11 16,14-10-6-16,10-5-6 16,14-6 4-16,-4 0 29 15,-3-6-3-15,0-20 31 16,-17 0 0-16,-7-3-26 16,-7-2 17-16,0 5-31 15,0 4-14-15,-14 1 10 16,-17 10-11-16,3 8-7 15,4 3 1-15,11 0-31 16,13 9-16-16,0 23-107 16,13 2-50-16,90 0-111 15</inkml:trace>
  <inkml:trace contextRef="#ctx0" brushRef="#br0" timeOffset="-16194">9304 4640 768 0,'0'0'147'0,"0"0"32"16,0 0-56-16,0 0-21 0,0 0-30 15,-17-149-50 1,17 149 6-16,0 0-28 0,0 0-2 15,0 29-4-15,0 28 2 16,24 14 4-16,-10 18 1 16,-7 5 9-16,-7 7-10 15,0-4 0-15,0-9 6 16,0-13-10-16,0-21 4 16,0-23-6-16,0-19-25 15,0-12-53-15,0 0 62 16,0-34 20-16,0-21 3 15,0-5-8-15,0 0 7 16,-28 6 0-16,-10 11-9 0,-6 15 7 16,13 10 2-1,10 9 0-15,7 6-21 0,14 3 19 16,0 0-5-16,0 0 1 16,0 9-2-16,0 8 9 15,0 1-1-15,28-2 0 16,10-1 0-16,20-3 1 15,11-10-1-15,3-2 0 16,10 0 2-16,-16 0 6 16,-15-10-3-16,-6-9 0 15,-14 0-1-15,-17 2 34 16,-7 2-16-16,-7-1 10 16,0-2 6-16,0 1-28 15,0 0 17-15,-28 5-25 0,4 3 7 16,-3 7-2-16,3 2-7 15,3 0 0-15,7 2-6 16,4 30 4-16,3 9 2 16,7 7 0-16,0-2 5 15,0 2-12-15,31-8 7 16,-4-5 0-16,11-15-6 16,0-6 19-16,0-12-13 15,0-2 0-15,-11 0 3 16,11-14 5-16,-7-14-8 15,3-6 0-15,-3-3 3 16,0 1 9-16,-10 3-12 16,-7 7 0-16,-4 9 1 0,-3 8 8 15,-7 9-9 1,0 0 0-16,0 0 0 0,7 0-18 16,-7 18 17-16,13 12 0 15,1 5 1-15,3-1-1 16,-3-5 2-16,0-12-1 15,3-6 0-15,-3-1 5 16,0-10-5-16,3 0 0 16,-10 0 4-16,13-4 2 15,11-18-4-15,-17-7-2 16,17-3 0-16,-10-2 11 16,10 0-15-16,-1 8 4 15,-9 6 0-15,-7 7-5 16,-7 13 5-16,3 0 0 0,-3 0-2 15,7 0-5-15,-1 16 2 16,5 7 5-16,-5 0 0 16,-6-3-10-16,10-5 15 15,-10-5-5-15,0-4 0 16,-7-6 3-16,7 0-4 16,0 0 1-16,0 0 0 15,10-6 3-15,4-13-3 16,-8-1 0-16,11 2-1 15,-10 7 11-15,-7 5-16 16,0 3 6-16,10 3 0 16,-10 0-8-16,7 0 5 15,3 0 3-15,4 0-4 0,10 0-8 16,-11 6 8-16,4 6 0 16,-3-4-6-16,10-2 2 15,-4 0 2-15,-3-6 6 16,-3 0 0-16,-4 0 9 15,11 0-9-15,-4-12 0 16,3-5 0-16,4-4 2 16,-17 4 5-16,-7 1-1 15,-7-2 25-15,0 4-27 16,0 5 26-16,0 7-14 16,0 2-12-16,0 0 8 15,0 0-12-15,0 0-3 16,0 28 1-16,0 15-2 0,0 12 1 15,0 10 3-15,0 1 0 16,0 2-5-16,0-2 6 16,0-6-1-16,0-6 0 15,0-13 7-15,0-15-7 16,0-12 0-16,0-11 0 16,0-3 4-16,0 0 2 15,0-3 3-15,0-29 26 16,0-13-27-16,0-18 0 15,7-14-8-15,10-10 0 16,10 2-2-16,4 2 4 16,-7 9-2-16,-3 14 0 0,-7 17 8 15,-7 15-9-15,3 13 1 16,-10 9 0-16,7 6-11 16,14 0 3-16,10 3 0 15,6 25 7-15,-9 4-24 16,3 8 22-16,-11-1-12 15,-9 0 4-15,-11-2 1 16,0-1-17-16,-24-1-22 16,-35 2-23-16,-16 0-105 15,-5-6-145-15</inkml:trace>
  <inkml:trace contextRef="#ctx0" brushRef="#br0" timeOffset="-8345">11955 4835 541 0,'0'0'220'0,"0"0"-103"15,0 0-20-15,0 0 25 0,0 0-16 16,0 0-55 0,0 0-7-16,-52-35-37 0,70 32-5 15,9-2 3-15,18 1 4 16,24 2-9-16,10-4 0 16,10 0 8-16,7 4-24 15,-6 2 7-15,-15 0-78 16,-30 0-16-16,-24 0-69 15,-21 25 2-15,-14 13-109 16</inkml:trace>
  <inkml:trace contextRef="#ctx0" brushRef="#br0" timeOffset="-8194">12024 5077 328 0,'0'0'190'0,"0"0"-97"0,0 0 14 16,237-37-21-16,-141 29-20 15,8 2-11-15,-1 0-43 16,0 3 7-16,3 0-19 16,4 1-8-16,-20 2-85 15,-39 0-227-15</inkml:trace>
  <inkml:trace contextRef="#ctx0" brushRef="#br0" timeOffset="-7294">13839 4700 607 0,'0'0'188'0,"0"0"-55"16,0 0 18-16,0 0-46 15,31-182-16-15,-31 144-9 16,0 9-58-16,0 6 19 16,0 6 5-16,0 11-44 15,-7 0 17-15,-10 6-19 0,-3 0-2 16,-5 18-11-16,-2 16 10 15,3 12 3-15,3 2 0 16,4 1 5-16,17 0-9 16,0-1 4-1,0-2 0-15,31-6-13 0,7 0 10 16,-11-6 3-16,4-2-3 16,-7-8 4-16,-10-6-3 15,0-6 2-15,-7-3 0 16,0-4-11-16,-7-1 14 15,0-2-3-15,0 1 0 16,-21 0 4-16,-17 0-19 16,-13-3 15-16,6 0-68 0,7 0-8 15,11 0-65-15,27-11 14 16,0-24-2-16,20-16-107 16</inkml:trace>
  <inkml:trace contextRef="#ctx0" brushRef="#br0" timeOffset="-6858">14135 4419 445 0,'0'0'177'16,"0"0"-28"-16,0 0 23 15,0 0-54-15,0 0-16 16,0 0-7-16,24-91-53 16,-24 91 2-16,0 0-44 0,0 37 0 15,7 17-7-15,0 18 16 16,-7 2-9-16,0 4 0 15,7-7 12-15,0-8-13 16,-7-5 1-16,10-14 0 16,-10-9-4-1,7-12 11-15,-7-11-7 0,0-10 0 16,7-2-32-16,-7 0 32 16,0 0-21-16,0-14 3 15,0-5 17-15,0-7-24 16,-24 3 22-16,3 3 0 15,-3 2 3-15,10 7-7 0,0 2 7 16,14 6 0 0,0 1-8-16,0 2 4 0,0 0 4 15,0 0 0-15,21-3-3 16,24-3-3-16,23-5 6 16,18-3 0-16,4 0-3 15,-1-4 9-15,1 4-12 16,-32 5-29-16,-13 3-151 15,-14 4-72-15,-18 2-341 16</inkml:trace>
  <inkml:trace contextRef="#ctx0" brushRef="#br0" timeOffset="-5816">15142 4883 468 0,'0'0'180'0,"0"0"-64"16,0 0-2-16,0 0-29 15,0 0 9-15,0 0-56 16,-58-60-20-16,51 60-2 15,-7 0-13-15,7 0-3 16,-3 14 0-16,10 6 2 16,0-5-9-16,0-4 7 15,10-2 0-15,4-3 1 16,0-4 6-16,10-2-6 16,-10 0 9-16,6 0-7 15,-9 0 23-15,-4-11-4 0,0 1 25 16,-7 3 7-16,0-2-38 15,0 0 14-15,0 0-16 16,0 7-8-16,0-1-9 16,-7 3 3-16,-11 0-3 15,12 0-5-15,-1 5 6 16,7 10-3-16,0-1 5 16,0 1-28-16,0-6 28 15,0-4-17-15,0 0 15 16,0-1-2-16,7-4-16 15,-1 0 0-15,5 0-2 16,-4 0-33-16,0 0-19 0,-7-12-60 16,0 4-44-1,0 2-176-15</inkml:trace>
  <inkml:trace contextRef="#ctx0" brushRef="#br0" timeOffset="-2239">15699 4703 402 0,'0'0'323'16,"0"0"-176"-16,0 0-4 0,0 0 4 15,0 0-31 1,0 0-38-16,-82-71-14 0,82 71-46 15,0 0-4-15,0 0-14 16,0 31 2-16,0 20-2 16,0 9 0-16,0 11 2 15,0 2 8-15,0-2-4 16,0-6-4-16,0-4-2 16,0-16 12-16,0-13-12 15,0-12 0-15,0-14 0 16,0-4 5-16,0-2-1 15,0 0 30-15,0-6 20 16,0-37-20-16,0-25-3 16,0-21-31-16,0-18 0 0,0-18-2 15,0-9 8-15,0 0-6 16,0 5 0-16,0 24 7 16,0 26-12-16,0 29 5 15,0 28 0-15,0 10-6 16,0 12 1-16,0 0-5 15,0 0-10-15,38 0-26 16,13 25 40-16,18 15-12 16,-17 12-9-16,-1 12 25 15,-23 1-26-15,-11-3 26 16,-17-1-7-16,0-16-21 16,0-5 25-16,-45-5-35 15,-13-8-17-15,-18 1-29 0,18-12-90 16,13-2-35-16,14-8-62 15,24 0-194-15</inkml:trace>
  <inkml:trace contextRef="#ctx0" brushRef="#br0" timeOffset="-1166">16174 4628 314 0,'0'0'231'16,"0"0"-120"-16,0 0 36 15,0 0-21-15,0 0-40 16,0 0 6-16,-31-83-31 16,17 81-12-16,7 2-4 0,0 0-35 15,1 0-2 1,-1 6-8-16,-4 25-2 0,11 6-4 15,0 3 6-15,0 0 0 16,0-3-2-16,0-8 3 16,24-10-4-16,14-7 3 15,-17-9-7-15,10-3 3 16,-17 0 8-16,10-9-2 16,-17-19 13-16,6-6-11 15,-6-13 7-15,0 0-1 16,-7-5-3-16,0 3 27 15,0 18-23-15,0 8 8 0,-7 14 18 16,-13 6-36-16,-4 3 6 16,-14 0-7-16,10 7-1 15,-3 18-10-15,17 9 11 16,8 6 0-16,6-3 0 16,0 1-4-16,34-7 4 15,28-8 0-15,-4-6 1 16,18-5-4-16,-4-12 4 15,-6 0-1-15,-5 0 6 16,-9-15 1-16,-7-8-4 16,-18 1 3-16,-3 1-3 15,-17 6 29-15,-7 2-16 16,0 8 11-16,0-2 9 16,0 7-31-16,0 0 16 15,0 0-21-15,0 0-16 0,0 18 14 16,7 22-9-16,0 17 11 15,0 2 0-15,3 8 10 16,-3-2-11-16,0 2 1 16,-7-5 0-16,0-8-6 15,0-11 9-15,0-14-3 16,0-12 0-16,0-9 7 16,0-8-7-16,0 0 6 15,0 0 2-15,0 0 38 16,-7-25-25-16,-10-18-11 15,-4-17-10-15,14-15 9 16,7-9-9-16,0-15 0 0,0-6 0 16,0-4-9-16,0 9 9 15,0 17-8-15,0 26 7 16,0 25-9-16,0 16 6 16,21 8-2-16,10 8-21 15,14 0 25-15,6 0-24 16,1 28 16-16,-1 11 9 15,-6 5-20-15,-14-5 19 16,-10 1-8-16,-8-5-14 16,-13-1 20-16,0-2-46 15,-7-4-7-15,-51 1-22 16,-14-4-71-16,-4-5-78 16,25-7-132-16</inkml:trace>
  <inkml:trace contextRef="#ctx0" brushRef="#br0" timeOffset="-850">17426 3937 403 0,'0'0'419'16,"0"0"-262"-16,0 0 0 15,0 0-21-15,0 0-40 16,0 0-52-16,0-109-3 16,0 109-41-16,-7 14-4 0,-7 30 3 15,7 18 2-15,-10 16 2 16,10 13-3-16,7 11 0 16,0 7-1-16,0 0 6 15,24-15-5-15,14-17 0 16,7-19-14-16,-4-21-35 15,21-17-117-15,10-14-114 16,10-6-133-16</inkml:trace>
  <inkml:trace contextRef="#ctx0" brushRef="#br0" timeOffset="-580">18013 3762 653 0,'0'0'148'0,"0"0"-1"0,0 0-52 15,0 0-57-15,0 0-38 16,0 0 0-16,207 71 13 16,-132-16-11-16,-2 5 8 15,-5 6 19-15,-16 0-12 16,-7-1 14-16,-25 4-24 15,-20 0-6-15,0 5 0 16,-31 0-1-16,-34-5-112 0,-7-12-158 16,10-11-534-1</inkml:trace>
  <inkml:trace contextRef="#ctx0" brushRef="#br0" timeOffset="41970">7234 6341 579 0,'0'0'144'15,"0"0"-42"-15,0 0 27 16,0 0-35-16,0 0-17 16,0 0-26-16,-14-54-46 15,59 54 12-15,7 0-3 16,6 0-11-16,-6 2 21 15,-8 22-19-15,1-2-5 16,-7 9 0-16,-7-2 10 16,-17 3-10-16,-7 3 0 15,-7-5-37-15,0-4-8 16,0-3-46-16,-14-9-21 0,7-10 34 16,7-4 30-1,0 0 40-15,0-23 8 0,0-11 0 16,7-6 1-16,20-9 7 15,18-3 32-15,-7 0 27 16,13 4-58-16,8 3 24 16,-14 1-11-16,6 7-6 15,-20 6 26-15,-7 8-34 16,-17 12 14-16,-7 2 26 16,0 3-34-16,0 6 17 15,0 0-31-15,-31 0 7 16,0 0-18-16,4 11 12 0,3 9-1 15,3 3 0 1,7 9 0-16,14 5-3 0,0 6 3 16,0 5 0-16,14 7-9 15,31-1 11-15,6-5-2 16,8-9 0-16,-1-15 2 16,-13-15-2-16,6-10 0 15,-6 0 0-15,-7-12 11 16,-14-20-3-16,-3 1-7 15,-15-9 9-15,1 3 1 16,4-4 13-16,-11 5 5 16,0 1-10-16,0 1 19 15,0 5-36-15,0 1 13 0,0 5-10 16,0 6 10 0,0 5-8-16,0 8-7 0,0 4 0 15,7 0-5-15,-7 8-6 16,13 22 11-16,-6 11-11 15,0 7 25-15,17-2-16 16,-3-3 2-16,10-6 0 16,-11-9-7-16,4-5 9 15,-3-11-2-15,3-6 0 16,-17-6 9-16,0 0-9 16,7 0 1-16,-4-15 0 15,4-17 21-15,6-7-14 16,-3-1-4-16,-3-3 6 15,0 5 0-15,3 4 1 0,-3 6-11 16,-14 5 0-16,0 6-5 16,0 8 5-16,0 4-4 15,0 5-36-15,0 0-95 16,7 0-38-16,0 11-68 16,17 17 38-16,-11 4-67 15</inkml:trace>
  <inkml:trace contextRef="#ctx0" brushRef="#br0" timeOffset="43021">8771 6319 261 0,'0'0'219'15,"0"0"-96"-15,0 0-30 16,0 0 29-16,0 0-58 0,0 0-5 16,110-87 27-16,-103 71-38 15,-7-5 6-15,0 1-7 16,0 3-30-16,0 0 22 15,0 0-18-15,0 8-13 16,0 3 17-16,-7 6-23 16,-17 0-2-16,-3 0 0 15,-4 20 6-15,3 9-3 16,4 8-3-16,24 0 0 16,0 6-10-16,0 3 14 15,24-6-4-15,17-6 0 16,4-8 4-16,7-8-10 0,-8-13 6 15,18-5 0 1,-3 0 7-16,-1-17 2 0,1-15-7 16,-15-5-2-16,-13 3 12 15,-17 2 0-15,3 1-12 16,-10 0 2-16,0 2 6 16,-7 6 0-16,7 9-8 15,0 3 0-15,-7 11 9 16,7 0-24-16,10 0 15 15,3 0-8-15,11 19-4 16,-10 10 20-16,10 0-8 16,-10 5 0-16,3-3 3 15,-11 1-10-15,11-3 7 16,-17-1 0-16,0-5-8 16,7-11 12-16,-14-4-4 0,7-8 0 15,3 0 10-15,11-3-11 16,-1-29 1-16,18-8 0 15,0-5-1-15,0-7 11 16,0-5-10-16,-4 6 0 16,-10 3 5-16,-17 10 7 15,0 12-11-15,-7 9 8 16,0 8 23-16,0 7-30 16,0 2 6-16,0 0-8 15,0 13-6-15,0 25-2 16,0 8 8-16,0 3 0 15,0 2-3-15,7 0 11 0,17 1-9 16,-4-3 1 0,5-7 0-16,2 1-5 0,-10-14 5 15,-3-3 0-15,-7-12-4 16,-7-6 3-16,0 1-7 16,0-3-9-16,-21-3-4 15,-17-3 16-15,1 0-25 16,16 0 30-16,4-12-7 15,17-8 2-15,0 3 3 16,0-6 2-16,0-2-6 16,7-5-6-16,24-3 12 15,0-6 0-15,3 0-3 16,4 2 8-16,6 2-6 0,-6 1 1 16,7 3 0-1,-14 3-6-15,-10 7 8 0,-15 4-2 16,-6 6 22-16,0 5-18 15,0 1 27-15,0 5-23 16,0 0 0-16,0 0-16 16,-20 22 9-16,-4 12-1 15,3 12 0-15,14-3 8 16,-3-3-10-16,10-6 2 16,0-2 0-16,0-6-7 15,31-4 9-15,14 1-2 16,-1-9 0-16,15 1-27 15,-1-10-72-15,11-5-137 16,-11 0-158-16</inkml:trace>
  <inkml:trace contextRef="#ctx0" brushRef="#br0" timeOffset="43315">10703 5855 390 0,'0'0'212'0,"0"0"-61"16,0 0-18-16,0 0 12 15,0 0-60-15,0 0 7 0,-58-128-39 16,51 128-46 0,7 0 8-16,-7 37-6 0,-10 14-4 15,10 9 16-15,0 11-18 16,7 7 17-16,0-1-20 15,0-3 3-15,38-5-1 16,0-9 3-16,20-6-10 16,15-14-9-16,9-9-127 15,21-16-55-15,11-15-126 16</inkml:trace>
  <inkml:trace contextRef="#ctx0" brushRef="#br0" timeOffset="43599">11415 5744 575 0,'0'0'170'0,"0"0"-84"16,0 0 32-16,0 0 1 15,0 0-88-15,0 0-12 16,7-34-16-16,38 62-2 15,6 12 34-15,11 14-35 16,-3 9 21-16,-1 6-8 16,-6 2-4-16,-14 1 2 15,-7-1-11-15,-18-5 1 16,-13-6 0-16,0-3-1 0,-13-5-28 16,-42-7-78-1,-4-1-247-15</inkml:trace>
  <inkml:trace contextRef="#ctx0" brushRef="#br0" timeOffset="44074">12454 6066 511 0,'0'0'123'0,"0"0"-55"16,0 0 17-16,0 0 27 15,0 0-69-15,0 0-21 16,-31-51 21-16,24 48-37 15,0 3 15-15,7 0-21 16,-14 0 10-16,14 0-13 16,0 8 3-16,0 1 0 15,0-6-9-15,0 3 18 16,35-6-7-16,2 0 39 16,-6 0-21-16,-17 0 23 0,0-11-29 15,-4-4-6-15,-3 1 25 16,-7-1-31-16,0 4 6 15,0 3-8-15,0 5 4 16,-7 3-14-16,-24 0 0 16,0 3-99-16,4 26-63 15,3 5-209-15</inkml:trace>
  <inkml:trace contextRef="#ctx0" brushRef="#br0" timeOffset="44250">12571 6561 630 0,'0'0'168'0,"0"0"-40"16,0 0 14-16,0 0-16 16,0 0-54-16,0 0-16 15,-162 158-24-15,59-81-32 16,-24 3-59-16,-21 6-481 15</inkml:trace>
  <inkml:trace contextRef="#ctx0" brushRef="#br2" timeOffset="98463">13165 6170 524 0,'0'0'129'0,"0"0"-44"16,0 0 19-16,0 0-13 15,0 0-28-15,0 0 2 16,-7 0-53-16,7 0 5 15,0 0-17-15,7 0 16 16,38 0-3-16,14 2 1 16,6 1-3-16,17 0 31 0,-6-3-37 15,-11 0 20-15,-13 0-4 16,-14 0-20-16,-25 0 25 16,-6 0-20-16,-7 0-2 15,0 0 38-15,0 0-21 16,0-3 5-16,-13-11-26 15,-15-3 9-15,-17 2-9 16,1 3 0-16,-1 2 0 16,7 4-4-16,14 4 10 15,17 2-6-15,0 0 0 16,7 0 5-16,0 0-15 16,0 0 10-16,0 0-7 15,24 10-9-15,11 10 22 16,10-2-6-16,-1-4 0 0,-6 3 11 15,-7-3-15-15,-4 6 4 16,-2 0 0-16,-12-2-11 16,-13 5 10-16,0-1-16 15,-13 4-35-15,-46 3-65 16,-10-3-72-16,11-10-173 16</inkml:trace>
  <inkml:trace contextRef="#ctx0" brushRef="#br2" timeOffset="99446">14455 5781 695 0,'0'0'198'0,"0"0"-57"16,0 0 7-16,0 0-45 16,0 0-15-16,0 0-30 15,0-17-50-15,0 25 24 16,0 19-32-16,0 17 0 16,0 16 36-16,0 15-36 15,7 11 27-15,6 8-9 16,5 14-12-16,-12 7 21 15,-6 10-27-15,0 1 2 0,0-6 9 16,0-7-1-16,0-16-8 16,0-6-2-16,0-8 15 15,-6-7-16-15,6-3 1 16,0-11 0-16,-7-7 10 16,7-10 1-16,0-10-11 15,0-9 0-15,0-10 11 16,0-6-9-16,0-8-2 15,0 1 0-15,0-3-2 16,0 3 15-16,0-3-13 16,0 2 0-16,0-2 9 0,0 0-11 15,0 0 2 1,20 0 0-16,32 0-8 0,30 0 22 16,22-20-14-16,23-2 0 15,3-4 1-15,5 3-10 16,-1-3 9-16,0 7 0 15,-17-2-6-15,3 8 12 16,-24-2-7-16,-6 3 1 16,-32 8 0-16,1-3-5 15,-22 4 5-15,-6 0 0 16,-10-2-3-16,3 1 13 16,-17-1-10-16,7 2 0 15,-7 1 3-15,-1 2-6 16,5 0 3-16,-11 0 0 0,7-4 0 15,-1 2 13-15,1-7-12 16,0-5-1-16,7-6 3 16,3-9-5-16,-3-8 4 15,0-6-2-15,3-13 3 16,-10-16 13-16,0-11-13 16,-7-15-3-16,0-13 4 15,0-13-7-15,-31 2 3 16,-14-4 0-16,-7 6-1 15,1 6 9-15,6 5-8 16,0 9 0-16,18 5 4 16,3 10-11-16,10 11 7 15,7 8 0-15,7 11-3 0,0 16 11 16,0 13-11-16,0 14 3 16,0 10 0-16,0-2-16 15,0 4 15-15,0 0-24 16,14 0-27-16,10 4-48 15,-17 21-16-15,0 12-82 16,-7 9-79-16,0 6-134 16</inkml:trace>
  <inkml:trace contextRef="#ctx0" brushRef="#br2" timeOffset="100027">14640 6733 502 0,'0'0'144'0,"0"0"-43"16,0 0 4-16,0 0 6 16,0 0-70-16,0 0-16 0,28-20-8 15,34 11-15 1,27 0 36-16,21-2 4 15,38-3 0-15,7-4 19 0,17 3-52 16,-4-4 14-16,-10 8-1 16,-34 5-18-16,-10 4 23 15,-42-2-21-15,-21 4-6 16,-20 0 12-16,-17 0-8 16,-7 0-4-16,3 0 0 15,-10 0 12-15,0 0-24 16,0 0 12-16,0 0-88 15,0 0-67-15,-37 6-57 16,-22 17-86-16</inkml:trace>
  <inkml:trace contextRef="#ctx0" brushRef="#br2" timeOffset="100517">15225 6853 365 0,'0'0'259'0,"0"0"-129"15,0 0-10-15,0 0 7 16,0 0-49-16,0 0-2 16,0-20-18-16,0 20-42 15,0 0 10-15,0 0-26 16,0 3-2-16,-7 16-8 0,0 5 18 15,7-2-8-15,0-5 0 16,0-2 11-16,0-6-14 16,0-4 3-16,0-2 0 15,21-3 1-15,3 0 1 16,3 0 8-16,-3 0 7 16,-3-14-15-16,-4 2 42 15,-10 1-25-15,0-3-4 16,0 5 22-16,-7 3-35 15,0 6 19-15,0 0-21 16,0 0 6-16,0 0-16 16,0 0-2-16,0 20 12 15,7 6-10-15,-7 0 21 0,7-3-11 16,-7-1 0-16,10-8 10 16,-3-4-16-16,-7-8 6 15,0-2-44-15,0 0-49 16,0 0-57-16,0 0-36 15,-7-22-131-15</inkml:trace>
  <inkml:trace contextRef="#ctx0" brushRef="#br2" timeOffset="101025">15301 6115 485 0,'0'0'110'0,"0"0"-27"15,0 0 12-15,0 0-52 16,0 0-43-16,0 0 22 16,51-6-17-16,-23 6-1 15,-4 0 18-15,-10 0-20 16,3 15 15-16,-10-1-13 15,-1 3 3-15,-6 3 0 16,0-5-6-16,0-1-1 16,0 0 11-16,0-2-7 15,-6 2 6-15,-18-3-7 0,17-5 0 16,0-1 1-16,-7-2-4 16,14-3 0-16,0 0 6 15,0 0 0-15,0 0-3 16,0 0-3-16,0 0 6 15,0 4-10-15,0-4 6 16,14 6-2-16,0 2 7 16,16 3 2-16,-9-2-5 15,-4 3-4-15,-3-1 3 16,-7-4-5-16,-7 8 2 16,0-6 0-16,0 0-3 15,-21-3 7-15,-23-1 2 0,-18-5-6 16,10 0-64-16,1 0-65 15,13 0-91 1,3-18-180-16</inkml:trace>
  <inkml:trace contextRef="#ctx0" brushRef="#br2" timeOffset="101404">15122 5781 435 0,'0'0'123'0,"0"0"-22"0,0 0-23 16,0 0-10-16,0 0-56 16,0 0-2-16,58-9-3 15,-41 9-2-15,-3 9-4 16,-14 8 21-16,0 6-22 15,0 3 0-15,0-4 17 16,-7 1-16-16,-10-5 15 16,3-8-16-16,14 0 6 15,-6-5-3-15,6-2 0 16,0-1-3-16,0-2 4 16,0 0 5-16,0 0 1 0,13 0-4 15,11 0-5 1,11-14-1-16,-4-2-44 0,-7 1-105 15,-11-3-37-15,-13 4-251 16</inkml:trace>
  <inkml:trace contextRef="#ctx0" brushRef="#br2" timeOffset="101671">15063 5475 339 0,'0'0'179'0,"0"0"-46"0,0 0-12 16,0 0-40-16,0 0-24 16,0 0-39-16,0-20-13 15,0 20-5-15,0 9 4 16,0 13-4-16,0 10 2 15,0 5 13-15,0-3-13 16,0 1-2-16,0-7-13 16,0-2-122-16,0-6-212 15</inkml:trace>
  <inkml:trace contextRef="#ctx0" brushRef="#br2" timeOffset="102235">14668 5790 185 0,'0'0'100'0,"0"0"-45"16,0 0 22-16,0 0-7 16,0 0 16-16,237-34-48 15,-147 19 8-15,-1 1 0 0,7-1-17 16,1 1 18-16,-1 5-22 15,0 1-11-15,0 2 4 16,11 3-12-16,-11 0-2 16,0-2-4-16,-23-4 8 15,-22 3-12-15,-13 3 4 16,-38 1-30-16,0 2-19 16,0 0-98-16,-31 0-75 15,-20 0 48-15</inkml:trace>
  <inkml:trace contextRef="#ctx0" brushRef="#br2" timeOffset="102715">14723 6091 131 0,'0'0'70'16,"0"0"-24"-16,0 0 25 0,0 0 2 15,0 0-15-15,0 0-13 16,-45-41-3-16,45 37-11 16,-10 4 29-16,10-2-42 15,0 2-6-15,0 0-12 16,0 0-2-16,0 0-5 16,17-3 7-16,28-6 2 15,27 1 36-15,24-7-15 16,25 1 3-16,20-3 8 15,0 0-29-15,-7 0 23 16,-4 3-11-16,-9-4-12 16,-18 7 6-16,-28 5-10 15,-23 0-1-15,-24 3 0 16,-22 3-43-16,-6 0-35 0,0 0-60 16,-6 6-154-16</inkml:trace>
  <inkml:trace contextRef="#ctx0" brushRef="#br2" timeOffset="103877">14365 5804 155 0,'0'0'103'0,"0"0"-50"0,0 0 2 16,0 0 11-16,0 0-56 15,0 0-10-15,14 0 0 16,-14 0-136-16</inkml:trace>
  <inkml:trace contextRef="#ctx0" brushRef="#br2" timeOffset="104462">14365 5804 64 0,'45'11'97'0,"-45"-11"-65"0,0 0 4 16,0 0 49-16,0 0 20 16,0 0-49-16,0 0 3 15,0 0 1-15,0 0-23 16,0 0 21-16,0 0-25 15,0 0-17-15,0 0 32 16,0 0-21-16,0 0 16 16,0 0 38-16,0 0-22 0,0 0 31 15,0-3-33 1,0-17-52-16,0 0 42 0,0-3-28 16,0-3 7-16,-14-2 25 15,-3-1-40-15,3-6 25 16,-6-1-9-16,3-2-26 15,3-1 34-15,0-4-31 16,7 6-2-16,-10-4 5 16,10 4 8-16,7 3-13 15,-7-3-2-15,7 5 6 16,0-1-2-16,0 3-3 16,0 2-1-16,0 8 0 15,0 3 14-15,0 5-15 0,0 4 1 16,0 5 0-16,0 0-11 15,0 3 11-15,0 0 0 16,0 0-7-16,0 0 7 16,0 0-10-16,0 0-4 15,14 0-76-15,17 23-1 16,-4 8-125-16,35 1-32 16,4-3-45-16</inkml:trace>
  <inkml:trace contextRef="#ctx0" brushRef="#br2" timeOffset="105701">16091 5644 262 0,'0'0'136'15,"0"0"-76"-15,0 0 1 16,0 0 3-16,0 0 8 16,0 0-31-16,-58 0 4 15,51 0 10-15,0 0-38 16,0-6 17-16,0-2 11 0,7-2-10 15,-10-1 28-15,10-3-34 16,0 0-4-16,0 0 20 16,0-1-43-16,0-2 34 15,0 0-2-15,-7 3-33 16,0-1 28-16,7 4-26 16,-6 2-1-16,-1 4 5 15,7-1-6-15,0 6-1 16,0-3 0-16,0 3 6 15,0 0-13-15,-7 0 7 16,7 0-5-16,0 0-5 16,0 0 3-16,0 0 7 15,0 0 0-15,0 0 10 0,0 0-7 16,0 0-3-16,0-3 0 16,0-6 11-16,0 1 1 15,0-6-12-15,0 2 4 16,0-5 5-16,0-3 8 15,0-6-7-15,-11-2-7 16,11-4 19-16,0 1-16 16,0 0-4-16,-6-1-2 15,6 6 15-15,0-3-3 16,-7 1-12-16,0 2 2 16,0-3 5-16,7 1 0 15,-7-2-7-15,7 3 0 0,-10 1 11 16,10 3-19-16,-7 3 8 15,0 9 0-15,0-1 0 16,7 7 6-16,0 2-6 16,-7 0 0-16,7 3 8 15,0 0-17-15,0 0 9 16,0 0 0-16,0 0-5 16,0 0 1-16,0 0 4 15,0 20-16-15,0 17 15 16,0 11-7-16,0 1 8 15,-7 6 0-15,7 5-3 16,0 5 11-16,0 6-8 16,0-3 0-16,14 8-7 15,-7-11 3-15,7 2-111 0,-14-11-130 16,0-10-223-16</inkml:trace>
  <inkml:trace contextRef="#ctx0" brushRef="#br2" timeOffset="753429">6368 3428 474 0,'0'0'313'0,"0"0"-118"16,0 0-8-16,0 0-66 16,0 0-36-16,0 0-4 15,24-35-45-15,-24 35-8 16,0 0-12-16,0 0-9 15,0 0-14-15,0 18 2 16,0 16 5-16,0 9-8 16,0 6 10-16,14-7-2 15,6-2 0-15,11-8 1 16,14-15-9-16,-1-12 1 0,8-5-9 16,0 0 7-16,-8-34 18 15,-6-9-9-15,-10-11 6 16,-4-6 1-16,-17-9 8 15,-1 4-3-15,-6 5-9 16,0 13 24-16,0 19-19 16,-6 8 12-16,-18 12-5 15,10 2-7-15,7 6-11 16,-7 0 3-16,-3 20 0 16,3 32-7-16,-6 19 12 15,2 20-5-15,12 16 0 16,6 10 11-16,0 8-14 15,0-1 3-15,0-10-4 0,6-15-5 16,25-18-14 0,0-22 5-16,-10-18 12 0,10-21-26 15,-17-18 29-15,6-2-1 16,11 0 4-16,-7-17 12 16,4-19-6-16,-14-11-6 15,3-8 10-15,-10-4-1 16,-7-1-2-16,0 0-7 15,-38 3 0-15,-21 6-9 16,1 16-26-16,-4 9-39 16,10 11-49-16,18 10-99 15,-4-12-148-15</inkml:trace>
  <inkml:trace contextRef="#ctx0" brushRef="#br2" timeOffset="753814">6426 3154 528 0,'0'0'136'0,"0"0"-31"16,0 0-38-16,0 0-57 15,0 0-10-15,0 0 0 0,0 14 0 16,0-3 0 0,24-2 4-16,-10-4 7 0,10-5-7 15,-3 0 14-15,3 0 71 16,-11-11-15-16,1-17 13 16,-7-2 10-16,-7-3-31 15,0 1 2-15,0 7-35 16,-21 5-25-16,-9 5-8 15,-8 9-7-15,-7 6-4 16,11 0 11-16,3 17-107 16,10 21-25-16,11 5-105 15,10 5-133-15</inkml:trace>
  <inkml:trace contextRef="#ctx0" brushRef="#br2" timeOffset="754104">7413 2882 769 0,'0'0'218'16,"0"0"-45"-16,0 0-36 15,0 0-48-15,0 0-42 16,0 0-11-16,-110-91-36 0,93 127 0 15,10 25 7 1,-14 18 4-16,14 7 0 0,-10 9-11 16,10 5 0-16,7-3-1 15,0-3 10-15,0-6-9 16,38-7 0-16,14-12-31 16,6-21-52-16,11-19-162 15,-11-18-171-15</inkml:trace>
  <inkml:trace contextRef="#ctx0" brushRef="#br2" timeOffset="754508">7908 3256 585 0,'0'0'186'0,"0"0"-61"15,0 0 11-15,0 0-40 16,0 0-19-16,0 0-20 15,-96-77-44-15,96 77 5 16,0 0-18-16,0 0 0 16,-7 0-9-16,0 16 10 15,7 5-1-15,0 2 0 16,0 0 2-16,0 3-9 16,7 0 7-16,17 2-2 15,4-3-9-15,9 1-11 16,1 0 22-16,-7-6 0 15,-3-5-1-15,3-2-6 16,-4-1 7-16,-10-3 0 0,-3 2-2 16,-14 3 8-1,0-2-6-15,0 1 0 0,0 0-11 16,0-2 7-16,-31-2 8 16,-3-4-4-16,-4-5 10 15,-7 0-10-15,7 0-11 16,1 0-103-16,16 0-102 15,14-14-86-15</inkml:trace>
  <inkml:trace contextRef="#ctx0" brushRef="#br2" timeOffset="754934">8286 2953 544 0,'0'0'253'15,"0"0"-99"-15,0 0 7 16,0 0-20-16,0 0-80 16,0 0-26-16,-51-26-35 15,51 66 4-15,0 17 17 16,24 6-19-16,-17 6 2 16,13 0 3-16,-2-4 4 15,2-7-9-15,4-13-2 16,-3-10-20-16,-7-18-13 0,-4-6-104 15,-3-8-15-15,-7-3-10 16,0 0 13-16,0-3-3 16,-7-17-39-16,-10-3 92 15,-11 1 99-15,-3 1 42 16,11 3 83-16,2-1 5 16,5 2-38-16,6 5 36 15,7 4-34-15,0 2-43 16,0 6 10-16,0-2-61 15,14-1 6-15,37 0-13 16,18 3 6-16,3 0-28 16,-13 0-147-16,-8 0-94 15</inkml:trace>
  <inkml:trace contextRef="#ctx0" brushRef="#br2" timeOffset="755254">8716 3396 145 0,'0'0'468'0,"0"0"-356"16,0 0 6-16,0 0-3 15,0 0-65-15,0 0-12 16,-86 0-30-16,86 0-8 16,0 0-1-16,0 3-17 15,0 3 3-15,14 0 15 0,-7-4 5 16,7-2 9-1,3 0 2-15,-10 0-12 0,6 0 25 16,-6 0-10-16,-7-8-8 16,7-6 33-16,-7 2-24 15,0 3 0-15,0 1-13 16,0 2-7-16,-21 3-12 16,1 3-17-16,-11 0-71 15,7 0-53-15,17 17-149 16</inkml:trace>
  <inkml:trace contextRef="#ctx0" brushRef="#br2" timeOffset="757209">9266 3048 547 0,'0'0'190'0,"0"0"-25"16,0 0-43-16,0 0 4 15,0 0-36-15,0 0-42 16,-31-63 24-16,11 59-58 16,-11 4 5-16,3 0-14 15,-3 0 7-15,0 0-15 16,4 0 3-16,-4 18 0 0,10-1-6 15,-3 6 9 1,10 0-3-16,14 0 0 0,0 5 0 16,0 1-4-16,21 6 4 15,24-4 0-15,17-2-8 16,3 2 8-16,0-5 0 16,-13-1 0-16,-7-2 12 15,-14-6-13-15,-11-3 1 16,-3 0 0-16,-10-2-8 15,-7 0 8-15,0 0-1 16,0-5 1-16,-24-1-12 16,-10 3 2-16,-11-6-24 15,0-3-43-15,1 0-27 16,6 0-62-16,24 0-57 0,14-14-103 16</inkml:trace>
  <inkml:trace contextRef="#ctx0" brushRef="#br2" timeOffset="757470">9748 3004 458 0,'0'0'268'0,"0"0"-106"16,0 0-67-16,0 0 12 15,0 0-64-15,0 0-8 16,-21 78 45-16,21-38-69 15,0 0 14-15,0 1-14 0,0-7-1 16,21-6-4-16,10-5-6 16,-11-9-11-16,4-8 9 15,-10-6-89-15,7 0-21 16,-4-6-32-16,3-34-169 16</inkml:trace>
  <inkml:trace contextRef="#ctx0" brushRef="#br2" timeOffset="757779">9895 2689 449 0,'0'0'167'0,"0"0"-71"16,0 0-17-16,0 0-34 15,0 0-35-15,0 0 7 16,-27 29 11-16,27-12-21 15,0-5-3-15,0-3-4 16,7-6 17-16,13-3-6 16,5 0 29-16,-12 0-15 15,8-9 37-15,-4-13-3 16,-10 2-17-16,0-1 20 16,-7 4-45-16,0 0-14 15,0 5-3-15,-31 7-10 16,10 5-1-16,8 0-16 0,-5 0-99 15,11 28-2 1,7 7-85-16,0 1-270 0</inkml:trace>
  <inkml:trace contextRef="#ctx0" brushRef="#br2" timeOffset="758344">10363 2899 613 0,'0'0'166'16,"0"0"-36"-16,0 0-34 15,0 0-26-15,0 0-48 16,0 0 15-16,96-80-23 16,-65 77-11-16,4 3 12 0,3 0-10 15,-8 0-4-15,-16 3-1 16,0 14 5-16,-4 3-10 15,-10 6 5-15,0-5-3 16,0 7-9-16,0-6 24 16,0-5-11-16,0-2-1 15,0-7 5-15,0 1-10 16,0-4 5-16,0-2 0 16,0-3-3-16,0 4-3 15,14-4 6-15,31 0-4 0,20 0 8 16,18 0-1-1,-1-15-3-15,-10-5 0 0,-13 2-3 16,-28 4 15-16,-7 3-12 16,-17 0 1-16,-7 2 7 15,0-4 19-15,0 6-7 16,0 1 12-16,0 4-6 16,-24 2-26-16,3 0 0 15,4 0 1-15,10 0 6 16,-7 11-8-16,7 12 1 15,7 0 0-15,0-1-2 16,0 1 13-16,0-6-11 16,14 0 0-16,17-2 6 15,7-1-21-15,6-2 13 16,15-6-60-16,13-6-66 0,4 0-139 16,-4-12-380-1</inkml:trace>
  <inkml:trace contextRef="#ctx0" brushRef="#br2" timeOffset="758978">11683 2584 515 0,'0'0'211'16,"0"0"-72"-16,0 0-2 15,0 0-37-15,0 0-21 0,0 0-23 16,-37-69-56-1,13 104 0-15,10 22 9 0,-7 17-5 16,-3 4 11-16,10 2-12 16,14-3-3-16,0-3 0 15,0-14 11-15,31-11-21 16,11-12 10-16,19-17-101 16,19-14-82-16,9-6-128 15</inkml:trace>
  <inkml:trace contextRef="#ctx0" brushRef="#br2" timeOffset="759240">12082 2536 456 0,'0'0'232'0,"0"0"-81"0,0 0-42 16,0 0 0-16,0 0-101 15,0 0 5-15,0 74 41 16,45-29-39-16,7 2 7 16,-1 1-2-16,1 1-15 15,-8 0 8-15,-13-4-13 16,-17-2 2-16,-14-3-7 16,0-2-23-16,-38-4-103 15,-20-6-270-15</inkml:trace>
  <inkml:trace contextRef="#ctx0" brushRef="#br2" timeOffset="759749">13248 2487 511 0,'0'0'145'16,"0"0"-46"-16,0 0 24 15,0 0-18-15,0 0-16 16,0 0-19-16,45 77-24 16,-45-43 26-16,-38 7-30 15,-14 1-11-15,-17 5 13 16,4-2-39-16,-11-4 12 16,4-5-8-16,10-1 1 15,11-10-3-15,16-4-7 16,25-11 0-16,3 0-7 15,7-5 9-15,0-2-2 0,0-1 0 16,7 4 12 0,38 0-11-16,17 2 13 0,10-4-6 15,4 1 10-15,3 1-11 16,3 2-7-16,-13 4 0 16,-11 0-10-16,1-1-15 15,-8 0-133-15,1-8-163 16</inkml:trace>
  <inkml:trace contextRef="#ctx0" brushRef="#br2" timeOffset="760081">13691 2687 628 0,'0'0'172'15,"0"0"-61"-15,0 0 0 16,0 0-72-16,0 0-15 0,0 0-9 15,141-3-13 1,-75 0 19-16,16 3-21 0,-6 0 0 16,-18 0-3-16,-6 0 1 15,-21 0-36-15,-31 0-145 16,0 18-169-16</inkml:trace>
  <inkml:trace contextRef="#ctx0" brushRef="#br2" timeOffset="760231">13853 2925 214 0,'0'0'281'0,"0"0"-147"15,0 0 8-15,0 0-24 16,0 0-81-16,0 0-1 16,186 0-34-16,-135 0 2 0,18 0-8 15,-4-3-120-15</inkml:trace>
  <inkml:trace contextRef="#ctx0" brushRef="#br2" timeOffset="760541">14744 2524 456 0,'0'0'476'0,"0"0"-336"16,0 0 18-16,0 0-29 15,0 0-79-15,0 0-27 16,-21-53-23-16,21 83 0 16,0 22 4-16,0 8 6 15,0 6-9-15,14-1-1 16,6-3 3-16,4 0-14 15,-10-8-3-15,0-9-110 16,-4-10-127-16,-10-7-236 16</inkml:trace>
  <inkml:trace contextRef="#ctx0" brushRef="#br2" timeOffset="760816">14847 1976 690 0,'0'0'227'0,"0"0"-76"16,0 0-34-16,0 0-12 16,0 0-88-16,0 0 2 15,69 48-13-15,10 36 4 16,17 7 44-16,0 6-37 0,0 0 0 15,-6 6-2 1,-21-1-3-16,-25 2-7 0,-30-7-5 16,-14-3-8-16,-38-8 6 15,-65-6-182-15,0-8-255 16</inkml:trace>
  <inkml:trace contextRef="#ctx0" brushRef="#br2" timeOffset="762580">16604 2773 324 0,'0'0'345'16,"0"0"-172"-16,0 0 54 0,0 0-114 15,0 0-25-15,0 0-6 16,0 0-51-16,-38-89 27 16,38 89-26-16,0 0-12 15,0 0 5-15,0 0-22 16,0 0-3-16,0 0 0 15,24 0-11-15,14 15 7 16,13 8 4-16,-6 2 0 16,-17 1-8-16,3-6 8 15,-18 1 0-15,-6-8-1 16,-7-1-33-16,0-1 16 16,0-2-27-16,-7-6 10 0,-20-3 34 15,3 0-23-15,17 0 23 16,0 0 0-16,7-9-23 15,0-8 14-15,0-5-25 16,27-4-4-16,11-6 26 16,7 4-15-16,7-1 28 15,-8 3-1-15,-6 8 9 16,-17 2-10-16,-4 4 2 16,-3 1 0-16,-7 2 25 15,-1 4-10-15,-6 5 21 16,0-4 1-16,0 4-25 15,0 0 9-15,0 0-21 16,0 0-14-16,0 0 14 16,0 0-26-16,-6 9 26 15,-8 17-7-15,7 2 12 0,7 0-11 16,0 5-3-16,7-11-17 16,31-2 15-16,-4-8-5 15,4-12 16-15,0 0 0 16,-1 0 6-16,1-15 2 15,-3-16-7-15,-4-3-1 16,0-7 44-16,-18-4-13 16,1-9 18-16,-14-3-5 15,0-10-31-15,0 7 28 16,0 9-26-16,0 17-7 16,-7 17 37-16,0 11-34 15,7 6 7-15,0 0-18 0,0 3-26 16,0 31 19-1,0 18-4-15,7 8 11 0,14 0-4 16,10 0-9-16,-7-3-5 16,3-6-25-16,-3-8-49 15,-10-9-22-15,-7-10-57 16,-7-13-101-16,0-11-99 16</inkml:trace>
  <inkml:trace contextRef="#ctx0" brushRef="#br2" timeOffset="763616">17295 2568 308 0,'0'0'178'0,"0"0"-29"15,0 0-51-15,0 0-27 16,0 0-19-16,0 0-51 16,72-29 23-16,4 20 13 15,3-6-9-15,3 1 16 16,1 0-21-16,-25 3-9 15,-20 6 19-15,-24 5-23 16,-14-4 25-16,0 4 40 16,0 0-3-16,0 0 24 15,0-3-45-15,-7 3-31 16,7-3-20-16,-7 3 7 16,7 0-14-16,0 0 7 0,0 20-11 15,0 12 4-15,0 8 7 16,0-6 0-16,0 0-5 15,21-5-5-15,17-6 3 16,-7-12-10-16,-4-8-3 16,-3-3 16-16,4 0 7 15,3-11-3-15,-1-12 18 16,-9-6-13-16,-4-3 18 16,-17-2 10-16,7 3-27 15,-7 3 31-15,0 8-24 16,0 8-6-16,0 6 20 15,0 6-20-15,0 0-5 16,0 0-2-16,0 0-26 16,0 12 13-16,0 16-40 15,0 13 53-15,14-5-5 0,0-1-8 16,17-9 10-16,-11-6-6 16,4-6-17-16,-3-6 22 15,-4-5-11-15,11-3 15 16,-4 0 2-16,3-8 5 15,11-15 1-15,-7-6 1 16,-3 1-8-16,-4 0 33 16,-4-1-21-16,-3 5-2 15,-3 8-4-15,-7 4 3 16,0 6-8-16,-7 6-2 16,7 0-12-16,10 0 7 15,-10 3-19-15,13 20-1 16,5 3 11-16,-12-1-2 0,1 1 13 15,3-3-2-15,-10-6-6 16,14-2 2-16,-4-8 2 16,-3-7 7-16,-1 0-7 15,12 0 17-15,-5-7-7 16,18-19 7-16,-7-3 8 16,-4-5 28-16,4-1-25 15,-10 1-1-15,3 3-3 16,-17 11-14-16,0 8 16 15,-7 10-19-15,0 2 5 16,0 0-14-16,14 0-6 16,-4 11-3-16,-3 15 16 0,7 0-27 15,-8-4 23-15,1-2-2 16,10-5-11-16,-10-7 15 16,0-5-6-16,0-3 10 15,0 0 9-15,10 0-6 16,4-11 22-16,17-18-12 15,-11 1 2-15,4 2 11 16,-7 0-22-16,-3 9 0 16,-14 6-4-16,0 5 11 15,-1 3-17-15,5 3 6 16,-4 0-14-16,13 0 13 16,11 23-24-16,0 6-36 0,-17 2-54 15,7-3-130 1,-4-2-83-16</inkml:trace>
  <inkml:trace contextRef="#ctx0" brushRef="#br2" timeOffset="763953">19709 2239 498 0,'0'0'197'15,"0"0"-39"-15,0 0-51 16,0 0-28-16,0 0-68 16,0 0-8-16,-7-24-6 15,7 30-15-15,0 14 18 0,0-3 5 16,0-2-2-16,17-6-3 16,-3-4 0-16,-7-5 4 15,-1 0 2-15,8 0 5 16,3 0 35-16,-10-5 43 15,0-13-42-15,-7 7 1 16,0-3-40-16,0 8-8 16,-7 6-9-16,-17 0-82 15,-3 0-88-15,-4 28-68 16,10 9-199-16</inkml:trace>
  <inkml:trace contextRef="#ctx0" brushRef="#br2" timeOffset="764127">19664 2670 353 0,'0'0'179'0,"0"0"-39"16,0 0 26-16,0 0-66 16,0 0-31-16,-96 162-11 15,37-116-48-15,-13 1-10 16,-4-7-16-16,11-6-287 15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34:16.14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0 769 710 0,'0'0'181'0,"0"0"-18"16,0 0-19-16,0 0-5 16,0 0-69-16,0 0-7 15,0 0-33-15,29-57-20 16,-29 57 4-16,0 0-14 0,0 0-3 15,0 34 3 1,0 9 0-16,-10 14 5 0,10-1-5 16,0-4 0-16,0 1-5 15,0-14 7-15,44-3-2 16,-6-11 0-16,25-6-40 16,9-10-1-16,15-9-47 15,-29 0-55-15,-5-3-33 16,-43-42-78-16,-10-12-53 15</inkml:trace>
  <inkml:trace contextRef="#ctx0" brushRef="#br0" timeOffset="301">236 445 135 0,'-19'-28'202'0,"0"12"-39"16,19 4-27-16,0 1-56 15,-15 6 9-15,15 0-54 16,0 5-18-16,0-3-14 15,0 3 3-15,0 0-8 16,0 0 2-16,0 0 0 16,0 8 0-16,0 8 0 15,0-2 0-15,24 0 17 16,5-10-9-16,5-4 77 16,-15 0 12-16,1 0-22 15,4 0-6-15,-14-20-23 16,-1 4-5-16,-9-4-9 15,0-3-28-15,-9 10-8 0,-35 0-4 16,-9 13-16 0,24 0-61-16,-5 5-128 0,34 39-33 15,15 3-312-15</inkml:trace>
  <inkml:trace contextRef="#ctx0" brushRef="#br0" timeOffset="497">974 805 456 0,'0'0'209'0,"0"0"-66"16,0 0-54-16,0 0-69 16,0 0-8-16,0 0-12 15,367 25 0-15,-256-17-100 16,5-8-377-16</inkml:trace>
  <inkml:trace contextRef="#ctx0" brushRef="#br0" timeOffset="954">1954 248 610 0,'0'0'221'15,"0"0"-89"-15,0 0-25 16,0 0-31-16,0 0-59 0,0 0 30 16,-145 241 23-16,111-121-53 15,5 4 14-15,10 1-21 16,-5-17-10-16,14-16 15 16,10-24-13-16,-10-23-2 15,10-22 1-15,0-10 9 16,0-13-8-16,0 0 5 15,0 0-1-15,0-9 21 16,0-31-27-16,0-8 2 16,0-4-2-16,20 1 10 15,13-2-11-15,6 9 1 16,-5 12-3-16,4 8-6 0,-13 16 4 16,-6 8-3-16,-10 0-6 15,1 8-2-15,-10 36 9 16,0 4 7-16,0 0-6 15,-38 1-3-15,-6-10 9 16,15 2 0-16,5-13 0 16,24-4 7-16,0-9-15 15,0 2 8-15,34-9-48 16,48-4-33-16,53-4-93 16,43 0-163-16</inkml:trace>
  <inkml:trace contextRef="#ctx0" brushRef="#br0" timeOffset="1382">2691 954 559 0,'0'0'187'0,"0"0"-55"15,0 0 2-15,0 0-80 16,0 0-46-16,0 0 6 15,208-60-11-15,-126 48-3 16,14-1 2-16,-23-2 1 16,-20-1 4-16,-24-4-4 15,-20-1 6-15,-9 2 23 0,0-1-13 16,0 0 9-16,-29 5-19 16,-24 4 1-16,0 8-8 15,15 3-2-15,4 0 2 16,15 0-3-16,-15 0 6 15,24 0-5-15,1 3 1 16,9 10 11-16,0 3-12 16,0 9 0-16,33 6 0 15,25 2 11-15,5 3-6 16,14 3-5-16,-19 2 0 16,-24-5 4-16,-15 5-5 15,-19-10 1-15,0-3-23 16,-72-3-44-16,-10-6-54 15,0-2-73-15,-15-6-279 16</inkml:trace>
  <inkml:trace contextRef="#ctx0" brushRef="#br0" timeOffset="2691">4032 396 507 0,'0'0'201'0,"0"0"-43"0,0 0-4 16,0 0-51-16,0 0-33 15,0 0 19-15,126-160-39 16,-117 148-2-16,-9 9 13 16,0 3-27-16,0 0 5 15,0 0-39-15,0 0 7 16,0 8-17-16,0 36-1 16,0 20 11-16,0 8 1 15,0 4 12-15,0-8-13 16,0-9 0-16,10-10-4 15,14-13-6-15,5-10-3 0,-10-16-1 16,6-5 13 0,-16-5-7-16,20 0 8 0,-5-5 0 15,5-26 6-15,-10 2-6 16,-4 4 1-16,-15 10-1 16,0 7 7-16,0 8 2 15,0 0-14-15,0 0 5 16,0 36-18-16,0 26 9 15,0 9 9-15,0 4 0 16,0-1-3-16,0-10 4 16,0-9-2-16,0-7-91 15,0-15-77-15,10-14-40 0,28-19-127 16</inkml:trace>
  <inkml:trace contextRef="#ctx0" brushRef="#br0" timeOffset="2855">4770 923 162 0,'0'0'325'0,"0"0"-183"16,0 0-24-16,0 0-39 15,0 0-42-15,0 0-37 16,106-13 0-16,-4 5-8 16,33-7-99-16,0-6-107 15,-10-4-296-15</inkml:trace>
  <inkml:trace contextRef="#ctx0" brushRef="#br0" timeOffset="3227">5667 461 429 0,'0'0'156'0,"0"0"-39"16,0 0 7-16,0 0-45 15,0 0-37-15,0 0-3 16,58-68-28-16,-24 68 2 15,-5 0-1-15,-5 0-3 16,5 0-9-16,-19 24 0 16,-10 0 3-16,0 8-10 15,0 0 7-15,-29 4 0 16,-24 1-7-16,0-6 14 0,24-3-7 16,19-4 0-16,10 2-3 15,0-8-5-15,0 7 8 16,48 3 0-16,5-8 0 15,10-1 9-15,-20 2-9 16,11 2 0-16,-16 10 4 16,-14 3-6-16,-14 2 2 15,-10 8 0-15,0-5 10 16,-24-2-1-16,-24-3-5 16,-6-7-4-16,-8-6-22 15,9-3-109-15,33-8-155 16</inkml:trace>
  <inkml:trace contextRef="#ctx0" brushRef="#br0" timeOffset="3448">6840 687 424 0,'0'0'196'0,"0"0"-137"16,0 0 14-16,0 0-12 15,352-9-24-15,-246 9-33 16,-24 9 1-16,-10 6-10 16,-38 8-7-16,-34 0-145 15,0 11-184-15</inkml:trace>
  <inkml:trace contextRef="#ctx0" brushRef="#br0" timeOffset="3565">6859 1066 337 0,'0'0'192'16,"0"0"-44"-16,0 0-79 16,313 0-43-16,-178-4-17 15,10-7-9-15,5-5-130 16,-15-4-403-16</inkml:trace>
  <inkml:trace contextRef="#ctx0" brushRef="#br0" timeOffset="3785">8098 637 562 0,'0'0'200'16,"0"0"-14"-16,0 0-31 15,0 0-1-15,0 0-73 16,0 0-62-16,53-20-12 16,-43 51-7-16,0 23 0 15,-1 10 3-15,1 3 3 16,-10-2-6-16,0-5 0 15,0-3-79-15,0-10-67 16,0-11-111-16,0-16-158 16</inkml:trace>
  <inkml:trace contextRef="#ctx0" brushRef="#br0" timeOffset="4162">8422 232 600 0,'0'0'147'0,"0"0"-15"0,0 0 1 16,-343-224-36-16,280 219-25 15,-9 5-34-15,9 49-30 16,-23 43-1-16,4 32-7 16,28 25 0-16,26 12 0 15,18 2 7-15,10 6-7 16,0-17 0-16,19-16 5 15,54-31-8-15,23-33 3 0,39-28 0 16,19-31 0 0,10-13 9-16,15-16 3 0,-1-45 18 15,-23-19 41-15,-20-20 26 16,-29-21-41-16,-24-15-18 16,-53-16 13-16,-29-13-47 15,-20 5 11-15,-105 20-15 16,-49 19-3-16,-47 37-5 15,-16 40-19-15,-4 44-43 16,24 3-65-16,39 78-115 16,42 25-157-16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28:17.42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21 2187 798 0,'0'0'205'0,"0"0"-55"16,0 0-16-16,0 0-9 15,0 0-25-15,0 0-38 16,0-121-21-16,0 121-26 15,0 0-7-15,0 24-16 0,0 27-2 16,0 24 10-16,0 22 4 16,0 0 3-16,0 3-7 15,0-1 0-15,0-4 15 16,44-12-19-16,22-17 4 16,23-17 0-16,1-21-10 15,6-14 10-15,0-14 0 16,-17 0-4-16,-10-22 16 15,-11-10-10-15,-20-2-2 16,-17 0 0-16,-21-1 18 16,0 0-16-16,0 8 20 15,-7 3 2-15,-14 13-22 16,15 8 29-16,-12 3-31 0,11 0 4 16,1 0-13-1,-1 12-3-15,0 23 12 0,7 7-8 16,0 4 17-16,0-7-19 15,45-4 2-15,6-9-18 16,-6-12 20-16,13-8-19 16,-6-6 25-16,-1 0-2 15,-6-15 14-15,-7-22-11 16,0-12-1-16,-18-2 1 16,-6-4 11-16,-14 4-10 15,0 5 14-15,0 9-3 16,-7 11-7-16,-7 12 11 15,8 12-17-15,6 2 1 16,0 0-6-16,0 20-16 0,0 22 20 16,6 18-10-16,15 0 19 15,10-3-16-15,0-8 4 16,-3-6-20-16,2-6 23 16,-23-11-34-16,-7-6 5 15,0-6 0-15,0-3-10 16,-31-4 33-16,-3-1 1 15,-4-6 4-15,14 0-9 16,17 0 19-16,7-6-8 16,0-15 0-16,0-5-1 15,14-10-3-15,41-13 4 16,10-14 0-16,18-12-3 16,6-10 10-16,-10-6-7 0,-10 5 21 15,-35 0-18 1,-16 8 35-16,-18 13-5 0,0 11-12 15,0 17 27-15,-31 13-33 16,10 16 3-16,-3 8-1 16,17 0-11-16,7 8-12 15,0 44-4-15,0 25 10 16,0 17-7-16,0 1 10 16,38-12-3-16,0-9 0 15,7-16 3-15,-4-14-8 16,3-11-14-16,1-16-52 15,7-14-5-15,10-3-51 0,-11-3-60 16,-6-26-79-16,-31-5-113 16</inkml:trace>
  <inkml:trace contextRef="#ctx0" brushRef="#br0" timeOffset="176">1747 2504 176 0,'0'0'337'0,"0"0"-166"15,0 0-1-15,0 0-18 16,0 0-58-16,0 0-69 15,-45-45-19-15,128 45 32 16,13-4 5-16,0-7-40 16,7-3 15-16,-6 3-18 15,-39 2-18-15,-27 6-92 16,-31 3-112-16,-24 0-229 0</inkml:trace>
  <inkml:trace contextRef="#ctx0" brushRef="#br0" timeOffset="517">856 2341 540 0,'0'0'208'0,"0"0"-99"15,0 0-29-15,0 0-38 16,0 0-5-16,0 0-37 15,-7 4 0-15,7 18 2 16,0 0 1-16,0-4 13 0,0-6-8 16,14-7-5-1,10-5 32-15,-3 0 1 0,-14 0 18 16,10-8 51-16,-10-19-8 16,-7-4-7-16,0 0-18 15,0 3-33-15,-31 4 3 16,3 4-37-16,-3 9-1 15,0 3-3-15,25 8-1 16,-15 0-13-16,21 8-79 16,0 32-102-16,0 9-110 15,58 2-572-15</inkml:trace>
  <inkml:trace contextRef="#ctx0" brushRef="#br0" timeOffset="2100">4192 2481 1046 0,'0'0'182'15,"0"0"-55"-15,0 0-87 16,0 0 7-16,0 0-33 16,0 0-13-16,0-22-2 15,0 53-15-15,0 10 16 16,0 7 9-16,6-3-3 15,32-5-6-15,7-11 0 16,0-9 3-16,-1-14-9 16,-6-6 2-16,0 0 4 15,-17 0 3-15,3-18 4 16,-17-5-2-16,-1-3 2 0,-6 1-5 16,0 5 27-1,0 6-17-15,0 6-8 0,-6 4 16 16,6 4-20-16,0 0-3 15,0 0-3-15,0 0-23 16,0 23 27-16,34 3 2 16,21 0-19-16,10-6 18 15,1-6-10-15,9-11 11 16,-16-3 0-16,-8 0 5 16,-13-15-3-16,-7-13 0 15,-10-9-1-15,-21-1 16 16,0-1-8-16,0 1 15 15,-45 4-1-15,7 9-21 16,4 7 22-16,-4 7-24 16,14 8 4-16,3 3-8 0,21 0-5 15,0 23 7-15,0 14-6 16,7 6 12-16,52-6-13 16,23-9 3-16,7-8-10 15,1-14 11-15,-1-6 1 16,-23 0 4-16,-8-16 0 15,-20-19 10-15,-14-9-1 16,-10-9-8-16,-14-8 11 16,0-1 31-16,-14 2-25 15,-24 2 7-15,-7 16 8 16,1 15-28-16,13 13 16 16,17 14-13-16,7 0-6 0,7 14-4 15,-7 44-16-15,7 25 18 16,0 17 4-16,0-3 7 15,0-3-11-15,35-5 0 16,9-9 0-16,1-17-3 16,7-17 3-16,-1-20-5 15,-6-18 4-15,0-8-12 16,6-11 13-16,4-24 0 16,-14-8 3-16,-3-3 0 15,-14 9 0-15,-10 9-3 16,0 8 0-16,-7 11 10 15,3 9-21-15,4 0 11 0,6 0-8 16,25 14-5-16,7 10 9 16,3-5 3-16,3 0-1 15,8-9-10-15,9-7 10 16,-3-3 2-16,4 0 0 16,-24-13-5-16,-1-17 9 15,-20-7-4-15,-24-3 4 16,0-2 5-16,-7-2 0 15,-7 5 5-15,-31 4-6 16,-20 7 14-16,6 10-20 16,14 7-1-16,7 8-1 15,18 3 2-15,6 0-7 16,7 32-9-16,0 17 14 16,0 10 0-16,0-2 0 15,38 1 0-15,13-7-1 0,8-12-8 16,-8-9 9-16,8-10-9 15,-8-15 4-15,1-5-7 16,3 0 14-16,-4-5-2 16,-6-19 0-16,0-4 15 15,-18-1-16-15,4-5 1 16,-17 5 0-16,10 4 6 16,-10 8-6-16,0 5 0 15,-1 12 0-15,11 0-8 16,14 0 4-16,-3 14 2 15,-4 12-4-15,-7 6-4 16,3-7 9-16,4-5-1 0,7-6-3 16,-4-10-2-16,11-4 7 15,0 0 0-15,6-20 3 16,-13-18 1-16,0-8-4 16,-18-8 0-16,-2-3 10 15,-11-3-6-15,-7 0 14 16,0 8-2-16,-25 13-14 15,5 13 23-15,-4 14-25 16,10 12 1-16,7 0-2 16,0 38-7-16,0 19 8 15,7 12 0-15,0-4 1 16,28-5-6-16,17-11 5 16,-1-10 0-16,15-10-5 0,3-11-11 15,-4-4-1 1,1-14-40-16,-1 0-80 0,-13 0-175 15,-14-23-532-15</inkml:trace>
  <inkml:trace contextRef="#ctx0" brushRef="#br0" timeOffset="3017">10078 2226 932 0,'0'0'166'0,"0"0"-22"15,0 0 28-15,0 0-60 16,0 0-49-16,0 0-1 16,-155-87-54-16,155 89 3 15,0 38-11-15,0 11 3 0,0 12-5 16,7 4 2-16,31-8 0 15,7-7-5-15,6-12 8 16,-6-12-3-16,7-10 0 16,-8-18-17-16,1 0 17 15,-11-4 0-15,11-29 0 16,-14-5 2-16,-17-2 3 16,3 3-5-16,-17 6 8 15,0 5 0-15,0 6-1 16,-17 5 0-16,3 7-6 15,0 5 6-15,14 3-7 16,-10 0-1-16,10 0-3 0,0 31 6 16,0 4-7-16,24-1 5 15,21-8-8-15,13-9 2 16,18-5-10-16,-18-12 16 16,-13 0 0-16,0 0 4 15,-18-17-5-15,-10-15 1 16,-3-2 0-16,-14-4 11 15,0-1-8-15,-14 7 8 16,-23 3 4-16,-1 9-11 16,7 9 11-16,3 5-15 15,4 6 4-15,17 0-13 16,7 29 8-16,0 8 1 16,17 0 0-16,35-3-14 0,20-10 11 15,11-10-13 1,13-12 7-16,0-2 4 0,-6 0-8 15,-25-16 13-15,-13-11 0 16,-21 1 8-16,-18-4-2 16,-13-5-6-16,0 1 2 15,-13 2 20-15,-25 9-22 16,-14 7 13-16,7 10-5 16,8 6 3-16,9 0-10 15,4 20-1-15,24 17 0 16,0 11-5-16,17-2 7 15,28 0-2-15,13-6 0 16,1-6-11-16,17-5-18 16,-11-9-59-16,0-6-142 0,11-8-174 15</inkml:trace>
  <inkml:trace contextRef="#ctx0" brushRef="#br0" timeOffset="4087">12406 2167 950 0,'0'0'228'15,"0"0"-46"-15,0 0-27 16,-103-174-51-16,72 148-62 0,10 9 7 16,4 13-19-16,10 4-21 15,-7 0 3-15,7 32-12 16,-10 25 0-16,10 18 4 15,0 7 6-15,7 0-12 16,7-6 2-16,45-10 0 16,17-15-6-16,10-14 4 15,10-17 2-15,1-17-1 16,-8-3 10-16,-17-9-9 16,-6-25 0-16,-4-6 0 15,-21-8 6-15,4-3-6 16,-14-5 0-16,4 3 0 15,-4 7 7-15,-4 14-9 16,4 17 2-16,-10 15-5 0,7 0 2 16,3 27-15-16,-4 15 10 15,5 7 7-15,-12-3-26 16,1-15 24-16,3-7-11 16,-3-16 12-16,-7-8-8 15,-7 0 10-15,7 0 0 16,3-14 11-16,-10-18-5 15,7-11-1-15,-7 0-5 16,0 3 3-16,-24 6 2 16,-14 5-2-16,4 11-3 15,-4 11 0-15,14 7-2 16,3 0-3-16,7 23-1 16,-3 25 6-16,17 3-2 0,0 1 2 15,0-6-1-15,24-13-5 16,21-7-8-16,0-11 11 15,-1-12 0-15,-16-3 3 16,10 0-3-16,-18-11 3 16,-2-15 0-16,-12-3 2 15,-6 1 7-15,0 2-9 16,0 3 3-16,0 5 0 16,0 10 4-16,-13 6-7 15,2 2 0-15,11 0-4 16,0 0-5-16,0 14 9 15,0 15 0-15,0-1 1 0,18-2-5 16,2-7 5 0,11-4-1-16,-3-10 0 0,3-5 0 15,0 0 0-15,-11 0 0 16,11-5 4-16,-10-12 3 16,-4-6-7-16,4-3 0 15,-8 4-3-15,-2 1 15 16,-5 7-12-16,1 2 0 15,-7 10 1-15,14 2-8 16,0 0 7-16,17 0 0 16,7 2-8-16,-1 10 10 15,-2-4-2-15,10-2 0 16,-8-6 4-16,8 0-8 16,-7 0 4-16,-11 0 0 15,-3-8-1-15,-3-6 8 0,3-6-7 16,-10 5 0-16,10-2 6 15,-3 0-10-15,3 5 4 16,-4 0 0-16,11 2-6 16,-3 1 10-16,16 2-4 15,1 5 0-15,0 2 2 16,0 0-7-16,-1 0 5 16,1 0-16-16,0 0-30 15,-8 0-67-15,-2 0-49 16,16 0-93-16,-6 0-203 0</inkml:trace>
  <inkml:trace contextRef="#ctx0" brushRef="#br0" timeOffset="9175">15518 1912 590 0,'0'0'166'0,"0"0"-82"16,0 0-24-16,0 0 3 16,0 0-4-16,0 0-38 15,-7 55-14-15,20-15 30 16,25 3-21-16,7-1-12 15,0-1 23-15,6-4-24 16,1-6 11-16,-14-2-12 16,-7-7 7-16,-11 0-9 15,-13-9 0-15,-7-1 0 16,0-4-5-16,-7 0 8 16,-31-2-3-16,4-6 0 0,10 0 12 15,10 0-11-15,14-6-1 16,0-22 0-16,0-15-7 15,28-9 16-15,34-11-9 16,-4 0 0-16,-6 4 10 16,-8 8 9-16,-23 7 1 15,3 13 11-15,-24 5 39 16,0 3-53-16,0 6 19 16,0 9 7-16,-7 2-31 15,0 6 33-15,-3 0-44 16,10 0 3-16,0 0-8 15,-14 3-2-15,0 28 6 16,-10 15-5-16,17 8 19 16,7-2-19-16,0-7 5 0,38-1 0 15,21-13-8-15,-1-5 10 16,-6-10-2-16,3-4 0 16,-21-12-5-16,-3 0 0 15,0 0 5-15,3-12 0 16,-9-13 3-16,2-7 4 15,-3-2-7-15,-10 3 0 16,3-3 13-16,-10 5-16 16,0 6 3-16,-7 11 0 15,0 9-5-15,7 3 5 16,0 0 0-16,-1 0 0 16,18 18-12-16,-10 12 8 15,17 3 4-15,-3-2 0 0,3-3-6 16,-11-10 10-1,4-3-4-15,-10-10 0 0,3-5 10 16,-17 0-19-16,14 0 9 16,14-20 0-16,2-14-1 15,8-9 7-15,-7 5-6 16,-10 4 1-16,0 2 11 16,-4 10-14-16,-4 4 2 15,-13 13 0-15,14 5-8 16,10 0 8-16,-3 0-4 0,10 27 3 15,7 3-1 1,-11 1-1-16,-3 1 3 0,4-7 0 16,-4-4-6-16,-10-10 8 15,10-2-2-15,-17-9 0 16,6 0 9-16,1 0-9 16,10-9 0-16,7-23 1 15,-3-4-3-15,3-5 2 16,-11 0 0-16,4 3-1 15,-10 3 15-15,-7 13-17 16,10 10 3-16,-10 12 0 16,0 0-9-16,20 0 2 15,4 20 7-15,0 14-2 16,4 6 3-16,-4 0-5 16,6-8 4-16,-9-4 0 0,3-7-11 15,-17-11 5-15,3 0 6 16,-10-8-3-16,6-2 3 15,11 0-3-15,-3-2 3 16,17-22 0-16,7-1-1 16,-8-4 1-16,-9 0 0 15,10-5 0-15,-7 0 14 16,-4 0-15-16,4 8 1 16,-17 9 0-16,3 5-4 15,-17 9 4-15,14 1 0 16,0 2 0-16,-1 0 0 15,5 0-1-15,2 0 1 16,-13 0-1-16,10 0-10 16,-10 0 11-16,-7 2 0 0,0-2-2 15,0 0 11-15,0 0-9 16,0 0 0-16,0 0 0 16,-7 0 27-16,-17 0-23 15,-3-2-4-15,-4-1 0 16,10 3 10-16,4 0-16 15,3 0 6-15,7 3-7 16,-10 31-3-16,3 9 12 16,14 5-2-16,0 1 0 15,0-6 1-15,0-9-6 16,31-5 5-16,-3-12-7 16,3-8-4-16,0-9 8 15,-4 0 3-15,4 0-1 0,-10-15 17 16,-14-11-16-1,3-2 0-15,-10-7 3 0,0 1-4 16,0-6 9-16,-17 3-8 16,-11 6 3-16,-3 2 8 15,-7 12-1-15,18 5-10 16,-11 12 4-16,17 0-15 16,0 0 9-16,-3 20 2 15,10 23-3-15,7 6 11 16,0 3-10-16,7-6 2 15,45-7 0-15,-1-13-5 16,11-9 5-16,-3-11 0 0,-8-6 0 16,1 0 9-16,-1-9-9 15,1-17 0-15,-7-2 5 16,-14-3-3-16,-11 5-2 16,-3-6 0-16,-17 3 13 15,0 4-5-15,0 2 6 16,0 6-13-16,-10 9 8 15,3 4-9-15,7 4 0 16,-7 0-7-16,7 18 6 16,0 16-6-16,0 9 7 15,0-9 0-15,24-5 3 16,11-6-16-16,3-9 13 16,-1-8-6-16,8-6 2 0,-7 0 0 15,-4-3 4 1,-3-20 0-16,-7-3 5 0,-10-3-6 15,-7-2 1-15,-7-3 0 16,0-6 2-16,0 9 9 16,0 2-11-16,-21 9 0 15,11 12 11-15,-4 2-9 16,7 6-2-16,7 0-5 16,0 16-2-16,0 22 7 15,0 5 0-15,21-4 0 16,17-7-3-16,0-6-7 15,6-15 6-15,-6-2-1 0,-10-9-2 16,3 0 6-16,0 0 1 16,-11-18 0-16,-6-7 5 15,-7-4-2-15,-7 1-3 16,0-3 0-16,0 5 6 16,0 6 5-16,0 12-5 15,-14 4-3-15,14 4 9 16,-7 0-24-16,7 14 9 15,-7 24 3-15,7 10-12 16,0-2 20-16,7-6-8 16,38-8 0-16,7-13-11 15,13-7 9-15,17-9-46 16,15-3-105-16,-8 0-103 0,-13-6-171 16</inkml:trace>
  <inkml:trace contextRef="#ctx0" brushRef="#br0" timeOffset="10770">20476 1401 928 0,'0'0'200'0,"0"0"-65"0,-28-201-33 16,4 152 19-16,17 10-49 15,7 16-31-15,0 14 17 16,0 9-50-16,0 0 11 16,0 15-19-16,7 45 6 15,31 28-12-15,0 29 6 16,0 9 0-16,-18 14-4 15,-13 12 17-15,-7-1-13 16,0 1 0-16,0-12 8 16,0-20-12-16,0-27 4 15,0-23-1-15,0-27-13 16,0-23 11-16,7-12-5 16,3-8 6-16,11 0-13 0,10-25 6 15,14-29 9-15,-1-18-4 16,8-17-14-16,-25-5 4 15,-9 0 3-15,-18 2 9 16,0 11-6-16,-52 13-1 16,-10 15 9-16,4 4-2 15,6 15-10-15,14 8 3 16,18 10 9-16,2 9 0 16,18 1 6-16,0 4-13 15,0-1 7-15,0 3 0 16,0 0-12-16,0 0 7 15,24 0 5-15,4 0-4 0,10-3 12 16,0-1-5 0,-1 2-3-16,1-1 0 0,14 0 9 15,6 3-4-15,-6 0-5 16,6 0 0-16,-6 18 13 16,-1 7-17-16,4 12 4 15,-20 6 0-15,3 0-9 16,-7-1 12-16,-18-1-3 15,1-13 0-15,-7-2 6 16,-7-9-8-16,0-3 2 16,0-8 0-16,-28-3-7 15,-2-3 7-15,9 0 0 16,14 0-4-16,7-25 13 0,0-14-15 16,7-9 6-1,44-9 0-15,8 0-7 0,-1 3 12 16,-13 9-5-16,-14 10 0 15,0 14 9-15,-17 10-10 16,-14 5 1-16,0 6 0 16,0 0-7-16,0 0 7 15,7 12 0-15,6 19-6 16,5 9 11-16,-5 1-5 16,8 2 0-16,3-7 0 15,4-4-6-15,-4-9 6 16,-4-6 0-16,-3-8-1 15,4-9 11-15,-4 0-10 16,-3 0 0-16,0-23 2 0,0-11 5 16,-4-12 2-16,-10 3-6 15,0-3 10-15,-10 3-5 16,-25 4 9-16,-10 4-17 16,8 6 6-16,-8 6-5 15,7 12-1-15,11 8 0 16,3 3-4-16,3 3-3 15,4 34 4-15,10 13 3 16,7 6 0-16,0 3-8 16,17-6 11-16,35-7-3 15,-8-12 0-15,8-11 5 16,-1-9-5-16,-6-12 0 16,0-2 1-16,-11 0-5 0,11-25 5 15,-14-4-1 1,-11 0 2-16,-2-2 11 0,-11 3-10 15,-7-2-3-15,0 12 1 16,0 3 9-16,0 9-6 16,0 6-4-16,0 0 0 15,0 0-4-15,0 0-2 16,6 21 4-16,8 9 2 16,-7 5-6-16,17-1 6 15,-3-2 0-15,-4-7-4 16,-3-5 5-16,-1-6-1 15,5-11 0-15,2-3 0 0,4 0-7 16,4 0 8 0,3-17-1-16,-4-8 0 0,-3-1 15 15,-3 0-15-15,-11 3 0 16,4 6 2-16,-7 6-9 16,-7 5 7-16,0 6 0 15,0 0 0-15,0 0-6 16,0 0 6-16,7 20-5 15,0 3 5-15,10-1-11 16,-3-2 11-16,-1-8 0 16,-6-2-6-16,4-8 9 15,2-2-3-15,1 0 0 16,3 0 7-16,-3-9-10 16,7-11 3-16,-4 0 0 15,-3 3 2-15,-1 3 6 0,-6 5-8 16,4 3 0-16,-5 6 3 15,8 0-15-15,0 0 11 16,3 0-5-16,-3 9-22 16,7 14-142-16,-4-4-107 15,3-1-143-15</inkml:trace>
  <inkml:trace contextRef="#ctx0" brushRef="#br0" timeOffset="11777">23085 1321 844 0,'0'0'180'0,"0"0"-26"15,-79-180-33-15,62 140 5 16,17 19-59-16,-7 13-18 16,0 8 16-16,7 0-64 15,0 31 6-15,0 35-7 16,7 20 0-16,17 11-6 15,-3-3 6-15,0-5 0 16,3 0-4-16,-4-12 6 16,-3-8-4-16,-3-15-22 15,-7-20-43-15,0-14 31 16,3-11-61-16,-3-9 3 16,-7 0 76-16,0-34 2 15,0-10 2-15,0-7 5 0,-17-4 18 16,-28 4-13-16,11 0 4 15,-18 8 0-15,8 14 19 16,13 14-15-16,17 13 19 16,14 2-23-16,0 2 6 15,0 31-8-15,52 1 2 16,13-4 0-16,17-2-6 16,1-17 14-16,3-6-8 15,-11-5 21-15,-9 0-19 16,-4-11 46-16,-18-15-19 15,-16-6 4-15,-4-2 34 0,-17-9-47 16,-7-2 27 0,0-4-4-16,0-6-34 0,-31 4 29 15,-7-1-27-15,4 13-9 16,10 13 22-16,3 14-10 16,14 12-13-16,7 0-1 15,0 29 4-15,0 34-11 16,0 23 7-16,0 2 0 15,0 4-6-15,0-12 11 16,7-11-5-16,21-12 0 16,2-15 9-16,-9-13-15 15,3-15 6-15,-10-11 0 16,17-3-11-16,-4 0 16 0,11-28-5 16,0-6 0-1,-7 0 14-15,-10-1-13 0,3 6-1 16,-11 9 1-16,1 7-12 15,-7 6 16-15,-7 7-9 16,24 0 4-16,-3 0-19 16,17 0 10-16,-7 14 9 15,-4 4-11-15,11-4 4 16,-7-5-8-16,7-4 15 16,-4-5-1-16,-3 0 11 15,7-3-11-15,-11-20 1 16,4-8 0-16,-24-3 1 15,7-4 7-15,-14-1-8 16,0-5 8-16,0 7 4 16,-14 3 1-16,-17 11-13 0,17 12 2 15,1 5-3-15,13 6 1 16,0 11-5-16,0 36 2 16,0 12 3-16,0 4 3 15,44-3-3-15,1-12 0 16,13-7-8-16,1-12 9 15,17-12-1-15,-18-12 0 16,0-5-43-16,-20 0 5 16,-17 0-58-16,-21-8-108 15,0-18-118-15,-28-11-644 16</inkml:trace>
  <inkml:trace contextRef="#ctx0" brushRef="#br0" timeOffset="14378">25554 1558 44 0,'0'0'471'16,"0"0"-267"-16,0 0-41 0,0 0-8 15,0 0-56-15,0 0 16 16,83-140-5-16,-83 97-50 16,0-3 1-16,-7 6-23 15,-31 8-28-15,-7 10 29 16,7 10-35-16,-6 9 2 16,-1 3-5-16,0 9 3 15,11 25-4-15,10 12 0 16,17 5 7-16,7 7-13 15,14-1 6-15,55 0 0 16,20-3-10-16,-3-1 15 0,3-5-5 16,-20-7 0-16,-10 3 12 15,-8-7-21-15,-30-3 9 16,-11-5 0-16,-10-6-9 16,0-3 6-16,-31 0 3 15,-27-5-4-15,-25-7-36 16,-6-5 26-16,6-3-40 15,18 0-14-15,13-3-4 16,21-23-40-16,31-11 9 16,11-20 9-16,68-23-68 15,24-18-11-15,17-4-172 16,-17-1 135-16,-13 8 210 0,-32 12 194 16,-27 12 16-16,-10 8-41 15,-14 9-26 1,-7 5-16-16,0 13-26 0,0 13-20 15,0 13 20-15,0 10-52 16,0 0-4-16,0 38-45 16,0 31 15-16,0 22 6 15,0 8-12-15,0 5-2 16,0-10 15-16,0-5-13 16,17-12-6-16,-3-14-3 15,10-12 9-15,-4-16-9 16,-13-15 0-16,-7-12-13 15,0-8 12-15,0 0-15 16,0-19 16-16,0-19 0 16,0-4 5-16,0-2-5 0,0 2 0 15,-14 1 0-15,1 10-6 16,13 8 7-16,0 12-1 16,0 7 0-16,0 4-11 15,13 0 10-15,39 0-9 16,24 0 10-16,-11 0-4 15,7 6 4-15,-3-2 0 16,-11-2 0-16,-27-2 11 16,-3 0-10-16,-18 0 0 15,-10 0 9-15,7 0 45 16,-7 0-34-16,0-14 6 0,0 6 4 16,0-1-30-1,0 0 27-15,-7 9-28 0,-17 0 0 16,-7 0-9-16,-3 0 2 15,-11 26 7-15,0 9 0 16,8 7 10-16,23-1-12 16,7 4 2-16,7 1 0 15,21-13-17-15,23-6 6 16,15-16 11-16,-8-11-6 16,1 0 17-16,-21 0-13 15,0-26 2-15,-17-2 0 16,-1-7 17-16,-6-2-15 15,-7-3 18-15,0 6 4 16,0 5-22-16,0 9 25 0,-7 12-20 16,0 5-4-16,7 3 1 15,0 0-4-15,0 0-7 16,0 29 6-16,0 11 2 16,7 5-2-16,31-2 1 15,14-4 0-15,-8-6-8 16,1-13 9-16,-14-9-1 15,-3-5 0-15,3-6 2 16,-4 0-2-16,-10 0 0 16,11-17 0-16,-11-10 3 15,-3-4 2-15,-1 0-5 16,-6-4 0-16,10 4 13 16,-3 6-14-16,0 7 1 0,-4 7 0 15,4 8-14-15,17 3 12 16,-3 0 2-16,23 12-7 15,-6 8 17-15,-1 3-16 16,-6-1 6-16,0-2 0 16,-10-5-1-16,-4-7 1 15,3-5 0-15,-3-3-3 16,14 0 19-16,7-32-16 16,-11-10 0-16,4-15 3 15,-7-9 1-15,-10-11 2 16,-15-12-6-16,1 0 18 15,-7-2-14-15,0 8 13 0,-7 12-9 16,-6 16-6-16,-8 23 22 16,11 18-20-16,10 14-2 15,0 14-2-15,0 54-7 16,0 22 7-16,0 13 0 16,17-4 2-16,4-9-8 15,10-12 6-15,-4-10-5 16,4-14-6-16,0-11-54 15,-4-14-9-15,-2-15-73 16,-12-14-85-16,1 0-7 16,-14-18-130-16</inkml:trace>
  <inkml:trace contextRef="#ctx0" brushRef="#br0" timeOffset="14543">27497 1306 509 0,'0'0'214'0,"0"0"-37"16,0 0-85-16,0 0-11 15,0 0-41-15,0 0-35 16,58-17 15-16,11 43-14 16,10-1-6-16,-3-1 0 15,6 5-2-15,-16-1-150 16,-8 0-256-16</inkml:trace>
  <inkml:trace contextRef="#ctx0" brushRef="#br0" timeOffset="14716">28556 1567 643 0,'0'0'218'0,"0"0"-119"15,0 0-16-15,0 0 3 16,0 0 23-16,-110 154-4 16,34-80-64-16,-20 6-26 15,0 3-3-15,-14-6-12 16,0-8-178-16,-11-9-473 15</inkml:trace>
  <inkml:trace contextRef="#ctx0" brushRef="#br0" timeOffset="18226">1049 4425 742 0,'0'0'194'0,"0"0"-88"16,0 0-12-16,0 0 3 15,0 0-46-15,0 0-14 16,0 0-37-16,31-60 0 16,34 83-6-16,31 11 6 15,-6 3 0-15,-1 1 0 16,-13-4 12-16,-25-3-18 16,-13-2 6-16,-31-1-5 0,-7 3-2 15,-17-4-24-15,-35-7-18 16,-6-9-8-16,-1-11 31 15,15 0 26-15,13-8 1 16,17-21 2-16,14-5 13 16,0-9-15-16,21-5 7 15,30-7 8-15,18-5-14 16,-4-3 12-16,4 6-1 16,-10 7-1-16,-22 8 38 15,-16 13-26-15,-21 10 3 16,0 5 45-16,0 5-41 15,0 7-2-15,-21 2-29 16,-16 0-15-16,-15 18 9 16,7 29 3-16,1 13 3 15,20 8-2-15,17 1 12 0,7-3-13 16,0-5 3-16,51-13-20 16,11-12 11-16,3-10 1 15,-6-11 2-15,3-12 2 16,-4-3 5-16,-6-3-1 15,-14-25 0-15,-4-10 4 16,-3-5 7-16,-17 3-11 16,-4 0 9-16,-3 9 26 15,-7 7-35-15,0 14 20 16,0 4 1-16,0 6-21 16,0 0 3-16,7 0-3 15,13 8-10-15,4 20 2 0,14 10 9 16,-3-1-5-16,3-2 4 15,-1-7-5-15,8-8-6 16,-17-5 3-16,-11-10-6 16,-4-5 11-16,1 0-14 15,-3 0 17-15,2-26 0 16,8-11 13-16,3-9-11 16,-10 0-2-16,10 3 1 15,-10 9 11-15,-1 12-2 16,-6 13-6-16,-7 6-2 15,11 3 6-15,9 0-16 16,1 12-9-16,17 16 17 16,-1 0-11-16,8 7 19 0,0-7-8 15,-7-2 0 1,-4-9 7-16,4-4-16 0,-14-11 9 16,-3-2 0-16,3 0-4 15,3-6 18-15,4-22-14 16,7-6 0-16,-17 1 10 15,-8 5-10-15,-2 2 0 16,-5 6 0-16,8 3 1 16,-14 9 6-16,7 8-7 15,0 0 0-15,17 0-14 16,14 2 11-16,20 21-3 16,8 3 6-16,9 0-6 0,15 0 11 15,-18-9-5-15,-3-3 0 16,-11-6 10-16,-20-5-11 15,-11 0 1-15,-2-3 0 16,-12 0-3-16,1 0 12 16,10-3-9-16,-3-20 0 15,17-5 13-15,-14-3-11 16,3-4-2-16,4 1 0 16,-10 8-6-16,3 6 11 15,-10 11-5-15,6 7 0 16,4 2-5-16,14 0-6 15,7 0 11-15,6 17-22 16,-6 6 18-16,0 0-43 0,-1 0 25 16,-9-3 6-16,-4-9-3 15,-11-2 14-15,-9-7 5 16,-4-2 0-16,-7 0-3 16,0 0 12-16,0 0-5 15,0-14 27-15,0-9-26 16,0-3 13-16,0 6-15 15,0 0-1-15,0 3 15 16,0 3-12-16,0 0 0 16,-18 8-3-16,12 1 12 15,-8 5-27-15,7 0 13 16,-17 0-16-16,-4 28 4 16,-3 15 13-16,11 8-1 15,9 6 0-15,11-5 4 0,0-6-12 16,24-5 8-16,14-14-17 15,-3-6 12-15,9-13-15 16,-6-6 14-16,0-2 2 16,-17 0 8-16,10-22 2 15,-25-9-6-15,1-4 1 16,-7-8 25-16,0-2-24 16,-13-7 29-16,-25-2-13 15,-7 6-17-15,0 5 24 16,1 11-23-16,9 15 5 15,11 8 5-15,10 6-12 16,1 3-9-16,13 14 5 16,0 33 2-16,0 10 2 0,20-3 0 15,32-9-8-15,6-7 2 16,11-13-11-16,-10-8 17 16,-1-14-4-16,-20-3 4 15,7 0-3-15,-14 0 3 16,-11-14 0-16,-6-6 6 15,-4-6-2-15,-3-3-4 16,-7 1 20-16,0-1-15 16,0-3 28-16,0 10-29 15,0 8-3-15,0 4 15 16,0 10-16-16,0 0 0 16,0 0 0-16,7 24-18 0,24 16 14 15,-4 3 4-15,4-3 0 16,-3-3-9-16,-4-5 9 15,3-6-10-15,4-9 10 16,-7-9-26-16,-3-1 25 16,3-7-11-16,4 0 12 15,3-4-5-15,-11-24 9 16,11-6-4-16,-10-7 0 16,-4-5 8-16,-10 3 0 15,0 9-5-15,-7 11 0 16,0 15 29-16,0 8-25 15,0 0-7-15,0 0-1 16,0 23-29-16,0 17 30 16,0 5 0-16,14-7-18 15,30-10 17-15,8-7-40 0,10-16 15 16,-4-5 16-16,1 0-2 16,-8 0 10-16,-6-17 2 15,-7-6 0-15,-18-9 1 16,-13-2 5-16,-7-1 5 15,0-1 28-15,0 7-26 16,-27 1 23-16,-4 10-18 16,10 10-16-16,-10 8 5 15,11 0-7-15,9 32 0 16,-3 11-9-16,14 5 20 0,0-3-12 16,31-5 1-1,21-3-18-15,13-11 16 0,25-8-76 16,13-13-47-16,17-5-153 15,-17 0-346-15</inkml:trace>
  <inkml:trace contextRef="#ctx0" brushRef="#br0" timeOffset="19688">6622 3882 585 0,'0'0'361'16,"0"0"-209"-16,0 0-5 16,0 0 19-16,0 0-95 0,0 0-5 15,-20-131-36-15,20 131-30 16,0 34 0-16,31 32-1 16,3 34 4-16,4 26-4 15,0 19 1-15,-24 15 0 16,-8 4 0-16,-6-7 12 15,0-18-12-15,18-24 0 16,2-33-13-16,11-27 10 16,-3-26-16-16,16-20 1 15,8-9 12-15,10-24-8 16,10-33 9-16,4-16-9 16,-11-5-23-16,-20-8 30 0,-31-5-9 15,-14-3 0-15,0-9 12 16,-45 2-12-16,-14 9 13 15,-20 15-2-15,-3 18 3 16,6 16-8-16,4 11 10 16,10 12 0-16,28 11-5 15,10 4 10-15,17 2-5 16,7 3 0-16,0 0-7 16,31 6 3-16,20 9 4 15,15-7 0-15,16-6-1 16,-10-2 12-16,-10 0-9 15,-10 0 16-15,-14-2-14 0,-18-1 32 16,-13 3-20 0,7 0-7-16,-4 0-2 15,18 0 2-15,9 25-9 0,29 10 0 16,16 5 8-16,8 3-4 16,-8 0-4-16,-10-7 0 15,-20-1 0-15,0-9 9 16,-28-4-9-16,-11-7 0 15,-13-6-8-15,0-4-1 16,0 1 0-16,-37-3 9 16,-22 0-3-16,1-3 3 15,6 0 0-15,21-17-6 16,17-12 9-16,14-5-15 0,0-6 5 16,0-6 7-1,31 1-1-15,4 7 7 0,-4 7-6 16,-11 11 0-16,-3 9 11 15,-3 7-17-15,-7 2 6 16,0 2 0-16,10 0-11 16,-10 0 11-16,14 11 0 15,3 11 0-15,-4 4 2 16,4 6-11-16,-3-2 9 16,10 3 0-16,-3-2-5 15,2-5 14-15,1-9-9 16,-3-5 0-16,-11-10 5 15,-3 2-11-15,-7-4 6 16,0 0 0-16,10-18 33 16,-10-13-19-16,0-15 1 0,-7 3 14 15,0-2-21-15,-14-1 21 16,-31 5-29-16,0 4 0 16,-6 11 3-16,-4 6 5 15,20 12-8-15,5 8 0 16,-1 0-11-16,10 8 8 15,7 34 3-15,-10 11 0 16,24 4-9-16,0 1 13 16,17-7-4-16,35-14 0 15,13-8-16-15,1-15 12 16,2-14-7-16,-2 0 11 16,-8 0 4-16,4-20 1 15,-10-9-5-15,-15-5 0 0,-9-1 9 16,-11 7-2-16,-10-1-7 15,-7 9 0-15,0 9 22 16,0 6-18-16,0 5 1 16,0 0-5-16,0 0-18 15,0 10 18-15,7 22-11 16,7 9 11-16,10-7-2 16,3-7 3-16,4-1-2 15,7-11 1-15,-11-6-12 16,-2-4 7-16,-5-5 5 15,4 0 0-15,-10 0 5 0,0-14 0 16,-7-5-5 0,10-7 0-16,-10-1 12 0,-7 5-11 15,7 2-1-15,-1 5 1 16,1 10-6-16,-7-1 5 16,11 6 0-16,-11 0-1 15,13 0-12-15,8 3 11 16,3 14 2-16,4 1 0 15,3-4-8-15,-11-6 10 16,11-2-2-16,-17-6 0 16,10 2 14-16,-3 2-21 15,-11-2 7-15,-3 1 0 16,0 3-12-16,-1 0-36 16,1 2-65-16,-7 1-97 15,0-6-225-15</inkml:trace>
  <inkml:trace contextRef="#ctx0" brushRef="#br0" timeOffset="20874">10123 4183 673 0,'0'0'329'0,"0"0"-293"0,0 0 1 15,0 0 64-15,0 0-43 16,0 0-29-16,148-24-2 16,-104 11-13-16,1 1 19 15,-14-3-16-15,-4 2-15 16,-20-2 29-16,0 1-21 15,-7-4 8-15,0 2 7 16,0-8-11-16,-14 7-14 16,-23 3 0-16,16 6 7 15,-10 4-5-15,10 4-2 16,-10 0-2-16,4 0-5 16,-4 32 14-16,7 13-6 0,17 10-1 15,7-4 3-15,0 4-11 16,38-9 8-16,27-9 0 15,11-9-3-15,6-8 12 16,-9-8-12-16,2-12 3 16,-9 0 0-16,-5 0 18 15,-9-26-15-15,0-6-3 16,-18-7 10-16,4-4-3 16,-14-1 14-16,-17 2 1 15,0 4-19-15,-7 13 35 16,0 10-30-16,0 10-2 15,0 5 0-15,0 0-4 0,0 0-4 16,0 9-8 0,7 13 10-16,6 7-7 15,11-3 7-15,-10-3 0 0,10-3-1 16,-3 0 7-16,3-6-6 16,-4-6 0-16,5-5 0 15,2-3-9-15,4 0 12 16,7-5-3-16,7-19 3 15,-11-6 6-15,-3 3-9 16,0-1 0-16,-11 8 7 16,-6 9-14-16,3 5 7 15,-3 6-1-15,7 0-6 16,10 0-11-16,0 20 17 0,3 5-1 16,-3 1-12-1,7-4 8-15,0-1 1 0,-4-7 5 16,-3-8-11-16,0-6 19 15,-4 0-8-15,-9 0 0 16,2-15 8-16,-6-12 0 16,-4-8-7-16,-10 0-1 15,0-1 25-15,0-2-22 16,-38 10 11-16,-6 2-14 16,-1 9 12-16,7 8-25 15,0 9 13-15,11 0-4 16,10 9-1-16,3 28 1 15,14 11 4-15,0 4 0 16,0 3 8-16,24-7-16 0,21-11 8 16,-11-14-11-16,11-11 5 15,0-12 4-15,-1 0 2 16,-6-17 1-16,0-21 11 16,-11-8-3-16,4-13-3 15,-17-8 4-15,-7-12 34 16,-7-7-30-16,0-6 15 15,0-2-11-15,-28 9-11 16,-9 12 11-16,-1 25-15 16,24 25-2-16,0 15 16 15,14 8-17-15,0 22-1 16,0 39-6-16,0 24 7 16,21 15 0-16,10 1 0 0,3-7 0 15,11-5-7-15,0-11 7 16,-1-11-7-16,1-6-40 15,-7-13-64 1,-7-8-44-16,-4-12-210 0,-3-8-675 16</inkml:trace>
  <inkml:trace contextRef="#ctx0" brushRef="#br0" timeOffset="21755">14888 4351 448 0,'0'0'404'16,"0"0"-254"-16,0 0 0 15,-199-194-10-15,109 130-53 16,-13-4-19-16,7-3-34 15,0-10-17-15,6-7 16 16,22-9-27-16,26-6 0 16,25 0-6-16,17 15 6 15,0 21-6-15,17 27 0 16,18 32-7-16,16 8-4 16,1 62-4-16,-7 39 11 0,-14 25 2 15,-31 19-17 1,0 4 18-16,-38-3-12 0,-21-18 13 15,21-24-11-15,11-39 10 16,27-27 1-16,0-24-4 16,0-14 4-16,14 0-8 15,44 0 13-15,56-26-5 16,23-23 49-16,28-14-39 16,-3-5 10-16,-4-1-12 15,-17 12 3-15,-55 14-22 16,-31 21 0-16,-41 10-71 15,-7 12-69-15,-1 0-152 16,25 0-304-16</inkml:trace>
  <inkml:trace contextRef="#ctx0" brushRef="#br0" timeOffset="24106">22047 3722 925 0,'0'0'125'0,"0"0"-32"16,0 0-2-16,0 0-5 0,-258-157-10 16,207 147-49-16,-1 10 8 15,7 7-35-15,7 36 8 16,1 17-8-16,9 5 0 16,11 4 0-16,17-3-4 15,0-9 10-15,24-5-6 16,14-18 0-16,20-11-67 15,1-17 22-15,10-6 31 16,-4 0 14-16,-20-18 6 16,-1-10 5-16,-6-1-8 15,-24 1 17-15,0 5-3 16,-14 5 24-16,0 7-22 16,0 8-2-16,0 1 17 0,0 2-28 15,0 0-4-15,0 0-2 16,24 14-2-16,3 8-3 15,11-4 5-15,14-7 0 16,6-9 1-16,11-2 6 16,-4-8-7-16,11-31 9 15,-11-11 0-15,-13-12 13 16,-15-10-1-16,-12-13-1 16,-19-9 24-16,-6-9-32 15,0 3 13-15,-6 5-12 16,-32 18-5-16,0 20 14 15,14 22-22-15,10 21 0 0,7 12 10 16,7 2-10 0,-7 37-5-16,0 40 4 0,7 28 1 15,0 15 2-15,0 1-2 16,28-7 0-16,17-14-10 16,-1-20 10-16,-6-17-33 15,0-20-37-15,-11-20-64 16,4-15-74-16,-10-8-52 15,-11-8-40-15,-10-33-346 16</inkml:trace>
  <inkml:trace contextRef="#ctx0" brushRef="#br0" timeOffset="24265">22374 3451 629 0,'0'0'171'0,"0"0"-42"15,0 0-14-15,0 0-28 0,0 0-47 16,0 0-40-16,127-35 0 15,-17 55-1-15,17 2-46 16,7-1-89-16,-10 2-71 16,-11-3-234-16</inkml:trace>
  <inkml:trace contextRef="#ctx0" brushRef="#br0" timeOffset="23258">16718 4173 718 0,'0'0'291'0,"0"0"-157"15,0 0-4-15,0 0-8 0,0 0-43 16,0 0-6-16,-21-65-43 15,21 65-3-15,0 0 5 16,0 0-28-16,0 0 3 16,0 17-7-16,0 21-11 15,0 13 6-15,0 15 5 16,0-7 0-16,0-2 0 16,14-8 9-16,23-12-9 15,1-14 0-15,7-11 2 16,7-12-15-16,6 0 10 15,0-23 3-15,-6-23 8 16,3-11 8-16,-3-5-14 0,-18-1 0 16,-3-4 1-16,-17 10 22 15,-4 11-20-15,-10 18 1 16,7 17 10-16,-7 7-6 16,0 4-11-16,0 0 1 15,14 24-13-15,-1 13 5 16,12 8 8-16,-5-5 0 15,11-3-2-15,7-5 12 16,-11-9-10-16,-3-9 0 16,-3-8-10-16,-14-3 6 15,3-3-14-15,-3 0 18 16,14-11-12-16,3-24 23 16,-3-8-11-16,3-3 0 15,-11 1 7-15,1 2-8 16,0 9 1-16,-4 14 0 0,-3 8-6 15,0 9 8-15,0 3-2 16,0 0 0-16,10 9-13 16,3 19 6-16,5 4 7 15,2-1 0-15,4-2-8 16,-3-7 0-16,9-10 2 16,-6-9 4-16,-3-3-5 15,10 0 4-15,-1-17 3 16,1-20 0-16,-10-4 2 15,-4 1 9-15,-17 1-11 0,-7 1 20 16,0 4-17 0,0 3 20-16,0 8-23 0,-21 8 1 15,11 10 1-15,10 5 3 16,0 0-7-16,0 0 2 16,0 40-12-16,10 14 7 15,24 12 5-15,11-3-2 16,7-6-9-16,-8-8-10 15,1-12 19-15,-21-11 1 16,-10-12-10-16,-14-6 4 16,0-5 0-16,0-3-15 15,-38 0 11-15,-13 0-27 16,-1 0 5-16,14 0 12 16,18 0 2-16,20 0 15 15,0-11 4-15,13-12-27 0,46-11 27 16,16-10-7-16,-2-1 7 15,2-4 22-15,-16 1-20 16,-8-1 37-16,-27 9-20 16,-10 3 2-16,-14 9 21 15,0 7-34-15,0 7 10 16,-7 11-17-16,0 0 10 16,-10 3-22-16,10 3 8 15,7 29 3-15,0 14-7 16,0 5 10-16,0-5-3 15,7 5 0-15,24-5-1 16,7 0-4-16,0-10-13 0,-11-10-24 16,4-11 18-16,0-13-8 15,-10-2 31-15,10 0-5 16,-4-19 12-16,4-13-1 16,-3 1-5-16,-11-4 0 15,3 1 29-15,-2 8-29 16,-11 6 18-16,-1 9-10 15,1 11 3-15,0 0-19 16,17 3 8-16,4 23-4 16,3 10-5-16,-11-4 7 15,11-3 2-15,-10-10 0 16,3-9 14-16,-10-8-15 16,17-2 1-16,0-6 0 0,10-31 27 15,14-12-25 1,-4-7 18-16,-16-13 13 0,3-6-25 15,-25-8 34-15,-2-8-21 16,-11-3-11-16,0 6 19 16,-24 16-25-16,-4 15 2 15,-3 28 4-15,17 19-1 16,14 10-2-16,0 13-7 16,0 50-10-16,0 26-2 15,0 19 12-15,7-3 0 16,21-7 0-16,3-12-28 15,-11-15-3-15,11-14-53 0,-17-14-50 16,3-17-68 0,-3-20-159-16,-14-6-82 0</inkml:trace>
  <inkml:trace contextRef="#ctx0" brushRef="#br0" timeOffset="23400">19327 3854 222 0,'0'0'318'0,"0"0"-111"16,0 0-62-16,0 0-2 15,0 0-44-15,0 0-73 16,-44-63-26-16,119 63-2 16,35 0 0-16,11 0-96 15,-11 0-197-15</inkml:trace>
  <inkml:trace contextRef="#ctx0" brushRef="#br0" timeOffset="25350">24086 3676 428 0,'0'0'569'0,"0"0"-509"15,0 0-3-15,0 0 34 16,268-91-19-16,-165 74-13 16,18-1-8-16,-18 5-28 15,-14 4 14-15,-37-3-25 16,-18 7-1-16,-24-7 24 15,-3 1-30-15,-7-10 29 16,0-6-5-16,-7-11-28 16,-23-2 15-16,-15 3-16 15,-7 5 0-15,8 7 17 16,6 10-10-16,10 10-7 16,11 5 0-16,10 0 1 0,0 39-3 15,7 22 2-15,0 10 0 16,31 3-1-16,21-8 4 15,13-9-3-15,11-14 0 16,-4-12 6-16,-3-10-5 16,-4-13-1-16,0-8 0 15,-10 0 3-15,-3 0 5 16,-7-25-8-16,-18-7 0 16,4-8 11-16,-17-6-5 15,0 7-3-15,-14 4-1 16,0 12 26-16,0 9-24 15,0 10 2-15,0 4-5 0,0 0 9 16,10 0-20 0,11 4 6-16,3 19 4 0,3 3-2 15,11 2 3-15,0-5-1 16,-4-3 0-16,4-6 4 16,-7-5-4-16,7-4 0 15,-11-2 0-15,4-3-9 16,0 0 14-16,-3 0-5 15,3-8 0-15,-4-9 4 16,4 2-4-16,0 7 0 16,-17 2 2-16,17 6-13 15,-11 0 6-15,11 0 5 16,4 0-1-16,9 14-8 0,1 7 6 16,17-5 3-16,10-4 0 15,4-6-11 1,3-6 11-16,-17 0 0 0,-28 0-2 15,-3-9 14-15,-17-16-12 16,-14-7 0-16,0-9 1 16,-28-1-8-16,-33-4 9 15,-5 6-2-15,1 8 0 16,13 16 12-16,14 9-15 16,1 7 3-16,16 0 0 15,4 35-11-15,-4 14 11 16,21 8 0-16,0-2-2 15,0-7 6-15,28-8-11 16,27-17 7-16,-14-12 0 0,14-11 2 16,-3 0 2-16,6-20-4 15,-6-28 2-15,-1-15 13 16,-6-20-15-16,-14-14 6 16,-17-13-3-16,-14 2 28 15,0 5-29-15,0 12 2 16,-7 20 25-16,0 24-23 15,-10 25 17-15,17 16-14 16,0 6 0-16,0 41-18 16,0 30-2-16,0 25 11 15,0 14 0-15,0-2 12 16,17-3-12-16,17-7 0 16,18-18-24-16,10-20 13 0,-4-18-49 15,7-15-9-15,4-19-7 16,-17-8-115-16,-25 0-73 15,-16-28-215-15</inkml:trace>
  <inkml:trace contextRef="#ctx0" brushRef="#br0" timeOffset="27129">16491 1038 723 0,'0'0'138'0,"0"0"-26"15,0 0-63-15,0 0-6 16,0 0-9-16,-262-124-12 15,128 113-3-15,-14 0-16 16,0 2-3-16,1 3 15 16,13 6-13-16,-1 0 14 15,19 12-10-15,19 22 1 16,15 12 4-16,30 17-9 16,14 14-2-16,25 18 0 15,-1 13 19-15,-3 9-19 0,3 15 0 16,0 8 6-16,-10 8 3 15,-3 3-4-15,3-4-5 16,17-13 4-16,7-14 11 16,0-17-14-16,0-8-1 15,7-10 4-15,10-10-4 16,-4-7 0-16,-6-5 0 16,-7-11-2-16,0-4 17 15,0-14-15-15,0-13 0 16,0-10 1-16,7-8-6 15,0-3 8-15,17 0-3 16,35 0 18-16,44 0 0 0,62-18 43 16,27-7-39-16,39-1-16 15,40 0 12-15,18-2-16 16,31-1-2-16,7-2 0 16,13-4 2-16,18 1-2 15,3 5 0-15,-11 1 3 16,-2 5-4-16,-1 2 2 15,10 5-1-15,4-2 0 16,11 2 10-16,-8 2-12 16,-23-4 2-16,-1 3 0 15,-27 1-1-15,-4 4 1 16,-27-2 0-16,7 0 0 16,7 1 14-16,-7 2-14 0,-7-1 0 15,-21 6 2-15,-24-1-15 16,-6-1 13-16,-11 0 0 15,17 0-3-15,7 0 13 16,0 0-10-16,-7 2 0 16,-6-3 5-16,-15-1-9 15,-16-5 4-15,-14 2 0 16,-1-4 1-16,1 2 6 16,-11-1-7-16,-3-4 0 15,0 1 4-15,-10-3-15 16,16-2 11-16,15-1 0 15,-7 3-7-15,-11 0 19 0,-24 3-12 16,-20 3 0 0,-24 2 3-16,-21 4-6 0,-18 2 3 15,-16 0 0-15,-14 3-4 16,-18 0 16-16,-13 1-12 16,0 2 2-16,3-4 9 15,-10 2-4-15,7-4-7 16,0 0 0-16,0-2-2 15,-7-1 2-15,0 1-25 16,0-4-96-16,-45-8-201 16,-27-15-533-16</inkml:trace>
  <inkml:trace contextRef="#ctx0" brushRef="#br0" timeOffset="28568">908 5128 596 0,'0'0'189'0,"0"0"-75"15,0 0-49-15,0 0 21 0,0 0 10 16,0 0-45-16,-45-65 5 15,45 65-39-15,0 0-10 16,0 0-14-16,0 20-1 16,0 25 8-16,0 13-1 15,0-7 11-15,17-5-7 16,11-9-3-16,17-6 3 16,30-5-7-16,28-11 4 15,59-15 0-15,75 0 8 16,69-17 2-16,79-29-7 15,52 0-3-15,31-3 11 16,-8 12-18-16,-30 10 7 0,-38 5 0 16,-31 8-3-16,-17 0 14 15,10-3-11-15,24-3 0 16,45-3 6-16,28 0-14 16,16 3 8-16,-13 3 0 15,-17 3 0-15,-45 2 12 16,-28 4-9-16,-16-1-3 15,-29-2 9-15,-9-4-1 16,-28 1-8-16,-7-7 0 16,-17-1 13-16,-4 2-9 15,-23 0 6-15,-18 3-6 16,-14 6 0-16,-27 2 5 16,-31 3-9-16,-31 0 0 15,-27 2 18-15,-32 0-13 16,-20 1 18-16,-17 0 15 0,-7-5-17 15,0-1 31-15,17-8-25 16,-4 0-24-16,11-3 10 16,-3 2-2-16,3 4-6 15,0 0-3-15,-11 3 14 16,4 2-14-16,-10-6 1 16,7-1-1-16,3-2 18 15,-10-1-9-15,-8-1-11 16,1 2 0-16,4-2 14 15,-11-6-9-15,0-2-5 0,0-1 0 16,0-2 0 0,0-1 12-16,-11-1-12 0,-16 1 0 15,-4 1 2-15,3 1-14 16,-3 5-2-16,0 4-83 16,11 10-53-16,6 11-155 15,4 0-216-15</inkml:trace>
  <inkml:trace contextRef="#ctx0" brushRef="#br0" timeOffset="29730">15717 4708 1001 0,'0'0'111'0,"0"0"-14"15,0 0 14-15,0 0-41 16,0 0-8-16,0 0-25 16,17-14-35-16,-17 23 7 15,0 19-9-15,0 12 0 16,0 9 18-16,0 2-10 16,0 2-7-16,7-3-1 0,14 2 13 15,16-1-11-15,22-5-2 16,30-3 0-16,32-12-3 15,40-11 9-15,39-14-6 16,30-6 0-16,38 0 9 16,14-9-10-16,14-2 1 15,7 3 0-15,-4 1 1 16,-11 5 3-16,-6 2-4 16,0 0 0-16,28-6 9 15,23 1-5-15,32-4-4 16,27-9-1-16,24-2-8 15,20-2 12-15,8-1-3 16,17 6 0-16,6-4 9 16,-16 2-7-16,-14 1-2 0,-21-2 0 15,-31 4-11-15,-7-2 10 16,-21 1 1-16,-33 0 3 16,-25 0 6-16,-28 0-9 15,-9 2 0-15,-18 4 3 16,-14 3-6-16,-37 2 3 15,-32-3 0-15,-26 4-3 16,-32-7 9-16,-28 0-6 16,-30 1 0-16,-17-1 1 15,-11 1 26-15,-10 2-25 16,-1-2 14-16,-6-3-6 16,0 5-2-16,0-2-2 15,0 2-6-15,0-2 0 0,0-9 12 16,0-10-6-1,0-9-5-15,0-6 16 0,0-13-13 16,0-2 19-16,0-11-16 16,0-3-3-16,0-15 16 15,0-9-16-15,0-16-4 16,7-11 7-16,-7-13 6 16,18-8-12-16,-12 0-1 15,1 1 5-15,-7 8-5 16,0 13 0-16,0 13 0 15,0 4 2-15,0 11 10 16,-13-1-12-16,-12 5 0 0,12 13 5 16,-11 7-9-16,3 15 4 15,4 19 0-15,-4 20-7 16,7 8 3-16,-3 10 3 16,-34 0 1-16,-39 6-6 15,-40 31-21-15,-49 14 26 16,-38 1-72-16,-27 5-17 15,-14 0-142-15,-31-11-183 16</inkml:trace>
  <inkml:trace contextRef="#ctx0" brushRef="#br0" timeOffset="30502">16800 3499 627 0,'0'0'232'0,"0"0"-116"15,0 0 4-15,0 0-8 16,0 0-61-16,0 0 9 16,0 0-53-16,-14-57-4 15,-17 68 15-15,11 3-14 16,3 1-4-16,17 2 0 15,0 0 6-15,0 4-11 16,0-10 5-16,0 0 0 0,24-8 7 16,13-3-3-16,15 0 65 15,0-14 9-15,-8-18-33 16,-6-5 22-16,-17-2-27 16,-21-2-29-16,0 4 27 15,-7 6-29-15,-38 5-9 16,-20 14 0-16,-18 12-49 15,-13 3-34-15,-7 40-156 16,7 20-422-16</inkml:trace>
  <inkml:trace contextRef="#ctx0" brushRef="#br1" timeOffset="346122">2555 19 482 0,'0'0'161'15,"0"0"1"-15,0 0-35 16,0 0-58-16,0 0 11 15,0 0-65-15,10-19-9 16,-10 19-6-16,0 0 12 0,0 0-12 16,0 0 0-1,0 0 0-15,0 0-3 0,0 0 3 16,0 0 0-16,0 0-2 16,0 7 19-16,0-4-18 15,0-3 1-15,0 0 0 16,0 0-4-16,0 0 11 15,0 0-7-15,0 0 9 16,10 0 2-16,-10 0-3 16,0 0-8-16,9 0 0 15,-9 0-16-15,20 0 13 16,-6 0-6-16,-14 0 8 16,0 0-10-16,0 0-1 0,0 0 12 15,0 0-15-15,0 0 10 16,0 0-54-16,0 0-54 15,0 18-107-15,29 9-109 16</inkml:trace>
  <inkml:trace contextRef="#ctx0" brushRef="#br1" timeOffset="349290">6858 750 674 0,'0'0'164'0,"0"0"-74"16,0 0 15-16,0 0 11 16,0 0-63-16,0 0 18 0,0-13-21 15,34-7-40-15,-15-8 20 16,10 0-27-16,5-3 14 15,-15-2 9-15,15 1-18 16,-25-1 14-16,11 2-22 16,-11 3 12-16,-9 7 0 15,0 9-8-15,0 12-4 16,0 0 0-16,0 0-7 16,0 0 3-16,-9 8 4 15,-11 29 0-15,11 2-6 16,9 5 6-16,0-3 0 15,0-5-6-15,0-8 1 0,19 0 1 16,24-8 4-16,20-8-34 16,-5-3 19-16,29-9-89 15,4 0-65-15,-18-5-34 16,-11-27-154-16</inkml:trace>
  <inkml:trace contextRef="#ctx0" brushRef="#br1" timeOffset="349648">7138 100 432 0,'0'0'161'16,"0"0"-46"-16,0 0-25 0,0 0 0 15,0 0-70-15,0 0-17 16,0 0-3-16,-29 0-1 15,19 31 1-15,10 5 0 16,0-3 9-16,0-9-10 16,0-4 1-16,19-9 0 15,34-6 22-15,-14-5-13 16,-5 0 74-16,9 0-4 16,-14-16-22-16,-19-12 32 15,-1-3-46-15,-9-5 1 16,0-5 11-16,-9 5-54 15,-30 3 14-15,-14 9-15 16,0 16-8-16,0 8-13 0,0 0-51 16,14 24-102-16,20 25-9 15,-5 7-182-15</inkml:trace>
  <inkml:trace contextRef="#ctx0" brushRef="#br1" timeOffset="351906">2117 332 461 0,'0'0'226'0,"0"0"-47"16,0 0-66-1,0 0 22-15,0 0-32 0,0 0-23 16,0-60 4-16,0 60-76 15,0 0 11-15,0 0-19 16,0 28 4-16,-10 24-9 16,-9 15 5-16,9 8 0 15,-4-4 3-15,4 1 11 16,0 5-14-16,10-10 0 16,0 2 11-16,0-9-20 15,0-17 9-15,0-10 0 16,0-9-4-16,0-12 14 15,0-4-10-15,0-5 0 16,0-3 10-16,-9 0-30 0,-44 0 23 16,-29 0-3-16,-34 0 12 15,-10 0 2-15,1-11-14 16,14-10 0-16,5 6 10 16,24-2-20-16,19 1 10 15,20 4 0-15,4 4-1 16,30 5 13-16,-6-2-12 15,5 2 0-15,1-5 6 16,9-5-10-16,-10-2 4 16,1-10 0-16,-1-6 7 15,0-10 5-15,-4-6-12 16,4-1 0-16,0-6 9 0,1 8-4 16,-1 5-5-16,1 5 0 15,-6-1 16-15,15 5-2 16,0 3-12-16,0 6-2 15,0 3 8-15,0 4-15 16,0 4 7-16,0 4 0 16,0 4-5-16,0 0 17 15,0 4-12-15,0 0 0 16,0 0 9-16,0 0-17 16,0 0 8-16,0 0 0 15,0-4-11-15,0 4 18 16,0-4-7-16,0-1 0 15,34-2 5-15,9-5-17 0,30 0 12 16,9 4 0-16,0 4-12 16,9-4 25-16,-4 4-13 15,-15 0 0-15,1-1 8 16,-30 2-21-16,-14 3 13 16,-19 0 0-16,-10 0-10 15,0 0 17-15,0 0-7 16,0 0 0-16,0 0-2 15,0 0-10-15,0 0 12 16,0 0 0-16,19 0-13 16,-5 8 22-16,6 12-9 15,9 4 0-15,-5-4 7 16,5 4-15-16,-20-8 8 16,16-4 0-16,-16-3-6 15,1-9 14-15,-10 0-8 0,0 0 0 16,0 0 9-16,0 3-18 15,0-3 9-15,0 6 0 16,0-4-10-16,0 10 14 16,9 4-4-16,1 12 0 15,0 14 9-15,14 4-20 16,-14 11 11-16,9-1 0 16,5-4-5-16,-5-4 13 15,10-7-8-15,-19-10 0 16,14-6 10-16,-14-10-21 15,-1-5 11-15,-9-7 0 16,0-3 0-16,0 0 18 0,0 0-18 16,0 0 0-1,-62 0-81-15,-30-17-195 0,-43 1-382 16</inkml:trace>
  <inkml:trace contextRef="#ctx0" brushRef="#br1" timeOffset="364150">2575 108 442 0,'0'0'202'16,"0"0"-51"-16,0 0-48 0,0 0-40 16,-333-57 9-16,251 57-47 15,0 34 15-15,5 12-22 16,19 23-14-16,15 16 10 16,23 18-14-16,6 18 0 15,14 7 4-15,0 0 2 16,62-12-6-16,45-19 0 15,18-21 8-15,20-29-8 16,-1-22 0-16,11-25 1 16,-15 0 40-16,-29-8 36 15,-5-48 23-15,-24-12-19 16,-20-16-41-16,-18-21 23 0,-35-15-24 16,-9-12-31-1,-53 3 16-15,-53 17-16 0,-29 32-8 16,-19 33 0-16,19 29-13 15,9 18 1-15,25 0 8 16,29 43-50-16,19 27-9 16,29 5-92-16,24 10-69 15,0-1-139-15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07:46.57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1002 514 0,'0'0'111'0,"0"0"-33"15,0 0-3-15,0 0-16 0,0 0 5 16,0 0-15-16,0 0-31 15,127 4 16-15,-3-10 10 16,55-11 27-16,58-12-13 16,45-11-41-16,51-7 17 15,25-3-14-15,10 2-14 16,-4 4-8 0,-30 4 2-16,-15 8 0 0,-23 4 4 15,-31 6 4-15,-4 1-8 16,-3 1 0-16,10-2 6 15,14-4-2-15,21 0-4 16,10-2 0-16,-4 1-4 16,-3 1 6-16,-3 1-2 15,-14 5 0-15,-7 1 7 0,-21 1-9 16,-17 4 2-16,-7-1 0 16,-6-1 3-16,-4 1 5 15,10-2-7-15,-7 6-1 16,-6-4 0-16,-18 4-8 15,-13-1 8-15,-1-2 0 16,-13 0-5-16,0-1 14 16,-25 7-9-16,1 0 0 15,3 2 4-15,-10 2-9 16,0 2 5-16,0-1 0 16,0 3-3-16,0-5 11 0,-14 1-8 15,13-1 0 1,-6-4 6-16,0 1-11 0,0-1 5 15,-6-3 0-15,-12 4 0 16,-16 0 7-16,-21 4-7 16,-4-1 0-16,-13 5 2 15,-4 0 7-15,-13 0-6 16,0 0 0-16,-8-6 13 16,-6 3-14-16,14-3 10 15,6 1-8-15,11-1 1 16,3 3-5-16,4 0 0 15,-18 3 0-15,8 0-2 16,-15 0 9-16,4 0-7 16,4 0 0-16,-8 0 1 15,1 0 0-15,-1 0-1 0,8-6 0 16,3 4 0-16,-4-1 6 16,7 3-7-16,4 0 1 15,-10 0 0-15,-15 0-5 16,-6 0 5-16,-17 0 0 15,-1 0 0-15,-9 0 5 16,-11 0-9-16,0 0 4 16,0 0-27-16,0 0-7 15,0-3-62-15,-24 1-89 16,-14 2-109-16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07:52.50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134 1004 222 0,'0'0'135'16,"0"0"-113"-16,0 0 21 16,0 0-2-16,0 0 18 15,0 0-9-15,-106 37-35 16,99-29 1-16,-7-2 65 15,14-4-71-15,0-2-2 16,0 0-2-16,0 4-6 16,31-4 46-16,10 2 10 15,14-2 6-15,17 0-18 16,25 0-8-16,37 0 77 16,38 0-55-16,27 0-3 15,21-6-9-15,35-4-30 16,33-2 21-16,39-5-21 0,20-6-6 15,18-2 17-15,-25-4-20 16,-13 0-7-16,-31 4 11 16,-21 2-5-16,-31 3 11 15,-24 5-17-15,-10 1 0 16,3-1 8-16,10-2 2 16,28 1-10-16,4-4 0 15,9-4 8-15,5 1-19 16,-18 1 11-16,-14-1 0 15,-7 3-4-15,-17 0 13 16,-10 2-9-16,-20 4 0 16,-5 0 6-16,-13 5-11 0,-3 3 5 15,0 1 0-15,-4-1-2 16,-3 1 11-16,16-1-9 16,-2-2 0-1,10-4 3-15,0 0-12 0,-11-2 9 16,11 3 0-16,-7-3-8 15,-4 3 17-15,-3-4-9 16,-10 2 0-16,0 3 3 16,-1-2-8-16,11 4 5 15,4-1 0-15,3-2-1 16,7 2 7-16,-18-3-6 16,11 1 0-16,-24-4 6 0,-7-1-16 15,-17-2 10 1,10 2 0-16,-7 1-8 0,-10 1 8 15,3 0-1-15,-23 2 1 16,-8 1-5-16,-17-1-2 16,-3 1 7-16,-11 1 0 15,1 5-6-15,-8-1 7 16,1 1-1-16,24 0 0 16,-11 1-5-16,11-1-2 15,6 2 2-15,-3 0 2 16,-10 0-6-16,-4 0 11 15,-13 3-3-15,-7 0 1 16,-8 0 0-16,-16 0-5 0,3 0 5 16,-3-2 0-1,-4-1 3-15,-3-3 4 0,6 3-7 16,-2 0 0-16,-5-2 4 16,18 1-11-16,4 1 7 15,2 1 0-15,1-1-3 16,0 1 9-16,-10-2-6 15,-4 2 0-15,-17 2 5 16,-7-4-10-16,0 4 5 16,13 0 0-16,4-2 2 15,18-1 5-15,10-3-7 16,-8 1 0-16,1-1 2 16,-17 3-6-16,3 3 4 15,-24-2 0-15,0 2-3 0,0 0 13 16,0 0-10-1,0-4 0-15,0 1 0 0,0 0-7 16,-14-2-1-16,-17-1 8 16,-7 0 0-16,1-3 6 15,-22 4-6-15,-6 0 0 16,-31-2-9-16,-18 2 4 16,-27 2-15-16,-21 3 1 15,-37 0 12-15,-24 0-29 16,-35 11 21-16,-31 9-20 15,-17 0 7-15,3 1 24 16,8-7-13-16,13-2 1 16,20-5 1-16,-2 0-20 0,9-5 33 15,11 1-12 1,-31 3 11-16,-21 0-6 0,-24 5 9 16,-27 0 0-16,14 3 0 15,23-3 5-15,21 4-5 16,35 0 0-16,41-4 1 15,34 1-5-15,38-1 4 16,24 3 0-16,10 1-1 16,4-1 8-16,0 4-7 15,-7-2 0-15,14-2 0 16,-18 4-6-16,18-7 6 16,0 1 0-16,6 2 0 15,18-6 10-15,3 1-12 0,4 0 2 16,0-7 0-16,3 1-2 15,-3 0 4-15,-1-1-2 16,11 5 0-16,21-4 3 16,10-3-4-16,17 0 1 15,7 0 0-15,0 0-3 16,0 0 6-16,0 0-3 16,0 0 0-16,0 0 8 15,0 0-8-15,0 0 0 16,0 0 2-16,0 0-11 15,0 0 9-15,0 0 0 16,0 0-1-16,0 0-13 16,0 3 14-16,0-1-14 15,-7 2 14-15,7-4-5 0,0 0 5 16,0 0 0-16,0 0-1 16,45 0-25-16,37 0 26 15,28 0 0-15,45-4 1 16,38-19 0-16,68-5 0 15,41-4-1-15,63-2 0 16,27 5 9-16,7 7-5 16,-4 1-4-16,-27 11 0 15,-24 4-8-15,-28 0 14 16,-34 2-6-16,-20-1 0 0,-18 0 3 16,-38-3-3-1,-7-5 0-15,-6 5 0 0,-1 0-2 16,-6 4 5-16,-14 2-3 15,-24 2 0-15,-21 0 4 16,-24 0-4-16,-13 0 0 16,-11 0 0-16,3 0-5 15,-13 0 9-15,3 0-4 16,-6 0 0-16,2 0 6 16,-2 0-11-16,9 0 5 15,8 6 0-15,3-5 1 16,-4 6 7-16,1-7-8 15,-18 0 0-15,-6 3 3 16,-22-3-7-16,1 3 4 16,-14 2 0-16,11 1-2 0,3 3 4 15,20-4-2-15,18 1 6 16,13 0 0-16,7-3 1 16,1 2-7-16,-25-1 1 15,-10 1-4-15,-28-2 6 16,-10-3-3-16,-17 2 0 15,-7-2 6-15,0 0-9 16,0 4 3-16,14-2 0 16,10 7-6-16,14 0 11 15,13-1-5-15,1 1 0 16,6-3 7-16,-13 0-3 16,0-1-4-16,-18-2 0 15,-3 3-4-15,-10-4 9 16,10 1-5-16,-17 0 0 0,14-3 6 15,-15 2-5-15,-6-2-1 16,0 0 0-16,0 0-4 16,0 4 6-16,0-4-4 15,0 11-7-15,0 3 5 16,-27 11 4-16,-25 5 3 16,1 2-2-16,-1-2 18 15,-17 2-18-15,11-1 13 16,0-2-7-16,6-6-3 15,0-3 4-15,21-8-8 16,18-4 0-16,2-2-1 16,11-6 7-16,0 3-6 15,0-3 0-15,0 0 8 0,38 0-7 16,31 0 7-16,3 0-7 16,11-9 3-16,-25 1 0 15,-6 1-4-15,-8 2 0 16,-13 0 8-16,-3 1-10 15,3 4 2-15,-11-2 0 16,11 2-6-16,-7-3 15 16,4 3-9-16,10 0 0 15,0 0 4-15,6 0-8 16,1 0 4-16,-11 0 0 16,4 0-5-16,-21 0 10 15,-10 0-5-15,-7 0 0 0,0 0-17 16,0 0 16-16,0 0-15 15,-44 0 16-15,-18 9-9 16,-17 1 19-16,-18 8-9 16,-23-1 4-16,-28 3-2 15,-20 0 15-15,-49 3-10 16,-13 5 0-16,-45 4 8 16,-21 5-11-16,-31-3 22 15,18 1-4-15,13-7-22 16,35-5 7-16,30 0-8 15,1-2 0-15,10-5 0 16,-17-4 6-16,-14-1-6 16,-31 1 0-16,-17-4 6 0,-18 0-7 15,-9-2 1 1,6 0 0-16,24 0-2 0,45 0 5 16,35-4-3-16,30 1 0 15,31-3 4-15,7 0-7 16,7 0 3-16,-6 0 0 15,-1 0-4-15,-17 0 12 16,-14-3-8-16,-21 1 0 16,1-2 5-16,6-1-10 15,8 2 5-15,-1-3 0 16,0 4-2-16,1-4 8 16,-8 3-6-16,18 0 0 15,10 3 1-15,3 0-9 0,-3 0 8 16,-3 0 0-16,-4 0-1 15,10 0 8-15,-10 0-7 16,11 6 0-16,-4 14 1 16,-11 3-5-16,11 2 4 15,-3 1 0-15,3 1-4 16,3-2 12-16,7 1-8 16,-3-4 0-16,17-1 4 15,0-7-10-15,11-7 6 16,2 3 0-16,8-5-2 15,10 1 6-15,7 3-4 16,-7 2 0-16,-4 4 3 16,11-1-12-16,0 0 9 15,14 1 0-15,-8-1-2 0,8 0 10 16,6 0-9-16,4-2 1 16,4-4 0-16,16 1-5 15,8-4 5-15,20 2 0 16,17-2-1-16,14-5 7 15,0 3-12-15,0 5 6 16,14 6-7-16,61 4 5 16,29-4 4-16,36-5-1 15,15-9 4-15,24 0 4 16,14 0-5-16,6-15-4 16,18-2 4-16,3-2 0 15,3 1-4-15,-17 4 0 0,-40-1-2 16,-50 9 10-16,-26 1-9 15,-45 2 1-15,-15 3 0 16,-30 0-10-16,0 0 3 16,-51 3 7-16,-63 26 2 15,-47 8 2-15,-49 6 1 16,-41-1-5-16,7 5 7 16,7-5-11-16,6 1 4 15,25 3 0-15,13-6-3 16,22-3 10-16,36-12-9 15,39-7 2-15,51-7 0 16,25-8 0-16,13-3 0 16,7 0 0-16,0 0-1 0,0 0-2 15,58 0 2 1,52 0 1-16,62-14 0 0,42-15 5 16,33-2-5-16,-3 0 0 15,-31 8 0-15,-41 8 10 16,-62 10-11-16,-58 5 1 15,-28 0-7-15,-24 0 2 16,0 0-3-16,-69 8 8 16,-41 18-10-16,-31 5 20 15,-13 1-7-15,-1 3-3 16,3-7 0-16,12 1-6 16,9-4 8-16,11-8-2 15,37-2 0-15,31-9 7 16,39-4-7-16,13-2 0 0,0 0 3 15,44 0-9-15,53 0 10 16,44-12-4-16,20-10 0 16,11-1 11-16,-17 2-12 15,-21 5 1-15,-38 4 0 16,-30 7-4-16,-42 2 10 16,-17 0-6-16,-7 3 0 15,0-3 10-15,-14-3-13 16,-31-2 3-16,-7 0 0 15,8-2-10-15,13 5 12 16,17-1-2-16,14-2 0 16,45-10 6-16,79-8-12 15,54-5 1-15,60-6 1 0,37-6-3 16,27-2-13-16,25-7 20 16,13 3-3-16,11 4 5 15,-24 4-3-15,-25 5 1 16,-20 7 0-16,7 1-3 15,0 4 7-15,-7 7-4 16,0 0 0-16,-31 2 3 16,-7-1-7-16,-21 1 4 15,-9 1 0-15,-12-1-4 16,5 4 9-16,-1-4-5 0,-3 4 0 16,3 4 9-1,-13-3-15-15,13 2 6 0,4 2 0 16,20 3-1-16,-3 3 8 15,-10 0-8-15,-4 0 1 16,-10 0 0-16,-21 0-6 16,14 0 6-16,-21 0 0 15,11-3-4-15,-7 3 9 16,0 0-5-16,-4 0 0 16,4 0 7-16,-14 0-8 15,-11 0 1-15,-13 0 0 16,-17 0-5-16,-10 0 13 15,-4 0-8-15,10 0 0 16,-3 0 2-16,10 0-7 16,7 0 5-16,-10-6-5 0,10 1 4 15,-7 2-24-15,-3-3 17 16,-3 0-9-16,2-2 6 16,-9 1 5-16,-18-3 3 15,-17 4 3-15,-3 0-10 16,-11 0 15-16,-3 4-5 15,-10-1 0-15,6 0 4 16,0 3-9-16,1 0 5 16,3 0 0-16,-11 0-5 15,1 0-1-15,-14 0 3 16,-18 0-1-16,4 0-6 16,-17-2 5-16,-7 2 5 15,7-4 0-15,0-2-3 0,17 4 2 16,-3-4-3-16,17 0-9 15,6 1-10-15,-6-1 19 16,-3-2-6-16,-5 2 10 16,-16 0-9-16,-7 3 14 15,-7-2-5-15,0-5 0 16,0 2-9-16,-14-4 3 16,-37 2-10-16,-8-2 16 15,-23 1-8-15,-14-7 14 16,-21-3-6-16,-24-4 0 15,-24-6 5-15,-21 0-6 16,-13-1 1-16,-8 4 0 16,-3 2-7-16,18 9 1 15,30 3 3-15,35 5 3 0,38 6-6 16,23-3-6-16,29 4 2 16,9-1-5-16,18-3 11 15,10-7 8-15,0-2 4 16,51-14-8-16,39-5-8 15,30-3 4-15,14-4 4 16,7 4 0-16,7 3-10 16,-24 8 15-16,3 0-5 15,-24 4 0-15,-13 2 5 16,-46 6-10-16,-13 8 5 16,-31 2 0-16,0 4-2 15,-62 0 0-15,-68 0 2 0,-73 0 3 16,-55 15 6-1,-45 4-10-15,-34 2 1 0,-37 2 0 16,-22 0 12-16,-10-1-11 16,-10-4 31-16,31-4 5 15,52-3-25-15,65 3 13 16,75-2-24-16,69-3 1 16,62-4-2-16,42-5 7 15,20 0-14-15,20 0 3 16,56 0 4-16,27 0 5 15,7 0-5-15,-3 0 0 16,-21 0-3-16,-31 0 13 16,-35 0-10-16,-20 0 0 0,0 0-5 15,-58 0 0-15,-83 0 2 16,-69 0 3-16,-55 0-1 16,-61 15 8-16,-39 2-7 15,-40 6 0-15,-49 0 0 16,-41-3-7-16,13 0 7 15,15-3 0-15,30 0 6 16,66 0 4-16,23 3-11 16,73 0 1-16,45-3 0 15,51-3-7-15,62-4 9 16,42-8-2-16,40-2 0 16,18 0 7-16,17 0-6 0,0 0-1 15,0 0 7 1,0 0-7-16,0 0 0 0,0 3 0 15,0-3-5-15,0 0 2 16,7 0 3-16,10 0 0 16,-10 0 4-16,-7 0-5 15,-14 0 1-15,-68 9 0 16,-52 13-8-16,-28 6 15 16,-24 5-7-16,21-11 0 15,24-1 1-15,62-13-4 16,34-2 3-16,28-6 0 15,17 0 0-15,0 0 3 16,0 0-11-16,24 11 8 16,59 0 0-16,41 4-1 15,41-9 3-15,17-6-2 0,28 0 2 16,13 0 9-16,4-12-20 16,10-10 9-16,-13-6-46 15,-18-8-7-15,-34-15-88 16,-62-18-296-16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01:56.00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454 580 97 0,'0'0'0'0</inkml:trace>
  <inkml:trace contextRef="#ctx0" brushRef="#br0" timeOffset="758">83 157 562 0,'0'0'104'0,"0"0"-28"16,0 0 0-16,0 0-22 0,0 0 10 15,244-149-26-15,-182 144-34 16,-17 5 25-16,-4 0-29 15,-17 0 0-15,-10 8 6 16,-14 18 0-16,0 14-6 16,-21 6 0-16,-30 5-2 15,-11 1 2-15,3-6 0 16,15-4 2-16,16-5-6 16,18-8 15-16,10-9-16 15,0-6 5-15,0-4 0 16,31-6-2-16,0 0 2 15,3-4 0-15,4 0-2 16,0 0 17-16,-7 0-16 0,-11 0 1 16,4 2 0-16,-17 6-5 15,7 4 6-15,-7 2-1 16,-7 7 18-16,0 4-15 16,0 10 33-16,0 10 8 15,0 12-24-15,0 12 26 16,0 6-33-16,7 2 13 15,10-3 11-15,-3-5-35 16,6-9 27-16,4-9-26 16,-10-13 4-16,3-10 12 15,-17-11-13-15,0-6-1 16,-17 1 26-16,-48-1-26 0,-25 1 27 16,-20-3-32-16,4 0-11 15,9-4-6-15,25 1-161 16,28-6-136-16,19 0-556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1:52:41.90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0 143 420 0,'0'0'0'15,"0"0"-28"-15,0 0 15 0,0 0-9 16,0 0-1-16,0 0-11 15,158-143-104-15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02:40.64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769 415 468 0,'0'0'239'0,"0"0"-100"15,0 0-24-15,0 0-3 16,0 0-12-16,-217 0-90 15,180 29 17-15,9 9-15 16,11-2-8-16,10 5 4 0,7-5-8 16,0 2 0-16,31-7 4 15,21-7 9-15,13-7-13 16,10-12 0-16,8-5-17 16,-11 0-55-16,-3-9-85 15,-17-16-28-15,-8-9-43 16,-23-7-219-16</inkml:trace>
  <inkml:trace contextRef="#ctx0" brushRef="#br0" timeOffset="376">628 0 364 0,'0'0'121'15,"0"0"9"-15,0 0-12 0,0 0 1 16,0 0-31-16,0 0-57 15,-248 15-30-15,197 51 23 16,-8 23-5-16,-6 16 9 16,-4 4 0-16,18 5-24 15,-1 1 23-15,25-3-27 16,27-6 9-16,0-15-15 16,79-14 8-16,24-20-2 15,24-14 0-15,14-26 13 16,7-17-10-16,0 0 0 15,0-38 8-15,-7-16 81 0,-21-11-40 16,-24-9 24 0,-30-9-3-16,-29-9-42 0,-30-5 19 15,-7-3-27-15,-96 0-19 16,-45 11 1-16,-52 18-5 16,-13 24 0-16,7 31-1 15,34 16-55-15,55 11 7 16,41 43-103-16,35 21-132 15,16 10-221-15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02:59.35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3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19645 11 383 0,'0'0'169'15,"0"0"-31"-15,0 0-8 16,0 0-22-16,0 0-96 15,0 0-11-15,72 106 35 0,-28-3-19 16,-6 17 21-16,0 6 11 16,-24-4-36-16,0-10 14 15,-14-12-27-15,-21-8-3 16,-55-15-39-16,-27-7-414 16</inkml:trace>
  <inkml:trace contextRef="#ctx0" brushRef="#br1" timeOffset="-291253">14143 1296 589 0,'0'0'175'0,"0"0"-26"0,0 0-14 15,0 0-38-15,0 0-47 16,0 0 1-16,7-47-47 15,17 47 6-15,14 0-10 16,-4 0 7-16,11 20 7 16,0 3-11-16,-14 3-2 15,-11 2 9-15,4 0-4 16,-17 5-6-16,-7-11 0 16,0-5 10-16,0-3-8 15,0-8-2-15,0-6 1 0,0 0 15 16,0 0-12-16,0-3 19 15,0-25 2-15,0-10-14 16,7-13 8-16,38-6-19 16,-1 3 2-16,-6 5-1 15,-17 15 7-15,-7 10-8 16,-14 11 16-16,0 10-14 16,0 3 17-16,0 0-19 15,0 0-11-15,0 3 9 16,0 25-14-16,0 7 16 15,0 5 0-15,0-3 7 16,17-3-10-16,28-5 3 16,13-1 0-16,18-8 2 0,27-14-2 15,0-6-5 1,7 0-59-16,-7-23-92 16,-27-11-96-16,-32-10-174 0</inkml:trace>
  <inkml:trace contextRef="#ctx0" brushRef="#br1" timeOffset="-290974">14975 574 568 0,'0'0'201'0,"0"0"-22"16,0 0-26-16,0 0-17 15,0 0-18-15,0 0-65 0,-82-108-16 16,89 108-37-16,44 16 7 15,8 25-2-15,9 22-4 16,5 17 10-16,-5 12 12 16,11 14-15-16,-10 7 18 15,-10 5-18-15,-15-1-4 16,-23-14 0-16,-21-11-4 16,0-15-2-16,-14-18-35 15,-37-10-82-15,6-17-89 16,7-12-176-16</inkml:trace>
  <inkml:trace contextRef="#ctx0" brushRef="#br2" timeOffset="-219533">16027 5457 539 0,'0'0'188'0,"0"0"-14"15,0 0-5-15,0 0-45 16,0 0 11-16,0 0-60 16,0-128-30-16,0 128 1 15,0 0-40-15,0 0 16 16,-7 34-22-16,-30 26 4 16,-1 25 6-16,0 12-9 15,17 7-1-15,4-4 2 16,10-3 11-16,7-9-13 15,0-13 0-15,38-14 4 16,14-16-17-16,16-13-23 16,5-16-62-16,9-16-27 15,14 0-80-15,1-16-100 0</inkml:trace>
  <inkml:trace contextRef="#ctx0" brushRef="#br2" timeOffset="-219265">16509 5274 669 0,'0'0'135'15,"0"0"42"-15,0 0-32 16,0 0-95-16,0 0-43 16,0 0 1-16,72 83-8 15,10-14 42-15,8 2-34 16,-1 6 37-16,-17 1-27 0,-20 2-15 15,-14-9 16-15,-21-2-19 16,-17-6 0-16,-17-8 0 16,-42-7 0-16,-30-9-27 15,0-7-123-15,23-11-126 16,28-11-209-16</inkml:trace>
  <inkml:trace contextRef="#ctx0" brushRef="#br2" timeOffset="-218921">17509 5481 646 0,'0'0'163'0,"0"0"-65"0,0 0-3 16,0 0-28-16,0 0-48 15,0 0-19-15,-31 10 0 16,31 19 0-16,0-3 9 16,0-6-11-16,18-12 3 15,2-4-1-15,1-4 16 16,3 0-13-16,-10 0 19 16,-8-14 25-16,5-10 4 15,-11 1 14-15,0 3-39 0,0 0-22 16,0 9-4-16,-24 7-15 15,10 4-72-15,7 4-96 16,7 33-147-16,0 12-315 16</inkml:trace>
  <inkml:trace contextRef="#ctx0" brushRef="#br2" timeOffset="-218764">17650 6198 540 0,'0'0'108'0,"0"0"27"0,0 0 60 16,0 0-148-16,-216 177-21 15,112-122-26 1,8-4-217-16</inkml:trace>
  <inkml:trace contextRef="#ctx0" brushRef="#br1" timeOffset="-306179">386 1635 769 0,'0'0'150'0,"0"0"7"16,0 0-34-16,0 0-49 16,0 0-64-16,0 0-9 15,0 14-2-15,0 20-1 16,0 15 2-16,0 3 8 16,0 2-1-16,0 0-6 15,0-6-1-15,0-7 4 16,31-13-6-16,-10-10 2 0,10-13 0 15,-4-5 4 1,18 0-2-16,0-25 11 0,-1-15-5 16,-6-6-5-16,0-3 10 15,-11 4-7-15,-9 10 10 16,-11 9 32-16,-7 15-16 16,0 11 21-16,0 0-40 15,0 0-3-15,0 0-20 16,0 0 4-16,0 20 3 15,13 14-8-15,4 4 20 16,4 2-9-16,10-1 0 16,-10-1 4-16,10-4-9 15,-11-11 5-15,-6-12-1 0,-4-2-2 16,4-9-12 0,-14 0 15-16,7 0 2 0,7-26 2 15,3-14-1-15,4-4-3 16,-4-3 0-16,3-3 1 15,1 11 4-15,-4 14-5 16,-17 10 0-16,0 15 4 16,0 0-9-16,0 0 5 15,0 0-11-15,14 6 7 16,0 19-5-16,10 7 9 16,3-1 0-16,4 1 1 15,0-3-4-15,-3-8 3 16,3-2 0-16,-11-8-1 15,-3-5 6-15,4-6-6 0,-4 0 1 16,18-17 0-16,2-27 5 16,1-2-3-16,7 2-2 15,-31 3 5-15,-7 4 2 16,-7 2-2-16,0 10-1 16,0 6-2-16,0 12 17 15,0 7-18-15,0 0-1 16,0 0 0-16,0 7-19 15,0 32 16-15,6 9 0 16,12 6 6-16,9-1-4 16,-3-2 1-16,4-5 0 15,3-3-2-15,-7-6-6 16,-11-9 6-16,-6-14-15 0,-7-8-20 16,0-6 31-16,0 0 0 15,0 0 6-15,-13 0-1 16,-18-12 12-16,0-4-13 15,3-2 2-15,14 10 0 16,-3 2-4-16,10 3 4 16,7 3 0-16,0 0-3 15,0 0-9-15,0 0 12 16,38 0-12-16,34-2 12 16,18-18 0-16,6-6 4 15,-7-10-4-15,-30 6 2 16,-14-2 3-16,-14 1 7 0,-11-1 15 15,-20-2-3 1,0 0 7-16,0 5-19 0,0 7 12 16,-20 7 1-16,-4 10-24 15,10 5 17-15,-7 0-18 16,4 2 1-16,3 32-10 16,14 12 14-16,0 9-5 15,0-1 0-15,0-8 5 16,31-4-7-16,-3-11 2 15,9-10 0-15,-6-10-7 16,-10-7 0-16,10-4 7 16,-10 0-3-16,10 0 6 15,0-20 3-15,3-12-6 16,-10 1 2-16,3-1-2 16,-2 3 4-16,-12 9-4 0,1 12 0 15,-4 5 0-15,4 3-6 16,7 0-1-16,3 9 7 15,7 13-10-15,-4 4 10 16,-3 0 0-16,4-7 0 16,-11 0 7-16,4-11-12 15,10-6 5-15,-4-2 0 16,11 0 5-16,20-31-2 16,-6-12-3-16,0-11 3 15,-8-7 5-15,-13-4-2 16,-17-6 0-16,-7-6 6 15,-7 2 20-15,0 12-29 0,-21 17 16 16,-17 17 4-16,18 21-19 16,-11 8 22-16,10 3-26 15,-3 45 0-15,-3 24-7 16,9 14 10-16,18 5-3 16,0-5 0-16,0-12 6 15,24-11-21-15,21-8 14 16,14-15-66-16,13-15 14 15,17-19-76-15,1-6-28 16,-32 0-49-16,-27-11-115 16,-31-9-45-16</inkml:trace>
  <inkml:trace contextRef="#ctx0" brushRef="#br1" timeOffset="-306024">2796 1806 131 0,'0'0'331'0,"0"0"-161"15,0 0-13-15,0 0-15 16,0 0-32-16,0 0-22 15,-185-83-63-15,274 63-16 16,45-5-7-16,42-4-2 16,2 6-90-16,-16 11-154 15,-35 4-222-15</inkml:trace>
  <inkml:trace contextRef="#ctx0" brushRef="#br1" timeOffset="-304919">4131 1517 796 0,'0'0'248'0,"0"0"-88"16,0 0-7-16,0 0-46 16,0 0-46-16,0 0-10 15,-7-74-50-15,-4 77-1 0,-9 35 0 16,-18 19 0 0,-7 14 15-16,-6 4-15 0,6-1 0 15,7-1 7-15,17-9-3 16,1-12-4-16,10-18 0 15,10-17 7-15,0-9-12 16,0-8 5-16,0 0 0 16,0 0 16-16,0-11-11 15,0-37 28-15,17-27-19 16,17-20-11-16,4-13 5 16,0-3-7-16,-7-1-1 15,-11 9 3-15,-6 18 1 16,3 28-4-16,-10 25 0 15,0 17 4-15,0 15-13 0,10 0 1 16,4 41-1-16,10 22 2 16,13 25 6-16,-16 6 1 15,10 6 0-15,0-2 5 16,-1-10-14-16,-2-8 9 16,-4-14 0-16,0-11 0 15,-4-16-15-15,-3-13-28 16,-10-12-31-16,-7-10-36 15,-7-4-14-15,0 0-33 16,0-15-96-16,-21-11-67 16,-41 4 113-16,-17-7 50 15,-10 3 46-15,-1-2 111 16,1 4 39-16,24 2 120 0,3 5 17 16,27 2-26-1,11 6-25-15,17 7-6 0,7-4-27 16,0 4-38-16,21-5-27 15,41-1-1-15,17-2 14 16,28-12 22-16,3-3-21 16,17-9 10-16,-10-6-21 15,-14-3-18-15,-7-3 25 16,-20 3-4-16,-25 3 13 16,-20 5 14-16,-17 4-18 15,-14 3 12-15,0-1-20 16,-7 3-20-16,-17 6 24 15,17 8-21-15,0 10 2 16,7-1-7-16,0 3-9 0,-6 0-6 16,-1 40-6-16,-10 18 9 15,3 13 2-15,14 0 1 16,0-5-3-16,0 0 0 16,0-9 5-16,20-6-12 15,11-11 7-15,0-10-49 16,4-12-3-16,-11-5-45 15,-4-11-48-15,-2-2-50 16,-18 0-45-16,0 0 24 16,0-22 8-16,-24-10-67 15,-28-5 126-15,-7-4 149 16,-6 5 232-16,-4-1-12 0,18 5-41 16,6 3-2-16,14 7-57 15,24 8 4-15,7 5-7 16,0 0-51-16,17 3-37 15,56-8-13-15,30-1-13 16,31 5 0-16,-14-3-3 16,-23 13-175-16,-39 0-155 15</inkml:trace>
  <inkml:trace contextRef="#ctx0" brushRef="#br1" timeOffset="-304139">5685 1435 1102 0,'0'0'144'15,"0"0"10"-15,0 0-48 16,0 0-32-16,0 0-27 15,0 0-42-15,-21-46-5 16,21 86-1-16,0 17 1 16,-7 4 18-16,0 1-16 15,7 1 3-15,-7-6-5 16,-3-6 11-16,10-7-11 0,0-19 0 16,0-11 0-16,0-8 2 15,0-6 4-15,0 0-6 16,0 0 15-16,0-31 0 15,0-21 28-15,0-19-42 16,0-9 1-16,0-8 5 16,0-7-3-16,0 1-4 15,0 2 0-15,-14 9 5 16,7 21-7-16,7 19 2 16,0 17-2-16,0 13-4 15,0 13-8-15,52 0 8 16,0 0 3-16,6 30-15 0,-6 16 14 15,-21 14-3-15,-18 5-4 16,-13 4 4-16,0-4-2 16,-13-4 9-16,-32-7 0 15,-7-8 0-15,1-6-10 16,6-12 7-16,24-13 0 16,11-7-4-16,3-4 3 15,7-4 4-15,0 0 2 16,0 0 5-16,7 0-9 15,24-4 2-15,7-10 0 16,13 5-5-16,8 9 2 16,-1 0 3-16,-6 9 0 15,3 28-11-15,-3 9 9 0,-18 5-2 16,-10 3 4 0,-17-5-8-16,-7-3 3 0,0-11 5 15,0-10 0-15,-31-8 0 16,-28-5 0-16,-23-9 0 15,-14-3 0-15,-7 0 2 16,-8 0 5-16,22-20-7 16,31-3 0-16,27-3-12 15,31-8-50-15,24-9-88 16,72-3-183-16,14 9-179 16</inkml:trace>
  <inkml:trace contextRef="#ctx0" brushRef="#br1" timeOffset="-303761">6273 1746 829 0,'0'0'179'0,"0"0"18"16,0 0-36-16,0 0-76 16,0 0-18-16,0 0-20 15,-134-126-27-15,113 126 8 16,-3 0-28-16,17 0 3 15,0 24-10-15,-10 13 16 16,17 11-9-16,0 3 0 16,0 1 5-16,17-6-9 15,35-9 4-15,13-12 0 16,4-13-2-16,-11-12 10 0,1 0-5 16,-15 0 1-16,-6-22 1 15,-10-16 13-15,-4-13-12 16,-24-4 14-16,0-8-1 15,-38 4-12-15,-34 4-7 16,-11 13 0-16,1 16-16 16,23 11 14-16,28 15-72 15,31 0-97-15,0 9-223 16,38 13-258-16</inkml:trace>
  <inkml:trace contextRef="#ctx0" brushRef="#br1" timeOffset="-303261">6850 1346 1052 0,'0'0'203'0,"0"0"-38"16,0 0-55-16,0 0-28 15,0 0-41-15,0 0-16 16,-58-134-19-16,58 145-6 15,0 32-4-15,0 23 2 16,0 17 4-16,0 14 0 16,0 3-2-16,7 0 0 15,-7-8 1-15,13-12 8 16,1-24-10-16,-3-19 1 0,9-19-21 16,-13-12 21-16,10-6-19 15,11-24 19-15,10-32 7 16,6-22 4-16,1-16-11 15,-7-6 0-15,-11-8 2 16,-3-1-4-16,-3 15 2 16,-14 17 0-16,0 28 0 15,-7 20 8-15,0 18-8 16,0 11 0-16,0 0-15 16,0 26 13-16,0 31-14 15,0 20 16-15,0 6 2 16,0 2 5-16,10-4-7 15,-3-4 0-15,0-12 1 0,7-10-2 16,-8-12 1-16,5-15-4 16,-4-5-33-16,-7-14-75 15,7-6-20-15,-7-3-101 16,0 0-13-16,0-21-221 16</inkml:trace>
  <inkml:trace contextRef="#ctx0" brushRef="#br1" timeOffset="-302173">6672 1644 385 0,'0'0'223'16,"0"0"-38"-16,0 0-21 15,0 0-49-15,0 0-81 16,0 0-5-16,209-38 39 0,-85 28-7 16,10-5-15-16,-17 4-1 15,3 2-28-15,-16 3 7 16,-8 0-15-16,-14 0-6 15,-30 1 27-15,-7-1-11 16,-25 0 3-16,-9 3 4 16,-11-3-19-16,0 1 35 15,0-3-13-15,0-7 2 16,-38 1-4-16,-21-1-21 16,-3 7-6-16,4 8 5 15,-1 0 6-15,22 0-6 16,-8 17-5-16,31 18 0 0,-10 4 3 15,24 10-1-15,0 3-2 16,0-4 0-16,0-2 3 16,45-12-3-16,13-11 0 15,18-12-2-15,0-11-4 16,-4 0 8-16,3 0-2 16,-16-28 7-16,-8-9-1 15,-20-6 0-15,-10-9-6 16,-21-8 5-16,0-3 0 15,0 0 1-15,-52 3-3 16,-13 12-2-16,-4 11 8 16,11 14-3-16,13 14-6 15,14 9-2-15,11 0-5 0,6 35 9 16,-3 13-2 0,17 9 0-16,0 4 8 0,0-7-13 15,38-4 5-15,20-3 0 16,24-13-1-16,15-8 3 15,6-14-2-15,0-12 3 16,-14 0 4-16,-20 0 1 16,-10-24-8-16,-1-7 0 15,-20-3 6-15,0-7 3 16,-18 2-7-16,-13-7 17 16,4 9-19-16,-11 5 17 15,0 12-16-15,0 12 0 16,0 8 2-16,0 0-3 15,0 0-3-15,6 8-3 0,8 18-3 16,0 11 5-16,-7 1 4 16,17 1 0-16,-10-5-2 15,10-2 6-15,-4-9-4 16,11-6 0-16,-10-8 3 16,10-9-6-16,0 0 3 15,3 0 0-15,18-23 10 16,-14-9-2-16,-7-4-8 15,-4 4 0-15,-10 1 9 16,-3 5-11-16,-7 11 2 16,-7 7 0-16,0 5-2 15,0 3 2-15,7 0-4 16,10 3-3-16,-3 17-6 16,6 9 9-16,-2-7 4 15,-5 1 0-15,1-5-4 0,3-4 5 16,-3-7-1-16,-7-3 0 15,-7-4 8-15,7 0-9 16,17 0 1-16,3-17 0 16,4-15 6-16,14-5 3 15,0 2-9-15,-14 5 0 16,3 6 5-16,-10 14-13 16,4 3 8-16,-4 7-4 15,13 0-5-15,-9 9 2 16,10 17 5-16,0-1-12 15,-1 4-32-15,-9 2 3 16,-4-2-46-16,-24-1-61 0,0-7-173 16,-7-13-408-16</inkml:trace>
  <inkml:trace contextRef="#ctx0" brushRef="#br1" timeOffset="-301225">259 1421 356 0,'0'0'255'15,"0"0"-132"-15,0 0-18 16,0 0-2-16,0 0-33 16,0 0 3-16,24-57-22 15,-17 57-7-15,-7-4 20 16,0 4-20-16,0 0-16 0,0 0-3 15,0 0-22-15,0 0 13 16,0 0-16-16,0 0-3 16,0 0 1-16,0 0-1 15,7 0 3-15,0 0 1 16,17 0 3-16,-4 0 7 16,11 0-6-16,7 0 9 15,0-16 31-15,-4-8-14 16,-3-4 9-16,-24 2-4 15,-7-5-15-15,0 3 7 16,-31 2-13-16,-20 2-13 16,-1 16 9-16,0 8-11 15,1 0 0-15,6 0 0 0,-6 29-8 16,13 7 7-16,17 7-81 16,-3 1-72-16,17-1-108 15,7-4-190-15</inkml:trace>
  <inkml:trace contextRef="#ctx0" brushRef="#br1" timeOffset="-300097">10474 866 495 0,'0'0'234'0,"0"0"-52"16,0 0-7-16,0 0-2 16,0 0-63-16,0 0-19 15,0 0-30-15,-96-118-23 16,96 118 4-16,0 0-36 15,-7 6-2-15,0 40-4 0,-24 20 4 16,11 23 11 0,-4 16-15-16,3 10 3 0,14 2 2 15,7-6-1-15,0-14-4 16,35-16 0-16,47-18-12 16,21-18-6-16,31-25-51 15,21-20-64-15,3 0-83 16,-3-45-284-16</inkml:trace>
  <inkml:trace contextRef="#ctx0" brushRef="#br1" timeOffset="-292903">11320 1295 312 0,'0'0'249'0,"0"0"-64"16,0 0-30-16,0 0-10 16,0 0-14-16,0 0-41 15,-38-103 11-15,38 103-53 16,0 0 4-16,0 0-37 15,0 0-6-15,0 0-18 16,0 26 2-16,0 8 7 16,0 9 0-16,14 0 1 0,3-1-1 15,-3 1 0 1,0-6 11-16,17-5-11 0,-11-9 0 16,11-9 0-16,-10-8-2 15,-4-6 10-15,4 0-8 16,17-12 10-16,-1-17-4 15,1-7 9-15,-10-1-10 16,-11-1-1-16,4-1 12 16,-8 7-10-16,-6 12-5 15,4 9-1-15,-11 11 10 16,0 0-21-16,0 0 11 16,6 0-11-16,15 22 2 0,-4 9 10 15,-3 4-1 1,7-4 0-16,-4-2 7 0,-3-9-10 15,-8-6 3-15,1-8 0 16,11-6-4-16,-18 0 10 16,6 0-6-16,1-3 3 15,14-28 6-15,10-7-5 16,0-1-4-16,-4 5 0 16,-3 5-5-16,-10 15 9 15,0 8-4-15,-14 6 0 16,7 0-13-16,10 6 10 15,-3 19-1-15,10 3 4 16,-4 2-10-16,1-2 16 16,3-8-6-16,7-3 0 15,-10-11 7-15,10-6-8 0,-4 0 1 16,11-8 0-16,0-24 7 16,0-17 0-16,-4-11-4 15,-3-14 2-15,0-17-1 16,-17-13 11-16,-1-5-12 15,-6 10 2-15,-7 16 21 16,0 20-26-16,0 28 28 16,-20 15 1-16,13 15-29 15,-17 5 15-15,10 11-15 16,-7 46-1-16,-3 20-11 16,24 20 18-16,0 10-6 15,14 1 0-15,48-2 7 0,-11-9-10 16,15-14 3-16,-8-14 0 15,4-15-7-15,-10-17-33 16,-8-14-29-16,-9-14-29 16,-4-9-78-16,-7 0-31 15,-17-23-89-15,-7-21-388 16</inkml:trace>
  <inkml:trace contextRef="#ctx0" brushRef="#br1" timeOffset="-292709">12348 1123 392 0,'0'0'265'0,"0"0"-97"16,0 0-46-16,0 0-4 15,0 0-63-15,0 0-12 0,231-57-7 16,-128 40-32-16,-7 0 2 16,-7 0-6-16,-20 5-60 15,-48 9-91-15,-21 3-101 16,0 0-432-16</inkml:trace>
  <inkml:trace contextRef="#ctx0" brushRef="#br1" timeOffset="-292303">11506 815 260 0,'0'0'490'0,"0"0"-330"0,0 0-4 15,0 0-28-15,0 0-50 16,0 0-9-16,0-52-45 16,0 52-19-16,0 0-10 15,0 20-13-15,0 8 18 16,0 4 4-16,14-6 4 15,6-3-4-15,4-12-1 16,-10-2 0-16,3-9 17 16,-3 0-16-16,0 0 39 15,10-6 19-15,-10-20-32 0,-8-3 21 16,-6-4-23-16,0-5-18 16,-6 4 12-16,-39 5-22 15,0 9 0-15,1 8-1 16,6 10-14-16,10 2 14 15,21 6-62-15,7 34-51 16,0 11-20-16,86 4-152 16,28 4-150-16</inkml:trace>
  <inkml:trace contextRef="#ctx0" brushRef="#br2" timeOffset="-239193">1559 2667 560 0,'0'0'228'0,"0"0"-71"0,0 0-27 15,0 0-5-15,0 0-30 16,0 0-41-16,27-51 7 16,-27 45-47-16,0 3 13 15,-14 3-27-15,-30 0 11 16,-22 0-15-16,-16 11 4 16,6 15 0-16,4 0-7 15,20 5 13-15,15-2-6 16,23-3 0-16,7 5 9 15,7-2-14-15,0 2 5 16,27 1 0-16,18-4-10 16,14 1 10-16,3-1 0 15,-11-2 0-15,-17-3 13 16,-3-3-17-16,-7 1 4 0,-17-5 0 16,-7 2-13-16,0-2 13 15,0 5 0-15,-17-5 0 16,-28 2 3-16,11-2-11 15,-11-4 8-15,28-6 0 16,3-3-1-16,14-3 8 16,0 0-7-16,0 0 0 15,0 0 16-15,0 0-30 16,0 5 14-16,0 10-28 16,0 2 27-16,0 12-16 15,0 2 17-15,0 9 0 0,0 6 10 16,0 8-14-1,0 9 4-15,0 5 0 0,-6 4 8 16,-32 3-2-16,0-8 11 16,10 0 3-16,11-10-15 15,17-9 14-15,0-13-10 16,31-7-8-16,28-10 25 16,16-12-24-16,8-6 33 15,3 0-21-15,-11 0 1 16,-16-9-13-16,-28 0-2 15,-31 7-60-15,0 2-97 16,-45 0-378-16</inkml:trace>
  <inkml:trace contextRef="#ctx0" brushRef="#br3" timeOffset="-167107">7882 2739 526 0,'0'0'169'0,"0"0"5"16,0 0-24-16,0 0-44 15,0 0 16-15,0 0-35 16,0-135-38-16,0 135-14 16,0 0-35-16,0 8-2 15,-17 36-16-15,-4 15 18 0,-10 13 14 16,10-3-14-16,4-6 0 15,17 0-2-15,0-9 17 16,0-2-15-16,11-7 0 16,23-11 2-16,11-8-13 15,6-6 7-15,-6-17-30 16,17-3-3-16,3-17-52 16,0-29-61-16,-20-9-54 15,-14-4-88-15,-31-1-180 16</inkml:trace>
  <inkml:trace contextRef="#ctx0" brushRef="#br3" timeOffset="-167925">6555 3093 491 0,'0'0'267'0,"0"0"-96"15,0 0-16-15,0 0-9 16,0 0-57-16,0 0-25 16,-7-63-44-16,7 63-18 15,0 3-4-15,0 23-11 16,0 13 13-16,0 4 0 16,0-3 13-16,13 1-16 15,15-13 3-15,3-6-6 16,-7-7 3-16,4-11-21 15,2-4 24-15,-2 0-3 0,10-12 7 16,6-20 7 0,1-2-11-16,-7-6 0 0,-10 0 4 15,2 0 4-15,-16 3-8 16,-14 6 23-16,0 7-23 16,0 5 31-16,0 7-20 15,-14 4-10-15,8 4-2 16,-8 1-1-16,-3 3-2 15,17 0 3-15,-7 9-8 16,7 17 3-16,0 9 6 16,7 2-1-16,30-1-13 15,-6-1 13-15,14-1 1 16,-11-2 0-16,4-9 7 0,-14-1-11 16,-3-2 4-1,-14-8 0-15,-7-1-9 0,0-2 3 16,0-4-7-16,-28 1-15 15,-34 0-2-15,-17-6-79 16,4 0-107-16,-8 0-64 16,4-6-282-16</inkml:trace>
  <inkml:trace contextRef="#ctx0" brushRef="#br3" timeOffset="-167592">6555 2719 525 0,'0'0'155'15,"0"0"-59"-15,0 0-44 0,0 0-47 16,0 0 26-16,0 0 3 16,-7 134-27-16,7-103 23 15,20-8-30-15,11-11 27 16,-3-9 3-16,-11-3-16 15,-3 0 39-15,0-6 25 16,-1-17-1-16,4-5 8 16,-17-1-41-16,0 0-12 15,0 0-29-15,-30 7 4 16,2 2-14-16,-10 9 2 16,7 7-49-16,17 4-41 0,14 0-87 15,7 29-74 1,69 5-148-16</inkml:trace>
  <inkml:trace contextRef="#ctx0" brushRef="#br3" timeOffset="-174750">3292 3230 257 0,'0'0'396'0,"0"0"-205"16,0 0-9-16,0 0-72 15,0 0 25-15,0 0-45 16,0 0-51-16,13-63 20 15,-13 63-51-15,0 0-4 16,0 0-4-16,11 0-11 16,-11 0 11-16,7 23-7 15,-1 6 7-15,1-4 0 16,7 1 2-16,3-5-2 16,4-5 0-16,3-5 12 0,3-8-12 15,11-3 0 1,0 0 2-16,14-16 4 0,-1-13-6 15,-6-5 0-15,-14-7 7 16,-10-4 3-16,-8-13-4 16,-2-1 2-16,-11-7 11 15,0 6 23-15,0 14-36 16,0 15 9-16,-11 19 14 16,4 12-25-16,7 0 17 15,-6 0-21-15,-8 34-15 16,-3 24 8-16,3 25 10 15,7 16-3-15,7 22 0 16,0 10 11-16,0 15-14 0,0 3 3 16,0 0 0-16,0-12-4 15,0-18 4-15,0-24 0 16,0-26 0-16,14-27-4 16,3-18-3-16,4-13 7 15,-15-11 0-15,18 0-18 16,11-15 28-16,3-27-10 15,6-15 3-15,-20-10 8 16,-10-6-4-16,-14-4-7 16,0-1 0-16,-7 12-11 15,-37 12-9-15,-25 14-44 16,-3 14-47-16,-11 14-103 16,1-2-86-16,16 0-200 15</inkml:trace>
  <inkml:trace contextRef="#ctx0" brushRef="#br3" timeOffset="-174324">3209 2753 583 0,'0'0'135'0,"0"0"25"16,0 0-51-16,0 0-26 16,0 0-7-16,0 0-72 15,0-46-2-15,0 46-2 0,0 8 0 16,0 7-2-16,0-1 2 16,0-8 0-16,0 0 3 15,10-6 6-15,11 0-1 16,10 0 31-16,-4 0 12 15,4-17 37-15,-10-7-24 16,-4-4-26-16,-3-1 20 16,-14 7-49-16,0 2 25 15,0 8-25-15,0 3 5 16,-14 8-26-16,-37 1 12 16,-1 0-21-16,-10 10 18 0,17 28-90 15,32 3-23-15,13 15-56 16,0-2-150-16,51-3-395 15</inkml:trace>
  <inkml:trace contextRef="#ctx0" brushRef="#br3" timeOffset="-173951">4464 2522 569 0,'0'0'179'0,"0"0"-24"16,0 0 11-16,0 0-61 0,0 0-9 15,0 0-3-15,-38-135-53 16,38 135 11-16,-7 3-51 15,-17 40 0-15,-3 22 13 16,-4 26-6-16,3 13 18 16,-3 7 10-16,18 4-28 15,13 2 27-15,0 3-28 16,7 3-6-16,37-13 10 16,8-6-1-16,13-21-9 15,18-23 0-15,-11-17-19 0,3-20-57 16,1-18-94-16,-17-5-159 15,-15 0-270-15</inkml:trace>
  <inkml:trace contextRef="#ctx0" brushRef="#br3" timeOffset="-169230">4921 3122 378 0,'0'0'267'0,"0"0"-102"15,0 0-6-15,0 0-27 16,0 0 4-16,0 0-48 16,0 0-3-16,152-146-14 15,-152 132-45-15,0 5 21 0,0 4-31 16,0 1-10-1,0 4 1-15,0 0-4 0,0 0-6 16,0 0 2-16,-11 0-14 16,-9 18 14-16,-4 10 1 15,-4 8 0-15,4 0-3 16,24-2 0-16,0 0-1 16,0 1-3-16,0-4-28 15,31 2 33-15,7-3-17 16,0 2-1-16,-4-2 18 15,-3-4-19-15,-10 3 21 16,-4-8 0-16,-17-5-4 0,0 2-3 16,0-4-1-16,0 0 3 15,-38 0-5-15,-14-5 1 16,-6-6-19-16,13-3-21 16,14 0-56-16,0 0-19 15,31-9-86-15,0-34-146 16</inkml:trace>
  <inkml:trace contextRef="#ctx0" brushRef="#br3" timeOffset="-168780">5465 2790 485 0,'0'0'269'0,"0"0"-65"0,0 0-37 15,0 0-35 1,0 0-24-16,0 0-86 0,7-49-17 15,-7 86-5-15,6 15 0 16,-6 14 20-16,7 5-19 16,0 6 2-16,-7-2 5 15,10-4 2-15,4-5-10 16,0-15 0-16,-7-11-8 16,3-13-3-16,-3-13-70 15,-7-9-12-15,0-5 28 16,0 0 27-16,0-11 25 15,0-24-62-15,-31 1 19 16,0 3 41-16,-3 5-19 16,-11 6 14-16,14 6 7 0,0 2-1 15,4 3 14-15,20 1 15 16,0 5-3-16,7 0 35 16,0 1-11-16,0 2-16 15,7 0-20-15,44-4 9 16,22-2-4-16,16-2-5 15,14 2 5-15,-13 1-11 16,-15 5-55-16,-23 0-68 16,-14 0-115-16,-18 3-253 15</inkml:trace>
  <inkml:trace contextRef="#ctx0" brushRef="#br3" timeOffset="-168431">5984 3339 505 0,'0'0'209'0,"0"0"-49"16,0 0-54-16,0 0 14 15,0 0-43-15,0 0-28 16,0-9 6-16,0 9-54 16,0 0 2-16,0 0-6 15,0 0-16-15,0 6 19 16,0 8 0-16,0-8 5 15,0 6-5-15,0-9 0 16,20-3 0-16,5 0 17 0,-19 0-17 16,8 0 20-1,-7-18-11-15,-7-2-1 0,0 0 36 16,0 3-30-16,0 3 5 16,0 2-8-16,-7 4-3 15,-13 2-16-15,9 3 5 16,-9 3-26-16,6 0-40 15,7 0-92-15,7 17-72 16,0-2-124-16</inkml:trace>
  <inkml:trace contextRef="#ctx0" brushRef="#br3" timeOffset="-165967">7947 2532 238 0,'0'0'143'0,"0"0"-63"15,0 0 17-15,0 0 7 16,0 0-47-16,0 0-35 16,-51-134-22-16,109 131 1 15,11 3 3-15,3 0-3 16,4 0-1-16,-18 24 0 15,-13 12-5-15,-31 11 4 16,-14 12-7-16,-7 7-53 16,-52 3 9-16,-30-6 24 15,-1-6 22-15,25-15 1 16,20-13 5-16,28-12 0 16,17-5-2-16,0-4 4 0,0-3 11 15,0 4-3-15,38-5 23 16,14-4 5-16,-1 0-2 15,25 0 37-15,-11-15-7 16,-3-1-16-16,-10-5 19 16,-18 4-23-16,-10 5 3 15,-3 7 22-15,-21-1-21 16,0 6 19-16,0 0-25 16,0 0-19-16,0 0-9 15,0 0-16-15,0 15-1 16,0 13-7-16,0 8 16 15,0-3-2-15,0-2-6 16,0-5 0-16,0-6-2 16,7-5 6-16,10-7-4 0,-10-6 0 15,6 1 9-15,11-3-8 16,4 0 1-16,10 0 2 16,-7-17 3-16,-4-8-5 15,4 1-2-15,-17-1 0 16,3 7 10-16,-10 10-9 15,0 2-1-15,0 6 0 16,0 0-11-16,10 0-2 16,-3 9 13-16,6 2-1 15,-13 4 1-15,17-7-7 16,-17 1 7-16,-7-4-18 16,7-5 15-16,-7 4-38 15,0-4 12-15,0 0 28 16,0 0-3-16,7 0-5 0,3 0 9 15,11 0 0-15,-8-6-2 16,12-3 3-16,-12 1-1 16,1 2 0-16,-4-3 11 15,4 6-18-15,-7 1 7 16,-7 2 0-16,0 0-3 16,7 0 4-16,-7 0-1 15,17 0 0-15,-3 0-2 16,0 0-2-16,-1 0 4 15,5 0 0-15,-18 0-3 16,6 0 7-16,-6 0-4 16,7 0 0-16,-7 0 9 15,0 0-3-15,0 0-6 0,0 8 0 16,7 12 17-16,0 9-10 16,-7 8 27-16,0 5-5 15,0 13-26-15,0 5 18 16,0-1-18-16,0 8-1 15,0-9 9-15,0-10-4 16,0-8-6-16,10-11-1 16,-3-13 10-16,0-7-3 15,0-9-7-15,-7 0 6 16,0 0 65-16,0-34-13 16,14-29-38-16,10-20-20 0,3-12 11 15,4-2-13 1,0 6 2-16,-17 11 0 0,-7 13-2 15,0 22 8-15,-7 17-6 16,7 13 0-16,-7 14-3 16,10 1-3-16,4 0-16 15,-1 0-31-15,11 27 44 16,-3 7-34-16,-14 3 3 16,-7-2-12-16,0-3-48 15,0-4 0-15,-34-2-74 16,3-6-40-16,0-6-43 15</inkml:trace>
  <inkml:trace contextRef="#ctx0" brushRef="#br3" timeOffset="-165127">9518 2650 516 0,'0'0'158'0,"0"0"-7"16,0 0-20-16,0 0-27 15,0-155-13-15,0 150-23 16,0 5-40-16,0 0-23 16,0 32-5-16,0 21 0 15,0 19-9-15,0 6 21 16,0-1-12-16,0-6 0 16,0-2 6-16,0-12-8 15,0-6 2-15,0-17-14 0,0-14-22 16,0-11-71-16,0-9-26 15,7 0 37-15,0-20 19 16,-7-14 41-16,0-4 21 16,0 1 15-16,0 3-3 15,-7 8 8-15,-20 6-5 16,-4 6 0-16,7 8 1 16,17 3 1-16,7 3 9 15,0 0-8-15,0 0-3 16,0 0 11-16,7 0-11 15,24 3 0-15,13 6 5 16,-6-1 2-16,0-2-6 0,3-2 7 16,-3-4 16-16,0 0-6 15,-17 0 27-15,-4 0-4 16,-3 0-24-16,-14 0 11 16,6 0-28-16,-6 0 0 15,0 0 0-15,0 5-2 16,0 6 2-16,18 4 0 15,-5-4 0-15,1-2 0 16,10-4 3-16,4-5-3 16,10 0 8-16,-1-5-3 15,1-21 2-15,-10-6-7 16,3 7 3-16,-18-4 25 16,-6 3 39-16,-7 6 2 0,0 9 2 15,0 5-38 1,0 6 15-16,0 0-34 0,0 9-14 15,-13 36-3-15,-25 27 3 16,0 14 6-16,4 5-4 16,-4 6 10-1,0 3-12-15,17-3 0 0,-3 1 7 16,10-12-15-16,8-9 12 16,6-15-4-16,0-9 0 15,0-19 6-15,-7-14-6 16,7-12 0-16,-18-8 4 15,5 0 7-15,-25 0 15 0,-7 0 15 16,-13-14-28 0,6-8-5-16,7-4-2 0,25-9-6 15,20-8-10-15,0-14-16 16,65-15-104-16,31-8-106 16,8-5-233-16</inkml:trace>
  <inkml:trace contextRef="#ctx0" brushRef="#br3" timeOffset="-164833">10533 2579 347 0,'0'0'325'0,"0"0"-177"0,0 0 5 16,0 0-8-16,-66-155-50 15,53 146-10-15,13 9-9 16,0 0-52-16,0 0-19 16,-11 26-5-16,11 31 0 15,-6 24-8-15,-1 12 11 16,7-1-3-16,0 0 0 16,0-15 8-16,0-11-12 15,24-9 4-15,3-20-86 16,4-11-33-16,14-20-152 15,0-6-140-15</inkml:trace>
  <inkml:trace contextRef="#ctx0" brushRef="#br3" timeOffset="-164584">10890 2338 583 0,'0'0'133'0,"0"0"-6"15,0 0-3-15,0 0-29 16,0 0-43-16,0 0-52 16,7 3 3-16,24 51 7 15,-3 24-6-15,-4 13 8 16,-10 7 15-16,-8-4-23 16,-6-9 10-16,0-13-14 0,-13-12-6 15,-18-12-28 1,-14-10-181-16,0-15-222 0</inkml:trace>
  <inkml:trace contextRef="#ctx0" brushRef="#br3" timeOffset="-164267">11276 1867 750 0,'0'0'125'16,"0"0"-18"-16,0 0 10 16,0 0-13-16,0 0-88 15,0 0 1-15,161 63-10 16,-65 20 23-16,-6 19-19 15,6 18 32-15,-20 18-21 16,-11 5-18-16,-34-1 12 16,-31-7-8-16,0-17-16 15,-58-14-3-15,-49-12-161 16,-24-12-235-16</inkml:trace>
  <inkml:trace contextRef="#ctx0" brushRef="#br3" timeOffset="-163051">4856 4074 625 0,'0'0'128'0,"0"0"18"16,0 0-8-16,0 0-25 16,0 0-19-16,0 0-48 15,83-112 0-15,-83 103-14 16,0 1-26-16,-31 2-5 0,0 6-1 16,-11 0-1-1,-19 0-10-15,9 0 13 0,0 14-2 16,15 1 0-16,16 2-1 15,-3 0-1-15,17 0 2 16,7 1-14-16,0-2 3 16,7-1-19-16,31-1 26 15,-7-2 0-15,-4-1 2 16,4 0 2-16,0 1 0 16,-17-4 0-16,6 1-6 15,-20 5 6-15,0 6-2 16,0 6-6-16,-6 3-14 15,-22 2 20-15,-10-2 1 16,7-6-5-16,11-3-11 16,6-9 17-16,4-5-6 0,3-3-6 15,7-3-31-15,0 0 29 16,0 0 0-16,0 0 14 16,0 0 8-16,0 0-8 15,0 0 0-15,0 0 0 16,0 10-21-16,0 9 12 15,0 6 8-15,0 7 1 16,0 4-3-16,0 2 8 16,0-1-5-16,0 3 15 15,-7-3-10-15,0 0 20 16,7-9-11-16,0-1-6 16,0-10 21-16,0-3-24 15,7-5 8-15,7-7 2 16,16-2-13-16,8 0 35 0,7 0-22 15,0-14-12-15,-1-7-3 16,-16 5-54-16,-4-6-128 16,-10-2-158-16</inkml:trace>
  <inkml:trace contextRef="#ctx0" brushRef="#br3" timeOffset="-162599">6063 4494 445 0,'0'0'376'0,"0"0"-251"15,0 0-3-15,0 0 14 16,0 0-62-16,0 0-30 15,10-132 13-15,-20 127-41 16,3 2 4-16,-7 3-20 16,1 0 6-16,-18 0-14 15,10 20 8-15,-10 8 0 16,17 4-8-16,14 3 12 16,0-1-4-16,0-3 0 15,7 1 0-15,31-4-11 0,14 1 9 16,-1-4 2-16,-6 1-10 15,-11 0 11-15,-3-6-1 16,-17-3 0-16,-4-5 0 16,-10-2-8-16,0 2 0 15,-17 2-26-15,-28-2 25 16,-13-3-59-16,13-4-18 16,0-5-24-16,18 0-55 15,10 0-8-15,17-9-15 16,0-30-153-16</inkml:trace>
  <inkml:trace contextRef="#ctx0" brushRef="#br3" timeOffset="-162216">6582 4208 561 0,'0'0'201'0,"0"0"-35"16,0 0-9-16,0 0 6 15,0 0-96-15,0 0-33 16,0-46-14-16,0 61-10 15,0 25-4-15,0 11 40 16,-7 6-35-16,0 4 21 16,7 1-32-16,0 0 1 15,0-4 0-15,0-7 1 16,0-13-4-16,0-13-40 16,14-13-69-16,-7-12-21 0,3 0-25 15,-3 0 24-15,-7-20 24 16,0-6 14-16,-24 3 37 15,-27 1 26-15,-8 2 26 16,8 3 6-16,6 2 21 16,0 6 22-16,31 1 21 15,7 5-20-15,7 3 10 16,0 0-31-16,7 0-13 16,45 0-7-16,20 0-3 15,18-3 0-15,-1-3-173 16,-13 6-345-16</inkml:trace>
  <inkml:trace contextRef="#ctx0" brushRef="#br3" timeOffset="-161934">6978 4634 694 0,'0'0'160'0,"0"0"-48"16,0 0 19-16,0 0-61 15,0 0-55-15,0 0-3 16,-18 11-8-16,18 3-4 16,0-5 0-16,24-6 0 15,4-3 5-15,3 0 4 16,0 0-6-16,-17 0 18 16,-14-12-21-16,0-2 9 15,0-2 9-15,0 1-13 0,-25 4-10 16,-9 5-10-16,-4 6-84 15,14 0-133-15,24 0-364 16</inkml:trace>
  <inkml:trace contextRef="#ctx0" brushRef="#br3" timeOffset="-161466">7909 4492 301 0,'0'0'642'0,"0"0"-504"0,0 0-5 16,0 0 8-16,0 0-99 15,0 0-36-15,-13 34 18 16,13 17-14-16,0 6 5 16,0 1 5-16,13-1-19 15,1-4 18-15,-4-9-18 16,4-9 3-16,-7-19-4 15,-7-8 7-15,0-4-7 16,0-4 12-16,0 0 4 16,0-24 48-16,-14-24-53 15,-10-15-2-15,10-17-9 16,8-14 2-16,6-9-2 16,0 1 0-16,0 10 9 15,0 17-15-15,0 26 6 0,0 21 0 16,0 19-12-16,6 9 3 15,39 0-9-15,-7 3 17 16,20 19-9-16,-6 4-2 16,-14-2 11-16,0-5-16 15,-25 5 14-15,-6 1-26 16,-7 7 10-16,-7 5-3 16,-44 4-27-16,-8-5 21 15,-3-1-74-15,35-9-43 16,27-10-80-16,0-10-77 15</inkml:trace>
  <inkml:trace contextRef="#ctx0" brushRef="#br3" timeOffset="-160679">8415 4339 488 0,'0'0'169'16,"0"0"16"-16,0 0-48 15,0 0-22-15,0 0-20 16,0 0-51-16,-7-63-14 15,-3 63-30-15,3 15 5 16,0 19-5-16,0 6 0 16,7-3 1-16,0 0 1 15,0-7 4-15,31-11-6 16,-4-4 0-16,18-13 11 16,-7-2-6-16,-7 0-1 15,-4-13-3-15,4-10 17 0,-17-1-15 16,-7-1 14-1,0 0 30-15,-7 4-35 0,0 6 26 16,0 7-30-16,0 5 0 16,0 3 0-16,0 0-8 15,0 0-6-15,0 3-8 16,0 20 12-16,0 5-2 16,10-2 4-16,11-3 0 15,3-5-11-15,3-10 2 16,18-8 9-16,0 0-1 15,-1 0 7-15,1-23-3 16,-14-6-3-16,-3-1 0 0,-15-3 3 16,-13 2 8-1,0 3-11-15,0 1 23 0,0 7-22 16,-13 6 15-16,-1 6-16 16,14 8 0-16,0 0-1 15,0 0-13-15,0 22 14 16,0 18-8-16,14 6 8 15,17 0-9-15,-18-3 7 16,11-8-13-16,-17-4 11 16,7-8-31-16,-14-9-4 15,0-6-22-15,0-8-5 16,0 0 21-16,-14 0 6 16,-3 0 39-16,3 0 7 0,14-11-4 15,0-3-3 1,0 2 0-16,0-1 4 0,0-5-5 15,24-2 1-15,4-3 0 16,3 0 4-16,-4-3 2 16,4 6 12-16,-7 0 11 15,-10 3-21-15,7 3 35 16,-14 2-18-16,-7 4 4 16,0 5 24-16,0 3-46 15,0 0 7-15,0 0-14 16,0 0-25-16,0 0-38 15,-7 20-27-15,0 9-27 16,-14 1-73-16,-3 3-88 16,10 1-217-16</inkml:trace>
  <inkml:trace contextRef="#ctx0" brushRef="#br3" timeOffset="-160177">9171 4380 358 0,'0'0'156'15,"0"0"-54"-15,0 0 51 16,0 0-43-16,0 0-21 16,0-169-7-16,0 149-2 15,0 3 9-15,-7 5-46 16,7 4-3-16,-10 5 6 0,10 1-33 16,0 2 19-1,0 0-20-15,0 0-11 0,0 0 7 16,0 0-8-16,0 0-3 15,0 8 2-15,0 26-4 16,0 11 5-16,0 7 0 16,10 2 3-16,-3 4-2 15,-7-4 2 1,0-5-3-16,0-6 0 0,0-6 9 16,0-6-9-16,0-4 0 15,0-11 2-15,0-7-1 16,0-4 0-16,0-5-1 15,0 0 20-15,0 0-12 16,0-12 52-16,7-18-49 16,7-11 5-16,17 1-20 0,-11 0 4 15,4 6 0-15,-10 11-5 16,0 11-8-16,-7 10 12 16,10 2-21-16,-3 0-13 15,10 6 33-15,-10 10-20 16,-1 2 6-16,1-3 0 15,-4-2-57-15,4 2-21 16,0-4-64-16,10-5-117 16,-3-6-241-16</inkml:trace>
  <inkml:trace contextRef="#ctx0" brushRef="#br3" timeOffset="-159903">10320 4345 135 0,'0'0'0'15,"0"0"-44"1</inkml:trace>
  <inkml:trace contextRef="#ctx0" brushRef="#br3" timeOffset="-159367">10320 4345 243 0,'37'-14'268'16,"-37"-3"-109"-16,-10-3-8 16,-4 0-31-16,14 0-20 15,0 0-19-15,0 0-28 0,0 3-34 16,0 3 17-1,7 5-36-15,17 2 4 0,4 7-8 16,-4 0 5-16,3 0-1 16,4 4 0-16,0 18-2 15,-24 7-6-15,7 5 8 16,-14 4 0-16,0-4-8 16,0-3 11-16,0-8-3 15,0-10 0-15,-7-12 11 16,7-1-10-16,0 0-1 15,0 0 2-15,0-5 22 16,21-24-21-16,23-14-3 0,1-6 0 16,17 1 8-16,-10 0-8 15,-8-1 0-15,-9 9 0 16,-18 8-2-16,-3 10 7 16,-8 10-5-16,-6 10 33 15,0 2-24-15,0 0-9 16,0 0-1-16,0 28-3 15,-13 12-6-15,6 0 17 16,7-6-7-16,0-2 0 16,0-6 8-16,14-7-11 15,17-1 3-15,-4-7-6 16,11-11-13-16,-7 0-138 16,-4 0-38-16,4-3-43 0,-31-17-234 15</inkml:trace>
  <inkml:trace contextRef="#ctx0" brushRef="#br3" timeOffset="-159062">9948 3820 395 0,'0'0'400'15,"0"0"-253"-15,0 0 43 0,0 0-35 16,0 0-68 0,0 0-13-16,-38-67-65 0,32 96 0 15,-8 25 4-15,7 15-4 16,-3 8 18-16,10 3-8 16,0 0-14-16,17-2 10 15,28-7-15-15,13-8 0 16,0-9-5-16,18-14-20 15,13-14-77-15,22-21-121 16,5-5-239-16</inkml:trace>
  <inkml:trace contextRef="#ctx0" brushRef="#br3" timeOffset="-158763">11155 3665 806 0,'0'0'162'0,"0"0"14"15,0 0-42-15,0 0-34 16,0 0-47-16,0 0-46 16,-14-86-5-16,59 92 0 15,14 28-2-15,16 8 7 16,-9 11 1-16,2 1 0 15,-16 6-6-15,-25 3 6 16,-9-4-7-16,-18 4-1 0,0-5 0 16,-18-8 0-16,-26-6-17 15,-15-7-85-15,1-5-140 16,20-12-223-16</inkml:trace>
  <inkml:trace contextRef="#ctx0" brushRef="#br3" timeOffset="-158426">11929 3882 769 0,'0'0'123'0,"0"0"-28"15,0 0 7 1,0 0-41-16,0 0-46 0,0 0-8 15,-24 57 5-15,24-36-10 16,0-7 0-16,0-6 1 16,31-5 4-16,-11-3 3 15,4 0 4-15,-10 0 25 16,0 0 39-16,-7-3-36 16,-7-11-3-16,0 2-22 15,0 1-9-15,-14 2-16 16,-24 8 0-16,4 1-89 15,-4 0-65-15,7 18-130 0,10 14-222 16</inkml:trace>
  <inkml:trace contextRef="#ctx0" brushRef="#br3" timeOffset="-158256">11980 4303 659 0,'0'0'121'0,"0"0"26"16,0 0 38-16,0 0-55 16,0 0-21-16,-120 163-60 15,38-119-41-15,-4 6-3 16,3-5-5-16,25-5-131 16,6-8-240-16</inkml:trace>
  <inkml:trace contextRef="#ctx0" brushRef="#br2" timeOffset="-229019">3886 6764 639 0,'0'0'264'16,"0"0"-151"-16,0 0 40 15,0 0-40-15,0 0-36 16,0 0-15-16,0 0-54 16,0-52 7-16,0 52-15 15,7 6-7-15,0 23 3 0,0 11 4 16,0 0 0-16,0-3 0 16,3 1 6-16,4-7-6 15,0-9 0-15,-1-4 7 16,-2-13-14-16,-4-2 7 15,-7-3 0-15,13 0 5 16,1 0 3-16,10-26 1 16,7-5-2-16,-3-6-1 15,3-1 4-15,-11 4-10 16,-3 6 0-16,4 11-1 16,-14 5 9-16,-7 9-8 15,14 3 0-15,3 0-20 0,10 12 16 16,-3 14-8-16,-3 2 2 15,-4-2 3-15,4 2-8 16,-14-5 14-16,10-1-11 16,-10-3-19-16,0-12 20 15,-7-4-10-15,7-3 21 16,-1 0-4-16,1 0 14 16,4-10 3-16,9-16-9 15,1-3 3-15,3 3 13 16,-3 6-20-16,-4 3 0 15,-3 9-1-15,-1 4 5 16,-6 4-10-16,17 0 6 16,-10 0-10-16,17 0 1 15,-10 12 5-15,9 2 4 16,-9-2-3-16,-4-7 2 0,-10-1 1 16,0-4 0-1,0 0 0-15,0 0 4 0,17-12 2 16,3-25-3-16,4-15 12 15,0-5-14-15,-10-3 25 16,-7 0-6-16,-14 3-5 16,0 11 23-16,0 11-26 15,0 16 10-15,0 13 9 16,0 3-27-16,0 3-8 16,0 6 4-16,0 36-14 15,0 19 5-15,0 10 11 16,0-2-2-16,0-6 0 0,31-12-8 15,-7-11-34-15,3-11-57 16,-3-9-52-16,-3-12 15 16,-14-8-31-16,-7 0 9 15,0 0-25-15,0-2-37 16,-14-16-55-16</inkml:trace>
  <inkml:trace contextRef="#ctx0" brushRef="#br2" timeOffset="-228850">4791 6767 50 0,'0'0'147'16,"0"0"19"-16,0 0-29 15,0 0-23-15,-217-63-20 16,217 59-15-16,0 4-40 0,0 0-37 16,38 0 3-1,20-2 18-15,32-6-15 0,13-8 14 16,17 0-15-16,-17 2-3 16,-20 3-8-16,-31 5-10 15,-39 3-110-15,-13 3-111 16</inkml:trace>
  <inkml:trace contextRef="#ctx0" brushRef="#br2" timeOffset="-228433">3536 6430 603 0,'0'0'195'0,"0"0"-64"16,0 0-21-16,0 0-10 16,0 0-79-16,0 0-21 15,7-20-9-15,-7 50 6 16,0 5 2-16,10-1 1 15,11-5 0-15,9-6 1 16,-2-12 7-16,10-7-8 16,0-4 16-16,6 0-14 15,-16-4 35-15,3-18 14 16,-7-5 14-16,-24-3 22 0,0-5-45 16,0 3-21-16,0 7-10 15,-24 2 0-15,3 9-15 16,-3 7 4-16,3 7-27 15,15 0-40-15,6 24-127 16,27 10-96-16,83 1-172 16</inkml:trace>
  <inkml:trace contextRef="#ctx0" brushRef="#br2" timeOffset="-226677">6073 6398 644 0,'0'0'215'0,"0"0"-54"16,0 0-1-16,0 0-23 16,0 0-55-16,0 0-3 15,-17-140-43-15,17 140-26 16,0 0-8-16,0 6-2 15,0 34 0-15,0 13-5 16,0 14 18-16,0 2-15 16,0 2 2-16,0 0 0 15,0 1 0-15,0-12 10 16,0-14-10-16,0-18 0 16,0-13-50-16,0-13 4 15,0-2 4-15,0-11 21 0,0-35 13 16,7-14-33-1,-7-3 41-15,0 9-1 0,-7 11-4 16,-31 12-1-16,4 13 6 16,-11 7-3-16,7 8-12 15,0 3 10-15,1 0 2 16,23 0 2-16,-7 20-2 16,21 3-8-16,0 2 11 15,28 1 0-15,41-3-6 16,20-5 16-16,14-15-10 15,-7-3 0-15,1 0 5 16,-8 0-3-16,-24-15-2 16,-13-5 0-16,-7 0 23 0,-21 4-12 15,-17-3 37 1,-7 5-4-16,0 6-26 0,0-4 23 16,0 7-40-16,-18 5 3 15,12-4-4-15,-1 4-1 16,-7 0-1-16,7 15-5 15,-10 23 7-15,3 1-2 16,7 2 2-16,7-2 0 16,0-2-5-16,0-5 16 15,14-7-11-15,17-7 0 16,-10-10-7-16,16-5-1 16,-6-3 8-16,4 0 0 0,-4 0 4 15,6-19 9 1,-16-5-13-16,3-1 0 0,-3-1 6 15,3 0-7-15,-17 6 2 16,0 6-1-16,-1 6 4 16,-6 8 5-16,0 0-15 15,7 0 6-15,0 0-15 16,4 5 8-16,9 16 3 16,4-3 4-16,-17 0-4 15,14-4 12-15,-7-2-8 16,-4-6 0-16,-3-6 1 15,0 0-12-15,6 0 13 16,5 0-2-16,2 0 5 16,-6-14 6-16,10-4-8 15,-3-2-3-15,10 4 2 0,-18 1-7 16,11 6 5-16,-17 7 0 16,7 2-1-16,-7 0-8 15,0 0 5-15,10 0-1 16,-3 11-6-16,-1 6 1 15,5-3 2-15,-5 0 8 16,1-5-4-16,3-3-21 16,-10-1 24-16,0-5-9 15,7 0 7-15,-7 0-6 16,3 0 11-16,-3 0-2 16,0-5 0-16,0-6 13 15,6-1-15-15,5 0 2 0,-11 4 0 16,6-2-8-16,-6 9 9 15,-7-3-1-15,17 4 0 16,-10 0 2-16,7 0-8 16,10 0 6-16,-3 0-5 15,16 0-6-15,1 0 11 16,4 0 0-16,-5 0 0 16,1 0 11-16,0-5-8 15,7-18-3-15,-7-6 2 16,3 2 1-16,-10-1 5 15,-17 3 10-15,-4 6 33 16,-10-1-41-16,0 5 33 16,0 9-24-16,0 1-5 0,0 5 12 15,0 0-26 1,0 0 0-16,0 11 0 0,0 34-14 16,0 24 14-16,0 8 0 15,0 4 2-15,0 2-2 16,0-9 3-16,0-3-3 15,0-13 0-15,7-19 7 16,0-13-9-16,-1-11 2 16,1-15 0-16,-7 0 16 15,0 0-12-15,0-21 39 16,7-27 15-16,-7-18-55 16,17-11 12-16,-3-3-15 15,7 0 0-15,-4-3-2 16,-10 8 6-16,-7 7-4 0,0 14 0 15,0 16 7-15,0 18-8 16,0 12 1-16,0 5 0 16,0 3-9-16,0 0 3 15,7 0-1-15,24 0-1 16,3 9-1-16,28 11-4 16,-17 2 13-16,6 4 0 15,-23-5-8-15,-4-1 3 16,-24-4 2-16,0 7-9 15,-24 1-40-15,-55 1 16 16,-42 9-79-16,-27 0-100 16,1-5-179-16</inkml:trace>
  <inkml:trace contextRef="#ctx0" brushRef="#br2" timeOffset="-225103">8865 6344 455 0,'0'0'269'16,"0"0"-127"-16,0 0 7 15,0 0-7-15,0 0-66 16,0 0 12-16,-141-38-37 15,141 38-42-15,0 0-9 16,31 0 0-16,34 0 0 16,42 0 2-16,24 0 12 15,17 0-13-15,-7 0-1 0,-21-2-47 16,-48 2-14-16,-34 0-102 16,-38 0-61-16,0 20-58 15</inkml:trace>
  <inkml:trace contextRef="#ctx0" brushRef="#br2" timeOffset="-224952">9051 6513 166 0,'0'0'302'15,"0"0"-157"-15,0 0-37 16,0 0 8-16,0 0-55 16,0 0-20-16,82 2-13 15,-9-2-26-15,16-6 18 0,24-2-20 16,4 2-5-16,-7 4-74 15,-3-7-437-15</inkml:trace>
  <inkml:trace contextRef="#ctx0" brushRef="#br2" timeOffset="-224036">10667 6075 105 0,'0'0'531'0,"0"0"-345"15,0 0-48-15,0 0 15 16,0 0-60-16,0 0-34 16,-45-138-2-16,7 130-53 15,4 8 12-15,-4 0-16 16,0 0 6-16,7 8-15 16,4 16 9-16,3 7 0 15,10 3-8-15,14 3 15 0,0 6-7 16,0 1 0-1,31-2 6-15,21 1-11 0,6 3 5 16,7-3 0 0,4-3-3-16,-4 2 10 0,-6-4-7 15,-4 2 0-15,-21-6 5 16,-3-2-12-16,-17-6 7 16,-14-10 0-16,0-5-8 15,-7 1 9-15,-38-6-1 16,-20-3 8-16,-17-3 0 15,6 0 0-15,11-6-8 16,13-17-26-16,21-15-21 16,31-12-65-16,0-17-67 15,52-18-335-15</inkml:trace>
  <inkml:trace contextRef="#ctx0" brushRef="#br2" timeOffset="-222484">11104 5844 479 0,'0'0'194'16,"0"0"-17"-16,0 0-38 16,0 0 0-16,0 0-53 15,0 0-55-15,0-37-20 16,0 62-5-16,0 21-6 16,-7 17 22-16,7 8-19 0,0 9 17 15,0-3-16 1,13 3 5-16,12-11-2 0,-5-9-7 15,4-17 0-15,-10-14-4 16,-7-19-10-16,0-3-42 16,3-7-15-16,-10 0 0 15,0-7 34-15,0-17-40 16,0-8 13-16,-38 1 43 16,0 1-3-16,-6 5 16 15,-8 5 3-15,7 3 5 16,8 3 5-16,16 2 11 15,7 4 10-15,14 1 15 16,0 2-37-16,0-1 12 16,14 4-16-16,51-7 0 15,25 4 14-15,30-1-14 0,-10 0 13 16,-7 3 4-16,-6 3-15 16,-29 0 17-16,-16 0-3 15,-32 0-10-15,-6 0 20 16,-14 0-25-16,0 0 13 15,0 0 12-15,0 0-12 16,-7 0 17-16,-27 0-28 16,-11 0 5-16,1 0-10 15,6 5 2-15,0 6 0 16,17 4 0-16,11 3 2 16,-4-1-7-16,14 0 5 15,0 0 0-15,0 0-8 0,31-5 6 16,14-7-6-16,-18-2 6 15,4-3 3-15,0 0-1 16,-17 0 0-16,7 0 4 16,-11-17 1-16,4-1-3 15,-14-1-2-15,0-1 19 16,0-1-8-16,0 4 25 16,0 7-14-16,0 4-12 15,-14 6 4-15,-3 0-14 16,10 0 0-16,0 7-2 15,7 26 3-15,0 1-2 16,0-4 1-16,0 2 0 16,21-6-7-16,10-6 13 0,-11-8-6 15,11-7 0 1,0-5 9-16,-3 0 3 0,3-5-12 16,6-21 7-1,-9 0-3-15,3 4-2 0,-11-1-2 16,-2 4 0-16,-5 6 11 15,-6 8-11-15,0 2 0 16,-7 3-7-16,17 0 2 16,-10 14-17-16,7 12 22 15,0-1-6-15,-14-1 10 16,10-10-7-16,-10-3 3 16,0-8 0-16,0-3 3 0,0 0-1 15,0 0 12 1,0-3-9-16,0-11 11 0,0-7-16 15,0 7 0-15,0 0 0 16,-17 3-2-16,-4 7 6 16,-3-1-4-16,10 5 0 15,1 0-12-15,-5 0 7 16,18 20 4-16,-6 6 1 16,6-3-7-16,0-5 9 15,0 1-2-15,6-8 0 16,12 1 3-16,2-10-6 15,4-2 3-15,-3 0 0 16,3 0 9-16,10-16-2 16,4-19-6-16,0-11 9 15,0-5-5-15,-11-6 24 0,-9-4 9 16,-12-2-18-16,-6 1 31 16,0 5-40-16,0 6 15 15,-30 10 1-15,9 15-25 16,4 12 19-16,3 8-21 15,7 6 6-15,7 0-15 16,0 20-7-16,0 41 16 16,-7 16-7-16,7 2 19 15,0-1-14-15,0-6 2 16,0-15 0-16,0-9-6 16,7-13 11-16,-7-13-5 15,7-10 0-15,-7-9 9 0,7-3-9 16,-7 0 0-1,7 0 0-15,10-22-5 0,-3-7 5 16,10-6 0-16,-4 1 0 16,1-1-18-16,10 4 10 15,-7 9-4-15,-10 10-2 16,-7 6 8-16,0 6-16 16,-1 0-3-16,1 0 2 15,4 23-7-15,-11 3 28 16,0 5-3-16,0-4 5 15,0 6-13-15,0-8 18 16,0-7-5-16,0-6 0 16,0-7 11-16,0-2-23 0,20-3 12 15,11 0-3 1,21 0-4-16,-1 0-45 0,15-12-58 16,-4-4-85-16,-21 4-89 15,-3 6-188-15</inkml:trace>
  <inkml:trace contextRef="#ctx0" brushRef="#br2" timeOffset="-222263">12823 6381 470 0,'0'0'176'0,"0"0"-25"16,0 0-18-16,0 0-23 0,0 0-19 15,0 0-53-15,-14-52-16 16,14 52 2-16,0 0-17 15,0 0-4-15,0 0-3 16,0 0-18-16,0 0 3 16,0 0-48-16,0 18-15 15,0-1-26-15,14-3-72 16,3-5-115-16</inkml:trace>
  <inkml:trace contextRef="#ctx0" brushRef="#br2" timeOffset="-221728">13284 6172 733 0,'0'0'148'0,"0"0"-26"0,0 0 39 15,0 0-69-15,0 0-71 16,0 0 12-16,-97 63-28 16,77-8 5-16,2 8 28 15,12 2-35-15,6 1 15 16,0 2-15-16,0-5 9 16,0-5-8-16,0-13-4 15,0-10 0-15,0-15 0 0,0-12 11 16,0-5-11-16,0-3 2 15,0 0 4-15,0-9 39 16,13-34 9-16,11-15-45 16,7-13-4-16,-3-3 7 15,-14-5-12-15,3-4 0 16,-10-3 1-16,0 3-4 16,-7 6 3-16,6 8 0 15,12 17-6-15,-5 18 13 16,8 18-7-16,-4 9 0 15,11 7-27-15,3 0 19 16,13 25-27-16,1 16 26 16,-17 8 0-16,-11-4 1 0,-17 2 8 15,0-1 0 1,0-7-6-16,-31-2-4 0,-21-9-42 16,-6-4-40-16,-11-7-69 15,24-9-112-15,25-8-154 16</inkml:trace>
  <inkml:trace contextRef="#ctx0" brushRef="#br2" timeOffset="-220836">13861 6186 493 0,'0'0'193'15,"0"0"-55"-15,0 0 6 16,0 0-21-16,0 0-77 16,0 0 8-16,0-48-18 15,0 48-21-15,0 0-9 16,0 0-6-16,0 0-5 16,0 20-1-16,0 8 10 15,0 4-4-15,17-3 0 16,11-4 1-16,10-4-3 15,6-8 2-15,8-9-3 16,6-4-2-16,-13 0 10 0,-7-4-2 16,-17-17-2-1,-4-3 3-15,-17-8 19 0,0-1-9 16,0-3 17-16,-31 8-1 16,-7 5-25-16,-14 6 10 15,8 12-15-15,-15 5 5 16,8 0-2-16,-1 2-3 15,14 24 0-15,7 5 0 16,24 7 5-16,1-4-7 16,6-3 2-16,13-2 0 15,63-9 1-15,20-8 5 16,7-12-6-16,11 0 0 16,-4-12 14-16,-21-19-12 15,-10-4-2-15,-10-1 4 0,-24-2 12 16,-7 1-6-16,-25 3 28 15,-6 2 9-15,-7 3-27 16,0 7 18-16,0 4-24 16,0 10-13-16,-7 5 11 15,7 3-12-15,-6 0-7 16,-1 25 5-16,-4 22 2 16,4 9 4-16,1 5-4 15,6-2 0-15,0 3-5 16,0 0 9-16,0-5-4 15,0-9 0-15,6-7 10 16,12-16-13-16,-5-8 3 16,-6-11 0-16,-7-6 2 0,0 0 8 15,14 0 5 1,3-32 45-16,-3-17-45 0,17-16 5 16,-17-3-20-16,6-7 2 15,-9 1-3-15,2-3 8 16,-13 2-7-16,0 15 0 15,0 11 9-15,0 21-11 16,0 17 2-16,7 5-2 16,14 6-5-16,17 0-28 15,13 8 22-15,11 21 7 16,-3 5-17-16,-22 1 21 16,-2-1-15-16,-18-3-13 0,-17 1 3 15,0 2-83-15,-62 0-47 16,-24-2-144-16,-20-9-274 15</inkml:trace>
  <inkml:trace contextRef="#ctx0" brushRef="#br2" timeOffset="-196640">4189 8180 469 0,'0'0'224'0,"0"0"-82"16,0 0 12-16,0 0-26 16,0 0-23-16,0 0 5 15,0 0-70-15,0 0 3 16,-83-115-26-16,83 115-5 0,0 0-24 15,0 17 11 1,0 20 1-16,0 9-5 16,0 0 14-16,0-4-9 0,7-1 0 15,11-10 9-15,-12-8-16 16,15-6 7-16,3-9 0 16,-3-8-1-16,23 0 13 15,1 0-12-15,14-31 2 16,-4-3 8-16,-14-7-10 15,-10 5 1-15,-17 1-1 16,3 9 3-16,-17 10 5 16,0 12-8-16,0 4 0 15,0 0-10-15,0 0 9 16,7 8-19-16,-7 22 20 16,7 4-9-16,6-3 12 0,4-2-3 15,-3-6 0-15,-7-3 9 16,0-3-15-16,10-5 6 15,-10-7-4-15,-7-5-1 16,7 0-25-16,7 0 23 16,3-17-3-16,10-17 10 15,-3-3 0-15,-10 3 0 16,0 5 0-16,-7 5-2 16,-7 16 13-16,10 6-11 15,-10 2 0-15,0 0-8 16,7 0 1-16,7 10-10 15,0 22 16-15,10 3-9 0,-4-1 11 16,4-4-1 0,-3-12 0-16,-7-3-8 15,10-9 2-15,-10-4-20 0,3-2 24 16,3 0-4-16,4-14 12 16,-3-20-6-16,0-3 0 15,3-9 6-15,-17 1-9 16,-1 1 8-16,-6 7-5 15,0 8 12-15,0 13-6 16,0 6 10-16,0 10-16 16,0 0 4-16,0 0-14 15,0 4-4-15,0 30 14 16,0 6-13-16,0 6 26 16,0-3-15-16,0-7 2 0,18-1 0 15,-5-7-10-15,-6-8 10 16,0-5-24-16,-7-6-14 15,0-4-19-15,0-5 32 16,0 0-5-16,0 0-16 16,0 0 43-16,0 0-11 15,0 0-12-15,0 0 20 16,0 0-16-16,0-11 21 16,0 2-6-16,0-2-2 15,0-1 4-15,0-2-3 16,31-1 8-16,-10-1 0 15,3-2 11-15,-4 4-9 16,5-3 6-16,-12 0 0 16,8 2 31-16,-11-1-15 0,4-2 16 15,-14 4 10-15,7-1-19 16,-7 5 30-16,0 0-32 16,0 2-14-16,0 6 13 15,0 2-27-15,0 0-1 16,0 0 0-16,0 0-16 15,0 5 6-15,0 24 9 16,-7 8 1-16,7-6 0 16,0 1 3-16,0-10-3 15,0-4 0-15,14-4-13 16,3-5 11-16,-3-4-16 16,-1-2 14-16,1-3-9 0,3 0 19 15,-10 0-6-15,7 0 0 16,3 0 12-16,-17-3-12 15,7 3 0-15,-7 0 1 16,0 0-10-16,0 0 9 16,14 0-2-16,0 0 0 15,3 6-12-15,3 9 10 16,4 1-2-16,-10-1 6 16,0-7-11-16,3 1 12 15,-10-6-1-15,0-3 3 16,0 0 8-16,0 0 0 0,6-15-7 15,11-16 0 1,7-12 7-16,-10-6-6 0,-7-8 3 16,10-2 11-16,-17-8-17 15,-7 8 32-15,0 4-13 16,0 21-18-16,0 14 41 16,0 14-36-16,0 6 9 15,0 0-17-15,0 6-25 16,0 34 20-16,0 17 3 15,0 8 4-15,0 8-3 16,20-10 2-16,4-10-2 16,4-7-3-16,-11-10-78 15,4-12-15-15,-4-7-83 16,-3-17-25-16,-7 0-87 0</inkml:trace>
  <inkml:trace contextRef="#ctx0" brushRef="#br2" timeOffset="-196071">5643 8125 224 0,'0'0'199'0,"0"0"-60"15,0 0-41-15,0 0-55 16,0 0-20-16,0 0-20 16,193-63 13-16,-90 37 14 15,7 0-26-15,-20 1 22 16,-25 5-5-16,-20 6 0 15,-21 5 50-15,-24 6-31 16,0 3 35-16,0 0 13 0,0 0-38 16,0 0 17-16,0 0-46 15,0 0-16-15,0 12-5 16,0 16-9-16,0 15 9 16,13 0 9-16,-13-3 0 15,0 0 4-15,0-5-13 16,0-10 0-16,0-11 3 15,0-5 4-15,0-4-7 16,0-5 7-16,0 0-3 16,0 0 23-16,0 0-3 15,14-34 27-15,3-17-28 0,-3-10-15 16,7-7-8 0,3 2 0-16,-17 12 11 0,0 11-15 15,-1 18 4-15,-6 16 0 16,11 6-8-16,-4 3 3 15,20 0 0-15,11 31-2 16,7 18-3-16,-1 14 1 16,-13 3 9-16,-10 0 0 15,3-6-5-15,-10-9 14 16,0-11-9-16,-1-6 0 16,-2-11-35-16,-5-9-25 15,-6-5-63-15,0-9-61 16,0 0 33-16,0 0 29 15,-24-15-59-15,-3-13-107 16,-4-7 69-16</inkml:trace>
  <inkml:trace contextRef="#ctx0" brushRef="#br2" timeOffset="-195870">6441 8154 111 0,'0'0'101'0,"0"0"53"16,0 0-58-16,0 0-23 16,0 0 34-16,0 0-32 15,-148-18-24-15,148 18-25 16,24 0-22-16,28 0 43 15,20 0-9-15,18 0-6 16,6-3 9-16,17-18-38 16,-10 6-1-16,-13-6-2 15,-32 4 0-15,-27 12-55 16,-31-1-104-16,0 6-116 0</inkml:trace>
  <inkml:trace contextRef="#ctx0" brushRef="#br2" timeOffset="-195171">7356 7690 552 0,'0'0'177'0,"0"0"-41"0,0 0-62 16,0 0 26-1,0 0-57-15,0 0-18 16,-158 12-12-16,137 34-4 0,-3 11 10 16,10 8-4-16,7 1-10 15,0-3 13-15,7-6-14 16,0-6-4-16,0-8 0 16,7-11 13-16,14-9-12 15,3-9-1-15,-3-8-41 16,-4-3-52-16,-10-3-57 15,0 0 31-15,-7-6-62 16,0-14-58-16,-25-2 9 16</inkml:trace>
  <inkml:trace contextRef="#ctx0" brushRef="#br2" timeOffset="-195030">6864 8073 147 0,'0'0'128'16,"0"0"5"-16,0 0-17 15,0 0-13-15,0 0-29 16,0 0-56-16,31-45 1 15,52 31 5-15,13-1-18 16,7 1 13-16,-7 2-19 16,1 6-53-16,-15 1-196 15</inkml:trace>
  <inkml:trace contextRef="#ctx0" brushRef="#br2" timeOffset="-194339">7992 7813 629 0,'0'0'216'0,"0"0"-91"0,0 0 39 16,0 0-48-16,0 0-59 15,0 0-38-15,-31-40-19 16,31 74 0-16,0 12-11 15,0 9 24-15,0 2-11 16,0-3-2-16,0-3 0 16,0-10-1-16,7-7 11 15,-7-17-10-15,0-5 0 16,0-12 10-16,0 0-6 16,0 0 0-16,0 0 3 0,0-38 32 15,-14-19-37-15,0-20 8 16,7-12-10-16,-3-5 11 15,3 5-14-15,0 9 3 16,0 11 0-16,7 13-4 16,0 18 8-16,0 15-4 15,0 15 0-15,0 8-29 16,45 3 18-16,0 34-25 16,6 8 18-16,-13 2 9 15,-10 1-11-15,-4-4 20 16,-24-11 0-16,0-2-4 15,0-2-5-15,-24-7 2 16,-11 5 7-16,-2-10-9 0,6-8 18 16,17-4-9-16,14-5 0 15,0 0 8-15,0 0-15 16,0 0 7-16,14 0-21 16,23 0 18-16,22 0-11 15,-8 0 14-15,11 0 0 16,-3 26-5-16,-15 8-5 15,1 12 6-15,-10 3 4 16,-11 2-13-16,-11-3 19 16,-13-1-6-16,0-5 0 15,-20-10 10-15,-39-7-10 16,-23-13 2-16,-8-6-2 0,1-6 8 16,6 0-8-1,25-4-4-15,37-24-63 0,21-15-69 16,35-5-26-16,47-6-239 15</inkml:trace>
  <inkml:trace contextRef="#ctx0" brushRef="#br2" timeOffset="-194021">8525 7965 349 0,'0'0'144'15,"0"0"-21"-15,0 0 23 16,0 0-9-16,0 0-75 0,0 0-45 15,0 43 24-15,0-7-27 16,0 7 8-16,0 3-15 16,14-5-1-16,23-10 2 15,1-11-5-15,7-12-2 16,-7-8 17-16,-11 0-16 16,-3-11 55-16,-10-17 33 15,0-10-19-15,-14-1-7 16,0-2-39-16,-7 1-12 15,-38 3-13-15,-13 5 2 16,-1 9-8-16,-9 12 1 16,16 8-41-16,24 3-50 15,28 0-90-15,0 12-151 16,52 3-46-16</inkml:trace>
  <inkml:trace contextRef="#ctx0" brushRef="#br2" timeOffset="-192608">9089 7790 667 0,'0'0'227'0,"0"0"-55"15,0 0-2-15,0 0-42 16,0 0-77-16,0 0 10 16,0-129-44-16,0 129-17 15,0 26 0-15,7 23-24 16,6 17 24-16,5 2 0 15,-12 4 13-15,1-4-17 16,-7-8 4-16,0-8-79 0,0-16-19 16,7-12-77-16,0-18-33 15,10-6 11-15,-3-4 49 16,7-40 29-16,23-17-23 16,-13-13-120-16,0-5 262 15,-3-2 110-15,-11 5 72 16,-3 17-17-16,-7 10-8 15,-7 15 19-15,0 15-87 16,0 9 30-16,0 8-22 16,0 2-58-16,0 0-39 15,0 26-2-15,0 17-4 16,0 20 6-16,0 4 2 16,0 8 2-16,0-3 2 15,0-6-1-15,0-9-5 0,6-15 0 16,1-13-28-16,10-11-58 15,-17-14-56-15,7-4 1 16,-7 0 33-16,0 0-75 16,-7-25 65-16,-23-3 94 15,-15-7-2-15,0 4 26 16,-6-3 22-16,6 2 73 16,0 10 7-16,25 1-37 15,2 13 15-15,11 2-2 16,7 3-37-16,0 3-1 0,0 0-40 15,45 0 2 1,14 0 14-16,30 6-11 16,7-3 34-16,11-3 2 0,-21 0-14 15,-4 0 21-15,-30 0-24 16,-14 0 8-16,-18 0 8 16,-9 0-19-16,-11 0 17 15,0 0 22-15,0 0-17 16,0 0 33-16,0 0-33 15,0 0-31-15,0 0-6 16,0 0-6-16,0 8-6 16,0 15-2-16,0 6 6 15,0 4-1-15,0 2 3 0,0-6 0 16,13-6-1 0,39-6 2-16,0-11-1 0,13-6 0 15,11 0 10-15,-11-3-4 16,4-22-6-16,-32-4 0 15,-9-5 6-15,-4-3 0 16,-24-7-6-16,0-1 4 16,0 5 6-16,-31 5 4 15,-14 9-14-15,8 14 0 16,16 7-1-16,14 5 7 16,0 0-9-16,-10 12 3 15,3 28-8-15,1 12 2 16,-5 5 6-16,11-3 0 15,7-9-6-15,0-10 15 0,38-8-9 16,21-12 0-16,30-9 8 16,7-6-11-1,8 0 3-15,-1-31 0 0,-14-9-3 16,-6-7 12-16,-18 2-9 16,-20 1 0-16,-14 6 10 15,-18 9-8-15,5 9-2 16,-18 12 0-16,0 4 11 15,0 4-11-15,0 0-3 16,6 0-8-16,1 23 6 16,7 11-3-16,3-2 8 15,4-6 0-15,-7-3-5 16,3-9 11-16,3-2-6 16,-6-10 0-16,10-2-12 0,-3 0 6 15,3 0 6-15,-3-17 0 16,10-8 9-16,-1-7-2 15,-2 7-7-15,-4 1 0 16,-3 7 8-16,-14 9-15 16,-1 5 7-16,12 3 0 15,-5 0-5-15,1 0-11 16,10 20 16-16,-3 2-5 16,-4 2 4-16,-10-4-11 15,7-6 12-15,-7-5-3 16,-1-7-9-16,5-2 17 15,-4 0-5-15,6 0 0 16,8-11 8-16,10-9-4 0,0-3-4 16,3 3 0-16,-3 3-2 15,0 5 8-15,-3 12-8 16,3 0 2-16,0 0-43 16,-4 29-43-16,-3 8-78 15,-17-2-86-15,7-10-201 16</inkml:trace>
  <inkml:trace contextRef="#ctx0" brushRef="#br2" timeOffset="-192225">12166 7233 538 0,'0'0'229'15,"0"0"-30"-15,0 0-76 16,0 0 18-16,0 0-85 0,0 0-54 15,-82 45 25-15,68 24-2 16,14 8 9-16,0 4-7 16,0 2-24-16,0 0 15 15,27-1-18-15,4 1 3 16,-10-9-11-16,10-8 6 16,0-12-112-16,3-14-91 15,4-16-106-15,14-16-262 16</inkml:trace>
  <inkml:trace contextRef="#ctx0" brushRef="#br2" timeOffset="-191835">12551 7764 621 0,'0'0'142'16,"0"0"28"-16,0 0-70 15,0 0-5-15,0 0-59 16,0 0-30-16,79-83 7 15,-34 83-11-15,6 9-2 16,1 20 0-16,-14 3 5 16,-7 2-10-16,-11 0 5 15,-20-3-8-15,0-8 2 16,0-2 0-16,0-13 6 16,0-6-8-16,-6-2 16 15,6 0 5-15,0-8-1 16,0-26-12-16,0-9 15 0,17-3-14 15,10 1-1 1,4-2 1-16,-3 8 11 0,3 7-11 16,0 15-1-16,-11 8-6 15,4 9-3-15,-3 0 0 16,3 18 7-16,-3 16-1 16,-8 3-13-16,5 0 15 15,2 4-93-15,18-10-108 16,7-11-312-16</inkml:trace>
  <inkml:trace contextRef="#ctx0" brushRef="#br2" timeOffset="-191579">13610 6835 273 0,'0'0'528'16,"0"0"-356"-16,0 0-8 15,0 0-68-15,0 0-83 16,0 0-7-16,-89 0 0 16,140 67-6-16,18 15 41 15,-4 9-30-15,18 6 17 16,-18 7-11-16,-6-1-8 16,-21-6-5-16,-25-6-4 15,-13 3-13-15,-13-4-6 16,-70-2-109-16,-27-1-54 15,-24-16-72-15,17-12-239 0</inkml:trace>
  <inkml:trace contextRef="#ctx0" brushRef="#br2" timeOffset="-191214">14676 7276 704 0,'0'0'228'0,"0"0"-135"16,0 0 4-16,0 0 16 16,0 0-98-16,0 0-4 15,-34-46-22-15,34 57 11 0,0 12 0 16,0 0 0-16,0-6 6 15,7-3-6-15,-1-8 0 16,8-6 0-16,3 0 21 16,-10 0-20-16,7 0 34 15,-7-15 35-15,-7-3-38 16,0 3 1-16,0 6-33 16,0 6-21-16,-28 3-3 15,-16 0-139-15,6 23-128 16,7 17-208-16</inkml:trace>
  <inkml:trace contextRef="#ctx0" brushRef="#br2" timeOffset="-191046">14879 7802 616 0,'0'0'190'0,"0"0"-53"0,0 0 29 16,0 0-67-16,0 0-22 15,-107 160-30-15,11-92-38 16,-21 1-1-16,14-6-8 16,7-3-258-16,27-17-780 15</inkml:trace>
  <inkml:trace contextRef="#ctx0" brushRef="#br2" timeOffset="-190147">4055 7388 340 0,'0'0'322'0,"0"0"-193"16,0 0-18-16,0 0 14 15,0 0-65-15,0 0-29 16,-45-44-31-16,45 44-1 15,0 18 1-15,0 10 0 16,0 1 1-16,0-6-3 16,0-3 7-16,17-9-5 15,18-8 16-15,3-3-9 0,13 0 48 16,-6-6 8 0,-7-20 0-16,0-5 22 0,-25-3-36 15,-13-6-1-15,0-1 14 16,-20 2-59-16,-42 10 17 15,-10 9-20-15,-11 14-8 16,18 6 0-16,13 9-28 16,21 28-95-16,17 15-78 15,14-1-149-15</inkml:trace>
  <inkml:trace contextRef="#ctx0" brushRef="#br3" timeOffset="-156997">5819 5597 491 0,'0'0'155'0,"0"0"-23"16,0 0-3-16,0 0-11 15,0 0-47-15,0 0 1 16,-79-43-42-16,92 43-28 15,25 0 5-15,-3 0-7 16,20 4 0-16,-4 12-2 16,-6 7 6-16,-4 1-4 15,-10 1 0-15,-24 1 3 16,0 2-9-16,-7 4 6 16,0-7 0-16,-14 1-9 15,-17-8 0-15,4-10-12 0,3-5 8 16,17-3 11-16,-7 0-1 15,14-5 3-15,0-22 0 16,0-4-1-16,0 0 9 16,0-7-8-16,21 1 0 15,3 3 6-15,3-3-8 16,-10 5 6-16,4 7-4 16,3 0 13-16,-17 7-6 15,0 1 5-15,0 8 3 16,-7 3-2-16,0 3 14 15,0 3-20-15,0 0-2 16,0 0-5-16,0 0-11 0,0 0 2 16,0 18 9-1,-7 8 0-15,-7 1 1 0,14 5 0 16,0 0-1-16,0-4 0 16,0-7 3-16,28-5-3 15,23-10 0-15,11-6 3 16,3 0-4-16,1-8 2 15,-4-22-1-15,-4-1 6 16,-20-5 3-16,-11-1-7 16,-9-4-1-16,-18-1 1 15,0-7 32-15,0-3-7 16,0 4 1-16,0 10 12 16,-18 16-32-16,12 8 26 0,-1 10-12 15,0 4-17 1,-7 0-5-16,4 7-8 0,-4 29 8 15,0 16-7-15,0 5 19 16,4 3-12-16,10-1 0 16,0 2 1-16,10-5-7 15,11-3 6-15,10-10-17 16,-10-12-73-16,-8-14-109 16,5-14-49-16,-12-3-113 15</inkml:trace>
  <inkml:trace contextRef="#ctx0" brushRef="#br3" timeOffset="-155910">6362 5497 342 0,'0'0'189'15,"0"0"-42"-15,0 0-32 16,0 0-24-16,0 0-25 16,0 0-48-16,45-22-11 15,13 22 16-15,8-3-16 16,16 3 7-16,1-6 2 15,-11 2-11-15,3-1 5 16,-23 0-10-16,-24-1 3 16,-4 3 11-16,-24 3 3 15,0 0 43-15,0 0 3 16,0 0-22-16,0 0 30 16,0 0-40-16,0 0-26 15,-14 0-2-15,4 0 0 0,3 6-3 16,7 14 0-16,0 8 6 15,0 1-11-15,0 3 5 16,24-3 0-16,-4-7-2 16,4-8 5-16,-3-8-3 15,-4-6 0-15,-3 0 6 16,7 0 2-16,-15-8-8 16,5-13 4-16,3-1 4 15,-14-2-3-15,6-1-5 16,-6 2 0-16,0 7 10 15,0 3-7-15,0 11-3 16,0 2 2-16,0 0-5 0,0 0 2 16,0 0-10-1,0 22 8-15,0 7 3 0,0 3-1 16,0-1 1-16,25-3 0 16,-19-4-5-16,15-7 13 15,-14-6-8-15,10-5 0 16,-3-6 7-16,-7 0-4 15,17 0-3-15,-10-20 2 16,6-9 3-16,-3 0 1 16,-3 4-6-16,7-4 0 15,-4 6 8-15,-3 0-12 16,10 9 4-16,-10 3 0 16,6 11-6-16,4 0-4 0,-10 0 9 15,0 23 1 1,-4 2-8-16,-3 1 2 0,0 2 6 15,-7-7 0-15,7-4-6 16,0-8 13-16,-7-4-7 16,6-5 0-16,-6 0 9 15,7 0-9-15,10 0 2 16,-10-3-2-16,14-17 1 16,-4 0 8-16,-3 1-9 15,7 1 0-15,-4 4 7 16,-3-1-12-16,-8 4 5 15,1 6 0-15,10 1-6 0,-10 4 2 16,7 0 1 0,3 0 2-16,-10 18-9 0,7 1 1 15,-7 1 9-15,0-2 0 16,10-3-6-16,-10-7 12 16,-7-3-6-16,7-5 0 15,-7 0 5-15,6 0-3 16,1 0 0-16,-7 0-2 15,7 0 6-15,10-13-2 16,-3-2-4-16,-7 1 0 16,7-1 3-16,3 1-5 15,4 5 2-15,-4 0 0 16,-3 6-7-16,6 3 6 16,-13 0-2-16,17 0 3 15,-10 0-7-15,3 12-3 0,-3 2 10 16,6 1 0-16,-9 0-5 15,9-7 2-15,-13-1-6 16,0-3-47-16,0-4-44 16,3 0-62-16,-10 0-121 15,0-5-301-15</inkml:trace>
  <inkml:trace contextRef="#ctx0" brushRef="#br3" timeOffset="-154822">4278 5669 396 0,'0'0'95'0,"0"0"3"16,0 0 7-16,0 0-4 15,0 0-32-15,0 0-33 0,155-69 13 16,-141 69-25-1,3 0-15-15,-10 0 6 0,0 0-14 16,0 0 6-16,-7 15 5 16,0 5-11-16,0 8 31 15,0 1-20-15,0 2-6 16,-14 0 24-16,0-8-29 16,4-3 4-16,10-5-5 15,0-4 11-15,0 1-12 16,0-3 1-16,0-2 0 15,0-4 1-15,17 1 3 16,4-4-4-16,10 0 8 0,6 0-1 16,-2 0 1-16,-4 0-8 15,-17-4 0-15,-4 1 16 16,-10 3-16-16,0 0 8 16,0 0-8-16,0 0 2 15,0 7-2-15,0 18 4 16,0 7 11-16,0 3 33 15,0 5-40-15,0 2 10 16,0 1 3-16,0 3-19 16,0-3 18-16,0-4-12 15,0-2-7-15,0-5 24 16,0-6-23-16,0-9 10 16,0-5-7-16,0-4 4 15,0-4-11-15,-31-4 6 0,-14 0-1 16,-6 0-3-16,-18 0-117 15,17-15-158-15,32-25-245 16</inkml:trace>
  <inkml:trace contextRef="#ctx0" brushRef="#br3" timeOffset="-154065">8549 5002 440 0,'0'0'206'0,"0"0"-72"15,0 0-5-15,0 0-36 16,0 0-11-16,0 0-31 16,-55-59-22-16,48 59-3 15,-14 0-22-15,14 11-3 16,1 9-1-16,6 3 1 15,0-3-6-15,0-3 5 16,13-3 0-16,8-7 7 16,3-5 0-16,-10-2 1 15,10 0 8-15,-17 0 15 16,6-2 31-16,-13-13-29 16,0 5-10-16,0-3-2 0,0 4-15 15,0 7-12 1,-13 2 3-16,-11 0-40 0,-14 11-70 15,17 20-103-15,7 7-126 16</inkml:trace>
  <inkml:trace contextRef="#ctx0" brushRef="#br3" timeOffset="-153876">8532 5434 506 0,'0'0'236'0,"0"0"-156"16,0 0 55-16,0 0 38 16,0 0-57-16,-97 153-37 0,53-111-46 15,-1-2-18-15,11-9-15 16,-4-8-48-16,14-8-129 16,3-10-238-16</inkml:trace>
  <inkml:trace contextRef="#ctx0" brushRef="#br0" timeOffset="-21100">830 6793 360 0,'0'0'179'15,"0"0"5"-15,0 0-55 16,0 0-23-16,0 0 35 15,-79-146-66-15,79 123-2 16,0 6-13-16,0 8-13 0,0 6 19 16,0 3-36-16,0 0-25 15,0 0 0-15,0 8-5 16,-7 30 0-16,-10 13-3 16,3 4 17-16,-7-7-17 15,4-5 3-15,3-11 0 16,7-10-5-16,-10-7 11 15,17-9-6-15,0-6 0 16,0 0 10-16,0 0-1 16,0-6-8-16,0-26-1 15,0-12 0-15,0-14 6 16,31-11-6-16,0-6 0 16,14 1 8-16,-18 8-14 0,-3 21 6 15,-10 19 0-15,-7 14-8 16,-7 12 9-16,14 0-2 15,3 34-5-15,4 24 3 16,-4 14-4-16,-4 2 7 16,-6-2 0-16,0-7-6 15,7-13 12-15,-4-13-12 16,4-9-2-16,-7-14-93 16,0-7 7-16,-7-9-75 15,17 0-36-15,-17-3 14 16,0-25-288-16</inkml:trace>
  <inkml:trace contextRef="#ctx0" brushRef="#br0" timeOffset="-21039">830 6793 66 0</inkml:trace>
  <inkml:trace contextRef="#ctx0" brushRef="#br0" timeOffset="-20857">830 6793 66 0,'-207'-43'169'0,"170"40"16"0,23 3-85 0,7 0-16 0,7 0 4 16,0 0-58-16,0-3-26 15,7 0 11-15,44 0-10 16,18-5 25-16,27-4-15 15,8-8-12-15,-8-4-6 16,-17-6-49-16,-3-7-122 16,-25-13-106-16</inkml:trace>
  <inkml:trace contextRef="#ctx0" brushRef="#br0" timeOffset="-20538">1105 6026 233 0,'0'0'168'0,"0"0"-57"15,0 0-6-15,-296-51-10 16,200 56-5-16,-14 44-11 16,-4 19-49-16,4 21 26 15,21 15-20-15,24 7-21 16,20 9 29-16,28 3-30 16,17-3-11-16,0 0 9 15,31-8 0-15,27-4-10 16,11-16-2-16,10-27 8 15,28-28-8-15,3-27 4 16,17-10-4-16,-3-41 15 16,17-25-12-16,-7-16 40 0,-7-7 9 15,-31-2-15-15,-37-10 26 16,-29-1-38-16,-30-7 6 16,0-3 2-16,-44 7-30 15,-32 16 13-15,-13 17-16 16,-14 19 2-16,6 21-19 15,1 18 17-15,7 14-13 16,6 2 8-16,4 47-112 16,10 20-52-16,11 10-97 15,27 16-311-15</inkml:trace>
  <inkml:trace contextRef="#ctx0" brushRef="#br0" timeOffset="-19735">476 8111 150 0,'0'0'450'0,"0"0"-304"0,0 0-46 16,0 0 13-16,0 0-2 15,0 0-35-15,37-112-1 16,-30 112-44-16,-7 0 17 15,0 0-5-15,0 0-34 16,0 0-18-16,0 25 4 16,0 16 5-16,0 11 3 15,0-7 3-15,-7-2-6 16,-10-15 0-16,10-10 14 0,0-10-16 16,7-8 2-16,0 0 0 15,0 0 14-15,-6 0-10 16,-1-14 5-16,0-18-9 15,7-11 9-15,0-10-10 16,0-8 1-16,14-2 0 16,17 9-13-16,-4 14 13 15,-10 11 0-15,4 18 0 16,10 5-6-16,3 6-1 16,11 0-1-16,-7 29 2 15,-7 11-6-15,-11 0 3 16,-13 0 3-16,-7-3-2 15,0-3-56-15,0-8 56 16,-27 0-5-16,-11-11-12 0,7-5 24 16,10-6-21-16,-3-4 22 15,17 0 1-15,7 0 12 16,0-14-10-16,0-7-3 16,31 1 0-16,7 6-11 15,-4 8 9-15,11 6 2 16,-7 0 0-16,7 8-7 15,-8 22 0-15,-16-2 7 16,3 3 0-16,-10-2-15 16,-14-3 17-16,0 0-2 15,-7-1 0-15,-38-5-1 16,-6 0-5-16,-15-6 6 16,-9-5-95-16,-1-9-27 0,25 0-114 15,16-12-185-15</inkml:trace>
  <inkml:trace contextRef="#ctx0" brushRef="#br0" timeOffset="-19322">541 7406 429 0,'0'0'156'15,"0"0"-26"-15,0 0 7 16,0 0-30-16,0 0-14 15,0 0-88-15,-175 32 4 16,106 63 19-16,-3 17-21 0,3 11 21 16,10 8 9-16,8 4-32 15,13-1 27-15,31-11-32 16,7-17 0-16,21-18-3 16,47-16 12-16,29-18-9 15,-1-23 0-15,21-19 12 16,24-12-2-16,0-12-10 15,7-30 2-15,-21-10 40 16,-24-8-19-16,-27-6 39 16,-25-11-9-16,-20-15-33 15,-31-19 34-15,0-12-39 16,-55-2-12-16,-41 8 8 0,-21 20-3 16,-17 33-8-1,0 27 0-15,24 31-8 0,14 6-1 16,30 37-44-16,35 40-84 15,24 23-62-15,7 17-312 16</inkml:trace>
  <inkml:trace contextRef="#ctx0" brushRef="#br0" timeOffset="-1589">16241 872 559 0,'0'0'120'0,"0"0"-61"0,0 0 43 15,0 0-37-15,0 0-8 16,0 0 8-16,134 8-31 16,-69-8 32-16,11 0-30 15,6 0 6-15,-3-11 12 16,-17-1-36-16,-28 4 10 15,-9 4 2-15,-25 2-27 16,0 2 22-16,0-3-24 16,0-2 1-16,-14-4-4 15,-10 1 4-15,-7-1-2 0,3 3 0 16,4 0 7 0,10 1-14-16,1 1 7 0,6 4 0 15,7-2-1-15,0-1 7 16,0 3-6-16,0 0 0 15,34 0-3-15,11 0-4 16,0 0 7-16,-1 0 0 16,-6 11-6-16,-17 6 10 15,10 1-4-15,-18 4 0 16,-13 4 1-16,0 3-9 16,0 5 8-16,-6-3-11 15,-32 1-86-15,3-6-215 16,-2-6-354-16</inkml:trace>
  <inkml:trace contextRef="#ctx0" brushRef="#br0" timeOffset="-543">17286 460 675 0,'0'0'288'16,"0"0"-109"-16,0 0-26 15,0 0-19-15,0 0-77 16,0 0-26-16,14-84-30 16,-4 137 12-16,-3 24-13 15,0 20 0-15,-1 11 10 16,-6 12-11-16,0 4 1 0,0 1 0 16,-6-7-1-1,-18-15 13-15,17-18-12 16,7-19 0-16,0-19-33 0,0-20-5 15,7-18-30-15,17-9 13 16,7 0 35-16,-11-12 17 16,-6-25 3-16,3-14 3 15,-10-15 3-15,-7-11 35 16,0-8-36-16,0 4-3 16,-24 9 1-16,-21 15 4 15,-13 21-8-15,6 10 1 16,14 14 0-16,11 3-2 0,10 9 2 15,17 0 0-15,0 0-1 16,0 0-9-16,24 0 10 16,27 6-2-16,8 2 6 15,16-4-11-15,-2-1 7 16,-11-3 0-16,-4 0 0 16,-13 0 13-16,-18 0-12 15,-3-7 4-15,-10 2 0 16,-7 0 33-16,0 1-30 15,-7 4 5-15,0 0-2 16,0 0-3-16,0 0-9 16,0 0 1-16,0 0-12 15,0 0 6-15,0 12 3 0,0 8 3 16,10-3 0 0,4 1 2-16,0-4-11 0,10-6 8 15,3-2-11-15,11-6 2 16,7 0 9-16,-1-9 1 15,15-28-2-15,-8-12 14 16,-13 1-8-16,-14 2 13 16,-10 3 2-16,-14 5 11 15,0 10-27-15,0 11 11 16,0 12-7-16,0 1 7 16,0 4-28-16,0 0 11 15,7 18 2-15,7 16-22 16,3 3 21-16,-10-2-8 15,7-4 10-15,-1-7-35 0,4-6 33 16,-3-6-10-16,-7-3-5 16,7-6 12-16,3-3-3 15,4 0 8-15,3-3 0 16,-4-18 12-16,4 3-11 16,-10-3-1-16,-7 4 1 15,0 2 4-15,0 4-1 16,3 3-4-16,-10 4 0 15,0 2 8-15,7 2-16 16,0 0 8-16,7 0 0 16,3 0-11-16,-3 0 8 15,-8 6 3-15,1 2-3 16,-7 1 3-16,14 0-7 0,-4-4 7 16,-3 1-16-1,7-6 14-15,0 0-16 0,10 0 18 16,-4 0 0-16,11 0-10 15,-10 0 1-15,3 0-53 16,7 6-26-16,-10 2-29 16,-1 4-111-16,-2-7-124 15</inkml:trace>
  <inkml:trace contextRef="#ctx0" brushRef="#br0" timeOffset="-253">19132 0 621 0,'0'0'207'0,"0"0"-110"15,0 0 45-15,0 0-12 16,0 0-70-16,0 0-42 15,-120 91-13-15,99 35-4 16,7 20 16-16,-3-1-8 16,10-5-7-16,7-16-2 15,0-19 9-15,0-13-18 16,24-21-6-16,11-19-159 16,20-27-224-16</inkml:trace>
  <inkml:trace contextRef="#ctx0" brushRef="#br0" timeOffset="19665">18427 5635 707 0,'0'0'201'0,"0"0"-42"0,0 0-26 15,0 0 23-15,0 0-74 16,0 0-32-16,0 0 12 15,0 0-50-15,24-56 14 16,-24 56-17-16,0 0 4 16,0 0-20-16,7 10 7 15,-7 18 0-15,14 10-14 16,0 1 22-16,3-4-8 16,-3-10 0-16,-1-4 11 15,5-7-7-15,-11-8-4 16,-1-4 1-16,8-2 8 0,10 0-2 15,14-34 31-15,27-20-9 16,18-14-24-16,6-15 19 16,-3 0-24-16,11 6 2 15,-15 10-4-15,-6 23 10 16,-32 19-8-16,-16 12 0 16,-21 10-6-16,-7 3 1 15,0 0-49-15,0 14-41 16,0 29-10-16,-45 14-133 15,-34 6-207-15</inkml:trace>
  <inkml:trace contextRef="#ctx0" brushRef="#br0" timeOffset="41858">16234 7510 94 0,'0'0'514'0,"0"0"-418"0,0 0-4 16,0 0 27-16,0 0 0 16,0 0-78-16,0-9-14 15,0 9-23-15,0 24 8 16,0 4 22-16,7-2-11 16,-1-3-13-16,12-12 25 15,2-8-34-15,18-3 24 16,20 0 15-16,32-37 18 15,30-17 19-15,18-12-45 16,-4-5-17-16,-14-8-9 16,-24 5-5-16,-37 15-2 15,-14 13-60-15,-14 23-141 0,-11 20-109 16,-13 3-502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02:19.95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410 4314 592 0,'0'0'172'16,"0"0"-43"-16,0 0-41 15,0 0-45-15,0 0 38 16,0 0-55-16,0 0-22 16,13 75 19-16,-6 5-5 15,0 16 31-15,0 16-12 16,-7 16-11-16,10 21 33 15,-10 26-44-15,0 22 8 16,0 9 3-16,0 3-24 0,7-6 24 16,0-8-26-16,7 8 6 15,0-1-7-15,10 7 4 16,-4 7-3-16,4 5 1 16,4 17 17-16,-11 9-14 15,-3 14-2-15,-14 8 0 16,7-11 16-16,-7-13-14 15,17-13-4-15,-10-15 4 16,6-14 10-16,-6-8-9 16,-7 2-5-16,0-2 2 15,0-10 4-15,0-10 2 16,0-9-8-16,0-6 0 16,0-3 14-16,0 3-13 0,0-5-1 15,0-15 0 1,0-4-4-16,7-11 8 0,17-10-4 15,-10-6 0-15,10-8 10 16,-3-7-12-16,-8 3 2 16,12-6 0-16,-19 15-7 15,-6 9 14-15,0-1-7 16,0 11 2-16,-13 5 8 16,-32 4 2-16,7-11-9 15,0 3-1-15,11-18 19 16,3-13-14-16,17-10-4 15,7-10-3-15,0-12 12 0,0-6-9 16,0 0-3 0,0-6 0-16,0-5-4 0,0 0 8 15,0-9-4-15,0-5 0 16,0-9 10-16,0-9-11 16,0-7 1-16,0 0 0 15,0-1-5-15,0-1 9 16,0 1-4-16,0 2 0 15,0 4 8-15,0 0-11 16,0 8 3-16,0-1 0 16,0 7-5-16,-7 17 9 15,-10 3-4-15,3-1 0 16,0 10 8-16,7-3-13 0,7-7 5 16,-6-8 0-1,6-3-3-15,0-8 9 0,0-8-6 16,0 1 0-16,0-1 4 15,0-10-6-15,0 4 2 16,0-6 0-16,0-6-12 16,0 6 20-16,0-6-8 15,0 8 0-15,0 2 3 16,0 11-3-16,0 5 0 16,0 6 0-16,0-1-8 15,0 0 17-15,6 1-9 16,-6-1 0-16,7-11 4 15,-7 0-10-15,7-8 6 16,0 2 0-16,0-8-2 0,-7-1 7 16,7 1-5-1,-7-3 0-15,0-3-6 0,10 0-2 16,4 0 1-16,6 0 7 16,25 0-7-16,24-3 14 15,10-3-7-15,10-5 0 16,25 11 6-16,3 0-16 15,17 0 7-15,27 0-1 16,25 0-5-16,31 0 4 16,13 0 5-16,7 0 0 15,28 0 1-15,10 0-11 16,14 0 10-16,7-6 0 16,-7 3-4-16,-21 3 3 0,-17 0-1 15,-7 0 2 1,-7 0-18-16,0 0 12 0,8 0 6 15,-8 0 0-15,0 0-9 16,-20 0 8-16,-18 0 1 16,-6 0 0-16,-15 0-2 15,8-11-9-15,-7 5 7 16,-4 0-2-16,-3 0 0 16,-17 4-4-16,-7-4 10 15,-14 0 0-15,-7 1 2 16,-17-4-7-16,0-2 5 15,-14-1 0-15,-6 4-6 0,-15-10 13 16,-2 4-7 0,-5-2 0-16,5-5 6 0,-5 7-18 15,-9-9 12-15,-14 9 0 16,-8 0-3-16,-23 1 9 16,10 0-6-16,-3-5 0 15,-14-7 3-15,6-13-5 16,-2-1 2-16,-4-10 0 15,-1-5-3-15,-6-3 12 16,0-6-9-16,0 0 0 16,0-14 5-16,0-4-12 15,0-8 7-15,0-7 0 16,0-7-4-16,-6-12 12 0,-1-5-8 16,-10-6 0-1,-11-7 3-15,-3-5-9 0,-7-8 6 16,11 0 0-16,-11-14-1 15,7-5 9-15,10-13-8 16,14 7 0-16,-3 2 2 16,10 14-12-16,0 9 10 15,0 4 0-15,0 3-1 16,0 4 11-16,10-6-10 16,-3-2 0-16,0-9 2 15,0-4-7-15,0-4 5 16,0-12 0-16,3-3 0 15,4 1 9-15,-14 2-11 16,7 9 2-16,0 12 0 0,-7 5-4 16,13 3 5-16,-2 11-1 15,-4 1 6-15,0-1 3 16,-1-2 1-16,8-8-10 16,3-4 0-16,4-3 1 15,3-5 1-15,-3-6-2 16,3-5 0-16,-11 0 13 15,1 3-13-15,-7 7 0 16,-7 7 2-16,0 1-5 16,0 2 6-16,0 5-3 15,0-3 0-15,0 0 16 16,0-6-18-16,0-5 2 16,0-3 0-16,0-3-4 0,0-12 4 15,0-3 0 1,10 1 0-16,4 6 13 0,-7 10-14 15,-7 13 1-15,0 2 0 16,0 5-1-16,0 12 4 16,0 6-3-16,0 5 2 15,0 5 15-15,0 6-16 16,-7 10-1-16,-7 13 0 16,-3 13 2-16,3 12-1 15,8 4-1-15,-1 12 0 16,-4 8 13-16,11 13-17 15,0 10 4-15,0 3 0 16,0 6-12-16,0 0 9 16,11 0-15-16,23 15-41 0,11 24-123 15,-14 13-157-15,-31 5-381 16</inkml:trace>
  <inkml:trace contextRef="#ctx0" brushRef="#br0" timeOffset="1171">2906 15295 812 0,'0'0'231'16,"0"0"-107"-16,0 0 3 16,0 0-30-16,0 0-64 0,0 0-19 15,-52-37-7-15,32 80-7 16,-18 14 13-16,-7 6-9 16,0 0 11-16,14-3-5 15,18-10-8-15,6-5 7 16,7-19-1-16,0-13-8 15,0-13 0-15,0 0 7 16,7 0-1-16,24-20 0 16,-4-26-1-16,11-10 2 15,14-16 3-15,-22-8-10 16,-2-9 0-16,-11 4 9 16,-3 2-12-16,-7 20 3 15,-7 26 0-15,0 17-4 0,0 20 4 16,7 0 0-1,10 37-12-15,-3 23 7 0,6 14-1 16,-3-8 6-16,-3-3 0 16,7-6-7-1,3-14 9-15,-3-9-4 0,3-16-15 16,-18-10-28-16,8-8 43 16,17 0-15-16,0-26 17 15,-3-14 6-15,9-3 4 16,-16-2-10-16,-4 7 0 15,-3 19 6-15,-14 1-11 16,0 16 5-16,7 2-3 0,-7 0 3 16,7 39-19-16,0 6 19 15,-7 11 0-15,0 1-8 16,0-6-3-16,10 1-107 16,-3-14-33-16,0-8-31 15,13-10-41-15,4-11-65 16</inkml:trace>
  <inkml:trace contextRef="#ctx0" brushRef="#br0" timeOffset="2406">3521 15561 81 0,'0'0'256'15,"0"0"-100"-15,0 0-26 16,0 0-11-16,0 0-56 16,0 0-30-16,14-43-24 15,10 43-1-15,14 0 0 0,13-5 3 16,-6 2-7-16,-4-14 24 15,4 3-17-15,-7-4 8 16,-14-2 17-16,-10 0-12 16,-7-5 38-16,-7-1-17 15,0-5-20-15,0 7 17 16,0 4-29-16,-7 6 7 16,-24 14 6-16,3 0-17 15,-3 0 4-15,-13 41-13 16,6 1 0-16,17 15 0 15,14-11 0-15,7 0 0 0,0-9-1 16,7-11 3 0,24-16-2-16,4-2 0 0,2-8 6 15,15 0-4-15,-7-8 3 16,-1-17-3-16,1-6 4 16,0-1 4-16,-25 1-6 15,4-6-4-15,-10 11 3 16,-7 0 0-16,3 12 0 15,-10 14-3-15,0 0 0 16,0 0-9-16,0 0-3 16,14 26-4-16,-7 11 16 15,0-9-4-15,7 1 8 16,-4-9-4-16,4-6 0 0,-7-8 6 16,0-6-7-1,-1 0 1-15,5 0 0 0,2 0 6 16,1-6 1-16,10-19-6 15,4-1 0-15,-4 0 10 16,-10 6-10-16,-8 3-1 16,1 11 0-16,-7 6-3 15,0 0 3-15,7 0-6 16,4 0-3-16,2 12-7 16,1 5 13-16,10 3 3 15,-10 0 0-15,0-8-7 16,3-4 13-16,-10-2-6 15,0-6 0-15,-7 0 3 16,0 0-5-16,13 0 2 0,-6 0 0 16,4 0 2-16,2-20 1 15,1 0-3-15,3-3 0 16,-10 9 9-16,-7 8-11 16,0 6 2-16,7 0-9 15,7 0 8-15,-7 0-21 16,17 20 19-16,-11-3-1 15,11 3 7-15,-3-8-6 16,-7 2 3-16,10-9-3 16,-3-5-10-16,-4 0 10 15,-3 0 3-15,-1 0-1 16,11-5 11-16,-3-9-10 16,-7 2 0-16,10-2 2 0,-4-4-6 15,-2 4 10 1,2 9-6-16,4-1 0 0,-10 6-2 15,0 0-4-15,3 0 6 16,-3 0-6-16,-7 0-4 16,0 0 7-16,-7 0 3 15,0 0 0-15,0 0 1 16,0 0 2-16,0 0-3 16,0 0 4-16,-7 0 3 15,-14-12 6-15,4 4-11 16,-4 2 3-16,-3 6 3 15,10 0-4-15,1 0-4 0,-5 0-11 16,5 12 9-16,-1 19-12 16,14 3 14-16,0-2 0 15,0-7 6-15,0 1-17 16,14-14 11-16,17-7-4 16,3-5-9-16,-3 0 25 15,0 0-12-15,-4-17 5 16,-3-3 6-16,-10-6-1 15,-7-5-9-15,-7-1 0 16,0 1 26-16,0 5-26 16,-21 6 9-16,-9 10-10 15,9 10-14-15,4 0 12 16,10 0-85-16,7 16-39 16,0 10-35-16,0 5-98 15,0-5-234-15</inkml:trace>
  <inkml:trace contextRef="#ctx0" brushRef="#br0" timeOffset="3075">5086 15447 123 0,'0'0'402'15,"0"0"-228"-15,0 0-36 16,0 0-26-16,0 0 9 16,0 0-82-16,-24-83-4 15,24 83-35-15,31 0 0 16,13 0-8-16,8 14 4 15,-1 4 4-15,-13 7-9 16,-17 1 6-16,-4-6 3 0,-10-3 0 16,-7-3-3-16,0-8-10 15,0 3 4-15,-24-4-17 16,10-5 24-16,0 0-41 16,14 0 34-16,0 0 8 15,0-14-19-15,0-3 13 16,28-9 6-16,10 0 1 15,0 7 0-15,-7 1 8 16,-11 4-8-16,-6 8 1 16,3-2 8-16,-17 8 0 15,7 0-9-15,-7 0-4 16,7 0-1-16,0 0-10 16,0 8 15-16,-1 10-3 0,12 2 6 15,-5-9-2 1,18 3-1-16,-10-8-11 0,17-6 10 15,-7 0-15-15,-4 0 16 16,4-20 1-16,-10-3 7 16,-4-3 6-16,-10 6 2 15,-7 1 22-15,0 2 12 16,0 2-18-16,0 9 7 16,0 0-22-16,0 6-16 15,0 0-2-15,0 12-36 16,-24 21 37-16,17 17 4 15,-7 13 5-15,14 2-9 0,0 3 0 16,0-4 3 0,0-3-8-16,7-7 5 15,7-9 0-15,-14-13-2 0,0-7 8 16,0-5-6-16,0-8 0 16,-38-4 0-16,-20-2 25 15,-25-6-17-15,-13 0-8 16,-1 0-16-16,12 0-91 15,16-6-19-15,55-25-126 16</inkml:trace>
  <inkml:trace contextRef="#ctx0" brushRef="#br0" timeOffset="3481">7235 14970 824 0,'0'0'140'0,"0"0"-21"16,0 0 5-16,0 0-49 16,0 0-17-16,0 0-44 15,-217-108-13-15,203 121-1 16,1 24 2-16,-1 10-3 15,4-2 1-15,10 9 0 16,0-2-5-16,0-1 6 16,24 1-1-16,20-7 0 0,1-2 8 15,7-4-11-15,-1-1 3 16,-6-6 0-16,-18-7 1 16,-9 1 0-16,-18-8-1 15,0 1 0-15,-7-7 9 16,-45 2-19-16,-17-2-5 15,18-10-60-15,6-2-1 16,14 0-63-16,31 0-36 16,0-14-40-16,10-17-286 15</inkml:trace>
  <inkml:trace contextRef="#ctx0" brushRef="#br0" timeOffset="4837">7493 15124 452 0,'0'0'211'16,"0"0"-56"-16,0 0-32 0,0 0-18 15,0 0-4-15,0 0-58 16,31-91-37-16,-31 111-6 16,0 17 0-16,0 20 2 15,0 9 10-15,0-3-7 16,0 0 5-16,0-12-7 16,0-5-3-16,0-9 0 15,13-17 4-15,-2-3-8 16,-5-17-16-16,-6 0-8 15,0 0 26-15,0-23-23 0,-6-11-1 16,-32-9 17 0,0 11-23-16,-14 2 29 0,15-3-4 15,-1 19 7-15,10 0-3 16,21 8 9-16,7 6-11 16,0 0 5-16,35 0-70 15,47 0 69-15,21 0 1 16,25 6 0-16,-11 2-5 15,-11-8 14-15,-34 0-9 16,-13 0 10-16,-28 0-9 16,-18 0 47-16,-13 0-15 15,0 0-17-15,0 0 32 16,0 0-28-16,0 0-1 0,-20 6 8 16,-18 6-22-1,-7-3 25-15,8 8-30 0,9-3 1 16,21 3-11-16,-3-9 1 15,10 4 3-15,0-6 5 16,0 2-13-16,24-2 11 16,-3-6 3-16,9 0 0 15,-9 0 5-15,-4 0 1 16,-3 0 2-16,0 0-4 16,-4-14 5-16,-10-4 8 15,0-2-9-15,0 10 4 16,0-5 17-16,0 9-23 0,-10 6-6 15,3 0 0 1,0 0-20-16,7 0 17 0,0 21 1 16,0 1 4-16,0-2-5 15,0 0 7-15,7-9-4 16,17-2 0-16,-10-3 3 16,-1-1-9-16,12-5 6 15,-12 0 0-15,18 0 19 16,-3-20-11-16,3-3-3 15,7-5-5-15,-4-3 9 16,4 5 0-16,-7 0-9 16,0 15 0-16,-24 11-12 15,6 0 11-15,-6 0-1 16,0 11-2-16,-7 15-24 16,0 9 20-16,0-13 6 15,-7-2 2-15,-7-6 5 16,8-14-5-16,-1 0-7 0,-11 0 7 15,-2 0 11-15,-4 0 17 16,10 0-27-16,7 0 0 16,7 0 0-16,0 0-1 15,0 0-8-15,0 0 0 16,0 0-7-16,21 12 7 16,10 2 8-16,0-3-26 15,-4 1 17-15,11-4-16 16,7-8 25-16,6 0 0 15,1 0 3-15,6 0 1 16,-6-20-4-16,-7-11 0 16,-15-1 14-16,1-7-7 0,-17 1 15 15,-14-7 22 1,0-10-17-16,0 1 22 0,-31-1-33 16,-7 16 9-16,11 1 9 15,3 24-29-15,3 3 13 16,21 11-18-16,0 0-14 15,0 19 13-15,0 30-14 16,0 17 15-16,0 3-4 16,0-6 12-16,0-6-8 15,7-12 0-15,7-5 8 16,3-8-14-16,4-9 6 16,-14-15 0-16,-7-2-8 15,6-6 16-15,-6 0-8 0,11 0 7 16,-4-20 0-16,13-6-9 15,-3-5 2-15,11 5 0 16,3-5-8-16,-4 5-14 16,18 0 12-16,-14 14-16 15,0 12-13-15,-17 0 23 16,-1 18-37-16,-13 17-6 16,0 1 13-16,0 2-29 15,-27-4 41-15,10-9 15 16,17-1-7-16,7-10-4 15,55-9-13-15,10-5 15 16,10 0-50-16,1 0-166 0</inkml:trace>
  <inkml:trace contextRef="#ctx0" brushRef="#br0" timeOffset="36493">1778 13640 688 0,'0'0'181'0,"0"0"0"16,0 0-68-16,0 0 11 15,0 0-50-15,0 0-60 16,0 0 13-16,0-31-27 16,0 62 0-16,0 15-5 15,0 14 11-15,-7 11-6 16,0 7 0-16,0 4 12 15,-6 7-15-15,13 1 3 0,-18-14 0 16,18-19-4 0,0-17 9-16,18-17-5 0,16-17 0 15,11-6-13-15,6 0 7 16,4-29 6-16,-3-11 0 16,-18-5-7-16,-17-13 15 15,-10-10-8-15,-7 5 0 16,-24 9 0-16,-34 5-11 15,-25 17 11-15,-3 12-6 16,4 15-1-16,6-4-7 16,18 9 14-16,20 0 0 15,24 0 4-15,7 0-13 16,7 0 9-16,0 0 0 0,0 0-11 16,21 0 3-16,37 0 8 15,18 0 0-15,27 0 9 16,-7 0-5-16,1-6-4 15,-15-5 0-15,-6-2-7 16,-35 6 16-16,-17 7-9 16,-17-6 0-16,-7 6 8 15,0 0-3-15,0 0-5 16,0 0 0-16,0 0-10 16,0 13 10-16,0 17 0 15,0-2 0-15,0 4 9 16,7-6-13-16,10-6 4 15,4-9 0-15,3 1-6 16,-4-12 18-16,11 0-12 0,-3 0 0 16,3-12 10-16,-4-8-5 15,-3-5-5-15,-10 5 0 16,10-12 35-16,-17 6-27 16,-7-5 17-16,0 5-17 15,0 6-5-15,0 11 16 16,0 8-19-16,0 1 0 15,0 0 0-15,0 0-16 16,0 30 16-16,-7 2-4 16,0 8 12-16,7 3-14 15,0-15 6-15,0 1 0 16,14-9-4-16,7-12-4 16,3-8 7-16,-10 0 1 0,17 0 0 15,-4-8 1-15,-3-18-1 16,4 0 0-16,-4-5 2 15,-11-1 7-15,5 7-9 16,-11 6 0-16,-7 12 4 16,0 7 0-16,0 0-4 15,0 0-7-15,0 0 6 16,6 15-9-16,1 10 10 16,7-4 0-16,-7 1 1 15,3-8-6-15,4-2 5 16,-7-4 0-16,0-2-3 15,0-1 0-15,3-5-1 0,-3 0 4 16,7 0 0 0,-1 0-8-16,11-19 8 0,-3-1 0 15,3-6 1-15,-10 3 9 16,10 9-11-16,-17 3 1 16,0 8 0-16,6 3-7 15,-6 0 7-15,17 0-1 16,-10 19-5-16,0 1-9 15,-4 12 15-15,-3-12-28 16,0 5-14-16,0-7-4 16,7-4-41-16,-8-8-57 15,12 0-78-15,-18-6-230 16</inkml:trace>
  <inkml:trace contextRef="#ctx0" brushRef="#br0" timeOffset="44186">4412 13015 632 0,'0'0'188'0,"0"0"-83"15,0 0 1-15,0 0 10 16,0 0-39-16,0 0-10 16,0 0-3-16,0 0-43 15,-17-135 2-15,17 135-23 16,0 22-13-16,-7 27 3 16,0 3 13-16,-7 11-3 15,7-6 0-15,-3 0 11 0,-4-6-10 16,14-5-1-16,0-9-11 15,0-11-8 1,0-9-97-16,0-8-25 0,0-9-33 16,-7 0 57-16,-17-9-14 15,4-14-2-15,-18-8 56 16,0 5 59-16,-3 0-14 16,-4 6 32-16,14 6 7 15,0 5-3-15,10 7 22 16,15 2 1-16,-12 0-4 15,12 0-17-15,6 2 1 16,0 16-7-16,24-13 4 16,27 4-4-16,8-9 25 0,16 0 12 15,-3 0 5 1,-3 0 9-16,-3-6-17 0,-22-8 14 16,-13 6 5-16,-17-4-12 15,-14 6 15-15,0-8-1 16,0 2-25-16,0-6 14 15,0 11-35-15,-14-4 10 16,-3 8-6-16,-4 3-6 16,-3 0-4-16,-3 8-3 15,3 23 0-15,3 1-13 16,4 2 17-16,17 1-4 16,0-7 0-16,0-2 9 0,45-9-15 15,-1-11 6-15,18-4 0 16,-10-2 1-16,-1 0 7 15,1-2-6-15,-14-16-1 16,-4 4 5-16,-10-6 4 16,-10 3-9-16,-14 3 5 15,0-9 34-15,0 9-21 16,0 5 9-16,0 4-13 16,0 5-8-16,0 0-14 15,0 0-7-15,0 5 11 16,0 15-9-16,0 0 17 15,0 0-5-15,7-6 0 16,0-5-10-16,10 0 5 0,-10-4-20 16,13-5 0-1,-9 0 19-15,9 0-3 0,-6 0 9 16,10-5 0-16,-10-10 9 16,-7 4-7-16,0-1-2 15,3 4 0-15,-10 2-6 16,7 0 13-16,0 6-7 15,-7 0 0-15,7 0-17 16,0 0 13-16,10 18-6 16,-4 2 10-16,1-12-5 15,0 4 5-15,10-4-3 16,-17-5-2-16,0-3-4 16,0 3 5-16,-7-3 2 15,0 0 2-15,0 0-2 0,0 0 9 16,10 0-7-16,4-3 0 15,-1-8 5-15,-6-4-6 16,11 4 1-16,-12 5 0 16,-6-2-4-16,7 8 8 15,7 0-4-15,3 0 0 16,-3 0-24-16,0 0 23 16,0 0-15-16,3 0 7 15,-10 2 2-15,-1 4 0 16,1-6 7-16,-7 0 0 15,0 0 4-15,0 0-9 16,0 0 5-16,0 0 0 16,0 0-4-16,7 0 6 15,4 0-2-15,2 0 0 16,8 0 6-16,-4 0-11 0,4 0 5 16,-8 0-11-16,5 0 11 15,2 12-79-15,4 8-20 16,4-6-41-16,10-3-163 15</inkml:trace>
  <inkml:trace contextRef="#ctx0" brushRef="#br0" timeOffset="44609">5870 13028 442 0,'0'0'126'0,"0"0"-50"16,0 0 7-16,0 0-39 15,0 0-42-15,0 0 11 16,62-31-12-16,-28 31-1 16,11 0 2-16,-14 0 6 15,-18 0-7-15,5 0 17 16,-18 0 1-16,0 0 16 15,0 0-5-15,0 0 27 16,0 0 18-16,0 0-29 16,0-6 5-16,0 6-26 15,0 0-23-15,0 0 11 0,0 0-11 16,0 0-2-16,0 0 3 16,0 0 5-16,0-2-1 15,0 2-1-15,0 0-4 16,0 0 6-16,0 0-8 15,0 0-22-15,-25 0-116 16,-5 0-47-16,2 8 12 16,-3 18-164-16</inkml:trace>
  <inkml:trace contextRef="#ctx0" brushRef="#br0" timeOffset="45191">5677 13123 447 0,'0'0'116'0,"0"0"17"15,0 0 4-15,0 0-32 16,0 0 12-16,0 0-52 16,0-23-42-16,0 23-20 0,0 3-3 15,0 26 0 1,-7 13 14-16,-6-2-14 0,-1 9 22 16,-3 2-17-16,3-8-4 15,7-4 11-15,0-6-10 16,7-13-2-16,-10-6 0 15,3-9 11-15,7-5-11 16,0 0 3-16,0 0 2 16,-7 0 101-16,0-19-44 15,-7-13-50-15,14-13 7 16,-10-10-15-16,10-5 9 16,0-9-13-16,0 4 4 0,0 8-7 15,0 2 9 1,0 23-6-16,0 13 0 0,0 13-7 15,0 6 3-15,31 0-5 16,21 0-1-16,6 23 1 16,4 8-5-16,-17-2 5 15,-11 8 3-15,-10 0-10 16,-10-5 10-16,-14-1 6 16,0-5-7-16,0 0 0 15,-21-9-39-15,-17 3-53 16,7-6-42-16,4-8-78 15,27 0-87-15</inkml:trace>
  <inkml:trace contextRef="#ctx0" brushRef="#br0" timeOffset="45409">6073 13048 546 0,'0'0'133'15,"0"0"-11"-15,0 0-35 16,0 0-22-16,0 0-62 16,0 0 3-16,110-40-6 15,-59 40 8-15,8 0-10 16,-1 0 2-16,-13 0-75 16,-21 20-110-16,-24-8-209 15</inkml:trace>
  <inkml:trace contextRef="#ctx0" brushRef="#br0" timeOffset="45558">6131 13206 325 0,'0'0'161'0,"0"0"-94"0,0 0 26 16,0 0-42-16,0 0-19 15,275-30-30-15,-189 22-2 16,-17 3-53-16,-11-4-333 15</inkml:trace>
  <inkml:trace contextRef="#ctx0" brushRef="#br0" timeOffset="45986">6857 12823 518 0,'0'0'188'16,"0"0"-35"-16,0 0-27 15,0 0 1-15,0 0-59 16,0 0 0-16,-7-146-16 16,7 146-33-16,0 0 2 15,0 0-21-15,0 0 0 16,0 0-6-16,0 0 11 16,0 0-5-16,0 0 0 0,0 0 8 15,0 0 5-15,0 0-1 16,0 0 5-16,0 0 19 15,0 0-22-15,0 0 16 16,-7 0-29-16,7 0 3 16,0 0-8-16,0 13-14 15,0 25 18-15,0 14-7 16,0 11 14-16,0 8-7 16,-17 6 0-16,3 3 4 15,-7-8-7-15,-3-9 3 16,17-12 0-16,0-17 0 15,7-11 7-15,0-12-7 16,0-8 0-16,0-3-12 0,0 0-11 16,-13 0-93-1,-5-11-223-15</inkml:trace>
  <inkml:trace contextRef="#ctx0" brushRef="#br0" timeOffset="64286">1039 11902 360 0,'0'0'216'0,"0"0"-102"16,0 0-12-16,0 0-22 0,0 0 9 16,0 0-41-16,0 0-3 15,-127-46 17-15,127 46-47 16,0 0 14-16,0 0-13 15,0 0-10-15,0 0 26 16,0 0-26-16,0 0 0 16,24 0-1-16,27 0 5 15,39 0 4-15,51 0 10 16,34 0-14-16,42 0 20 16,34 0-27-16,0 0 1 15,3 0-4-15,-3 0 12 16,0 0-14-16,17-5 2 15,-17-1 0-15,0 0 5 0,-27 0-2 16,-15 4-3-16,-9-4 6 16,-14-2 3-16,-11-2-5 15,4 5-4-15,6 2 3 16,1-8 21-16,-24 5-20 16,3 0 0-16,-31 3 11 15,3 0-12-15,-9 3 15 16,6 0-18-16,-17-2 2 15,10 2 4-15,-7-6 0 16,-10 3-6-16,7 0 4 0,-10 3 7 16,-11 0-3-1,-10 0-8-15,-11 0 0 0,1 0 0 16,-4 0 4-16,-3 0-4 16,3 0 0-16,-13 0 10 15,10 0-5-15,-18 0-5 16,-6 0 1-16,-1 3-4 15,-9-3 6-15,3 3-3 16,0-3 3-16,-1 0 8 16,-16 0-2-16,3 0-9 15,-3 0 0-15,10 0 11 16,-4 0-9-16,4 0-2 16,0 6 1-16,-3-6 14 15,9 0-11-15,1 2-4 16,7-2 0-16,-7 0-3 0,6 0 9 15,-9 0-6-15,-11 0 0 16,-10 0 11-16,-1 0-16 16,-13 0 5-16,11 0 0 15,-11 0-7-15,0 0 9 16,0 0-5-16,0 0-31 16,-11 0-80-16,-33 0-62 15,-15 0-204-15</inkml:trace>
  <inkml:trace contextRef="#ctx0" brushRef="#br0" timeOffset="65494">3552 13557 450 0,'0'0'210'0,"0"0"-68"15,0 0-19-15,0 0 31 0,0 0-48 16,0 0-4-16,-24-59-14 16,24 59-42-16,0 0 8 15,0 0-44-15,0 0-1 16,-7 8-9-16,-6 29 9 16,-18 15 14-16,0 7-7 15,3 10-12-15,-10 2 15 16,7 4-14-16,18-6-3 15,13-10-2-15,0-1 10 16,0-10-21-16,37-8 4 0,8-14-75 16,27-14-31-1,11-12-104-15,6 0-143 0</inkml:trace>
  <inkml:trace contextRef="#ctx0" brushRef="#br0" timeOffset="65772">3989 13660 323 0,'0'0'381'0,"0"0"-215"16,0 0-39-16,0 0 15 16,0 0-36-16,0 0-41 15,0-71-16-15,7 71-49 16,24 0 0-16,3 20 10 0,4 17-10 15,7 6 24-15,-14 11-12 16,-18 6 2-16,-13 6 13 16,0-3-26-16,-13-3 4 15,-49 3-5-15,-11 0-4 16,-16-7-54-16,0-6-117 16,23-5-215-16</inkml:trace>
  <inkml:trace contextRef="#ctx0" brushRef="#br0" timeOffset="67527">1224 9961 671 0,'0'0'291'0,"0"0"-138"15,0 0-4-15,0 0 2 16,0 0-70-16,0 0-17 16,0-80-37-16,0 80-26 15,0 10-2-15,0 37 0 16,0 25 1-16,0 28 1 15,0 14 10-15,0 11-9 16,-6 8-2-16,-19 3 3 16,5-1-6-16,3-16 4 0,3-15-1 15,7-24 0-15,7-29 9 16,0-23-20-16,0-15 5 16,0-13-25-16,0 0 28 15,0-4-13-15,14-30 16 16,0-17 2-16,3-10 9 15,-17-7-8-15,0 0-3 16,0 1 0-16,-24 13-13 16,-4 11 11-16,-3 15 2 15,-7 8 0-15,11 9-7 16,-4 5-1-16,17 3 8 16,7 3 0-16,7 0-14 15,0 0 9-15,0 0-15 16,0 0-2-16,21 0-19 15,24 0 39-15,13 0 2 0,1-3 0 16,-4-14 6-16,-14 3-2 16,-10-1-4-16,-7 1 11 15,-10 3-7-15,-8 2 30 16,-6 0-13-16,0 4-9 16,0 5 23-16,0 0-32 15,0 0 8-15,0 0-11 16,0 0 4-16,0 0-11 15,0 0 3-15,0 8-9 16,0 15 5-16,0 5 14 16,0 7-6-16,7-7 0 15,17-5 10-15,-17-5-19 0,14-10 9 16,-14-8-3 0,3 0-12-16,4 0 15 0,0 0 0 15,10-20 3-15,3-9 10 16,-3-1-5-16,-10-3-8 15,0 5 0-15,-4-3 12 16,-10 7-8-16,0 14 2 16,0 4 6-16,0 6-7 15,0 0 6-15,0 0-11 16,0 0-16-16,0 0 12 16,0 31-12-16,0 9 16 15,0 6 0-15,7-3 10 16,7-12-12-16,6-8 2 0,-2-8 0 15,-12-9-11 1,1-4 10-16,0-2 1 0,-7 0 0 16,17 0 8-16,4 0-8 15,3-20 0-15,-3-6 0 16,10 1 1-16,-18 1 2 16,1 10-3-16,-7 6 0 15,3 5 9-15,-10 3-15 16,0 0 6-16,0 0-2 15,0 0-9-15,7 0-5 16,7 8 13-16,0 13-5 16,3-5 1-16,-10 2-1 0,7-10 2 15,-14 1-3 1,6-6 1-16,1-3-3 0,-7 0 11 16,11 0 0-16,2 0 12 15,8-15-9-15,3-8-3 16,-3 3 0-16,3 3-6 15,-4 3 13-15,-13 7-7 16,-7 7 0-16,17 0-7 16,-3 0 4-16,0 0-14 15,10 16-13-15,-3 1-4 16,-4 3-66-16,-3-3-18 16,6-3-97-16,-13-8-139 15</inkml:trace>
  <inkml:trace contextRef="#ctx0" brushRef="#br0" timeOffset="67820">2610 9820 609 0,'0'0'231'16,"0"0"-75"-16,0 0-13 15,0 0 9-15,0 0-52 16,0 0-98-16,-113-14 0 16,85 111 25-16,-3 22-1 15,4 0 7-15,3 2-22 0,3-5 12 16,4-1-23 0,3-11 10-16,7-11-14 0,7-22 4 15,0-19-66-15,0-15-34 16,21-20-119-16,41-12-80 15,10-5-217-15</inkml:trace>
  <inkml:trace contextRef="#ctx0" brushRef="#br0" timeOffset="68374">3219 9826 551 0,'0'0'180'0,"0"0"-71"16,0 0 11-16,0 0 16 16,0 0-58-16,0 0-77 15,-17 0 17-15,34 69-18 16,17 17 0-16,-3 14 3 15,0 2 12-15,-17 5-13 0,-7-4 5 16,-7-1-1-16,-14 0 3 16,-62 5-18-16,-34-7-11 15,-24-11-196-15,-7-9-332 16</inkml:trace>
  <inkml:trace contextRef="#ctx0" brushRef="#br0" timeOffset="77433">5003 9458 666 0,'0'0'109'0,"0"0"35"15,0 0-55-15,0 0 2 0,0 0 16 16,0 0-75-16,0 0-12 16,0-44-20-16,0 91 5 15,7 18 0-15,17 12 10 16,-10 6-12-16,0 7 10 15,3-1-1-15,-10-2-12 16,0-7 0-16,-1-11 12 16,8-18-13-16,3-16 1 15,-10-15 0-15,0-12-8 16,-7-5-39-16,7-3 10 0,-7 0 14 16,0-11-15-1,0-24 0-15,0-11-9 0,-21-2 42 16,-10-1-9-16,-13 1-4 15,-1 5 8 1,11 3 8-16,3 11 1 0,17 12 1 16,4 9 0-16,10 4 1 15,0 2-6-15,0 2 5 16,0 0-1-16,17 14-3 16,34 15 4-16,1-3-5 15,13-12 5-15,11-3 0 16,-4-11-2-16,11 0 10 15,-14 0-8-15,-11 0 9 16,0-19-6-16,-13-7 26 16,-14 3-7-16,-17 3-11 15,0 0 32-15,-14 2-14 16,0 4 8-16,0-1-7 0,0 5-29 16,0 6 25-16,0 2-22 15,-7 2 5-15,0 0-18 16,-7 0-2-16,-10 15 11 15,-7 21-1-15,10 4 14 16,8 9-19-16,13-6 6 16,0-6 0-16,0-6-6 15,13-11-7-15,18-5 13 16,4-9-3-16,3-6 6 16,-7 0-1-16,6-6-2 15,-9-14 0-15,3-7 10 0,-4-1-2 16,-10 5-8-1,-3 3 0-15,-7 4 11 0,-7 10-6 16,0 2-5-16,0 4 0 16,0 0-5-16,7 0-12 15,3 12 16-15,-3 11-4 16,0-3 4-16,7-3-11 16,-7-6 12-16,3-2-13 15,4-4 4-15,-7-5-4 16,-7 0 13-16,0 0 0 15,7 0 4-15,-7 0-9 16,0 0 5-16,13 0 0 16,-2-10 4-16,-5-5 4 15,15 1-8-15,-4-3 0 0,-3 8 4 16,0 3-14-16,-7 6 10 16,0 0-17-16,3 0 7 15,4 0-18-15,-8 15 24 16,8-1-8-16,3 0-3 15,4-2 10-15,3-6-4 16,-3-4 5-16,3-2 0 16,3 0 0-16,-3 0 2 15,-3-6 2-15,-7-8 0 16,-4 0 2-16,-3 3-2 16,0-1 0-16,-7 6 1 15,0 0 12-15,0 4-13 16,0 2 0-16,0 0 2 0,0 0-13 15,0 0-4 1,7 0 8-16,-7 14-5 0,7 0 10 16,10-5 0-16,-10-1-9 15,0-5 0-15,-7 0 5 16,0-3-3-16,6 0 9 16,-6 0-1-16,7 0 4 15,0 0-3-15,-7 0 0 16,7-3 3-16,-7-5 27 15,10-1-6-15,-10 4 7 16,0-1 10-16,0 3-29 16,0 3 22-16,0 0-34 15,0 0-14-15,0 34 3 0,0 12 11 16,0 11 1-16,0 4-1 16,0-2 9-16,0-2-3 15,0-5-6-15,0-7 6 16,0-7-6-16,0-13 1 15,0-11-1-15,0-4 0 16,0-10 11-16,0 0-6 16,0 0 17-16,0 0 43 15,0-25 14-15,0-13-73 16,0-8-5-16,0-11-1 16,21-9 13-16,3-6-14 15,-3-5 1-15,-1 3 0 16,-2 6-5-16,-12 15 7 15,8 17-2-15,-14 14 0 0,0 12 8 16,0 10-12-16,0 0 4 16,0 0-31-16,17 0 15 15,-3 6-34-15,-7 22 37 16,17 6 5-16,-24 4-45 16,0-1 24-16,0-3-32 15,0-3-38-15,-17-4 6 16,-11-1-77-16,4-6-68 15</inkml:trace>
  <inkml:trace contextRef="#ctx0" brushRef="#br0" timeOffset="77709">6729 9798 466 0,'0'0'106'15,"0"0"-30"-15,0 0-12 16,0 0-43-16,0 0 2 16,0 0-16-16,158 0-7 15,-106 0 9-15,6 0-3 0,1 0-6 16,-7 0 0-1,-22 0-63-15,-23 0-79 0,-7 4-94 16</inkml:trace>
  <inkml:trace contextRef="#ctx0" brushRef="#br0" timeOffset="78222">7479 9558 387 0,'0'0'134'16,"0"0"-55"-16,0 0-17 15,0 0-7-15,0 0-27 16,0 0-28-16,179-26 22 0,-152 52-13 15,4 8-7-15,-7 3 6 16,-17 0 0-16,0 2-5 16,-7-3 3-16,0-1-3 15,0-2 20-15,-7-4-15 16,0-9 9-16,7 0 12 16,0-9-26-16,0-2 14 15,35 0-11-15,26-9 0 16,19 0 9-16,16-4-14 15,10-15-1-15,-20 0 0 16,-17 1-163-16,-31 3-99 16</inkml:trace>
  <inkml:trace contextRef="#ctx0" brushRef="#br0" timeOffset="82426">1111 8554 384 0,'0'0'217'15,"0"0"-118"-15,0 0-18 16,0 0-7-16,0 0 16 15,0 0-44-15,-7-22 6 16,7 22-19-16,0 0-20 0,0 0 4 16,0 0-11-1,0-4-6-15,0 4 0 0,0-5 14 16,17 2-15-16,18-3 1 16,16 0 0-16,32-2-5 15,51-1 8-15,52-5-3 16,58 0 8-1,44 0 0-15,32 0-4 0,14 2-4 16,13 3 0-16,0 6 4 16,4-2 2-16,-17-4-4 15,-1 4 9-15,-23-7-8 16,-22 3 18-16,-19-2-20 16,-39 2 2-16,-17-2 25 15,-13-4-23-15,2 4 11 0,-9-3-7 16,0 6-2-16,-8-1 14 15,-16 0-19-15,-11-3 0 16,-21 4 12-16,-3 0-8 16,1-1 2-16,-15 3-2 15,-17 3 4-15,-14 1-4 16,-23 2-6-16,-15 0 0 16,-13 0-2-16,-17 0 7 15,3 0-5-15,-10 0 0 16,10 0 9-16,-4 0-7 15,11 0-2-15,-3 0 0 16,10 0-5-16,-7-4 9 16,-4 4-4-16,4-1 0 0,-10-3 11 15,-4 1-14 1,3 0 3-16,-2 0-2 0,-5 0-9 16,-6-3-26-16,-7 6-11 15,0-2-49-15,0-2-109 16,-13-1-138-16</inkml:trace>
  <inkml:trace contextRef="#ctx0" brushRef="#br0" timeOffset="83923">1565 6459 757 0,'0'0'129'0,"0"0"27"15,0 0-54-15,0 0-35 16,0 0-39-16,0 0-13 15,0 82-4-15,0-13 35 16,0 14-28-16,0 5 16 16,0 12-26-16,0 4 10 0,-14-5-9 15,4-1 2 1,-4-9-6-16,7-18-5 0,0-17 4 16,7-22-8-16,0-15 4 15,0-17 0-15,0 0-4 16,0 0-3-16,0-17 7 15,0-23 0-15,14-15 2 16,-7-2-5-16,-7-4 3 16,0 2 0-16,-28 1-2 15,-23 8-9-15,-18 3 11 16,-3 15-15-16,-4 16-10 16,11 7 23-16,13 9-15 15,21 0 17-15,7 0-7 0,24 0-6 16,0 4-2-16,0 7-29 15,45 3 24-15,24-5 9 16,20-9 6-16,1 0 5 16,6-3-2-16,-17-14 15 15,-21-1-13-15,-20 4 0 16,-14 3 2-16,-17 2 27 16,0 6-9-16,-7 3 9 15,0 0 7-15,0 0-31 16,0 0 0-16,0 0-5 15,0 0-24-15,0 15 18 16,0 14 7-16,0-1-1 16,7 0 0-16,0-2 10 15,10-3-20-15,4-9 10 0,10-2-17 16,-4-6 12-16,11-6-9 16,-7 0 14-16,-4 0-1 15,-3 0 11-15,7-20-6 16,-10-3-4-16,-7-6 0 15,-7 0 15-15,3-2-13 16,-10 5 16-16,7 3 2 16,-7 9-16-16,0 6 23 15,0 8-23-15,0 0 2 16,0 0-12-16,0 0-7 16,0 2 2-16,0 21 7 15,0 9 8-15,0-5-15 0,0-1 9 16,7-2-23-16,6-10 20 15,-13-5-30-15,7-6 26 16,-7-3 7-16,0 0 2 16,11 0-3-16,2 0 3 15,1-6 0-15,0-11-1 16,3 0 5-16,-3 5-4 16,-7 1 0-16,0 6 10 15,3-3-15-15,-3 7 5 16,-7 1 0-16,7 0-10 15,-1 0 5-15,1 0 3 16,7 0-2-16,-4 0-19 16,-3 0 22-16,0 9-20 15,0-4-3-15,-7 4 20 16,7-1-34-16,-7-2 5 0,7 0-27 16,3-4-45-16,-3 4-11 15,14-3-69-15,10-3-75 16</inkml:trace>
  <inkml:trace contextRef="#ctx0" brushRef="#br0" timeOffset="84941">2380 6601 528 0,'0'0'165'16,"0"0"-31"-16,0 0-4 0,0 0-14 15,0 0-8-15,0 0-23 16,-45-140-74-16,31 152-2 16,-3 27-8-16,3 19 0 15,1 10 25-15,-1 1-20 16,4 3-5-16,10-1-1 16,0-2 14-16,0-9-17 15,24-6 3-15,13-14-85 16,15-11-36-16,-7-15-112 15,6-11-100-15</inkml:trace>
  <inkml:trace contextRef="#ctx0" brushRef="#br0" timeOffset="85168">2720 6648 207 0,'0'0'285'15,"0"0"-225"-15,0 0 80 16,0 0-26-16,0 0-20 15,0 0-23-15,0-139-58 16,0 148-12-16,24 32-1 16,21 16 0-16,0 9 9 15,-11 5-7-15,-3 3-2 16,-24-3 0-16,-7-1-2 16,0-11 0-16,-21-7-178 15,-24-15-369-15</inkml:trace>
  <inkml:trace contextRef="#ctx0" brushRef="#br0" timeOffset="86714">3875 6184 636 0,'0'0'283'16,"0"0"-216"-16,0 0-28 16,0 0 15-16,0 0-11 15,0 174 34-15,0-91-32 16,0 6-33-16,0-3 18 0,0-1-30 16,0-5 4-16,0-11-4 15,0-12 0-15,0-16 0 16,0-20-42-16,0-8-58 15,0-13 10-15,0 0 11 16,0-3 43-16,0-28-38 16,-13-4 3-16,-8-2 60 15,-3 0 2-15,-4 2-1 16,4 10 4-16,11 5 9 16,-5 8-3-16,12 4 30 0,6 2-20 15,0 3 16 1,0 3-26-16,0 0 2 0,0 0-6 15,31 0 1-15,20 0 3 16,25 0 3-16,3 0 4 16,10 0 1-16,-13-5 29 15,-4-19-9-15,-20 2 32 16,-15-4-25-16,-6-3 18 16,-24 1 22-16,0-3-43 15,-7-1 16-15,0 6 0 16,0 6-30-16,-7 9 18 15,-17 5-24-15,4 6-11 16,-1 0-2-16,-10 12 7 16,0 18-6-16,10 14 0 15,-3 6 8-15,11 6-14 16,6-2 6-16,7-3 0 0,0-5-6 16,0-7 6-16,13-11-2 15,18-12-6-15,-3-10-17 16,3-6 25-16,7 0 0 15,-11-4 0-15,4-14 2 16,-7-10 8-16,-3 6-10 16,-7-4 0-16,3 6 8 15,-10 6-9-15,-7 6 1 16,0 8 0-16,7 0-8 16,-7 0 1-16,6 0 4 15,8 17 1-15,-3 2-1 0,2 2-2 16,1-4 5-1,3-3 0-15,-10-3-4 0,7-5 12 16,-7 0-8-16,0-6 0 16,-7 0 3-16,6 0-13 15,12 0 11-15,-5-2-1 16,11-17 4-16,-3 3 4 16,-7-4-8-16,3 6 0 15,-3 5 4-15,-14 4-8 16,0 5 4-16,7 0 0 15,0 0-3-15,-1 0-14 16,12 5 16-16,-5 12-8 16,-6-3-30-16,10-2 8 15,-3-3-17-15,-7-7 20 16,0-2 21-16,7 0-2 0,-4 0 9 16,-3 0 0-16,0 0 3 15,-7-8 3-15,0-4-3 16,7 4 2-16,-7-1 13 15,7 1-12-15,-1 2 9 16,-6 0-15-16,0 4 8 16,11 2-12-16,-11 0 4 15,0 0-6-15,13 0 5 16,1 0-6-16,17 14 2 16,-10-3 5-16,10-5-23 0,-11-1 22 15,4-5-16 1,-3 0 17-16,10 0 0 0,0-11 14 15,-10-6-14-15,-1 0 3 16,-3 0 4-16,-10 2 37 16,0 1-22-16,-7 2 12 15,0 7 7-15,0 5-33 16,0 0 19-16,0 0-27 16,0 3-22-16,0 31 20 15,0 15-4-15,-14 8 6 16,8 6 0-16,-19 0 13 15,19 0-14-15,-8-9 1 16,-3-9 0-16,10-7-5 16,0-18 6-16,7-6-1 15,0-11 0-15,0-3 11 0,0 0 14 16,0-3 42 0,0-26-20-16,0-17-33 0,0-10-12 15,0-7-2-15,24-6 0 16,-3 0 9-16,-8 1-11 15,5 4 2-15,-5 8 0 16,1 10-7-16,10 12 7 16,-3 11-10-16,10 17-6 15,13 6-41-15,1 0 34 16,-11 9-16-16,-9 19 5 16,-12 7 27-16,-13-1-42 15,0 3 10-15,0 0 4 0,-27-5-26 16,-4-4-1-1,-14-6-58-15,14-1-67 0,4-7-165 16</inkml:trace>
  <inkml:trace contextRef="#ctx0" brushRef="#br0" timeOffset="86933">5663 6593 366 0,'0'0'180'16,"0"0"-87"-16,0 0-6 16,0 0-21-16,0 0-58 0,0 0 12 15,231-14-20 1,-187 14 0-16,-6 0-4 0,-17 1-45 16,-7 9-81-16,-14 1-78 15,0 1-145-15</inkml:trace>
  <inkml:trace contextRef="#ctx0" brushRef="#br0" timeOffset="87063">5663 6593 275 0,'97'169'64'0,"-97"-169"-46"16,20 0 57-16,35 0-44 0,-3 0-22 15,13-7 8 1,1-3-17-16,2-5-34 0,-2-2-339 15</inkml:trace>
  <inkml:trace contextRef="#ctx0" brushRef="#br0" timeOffset="87484">6581 6259 519 0,'0'0'153'0,"0"0"-83"16,0 0 31-16,0 0-48 15,0 0-43-15,0 0-7 0,121-35-1 16,-83 58-2-16,-11 5 0 16,-3 4 9-16,-10-1-14 15,-14 3 5-15,0-5 0 16,0-3-7-16,-7-6 15 15,-17-6-8-15,17-2 0 16,0-7 11-16,7 1-14 16,0 1 3-16,0-5 0 15,0 7 0-15,7-2 6 16,24 6-6-16,-3 4 0 16,16-3 8-16,-6 6-8 15,0 0 0-15,-7 3 0 16,-4-3 4-16,-13 6 4 15,-14-4-2-15,0 1-6 16,-7-3 7-16,-58 0-14 0,-24-5 7 16,-22-4-110-16,-23-8-174 15</inkml:trace>
  <inkml:trace contextRef="#ctx0" brushRef="#br0" timeOffset="88345">0 5598 388 0,'0'0'115'0,"0"0"-55"16,0 0-14-1,0 0 7-15,320-29-4 0,-172 29 15 16,38 0-37 0,34 0 35-16,55 0 12 0,65 0-43 15,62-2 29-15,73-16-22 16,27 4-27-16,10 6 17 15,-17 2-28-15,-65 6 9 16,-58 0-5-16,-53 0 8 16,-44 0-4-16,-30 0-8 15,-22 0 3-15,-10 0 13 16,4-15-13-16,-4-1 2 16,17 1 2-16,-16 4 6 15,-12 5-8-15,-16 3-5 0,-17 3 0 16,-28-3 3-1,-14 3 2-15,-31 0-5 0,-7-3 0 16,-3 0 9-16,-3-3-5 16,6 4-4-16,1-1 1 15,-1 3 2-15,-6 0 1 16,-18 0-4-16,0 0 0 16,11 0 8-16,-11 3-11 15,-3 3 3-15,-3-6 0 16,-15 0-9-16,-9 0 15 15,3 0-6-15,-14 0 0 16,-11 0-8-16,-13-4-35 16,-20-19-289-16</inkml:trace>
  <inkml:trace contextRef="#ctx0" brushRef="#br0" timeOffset="89971">1551 4217 702 0,'0'0'182'16,"0"0"-10"-16,0 0-37 15,0 0-23-15,0 0-20 16,0 0-53-16,-134-140-5 16,134 140-21-16,0 0-13 15,0 40-3-15,0 20 1 16,7 20 4-16,0 11-6 15,6 10 5-15,-13 7-1 16,11 1 0-16,-4-12 13 16,6-11-13-16,1-21 0 0,3-16 4 15,4-20-9 1,3-12 5-16,-3-11 0 0,10-6-7 16,-4 0 18-16,18-29-3 15,0-14-8-15,-8-6 8 16,-6-4-22-16,-17-5 13 15,-14 1 1-15,0 6-6 16,-45 4 10-16,1 8-7 16,-8 10 3-16,-6 10-12 15,6 1 1-15,7 12 8 16,8 0 1-16,12 6-5 16,12 0 1-16,13 0 4 15,0 0 2-15,0 0-7 16,0-2-4-16,0 2-11 0,0-3 9 15,44-3 13-15,8-7 0 16,24 0 3-16,13-7-3 16,-10 0 5-16,-10 2-7 15,-11 5 2-15,-6 0 0 16,-21 6-1-16,-4 1 12 16,-9 4-11-16,-12 2 0 15,1 0 2-15,0 0-18 16,0 2 15-16,0 21 0 15,0 3-5-15,-7 2 5 16,0 1 0-16,0-3 1 16,10-4 0-16,4-8-4 15,0-4 4-15,10-8 0 0,3-2-3 16,4 0 16-16,7-12-8 16,-10-13-5-16,9-8 1 15,-6 4 3-15,-10 0 5 16,3 0-8-16,-17 4 15 15,0 10-10-15,-7 7 17 16,0 4-19-16,0 4 2 16,0 0-12-16,0 0-7 15,0 9 3-15,0 17-1 16,7 2 19-16,-1-2-15 16,1-3 7-16,4-5 0 15,2-9-12-15,-6-2 11 0,7-7 1 16,-4 0-2-1,-3 0 12-15,7 0-10 0,0 0 0 16,10-8 2-16,-10-6-3 16,-1 2 4-16,-2-2-3 15,-4 5 0-15,-1 1 11 16,1 2-11-16,-7-1 0 16,0 7 1-16,7 0-14 15,-7 0 1-15,7 0 8 16,-7 13 3-16,17-2-26 15,-10 1 22-15,0-4 1 16,-7-2-13-16,7-3 13 16,0 0-12-16,-7-3 16 0,7 0-8 15,10 0 16 1,-3 0-2-16,10-10-6 0,3 0 0 16,-13-2-9-16,10 6 11 15,7 4-2-15,-10 2 0 16,-8 0-7-16,4 0-14 15,-3 0-96-15,7 17-43 16,3 8 4-16,7-2-154 16</inkml:trace>
  <inkml:trace contextRef="#ctx0" brushRef="#br0" timeOffset="90543">3277 3934 505 0,'0'0'116'16,"0"0"-3"-16,0 0 21 15,0 0-41-15,0 0 6 0,0 0-22 16,-58-68-17-16,47 68-5 15,5 0-54-15,-15 34-1 16,-10 22 4-16,3 22 1 16,-3 5 12-16,18 2-15 15,2-1-1-15,11-7-1 16,0-11 11-16,0-8-22 16,24-8-16-16,14-15-146 15,0-13-78-15,-3-16-352 16</inkml:trace>
  <inkml:trace contextRef="#ctx0" brushRef="#br0" timeOffset="90785">3552 4071 519 0,'0'0'146'0,"0"0"-23"15,0 0-4-15,0 0-10 16,0 0-38-16,0 0-71 15,-10-16-2-15,27 70-2 16,11 11 8-16,-4 9-6 16,-11 1 2-16,-13-3 0 15,0-1-2-15,0-8 1 16,-44-6-3-16,-22-9-119 16,-9-7-115-16,9-16-291 0</inkml:trace>
  <inkml:trace contextRef="#ctx0" brushRef="#br0" timeOffset="92482">4835 4002 641 0,'0'0'189'0,"0"0"-83"15,0 0 8-15,0 0 45 16,-69-148-78-16,69 145-17 16,0 3-33-16,0 0-20 15,0 26-22-15,0 31 4 16,0 23 7-16,0 15-1 16,0 7 2-16,-14-1-1 15,0-2 0-15,-3-10 7 0,4-17-16 16,-1-21-19-16,3-19-76 15,11-18 15-15,-6-14-46 16,6 0 48-16,0-12 80 16,0-22-74-16,0-9 58 15,0-2 23-15,0 2 0 16,-14 5-3-16,7 10 4 16,-10 11-1-16,10 8 19 15,0 9-18-15,0 0 9 16,0 0-10-16,0 0 1 15,7 3 5-15,0 5-4 16,0 1-2-16,7-3 22 16,31 0-19-16,7-6 32 15,6 0-11-15,8 0 0 0,-8 0 23 16,8-9-14-16,-14-5 1 16,-8 0 1-16,-16-1-21 15,-4 1 44-15,-10-4-14 16,-7 2-22-16,0 3 16 15,0 2-34-15,0 9 18 16,0 2-22-16,0 0-4 16,-7 0-6-16,-17 12 10 15,3 15 0-15,8 11-4 16,-4-5 8-16,10 3-4 16,7-8 0-16,0-2 3 15,0-9-8-15,0-3 5 16,13-8-2-16,25-6-15 0,0 0 32 15,7 0-15-15,-1-12 1 16,-6-8 12-16,-10 1-13 16,-4-4 0-16,-4 6 0 15,-6 5-2-15,-14 4 11 16,11 5-9-16,-11 3 0 16,0 0 8-16,0 0-18 15,0 0-3-15,6 8 13 16,8 13-16-16,0-5 22 15,-4 2-6-15,11-7 0 16,-14-3 0-16,17-2-12 16,-17-3 9-16,13-3 3 15,-2 0-16-15,2 0 24 0,1-3-8 16,3-8 0-16,-4-3 10 16,-2 2-10-16,-5 1 0 15,-6 2 0-15,0 3-7 16,-7 4 15-16,0 2-8 15,0 0 0-15,7 0-8 16,-7 0 1-16,10 0 0 16,-3 2 5-16,0 10-10 15,0 0-3-15,0-7 10 16,-7-1-14-16,7-4 1 16,3 0 9-16,-10 0 7 15,7 0 2-15,0 0-3 0,13 0 12 16,5-9-9-1,-19-3 0-15,8 4 8 0,-7-1-11 16,-7 6 3-16,10 3 0 16,-10 0-7-16,0 0 7 15,7 0-1-15,0 0 1 16,0 0-20-16,-7 0 17 16,7 3-10-16,-7 0 13 15,7-3-12-15,10 2 18 16,-17-2-6-16,7 0 0 15,7 0 8-15,-1 0-9 16,-2-2 1-16,2-6 0 16,1-4 5-16,-14 0 5 15,17 3 2-15,-17 1 10 16,7 3-18-16,-7 2 39 0,0-2-29 16,0 5 0-16,0 0-7 15,0 0-7-15,0 0-3 16,0 19-13-16,0 9 16 15,0 9-4-15,0 4 4 16,0-1 0-16,0 3 5 16,0-7 3-16,0-1-3 15,-7-7-5-15,-3-10 8 16,3-10-6-16,7-2 1 16,0-6-3-16,0 0 34 0,0 0 1 15,0-9 25 1,0-20-39-16,0-16-6 0,0-3-20 15,24-7 5-15,-3-2 0 16,-14 0-1-16,10 3 12 16,-10 2-12-16,0 9 1 15,0 8 0-15,6 13-16 16,-2 7 14-16,2 15-18 16,8 0-1-16,10 0-33 15,0 3 44-15,-4 17-12 16,-3 4 0-16,-3-5 20 15,-21 4-33-15,0-1-24 16,0-1 5-16,0 2-85 0,-7-3 24 16,-13-5-162-1</inkml:trace>
  <inkml:trace contextRef="#ctx0" brushRef="#br0" timeOffset="92689">6203 4197 515 0,'0'0'135'15,"0"0"-12"-15,0 0-56 16,0 0-45-16,0 0-9 16,0 0-4-16,275-9-2 15,-223 9-7-15,-7 0-11 0,-39 0-119 16,-6 6-239-16</inkml:trace>
  <inkml:trace contextRef="#ctx0" brushRef="#br0" timeOffset="92823">6375 4337 318 0,'0'0'58'16,"0"0"-18"-16,0 0 3 15,213-14-43-15,-151 9-10 16</inkml:trace>
  <inkml:trace contextRef="#ctx0" brushRef="#br0" timeOffset="93291">7018 3985 181 0,'0'0'425'0,"0"0"-301"16,0 0 3-16,0 0-10 16,0 0-36-16,0 0-68 15,0-26-13-15,0 36 0 16,0 18-1-16,0 7 1 16,0 1 1-16,0 1 1 0,0 1 3 15,-7-9-1 1,7-4-4-16,0-8 0 0,0-5-32 15,0-7 14-15,24-5-9 16,21 0 3-16,0 0 19 16,-1 0 1-16,1-11 4 15,-17-7 0-15,-4 2 9 16,-17-2-6-16,-1-4 1 16,1 5 17-16,-7-3 29 15,0 8-3-15,0 4 15 16,0 4 9-16,0 4-24 15,0 0-24-15,0 0-23 16,0 0-4-16,-13 26 0 0,-5 15 8 16,5 1-3-1,-1 7 2-15,0 2 9 0,4-2-12 16,3-3 0-16,0-6-79 16,0-7-79-1,7-3-120-15,0-11-497 0</inkml:trace>
  <inkml:trace contextRef="#ctx0" brushRef="#br0" timeOffset="94346">8775 3611 143 0,'0'0'165'0,"0"0"-81"16,0 0-9-16,0 0-10 16,0 0-7-16,0 0-18 15,24-15 5-15,-24 7 13 0,0-3-8 16,0-4 10-16,0-2-9 16,0-5-19-16,0-5 33 15,0-1-8-15,0-9-1 16,0-3 6-16,7-6-35 15,0-8 32-15,-7-4-14 16,14-7-23-16,-4-16 30 16,-3-10-34-16,7-15-10 15,-7-5-3-15,-1 0 9 16,12 2-9-16,-12 0-5 16,1 4 3-16,0-4-4 15,10-5 3-15,4 2-2 0,-7 1 0 16,3-1 13-16,-3 6-13 15,6-5 0-15,11 2 1 16,7 0-9-16,-10 7 8 16,9 13 0-16,-6 9 0 15,7 15 11-15,-17 4-14 16,3 1 3-16,3 6 0 16,-2 1-9-16,-12 8 11 15,1 8-2-15,-7 9 0 16,3 8 6-16,-10 8-23 15,0 9 8-15,0 3-100 16,-10 9-65-16,-42 33-201 16,-27 7 58-16</inkml:trace>
  <inkml:trace contextRef="#ctx0" brushRef="#br0" timeOffset="95771">416 4460 233 0,'0'0'88'0,"0"0"-17"15,0 0 38 1,0 0-22-16,0 0 2 0,0 0-19 15,0 0-6-15,0-12 22 16,0-4-36-16,0-5 9 16,0-4 3-16,0-4-24 15,0-5 20-15,0-9-15 16,7-6-29-16,0-5 35 16,0-9-28-16,10-9-5 15,-10-5 26-15,7-17-35 16,-7-17 22-16,7-15-14 15,3-14-7-15,-4-18-5 16,1-8-3-16,10 0 0 16,-17 7-1-16,7 13 13 15,-7 11-12-15,10 9 0 0,-10 7 1 16,7-1-5-16,-8 0 4 16,12-1 0-16,-11 0-2 15,6 0 10-15,-6 0-10 16,-7 2 2-16,7 4 0 15,-7 12-8-15,0 9 8 16,0 11 0-16,0 3-5 16,-27 0 12-16,-11 0-7 15,-14 0 0-15,7 5 4 16,-6 10-15-16,13 10 11 16,-7 4 0-16,8 5-4 15,9 6 17-15,-3 3-16 0,10 2 3 16,15 6-7-16,-5 1-8 15,4 0-2-15,1 2 12 16,6-5 0-16,0 1-13 16,0 2 7-16,0 3-11 15,24 11-61-15,3 10 25 16,11 4-105-16,7 0-20 16,-1 0-56-16</inkml:trace>
  <inkml:trace contextRef="#ctx0" brushRef="#br0" timeOffset="96874">764 2965 413 0,'0'0'132'0,"0"0"-45"15,0 0 10-15,0 0-37 0,0 0 25 16,0 0-8-16,31-115-60 15,-24 104 24-15,20-3-19 16,42 0-18-16,41-4 9 16,75-7 3-16,84-4-14 15,99-2 17-15,79-1-13 16,48 3 9-16,17 13-15 16,-31 7 0-16,-51 2-1 15,-52 5 16-15,-30 2-15 16,-29 0 0-16,-23 0 9 15,-14-3-16-15,-14-3 7 16,-10 4 0-16,-3-3-5 16,-11 1 16-16,-14 4-11 15,-24 0 0-15,-20 0 8 0,-31 0 8 16,-21 0-14-16,-24 0-1 16,-28 0 15-16,1 0-5 15,-25 0-10-15,1 0-1 16,-14 0 11-16,-1 0-12 15,-6 0 1-15,-17 0 0 16,3 0 7-16,-10 0 8 16,-8 0-11-16,19-4 7 15,-5 3-2-15,11-8 3 16,14 4-12-16,6-5 0 16,15 5-8-16,9 2 18 15,-9-3-10-15,-15 0 0 0,-13 1 6 16,0 2-13-16,-17-3 7 15,3 3 0-15,-18 1-7 16,1 2 7-16,-7 0-17 16,-51 0-170-16,-76 0-230 15</inkml:trace>
  <inkml:trace contextRef="#ctx0" brushRef="#br0" timeOffset="98379">1713 1110 641 0,'0'0'123'0,"0"0"22"0,0 0-38 16,0 0-29-16,0-152 32 15,0 143-50-15,0 9 4 16,0 0-37-16,0 0-20 15,0 26-14-15,-21 31 3 16,-3 26 4-16,-7 17 4 16,4 9 2-16,-4 2-6 15,17 1 0-15,0-4 15 16,4-13-17-16,10-18 2 16,0-21 0-16,0-18-5 15,24-18 5-15,-17-11-7 16,0-6-4-16,6-3-22 0,-2-3 33 15,2-26 0-15,-6-11-12 16,-7-4 2-16,0 2-1 16,-31 6-9-16,-10-1 11 15,-4 5-7-15,-6 6 13 16,13 3 3-16,-7 3 0 16,7 9-12-16,8 5 9 15,16 0 3-15,7 6 0 16,0 0-9-16,7 0 1 15,0 0 5-15,0 0-47 16,52 0 30-16,20 0 4 16,17 0 16-16,14-7 0 15,-13-11 12-15,-15 1-9 0,-23-1-3 16,-21 4 0 0,-10 3 40-16,-15 0-17 0,-6 2 22 15,0 3-10-15,0 3-10 16,0 3 22-16,0 0-47 15,0 0 8-15,0 0-18 16,0 0-2-16,0 0-1 16,0 5 11-16,0 19 2 15,0 7 1-15,0-5-1 16,0-1 0-16,24-1-11 16,-10-10 8-16,0-6-7 15,3-5 5-15,4-3-2 0,3 0 7 16,3 0 0-1,4-17 1-15,7-6 1 0,-17-3 7 16,3 6-9-16,-10-2 1 16,-8 1 5-16,-6 4 20 15,0 6-26-15,0 5 0 16,0 6 0-16,0 0 0 16,0 0-9-16,0 13-3 15,0 13 10-15,7 6-6 16,0-3 8-16,10-3 0 15,-3-6-4-15,0-6 12 16,10-6-8-16,-10-4 0 16,0-4 9-16,3 0-12 0,3 0 3 15,4-12 0 1,-3-8 3-16,-7-3 6 0,3 3-9 16,-10 3 0-16,0 6 11 15,-7-1-15-15,0 10 4 16,0 2 0-16,0 0-10 15,7 0-4-15,6 5 7 16,-2 18 2-16,2 0-4 16,-13-6-3-16,7 0 12 15,-7-9 0-15,0-2-12 16,7-6-10-16,-7 0 22 16,0 0 1-16,17 0 7 15,-3-6 5-15,0-16-13 16,10 2 0-16,-10 3-5 0,-1 5 12 15,-6 6-7-15,4 4 0 16,9 2-17-16,4 0 15 16,11 0-34-16,-4 20-48 15,7 0-71-15,-4-3-101 16,11-9-309-16</inkml:trace>
  <inkml:trace contextRef="#ctx0" brushRef="#br0" timeOffset="98633">3098 1149 384 0,'0'0'260'15,"0"0"-148"-15,-96-151 25 16,75 123-10-16,4 10-33 16,10 12-5-16,7 6-73 15,-13 17-14-15,6 41-4 16,0 25 4-16,-10 16-2 15,10 4 0-15,7-3 7 16,0-12-26-16,45-9 4 16,6-19-111-16,14-17-42 15,4-17-90-15,-3-21-259 16</inkml:trace>
  <inkml:trace contextRef="#ctx0" brushRef="#br0" timeOffset="98851">3380 1092 289 0,'0'0'173'16,"0"0"-54"-16,0 0-7 15,0 0-14-15,0 0-20 16,0 0-66-16,21-68-1 16,34 111-7-16,17 14 13 15,4 12 18-15,-4 10 3 16,-14 10 8-16,-27-1-35 15,-31 1-7-15,0 0-8 16,-82-4-10-16,-35-8-187 16,-17-8-326-16</inkml:trace>
  <inkml:trace contextRef="#ctx0" brushRef="#br1" timeOffset="144203">4780 909 217 0,'0'0'321'0,"0"0"-197"16,0 0-9-16,0 0 0 15,0 0-64-15,0 0-10 16,0-22-4-16,0 22-33 16,0 16 16-16,0 26 7 15,0 5 13-15,0 4 40 16,-7 7-51-16,-7 2 0 15,7-3 7-15,0-3-33 16,7-2 25-16,0-9-27 16,0-12 4-16,0-8 3 15,0-12-5-15,0-5-3 16,0-3 16-16,0-3-14 0,0 0 84 16,0-9-18-16,0-36-26 15,0-21-28-15,0-14-12 16,0-6-2-16,0-6 0 15,7-5 15-15,14-5-17 16,3-7 2-16,-10 9 0 16,10 11-9-16,-4 23 13 15,1 27-4-15,3 15 0 16,-3 19-17-16,34 5 12 16,-14 5-14-16,14 44 3 15,-3 11 4-15,-18 9-23 16,-10 2 26-16,-17 4 8 15,-7-4-23-15,-38 4 15 0,-34-4 2 16,-18-6-13-16,15-7 13 16,3-13-16-16,27-14 19 15,14-13 0-15,24-10 8 16,7-4-8-16,0-4 4 16,0 0 0-16,0 0-14 15,14 0 5-15,24 0 9 16,13 0 0-16,1 0 11 15,10 17-21-15,-11 11 10 16,1 6 0-16,-7 7-16 16,-11-1 21-16,-10 3-5 15,-17-4 0-15,-7-7-9 0,0-4-5 16,-59-7 14 0,-16-10-21-16,-4-2 20 0,-21-9-82 15,21 0 1-15,20 0-20 16,4 0-6-16,35-12 25 15,20-11-72-15,0-8-108 16</inkml:trace>
  <inkml:trace contextRef="#ctx0" brushRef="#br1" timeOffset="145034">5406 1187 157 0,'0'0'480'0,"0"0"-292"15,0 0-53-15,0 0-40 0,0 0 26 16,0 0-77-16,-45-132 11 16,21 130-27-16,17 2-22 15,-7 0-12-15,-17 5-2 16,0 29 8-16,-3 12-6 16,3 5 14-16,0 4-9 15,24-7 1-15,7-6-60 16,0-12 44-16,7-7-29 15,24-14 26-15,7-7 6 16,6-2 16-16,-6 0-3 16,-10-17 0-16,-4-6 8 15,-10-1-8-15,-1-4 0 16,-6 2 0-16,-7 10 37 0,0 4-35 16,0 10 21-1,0 2-17-15,0 0-1 0,0 0-10 16,0 6-15-16,0 18 20 15,-7 2-4-15,7 2 17 16,0-7-13-16,0-4 0 16,7-5 1-16,17-6 4 15,14-6-5-15,-10 0 0 16,9-9 16-16,8-20-8 16,-7-5-2-16,-17-4-6 15,-4 8 7-15,-3 1 19 16,-14 3-14-16,0 8 13 0,0 8 6 15,0 7-26 1,0 3 15-16,0 0-20 0,6 0-22 16,-6 29 13-16,14 8 6 15,-7-1 3-15,3 2-3 16,-3-1-7-16,-7-9 3 16,0-1-20-16,0-7-32 15,0-10 33-15,0-4-33 16,0-6-2-16,0 0 56 15,0 0 5-15,0-9 5 16,0-13-5-16,0-4 0 16,21-8-3-16,17-3 3 15,6-3 0-15,1-3-3 16,0 6 17-16,-18 2-14 16,-16 6 0-16,-5 7 0 15,-6 2 30-15,0 9-23 0,0 4 15 16,0 7 16-16,0 0-37 15,0 0-2-15,-17 21-14 16,-3 16 15-16,6 6 3 16,-3 5-1-16,17-5-2 15,0-3 0-15,0-11-11 16,17-9-2-16,28-9-43 16,20-11-50-16,24 0-29 15,14-17-213-15</inkml:trace>
  <inkml:trace contextRef="#ctx0" brushRef="#br1" timeOffset="146541">6826 554 476 0,'0'0'272'0,"0"0"-128"15,0 0-15-15,0 0 24 16,0 0-121-16,0 0 35 15,-117-134-67-15,93 171 15 16,3 35-29-16,-10 20 18 16,10 8-4-16,-3 3 0 15,17-6 13-15,-6-6-16 0,6-8 3 16,7-11 0-16,0-18-5 16,0-17 5-16,14-17-14 15,17-18 0-15,13-2 7 16,1 0 7-16,6-19 0 15,1-12 5-15,0-4-6 16,-1-1 3-16,-13 3-2 16,-10 5 0-16,-4 11 12 15,-11 8-15-15,-6 9 3 16,10 0-2-16,-10 0-6 16,7 12-2-16,-7 14 10 15,-7 2-2-15,7-2 3 16,3-9-6-16,-10-3 5 0,7-8 0 15,-7-6-7 1,0 0 17-16,0 0-10 0,0 0 3 16,0-20 14-16,0-6-17 15,0 2 0-15,0-1 0 16,-17 3 4-16,-4 1 3 16,-3 7 4-16,3 6-4 15,8 5 4-15,-4 3-15 16,-4 9 4-16,7 31 0 15,-17 14-10-15,17 3 16 16,-3 1-6-16,17-8 0 16,0-9-3-16,31-7-5 0,14-14 4 15,6-15 4 1,8-5-13-16,-7 0 18 16,-8-19-5-16,-13-19 0 0,-10-7 10 15,-11-1-7 1,-10-3-3-16,0 4 0 0,0-1-5 15,-24 12 13-15,-14 5-8 16,4 12 7-16,-4 13 2 16,7 4-18-16,0 13 9 15,17 32 0-15,14 9-14 16,0 7 22-16,0-10-8 16,38-5 0-16,0-15 5 15,0-11-9-15,3-14 4 16,-3-6 0-16,7 0-2 15,-1 0 8-15,-6-18-6 0,0-4 0 16,-17 5 12-16,3-3-19 16,-11 0 7-1,1 6 0-15,-7 5-4 16,3 6 14-16,-3 3-10 0,0 0 0 16,0 0-9-16,7 14 1 15,3 9 8-15,4-3 0 16,-15 0-7-16,1-1 12 15,10-6-6-15,-10-2 1 16,0-8-25-16,-7 0 18 16,14-3-9-16,-7 0 14 15,3 0-11-15,4-12 23 0,0-5-10 16,3-6 0-16,-3 6 4 16,6-3-8-16,-3 9 4 15,-3 3 0-15,-7 4-7 16,-7 4 9-16,0 0-7 15,7 0 3-15,10 0-35 16,-10 4 29-16,7 15 3 16,-7-2 5-16,0-3-14 15,10-5 9-15,-10-3 3 16,-1-3-2-16,-6-3 1 16,0 0 2-16,0 0 1 15,7 0 0-15,0-9 0 16,-7-5 7-16,7-1-7 0,3-1 0 15,-3 2 4 1,0 2-6-16,-7 3 2 0,0 4 0 16,0 2 8-16,0-3 3 15,0 6-12-15,0 0 1 16,-14 0-7-16,-3 11-3 16,-3 13 11-16,13-2-1 15,0 1 0-15,7-6-20 16,0-6 12-16,0-6-12 15,14-5-15-15,13 0 28 16,-3-25 12-16,-10-14-5 16,17-13 18-16,-10-14-7 15,9-17 43-15,1-16-36 16,4-25-5-16,-11-1 18 16,-4-1-23-16,-20 20 19 0,0 35 2 15,0 25-24-15,0 31 53 16,-13 15-54-16,-1 12 8 15,-10 56-24-15,3 35 14 16,4 21-2-16,3 8 0 16,14-11 15-16,0-9-19 15,0-15 4-15,0-16-49 16,0-18-14-16,14-21-83 16,3-16-33-16,4-21-52 15,3-5 15-15,-10 0-39 16</inkml:trace>
  <inkml:trace contextRef="#ctx0" brushRef="#br1" timeOffset="146708">8132 1207 126 0,'0'0'178'0,"0"0"-33"16,0 0-38-16,0 0 2 15,0 0-53-15,0 0-24 16,28-35-31-16,-18 35-1 16,-3 5 2-16,0 19 11 15,-7-1-15-15,7-1 2 16,-7 4 0-16,0-3-9 15,0-3-63-15,0-11-153 16</inkml:trace>
  <inkml:trace contextRef="#ctx0" brushRef="#br1" timeOffset="146837">8132 1207 250 0,'141'-235'153'0,"-141"201"-91"16,0 11 29-16,0 9-75 15,0 5-16-15,7 0-175 16</inkml:trace>
  <inkml:trace contextRef="#ctx0" brushRef="#br1" timeOffset="147326">8600 526 400 0,'0'0'182'15,"0"0"-47"-15,0 0 9 0,0 0-59 16,0 0 14-16,0 0-98 16,0-71 20-16,0 142-29 15,0 24 20-15,0 7-12 16,-11-1 0-16,-2-13 14 16,6-11-18-16,0-19 4 15,7-18-16-15,0-14-46 16,0-21-72-16,0-5 1 15,0 0 84-15,0-31-20 16,0-15 66-16,0 0 3 16,0-3 0-16,-14 12-9 0,-10 6 9 15,3 8 0 1,4 12 24-16,10 2-10 16,7 6 22-16,0 3-36 0,0 0 6 15,0 0-14-15,31 0 14 16,-3 0-6-16,3 0 0 15,7 0 11-15,-11 0-12 16,-3 0 1-16,-17 6 0 16,7-3 8-16,-4 5-4 15,-10 4 6-15,7 2 10 16,-7 3-20-16,0 0 21 16,0-3-21-16,0 4 0 15,0-4-1-15,0-6 1 16,0-1-20-16,0-7-93 15,0 0-198-15</inkml:trace>
  <inkml:trace contextRef="#ctx0" brushRef="#br1" timeOffset="147968">2156 1644 217 0,'0'0'154'0,"0"0"-32"16,0 0 14-16,0 0 26 15,0 0-54-15,0 0-36 16,475-92 4-16,-73 4 53 16,131-27-64-16,110-25 5 15,86-28-21-15,55-21-40 16,-4 1 19-16,-78 13-21 15,-94 32-5-15,-126 40 18 16,-125 23-17-16,-106 23 32 16,-79 17-13-16,-75 10-13 15,-46 17 33-15,-23 8-36 16,-18 2 0-16,-10-1-3 16,0 4 11-16,0 0-11 0,0-2-3 15,0-1 0-15,-31-3-18 16,-14 6 11-16,-13 0-55 15,-4 0-55-15,10 15-127 16,18 5-15-16,10-4-233 16</inkml:trace>
  <inkml:trace contextRef="#ctx0" brushRef="#br1" timeOffset="151341">4670 3039 569 0,'0'0'164'15,"0"0"-35"-15,0 0-18 16,0 0-10-16,0 0-11 15,0 0-77-15,7-17-3 0,-7 48 9 16,-14 7-15-16,-10 2 33 16,3-1-33-16,7-1 2 15,7-1 5-15,-3-8-7 16,10-9-4-16,0-6 0 16,0-12 16-16,0-2-9 15,0 0 3-15,10-19-2 16,18-30 46-16,10-14-44 15,7-9-3-15,-8-4 7 16,-9-2-3-16,3 1-2 16,-17 12-9-16,3 22 2 15,-17 21-5-15,0 22 3 0,0 7-1 16,0 53-8-16,0 26 8 16,0 11-4-16,0-6 5 15,7-10 0-15,6-12-15 16,-6-12-21-16,17-15-46 15,-17-15-26-15,0-13-103 16,7-14-5-16,-14 0-74 16</inkml:trace>
  <inkml:trace contextRef="#ctx0" brushRef="#br1" timeOffset="152022">4656 3165 137 0,'0'0'194'0,"0"0"-43"16,0 0-71-16,0 0 0 0,0 0-71 15,0 0 4 1,117-78-12-16,10 62-1 0,21-2-26 16,14 1 2-16,-4 3-12 15,-41 0 23-15,-21 5 9 16,-34-2 7-16,-21 5-7 16,-24 2 4-16,-17-1 0 15,0 3 15-15,0-4 2 16,0 1 13-16,0 1 22 15,0 1-11-15,0 3 26 16,0 0-55-16,0 7-6 16,0 23 4-16,-7 11-7 15,-10-1 13-15,10 0 8 0,-6-9-19 16,13-5 22-16,-7-6-22 16,0-12-4-16,7-2 4 15,0-6 8-15,0 0-12 16,0 0 23-16,0-8 5 15,14-21 22-15,-1-5-51 16,11-6 0-16,-3-6 1 16,-7 3 7-16,3-3-8 15,-3-5 0-15,6 0 9 16,4 2-12-16,7 12 3 16,-10 11 0-16,10 18-11 15,-4 8 12-15,4 0-1 0,-10 8 0 16,3 14-1-1,-24 7-12-15,0 3 10 0,-7 2-16 16,-31-3 16-16,1-2-25 16,9-9 28-16,11-6 0 15,3-5 6-15,7-6-15 16,7 3 9-16,0-4 0 16,0 1-9-16,0-1 13 15,7 6-4-15,31 0 0 16,-4 2 13-16,4 2-11 15,-7 6-2-15,-3 1 0 16,-11 5 7-16,-10 4 1 16,-7 3-8-16,0 1 0 15,0 2 7-15,-38-3-10 0,-7-2 3 16,-6-6-69 0,13-14-130-16,17-7-127 0</inkml:trace>
  <inkml:trace contextRef="#ctx0" brushRef="#br1" timeOffset="152297">6581 2756 286 0,'0'0'174'0,"0"0"-45"16,0 0-25-16,0 0 5 15,0 0-19-15,0 0-45 16,18-95-2-16,-56 122-36 0,-14 19 10 15,8 7 17 1,19 5-31-16,19-4 10 0,6-6-13 16,24-7 7-16,34-15-7 15,14-9 0-15,18-9 0 16,-8-5-2-16,1-3-50 16,-45 0-62-16,-25-6-128 15,-13-16-328-15</inkml:trace>
  <inkml:trace contextRef="#ctx0" brushRef="#br1" timeOffset="152677">4855 2636 428 0,'0'0'151'0,"0"0"-34"16,0 0-9-16,0 0-60 15,0 0-17-15,0 0-13 16,-75 143 34-16,16-54 20 0,-13 3-42 15,-17 5 21-15,-25-1 4 16,-3-1-39-16,7-4 20 16,21-5-33-16,20-12-2 15,42-8-1-15,27-15 12 16,0-10-25-16,27-14-27 16,69-19-85-16,38-8-30 15,45-53-186-15</inkml:trace>
  <inkml:trace contextRef="#ctx0" brushRef="#br1" timeOffset="152992">6073 2568 574 0,'0'0'172'0,"0"0"-71"16,0 0-28-16,0 0 8 15,0 0-22-15,0 0-26 16,-231 185 44-16,162-105-52 16,-10 12 15-16,-17 2 20 15,-17 3-42-15,-22 4 36 16,5-4-32-16,9 0-15 16,11-3 12-16,42-17-12 15,16-16-7-15,38-25 0 16,14-15 13-16,0-13-18 15,0-8 5-15,0 0 0 16,7 0-15-16,31-35-3 0,21-16-86 16,9-14-26-16,-2-7-130 15,9 1-190-15</inkml:trace>
  <inkml:trace contextRef="#ctx0" brushRef="#br1" timeOffset="155286">2669 5315 816 0,'0'0'64'0,"-303"74"25"16,155-50 6-16,35-23-1 15,23-1 39-15,39-25-30 16,23-34-32-16,28-30 9 16,52-31-73-16,133-34 8 15,170-34-15-15,171-14 1 16,165-15 6-16,137-12-4 16,84 0-2-16,-8 10 3 15,-79 18 12-15,-137 33-16 16,-176 30 16-16,-165 35-8 0,-130 34 25 15,-121 33-27 1,-75 21 15-16,-21 1 28 0,-14 2-45 16,-62-8 13-16,-40 9-17 15,-43 8-23-15,-23 3 7 16,-3 9-65-16,6 34-16 16,24 22-24-16,14 12-137 15,38 10-123-15</inkml:trace>
  <inkml:trace contextRef="#ctx0" brushRef="#br1" timeOffset="157260">2163 7559 813 0,'0'0'122'0,"0"0"-6"0,0 0-25 16,485-177 11-16,-42 68-26 16,128-17-18-16,96-8-10 15,21 2-30-15,-11 6 27 16,-47 19-18 0,-84 9-15-16,-85 12 31 0,-83 18-26 15,-89 5 10-15,-90 15 12 16,-58 10-33-16,-58 13 37 15,-31 7-16-15,-39 6-23 16,-13 10 21-16,0-1-23 16,0 0-4-16,-44 3-4 15,-66 0-82-15,-69 8-25 0,-41 36-109 16,-35 1-233-16</inkml:trace>
  <inkml:trace contextRef="#ctx0" brushRef="#br1" timeOffset="158962">2971 11231 908 0,'0'0'90'15,"0"0"-3"-15,0 0 47 0,0 0-41 16,90-195-54 0,75 119-8-16,86-13-17 0,89-21 28 15,83-12-16-15,75-9-1 16,35-4 24-16,21-5-41 15,3-4 4-15,-17-1 16 16,-48 13-20-16,-80 25 30 16,-85 23-14-16,-104 29-13 15,-82 15 35-15,-58 11-40 16,-49 16 21-16,-17 4-3 16,-17 3-20-16,0 6 14 15,0-3-18-15,0-2-17 16,-17 5 9-16,-41 0-86 0,-39 11-12 15,-37 32-58-15,-7 8-141 16,0 4-246-16</inkml:trace>
  <inkml:trace contextRef="#ctx0" brushRef="#br1" timeOffset="161193">1898 14232 792 0,'0'0'148'0,"0"0"-49"16,0 0 65-16,0 0-18 0,0 0-71 16,-134-166 6-1,244 101-57-15,93-24-18 0,107-23 18 16,99-16-23-16,86-30 16 16,76-8 1-16,51-14-7 15,31-3 37-15,-17 13-28 16,-34 15-15-16,-90 26 39 15,-89 9-43-15,-113 20 36 16,-104 22-8-16,-86 19-21 16,-61 16 32-16,-35 17-23 15,-24 0-2-15,0 6 1 16,0 3-11-16,-31-3-10 16,-21 6-2-16,-6 14-50 15,-11 0-12-15,-20 14-39 16,-7 29-44-16,-8 9-87 0,1 7-206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01:47.68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471 932 225 0,'0'0'397'0,"0"0"-207"16,0 0-16-16,0 0-47 15,0 0-10-15,0 0-30 16,38-164-22-16,-45 136-5 16,-17-1-44-16,-3 12 31 15,-4 0-13-15,3 11-33 16,-9 4 25-16,-8 2-26 0,-7 0 0 16,1 28-9-16,6 15 15 15,7 8-6-15,14 1 0 16,17 3 4-16,7-2-14 15,7 0 10-15,55-5-3 16,10 0-12-16,11 1 8 16,6-1 7-16,-6 1 0 15,-11-6 3-15,-21-3-12 16,-13-9 9-16,-24-2 0 16,-14-3-13-16,0-6 14 15,-14 0-1-15,-44-3 0 16,-39-3-13-16,-16-2-10 0,3-7-39 15,7-5 14-15,20 0-1 16,25-5-51-16,34-29-15 16,24-15-39-16,0-23-224 15</inkml:trace>
  <inkml:trace contextRef="#ctx0" brushRef="#br0" timeOffset="446">836 488 529 0,'0'0'284'16,"0"0"-141"-16,0 0-29 15,0 0 36-15,0 0-77 16,0 0-56-16,21-8-12 0,-15 79 0 16,-6 24 28-16,0 11-4 15,0-1-29-15,0 1 34 16,0-9-32-16,0-11 0 15,-6-15 1-15,6-16 6 16,0-21-9-16,0-16 0 16,0-13-49-16,0-5 21 15,0 0-1-15,0-31 16 16,-21-16-28-16,-10-4-1 16,3 5 16-16,-9 9 8 15,-15 3 2-15,7 11 4 0,1 1 12 16,6 4 0-1,17 10 3-15,4 0 6 0,10 4 7 16,7 0-11-16,0 4 3 16,45 0-15-16,30 0 7 15,29 0 0-15,6 0 0 16,-7 0 0-16,-21 0-34 16,-23 0-98-16,-21 16-58 15,-25 6-21-15,-13 10-192 16</inkml:trace>
  <inkml:trace contextRef="#ctx0" brushRef="#br0" timeOffset="794">1338 1292 614 0,'0'0'205'0,"0"0"-63"16,0 0 9-16,0 0-50 15,0 0-25-15,0 0-39 16,-65-51-33-16,44 51 3 16,-3 0-7-16,17 10 0 15,-7 11-2-15,4-1 5 16,10-3-5-16,0-2 2 16,0-5-3-16,10-6-11 15,4-4 11-15,7 0 3 16,-4 0 16-16,-3-6-6 15,-1-8 5-15,-2-1 18 16,-11 1-25-16,0 2 6 0,0 3-12 16,0 7-2-16,0 2 0 15,0 0-11-15,0 0-27 16,0 0-144-16,0 17-163 16,34-2-352-16</inkml:trace>
  <inkml:trace contextRef="#ctx0" brushRef="#br0" timeOffset="2310">1850 1203 883 0,'0'0'122'15,"0"0"44"-15,0 0-16 0,0 0-108 16,0 0-31-16,0 0-10 15,-14 115-1-15,21-48 23 16,14 3-18-16,-4-2-5 16,-3-6 2-16,-7-3 14 15,-7-14-16-15,0-11 0 16,0-13 0-16,0-13-2 16,0-8 13-16,0 0-9 15,-14-8 61-15,-17-34-58 16,10-14 42-16,-3-21-47 15,18-18 8-15,6-10-10 0,0-7 3 16,6 1-1-16,39 11 0 16,0 14 8-16,6 26-15 15,-6 23 7-15,-7 20 0 16,7 17-15-16,-8 0 13 16,8 22 2-16,-7 27 0 15,-11 12 3-15,-13 4-13 16,-14 1 10-16,0-4-13 15,-7-4 8-15,-37-10-29 16,-1-13 3-16,11-13-3 16,-4-10-38-16,7-12 61 15,17 0 6-15,7 0 5 16,7-3 1-16,0-14 3 0,7-9-4 16,31-2 0-16,7-7 12 15,13 1-12-15,7 0 0 16,11 0 0-16,-11 2-2 15,4 1 17-15,-10 2-15 16,-15 4 29-16,-16 3-28 16,-11 6 51-16,-17 1-23 15,0 1-19-15,0 3 36 16,0 6-42-16,0-1 17 16,-7 6-21-16,7 0 11 15,0 0-26-15,-17 8 10 16,3 30 5-16,-7 13-11 0,4 3 13 15,17-9-2-15,0-7 0 16,0-9 4 0,31-9-20-16,14-15 15 0,0-5 1 15,13 0-19-15,1-14 29 16,-8-15-10-16,-6 1 0 16,-14 2 12-16,-18 1-13 15,-6-4 1-15,0 6 0 16,-7 2-3-16,0 8 14 15,0 4-11-15,0 5 0 16,0 4 7-16,0 0-23 16,0 16 10-16,0 18 6 15,11 9-14-15,-5-3 22 16,8-3-8-16,10-9 0 16,-10-5 7-16,14-5-14 0,2-12 7 15,8-6 0-15,14-4-3 16,-1-33 17-16,8-9-14 15,-8-5 0-15,-20-3 12 16,0-1-13-16,-24-4 1 16,-7 3 0-16,0 8 8 15,0 14 4-15,0 14-12 16,-7 9 0-16,7 11 4 16,0 2-18-16,0 38 2 15,0 18 12-15,0 5-3 16,0-1 8-16,28-7-5 15,10-4 0-15,6-5-10 0,8-9 1 16,-7-5 2-16,-1-12 4 16,-30-11-9-16,-7-8-4 15,-7 3 1-15,-34-4-16 16,-35 3-12-16,-10-3 16 16,17 0-12-16,24 0 39 15,24 0-6-15,14 0 12 16,0-17-11-16,59-18 5 15,23-9-9-15,15-9-1 16,-8-7 10-16,-7 0 0 16,-16-6 15-16,-15 1-5 15,-6-2 42-15,-21 8-10 16,-17 1-27-16,-7 5 45 0,0 7-35 16,0 5-15-16,0 13 20 15,-7 14-25-15,-3 5 12 16,10 6-17-16,0 3-1 15,-14 9-7-15,7 42-10 16,-7 30 18-16,-10 13 4 16,11 3 7-16,6-6-11 15,0-2 0-15,-10-9 3 16,10-12-14-16,0-13 11 16,7-17 0-16,0-16-1 15,0-17 4-15,0-5-3 16,0 0 0-16,38-22 2 0,13-21 13 15,1-3-5-15,-1 3-9 16,-6 12 5-16,-7 14 4 16,-17 8-9-16,10 9-1 15,6 0 0-15,-2 6-14 16,9 20 14-16,-6 2-6 16,0 3-19-16,7 4-100 15,-1-7-68-15,8-5-213 16</inkml:trace>
  <inkml:trace contextRef="#ctx0" brushRef="#br0" timeOffset="2640">4955 200 847 0,'0'0'163'0,"0"0"14"16,0 0-62-16,0 0 14 16,0 0-77-16,0 0-52 15,-86-89 0-15,86 154-4 16,0 39 4-16,0 24 11 16,0 15 1-16,0 6-3 15,7-6-9-15,14-11 1 16,3-18-4-16,-4-20 3 15,18-28-11-15,14-23-83 16,23-32-145-16,29-11-80 16,-1-48-436-16</inkml:trace>
  <inkml:trace contextRef="#ctx0" brushRef="#br0" timeOffset="6121">5660 447 570 0,'0'0'154'16,"0"0"0"-16,0 0-50 16,0 0 29-16,0 0-68 15,0 0-49-15,0-39 0 16,0 42-9-16,0 34-7 16,7 20 11-16,3 9-2 15,-10 9-2-15,7-1-7 16,-7 0 0-16,0-5 4 15,0-9 0-15,0-14-4 0,0-11 0 16,0-17-58 0,0-8-7-16,0-8-47 0,0-2 31 15,0 0 71-15,0-6-21 16,0-16 24-16,0-6-4 16,-7-7 21-16,-24 0-10 15,0 6 0-15,4 7 0 16,10 8 32-16,3 6-28 15,7 4 16-15,7 2-15 16,0 2 7-16,0 0-17 16,0 0 5-16,0 0-6 15,21 0-2-15,40 0 16 16,12 0-6-16,16 0-2 0,-6-6 11 16,-18-6-11-1,-20 4 0-15,-14-1 2 0,-18 1 34 16,-6-6 0-16,-7-1 28 15,0 0-10-15,0-1-39 16,0-1 29-16,-14 2-34 16,1 10-10-16,-11 2 14 15,10 3-5-15,7 0-9 16,-17 0 0-16,17 28 3 16,0 10-12-16,7 4 9 15,0 1 0-15,7-6-6 16,45-3 13-16,6-10-7 0,11-10 0 15,-11-9 11-15,1-5-15 16,-8 0 4-16,-20 0 0 16,0-11 4-16,-10-9 9 15,-7-2-13-15,-8-2 12 16,5-1-8 0,-11 5 41-16,0-1-31 0,0 10-12 15,0 3 21-15,0 5-13 16,0 3-8-16,0 0-2 15,0 0-9-15,7 3 1 16,6 19 3-16,1 7 5 16,-4-1-6-16,11-2 12 15,-7-6-6-15,3-9 0 16,-10-1 4-16,0-8-17 16,0-2 13-16,0 0 0 0,-1 0 9 15,18-17 2-15,-10-15-10 16,10 4-1-16,-17 5 6 15,0 6-8-15,-7 8 2 16,7 9 0-16,-7 0-2 16,0 0 8-16,7 0-10 15,0 0 4-15,10 0-7 16,4 12-6-16,3 2 13 16,-4 0 0-16,4 1-9 15,-3-7 1-15,-7-4 3 16,10-4 4-16,-11 0 1 15,5 0-9-15,-5-21 9 0,8-5 0 16,-4 0 0-16,-3 1 13 16,0 5-13-16,-7 6 0 15,3 5 2-15,-3 6-8 16,-7 3 6-16,14 0 0 16,-1 0-5-16,11 3-4 15,4 14 7-15,3 3 2 16,7-5 0-16,6-4-7 15,8-6 9-15,0-5-2 16,-8 0 0-16,-16 0 13 16,-11 0-9-16,-3-5-2 15,-1-15 1-15,-2 0 35 16,-4 0-31-16,-7 3 23 16,0 3 12-16,0 5-29 0,0 6 21 15,0 3-30-15,0 0 7 16,0 0-22-16,0 29-5 15,0 17 16-15,0 11 0 16,0 2 9-16,0 4-9 16,0-5 0-16,0-4 2 15,0-11-8-15,0-9 7 16,0-11-1-16,7-12 0 16,-7-5 8-16,6-6-8 15,-6 0 9-15,0-27-6 16,14-20 5-16,3-16-7 0,-3-5-1 15,0-9 0-15,3-13 12 16,-10-1-12-16,0 0 0 16,-7 5 0-16,0 17-7 15,0 29 7-15,7 20 0 16,17 17-4 0,3 3-11-16,18 3 13 0,13 34-10 15,-13 12-4-15,0 5 11 16,-14 2-12-16,-24-3 3 15,-7-10-7-15,0-4-57 16,-38-7-7-16,-28-3-84 16,-9-7-54-16,9-1-104 15</inkml:trace>
  <inkml:trace contextRef="#ctx0" brushRef="#br0" timeOffset="6425">7678 173 339 0,'0'0'237'0,"0"0"-113"15,0 0 24-15,0 0-28 16,7-162-26-16,0 151-11 16,14 11-45-16,3 0-32 15,14 20 12-15,6 34-10 0,8 26-7 16,-1 23 33-1,1 17-23-15,-7 3 26 0,-8-6-37 16,-16-11 0-16,-21-21 5 16,0-15 2-16,0-13-14 15,-7-14 5-15,-24-9-153 16,-20-12-89-16,6-7-175 16</inkml:trace>
  <inkml:trace contextRef="#ctx0" brushRef="#br0" timeOffset="6736">8404 511 441 0,'0'0'183'0,"0"0"-36"0,0 0-21 16,0 0-3-16,0 0-68 15,0 0 18-15,0-77-17 16,0 77-49-16,0 0 10 15,0 0-17-15,0 0-1 16,0 23-15-16,20-3 22 16,4-3-6-16,4-2 0 15,3-13 12-15,0-2-10 16,-17 0-2-16,-1 0 2 16,-13 0 33-16,0-11-26 15,0-3 11-15,0 5-20 16,0 9-17-16,-27 0-2 0,3 11-95 15,3 26-72 1,4 15-44-16,-4-1-176 0</inkml:trace>
  <inkml:trace contextRef="#ctx0" brushRef="#br0" timeOffset="6885">8634 989 429 0,'0'0'219'0,"0"0"-42"0,0 0-34 15,0 0-26-15,0 0-71 16,0 0-31-16,-82 94-1 16,-15-37-7-16,-13 9-7 15,-10 5-125-15,17-5-624 16</inkml:trace>
  <inkml:trace contextRef="#ctx0" brushRef="#br1" timeOffset="24370">5794 2304 722 0,'0'0'206'0,"0"0"-23"16,0 0-52-16,0 0-8 15,0 0-43-15,0 0-36 16,0-109 18-16,0 109-59 0,0 0 3 15,0 37-10-15,0 18 20 16,0 19-9-16,0 12 11 16,0 16-16-16,0 19 32 15,0 6-27-15,21 6-1 16,3-1 9-16,7-12-10 16,-4-3 9-16,-10-2-14 15,4-1 7-15,-14 0 0 16,-7 3-5-16,0 1-2 15,0 4 16-15,-14-1-13 0,-24 4 16 16,7 4-9 0,4-1-5-16,3-2 16 0,-4-3-20 15,11-4 2-15,3 2 4 16,7-4 5-16,1-8-10 16,-1-9-2-16,7-9 6 15,-11-2-5-15,-2-3 1 16,6 3-2-16,-7 2 0 15,-10-2 11-15,10-1-12 16,7-10 1-16,0-6 0 16,7-4-1-16,0-5 2 15,0-6-1-15,0 3 0 16,0 0 10-16,0 0-11 16,0 3 1-16,0-6 0 15,0 6-3-15,0-3 3 0,0 3 0 16,0-6-1-16,0-6 11 15,0 1-10-15,0-9 0 16,0 0 0-16,0-9-8 16,0 3 10-16,0-12-2 15,0 7 0-15,0-11 10 16,0 10-10-16,0-6 0 16,0 7 1-16,0 5-9 15,0 0 10-15,0-3-2 16,0-8 0-16,0-2 9 15,0-11-10-15,0 0 1 16,0 0 0-16,0-1-5 0,0-6 8 16,0 8-3-1,0 0 0-15,0 9 5 0,-17-3-6 16,10 5 1-16,0 1 0 16,-6-6-3-16,6-3 3 15,-3-2 0-15,10-10-1 16,0-5 11-16,0 0-16 15,0 0 6-15,0 0 0 16,0 0-11-16,0 0 15 16,0 0-4-16,0 0 0 15,0 0 0-15,0 0-2 16,10 0 2-16,17 0 0 16,18 0 4-16,14-5-2 0,16-15-2 15,21 0 0 1,1-3 8-16,6 3-9 0,-7 6 1 15,-6 2-5-15,-1 4-6 16,0 2 1-16,1 0 10 16,13 1-3-16,14-7-5 15,17 3-4-15,31-2 12 16,10 3 0-16,18 2-15 16,6-1 18-16,4 7-3 15,-10 0 0-15,-18 0 8 16,11 0-10-16,-14 0 2 15,0 0 0-15,3 0-1 0,4 7 5 16,20-7-4 0,11 6 0-16,-4 2 8 0,0-8-13 15,-20 6 5-15,-14-1 0 16,-17-5-10-16,-7 0 13 16,-7 0-3-16,-14 0 0 15,-3 0 8-15,-11 0-12 16,-3 0 4-16,-14 0 0 15,-20 0-6-15,-24 0 10 16,-8 0-4-16,-30 0 0 16,-7 0 8-16,0 0-13 15,0 0 5-15,3 0 0 16,11 0-4-16,10 0 8 16,-4 0-4-16,4 0 0 15,-10 0 9-15,10 0-12 0,-25 0 3 16,1 0 0-16,4 0-7 15,-11 0 8-15,0 0-1 16,0 0 0-16,0 0 8 16,0 0-13-16,7 0 5 15,-7 0 0-15,6 0 0 16,1-5 7-16,7-7-7 16,3-8 0-16,-3-6 9 15,-7-11-10-15,0-3 1 16,-7-17 0-16,0 0-5 15,0-6 15-15,0-6-10 16,-7 9 0-16,-14-3 7 0,-3 6-10 16,4 0 3-16,-5-13 0 15,5 7-10-15,-11-7 19 16,17-1-9-16,-17-4 0 16,11-9 4-16,2 0-10 15,11-8 6-15,1 1 0 16,6 2-8-16,0-2 15 15,0-4-7-15,0 1 0 16,0-6 11-16,0 3-17 16,0 0 6-16,0-4 0 15,0 1-9-15,0 3 14 16,0-3-5-16,0 6 0 16,0-4 10-16,0 10-17 0,0 2 7 15,6 9 0-15,19 0-9 16,-12-3 17-16,8 5-8 15,3-2 0-15,-3 6 4 16,-4-4-11-16,-3 1 7 16,-8-2 0-16,12-5-7 15,-11 0 15-15,-7-2-8 16,6 4 0-16,1-4 8 16,0 0-17-16,-7-3 9 15,7 3 0-15,-7 3-6 16,7 3 15-16,3 3-9 15,-3-3 0-15,0-4 6 0,0-7-15 16,0-9 9 0,0-4 0-16,10 4-6 0,-10 6 12 15,6 5-6-15,-6 3 0 16,-7 6 7-16,7-3-16 16,-7 0 9-16,0 0 0 15,0 2-6-15,0 5 15 16,0 6-9-16,0 4 0 15,0 4 2-15,0 7-10 16,-7 3 8-16,7 6 0 16,0 7-6-16,0 1 16 15,0 7-10-15,0-4 0 16,0-2 3-16,0 0-12 16,0 0 9-16,0-1 0 15,0 3-5-15,0 1 15 0,0-7-10 16,0 8 0-16,0 1 2 15,0 6-15-15,0 6 13 16,0-3 0-16,0 3-2 16,0-1 9-16,0-2-7 15,0 0 0-15,0 1 3 16,-7 4-13-16,7 1 10 16,0 5 0-16,0 7-2 15,-6-1 6-15,6 3-14 16,0 0 10-16,0 0-47 15,0 0 21-15,6 17-30 16,8 14 0-16,10 15-37 0,-24 8-137 16,0 6-169-16</inkml:trace>
  <inkml:trace contextRef="#ctx0" brushRef="#br1" timeOffset="25556">5787 2264 220 0,'0'0'100'0,"0"0"-1"16,0 0 18-16,0 0-15 16,0 0-34-16,0 0 20 15,0 0-44-15,0 0 1 16,0 0 5-16,0 0-32 15,0 0 40-15,0-3-19 16,0 0-9-16,0-2 20 16,0 0-30-16,0-5 18 15,7-1-15-15,7-1-13 16,-14 1 42-16,0-3-30 16,0 2-5-16,0-5 23 0,0 0-38 15,0-6 18-15,0-3-3 16,0-3-12-16,0-5 22 15,0-9-14-15,0-2-11 16,0-4 23-16,-7-3-21 16,0 4-4-16,0-3 0 15,-7-1 15-15,4 0-18 16,3-3 3-16,0 5 0 16,0 1-6-16,7 1 11 15,-6 2-5-15,6 6 0 16,0 6 11-16,0 8-18 15,0 9 7-15,0 3 0 0,0 4-6 16,0 5 13 0,0-4-7-16,0 7 0 0,0-1 3 15,0 0-14-15,13 3 11 16,11 0-16-16,11 0-7 16,-11 26-145-16,-17 17-113 15,-7-3-224-15</inkml:trace>
  <inkml:trace contextRef="#ctx0" brushRef="#br1" timeOffset="28112">6942 7993 516 0,'0'0'263'0,"0"0"-150"0,0 0 13 16,0 0 10-16,0 0-35 15,83-149-28-15,-107 138-21 16,-28 3-38-16,8 3-4 16,-8 5 8-16,7 0-15 15,11 0 13-15,3 0-16 16,17 5 3-16,-3 20-8 16,10 7 5-16,7 13 0 15,0 7-3-15,38 5 6 16,27 6-6-16,18-7 3 15,-1-3 0-15,8-7-3 16,-18-4 5-16,-3-10-2 0,-25-1 0 16,-16-5 10-16,-14-12-15 15,-14 3 5-15,0-8 0 16,-52 2 6-16,-20-5-4 16,-11-6 0-16,-6 0-2 15,17 0-37-15,20 0 10 16,21 0-33-16,24-12-29 15,7-19 6-15,21-20-122 16,68-12 28-16,15-14 0 16,16 8-39-16,-24 3 143 15,-24 15 73-15,-27 14 133 16,-28-1 57-16,-3 13-22 16,-7-1-47-16,-7 12 3 15,0 2-40-15,0 7 18 16,0 5-40-16,0 0-26 0,0 0-6 15,0 17-27-15,0 28-3 16,0 18 23-16,0 9-20 16,0-4 24-16,0-2-27 15,7-8 3-15,-7-16 0 16,17-16 5-16,-3-6-8 16,-7-14 0-16,0-6-8 15,-1 0 4-15,-6 0 4 16,0-32-3-16,0-13 2 15,0 1-10-15,-13 7 5 0,-32 9 6 16,7-1-3 0,4 15-5-16,10 8 8 0,3 0 0 15,21 6-10-15,0 0 10 16,0 0-12-16,28 0 6 16,40 0 3-16,22 0 2 15,20 0 1-15,17 0 0 16,4 0-1-16,-18-14 5 15,-17-6-4-15,-37 9 0 16,-39 5 10-16,-9 6-7 16,-11 0 0-16,0 0 10 15,0-6 34-15,-24 4-34 16,-21-4-5-16,-7 0-8 0,1 6 3 16,6 0-9-1,7 6 6-15,11 19 0 0,10 7-11 16,10 2 10-16,7 3 1 15,0-6 0-15,31-5 3 16,13-8-11-16,15-9 8 16,-1-9 0-16,-6 0-1 15,-7 0 8-15,-1-21-7 16,-20 7 0-16,-10-9 13 16,-14 3-5-16,0-1-8 15,0-4 0-15,0 8 4 16,-7 3 6-16,-17 2-10 15,4 12 0-15,-5 0 6 16,12 0-16-16,6 6 10 16,7 14 0-16,0 6-13 0,0-3 18 15,20 3-5-15,25-13 0 16,7-1 8-16,-8-6-12 16,8-6 4-16,3 0 0 15,-21-6 2-15,18-19 9 16,-14-8-11-16,0 8 0 15,-18 0 8-15,4 7-9 16,-10 4 1-16,3 14 0 16,4-6-5-16,-7 6 2 15,17 0 3-15,-11 0 0 16,4 0-2-16,-3 12-5 16,3 2 7-16,-3-8 0 0,-4-6-4 15,-10 0 9 1,-7 0-5-16,7 0 0 0,-7 0 9 15,0 0 3-15,0 0-12 16,0 0 0-16,-14-12-4 16,-3 4 5-16,-21 8-1 15,3 0 0-15,4 0-2 16,1 0-9-16,30 14 11 16,0 6-1-16,0 6-12 15,10-3 10-15,24-9 3 16,18 0-2-16,3-3 0 15,3-11-7-15,14 0 9 16,-3-5 0-16,-10-27-5 16,-8 1 17-16,-20-3-12 0,-10-9 0 15,-14-9 9-15,-7-5 0 16,0 1 2-16,0 3 3 16,-21 9 17-16,-3 12-22 15,10 14 29-15,7 15-24 16,1 3-4-16,6 0-20 15,0 21-4-15,0 18 14 16,0 16-6-16,0 11 17 16,6 2-11-16,-6-2 0 15,7-3 2-15,0-12-8 16,0-13 6-16,3-13 0 16,-3-19-5-16,-7 0 10 15,0-6-5-15,7 0 0 0,0-6 5 16,24-20-6-1,-4-4 1-15,18-8 0 0,0 6-3 16,0-2 8-16,-15 11-5 16,-2 9 0-16,-11 8-16 15,-3 6 10-15,-7 0-17 16,17 6 11-16,-17 14 8 16,-7 11-10-16,0 1 11 15,0-7 3-15,0 1 0 16,13-12-7-16,18 4 7 15,14-7 0-15,14-8-1 16,23-3-42-16,14 0-131 0,14 0-243 16</inkml:trace>
  <inkml:trace contextRef="#ctx0" brushRef="#br2" timeOffset="146227">8256 6561 962 0,'0'0'192'15,"0"0"-102"-15,0 0 49 16,0 0-49-16,0 0-11 16,0 0-46-16,-31-29-18 15,31 29 15-15,0 0-29 16,0 0 14-16,0 0 14 15,0 0-26-15,0 0 23 0,0 6-26 16,0 8 2-16,0 12 11 16,0 0-7-16,14-1-3 15,-4-5-2-15,11 3 11 16,-8-3-8-16,11 0-4 16,4-2 0-16,3 1 1 15,0 2 7-15,-10-4-8 16,-8 3 0-16,11-6 8 15,-17 3-9-15,-7-9 1 16,0 4 0-16,0-6-5 16,0 5 9-16,-7-2-4 15,-44 2 0-15,-8-2 10 16,-3 2-11-16,4-5 1 16,0-6-14-16,13 0 10 15,7 0-44-15,17 0 7 0,4-20-5 16,17-9-41-16,0-11-25 15,31-11-158-15,21-4-96 16,-14 10-178-16</inkml:trace>
  <inkml:trace contextRef="#ctx0" brushRef="#br2" timeOffset="146303">8256 6561 210 0</inkml:trace>
  <inkml:trace contextRef="#ctx0" brushRef="#br2" timeOffset="146384">8256 6561 210 0,'-45'-29'314'0,"45"6"-139"0,0 3 1 0,0 0 18 0,0 4-59 15,0 7-11-15,7-5-43 16,31 8-58-16,27 2-8 15,18 2-15-15,6-4 0 16,1 6-8-16,-18 0-32 0,-28 0-112 16,-19 0-55-1,-19 6-84-15,-6 6-341 0</inkml:trace>
  <inkml:trace contextRef="#ctx0" brushRef="#br2" timeOffset="181590">6231 5698 702 0,'0'0'137'0,"0"0"-24"16,0 0-75-16,0 0-21 16,295-43-2-16,-13 3 5 15,69-15 26-15,48-5 22 16,24 3-41-16,-14 6 4 16,-17 10 2-16,-31 13-25 15,-17 8 31-15,-42 8-28 16,-26 7 5-16,-25-1 21 0,-45-2-33 15,-21 2 18 1,-37-8-2-16,-14 3-7 0,-30 3 23 16,-15-2-32-16,-7 4 1 15,-16 6-1-15,-4 0 7 16,-28 0-11-16,-10 0 0 16,-17 0 3-16,0 0-12 15,-7 0 9-15,0 0-9 16,-14 0-19-16,-55 9-167 15,-41 17 8-15,-37-4-268 16</inkml:trace>
  <inkml:trace contextRef="#ctx0" brushRef="#br2" timeOffset="186751">8507 4599 729 0,'0'0'191'16,"0"0"-36"-16,0 0-34 16,0 0-44-16,0 0 26 15,0 0-57-15,0-90-39 0,0 90 10 16,0 0-17-16,0 0-8 16,0 18 6-16,0 15 2 15,0 1 9-15,7-4-9 16,0 0 2-16,10-10-2 15,-3-8 2-15,6-7-2 16,11-5 0-16,0 0 3 16,4-5-7-16,2-15 4 15,-6 2 0-15,-17 12 0 16,-7-2 3-16,-7 8-3 16,0 0 0-16,0 0 3 15,0 0-11-15,17 0 3 16,-10 23 4-16,14 2-8 0,-15 10 12 15,12 5-3 1,-11 2 0-16,-1 13-56 0,1 14-90 16,17-6-149-16,35-20-372 15</inkml:trace>
  <inkml:trace contextRef="#ctx0" brushRef="#br2" timeOffset="188837">5632 4374 191 0,'0'0'476'16,"0"0"-391"-16,0 0-40 16,0 0-8-16,341-57-31 15,-59 8 51-15,58-2 0 16,38-2-41-16,-17 9 16 15,-10 12-32-15,-48 9 1 0,-28 14 1 16,-31-2 11-16,-27 8-13 16,-18 0 1-16,-13 1 9 15,-18-2-5-15,11-2-4 16,-24-2 5-16,-8 0 42 16,-12-1-34-16,-15 0 14 15,-24 1-15-15,-6-1-7 16,-18 1 18-16,3-4-6 15,-23 4-14-15,-7 0 14 16,-11-2-11-16,11 5 0 16,-7-4 12-16,-1-2-16 15,-6 2 19-15,-3 4-22 0,-14-1 2 16,3 0 4-16,-10 4 4 16,-7-1-10-16,0 0 0 15,0-1-50-15,0 4-48 16,0 0-77-16,0 0-45 15,0 0-45-15</inkml:trace>
  <inkml:trace contextRef="#ctx0" brushRef="#br2" timeOffset="190552">8565 3576 306 0,'0'0'463'0,"0"0"-346"16,0 0-13-16,0 0 21 16,0 0-54-16,0 0-37 15,-13-47-9-15,33 42-17 0,18 3-4 16,0 2-4-16,0 0 9 16,-11 0-13-16,4 0 4 15,-10 0 0-15,3 0-7 16,-10 0 15-16,-8 0-8 15,-6 0 0-15,0 0-7 16,0 7-6-16,0 6 5 16,-6-2 8-16,-8 7-1 15,7-4 11-15,7-3-8 16,0 0-2-16,0-2 2 16,0-3-6-16,27 2 4 15,11-2 0-15,14 0 2 16,-7 0 5-16,-1 0-7 0,1-4 0 15,-7 4 5 1,-11 2-5-16,-9 0 0 0,-12 4 0 16,-6 2-4-16,0 9 10 15,-44 0-6-15,-39 6 0 16,-6-4-7 0,3-8-6-16,3 1-93 0,8-4-137 15,30-2-366-15</inkml:trace>
  <inkml:trace contextRef="#ctx0" brushRef="#br2" timeOffset="192189">5987 3047 414 0,'0'0'209'0,"0"0"-129"16,0 0-29-16,0 0 66 0,0 0-26 15,0 0-47-15,-73-26-16 16,211 15-27-16,79-6 16 16,78-6 11-16,77-9-13 15,20-10 28-15,17 1-30 16,-24 5-1-16,-52 7 5 16,-37 9-13-16,-35 0 3 15,-41 5 1-15,4 6 3 16,-32 2 53-16,1 3-48 15,-21 2-1-15,-17 2 2 16,-21 0-10-16,-24-4 3 16,-28 3-10-16,-37 1 5 0,-17-7-5 15,-28 5 0 1,0-2 0-16,-7 2-2 0,-52-1-78 16,-16 3 35-16,-29 0-94 15,-13 0-65-15,-10 3-203 16</inkml:trace>
  <inkml:trace contextRef="#ctx0" brushRef="#br2" timeOffset="192568">8046 2407 561 0,'0'0'133'0,"0"0"10"0,0 0-75 15,0 0-10-15,0 0-12 16,0 0-40-16,210-86 12 16,-159 86-6-16,-6 0-10 15,-17 20 12-15,-11 2-8 16,-17 10-6-16,0 2 13 15,-24 1-11-15,-35 2 23 16,1-8-3-16,20-12-19 16,7-9 27-16,31-4-23 15,0-2 0-15,0 2-7 0,52 0 5 16,23 0 1-16,15-4-6 16,6 0-37-16,0 0-84 15,-6 0-156-15,6 8-320 16</inkml:trace>
  <inkml:trace contextRef="#ctx0" brushRef="#br2" timeOffset="194783">6152 2070 521 0,'0'0'161'0,"0"0"-54"16,0 0-51-16,0 0 27 15,0 0-15-15,0 0-46 16,-62-43 28-16,62 43 2 16,0 0-42-16,0 0 16 15,0 0-26-15,0 0 1 16,17 0-7-16,55 0 9 15,62 0-3-15,73 0 35 0,81 0-26 16,56 0 25 0,10-15-28-16,1 5-2 0,-29-5 5 15,-20 1 0-15,-10-10-9 16,13 1 0-16,-16-3 12 16,-22 3-13-16,-34 7 1 15,-34-2 0-15,-41 7-7 16,-35 0 14-16,-17 2-7 15,-44 3 0-15,-22 1 6 16,-27-1-12-16,-17 3 6 0,0-5 0 16,0 2-7-1,-31 0-14-15,-20 0-22 0,-8 0-60 16,-16 1-114-16,-15 2-216 16</inkml:trace>
  <inkml:trace contextRef="#ctx0" brushRef="#br2" timeOffset="195562">8098 1464 460 0,'0'0'204'0,"0"0"-97"15,0 0 12-15,0 0-19 16,0 0-23-16,0 0-25 15,38-43-45-15,13 23 20 16,1 2 16-16,-8 4-26 16,1 0 30-16,-14 8-3 15,-17 3-16-15,-7 0 19 16,3 3-35-16,-10-4-4 16,0 4-8-16,0 0 8 15,0 0-16-15,0 0 1 16,0 10 2-16,0 16 3 15,0 11 2-15,0-3 0 0,0 4 4 16,-10-1 9-16,3-6-14 16,7 0 1-16,0-8 0 15,0-3-3-15,0-7 3 16,0-6 0-16,0-4 0 16,0-3 9-16,0 0-9 15,0 0 0-15,0 0 5 16,0 0-16-16,-21 0 0 15,-3 0 11-15,3 0 7 16,8 0 2-16,13 0-1 16,0 0-8-16,0 0 0 15,7 0-12-15,51 0 13 0,14-9-1 16,35-2 0-16,-4-4-22 16,-14 7-33-16,-23 2-74 15,-28 6-127-15,-38-2-231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15:53.56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0 257 432 0,'0'0'100'16,"0"0"5"-16,0 0-26 15,0 0 1-15,0 0-22 16,0 0-56-16,-7-3 2 15,7 35 10-15,14 11-6 16,-7 5 30-16,10 1 1 0,-10 4-23 16,0 10 30-16,0 10-13 15,-7 12-11-15,6 12 9 16,-6 12-23 0,0 2 14-16,0 1-14 0,0-6-6 15,0 3 5-15,0-1-4 16,0 0-3-16,7 4 0 15,11-6 7-15,-18-4-7 16,0-7 0-16,0-6 3 16,0-7-5-16,0 1 2 15,0 6 0-15,0 6 0 16,0 5 7-16,0 3-9 16,0-3 2-16,0-3 0 15,0-3 1-15,0 3 4 16,6 0-5-16,1 4 15 0,7-1-9 15,3-6-3-15,4 0 3 16,-1-2-4-16,5 3 11 16,-5-2-7-16,11 5-3 15,-7 2 5-15,-3-6-1 16,-14-5-1-16,0-7-6 16,10-1 2-16,-17-4 1 15,7-2 1-15,0 2-4 16,-7-3 4-16,6 2 5 15,1 5-2-15,-7-4-7 0,0 3 4 16,0-6 7 0,0 1-6-16,7-6-3 0,3 2 0 15,-3 0 8-15,0 6-9 16,0 4-1-16,-7 5 2 16,0-1-2-16,7-4 1 15,-7-10-1-15,14-2 0 16,-4-10 9-16,-3-1-11 15,-7 0 2-15,7-5 0 16,0-1 0-16,-7 2 2 16,7 1-2-16,-7-2 0 15,6 2 10-15,-6-13-11 16,0-4 1-16,0-8 0 0,11-9-2 16,-11-9 2-1,0-3 0-15,0-9 0 0,0 0 7 16,0 0-7-16,0 0 0 15,0 2 0-15,0-2-3 16,7 0 3-16,-7 0 0 16,0 0-1-16,0 0 0 15,6 0-3-15,-6 0 4 16,7 0 0-16,7 0-5 16,3 2 12-16,11 2-1 15,10-4-4-15,6 0 8 16,15 0-8-16,-1 0-2 15,18 0 0-15,0 0-1 16,-11 0 4-16,0 0-3 0,4 0 0 16,-11 0 4-16,8 0-8 15,2 0 4-15,5 0 0 16,16 0-4-16,0 0 4 16,15 0 0-16,2 3-3 15,-9 2 8-15,-12 1-6 16,-2 2 1-16,-14-2 0 15,-18 3-7-15,8-3 7 16,-8-3 0-16,1 2-4 16,6-5 14-16,4 3-12 15,-3-3 2-15,6 0 0 16,11 3-7-16,3 0 8 16,10 3-1-16,-13-1 0 0,-4 1 6 15,-10 0-8 1,-10-4 2-16,-1 2 0 0,1-2-6 15,-1-2 7-15,-13 0-1 16,0 0 0-16,-4 0 4 16,-10 0-10-16,-3 0 6 15,3 0 0-15,-10 0-4 16,-7 0 4-16,0 0 0 16,-7 0-2-16,0 0 9 15,0 0-9-15,0 0 2 16,0 0 0-16,0 0-4 15,0 0 5-15,0 0-1 16,0 0 2-16,10 0 9 16,-10 0-7-16,0-2-4 0,7-12 0 15,-7 2 0 1,7-5 2-16,-1-3-2 0,-6-3 0 16,7-2 8-16,0-3-8 15,0-2 0-15,3-2 0 16,-10-3-4-16,7 2 5 15,-7-5-1-15,0 2 0 16,0-4 8-16,0 3-9 16,0-1 1-16,0 1 0 15,0 3-3-15,0 2 5 16,0 1-2-16,0-4 0 16,-17 1 10-16,10-3-9 15,0-3-1-15,-6-3 1 0,-1-3-3 16,-3-5 4-16,3-4-2 15,-10 4 0-15,3-1 10 16,1 1-10-16,-4-3 0 16,3 2 3-16,4 1-5 15,-4-1 3-15,14 1-1 16,-10-6 0-16,10-3 11 16,7-3-14-16,0 0 3 15,0 3 0-15,0-3 0 16,0 0 0-16,0 0 0 15,-7 4 0-15,7-1 10 16,0-1-11-16,0 1 1 0,0 0 0 16,0-3-3-16,0 0 4 15,0-1-1-15,0 6 0 16,0-3 6-16,0 1-7 16,0 3 1-16,7 0 0 15,-7 2 0-15,7 4 0 16,-7-3 0-16,0 5 1 15,17-6 10-15,-17 2-11 16,7 1 0-16,-7-5 2 16,7 6-8-16,0-10 6 15,0 7 0-15,-7-3 1 16,7 3 10-16,-7 1-10 16,0 2-1-16,0 0 0 0,0-3 0 15,0 3 1-15,0-1-1 16,0 1 0-16,0 2 8 15,0-2-8-15,0-1 0 16,0 0 4-16,0-2-14 16,0-3 11-16,0 2-1 15,0-2 0-15,0 0 9 16,0 0-9-16,0-3 0 16,0 0 1-16,-7-3-5 15,7 0 7-15,-7-6-3 16,7-2 0-16,-7-1 6 15,7 1-6-15,0 3 0 16,0-1 0-16,0 6-6 16,0 3 6-16,0 0 0 0,0 9-1 15,0-4 11-15,0 3-11 16,0 1 1-16,7 3 0 16,0 2-4-16,0-2 4 15,-7 4 0-15,10-1-1 16,-3 3 10-16,0 1-10 15,-7-2 1-15,7 2 0 16,-7 5-6-16,6 4 8 16,-6 1-2-16,0-1 0 15,0 4 7-15,0-3-8 16,0-4 1-16,0 7 0 16,0-4-6-16,-6 3 7 15,-1 0-1-15,-7-2 0 0,4 0 8 16,10-1-9-16,-7 4 1 15,0 5 0-15,0 3-7 16,7 6 7-16,0 2 0 16,0 4 0-16,0-3 9 15,0 5-11-15,-7 0 2 16,7-2 0-16,0-1-7 16,0-6 8-16,0-4-1 15,0-5 0-15,0 2 7 16,0-1-9-16,0 2 2 15,0-1 0-15,0 2-6 16,0 0 6-16,0 0 0 0,0-3 0 16,0 0 9-1,0 3-12-15,0 6 3 0,0 8 0 16,0 3-7-16,0 3 7 16,0 0 0-16,0-2-1 15,0-4 9-15,0 3-10 16,-7-3 2-16,7 1 0 15,0-3-6-15,0 7 7 16,0-2-1-16,0 0 0 16,0 3 9-16,0 0-11 15,0 0 2-15,0 0 0 16,0 0-7-16,0-3 8 16,0 3-1-16,0-3 0 0,0 1 6 15,0-1-8 1,0 3 2-16,0 0-16 0,0 0 14 15,0 0-60-15,0 0-35 16,0 0-32-16,7 0-29 16,0 11-22-16,-7 1-144 15</inkml:trace>
  <inkml:trace contextRef="#ctx0" brushRef="#br0" timeOffset="1592">512 5271 458 0,'0'0'146'0,"0"0"-20"15,0 0 7-15,0 0-42 16,0 0 3-16,0 0-24 16,0 0-5-16,-44-37-18 15,44 37 10-15,0 0-30 16,0-2-2-16,0 2-5 16,0 0-18-16,0 0 9 0,0 0-11 15,0 0 4-15,0 0-9 16,6 0 5-16,53 0 0 15,51 0 4-15,55 0 1 16,58 0 13-16,28 0-16 16,14 0 1-16,3 0 2 15,-30 0-2-15,-39 0-3 16,-41 0 0-16,-27 0 8 16,-11 0-8-16,-23 0 0 15,-8 0 3-15,-24 0-9 16,-6 0 6-16,-15 0 0 15,-13 0-2-15,-17 0 6 16,-7 0-4-16,3 0 0 16,-10 0 1-16,0 0 2 0,0 0-1 15,0 0-2-15,0 0 0 16,0 0 9-16,0 0-9 16,0 0 0-16,0 0 0 15,0 0-7-15,0 0 7 16,0 11-20-16,-62 15-92 15,-27 14-145-15,-42 19-376 16</inkml:trace>
  <inkml:trace contextRef="#ctx0" brushRef="#br0" timeOffset="1938">1444 5742 685 0,'0'0'195'16,"0"0"-97"-16,0 0 51 15,0 0-28-15,0 0-15 16,0 0-45-16,0-98-44 15,0 98-1-15,0 0-16 16,0 36-14-16,0 10 14 0,-14 16 4 16,1-1 3-16,-5-4-7 15,18 0 8-15,-6-3-6 16,6-2-2-16,0-3-4 16,0-12-3-16,0-3-109 15,-7-8-129-15,-7-9-204 16</inkml:trace>
  <inkml:trace contextRef="#ctx0" brushRef="#br0" timeOffset="2642">1444 4279 663 0,'0'0'182'16,"0"0"-47"-16,0 0 19 15,0 0-50-15,0 0-39 16,0 0-19-16,0-28-37 16,0 28-8-16,0 0-1 0,-7 12-15 15,-7 24 12-15,8 13-3 16,-12 2 12-16,18 1-6 15,0-3 1-15,31-10-1 16,14-7 0-16,0-12 11 16,-1-8-11-16,-6-9 0 15,-3-3 1-15,2 0 36 16,1-21 13-16,-7-14 8 16,-17-10-15-16,0-9-17 15,-14-6 2-15,0-3-20 16,-38 8-7-16,-14 7 2 15,-13 10-3-15,-4 16-6 16,4 13 1-16,6 9-86 16,1 9-75-16,20 26-214 0,31-2-580 15</inkml:trace>
  <inkml:trace contextRef="#ctx0" brushRef="#br0" timeOffset="3857">179 3696 336 0,'0'0'122'0,"0"0"-1"0,0 0 0 16,0 0 7 0,0 0-62-16,0 0 8 0,-17 0 0 15,17 0-30-15,0 0 9 16,24-3-29-16,27-11-20 16,46 0 11-16,37-3-11 15,51 2 20-15,28-2 16 16,32 3-25-16,-1 2 7 15,3 2-20-15,-34-3 2 16,-20 2 8-16,-28 2-11 16,-27-2 2-16,-11 2 6 15,-24 7-6-15,-7-1 7 0,-13 0-7 16,-18 3-2 0,-3 0 29-16,-17 0-26 0,-25 0 4 15,4 0 10-15,-24-3-15 16,7 3 11-16,-7-3-6 15,0 3-2-15,0-3 19 16,7 3-21-16,0-2 4 16,0 2-8-16,17-3 14 15,-3 0-14-15,10 0 0 16,-11 0 1-16,11 0-3 16,-10 3 2-16,3-3 0 15,-17 3-2-15,-7 0 13 16,0 0-14-16,0 0 3 15,0 0 0-15,0 0-2 16,0 0 2-16,0 0 0 0,0 0-2 16,0 0 8-1,0 0-6-15,0 0 0 0,0 0 3 16,0 0-9-16,0 0 7 16,0 0-1-16,0 0 0 15,0 0 4-15,0 0-9 16,0 0-4-16,0 0-25 15,0 0 6-15,0 0-78 16,0 0-85-16,-31 0-173 16</inkml:trace>
  <inkml:trace contextRef="#ctx0" brushRef="#br0" timeOffset="4658">1451 2592 604 0,'0'0'169'15,"0"0"-25"-15,0 0-10 16,0 0-41-16,0 0-13 16,0 0-32-16,0-20-7 15,0 20-24-15,0 0-4 16,0 0-10-16,0 0 6 16,0 0-12-16,0 0 3 15,0 0-1-15,0 0-12 16,0 0 11-16,10 15 2 15,-10-1-1-15,14 9 4 16,-7 0 2-16,17-3-5 16,3 3 3-16,4 0 2 0,-3-4-3 15,3 1-2-15,0 1 0 16,-11-1 9-16,5 0-8 16,-19-3-1-16,1-3 2 15,0-5-4-15,-7-4 2 16,0-1 0-16,0-2-1 15,0 4 11-15,-20 0-10 16,-11 2 5-16,-14-5-3 16,-14-3 6-16,1 0-8 15,-11 0-30-15,4 0-100 16,20-3-99-16,14-14-61 0,17-6-367 16</inkml:trace>
  <inkml:trace contextRef="#ctx0" brushRef="#br0" timeOffset="4750">1451 2592 170 0</inkml:trace>
  <inkml:trace contextRef="#ctx0" brushRef="#br0" timeOffset="4809">1451 2592 170 0,'127'-65'399'0,"-113"59"-257"0,3 0-17 0,11 1-86 16,9 2-32-16,15-1-7 15,6-1-26-15,-2 0-254 16</inkml:trace>
  <inkml:trace contextRef="#ctx0" brushRef="#br0" timeOffset="5597">110 1947 358 0,'0'0'135'16,"0"0"-18"-16,0 0 41 15,0 0-49-15,0 0-35 16,0 0 4-16,-45-6-56 16,63 3-1-16,9-2 11 15,31-5-23-15,25 5 30 16,30-4-13-16,49-2 1 15,31-1 14-15,30-2-26 16,-3 2 6-16,-10 4 11 16,-18 2-17-16,-30 4 16 15,-7 2-20-15,-14-6-10 16,0 3 28-16,-7-6-23 0,0 1 10 16,-17-1 3-1,-4 4-15-15,-23 2 13 0,-18 3-17 16,-21-4 3-16,-20 4-9 15,0 0 6-15,-24 0 0 16,7 0-1-16,-14 0 6 16,0 0-5-16,0 0 0 15,0 0 0-15,0 0-4 16,0 0 4-16,0 0-9 16,0 0-3-16,0 0-42 15,0 0 5-15,0 0-24 16,14 0-10-16,10 0 69 15,-10 4-91-15,-1-4-63 0,11 0-140 16</inkml:trace>
  <inkml:trace contextRef="#ctx0" brushRef="#br0" timeOffset="6122">1252 1080 585 0,'0'0'172'0,"0"0"-52"16,0 0 36-16,0 0-28 15,0 0-58-15,0 0-15 16,75-68-51-16,-9 57 3 15,2 8 29-15,-9 3-21 16,-15 0 8-16,-6 0-13 0,-17 3-6 16,-14 19-6-16,-7 10 2 15,0 13 0-15,-45 13 6 16,-13-1-1-16,-8-9 0 16,22-13-5-1,13-13 4-15,17-13-5 0,14-6 1 16,0 0 0-16,0-3 0 15,72 0 0-15,42 0-12 16,27-26 8-16,6 3-67 16,-37 6-95-16,-51 6-413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16:15.78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533 116 646 0,'0'0'185'0,"0"0"-81"15,0 0 32-15,0 0-21 16,0 0-19-16,0 0-24 16,-161-109-30-16,161 109 3 15,0 0-35-15,0 0-3 16,0 0-14-16,27 0 7 16,18 0 0-16,-7 0 0 15,-1 0 5-15,-6 0-10 0,-10 14 5 16,-14 7-6-16,-7 4-2 15,0 6 7-15,0 4 1 16,-28 2-3-16,-3-5 10 16,-6-4-9-16,9-2 2 15,4-6 0-15,17 0-4 16,0-11 7-16,7-4-3 16,0-2 0-16,0-3-6 15,0 3 5-15,28 0 2 16,10 0 0-16,-7-3 15 15,6 0-11-15,-16 0 0 16,3 0 9-16,-24 0-10 0,7 0 9 16,-7 0-13-1,0 3 2-15,0-1-1 0,0 10-1 16,0 11 0-16,0 14 5 16,0 11 0-16,-7 14 6 15,-3 5-11-15,10 8 3 16,0-1 1-16,0 3 3 15,17-6-3-15,10-4 14 16,4-10-9-16,-10-9 19 16,-4-11-21-16,-10-5-4 15,0-9 8-15,-7-7-3 16,0-4-7-16,0 0 9 16,-31-4-7-16,-14-2 25 15,-20-4-19-15,-24 2-4 0,-1-4-10 16,-20 0-72-16,7 0-82 15,7 0-157-15,13 0-517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16:45.76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385 262 603 0,'0'0'197'16,"0"0"-73"-16,0 0 17 16,0 0-26-16,0 0 27 15,24-160-86-15,-24 135-16 16,0 5 25-16,0 3-44 15,-13 6 5-15,-4 2-13 16,3 3-4-16,0 3-14 16,4 3 5-16,3 0-12 15,-7 14 7-15,0 21 4 16,-3 7 1-16,17-1 0 16,0 5-8-16,0-3 0 0,45-1 1 15,0-1-12 1,6-7 14-16,-13-5-4 0,-7-7 9 15,-4 1 0-15,-3-3 1 16,-17-2-10-16,-7-3 9 16,0 1 0-16,0 1-11 15,-31 0 13-15,-13-3-2 16,-8-6 0-16,1-4-8 16,6-4 6-16,0 0-38 15,25 0-28-15,13-9-4 16,7-22-45-16,20-15-27 15,56-12-47-15,20-4-112 16,-6 2 41-16,-18 2 175 0,-21 10 87 16,-13 5 36-16,-7 6 132 15,-17 8 28-15,-7 3-47 16,0 6-22-16,-7 6-5 16,0 6-12-16,0 5-13 15,0 3-7-15,0 0-66 16,0 0-5-16,0 0-19 15,0 29 0-15,0 4 4 16,0 11 26-16,0-1-15 16,0 3 11-16,0-1-19 15,0-2 1-15,17-6-8 16,-3-8 7-16,-1-9-15 0,5-6-24 16,-5-9-83-16,-6-5-13 15,0 0-50-15,-7 0-8 16,0 0-52-16,0-10-69 15</inkml:trace>
  <inkml:trace contextRef="#ctx0" brushRef="#br0" timeOffset="166">719 325 167 0,'0'0'175'0,"0"0"-8"0,0 0-12 16,0 0 11-16,0 0-98 16,0 0-40-16,24-51 14 15,28 37-29-15,-1 2 20 16,14 1-23-16,-3 8-1 15,-10 3-15-15,-14 0 6 0,-24 0-141 16,-14 12-323 0</inkml:trace>
  <inkml:trace contextRef="#ctx0" brushRef="#br0" timeOffset="345">158 629 570 0,'0'0'221'16,"0"0"-169"-16,0 0 56 16,0 0 47-16,324-43-65 15,-173 11-67-15,11 4 1 16,-21 11-24-16,-45 12-37 16,-38 5-60-16,-34 0-95 0,-24 18-110 15</inkml:trace>
  <inkml:trace contextRef="#ctx0" brushRef="#br0" timeOffset="523">0 1035 488 0,'0'0'394'16,"0"0"-286"-16,0 0 31 16,0 0-28-16,334-94-7 15,-155 39-54-15,6 3-49 16,-13 10 11-16,-41 11-12 15,-11 13-127-15,-30 7-259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16:48.81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791 107 585 0,'0'0'307'15,"0"0"-94"-15,0 0-27 16,0 0-44-16,0 0-51 15,0 0-36-15,0 0 4 16,0 0-31-16,31-105 12 16,-31 105-12-16,0 0-28 15,0 0 10-15,0 19-10 16,0 27 0-16,-45 23-4 16,-20 12 16-16,-11 12-12 0,-6 10 0 15,-8 0 8 1,11 3-7-16,-3-9-1 0,6-5 0 15,4-13-6-15,14-16-31 16,13-17-32-16,14-14-33 16,10-13-138-16,21-15-75 15,0-4-149-15</inkml:trace>
  <inkml:trace contextRef="#ctx0" brushRef="#br0" timeOffset="427">1200 200 544 0,'0'0'221'16,"0"0"-67"-16,0 0-22 15,0 0-2-15,0 0-42 16,0 0-14-16,38-98 0 15,-38 96-36-15,0-1 7 16,0 0-5-16,0 3-26 16,0 0 16-16,0 0-27 15,0 0-2-15,0 0-2 16,0 0 0-16,0 0 1 16,0 0 0-16,0 13-16 15,0 20 16-15,-31 16 0 0,-20 11 3 16,-18 16 9-16,-3 16-9 15,-18 14 11-15,1 6-4 16,-8 2-5-16,-13 3 8 16,14-2-13-16,14-4 0 15,16-5 0-15,15-20 6 16,20-21-12-16,17-28-3 16,7-25-84-16,7-12-15 15,0 0-46-15,0-26-146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17:01.32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217 149 651 0,'0'0'285'15,"0"0"-69"-15,0 0-53 16,0 0-31-16,0 0-62 15,0 0-32-15,0 0 7 16,79-149-34-16,-55 149 4 16,4 0-14-16,10 0 10 15,0 0-17-15,-1 23 6 16,1 8 0-16,-24 9-11 0,0 9 9 16,-14 8 2-16,0 6 0 15,-59 0 8-15,-16-6-12 16,-15-8 4-16,4-15 0 15,11-8-7-15,9-15 5 16,29-8 2-16,12-3-3 16,12 0 12-16,13-6-2 15,0-17-7-15,0 1 0 16,0-1-5-16,24 0 13 16,-4 8-8-16,1 7 0 15,10 5 0-15,0 3-7 16,-4 0 7-16,25 11 0 15,-14 12-10-15,13 5 15 16,1 4-5-16,-7 0 0 0,-1-1-28 16,1-2-30-1,-7-1-67-15,-24-2-83 0,-14 0-164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17:01.55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64 709 0,'0'0'154'0,"0"0"0"0,0 0-27 16,0 0-46-1,251-37-8-15,-110 26-39 0,21 4-29 16,-11 2-4-16,-41 5-1 15,-51 0-103-15,-35 0-87 16,-24 9-62-16,-10 11-120 16</inkml:trace>
  <inkml:trace contextRef="#ctx0" brushRef="#br0" timeOffset="111">413 167 382 0,'0'0'264'16,"0"0"-106"-16,0 0-70 15,224-6-6-15,-77-6-43 16,-6 1-39-16,-13 0-1 16,-39 3-235-16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1:52:46.35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893 1477 616 0,'0'0'73'0,"0"0"-22"16,0 0 80-16,0 0-21 15,327-11-18-15,-90-5-10 16,38-4-49-16,21 3 3 16,3 2-36-16,-20 1 2 15,-49 5-11-15,-65 7-2 16,-75 2-91-16,-77 0-71 16,-13 0-140-16</inkml:trace>
  <inkml:trace contextRef="#ctx0" brushRef="#br0" timeOffset="182">1186 1704 566 0,'0'0'214'15,"0"0"-147"-15,0 0 24 16,0 0 22-16,0 0-44 16,316 0 23-16,-92-15-45 15,33-4-35-15,5-1-8 16,-32 6-4-16,-54 2-111 15,-63 6-291-15</inkml:trace>
  <inkml:trace contextRef="#ctx0" brushRef="#br0" timeOffset="-1902">27 543 565 0,'0'0'166'0,"0"0"-27"0,0 0 15 15,0 0-53-15,0 0-12 16,0 0-29-16,-27-123-53 16,27 123 0-16,0 12-7 15,0 34 0-15,0 17-8 16,0 16 16-16,0 7-8 15,13 3 0-15,-13 0 5 16,14-4 1-16,-7-2-6 16,3-14 0-16,-3-20-1 15,7-21 6-15,-7-17-5 16,-7-11 8-16,17 0-8 16,-3-39 68-16,6-28-7 15,11-24-54-15,7-9 15 0,-10-9-20 16,-11-5 7-16,-3 9-9 15,-14 10 8-15,0 24-13 16,0 28 8-16,0 17-3 16,0 17 14-16,0 9-10 15,0 0-8-15,0 3 3 16,6 35-10-16,32 19 6 16,7 17 5-16,13 3 0 15,8 8-2-15,9-1 9 16,1-4-7-16,3-9 0 0,-10-17 3 15,-11-16-10 1,-20-19 7-16,-4-15 0 16,-9-4-2-16,-5-4 15 0,11-30-9 15,-10-11-4-15,3-18 8 16,-10-8-1-16,3-18-7 16,-10-9 0-16,-7 1 1 15,0 6 11-15,-7 14-12 16,-17 28 0-16,10 21 3 15,7 19-15-15,-3 9 12 16,10 0-35-16,0 40-42 16,0 28-13-16,24 21-26 15,34 5-114-15,18-2-130 16</inkml:trace>
  <inkml:trace contextRef="#ctx0" brushRef="#br0" timeOffset="-1273">1757 924 494 0,'0'0'170'0,"0"0"-9"15,0 0-26-15,0-158-25 16,-38 130-38-16,0 5-3 16,0 8-7-16,-7 10-48 15,1 5 9-15,9 0-23 16,4 5 6-16,0 27-18 15,4 11 8-15,10 11 4 0,10 3-1 16,7 3 5 0,0-5-9-16,24-11-7 0,21-14-19 15,6-17 4-15,8-13-13 16,-8 0 38-16,-6-10-7 16,-7-22 18-16,-11-4-6 15,-3-11-3-15,-3 8 3 16,3 7 10-16,-17 15-11 15,-7 12 21-15,0 5 6 16,0 0-29-16,7 2-1 16,0 24-12-16,10 8 13 15,3-5-1-15,11-1 3 16,4-7-2-16,-4-7 2 16,7-12 6-16,-1-2-2 15,8 0-6-15,7-22 2 16,6-15 7-16,1-10-7 0,-15 2-2 15,-13 5 11-15,-10 3-9 16,-14 5 44-16,-7 10-7 16,0 5-17-16,0 5 15 15,0 9-34-15,0 3 4 16,0 0-7-16,0 0-16 16,0 23 15-16,0 13 1 15,0 10 0-15,24 3-4 16,-4 0 5-16,11-3-1 15,7-9 0-15,-3-9-23 16,9-9-2-16,1-18-27 0,7-1-38 16,-1-5-38-16,-20-26-73 15,-17-10-93-15,-14-8-309 16</inkml:trace>
  <inkml:trace contextRef="#ctx0" brushRef="#br0" timeOffset="-925">2245 420 307 0,'0'0'132'16,"0"0"-3"-16,0 0-39 15,0 0 6-15,0 0-38 16,0 0-50-16,-38-31 8 16,38 31-16-16,0 0 1 0,0 23 7 15,0 3-6-15,0-1 2 16,0 1 10-16,14-6-13 15,30-3 19-15,18-12 19 16,-10-5 6-16,-1 0 35 16,-6-10-17-16,-10-22 8 15,-11-5-13-15,-4-5-27 16,-20-2 13-16,0 7-38 16,0 8-1-16,-27 7-8 15,-18 11 3-15,0 4-4 16,8 7-5-16,-1 12-73 15,17 34-16-15,14 18-56 16,7 12-37-16,0 3-61 16</inkml:trace>
  <inkml:trace contextRef="#ctx0" brushRef="#br0" timeOffset="-244">2881 795 585 0,'0'0'177'0,"0"0"-28"16,0 0 8-16,0 0-58 16,0 0-13-16,0 0-13 15,0-118-45-15,0 118-1 0,0 0-27 16,0 6-10 0,17 23 3-16,4 8 9 15,-1 3-2-15,11 6 0 0,7-6 7 16,-10-6-10-16,9-5 3 15,-6-14 0-15,0-7-8 16,-3-8 12-16,3 0-4 16,-4 0 6-16,-3-32 1 15,4-7 5-15,3-7-12 16,-17-3 0-16,3-2 17 16,-10-1-9-16,-7 1-5 15,0 4 4-15,0 10 0 16,0 9 11-16,-31 11-13 15,17 12-4-15,0 5-2 16,4 0-2-16,3 5 3 0,0 29-5 16,7 4 7-16,0 4-7 15,0-7 5-15,24-1 0 16,4-9-9-16,16-5 5 16,-6-2 4-16,0-5 0 15,7-6-1-15,-11-4-5 16,4-3 6-16,0 0 0 15,-7 0 1-15,-4-21 8 16,-3-7-8-16,-10-4-1 16,-7 1 8-16,-7-3 4 15,0-3-10-15,0 3-2 16,0 5 13-16,-7 11-4 16,-7 10-6-16,14 6-3 15,-7 2 5-15,7 0-15 16,0 10 2-16,-10 25 8 0,10 7-11 15,0 5 17-15,0-2-6 16,17-4 0-16,11-4 6 16,16-6-10-16,1-5 4 15,0-6-14-15,6-6 11 16,-13 1-65-16,-7-5-63 16,-24 2-88-16,-7 5-171 15</inkml:trace>
  <inkml:trace contextRef="#ctx0" brushRef="#br0" timeOffset="1157">4631 975 634 0,'0'0'192'0,"0"0"-80"16,0 0-13-16,0 0 8 16,0 0-25-16,0 0-48 15,-96-51-25-15,116 51-9 16,70 0 0-16,51 3-7 16,38 2 17-16,20-5-10 15,-20 0 0-15,-25 0 2 16,-57 0-4-16,-53 0 2 15,-30 0 0-15,-14-5 10 16,0-7-7-16,0-5 15 0,-34-6-18 16,-28-3 1-16,-3 4-8 15,-18 4 8-15,4 7-1 16,17 2 1-16,17 3 7 16,25 6-4-16,20-2-4 15,0-1 0-15,0 3-6 16,0 0-1-16,38 0 7 15,41 23-8-15,17 5 13 16,17 1-5-16,-3 3 0 16,-13-4 1-16,-15 0-3 15,-23-5 2-15,-21-3 0 16,-32 1 0-16,-6 1 3 0,-13 13-9 16,-70 5 6-16,-27 3-47 15,-3-3-68-15,23-9-99 16,49-9-65-16</inkml:trace>
  <inkml:trace contextRef="#ctx0" brushRef="#br0" timeOffset="1703">6240 829 662 0,'0'0'177'0,"0"0"-22"15,0 0 12-15,0 0-54 16,0 0-25-16,0 0-25 15,-51-123-40-15,51 123-14 0,0 12-9 16,0 30-3 0,0 19-6-16,13 13 10 0,1 4-1 15,10-2 0-15,-10-7 9 16,0-21-10-16,-4-19 1 16,4-17 0-16,-14-12 11 15,0-3-10-15,0-41 18 16,0-23 30-16,0-20-48 15,0-7 20-15,7-3-21 16,-7 6 1-16,0 10 1 16,0 18 0-16,0 24-2 15,-7 19 0-15,0 14 8 16,7 6-19-16,0 0 11 16,7 26-14-16,37 25 5 0,15 13 10 15,17 4-1-15,-11-9 0 16,17-1 7-16,-9-4-8 15,2-11 1-15,-23-14 0 16,-7-10-4-16,-8-16 7 16,-16-3-3-16,10-14 6 15,-10-34-1-15,-8-18 7 16,4-14-12-16,-17-1 1 16,0 4 2-16,-24 11-1 15,-10 18-2-15,-4 20 0 16,14 16-16-16,4 12 10 15,13 3-78-15,7 37-41 16,0 17 23-16,0 6-101 0,44 0-93 16,8-13-150-16</inkml:trace>
  <inkml:trace contextRef="#ctx0" brushRef="#br0" timeOffset="2417">7182 927 370 0,'0'0'184'0,"0"0"-66"15,0 0 7-15,0 0-21 16,0 0-53-16,0 0 13 16,97-35-5-16,-70 15-28 15,11-6 15-15,-7 1-23 16,-4-1-9-16,-20-3 32 0,4 7-27 16,-11-2 11-16,0 8-2 15,-31 1-24-15,-14 7 19 16,7 8-23-16,0 0 1 15,4 0-9-15,10 25 4 16,10 13 4-16,7 5-1 16,7 5 4-16,0-3-6 15,14-5 3-15,31-3 0 16,6-8-6-16,1-11 10 16,-1-10-4-16,1-8 0 15,-14 0 6-15,-7 0-8 16,-11-8 2-16,4-12 0 15,-17-1 3-15,0 4 2 16,-7 0-5-16,0 6 0 16,0 5 9-16,0 6-12 0,0 0 3 15,0 0-11-15,0 0 11 16,7 6-23-16,0 19 23 16,10 1 0-16,4 0 5 15,17-4-10-15,-1-7 5 16,8-6-12-16,-4-9 9 15,4 0-6-15,-7-3 9 16,7-20 0-16,-15-6 7 16,-16-2-5-16,0-4-2 15,-4 7 0-15,-10 2 7 16,0 6-3-16,0 9 8 16,0 8-11-16,0 3 6 0,0 0-14 15,0 6-9-15,0 22 16 16,21 8-10-16,10-6 10 15,3-5-3-15,18-9-3 16,-7-14-2-16,-1-2 3 16,-6 0 5-16,0-12 0 15,-7-13 1-15,-11-7 7 16,-13-2-8-16,-7 0 1 16,0 3 7-16,-13 2-16 15,-46 9 3-15,-10 11-65 16,11 9-77-16,20 0-106 15,31 4-142-15</inkml:trace>
  <inkml:trace contextRef="#ctx0" brushRef="#br0" timeOffset="2813">9173 507 695 0,'0'0'196'15,"0"0"-44"-15,0 0-37 16,10-178 18-16,-10 147-67 16,0 5-27-16,-17 9 4 15,-3 5-40-15,-4 6 9 16,3 6-12-16,-3 0-4 0,-11 6-6 16,-2 29 8-16,6 10 2 15,24 7-5-15,7 5 6 16,0 3-4-16,51-6 3 15,8 0-19-15,3-7 19 16,-4-5-12-16,-6-1 12 16,-1-5-9-16,-6 1 14 15,-14-5-5-15,-4-3 0 16,-20-7 2-16,-7-6-15 16,0-9 12-16,-7-1-1 15,-44-3-7-15,-14-3 9 16,-18 0-40-16,18-6-50 15,13-14-50-15,28-8-20 16,24-9 0-16,14-12-109 16</inkml:trace>
  <inkml:trace contextRef="#ctx0" brushRef="#br0" timeOffset="2868">9173 507 443 0</inkml:trace>
  <inkml:trace contextRef="#ctx0" brushRef="#br0" timeOffset="4279">9173 507 443 0,'275'-97'177'0,"-268"73"-39"0,0 9-14 0,-7 10 16 16,0 3-49-16,0 2-58 15,10 0-22-15,-3 13-11 16,7 30 0-16,-7 18 21 16,-7 7-18-16,7 9 12 15,-7 1-12-15,0-1 6 16,0 0-7-16,17-8-2 16,-10-10 0-16,13-13-3 0,-2-23 2 15,-12-11-20-15,8-12-14 16,0-21-1-16,10-30 31 15,-10-17-66-15,-7-1 50 16,-7 3 11-16,0 6 15 16,-21 11-5-16,-10 15 0 15,4 11 1-15,-4 9 7 16,24 8-4-16,7 6-4 16,0 0 0-16,0 0-10 15,31 6 10-15,27 10 1 16,14-1 4-16,18-2 6 15,-8-2-9-15,1-4-1 16,-25 2 16-16,-20-6-17 0,-10 0 22 16,-22-3-1-16,5 0-12 15,-11 0 39-15,0 0-9 16,0 0 16-16,0 0 17 16,0 0-57-16,-24 0-11 15,-7 0-4-15,-4 0-11 16,4 0 2-16,0 15 3 15,11 8 6-15,13 5-2 16,-7 4 4-16,14-2-3 16,0 5 1-16,0-7-21 15,21 1 16-15,10-11-31 16,3-7-1-16,-3-11 26 0,0 0 2 16,-10 0 9-1,10-11 3-15,-18-14 0 0,1-5 7 16,-4-1-5-16,-10-1 17 15,0 4 14-15,0 7-28 16,0 6 13-16,0 10-13 16,0 5-2-16,0 0-12 15,0 0-4-15,-10 5 8 16,3 19-9-16,7 5 20 16,0 0-9-16,0 5 0 15,31-3 0-15,14-3 3 16,20-7-1-16,4-13-2 15,-4-8 4-15,1 0 3 0,-4-17 1 16,-11-23-7-16,1-3 2 16,-8 1 5-16,-9 1-4 15,-11 5-4-15,-4 10 1 16,5 8 9-16,-19 15-13 16,1 3 3-16,17 0-19 15,-10 17 18-15,7 10-16 16,-4 1 12-16,-10-2-2 15,0-6-29-15,-7-9 24 16,7-6-3-16,-7-5 14 16,0 0-1-16,0 0 4 15,0 0 7-15,0-16-9 16,0-4 8-16,-28-1-8 16,4 6 0-16,-4 8 0 0,4 1-10 15,11 6 8 1,6 0-6-16,-4 26 3 0,11 14 7 15,0 6-3-15,11-4 1 16,16-8 0-16,18-8-8 16,-7-9-8-16,6-11 5 15,1-6 7-15,0 0 4 16,0-8 0-16,6-24 0 16,8-11 0-16,-15-2 22 15,-6-9 2-15,-10-13 9 16,-21-1 8-16,-7-4-26 15,0 9 22-15,0 9-14 16,-21 19-7-16,0 17 20 16,4 11-26-16,17 7-4 0,-7 7-6 15,7 35-22-15,-7 23 20 16,7 12 2-16,0 6 0 16,0-2-1-16,0-7 1 15,14-11 0-15,17-12-2 16,-17-19 10-16,0-12-10 15,-14-12 2-15,10-8 0 16,-10 0 6-16,0 0-6 16,14-28 9-16,-8-9-9 15,8-6 0-15,3 0-8 16,-3 0 6-16,0 0-14 0,3 9 13 16,-3 5-15-1,0 15 5-15,3 5-2 0,-3 9-31 16,6 0 7-16,4 0-6 15,-10 17 9-15,-7 7 31 16,-7 1-15-16,0 4 20 16,0 0 0-16,0-4-4 15,0-5 4-15,0-2 0 16,0-2 0-16,0 0-2 16,0 0 2-16,17 1-3 15,28-3-59-15,13-6-88 16,25-2-78-16</inkml:trace>
  <inkml:trace contextRef="#ctx0" brushRef="#br0" timeOffset="4698">12539 798 646 0,'0'0'141'0,"0"0"-6"15,-206-149 2-15,154 103-33 16,1-5-37-16,20 0-19 16,0-4-29-16,17-9 6 15,14-4-25-15,0-9 7 0,0 0-10 16,21 12 4 0,3 17-1-16,-10 22 0 0,-7 13 3 15,3 13-13-15,-3 0 7 16,6 41-19-16,-6 22 14 15,-7 11 5-15,0 12 3 16,-37 6-2-16,-8 2 9 16,-7 3-10-16,1-5 3 15,6-9 0-15,17-24-11 16,22-19-3-16,6-23 10 16,6-17 2-16,74 0 2 15,40-22 8-15,28-24-8 16,6 0 0-16,-13 6-3 15,-20 4 3-15,-25 6-50 16,-13 7-84-16,-25 6-108 16,-30 3-230-16</inkml:trace>
  <inkml:trace contextRef="#ctx0" brushRef="#br0" timeOffset="6228">13213 486 491 0,'0'0'231'0,"0"0"-84"16,0 0 56-16,0 0-73 15,0 0-52-15,0 0-22 16,0-46-53-16,0 66-2 15,0 29-1-15,0 14 0 16,0 12 15-16,0-2-15 16,17 5 3-16,-10 2 1 15,0-9 2-15,0-10-6 16,0-16 0-16,0-17 7 16,3-16-8-16,-10-12 1 15,0 0 0-15,7-12 29 16,0-30-9-16,0-21 4 15,0-17-24-15,-7-3 10 16,0-12-8-16,0-5-2 0,-14 1 0 16,-10 4-5-16,3 15 10 15,14 26-5-15,7 19 0 16,0 18 2-16,0 14-11 16,7 3 5-16,38 0-2 15,13 15-3-15,1 22-9 16,-15 9 7-16,-13 5 5 15,-10 3-18-15,-21-2 24 16,0-3-22-16,0-6-5 16,-45-4 22-16,-6-6-20 15,-1-3 0-15,14-4-9 16,11-8-33-16,20-13 17 16,7-5 2-16,0 0 20 0,65-3 23 15,18-29 2-15,20-7 3 16,-14-7 9-16,-6 3-6 15,-32 0 31-15,-16 3 1 16,-4 5 17-16,-24 4 10 16,0 3-38-16,-7 4 14 15,0 10-12-15,0 6-23 16,0 5 22-16,0 3-25 16,0 0-9-16,0 0 8 15,0 29-14-15,0 11 15 16,0 5 0-16,0 2 6 15,0-5-7-15,0-5 1 16,17-8 0-16,10-9-10 0,11-8 7 16,0-12-5-1,7 0 5-15,-8 0 1 0,-2-29 0 16,-4-3 2-16,-11-8 0 16,4 1 3-16,-17-5 5 15,-7 7-8-15,0 3 4 16,0 11 3-16,0 11-2 15,0 10-5-15,0 2-9 16,0 2 9-16,-7 33-20 16,-6 11 20-16,13 2 0 15,0-3 5-15,0-12-11 16,0-11 6-16,20-14-4 0,25-8-2 16,0 0 10-16,-1-5-4 15,1-24 2-15,7-5 6 16,-21-6-2-16,-4 3-4 15,-13 0 6-15,3 0 25 16,-17 5-33-16,7 7 15 16,-7 10-11-16,7 6 4 15,0 9-9-15,10 0 1 16,10 9-13-16,11 26 5 16,7 8 6-16,0 2 2 15,6 7 0-15,-6-7 2 16,0-4-11-16,-8-7 9 15,-16-14-15-15,-21-10 1 0,0-3-21 16,0-7 23 0,-7 0 10-16,-24 0 4 0,-7 0-2 15,18 0 0-15,-1-3 0 16,11-1-6-16,10 4 4 16,0 0 1-16,0-8-13 15,38-6-15-15,13-8 25 16,18-10 2-16,3-5 2 15,4-6 1-15,-18-3 9 16,-6-3-7-16,-14-2 39 16,-18-3-13-16,-20-7 16 15,0 2-19-15,0 7-5 16,0 9 18-16,-13 12-20 16,-1 11 13-16,7 14-10 0,-3 4-18 15,3 2-8-15,0 23-4 16,0 31 8-16,-7 23-13 15,14 11 23-15,0-2-10 16,0-6 0-16,0-8 2 16,21-19-11-16,17-12 9 15,13-21 0-15,15-18-7 16,-4-2 15-16,10-5-7 16,3-27-1-16,-9 1 4 15,9 2-5-15,-23 10 1 16,-14 7 0-16,-11 12 0 15,-3 0-2-15,-3 3 0 16,3 29-5-16,10 8-5 16,-3 5 10-16,14 1-87 0,7-6-79 15,6-6-106-15,-6-10-266 16</inkml:trace>
  <inkml:trace contextRef="#ctx0" brushRef="#br0" timeOffset="8448">6653 2425 487 0,'0'0'209'0,"0"0"-51"0,0 0-41 15,0 0-17-15,0 0-2 16,0 0-65-16,0 0-9 16,-138-83-24-16,138 108 1 15,0 15-1-15,0 10 0 16,14-3 2-16,14 5-5 15,2-3 10-15,1-11-7 16,-3-8 0-16,3-16-19 16,0-10 8-16,-4-4-10 15,-13 0 21-15,10-26 4 16,-17-9 2-16,0-5-6 16,-7-4 0-16,0 6 7 15,7 4-3-15,-7 7-4 0,0 13 1 16,0 8 10-16,0 6-9 15,0 0-4-15,0 0-1 16,17 9-13-16,-3 14 14 16,17 2 2-16,-4-8 0 15,11-2 0-15,7-9 2 16,-1-3-2-16,-6-3 0 16,-10 0 9-16,3 0-3 15,-11-12-6-15,-3-11 2 16,-3-5 4-16,0 5 2 15,-4 0-8-15,-10 6 10 0,0 9-9 16,0 3 35 0,0 5-28-16,0 0-4 0,0 0-8 15,0 0-9-15,7 10 5 16,0 27 7-16,14 9 2 16,-4 6-3-16,-3-7 2 15,-8 1 0-15,8-9-4 16,-3-11 8-16,-11-12-4 15,0-8 0-15,0-6 2 16,0 0-4-16,0 0 4 16,0 0-1-16,-18-12 4 15,11-10-2-15,7 1-3 16,0-1 0-16,0 4 5 16,0 4-8-16,0 3 3 0,0-3 0 15,14-1-4-15,3-8 11 16,11-2-7-1,3-1 0-15,0-3 9 0,-11 6 4 16,11 4-5-16,-17 4 8 16,-7 10 32-16,0 0-37 15,-7 5 12-15,0 0-23 16,0 0-2-16,7 0 1 16,3 18-17-16,-3 11 18 15,7 2-4-15,-1 1 10 16,-2-6-6-16,3-2 0 15,-1-3 7-15,-6-6-13 16,0-7 6-16,3-8 0 16,-10 0-6-16,7 0 6 0,14 0 0 15,-4-18 0-15,11-9 11 16,3-2-12-16,-11 1 1 16,4 2 0-16,-10 6-5 15,0 5 11-15,-4 9-6 16,-3 4 0-16,0 2-5 15,0 0-2-15,6 0-2 16,5 17 2-16,-5 9-2 16,-6 0-2-16,0-4 11 15,0-4-5-15,-7-7-25 16,10-4 22-16,-3-7-17 16,0 0 25-16,-7 0-6 15,14 0 12-15,10-7-2 0,3-13-4 16,4 0 6-16,-10 3-9 15,-11 9 3-15,-3 2 0 16,7 2-7-16,-7 4 7 16,7 0 0-16,3 0 0 15,10 0-5-15,4 0-5 16,14 4 9-16,6-2-6 16,1-2 0-16,0 0 3 15,-15 0 4-15,-6-17 0 16,-10-3 5-16,-14-2-2 15,0-3-3-15,-7-3 0 16,0 6 18-16,0-1-18 16,0 3 16-16,-7 3-5 0,-7 6-4 15,-10 5-7-15,3 6 0 16,-9 0-4-16,2 8-4 16,-3 24 3-16,24 2 5 15,7 0 0-15,0-5-1 16,0-4-2-16,21-7 3 15,10-7 0-15,0-4-6 16,-11-5 13-16,-6-2-7 16,3 0 0-16,-3 3 8 15,0 3-15-15,3 5 7 0,-3 11 0 16,-1 13-7 0,5 8 17-16,-11 17-10 0,-1 8 4 15,1 9 2-15,0 3 1 16,0 4-7-16,3 2 0 15,-3 3 3-15,7-2 6 16,0 5-8-16,3 3-1 16,-3-10 5-16,-1-13-9 15,-6-15 4-15,4-22 0 16,-11-19-2-16,0-7 12 16,0-9-5-16,0 0 33 15,-18 0 10-15,-33 0 5 16,-8-9-50-16,-16-12-2 0,16 0-2 15,1-16-38 1,13-12-71-16,21-20-113 0,24-11-268 16</inkml:trace>
  <inkml:trace contextRef="#ctx0" brushRef="#br0" timeOffset="8850">7516 2070 503 0,'0'0'133'16,"0"0"-31"-16,0 0 0 15,0 0-52-15,0 0-38 16,0 0-12-16,-38-32-2 15,38 44 2-15,0 2 0 16,0 1 3-16,14-4-3 16,10-2 0-16,3-3 0 15,4-6 21-15,21 0 6 16,-7 0 43-16,-1-26 3 16,-16-3-31-16,-18-6 13 15,-10 1-34-15,0 3 8 16,-17 2-11-16,-28 6-10 15,7 12-12-15,11 11 4 0,-4 0-21 16,10 15 8 0,14 27-97-16,7 13-53 0,45 4-52 15,58 4-205-15</inkml:trace>
  <inkml:trace contextRef="#ctx0" brushRef="#br0" timeOffset="9549">9517 2545 338 0,'0'0'334'0,"0"0"-230"16,0 0 33-16,0 0-34 0,0 0-16 15,-38-166-12-15,38 123-49 16,7-11 20-16,14-12-24 15,10-11-11-15,0-4 0 16,-11 2-6-16,-6 10-4 16,-14 15 18-16,0 13-9 15,0 13 25-15,-14 8-18 16,-6 5-11-16,2 7 8 16,-2 8-14-16,6 0 0 15,-10 0-5-15,-7 28-1 16,10 25 3-16,-10 15 3 15,11 6 0-15,6 0-5 16,14 0 5-16,0-6 0 16,21-10-1-16,30-9-5 0,8-15 3 15,9-10-1-15,-2-16-4 16,9-8 2-16,-9 0 3 16,-8 0 3-16,-13-6 0 15,-14-14 9-15,-11-2-5 16,-9 1-4-16,-11 1 0 15,0 6 9-15,0 2-7 16,0 10 7-16,0-1-3 16,0 3 1-16,0 0-14 15,-11 0 4-15,5 11 0 16,-1 15-8-16,7 3 10 0,0-3 1 16,0-1 0-1,24-5-1-15,10-6-3 0,11-8 4 16,-7-3 0-16,-1-3-9 15,1 0 11-15,-10 0-2 16,-11-14 5-16,-3-15 3 16,-7-5-2-16,-7-3-6 15,0 0 0-15,0 5 0 16,-21 7 2-16,-24 7-2 16,-6 10 0-16,6 4-3 15,0 4-2-15,1 4-5 16,13 27-108-16,17 5-65 15,14 0-95-15,0-8-172 0</inkml:trace>
  <inkml:trace contextRef="#ctx0" brushRef="#br0" timeOffset="9888">10359 2313 520 0,'0'0'135'16,"0"0"5"-16,0 0-53 15,0 0-3-15,0 0-30 16,0 0-42-16,-27-62-12 16,20 72-6-16,-10 16 6 15,10 3 0-15,7-3 1 0,0 2-1 16,0-7 0 0,38-5-2-16,13-7-3 0,8-9 5 15,-8 0 0-15,-6 0 8 16,0-12-1-16,-21-10 11 15,-10-4 42-15,-14-2-20 16,0-1-3-16,-25 3-37 16,-33 4 2-16,0 10-10 15,-1 6-8-15,21 6-43 16,14 0-44-16,24 26-68 16,38 5-55-16,51-2-353 15</inkml:trace>
  <inkml:trace contextRef="#ctx0" brushRef="#br0" timeOffset="10288">11020 2364 609 0,'0'0'197'0,"0"0"-29"16,0 0-30-16,0 0-12 16,0 0-61-16,0 0-56 15,0 40 10-15,0 24 1 16,0 10 12-16,0 2-1 15,0 5-31-15,24-12 20 16,-4-6-20-16,-6-18 2 16,3-16-3-16,-10-12 7 15,0-17-6-15,0 0 12 16,-7-5-6-16,7-41 87 0,-7-20-79 16,0-14-12-16,0-17 5 15,0-9-2-15,-14-9-5 16,-24-2 0-16,4 3 9 15,3 14-16-15,7 23 7 16,24 31 0-16,0 23-10 16,0 14 7-16,10 9-8 15,35 3 2-15,6 34-6 16,15 12 4-16,-15 5 11 16,-6 3-11-16,-24 4 5 15,-21-2-42-15,-35 4-61 16,-99 0-85-16,-65-5-232 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17:48.70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1936 665 474 0,'0'0'207'0,"0"0"-88"15,0 0-14-15,0 0-20 16,0 0-72-16,0 0-10 16,223-39-3-16,-195 39-64 15,-4 14-189-15</inkml:trace>
  <inkml:trace contextRef="#ctx0" brushRef="#br0" timeOffset="-3454">31 1598 433 0,'0'0'269'0,"0"0"-155"16,0 0 3-16,0 0 4 16,0 0-55-16,0 0 3 15,0 0-37-15,0 0-24 16,-31-29-8-16,69 29 5 16,7 0-5-16,13 0 10 15,1 6-2-15,9-1-8 0,-16-2 0 16,-7-3 2-1,-18 0 6-15,-17 0-5 0,-3 0 3 16,-7 0 25-16,0 0-3 16,0-3 3-16,0-14-31 15,-31 0 3-15,4 0 1 16,-4 0 1-16,7 9-5 16,10-2 1-16,14 10 8 15,0-2-9-15,0 2 0 16,0 0-5-16,0 0 0 15,7 0-15-15,24 12 20 16,0 6-1-16,3 3 8 16,-3-1-9-16,-10-3 2 0,-4 1-11 15,-17-2-10-15,0 4-48 16,0-2-4-16,-31 2-85 16,-14-5-181-16</inkml:trace>
  <inkml:trace contextRef="#ctx0" brushRef="#br0" timeOffset="-2673">1069 1249 778 0,'0'0'219'0,"0"0"-61"16,0 0 2-16,0 0-60 0,0 0-26 15,0 0-19 1,21-86-49-16,-21 86 13 0,0 31-19 16,7 24 0-16,0 22 15 15,-7 14-12-15,0 14 6 16,0 16 4-16,0 14-12 16,0 7 15-16,-45 13-16 15,-6 2 0-15,-15 3 4 16,1-3 6-16,3-10-10 15,28-16 0-15,10-20 4 16,17-22-3-16,7-20-1 16,0-24 0-16,0-16-2 0,0-15 6 15,0-11-4-15,0-3 0 16,0 0 7-16,0 0-9 16,0 0 2-16,0 0 0 15,7 0 2-15,30 0 2 16,36 0-4-16,23-11 0 15,17-4 5-15,11 3-14 16,10 2 5-16,7 4-6 16,31 3 3-16,-3 3 2 15,3 0 5-15,-11 0 0 16,-3 0 2-16,-27 9-12 16,-24 1 10-16,-11 5 0 15,-17-3-1-15,-3-1 1 0,-32-5 0 16,1-1 0-1,-31-1 8-15,-1-4-8 0,-13 0 1 16,0 0-1-16,0 0 18 16,0-15-12-16,0-19 7 15,0-12-11-15,0-11 1 16,0-14 10-16,-13-12-13 16,-25-9 4-16,3-11 1 15,-2-3 4-15,6-8-9 16,10-9 0-16,21-11 6 15,0-6-6-15,21-4 0 16,30 4 0-16,1 12-6 16,-1 11 10-16,-13 11-4 15,-7 12 0-15,-10 14 8 0,-4 19-8 16,-3 25 0-16,-14 17 0 16,0 14-12-16,0 5 8 15,0 0-25-15,0 0-29 16,-7 0-70-16,-31 0-71 15,-7 15-132-15,8 21-265 16</inkml:trace>
  <inkml:trace contextRef="#ctx0" brushRef="#br0" timeOffset="-1832">1104 2366 638 0,'0'0'80'16,"0"0"15"-16,0 0 33 15,0 0-43-15,0 0-7 16,0 0-18-16,-155-5-41 16,169 5-4-16,55 0-14 15,48 3 40-15,68-1 24 0,46-2-26 16,37 0 4-16,3 0-12 16,-16 0-26-16,-42-11 25 15,-34 6-28-15,-38-4 2 16,-38 9 11-16,-27 0-8 15,-42 0-7-15,-17 0 0 16,-17 0-13-16,-7 0-15 16,-68 23-97-16,-42 8-130 15,-55 9-479-15</inkml:trace>
  <inkml:trace contextRef="#ctx0" brushRef="#br0" timeOffset="-1576">1699 2528 374 0,'0'0'542'0,"0"0"-419"15,0 0-19-15,0 0 28 16,0 0-55-16,0 0-45 15,7-30-32-15,-7 47 14 16,0 12-10-16,0 8 3 16,0-1-4-16,0 3 3 0,0-2 5 15,0-6-11-15,0-8 0 16,0-3-20-16,0-9-63 16,0 1-108-16,0-6-169 15,-21-1-311-15</inkml:trace>
  <inkml:trace contextRef="#ctx0" brushRef="#br0" timeOffset="-1197">1771 1764 788 0,'0'0'132'16,"0"0"-61"-16,0 0 49 16,0 0-56-16,0 0-40 15,0 0-24-15,-21 20 1 16,14 23-1-16,1-1 0 16,6-1-2-16,0-7-6 15,6-9 11-15,22-7-3 16,3-13 17-16,0-5-7 15,-4 0 34-15,-3 0 5 16,-3-5 6-16,-14-15 11 16,-7-1-48-16,0-5 5 0,-21-1-23 15,-23 0-7-15,-15 4-4 16,-10 7-6-16,4 4-56 16,7 12-34-16,13 0-79 15,7 0-143-15,17 0-202 16</inkml:trace>
  <inkml:trace contextRef="#ctx0" brushRef="#br0" timeOffset="-676">1179 1551 429 0,'0'0'220'15,"0"0"-162"-15,0 0-13 16,0 0 57-16,0 0-19 16,0 0-34-16,289 35 26 15,-168-32-29-15,9 0-16 16,28-3 1-16,4 0-26 16,-7 0 3-16,-21-12-8 15,-45 1-6-15,-23-1-15 16,-42 3-83-16,-24 2-80 15,0-2-112-15</inkml:trace>
  <inkml:trace contextRef="#ctx0" brushRef="#br0" timeOffset="-166">1764 849 575 0,'0'0'244'15,"0"0"-114"-15,0 0-6 16,0 0 6-16,0 0-54 15,0 0-16-15,24-18-19 16,-24 18-31-16,0 0 18 16,0 0-28-16,0 0 3 15,0 0-8-15,0 0-9 16,0 9 14-16,-7 8-1 16,-10 0 6-16,10-3-1 15,7 0-4-15,0 1 0 16,0-4-3-16,0 4 11 0,0 5-8 15,0 6 0-15,31 2 2 16,7 3-2-16,-4-5 0 16,-3-3 0-16,0-3 7 15,-3-8 3-15,-15-4-7 16,-2-5-3-16,-11-3 2 16,0 0-4-16,0 0 2 15,0 0-6-15,-24 0 6 16,-21 0-14-16,-13 0-11 15,-1 0-137-15,1 0-95 16,13-6-107-16</inkml:trace>
  <inkml:trace contextRef="#ctx0" brushRef="#br0" timeOffset="733">1032 1214 66 0,'0'0'108'0,"0"0"33"0,0 0 30 16,0 0-16-16,0 0-20 15,0 0-6-15,0 6-40 16,0-6 26-16,0 0-41 16,0-15-22-16,0-2 27 15,0-2-27-15,0-4-17 16,0-6 22-16,0-5-27 15,0-9 9-15,0-13-2 16,0-11-24-16,0-21 10 16,0-18-23-16,20-9 4 0,4 4 0 15,-3 7 0 1,-4 19-4-16,-10 16 0 0,-7 21 9 16,0 13-9-16,0 19 0 15,0 10 3-15,0 3-12 16,0 3 9-16,0 0-20 15,0 0-27-15,0 0-83 16,14 23-80-16,0 17 40 16,16 9-116-16,8 2-375 15</inkml:trace>
  <inkml:trace contextRef="#ctx0" brushRef="#br0" timeOffset="1565">2930 1214 307 0,'0'0'153'0,"0"0"-37"15,0 0 12-15,0 0-21 16,0 0-40-16,0 0 23 15,0 0-2-15,0 0-26 16,0-11 15-16,0-4-29 16,0-4 15-16,0-1-1 0,0-6-27 15,0 3 20 1,0-9-31-16,0 2-8 0,0-11 25 16,0-10-29-16,0-7 12 15,0-10-5-15,0-12-14 16,0-9 7-16,0-2-12 15,0-1 0-15,0 6-1 16,0 10 3-16,0 4-2 16,7 6 0-16,-1 6 4 15,1 11-10-15,0 12 6 16,10 15 0-16,-10 13-13 16,-7 9 7-16,0 0-6 15,0 0-13-15,7 14-69 16,-7 29 4-16,0 8-138 15,0 1-172-15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18:33.90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0 144 0,'0'0'620'16,"0"0"-432"-16,0 0-54 0,0 0-35 16,0 0-1-16,0 0-52 15,0 0 5-15,11 19-51 16,-11 42 11-16,0 28 21 16,0 33 24-16,0 18-32 15,0 18-2-15,27 24-16 16,18 30 22-16,6 13-28 15,8 13 4-15,16 0-2 16,8-15 2-16,20-12-4 16,14-17 0-16,3-19 5 0,14-21 0 15,-3-22-5-15,3-27 0 16,14-19-4-16,24-26 9 16,7-19-5-16,-4-18 0 15,4-15 4-15,-24-8-7 16,-4 0 3-16,-27-15 0 15,-21-10 4-15,-28-3 4 16,-23-4-7-16,-14-3 18 16,-17 1-14-16,-21-3 19 15,0-3-23-15,-7 0 1 16,-52 1-3-16,1-2 3 16,-25 13-2-16,8 1 0 15,16 13 6-15,14 8-6 0,32 4 0 16,13 2-2-1,0 0-7-15,7 6 1 0,30 22 8 16,22 7-11-16,6 2 22 16,-3-7-13-16,-10 5 2 15,6-3 0-15,-13-1-4 16,-14 3 10-16,-4 4-6 16,-20 2 0-16,-7 3 5 15,-21 6-12-15,-61 2 7 16,-21 0-51-16,-7 3-57 15,-4-5-155-15,18-6-307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18:34.59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134 155 576 0,'0'0'252'0,"0"0"-148"15,0 0 28 1,0 0-2-16,0 0-25 0,0 0-18 16,-134-23-63-16,230 0-18 15,59-4 1-15,37-2 3 16,11 4-10-16,-21 9 0 15,-48 7 5-15,-65 6-13 16,-41 3-29-16,-28 0-50 16,0 0 60-16,-28 9-25 15,-41 10 23-15,-3 0-25 16,3-9-7-16,18 0 57 16,23-5 0-16,18-3 4 15,3 2-6-15,7 7 8 0,-14 9-2 16,1 11 22-1,-5 12 5-15,11 12 15 0,7 9 0 16,0 7-18-16,0 6 1 16,0 3-24-16,0 3 7 15,0 2-8-15,0-4-1 16,0-1 0-16,0-12-161 16,0-11-266-16</inkml:trace>
  <inkml:trace contextRef="#ctx0" brushRef="#br0" timeOffset="337">1141 799 700 0,'0'0'201'0,"0"0"-61"16,0 0-5-16,0 0-63 15,0 0-21-15,0 0-51 16,-58-35-1-16,58 70 0 15,0 10 1-15,0 1 0 16,34-9-2-16,21-11 2 16,10-12 0-16,1-11-7 15,16-3 14-15,-6-11 4 16,-11-23 0-16,-13-10 47 16,-21-1 31-16,-24-7-51 15,-7 3 13-15,0 5-31 16,-59 6-16-16,-17 12-8 0,-13 12 1 15,17 11-7-15,10 3 8 16,34 14-94-16,28 32-44 16,0 5-104-16,66 1-269 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18:37.84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161 586 974 0,'0'0'189'15,"0"0"-5"-15,0 0-28 0,0 0-74 16,0 0-29-16,0 0-17 16,-7-85-33-16,7 102-6 15,0 23-6-15,0 13 9 16,0 8 3-16,0-1 3 16,25-3-6-16,9-7 0 15,11-17 6-15,-8-10-12 16,1-11 6-16,-7-12 0 15,-3 0-2-15,10-20 10 16,13-35-3-16,-6-25 2 0,-7-17 0 16,-25-11 1-1,-13-9-3-15,0 5-3 0,0 6 25 16,-37 18-23-16,9 21-1 16,-3 30 7-16,11 21 0 15,9 12-10-15,4 4 0 16,-13 34-27-16,-11 33 23 15,-7 24 3-15,24 12-4 16,14 3-7-16,14-4-41 16,41-10 17-16,3-9-38 15,1-21-58-15,-8-18-56 16,-6-21-99-16,-24-15-113 16</inkml:trace>
  <inkml:trace contextRef="#ctx0" brushRef="#br0" timeOffset="372">409 580 518 0,'0'0'163'0,"0"0"-25"16,0 0-12-16,0 0-29 15,0 0-38-15,0 0-58 16,244-111 10-16,-148 92 6 16,-17-1-9-16,-10 2 32 15,-24 1 7-15,-18 3 3 16,-9 2 5-16,-12 4-21 15,-6 2 22-15,0-2-7 16,0 2-39-16,-37 0-10 16,6 3-1-16,3 3 1 0,-3 0-8 15,24 0 9 1,7 17-1-16,-7 9 0 0,7 3 3 16,0 2-3-16,21 3 0 15,24 4 0-15,0-1 2 16,13-1 1-16,-13-1-3 15,-8-9 0-15,-23-3-3 16,-3-9 0-16,-11-2-12 16,-25-7-39-16,-40-5 23 15,-38 0-70-15,-24 0-133 16,-14-8-96-16</inkml:trace>
  <inkml:trace contextRef="#ctx0" brushRef="#br0" timeOffset="670">0 130 609 0,'0'0'201'15,"0"0"-44"-15,0 0 8 16,0 0-46-16,0 0-4 16,0 0-43-16,58-96-46 15,-58 96-26-15,0 9-15 16,0 20 15-16,0 8-5 15,0-2 11-15,7-4-3 16,17-14-3-16,-10-5 1 16,17-9 14-16,-11-3-13 15,-2 0 8-15,-11-21 14 0,-7-10-14 16,0-4 5-16,-18 1-15 16,-16 5-24-16,-4 10-29 15,0 13-96-15,25 6-82 16,13 0-154-16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18:37.22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426 738 974 0,'0'0'140'0,"0"0"-30"15,-24-157 3-15,17 111 19 0,-7 10-66 16,0 7-33-1,-3 11-4-15,3 12-26 0,-16 6 4 16,-15 0-7-16,-7 3 0 16,-6 32-12-16,6 10 12 15,1 14 0-15,20 8-2 16,24 2-5-16,7-4-23 16,7-12-12-16,44-20-20 15,18-16 21-15,-11-14 5 16,8-3 33-16,-11-3-3 15,-28-25 12-15,18-12-3 16,-21-3 0-16,-10 0 2 16,-7 6 16-16,-7 11-10 15,0 15 9-15,0 5 11 0,0 3-29 16,0 3-4-16,7 0-7 16,10 23 0-16,10 11-12 15,25 0 16-15,6-5-19 16,18-9 23-16,13-11-17 15,-16-9 16-15,2 0 2 16,-16-26 0-16,3-23 6 16,-4-16 17-16,0-13 13 15,-13-13 1-15,-31-7-7 16,3-4 28-16,-17 5-27 16,0 10-20-16,0 28 24 15,0 25-19-15,-10 16 3 16,3 18-1-16,7 0-18 0,-14 26-2 15,-10 45-25-15,-10 26 27 16,3 24 1-16,10 8-1 16,21-10-23-16,0-7-22 15,59-21-83-15,13-28-52 16,10-34-141-16,8-29-244 16</inkml:trace>
  <inkml:trace contextRef="#ctx0" brushRef="#br0" timeOffset="158">893 324 13 0,'0'0'650'15,"0"0"-503"-15,0 0-12 0,0 0-74 16,0 0-61-16,392 16 10 16,-154 10-10-16,-8 3-1 15,-37 3-112-15,-25-4-182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18:40.68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262 731 736 0,'0'0'152'0,"0"0"-3"15,0 0-14-15,0 0-19 16,0 0-5-16,-72-163-68 16,27 144 2-16,0 12-13 0,21 4-25 15,3 3 19-15,15 0-26 16,-12 29 0-16,5 14-7 16,6 8 11-16,7 6-4 15,0 1 0-15,0-7 8 16,7-2-12-16,30-13 4 15,15-13 0 1,0-11-9-16,13-12 15 0,4 0-6 16,3-6 6-16,4-29-2 15,-4-5 8-15,-10-6-12 16,-4-2 2-16,-13-1 14 16,-1 4-9-16,-16 8 0 15,-11 11-7-15,4 15 10 16,-21 11-20-16,7 0 10 15,10 2-17-15,-3 30 14 0,6 8-13 16,-3-3 2-16,-3-6 2 16,-7-7-6-16,10-13 12 15,-17-5-4-15,0-6 8 16,0 0-3-16,0 0 10 16,0 0 1-16,0-23 0 15,0-9 10-15,0-2-8 16,-10 0-5-16,-4 2-1 15,-6 10 19-15,-4 4-15 16,10 7-2-16,-10 11-4 16,-4 0-8-16,4 3 5 15,-14 34-1-15,11 9 4 0,3 8-5 16,10 1 4-16,14-2-11 16,0-6 10-16,0-13-27 15,24-9 24-15,4-10-13 16,2-12 3-16,-2-3 11 15,3 0-5-15,0-16 9 16,-17-15 1-16,6-9 11 16,-9-7-3-16,-11-8 5 15,0 0-4-15,0 7 19 16,-18 11-26-16,-26 5 10 16,9 14-7-16,-3 11 4 15,1 7-16-15,-1 0 6 16,0 14 0-16,11 23-11 0,-4 6 13 15,24 1-4 1,7 0-3-16,0-6-25 0,13-5 29 16,39-5-12-16,10-12 5 15,3-10 0-15,-6-6 8 16,3 0 0-16,-4-12 4 16,1-17 5-16,-1-5-4 15,-13-5 8-15,-8-2-4 16,1 1 11-16,-10 3-15 15,-4 9 0-15,-3 10-5 16,-11 12 9-16,-3 6-15 16,13 0 6-16,4 4-10 0,4 21 3 15,3 7-3-15,-17 4 8 16,-1 2-4-16,-2-1-17 16,-11 0 20-16,0-3-8 15,0-2 7-15,0-6-3 16,0-7-9-16,0-6 12 15,7-8 4-15,13-5-9 16,4 0 5-16,4 0 4 16,10-12 0-16,-1-16 7 15,8-7 1-15,0-5-3 16,-1-3 8-16,1 4-11 16,-10-1 16-16,-4 5-17 15,-11 4 3-15,4 8 16 0,-17 6-15 16,7 8 1-1,-4 4-6-15,-10 5 9 0,7 0-15 16,-7 0 6-16,14 0-12 16,0 7 10-16,3 25-11 15,-10 3 6-15,-1 7 7 16,-6 5-14-16,0-1 9 16,0-3-1-16,0-7 6 15,0-7-8-15,7-7 14 16,0-9-6-16,0-5 0 15,3-8 6-15,4 0-8 16,17 0 2-16,-3-3 0 16,16-23 3-16,8-6 7 15,-1-5-10-15,-6-2 1 0,-7-10 6 16,-7-3 1-16,-17 1-2 16,-7-1-1-16,-7 1 17 15,0 11-16-15,-14 9 6 16,-10 8-5-16,10 13 3 15,7 8-19-15,-7 2 9 16,-3 2-9-16,-10 37 3 16,-4 9 10-16,0 12-4 15,24-3 0-15,7 3 1 16,0-9-15-16,0-4 11 16,24-11 1-16,10-7-8 15,21-11 5-15,-3-13 5 16,0-5 0-16,13 0 4 0,4-26-2 15,-4-9-2-15,0-4 1 16,4-6 3-16,-10-4 2 16,-8 0-6-16,8 1 0 15,-8 11 10-15,-13 11-13 16,-7 11 3-16,-10 15 0 16,-15 0-5-16,12 9-11 15,-12 26 16-15,-6 1-2 16,0 2-2-16,0-7-9 15,0-9 13-15,0-10 0 16,0-6-9-16,0-2 12 16,0-4-3-16,0 0 5 0,0-4-2 15,0-16 5-15,0-6-8 16,0 3 0-16,0-3-2 16,-6 6 6-16,-12 3-4 15,-2 6 0-15,6 9-4 16,-10 2 0-16,10 0-17 15,-17 28 21-15,11 15-13 16,-4 5 17-16,17-2-8 16,0-6 4-16,7-6-26 15,0-10 25-15,31-10-20 16,27-12 13-16,14-2 2 16,11-8 12-16,-1-32-6 15,-9-9 7-15,-5-8-1 0,-2-14 48 16,-22-12-7-1,1-9-12-15,-31-8 13 0,-14-4-28 16,0 11 8-16,0 18-3 16,-7 29-17-16,-7 28 26 15,7 11-34-15,1 7 3 16,-19 25-7-16,5 36-12 16,-18 21 16-16,7 10 0 15,17 0-1-15,7-12-3 16,7-6-36-16,0-11-18 15,38-12 12-15,34-8-20 16,4-15-11-16,3-13-37 16,-10-15-93-16,-42 0-24 15,-27-9-82-15</inkml:trace>
  <inkml:trace contextRef="#ctx0" brushRef="#br0" timeOffset="144">3167 333 41 0,'0'0'607'15,"0"0"-500"-15,0 0-29 16,0 0-37-16,224-80-38 16,-114 75-6-16,0 1-42 15,3 4-154-15,-23 0-161 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18:36.39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172 732 933 0,'0'0'258'0,"0"0"-120"16,0 0-10-16,0 0-49 16,0 0-25-16,0 0-29 15,-10-128-16-15,10 139-18 16,0 32-10-16,0 18 19 15,17 7 9-15,3-5-3 16,11-3-6-16,-3-5 0 16,3-13 5-16,0-8-3 15,-11-14-2-15,11-14 0 16,-3-6-4-16,3 0 14 16,13-20-10-16,8-15 3 15,0-8 4-15,-15 4 0 16,-6 5-7-16,-17 10 0 15,-7 10 4-15,0 11 0 0,-7 3-4 16,0 0 0-16,0 0-5 16,0 0-1-16,0 0-8 15,7 15-6-15,10 11 10 16,-3-4 15-16,-1-7-5 16,5-4 0-16,-5-2-9 15,-6-7 7-15,7-2-20 16,10 0 22-16,14-8-6 15,7-23 14-15,-4-7-6 16,-3-2-2-16,-7 3 9 16,-11 3-8-16,-3 12-1 15,-10 7 0-15,0 15-3 0,-7 0 3 16,7 0-2-16,0 6-5 16,17 19-12-16,-3 4 10 15,10-6-8-15,-11-7-5 16,18-4 22-16,0-9-18 15,0-3 18-15,-4 0 0 16,21 0 6-16,-3-23-4 16,-8-8-2-16,-2-7 0 15,-11-4 5-15,-7-4 4 16,-17 2 2-16,-7 8 9 16,0 7-20-16,0 15 32 15,0 6-32-15,0 8 0 16,-18 0-4-16,5 14-16 0,-18 31 20 15,17 16 0 1,0 5-20-16,14-7 15 0,0-4-30 16,0-10-14-16,0-7 8 15,0-10-22-15,0-7 9 16,0-11-31-16,0-7-12 16,0-3 24-16,0 0 69 15,-24-3 4-15,17-17 16 16,-7-2-15-16,14 1 30 15,0 1-9-15,21-2-9 16,17-1 18-16,7-3-25 16,-1 0-1-16,15-6 18 15,3-1-20-15,-11-5 19 0,8-1 17 16,-8 4-18-16,-20 1 30 16,-3 8 11-16,-21 6-9 15,-7 9 9-15,0 1-40 16,0 6 22-16,0 4-19 15,0 0-23-15,0 0-4 16,0 0-4-16,-7 8-20 16,-14 29 17-16,-10 11 9 15,11 12 1-15,2 1-1 16,11-7-19-16,7-2 19 16,0-13-31-16,0-15-4 15,0-10 32-15,14-12-14 16,10-2 17-16,7 0 10 15,4-16-9-15,2-16 18 0,15-5-11 16,-7 0-2-16,-1-1 11 16,-13 7-12-16,-10 8 6 15,-7 9-11-15,-4 8 9 16,4 6-15-16,-7 0 6 16,24 0-7-16,-11 14-2 15,4 18-6-15,-17 2 6 16,0 1-2-16,-7-1 11 15,14-8-7-15,3-9 7 16,4-5 0-16,16-12 3 16,15 0 3-16,6-12 0 15,11-29-1-15,3-13 1 0,-3-11 15 16,-17-13 2 0,-1-10 5-16,-16-12 18 0,-11-3-28 15,-17 3 5-15,-7 9 0 16,0 18-22-16,0 31 28 15,-21 17-17-15,4 15-5 16,10 10-3-16,-7 6-4 16,0 49-19-16,-3 24 17 15,-3 18 4-15,20 4-9 16,0-7 3-16,0-9-40 16,13-12 2-16,11-19-58 15,4-17 15-15,3-17-71 16,-4-17-60-16,-9-3-15 0,-18-6-112 15</inkml:trace>
  <inkml:trace contextRef="#ctx0" brushRef="#br0" timeOffset="138">2637 420 443 0,'0'0'223'16,"0"0"-88"-16,0 0 6 16,0 0-40-16,0 0-28 15,0 0-67-15,83-108 2 16,27 99-16-16,17 4-27 15,-7 2-130-15,-10 0-171 16</inkml:trace>
  <inkml:trace contextRef="#ctx0" brushRef="#br0" timeOffset="5269">320 324 635 0,'0'0'171'16,"0"0"-30"-16,0 0 1 16,0 0 15-16,0 0-69 15,0 0-20-15,34-149-9 0,-61 146-45 16,-11 3 3-16,-7 0-17 16,-13 0 0-16,6 14-10 15,14 12 16-15,18 5-7 16,20 1 1-16,6-4 0 15,60-7 1-15,30-13 0 16,14-8 0-16,-3 0 25 16,-18-22-6-16,-24-11 32 15,-27-3-3-15,-17-4-30 16,-21 3 25-16,0-4-38 16,-38 5-3-16,-48 10-6 15,-27 11-15-15,3 15 9 16,6 0-41-16,15 26-60 0,31 25-35 15,13 12-165-15,14 12-168 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18:42.13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447 697 819 0,'0'0'215'0,"0"0"-105"16,0 0-1-16,0 0 28 15,0 0-67-15,0 0-59 16,0 45 0-16,0 23-6 15,0 23 29-15,7 4-14 0,-7-1-14 16,7 3 0 0,-7-2-6-16,0-12 6 0,0-20-12 15,0-20-54-15,0-23-60 16,-7-14-64-16,-10-6-66 16,3-30 59-16,0-42-151 15,-10-27 11-15</inkml:trace>
  <inkml:trace contextRef="#ctx0" brushRef="#br0" timeOffset="234">127 581 629 0,'0'0'65'0,"0"0"53"15,-96-177 15-15,89 137-33 0,7 9-14 16,0-2-54-16,65 3-5 16,39 2-27-16,37 4 6 15,37 13 2-15,1 11-5 16,-31 0 4-16,-38 29 4 15,-41 11-7-15,-35 3-4 16,-24 2 0-16,-10 7-1 16,-24 5 1-16,-58-3 0 15,-14 3 1-15,-14-8-4 16,13-6-36-16,32-6 7 16,20-5-45-16,28-7-51 15,17-5-54-15,0-6-235 16</inkml:trace>
  <inkml:trace contextRef="#ctx0" brushRef="#br0" timeOffset="1109">1307 542 721 0,'0'0'153'16,"0"0"-37"-16,0 0 27 15,0 0-48-15,0 0-35 16,0 0-6-16,-186-87-43 15,148 105 7-15,0 13-18 16,18 15 7-16,-4 5-11 16,17 12 4-16,7-3 0 0,0-5 0 15,24-6-1-15,27-21 1 16,15-8 0-16,-8-20 0 16,11 0-1-16,-4-12 4 15,-13-24 0-15,-8-11 2 16,-6-10 3-16,-7 4-2 15,-31-5-4-15,0 3-1 16,0 10 20-16,-17 13-2 16,-28 10-3-16,18 10 2 15,-4 8-15-15,-7 4 4 16,11 0-7-16,-11 16 0 16,14 15-9-16,3 9 9 15,21 0-5-15,0 3-1 0,14-6-18 16,30-11 15-1,15-13-12-15,10-13 1 0,-11 0 19 16,1 0-5-16,-8-30 6 16,1-11 1-16,3-5 10 15,-11 1-5-15,-16-3 13 16,-14 10-7-16,-14 7 24 16,0 8-25-16,0 12 14 15,0 2-1-15,0 9-21 16,0 0-6-16,0 0 2 15,0 9-34-15,0 25 34 16,24 11 1-16,7 7 0 16,3-1 0-16,18 4-1 15,-8-15 1-15,-6-5 0 0,-7-10 0 16,-17-8-9-16,-14-8 5 16,0-6-11-16,0-3-6 15,-14 0-5-15,-17 0 24 16,4 0 2-16,-4-6 0 15,24-15-3-15,7-5 3 16,0 1 0-16,0 0-3 16,21-13 0-16,30 1 1 15,1 0 2-15,23-6 0 16,-16 2-3-16,-1 8 3 16,-3 7 0-16,-20 12-2 15,-4 8 8-15,-11 6-13 16,4 0 7-16,4 20 0 0,-4 12-1 15,-10 5 3-15,-8 9-2 16,5-1 2-16,-11-2 7 16,0-3-9-16,0-11 0 15,0-12 0-15,0-6-7 16,0-7-20-16,0-4-75 16,0 0 34-16,0-17-93 15,-11-24-103-15,-2-13-20 16</inkml:trace>
  <inkml:trace contextRef="#ctx0" brushRef="#br0" timeOffset="1390">2321 121 323 0,'0'0'130'0,"0"0"-17"0,0 0-5 16,0 0-13-16,0 0 4 16,0 0-37-16,-120-114-7 15,120 114-55-15,0 17 0 16,0 13-3-16,0 8 3 15,30-6 0-15,8-9 5 16,7-9 1-16,-7-11 14 16,-11-3 10-16,4 0 28 15,-10-9 22-15,-14-16-47 16,-7-1-1-16,0 0-30 16,-28-3-2-16,-30 9-9 15,-4 12-82-15,17 0-25 16,11 8-3-16,17 0-114 0,17 28-52 15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18:44.13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14 181 401 0,'0'0'386'0,"0"0"-236"15,0 0-26-15,45-149 7 16,-38 129-11-16,-7 12-45 16,7 4-27-16,-7 4-15 15,0 0-33-15,10 21-7 0,-3 28-5 16,0 19 12-16,-7 15 15 16,0 6-12-16,0 8-2 15,0-6 5-15,0-2-1 16,0-15-5-16,0-20 0 15,7-19 4-15,-1-21-13 16,1-8 8-16,4-6-21 16,2-11 19-16,-6-29 1 15,7-12-23-15,-7 2 21 16,-7-3-41-16,0 5 5 16,-28 8 10-16,-9 6 3 15,-1 5 25-15,3 12-8 16,11 5 5-16,17 6 2 0,7 6-10 15,0 0 5 1,0 0 2-16,21 0-24 0,24 0 25 16,30 0 10-16,-2 0-4 15,9 0 0-15,-13-2 8 16,-18-7-7-16,-16 0-2 16,-4 7 4-16,-18-2 20 15,-13 4-19-15,0 0 11 16,0 0 11-16,0 0-21 15,0 0 13-15,0 0-19 16,0 12-5-16,0 13 1 16,7 10 7-16,-7 1-3 0,11 2 0 15,-11-3 9-15,13-4-7 16,-6-8-2-16,0-9-7 16,-7-5-1-16,7-6-84 15,3-3-27-15,-10 0-31 16,0 0-35-16,7-15-112 15</inkml:trace>
  <inkml:trace contextRef="#ctx0" brushRef="#br0" timeOffset="284">526 101 280 0,'0'0'160'0,"0"0"-55"15,0 0 13-15,0 0-25 0,0 0-19 16,0 0-21-1,-161-83-48-15,161 89 0 0,0 20 3 16,0-1-3-16,20 1-5 16,25-6 12-16,7-12-3 15,6-2 34-15,-6-6 21 16,-14 0 5-16,-14 0-1 16,-24-8-22-16,0-6-8 15,0-4-27-15,-11 4-11 16,-30 3-8-16,-4 7-72 15,1 4-15-15,13 0-26 16,17 15-54-16,7 17-96 16</inkml:trace>
  <inkml:trace contextRef="#ctx0" brushRef="#br0" timeOffset="1050">963 507 511 0,'0'0'196'0,"0"0"-69"0,0 0-7 16,0 0-6-16,0 0-22 15,0 0-28-15,-96-140 1 16,68 129 1-16,-3 7-36 16,18 4-10-16,-18 0-20 15,7 6 5-15,3 29-5 16,0 5 0-16,11 3 0 0,10 2-4 15,0-2 7-15,17-9-3 16,18-8 0-16,20-15 1 16,-4-8-1-16,1-3 0 15,-8 0 2-15,-9-8 10 16,3-18-7-16,-14-5 0 16,-11-7 12-16,-13-5-5 15,0 4 24-15,0-1-25 16,-13 3-7-16,-18 4 19 15,-7 15-19-15,17 6 3 16,-3 9-7-16,17 3-17 16,-13 0 16-16,3 28-11 0,3 15 12 15,7 3 0 1,7 3-7-16,7-7 7 0,44-5 0 16,8-11 1-16,-4-9-8 15,-14-5 7-15,14-9 0 16,-10-3 2-16,-4 0 6 15,14-3-8-15,-21-20 4 16,4-3 3-16,-7-2 6 16,-10 2-7-16,3 9-4 15,-17-3 18-15,-7 14-15 16,0 6 5-16,0 0-10 16,0 0-5-16,0 4 3 15,7 20-25-15,0 8 27 16,6-1-2-16,-2-7 3 15,9-10-1-15,-6-6 0 0,3-8 7 16,4 0-5-16,17 0-2 16,0-12 2-16,13-18 27 15,1-5-28-15,-8 1 15 16,-6-3 3-16,-3 5-19 16,-4 10 26-16,-11 7-26 15,-3 9 3-15,-3 6-9 16,10 0 5-16,4 0 1 15,3 9 0-15,-4 11-43 16,-10 6-13-16,-3-1-73 16,-7-1-92-16,-7-2-97 15,0 1-426-15</inkml:trace>
  <inkml:trace contextRef="#ctx0" brushRef="#br0" timeOffset="2001">2559 587 1006 0,'0'0'95'0,"0"0"18"0,0 0 27 15,0 0-59-15,0 0-18 16,0 0-41-16,-159-40-8 15,159 40-9-15,0 0-5 16,0 0 0-16,0 14-3 16,0 0 13-16,0-2-15 15,11-1 5-15,2-5 0 16,-13-3-6-16,0-3-36 16,0 0-32-16,0 0-76 15,0 0-77-15,-13 0-131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16:08.78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3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307 298 372 0,'0'0'265'16,"0"0"-102"-16,0 0-31 15,0 0 0-15,0 0-22 16,0 0-31-16,82-135-2 15,-82 124-32-15,0-1-21 16,-17 6-2-16,-4 1-22 16,-17 5 0-16,8 0-1 0,-15 0 6 15,-7 8-14-15,1 23 6 16,-8 7 3-16,15-4 1 16,23 3-1-16,11-6 0 15,10 1-2-15,10 4-14 16,41-3 14-16,8 1-12 15,6-3 14-15,4-2-10 16,-11-1 10-16,-6-4 0 16,-21-7 0-16,-17-6 9 15,-7-2-13-15,-7-7 4 16,0-2-18-16,0 0 15 16,-45 0-13-16,-7 0 16 0,-13 0 0 15,-4 0-52 1,11 0-24-16,13 0-35 0,7 0-20 15,25 0-8-15,6 0-102 16,7 0-39-16</inkml:trace>
  <inkml:trace contextRef="#ctx0" brushRef="#br0" timeOffset="374">537 380 524 0,'0'0'169'16,"0"0"-29"-16,0 0-1 16,0 0-50-16,0 0-36 15,0 0-28-15,-89-28-22 0,64 33 7 16,19 15-9-16,-1 3-1 16,7 0 0-16,0-3 10 15,0 0-11-15,24-3 1 16,17-6 0-16,4-2 11 15,-1-6-6-15,-6-3 2 16,-7 0 13-16,-3-3-20 16,-18-14 55-16,-10-8 6 15,0-4-27-15,0 0 14 16,-10 5-45-16,-35 2 1 0,0 8-4 16,-6 8-8-1,16 6-2-15,-2 0-1 0,12 0-78 16,19 6-23-16,-1 17-61 15,7 5-84-15,0-8-160 16</inkml:trace>
  <inkml:trace contextRef="#ctx0" brushRef="#br0" timeOffset="460">537 380 391 0</inkml:trace>
  <inkml:trace contextRef="#ctx0" brushRef="#br0" timeOffset="879">537 380 391 0,'186'29'177'0,"-186"-32"-39"0,0 0-18 0,0 3-30 16,6 0-68-16,8 0 2 16,10 0-24-16,11 3 6 0,9 17 28 15,15 2-29-15,10 4 26 16,-11 3-5-16,-6-3-24 16,-15-4 14-16,-16-1-16 15,-21-10-2-15,0 0-3 16,0-5-16-16,-14-3 21 15,-13-3 1-15,-4 0 10 16,7-11-11-16,10-19 0 16,14-9 2-16,0-4 5 15,0-8-1-15,14-2 1 16,24-1-2-16,6 6 3 16,-6 9 7-16,-7 5-3 0,-10 6-7 15,-8 10 36 1,12 3-16-16,-19 6 6 0,-6 4-1 15,7 5-19-15,-7 0 23 16,0 0-23-16,0 0-7 16,0 0-8-16,0 22-13 15,7 12 2-15,0 19 9 16,10 4 9-16,-3 3-3 16,10-6 0-16,-10-12 2 15,13-1 0-15,-3-15-2 16,-10-6-1-16,3-15-81 15,-10-5-73-15,-7 0 1 16,0 0-31-16,0-22-104 16</inkml:trace>
  <inkml:trace contextRef="#ctx0" brushRef="#br0" timeOffset="1054">1108 403 99 0,'0'0'251'0,"0"0"-127"0,0 0-8 15,0 0-22-15,0 0-79 16,0 0 15-16,79-18-32 16,17 10 2-16,0 0-120 15,18-4-312-15</inkml:trace>
  <inkml:trace contextRef="#ctx0" brushRef="#br0" timeOffset="1432">2046 102 508 0,'0'0'202'15,"0"0"-51"-15,0 0-67 0,0 0 42 16,0 0-44-16,0 0-37 16,-96-85 12-16,75 85-41 15,1 0 2-15,-11 0-18 16,0 0 15-16,10 9-21 15,-3 11 6-15,4 10 0 16,6 8-9-16,-3 5 12 16,10 6-3-16,7 0 0 0,0-1 7 15,7-3-13-15,44 1 6 16,18-3 0-16,3 0 4 16,18 0 4-16,-15-4-8 15,-9-1 0-15,-15-6 9 16,-20-3-17-16,-24-7 8 15,-7-5 0-15,0 3-10 16,-31-6 12-16,-21-4-2 16,-13-8 0-16,-4-2-34 15,18 0-24-15,-1-6-46 16,25-17-17-16,10-13-29 16,17-16-92-16</inkml:trace>
  <inkml:trace contextRef="#ctx0" brushRef="#br0" timeOffset="3008">2249 172 357 0,'0'0'190'0,"0"0"5"15,0 0-45-15,0 0-51 16,0 0 13-16,0 0-44 16,52-72-14-16,-52 72-32 15,14 0-13-15,10 17-9 16,-4 23 0-16,11 12 2 15,-17 13 27-15,0 4-28 16,3 3 8-16,-10-1-8 16,0-8 10-16,-7-9-9 15,13-14-2-15,-6-14-12 16,-7-12-2-16,0-14-89 0,0 0 24 16,0 0 44-16,-7-20-26 15,-30-11 33-15,9-1 19 16,-10 1 9-16,7 2-8 15,11 4 8-15,-4 7 0 16,10 1 0-16,14 9 7 16,0-4 11-16,0 4-14 15,24-4-1-15,48 1 5 16,24-1-2-16,8 4-6 16,2 5 6-16,-27 3 0 15,-10 0 8-15,-24 0-14 0,-18 0 1 16,-3 0 9-16,-24 0-1 15,0 0 1-15,0 0 21 16,0 0-9-16,0 0 29 16,0 0-19-16,0 0-15 15,-7 0 1-15,-24 0-14 16,-6 0 7-16,-1 0-11 16,17 9-3-16,7 10-6 15,4 7 9-15,10-3 0 16,0-6-6-16,0 1 12 15,10-7-6-15,18-4 0 16,-4-3 5-16,4-4-2 16,2 0-3-16,1 0 0 15,-17-4 14-15,7-11-7 0,10-6-7 16,-11-5 0-16,-2 4 12 16,-5 4 3-16,-13 7 10 15,0 5-3-15,0 4 21 16,0 2-43-16,0 0 12 15,0 0-12-15,0 8-20 16,0 21 20-16,7 5 0 16,17-2 0-16,11-1-3 15,20-8 13-15,10-3-10 16,0-9 0-16,11-6 12 16,-11-5-6-16,-3 0-6 0,-3-19 0 15,-1-15 16 1,1-6-7-16,2-3-6 0,-9 3 13 15,-24 5-15-15,2 9 12 16,-16 9-13-16,-7 11 0 16,0 4-5-16,3 2 5 15,-3 0-4-15,14 6-4 16,3 18 3-16,-3-6 3 16,3-1 2-16,-11-5 0 15,1-3-8-15,-7-7 13 16,3-2-5-16,-10 0 0 15,0 0 10-15,0 0 6 16,0-11-16-16,0-15 5 0,0 5-16 16,0-3 10-1,-24 0 1-15,-7 10 0 0,11 6-5 16,-11 5-4-16,3 3-8 16,-3 0 17-16,4 23-13 15,3 14 17-15,10 11-4 16,14-1 0-16,0 1-5 15,38-5-2-15,34-9 2 16,24-11 5-16,25-11-12 16,-5-12 27-16,5 0-15 15,-25-24 1-15,-10-13 8 16,-17-9-1-16,-11-7-8 16,-13-8 0-16,-14-2 39 15,-10-5-35-15,-21 3 27 0,0 4 20 16,-28 6-51-16,-17 12 28 15,7 18-21-15,8 11-5 16,23 11 8-16,-7 3-10 16,14 26-4-16,-7 33 1 15,7 22 6-15,0 4-2 16,0-2-1-16,0-2 0 16,7-7-5-16,14-12 11 15,-4-10-6-15,-4-22 0 16,-6-11 8-16,0-10-15 15,0-9 7-15,-7 0 0 16,7-6 22-16,3-26-18 16,4-11 0-16,0-11-4 0,3 2 10 15,-3-3-13-15,6 7 3 16,4 5 0-16,-3 9-10 16,3 14 11-16,-3 9-1 15,10 11 0-15,7 0-9 16,-4 0 0-16,4 26 2 15,-24 5-9-15,3 6 8 16,-17 3-15-16,0 3 12 16,-24 0 6-16,-4-8-6 15,-3-7 2-15,24-8 9 16,7-3 0-16,0-6-12 16,0-2 12-16,7 0 0 0,45-3 2 15,17-4 7 1,16-2-5-16,5 0-4 0,-14 0-8 15,-25 0-30-15,-6 9-146 16,-18 5-132-16,4 0-383 16</inkml:trace>
  <inkml:trace contextRef="#ctx0" brushRef="#br0" timeOffset="5800">846 1304 574 0,'0'0'178'0,"0"0"-58"15,0 0 13-15,0 0-41 16,0 0-27-16,0 0-8 16,0 0-55-16,-110-80 11 15,59 77-6-15,6 3 3 16,7 0 0-16,0 0-10 15,18 0 0-15,-11 0-2 16,10 8 9-16,14 6-7 16,-3 6 0-16,10 6 0 15,0 3-2-15,0 5 2 16,17 1 0-16,11-7-3 16,3 6 13-16,0-3-10 0,-4-5 0 15,4 3 3 1,0-6-2-16,-17-3-1 0,-7-3 0 15,-7 1-3-15,0-5 9 16,0 5-6-16,-21 2 0 16,-10-6 4-16,-7 3 3 15,7-9-7-15,18-1 0 16,6-4 0-16,7-3 6 16,0 2-6-16,0-2 0 15,0 3 5-15,0-3-10 16,0 0 5-16,0 3-11 15,7 8 11-15,17 4-6 16,-4 4 6-16,4 7 0 16,-10 6 1-16,0 3-7 0,-14 4 6 15,0 1 0-15,0 1 14 16,0 0-11-16,0 3 13 16,0 2 11-16,-7-3-12 15,7-4 17-15,0-4-15 16,0-7-8-16,0-8 15 15,14-5-22-15,10-6 17 16,3-7 2-16,11-2-12 16,7 0 17-16,6-9-26 15,-6-8-2-15,-31 6-14 16,-14 8-155-16,-7 3-180 16</inkml:trace>
  <inkml:trace contextRef="#ctx0" brushRef="#br1" timeOffset="29004">2442 2768 462 0,'0'0'211'0,"0"0"-70"15,0 0-3-15,0 0-32 16,0 0-39-16,0 0 19 15,27-101-54-15,-27 101 28 16,0 0-22-16,0 0-30 16,0 0 11-16,0 0-19 15,0 0-7-15,0 6 4 16,0 20-6-16,0 9 9 16,0-1 0-16,11-4 3 15,-11-3-7-15,7-10 4 16,-1-8 0-16,1-7-2 0,-7-2 13 15,7 0-11 1,17 0 0-16,-3 0 6 0,10-17-9 16,3-6 4-16,-10 3-1 15,-10 0 3-15,3-1 8 16,-10 8-11-16,0 4 0 16,-7 5 3-16,7 4-14 15,-7 0 11-15,0 0-11 16,7 0 8-16,0 21-12 15,-1 2 12-15,5 0 3 16,3-3-19-16,-8-6 18 16,1-2-24-16,0-6 17 15,3-4 1-15,-3-2-21 16,7 0 27-16,-7 0 1 0,17-8 0 16,-10-12 4-16,6-1-4 15,-2 2 0-15,-5 8-2 16,-6 2 12-16,0 6-10 15,-7 3 0-15,10 0-13 16,-3 0 12-16,7 0-11 16,0 14 12-16,10-2-5 15,-3-1 14-15,3-2-9 16,3-6 0-16,-3-3 2 16,-3 0 0-16,3-3 2 15,-4-26-4-15,5-8 4 16,2-6 5-16,-3-2-2 15,-10-7 16-15,0-6-5 16,3 2 27-16,-3 7-39 16,-14 9 18-16,0 17 5 0,0 15-20 15,0 8 17-15,0 0-26 16,0 0-26-16,-7 39 11 16,-7 13 14-16,-10 5 1 15,24 0 0-15,0-5-30 16,0-7-37-16,24-1 15 15,10-7-94-15,11-12 24 16,-7-7-164-16,-7-10-113 16</inkml:trace>
  <inkml:trace contextRef="#ctx0" brushRef="#br1" timeOffset="29200">3092 2559 305 0,'0'0'189'0,"0"0"-104"16,0 0-2-16,0 0-44 16,0 0-23-16,0 0 15 15,237-47-8-15,-148 37-17 16,-20 1 0-16,-17 9-6 16,-39 0-75-16,-13 0-239 15</inkml:trace>
  <inkml:trace contextRef="#ctx0" brushRef="#br1" timeOffset="29552">2507 2407 243 0,'0'0'273'0,"0"0"-140"15,0 0-44-15,0 0-25 16,0 0-44-16,0 0-20 16,-27-6 0-16,9 14-1 15,12 8 8-15,6 0-4 16,0-4 1-16,0-1-4 0,6-8 20 16,12-3-18-1,2 0 62-15,1 0 19 0,-4-17-14 16,-3-6 28-16,-14-5-53 15,0 2 0-15,0 3-3 16,-21 6-38-16,-3 3 17 16,10 8-20-16,1 6-17 15,-5 0-2-15,18 14-195 16,0 22-31-16,25 10-290 16</inkml:trace>
  <inkml:trace contextRef="#ctx0" brushRef="#br1" timeOffset="31240">4515 2409 894 0,'0'0'175'0,"0"0"-7"16,0 0-56-16,0 0-32 15,0 0-36-15,0 0-35 16,-27-71-18-16,20 100 3 16,-10 25 6-16,3 15-5 15,-10 6 12-15,10 2-7 16,0-3 0-16,7-2 10 16,7-13-12-16,0-10 2 0,0-18-27 15,0-16-19-15,0-13-54 16,7-2 22-16,0-10 41 15,7-25 15-15,-14-8 20 16,0 0 2-16,0 3 0 16,-14 3-10-16,-17 6 10 15,-3 2 0-15,3 15-1 16,0 5 1-16,17 6-9 16,0 3 9-16,8 0-7 15,6 0-4-15,0 0 7 16,0 14 4-16,13 1 0 15,39-4 7-15,-1-5-5 16,8-6-2-16,-8 0 0 0,1 0 11 16,-14 0-10-1,0 0 10-15,-14-11 28 0,-11-4-12 16,8-2 21-16,-14 1-6 16,-7-2-14-16,0 0 17 15,0 7-29-15,0 2-4 16,0 3-3-16,-7 6-3 15,-14 0-11-15,8 0 5 16,-11 0-3-16,3 21-9 16,4 11 12-16,10 4 0 15,7 11 0-15,0-6 8 16,31 3-11-16,27-10 3 16,8-11 0-16,2-15-2 0,-2-8 8 15,-8 0-6-15,-20 0 0 16,7-22 14-16,-21-7-10 15,-4 1-4-15,-6-2 2 16,-14-1 2-16,0 6 7 16,0 8-10-16,0 8 5 15,0 6 6-15,0 3-15 16,0 0 3-16,0 0-28 16,0 23 23-16,0 8-2 15,0 7 7-15,0-9 0 16,0-4 10-16,0-8-15 15,0-5 5-15,11-7-1 16,9-5-10-16,1 0 6 16,3 0 5-16,7-5 2 0,-4-18 12 15,-3 0-13-15,-3 0-1 16,-14 2 0-16,10 5 1 16,-3 6 2-16,-14 5-3 15,7 3 0-15,-7 2 0 16,0 0-10-16,7 0 2 15,-1 6 4-15,5 14-12 16,-4-1 16-16,0-4 0 16,-1-4 0-16,1-3 0 15,0-4-8-15,10-1 8 16,-10 0 0-16,-7-3-15 16,7 0 14-16,-7 0 1 0,14 0 5 15,3-6 9-15,-3-8-12 16,0-4-2-16,-1 7 0 15,5-1-6-15,-12 6 12 16,1 4-6-16,-7 2 0 16,0 0 0-16,7 0-8 15,0 0 1-15,10 0-10 16,-3 11 7-16,0 1-21 16,-4-4 25-16,4-2 5 15,-7-3-11-15,6-3 4 16,5 0 8-16,-12 0 0 15,8 0-5-15,10 0 11 16,-3 0-6-16,10-15 0 0,-4 3 11 16,4-1-6-16,-3-1-3 15,-11 2 0-15,-3 4 32 16,-7 4-23-16,-7 4 23 16,0 0 0-16,0 0-31 15,0 0 30-15,0 0-33 16,0 0 6-16,0 0-12 15,0 0 6-15,0 0-1 16,0 0-4-16,0 15-21 16,0 14 26-16,17 16 0 15,-10 4 4-15,0 5-10 16,6 3 11-16,-6 0-5 0,4-2 0 16,-5-12 12-16,1-12-18 15,-7-8 6-15,7-14 0 16,-7-6-4-16,7-3 15 15,-7 0-11-15,0 0 30 16,0-6 2-16,0-26 36 16,7-17-62-16,0-13 2 15,-7-6-10-15,0-3 6 16,0-2-4-16,0 10 0 16,-14 3 9-16,-7 6-12 15,-3 14 3-15,4 12 0 16,13 13-10-16,7 10 13 15,0 5-6-15,0 0 0 16,14 0-48-16,30 5 44 0,15 15-3 16,-1 0 10-16,-13 3-16 15,0 1 18-15,-14-6-2 16,-18 3 0-16,1-1-7 16,-14-3-3-16,0 0-5 15,-45 3-27-15,-13 3 13 16,-7-6-80-16,-4 3-41 15,28-3-87-15,16-5-158 16</inkml:trace>
  <inkml:trace contextRef="#ctx0" brushRef="#br1" timeOffset="31459">6289 2616 513 0,'0'0'182'0,"0"0"1"16,0 0-31-16,0 0-76 16,0 0-40-16,0 0-32 15,251-35 8-15,-178 33-10 16,-5 2 11-16,-9 0-26 16,-28 0-47-16,-24 2-114 15,-7 16-58-15,-14 5-125 16</inkml:trace>
  <inkml:trace contextRef="#ctx0" brushRef="#br1" timeOffset="31583">6413 2768 270 0,'0'0'185'0,"0"0"-77"16,0 0-15-16,0 0-63 16,0 0-26-16,244-4-4 15,-137 2-54-15,-11-4-570 16</inkml:trace>
  <inkml:trace contextRef="#ctx0" brushRef="#br1" timeOffset="56855">2937 4008 164 0,'0'0'294'0,"0"0"-120"16,0 0-23 0,0 0-13-16,0 0-32 0,0 0-30 15,-21-62-1-15,-3 62-34 16,10 0-18-16,1 0-7 16,2 0-8-16,5 14-3 15,-8 14-5-15,7 3 4 16,7-1-6-16,0 1 4 15,0-5-2-15,7-7 0 16,13-5 10-16,11-10-7 16,-7-4-3-16,4 0 2 15,-4 0 14-15,-10-4-10 0,0-15-6 16,-8-5 4 0,-6-7 7-16,0-3 3 0,0-3 11 15,0-3-20-15,-27 8 33 16,-4 7-35-16,-14 7 3 15,7 10-5-15,11 8 16 16,-4 0-21-16,3 0 4 16,4 17 0-16,18 12-9 15,-1 5 15-15,7-3-6 16,0 1 0-16,0-7 1 16,7-4-6-16,13-4 5 15,18-8-7-15,0-7-4 16,0-2 6-16,6 0 5 15,-9 0 0-15,9-8 11 16,-6-12-11-16,-7 5 0 0,-3 4 0 16,-11 2-2-16,-3 3 2 15,-8 6 0-15,12 0 0 16,-11 0-4-16,13 9-1 16,-6 14 5-16,3 6 0 15,-3 2-17-15,10 1 19 16,-10-4-2-16,6-2 0 15,4-9 10-15,-10-5-10 16,0-10 0-16,10-2 3 16,-10 0 0-16,10 0 1 15,3-20-3-15,4-11-1 16,-10-9 10-16,3-6-6 0,-3-6-4 16,-4-5 2-1,-17-3 15-15,0 3-13 0,0 6 2 16,0 8 1-16,-11 15 3 15,-2 13 1 1,6 12-11-16,-7 3 5 0,7 0-13 16,-10 37 3-16,3 15 5 15,14 5 0-15,0 6 13 16,0-3-15-16,31 0 2 16,4-6-16-16,9-5-16 15,-13-12-106-15,-10-14-91 16,3-14-50-16,-3-9 16 15,-15-6 2-15</inkml:trace>
  <inkml:trace contextRef="#ctx0" brushRef="#br1" timeOffset="57036">3418 3999 273 0,'0'0'197'0,"0"0"-65"15,0 0 7-15,0 0-27 16,0 0-84-16,0 0 1 15,97-17-17-15,-22 17-10 16,8 0 2-16,3 6-4 16,-4-3-210-16,1-3-448 15</inkml:trace>
  <inkml:trace contextRef="#ctx0" brushRef="#br1" timeOffset="57440">4257 3820 439 0,'0'0'298'0,"0"0"-156"0,0 0 0 16,0 0-29-16,-89-172-12 16,58 146-45-16,10 3-14 15,-3 7 9-15,4 6-41 16,6 5 11-16,-3 5-21 15,10 0 0-15,-14 0-11 16,-3 23 11-16,10 8 0 0,1 7 0 16,2 1 9-16,11 7-11 15,0 3 2-15,11 2 0 16,23 1-4-16,11-1 6 16,-1-3-2-16,1-1 0 15,-7-8 10-15,0-4-12 16,-18-1 2-16,4-6 0 15,-17-4-7-15,-7-5 7 16,0-5-1-16,0-2 0 16,-38-3-22-16,-27-6 12 15,-4-3-60-15,4 0-42 16,7 0 6-16,20-9-99 0,24-20-37 16,14-14-179-16</inkml:trace>
  <inkml:trace contextRef="#ctx0" brushRef="#br1" timeOffset="63141">4598 3528 519 0,'0'0'170'0,"0"0"-17"16,0 0-22-16,0 0-18 16,0 0-64-16,0 0-45 15,-7 34 3-15,7 29 39 16,0 6-27-16,0-1-4 16,0 4 0-16,14 2-10 0,-8-4 3 15,12-9-8-15,-18-4 3 16,0-10-9-16,0-11-77 15,-18-12-84-15,-9-13-36 16,3-11-101-16</inkml:trace>
  <inkml:trace contextRef="#ctx0" brushRef="#br1" timeOffset="63301">4360 4043 123 0,'0'0'227'0,"0"0"-78"16,0 0 1-16,0 0-63 0,0 0-32 15,0 0-24 1,59-87-29-16,17 82 13 0,13 0-9 16,14 1-1-16,-7 4-5 15,-13 0 0-15,-25 0-178 16,-20 0-280-16</inkml:trace>
  <inkml:trace contextRef="#ctx0" brushRef="#br1" timeOffset="63784">5168 3980 535 0,'0'0'124'0,"0"0"-14"0,0 0-10 16,0 0-20-16,0 0-47 15,0 0-1-15,-178-66-11 16,157 66-14-16,7 3-7 16,-3 26 0-16,-4 7 0 15,4 4-2-15,-3 9 2 16,13-3 0-16,7-4-1 15,0-7-3-15,0-9-1 16,27-14-18-16,4-10 6 16,7-2 14-16,0 0 5 0,-11-8-2 15,-3-10 5-15,-10-5 4 16,0 1 4-16,-14 2 14 16,0 5 10-16,0 7 21 15,0 8-25-15,0 0 1 16,0 0-27-16,0 0-7 15,0 0-1-15,0 14-11 16,0 11 12-16,0 1-5 16,0-1-69-16,0 1-64 15,0-5-44-15,0-4-183 0</inkml:trace>
  <inkml:trace contextRef="#ctx0" brushRef="#br1" timeOffset="64100">5444 3940 349 0,'0'0'200'0,"0"0"-79"15,0 0 6-15,0 0-12 16,0 0-61-16,0 0-3 15,-104-66-26-15,87 66-25 16,-3 5 11-16,-5 24-11 0,5 9 0 16,-4 4-1-16,17 7 13 15,7 0-11-15,0-7-1 16,0-7-11-16,38-6 11 16,13-13-51-16,18-7-27 15,3-9-34-15,-3 0-70 16,10-7-46-16</inkml:trace>
  <inkml:trace contextRef="#ctx0" brushRef="#br1" timeOffset="64616">5887 3583 452 0,'0'0'140'0,"0"0"-39"0,0 0 41 16,0 0-59-16,0 0-41 15,0 0-29-15,-96 22-6 16,89 41 4-16,0 2 29 16,0 8-28-16,-3-5 19 15,3-2-9-15,7-10-12 16,0-9 15-16,-7-10-22 16,7-15-3-16,0-7 2 15,0-12 9-15,0-3-11 16,0 0 2-16,-7 0 0 15,7 0 25-15,0-3 3 16,-7-23-7-16,7-5-19 16,0-4 4-16,0-2-7 0,21-3-1 15,10 9 0-15,-10 11-7 16,-4 8 6-16,-4 12-1 16,1 0 2-16,-3 0-36 15,9 9 31-15,-13 17-10 16,0 0-7-16,-7 2 19 15,0 3-10-15,0-5 8 16,-7 3 0-16,-7-9 7 16,-17-7-11-16,18 0 9 15,6-11 0-15,7-2 2 0,0 0 4 16,0 0-6 0,0 0 0-16,0 0 3 0,51 0-3 15,15 0 0-15,23 0 1 16,0 0-5-16,1 0-134 15,-25 0-101-15,-13 0-309 16</inkml:trace>
  <inkml:trace contextRef="#ctx0" brushRef="#br1" timeOffset="65691">6740 3732 101 0,'0'0'186'16,"0"0"-45"-16,0 0-25 15,0 0-57-15,0 0 9 16,0 0-18-16,7-35 6 16,-7 20 31-16,0 3-31 15,0-2 7-15,0 0 25 0,0 3-38 16,0-1 9-1,0 0-2-15,0 4-24 16,0 0 27-16,0 2-30 0,0-2-5 16,0-1 8-16,0 0-24 15,0 4 21-15,0 2-13 16,0 3-2-16,0 0 21 16,0 0-26-16,0 0-3 15,0 0-7-15,0 0-19 16,-14 32 11-16,-10 16-3 15,3 18 11-15,7 2 6 16,-3 1-4-16,17-1-2 16,0-2 0-16,0-9 7 15,24-8-17-15,-3-6 10 16,17-9-75-16,0-8-10 0,13-9-100 16,8-11-125-1</inkml:trace>
  <inkml:trace contextRef="#ctx0" brushRef="#br1" timeOffset="68975">2198 4329 11 0,'0'0'454'0,"0"0"-316"16,0 0-26-16,0 0-19 15,0 0-5-15,199-178-45 16,-140 141-11-16,-8-6 18 0,-6 0-16 16,-7 3 12-16,-18 0-5 15,-13 6-29-15,3 3 16 16,-10 11-17-16,0 4-9 15,0 11 11-15,0 2-13 16,0 3-6-16,-10 0 3 16,-10 0 4-16,-11 0-7 15,10 15 6-15,-3 5 0 16,3-3-7-16,14-3-6 16,1-2-8-16,-1-1 1 15,7 1-15-15,0-1 35 16,0 6-16-16,13 3 16 15,8 6-10-15,10 3 10 0,7 5 0 16,-11 0-2-16,4 1 1 16,-10-4-4-16,-4-5-2 15,-17-3-13-15,0-7 15 16,0-7-40-16,-31 0 45 16,-27-9-7-16,-11 0-3 15,4 0-3-15,6-6-52 16,8-12-49-16,20-1-124 15</inkml:trace>
  <inkml:trace contextRef="#ctx0" brushRef="#br1" timeOffset="32013">7592 2541 35 0,'0'0'775'0,"0"0"-629"16,0 0 13-16,0 0-19 15,0 0-56-15,0 0-15 16,38-125-51-16,-55 118-13 16,-10 7-5-16,-11 0-4 15,-7 0 4-15,0 26 0 16,18 6 7-16,3-1-16 15,17 1 9-15,7-3 0 0,0 2-6 16,45 1 14-16,13-1-8 16,-6 1 0-16,-1-6 8 15,-6-1-11-15,-14-5 3 16,-4 0 0 0,-16-3-8-16,-4-2 13 0,-7-4-5 15,0 0 0-15,-31 1-6 16,-14-3-7-16,-20-1-25 15,13-6-54-15,7-2-15 16,14 0-73-16,31 0 5 16,14-25-57-16</inkml:trace>
  <inkml:trace contextRef="#ctx0" brushRef="#br1" timeOffset="32423">7964 2459 155 0,'0'0'445'0,"0"0"-269"0,0 0-16 15,0 0 13-15,0 0-71 16,0 0-7-16,14-112-22 16,-14 112-71-16,0 0 4 15,0 16-6-15,0 22 0 16,0 11 9-16,0-1 0 16,0 4-5-16,0-6-4 15,0-4 7-15,6-4-12 16,12-6 5-16,-5-10-8 15,8-11-8-15,-14-7-87 16,-7-4 32-16,0 0 11 0,0 0 33 16,0-20-15-16,-28-6-46 15,-16 0 73-15,-1 3 6 16,7 1 14-16,11 3-5 16,3 9 6-16,17-2-4 15,7 6 68-15,0 4-28 16,0-2-1-16,0 2-5 15,31-1-28-15,10 0-5 16,35 3-3-16,-11 0 4 16,11 0-15-16,-11 6 11 15,-27 17-131-15,-7 3-135 16</inkml:trace>
  <inkml:trace contextRef="#ctx0" brushRef="#br1" timeOffset="32708">8504 2734 712 0,'0'0'153'0,"0"0"0"16,0 0-29-16,0 0-41 15,0 0-76-15,0 0-6 16,0-21-2-16,0 21-4 15,0 0 5-15,0 6 0 16,0 0 9-16,0-1-9 16,13-1 0-16,-2-4 0 0,9 0 12 15,-13 0-9-15,10-4 0 16,-17-10-3-16,0-3-96 16,-17 3-48-16,-10 5-120 15,10 6-160-15</inkml:trace>
  <inkml:trace contextRef="#ctx0" brushRef="#br1" timeOffset="33610">8947 2624 573 0,'0'0'333'0,"0"0"-141"15,0 0-5-15,0 0-42 16,0 0-75-16,0 0-38 16,17-40-17-16,-17 40-15 15,7 29 0-15,7 11 0 16,-7 6 5-16,10 5 0 16,-10 4-5-16,0 1 0 15,0-7-1-15,-7-5 12 16,7-13-11-16,-1-18 0 15,5-4 2-15,-11-9-6 16,0 0 8-16,0 0-4 0,7-2 26 16,0-27-16-1,-1-17 35-15,-6-13-45 0,0-4 1 16,0-6 0-16,0 3-1 16,0 0 0-16,-13 4-2 15,-5 7 13-15,5 9-11 16,6 15 0-16,7 11 4 15,0 14-12-15,0 6 8 16,0 0-7-16,38 0 5 16,13 6-15-16,15 17 13 15,-15 5 4-15,-13 1-12 16,-7 2 2-16,-24 3-5 0,-7-5-4 16,0 3 6-16,-38-7-39 15,-7-1 10-15,18-8-36 16,-4-10-5-16,24-3 48 15,7-3-3-15,0 0 38 16,0 0-4-16,7-3 14 16,31-12-12-16,6-2 2 15,1 3 0-15,-11-1-6 16,4 5 8-16,0-2-2 16,0-2 16-16,0 2-15 15,3 1 24-15,4-1-4 16,-14 4-14-16,-11 0 30 15,4 2-19-15,-24 2 10 0,0 4 7 16,0 0-32 0,0 0 8-16,0 0-11 0,0 0-27 15,0 0 27-15,0 12-18 16,0 14 18-16,-7 3 4 16,1-1 10-16,6 2-11 15,0-9-3-15,0 0 0 16,13-10 2-16,18-5 3 15,4-6-5-15,16 0 10 16,-13 0-1-16,0-17 3 16,-7-7-12-16,-11-3 3 15,-13-8 26-15,-7 1-13 16,0-3-1-16,-27 3-15 16,-25 5-2-16,-17 11 0 0,-3 10 2 15,-3 8-19-15,16 0-31 16,8 26-120-16,27 11-107 15,24 3-139-15</inkml:trace>
  <inkml:trace contextRef="#ctx0" brushRef="#br1" timeOffset="34127">10089 2581 670 0,'0'0'228'0,"0"0"-53"16,0 0 13-16,0 0-63 0,0 0-49 16,0 0 1-16,10-54-58 15,-10 54-10-15,0 0-9 16,0 11-19-16,0 21 19 16,0 7 2-16,0 10 3 15,0 1-5-15,0-2 7 16,0-2-7-16,0-9 0 15,0-9 9-15,0-10-10 16,0-10 1-16,0-8 0 16,0 0 4-16,0 0 1 15,0 0 3-15,0-22 28 16,0-19-9-16,0-13-14 0,0-6-13 16,0-3 5-16,0 0-10 15,0 0 7-15,-10 6-2 16,-11 12 0-16,14 11 11 15,0 13-15-15,7 14 4 16,0 7 0-16,0 0-11 16,14 0-22-16,38 15 1 15,6 11 31-15,4 9-28 16,-10-1 28-16,-18-3-15 16,-3-2 1-16,-7-9 6 15,-24-6-3-15,0-2-9 16,0-1 4-16,-31-2-46 15,-45-1 12-15,-20 1-115 0,17 3-128 16,10-3-222 0</inkml:trace>
  <inkml:trace contextRef="#ctx0" brushRef="#br1" timeOffset="34426">10735 2058 740 0,'0'0'216'0,"0"0"-55"16,0 0-21-16,0 0-39 16,0 0-62-16,0 0-11 15,-20-63-28-15,2 88-5 16,-2 21 5-16,-4 17 2 15,24 6 6-15,0-1-6 16,0 2 3-16,24-7-5 16,14-6 0-16,13-6-8 15,8-13-79-15,-1-16-138 16,7-14-168-16</inkml:trace>
  <inkml:trace contextRef="#ctx0" brushRef="#br1" timeOffset="34705">11247 1938 684 0,'0'0'208'0,"0"0"-96"15,0 0-31-15,0 0-4 16,0 0-47-16,0 0 31 15,148 75 7-15,-89-26-45 16,-1 4-6-16,-6 10-11 16,-14 3 4-16,20-3-7 15,-48 0-3-15,-10-8 0 16,-10-7-3-16,-76-5 3 0,17-12-109 16,-3-3-124-16,10-4-228 15</inkml:trace>
  <inkml:trace contextRef="#ctx0" brushRef="#br1" timeOffset="35088">12159 2287 590 0,'0'0'231'0,"0"0"-119"15,0 0 13-15,0 0-66 16,0 0-21-16,0 0-36 16,-59-43 4-16,59 43-9 15,-10 15 3-15,3 1 0 16,7 1-2-16,0-2 7 15,0-6-5-15,7-1 5 16,17-5 3-16,7 0 2 16,-10-3-3-16,9 0 3 15,-9 0 43-15,-7-3-30 16,-14-11 0-16,0 2-23 16,0 3-7-16,-14 9-36 0,-31 0-143 15,-6 0-172-15</inkml:trace>
  <inkml:trace contextRef="#ctx0" brushRef="#br1" timeOffset="35269">12166 2619 134 0,'0'0'592'15,"0"0"-508"-15,0 0 77 16,0 0-25-16,0 0-33 15,0 0-12-15,-90 183-59 16,1-118 1-16,-21 4-33 0,-24 2-158 16,-14 1-717-1</inkml:trace>
  <inkml:trace contextRef="#ctx0" brushRef="#br1" timeOffset="65997">7362 3471 610 0,'0'0'162'0,"0"0"-28"15,0 0 12-15,0 0-76 0,0 0-48 16,0 0-22 0,-7-24 2-16,14 30-2 0,24 20 3 15,-3 9 0-15,9 8 11 16,-6 5-12-16,-10 7 3 16,3 4 13-16,-17 2-16 15,0-4 11-15,-7-3-13 16,0-5-3-16,0-9-3 15,-14-6-143-15,-24-9-104 16,0-4-379-16</inkml:trace>
  <inkml:trace contextRef="#ctx0" brushRef="#br1" timeOffset="66360">8015 3674 443 0,'0'0'264'16,"0"0"-153"-16,0 0 7 16,0 0-56-16,0 0-38 15,0 0-24-15,0 8 0 0,-6 14-1 16,6 6 6-1,0-10-5-15,0 3 0 16,0-7 3-16,0-5-3 0,0-7 0 16,6-2 1-16,1 0 14 15,7 0-4-15,-7 0 48 16,10-11 3-16,-10-6-42 16,-7 2 11-16,0 5-31 15,0-1-2-15,0 7-12 16,-31 4-146-16,4 0-92 15,-4 5-234-15</inkml:trace>
  <inkml:trace contextRef="#ctx0" brushRef="#br1" timeOffset="66558">8105 4122 767 0,'0'0'79'0,"0"0"21"0,0 0 14 16,0 0-28-16,0 0-11 15,0 0-32-15,-114 178-35 16,49-127-8-16,-17-2-64 16,2-4-300-16</inkml:trace>
  <inkml:trace contextRef="#ctx0" brushRef="#br1" timeOffset="104504">9766 3433 345 0,'0'0'280'0,"0"0"-92"16,0 0-61-16,0 0 15 15,0 0-28-15,0 0-36 16,0 0 21-16,0-140-63 16,0 140-12-16,0 0-10 15,0 0-4-15,0 38-10 16,0 13 14-16,6 18-14 0,8 9 29 15,-7 15-27 1,17 10 13-16,-10 11 14 0,0 3-25 16,-7-2 10-16,3-1-7 15,-10-5-2-15,0-3 11 16,7-3-14-16,-7-3 1 16,0-3 2-16,0 2 7 15,0 5-7-15,0 5-5 16,0-1 4-16,-24 6 4 15,3 4-2-15,-10-7-6 16,4-10 10-16,-4-13-2 16,7-11 5-16,3-11-7 15,0-6-3-15,4-17 12 16,10-9-11-16,0-8-4 16,7-9 0-16,0-6 13 0,-7-2-13 15,7-9 0-15,0 0 0 16,0 0 2-16,0 0 0 15,0 0-2-15,0 0 1 16,0 0 14-16,0 0-13 16,0 0-2-16,0 0 1 15,0 0-8-15,0 0 7 16,0 0 0-16,7 0-4 16,38 0 12-16,38-11-8 15,20-3 0-15,20-1 1 16,29 0-5-16,-4 4 4 15,-18 0 0-15,4 6 0 0,-13 1 6 16,-18 4-6-16,7 0 0 16,3 0 2-16,-9 0-7 15,-1 0 6-15,0 0-1 16,-7 0 0-16,7 0 9 16,4 0-11-16,-11 0 2 15,0 0 0-15,-17 0-4 16,-17 0 4-16,-10 0 0 15,-7 0 0-15,-25 0 10 16,1 0-12-16,-4 0 2 16,-17 0 0-16,0 0-5 15,0 0 10-15,0 0-5 16,7 0 0-16,-7-11 9 0,7-18-9 16,0-5 0-16,-7-9 0 15,7-11-3-15,-7-9 5 16,0-14-2-16,0-15 0 15,0-10 8-15,0-4-10 16,-7-4 2-16,-21 5 0 16,-3-4-6-16,0 1 6 15,-13-3 0-15,9 2-1 16,-3-5 10-16,7-1-14 16,4-8 5-16,10-7 0 15,10 0-7-15,7 1 10 16,0 12-3-16,0 17 0 0,24 23 8 15,-10 14-12-15,-7 19 4 16,-1 16 0-16,-6 10-2 16,0 11 2-16,0 3 0 15,0 4-1-15,0 0 4 16,0 0-11-16,0 0 8 16,0 0-19-16,0 0 13 15,0 0-56-15,18 15 14 16,-5 2-10-16,-6 4-64 15,0-1-17-15,-7-4-55 16,0 5-52-16,0-5-23 16</inkml:trace>
  <inkml:trace contextRef="#ctx0" brushRef="#br1" timeOffset="105179">10195 5020 617 0,'0'0'122'0,"0"0"-4"15,0 0 2-15,0 0-35 0,0 0-4 16,0 0-46-16,0-8-17 15,0 8 1-15,14 0-10 16,17 0-9-16,28 0 7 16,30 0-6-16,35 0 51 15,34 0-25-15,10 0-18 16,25 0 14-16,-1 0-15 16,1-6-7-16,-14-3-1 15,-25 4 11-15,-13-4-7 16,-37 4-4-16,-15-1 0 0,-13-3 7 15,-18 4 1-15,-13 1-5 16,-7 2-1-16,-18 2 13 16,-20 0-17-16,0 0 2 15,0 0-21-15,-34 0-88 16,-35 20-104-16,-41 11-169 16</inkml:trace>
  <inkml:trace contextRef="#ctx0" brushRef="#br1" timeOffset="105632">10852 5455 486 0,'0'0'192'16,"0"0"-36"-16,0 0-37 15,0 0 8-15,0 0-9 16,0 0-47-16,-27-100 8 16,27 100-40-16,0 0-21 15,0 0-3-15,-7 0-14 16,7 3-1-16,-7 28 0 16,7 6 1-16,0 4 6 15,0-5-7-15,0-4 0 0,14-7-8 16,13-4 11-1,18-10-3-15,-1-8 5 0,8-3 5 16,-7 0 5-16,-1-14-1 16,1-17 18-16,0-4 26 15,-14-3-44-15,-11 2 15 16,-20 1 3-16,0-2-27 16,-6 9 14-16,-60 2-19 15,-23 11-2-15,-1 10-10 16,1 5-17-16,17 0-39 15,17 14-46-15,20 12-124 16,18-9-77-16,10-14-304 16</inkml:trace>
  <inkml:trace contextRef="#ctx0" brushRef="#br1" timeOffset="106325">10594 4417 417 0,'0'0'282'0,"0"0"-176"0,0 0 2 15,0 0 3-15,0 0-55 16,0 0-6-16,21-25-12 16,-11 21-3-16,4-2 28 15,0-4-45-15,17-2 5 16,-11-5 18-16,11 3-28 15,0-1 25-15,-3 4-32 16,-4 5-6-16,-11 3 15 16,-6 0-13-16,0 3-2 15,-7 0 0-15,0 0-4 0,0 0-6 16,0 12 4 0,0 16 6-16,0 8-5 0,0-3 19 15,0 5-14-15,-7-5 0 16,7 5 5-16,0-5-3 15,0-4-2-15,0-3 0 16,0-6-2-16,0-8 8 16,0-4-6-16,0-5 0 15,0 0 9-15,0-3-11 16,0 0 2-16,0 0 0 16,0 0 1-16,0 0 4 15,0 0-10-15,0 0 1 16,-20 0-8-16,-4 0 12 15,3 0 0-15,4 0 1 0,17 0-3 16,0 0 3-16,0 0-1 16,17 0 0-16,35-3-4 15,13-13-3-15,17 3 7 16,-16-1-36-16,-4 2-32 16,-11-2-74-16,-30 0-63 15,-7-6-131-15</inkml:trace>
  <inkml:trace contextRef="#ctx0" brushRef="#br1" timeOffset="106762">10254 3988 217 0,'0'0'270'16,"0"0"-188"-16,0 0-5 16,0 0 19-16,0 0-27 15,0 0-44-15,-83-3 19 16,83 3-13-16,0 0-4 0,38 0 10 15,27 0-23 1,49 0 55-16,27-3 7 0,20 1-36 16,32 0 6-16,13-5-29 15,-3-2 0-15,-17 1 27 16,-31-4-28-16,-21 4 16 16,-38-1-1-16,-38 6-26 15,-20 1 16-15,-24-1-21 16,-14 3 0-16,0 0-3 15,0 0 2-15,-14 0-62 16,-48 0-107-16,-10 8-93 16,-24-2-269-16</inkml:trace>
  <inkml:trace contextRef="#ctx0" brushRef="#br1" timeOffset="107313">10580 3293 595 0,'0'0'160'0,"0"0"-4"0,0 0-57 16,0 0-3-16,0 0 3 15,0 0-59-15,0-37 4 16,0 37-14-16,0 0-23 16,0 0 23-16,0 0-27 15,0 0 1-15,0 0 1 16,7 0 4-16,-7 12-9 15,7 5 0-15,0 0 12 16,7 0-9-16,-4 0-3 16,11 1 0-16,-7-4 1 15,16 3 10-15,15 0-8 16,-7-3 2-16,-10 1 0 16,2-6 16-16,-9-2-21 15,-4 3 0-15,-10-5 9 0,-7 1 0 16,0-3-9-16,0 2 0 15,0 5 2-15,-38-2-7 16,-6 2 10-16,-15-3-4 16,1-2-1-16,6-1-37 15,14-4-44-15,7 0-64 16,11 0-60-16,13-4-15 16,7-18-88-16</inkml:trace>
  <inkml:trace contextRef="#ctx0" brushRef="#br1" timeOffset="107375">10580 3293 223 0</inkml:trace>
  <inkml:trace contextRef="#ctx0" brushRef="#br1" timeOffset="107466">10580 3293 223 0,'-51'-17'192'0,"51"6"-52"0,0-1-18 0,7-2-20 15,20-1-38-15,25 1-34 16,17-2 25-16,-11 1-15 16,1 7-19-16,-8 5-20 15,-6 3-1-15,-14 0-179 16,-18 17-397-16</inkml:trace>
  <inkml:trace contextRef="#ctx0" brushRef="#br1" timeOffset="108406">11890 3602 357 0,'0'0'90'16,"0"0"11"-16,0 0 48 0,0 0-20 16,0 0-12-16,0 0-53 15,0-9-23-15,0-5 17 16,0 0-16-16,0-3 7 16,7-2-17-16,-7-2-4 15,0-1 22-15,0-7-35 16,0-6 10-16,0 0 9 15,0-4-29-15,0-4 26 16,0 0-23-16,0 0-2 16,0 0 14-16,0 0-15 15,0 0-5-15,0 4 0 16,0 4 13-16,0 1-13 16,0 8 0-16,0 6 1 0,0 6-8 15,0 5 11-15,0 6-4 16,0 3 0-16,0 0 4 15,0 0-5-15,0 0 1 16,0 0-18-16,0 0-11 16,0 0-119-16,0 24-147 15,-7 1-60-15</inkml:trace>
  <inkml:trace contextRef="#ctx0" brushRef="#br2" timeOffset="129486">2277 5462 167 0,'0'0'242'0,"0"0"-109"15,0 0 32-15,0 0 18 0,0 0-60 16,0 0 9-16,0 0-38 16,0 0-11-16,158-107 10 15,-137 73-48-15,3 5-5 16,-17 3 20-16,-7 6-43 16,0 3 13-16,0 5-20 15,0 10-8-15,0-1-1 16,0 3-1-16,-18 0-2 15,-26 0-7-15,-8 32 18 16,-6 4-8-16,6 13-1 16,7 0 0-16,14-3-9 15,18 2 9-15,13-5 0 16,0 0-5-16,0 0-7 16,31-3 3-16,20-3 9 0,21-3-11 15,11-5 3-15,6-3 2 16,-13-4 6-16,-11-2 0 15,-27 1 5-15,-10-5-11 16,-22 4 6-16,-6 1 0 16,0-1-11-16,-34 2 8 15,-48-2 3-15,-15-3 0 16,1-5-24-16,7-6 12 16,23-6-44-16,22 0-2 15,13 0 4-15,10 0-35 16,21-20-6-16,0-15-46 0,27-10-58 15,56-4-170 1</inkml:trace>
  <inkml:trace contextRef="#ctx0" brushRef="#br2" timeOffset="130394">2834 5595 476 0,'0'0'184'16,"0"0"-31"-16,0 0-33 15,0 0 30-15,0 0-71 16,0 0-31-16,-103-35 12 16,103 35-42-16,0 0 4 15,0 0-22-15,-7 4 5 16,-4 15-5-16,11 13 0 0,-6-6 1 16,6-1-4-16,0-1 5 15,0-5-2-15,24-2 0 16,3-5 2-16,4-9-2 15,0-3 0-15,-10 0 0 16,3 0 17-16,-4-3-11 16,4-20 0-16,-17-2 16 15,-7-7-14-15,0-5 30 16,0-3-10-16,0 3-20 16,0 2 3-16,-31 9-1 15,18 15-10-15,-11 2 0 16,3 9 3-16,-10 0-3 15,10 6 0-15,-10 20 2 16,18 3-5-16,-5-2 6 16,12 5-3-16,6 0 0 0,0-1 1 15,0-2-10-15,24-10 3 16,13-1 3-16,15-9-11 16,-7-6-2-16,-1-3 16 15,-2 0-3-15,2 0 17 16,-6-6-18-16,-7-8 4 15,-3 0 0-15,3-1-4 16,-18 4 10-16,5 2-6 16,-18 9 0-16,0 0 1 15,6 0-10-15,8 0 9 16,-7 3 0-16,17 17-12 16,-10 3 15-16,10 5-3 0,-3 4 0 15,-8-4 8 1,11-2-13-16,-3-3 5 0,-4-9 0 15,-10-8-6-15,0-3 9 16,7-3-3-16,3 0 0 16,4-21 8-16,-1-13 0 15,11-11-4-15,-17-10-4 16,3-8 34-16,-3-8-34 16,-7-4 13-16,0-2-1 15,-1 0-8-15,-6 6 15 16,0 14-8-16,0 17-6 15,0 20 23-15,0 11-27 16,0 9 13-16,0 0-14 0,0 11-10 16,0 41 9-16,0 22-1 15,0 12 2-15,0 2-3 16,0-5 7-16,25-14-4 16,5-9 0-16,-9-11 6 15,0-12-17-15,3-11-12 16,-4-12-64-16,5-8-7 15,-5-6-67-15,-3 0-23 16,-3-6-2-16,-14-20-69 16,0 0-35-16,-21-2 24 15</inkml:trace>
  <inkml:trace contextRef="#ctx0" brushRef="#br2" timeOffset="131265">3521 5615 104 0,'0'0'183'0,"0"0"-24"0,0 0-58 15,0 0 12-15,0 0-21 16,0 0-79-16,-79-55 20 15,138 55-27-15,16 0 45 16,-2 0-25-16,2 0 38 16,-2 0-20-16,-15-6-3 15,-3-2 17-15,-14 0-32 16,-10-4 7-16,-7 1 7 16,-17-3-6-16,-7-4 32 15,0 2-32-15,0 1-3 16,0 1 14-16,-31 8-44 15,-7 6 6-15,-6 0-3 16,9 0 4-16,-3 25-2 16,8 5-6-16,9 12 0 0,21 1-6 15,0-3 9-15,0 0-3 16,38-6 0-16,3-8 7 16,4-9-7-16,6-8 0 15,11-9 4-15,-3 0 1 16,-8 0 6-16,-6-9-11 15,6-14 0-15,-13 3 9 16,0-2-10-16,-17 1 1 16,10 8 0-16,-24 4-1 15,-1 9 3-15,-6 0-2 0,7 0 0 16,0 0-12 0,-7 0 12-16,17 14-8 0,-10 3 8 15,-7-5-4-15,0-4 6 16,0-5-2-16,0-3 0 15,0 0 2-15,0 0-2 16,0 0 0-16,0 0 0 16,0 0 3-16,-24 0 7 15,-3-9-10-15,-4 1 0 16,3 2 6-16,-3 6-15 16,7 0 9-16,4 0-4 15,6 6-4-15,-3 20 9 16,3 8-1-16,7 6 0 15,7-3 1-15,0-2-7 16,0-7 6-16,0-8 0 0,21-6-8 16,3-8 4-1,-4-6 4-15,4 0 0 0,4 0 8 16,-4-29-2-16,-3-14-6 16,3-2 0-16,-11-12 28 15,1-6-27-15,-4-6 16 16,4-3 11-16,-7 1-27 15,7 6 31-15,-7 10-24 16,3 18-1-16,-10 14 23 16,0 12-26-16,0 7 13 15,0 4-17-15,0 0-1 16,0 15-6-16,0 37-5 0,0 16 12 16,0 12 2-16,14-5 6 15,0-12-8-15,10-9 0 16,-4-6-7-16,-6-10 4 15,10-6-53-15,-3-7-32 16,3-8-54-16,14-15-160 16,-11-2-141-16</inkml:trace>
  <inkml:trace contextRef="#ctx0" brushRef="#br2" timeOffset="133020">4856 5254 106 0,'0'0'538'0,"0"0"-417"0,0 0-8 15,0 0-11-15,0 0-61 16,0 0-34-16,99-42 7 16,-40 42-14-16,-1 0 17 15,-20-3 2-15,-17 3-14 16,-4 0 29-16,-17 0-14 15,0 0 12-15,0-3 34 16,0 3-21-16,0 0 13 16,0 0-37-16,0 0-12 15,0 0-18-15,0 26 1 0,0 16 8 16,-24 15 7 0,10 4 3-16,-3 9-10 0,10-6 0 15,7-1 0-15,0-6 3 16,0-9-3-16,0-7 0 15,0-7-1-15,7-8 9 16,3-9-8-16,-10-8 0 16,0-7 5-16,0 1-12 15,0-3 7-15,0 0 0 16,0 0 0-16,0 0 4 16,-24 0-4-16,10 0 1 15,7-3 9-15,7-8-2 16,0 0-8-16,0-7 0 15,0-4-5-15,52-4 13 16,6 0-9-16,1-3 1 0,3 7 0 16,-11 5 0-16,-16 3 0 15,-4 4 0-15,-18 2 17 16,-6 6-15-16,4-1 23 16,-11 3-25-16,0 0 10 15,7 0-23-15,-7 11 12 16,6 11 1-16,1 7 4 15,0 3 5-15,0-4-9 16,-7-2 0-16,10-3 7 16,-3-6-11-16,-7-8 4 15,0-6 0-15,7-3-3 16,-7 0 13-16,0 0-7 0,7 0 1 16,7 0-4-16,10-21 24 15,14-4-21-15,-11-4-3 16,11 4 0-16,-7-4 14 15,-4 9-14-15,4 6 0 16,-24 5 0-16,14 7-10 16,3 2 10-16,-3 0-3 15,3 0-1-15,-11 18-3 16,-6 9 1-16,4-4 6 16,2-3 0-16,-6-6-6 15,-7-5 7-15,7-7-1 16,0-2 0-16,0 0 9 15,-7 0 2-15,10-11-10 16,4-17 10-16,0-4-12 0,-14-5 6 16,7 3-5-16,-7 5 11 15,0 3-4-15,0 6 15 16,0 9-15-16,0 5 0 16,0 6-4-16,0 0-3 15,0 0-2-15,0 0-1 16,0 15-13-16,24 15 16 15,-11 8 0-15,11 2 2 16,-3 0-12-16,3-3 10 16,4 1 0-16,-15-6 0 15,11-10 11-15,-10-5-11 0,-7 0 0 16,-7-8 0 0,0-1-9-16,0-2 9 0,0 0-12 15,-52-4 12-15,1 1-16 16,-14-3-5-16,13 0 8 15,21 0 7-15,17-3-5 16,7-2 11-16,7 2 0 16,0-9-2-16,35 1-14 15,27-6 16-15,3 0 0 16,0-3 0-16,-3 2-5 16,-17-2 8-16,-18-2-3 15,4-1 3-15,-17-3 6 16,3 0 2-16,-10-3 4 15,-7 4-14-15,0-1 31 16,0 6-27-16,0 9 5 0,-17 2 2 16,10 9-3-16,7 0-8 15,0 0-1-15,0 0-15 16,0 14 7-16,0 18 7 16,-7 0 1-16,0 1 0 15,7-1 9-15,0-7-14 16,0-1 5-16,0-10 0 15,0-3-8-15,0-5 8 16,14-3-1-16,17-3-4 16,-10 0 10-16,10 0-4 15,0-3-1-15,-4-11 0 16,-3-3-1-16,4 5 5 0,-11 4-4 16,-3 2 0-16,-1 6 2 15,5-2-8-15,-5 2 6 16,1 0 0-16,0 0-13 15,10 2 11-15,-3 12 2 16,-4-2 0-16,3-4 8 16,4-2-10-16,-17-6 2 15,7 0 0-15,10 0 3 16,4 0 3-16,9-8-6 16,1-22 4-16,7-6 7 15,-11-7-6-15,4-8 1 16,-14-10 5-16,-10-1 28 15,-14-7-29-15,0-3 14 16,0 10 8-16,-38 12-29 16,0 19 28-16,18 14-23 15,6 17-7-15,7 0 7 0,7 9-8 16,-10 37-2-16,10 18-10 16,0 14 24-16,0-3-13 15,0-7 1-15,10-4 0 16,4-13-13-16,7-5-8 15,-15-9-33-15,12-9-23 16,-12-5-76-16,8-11-62 16,3-12-74-16,4 0-109 15</inkml:trace>
  <inkml:trace contextRef="#ctx0" brushRef="#br2" timeOffset="133186">6784 5480 534 0,'0'0'200'15,"0"0"-26"-15,0 0-49 16,0 0-22-16,0 0-53 16,0 0-41-16,0 0 2 15,251-80-9-15,-137 78-4 16,-11-1-156-16,-20 3-392 16</inkml:trace>
  <inkml:trace contextRef="#ctx0" brushRef="#br2" timeOffset="133762">7830 4852 672 0,'0'0'185'16,"0"0"-16"-16,0 0-6 15,0 0-56-15,0 0-4 16,0 0-26-16,-38-87-33 15,38 85 31-15,0 2-44 16,0 0-17-16,-7 8-5 16,-7 35 2-16,-10 18-11 0,4 10 17 15,2 12-13-15,5 8 15 16,13 21-19 0,0 2 2-16,0 2-2 0,0-12 4 15,37-22-4-15,8-15 0 16,7-21 0-16,6-15-4 15,1-11-69-15,9-11-38 16,-2-9-45-16,-8 0-133 16,18-3-138-16</inkml:trace>
  <inkml:trace contextRef="#ctx0" brushRef="#br2" timeOffset="135344">8297 5418 410 0,'0'0'158'15,"0"0"-18"-15,0 0 15 16,0 0-17-16,0 0-28 15,0 0-30-15,-141-140 24 16,141 128-53-16,-6-2-4 0,6 3-9 16,0-1-22-16,0 6 18 15,0 0-22-15,0 6-11 16,0 0 12-16,0 0-10 16,0 0-3-16,0 0 0 15,0 3 1-15,13 26-5 16,8 14 4-16,-11 6 0 15,-3 10 0-15,-7-2 5 16,14-8-5-16,-14-5 0 16,7-11 6-16,0-7-16 15,-7-5-10-15,10-10-84 16,-10-9-3-16,0-2-50 16,0 0 62-16,0-8 63 0,0-18-54 15,0 0 63-15,-24 1-18 16,-14 5 8-16,0 2 32 15,11 4-2-15,-4 3 3 16,17 5 29-16,0 0-10 16,14 6 23-16,0 0-21 15,0 0-18-15,21 0 9 16,10 0-11-16,20 0 30 16,-6 0 8-16,0-6-21 15,-1 1 25-15,-9 2-27 16,-4-3-7-16,-11 0 27 15,-9 1-22-15,-4-4 27 16,0-2 25-16,-7-1-23 16,0-2 18-16,0 0-28 0,0 2-13 15,0 1 14-15,-7 5-30 16,-11 4 5-16,18 2-9 16,0 0 1-16,-6 0-11 15,6 17 4-15,-7 14 6 16,7 1 0-16,0-6 6 15,0-1-6-15,7-5 0 16,17-6-20-16,3-2 5 16,4-10-4-16,0-2 19 15,-3 0-9-15,-11 0 17 16,3-2-8-16,-13-16 0 16,10-1 11-16,-10 1-14 0,-7-2 7 15,0 6-4-15,0 3 24 16,0 2-17-16,0 6 11 15,0 1-17-15,0 2 10 16,0 0-22-16,0 0 9 16,0 8-11-16,7 12 1 15,7 0 14-15,0-3-2 16,-4-3 0-16,-3-8-4 16,0 0-4-16,0-6-6 15,-7 0 14-15,13 0-11 16,-2 0 21-16,-4 0-10 15,-1-9 0-15,-6-5 9 16,7-1-7-16,-7 1-2 0,7 6 0 16,-7 2 4-16,0 3 8 15,0 3-12-15,0 0 0 16,0 0-6-16,7 0-3 16,10 0-2-16,-10 6 11 15,7 5-8-15,0 1 0 16,3 2 3-16,-3-2-4 15,6-4-6-15,-3-2 4 16,4-6 9-16,3 0 2 16,-17 0 1-16,14 0 9 15,-11 0-10-15,-3-12 0 16,0-8 8-16,-7 4 2 0,0-2 12 16,0 3 1-16,0 5 23 15,0 4-40-15,0 2 18 16,0 4-16-16,0 0 1 15,0 0-18-15,0 0 3 16,0 12 2-16,0 11-5 16,0 8 18-16,7 7-9 15,-7-2 0-15,6 8 4 16,1 4-8-16,-7-2 4 16,7-3 0-16,-7 1-4 15,11-14 12-15,-11-4-8 16,0-6 0-16,0-11 1 15,0-7-5-15,0-2 6 0,0 0-2 16,0 0 29 0,0-8 28-16,0-24-6 0,0-11-50 15,0-8 11-15,0-6-11 16,0-9-1-16,0 3 0 16,0 0-4-16,0 9 14 15,-11 11-10-15,4 12 0 16,7 17 1-16,0 4-16 15,0 10 7-15,24 0-13 16,14 0 21-16,-10 0-27 16,16 21 25-16,-13-1-9 15,-3 3-4-15,-11-4 4 0,-10-1 4 16,-7-1 0 0,0 1 4-16,0-2-41 0,-38 2-13 15,-20-1-75-15,-11-2-123 16,10-10-54-16</inkml:trace>
  <inkml:trace contextRef="#ctx0" brushRef="#br2" timeOffset="135663">8913 4860 463 0,'0'0'203'16,"0"0"-59"-16,0 0-14 0,0 0-16 16,0 0-47-16,0 0-6 15,45-46-44-15,-11 55-9 16,17 25 29-16,11 12-27 16,-3 5 29-16,-1 7-18 15,1 7-19-15,3 2 22 16,-18 6-22-16,1 2-2 15,-17-4 0-15,-22-2 9 16,-6-12-9-16,0-2 0 16,-44-10-53-16,-22-12-110 15,1-7-159-15,13-13-363 16</inkml:trace>
  <inkml:trace contextRef="#ctx0" brushRef="#br2" timeOffset="136043">9638 5117 410 0,'0'0'234'0,"0"0"-95"16,0 0 3-16,0 0-5 15,0 0-77-15,0 0-19 16,-51-37-27-16,37 37-11 16,4 0 1-16,3 14-2 0,7-2-2 15,0 2 0-15,0-5 11 16,0-4-5-16,0-1-4 16,24-4 1-16,-10 0 21 15,-1 0-17-15,5 0 7 16,-5 0 5-16,-13-6-12 15,0 0 10-15,0 3-17 16,0 3-4-16,0 0 4 16,0 0-108-16,-13 0-136 15,-5 21 22-15,-2 7-311 16</inkml:trace>
  <inkml:trace contextRef="#ctx0" brushRef="#br2" timeOffset="136222">9669 5380 271 0,'0'0'221'0,"0"0"-33"0,0 0-34 0,0 0-50 16,0 0 19-16,0 0-38 16,-38 138-4-16,-13-102-67 15,-18 5-7-15,-3 1-7 16,-11-4-244-16,-6-1-246 15</inkml:trace>
  <inkml:trace contextRef="#ctx0" brushRef="#br3" timeOffset="445968">3188 1278 745 0,'0'0'208'0,"0"0"-33"0,0 0 2 15,0 0-86-15,0 0 5 16,0 0-40-16,31-94-33 16,-31 88 20-16,0-1-20 15,0 7-11-15,0 0 2 16,0 0-5-16,0 0-9 16,0 0 0-16,0 9-16 0,0 20 13 15,0 12 3-15,0 1 0 16,7-2 0-16,10-5 9 15,4-9-9-15,-8-7 0 16,11-10 0-16,-3-9-7 16,-4 0 7-16,11 0 0 15,16-28 6-15,1-21 5 16,7-14-10-16,6-9-1 16,-13-5 6-16,-7 11-9 15,-31 9 3-15,-7 17 0 16,0 12 10-16,0 12-6 15,0 11 4-15,-14 5-8 0,-10 0 7 16,-4 43-10-16,-10 20 3 16,1 18 0-16,23 12-3 15,-7 13 10-15,11 9-7 16,-4 7 0 0,0-1 8-16,-3-9-16 0,17-13 8 15,0-21-15-15,0-18 12 16,0-27-32-16,31-15 23 15,14-12 11-15,0-6 2 16,6 0 2-16,1-29-1 16,6-19-2-16,-20-7 5 15,-14-5 4-15,-24 6-11 16,-10 6 2-16,-56 4-53 0,-23 13-6 16,0 5-41-16,10 8-61 15,3 7-36-15,17-4-116 16,8 0-136-16</inkml:trace>
  <inkml:trace contextRef="#ctx0" brushRef="#br3" timeOffset="446304">3160 1129 509 0,'0'0'201'0,"0"0"-59"0,0 0-40 15,0 0 14-15,0 0-60 16,0 0-38-16,0-46-18 16,7 46-2-16,7 0 0 15,10 17 1-15,4-2 2 16,3-7 8-16,0-8-5 16,-4 0 3-16,-10 0 37 15,4-23 17-15,-14-5 2 16,-7-4-17-16,0-4-24 15,0 4-16-15,-45 3-6 16,0 9-8-16,-13 15 1 16,20 5-17-16,4 0-70 15,10 33-41-15,24 11-71 16,0 7-116-16</inkml:trace>
  <inkml:trace contextRef="#ctx0" brushRef="#br3" timeOffset="446574">4161 969 606 0,'0'0'239'16,"0"0"-78"-16,0 0 16 0,0-172-31 15,-7 161-54-15,0 5-34 16,7 6-33-16,0 0-8 15,-10 15-17-15,3 39-2 0,0 20-5 16,-7 18 14-16,-3 2-3 16,3-6-4-16,1 1 4 15,-1-6-3-15,14-11-1 16,0-12-53-16,0-14-102 16,0-21-133-16,21-13-67 15</inkml:trace>
  <inkml:trace contextRef="#ctx0" brushRef="#br3" timeOffset="446899">4508 1184 390 0,'0'0'277'0,"0"0"-128"0,0 0-29 16,0 0 9-16,0 0-23 15,0 0-56-15,-96-140 12 16,89 140-39-16,7 0-8 15,0 0-15-15,0 0-1 16,0 25 1-16,0 13 1 16,0-4 4-16,14 3 0 15,17 0-2-15,0 3-3 16,-4 1 0-16,-3 1 10 16,-10-5-10-16,7-3 0 15,-11-11 2-15,-10-6-10 16,0-5 8-16,0-9-26 0,-10-3-29 15,-18 0-19 1,-3 0-13-16,11 0-8 0,20-26-38 16,20-25-53-16,56-6-426 15</inkml:trace>
  <inkml:trace contextRef="#ctx0" brushRef="#br3" timeOffset="447114">4849 1032 170 0,'0'0'355'0,"0"0"-176"15,0 0-21-15,0 0-28 16,0 0-13-16,0 0-58 16,7-63-35-16,-7 75-16 15,0 22-8-15,0 15 42 16,0-1-28-16,0 4 8 16,0-4-22-16,0-3 4 0,0-6-9 15,0-11-14-15,0-6-113 16,-7-7-62-16,7-7-81 15,0-8-40-15</inkml:trace>
  <inkml:trace contextRef="#ctx0" brushRef="#br3" timeOffset="447255">4770 1296 268 0,'0'0'187'0,"0"0"-65"16,0 0-6-16,0 0 10 15,0 0-70-15,0 0-38 16,65-46-12-16,-20 46 2 15,6 0-16-15,1 0-27 0,-14 11-309 16</inkml:trace>
  <inkml:trace contextRef="#ctx0" brushRef="#br3" timeOffset="447417">5323 1301 763 0,'0'0'144'16,"0"0"28"-16,0 0-73 16,0 0-67-16,0 0-32 15,0 0-94-15,0-20-153 16,0 31-283-16</inkml:trace>
  <inkml:trace contextRef="#ctx0" brushRef="#br3" timeOffset="447818">5822 1215 512 0,'0'0'271'16,"0"0"-105"-16,0 0 7 16,0 0-41-16,0 0-46 15,0 0-20-15,-45-94-39 16,28 94 0-16,-4 0-27 0,7 0 4 15,-3 0-9-15,10 17 8 16,1 3-3-16,6 6 0 16,0-1 2-16,0 1-5 15,13-4 3-15,18 2 0 16,0-1 2-16,4-3-2 16,2-4 0-16,1 2 0 15,-17-7 10-15,-4-2-9 16,-17 0-1-16,0-3 0 15,0-1-11-15,0 4 12 16,-31-1-1-16,-21 4 0 16,1-7-3-16,6 1-5 15,14-6-65-15,18 0-37 0,13 0-9 16,0-6-15 0,51-23-96-16,25-7-125 0</inkml:trace>
  <inkml:trace contextRef="#ctx0" brushRef="#br3" timeOffset="447853">5822 1215 204 0</inkml:trace>
  <inkml:trace contextRef="#ctx0" brushRef="#br3" timeOffset="448025">5822 1215 204 0,'271'14'236'0,"-247"-28"-65"0,-10 3-6 0,3 2-33 16,-10 4-3-16,0-1-33 15,-7 6-33-15,0 0 1 16,0 0-32-16,7 0-12 16,-7 8 6-16,0 18 7 15,0-3-3-15,0-1-22 16,0 1-3-16,0-5-2 15,0-1-3-15,0-8-75 0,0-1-123 16,0-8-85-16,0 0-135 16</inkml:trace>
  <inkml:trace contextRef="#ctx0" brushRef="#br3" timeOffset="448166">6227 1066 529 0,'0'0'190'0,"0"0"-16"0,0 0-39 16,0 0-47-16,0 0-53 16,0 0-35-16,0-62-38 15,0 73-103-15,25 14-93 16,19 4-367-16</inkml:trace>
  <inkml:trace contextRef="#ctx0" brushRef="#br3" timeOffset="448704">6585 1153 470 0,'0'0'261'0,"0"0"-121"16,0 0 3-16,0 0-46 16,0 0-27-16,0 0-5 15,162-15-10-15,-131 15 0 16,-11 0-38-16,-3 0 6 0,-10 0-16 15,-7 0 0 1,0 3-11-16,-17 22 4 0,-24 6 0 16,-14 4 11-16,3-4-6 15,25-5-2-15,20-3-3 16,7-9-13-16,0-8 12 16,0-3-13-16,14-3 8 15,30 0-2-15,15-5 12 16,6-24-4-16,18 0 0 15,-15 0 11-15,-2 1-9 16,-15 3-2-16,1 1 1 16,-14 4 20-16,-7 6-20 15,-11-1 25-15,1-2-5 0,-21 3-7 16,0-6 33 0,0 3-25-16,0-3-12 0,0 3 10 15,-28 6-16-15,-3 5 2 16,11 6-6-16,-4 0 6 15,3 11-15-15,7 23 9 16,4 8 0-16,10-3-3 16,0-2 10-16,10-9-7 15,25 1 0-15,16-6 4 16,18-4-17-16,3-9-18 16,18-9-74-16,-1-1-81 15,-13 0-212-15</inkml:trace>
  <inkml:trace contextRef="#ctx0" brushRef="#br3" timeOffset="449007">7816 695 602 0,'0'0'278'0,"0"0"-88"15,0 0-16-15,0 0-43 16,0 0-26-16,0-146-45 16,0 146-13-16,0 0-33 15,0 2-5-15,0 39-15 16,0 16 6-16,0 20 0 0,0 12 8 16,0 3-1-1,0-7-7-15,7-8 0 0,7-14 7 16,10-11-20-16,-11-12-33 15,15-17-88-15,17-18-70 16,23-5-78-16,-2 0-217 16</inkml:trace>
  <inkml:trace contextRef="#ctx0" brushRef="#br3" timeOffset="449271">8335 603 194 0,'0'0'538'16,"0"0"-355"-16,0 0-14 0,0 0-16 16,0 0-54-16,0 0-27 15,28-77-68-15,10 111 5 16,13 21 15-16,1 16-18 16,6 7 14-16,-6 1-3 15,-8-2-10-15,-13-11-2 16,-17-12-5-16,-14-8-1 15,0-9-12-15,-7-5-32 16,-44-3-110-16,-1-7-150 16,0 1-416-16</inkml:trace>
  <inkml:trace contextRef="#ctx0" brushRef="#br3" timeOffset="449702">9920 817 762 0,'0'0'185'0,"0"0"-74"16,0 0 24-16,0 0-10 15,0 0-64-15,0 0-25 0,0-48-34 16,0 48 6-16,0 17-8 16,0 9 0-16,0-1 4 15,0 1 7-15,-13 5-4 16,-42 4 3-16,3-1 4 16,-7-2-11-16,1-3 11 15,20-13-14-15,7-4 0 16,11-4 1-16,13-2 8 15,7-3-9-15,0 0 0 16,0 0 5-16,0 4-9 16,7 3 4-16,37 1 0 15,15-2 13-15,23-4-7 16,1-1-11-16,3-2 5 0,3-2-123 16,-13 3-132-1,-11 0-225-15</inkml:trace>
  <inkml:trace contextRef="#ctx0" brushRef="#br3" timeOffset="450645">10357 746 541 0,'0'0'167'0,"0"0"-44"15,0 0 26-15,0 0-7 16,0 0-58-16,0 0-2 16,-127-80-29-16,127 80-42 15,0 0 7-15,0 0-18 16,31-3 0-16,13 3 14 16,22-2-13-16,9 2 8 15,-2 0-9-15,2 0 6 16,-9 0-16-16,-11 0 10 0,-21 0-106 15,-10 5-24 1,-24 12-83-16,0 0-42 0,-24 12-133 16</inkml:trace>
  <inkml:trace contextRef="#ctx0" brushRef="#br3" timeOffset="450823">10357 746 522 0,'-58'192'129'0,"58"-197"-36"16,20 1-24-16,18-2 0 15,7 3-21-15,-1 1-11 0,8-2-11 16,6 4-24 0,1 0-4-16,3 0-37 0,3 0-278 15</inkml:trace>
  <inkml:trace contextRef="#ctx0" brushRef="#br3" timeOffset="451220">11247 560 104 0,'0'0'458'16,"0"0"-312"-16,0 0 29 16,0 0-44-16,0 0-23 15,0 0-54-15,7-51-19 16,-7 51-1-16,0 0-33 15,0 14 7-15,7 20 3 16,-7 7 2-16,14 4 18 16,-4 7-23-16,4-3 1 15,-7-1-2-15,0-9-2 16,-7-4-2-16,0-7-3 16,0-2-129-16,0-5-93 0,0-5-183 15</inkml:trace>
  <inkml:trace contextRef="#ctx0" brushRef="#br3" timeOffset="451496">11536 155 820 0,'0'0'138'16,"0"0"8"-16,0 0-57 0,0 0-29 16,0 0-25-16,0 0-23 15,265 68 30-15,-203 3-12 16,-4 12-6-16,-6 14 15 16,-7 9-23-16,-7 5 0 15,-18-1-6-15,-20-11-1 16,0-10-9-16,-38-12 0 15,-34-14-82-15,-4-14-135 16,-3-9-277-16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1:52:59.04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62 669 696 0,'0'0'198'16,"0"0"-19"-16,0 0-37 16,0 0-9-16,0 0-68 15,0 0-15-15,-45-83-25 16,39 83-22-16,-1 23-4 16,7 20 1-16,0 11 0 15,0 9-1-15,0-4 3 16,0 2-2-16,44-13 0 15,15-8 7-15,10-17-8 0,3-11 1 16,17-12 0-16,-6 0 6 16,6-12 0-16,-10-24-5 15,-10-13 14-15,-17 0-14 16,-39-5 32-16,-13 5-20 16,-7 4-13-16,-58 5 3 15,-24 8-3-15,-18 12 0 16,11 6 0-16,10 14-41 15,17 0-29-15,48 2-75 16,21 15-92-16,45-7-122 16</inkml:trace>
  <inkml:trace contextRef="#ctx0" brushRef="#br0" timeOffset="278">863 434 561 0,'0'0'257'15,"0"0"-50"-15,0 0-32 16,0-166-20-16,-7 138-76 16,-6 8-20-16,2 9-4 15,4 5-43-15,7 6 21 16,0 0-33-16,0 0-1 16,-6 29-5-16,6 16 1 15,0 13 5-15,0 7 0 16,0 6 11-16,24 7-14 15,10 2 3-15,11-3 0 16,-1-2-9-16,1-7-28 0,7-14-87 16,-1-8-81-16,18-15-126 15,3-22-146-15</inkml:trace>
  <inkml:trace contextRef="#ctx0" brushRef="#br0" timeOffset="691">1575 775 502 0,'0'0'252'16,"0"0"-105"-16,0 0-18 16,-134-149 1-16,113 123-47 15,4 4-5-15,17 4-25 16,0 7-30-16,0 0 5 0,0 5-26 16,10 3-2-1,18 3 0-15,17 0 0 0,6 11-7 16,-13 19 7-16,7 3 0 15,-25 7-9-15,-9 0 10 16,-11 0-1-16,0-6 0 16,0-10 3-16,0-8-6 15,0-11 3-15,0-5 0 16,0 0 8-16,0 0-3 16,0-10 7-16,0-21-8 15,13-10 6-15,8-1-6 16,10-7-4-16,0 0 0 15,3 9 3-15,-3 6 1 0,-17 14-4 16,3 9 0 0,4 11-3-16,3 0-2 0,3 0-1 15,4 31 3-15,-3 9-9 16,-11 6 9-16,4 3-71 16,-14-5-144-16,10-11-304 15</inkml:trace>
  <inkml:trace contextRef="#ctx0" brushRef="#br0" timeOffset="1026">2070 0 819 0,'0'0'165'0,"0"0"-12"0,0 0-20 16,0 0-59-16,0 0-65 15,0 0-9-15,107 65 26 16,-21 2-10-16,-4 6 26 16,1 8-33-16,-25 1-8 15,-20 13 3-15,-38 5-4 16,-7 9-30-16,-89 8-94 16,-45 3-177-16,-14 1-207 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23:41.373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134 261 609 0,'0'0'185'0,"0"0"-62"16,0 0-3-16,0 0-1 16,0 0-32-16,0 0-16 15,14-114-46-15,-14 114-18 16,0 0-5-16,-21 0 1 16,-17 0 10-16,11 16-13 15,-4 5 0-15,17 1-4 16,-3-2 4-16,17 3 0 15,0 1-3-15,0-8-8 16,0 2 7-16,7-2 1 16,17-4-2-16,7 5-7 15,-4 0 12-15,11 4 0 16,0 1-1-16,-11-1 14 16,-9-2-14-16,-5 4 1 15,-13 3-4-15,0 3-10 0,0-4 9 16,-31-2 5-16,-20-3-9 15,-1-10 22-15,14 0-12 16,11-7-1-16,3 0-15 16,24-3 12-16,0 3-19 15,0-3 1-15,0 0 17 16,0 0-25-16,0 0 27 16,0 5-12-16,17 4-3 15,4 6 11-15,3 4 6 16,-4 1 0-16,-6 9-5 15,-7 2 8-15,3 4-3 0,-10 4 0 16,0 5 2-16,0-4 16 16,0 0-12-16,0 2 12 15,0-4-2-15,0-7-9 16,0-5 3-16,14-9-10 16,7-6-4-16,10-8-44 15,20-3-115-15,14-5-156 16</inkml:trace>
  <inkml:trace contextRef="#ctx0" brushRef="#br0" timeOffset="711">653 604 611 0,'0'0'199'0,"0"0"-51"0,0 0-1 16,0 0-76-16,0 0 1 15,0 0-51-15,103-49-11 16,-51 67-6-16,17 16-1 16,-11 9-3-16,-20-1 0 15,-11 1 10-15,-3-2-14 16,-17-11 4-16,-7-7-9 16,0-5 0-16,0-4-3 15,-7-6 2-15,-30-4-8 16,6-4-72-16,3 0 52 0,11 0 21 15,17-4 17-15,0-15-13 16,0-7 10-16,45-11 3 16,17-3-8-16,3-3 11 15,0 5-3-15,-13 4 0 16,-8 3 4-16,-6-1-1 16,-7 7 5-16,-10 2-4 15,-4 6 35-15,-10-1-30 16,-7 7 36-16,0 0-20 15,0 8-23-15,0 0 10 16,0 3-12-16,-24 0-2 16,-4 0-11-16,-3 32 26 0,18 4-11 15,-5 7-2-15,18 6 0 16,0-9-2 0,18-3 9-16,19-11-7 0,5-14 7 15,2-12 2-15,18 0 8 16,-3-9-15-16,-1-25 4 15,-6-6 13-15,-7-12 1 16,-15-2 18-16,-9-6 13 16,-14-2-30-16,-7-5 27 15,0 5-20-15,0 10-17 16,0 15 37-16,-14 17-39 16,0 14 0-16,14 6-9 15,-6 0-7-15,-18 34 7 16,17 18-4-16,-14 16 8 15,21 4-6-15,0 5 6 0,0 0-4 16,0-5 0 0,28-7-15-16,2-13-32 0,8-16-63 15,-17-15-89-15,0-19-30 16,-11-2-82-16</inkml:trace>
  <inkml:trace contextRef="#ctx0" brushRef="#br0" timeOffset="1664">1537 519 4 0,'0'0'503'16,"0"0"-330"-16,0 0-5 15,0 0-42-15,0 0-44 16,0 0-82-16,117-18 27 0,-35 18-10 16,14 0-16-16,1-3 28 15,-18 3-16-15,-17-2-10 16,-28-1 27-16,-10 0-26 15,-17-6 38-15,-7-3 33 16,0-2-34-16,0 2 16 16,0 4-41-16,0 2-16 15,0 4 23-15,0 2-23 16,0 0-9-16,-7 16 4 16,-7 16 5-16,-3 3 11 15,17-1-11-15,0-5 1 16,0-1-2-16,38-5 6 0,7-6-5 15,-1-12 4 1,15-5 6-16,-8 0 0 0,-6 0-10 16,-7-5 1-16,-24-15 6 15,3-6 0-15,-10-2-2 16,0-4 33-16,-7 3-38 16,0 1 32-16,0 8-18 15,0 9-10-15,0 7 15 16,0 4-18-16,0 0-1 15,0 0 0-15,0 15-11 16,7 13 7-16,6 7 4 16,-2 2 0-16,2-2-4 15,1-7 9-15,10-3-5 0,-3-7 0 16,3-7 5 0,-10-5-9-16,17-6 4 0,-11 0 0 15,1-3 2-15,10-17 4 16,0-8-6-16,7-4 0 15,-11 1 12-15,4 1-14 16,-17 12 2-16,-1 10 0 16,-2 8-9-16,-4 0 9 15,6 0-4-15,1 15 2 16,3 11-5-16,-3 3-5 16,0-9 12-16,-7-3 0 15,3-3-16-15,-10-5 14 16,7-4 2-16,0-1-2 15,-7-4 6-15,7 0-9 0,-7 0 5 16,20 0 0-16,11 0-2 16,0-4 6-16,-3-6-4 15,-11 1 0-15,4 3 12 16,-15 0-15-16,1 6 3 16,-7 0 0-16,11 0-7 15,-4 0 7-15,-1 0-2 16,15 0-3-16,3 9-13 15,-3 8 13-15,3 0-17 16,-10 0-3-16,-1-2 23 16,11-4-52-16,-3 0 29 15,3-8 21-15,-10-3-6 16,-7 0 3-16,17 0 7 16,-17 0 0-16,13-8-3 0,4-9 12 15,-17 2-9-15,7 4 0 16,3 3-65-1,-10 4 8-15,-7 4-184 0,7 0-57 16,0 4 62-16</inkml:trace>
  <inkml:trace contextRef="#ctx0" brushRef="#br0" timeOffset="3874">3885 409 232 0,'0'0'208'16,"0"0"-44"-16,0 0-35 16,0 0-3-16,0 0-70 15,0 0-29-15,0 0 10 16,-7-31-34-16,7 31 4 16,0 0-7-16,0 0 4 15,0 0-7-15,0 0 3 16,0 0 0-16,0 0 2 15,0 0 7-15,0 3-5 16,14-3 19-16,0 0-22 16,3 0 23-16,-10 0-9 15,0-3 6-15,-7-3 2 16,0 0-23-16,0 4-6 0,0 2-11 16,0 0-104-16,-31 0-36 15,3 11-123-15</inkml:trace>
  <inkml:trace contextRef="#ctx0" brushRef="#br0" timeOffset="4139">3930 755 478 0,'0'0'223'15,"0"0"-87"-15,0 0-3 16,0 0-29-16,0 0-32 0,0 0-60 16,0 28-9-16,-7 7 12 15,-24 2 6-15,0 6 14 16,-3-5-28-16,3-7 5 16,-7 3-10-16,10-8-2 15,-3-3-7-15,11-3-63 16,-4-6-204-16,10-6-173 15</inkml:trace>
  <inkml:trace contextRef="#ctx0" brushRef="#br0" timeOffset="4760">4256 60 622 0,'0'0'182'16,"0"0"-67"-16,0 0 4 16,0 0-58-16,0 0-32 15,0 0-23-15,176-68 0 0,-145 93-6 16,-17 9 0-1,-8 4-8-15,-6 3 1 0,0-2 7 16,0-4 0-16,-6-1-4 16,-15-3 14-16,-10-3-10 15,3-4 0-15,4-4 6 16,11-6-1-16,6-3-3 16,7 1-2-16,0-4 1 15,0 0 7-15,0-4-5 16,20-4 11-16,11 0-12 15,14 0 16-15,0 0-16 16,-11 0-2-16,4 0 22 16,-14 0-22-16,-17 0 32 0,7 0-9 15,-14 0-18-15,0 6 4 16,0 19 5-16,0 10-7 16,0 5 31-16,0 5-32 15,0 7 25-15,0-1-3 16,0 6-20-16,-7 1 23 15,0 4-25-15,-7-2 6 16,4 1 12-16,-4-10-15 16,7-2 4-16,-7-9-9 15,4-6 2-15,3-8 10 16,-7-9-15-16,-10-5-1 16,-17-1 6-16,-28-8 2 15,-20-3-16-15,-35 0 1 16,-3 3-182-16,7 2-124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20:09.12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313 2698 521 0,'0'0'353'0,"0"0"-142"15,0 0-58-15,0 0-17 16,0 0-29-16,0 0-56 15,0-16-5-15,0 16-21 16,0 0-20-16,0 0 7 16,0 0-12-16,0 29 0 15,-17 19-3-15,-17 16 7 16,-18 4 5-16,-10-5-9 16,11-6-16-16,6-9-29 15,11-7-133-15,16-16-143 16,18-13-207-16</inkml:trace>
  <inkml:trace contextRef="#ctx0" brushRef="#br0" timeOffset="459">1090 2190 700 0,'0'0'168'0,"0"0"-74"16,0 0 33-16,0 0-63 16,0 0-12-16,0 0-41 15,172-108 0-15,-137 143-9 16,3 10-2-16,-1 17 4 16,-23 10 6-16,-14 8-8 0,0 3 5 15,-27 0 10-15,-42-6-13 16,-3-8 6-16,-4-15-9 15,4-17 0-15,10-14 8 16,17-17-6-16,25-6-3 16,6-3 19-16,7-29-15 15,7-4 15-15,0-8-5 16,0-1-1-16,27 8 27 16,4 5-35-16,-10 12 7 15,3 14-2-15,4 6-1 16,3 0-15-16,20 3 6 15,1 23 0-15,-1 5-5 0,1 1 8 16,-7-1-3-16,6 1 0 16,-20-1-9-16,0 0-39 15,-24-4-102-15,-7-5-138 16,0 0-178-16</inkml:trace>
  <inkml:trace contextRef="#ctx0" brushRef="#br0" timeOffset="1448">3136 2434 294 0,'0'0'326'0,"0"0"-125"16,0 0-43-16,0 0 17 15,0 0-42-15,0 0-55 16,-179-21 21-16,179 18-31 16,0-2-31-16,0 2 2 15,0 0-35-15,45-6-4 16,24-5 2-16,20-3 2 16,-3 3 12-16,4-1-14 15,-1 7 1-15,-20-1 13 16,-4 1-8-16,-13 4 4 15,-8-1-12-15,-13 0 12 0,-17 1-1 16,-7 1-10-16,-7 1 0 16,0 2 18-16,0 0-12 15,0-6 1-15,0-8 9 16,-14-10-15-16,-30-1 4 16,-8 0-6-16,-6-1 0 15,-4 5-3-15,10-1 10 16,7 5-7-16,8 3 0 15,16 2 9-15,14 6-12 16,7 4 3-16,0-2 0 16,0 2-5-16,0 2 1 15,14 0 3-15,30 0-4 16,8 0 4-16,17 14-6 0,10 8 7 16,-10 10 0-1,-4 0-6-15,11 5 15 0,-18 2-9 16,-13-1 0-16,-1 2 3 15,-30-6-12-15,-7-3 9 16,-7 1 0-16,-14-4-8 16,-68 4-36-16,-21-3-27 15,-14-7-94-15,10-1-248 16</inkml:trace>
  <inkml:trace contextRef="#ctx0" brushRef="#br0" timeOffset="2596">4419 255 596 0,'0'0'151'16,"0"0"1"-16,0 0-14 15,0 0-81-15,0 0 3 0,0 0 11 16,-155 106-17 0,155-30 15-16,0 10-33 0,14 15 13 15,30 13-7-15,8 17-11 16,-7 9 23-16,6 18-35 15,-13 11 6-15,7 5 1 16,-25 11-23-16,5 10 25 16,-5-3-26-16,4 2 6 15,-17-5 2-15,14 2-4 16,-14 4-4-16,17 2 10 16,-11 5-7-16,5-7 19 15,-11 0-20-15,13-9-4 16,-13-9 14-16,17-14-12 15,-10-14-2-15,10-24 0 0,-3-25 12 16,-8-23-12 0,4-24 0-16,-10-19 3 0,-7-15-4 15,0-10 1-15,7-6 0 16,-7-3 0-16,0 0 5 16,0 0 1-16,0 0-6 15,0 0 2-15,0 0-2 16,0 0 7-16,0 0-7 15,0 0 0-15,7 0 5 16,-7 0-5-16,0 0 0 16,14 0-1-16,17-3-11 15,20-9 10-15,8-4 2 16,16 0 0-16,15 3-10 0,6-2 4 16,38 7 2-1,21-2 4-15,38 10-13 0,-1 0 13 16,1 0 0-16,-21 13-1 15,-4 4 4-15,4-1-7 16,14 2 4-16,-11-6 0 16,11-1-10-16,-28 1 10 15,-28-4 0-15,-23-2-1 16,-42-4 7-16,-20-2-7 16,-14 0 1-16,-17 0 0 15,-14 0 0-15,7 0 10 16,6-16-10-16,-2-21 0 0,2-7 9 15,-6-10-7-15,-7-12-2 16,0-8 1-16,-13-9-7 16,-32-6 7-16,-7-5-1 15,-10-3 0-15,4-6 10 16,13-5-12-16,1-13 2 16,23-13 0-16,-3-15-3 15,17-16 7-15,0-18-4 16,-7-9 0-16,8-12 7 15,-12-18-8-15,5-4 1 16,-1-6 0-16,-10-5-1 16,-21 17 7-16,-7 8-6 15,-20 6 1-15,4 10 13 16,2 9-12-16,8 19-2 16,3 22 0-16,20 20 0 0,4 26 4 15,11 18-4-15,9 18 0 16,-2 16 11-16,6 16-11 15,0 15 0-15,7 10 0 16,0 5-12-16,0 2 10 16,0 0 2-16,0 0-2 15,0 0-54-15,0 32-26 16,27 37-43-16,28 28-107 16,-3 20-143-16</inkml:trace>
  <inkml:trace contextRef="#ctx0" brushRef="#br0" timeOffset="5535">5880 4120 634 0,'0'0'174'16,"0"0"-125"-16,0 0 57 0,0 0 4 16,0 0-55-16,0 0 10 15,-24 34-39-15,-4 1-18 16,4 2 3-16,11-3-1 16,6 0-3-16,7-8-7 15,0-11 0-15,27-7 12 16,18-8-10-16,0 0 10 15,6-6 24-15,1-16-4 16,-14-7 13-16,-7 1-8 16,-11-7-20-16,-13 3 20 15,-7 1-29-15,0 5 3 0,-14 6-11 16,-37 3 8 0,-25 5-16-16,-3 10 7 0,-3 2-65 15,23 0-42-15,8 14-114 16,20 7-163-16</inkml:trace>
  <inkml:trace contextRef="#ctx0" brushRef="#br0" timeOffset="5920">4553 3871 680 0,'0'0'150'0,"0"0"-96"0,0 0-20 16,223-32 28-16,-23 19 55 15,44-10-22-15,65-6-9 16,18-5-18-16,-14-4-50 15,-11 4 8-15,-40 0-12 16,-18 3-7-16,-31 5 30 16,-34 0-32-16,-31 6 12 15,-38 6 1-15,-28 5-16 16,-13 6 18-16,-35 1-20 16,-9 2 2-16,-19-3 5 0,-6 3 2 15,0 0-9-15,0-3 0 16,-13 0-8-16,-49 3 0 15,-24 0-92-15,-35 0-103 16,-26 0-115-16,-25 0-573 16</inkml:trace>
  <inkml:trace contextRef="#ctx0" brushRef="#br0" timeOffset="6224">6042 3168 666 0,'0'0'272'0,"0"0"-146"16,0 0-13-16,0 0 5 16,0 0-80-16,0 0-25 15,0-5-13-15,0 44 6 16,0 9 34-16,0 5-17 15,0-2-14-15,0-3 11 16,0-2-11-16,0-6-9 16,0-6 0-16,0-14-47 15,0-5-46-15,0-12-82 16,0-3-20-16,0 0-15 16,7-38-249-16</inkml:trace>
  <inkml:trace contextRef="#ctx0" brushRef="#br0" timeOffset="6654">4952 2659 9 0,'0'0'630'0,"0"0"-544"16,0 0 19-16,0 0-10 15,0 0-3-15,0 0-4 16,-52-26-73-16,97 26-5 16,37-3 11-16,42-5-16 15,48-7 48-15,52-5-5 16,33-2-17-16,18 2 15 15,-17-3-45-15,-20 9 15 16,-36 2 1-16,-40 1-13 16,-21 6 30-16,-31-5-20 15,-21 5-4-15,-13-1 9 16,-11-1-12-16,-20 6-4 0,-7-5-1 16,-11 2 8-16,-2 2-7 15,-25-1-3-15,0 1 0 16,0 2-5-16,-52 0-79 15,-51 0-132-15,-38 0-118 16</inkml:trace>
  <inkml:trace contextRef="#ctx0" brushRef="#br0" timeOffset="7309">5663 1713 511 0,'0'0'160'0,"0"0"-5"16,0 0-62-16,0 0-54 15,0 0-24-15,0 0-14 16,186-38-1-16,-90 24 0 16,-6 0-97-16,-25-1-171 15</inkml:trace>
  <inkml:trace contextRef="#ctx0" brushRef="#br0" timeOffset="7774">4546 1541 501 0,'0'0'158'16,"0"0"-36"-16,0 0 6 0,0 0-58 15,0 0-5-15,0 0-16 16,155-54-48-16,-21 34 32 16,34 0 2-16,49-3-14 15,20-3 17-15,0 0-24 16,1 4 15-16,-32-4 7 16,-41 6-30-16,-41 0 22 15,-28 5-24-15,-7 1 1 16,-13 3 4-16,-4-1-7 15,-3 4-2-15,-10 2 1 16,-8 0 9-16,-6 0-8 16,-7 1-2-16,-4 0 0 15,4 1-9-15,0-1 7 0,-1-1-1 16,-16 3 2-16,-4 0-28 16,-17 0 28-16,0-2-29 15,0-1-45-15,0 0-14 16,-31-6-94-16,-27-2-97 15,-32-2-360-15</inkml:trace>
  <inkml:trace contextRef="#ctx0" brushRef="#br0" timeOffset="9586">5619 1770 203 0,'0'0'246'15,"0"0"-119"-15,0 0-30 16,0 0-10-16,0 0-38 15,0 0-15-15,44-31-22 16,-44 31-8-16,0 0 15 16,0 0-17-16,0 0 33 15,0 0 22-15,0-4-11 0,0 4 19 16,0 0-22-16,7 0-20 16,-7 0 24-16,11 0-34 15,-11 0 8-15,0 0 10 16,7 0-25-16,-7 0 31 15,6-2-19-15,-6-1-7 16,7-7 35-16,7 3-35 16,3-1 1-16,4-2-7 15,10 5 5-15,-11-1-6 16,18 6-4-16,0 0 0 16,-4 0-10-16,4 0 7 15,-7 0 3-15,-10 18 0 16,-4 4-1-16,-3 10-10 15,-14 8 10-15,0 9 1 0,-31 7-6 16,-21 10 14-16,-20 0-8 16,-4-3 0-16,18-14 9 15,20-15-7-15,18-20-2 16,13-11 1-16,7 0-9 16,0-3 12-16,0 0-4 15,13 0 0-15,46 0 11 16,30 0 3-16,14-6-14 15,18-22 1-15,3-10 3 16,3 2-1-16,7-2-3 16,-10 10 0-16,-35 8-18 15,-31 11-35-15,-33 5-118 16,-25 4-125-16,0 0-225 0</inkml:trace>
  <inkml:trace contextRef="#ctx0" brushRef="#br0" timeOffset="10328">5567 523 383 0,'0'0'313'15,"0"0"-129"-15,0 0-38 16,0 0-4-16,0 0-40 15,0 0-24-15,0-68-10 16,0 68-47-16,0 0 21 16,0 0-30-16,0 0-11 15,0 0 1-15,0 0 1 16,0 0-6-16,-7 0 2 16,0 3-9-16,1 17 8 15,-1 6 2-15,-4-1 0 16,11 0-6-16,0 1 19 15,0-2-13-15,11 2 0 0,16-5 6 16,11 3-10-16,7 2 4 16,-1-6 0-1,8 0 0-15,-14-3 9 0,-4-5-9 16,-3-2 0-16,-17 2 5 16,10-4-13-16,-17 1 8 15,-7-3 0-15,0-6-10 16,0 3 10-16,0 0 0 15,-38-3 0-15,-14 2 0 16,-6-2-4-16,-7 0 4 16,10 0-65-16,20 0-56 15,4 0-91-15,31-8-74 16,0-23-267-16</inkml:trace>
  <inkml:trace contextRef="#ctx0" brushRef="#br0" timeOffset="10416">5567 523 153 0</inkml:trace>
  <inkml:trace contextRef="#ctx0" brushRef="#br0" timeOffset="10486">5567 523 153 0,'114'-179'486'0,"-49"159"-401"0,31-6 37 0,7 3-44 0,-6 0-51 0,-1 8-1 16,-14 7-26-16,-23 8-29 15,-21 0-282-15</inkml:trace>
  <inkml:trace contextRef="#ctx0" brushRef="#br1" timeOffset="85648">1321 3634 840 0,'0'0'257'15,"0"0"-202"-15,0 0 29 16,0 0 15-16,0 0-50 15,0 0 37-15,31-9-63 0,34 9-7 16,24-8 26 0,35-9-40-16,28-6 25 0,-5-7-27 15,-13 5 10-15,-17-3-5 16,-41 5-5-16,-31 2-16 16,-45 5-15-16,0-1-73 15,-83-9-143-15,-44-3-299 16</inkml:trace>
  <inkml:trace contextRef="#ctx0" brushRef="#br0" timeOffset="143924">1527 1813 762 0,'0'0'235'0,"0"0"-59"16,0 0-52-16,17-182 0 15,-17 138-50-15,-17 4-19 0,-17 3-8 16,-11 9-41-16,-24 7 18 16,-13 7-22-16,-4 11 7 15,-28 3-7-15,-3 12-1 16,-10 38-1-16,-14 28 0 15,0 31 9-15,7 25-9 16,24 29 0-16,28 17 0 16,30 12-5-16,45-3 6 15,14-21-1-15,106-14 0 16,49-30 5-16,44-34-5 16,11-20 0-16,6-33 2 15,-23-19-3-15,-14-18 4 16,-18 0-3-16,-3-44 5 15,-10-14 5-15,-7-21-2 0,-7-18 9 16,-7-22-9-16,-17-17 37 16,-28-13-40-16,-31-7 13 15,-40-2 4-15,-18-2-20 16,-76 11 28-16,-48 12-25 16,-34 19 0-16,-17 21-10 15,-11 15 4-15,-17 22 1 16,21 17-4-16,3 25-17 15,14 18-5-15,24 4-63 16,17 43-51-16,21 23-111 16,-3 12-283-16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20:04.03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18811 148 398 0,'0'0'247'16,"0"0"-100"-16,0 0-13 16,0 0-38-16,0 0-3 15,0 0-6-15,-31-20-41 16,31 20 5-16,0 0-30 15,0 0-11-15,-7 14 19 16,-6 23-21-16,-1 11 48 0,-3 10-24 16,10 10-26-16,7 10 25 15,0 10-15-15,0 13-12 16,0 6 25-16,24 23-29 16,3 1 14-16,11 4-4 15,0-1-3-15,-10-3 11 16,2-2-18-16,1-3 0 15,-10-3 1-15,10-12 6 16,-10 1-7-16,10-1 0 16,-4 3 6-16,-3 7-5 15,-3-4-1-15,3 0 0 16,-4-2 5-16,-20-9 7 0,7-12-12 16,-7-14 4-1,0-9 4-15,0-5 8 0,0-6-16 16,0-3 4-16,0 4 0 15,0-2 9-15,0 1-13 16,0-2 0-16,0 2 6 16,0-3 1-16,0-7-7 15,0 0 1-15,-7-8-3 16,7-7 11-16,0-1-9 16,0-5 0-16,0 5 7 15,0-2-5-15,0-1-2 16,0 0 0-16,0-5-6 15,0 1 16-15,0 0-10 0,0 2 0 16,0 0 8 0,0 1-11-16,0-2 3 0,0-10 0 15,0 3-9-15,0-7 15 16,0-2-6-16,0-1 0 16,0-5 5-16,0-3-12 15,0-1 7-15,0-2 0 16,7 0-4-16,-7 0 11 15,11 0-7-15,2 0 0 16,18 0 2-16,11 0-2 16,20 0 0-16,10 0 0 15,10 0 2-15,15-14 2 16,13 0-4-16,17-3 0 16,0-3 5-16,-3 3-16 0,10-3 10 15,-7 2-1-15,-3 2-11 16,17 4 6-16,0 1 7 15,7 5 0-15,17 3 2 16,-11 3-4-16,11 0 2 16,-10 0 0-16,7 0-6 15,-7 0 16-15,-4 0-10 16,-3 0 0-16,0 0 5 16,-25 0-7-16,-2 0 2 15,-18 0 0-15,-28 0-4 16,-23 0 9-16,-24 0-5 15,-18 0 0-15,-3 0 3 16,-7 0-10-16,7 0 7 0,-7 0 0 16,0 0-8-16,0 0 22 15,0 0-14-15,0-6 0 16,0-6 7-16,0-7-15 16,0-10 8-16,6-11 0 15,-6-9-1-15,0-13 8 16,0-13-7-16,0-5 0 15,0-5 4-15,0-7-10 16,-13-5 6-16,6-9 0 16,7-6-2-16,0-4 12 15,0-5-10-15,0-5 0 16,0-6 0-16,0-4-5 0,0-2 5 16,0-3 0-16,0 8-5 15,-17 2 14-15,3-1-9 16,7 0 0-16,-17 1 4 15,17 0-11-15,-7 10 7 16,1 9 0-16,2 10-4 16,-3 7 14-16,8 4-10 15,6 11 0-15,-7 8 2 16,-10 9-10-16,10 9 10 16,0 6-2-16,-7 4 0 15,14 2 7-15,-7-3-7 16,7 1 0-16,0-1 0 15,0 3-7-15,0-2 7 0,0 6 0 16,0 1-3-16,0 6 15 16,0-3-12-16,0 2 0 15,0 4 0-15,0 2-11 16,7 1 11-16,14-4 0 16,-4 0-3-16,-10 6-24 15,0 12 25-15,-7 9-38 16,0 2-39-16,0 0-11 15,0 18-135-15,-31 29-86 16,-4 16 25-16</inkml:trace>
  <inkml:trace contextRef="#ctx0" brushRef="#br0" timeOffset="1125">19227 3309 382 0,'0'0'194'0,"0"0"-97"15,0 0 3-15,0 0 10 16,0 0-29-16,0 0 9 15,-31-68-70-15,83 59-14 16,24 1 13-16,20-4-13 16,45 1 26-16,44-3 7 15,35 0-13-15,25-1 9 16,23 6-25-16,14 1 3 16,0 2 5-16,-18 4-9 15,-26-2-9-15,-22 2 10 16,-16-7-5-16,-15-2 12 15,-13-1-10-15,-17 1-6 16,-28 5 6-16,-30 0 7 0,-25 4-14 16,-21 2 0-16,-13-3 7 15,-17 0-5-15,-4 3 1 16,-10 0-3-16,0 0 20 16,-7 0-13-16,0 0-7 15,0 0 2-15,0 0 12 16,0 0-28-16,-14 0-9 15,-31 0-145-15,-30 0-72 16,-29 3-348-16</inkml:trace>
  <inkml:trace contextRef="#ctx0" brushRef="#br0" timeOffset="1666">20857 3522 592 0,'0'0'163'0,"0"0"-29"0,0 0-20 16,0 0 31-16,0 0-61 15,0 0-6-15,-38-66-12 16,31 66-42-16,7 0-1 16,0 0-23-16,0 3 4 15,0 22-9-15,0 13 5 16,0 1 0-16,0-1 1 15,0-4 5-15,38-9-6 16,7-6 0-16,0-12 5 16,13-7 3-16,-6 0-2 15,-1 0-3-15,-6-22 35 16,-14-7-15-16,-4-3 25 0,-20-5-19 16,-7-5-16-16,0-2 21 15,0 5-33-15,-45 1 6 16,4 9-6-16,-14 4 8 15,-3 10-14-15,13 4 5 16,-7 8-30-16,8 3-24 16,6 0-104-16,10 12-116 15,15-4-164-15</inkml:trace>
  <inkml:trace contextRef="#ctx0" brushRef="#br0" timeOffset="2370">20596 2423 744 0,'0'0'100'15,"0"0"-16"-15,0 0 46 16,0 0-46-16,0 0-26 16,0 0 10-16,24 0-42 15,7-20 9-15,3-5-20 16,4-4 1-16,0 4 20 16,-7 4-25-16,-24 4 18 15,-1 8-5-15,-6 4-21 16,0 5 32-16,0 0-32 15,0 0-2-15,0 0-1 0,0 0-5 16,0 0 5 0,0 20-5-16,0 14 5 0,0 6 2 15,14 9-2-15,0-3 0 16,10-1-4-16,7 1 7 16,-10-6-3-16,-1-7 0 15,-3-3 9-15,-10-10-13 16,-7-8 4-16,0-7 0 15,0-5-4-15,0 3 4 16,0-1-8-16,-38 4 5 16,-13 0 3-16,13-2 16 15,17-4-16-15,21 0 0 16,0 0 4-16,0 0 1 16,0 0-5-16,38-12 0 0,28-14-28 15,30-9 12-15,0-1-54 16,-13 1-65-16,-25 9-49 15,-27 1-87-15,-24-1-229 16</inkml:trace>
  <inkml:trace contextRef="#ctx0" brushRef="#br0" timeOffset="24397">220 11587 582 0,'0'0'147'16,"0"0"-8"-16,0 0-46 15,0 0-19-15,0 0-19 16,0 0-46-16,24-12 3 15,-3 12-4-15,3 0 1 16,-4 0-9-16,-3 20 0 16,-3 9 4-16,-14 2-14 15,0 6 6-15,0-6 4 0,0 2 0 16,-7-8 12 0,-17-2-12-16,11 3 0 0,-1-9 6 15,-10 9-7-15,17-4 2 16,0 4-1-16,7-6 0 15,0-3 8-15,27-3-8 16,28-8 7-16,11-3-4 16,-1-3 10-16,-13 0-8 15,-21 0-4-15,-7 0 19 16,-11 0-15-16,-13 0 27 16,0 0-16-16,0 0-9 15,0 0 20-15,0 13-20 16,0 20-3-16,-13 1 52 15,-4 20-13-15,10 6-8 0,7 9-15 16,0 2-10-16,0 5 29 16,0-12-31-16,0-1 9 15,0-2 1-15,0-7-11 16,0 9 2-16,0-4-9 16,0 11 5-16,0-2 3 15,0-8-4-15,0-6-4 16,-7-17 0-16,-17-8 9 15,-28-9-21-15,-6-3 12 16,-15-5-68-16,-9-10-55 0,-1-2-123 16,1 0-176-1</inkml:trace>
  <inkml:trace contextRef="#ctx0" brushRef="#br1" timeOffset="-15223">347 1017 646 0,'0'0'267'0,"0"0"-138"16,0 0 6-16,0 0-16 15,0 0-21-15,-127-152-44 16,99 139-6-16,4 0-6 0,-3 7-35 16,10 4 13-16,-4 2-14 15,-3 0-1-15,10 0-7 16,0 0 2-16,8 26 0 16,-1 8-4-16,7 12 4 15,0 5-2-15,0 1 2 16,13 2-4-1,39-6-2-15,0-4 0 0,6-7-3 16,0-3 5-16,-13-8-12 16,0-3 13-16,-28-3 2 15,-3-4 0-15,-14 4-4 16,0 3 0-16,-7 1 5 0,-38-2 1 16,-13-5 5-1,-11-6-3-15,11-4-3 0,6-7-1 16,0 0-6-16,21 0-5 15,11-20-31-15,20-3-38 16,0-9-88-16,38-8-35 16,34-3 1-16,17 4-103 15</inkml:trace>
  <inkml:trace contextRef="#ctx0" brushRef="#br1" timeOffset="-15168">347 1017 263 0</inkml:trace>
  <inkml:trace contextRef="#ctx0" brushRef="#br1" timeOffset="-13531">347 1017 263 0,'275'108'272'0,"-275"-117"-60"0,0 2-34 0,0-3-31 0,0-1-51 16,0 3-1 0,0-2-11-16,0 8-28 0,0 2 2 15,0 0-35-15,0 0-11 16,0 0-12-16,-17 6-18 16,10 25 18-16,-7 9 1 15,14 2 4-15,0-1-10 16,0-6-2-16,14-14-15 15,24-5-5-15,0-10 12 16,-7-6 15-16,3 0-4 16,-10-6 4-16,-3-17 9 15,-4-9-8-15,-10 0 6 0,-7-1 23 16,0-10-6-16,-17 0 10 16,-11 3-13-16,-10 6-1 15,-6 13 4-15,6 10-8 16,10 11-3-16,-3 0-13 15,-6 0 1-15,9 20-3 16,4 12 2-16,17 2 0 16,7 3-6-16,0-3-4 15,0-2-4-15,38-3 3 16,13-12-26-16,8-6 28 16,10-8-6-16,-4-3 9 15,7 0 0-15,-10-9 9 16,-3-13-3-16,-15-2 0 15,-6 4 4-15,-4 0 6 16,-9 6-3-16,-12 5-2 0,-6 6 6 16,3 3-9-16,-10 0-3 15,7 0 1-15,-7 24-2 16,7 2-6-16,7 3 8 16,-7-4-1-16,-7-2 1 15,7-3-4-15,10-6-1 16,-17-7-5-16,7 0 9 15,7-7 0-15,3 0 1 16,3-3 0-16,11-22 5 16,-3-7-5-16,3-4 7 15,0-11 3-15,-4-7-1 16,4 0 10-16,-17-3-7 0,0 8 1 16,-14 11 12-16,0 10-19 15,0 8 14-15,0 9 6 16,0 5-24-16,0 3 13 15,0 3-11-15,0 0-3 16,0 0 1-16,0 0 0 16,0 0-4-16,0 0 1 15,0 0-9-15,0 5 8 16,10 22-8-16,-3 15 10 16,0 13-1-16,0 5 4 15,-7 3-3-15,0-6 0 16,0-14 2-16,7-10-6 15,-1-9-4-15,1-10-26 0,4-6 3 16,-11-8-30 0,0 0 1-16,6 0-21 0,-6-5-36 15,0-21-34-15,0-5 53 16,0-4 52-16,-24-2 21 16,-20-3-70-16,9 6 95 15,-3 5 7-15,8 12 2 16,23 9 14-16,0 5-9 15,7 3 12-15,0 0-13 16,20 0-10-16,32 0 19 16,10 0 7-16,-11 0 10 15,1 0 39-15,-7 0-28 16,-1 0 2-16,1-3 6 16,-10-3-26-16,-11 0 14 0,-11 4-6 15,-13-4-2-15,0-6 19 16,0 2-29-16,-13-5-19 15,-11 4 11-15,3 2-13 16,0 3 9-16,-3 6-16 16,10 0 5-16,-10 15-6 15,11 25 1-15,6 2 0 16,7 4 1-16,0-3 1 16,13-12-2-16,32-8 0 15,0-9 0-15,0-7 3 16,6-7-3-16,1 0 0 15,-8 0 6-15,-6-18-2 16,-10-2 0-16,-4-2-2 16,-4-2 0-16,5-1 12 0,-19 7-13 15,1 7 2-15,7 8-3 16,-4 3 1-16,-3 0-3 16,7 0-7-16,0 23 9 15,3-4-6-15,-10 2 6 16,0-9-10-16,6-6 1 15,-13-6-7-15,0 0 16 16,0 0 0-16,0 0 0 16,0 0 13-16,0-18-12 15,0-5-1-15,-13 3 7 16,-1 0-6-16,-3 6 9 0,3 8-8 16,0 6-1-16,-17 0-2 15,18 3-6-15,-12 31 7 16,19 9-2-16,6 3-6 15,0 0 6-15,0-13-7 16,31-6-20-16,-4-13 8 16,11-9-2-16,0-5 23 15,-7 0 2-15,-4-16 2 16,-3-14 7-16,-3-11 21 16,-4-15 1-16,-17-9 11 15,0-9-32-15,0-3 20 16,0 1-10-16,0 12-11 15,-10 13 9-15,-11 19-9 0,14 18-4 16,7 7 12 0,-7 7-19-16,7 0 0 0,0 35-12 15,0 25 12-15,0 13-2 16,0 9 2-16,14-5-37 16,0-9-32-16,3-10-43 15,4-10-68-15,10-18-153 16,-4-11-145-16</inkml:trace>
  <inkml:trace contextRef="#ctx0" brushRef="#br1" timeOffset="-11886">2847 717 756 0,'0'0'140'0,"0"0"1"16,0 0 5-16,0 0-36 15,0 0-56-15,0 0-6 16,124-117-41-16,-28 105 9 16,0 4-1-16,-20 4-15 15,-18 4 5-15,-20 0-5 16,-17 0 0-16,-14 0 4 16,3 0-4-16,-10 6 0 15,0 17 11-15,0 11 3 16,0 6 15-16,-17 6-6 15,-4 9 4-15,-3 4-9 16,10 4-6-16,0 0 5 0,-3-1-5 16,10-6-10-16,1-8 5 15,-1-7-7-15,7-11 1 16,-7-7-2-16,0-11 2 16,-3-6-1-16,10-4 0 15,-7-2 3-15,0 0-3 16,-7 0 0-16,7 0-11 15,-10 0 9-15,10-5-9 16,7-7 10-16,0-3-1 16,7-11-11-16,45-7 11 15,23-7-7-15,1-4 8 16,-11 8-4-16,-13 1 7 0,-21 5-2 16,-4 1 6-1,-3 6-1-15,-17 6 18 0,-7 8-12 16,7 9 2-16,-7 0 5 15,0 0-18-15,0 23-3 16,0 22 1-16,0 7 4 16,0-1 1-16,-7-4-2 15,-7-8 1-15,-3-7-3 16,17-6 4-16,0-9-3 16,0-12 0-16,0-2 1 15,0-3-5-15,7 0 4 16,31-11 0-16,7-23 2 15,13-12 0-15,-3-6-2 0,-3 4 0 16,-25 7 5 0,-3 13-3-16,-10 14-2 0,-14 11 0 15,0 3-3-15,0 0 1 16,0 0-4-16,7 31-5 16,0 12 11-16,10-1-4 15,-10-1 2-15,13-12-5 16,5-9 5-16,-12-11-6 15,18-6 6-15,-10-3 1 16,17 0 2-16,6-21 4 16,1-14-5-16,0-11 0 15,-11-4 11-15,-10-1-4 0,-10-1 7 16,-14 5-3 0,0 8-6-16,0 11 13 0,0 7-13 15,0 13-1 1,0 8-2-16,0 0-2 0,0 11-6 15,0 32-9-15,-7 17 15 16,0 3 3-16,0-6-3 16,7-3-6-16,0-11 4 15,0-11-16-15,0-9 14 16,0-9-3-16,0-8-13 16,0-4 18-16,0-2-12 15,-17 0 4-15,-10 0 4 16,3-8-24-16,3-4 12 15,7 1 3-15,14 0 6 16,0-1 1-16,0 0 6 0,21-6-4 16,24-6 0-16,6-2 3 15,1-5 2-15,-8-1 1 16,1-2 0-16,-7 3 7 16,-17 2 4-16,-4 8 25 15,-17 5 3-15,0-1-27 16,0 8 17-16,0 0-15 15,0 7-13-15,0 2 2 16,0 0-3-16,0 0-4 16,-11 35-2-16,-9 9 6 15,6 9 2-15,-3 3-2 16,17-4 5-16,-7-4-8 0,7-8 3 16,0-13-5-16,0-12 3 15,24-15-5-15,10 0 7 16,11-5 3-16,7-26-2 15,3-6 8-15,-4 0-7 16,-6-4 1-16,-11 4 3 16,-3 7-3-16,-10 6-3 15,-4 13 0-15,-10 8 4 16,7 3-8-16,3 0-8 16,4 12 12-16,10 16-1 15,-18 12-9-15,1 3 6 16,-7 1 3-16,3-5 1 15,4-7-3-15,0-10 3 0,3-13 0 16,-3-7 0 0,6-2 3-16,4 0-3 0,14-7 8 15,-3-31-8-15,16-16 10 16,-13-7-9-16,-7-10 12 16,-24-6 4-16,-7-3-5 15,0-3 8-15,-14 6 0 16,-24 5-9-16,7 21 5 15,4 16-4-15,10 20 2 16,10 13-6-16,0 2-8 16,7 17-1-16,0 38-16 15,0 22 17-15,0 9 1 16,0-3 4-16,7 0-5 16,17-12 0-16,3-11-22 0,-3-14-20 15,-3-15-49-15,3-10-42 16,-3-14-80-16,-8-4-148 15,-2-3-345-15</inkml:trace>
  <inkml:trace contextRef="#ctx0" brushRef="#br1" timeOffset="-11709">4958 857 200 0,'0'0'613'16,"0"0"-534"-16,0 0-11 15,0 0 41-15,275-40-59 16,-179 34-38-16,-6 3-12 0,-18 1-18 16,4-7-227-1,-18 0-494-15</inkml:trace>
  <inkml:trace contextRef="#ctx0" brushRef="#br0" timeOffset="19971">6261 382 323 0,'0'0'396'16,"0"0"-232"-16,0 0-44 15,0 0 16-15,0 0-12 16,0 0-61-16,-79-129 21 16,69 127-29-16,10 2-21 15,0 0 11-15,0 0-39 16,-21 6-9-16,-17 37 3 15,-13 21 0-15,-8 22 20 16,1 9-20-16,6 2 0 16,21 7-1-16,18 4 3 15,13-3-2-15,0-4 0 16,0-13 11-16,34-16-15 0,11-21 4 16,6-10-30-16,11-16-24 15,10-16-119-15,18-9-92 16,6-4-131-16</inkml:trace>
  <inkml:trace contextRef="#ctx0" brushRef="#br0" timeOffset="21686">6856 1022 712 0,'0'0'156'0,"0"0"-33"0,0 0-8 16,0 0 7-16,0 0-61 16,0 0 8-16,-103-91-19 15,103 91-38-15,-11 0 0 16,5 0-12-16,-22 0-5 16,-3 12-1-16,-7 10 12 15,1 10-1-15,2-1-5 16,11-2 9-16,10 2-19 15,14-3 10-15,0-4-24 16,0-7 20-16,38-5-49 16,14-12 34-16,-8 0 15 15,15 0 8-15,-8-24 2 16,1-7-6-16,-7-13 0 0,-14 1 17 16,-11-19-13-16,4-3 19 15,-17-12 21-15,-7-4-30 16,0-5 21-1,0-2-17-15,0 11-5 0,-31 11 13 16,11 23-20-16,2 23 16 16,12 11-16-16,-1 9 8 15,7 0-28-15,-7 20 9 16,0 38 3-16,-10 18-9 16,10 17 22-16,0-2-10 15,7 0-1-15,0 1 4 0,0-7-9 16,7-13 5-1,24-15 0-15,0-20-5 0,3-14-4 16,11-11 9-16,0-12 0 16,-1 0 2-16,15-3-5 15,9-29 3-15,-9-8 0 16,6-9 1-16,-3 1 9 16,-10-3-9-16,-1 2-1 15,-13 9 0-15,-10 9 1 16,-4 5-1-16,-11 12 0 15,-6 11-2-15,7 3-3 16,3 0 3-16,4 8-4 16,3 18-21-16,-17-1 14 15,7-1-25-15,-8-7 8 16,5-5 15-16,-11-4-22 0,0-2 37 16,0-6-5-16,0 2 5 15,0-2 6-15,0 0-2 16,-11 0-3-16,-23-20-1 15,-4 0 12-15,0 1-12 16,1 4 0-16,-1 4 5 16,10 5-1-16,-3 6-4 15,4 0 0-15,-4 17-8 16,0 17 12-16,17 6-5 16,7 1 1-16,7-5-17 15,0 2 15-15,31-13-21 16,21-7-7-16,-7-8 6 0,-4-6-17 15,-3-4 37 1,-1 0-4-16,-6-4 8 0,-10-15 0 16,-7-1 2-16,-4-6-2 15,-10 4 4-15,0-2 2 16,0 8 13-16,0 4-11 16,0 9-4-16,0 0 4 15,0 3-8-15,0 0-4 16,14 18-5-16,17 10 12 15,-4-2-6-15,4-6 3 16,14-3-13-16,-11-6 7 16,4-8-4-16,0-3 10 15,0 0-1-15,0-21 9 16,-11-21-8-16,4-6 0 16,-10-7 4-16,-14-8 16 0,-7-5-9 15,0 2 21-15,0 3 13 16,-7 12-26-16,-14 11 25 15,-3 16-26-15,17 16-13 16,0 8 6-16,7 0-11 16,0 26-9-16,0 29 7 15,0 19 2-15,0-1-2 16,0-1 2-16,24-6-7 16,-3-8-6-16,10-10-78 15,-10-11-20-15,3-14-64 16,-18-14-49-16,-6-9-8 15,0 0 47-15,0-4-69 0,0-18 112 16,-30-9 142-16,-8-1 136 16,10 4 3-16,-3-4-9 15,11 6-6-15,-4 9-7 16,24 6-56-16,0 5 14 16,0 6-75-16,6 0-2 15,39 0 1-15,14 0 2 16,23 0 33-16,7 0-15 15,8-14-11-15,-8 0 24 16,-6 5-27-16,-39 3 17 16,-23 6 16-16,-14 0-15 15,-7 0 24-15,0 0-27 16,0 0 11-16,0 0 49 16,0-3-32-16,-14 0-9 0,-10 1-39 15,-3 2-11-15,3 0 8 16,3 17 2-16,-3 17 2 15,-4 5 0-15,11-1 6 16,17-6-7-16,0-7 0 16,0-7-28-16,0-10 0 15,24-8 4-15,-3 0 24 16,10 0 4-16,-17-12 3 16,3-8-7-16,-10 4 1 15,-1 1 8-15,-6 4 5 16,7 8 7-16,-7 3-10 0,7 0-11 15,0 0-4 1,10 9 4-16,4 11 0 0,10 2 8 16,-11-2-24-16,11-2 16 15,0-10-84-15,4-8-63 16,9 0-85-16,8-14-285 16</inkml:trace>
  <inkml:trace contextRef="#ctx0" brushRef="#br0" timeOffset="21906">8826 208 627 0,'0'0'122'0,"0"0"35"16,0 0-18-16,0 0-72 0,0 0-52 15,0 0-5-15,83 154 7 16,-18-46 58-16,-3 4-48 15,-4-6 9-15,1-6-23 16,-28 0-2-16,-31 0-22 16,0-8-89-16,-52-6-325 15</inkml:trace>
  <inkml:trace contextRef="#ctx0" brushRef="#br0" timeOffset="23107">526 2592 437 0,'0'0'253'0,"0"0"-126"16,0 0 20-16,0 0-39 16,0 0-6-16,0 0-30 15,96-146-18-15,-96 132 14 16,-7-1-61-16,-31 10-4 16,-13 2-3-16,-18 3 0 15,-3 0-4-15,3 18 4 16,4 10 0-16,13 7-5 15,14 4 8-15,11 4-3 0,17-3 0 16,10 1-18-16,0-5-5 16,37-4-30-1,32-7-6-15,3-1 55 0,4-8-8 16,-4-4 12-16,-13-1 0 16,-21-2 6-16,-14-3-7 15,-18 5 1-15,-6-3-20 16,0 10-19-16,-30 2 10 15,-22 3 29-15,-13 5 0 16,6-2 3-16,4-3-3 16,28-6 0-16,9-8 0 15,18-7-5-15,0 2-25 16,0-4-23-16,25 5 44 0,5-2 9 16,-2 3-1-1,-4-1 1-15,-10 7 0 0,0 8 0 16,-14 14 7-16,0 12 4 15,0 8 20-15,0 6-19 16,-7 0 25-16,7-6-24 16,0-7 11-16,0-7 30 15,31-6-33-15,-4-5 14 16,-3-4 2-16,4-5-34 16,-4-6 20-16,-4-8-23 15,11-4 2-15,0-2-9 16,14 0-8-16,13-4-135 0,8-20-110 15</inkml:trace>
  <inkml:trace contextRef="#ctx0" brushRef="#br0" timeOffset="27542">3067 5160 808 0,'0'0'177'16,"0"0"-29"-16,0 0-4 0,0 0-51 15,0 0-39-15,0 0 7 16,0 0-61-16,-38-81-1 16,38 91-6-16,0 21 0 15,0 12 7-15,0-3 0 16,0-1 2-16,0-7-8 15,0-3 10-15,0-13-4 16,17-6 0-16,-10-8-9 16,7-2 8-16,-7 0-18 15,17 0 13-15,3-12 1 16,-3-19 10-16,-3 0-1 16,-4-4 5-16,-3 10-4 15,0 5 6-15,-14 11-11 0,7 6 5 16,-7 3-10-1,17 0 3-15,-3 0-11 0,10 13 9 16,3 13-17-16,-3 4 18 16,-3-7-17-16,3-5-15 15,-10-5 17-15,-14-7-33 16,7-6 37-16,-7 0 9 16,6 0 10-16,12 0 11 15,-5-19-16-15,8-6 0 16,-4 7 15-16,-3 0-13 15,7 7-2-15,-11 1 0 16,-3 8 7-16,13 2-17 16,-6 0 10-16,10 0-16 0,-3 12 15 15,3 2-30 1,-3 1 11-16,9 1-5 0,1-4-7 16,4-4 27-16,-4-2 0 15,0-6 5-15,-18 0-1 16,8 0 5-16,-4-24 3 15,4-18 21-15,3-15 18 16,-3-12 14-16,-8-8-29 16,-13-6 15-16,0 4 8 15,0-2-39-15,-7 19 18 16,-20 16 7-16,3 21-33 16,10 15 28-16,7 10-33 15,0 0 3-15,7 20-10 16,-10 31-18-16,10 27 23 0,0 10 0 15,0 4-20-15,0-1 13 16,31-10-66-16,21-18-43 16,-1-18-1-16,1-13-83 15,-8-21-27-15,-6-8-60 16</inkml:trace>
  <inkml:trace contextRef="#ctx0" brushRef="#br0" timeOffset="27734">3662 5023 387 0,'0'0'144'0,"0"0"13"15,0 0-7-15,0 0-75 0,0 0-72 16,0 0 11-16,96-18-12 16,-31 18 1-16,1-3-6 15,-11 3 2-15,-11-6-84 16,-23 4-94-16,-21-2-133 15</inkml:trace>
  <inkml:trace contextRef="#ctx0" brushRef="#br0" timeOffset="28103">2778 4785 519 0,'0'0'212'0,"0"0"-66"16,0 0-1-16,0 0-40 16,0 0-25-16,0 0-37 15,0-12-39-15,0 12 8 16,0 0-12-16,0 0-11 16,0 3 6-16,0 15 2 15,24-2 3-15,4-4 0 16,-4-6 8-16,-4-4 3 15,-6-2-10-15,3 0 10 16,4-10 26-16,-4-16 8 16,-10-3 9-16,-7-3-6 15,0 4-35-15,0 5 17 0,-31 3-30 16,0 12 3-16,4 4-11 16,-11 4-4-16,17 0 11 15,4 44-2-15,17 19-87 16,24 10-66-16,86 5-183 15</inkml:trace>
  <inkml:trace contextRef="#ctx0" brushRef="#br0" timeOffset="29677">5120 4573 650 0,'0'0'180'0,"0"0"-32"0,0 0-15 16,0 0-14-16,0 0-53 15,0 0-53-15,-14-22-13 16,-7 84-8-16,-10 27 8 15,0 23 50-15,4 2-47 16,3-9 12-16,17-13-14 16,7-9 4-16,0-20-2 0,0-15 3 15,0-14-10-15,24-13 4 16,-17-9-48-16,0-10 7 16,-7-2 0-16,0 0 37 15,0-28-12-15,0-13 7 16,0 2 9-16,-38-7 0 15,-7 3 0-15,-6 0 0 16,-8 6 0-16,8 8 0 16,13 12-7-16,14 5 4 15,10 10-3-15,14 2 6 16,0 0-21-16,14 2 17 16,54 16 2-16,15 0 4 15,20-7 4-15,0-9-3 0,-6-2-3 16,-8 0 3-16,-17 0 7 15,-27-11 1-15,-7-3 4 16,-25-6 15-16,-13-4 45 16,0-4-34-16,0-1-3 15,0 4 2-15,-13 5-27 16,-18 6 9-16,-4 2-22 16,4 9 5-16,0 3-10 15,11 0-4-15,-1 32 9 16,4 8 0-16,17 11 3 15,0 3-4-15,0 0 1 16,24-9 0-16,10-9-9 0,11-10 3 16,-7-9-4-16,0-12 1 15,-7-5-11-15,3 0 17 16,4-2 3-16,-7-24 0 16,-4-5 7-16,-3-4-6 15,-10-2-1-15,0 8 9 16,-4 9-5-16,-10 12 17 15,0 5-3-15,0 3-17 16,0 0-2-16,0 0-20 16,0 20 5-16,0 9 12 15,7 5 8-15,7-2-15 16,0-7 11-16,10-4-15 16,-11-11 11-16,12-4-27 15,-5-4 31-15,4-2-4 16,-3 0 8-16,3-4-4 0,-3-22 0 15,-1-6 0-15,-3-5 6 16,4 6 2-16,-14 0-6 16,-7 10 23-16,0 10-24 15,0 7 31-15,0 4-32 16,0 0-1-16,0 0-2 16,0 9-33-16,0 20 36 15,10 0-7-15,4-4 9 16,-7-2-11-16,13-5 2 15,-2-7-24-15,2-4 29 16,4-3-11-16,-10-4 11 0,7 0 2 16,-4 0 0-16,-3-15 5 15,-1-1-5-15,-2-4 0 16,-4-1 13-16,-7 5-9 16,0 2 6-16,0 8-3 15,0 6 4-15,7 0-22 16,6 0 8-16,18 0-14 15,-3 11 10-15,3 6-13 16,13-5 12-16,-6-4 4 16,7-2-11-16,-18-6 11 15,-3 0 4-15,-3 0 0 16,-4-3 17-16,-10-15-15 16,-7 1 43-16,0-3-6 15,0 3-26-15,0 6 36 0,0 5-34 16,0 6-8-16,0 0 6 15,0 0-13-15,0 27-17 16,0 24 3-16,0 23 14 16,0 11 6-16,0 4-6 15,0 1 0-15,0-6 0 16,0-6 3-16,0-16-3 16,0-15 0-16,0-22 5 15,0-16-8-15,0-9 3 16,0 0 0-16,0 0 54 15,0-20 4-15,-17-19-6 16,-4-19-47-16,-3-15 3 0,17-6-4 16,1-13-4-1,6-1 0-15,0-2 0 0,0 3 1 16,0 7-1-16,0 16 0 16,0 17-2-16,13 18-9 15,4 17 8-15,11 9-4 16,3 8 3-16,14 0-24 15,6 0 19-15,-13 8-5 16,7 21-19-16,-32 5 31 16,1 3-27-16,-14 6-11 15,-7 0-21-15,-51 0-92 16,-18-3-104-16,4-6-271 16</inkml:trace>
  <inkml:trace contextRef="#ctx0" brushRef="#br0" timeOffset="29953">7004 4905 833 0,'0'0'76'15,"0"0"11"-15,0 0 49 0,0 0-32 16,0 0-101-16,0 0 9 16,296-8-9-16,-200-2 6 15,-7 6-13-15,-6 4 4 16,-39 0-93-16,-16 0-71 16,-28 14-92-16,-7 11-141 15</inkml:trace>
  <inkml:trace contextRef="#ctx0" brushRef="#br0" timeOffset="30089">7049 5107 274 0,'0'0'228'0,"0"0"-108"15,0 0 35-15,0 0-35 16,0 0-114-16,0 0 12 16,199 0-18-16,-79 0 0 15,4 0-71-15,-4 0-404 0</inkml:trace>
  <inkml:trace contextRef="#ctx0" brushRef="#br0" timeOffset="30572">8647 4725 846 0,'0'0'134'0,"0"0"5"16,0 0-5-16,0 0-58 15,0 0-13-15,0 0-35 16,-161-140-19-16,123 140 2 15,0 0-9-15,4 6-2 16,3 22 0-16,0 9 4 16,24 12-9-16,7 5 5 15,0 7 0-15,45-2-2 16,30 4 2-16,4-3 0 16,4-5 0-16,6-5 12 0,-13-6-12 15,-24-4 0-15,-15-11 1 16,-16-3-12-16,-14-10 12 15,-7-7-1-15,0-5 0 16,-7-4-10-16,-45 0 10 16,-23 0 4-16,-15 0 1 15,4 0-10-15,18-1-14 16,23-11-54-16,24-2-42 16,21-17-73-16,28-15-41 15</inkml:trace>
  <inkml:trace contextRef="#ctx0" brushRef="#br0" timeOffset="30969">9108 4582 277 0,'0'0'435'0,"0"0"-221"16,0 0-34-16,0 0-34 16,0 0-71-16,0 0-72 15,0-14 7-15,0 65 1 16,0 12 31-16,0 2-19 15,0 3 2-15,0 2-20 16,0-7 6-16,0-9-11 16,7-8 0-16,10-12-7 15,-3-9-34-15,0-10-61 16,3-9-17-16,-17-6 10 0,0 0 45 16,0-8 27-1,0-18-20-15,-31-6 54 0,-7 1 0 16,-7 2 3-16,8 7 33 15,9-2 27-15,4 10 32 16,24 6-23-16,0 2 13 16,0 0 13-16,0 1-50 15,31 2-30-15,27-3-12 16,18 3 7-16,3 3-17 16,-3 0 7-16,-25 0-89 15,-13 3-137-15,-17 11-171 16</inkml:trace>
  <inkml:trace contextRef="#ctx0" brushRef="#br0" timeOffset="33414">9390 5053 562 0,'0'0'178'0,"0"0"-30"16,0 0-21-16,0 0-43 16,0 0 7-16,0 0-20 15,0-34-39-15,0 34 11 16,0 0-37-16,0 0-5 16,0 0-2-16,0 0 2 15,0 0-3-15,0 0-5 16,0 0 0-16,0 0-3 15,0 0 6-15,14 0 4 16,-7 6-3-16,10-3-3 16,-3-3 6-16,-1 0 0 15,5 0 2-15,-5 0 14 16,-6-3-13-16,0-14 3 16,-7 3 24-16,0 0-11 15,0-1 25-15,0 6-18 0,0 4-26 16,-7-1 0-16,-7 6-2 15,1 0-6-15,-5 0 8 16,5 0-14-16,-11 6-11 16,3 13-86-16,7 1-94 15,7 4-144-15</inkml:trace>
  <inkml:trace contextRef="#ctx0" brushRef="#br0" timeOffset="33964">10243 4951 638 0,'0'0'271'16,"0"0"-91"-16,0 0-10 15,0 0-56-15,0 0-29 16,0 0-67-16,-38-29-7 15,38 55-11-15,0 20 8 16,0 11 3-16,0 3-1 16,0 0-5-16,7 3 21 15,0 0-25-15,3 0 7 16,-10-7-7-16,0-13 11 16,0-17-11-16,0-11-1 0,0-12 0 15,0-3 7-15,0 0-2 16,0 0 8-16,0-25 38 15,0-22-40-15,0-10 9 16,0-12-20-16,0-8 1 16,0-6-5-16,0-11 8 15,0-3-4-15,0-1 0 16,0 1 12-16,0 11-14 16,0 12 2-16,0 20 0 15,0 19-8-15,0 18 8 16,0 12-1-16,0 5-1 15,14 0-28-15,24 0 14 16,13 28-4-16,8 9 15 16,-8 3-7-16,-20 0 4 0,-10-5-2 15,-14-1-9-15,-7-5-31 16,-7 2 30-16,-38 1-44 16,-7-1-90-16,8 0-26 15,6-8-70-15,24-5-152 16</inkml:trace>
  <inkml:trace contextRef="#ctx0" brushRef="#br0" timeOffset="34842">10924 4685 657 0,'0'0'162'16,"0"0"-33"-16,0 0 23 15,0 0-66-15,0 0-42 16,0 0-2-16,-73-38-42 16,56 45 2-16,-3 24-2 15,6 6 7-15,3 3 0 16,11-3-7-16,0-2 1 16,0-8-2-16,38-5 7 15,7-8-4-15,13-12 0 16,-3-2 4-16,-3 0 12 15,-18-6-15-15,-10-14-1 16,-17-8 23-16,-7-3-9 0,0-4 28 16,-13-7-18-16,-32-5-24 15,0 2 29-15,1 5-21 16,-8 6-3 0,14 14 5-16,0 8-11 0,0 12-1 15,11 0 0-15,3 26-1 16,10 16-5-16,14 10 6 15,0 2 0-15,45-2-11 16,30-12 19-16,5-11-8 16,9-12 0-16,7-12 4 15,-13-5-7-15,-18 0 3 16,-20 0 0-16,-14 0 11 16,-18-11-6-16,-6-6 4 0,-7-3 26 15,0 2-12 1,0 4 16-16,0 6-28 0,0 8-2 15,0 0 17-15,0 0-24 16,0 0-4-16,0 14-1 16,0 29-6-16,0 15 6 15,0 7 3-15,0 6 0 16,0 1 1-16,0 0 6 16,0-1-7-16,0-6 0 15,0-13 6-15,0-17-9 16,0-19 3-16,0-10 0 15,0-6 4-15,0 0 5 16,0 0-3-16,0-12 18 16,-7-24-11-16,1-19-1 0,6-13-12 15,-7-12 0-15,7-9 1 16,0-9 7-16,-7-1-8 16,7-4 0-16,0 3 1 15,0 17-12-15,0 17 11 16,0 23 0-16,0 18-8 15,0 13 1-15,14 12-2 16,23 0-12-16,8 8-17 16,7 27 38-16,-1 11-22 15,-13-3 4-15,-10-1 14 16,-22-1-33-16,-6-1-6 16,0-3-17-16,-58 0-47 15,-7-6-35-15,-11-5-98 0,11-6-207 16</inkml:trace>
  <inkml:trace contextRef="#ctx0" brushRef="#br0" timeOffset="35155">11897 4091 629 0,'0'0'223'16,"0"0"-61"-16,0 0 29 0,0 0-66 16,0 0-42-16,0 0-9 15,0-104-66-15,-18 104-2 16,12 29-6-16,-15 25 0 16,4 21 14-16,10 8-14 15,7 5 4-15,0 9 9 16,7 4-7-16,31-4 3 15,13-3-9-15,1-14 0 16,10-9-8-16,-4-10-2 16,-6-10-97-16,-8-14-102 15,-13-11-160-15</inkml:trace>
  <inkml:trace contextRef="#ctx0" brushRef="#br0" timeOffset="38253">12732 4122 441 0,'0'0'224'16,"0"0"-44"-16,0 0-48 15,0-178 13-15,0 153-43 16,0 10-22-16,0 12 19 15,0 3-56-15,0 0-10 16,0 0-33-16,0 0 4 16,17 35-9-16,18 19 5 15,9 18 0-15,8 11 8 16,0 2 1-16,-8 1-9 16,1-1 0-16,-14-4 8 15,-17-4-12-15,-14-7 4 16,0-9 0-16,-59 0-2 0,-23-7-72 15,-15-11-67-15,8-6-145 16,31-11-336-16</inkml:trace>
  <inkml:trace contextRef="#ctx0" brushRef="#br0" timeOffset="38661">13533 4451 719 0,'0'0'164'0,"0"0"-34"16,0 0-11-16,0 0-51 16,0 0-11-16,0 0-50 15,-51-41-4-15,51 41-3 16,0 0-4-16,0 0 3 15,0 0 1-15,0 0 0 16,0 0-5-16,0 0 7 16,0 0-2-16,0 0 15 15,0 0-14-15,0 0 33 16,0 0 14-16,0-9-6 16,0-2 0-16,0 0-41 15,7 6 9-15,-7-1-3 0,0 0 2 16,0 3-10-16,0-1 1 15,0 4-28-15,0 0-30 16,-14 0-76-16,0 13-67 16,4 18-97-16,10 6-249 15</inkml:trace>
  <inkml:trace contextRef="#ctx0" brushRef="#br0" timeOffset="39033">13557 4757 325 0,'0'0'127'16,"0"0"-34"-16,0 0 73 15,0 0-63-15,0 0-19 16,0 0 5-16,14 31-7 16,-14-31-19-16,0 6 9 15,0 10-51-15,-7 13 2 0,-24 5 17 16,0 7-18-16,11-7-1 15,6 3-17-15,-3-8-4 16,3-4 0-16,0 1-1 16,7-9-65-16,-10 1-122 15,-3-4-125-15</inkml:trace>
  <inkml:trace contextRef="#ctx0" brushRef="#br2" timeOffset="62024">9050 1837 575 0,'0'0'214'16,"0"0"-66"-16,0 0-2 16,0 0-54-16,0 0-68 15,0 0 7-15,-45 18-13 16,31 30 1-16,-3 12 12 16,10 15-31-16,7 9 22 0,0 0-20 15,0 2 5 1,7-9-1-16,17-3-6 0,4-7 0 15,3-16-3-15,6-12-108 16,8-14-91-16,7-15-113 16,-1-10-332-16</inkml:trace>
  <inkml:trace contextRef="#ctx0" brushRef="#br2" timeOffset="62269">9301 1851 416 0,'0'0'194'16,"0"0"-26"-16,0 0 7 0,0 0-68 15,0 0-35-15,0 0-72 16,-28-31 15-16,80 88-15 16,6 21 11-16,14 13-4 15,4 9 35-15,-18 0-15 16,-20-8-4-16,-17-7-7 15,-21-8-7-15,-7-8-7 16,-58-8-2-16,-32-10-86 16,-6-8-175-16</inkml:trace>
  <inkml:trace contextRef="#ctx0" brushRef="#br2" timeOffset="64605">10422 1857 590 0,'0'0'213'0,"0"0"-22"0,0 0-19 16,0 0-36-16,0-168-14 15,0 131-39-15,-7 3-18 16,7 5-14-16,0 9-22 16,0 9 19-16,0 4-20 15,0 5-17-15,0 2 7 16,0 0-18-16,0 0-1 15,0 31-2-15,0 29 3 16,0 23 1-16,0 14-1 16,7 9 0-16,-1 6-1 15,1-1 3-15,7-5-2 16,-14-15 0-16,7-14-8 16,3-17-15-16,-3-14-44 15,-7-17-30-15,7-12-50 0,0-9-118 16,7-8-81-16,-4 0-286 15</inkml:trace>
  <inkml:trace contextRef="#ctx0" brushRef="#br2" timeOffset="64981">10924 1886 173 0,'0'0'542'15,"0"0"-368"-15,0 0-18 16,0-149 3-16,0 135-13 0,0 6-28 16,0 8-69-16,0 0-22 15,0 0-24-15,0 0 5 16,0 25-8-16,0 21 6 16,0 9-4-16,0 12 20 15,0 16-20-15,6 12 7 16,-6 8 9-1,0 3-17-15,0-3 21 0,0-1-22 16,-13-7 0-16,6-6 0 16,0-18 9-16,7-11-9 15,0-14 0-15,0-20 5 16,0-9-5-16,0-15 0 16,0 2 0-16,0-4-6 0,0 0-6 15,0-11-36-15,0-25-61 16,21 1-137-16,16-9-227 15</inkml:trace>
  <inkml:trace contextRef="#ctx0" brushRef="#br2" timeOffset="66487">11807 2506 560 0,'0'0'235'0,"0"0"-100"16,0 0 19-16,0 0-25 16,0 0-49-16,-31-152-2 15,11 133-39-15,2 4-10 16,-2 7 6-16,13 8-34 16,-10 0 9-16,-4 0-10 15,-10 17-5-15,-3 18 0 16,3 4 5-16,10 4 0 15,4 1-5-15,10-5-2 16,7-5 5-16,0-5-8 0,31-14-33 16,14-10 31-16,-11-5 2 15,11 0 10-15,-14 0 21 16,-17-25-5-16,10-13 35 16,-11-7 4-16,-6-16-28 15,0-4 2-15,0-10-16 16,-7-2-7-16,0-3 16 15,0 6-17-15,0 11 10 16,0 11-15-16,0 21 8 16,0 13-3-16,0 13-3 15,0 5-2-15,0 0 0 16,-7 5-17-16,7 39 7 16,-7 19 9-16,7 16 1 15,0 7 1-15,0 3-1 16,0-9 0-16,7-8-3 0,24-15 11 15,7-14-14-15,0-15 6 16,-18-10-10-16,11-10-1 16,-3-8 7-16,10 0 4 15,6-6 2-15,1-22 6 16,7-7-7-16,-8-7-1 16,-6-1 4-16,-3-3-5 15,-5 6 2-15,-5 8-1 16,-12 15 0-16,-13 12 5 15,0 5-12-15,7 0 7 0,-7 9-29 16,7 21 11 0,0 11-5-16,-7-1 6 0,0-4 15 15,0-9-17-15,0-11 19 16,0-6-13-16,0-10 11 16,0 0-3-16,0 0 10 15,0 0 2-15,0-18 1 16,0-11 0-16,0-2-8 15,-14 5 0-15,-6 1 4 16,-5 4-6-16,12 10 2 16,-11 2 0-16,10 7-2 15,0 2-7-15,-10 2-2 16,10 32 9-16,1 13 2 0,2-2-9 16,11-5 3-1,0-2-1-15,0-13-13 0,24-7-19 16,-3-10 35-16,-4-6-13 15,4-2 10-15,3 0 3 16,-4-10 8-16,5-14-2 16,-19-1 6-16,8-3-2 15,-14 2 15-15,0 8-1 16,0 4-10-16,0 11 14 16,0 1-18-16,0 2-5 15,0 0-1-15,7 0-28 16,0 14 28-16,0 6 0 15,10-3-10-15,4-5 7 16,3-4-12-16,3-8 15 0,4 0-5 16,7 0 11-16,-11-15-6 15,4-19 0-15,0-8 2 16,-17-7 10-16,0-12-9 16,-7-1 18-16,-7-8 9 15,0 2-21-15,0 11 23 16,0 12-13-16,0 19-12 15,-7 14 27-15,0 10-32 16,7 2-2-16,-7 0-1 16,7 36-26-16,0 27 26 15,0 18 1-15,0 4 0 16,0-4-4-16,0-13 4 16,0-14-32-16,0-13-25 15,21-10-8-15,-11-14-31 0,4-8-40 16,-7-9-51-16,-7 0-3 15,0 0-115-15</inkml:trace>
  <inkml:trace contextRef="#ctx0" brushRef="#br2" timeOffset="67030">12519 2275 344 0,'0'0'138'16,"0"0"-39"-16,0 0-11 15,0 0-4-15,0 0-44 16,0 0-38-16,7-29 5 15,51 29 18-15,11 0 22 0,10 0 8 16,-10 0-31 0,-4 0 8-16,-13 0-25 0,-7 0-7 15,-21 0 9-15,-4 0-6 16,-13 0-3-16,-7 0 12 16,0 0 10-16,0 0 49 15,0 0 6-15,0 0-11 16,0 0-11-16,-14-6-49 15,-10 1-6-15,4 2 0 16,-4 3 7-16,-11 0-12 16,-3 0 5-16,14 17 0 15,4 11-9-15,6 7 8 16,14-3 1-16,0-1 0 16,0-8 8-16,21-9-11 15,16-5 3-15,1-7-7 0,-3-2 4 16,2 0 6-16,-6 0-3 15,-3-14 2-15,-11 0 7 16,-3-2-2-16,-14 6-6 16,0 5 3-16,0-1 38 15,0 6-29-15,0 0-1 16,0 0-12-16,0 0-15 16,0 0 13-16,7 14-18 15,10 6 20-15,-3 3 4 16,6-1-3-16,11 2-1 15,0-7 0-15,14-3-28 16,6-6-49-16,15-8-136 0,-8 0-199 16</inkml:trace>
  <inkml:trace contextRef="#ctx0" brushRef="#br2" timeOffset="67395">13513 1983 714 0,'0'0'154'0,"0"0"8"16,0 0-29-16,0 0-24 16,0 0-33-16,0 0-42 0,-62-54-5 15,62 54-26-15,0 0-6 16,0 5 3-16,24 24 0 15,21 3 0-15,13 2 0 16,18-3 0-16,10 1 9 16,10-7 0-16,-7-5-8 15,-6-8 8-15,-25-1-4 16,-13-6 17-16,-7 2-12 16,-31-1-4-16,0-4 10 15,-7 4-12-15,0 6-4 16,-21 4 1-16,-48 13 0 15,-17 5 20-15,-3 4-21 16,13 1-63-16,25-1-64 16,13-1-228-16,17-2-558 0</inkml:trace>
  <inkml:trace contextRef="#ctx0" brushRef="#br2" timeOffset="70854">14637 2023 487 0,'0'0'316'0,"0"0"-161"15,0 0 15-15,0 0-48 0,0 0-9 16,0 0-37-16,0 0-39 15,17-137 8-15,-17 131-19 16,-10 3-22-16,-4 3-1 16,-7 0-3-16,-9 0 0 15,-15 15 0-15,14 7 12 16,3 11-19-16,22-3 7 16,6 8 0-16,0 1-10 15,6 4 12-15,39-5-2 16,7-1 0-16,-1-3 5 15,-6-3-5-15,0-4 0 16,-18-1 1-16,-10-8-9 0,-10 3 10 16,-7-4-2-16,0 1 0 15,0-3-3-15,-31 4 2 16,-20-5 1-16,-1-3-16 16,1-7-34-16,6-4-57 15,14 0-57-15,10 0-69 16,21 0-29-16,0 0-185 15</inkml:trace>
  <inkml:trace contextRef="#ctx0" brushRef="#br2" timeOffset="71505">14971 2198 485 0,'0'0'139'15,"0"0"-49"-15,0 0 15 16,0 0-49-16,0 0-1 16,0 0-14-16,0-12-16 15,0 12 18-15,0 0-22 16,0 0-11-16,0 0 18 16,0 0-26-16,0 0 18 15,0 0 17-15,0 0-22 16,0-2 29-16,0-4-13 15,0-7 3-15,0-3 18 16,0-11-43-16,17-15 15 0,3-4-7 16,4 1-9-16,-3 3 17 15,-7 7-4-15,-14 9 9 16,0 6 20-16,0 5-24 16,0 7 5-16,0 6-5 15,0 2-22-15,0 0 18 16,0 0-22-16,0 0-4 15,0 5 0-15,0 32-6 16,0 17 10-16,0 9 0 16,-14 0 5-16,14 3-7 15,0-2 2-15,0-11 0 16,0-4-5-16,0-12 3 16,14-11-36-16,3-12-44 15,4-11-30-15,-8-3-19 0,5 0 9 16,-12-29 36-16,-6-2 71 15,0-2 12-15,-6 6-5 16,-32 1 2-16,7 1 2 16,3-1 4-16,-3 8 1 15,18 4 21-15,6 8 34 16,7 3-18-16,0 1 16 16,0 2-44-16,7 0-7 15,37 0-3-15,8 0 3 16,13 0-2-16,4 2-1 15,-4 7-21-15,-6 0-97 16,-8 5-69-16,-20-3-190 0</inkml:trace>
  <inkml:trace contextRef="#ctx0" brushRef="#br2" timeOffset="71871">15431 2318 656 0,'0'0'197'16,"0"0"-60"-16,0 0 9 16,0 0-60-16,0 0-17 15,0 0-11-15,-13-28-47 16,13 28 2-16,0 0-13 16,0 2-11-16,0 12 3 0,0 6 10 15,0 0-2-15,0-5 0 16,0-1 6-16,0-6-9 15,13 1 3-15,1-3 0 16,3-6 6-16,-10 0-2 16,0 0 0-16,7 0 17 15,-7-3-17-15,-7-14 35 16,10-3-26-16,-10 2-12 16,0 2 7-16,0 4-8 15,0 1-4-15,-17 5-34 16,10 3-87-16,7 3-44 15,0 0-154-15,7 0-334 16</inkml:trace>
  <inkml:trace contextRef="#ctx0" brushRef="#br2" timeOffset="73223">15847 2237 707 0,'0'0'221'0,"0"0"-48"0,0 0-10 16,0 0-53-16,0 0-45 16,0 0-21-16,0-39-43 15,0 50-2-15,0 26 0 16,0 12 1-16,0 10 14 16,-7 4-7-16,7 0-7 15,-10-2 0-15,10-7 11 0,0-11-11 16,0-12 0-16,0-16 0 15,0-10-6-15,0-5 15 16,0 0-9-16,0 0 30 16,0-8 11-16,0-33 20 15,17-12-58-15,4-16 1 16,3-12 2-16,-3-7 0 16,-14-6-6-16,-1-1 0 15,-6 13 9-15,0 19-15 16,0 13 6-16,0 25 0 15,0 11-6-15,0 11 3 16,0 3-8-16,18 0-7 0,9 0-24 16,4 9 37-16,21 19-10 15,-21 3-8-15,3 12 21 16,-3 1-26-16,-7 0 14 16,-17-9-5-16,-7-3-39 15,0-7 9-15,-17-7-26 16,-11-7-2-16,4-5 40 15,17-6-14-15,0 0 30 16,7 0 17-16,0 0-18 16,0 0 9-16,0 0 2 15,21-9 11-15,24-20-6 16,-1-2 13-16,1-3-7 16,-7 0 0-16,-7 0 11 0,-11 0 10 15,5-1 13-15,-12 7-11 16,-6-1 11-16,-7 6 5 15,0 6 9-15,0 8-3 16,0 7-25-16,0-1 23 16,0 3-43-16,0 0-13 15,0 0 12-15,0 25-31 16,-14 15 32-16,8 3 0 16,-5-3 9-16,11-3-21 15,0-8 12-15,0-6-26 16,31-12 22-16,0-8-14 15,14-3 18-15,-11 0 0 0,11-12 10 16,-7-10-5-16,-7-7-5 16,-18-3 0-16,1-2 16 15,-7-3-13-15,-7 1 12 16,0 7 15-16,0 5-22 16,0 13 22-16,0 8-18 15,0 3-9-15,-7 0-6 16,-7 9-17-16,1 21 20 15,-18 11 0-15,24-1 12 16,0 0-18-16,7-12 6 16,0-4-1-16,14-10-13 15,17-11 16-15,-4-3-2 16,11 0 0-16,14-6 9 16,-8-25-3-16,1-3-6 15,-7-7 0-15,-11-1 10 0,-10-10-5 16,-10-5 20-16,-7-3 13 15,0 3-28-15,0 5 38 16,0 18-31-16,0 11-1 16,0 15 15-16,0 8-25 15,0 0-6-15,0 0 0 16,0 11-28-16,0 37 25 16,0 18-4-16,-13 17 7 15,-11 3 1-15,3-6 6 16,-3 0-7-16,3-9 0 15,-3-10-8-15,10-16 5 16,14-16-22-16,0-15-16 0,0-10 39 16,0-4-35-16,0 0 35 15,0 0 1-15,7-4-12 16,24-21 8-16,14-10 1 16,-11 2 2-16,-3-5-4 15,-7 5-11-15,-10 0 8 16,-7 12 5-16,7 11-12 15,-14 6 15-15,0 4-41 16,7 0-3-16,3 0 11 16,-10 0-32-16,7 14 59 15,-7 7-15-15,0 5-11 16,0-1 29-16,0-2-4 0,0 0-23 16,0-5-2-16,0-8-30 15,0-6-18-15,27-4-57 16,11 0-76-16</inkml:trace>
  <inkml:trace contextRef="#ctx0" brushRef="#br2" timeOffset="73484">17381 1649 549 0,'0'0'162'0,"0"0"-23"16,0 0-29-16,0 0-5 15,0 0-37-15,0 0-39 16,-52-60-29-16,35 100 6 0,3 17-6 16,1 8 10-16,-1 1-5 15,-10 0 10-15,17 0-11 16,-7-9-4-16,4-3 0 16,10-5-2-16,0-9-28 15,0-11-74-15,31-14-141 16,27-15-334-16</inkml:trace>
  <inkml:trace contextRef="#ctx0" brushRef="#br2" timeOffset="73730">17683 1606 576 0,'0'0'140'0,"0"0"-27"15,0 0 7-15,0 0-42 16,0 0-35-16,0 0-43 16,0 26 2-16,7 22 1 15,10 9 1-15,-10 10 2 16,-7-2 6-16,0 3-10 16,0-2 8-16,0-9-10 15,-7-5-4-15,-23-12-54 16,9-8-164-16,-3-12-497 15</inkml:trace>
  <inkml:trace contextRef="#ctx0" brushRef="#br2" timeOffset="74093">17965 1103 572 0,'0'0'188'0,"0"0"-80"0,0 0-1 16,0 0-15-16,0 0-30 15,0 0-6-15,7-9-35 16,24 26-20-16,0 29 20 16,4 25 11-16,16 21 15 15,-6 17 2-15,-1 11-32 16,-6 0 15-16,-14-6-32 16,-24-3 3-16,0 1-8 15,-44-3-3-15,-46-13-146 16,-37-4-322-16</inkml:trace>
  <inkml:trace contextRef="#ctx0" brushRef="#br2" timeOffset="59633">6447 2318 428 0,'0'0'391'0,"0"0"-230"15,0 0 12-15,0 0-73 16,0 0-2-16,0 0-75 0,-7-41-21 15,7 46-4 1,0 25-11-16,0 12 13 0,0 13 0 16,0 2 14-16,0 1-17 15,0-5 3-15,7-9 0 16,10-12-8-16,-3-10 8 16,6-8-83-16,4-11-42 15,-3-3-65-15,17 0 59 16,0-31-118-16,-11-15-242 15</inkml:trace>
  <inkml:trace contextRef="#ctx0" brushRef="#br2" timeOffset="56506">2751 2621 659 0,'0'0'223'0,"0"0"-47"15,0 0-43-15,0 0-18 16,0 0-55-16,0 0-8 16,6-29-22-16,-6 29-23 15,0 0 4-15,0 0-11 16,0 0 0-16,0 0-12 16,0 12 9-16,0 9 3 15,0 9 0-15,0 2 6 16,0-6-7-16,7-4 1 15,7-5 0-15,17-8-6 0,-4-4 15 16,11-5-9 0,7 0 2-16,0 0 7 0,-1-22-2 15,1-9-4-15,-7-11-3 16,-4-8 34-16,-3-10-23 16,0-6 30-16,-10 3-19 15,-14 6-20-15,0 11 33 16,-7 14-31-16,0 12 10 15,0 15 27-15,0 5-39 16,0 0 19-16,0 0-21 16,0 3-11-16,-7 37 4 15,0 14 6-15,-7 20 1 16,7 15 0-16,7 9 11 16,-7 13-11-16,7 9 0 15,0 3 5-15,0-3-12 0,0-12 7 16,0-16-1-16,0-19-8 15,7-17 2-15,21-22 2 16,-11-11 5-16,4-11-15 16,3-12 7-16,3 0 1 15,25 0 7-15,-8-29 4 16,8-9 10-16,-7-5-12 16,-8-11-2-16,-23-9 4 15,-7-2-4-15,-7-1 0 16,-7 3-16-16,-51 14-6 15,-14 13-70-15,-11 10-38 16,-6 6-101-16,-1 2-143 0</inkml:trace>
  <inkml:trace contextRef="#ctx0" brushRef="#br2" timeOffset="56930">2778 2255 372 0,'0'0'287'0,"0"0"-121"15,0 0-46-15,0 0-20 16,0 0-24-16,0 0-66 0,-7-15 15 15,7 15-25-15,0 0-5 16,0 0-3-16,0 3 7 16,0 6 1-16,0-4 1 15,0 2 12-15,31-7-9 16,-10 0 9-16,10 0 17 16,-4 0 67-16,-10-21-36 15,-3 4-2-15,-14 0-5 16,0 1-36-16,0 1 11 15,-14 2-29-15,-23 8 7 16,-1 2-21-16,-7 3-6 16,0 0-15-16,18 21-71 0,3 10-84 15,24 6-77-15,0-1-291 16</inkml:trace>
  <inkml:trace contextRef="#ctx0" brushRef="#br2" timeOffset="57278">4047 1943 635 0,'0'0'230'15,"0"0"-67"-15,0 0-3 0,0 0-51 16,0 0-20-16,0 0-25 16,7-51-51-16,-7 51 6 15,0 6-19-15,-7 30 0 16,-24 25 3-16,-7 16 5 16,11 14-8-16,2 10 2 15,5 7 12-15,20-2-13 16,0-7-1-16,0-1 0 15,0-18-3-15,27-11 5 16,4-18-4-16,0-11-68 0,14-20-134 16,6-12-108-16,8-8-126 15</inkml:trace>
  <inkml:trace contextRef="#ctx0" brushRef="#br2" timeOffset="57667">4425 2604 461 0,'0'0'100'16,"0"0"85"-16,0 0-50 16,0-158 1-16,-17 133-20 15,10 7-49-15,0 7 8 16,0 5-19-16,0 6-5 16,0 0-30-16,7 0-11 0,-10 0-20 15,3 0 7-15,0 12 3 16,0 13-7-16,-6 1 12 15,6 0-5-15,7 3 0 16,0-4 7-16,0 4-13 16,0 2 6-16,14 1 0 15,13 0-7-15,4-4 12 16,7 0-5-16,-11 1 0 16,11-9 8-16,-14 0-16 15,-10-6 8-15,-7 0 0 16,0-2-3-16,-7-1 8 15,0 1-7-15,-28 0 2 16,-23-4-45-16,-11-2 0 16,3-4-46-16,22-2-41 0,9 0-19 15,4 0-97-15,24-11-72 16</inkml:trace>
  <inkml:trace contextRef="#ctx0" brushRef="#br2" timeOffset="57761">4425 2604 448 0</inkml:trace>
  <inkml:trace contextRef="#ctx0" brushRef="#br2" timeOffset="57938">4425 2604 448 0,'251'-212'223'0,"-251"189"-17"0,0 8-73 0,0 7 17 16,0 2-42-16,0 6-47 16,0 0-20-16,0 0-41 15,0 4-11-15,14 24 10 0,-7 12 0 16,3 9 1-1,4 8 0-15,-14 0 10 0,7 3-10 16,6-8 0-16,-2-10-10 16,2-13-54-16,1-9-69 15,-7-12-34-15,-7-8-5 16,0 0-13-16,0 0-31 16,0-14-126-16</inkml:trace>
  <inkml:trace contextRef="#ctx0" brushRef="#br2" timeOffset="58092">4662 2692 16 0,'0'0'201'15,"0"0"-17"-15,0 0-19 16,0 0-20-16,0 0-47 0,0 0 4 16,-75-74-67-16,88 74-34 15,49 0 2-15,4 0 1 16,-1 0 4-16,4 0-8 16,-18 0-53-16,-6 3-114 15,-7 8-128-15</inkml:trace>
  <inkml:trace contextRef="#ctx0" brushRef="#br2" timeOffset="58433">5137 2761 452 0,'0'0'233'16,"0"0"-67"-16,0 0-56 0,0 0-2 15,0 0-55-15,0 0-22 16,0-23-15-16,0 23-12 16,0 0-8-16,0 0-3 15,0 9 7-15,0 5-6 16,0-5 6-16,7-1 0 16,0 0 2-16,13-2 4 15,-3-3 0-15,-10-3-4 16,7 0 1-16,-14 0 19 15,17 0-15-15,-10-5 25 16,-7-10 10-16,0 1-38 0,0 0 14 16,0-1-18-16,-7 7-16 15,-10 1-24-15,10 7-85 16,7 0-73-16,0 0-149 16</inkml:trace>
  <inkml:trace contextRef="#ctx0" brushRef="#br2" timeOffset="58972">5639 2558 580 0,'0'0'233'0,"0"0"-52"16,0 0-46-16,0 0-22 15,0 0-65-15,0 0-44 0,0-23-4 16,0 29 0-16,0 16 0 15,0 10-8-15,0 3 20 16,0-1-12-16,0-6 0 16,0-5 2-16,7-6-5 15,10-8 3-15,-3-6 0 16,-1-3 4-16,11 0 2 16,4-3 13-16,10-21-17 15,0-1 1-15,-7-3 21 16,-18-1-3-16,1-2 11 15,-7-4-11-15,3 4-18 16,-10 3 24-16,0 4-17 0,0 7-9 16,0 5 19-16,0 10-18 15,0 2-2-15,0 0 0 16,0 0-10-16,0 0 4 16,0 2 1-16,0 21 5 15,0 9-6-15,0-1 6 16,0 1 0-16,7-3 0 15,14-1 6-15,3-5-9 16,-4 1 3-16,-6-8 0 16,3-4-13-16,-17-2 6 15,0-3-15-15,0-2-12 16,0 1-53-16,-24-3-5 16,-34-3 4-16,-1 0-106 0,-16 0-106 15,9 0-331-15</inkml:trace>
  <inkml:trace contextRef="#ctx0" brushRef="#br2" timeOffset="59298">5522 2146 439 0,'0'0'199'0,"0"0"-43"16,0 0-64-16,0 0-54 15,0 0-22-15,0 0-16 0,0 9 0 16,0 11 5 0,0 3 0-16,0-3-4 0,14-9 10 15,17 0-10-15,-4-8 38 16,4-3 0-16,-10 0 6 16,3 0 36-16,-24-8-20 15,0-9 20-15,0-7-46 16,0-1-30-16,-14 5-2 15,-31 2-3-15,1 9-13 16,6 9-14-16,7 0-90 16,17 7-66-16,14 24-103 15,0-2-389-15</inkml:trace>
  <inkml:trace contextRef="#ctx0" brushRef="#br2" timeOffset="60811">6447 2318 132 0,'-207'-235'244'0,"183"210"-60"0,24 7-62 15,0 7-2 1,0 5-58-16,38 6-58 0,14 0 5 15,23 0-2-15,-9 0-7 16,3 26 0-16,-11 8 5 16,-13 0-10-16,-7 1 5 15,-18-1-4-15,-13-6 2 16,-7 4-60-16,-27-1-1 16,-42 7 29-16,-21 1-4 15,11-1 13-15,4-7 4 16,30-2 21-16,38-9-6 15,7-9-21-15,0-2 5 16,21-6 16-16,23-3 6 16,8 0 84-16,10 0-10 0,3 0-3 15,-13 0 14-15,-1-15-46 16,-6 1 24-16,-14 3 2 16,-10-1-14-16,-4 6 25 15,-10 4-27-15,-7 2-10 16,0 0 10-16,0 0-37 15,0 0 6-15,0 0-18 16,0 0-10-16,13 2 4 16,1 18 6-16,-3 3 0 15,2 1-4-15,-6-4 12 16,0-6-8-16,0 0 0 16,-7-8 2-16,7-6-5 15,3 0 3-15,4 0 0 0,0 0 3 16,10-6 7-16,-4-14-10 15,11 0 0-15,-17 0 8 16,0 3-10-16,3 3 2 16,-10 2 0-16,0 6-2 15,-7 0 11-15,0 6-9 16,0 0 0-16,0 0-13 16,7 0 4-16,10 0 9 15,-10 6 0-15,0 6-4 16,6-1 4-16,1-2-4 15,3-4 1-15,-10-2-14 16,0 0 9-16,7-3 2 0,3 0 6 16,-3 0 0-16,17-3 11 15,-18-14-11-15,1 3 0 16,3-1 3-16,-3 5-4 16,-7 4 6-16,-7 2-5 15,0 2 0-15,0 2-3 16,7 0 2-16,17 0-6 15,-3 2 7-15,3 10-10 16,-4-4 10-16,4 1 0 16,-17-6-1-16,7 0 7 15,-7-3-6-15,0 0 0 16,0 0 2-16,3 0 8 16,-3-6-3-16,-7-5-1 15,0 3 34-15,0 2-33 16,0 2 44-16,0 4-18 0,0 0-16 15,0 0 1-15,0 0-18 16,0 0-9-16,0 29 8 16,0 15 1-16,0 7 1 15,-7 6-1-15,-10 0 0 16,10-3-9-16,-7-2 15 16,7-9-6-16,7-6 0 15,0-11 4-15,0-12-6 16,0-8 2-16,0-4 0 15,0-2 4-15,0 0 4 16,0 0 0-16,0-26 44 16,7-19-51-16,14-9 18 0,3-7-19 15,-4-10 1-15,-2 0-6 16,-5 2 6-16,-6 9-1 16,-7 14 0-16,0 14 5 15,0 18-5-15,0 9 0 16,0 5-11-16,7 0 5 15,17 0-49-15,-3 19 12 16,17 10 21-16,-18 3-58 16,4-4 21-16,-17-5-24 15,0 1-30-15,-7-4-24 16,0-6-56-16,-7-3-19 16,-24-5-276-16</inkml:trace>
  <inkml:trace contextRef="#ctx0" brushRef="#br2" timeOffset="61741">7894 2097 421 0,'0'0'210'0,"0"0"-21"15,0 0-53-15,0-150-22 16,0 137 9-16,0 11-56 15,0 2-1-15,0 0-64 16,0 25-2-16,0 27-3 0,0 19 1 16,0 6 4-16,-10-2 2 15,10-4 1-15,0-10-5 16,0-10 0-16,0-11-2 16,0-12-1-16,0-11-78 15,0-5-53-15,0-9-34 16,0-3-21-16,0 0 73 15,0-11-69-15,0-13 17 16,0-4 168-16,-14-3 5 16,-6-1 77-16,2 4 29 15,5 2-21-15,6 11 23 16,7 7-40-16,0 4-17 16,0 4 6-16,0 0-62 0,0 0 1 15,7 0-2 1,13 0 2-16,25 7 14 0,0 2 7 15,6-4-12-15,11-5 24 16,-3 0-22-16,-15 0-1 16,1 0 26-16,-7 0-35 15,-24 0 15-15,-8 0 4 16,-6 0-16-16,0 0 26 16,0 0-8-16,0 0-1 15,0 0 2-15,0 0-24 16,0 0-7-16,0 0 5 15,0 0-3-15,7 0 1 16,0 3 4-16,4 0 0 16,2-3 6-16,8 0 2 0,-4 0-8 15,11 0 10-15,-4 0-3 16,-11-6 15-16,1-5 15 16,3-1-4-16,-10 3 25 15,-7 4-32-15,0-1 14 16,0 6-1-16,0 0-32 15,0 0-3-15,0 0-4 16,0 34-13-16,-17 12 2 16,3 15 20-16,1 7-9 15,6 0 0-15,0 7 9 16,7 2-14-16,0-2 5 16,0-4 0-16,0 0-8 15,0-7 17-15,0-10-9 0,0-6 0 16,7-11 8-16,-7-11-17 15,7-6 9-15,-7-9 0 16,0-7-1-16,0-4 16 16,0 0-14-16,0 0 29 15,-7 0-17-15,-31-21 7 16,-7-5-20-16,0-2-18 16,15-7-57-16,16-4-118 15,7-7-50-15,7-9-118 16</inkml:trace>
  <inkml:trace contextRef="#ctx0" brushRef="#br2" timeOffset="75452">4246 3267 670 0,'0'0'184'0,"0"0"-43"15,0 0-15-15,0 0-8 16,0 0-19-16,0 0-28 16,38-29-47-16,-38 29 18 15,0 0-33-15,0 0-6 16,0 0-3-16,-31 0 0 15,0 0 0-15,-3 0 0 16,10 0-2-16,3 12-6 16,14-2 8-16,7 9-22 15,0-5-7-15,0 2 19 0,7-4-6 16,21-1 8-16,16-2 2 16,-6-3-1-16,-7-1 7 15,-10-1 0-15,-4 2-3 16,-3-4 7-16,-14 4-5 15,0 1 1-15,0 6-21 16,0 4 6-16,-24 9-3 16,-11 0 18-16,-10-1 2 15,8-2 7-15,6-8-8 16,17-7-1-16,14-4 2 16,0-4-7-16,0 0 5 15,0 0 0-15,0 0-4 16,0 0 13-16,0 2-9 15,0 0 0-15,0 7 1 16,7 0 3-16,0-1-4 0,0 3 0 16,10 1 0-16,-10 2 7 15,0 3-7-15,6 1 0 16,-6-2 3-16,10 9-4 16,-3-7 1-16,0 6 0 15,-4-4-4-15,-3-6 13 16,0-1-10-16,-7-3 1 15,0-4-1-15,7-4-3 16,-7 1 7-16,0-3-3 16,0 0 7-16,7 0 0 15,-7 0 4-15,0 0-11 16,0 0-8-16,0 0-11 0,0 0-112 16,31 0-127-1,6 0-105-15</inkml:trace>
  <inkml:trace contextRef="#ctx0" brushRef="#br2" timeOffset="76471">5728 3550 219 0,'0'0'458'0,"0"0"-317"0,0 0 2 15,0 0 8-15,0 0-53 16,7-147-12-16,-7 140-2 15,0 1-54-15,-7 6 20 16,0 0-47-16,7 0 3 16,-7 0-12-16,-10 0-12 15,3 13 18-15,-6 14-5 16,3-1 12-16,10-1-14 16,7 4 4-16,0-1-16 15,0-5 12-15,7 3-12 16,24-3 19-16,6 0-5 15,8-4 8-15,-7 2-8 0,-11-7 5 16,4 1 0 0,-24-10-5-16,0 1 8 0,-7 0-4 15,0 0 1-15,-7 4-63 16,-31-1 46-16,-13 0-57 16,6-3-41-16,14-6-5 15,17 0-54-15,14 0-23 16,0-11-101-16</inkml:trace>
  <inkml:trace contextRef="#ctx0" brushRef="#br2" timeOffset="76711">6075 3304 595 0,'0'0'193'0,"0"0"-108"16,0 0 72-16,0 0-31 16,0 0-26-16,0 0-7 15,69-141-73-15,-69 141-6 0,0 0-14 16,0 15-28-16,0 25 14 15,0 15 14-15,0 4 0 16,0-1 11-16,0-4-6 16,0-8-5-16,14-12 0 15,-7-11-63-15,0-6-37 16,3-8-44-16,-10-9-20 16,0 0-1-16,0 0-128 15</inkml:trace>
  <inkml:trace contextRef="#ctx0" brushRef="#br2" timeOffset="76833">6031 3415 134 0,'0'0'110'0,"0"0"9"16,0 0 12-16,0 0-110 15,0 0 6-15,0 0-25 16,299-39 5-16,-210 35-2 16,8 2-5-16,-1-4-334 15</inkml:trace>
  <inkml:trace contextRef="#ctx0" brushRef="#br2" timeOffset="77017">6877 3459 558 0,'0'0'243'0,"0"0"-120"0,0 0 48 16,0 0-56-16,0 0-61 15,0 0-54-15,0-10-1 16,0 10-134-16,0 0-224 16,0 15-409-16</inkml:trace>
  <inkml:trace contextRef="#ctx0" brushRef="#br2" timeOffset="78405">7255 3444 795 0,'0'0'154'0,"0"0"9"0,0 0-20 15,0 0-42-15,0 0-50 16,0 0-50-16,0-23-2 16,0 41-8-16,0 19 9 15,0 5 9-15,0 13-8 16,0-5 1-16,0 5 5 15,0-6 0-15,0-17-7 16,0-13 0-16,0-13 3 16,0-6 7-16,0 0-6 15,0 0 36-15,0-20 36 0,0-19-58 16,0-16 0 0,0-2-18-16,0 5 1 15,0-2-4-15,0 3 7 0,0 5-4 16,0 0 0-16,14 6-5 15,-4 11-1-15,-3 13-6 16,20 7-22-16,4 9 23 16,14 0-37-16,-7 5 15 15,0 21 19-15,-11 3-41 16,-13-3 38-16,-4 3-29 16,-3-7-3-16,-7 1 34 15,0-6-39-15,0-3-11 16,0-2-34-16,-17-4 9 15,3-8 73-15,7 0 16 16,7 0 1-16,0 0 16 0,0-14-8 16,14-6-8-16,10 0 19 15,-3 0-14-15,3-2 29 16,-11 1 5-16,8 7-15 16,-11 0 25-16,-3 5-12 15,-7 3 8-15,0 0-3 16,0 4-13-16,0 2 14 15,0 0-41-15,0 0 0 16,0 0-4-16,0 0-29 16,0 14 31-16,0 6-4 15,7-3 15-15,-7-5-10 16,7-1-1-16,7-6 0 0,-4-1-1 16,-3-4 4-1,0 0-3-15,-7 0 5 0,14 0 1 16,-14 0 15-16,17 0-16 15,-3-6-2-15,-8-3 14 16,1 4-14-16,-7 1 11 16,0 2-2-16,0 2-4 15,0 0-7-15,0 0-1 16,0 0-23-16,7 0 22 16,0 11-7-16,10 11 8 15,-3 2 0-15,0-4 1 16,3-6-8-16,-3-2-8 15,-1-9 10-15,-6-3-8 16,17 0 19-16,-10 0-6 16,10-15 6-16,-3-7 1 0,-4-2 2 15,-10-1-9-15,0 5 0 16,-7 0 29-16,0 6-25 16,0-1 8-16,0 9 1 15,0 4-7-15,0 2 0 16,0 0-6-16,0 0-15 15,7 0 9-15,13 23-26 16,-3 5 32-16,-3 4-14 16,0-4-18-16,-4-3 17 15,-3 2-5-15,-7-10-30 0,0-6 20 16,0-8-36 0,0 0 2-16,0-3 46 0,0 0 18 15,0 0 1-15,0 0 7 16,0-14-6-16,7-12-3 15,14-3 8-15,-4-5-6 16,4-1 35-16,-15 1-14 16,-6 2 20-16,0 1 1 15,0 6-6-15,0 5 21 16,0 8-40-16,0 6 26 16,0 4-7-16,0 2-36 15,-6 0-1-15,-1 8-9 16,0 24 4-16,-10 11-10 0,10 5 22 15,0-4-7 1,7-2 0-16,0-5 9 0,0-3-15 16,0-5 6-16,0-6-26 15,0-12-9-15,0-5-24 16,7-6 57-16,17 0-6 16,14-20 16-16,3-9-4 15,14-2-4-15,-10 5 0 16,-4 6-3-16,-3 9 12 15,-7 5-9-15,-11 6 0 16,4 0-20-16,-3 9-16 16,-4 22-103-16,4 1-96 15,-14 2-486-15</inkml:trace>
  <inkml:trace contextRef="#ctx0" brushRef="#br2" timeOffset="79739">9473 3306 599 0,'0'0'132'0,"0"0"-3"15,0 0-29-15,0 0-16 16,0 0-25-16,0 0-8 16,-31-56 6-16,17 56-56 15,-10 0 6-15,-4 0-7 0,-3 17 2 16,0 11-12-16,4 1 10 16,3 3 0-16,17-1-2 15,7-5 8-15,0-6-6 16,0-9 0-16,0-8 5 15,17-3-4-15,11 0 0 16,16-6 6-16,-13-20 9 16,-3-4-13-16,-4-8 37 15,-4-3 2-15,11-7-14 16,-10-6 23-16,10-9-41 16,-17-2 13-16,3 2 14 15,-10 11-21-15,0 12 10 16,-7 14-7-16,0 15-18 15,0 8 24-15,0 3-25 16,0 0-2-16,0 0 0 0,0 29-21 16,0 22 23-16,0 15 0 15,7 14 1-15,24-3-5 16,-4-6 4-16,11-8-4 16,7-11 0-16,-1-12-33 15,1-15 14-15,0-7-3 16,6-12-8-16,-13-6 31 15,-10 0-13-15,-4 0 16 16,-11-12-4-16,-13-8 18 16,0-4-14-16,0-3 0 15,0-5 1-15,0 1 18 16,-13 6-17-16,-18 1 18 0,10 10-5 16,4 8-6-1,10 3-10-15,-7 3 1 0,0 0-9 16,4 9 0-16,3 20 9 15,7-4 0-15,0 1-4 16,0-4-6-16,0-4 9 16,17-3-15-16,4-4-1 15,3-4 15-15,-10-3-30 16,7-1 10-16,-15-3 16 16,5 0-1-16,-4 0 7 15,0 0 0-15,-1-12 2 16,-6 1-6-16,0 1 5 15,0 5-1-15,7 3 0 0,-7 2 11 16,7 0-16 0,-7 0 5-16,10 0-2 0,-3 0-11 15,0 0 13-15,0 0 0 16,7 0 0-16,3 0 9 16,-10 0-11-16,14 0 2 15,-4 0 0-15,3 0 0 16,4 0 4-16,-10-3-4 15,7-12 12-15,-4 1-8 16,4-6 20-16,10-3-16 16,-11-2-5-16,4-4 24 15,-10-5-12-15,0-4 11 16,-14 4 1-16,0 3-24 16,0 8 30-16,0 2-22 0,-14 11-7 15,7 2 14-15,0 1-15 16,-3 7-3-16,10 0 0 15,0 0 3-15,-7 0-11 16,7 15-5-16,-7 21 13 16,0 17-13-16,0 0 14 15,1 7-1-15,6-3 0 16,0-4-20-16,0-12-3 16,0-5-52-16,0-11-16 15,13-13-22-15,-6-12-87 16,-7 0 31-16,0-3-30 15,0-21-143-15,0-1 63 16</inkml:trace>
  <inkml:trace contextRef="#ctx0" brushRef="#br2" timeOffset="80176">10177 3301 220 0,'0'0'149'0,"0"0"-52"16,0 0-5-16,0 0-44 16,0 0-33-16,0 0-9 15,-17-17 3-15,69 17 20 16,-1 0 18-16,11 0-28 15,-10 0 17-15,-1 0-9 16,8 0-13-16,-8 0 12 16,1 0-20-16,-21 0 31 15,-17 0 15-15,-14 0-28 16,0 0 43-16,0 0-13 0,0-3-8 16,-14-3-23-1,-10 6-22-15,-4 0 3 0,4 0-4 16,11 0 7-16,-1 6-12 15,7 12 5-15,-10 1 0 16,10 1-6-16,0-2 8 16,7-7-2-16,0-6 0 15,0-1-6-15,0-4 0 16,0 0 7-16,21 0-1 16,10 0 9-16,-11 0-6 15,4 0-3-15,-3-4 0 16,3-1 6-16,-3 0-6 15,-4-1 0-15,3 0 0 16,-6 6-7-16,10 0 9 16,-3 0-4-16,10 0-28 0,0 9-92 15,3 2-93-15,4-9-345 16</inkml:trace>
  <inkml:trace contextRef="#ctx0" brushRef="#br2" timeOffset="80421">10858 2889 516 0,'0'0'191'0,"0"0"-89"16,0 0 24-16,0 0 6 16,0 0-85-16,0 0-46 0,-38-5-1 15,83 51 4-15,-7 8 26 16,14 9 3-16,-15-3-22 15,-2 0 4-15,-11-1-11 16,-24-4-4-16,0-4 0 16,-7 2-42-16,-52-5-136 15,-23-5-258-15</inkml:trace>
  <inkml:trace contextRef="#ctx0" brushRef="#br2" timeOffset="80789">9177 2901 489 0,'0'0'201'0,"0"0"-66"15,0 0-13-15,0 0 5 16,0 0-61-16,0 0 7 0,-31-103-39 16,17 111-27-16,-10 32 11 15,3 15-9-15,4 8 5 16,17 8 20-16,0 7-22 15,0-2 11-15,24 5-17 16,21-4 1-16,7-3 0 16,6 1-7-1,25-10-38-15,13-8-115 0,28-17-232 16</inkml:trace>
  <inkml:trace contextRef="#ctx0" brushRef="#br2" timeOffset="81208">11783 3086 381 0,'0'0'202'0,"0"0"-108"15,0 0-16-15,0 0 24 0,0 0-51 16,0 0-35 0,-65-14 12-16,58 14-22 0,0 12 52 15,7 2-36-15,0-2-20 16,0 2 22-16,0-5-8 15,0-3-11-15,0-4 4 16,0-2-3-16,0 0-4 16,0 0 14-16,0 0-5 15,21 0 17-15,-14 0-19 16,-7 0-9-16,0 0-13 16,0-2-198-16,-21 2-379 15</inkml:trace>
  <inkml:trace contextRef="#ctx0" brushRef="#br2" timeOffset="81383">11738 3376 740 0,'0'0'79'0,"0"0"-1"16,0 0-12-16,0 0-10 15,-220 120-5-15,107-60-51 16,-4 2-81-16,-3 4-443 16</inkml:trace>
  <inkml:trace contextRef="#ctx0" brushRef="#br2" timeOffset="82366">6069 4222 168 0,'0'0'504'16,"0"0"-393"-16,0 0 4 16,0 0-23-16,0 0 19 0,0 0-55 15,0-57-31-15,0 57-23 16,0 0-2-16,24 14 0 15,-4 12-9-15,11 8 19 16,-3 0-10-16,3 0 0 16,-18-5 1-16,5-3-7 15,-12-5 6-15,-6-10-7 16,0-4-17-16,0-7-79 16,0 0 41-16,-6 0 49 15,-12 0 13-15,5-13-7 16,13-10 11-16,0 0-4 15,0-3 2-15,24-3 9 16,17-2-10-16,14-3-1 16,-14-1 0-16,4 3-2 0,-14 10 13 15,-17 5-6-15,-14 3 25 16,0 5-16-16,0 4 29 16,0 1-10-16,0 4-10 15,0 0-17-15,0 0-6 16,0 12 0-16,-7 14-9 15,0 5 20-15,7 3-10 16,0 1-1-16,0-4 1 16,7-5-8-16,31-3 14 15,-1-12-7-15,8-5 0 16,7-6 4-16,-8 0-4 0,1-8 0 16,-11-19 0-16,-9-1 3 15,-5-6 6-15,-9-8-9 16,-5-1 6-16,-6-3-3 15,0 0 25-15,0 12-13 16,0 7 15-16,0 16 42 16,-6 8-52-16,6 3 12 15,-11 0-32-15,4 24-17 16,0 18 16-16,1 13 1 16,-8-1 0-16,14 0-3 15,0-5 4-15,0-10-2 16,0-5-76-16,14-10-75 15,-8-10-53-15,1-8-217 0</inkml:trace>
  <inkml:trace contextRef="#ctx0" brushRef="#br2" timeOffset="83811">8465 3833 120 0,'0'0'301'0,"0"0"-159"15,0 0 26-15,0 0-20 16,0 0-57-16,0 0 46 0,0-49-57 16,0 49-26-16,0 0-23 15,0 0-25-15,0 35-4 16,-17 16 4-16,3 12-3 15,7 0 18-15,0 0-20 16,7-6 6-16,0-6-4 16,0-5 7-16,0-11-20 15,14-7 2-15,31-8-116 16,13-11-111-16,18-9-240 16</inkml:trace>
  <inkml:trace contextRef="#ctx0" brushRef="#br2" timeOffset="84061">8916 3774 707 0,'0'0'140'0,"0"0"18"16,0 0-12-16,0 0-84 15,0 0-36-15,0 0-26 16,0 22 0-16,0 23-2 15,13 9 11-15,4 4-9 16,4 1 2-16,-14-6 9 16,10-9-12-16,-10-8 1 15,-7-5-14-15,0-5-74 0,0-4-131 16,-24-4-143-16</inkml:trace>
  <inkml:trace contextRef="#ctx0" brushRef="#br2" timeOffset="84428">9242 3953 769 0,'0'0'112'0,"0"0"-14"16,0 0 22-16,0 0-99 15,0 0-13-15,0 0-8 16,0 20 0-16,0 6 1 0,0-9-1 16,0-6 0-1,0-5-8-15,0-6 17 0,14 0-9 16,3 0 1-16,4 0 6 16,-14-6-3-16,0-9-4 15,-7 4 0-15,0 4-4 16,0 3-67-16,-28 4-160 15,-10 0-255-15</inkml:trace>
  <inkml:trace contextRef="#ctx0" brushRef="#br2" timeOffset="84552">9256 4296 567 0,'0'0'98'16,"0"0"12"-16,0 0-17 16,0 0-37-16,0 0-53 15,0 0-3-15,-134 155-59 16,69-126-369-16</inkml:trace>
  <inkml:trace contextRef="#ctx0" brushRef="#br2" timeOffset="85207">6701 4096 421 0,'0'0'182'0,"0"0"-52"15,0 0-2-15,0 0-12 16,0 0-13-16,0 0-52 15,41-60-16-15,-23 49-9 16,9-2-24-16,11 6 13 16,-7 1-15-16,7 1 0 15,-11 1-9-15,-3 4-43 16,-10 0-79-16,-14 0-56 0,0 0-99 16,0 11-128-16</inkml:trace>
  <inkml:trace contextRef="#ctx0" brushRef="#br2" timeOffset="85949">6701 4094 417 0,'296'-60'197'0,"-296"54"-61"0,0 3-16 16,0 1-18-16,0 2-42 15,0 0-37-15,0 0-5 16,0 0-18-16,0 20 0 15,0 11-5-15,0 6 11 0,0 1 3 16,0-9-9-16,0 4 1 16,0-10 5-16,0-3-1 15,14-8-5-15,-7-10 0 16,10-2 5-16,-3 0 0 16,6 0 3-16,4-22-7 15,4-2 5-15,-11-1 1 16,-3-7-7-16,-1 2 8 15,-6-3-1-15,10 5 12 16,-10 8-2-16,7 9 0 16,-14 2 15-16,0 9-29 15,0 0 2-15,7 0-5 16,-7 0-24-16,0 0 21 16,10 23 3-16,4 0 0 0,-7 3-2 15,7-1 7-15,3 1-5 16,-10 0 0-16,0-3-9 15,0-7-1-15,-1-1-6 16,1-6-39-16,4-4 24 16,-5-5-17-16,1 0 27 15,0 0 16-15,7 0-3 16,3-3 8-16,4-17 0 16,3-5 1-16,-10 0 14 15,-1 4-11-15,5 1 22 16,-12 8-6-16,1 7-19 15,-7 5 19-15,0 0-20 16,7 0-9-16,7 0 5 0,3 8 0 16,4 7 4-16,3-1 0 15,-4 0 6-15,1-2-17 16,-4-4 6-16,-3-2-15 16,-14-3 18-16,7-3-9 15,-7 0 11-15,0 0 0 16,0 0-15-16,0 0-86 15,-7 0-279-15</inkml:trace>
  <inkml:trace contextRef="#ctx0" brushRef="#br2" timeOffset="86949">4305 4127 576 0,'0'0'116'0,"0"0"-35"16,0 0 23-16,0 0-36 16,0 0-49-16,0 0-1 15,127-45-17-15,-120 45-1 16,0 22 4-16,-7 4 1 15,0 6 1-15,0 2 5 16,0 0-10-16,0-2 23 16,-7-10-24-16,0-1 5 15,7-7-1-15,0-6 6 16,0-5-9-16,0 0-1 0,0-3 2 16,0 0 13-1,0 0-14-15,0 0-1 0,7 0 7 16,31 0-1-16,-1 0 2 15,-9 0-1-15,3 0-3 16,-24 0 22-16,0 0-26 16,-7 0 0-16,0 0 1 15,7 12 8-15,-7 11 2 16,0 3 12-16,0 5 2 16,0-2 30-16,0 2-35 15,0 0 9-15,0 4 10 16,-7-1-33-16,0-6 19 15,-17 4-11-15,10-7-12 16,-7-1 6-16,-3-5-8 0,-3-4-6 16,-11-1-54-16,0-5-124 15,0-1-151-15,4-5-351 16</inkml:trace>
  <inkml:trace contextRef="#ctx0" brushRef="#br0" timeOffset="102005">4232 6517 596 0,'0'0'153'16,"0"0"-37"-16,0 0 33 15,0 0-41-15,0 0-17 16,7-154 0-16,-7 134-36 15,0 6-6-15,0 5-17 16,0 9-17-16,-7 0 11 0,7 0-26 16,-24 0-8-16,-13 0 8 15,2 23 0-15,-16 6 5 16,13 2-5-16,14 0-5 16,24 7-4-16,0 2-10 15,31 2 11-15,34 4 4 16,11-2-9-16,-4-8 9 15,4-1-9-15,-25-4 13 16,-13-2-12-16,-17-7 12 16,-15-7-1-16,-6-4-6 15,0-2-13-15,0 3 17 16,-34-4-28-16,-28 0 31 0,-3-2 0 16,-11-6-30-16,18 0-15 15,6 0-28-15,14 0-36 16,31-11 7-16,7-7-39 15,18-10-84-15,40-4-58 16,21-2-38-16</inkml:trace>
  <inkml:trace contextRef="#ctx0" brushRef="#br0" timeOffset="102057">4232 6517 53 0</inkml:trace>
  <inkml:trace contextRef="#ctx0" brushRef="#br0" timeOffset="103659">4232 6517 53 0,'310'120'155'0,"-303"-128"-27"0,-7-4 43 0,0-2-18 15,0 0-21-15,0 3-45 16,0 2 15-16,0 4 18 15,-7 5-56-15,0 0-1 16,0 0-50-16,0 0-12 0,-10 0-1 16,3 25 0-16,-6 9 9 15,20 5-9-15,0-1 0 16,0-6-9-16,13-12 6 16,25-6 2-16,-10-14 0 15,10 0 2-15,-7 0-1 16,-4-20 1-16,-3-11 6 15,-17-6-1-15,-7-4 1 16,0-1-2-16,0-4 16 16,0 3-18-16,-14 6 27 15,-17 2-5-15,0 13-17 16,4 8 9-16,-4 10-17 16,3 4 0-16,-3 0-7 0,7 24 16 15,18 10-14-15,6 5 5 16,0-1-3-16,0-1-9 15,30-3-2-15,15-8 4 16,7-8-3-16,-1-7-3 16,8-9 6-16,3-2 10 15,-11 0-10-15,-6 0-1 16,-11-13 14-16,-3-2-3 16,-10 1 0-16,3-1 10 15,-17 6-10-15,0 7 0 16,-7 2 0-16,7 0-12 15,3 0 5-15,4 6 6 16,-1 20-3-16,1 8 8 0,3 9-11 16,-3 2 7-16,10 1 0 15,-3-6-7-15,-7-3 13 16,10-11-6-16,3-10 0 16,-3-9 7-16,-10-7-8 15,10 0 1-15,-3-14 0 16,3-29 4-16,-4-14 5 15,11-12-1-15,-10-8 31 16,-7-12-33-16,3-5 31 16,-10-3-24-16,-7 8 3 15,0 14 20-15,0 18-31 16,0 29 15-16,0 15-4 16,0 13-11-16,0 0-10 0,0 47-11 15,0 27 16-15,0 12-12 16,0 3 21-16,0-7-9 15,0 0 0-15,7-14 12 16,17-14-29-16,3-11 0 16,-3-15-59-16,-3-11-2 15,-14-17-42-15,10 0-9 16,-10-8 78-16,0-26-65 16,-7-3 36-16,0-1 26 15,-14 1-10-15,-31-1 46 16,1 5 8-16,-8 4 10 15,0 6 8-15,-3 6-4 0,21 5 27 16,10 4 4-16,10 5 20 16,14 0-7-16,0 3-48 15,0 0 0-15,38 0-2 16,27 6 4-16,18 6 12 16,6-12-13-16,1 0 4 15,-4 0 45-15,-18 0-8 16,-16-18 9-16,-14 1 2 15,-18 3-17-15,-13 0 45 16,-7-1-25-16,0 1 4 16,0 0-1-16,-13 2-49 15,-18 6 5-15,3 6-15 16,-10 0 1-16,7 3-8 16,11 29 7-16,-4 14 0 0,24 7-4 15,0 8 6-15,0 2-2 16,24-6 0-16,14-11 11 15,13-9-22-15,8-15 11 16,-15-16 0-16,8-6-3 16,-1 0 10-16,-13-28-7 15,0-9 0-15,7-1 12 16,-18-1-14-16,-3 4 2 16,-10 7 0-16,0 10 0 15,-7 10 7-15,-7 8-7 16,17 0 0-16,4 0-21 15,3 17 12-15,-11 12 5 16,1-1-15-16,3-2 18 0,-10-3-40 16,0-10 20-16,0-6 2 15,-7-2 2-15,0-5 13 16,0 0 8-16,0 0-4 16,-14-17 8-16,-24-4 6 15,7 0-11-15,-13-3 5 16,2 5-6-16,12 7 23 15,16 6-24-15,-3 6 16 16,10 0-17-16,-7 11-21 16,7 24 21-16,-10 1 0 15,17 0-8-15,0-5-1 16,0-2-16-16,31-6 5 0,-11-12 13 16,5-6-24-16,5-5 31 15,-2 0-4-15,3-22 12 16,-4-15 9-16,4-9 3 15,0-11 0-15,-3-14 29 16,10-10-31-16,-18-4 29 16,-3-4-20-16,-17 8-20 15,0 13 39-15,0 21-30 16,0 17 4-16,0 22 14 16,-17 8-31-16,4 10-6 15,-1 39 2-15,14 14 1 16,0 12-1-16,0-2 1 15,20-4 0-15,18-6-3 0,7-14-7 16,0-9-23 0,6-8-53-16,-13-9-92 0,14-9-56 15,-15-14-197-15</inkml:trace>
  <inkml:trace contextRef="#ctx0" brushRef="#br0" timeOffset="105326">6798 6234 483 0,'0'0'145'16,"0"0"-27"-16,0 0 27 15,0 0-45-15,0 0-49 0,0 0-37 16,85-88-13-16,-16 60 15 16,3 2-8-16,-10 3-5 15,-17 5 25-15,-17 7-18 16,-4 8 21-16,-24 1 5 15,0 2-33-15,0 0 25 16,0 2-28-16,0 32 5 16,-18 18 22-16,-9 11 14 15,10 0-28-15,3 0 19 16,14 0-32-16,0-4 22 16,0-2-22-16,0 1 3 15,0-4-3-15,0-2 0 16,0-7 0-16,0-10 0 15,0-12 11-15,0-9-12 16,0-9 1-16,0-5 0 16,0 0 18-16,-14 0-17 0,-10 0 5 15,4-16-5-15,13 1 11 16,7-2-15-16,0 3 3 16,0-3 0-16,0-1-12 15,27 0 12-15,4 0 0 16,7-5 0-16,-4-3 12 15,11 4-13-15,-7-2 1 16,-7 1 0-16,-11 6 12 16,-2 3-6-16,-5 2 7 15,-6 3 4-15,-7 7-10 16,14 2-10-16,-4 0 3 0,11 5-1 16,-7 21-12-16,3 9 13 15,-17 0 0-15,7 1-4 16,-7-4 18-16,7-3-16 15,-1-11 2-15,1-6 0 16,-7-8-4-16,7-4 10 16,4 0-6-16,2 0 11 15,1-16-4-15,10-11 4 16,-3-11-11-16,10 1 1 16,-18 0-6-16,8 5 8 15,-4 10-3-15,-10 4 0 16,0 10 10-16,0 5-11 15,0 3 1-15,10 0-17 16,-3 0 12-16,10 23-12 0,-10 8 17 16,-1 1-1-16,1 2-1 15,3-3-11-15,-3-4 7 16,0-10-16-16,3-6 19 16,-10-8-13-16,7-3 15 15,-1 0-2-15,11-23 6 16,7-17 10-16,-17 1-13 15,0-8 2-15,-7 2 25 16,-7 2-21-16,0 3 14 16,0 8-1-16,0 11-18 15,0 11 21-15,0 4-22 0,0 6 9 16,0 0-18 0,0 12-12-16,0 30 21 0,24 13-4 15,-4 4 14-15,4-2-13 16,-3 1 3-16,-4-4 0 15,-3-5-4-15,-7-12 4 16,-7-8-7-16,0-9-17 16,0-12-27-16,0-2 32 15,-21-6-6-15,-3 0 25 16,-7 0-5-16,4-6 11 16,13-8-6-16,4 2 0 15,10 1-5-15,0-3-3 16,0 2 7-16,0-8-24 15,38-6 19-15,-1-2-13 16,8-7 11-16,7-2 1 0,-15-3 14 16,-2 0-9-16,-4 3 2 15,0 0 0-15,-18 9 24 16,1 4-15-16,-14 7 32 16,0 6 31-16,0 2-65 15,0 1 14-15,-7 4-21 16,-20 4 0-16,3 0-11 15,-7 30 10-15,17 9 1 16,0 7 0-16,14 6 9 16,0 0-11-16,0-1 2 15,0 0 0-15,14-8-7 16,10-9 14-16,-3-11-7 0,10-12 0 16,-11-11 4-16,18 0-4 15,0-19 0-15,7-19 0 16,-1-7 2-16,1-1 3 15,-10-3-5-15,9 7 0 16,-13 7 11-16,-17 13-15 16,10 10 4-16,-17 9 0 15,7 3-10-15,10 0-4 16,-4 20 14-16,4 14-3 16,-3 10 4-16,-14-2-5 15,7 1 4-15,3 0 0 16,-10-11-6-16,6-7 10 15,5-8-4-15,-11-11 0 16,6-6 2-16,1 0-11 16,10-14 15-16,4-29-6 0,9-17 16 15,-6-9-11-15,-10-11 2 16,-4-6 13-16,-10-5-16 16,-7-4 27-16,0 1-26 15,-17 9 11-15,-4 18 3 16,1 25-15-16,2 25 15 15,12 17-17-15,6 2-2 16,0 55-3-16,0 26-3 16,0 17 6-16,0 2-5 15,13-3 12-15,18-16-7 16,-10-9 0-16,3-14-66 16,7-17-60-16,-4-14-151 0,4-18-168 15</inkml:trace>
  <inkml:trace contextRef="#ctx0" brushRef="#br0" timeOffset="105507">8702 6363 558 0,'0'0'204'16,"0"0"-46"-16,0 0-33 15,0 0-90-15,244-60-31 16,-120 49 17-16,-10 2-21 0,3 7-1 15,-7-1-16 1,-21 3-289-16</inkml:trace>
  <inkml:trace contextRef="#ctx0" brushRef="#br0" timeOffset="105819">9961 5697 251 0,'0'0'692'0,"0"0"-531"16,0 0-3-16,0 0-30 0,0 0-38 16,0 0-16-1,-172-140-63-15,172 150-3 0,0 40-8 16,-7 21 0-16,7 24 23 15,0 14-23-15,17 11 0 16,28 8 8-16,6-2 5 16,15-17-13-16,-1-15 0 15,4-20-16-15,-4-17-8 16,11-16-97-16,3-21-104 16,3-20-88-16,15 0-372 15</inkml:trace>
  <inkml:trace contextRef="#ctx0" brushRef="#br0" timeOffset="106083">10501 5646 320 0,'0'0'502'16,"0"0"-343"-16,0 0-5 16,0 0-47-16,0 0 4 15,0 0-111-15,17-58 16 16,55 90-4-16,17 16-2 15,8 12-1-15,-15 18 3 16,-10 16-1-16,-10 9-4 16,-17 0-7-16,-24-4 3 15,-21-10-9-15,0-8 6 16,-21-16-5-16,-41-2 1 16,-10-12-143-16,3-7-151 0,18-13-452 15</inkml:trace>
  <inkml:trace contextRef="#ctx0" brushRef="#br0" timeOffset="106394">11532 6049 833 0,'0'0'125'16,"0"0"-39"-16,0 0 9 15,0 0-27-15,0 0-68 16,0 0 9-16,-51 16-9 0,51 13 3 16,0 0-9-16,13-9 7 15,18-11-1-15,0-4 16 16,-3-5-10-16,-15 0 55 16,5 0 4-16,-18-14-25 15,0-6 16-15,0-3-56 16,0 6 5-16,-31 11-5 15,-14 6-34-15,-7 0-97 16,15 26-186-16,2 17-413 16</inkml:trace>
  <inkml:trace contextRef="#ctx0" brushRef="#br0" timeOffset="106556">11790 6662 432 0,'0'0'323'0,"0"0"-173"16,0 0-30-16,0 0 50 16,-14 175-64-16,-68-109-46 15,-15 9-40-15,-33 2-20 16,-18 3-3-16,-3-6-358 16</inkml:trace>
  <inkml:trace contextRef="#ctx0" brushRef="#br0" timeOffset="110409">16033 6932 690 0,'0'0'169'16,"0"0"-56"-16,0 0-1 16,0 0-47-16,0 0 20 15,0 0-44-15,0 0-36 0,-62-29-8 16,62 106 3-16,24 24 0 16,4 16 25-16,-4 14-17 15,14 15 9-15,-11 17 3 16,11 9-14-16,7 21 9 15,-1 23-15-15,8 21 0 16,-7 23 16-16,-1 11-13 16,-16 4 16-16,-4 6-12 15,-17 13 1-15,-7 20 1 16,0 28-9-16,0 11 0 16,0 1-1-16,0-22 17 15,0-26-16-15,0-20 14 16,0-27-13-16,0-3 28 15,0-10-26-15,0-9-2 16,-31-3 12-16,3-8-3 16,-3-12-10-16,4-16 0 0,-4-26 8 15,10-24-9-15,11-28 1 16,3-31 0-16,7-24 6 16,0-9 5-16,0-6-11 15,0-13 0-15,0-3 8 16,-7-8-4-16,7-3-4 15,-7-3 0-15,7-6-1 16,0 4 10-16,0 2-9 16,-7 0 0-16,1 11 2 15,6 1-5-15,-18-7 3 16,18 1 0-16,0 0-2 0,0-9 1 16,0 3 1-1,0-12 0-15,0 10 10 0,18-13-16 16,-12 4 6-16,15-3 0 15,-4-1-9-15,18 1 18 16,9 2-9-16,8-2 0 16,17 0 9-16,10 0-14 15,17-6 5-15,17 0 0 16,4 0-3-16,31 0 6 16,17-6-3-16,35-8 0 15,16 2 3-15,22 7-9 16,-1-1 6-16,7 6 0 15,0 0-5-15,0 0 16 0,0 6-11 16,7-1 0 0,-3-5 4-16,-4 0-8 0,0 0 4 15,-7 0 0-15,-17 0-6 16,-3-5 11-16,-18-4-5 16,-6-2 0-16,-21 5-6 15,-31-2 0-15,-31 2-2 16,-21 6 8-16,-23 0-3 15,-28 0 4-15,-8 0-2 16,-16 0 1-16,-14 0 0 16,7 0-4-16,-7-6 4 15,0 6 0-15,7-12-1 0,10-2 10 16,-3-6-9 0,7-5 0-16,3 1 2 0,-4-7-5 15,4-15 3-15,7-11 0 16,11-14-3-16,-12-10 10 15,-5-7-7-15,-12-3 0 16,1-15 3-16,0-9-5 16,-4-16 2-16,4-21 0 15,0-25-2-15,10-26 9 16,-4-26-7-16,-13-25 0 16,-7-21 1-16,0-7-5 15,0-5 4-15,0 8 0 16,-20-6 0-16,6 9 14 15,-10 10-7-15,17 13-2 16,7 26 2-16,0 24 22 16,0 20-24-16,0 18 5 0,31 4 2 15,10-5-3-15,28 1-1 16,3-7-8-16,-3-3 4 16,-4-2-2-16,-13 5-2 15,-8 1 0-15,-13 0-7 16,-10-1 22-16,-11 2-15 15,-10 9 0-15,0 15 2 16,0 14-20-16,-38 9 20 16,8 3-2-16,9 8 0 15,-3-3 12-15,17 2-13 16,7-2 1-16,0 0 0 0,0-2-10 16,0 2 10-16,14 2 0 15,10 10-5-15,-17 6 12 16,6 5-7-16,-13-2 0 15,0-6 1-15,0-2-15 16,0-4 15-16,0 4-1 16,-20 15 0-16,6 15 4 15,-3 15-4-15,3 9 0 16,0 5 0-16,4 6-10 16,-4 5 10-16,14 3 0 15,-7 12 0-15,7 3 10 16,0 9-11-16,0 1 1 15,0 4-9-15,0 0-7 16,0 0-7-16,0 0-17 16,0 14-46-16,0 38-99 0,0 17-44 15,-7-9-214-15</inkml:trace>
  <inkml:trace contextRef="#ctx0" brushRef="#br0" timeOffset="118128">16951 14231 592 0,'0'0'213'16,"0"0"-58"-16,0 0-27 0,0 0-25 15,0 0-4-15,0 0-60 16,0-47-3-16,0 47-36 16,0 21-9-16,0 16 9 15,0 21 10-15,0 10 2 16,0 4-6-16,0-1 6 15,0 4-10-15,0 2-2 16,0-9 5-16,0-8-9 16,-7-8 10-16,0-9-6 15,-3-23 0-15,10-15-16 16,0-5 7-16,0 0 4 16,0 0 5-16,0-17-2 0,24-17 4 15,4-17-2-15,-4-12 1 16,-18-6 8-16,-6 3-13 15,0-11 4-15,-13 17 0 16,-18 8 3-16,-14 21-3 16,18 11 0-16,-11 17-4 15,14 3-3-15,3 0 5 16,7 0-3-16,4 3 5 16,10 14-10-16,0-8 4 15,0 8-5-15,0-14-3 16,31 2-9-16,21-5 20 15,6 0 3-15,4 0 0 16,-4-2-1-16,-6-10 2 0,-7-8-1 16,-8 9 3-16,-16 2 5 15,-7 4 1-15,-14 1 0 16,0 4-6-16,0 0 20 16,0 0-22-16,0 0 2 15,0 0-3-15,0 0-15 16,0 12 15-16,0 14-4 15,0 5 4-15,0 1 4 16,0-1-1-16,0-5-3 16,0-6 0-16,17-2 7 15,4-11-8-15,3-1 1 16,-4-6 0-16,4 0 4 0,4-8 1 16,3-15-3-1,0-3 1-15,-11 0 4 0,-6 1 2 16,-7-1-1-16,10 6 1 15,-10 0 15-15,-7 9-23 16,0 5 16-16,7 6-7 16,-7 0-4-16,0 0-12 15,0 0 3-15,14 0-8 16,-4 6 5-16,-3 19 2 16,-7-5 4-16,14 3 0 15,-14-3-8-15,7-6 8 16,-1-2-14-16,12-10-8 15,-18 4 20-15,7-6-17 0,-7 0 19 16,6 0 0-16,8 0 5 16,3-6-7-16,4-8 2 15,-7 6 0-15,-4 2-2 16,-3 6 5-16,-7 0-3 16,0 0 0-16,7 0 4 15,-7 0-13-15,14 0 3 16,-1 0-13-16,-2 9 1 15,2 2-32-15,-6 0 10 16,-7-2 9-16,7-3 1 16,0 0 11-16,-7-6-10 15,10 0 27-15,-10 0-3 16,0 0 10-16,7 0 4 16,0-6-9-16,7-2 7 0,-7-2-11 15,10 8 4-15,-3 2 0 16,-1-6-6-16,5 6-37 15,-5 0-87-15,1 0-130 16,0 0-361-16</inkml:trace>
  <inkml:trace contextRef="#ctx0" brushRef="#br0" timeOffset="118390">18182 13908 566 0,'0'0'232'0,"0"0"-123"15,0 0-25-15,0 0-23 16,0 0-37-16,0 0-19 16,-45 120 40-16,45-51-37 15,0 13-7-15,7-5 19 16,7 4-19-16,-7-4 9 15,10-11-10-15,-3-15-10 16,6-20-197-16,4-12-348 16</inkml:trace>
  <inkml:trace contextRef="#ctx0" brushRef="#br0" timeOffset="118653">18388 14057 488 0,'0'0'105'0,"0"0"35"16,0 0-1-16,0 0-49 15,0 0-10-15,0 0-20 16,-38-69-55-16,76 75 9 16,7 25 3-16,13 15 0 15,4 11 17-15,-10 7-28 16,-18 0 33-16,-3 11-12 15,-17-4-23-15,-14 12 15 0,-14 0-19 16,-61 1 0 0,-11-2-39-16,-21-5-263 15</inkml:trace>
  <inkml:trace contextRef="#ctx0" brushRef="#br0" timeOffset="120854">20499 14091 507 0,'0'0'92'0,"0"0"-92"16,0 0-50-16,0 0-239 15</inkml:trace>
  <inkml:trace contextRef="#ctx0" brushRef="#br0" timeOffset="121751">20702 14108 427 0,'0'0'170'0,"0"0"-68"16,0 0 24-16,0 0-35 0,0 0-46 15,0 0-45-15,28-29 0 16,17 27 10-16,13-10-4 16,11 6-2-16,-11 0-4 15,-6 4 0-15,-8 2-4 16,-13 0-60-16,-31 0-77 15,0 8-42-15,-24 18-143 16</inkml:trace>
  <inkml:trace contextRef="#ctx0" brushRef="#br0" timeOffset="121868">20702 14108 32 0,'162'91'212'0,"-111"-106"-105"15,1 2-26-15,10-4-47 16,3-1-18-16,-13 4-16 15,-7 0-87-15,-8 3-214 16</inkml:trace>
  <inkml:trace contextRef="#ctx0" brushRef="#br0" timeOffset="122177">21390 13962 321 0,'0'0'206'0,"0"0"-55"15,0 0-9-15,0 0-49 16,0 0-1-16,0 0-10 15,-7-57-36-15,0 57-10 16,0 0-36-16,7 0 8 16,0 0-16-16,0 6 15 0,0 14-7 15,-7 11 1-15,7-5 10 16,0 0-9-16,0-1 1 16,14 1-1-16,7-3 16 15,10-3-10-15,-11 0 6 16,5-3 2-16,-5-2-13 15,-3-4 5-15,-10 2-8 16,-7-3 4-16,0 1-13 16,0 1 14-16,-31 2-5 15,-27 3 0-15,-18-2-125 16,-3-4-174-16,3-5-189 0</inkml:trace>
  <inkml:trace contextRef="#ctx0" brushRef="#br0" timeOffset="122339">21352 13879 228 0,'0'0'140'0,"0"0"-29"16,0 0-49-16,0 0-44 16,248-51-18-16,-221 51-63 15,-20 0-363-15</inkml:trace>
  <inkml:trace contextRef="#ctx0" brushRef="#br0" timeOffset="125572">19434 14091 637 0,'0'0'185'0,"0"0"-64"0,0 0-44 15,0 0 25-15,0 0-63 16,0 0-14-16,-59-52-25 16,52 78 8-16,-10 14-8 15,10 15 0-15,7 2 1 16,0-6 7-16,0-5-1 15,0-3-7-15,0-9 0 16,7-8 10-16,10-9-21 16,-10-11-12-16,-7-4-90 15,0-2-38-15,0 0-70 16,0 0 22-16,0-14-153 16</inkml:trace>
  <inkml:trace contextRef="#ctx0" brushRef="#br0" timeOffset="127059">19279 14339 111 0,'0'0'78'0,"0"0"10"15,0 0 10-15,0 0-54 16,0 0 2-16,0 0-37 16,-96-8-8-16,96 8 12 15,13 0-13-15,32 0 33 16,7 0 40-16,13 0-37 16,4 0 13-16,-4-6-17 15,-13-14-1-15,-1 3 7 16,-13 3-17-16,-21 3 15 15,-3 4-4-15,-14 7-9 0,0 0 18 16,0 0-32-16,0 0-8 16,0-2-1-16,0-4-2 15,0 3 2-15,0 3 0 16,0 0-8-16,0 0 7 16,0 0-13-16,0 0 4 15,0 0 8-15,0 0-7 16,0 0 9-16,0 0 0 15,0 0 3-15,0 0 3 16,0 0-6-16,0 3 0 16,0 3 1-16,0 3 4 15,0-4-5-15,0 1 0 16,0-6 4-16,0 2-7 0,7-2 3 16,-7 0 0-1,14 0 20-15,3 0-15 0,3-13 46 16,-6-5-28-16,3 4 8 15,-17 0 29-15,0-4-7 16,0 3-19-16,0 10 16 16,0-6-18-16,0 5-1 15,0 4-19-15,0 2-8 16,0 0-8-16,0 0-7 16,0 2-14-16,0 28 24 15,0 3 2-15,0-2 4 16,0-6-5-16,0-4 3 0,7-3-13 15,0-7 10-15,17-3-24 16,-17-2 19 0,7-6-14-16,-7 0 18 0,0 0-5 15,17 0 6-15,-11-6 8 16,11-8-7-16,-17 0 1 16,7 3 1-16,-14 5 7 15,0-7-10-15,7 6 0 16,-7 1 2-16,0 6-4 15,0-5 2-15,0-2 0 16,0 2 0-16,0 5 6 16,0 0-6-16,7 0 0 15,-7 0-15-15,7 0 10 16,-7 0-35-16,10 17 29 16,-3-5 11-16,0 2-35 0,0-8 33 15,-1-4-9-15,-6 1-21 16,0-3 29-16,7 0-9 15,-7 0 10-15,18 0 0 16,-12 0-1-16,8-3 3 16,0-13 0-16,3-2 3 15,-3-2 3-15,-7 3-1 16,10 5-5-16,-10 3 21 16,-7 9-20-16,0 0 9 15,0 0-10-15,7 0-10 16,-7 0 9-16,0 0-24 15,13 7 25-15,-6 4 0 16,-7-2-8-16,11-4 5 0,-11-5 3 16,0 0-7-16,7 0 1 15,-7 0 6-15,0 0 0 16,6 0-6-16,-6 0 11 16,7 0-5-16,0-17 0 15,-7 9 0-15,7 1-3 16,0 2 3-16,3-1-1 15,-3 6 0-15,14 0-29 16,-14 0 7-16,17 0-22 16,-17 0-8-16,6 0 31 15,-6 0-10-15,4 0 26 16,-11 0-2-16,13 0 16 0,-13-5-5 16,7-5 18-16,0 5 0 15,-7-6 28-15,0 3-5 16,0 8 23-16,0-6 0 15,0 6-31-15,0 0 19 16,0 0-31-16,0 0-24 16,0 0 0-16,0 8-27 15,17 27 27-15,-3 10 0 16,0 1 13-16,-7 11-14 16,17-5 1-16,-17-1 0 15,-1-8-5-15,1-11 9 16,0-7-4-16,-7-16 0 15,0-6 2-15,0-3-2 0,0 0 9 16,0 0-7-16,0-3 36 16,-14-17-37-16,-17-8 16 15,18-10 7-15,-8-13-23 16,14-6 11-16,7-6-12 16,0 0 4-16,0 0-5 15,0 5 1-15,0 19 0 16,7 7-3-16,0 15-10 15,7 11 13-15,-1 6-16 16,12 0-15-16,-12 0 26 16,4 17-35-16,-17 9 10 15,0 6-16-15,0 5-38 0,-10-5-13 16,-10 1-61-16,-5 5-149 16</inkml:trace>
  <inkml:trace contextRef="#ctx0" brushRef="#br0" timeOffset="128118">16023 12856 632 0,'0'0'132'0,"0"0"-25"16,0 0-36-16,0 0 26 15,0 0-24-15,0 0-35 16,0 0-32-16,106-26 29 15,107 26-31-15,114 0 41 16,96-8-25-16,65-18 34 16,31 0-30-16,1 1-13 15,-32 6 12-15,-34 6-17 16,-42 1 0-16,-16 7-6 16,-28-7 11-16,-35 10 0 15,-27-2-3-15,-31 2-4 16,-37-1 26-16,-32 0-25 15,-34-5 8-15,-35 1-7 0,-37 2 5 16,-35 2 4-16,-27 0-8 16,-24 3-6-16,-14-5 30 15,0 5-24-15,0 0 7 16,0-6 5-16,0 6-15 16,0-4 10-16,0 4-14 15,0 0 0-15,0 0-9 16,0-2 0-16,-14 2-79 15,-48 0-147-15,-24 0-197 16</inkml:trace>
  <inkml:trace contextRef="#ctx0" brushRef="#br0" timeOffset="129588">16662 10995 837 0,'0'0'227'15,"0"0"-108"-15,59-195-55 16,-28 144 49-16,-18 17-57 16,1 14 0-16,-7 14-12 15,-7 6-25-15,0 0 10 16,0 0-29-16,0 40-9 16,0 25 8-16,0 30 2 15,0 12 9-15,0 12-10 16,0-2 11-16,0 3-3 15,0-6-8-15,0-5 0 16,0-25-3-16,0-28 10 0,0-23-14 16,10-17-2-16,-3-16-31 15,7 0 37-15,-7 0-29 16,0-17 11-16,17-32 21 16,-4-18-31-16,-13-9 28 15,-7 2 3-15,0 2-42 16,-34 15 26-16,-28 8-18 15,-10 18-1-15,-4 11 31 16,18 8-2-16,13 10-12 16,24-1 12-16,14 3 6 15,7 0-1-15,0 0 1 16,0 0-20-16,35-3 17 0,10-3 6 16,23-3-1-16,5-4-2 15,-15-2 7-15,11-3-8 16,-11 4 7-16,-20-2-6 15,7-4 27-15,-7-1-27 16,-18 7 34-16,-6 6-5 16,-14 4-13-16,0 4 33 15,0 0-44-15,0 0 3 16,0 0-8-16,0 0-7 16,0 0 7-16,0 10-18 15,0 18 18-15,0 1 9 16,0-1-9-16,17-5 0 0,-10-9 0 15,7-3 12-15,0-4-16 16,10-7 4-16,-11 0 0 16,11 0-8-16,-3-10 8 15,3-9 0-15,-3-5 1 16,-14 8 14-16,-1-2-12 16,-6 7-3-16,0 3 2 15,0 5 10-15,0 0-10 16,0 3 7-16,0 0-9 15,0 0 8-15,0 0-18 16,0 0 9-16,0 17-1 16,11 9-10-16,-4 0 12 15,6-3 0-15,1-3 0 16,3-6-6-16,-3-3 3 16,7-8-6-16,3-3 0 0,-10 0-3 15,17 0 11-15,-11-9 1 16,4-10 0-16,-10 1 12 15,0 4-11-15,-4 5-1 16,-10 7 0-16,0 2-3 16,0 0 3-16,7 0 0 15,-7 0 0-15,14 0-15 16,-1 0 15-16,5 14-2 16,-5 3-7-16,1-5 5 15,-7-1-56-15,3-6 12 16,4-5 8-16,-14 0-21 15,7 0 61-15,0 0 0 0,10-8 5 16,-3-18-2-16,6 1-3 16,11 1 0-16,0 8-3 15,11 4 12-15,2 9-12 16,8 3 3-16,3 0-10 16,10 11 3-16,-6 21-154 15,-8 8-83-15,-6 3-369 16</inkml:trace>
  <inkml:trace contextRef="#ctx0" brushRef="#br0" timeOffset="134041">18863 10606 650 0,'0'0'255'16,"0"0"-44"-16,0 0-27 15,0 0-73-15,0 0-6 16,0 0-38-16,-21-134-22 16,21 134 5-16,0 0-48 15,0 16 4-15,0 39-6 16,0 25 1-16,0 26 13 0,0 11-8 15,14 6-6 1,-7 0 12-16,-7 5-3 16,0-4-6-16,0-13-3 0,0-17 10 15,-14-25-10-15,7-23 0 16,7-21 0-16,0-22-5 16,0-3 13-16,0 0-8 15,0 0 0-15,0 0 6 16,0 0-15-16,21-3 9 15,30-11 0-15,18-2 3 16,10-8 7-16,-10 7-10 16,-4 2 0-16,-6-1 0 15,3 4-12-15,-4-3 12 0,-13 7 0 16,-7 0-6 0,-25 5 16-16,1 0-12 0,-14-1 2 15,7-4 0-15,17-12 1 16,4-8-1-16,9-12 0 15,-6-6-1-15,7-11 11 16,-10-3-10-16,-4-9 0 16,-17-8 4-16,-1-10-1 15,-6-9-2-15,0-18-1 16,-13-12 3-16,-25-5 9 16,-7 5-12-16,1 11 0 15,-1 21 4-15,14 25-6 0,3 27 2 16,21 22 0-1,1 15 2-15,-12 5 4 0,18 0-8 16,0 0 2-16,0 7-28 16,0 30-18-16,0 21-50 15,-6 19-113-15,-25 14-233 16</inkml:trace>
  <inkml:trace contextRef="#ctx0" brushRef="#br0" timeOffset="134675">19279 11137 456 0,'0'0'306'0,"0"0"-180"16,0 0 3-16,0 0-34 15,0 0-17-15,0 0-31 16,-83-8-41-16,70 36 15 15,-5 4-4-15,5 5-17 16,-1 7 12-16,14-5-9 16,0-2-3-16,0-8 0 15,7-9 8-15,31-12-8 16,6-8 3-16,8 0-1 16,-7-5 29-16,-1-18 22 0,-9-6 3 15,-11 4 8-15,-11-4-36 16,-13 0 6-16,0 6-17 15,0-3-11-15,-20 7-10 16,-32 2 4-16,-10 5-43 16,4 7-39-16,6 5-90 15,14 0-45-15,18-4-121 16</inkml:trace>
  <inkml:trace contextRef="#ctx0" brushRef="#br0" timeOffset="134943">19042 10726 621 0,'0'0'218'0,"0"0"-116"0,0 0-3 16,0 0-18-16,0 0-46 15,0 0-7-15,0 48-20 16,6-16 42-16,8 5-15 16,3-3-33-16,-10 3 12 15,7-5-14-15,-14-3 0 16,0-3-5-16,0-6-180 0,0-9-116 16,0-3-359-1</inkml:trace>
  <inkml:trace contextRef="#ctx0" brushRef="#br0" timeOffset="135522">18766 11220 262 0,'0'0'133'15,"0"0"-56"-15,0 0 28 16,0 0-9-16,0 0-30 16,320-51 60-16,-165 11-35 15,7 0-38-15,10 3-17 16,-38 6-31-16,-31 13 0 15,-45 10-5-15,-34 8-103 0,-24 0-146 16,0 0-391-16</inkml:trace>
  <inkml:trace contextRef="#ctx0" brushRef="#br0" timeOffset="136429">20183 11358 64 0,'0'0'66'15,"0"0"-53"-15,0 0-13 16,0 0-36-16</inkml:trace>
  <inkml:trace contextRef="#ctx0" brushRef="#br0" timeOffset="136682">20183 11358 181 0,'134'-75'414'0,"-134"53"-224"0,0 1 7 16,0 5-24-16,0 4-44 15,0 6-7-15,0 6-51 16,0 0-25-16,0 0-8 0,0 0-36 15,0 0 5-15,0 14-7 16,-24 24-4-16,-7 7-1 16,-10 7 5-16,-14-1-9 15,21-5-55-15,-4-6-120 16,31-12-147-16,7-10-372 16</inkml:trace>
  <inkml:trace contextRef="#ctx0" brushRef="#br0" timeOffset="137106">20991 10648 730 0,'0'0'222'0,"0"0"-105"16,0 0-42-16,0 0-22 15,0 0-9-15,0 0-40 16,155-97 7-16,-110 140-8 16,-15 16-3-16,-9 8 15 15,-21 7-14-15,0-2 5 16,0 0-2-16,-51-4 2 16,-25-2-1-16,-10-12-3 15,3-17-2-15,25-14 4 0,27-14 7 16,24-9-11-1,7 0 13-15,0-3-4 0,0-23 20 16,0-8-29-16,7 2 8 16,31 4 0-16,7 6 3 15,-1 10-10-15,1 12-1 16,13 0-1-16,-13 0-10 16,7 20 9-16,-8 8 0 15,1 4-56-15,-11-1-125 16,11-5-116-16,-7-12-501 15</inkml:trace>
  <inkml:trace contextRef="#ctx0" brushRef="#br0" timeOffset="137537">21273 10129 716 0,'0'0'176'0,"0"0"-52"16,-254-115 6-16,175 104-18 16,-4 11-52-16,-6 0-22 15,-8 51-37-15,-6 29 8 16,0 32 0-16,-4 22-6 16,35 22 5-16,21 17 24 15,44 4-26-15,7 1 18 16,58-16-20-16,39-16 0 15,19-23 4-15,12-26-6 16,20-29-2-16,-8-27 0 0,1-33 10 16,7-8-8-16,0-39 25 15,17-44 30-15,-3-26 4 16,-14-23-25-16,-28-19 13 16,-31-20 3-16,-54-27-36 15,-35-10 25-15,-21 5-24 16,-106 19-13-16,-59 44 12 15,-58 46-12-15,-28 37-4 16,-3 37 0-16,14 20-16 16,41 31-40-16,34 49-83 15,32 18-94-15,33 7-228 0</inkml:trace>
  <inkml:trace contextRef="#ctx0" brushRef="#br0" timeOffset="150117">11873 2841 697 0,'0'0'199'0,"0"0"-49"15,0 0-20-15,0 0-16 0,0 0-3 16,0 0-58-16,0 0 3 16,-97-51-17-16,156 47-39 15,47 2 20-15,49-2-15 16,31 4 4-16,27 0 21 16,17 0-29-16,-13 0 13 15,-25 0-11-15,-51 0 9 16,-37 0-6-16,-46 0-6 15,-44 0 1-15,-4 0 3 16,-10 0 11-16,0 0-13 16,0 0 10-16,-55 0-12 15,-48 0 24-15,-31 0-24 16,-35 0 0-16,-30 4 2 0,6 2 1 16,8-1-3-16,20-2 0 15,48-1 6-15,41-2-13 16,38 0 7-16,38 0 0 15,0 4-3-15,0-4 3 16,17 2 0-16,49 4-2 16,23-3 5-16,32-3 1 15,16 0-4-15,-3 0 0 16,24 0 1-16,-3-6 11 16,-14 1-12-16,-31-1 0 15,-34 6-3-15,-42 0-2 16,-24 0-68-16,4 0-58 15,7 0-122-15,30 0-313 16</inkml:trace>
  <inkml:trace contextRef="#ctx0" brushRef="#br0" timeOffset="156447">11776 3372 649 0,'0'0'97'16,"0"0"31"-16,0 0 2 0,0 0-47 16,0 0-2-16,0 0-21 15,0 0-41-15,0 0 28 16,7 0-35-16,-7 0-8 15,7 0 4-15,17 0-1 16,14 0-7-16,13 0 0 16,22 0-2-16,-5 0-6 15,-23 0-63-15,-17 0-36 16,-21 13-20-16,-7 0-138 16,0 2-92-16</inkml:trace>
  <inkml:trace contextRef="#ctx0" brushRef="#br0" timeOffset="158892">18914 10675 538 0,'0'0'147'15,"0"0"-63"-15,0 0 24 0,0 0-26 16,0 0-22-16,0 0 6 16,172-55-9-16,-100 41 17 15,11-2-33-15,0-3-21 16,6 5 18-16,-17-3-34 16,-3 3 13-16,-4-6-10 15,-6 7 3-15,-15-2-1 16,-30 5-9-16,-14 7 0 15,0 3-11-15,-27 0-141 16,-49 0-137-16,-27 0-258 16</inkml:trace>
  <inkml:trace contextRef="#ctx0" brushRef="#br0" timeOffset="159280">18973 10240 461 0,'0'0'194'16,"0"0"-116"-16,0 0-36 16,0 0 77-16,0 0-64 15,0 0 11-15,75-135-49 16,-61 135-15-16,3 0-4 0,4 4 2 15,-7 16 0-15,3 2 0 16,-10 7 2-16,-7-3-3 16,7 2 1-16,-7-5 0 15,0-3-1-15,0-7 4 16,0-6-3-16,0-1 0 16,0-6 9-16,0 0-9 15,0 0 0-15,0 0 0 16,7 0-5-16,6 0 11 15,11 0-6-15,14 0 1 16,28 0 1-16,16-9-2 16,7-13-36-16,-23-4-173 0,-28-1-192 15</inkml:trace>
  <inkml:trace contextRef="#ctx0" brushRef="#br0" timeOffset="159666">18856 10066 6 0,'0'0'552'0,"0"0"-386"0,0 0-60 15,0 0 17-15,0 0-20 16,0 0-66-16,-7-18-3 16,7 32-34-16,0 29 0 15,0 15 41-15,0 2 4 16,0 0-13-16,7-5 4 15,14-4-36-15,9-3 19 16,-9-5-19-16,-11-6 1 16,4-5-9-16,-14-6-74 15,0-4-91-15,0-5-165 0</inkml:trace>
  <inkml:trace contextRef="#ctx0" brushRef="#br0" timeOffset="159992">19434 9733 651 0,'0'0'146'0,"0"0"-55"15,0 0 15-15,0 0-14 0,0 0-42 16,0 0 20-16,0-30-51 16,0 30 3-16,0 2-22 15,0 35 5-15,0 24-5 16,0 12 19-16,0 14-3 16,0 1 11-16,0-2-19 15,24-4-5-15,-11-4-2 16,1-7-1-16,0-8-33 15,-14-14-117-15,0-9-240 16</inkml:trace>
  <inkml:trace contextRef="#ctx0" brushRef="#br0" timeOffset="168401">3548 7690 446 0,'0'0'164'0,"0"0"-43"15,0 0-52-15,0 0-7 16,0 0-9-16,0 0-46 16,83 0 7-16,123 0 32 15,83 0-19-15,82 0 16 16,45 0-41-16,45 0 2 15,14 0 9-15,13 0-2 16,7 0-7-16,10 3-4 16,-3 2 10-16,4 1-9 0,-1 2 19 15,-3-2-1 1,-41-6 17-16,-31 0-30 0,-45 0 4 16,-65 0-3-16,-56 0 1 15,-47-8 20-15,-69-1-22 16,-59 1-4-16,-37 5 2 15,-45-1 12-15,-7-4-16 16,-31-2 0-16,-48-3-90 16,-35-7-109-16,-10-5-174 15</inkml:trace>
  <inkml:trace contextRef="#ctx0" brushRef="#br0" timeOffset="170874">4779 5517 519 0,'0'0'191'0,"0"0"-89"16,0 0-20-16,0 0-1 15,0 0-62-15,0 0 19 16,-27-14-38-16,27 25 6 15,7 15 25-15,51-6-21 16,52-3 29-16,55-9 33 16,41-8-34-16,56 0 5 15,9 0-26-15,-2 0-16 16,-32-5 25-16,-69 0-26 16,-54 1 0-16,-70 4 0 15,-30 0 18-15,-14 0-21 16,0 0 3-16,-58-4 0 15,-76-1-7-15,-59 3 19 0,-37 2-12 16,-1 0 0-16,18 0 5 16,3 0-12-16,18 0 7 15,6 0 0-15,31 0-11 16,45 0 15-16,42 0-4 16,47 0 1-16,21-9 18 15,45-16-38-15,96-7 19 16,65-5-62-16,38 5 33 15,-14 18-120-15,-51 11-32 16,-69 1-163-16</inkml:trace>
  <inkml:trace contextRef="#ctx0" brushRef="#br0" timeOffset="176043">3356 8981 573 0,'0'0'237'0,"0"0"-64"15,0 0-30-15,96-174-19 16,-72 117-14-16,-10 9-55 16,-7 5 15-16,-7 12-7 0,0 11-41 15,-21 8 14-15,-24 9-36 16,-13 3 3-16,-11 0-8 16,-3 37 12-16,-4 18-7 15,-6 10 0-15,23 4 3 16,28 0-5-16,24-4 2 15,7-2 0-15,25-3-11 16,40-3-6-16,11-8 13 16,3-8-5-16,10-7-7 15,-13-3 10-15,-25-8 6 16,-13-6 0-16,-24-3-4 16,-14-5 0-16,0 2 2 15,0 4-11-15,-52 1 5 16,-13 4-7-16,-25-2 15 0,1-10-25 15,13-2 22-15,-3-6-34 16,17 0-2-16,28 0-39 16,3 0-43-16,31-11-6 15,7-18-94-15,69-17-105 16</inkml:trace>
  <inkml:trace contextRef="#ctx0" brushRef="#br0" timeOffset="176805">3889 8836 101 0,'0'0'600'0,"0"0"-432"15,-21-183-13-15,14 126-32 16,-7 11-4-16,14 12 16 16,-10 17-74-16,10 11-4 0,0 6-12 15,0 0-38-15,0 34-14 16,0 29-4-16,0 26 11 16,0 11 26-16,0-1-22 15,0 4-4-15,0-2 0 16,0-9 14-16,0-9-14 15,0-20 0-15,0-27-13 16,0-15 4-16,0-21-91 16,10 0 11-16,4-21 23 15,-7-24-38-15,-7-13 35 16,0 7 42-16,-7 5-4 16,-44 9 30-16,-1 9-15 15,7 10 16-15,1 4-2 16,13 8 6-16,10 3-10 0,14 1 6 15,7 2 0-15,0 0-4 16,28 0-3-16,47 17 7 16,15-9 0-16,27-5-11 15,3-3-23-15,-10 0-122 16,-21 0-126-16,-23 12-260 16</inkml:trace>
  <inkml:trace contextRef="#ctx0" brushRef="#br0" timeOffset="177138">4566 9248 706 0,'0'0'171'16,"0"0"-40"-16,0 0-4 16,0 0-33-16,0 0-32 15,0 0-47-15,-52-34 11 16,52 34-26-16,0 0-5 15,-10 5 4-15,10 9 1 16,0 1 0-16,0-6 0 16,0-1-1-16,17-5 1 15,4-3 3-15,-7 0 0 16,-4 0 15-16,-3 0-15 0,-7-9 2 16,0-2-5-1,0 4 5-15,-24 5-10 0,-4 2-60 16,-10 0-77-16,25 0-37 15,13 0-127-15,0 6-280 16</inkml:trace>
  <inkml:trace contextRef="#ctx0" brushRef="#br0" timeOffset="178628">4906 9211 435 0,'0'0'320'16,"0"0"-140"-16,0 0-9 15,0 0-41-15,0 0 1 16,0 0-31-16,-31-60-67 16,31 60-10-16,0 17-23 0,0 20 0 15,7 15 4 1,17 7-1-16,4-1-3 0,3-1 0 16,0-6 14-16,-11-8-14 15,4-11 0-15,-17-10 0 16,0-13-6-16,-7-6 13 15,0-3-7-15,0 0 23 16,0-3-9-16,0-28 55 16,-31-15-69-16,11-14 7 15,-11-14-8-15,3-15 7 16,11-5-6-16,-4-3 0 16,-3 2 7-16,11 15-7 15,6 20 0-15,7 19 0 16,0 19-14-16,0 16 6 0,7 6 1 15,51 0-7-15,11 3 2 16,20 26 2-16,-23 6 8 16,-15 7-25-16,-13 3 25 15,-24 1-35-15,-14 3 29 16,0-6-5-16,-52 0-37 16,-6-12 16-16,6-8-8 15,7-10 8-15,14-9 30 16,18-4-23-16,13 0 27 15,0 0 0-15,0 0-2 16,27-11-2-16,28-21 4 0,-3 0 0 16,13-4 10-1,-6-4-7-15,-8 2 9 0,-6 1 14 16,-7 6-13 0,-14 5 26-16,-11 12-3 0,-6 2-20 15,-7 10 30-15,0 2-30 16,0 0 0-16,0 0-16 15,0 0-17-15,0 28 12 16,0 12-2-16,0 13 7 16,0-6-2-16,0-1 8 15,0-6-6-15,7-8 0 16,17-18-4-16,-3-8-6 16,3-6 10-16,-3 0 0 15,10-12 10-15,-11-19-3 0,-6-7-7 16,3 1 0-16,-3-5 14 15,-7 4-10-15,-7 7-4 16,0 11 3-16,0 8 16 16,0 12-13-16,0 0 1 15,0 0-7-15,0 0-18 16,0 18 16-16,0 18-8 16,0 11 10-16,7-5-5 15,10-7 6-15,3-10-1 16,18-10 0-16,0-10-11 15,7-5 5-15,0 0 6 16,-1-20 0-16,-9-11 4 16,-4-3 5-16,-11-7-9 0,-3 2 5 15,-17-1 2 1,0-1 6-16,0 5-5 0,-7 4-3 16,-10 11 2-16,4 11 3 15,13 6-10-15,0 4 0 16,-7 0-16-16,7 24 11 15,0 21-1-15,0 12 6 16,20 1-9-16,11-5-5 16,7 0 8-16,-10-8-3 15,3-2-38-15,-11-12 40 16,-3-6-45-16,-17-9-9 16,0-14 54-16,0-2-16 0,0 0 23 15,-17 0 9 1,-3 0-1-16,13-14-3 0,-11 0-5 15,18 2 0-15,-6 4 3 16,6-1 1-16,0 1-4 16,0-6 0-16,0-10 4 15,24-8-10-15,20-7 6 16,15-4 0-16,-1-6-4 16,-6 3 16-16,-1-5-12 15,-20 0 29-15,-10-1-7 16,-11 3 30-16,-10 4-15 15,0 2 3-15,0 15 6 16,0 4-39-16,-17 16 24 16,10 5-19-16,7 3-2 15,-7 0-20-15,-17 49 2 0,11 25 8 16,-15 21-3-16,11 2 10 16,17-3-7-16,0 1 0 15,0-10 7-15,0-10-14 16,0-21 7-16,7-17 0 15,10-23-7-15,-10-11 1 16,20-3 6-16,28-20 2 16,4-26 10-16,13-14-7 15,4 1-5-15,-18 7 0 16,-6 12-1-16,-15 17 8 0,-12 8-7 16,2 15 0-1,11 0-4-15,-7 6-7 0,3 26 11 16,-3 8-27-16,0 0-36 15,-10 0-100-15,10-9-89 16,3-11-283-16</inkml:trace>
  <inkml:trace contextRef="#ctx0" brushRef="#br0" timeOffset="178952">7960 8213 725 0,'0'0'325'0,"0"0"-175"0,-52-152 2 16,45 129-32-16,0 9-18 15,7 12-60-15,0 2-24 16,0 16-18-16,0 50 17 15,0 31-17-15,-10 35 7 16,3 17 1-16,0 14 9 16,7-3-17-16,0-9 0 15,0-10 1-15,31-24-1 16,14-17-12-16,6-32-62 16,8-22-100-16,17-26-117 15,10-20-193-15</inkml:trace>
  <inkml:trace contextRef="#ctx0" brushRef="#br0" timeOffset="180391">8788 8691 826 0,'0'0'131'0,"0"0"33"16,-72-181 14-16,65 147-57 16,0 20-24-16,7 8-45 15,0 6-19-15,0 7-33 16,0 43 2-16,21 21-2 15,0 21 1-15,3 5 7 16,-11 8 0-16,-6-2-8 16,4-2 0-16,-4-15-3 15,-7-23 5-15,6-21-6 16,-6-21-40-16,0-13-29 16,0-8 29-16,7-8 5 0,-7-35 10 15,0-14-33-15,0-9 3 16,-13 9 56-16,-32 5-8 15,-7 9-15-15,1 14 24 16,6 10-9-16,0 4 11 16,21 10-5-16,10 5 3 15,14 0-1-15,0 0-3 16,45 8-15-16,38 12 19 16,13-5-4-16,7-7 6 15,0-8 21-15,-6 0-16 0,-15 0 29 16,-17-17-3-16,-13-3 6 15,-14-3 34-15,-18 2-32 16,-20 5 8-16,0-4 3 16,0 5-35-16,0 4 15 15,-20 6-30-15,-11 5 6 16,-4 0-16-16,11 0 10 16,4 25 0-16,3 15-12 15,3 15 26-15,14-1-15 16,0-3 1-16,14-5 0 15,23-11-8-15,-6-13 8 16,7-10 0-16,14-12 0 16,-8 0 9-16,8-3-3 0,0-21-6 15,-8-3 2 1,-9-5 12-16,-4 3-14 0,0 2 3 16,-18-3 23-16,1 7-25 15,-7 9 20-15,3 8-19 16,-10 6 7-16,0 0-14 15,0 0 5-15,14 6-11 16,-7 23 8-16,17 5 2 16,-17 0 1-16,0-5 0 15,6-9 2-15,-6-3-9 16,17-11 7-16,-10-4 0 16,17-2-4-16,21 0 15 15,-1-15-9-15,1-12-2 16,-1-5 3-16,-6 2-5 0,-21 0 5 15,-10 7-3-15,-14 3 0 16,0 9 13-16,0 8-14 16,0 3 1-16,0 0-14 15,0 0 12-15,0 6-34 16,14 17 36-16,10 2-8 16,-4-5 2-16,18-7 5 15,0-6 1-15,7-4 0 16,-11-3-3-16,4 0 5 15,0 0-2-15,-18-10 1 16,4-8 10-16,4 0-8 16,-4 4-3-16,-10 2 2 15,3 7 7-15,4-1-9 0,-1 3 0 16,11 3-1-16,7-2 3 16,0 2-3-16,-11 0 1 15,18-3 0-15,-7-3-4 16,7 0 5-16,-15-5-1 15,-9 0 6-15,-7-5 1 16,-7 3 27-16,-7-5-14 16,0 5-12-16,0 4 33 15,0 3-33-15,0 3 7 16,0 3-11-16,0 0 1 16,0 15-10-16,0 36-7 15,0 23 12-15,-7 14 9 0,-14 4-3 16,-3 3-6-1,4-10 4-15,13-10 7 0,0-15-6 16,7-20-5-16,0-18 4 16,0-13 6-16,0-9-5 15,0 0 18-15,7-5 28 16,20-42-25-16,-3-18 1 16,14-18-27-16,-17-8 2 15,-8-9 0-15,-2 3 1 16,-11 2-3-16,0 16 0 15,0 7 12-15,-17 14-11 16,10 19-1-16,0 15 1 16,7 16-13-16,0 8-6 0,0 0-11 15,38 0 5 1,27 8-5-16,17 24 20 0,1 3 7 16,-18 7-14-16,-13 1 9 15,-14-2-22-15,-38-5-2 16,0 1 1-16,-45-3-41 15,-44-2-1-15,-28-4-99 16,3-11-67-16,11-17-103 16,45 0-284-16</inkml:trace>
  <inkml:trace contextRef="#ctx0" brushRef="#br0" timeOffset="180661">11429 8053 951 0,'0'0'175'0,"0"0"-5"16,0 0-12-16,0 0-63 15,0 0-74-15,0 0 1 16,141-3-21-16,-69 72 10 16,18 19 27-16,-1 13-37 15,-13 9 15-15,-11 8-6 16,-27-1 5-16,-11-2-13 15,-27-9-2-15,0-4 0 16,-65-10-5-16,-18-9-9 16,-6-15-45-16,17-16-83 15,13-18-138-15,28-23-185 0</inkml:trace>
  <inkml:trace contextRef="#ctx0" brushRef="#br0" timeOffset="180964">12309 8624 675 0,'0'0'207'15,"0"0"-27"-15,0 0-17 16,0 0-58-16,0 0-25 16,0 0-69-16,0-54-11 15,0 60 0-15,0 11 0 0,17 6 3 16,-3-6-2-16,0-5 4 15,10-4 14-15,3-8-18 16,-2 0 22-16,2 0 22 16,-17 0-18-16,-3-8 18 15,-7-7-40-15,0 1-1 16,-7 11-8-16,-30 3-46 16,-15 0-91-16,-6 32-184 15,13 14-418-15</inkml:trace>
  <inkml:trace contextRef="#ctx0" brushRef="#br0" timeOffset="181108">12385 9370 822 0,'0'0'146'0,"0"0"61"16,0 0-42-16,-38 149-105 15,-79-72-29-15,-55 15-31 16,-51 14-199-16,-42 14-926 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36:16.20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53 344 898 0,'0'0'241'0,"0"0"-99"16,0 0 4-16,0 0-58 15,0 0-22-15,0 0-37 16,0-75-20-16,0 83-13 15,0 32 4-15,0 18 0 16,0 16 12-16,0 8-1 16,0 11-11-16,-21-2 1 0,15 0 13 15,-1-13-10-15,-4-21-4 16,11-20 0-16,0-20-4 16,0-11 7-16,0-6-3 15,0 0 12-15,0 0-8 16,0-32 28-16,0-27 3 15,-7-30-33-15,7-17 1 16,0-14 7-16,0 5-10 16,0 13 0-16,0 27 10 15,0 29-9-15,0 24-1 16,0 16 0-16,0 6-10 16,0 0 2-16,45 46-10 0,14 25 17 15,30 21 1 1,0 5-2-16,8-6 2 0,-8-5 0 15,-24-14-13-15,-13-18 13 16,-21-23 0-16,-24-14 0 16,-7-11 6-16,0-6-6 15,0 0 5-15,0-31-2 16,0-32 12-16,0-29-9 16,-14-16-6-16,0-15 0 15,-3 0 10-15,-4 6-14 16,-3 24 4-16,18 37 0 15,-8 30-7-15,7 20 7 16,7 6-24-16,0 6-47 16,0 40-81-16,0 22 23 15,27 15-71-15,18 0-143 0,-7 0-318 16</inkml:trace>
  <inkml:trace contextRef="#ctx0" brushRef="#br0" timeOffset="793">923 689 340 0,'0'0'339'0,"0"0"-179"16,0 0 5-16,0 0-24 15,0 0-40-15,7-146 19 16,-24 126-68-16,-4 6 5 16,7 3-4-16,-10 5-33 15,17 3 6-15,-6 3-26 0,-5 0-3 16,5 29-2-16,-1 20 1 15,-10 10 4-15,24 4 0 16,0-2 6-16,0-10-18 16,7-14 12-16,17-12-17 15,-4-10 12-15,4-9-32 16,-10-6 29-16,10 0 7 16,-3-6-4-16,-7-19 5 15,10-10 0-15,-11-6 3 16,-6-1-1-16,0 5 7 15,-7 3-9-15,0 10 17 16,0 14-11-16,0 4 27 16,0 6-30-16,0 0 5 15,0 0-16-15,0 25-17 16,0 19 25-16,0 9 0 0,24-4 8 16,21-9-15-16,7-8 7 15,-8-9-33-15,1-15 29 16,0-8-15-16,-18 0 19 15,4-8 0-15,0-29 2 16,-17-7 4-16,-7-5 8 16,-7 1 3-16,0 5 27 15,0 9-31-15,0 11 9 16,-7 12 2-16,0 8-23 16,7 3 3-16,0 0-4 15,0 32-13-15,0 16-1 16,0 12 22-16,14 0-8 0,10-5 0 15,3-10 5-15,-13-8-7 16,17-11 2-16,-7-12 0 16,4-11-13-16,2-3 19 15,-2 0-6-15,3-3 2 16,-7-20 10-16,-10-3-7 16,-1-6-5-16,1-1 0 15,-3-1 21-15,-5-3-16 16,1 2-1-16,-7 13 1 15,0 7 4-15,0 9 5 16,0 6-14-16,0 0 7 16,0 0-14-16,0 0 1 0,0 0 1 15,0 0 4-15,7 17-7 16,-7 9-10-16,0 3-19 16,0-4-76-16,0-1-29 15,0-9-163-15,0-15-133 16</inkml:trace>
  <inkml:trace contextRef="#ctx0" brushRef="#br0" timeOffset="1242">1329 184 100 0,'0'0'385'0,"0"0"-295"16,0 0 68-16,0 0-13 15,0 0-49-15,0 0-37 16,-38-15-37-16,31 15-17 15,7 9-5-15,0 13 0 16,0 4 10-16,0-9 0 16,14-5-6-16,24-10 31 0,-8-2-4 15,-2 0 67 1,3-25-23-16,-7-9-8 0,-10-6 9 16,-14-3-47-16,0 3 1 15,-7 5-26-15,-31 13 8 16,0 7-24-16,-6 12 11 15,16 3-54-15,18 12-25 16,10 36-51-16,0 18 1 16,0 14-41-16,0 3-133 15</inkml:trace>
  <inkml:trace contextRef="#ctx0" brushRef="#br0" timeOffset="1941">1817 760 754 0,'0'0'173'0,"0"0"-10"0,0 0-29 16,0 0 2-16,0 0-67 16,0 0-15-16,-34-151 8 15,23 146-42-15,11 2 20 16,0 3-40-16,0 0 5 15,0 0-10-15,0 31-1 16,24 9 6-16,7 9 0 16,-17 2 6-16,13-2-6 0,4-7 0 15,7-7 0-15,7-13-6 16,-7-7 11-16,-4-9-5 16,4-6 0-16,-7 0 6 15,-4-9-7-15,-2-22 1 16,-5-3 0-16,11-12 3 15,-10-5 2-15,3-4-5 16,-17-2 0-16,-7 8 12 16,0 3-4-16,0 9-8 15,0 15 0-15,-21 5 18 16,11 14-11-16,3 3-7 16,7 0 0-16,0 5-20 15,0 32 20-15,0 15 0 0,0 8 1 16,0-9-14-1,17-5 6-15,24-15-13 0,-3-13 6 16,0-12-20-16,-7-6 28 16,14 0 5-16,-18-15 1 15,11-25-1-15,0-6 8 16,-11-3-7-16,-10-2 16 16,-10 0-14-16,-7 5 25 15,0 9-18-15,-24 14 0 16,10 12 16-16,1 7-22 15,6 4 1-15,-3 6-4 16,-4 35-8-16,0 10 3 0,14 9 5 16,0 0 0-16,0-6-5 15,0-8 13-15,38-6-8 16,7-14 0-16,13-6 10 16,14-11-21-16,11-9 11 15,13 0-38-15,-7-3-2 16,-6-20-94-16,-25-9-89 15,-20-7-167-15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36:18.80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58 503 1005 0,'0'0'185'16,"0"0"-58"-16,0 0 12 15,0 0-63-15,0 0-30 16,0 0-32-16,0-34-4 15,0 79-15-15,-14 16 10 16,8 13-5-16,-12-6 9 16,5-2 0-16,13-9-9 15,-7-10 0-15,7-19 9 16,0-16-11-16,0-12 2 0,0 0 0 16,0-24 28-1,0-30-26-15,13-23 6 0,32-14-7 16,0-18 13-1,0-14-19-15,-8-6 5 16,-9 12 0-16,-4 20 3 0,-17 34 1 16,-7 31-4-16,0 21 0 15,0 11 9-15,7 0-21 16,10 29 3-16,-3 42 0 16,6 32-12-16,18 25 29 15,-7 4-8-15,-3-6 0 16,-4-12-22-16,-4-14 1 15,-3-16-59-15,-3-19-36 16,7-22-42-16,-4-23-142 0,-10-14 8 16,-7-6-113-1</inkml:trace>
  <inkml:trace contextRef="#ctx0" brushRef="#br0" timeOffset="922">268 852 31 0,'0'0'406'15,"0"0"-235"-15,0 0-29 16,0 0 6-16,0 0-22 15,0 0-31-15,-141-91-74 16,220 91-1-16,34 0-16 16,18-9 42-16,3-2-2 15,-31-1 22-15,-41 3 0 16,-34 6-15-16,-11 1 18 16,-10 2-39-16,-7 0 2 0,0 0 0 15,0 0-29-15,0 17 4 16,14 23 2-16,10 20-9 15,-4 11 23-15,1 10-16 16,-4 1 1-16,-3 4-6 16,-7-9 13-16,0-11-7 15,-7-18-8-15,0-19 0 16,0-14-2-16,0-15 17 16,0 0-15-16,0 0 41 15,0-44-8-15,0-24 13 16,0-26-46-16,24-21 0 15,-17-2-2-15,-1-3 10 16,8 11-8-16,-14 17 0 0,17 16-6 16,-10 27-5-16,7 17 7 15,10 18-20-15,4 12 21 16,16 2-49-16,18 0 45 16,-3 30 4-16,-15 17-15 15,-16 3 12-15,-21 5-3 16,-7-3 8-16,0-4-19 15,0-5 13-15,-21-9-1 16,-17-2-1-16,0-4-24 16,18-13 5-16,6-7-15 15,14-8 23-15,0 0 8 16,7 0 4-16,45-25 8 16,13-7-3-16,11 1 12 15,-4 2-7-15,-10 6-2 0,-18 3 0 16,-16 6 33-16,-4 6-25 15,-17 2 22-15,-7 6-5 16,0 0-23-16,7 0-2 16,0 26 0-16,-1 22 0 15,1 15 9-15,4 6 0 16,-11 8-3-16,0-3-2 16,0 1 9-16,0-7-4 15,0-5-9-15,0-8 1 16,0-10 1-16,0-17 3 15,0-15-5-15,0-11 0 16,0-2 14-16,0-5 25 0,0-41 8 16,0-20-28-16,0-26-9 15,0-16-1-15,0-10-9 16,0-4 0-16,-18-1 8 16,5 5-24-16,-1 7 16 15,14 28-17-15,0 28 15 16,0 30-16-16,0 18 18 15,0 7-18-15,14 0-40 16,30 30 26-16,8 13 24 16,-7 5-3-16,-8-2 4 15,-23-3-18-15,-7 2 2 16,-7 7-14-16,-14 4-63 16,-37 0-63-16,-1-11-180 0</inkml:trace>
  <inkml:trace contextRef="#ctx0" brushRef="#br0" timeOffset="1524">1942 591 684 0,'0'0'225'0,"0"0"-99"16,0 0-6-16,0 0-14 15,0 0-11-15,0 0-74 16,135-51 10-16,-101 51-15 15,4 20-10-15,6 6 1 0,-6 8-7 16,0 0 0 0,-4 4-1-16,4-7 14 0,0-2-13 15,-7-6 0-15,-3-9 5 16,-22-8-9-16,1-6 4 16,-7 0 0-16,0 0 9 15,0 0-1-15,-20-20-8 16,-18-3 0-16,17-4-2 15,4 0-6-15,17-8 8 16,0-5 0-16,0-6-5 16,31 3-3-16,21 1 8 15,-8 10 0-15,-13 15-7 16,-10 5-5-16,-7 12 11 16,-4 0-7-16,11 0 3 0,3 20-13 15,-4 6 14-15,11 3 0 16,-10-1 2-16,10 1-3 15,-11-3 5-15,11-4 0 16,-10-5-4-16,10-5 14 16,0-6-10-16,3-6 14 15,4 0-7-15,0 0 35 16,0-6-15-16,-4-14-3 16,-10-3 20-16,-10-5-31 15,-14-3 23-15,0-7-26 16,0 1 0-16,-28 5-10 15,-23 4 0-15,6 7-2 16,-10 17-6-16,4 4-16 0,16 0-32 16,4 14-61-16,11 20-85 15,20 0-47-15,0 0-81 16</inkml:trace>
  <inkml:trace contextRef="#ctx0" brushRef="#br0" timeOffset="2580">3259 589 567 0,'0'0'198'0,"0"0"-52"15,0 0 28-15,0 0-27 16,0 0-48-16,0 0-28 16,-20-152-42-16,-18 138 15 0,10 5-5 15,4 7-37-15,17 2 6 16,-17 0-8-16,11 19-3 15,-1 25-9-15,7 7 18 16,7 3-6-16,0-2 0 16,7-6 3-16,31-12-16 15,6-11 13-15,-9-12-15 16,3-8 8-16,-8-3 6 16,8 0 1-16,-3-14 0 15,-11-18 10-15,-4-5-1 16,-2-1 9-16,-12 1-1 15,1 6 11-15,-7 11-20 16,0 8 17-16,0 10-18 0,0 2 6 16,0 0-26-16,0 6 4 15,0 22-2-15,14 9 1 16,10 1 18-16,11-4-11 16,2-9 3-16,15-10-9 15,17-9 2-15,-11-6 5 16,8 0 2-16,9 0-1 15,-16-26 11-15,-1-9-10 16,4-4 0-16,-4-7 7 16,-13-3-3-16,-7 6-4 15,-17 9 0-15,3 11 3 16,-11 15 5-16,8 8-13 16,3 0 5-16,-3 5-19 0,10 24 14 15,-18 5-12-15,1 0 10 16,-4-8 5-16,-3-12-26 15,-7-8 23-15,7-6 5 16,-7 0 0-16,0 0 4 16,0 0 0-16,0 0 4 15,0-20-8-15,-7 0 14 16,-10 3-16-16,-3 6 2 16,-1 4-4-16,-17 7-10 15,7 0 12-15,4 9 2 16,3 25-13-16,10 15 14 15,14 0-1-15,0-1 0 16,7-5-18-16,44-11 7 0,8-18-15 16,16-11 26-16,8-3-5 15,3-11 14-15,-4-27-9 16,1-10 17-16,-18-10 0 16,-6-4 30-16,-15-12-17 15,-13-9-1-15,-24-6 18 16,-7-2-39-16,0 8 22 15,-27 26-11-15,3 19-15 16,3 21 31-16,11 15-32 16,10 2-1-16,-7 8-4 15,7 55-18-15,0 22 20 16,-7 24 0-16,7-3 9 16,0-9-15-16,0-8 6 0,0-18 0 15,14-22-4 1,17-18 5-16,6-19-1 0,15-12 0 15,13 0 2-15,18-32-2 16,-1-11 0-16,-9 3 1 16,-12 9-4-16,-26 8 13 15,-4 11-10-15,0 12 0 16,13 0-4-16,8 0-6 16,13 15 10-16,-6 11-15 15,10 5-27-15,-18 1-60 16,-13-1-83-16,-31-3-282 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36:56.38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301 221 568 0,'0'0'148'16,"0"0"-19"-16,0 0 9 15,24-146-45-15,-24 114-12 16,-14 10-12-16,-17 10-35 16,-7 7 40-16,-7 5-74 15,-6 5 9-15,-1 29-18 0,14 7 16 16,1 6-7 0,23-3 0-16,14-1 10 0,0-5-17 15,7-4 7-15,37-11-15 16,1-9 13-16,0-8-48 15,-7-6 23-15,-7 0 22 16,-4-20-7-16,-13-9 5 16,3-3 7-16,-17-2 0 15,0-3-11-15,0-3 22 16,0 0-11-16,0 11 0 16,-24 6 6-16,3 16-24 15,-3 7 18-15,-10 0-15 16,-4 7 0-16,7 25 18 15,11 2-3-15,2 6 0 16,18-2 7-16,0 1-13 0,0-1 6 16,38-7 0-1,21-8-11-15,9-14 8 0,5-9 3 16,-5 0 0-16,-9 0 9 16,-8-20-5-16,-13-3-4 15,0-3 0-15,-10-6-1 16,-11 7 12-16,-4-1-11 15,-6 4 0-15,-7 7 13 16,0 9 2-16,0 6-15 16,0 0-11-16,0 17 11 15,0 21-10-15,0 7 10 16,7 1 0-16,10-9-14 0,4-6 8 16,-7-13-12-16,17-11 12 15,0-7-7 1,-4 0 12-16,4 0 1 0,-3-22 0 15,3-4 9-15,-18-5-6 16,-2 5 0-16,-4 0 3 16,-1 7 29-16,-6 7-27 15,7 4 13-15,-7 8-20 16,14 0 9-16,3 0-20 16,11 5 7-16,3 27-12 15,0-1 3-15,-4 3-108 16,4-5-156-16,14-9-425 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36:56.84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0 437 671 0,'0'0'132'0,"0"0"-11"16,0 0-81-16,0 0-23 15,0 0-15-15,0 0 2 16,128 37 14-16,-70-11-18 0,-6 3 2 16,-1 3 0-16,-6-1 4 15,-25 1-6-15,-2-10 0 16,-11-5 14-16,-7-8-19 15,0-9 5-15,0 0-29 16,-14 0 24-16,-17-9 5 16,10-14 3-16,11-2-3 15,10-4 2-15,0 0-2 16,10-5 0-16,31 4 0 16,14-3-3-16,-3 8 12 15,0 1-9-15,-8 14 0 16,-16 10-4-16,3 0-1 15,-11 8 5-15,4 18 0 16,-17-1-11-16,0 8 12 0,-7-3-1 16,0 2 0-16,7-5-1 15,-7 1-31-15,7-12-114 16,3-4-40-16,-10-12-137 16</inkml:trace>
  <inkml:trace contextRef="#ctx0" brushRef="#br0" timeOffset="283">495 29 350 0,'0'0'158'0,"0"0"-45"0,0 0-64 15,0 0-30-15,0 0 13 16,0 0-23-16,-72 100-1 15,117-89 22-15,7-5 7 16,6-6 32-16,11 0 10 16,-4-3-47-16,-13-23 23 15,-8 1-30-15,-30-4-10 16,-14 4 10-16,0 4-23 16,0 7-4-16,-34 11-69 15,3 3-117-15,7 14-111 16</inkml:trace>
  <inkml:trace contextRef="#ctx0" brushRef="#br0" timeOffset="1382">1475 472 529 0,'0'0'228'0,"0"0"-74"15,0 0-31-15,0 0-18 16,0 0-47-16,0 0-44 16,-161-126 10-16,130 126-24 15,0 20 0-15,17 11-9 0,14 7 11 16,0-4-2 0,7 0 0-16,31-11-21 0,7-6 14 15,6-11 3-15,-6-6 4 16,0 0 7-16,-18 0-1 15,4-8-2-15,-17-7 40 16,-4 0-3-16,-10 10 34 16,0-1-43-16,0 6-19 15,0 0-13-15,0 20-3 16,0 35 3-16,-10 16-5 16,-4 18 20-16,-7 11-17 15,4 9 2-15,-3-1 0 16,6-11-6-16,3-2 9 15,11-15-3-15,-6-12 0 16,6-7 9-16,0-10-11 0,-7-23 2 16,-7-10 0-1,-3-13-9-15,-11-5-4 0,-16-5 13 16,-8-36 7-16,0-10-7 16,1-12-18-16,20-14-66 15,31-6-14-15,0 0 34 16,21 9-14-16,47-3 72 15,15 3 2-15,3 3 8 16,-4-7-6-16,-6 3 2 16,-11 4 0-16,-13 0 42 15,-14 3-20-15,-7-4 10 16,-18 3 20-16,1 12-29 0,-7 13 26 16,-7 14-5-16,0 12-8 15,0 8 22-15,0 9-57 16,0 1 2-16,-7 8-3 15,-7 29-5-15,-10 21 1 16,17 1 4-16,1 8 0 16,6 5-6-16,0-10 9 15,0 1-3-15,13-12 0 16,18-11 10-16,-17-18-14 16,3-7 4-16,-3-15 0 15,0 0 0-15,17-5 5 16,0-27-5-16,3 1 0 15,-10-7 15-15,4 8-13 0,-4 1-2 16,-11 5 1 0,5 16-8-16,-5 0 7 0,1 8-2 15,0 0 2-15,10 8-22 16,-4 12 14-16,5 6-3 16,-5-3 11-16,4-3-18 15,-3-9 18-15,10-2 0 16,-4-9-3-16,4 0 13 15,7-23-7-15,-7-12-3 16,-3-8 3-16,3-5 4 16,-11-9-1-16,-13-6-3 15,-7-3 21-15,0 6-16 16,0 11 16-16,-21 18-17 16,-3 14-7-16,4 14 37 0,-1 3-37 15,-10 23 0-15,0 30-14 16,11 14 30-16,13 4-20 15,7-5 4-15,0 0 0 16,13-11-13-16,32-4-12 16,14-14-20-16,-1-8-25 15,-13-13-80-15,-7-10-3 16,-14-6-41-16,-24 0-15 16,0 0-26-16,0-20-121 15</inkml:trace>
  <inkml:trace contextRef="#ctx0" brushRef="#br0" timeOffset="1524">2431 592 125 0,'0'0'213'15,"0"0"-45"-15,0 0-28 16,0 0-22-16,0 0-20 0,0 0 19 16,-154-99-58-16,205 99-47 15,14 0-8-15,18 0-4 16,-1 0-14-16,-16 0-14 16,-8 0-91-16,4 5-59 15,-10-5-175-15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36:59.84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339 328 200 0,'0'0'382'16,"0"0"-250"-16,0 0 5 15,0 0-22-15,0 0-35 16,0 0-41-16,-165-152-19 0,165 133 22 16,0 7-25-16,18 3 1 15,16 4-16 1,11 5 9-16,6 0-14 0,-6 0 3 16,-14 0 0-16,0 8-9 15,-17 16 9-15,-1 2 0 16,1 5-1-16,-14 2 7 15,0 11-5-15,0 1-1 16,-14 7 0-16,-13-3-3 16,10-10 7-16,3-15-4 15,14-10 0-15,0-14 10 0,0 0-12 16,0 0 2 0,31 0 0-16,10-6 8 0,4-14-3 15,6 3 0-15,-20 2 31 16,-17 10-13-16,-4-1 30 15,-10 6-31-15,0 0-17 16,0 0-5-16,0 0 0 16,14 17 0-16,0 9-15 15,17 11 29-15,-11 10-14 16,4 3 6-16,4 2-4 16,-11 11 26-16,-10 0-26 15,0 8 11-15,-7 3 8 16,0-2-18-16,0-9 16 15,0-12-19-15,-7-11 4 16,7-14-1-16,-7-9-3 0,0-11 0 16,-3-4 0-1,3-2-54-15,-14 0-49 0,-9 0-81 16,-15 0-271-16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37:14.09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268 114 147 0,'0'0'723'0,"0"0"-663"16,0 0 14-16,0 0 22 15,-231-109-14-15,194 104-17 16,23 5-17-16,7 0-34 16,7 0 6-16,0 0-20 15,0 0-10-15,27 0 1 16,25 20 17-16,10-6-8 15,3-3 0-15,11 1 11 16,-18-6-11-16,-13-1 0 16,-17 10 0-16,-4-1-3 15,-24 11 4-15,0 13-1 0,0 1 0 16,0 17 9 0,-38-6 3-16,-7 8-12 0,0-13 0 15,18 4 11-15,3-3-4 16,17 5-7-16,7-7 0 15,0 2 9-15,38-13-8 16,6-4-1-16,1-3 0 16,-17-12-1-16,10-3 15 15,-18 3-14-15,4 6 0 16,-3 6 3-16,3 11 1 16,-10 12-3-16,17 17 4 15,-18 2 35-15,11 15-31 16,-3 0 18-16,0 0 4 15,3-6-28-15,-4-1 27 0,-9 0-27 16,2-13 1-16,-13 2 1 16,0-7-3-16,-24-15-2 15,-27-4 0-15,-15-7-61 16,-16-11-18-16,24-21-137 16,13-9-195-16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36:22.23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0 904 696 0,'0'0'174'0,"0"0"-92"15,0 0 75-15,0 0-27 16,0 0-88-16,0 0-18 16,52 0-19-16,96 0-1 15,30-7 56-15,15-9-34 16,-21-4-12-16,-17 6 9 16,-45 2-20-16,-42 3 7 0,-33 7-10 15,-25 2 8-15,-10-3-2 16,0 0-6-16,0-6 0 15,-31-5 3-15,-14-6 4 16,-13 0-8-16,-11 3 1 16,11-3 0-16,-1 6-2 15,8-3 2-15,20 5 0 16,17 1 3-16,0 6 8 16,14 1-5-16,0 4-6 15,0 0 4-15,35 0-12 16,33 0 6-16,5 0 2 15,33 18 2-15,-27 4 12 0,-3 7-14 16,-24 5 0 0,-15 6 3-16,-23 5-12 0,-7 8 9 15,-7 1 0-15,-14 3-7 16,-30 0-54-16,-15-6-78 16,-3-8-145-16,11-9-330 15</inkml:trace>
  <inkml:trace contextRef="#ctx0" brushRef="#br0" timeOffset="3880">2410 661 659 0,'0'0'176'16,"0"0"-28"-16,0 0 0 0,0 0-31 15,0 0-43-15,0 0-44 16,0 0-30-16,-30-31-1 15,30 82 0-15,0 12 2 16,0 1 19-16,0 0-17 16,0-4 2-16,0-11 7 15,0-15-11-15,0-11-1 16,0-11 1-16,0-6 14 16,0-6-14-16,0 0 9 15,0 0-6-15,-31-20 63 16,3-27-65-16,-3-10 5 15,17-14-4-15,14-18 7 0,0-16-11 16,7-19 1 0,38-7 0-16,0 7-10 0,-1 20 9 15,-6 35 1-15,-24 32-3 16,0 25 0-16,3 12 2 16,17 12-13-16,11 36 4 15,7 26-5-15,-8 18 15 16,-20 13-3-16,-24 7-4 15,0 12-6-15,-17-2 9 16,-34-2-22-16,-1-14-34 16,7-26 23-16,25-28-11 15,6-24 6-15,14-16 41 16,0-10-7-16,0-2 8 16,0 0 0-16,27 0-2 15,18 0-4-15,7 0 6 0,6-5 0 16,11-12 6-16,-4-3 6 15,4-6-11-15,3-3-1 16,-13 3 3-16,-15 1-8 16,-13 5 17-16,-7 6-8 15,-17 2 26-15,-7 4-16 16,0-1 44-16,0 0-16 16,0 1-13-16,0 4 14 15,0 2-39-15,0 2 8 16,0 0-9-16,0 0-1 15,0 0-4-15,0 2-13 16,-7 25 14-16,7 7-8 0,0 0 9 16,0-2 0-1,0-1 0-15,21-5 13 0,17-6-13 16,0-8 0-16,13-10 3 16,-6-2-8-16,-4 0 6 15,-3-2-1-15,-7-22 0 16,0-1 11-16,-17-7-10 15,-8 1-1-15,1-3 1 16,-7-4 2-16,7 10-3 16,-7 7 0-16,0 11 0 15,0 10 15-15,0 0-23 16,0 0 8-16,0 0-27 16,7 27 25-16,10 11-10 15,4 2 12-15,3-5 0 16,-10-4 6-16,17-11-7 0,-11-6 1 15,-13-5 0-15,10-9-10 16,-10 0 7-16,14 0 3 16,3-15-1-16,4-13 15 15,-4-3-13-15,-4-1-1 16,-3-5 4-16,-3 2-6 16,-7 13 5-16,0 8-3 15,0 10 0-15,-7 4-1 16,0 0-1-16,7 20-21 15,3 15 20-15,4 5-8 16,-1-5 13-16,5-1-2 0,-5-6 0 16,1-8 8-16,0-5-12 15,3-10 4-15,-10-2-10 16,-7-3 6-16,21 0 6 16,-4-12-2-16,3-19 2 15,11-6 10-15,-10 0-7 16,-4-4-5-16,4 13 2 15,-7 8 2-15,3 11 2 16,-17 7-6-16,7 2 0 16,13 0-1-16,4 0-5 15,14 13 3-15,-10 17-5 16,10 1-9-16,-8 7-38 16,-2-4-92-16,17-9-113 15,-1-13-368-15</inkml:trace>
  <inkml:trace contextRef="#ctx0" brushRef="#br0" timeOffset="4440">6279 209 733 0,'0'0'130'0,"0"0"-24"16,-52-151 9-16,52 119-15 16,0 15-28-16,21 8-64 15,17 9-8-15,20 0-2 16,4 46-6-16,-11 31 5 16,-30 26-4-16,-21 20 7 0,0 8 0 15,-45-1 1-15,-44-10 0 16,-14-9 4-16,7-22-5 15,6-25 0-15,25-28-17 16,20-28-2-16,14-8 19 16,17-16 2-16,8-27 25 15,6-13-27-15,0 0 12 16,13-3 2-16,25 9-10 16,7 13 12-16,-7 11-13 15,6 20 3-15,15 6-12 16,13 4 3-16,11 33 2 15,-1 8-5-15,1 9-5 0,-11 7-19 16,3-4-191 0,-9-6-259-16</inkml:trace>
  <inkml:trace contextRef="#ctx0" brushRef="#br0" timeOffset="5069">7747 34 740 0,'0'0'256'16,"0"0"-136"-16,0 0 14 15,0 0-18-15,0 0-116 0,0 0-3 16,38 35 2-16,-4 39 2 15,-3 15 4-15,-17 11-5 16,3 5 0-16,-17 1 10 16,0-3-10-16,7-14 0 15,0-20 0-15,13-21 11 16,11-19-13-16,0-14 2 16,-3-15-14-16,-4 0 11 15,14-4-9-15,-11-24 12 16,11-7 0-16,-7 1 11 15,-4 5-12-15,-13 9 1 16,-4 12 0-16,-10 5-2 0,0 3 2 16,7 0 0-16,-7 0-1 15,14 0-15-15,-7 17-4 16,17 11 12-16,-3 7 8 16,-4-3-6-16,3 0 6 15,-6-10 0-15,3-2 0 16,4-9 10-16,-7-5-10 15,3-6 0-15,4 0 6 16,3 0 5-16,-4-15-7 16,4-16 6-16,-3-9 13 15,-7-3-21-15,-14-5 40 16,0-4-23-16,0 7-2 16,-52 5-10-16,1 11-7 0,-1 14-3 15,7 15-1-15,8 0-24 16,16 18-30-16,14 28-52 15,7 3-110-15,0-1-50 16,7-3-503-16</inkml:trace>
  <inkml:trace contextRef="#ctx0" brushRef="#br0" timeOffset="5417">8947 744 706 0,'0'0'141'0,"0"0"3"16,0 0-5-16,0 0-24 0,0 0-35 16,0 0-52-16,-31-95-5 15,24 95-23-15,-7 28-7 16,7 13 0-16,1 7 7 16,6 1 0-16,0-3-2 15,13-11 9-15,18-8-8 16,4-12 1-16,9-15 0 15,1 0-1-15,-14 0 5 16,-4-28 5-16,-2-3 22 16,-19-10 8-16,-6-5 28 15,0 0-28-15,-20-5-31 16,-25 7 13-16,-17 13-21 16,-3 15 0-16,6 7-2 15,15 9-19-15,6 9-26 0,38 33-76 16,0 13-80-16,0 2-114 15,31-6-416-15</inkml:trace>
  <inkml:trace contextRef="#ctx0" brushRef="#br0" timeOffset="6236">9452 780 741 0,'0'0'180'0,"0"0"25"0,0 0-58 15,0 0-19 1,0 0-56-16,0 0-69 0,0-42-3 16,0 82-7-16,14 15 7 15,17 13 7-15,-10 7-6 16,3-4-1-16,-4-5 1 16,-6-6 12-16,10-18-13 15,-10-10 0-15,0-14 5 16,-4-14-9-16,-10-4 11 15,0 0-7-15,0 0 52 16,0-29 8-16,7-21 21 16,-7-19-81-16,0-14 6 15,0-5-2-15,0-7-1 16,0-2-3-16,-31 6 0 16,-7 8 11-16,4 14-11 15,3 24 0-15,7 16 0 0,17 17-5 16,7 12 5-16,0 0-20 15,0 0-10-15,38 31-16 16,20 10 44-16,25-1 2 16,-8-1-5-16,-3-1-6 15,-13-7 2-15,-21-3-5 16,-14-1 9-16,-17-4-23 16,-7-4 27-16,0-4-24 15,0-1 1-15,0-3 18 16,-24-7-5-16,17-2 3 15,7-2 7-15,0 0-13 0,0 0 14 16,0 0 0 0,0-6 1-16,38-25 1 0,13-12-2 15,8-5 0-15,2-4-3 16,-9 3 17-16,-7 1-14 16,-11 5 12-16,-10 6-3 15,-10-1 34-15,-14 7-34 16,0 3 10-16,0 2-10 15,0 6 1-15,-14 9-10 16,7 5 0-16,-3 3-3 16,3 3-9-16,0 0 5 15,0 0 7-15,0 26-11 16,7 8 10-16,0 6-2 16,28 3-6-16,34 0-1 15,3-3-2-15,-6 3 9 0,-8-6 3 16,-13-3-1-16,-7-2 11 15,-17-3-14-15,-14-7 4 16,0 4-4-16,-45-1-4 16,-44 7 8-16,-21-2-16 15,-18-3-91-15,18-4-77 16,7-2-125-16,21-4-549 16</inkml:trace>
  <inkml:trace contextRef="#ctx0" brushRef="#br0" timeOffset="22026">9408 2573 726 0,'0'0'146'0,"0"0"1"0,0 0-61 15,0 0 38-15,0 0-43 16,0 0-76-16,-45-91-10 16,45 134-11-16,0 19 16 15,14 7 0-15,10-2 7 16,-17-8-7-16,6-4 0 15,1-7 13-15,10-8-13 16,-17-9 0-16,14-7 0 16,-11-10 0-16,-10-10 1 15,7-3-2-15,0-1 1 16,-7 0-15-16,0-5 12 16,0-27 3-16,-24-8-23 15,-11-9 10-15,-9 4 12 0,6 5 1 16,-14 6-1-16,14 13-7 15,1 11 6-15,16 6-25 16,7 4 6-16,4 0 9 16,10 5-6-16,0 16 6 15,0-1 2-15,17 0-12 16,28-5 18-16,13-4 2 16,8-6 2-16,9-5-2 15,8 0 5-15,-11 0-3 16,4 0 0-16,-11-16 14 15,-14-2-11-15,-13 4-3 16,-17 3 0-16,-21 6 17 0,0 1 6 16,0 4 18-16,0 0-40 15,-7 0-1-15,-21 14 0 16,-9 9-1-16,23 8 6 16,14-2-20-16,0-7 17 15,14-4-2-15,30-6 0 16,15-10 13-16,6-2-6 15,4 0 3-15,-11-8-9 16,-13-16 49-16,-14-2-27 16,-24 1 27-16,-7 0-15 15,0-1-35-15,0 0 34 16,-31 4-34-16,-27 2-12 16,-18 5 1-16,4 15-8 0,3 0-58 15,10 12-52-15,15 27-163 16,30 2-160-16</inkml:trace>
  <inkml:trace contextRef="#ctx0" brushRef="#br0" timeOffset="22402">11141 2452 718 0,'0'0'223'16,"0"0"-82"-16,0 0-9 16,0 0-25-16,0 0-76 0,0 0 7 15,-59-96-38-15,59 96 11 16,0 0-22-16,-7 12 5 16,7 19 6-16,0 15-14 15,0 11 29-15,0 0-15 16,28 3 0-16,16-5 0 15,8-10-1-15,-7-2 2 16,-1-11-1-16,-6-6 1 16,-14-7 14-16,-10-4-15 15,-14-4 0-15,0-3-6 16,0 4-8-16,-31 0-16 16,-27-1 6-16,-8-5-101 15,4-3-48-15,28-3 19 0,17 0-59 16,17-9-36-16</inkml:trace>
  <inkml:trace contextRef="#ctx0" brushRef="#br0" timeOffset="22609">11498 2505 432 0,'0'0'153'16,"0"0"-37"-16,0 0-37 15,0 0-30-15,0 0-41 16,0 0 33-16,59 43 12 0,-53-9-32 15,1 0 13 1,-7 0-1-16,7 1-25 0,0-9 4 16,-7-4-12-16,0-3-107 15,0-12-77-15,0-4-194 16</inkml:trace>
  <inkml:trace contextRef="#ctx0" brushRef="#br0" timeOffset="22929">11467 2233 328 0,'0'0'172'16,"0"0"-34"-16,0 0-20 16,0 0-61-16,0 0-32 15,0 0-25-15,-31-5 0 0,31 25 1 16,11-6 6-16,23-5-1 15,4-7 41-15,0-2-5 16,-1 0 23-16,-16 0-21 16,3-11-14-16,-10-6 18 15,-14-6-33-15,0 5 4 16,0 2-19-16,-14 7-10 16,-17 6-4-16,7 3-109 15,3 3-72-15,15 32-170 16</inkml:trace>
  <inkml:trace contextRef="#ctx0" brushRef="#br0" timeOffset="25523">12334 2488 63 0,'0'0'328'0,"0"0"-195"16,0 0-50-16,0 0-10 16,0 0 23-16,0 0-54 15,-124-26 18-15,124 26-22 16,0 0-15-16,0 0 20 16,0 0-38-16,0 0 10 15,0 0-15-15,27 0 7 16,32 0-7-16,16 0 11 15,15 0 1-15,-18 0-12 0,-17 0 1 16,-34 0-1 0,-8 0 0-16,-13 12-8 0,0 14 3 15,0 2 5-15,-51 6 0 16,-8 1-1-16,1-7 6 16,13-3-5-16,7-7 0 15,25-10 9-15,6 1-16 16,7-6 7-16,0 0-25 15,0 0 8-15,27-3-35 16,32 0 52-16,16 0 0 16,1-20 9-16,-4-9 1 15,-6-2-10-15,-4-1 5 0,-18 3 7 16,-16 1-10-16,-11 3 8 16,-3 1 31-16,-14 8-18 15,0 7 30-15,0 0-1 16,0 6-36-16,-14 3-16 15,-10 0-1-15,3 0 1 16,-3 6 0-16,4 20 6 16,13 3-6-16,7 2 0 15,0-3 4-15,0 0-15 16,0-1 11-16,27-1-3 16,25-4-25-16,10-8-63 15,10 1-9-15,3-12-163 16,-9-3-84-16</inkml:trace>
  <inkml:trace contextRef="#ctx0" brushRef="#br0" timeOffset="25703">13334 2462 420 0,'0'0'160'15,"0"0"-55"-15,0 0-53 16,0 0-25-16,0 0-27 15,0 0 0-15,275-10 4 16,-178 10-4-16,-15 0-71 16,-17 0-262-16</inkml:trace>
  <inkml:trace contextRef="#ctx0" brushRef="#br0" timeOffset="25911">14025 2271 573 0,'0'0'142'0,"0"0"-29"16,0 0-42-16,0 0-45 15,0 0-26-15,0 0 0 16,0 64 3-16,0-9 1 16,0 2 9-16,0 1-13 15,0-1 5-15,0-3-12 16,0-5 6-16,7-9-176 15,7-12-322-15</inkml:trace>
  <inkml:trace contextRef="#ctx0" brushRef="#br0" timeOffset="26203">14238 1650 75 0,'0'0'659'15,"0"0"-504"-15,0 0-50 16,0 0-51-16,0 0-18 0,0 0-36 16,83 126 19-16,6-41 34 15,15 10-34-15,-1-1 12 16,-14 3-11-16,-24 6-10 15,-3 6-8-15,-34 3-2 16,-28-1-11-16,0 1-51 16,-59-15-162-16,-58-5-341 15</inkml:trace>
  <inkml:trace contextRef="#ctx0" brushRef="#br0" timeOffset="19155">3655 2502 623 0,'0'0'256'0,"0"0"-110"16,0-146 18-16,-7 112-55 16,0 11-13-16,-3 11-6 15,3 10-56-15,7 2 13 16,0 0-42-16,0 7 7 16,0 43-17-16,0 33 5 15,0 31 0-15,0 21 6 16,17 16-3-16,-3 15-3 15,0 11 0-15,0 3 15 16,3-6-17-16,4-28 2 0,3-37-1 16,3-43-12-16,4-37 1 15,14-29 9-15,-1 0-6 16,8-44 18-16,-14-24-15 16,0-20 6-16,-25-13 0 15,-13-7-13-15,0-7-7 16,-24-2 9-16,-20 3 8 15,-15 8-26-15,-13 17 24 16,-4 21 5-16,-6 19 0 16,-14 18-17-16,-8 16 13 15,8 10-1-15,0 5 5 16,24 0-41-16,27 0 32 16,14 0-21-16,31 0-5 15,0 0 29-15,0 0-27 0,52 0 33 16,23 3-5-16,21-3 19 15,15 0-14-15,-1 0 0 16,-14-5 0-16,-14-10 4 16,-23 1 5-16,-15 2-9 15,-6 3 5-15,-17 6 4 16,-4 3 3-16,-10 0-12 16,-7 0 1-16,7 0-13 15,7 14 11-15,-4 18 1 16,4 11-2-16,-7-3 15 15,-1-1-13-15,1-1 0 16,4-15 1-16,2-6-8 0,-6-8 13 16,-7-7-6-16,7-2 3 15,0 0 10-15,10-5-2 16,4-24-9-16,3-8 4 16,-10-7 4-16,-14-2-2 15,0 3-8-15,0-1 1 16,-24 6 8-16,-21 13 0 15,-7 11-9-15,1 10 2 16,-8 4-15-16,8 0 13 16,6 33 0-16,7 4-1 15,18 5 8-15,13-1-12 16,-4-1 5-16,11-1 0 16,0-4-10-16,0-4 10 0,31-8-5 15,14-9 2 1,20-8-12-16,11-6 10 0,0 0 5 15,-4-23 0-15,-7-5-7 16,-10-4 9-16,-20 10-2 16,-4 8 0-16,-18 6 11 15,4 8-17-15,-3 0 6 16,7 0-2-16,3 18-8 16,14 14 4-16,-11 2 5 15,4 3-20-15,-3 4-128 16,-4-5-58-16,-10-1-210 15</inkml:trace>
  <inkml:trace contextRef="#ctx0" brushRef="#br0" timeOffset="19454">4914 2022 754 0,'0'0'174'0,"0"0"-21"15,0 0 4-15,0 0-78 16,0 0-37-16,0 0-35 16,-59 109-7-16,59-2 35 15,0 19-26-15,14 10 17 0,24 0-26 16,0-2 8-16,-1-13-3 15,1-13-5-15,3-20-4 16,21-16-102-16,4-26-200 16,23-25-148-16</inkml:trace>
  <inkml:trace contextRef="#ctx0" brushRef="#br0" timeOffset="27253">6055 3946 636 0,'0'0'172'15,"0"0"-89"-15,0 0 33 16,-220-106-41-16,158 94-61 15,18 10 32-15,16 2-46 16,-3 0 0-16,10 0 0 16,-3 8 9-16,-3 18-9 15,10 3 0-15,10 0 2 0,0-1-9 16,7-2 7-16,0-1 0 16,24 1-3-16,10 0-6 15,11-10 6-15,7-1 0 16,-8-2 3-16,1-6-5 15,-7-1 8-15,-7-4-3 16,-11 4 2-16,-13-2 8 16,-7-2-11-16,0 4 1 15,0 0-3-15,0 8-10 16,0 6 5-16,0 9 8 16,-13 5 4-16,-25 3 6 15,-7 4-9-15,7 7-1 16,-6-9 4-16,23-1-10 15,14-9 8-15,7-9-2 16,0-6 0-16,38-6 1 0,7 1-1 16,6-3 0-16,-17 1 2 15,4 3 0-15,-7-5-2 16,-17 8 0-16,0-12-4 16,3 14 12-16,-10-1-8 15,7 4 0-15,-8 8 0 16,5 5-6-16,-11 11 6 15,0 7 0-15,0 8 3 16,0 1 3-16,0-8-6 16,0-6 0-16,7-4 0 15,37-17 3-15,8-9-3 16,13-8-6-16,25-6-28 0,13 0-87 16,17-26-86-1,-17-11-538-15</inkml:trace>
  <inkml:trace contextRef="#ctx0" brushRef="#br0" timeOffset="28100">7582 4641 476 0,'0'0'239'0,"0"0"-117"0,0 0-27 16,0 0 28-16,0-164-27 16,-7 148-19-16,-7 7-25 15,7 6-32-15,7 3 5 16,-7 0-25-16,7 0-3 15,-10 0 3-15,10 0-2 16,0 0 2-16,0 0-8 16,0 0 8-16,0 0 0 15,0 0-10-15,0 0 20 16,0 0-11-16,0 0 1 16,0 0 0-16,0 0-4 15,0 0 4-15,0 0 0 16,0 0 6-16,0 0 4 15,0 0-1-15,0 0-7 16,0 0 2-16,0 0 6 0,0 0-10 16,0 0 0-16,0 0-1 15,-14 0-13-15,-6 0 7 16,-11 3 6-16,0 14 2 16,10 9-5-16,1-3 4 15,2 3 0-15,5 8-3 16,6-9-12-16,7 7-1 15,0-1-13-15,27-2 0 16,35 2 24-16,10 0-6 16,11-2 11-16,-11 0-1 15,-3-1 8-15,-24-1-10 16,-8-1 3-16,-16-1-1 0,-14-5-6 16,0-1-2-1,-7-1 0-15,0-6 1 0,-45 2 8 16,-20-9 2-16,-18 1 1 15,4-6 2-15,10 0-1 16,18 0-4-16,20 0-16 16,10-11-9-16,21-15-37 15,7-6-50-15,62-13-117 16,17 2-117-16</inkml:trace>
  <inkml:trace contextRef="#ctx0" brushRef="#br0" timeOffset="29713">7960 4757 145 0,'0'0'98'0,"0"0"33"16,0 0 31-16,0 0-8 15,0 0-40-15,0 0-25 16,76-115 25-16,-76 88-34 16,0-5-44-16,0 3 19 15,0 0-24-15,-14 10 2 16,-10 2-12-16,-4 9-20 15,4 4-2-15,-7 4-3 16,11 4 1-16,-11 30-10 16,17 11 24-16,0 12-11 15,14 4 0-15,0 4 3 0,21-2-8 16,30-11 5 0,11-22-1-16,-3-4-8 0,-1-19 9 15,1-7 0-15,9 0 0 16,-16-20 5-16,0-9-6 15,-15-3 1-15,-2-2 0 16,-11 3 5-16,-3-1 4 16,-4 15-9-16,-17 9 0 15,7 8 3-15,-7 0-14 16,13 0 6-16,-6 0-50 16,0 20 53-16,10 9-26 15,-17-10 23-15,7 1-6 16,-7-14-9-16,0-3 9 15,0-3 3-15,0 0 8 16,0 0 18-16,0 0-11 0,-7-14-4 16,-24-6-3-1,11-6 8-15,-11 3-13 0,0 9 7 16,10 0-2-16,7 8 11 16,-10 6-11-16,17 0-4 15,-13 20 3-15,10 11 2 16,3 12 3-16,7-3-4 15,0-2 0-15,7-10-6 16,23-5 9-16,1-12-6 16,-3-2 2-16,-4-9-1 15,4 0-4-15,-4-6 9 16,3-20-3-16,-3-5 5 0,-10-4 8 16,-7 1-13-1,0 8 14-15,-7 10-13 0,0 6 35 16,0 10-19-16,0 0-13 15,0 0-4-15,0 4-32 16,0 24 32-16,-7 7-6 16,7-1 19-16,0-4-14 15,0-4 1-15,7 1 0 16,24-13 3-16,6-2 8 16,8-12-11-16,0 0 0 15,6 0 3-15,1-21 6 16,13-4-9-16,-3-13 0 15,-17 1-2-15,-4 3 13 0,-10 8-11 16,0 1 0 0,-10 13 7-16,-8 6-19 0,5 6 12 15,-5 0-2-15,1 14-12 16,3 15 7-16,-3 5 5 16,0 4 0-16,3-8 2 15,-3 3-8-15,0-13 8 16,16-3 0-16,-9-8-6 15,3-9 10-15,14 0-4 16,-4 0 0-16,4-3 7 16,0-15-7-16,-7-7 0 15,3 0 0-15,-3-1 3 0,0-1 10 16,-10 1-13 0,10 1 0-16,-4 2 5 0,4 3-14 15,0 6 9-15,-10 2 0 16,-14 7-9-16,10-7 15 15,-10 6-6-15,-7 6 0 16,0-2-6-16,0 2-6 16,0 0 12-16,0 0 0 15,0 0-5-15,0 0 9 16,0 0-4-16,0 0 0 16,0 0 2-16,0 0-6 15,0 0 4-15,0 0 0 16,0 0 23-16,0 0-22 15,0 0 36-15,0-3-11 16,0 0-25-16,-7 3-1 0,-10 0-11 16,3 8-6-16,0 30 9 15,-3 7 13-15,17 4-6 16,0-9 1-16,7-9-27 16,38-7 23-16,-1-16-20 15,18-8 24-15,-3 0-8 16,-1-6 18-16,-6-22-10 15,-8-7 0-15,1-7 6 16,-14-1-4-16,-10-12-1 16,-8-5-1-16,-2 3 22 15,-11-6-16-15,0 12 4 16,0 10-6-16,-11 13 2 0,11 14 10 16,-6 14-16-1,6 0 3-15,0 0-7 0,0 6-23 16,0 30 27-16,0 19 0 15,0 2 9-15,0 6-14 16,0 0 5-16,0-6 0 16,0 0-4-16,0-20 11 15,0-8-7-15,17-13 0 16,10-16-14-16,18 0 10 16,7-10 4-16,6-22 0 15,11-5 1-15,-18 3 9 16,1 8-10-16,-7 3 0 15,-8 15 4-15,1 8-13 0,-10 0 9 16,3 5 0-16,-4 24-14 16,-3 8-13-16,14 0-158 15,-10-5-296-15</inkml:trace>
  <inkml:trace contextRef="#ctx0" brushRef="#br0" timeOffset="30652">11763 4175 704 0,'0'0'184'0,"0"0"-80"15,0 0 23-15,0 0-123 16,0 0 17-16,0 0-21 15,0 128 10-15,0-53-4 16,0 4 15-16,0 8-13 16,0 4 8-16,0-3-16 15,0-10 10-15,0-21-14 16,0-27 4-16,0-20-8 16,0-10-1-16,0 0-29 15,0-20 34-15,0-26-58 16,0-11 2-16,0-6 45 15,-21 3-33-15,-30 11 13 16,-11 6 32-16,3 12-23 0,15 17 23 16,16 8-3-16,11 6-49 15,17 0-1-15,0 20 25 16,0 9 31-16,31-1-3 16,27-2 15-16,18-11-12 15,3-7 7-15,4-8-4 16,6 0 38-16,-7-18-14 15,-9-13 9-15,-11-1 24 16,-21-4-38-16,-10-1 25 16,-24-1 8-16,-7-1-11 15,0 1 16-15,-14 1-30 16,-10 11 3-16,3 9 23 0,7 10-37 16,14 7 37-1,-6 0-56-15,-5 38-23 0,4 14 15 16,1 11 8-16,-1 8 0 15,7-3-5-15,0 2 17 16,0-11-12-16,0-16 0 16,0-11 8-16,0-18-19 15,7-11 11-15,23-3 0 16,-2 0-5-16,24-17 11 16,9-17-1-16,-9-3-5 15,0 5 5-15,-15 2-19 16,-9 15 13-16,3 5-29 15,-11 10 27-15,5 0-47 16,2 24 44-16,-3 13 0 16,-3 3-25-16,10-9 19 0,0-5-14 15,-4-15 21-15,4-11-8 16,-3 0 20-16,3-5-7 16,0-35 0-16,-4-3 10 15,-3-5-1-15,-10-1 1 16,-7-6-8-16,-7 9 35 15,0 7-34-15,-7 10 22 16,-14 17 2-16,4 10-22 16,-4 2-5-16,-3 20-20 15,-3 25 20-15,-4 18 3 0,17 6 8 16,14 0-11 0,0-10 0-16,21-7-2 0,48-15-8 15,34-20-55-15,31-8-83 16,0-9-171-16</inkml:trace>
  <inkml:trace contextRef="#ctx0" brushRef="#br0" timeOffset="32743">14352 4529 469 0,'0'0'198'15,"0"0"-107"-15,0 0 31 16,0 0-16-16,-268-86-49 15,209 81 15-15,15 5-51 16,6 0-17-16,0 5 5 16,10 29-3-16,-2 9-6 15,16 6 0-15,14-6 8 0,0-5-24 16,0-8 13-16,44-10-23 16,8-14 20-16,6-6-19 15,1 0 25-15,-7-14 2 16,-8-23 11-16,-13-1-4 15,-10 4-9-15,-21-9 2 16,0 6 43-16,0 6-36 16,0 11 17-16,0 11 12 15,0 9-25-15,0 0-6 16,-7 26-7-16,-7 30 0 16,0 40 4-16,-3 15 4 15,17 15-7-15,0 0-1 16,0-6 13-16,24-11-13 15,4-12 0-15,3-9 0 16,-11-16 2-16,4-19 6 0,-10-10-8 16,-7-19 0-16,-7-12 6 15,0-10-6-15,0-2 2 16,0-6 3-16,-21-34 16 16,-16-23-11-16,-1-8-10 15,-7-12 0-15,18 1 7 16,3-2-23-16,17-2 16 15,7-5-18-15,24-6 13 16,34-3-27-16,7 3 25 16,18 10 5-16,0 23-1 15,-18 11-6-15,0 7 9 16,-10 15 0-16,-10 6-6 0,-11 13 11 16,-17-2-5-16,-3 11 0 15,-14 3 9-15,7 0-22 16,-7 0 13-16,7 0-2 15,0 29-16-15,3 16 21 16,-10 1-3-16,0 5 0 16,0 10 9-16,0-4-14 15,0 3 5-15,7-17 0 16,14-9-3-16,10-14 7 16,-4-11-4-16,11-9 0 15,14 0 11-15,-1-23-6 16,1-17-5-16,-8-9 0 15,-13-5-2-15,0-3 14 16,-17-4-12-16,-14 4 7 16,0 12-1-16,0-1 22 0,-7 14-19 15,-17 15-5-15,10 9 15 16,1 8-19-16,-5 2-1 16,-2 39 0-16,6 19 1 15,4 2 2-15,10 2-2 16,0-7 0-16,0-6-8 15,17-14 16-15,28-8-8 16,6-12 0-16,8-17 9 16,23 0-9-16,-17-6 0 15,11-25 0-15,-11-12 3 16,-6 3 6-16,-14-6-9 16,-1 10 0-16,-13 1 9 0,-10 12-14 15,-4 11 5-15,-17 12 0 16,7 0-12-16,0 0-1 15,0 35 13-15,6 5-1 16,-13-1 1-16,18-1-15 16,-18-18 10-16,0-9-9 15,0-9 9-15,0-2-1 16,0 0 6-16,0 0 6 16,0-10 4-16,0-19-13 15,0-3 3-15,-24 4 0 16,3-3-6-16,4 5 17 15,-4 3-11-15,0 15 0 16,11 4 1-16,3 4-16 0,-6 6 7 16,13 31 8-1,-7 12-27-15,7-1 24 0,0-4-1 16,0-10-11-16,7-11-36 16,13-6 45-16,4-11-9 15,-10-6 9-15,17 0-5 16,-10 0 11-16,10-6 0 15,-11-17 0-15,-3 3 9 16,4-6-13-16,-7 2 4 16,3 11 0-16,-17 5-5 15,0-1 12-15,0 9-7 16,7 0 0-16,7 0-7 0,3 12 0 16,3 16 7-1,1-2 0-15,10 0-7 0,0-12 11 16,3-9-4-16,4-5 0 15,7-5 3-15,-1-29-9 16,-6-9 6-16,-7-9 0 16,-10-5 17-16,0-6-14 15,-11-8 28-15,-10 2 12 16,0 3-40-16,0 6 54 16,-17 14-52-16,-4 3 12 15,-3 18 13-15,17 13-20 16,0 12-6-16,7 0-4 15,0 16-18-15,0 31 16 16,0 13 2-16,0 6 0 16,0 3-11-16,7 0-19 0,10-4-4 15,-3-14-43-15,7-2-38 16,10-21-53-16,-11-10-111 16,-3-12-202-16</inkml:trace>
  <inkml:trace contextRef="#ctx0" brushRef="#br0" timeOffset="33254">16116 4438 226 0,'0'0'193'0,"0"0"-94"0,0 0-35 16,0 0-56 0,0 0 17-16,0 0 64 0,168-6-45 15,-85 6 16-15,-1 0 3 16,-9-20-26-16,-5-3 21 15,-16 0-27-15,-18 6 1 16,-16-3 14-16,-12 3-10 16,-6 2 13-16,0-3-9 15,0 5-38-15,-6 5 28 16,-1 4-30-16,-11 4 0 16,5 0-6-16,-1 18 1 15,-3 19 5-15,3 3 0 16,14 3 10-16,0 3-12 15,0-9 2-15,7 6 0 16,17-8-5-16,10-10 11 0,4-2-6 16,0-15 0-1,0-5 8-15,6-3-6 0,8 0-2 16,0-26 0-16,-8-7 5 16,1-5 3-16,0 0-8 15,-7 4 0-15,-11 5 8 16,-3 9-11-16,-10 12 3 15,7 8 0-15,9 0-8 16,-9 0-2-16,10 34 10 16,-7 9 0-16,-3 0 3 15,-8 4-6-15,5-11 3 16,2-4 0-16,4-3-10 0,-3-4-29 16,17-2-132-16,0-9-187 15</inkml:trace>
  <inkml:trace contextRef="#ctx0" brushRef="#br0" timeOffset="42193">1860 1667 800 0,'0'0'170'16,"0"0"-52"-16,0 0 20 0,0 0-7 16,0 0-94-16,0 0 8 15,-20-49-45-15,20 60-8 16,0 35 3-16,0 21 10 16,0 18 4-16,0 16-8 15,0 16 13-15,0 14-9 16,-24 21-5-16,-4 5 0 15,-3 0-4-15,17-22 7 16,-3-41-6-16,17-43-3 16,0-31-44-16,0-20 48 15,0 0-21-15,11-6 23 16,23-42 16-16,4-29-13 0,13-32 2 16,-6-6-5-16,-31-1 8 15,-4 8-20-15,-10 9 3 16,-17 20-9-16,-28 11 2 15,-6 15 4-15,6 16 12 16,0 10-3-16,18 12-12 16,-4 6 11-16,24 9-9 15,0 0 13-15,7 0-11 16,0 0-15-16,0 0-17 16,38 0-14-16,20 3 46 15,15 0 9-15,23-3 2 16,-7 0 0-16,1 0-4 0,-22-3 13 15,-33-6-9 1,-4 4 11-16,-18 2-6 0,-13 3 28 16,0 0-12-16,0 0-8 15,0 0 26-15,0 0-34 16,0 0 3-16,0 0-8 16,0 0 15-16,0 0-25 15,0 0 10-15,0 5-19 16,0 20 13-16,0 10 12 15,0 0-2-15,0-4-4 16,25-7 12-16,-5-10-15 16,11-6 3-16,-10-8 0 15,3 0 7-15,3 0 3 0,-10-14-5 16,4-18 7-16,-7-5-4 16,-4-8 16-16,-10-10-16 15,0 2 2-15,0-3 17 16,-24 13-20-16,-14 11-2 15,11 14 3-15,-18 8 0 16,7 8-3-16,0 2-5 16,-6 0 0-16,9 26-20 15,11 8 27-15,11 5-7 16,13 7 0-16,0-3-22 16,27 1 21-16,18-11-29 15,24-7 15-15,-4-9 1 0,-7-14-1 16,4-3 15-16,-3 0 0 15,-8-20 9 1,1-13-5-16,6-2-4 0,-13 3 0 16,-14 9 1-16,-17 12 14 15,-1 8-11-15,-2 3-4 16,16 0-1-16,18 0-3 16,13 23 4-16,-3 5 0 15,-3-5-14-15,-18-1 25 16,4-1-11-16,-14-7 0 15,-3-5-24-15,-14-3-47 16,0-3-101-16,-7-3-58 16,0 0-65-16</inkml:trace>
  <inkml:trace contextRef="#ctx0" brushRef="#br0" timeOffset="43228">4618 1510 359 0,'0'0'231'0,"0"0"-63"16,0 0-21-16,0 0-25 15,0-148-2-15,0 142-9 16,0 6-5-16,-14 0-75 16,14 0 5-16,-17 9-36 15,-4 21 0-15,-10 16 9 16,4 5 3-16,3 7-12 16,10 2 1-16,14-3 16 15,0 1-17-15,0-5 0 16,7-6-16-16,38-5-9 0,6-6-118 15,8-11-70 1,3-17-179-16</inkml:trace>
  <inkml:trace contextRef="#ctx0" brushRef="#br0" timeOffset="43796">5361 1602 607 0,'0'0'173'0,"0"0"-25"16,0 0-26-16,0 0-18 15,0 0 2-15,0 0-59 16,-7-35-2-16,7 35-29 15,0 0 2-15,0 0-36 16,0 14 13-16,0 18 5 16,0 8-3-16,0 3 10 15,20-6-7-15,11-8 0 16,-10-9 12-16,3-9-11 0,-10-8-1 16,0-3-16-16,-1 0 13 15,11 0-51-15,-17-6-17 16,7-20-78-16,-14-2-116 15,0-3-92-15</inkml:trace>
  <inkml:trace contextRef="#ctx0" brushRef="#br0" timeOffset="44113">5271 1357 390 0,'0'0'161'0,"0"0"-27"0,0 0-32 16,0 0-29-16,0 0-27 0,0 0-46 16,-14-18 0-16,14 29-1 15,14 12 6-15,7-3-2 16,17-3-3-16,-1-6 2 16,15-8 24-16,-7-3-13 15,6 0 55-15,1 0 15 16,-14-9-19-16,-11-5 26 15,-3-4-45-15,-17 5-14 16,-7-1 14-16,0 0-40 16,-14 2-5-16,-54 9 0 15,-5 3-49-15,-9 0-26 16,17 30-75-16,13 14-78 16,35-1-119-16</inkml:trace>
  <inkml:trace contextRef="#ctx0" brushRef="#br0" timeOffset="45012">6997 1658 480 0,'0'0'162'0,"0"0"-82"15,0 0 15-15,0 0 3 16,0 0-66-16,0 0 10 16,-31-20-42-16,93 20 9 15,41 0 11-15,38 0-9 0,28 0 8 16,34 0 18 0,3 0-22-16,17 0 20 0,22 0-28 15,12 0-3-15,12 0 8 16,6 0-4-16,-17-10-8 15,-21-8 37-15,-38 1-13 16,-27-1 11-16,-38 1-24 16,-24 0-5-16,-44 6 14 15,-28 5-13-15,-25 0-7 16,-13 4 0-16,0 2 1 16,-13 0-2-16,-32 0-136 15,-14 0-86-15,1 2-271 16</inkml:trace>
  <inkml:trace contextRef="#ctx0" brushRef="#br0" timeOffset="45301">10216 1038 595 0,'0'0'192'15,"0"0"-69"-15,0 0 11 16,0 0-40-16,0 0-27 16,0 0 0-16,13-28-59 15,39 28-4-15,24 20 1 16,20 17 7-16,7 17 5 0,0 6-4 16,0-1-8-16,-20 5 32 15,-18-6-31-15,-27-5-6 16,-24 2 0-16,-14 7-3 15,-97 8-31 1,-64 1-331-16</inkml:trace>
  <inkml:trace contextRef="#ctx0" brushRef="#br0" timeOffset="47520">5863 2768 463 0,'0'0'222'16,"0"0"-94"-16,0 0 27 15,0 0 7-15,0 0-82 16,0 0 9-16,17-60-58 15,-17 60-21-15,0 16-15 16,0 22 17-16,0 11-10 0,0 7 14 16,0 2-2-16,0 8-6 15,0 3-8-15,7-1 15 16,6-2-14-16,-6-6-1 16,0-15 0-16,4-7-3 15,-11-16 15-15,0-7-12 16,0-12 0-16,0-3 5 15,0 0-13-15,0 0 8 16,0 0 0-16,-25 0-1 16,-40 0 12-16,-24 0-17 15,-25 0 6-15,28-15-75 16,11-7 26-16,30-9-23 0,31-13 21 16,14-9-37-1,38-16-58-15,48-14-64 0,34-9-232 16</inkml:trace>
  <inkml:trace contextRef="#ctx0" brushRef="#br0" timeOffset="47910">5938 2342 378 0,'0'0'157'0,"0"0"-14"15,0 0-29-15,0 0 5 16,0 0-59-16,0 0-1 16,-44-57-56-16,44 57 4 15,0 0-14-15,0 25-1 16,0 4 8-16,0 0 3 16,0-4 9-16,0-7-12 15,0-10 0-15,0-5 4 16,31-3-4-16,3 0 2 15,4-9 13-15,6-15 74 16,-13-9-39-16,-17 5 24 16,-14-4-44-16,0 3-18 15,0 12 31-15,-14 3-43 0,-23 8 0 16,-8 6-15-16,7 0 7 16,0 12-2-16,11 25-86 15,9 17-90-15,18 12 19 16,0 3-144-16</inkml:trace>
  <inkml:trace contextRef="#ctx0" brushRef="#br0" timeOffset="48133">6292 2765 566 0,'0'0'126'0,"0"0"4"15,0 0 12-15,0 0-68 0,0 0-26 16,0 0-44-16,-13-17 2 16,33 17-12-16,35 0 0 15,4 0 4-15,6 0 2 16,-13 0-86-16,-15 11-13 16,-12 4-71-16,-25 2-65 15,0 0-95-15</inkml:trace>
  <inkml:trace contextRef="#ctx0" brushRef="#br0" timeOffset="48280">6292 2765 39 0,'69'155'321'0,"-69"-155"-208"15,0 0 0-15,0 0 7 16,0 0-90-16,28 0-22 0,23 0 5 16,11 0-5-16,3 0-16 15,11 0-119-15,3 0-256 16</inkml:trace>
  <inkml:trace contextRef="#ctx0" brushRef="#br0" timeOffset="48576">7214 2728 401 0,'0'0'283'0,"0"0"-134"0,0 0-18 15,0 0-8 1,0 0-50-16,0 0 10 0,0-37-43 16,0 37-31-16,0 0-9 15,0 26-3-15,-10 11 3 16,3 4 0-16,7 1 14 16,0-8-17-16,0-6 3 15,0-7 0-15,0-5-6 16,24-7 11-16,14-9-10 15,-4 0-3-15,4 0-88 16,0-20-26-16,-18-11-64 16,-3-4-48-16,-17-4-182 15</inkml:trace>
  <inkml:trace contextRef="#ctx0" brushRef="#br0" timeOffset="48879">7228 2442 132 0,'0'0'176'0,"0"0"-41"0,0 0-6 16,0 0-28-16,0 0-17 16,0 0-43-16,-104-35-39 15,104 35-2-15,0 4 0 16,14 12 3-16,10-1 10 16,-10-5-13-16,7 0 0 15,-4-7 28-15,4-3-16 0,-8 0 60 16,-2 0 31-16,2-3-47 15,-13-14 21-15,0-1-53 16,0 4-17-16,0 0 28 16,0 4-28-16,-24 6-10 15,-20 4 3-15,2 0-53 16,4 5-10-16,8 30-87 16,30 11-40-16,0 5-206 15</inkml:trace>
  <inkml:trace contextRef="#ctx0" brushRef="#br0" timeOffset="49132">7592 2831 53 0,'0'0'517'0,"0"0"-364"15,0 0-46-15,0 0-29 16,0 0-28-16,0 0-48 16,34-15 11-16,11 10-9 15,0-1 4-15,0 3-3 16,-8-5-5-16,-16 5-12 16,-4 3-55-16,-17 0-151 15,0 0-104-15</inkml:trace>
  <inkml:trace contextRef="#ctx0" brushRef="#br0" timeOffset="49338">7592 2831 487 0,'41'-191'161'16,"-48"185"-31"-16,7 6 9 16,0 0-108-16,0 0-19 15,0 11-12-15,0 18 0 16,7 5 17-16,11 6-9 15,2 3-7-15,-13 0 8 16,17 0-9-16,-10-6 0 16,17-6-134-16,-4-8-285 15</inkml:trace>
  <inkml:trace contextRef="#ctx0" brushRef="#br0" timeOffset="49535">7977 2614 608 0,'0'0'180'0,"0"0"-41"15,0 0-76-15,0 0-49 16,0 0-3-16,0 0-10 16,21 109 22-16,-14-64-18 15,17-2 6-15,-17-5-8 16,0-8-3-16,-1-1-64 15,1-12-197-15</inkml:trace>
  <inkml:trace contextRef="#ctx0" brushRef="#br0" timeOffset="49794">8153 2259 487 0,'0'0'179'16,"0"0"-35"-16,0 0-79 16,0 0-25-16,0 0-7 15,0 0 4-15,96 134 29 16,-65-56-29-16,0 2-2 0,-4 0-7 16,-3-3-19-16,-10-8-1 15,-14-1-8-15,0-8-13 16,-14-9-139-16,-44-4-193 15</inkml:trace>
  <inkml:trace contextRef="#ctx0" brushRef="#br0" timeOffset="50204">6966 2335 466 0,'0'0'198'0,"0"0"-28"16,0 0-41-16,0 0 2 15,0 0-54-15,0 0-14 0,-7-53-63 16,1 81 26-16,-1 26-26 16,-7 24 2-16,-3 11-1 15,17 11 9-15,0 0 7 16,0-6-17-16,17-5 0 15,17-12 16-15,28-6-20 16,4-13 4-16,23-12-60 16,0-15-97-16,-6-14-261 15</inkml:trace>
  <inkml:trace contextRef="#ctx0" brushRef="#br0" timeOffset="51170">2868 2474 374 0,'0'0'247'0,"0"0"-65"16,0 0-49-16,0 0-68 15,0 0-22-15,0 0-6 16,-169-118 11-16,111 118-48 15,-4 0 2-15,4 7-4 16,-1 19 7-16,14 2-5 16,21 2 0-16,4 5 6 15,20-1-7-15,0-2 1 16,0-1 0-16,51-8-8 16,1-6 15-16,17-5-7 0,-11-1 0 15,-6 0 11-15,-8 1-16 16,-6 3 5-16,-3 2 0 15,2 3-10-15,-13 2 14 16,-10 9-4 0,-7 4 0-16,-7 9 10 0,0-2-15 15,-38 3 5-15,-6-4 0 16,-8-7-8-16,7-3 17 16,18-8-9-16,-4-6 0 15,24-8 8-15,0-5-11 16,7-4 3-16,0 7 0 15,0 16-11-15,0 11 18 0,0 15-7 16,0 5 0-16,-17 7 11 16,10 2-4-16,0 2-3 15,0 1-4-15,0-6 11 16,7-6-1-16,0-5-10 16,38-3 0-16,14-3 10 15,6-11-5-15,14-1-5 16,-3-6-11-16,14-5-75 15,13-2-141-15,21-4-157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1:52:57.66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62 153 482 0,'0'0'171'16,"0"0"-2"-16,0 0-38 15,0 0-3-15,0 0-63 16,0 0-34-16,-62 0 16 15,151-11-27-15,25-3 24 0,20-6 0 16,-11 3-33-16,-2 2 16 16,-25 4-27-16,-17 6 1 15,-27-1-4-15,-35 6 4 16,-17 0-2-16,0 0-46 16,-7 0-53-16,-45 11 37 15,-9 3-9-15,2 1-10 16,14-7 38-16,14 1 29 15,11-3 15-15,-1 0 0 16,11-4 5-16,3 1 9 16,-7 2 6-16,14 10 9 15,-7 8 4-15,0 11-29 16,7 9 24-16,0 6-5 16,0 4-9-16,7 5 15 0,0-4-28 15,7 4-1-15,-7-10 6 16,3-2-6-16,4-9-28 15,0-5-170-15,17-11-69 16,13-8-202-16</inkml:trace>
  <inkml:trace contextRef="#ctx0" brushRef="#br0" timeOffset="304">928 579 178 0,'0'0'364'16,"0"0"-206"-16,0 0-4 15,0 0-25-15,0 0-41 16,0 0-19-16,-76-137-24 0,69 137-19 16,7 0-23-1,0 0-3-15,0 12 0 0,0 14-3 16,0-5 6-16,0 3-3 16,7-10 0-16,17-8 0 15,4-6 2-15,-4 0 4 16,-10 0 0-16,10-6-1 15,-17-16 0-15,0 1 1 16,-7-1-6-16,0 5 0 16,0-1-1-16,0 7-21 15,-14 0-47-15,-3 5-81 16,17 3-60-16,0-1-87 0</inkml:trace>
  <inkml:trace contextRef="#ctx0" brushRef="#br0" timeOffset="588">1461 184 524 0,'0'0'187'0,"0"0"-9"15,0 0-32-15,0 0-37 16,-83-156-12-16,56 139-34 16,3 8-11-16,10 9-2 15,-17 0-40-15,11 0 4 16,-5 20-14-16,12 18 2 15,6 13-10-15,7 9 8 16,0 3 0-16,7 2-1 16,37-2 9-16,15-2-8 0,17-8 0 15,-4-4-17-15,17-11-61 16,7-10-127-16,1-17-128 16,-1-11-276-16</inkml:trace>
  <inkml:trace contextRef="#ctx0" brushRef="#br0" timeOffset="1015">2204 365 509 0,'0'0'157'0,"0"0"16"0,0 0-64 16,0 0-13 0,0 0-29-16,0 0-39 0,-62-43 2 15,72 41-22-15,42-3-5 16,20-8 5-16,17 2-4 15,8-1-4-15,-15 1 3 16,-30 5 6-16,-15 1-4 16,-16 1-3-16,-21 2 11 15,0-1 32-15,0-3-5 16,0-5-10-16,-27-4-26 16,-25 1 6-16,-10 0-10 15,4 0 0-15,-8-2 1 16,15 6-1-16,13 4 2 15,14 4-2-15,17-1 0 16,7 3-5-16,0 0 3 0,0 0-5 16,38 20 7-16,20-1 1 15,25 5 2-15,-1-4-3 16,-9 2 0-16,-5-2 7 16,-26 1-9-16,-5-5 2 15,-19 0 0-15,-18 0-9 16,0-2 8-16,0 6-9 15,-31 1-54-15,-7-4-71 16,10-1-67-16,18-7-83 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37:15.38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275 349 804 0,'0'0'118'16,"0"0"45"-16,-223-75-7 15,188 64-27-15,18 3-45 16,17 3-47-16,0 4 3 16,0-3-40-16,76-6 6 15,51-8 4-15,55-7-9 16,42-6 14-16,6-4 3 16,-6 6-18-16,-42 6 14 15,-41 11-14-15,-59 7 1 16,-37 5-2-16,-38 0 1 0,-7 0-20 15,-28 3-54-15,-54 20-38 16,-21 8-30-16,0-2-111 16,6-4 12-16,28-5 87 15,32-8 40-15,16-9 114 16,14-3 8-16,-10 0 81 16,10 0 96-16,0 0-12 15,-7 0-31-15,14 0 17 16,0 0-43-16,0 0-49 15,0 0-25-15,0 23-39 16,0 14 11-16,0 20 45 16,0 9-27-16,7 11 3 15,0 10-30-15,7 1 6 0,-4 0-7 16,-3-5 7 0,-7-12-22-16,0-10-4 0,0-20-102 15,0-11-100-15,0-14-202 16,21-16-298-16</inkml:trace>
  <inkml:trace contextRef="#ctx0" brushRef="#br0" timeOffset="319">1314 774 706 0,'0'0'145'15,"0"0"18"-15,0 0-38 16,0 0-22-16,0 0-19 15,0 0-57-15,-52-45-19 0,45 45-8 16,7 11-4-16,0 9 0 16,0 0 4-16,0-4 0 15,0-9 0-15,21-7 7 16,17 0-1-16,-11 0 12 16,11-2 23-16,-14-19 23 15,-10-1-30-15,-14-2 4 16,0 2-1-16,0 5-33 15,-31 3 1-15,-21 4-5 16,-6 10-26-16,6 0 12 16,21 4-79-16,17 22-45 15,14-4-80-15,38-13-171 16</inkml:trace>
  <inkml:trace contextRef="#ctx0" brushRef="#br0" timeOffset="627">2397 182 780 0,'0'0'225'0,"0"0"-44"15,0 0-26-15,0-162-14 16,-18 148-57-16,-9 8-51 16,-11 6 7-16,0 3-37 15,-6 42-1-15,6 18-2 16,3 20 14-16,4 9-13 0,18 2-1 15,13 0 2-15,0-2-5 16,0-6 3-16,7-15 0 16,30-14-3-16,8-14 16 15,14-14-25-15,6-14 12 16,11-13-31-16,3-2 16 16,-4 0-64-16,8-23-49 15,-25-11-141-15,-6-6-224 16</inkml:trace>
  <inkml:trace contextRef="#ctx0" brushRef="#br0" timeOffset="949">2892 449 377 0,'0'0'409'0,"0"0"-244"16,0 0 2-16,0 0-28 0,0 0-32 15,0 0-57-15,-52-92 5 16,52 92-55-16,0 0 1 15,0 18-3-15,0 10-1 16,0 1 3-16,7-7 0 16,17-4 10-16,11-10-8 15,9-8 1-15,1 0 3 16,-7 0 57-16,6-22-25 16,1-11-9-16,-24-1 14 15,-4 0-31-15,-17 3 23 0,0 2-25 16,-17 6-6-1,-28 9-8-15,0 9 3 0,4 5-8 16,-4 5-22-16,1 35-66 16,6 14-39-16,7 3-175 15,3 4-380-15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35:13.45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2008 500 621 0,'0'0'67'0,"0"0"-3"15,0 0-14-15,0 0 17 16,0 0-28-16,0 0-39 16,258-9 41-16,-107 4-20 15,4-2-10-15,13 0 27 0,11-3-19 16,7 1-6 0,13 2-4-16,11-2-3 0,3 7 0 15,11-2-6-15,-18 1 0 16,4 0-3-16,-11-3 3 15,7-2 0-15,11 2 0 16,-4 0 7-16,4 4-8 16,3-1 1-16,10 0 0 15,14-6-4-15,0-2 5 16,18-3-1-16,13-1 2 16,14-1 8-16,13 1-12 15,1 1 2-15,10 3 0 16,-18 2-7-16,-6 3 8 15,-14 3-1-15,-7 0 0 16,-3 1 4-16,-21 2-4 0,4-3 0 16,-28 3 3-1,-10 0-7-15,-18 0 5 0,1 0-1 16,-18 0 0-16,-10 0 4 16,14 0-6-16,-17 0 2 15,-1 0 0-15,11 0-4 16,-10 0 6-16,3 0-2 15,-11-9 0-15,-13 1 6 16,-13-2-9-16,-32 5 3 16,-31-1-11-16,-34 4 0 15,-31-1-76-15,0 1-74 16,-75-6-256-16</inkml:trace>
  <inkml:trace contextRef="#ctx0" brushRef="#br0" timeOffset="1771">2028 508 363 0,'0'0'130'0,"0"0"-37"16,0 0-38-16,0 0-2 16,0 0 17-16,0 0 59 15,11 86-82-15,16-34 37 16,-3 7-14-16,4 7-10 0,3 12-28 16,-11 7-1-1,-2 15 8-15,-11 9-30 0,-1 5 18 16,-6-5-20-16,0-9-7 15,0-11 27-15,0-10-26 16,0-6 4-16,0-10 1 16,-6-7 5-16,-1-13-9 15,7-2-2-15,0-16 1 16,0-5-3-16,0-3 4 16,0-8-2-16,20 0 0 15,11-1 12-15,14-3-9 16,20-1 4-16,18-4-5 15,13 0 18-15,21 0-16 0,10-12-4 16,0-8 3-16,21 3 6 16,-7-4-7-16,7 4-2 15,7 3 0-15,10 3-5 16,-4-1 7-16,25 7-2 16,0-1 0-16,6-3 1 15,8 3-2-15,6 1 1 16,11 1 0-16,6-3-6 15,-10 4 7-15,4 3-1 16,3 0 0-16,-3 0 9 16,-11 0-10-16,-7 0 1 15,4 0 0-15,10 3-3 16,11-1 4-16,13 3-1 16,0-5 0-16,-6 0 4 0,6 0-10 15,0 0 6-15,7 0 0 16,-6-5-4-16,6-3 4 15,0 5 0-15,-7-3 0 16,-13 0 3-16,-18 1-10 16,0-4 7-16,11-3 0 15,3 2-9-15,10-4 5 16,-13 2-3-16,-11 0 7 16,-20 1-17-16,-7-3 11 15,-1 2-1-15,-16-2-1 16,-14 2 1-16,0 4-3 15,-21 2 10-15,0 3-2 16,-17 0 5-16,0 3-4 0,-7 0 1 16,4 0 0-16,-28 0-7 15,-3 0 8-15,-18 0-1 16,-13 0 0-16,-7 0 7 16,-11 0-9-16,4 3 2 15,0 4 0-15,-17-7-7 16,0 2 9-16,-8-2-2 15,-6 0 0-15,11 0 10 16,-11 0-12-16,0 0 2 16,7 0 0-16,0 0 2 15,-1-9 6-15,-6-12-8 16,7-6 16-16,-7-10-16 0,0-9 27 16,0-9-27-16,0-4 0 15,0-10 9-15,0-12-3 16,0-1-6-16,0-7 7 15,0-1 3-15,0 6-4 16,0 3-6-16,0 4 4 16,0 0 5-16,0 0-1 15,0-3-1-15,0 3 0 16,-7-3 3-16,-13 5-3 16,3 10-7-16,3 10 4 15,0 15 12-15,4 9-14 16,-4 8 5-16,7 6-7 15,-7 2 14-15,-3 5-20 0,-17 0 6 16,-18 2-1 0,-37 8-13-16,-45 0 9 0,-45 0 5 15,-34 6-1-15,-35 22-50 16,-30 9-28-16,10 6-116 16,37-5-177-16</inkml:trace>
  <inkml:trace contextRef="#ctx0" brushRef="#br0" timeOffset="2538">2795 937 675 0,'0'0'176'15,"0"0"-60"-15,0 0 63 16,0 0-51-16,0 0-68 15,0 0-14-15,0-16-44 0,0 16 2 16,14 18-4 0,0 18 0-16,-1 6 11 0,5 7-11 15,-11 8 2-15,-7 0 3 16,0 6-5-16,0 0 0 16,-25-6-87-16,-2-5-128 15,-4-12-151-15</inkml:trace>
  <inkml:trace contextRef="#ctx0" brushRef="#br0" timeOffset="3031">3022 1003 534 0,'0'0'126'0,"0"0"-39"15,0 0 5-15,0 0-11 16,0 0-60-16,0 0-2 16,203-103-19-16,-182 109 3 15,-1 22-9-15,-9 7 9 16,-11 5-3-16,0 3 0 16,0 2 3-16,0-1 1 15,-11-7-4-15,-9-9 2 16,-1-5-9-16,4-9 11 15,10-5-4-15,0-6 1 16,7-3 3-16,0 0 4 0,0 0-2 16,0 0 0-16,0 0 20 15,0-3-15-15,21-9-1 16,10 3-10-16,6 7-4 16,8 2 2-16,0 0 2 15,-11 0 0-15,4 20-3 16,0 6 9-16,-17 1-6 15,-4 5 5-15,-17 3 3 16,0-1-1-16,-17-6-1 16,-25 1-3-16,-13-9 6 15,-3-6-3-15,6-2-5 16,1-12-1-16,13 0-48 0,0 0-67 16,31-22-113-16,7-31-343 15</inkml:trace>
  <inkml:trace contextRef="#ctx0" brushRef="#br0" timeOffset="3334">4232 425 839 0,'0'0'151'16,"0"0"-88"-16,0 0 12 15,0 0 8-15,0 0 36 16,35 212-54-16,3-118-30 0,-7 15 10 16,-18 5-28-16,5 12 3 15,-18 2-9-15,0-4-2 16,0-10-3-16,-18-19-6 16,12-21 0-16,-8-20-7 15,7-20 2-15,7-11-60 16,0-14-44-16,0-9-71 15,21 0-36-15,61-32-59 16</inkml:trace>
  <inkml:trace contextRef="#ctx0" brushRef="#br0" timeOffset="3668">4920 842 628 0,'0'0'128'16,"0"0"18"-16,0 0-32 16,0 0-49-16,0 0-40 15,0 0-22-15,141-7 35 16,-72 7-9-16,-11 0-6 16,-13 0 9-16,-7 0-31 15,-11 5 17-15,-3 6-3 16,-17 1-11-16,7 2 17 15,-14 15-18-15,7 8 4 16,-7 9 27-16,0 11-16 0,0-3 1 16,0 6-8-1,-7-7-4-15,-7-9-1 0,7-4-6 16,-3-11-3-16,10-6-2 16,-14-9-121-16,8-5-80 15,-1-9-89-15,0 0-271 16</inkml:trace>
  <inkml:trace contextRef="#ctx0" brushRef="#br0" timeOffset="3835">5106 1131 149 0,'0'0'392'16,"0"0"-256"-16,0 0-25 15,0 0-86-15,0 0 0 16,244-83-25-16,-131 61-4 15,-3-4-184-15</inkml:trace>
  <inkml:trace contextRef="#ctx0" brushRef="#br0" timeOffset="4133">6271 336 901 0,'0'0'155'0,"0"0"35"16,0 0-62-16,0 0-73 16,0 0-55-16,0 0 9 15,0 124-9-15,7-25 9 16,14 13-4-16,3 13 7 15,-10 13-7-15,0 8-5 16,-8 3 0-16,-6-9 10 16,0-17-22-16,0-29 8 15,0-22-95-15,0-21-75 16,0-16-114-16,0-19-164 16</inkml:trace>
  <inkml:trace contextRef="#ctx0" brushRef="#br0" timeOffset="4510">6870 740 592 0,'0'0'179'15,"0"0"-54"-15,0 0 3 16,0 0-39-16,0 0-89 15,0 0 2-15,-28 85-1 16,4-15 6-16,10 4 1 0,14 9-8 16,0 0 0-16,0-5-1 15,7-14 5-15,31-18-4 16,7-14 8-16,13-18-2 16,1-14 2-16,-8 0 4 15,1 0-6-15,-14-20 35 16,-14-9-9-16,-24-5 20 15,0-6-32-15,-31 0-11 16,-35 6-18-16,-9 11 1 16,-8 9-63-16,18 14-42 15,13 0-185-15,28 0-371 16</inkml:trace>
  <inkml:trace contextRef="#ctx0" brushRef="#br0" timeOffset="4816">7832 263 913 0,'0'0'122'0,"0"0"9"15,0 0-17-15,0 0-61 16,0 0-53-16,0 0 0 16,31 205 21-16,7-90-21 0,0 7 20 15,-17 2 4-15,3 1-22 16,-10-2 13-16,-14-2-15 16,6-9 0-16,1-25 0 15,-7-12 2-15,0-17-4 16,7-14-58-16,0-15-152 15,24-17-168-15</inkml:trace>
  <inkml:trace contextRef="#ctx0" brushRef="#br0" timeOffset="5043">8799 711 29 0,'0'0'877'16,"0"0"-725"-16,0 0-53 16,0 0 8-16,0 0-82 15,0 0-13-15,0 66 7 16,0-8-13-16,0 2-4 16,13 2-4-16,-6 4-24 15,-7-3-187-15,7-12-192 16</inkml:trace>
  <inkml:trace contextRef="#ctx0" brushRef="#br0" timeOffset="5365">9211 731 692 0,'0'0'142'16,"0"0"-39"-16,0 0 5 0,0 0-64 16,0 0-44-16,0 0 9 15,76 40-6-15,-38 0-3 16,-11-2 0-16,-20-1-5 0,3 0 7 16,-10-6-2-16,0-5 1 15,0-6 3-15,0-10 2 16,0-3-6-16,0-4 0 15,0 3-3-15,0 2 12 16,35 1-9-16,27-6 0 16,27-3 0-16,14 0-111 15,7-20-301-15</inkml:trace>
  <inkml:trace contextRef="#ctx0" brushRef="#br0" timeOffset="5649">10191 340 764 0,'0'0'222'16,"0"0"-39"-16,0 0-38 15,0 0-34-15,0 0-100 16,0 0 1-16,0 57 1 15,45 20-4-15,-7 12 6 16,6 5 2-16,-2 9-14 16,-5 3 13-16,-6 5-16 15,-17 0 0-15,-14-1-6 16,0-11 2-16,0-15-82 16,7-19-134-16,24-17-240 0</inkml:trace>
  <inkml:trace contextRef="#ctx0" brushRef="#br0" timeOffset="5920">11223 780 900 0,'0'0'138'16,"0"0"-38"-16,0 0 44 0,0 0-63 16,0 0-74-16,0 0-7 15,0 34 0-15,20 18 0 16,-20 10 0-16,7 13-6 16,0 2-93-16,10-2-125 15,11-7-192-15</inkml:trace>
  <inkml:trace contextRef="#ctx0" brushRef="#br0" timeOffset="6271">11756 788 522 0,'0'0'249'0,"0"0"-170"0,0 0 28 15,0 0-56-15,0 0-33 16,0 0-18-16,-90 61 0 16,83-12 8-16,-10-1-1 15,17 1-3-15,0-6-4 16,0-9 9-16,0-9-6 16,24-11-3-16,7-11 0 15,4-3 23-15,2 0 37 16,8-22 40-16,-7-12-25 15,0-4-32-15,-18-5 17 0,4 3-21 16,-17 3-12 0,-7 5 10-16,0 6-33 0,-17 8 8 15,-28 3-12-15,-6 12-13 16,-14 3-16-16,-11 8-139 16,4 27-189-16</inkml:trace>
  <inkml:trace contextRef="#ctx0" brushRef="#br0" timeOffset="9354">309 1466 407 0,'0'0'325'0,"0"0"-167"16,0 0-32-16,0 0-31 15,0 0 4-15,0 0-56 0,-65-143-7 16,34 140-28 0,4 3 7-16,-11 0-20 0,0 14 5 15,10 18 0-15,4 8-10 16,11 6 13-16,-5 0-3 16,11-1 0-16,7 1-3 15,0-8-2-15,7-10-14 16,31-8-7-16,0-14 21 15,-7-6-25-15,3 0 30 16,-3-8 2-16,7-21 9 16,-17-12-2-16,3 5 4 15,-17-8 17-15,-7 5 28 0,0 4-34 16,0 9 11 0,0 12 13-16,-14 11-43 0,14 3 12 15,0 0-17-15,-10 0-15 16,10 11 13-16,-7 18-7 15,7 11 9-15,0-3 0 16,0-5 10-16,38 2-19 16,-1-11 9-16,8-11-4 15,7-7-4-15,-8-5-6 16,-6 0 14-16,-10 0 0 16,-4-11 6-16,-11-18-3 15,8-8-3-15,-11-3 0 16,-3-3 5-16,-7-3 6 15,0 6-11-15,0 9 13 16,0 13-8-16,0 10 13 0,0 8-18 16,0 0 1-16,0 0-11 15,0 6-13-15,7 25 21 16,21 15-6-16,16 4 11 16,11-6-13-16,-13-1-1 15,20-8-1-15,-18-7 4 16,-16-8-16-16,-11-5 18 15,-10-10 0-15,-7-2-48 16,0-3 51-16,-7 0-8 16,-38 0 11-16,-6-8-4 15,6-12 11-15,7-1-7 16,14 1 0-16,17 0 10 0,7 0-10 16,0 0 0-1,0 3 0-15,45 0-11 0,0 5 11 16,13 7 0-16,4 2 0 15,-10 3 0-15,-18 0-10 16,-3 0 10-16,0 6 0 16,-4 13-12-16,-3 7 19 15,4 2-7-15,-4 7 0 16,-10 0 7-16,-1 2-8 16,-13-3 1-16,0-6 0 15,0-7 4-15,0-7 2 16,0-8-5-16,-6-6 9 0,-15 0-5 15,-3-9 24-15,3-25-17 16,14-6-9 0,7-11 19-16,0-10-19 0,7-2 4 15,38 0-7-15,7 9 9 16,-1 11-17-16,1 5 8 16,-8 17 0-16,8 9-6 15,-7 6 8-15,-1 6-2 16,1 0 0-16,-7 0 1 15,-11 0-12-15,-9 0 3 16,-12 14-87-16,-6 4-45 16,0 5-128-16,-13-3-144 15</inkml:trace>
  <inkml:trace contextRef="#ctx0" brushRef="#br0" timeOffset="25063">220 2996 370 0,'0'0'139'0,"0"0"2"0,0 0 1 16,0 0-27-1,0 0-68-15,0 0 8 0,-7-12-11 16,7 12-33-16,0 0 11 16,0 21-17-16,0 13 9 15,0 5 36-15,0 5-50 16,-14-5 23-16,1-1-14 16,6-4-5-16,-11-5 7 15,12-9-10-15,6-9-1 16,0-5 0-16,0-6 10 15,0 0-10-15,0 0 13 16,0 0-13-16,0-14 36 16,0-18-17-16,0-11-18 15,0 0-1-15,0 0 10 16,0-3-10-16,0 3 0 0,0 4 3 16,6 7-5-16,-6 12 2 15,7 9 0-15,-7 11-2 16,0 0 1-16,11 0-1 15,9 9-12-15,11 25 8 16,-3 11-4-16,16 1 10 16,-6 0 0-16,0-3-2 15,14 0 11-15,-8-6-10 16,-6-11 1-16,-10-10 0 16,-15-9-2-16,-2-7 2 15,-4 0 0-15,-7 0 15 16,6-3-11-16,-6-26 21 0,0-8-19 15,0-4-3-15,0 5 30 16,0-5-32-16,-6 7 3 16,-12 5 1-16,5 9 6 15,-1 10-11-15,14 4 0 16,-7 6-19-16,0 0-10 16,-3 0-96-16,-4 22-75 15,7 10 111-15,7 0-154 16,0-6-132-16</inkml:trace>
  <inkml:trace contextRef="#ctx0" brushRef="#br0" timeOffset="25606">526 3199 252 0,'0'0'86'0,"0"0"-30"0,0 0 22 15,0 0-48-15,0 0 23 16,0 0 8-16,110-9-10 15,-86-6 13-15,-3 1-26 16,-8-6 12-16,-2 3 11 16,-11 0-22-16,0 0 24 15,0 0-14-15,0 2-16 16,0 4 23-16,0 5-39 16,-11 4-2-16,11 2-11 15,-6 0-4-15,-8 0-1 16,0 11-17-16,-10 12 18 15,-4 6 10-15,18 2-9 0,-4 1-1 16,14-4 0-16,0 3 4 16,0-7-5-16,31-5 1 15,21-8-17-15,-14-7 14 16,13-4-10-16,-6 0 13 16,-11-6-3-16,4-17 16 15,0-2-13-15,-17 1 0 16,-4-5 6-16,-10 4 10 15,-7 2-5-15,0 3 31 16,0 9 18-16,0 5-53 16,0 6 39-16,0 0-34 15,0 0-2-15,0 0-20 16,0 0-6-16,0 3 10 0,0 20-7 16,0 2 24-16,7-1-11 15,6 1 0-15,5-2-12 16,2-6 10-16,4 1-56 15,-3-10-4-15,3-2 1 16,-3-6-82-16,-8 0-19 16,5 0-115-16</inkml:trace>
  <inkml:trace contextRef="#ctx0" brushRef="#br0" timeOffset="25797">1090 3113 147 0,'0'0'167'0,"0"0"-19"0,0 0-22 15,0 0-4-15,0 0-56 16,0 0-31-16,-31-17-35 16,17 17 11-16,7 20 9 15,-10 9-7-15,10-1-8 16,7 3 5-16,-14 3 0 16,1 1-8-16,-5-1-2 15,12-2-111-15,-1-9-140 16</inkml:trace>
  <inkml:trace contextRef="#ctx0" brushRef="#br0" timeOffset="26200">1162 2961 280 0,'0'0'155'0,"0"0"-13"0,0 0 14 16,0 0-24-16,0 0-38 15,0 0-69-15,17-80-17 16,-10 98-5-16,7 19-3 16,-7 5 42-16,17 5-41 15,-17-2 3-15,13-2-2 16,-3-3 9-16,-3-6-9 16,7-8-2-16,-11-6-12 15,-3-9-35-15,0-7-68 16,0-4-15-16,-7 0 64 15,0-4-73-15,0-16-18 0,0-2 112 16,-21 2 39-16,-3-1 6 16,3 7 24-16,4 0 38 15,10 5 19-15,1 1-20 16,6 3 21-16,0-3-28 16,0 3-40-16,20-3-5 15,35-4-9-15,11-4 0 16,16-2 0-16,-3 4-15 15,-3-1-88-15,-18 10-148 16</inkml:trace>
  <inkml:trace contextRef="#ctx0" brushRef="#br0" timeOffset="27353">14 3942 64 0,'0'0'289'0,"0"0"-180"15,0 0 11-15,0 0-38 0,0 0 18 16,0 0-13-16,6-79-28 16,-6 72 27-16,0 4-23 15,0 3-13-15,0 0 8 16,0 0-41-16,0 0-11 16,0 0-6-16,0 3-20 15,0 20 20-15,-6 9-1 16,-1 2 10-16,0 3-11 15,7-2 2-15,0-1 0 16,0 0 4-16,0-9 5 16,20-1-17-16,5-7 8 15,-12-9-41-15,1-8 23 16,10 0-6-16,-10 0 24 0,10-2-8 16,-10-19 19-16,-1 1-11 15,-6 4 0-15,-7-5 0 16,0 7 0-16,0 0 0 15,0 5 0-15,0 0-3 16,0 4-25-16,-13 2 28 16,-1 0 0-16,14 3-6 15,0-3 1-15,0 3 5 16,0-2-8-16,0-2-15 16,0-1-25-16,0-1 45 15,20 3-2-15,-13 0 5 16,11 3-9-16,-5 0 9 0,-6 0-3 15,7 0 0-15,-4 17-7 16,4 7 10-16,-7 4 0 16,0 7 2-16,10 4 18 15,-10 5-15-15,-7 1 10 16,0-2 12-16,0 3-26 16,0-6 17-16,0-6-18 15,0-3 7-15,0-9-7 16,0-7 1-16,0-4-2 15,0-8 0-15,0-3-104 16,0 0-20-16,0 0 32 16,0-8-86-16,7-20-246 15</inkml:trace>
  <inkml:trace contextRef="#ctx0" brushRef="#br0" timeOffset="28568">361 3974 369 0,'0'0'124'15,"0"0"-7"-15,0 0-30 16,0 0-37-16,0 0-16 16,0 0-34-16,-7-12 10 15,14 12-9-15,17 14 3 16,7 9 12-16,3 0 0 15,-3 6-11-15,7-1 8 0,-17 2-13 16,-8-3 8-16,-2-6-15 16,-11-1 7-16,0-6-3 15,0-3-14-15,-11-7-45 16,-2-4-1-16,-1 0 32 16,7 0 5-16,7-19 15 15,0-6-13-15,0-3 21 16,21-12-2-16,10-3 0 15,6 0 5-15,-9 0 0 16,3 3 0-16,-10 6 4 16,-15 8-4-16,5 3 41 15,-11 3 34-15,0 8-31 16,0 1 26-16,0 5-12 16,0 1-25-16,0 5 25 15,0 0-51-15,0 0-5 0,-11 0-2 16,5 5-17-16,-1 24 17 15,0 5 0-15,0 1 7 16,7-1-11-16,0 1 7 16,0-5-3-16,21-3 0 15,3-13-36-15,3-6 6 16,4-8-1-16,-10 0 4 16,10 0 23-16,-7-20-6 15,-4-3 10-15,1 3-1 16,-4 0 10-16,-10 6-9 0,-7 6 0 15,0 5 4 1,0 0-6-16,0 3 2 0,0 0-8 16,7 0-1-16,-7 11-28 15,0 12 34-15,7-3-4 16,-7-3-6-16,0-3 4 16,0-8-29-16,0 0 11 15,0-3 14-15,0-3-4 16,0 0 17-16,0 0-4 15,0 0 4-15,0-3-1 16,0-12 1-16,0-1 0 16,0-4 0-16,0 0 10 15,0 8-11-15,0 4 1 16,0 8 0-16,0 0-2 16,0 0 2-16,0 0-15 0,0 8 5 15,0 15 9-15,-7 2-6 16,0 2 7-16,7-7 0 15,0-1 5-15,0-7-5 16,0-6 0-16,0-4-1 16,0-2-21-16,0 0 12 15,0 0 9-15,0 0 1 16,0-2-5-16,0-7 5 16,0 3 0-16,0-2-4 15,0 8 10-15,0 0-12 16,7 0 0-16,0 0 6 15,10 0-7-15,-10 8 7 0,0 4 0 16,6-4-5-16,5 1-5 16,-11-3-30-16,-1-6-7 15,1 0-56-15,0 0 66 16,-7 0 9-16,7-20 26 16,-7-3 0-16,7-6 2 15,-7-9 10-15,17-10 18 16,-3-9 38-16,10-5 3 15,-10-2-50-15,-1 1 18 16,-13 15 17-16,0 7-21 16,0 22 48-16,0 13-6 15,0 6-34-15,0 3-41 16,0 37-28-16,0 20 28 16,0 12 4-16,0 1 2 15,0-6-6-15,0-10 0 0,0-6-2 16,0-11-66-16,0-14-62 15,0-12-106-15</inkml:trace>
  <inkml:trace contextRef="#ctx0" brushRef="#br0" timeOffset="29109">969 3868 81 0,'0'0'53'0,"0"0"-7"0,0 0 18 16,0 0 9-16,224 13 4 15,-166-13-11-15,-13-16-14 16,-14 1 11-16,-10 0-21 16,-21 8 23-16,0-2 18 15,0 4-18-15,0 1-11 16,0 2-22-16,-7-1-28 15,-7 3-4-15,-3 0 11 16,3 0-14-16,0 25 3 16,-10 8 0-16,17 3 3 15,7-1-3-15,0-1 0 16,0-8-4-16,0-3 13 0,7-12-10 16,24-2 1-16,-10-7 0 15,10-2-5-15,-11 0-4 16,5-2 7-16,5-18-2 15,-9-7 5-15,0 2-4 16,-4-6 3-16,-3-1 0 16,10 3 3-16,-11 6-3 15,1 8 0-15,-7 10-1 16,10 5-11-16,-3 0 11 16,-7 20-9-16,7 11-9 15,3 10 17-15,-17-3-4 16,14-4 2-16,-1-6-4 15,11-5 16-15,-3-6-7 0,10-5-1 16,7-10-98-16,-4-2-104 16</inkml:trace>
  <inkml:trace contextRef="#ctx0" brushRef="#br0" timeOffset="32543">3534 2847 409 0,'0'0'170'0,"0"0"-43"15,0 0-20-15,0 0-63 16,0 0-33-16,0 0-4 16,-199-26 6-16,110 26-1 15,-28 0-5-15,-17 15 8 16,-31 8-11-16,-21 2-4 0,-13 4 0 16,6 0 13-16,24-7-12 15,49-2-1-15,38-8 0 16,54-9 1-16,21-3-1 15,7 0 0-15,0 0-4 16,0 2-2-16,0 4 3 16,0 2 2-16,0 9 1 15,14 4 20-15,7 2-20 16,3 3 24-16,-11 1 12 16,1 9-23-16,3 6 25 15,-10 7-18-15,0 10 9 16,0 10 32-16,-7 6-35 15,7 5 2-15,10 8 12 16,-10-2-32-16,-7-3 32 0,7-6-22 16,-7 0-14-16,7 1 22 15,-7-6-23-15,0-1 2 16,7-8 5-16,-7-12 1 16,6-11-1-16,12-14-10 15,-5-6 0-15,-6-9 1 16,10-2-1-16,-17-6 0 15,7-1 0-15,7 1 10 16,7 0-5-16,10-3-5 16,20 0 0-16,25 0 8 15,20 0-7-15,21-14-1 0,17-3 0 16,0 1 7 0,-17 3-14-16,4 4-1 0,-5 1-6 15,5 0 7-15,13-4-3 16,14-2 10-16,20 2-7 15,11 1-13-15,7 3 19 16,-8-4-20-16,-2 0-2 16,3 0 15-16,-7 2 2 15,-4 2 6-15,-3-1-4 16,-10-1 11-16,-7 8-9 16,6 0 2-16,-2-1 0 15,2 0 0-15,8-1 0 0,3 4 0 16,-3 0 0-1,3 0 9-15,-4 0-12 0,1 0 3 16,17 0 0 0,6 0-8-16,15 0 8 0,-8 7 0 15,-6-2-2-15,7-3 2 16,-1 4 0-16,-6-2 0 16,6-4 0-16,-6 0-9 15,-7 0 12-15,0 0-3 16,-4 0 0-16,4 0 9 15,0 0-9-15,-18 0 0 16,-6-6 1-16,-4-2-8 16,-10-2 7-16,7 2 0 15,0 0-1-15,13-4 11 16,-6 1-13-16,-4-1 3 0,-10 6 0 16,-17 4-7-16,-3-2 7 15,-11 4 0-15,0-1 0 16,-4-3 5-16,4-1-5 15,-13-1 0-15,-1 3 0 16,-7 0-5-16,-10 3 5 16,4 0 0-16,-14 0 0 15,-4 0 10-15,-7 0-9 16,-6 0-1-16,-7-3 0 16,-14 3-5-16,-18-4 5 15,-6 2 0-15,10-1-2 16,-10 3 10-16,0-2-9 0,24-1 1 15,-3 0 0 1,9 3-6-16,8-3 6 0,-7 3 0 16,-11 0 0-16,-3-3 9 15,-10 3-9-15,0-3 0 16,-4 0 1-16,-3 3-2 16,0-5 1-16,0 1 0 15,7-1 0-15,3 0 9 16,4-1-12-16,3 3 3 15,-4-3 0-15,11 3-6 16,-10 1 6-16,-14 2 0 16,0 0-1-16,3 0 8 15,-3-4-7-15,0 4 0 16,6 0 2-16,-6-3-12 16,17 3 12-16,-17 0-2 0,17 0 0 15,-17 0 7-15,0 0-9 16,-7 0 2-16,0 0 0 15,0 0-4-15,0 0 4 16,7 0 0-16,-7 0 0 16,7 0 5-16,0 0-9 15,0-2 4-15,17 2 0 16,-18 0-2-16,8 0 2 16,-3-3 0-16,-11 3 0 15,0 0 12-15,0 0-12 16,6-3 0-16,-6 0 1 15,7-6 34-15,0 1-30 0,-7-4-2 16,7-2 3-16,0-3 5 16,0-3-7-16,3-2-4 15,-3-4 1-15,0-6 7 16,-7-5-3-16,0-6-1 16,0 0 0-16,0-3 6 15,0 3-2-15,-7 1-8 16,0-1 3-16,-10 1 2 15,17-2-1-15,0-2-4 16,0-5 1-16,0-1 12 16,0-2-13-16,0 3 0 15,0-1 3-15,0 5-12 16,0 6 9-16,0-2 0 0,0 0 0 16,0 3 10-16,0-1-10 15,-7 5 0-15,0 4 4 16,-7 3 6-16,8 4-10 15,-5 2 0-15,11 0 3 16,0 3 8-16,0-3-11 16,0 6 0-16,0 0 3 15,-7 3-9-15,0 3 9 16,7 7-3-16,0 1 3 16,0 3 8-16,0 0-10 15,0 0-1-15,-6 0 4 16,6 0-15-16,0 0 11 0,0 0 0 15,0 0-1-15,0 0 10 16,0 0-9-16,0 0 0 16,0 0 1-16,-7 0-18 15,7 0 17-15,0 0-10 16,-24 0 10-16,-11 0-14 16,-27 0 11-16,-10 0 3 15,-10 0-3-15,-8 0-8 16,-6 0-11-16,-7 0 1 15,-18 0 18-15,5 0-32 16,-19 0 30-16,1 0 1 16,-13 0-8-16,-8 3 6 15,0 3-22-15,14-1 10 0,7-1-4 16,7 1-33 0,3-3 30-16,11-2-21 0,-4 4-26 15,-4-1 37-15,-2-3-9 16,-5 0 23-16,1 0 20 15,3 0-14-15,-17 0 13 16,14 0 2-16,-14 0 0 16,0 0-10-16,7 0 11 15,3 0-1-15,-3 2 0 16,-7 2 4-16,7-2-4 16,-7 4 0-16,-7-3 1 15,-13-1-4-15,-18 5 3 0,0-2 0 16,-6 1 0-1,6 0 11-15,10-1-11 0,15-2 0 16,13 0 2-16,6 3-6 16,15-1 4-16,3 2 0 15,4-2-1-15,10-3 3 16,-1 2-2-16,8-2 0 16,0 3 3-16,-7 8-8 15,0-2 5-15,-11 1 0 16,4 2-5-16,14-6 16 15,0 1-12-15,13-6 1 16,11-3 0-16,3 2 1 16,4-2-1-16,6 4 0 15,-3-2-4-15,-3 1 13 16,0 0-9-16,-4 0 0 0,4 3 1 16,-4 0-8-16,-3-1 8 15,3 1-1-15,10-3 0 16,1-3 8-16,6 0-8 15,8 0 0-15,-1 0 2 16,-7 0 3-16,8-6-4 16,-8 0-1-16,-6 6 2 15,6 0 9-15,-10 0-10 16,18 0-1-16,-8 0 3 16,18 0-5-16,3 0 3 15,7 0-1-15,3 0 2 16,7 0 12-16,-10 0-11 15,-3 0-3-15,-4-8 1 0,-7 2-1 16,10 3 0-16,-27 3 0 16,4 0-7-16,-8 0 6 15,1 0-2-15,-1 0 3 16,-3 9-52-16,18-3-18 16,16-4-86-16,4-2 34 15,17 0-30-15,7 0-156 16</inkml:trace>
  <inkml:trace contextRef="#ctx0" brushRef="#br0" timeOffset="34276">3394 2865 122 0,'0'0'41'16,"0"0"1"-16,0 0 40 0,0 0-29 16,0 0-24-16,0 0 16 15,0 0-16-15,24 0 24 16,-4-4-25-16,18 2-24 15,-10-2 23-15,16 2-17 16,1-4 0-16,17 3-2 16,-4-2 1-16,8 2-6 15,2 3-3-15,-9 0-18 16,-14 0-94-16,-18 0-200 16</inkml:trace>
  <inkml:trace contextRef="#ctx0" brushRef="#br0" timeOffset="34883">4453 2844 31 0,'0'0'261'0,"0"0"-163"16,0 0 0-16,0 0-1 0,0 0-22 15,0 0-28-15,0-3-30 16,0 23 47-16,0 12 16 16,0 5-37-16,0 11 31 15,0 13-25-15,0 16 4 16,0 14-4-16,10 23-23 16,-3 11 5-16,0 2-13 15,-7-10-17-15,6-14 27 16,1-15-28-16,0-4 3 15,17-12 13-15,-17-13-11 16,14-4 5-16,3-19-10 16,-10-4 5-16,10-9-13 15,-17-5-48-15,-7-4-122 0,0-9-90 16,0-2-341-16</inkml:trace>
  <inkml:trace contextRef="#ctx0" brushRef="#br0" timeOffset="35521">6509 2727 549 0,'0'0'183'0,"0"0"-86"15,0 0-73-15,0 0 28 16,0 0-26-16,0 0 60 16,-31 188-17-16,31-96-13 15,0 17-10-15,0 11 3 16,7 14-47-16,-7 12 23 0,0 0-19 15,0 0-3-15,0-18 6 16,0-11-7-16,0-11-2 16,0-20 1-16,0-18 11 15,0-19-17-15,0-12 5 16,0-10-115-16,0-9-80 16,0-8-134-16</inkml:trace>
  <inkml:trace contextRef="#ctx0" brushRef="#br0" timeOffset="36600">10769 2667 390 0,'0'0'351'0,"0"0"-210"16,0 0 2-16,0 0-18 16,0 0-55-16,0 0-68 15,-21 26 2-15,21 39 72 16,0 18-34-16,0 14 11 16,0 9-15-16,0 15-21 15,0 13 13-15,7 3-30 16,14 0 0-16,3-5 2 15,-17-18 9-15,0-11-11 0,-1-15 0 16,-6-13-80-16,7-18-131 16,-7-19-350-16</inkml:trace>
  <inkml:trace contextRef="#ctx0" brushRef="#br0" timeOffset="45812">8218 2647 123 0,'0'0'112'15,"0"0"-34"-15,0 0 25 16,0 0-26-16,0 0-3 16,0 0-11-16,-21 0 36 15,21 0-22-15,0 0 3 16,0 0-24-16,0 0-20 15,0 0 2-15,0 9-29 16,0 4-6-16,0 8 30 16,-7 2 20-16,7-7-31 15,0 2 2-15,0-1-11 16,0 0 14-16,0 0-3 0,0 1-11 16,0 2 20-16,0 3-24 15,0 2 21-15,0 6-11 16,0 4-17-1,0 1 26-15,0 5-14 0,0-1-6 16,0 4 21-16,0-2-28 16,0 7 14-16,0-1-3 15,0 3-5-15,0 10 3 16,0-7-10-16,0 0 0 16,0-2 9-16,0-9 0 15,0-3-9-15,0-3 2 16,0-5 5-16,0-4 0 0,0 3-7 15,0-2 0-15,0-3 14 16,0 0-11-16,0-5 8 16,0 3-11-16,0-2 8 15,0 2-2-15,0 2-6 16,0-1 0-16,0 1-2 16,0 0 14-16,0-1-12 15,0-5 0-15,0 1 4 16,0-1-5-16,0 2 1 15,0-2 0-15,0 3 0 16,0-5 7-16,0-2-7 16,0 2 0-16,7-7 11 15,-7 1-15-15,7-4 4 16,-7 1 0-16,0 0-2 16,0-4 7-16,0 1-5 0,0 0 0 15,7-1 11-15,-7 1-19 16,7-3 8-16,-7 0 0 15,0-3 1-15,0 0 1 16,0 0-2-16,0 0 0 16,0 0 7-16,0 0-7 15,0 0 0-15,0 0 1 16,0 0-2-16,0 0 6 16,0 0-5-16,0 0 0 15,0 0-11-15,0 0-12 0,0 0-90 16,-28 0-162-1,-10 0-478-15</inkml:trace>
  <inkml:trace contextRef="#ctx0" brushRef="#br0" timeOffset="51649">2830 3782 306 0,'0'0'410'16,"0"0"-235"-16,0 0-60 16,0 0 40-16,0 0-34 15,0 0-31-15,0 0-23 16,0 0-32-16,-155 0 12 16,155 0-20-16,0 0-23 0,0 0 24 15,0 0-23-15,0 0 10 16,14 0-7-16,17 0 7 15,20-9-15-15,1 0 0 16,6 4 9-16,-6-1-19 16,-8 6-8-16,8-2-43 15,-7-4-23-15,-1-1-74 16,-13 2-32-16,0-3-113 16,-17 5-305-16</inkml:trace>
  <inkml:trace contextRef="#ctx0" brushRef="#br0" timeOffset="51928">3335 3461 359 0,'0'0'401'16,"0"0"-260"-16,0 0 27 0,0 0-34 15,0 0-6-15,0 0-32 16,0-77-59-16,0 77 12 15,0 0-32-15,0 0-12 16,0 0-10-16,0 35 6 16,7 16-1-16,7 15 14 15,-7 3-6-15,3 2-2 16,-10-5-6-16,14 0 2 0,-7-9-10 16,-1-9-4-16,12-5-89 15,-12-15-83-15,15-10-170 16,17-18-504-16</inkml:trace>
  <inkml:trace contextRef="#ctx0" brushRef="#br0" timeOffset="53248">5367 3356 449 0,'0'0'386'0,"0"0"-212"0,0 0-14 16,0 0-32-16,0 0-9 16,0 0-77-16,-31-69-8 15,31 69-8-15,0 0-23 16,0 0 15-16,0 24-16 16,7 14-2-16,0 23 36 15,-7 11-27-15,0 2 4 16,0 0-6-16,0-11 3 0,0-9-4 15,0-16-6 1,0-13-8 0,0-7 5-16,0-11-80 0,0 3-47 0,0-7-58 15,0-1-98-15,0-2-73 16</inkml:trace>
  <inkml:trace contextRef="#ctx0" brushRef="#br0" timeOffset="53569">5656 3384 222 0,'0'0'427'0,"0"0"-291"0,0 0 10 16,0 0-44 0,0 0-12-16,0 0-58 0,52-69-19 15,-39 69-7-15,8 0 3 16,-4 18-6-16,-3 13-3 15,-14 12 0-15,0 11 4 16,0 9 0-16,-31 9-4 16,-10-4 9-16,-14-7-4 15,3-15-1-15,25-18-4 16,9-10 0-16,12-16 3 16,6-2-1-16,0 0-2 15,37 0 0-15,84-11 12 0,61-33-33 16,72-18 4-1,-3-15-161-15,-34-3-346 0</inkml:trace>
  <inkml:trace contextRef="#ctx0" brushRef="#br0" timeOffset="54584">7114 3173 511 0,'0'0'315'0,"0"0"-168"16,0 0 12-16,0 0-5 15,0 0-62-15,0 0-4 16,0-77-46-16,0 77-35 16,0 0 1-16,0 6-3 15,7 25-5-15,3 9 19 16,-3 9-13-16,0 7 14 0,0 10-20 16,-7 6 2-16,0 2 0 15,0-5-2 1,0-9-1-16,0-17-43 15,0-9-108-15,0-14-88 0,0-14-156 16,0-6-348-16</inkml:trace>
  <inkml:trace contextRef="#ctx0" brushRef="#br0" timeOffset="54906">7255 3213 410 0,'0'0'173'0,"0"0"-37"16,0 0-13-16,0 0-58 16,0 0-37-16,0 0 6 15,210-23-17-15,-176 43 13 16,-10 3 4-16,-10 11-18 16,-14 3 17-16,0 8-31 15,0 9 16-15,-45-4 11 16,7-3-25-16,4-14 22 15,3-7-19-15,24-12-3 16,0-5-1-16,7-4-1 16,0-5-2-16,0 0 3 15,45 0 2-15,20 0-10 0,18-22-19 16,6-13-108 0,-10-5-52-16,-3-9-244 0</inkml:trace>
  <inkml:trace contextRef="#ctx0" brushRef="#br0" timeOffset="55596">9235 3504 324 0,'0'0'476'0,"0"0"-346"0,0 0-13 15,0 0-20-15,0 0 7 16,0 0-54-16,-141-71 23 16,141 71-32-16,0 0-17 15,0 0 5-15,0 0-26 16,0 0 3-16,0 0-6 16,21 0 10-16,24 0-8 15,17-3-2-15,3 1 2 16,0-5-7-16,4 5-7 15,-17 2-73-15,-1 0-61 16,-20 0-117-16,-10 0-100 16</inkml:trace>
  <inkml:trace contextRef="#ctx0" brushRef="#br0" timeOffset="55888">9730 3139 644 0,'0'0'200'0,"0"0"-28"15,0 0-45-15,0 0 3 16,0 0-30-16,0 0-43 16,7-66 14-16,-7 66-31 15,0 0-20-15,0 0-3 0,11 3-17 16,-11 32 0-16,7 10 3 15,-1 18 4-15,1 3 5 16,-7 2-12-16,7 7 4 16,10-3-3-16,-10-5-1 15,7-4 0-15,0-11-71 16,10-9-111-16,-10-9-209 16</inkml:trace>
  <inkml:trace contextRef="#ctx0" brushRef="#br0" timeOffset="58400">11673 3293 526 0,'0'0'181'0,"0"0"-69"16,0 0 29-16,0 0-26 0,0 0-24 16,0 0-19-16,-38-23-51 15,38 23 32-15,0 0-14 16,0 0-11-16,0-3 29 15,0 3-44-15,7-3 9 16,24 1-13-16,14 0-4 16,13-5 4-16,-13 4-9 15,13-3-9-15,-3 4-27 16,-20-2-140-16,3 4-88 16,-14 0-157-16</inkml:trace>
  <inkml:trace contextRef="#ctx0" brushRef="#br0" timeOffset="58642">12364 2973 650 0,'0'0'198'0,"0"0"-71"16,0 0 18-16,0 0-66 15,0 0-35-15,0 0-24 16,0 62 27-16,0-9 40 16,0 0-63-16,0 5-15 15,7 5 5-15,0 2-5 0,0 4-18 16,-7 0-34 0,0-10-290-16</inkml:trace>
  <inkml:trace contextRef="#ctx0" brushRef="#br1" timeOffset="130495">5350 2141 540 0,'0'0'152'0,"0"0"7"15,0 0-79-15,0 0 7 16,0 0-18-16,0 0-66 16,0-20 2-16,0 32-5 15,0 10 0-15,0 10 20 16,0-3-15-16,0-1 1 15,0 3-6-15,0 2 12 16,0-8-15-16,-7-2 3 16,7-3-19-16,-7-9-118 15,7-6-95-15,0-5-121 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37:36.76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0 428 516 0,'0'0'121'0,"0"0"-24"15,0 0 28-15,0 0-58 0,0 0 9 16,0 0-14 0,10-14-51-16,18 8 14 0,47-4-25 15,42 3 0-15,48-4 5 16,41 2 13-16,32 3-15 15,57-2-3-15,56-1 10 16,55-5-2-16,37-1-8 16,11 1 0-16,-10 5-7 15,-8 7 20-15,-20 2-13 16,14-9 0-16,17-2 11 16,17-12 10-16,11-9-12 15,-21-3 0-15,-38 1 33 16,-55 6-39-16,-72 8 34 0,-52 0-12 15,-58 5-21 1,-38 4 22-16,-24 0-24 0,-28 1-2 16,-20 3 24-16,-25-2-13 15,-23-1 0-15,-14 9-5 16,-7-3 7-16,0 4-11 16,0-2-2-16,0 2-21 15,0 0-14-15,-21 0-121 16,-16 15 8-16,-15 10-65 15,0 0-274-15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37:40.56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134 1481 877 0,'0'0'91'0,"0"0"0"0,0 0 13 15,0 0-5-15,0 0-10 16,0 0-62-16,0 0 5 16,-134-60-24-16,141 60-3 15,45 0-5-15,23 0 9 0,22 0-5 16,-1 0 5-1,0 0-4-15,-6 0-5 0,-11 0 4 16,-4-15 3-16,1-1-2 16,-35-5-3-16,-10 5 1 15,-17-2 21-15,-14 1-17 16,0 0 16-16,0 1-16 16,-28-3 5-16,-23 3-13 15,-1 4 1-15,1 3 0 16,13 1-1-16,0 5 1 15,24 0 0-15,7 0-2 16,7 3 12-16,0 0-18 16,0 0 8-16,7 0 0 0,38 9-11 15,20 11 20 1,11 3-9-16,-4-2 0 0,-3-3 12 16,-28 0-13-16,-17-1 1 15,-10-2 0-15,-14 4-14 16,0 4 11-16,-14 3 3 15,-44 0-9-15,-25 0-51 16,18-6-66-16,20-4-85 16,28-2-141-16,17-7-282 15</inkml:trace>
  <inkml:trace contextRef="#ctx0" brushRef="#br0" timeOffset="359">1327 1209 756 0,'0'0'146'16,"0"0"35"-16,0 0-53 15,0 0-8-15,0 0-43 16,0 0-65-16,0-40-1 16,0 72-11-16,0 5 0 15,0 10 11-15,14 1-9 16,24-9-2-16,7-1 3 15,13-10 10-15,1-8-9 16,3-11-4-16,-4-9 2 16,-13 0 24-16,-1 0-17 15,-16-20 27-15,-18-11 11 16,-10-11-40-16,0 3 26 16,-38-6-33-16,-30 7 9 0,-11 7-20 15,-11 8 11-15,8 13-3 16,6 5 1-16,24 5-71 15,18 0-35-15,17 15-138 16,17 2-141-16</inkml:trace>
  <inkml:trace contextRef="#ctx0" brushRef="#br0" timeOffset="620">2084 489 784 0,'0'0'186'0,"0"0"-3"16,0 0-27-16,0 0-28 15,0 0-64-15,0 0-18 16,-31-103-46-16,31 171 4 16,0 31 0-16,0 11-1 15,0 13-3-15,24 5 11 16,4-1 6-16,3-10-16 15,13-9-1-15,1-16-10 16,0-12-1 0,20-17-110-16,11-26-120 0,3-19-70 15,-4-18-156-15</inkml:trace>
  <inkml:trace contextRef="#ctx0" brushRef="#br0" timeOffset="1034">2751 1160 604 0,'0'0'104'0,"0"0"104"16,0 0-73-16,0 0-43 16,0 0-2-16,-24-154-51 15,31 146 8-15,31 8-36 16,6 0 1-16,15 0-15 16,3 11 3-16,-4 11 0 15,-20 4-5-15,-17 1 8 16,-15-1-5-16,-6-4 2 0,0-2-18 15,0-8 12 1,0-4 6-16,0-2 0 0,0-6 1 16,0 0 6-16,0 0 9 15,0 0-1-15,0-3-6 16,7-23 22-16,17-5-27 16,14-3 6-16,7-1 1 15,-11 4 5-15,4 8-15 16,0 6-1-16,-7 14 5 15,3 3-19-15,-3 0 14 16,7 25 0-16,-10 16-11 16,-4 4 12-16,-11 1-9 15,-6 0 0-15,0-6-138 16,3-6-58-16,-10-9-122 16</inkml:trace>
  <inkml:trace contextRef="#ctx0" brushRef="#br0" timeOffset="1320">3796 718 645 0,'0'0'150'16,"0"0"-4"-16,0 0-66 15,0 0-32-15,0 0-38 16,0 0 1-16,97-26-12 15,-97 52 1-15,0 2 0 0,0 3 23 16,0-2-20-16,0 0 17 16,0 0-4-16,0-6-11 15,0-1 8-15,0-2-13 16,0-3 0-16,0 1 12 16,27-7-8-16,35-8-8 15,24-3 0-15,27-6-145 16,-3-34-169-16</inkml:trace>
  <inkml:trace contextRef="#ctx0" brushRef="#br0" timeOffset="1553">4463 0 710 0,'0'0'228'16,"0"0"-52"-16,0 0-35 15,0 0-29-15,0 0-107 16,0 0 20-16,90 169 38 16,-32-59-34-16,1 21 33 15,-8 8-42-15,-13 12-2 16,-24 1 4-16,-14 0-15 16,-28-12-7-16,-61-7 0 0,-52-4-137 15,-38-8-273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35:13.45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2008 500 621 0,'0'0'67'0,"0"0"-3"15,0 0-14-15,0 0 17 16,0 0-28-16,0 0-39 16,258-9 41-16,-107 4-20 15,4-2-10-15,13 0 27 0,11-3-19 16,7 1-6 0,13 2-4-16,11-2-3 0,3 7 0 15,11-2-6-15,-18 1 0 16,4 0-3-16,-11-3 3 15,7-2 0-15,11 2 0 16,-4 0 7-16,4 4-8 16,3-1 1-16,10 0 0 15,14-6-4-15,0-2 5 16,18-3-1-16,13-1 2 16,14-1 8-16,13 1-12 15,1 1 2-15,10 3 0 16,-18 2-7-16,-6 3 8 15,-14 3-1-15,-7 0 0 16,-3 1 4-16,-21 2-4 0,4-3 0 16,-28 3 3-1,-10 0-7-15,-18 0 5 0,1 0-1 16,-18 0 0-16,-10 0 4 16,14 0-6-16,-17 0 2 15,-1 0 0-15,11 0-4 16,-10 0 6-16,3 0-2 15,-11-9 0-15,-13 1 6 16,-13-2-9-16,-32 5 3 16,-31-1-11-16,-34 4 0 15,-31-1-76-15,0 1-74 16,-75-6-256-16</inkml:trace>
  <inkml:trace contextRef="#ctx0" brushRef="#br0" timeOffset="1771">2028 508 363 0,'0'0'130'0,"0"0"-37"16,0 0-38-16,0 0-2 16,0 0 17-16,0 0 59 15,11 86-82-15,16-34 37 16,-3 7-14-16,4 7-10 0,3 12-28 16,-11 7-1-1,-2 15 8-15,-11 9-30 0,-1 5 18 16,-6-5-20-16,0-9-7 15,0-11 27-15,0-10-26 16,0-6 4-16,0-10 1 16,-6-7 5-16,-1-13-9 15,7-2-2-15,0-16 1 16,0-5-3-16,0-3 4 16,0-8-2-16,20 0 0 15,11-1 12-15,14-3-9 16,20-1 4-16,18-4-5 15,13 0 18-15,21 0-16 0,10-12-4 16,0-8 3-16,21 3 6 16,-7-4-7-16,7 4-2 15,7 3 0-15,10 3-5 16,-4-1 7-16,25 7-2 16,0-1 0-16,6-3 1 15,8 3-2-15,6 1 1 16,11 1 0-16,6-3-6 15,-10 4 7-15,4 3-1 16,3 0 0-16,-3 0 9 16,-11 0-10-16,-7 0 1 15,4 0 0-15,10 3-3 16,11-1 4-16,13 3-1 16,0-5 0-16,-6 0 4 0,6 0-10 15,0 0 6-15,7 0 0 16,-6-5-4-16,6-3 4 15,0 5 0-15,-7-3 0 16,-13 0 3-16,-18 1-10 16,0-4 7-16,11-3 0 15,3 2-9-15,10-4 5 16,-13 2-3-16,-11 0 7 16,-20 1-17-16,-7-3 11 15,-1 2-1-15,-16-2-1 16,-14 2 1-16,0 4-3 15,-21 2 10-15,0 3-2 16,-17 0 5-16,0 3-4 0,-7 0 1 16,4 0 0-16,-28 0-7 15,-3 0 8-15,-18 0-1 16,-13 0 0-16,-7 0 7 16,-11 0-9-16,4 3 2 15,0 4 0-15,-17-7-7 16,0 2 9-16,-8-2-2 15,-6 0 0-15,11 0 10 16,-11 0-12-16,0 0 2 16,7 0 0-16,0 0 2 15,-1-9 6-15,-6-12-8 16,7-6 16-16,-7-10-16 0,0-9 27 16,0-9-27-16,0-4 0 15,0-10 9-15,0-12-3 16,0-1-6-16,0-7 7 15,0-1 3-15,0 6-4 16,0 3-6-16,0 4 4 16,0 0 5-16,0 0-1 15,0-3-1-15,0 3 0 16,-7-3 3-16,-13 5-3 16,3 10-7-16,3 10 4 15,0 15 12-15,4 9-14 16,-4 8 5-16,7 6-7 15,-7 2 14-15,-3 5-20 0,-17 0 6 16,-18 2-1 0,-37 8-13-16,-45 0 9 0,-45 0 5 15,-34 6-1-15,-35 22-50 16,-30 9-28-16,10 6-116 16,37-5-177-16</inkml:trace>
  <inkml:trace contextRef="#ctx0" brushRef="#br0" timeOffset="2538">2795 937 675 0,'0'0'176'15,"0"0"-60"-15,0 0 63 16,0 0-51-16,0 0-68 15,0 0-14-15,0-16-44 0,0 16 2 16,14 18-4 0,0 18 0-16,-1 6 11 0,5 7-11 15,-11 8 2-15,-7 0 3 16,0 6-5-16,0 0 0 16,-25-6-87-16,-2-5-128 15,-4-12-151-15</inkml:trace>
  <inkml:trace contextRef="#ctx0" brushRef="#br0" timeOffset="3031">3022 1003 534 0,'0'0'126'0,"0"0"-39"15,0 0 5-15,0 0-11 16,0 0-60-16,0 0-2 16,203-103-19-16,-182 109 3 15,-1 22-9-15,-9 7 9 16,-11 5-3-16,0 3 0 16,0 2 3-16,0-1 1 15,-11-7-4-15,-9-9 2 16,-1-5-9-16,4-9 11 15,10-5-4-15,0-6 1 16,7-3 3-16,0 0 4 0,0 0-2 16,0 0 0-16,0 0 20 15,0-3-15-15,21-9-1 16,10 3-10-16,6 7-4 16,8 2 2-16,0 0 2 15,-11 0 0-15,4 20-3 16,0 6 9-16,-17 1-6 15,-4 5 5-15,-17 3 3 16,0-1-1-16,-17-6-1 16,-25 1-3-16,-13-9 6 15,-3-6-3-15,6-2-5 16,1-12-1-16,13 0-48 0,0 0-67 16,31-22-113-16,7-31-343 15</inkml:trace>
  <inkml:trace contextRef="#ctx0" brushRef="#br0" timeOffset="3334">4232 425 839 0,'0'0'151'16,"0"0"-88"-16,0 0 12 15,0 0 8-15,0 0 36 16,35 212-54-16,3-118-30 0,-7 15 10 16,-18 5-28-16,5 12 3 15,-18 2-9-15,0-4-2 16,0-10-3-16,-18-19-6 16,12-21 0-16,-8-20-7 15,7-20 2-15,7-11-60 16,0-14-44-16,0-9-71 15,21 0-36-15,61-32-59 16</inkml:trace>
  <inkml:trace contextRef="#ctx0" brushRef="#br0" timeOffset="3668">4920 842 628 0,'0'0'128'16,"0"0"18"-16,0 0-32 16,0 0-49-16,0 0-40 15,0 0-22-15,141-7 35 16,-72 7-9-16,-11 0-6 16,-13 0 9-16,-7 0-31 15,-11 5 17-15,-3 6-3 16,-17 1-11-16,7 2 17 15,-14 15-18-15,7 8 4 16,-7 9 27-16,0 11-16 0,0-3 1 16,0 6-8-1,-7-7-4-15,-7-9-1 0,7-4-6 16,-3-11-3-16,10-6-2 16,-14-9-121-16,8-5-80 15,-1-9-89-15,0 0-271 16</inkml:trace>
  <inkml:trace contextRef="#ctx0" brushRef="#br0" timeOffset="3835">5106 1131 149 0,'0'0'392'16,"0"0"-256"-16,0 0-25 15,0 0-86-15,0 0 0 16,244-83-25-16,-131 61-4 15,-3-4-184-15</inkml:trace>
  <inkml:trace contextRef="#ctx0" brushRef="#br0" timeOffset="4133">6271 336 901 0,'0'0'155'0,"0"0"35"16,0 0-62-16,0 0-73 16,0 0-55-16,0 0 9 15,0 124-9-15,7-25 9 16,14 13-4-16,3 13 7 15,-10 13-7-15,0 8-5 16,-8 3 0-16,-6-9 10 16,0-17-22-16,0-29 8 15,0-22-95-15,0-21-75 16,0-16-114-16,0-19-164 16</inkml:trace>
  <inkml:trace contextRef="#ctx0" brushRef="#br0" timeOffset="4510">6870 740 592 0,'0'0'179'15,"0"0"-54"-15,0 0 3 16,0 0-39-16,0 0-89 15,0 0 2-15,-28 85-1 16,4-15 6-16,10 4 1 0,14 9-8 16,0 0 0-16,0-5-1 15,7-14 5-15,31-18-4 16,7-14 8-16,13-18-2 16,1-14 2-16,-8 0 4 15,1 0-6-15,-14-20 35 16,-14-9-9-16,-24-5 20 15,0-6-32-15,-31 0-11 16,-35 6-18-16,-9 11 1 16,-8 9-63-16,18 14-42 15,13 0-185-15,28 0-371 16</inkml:trace>
  <inkml:trace contextRef="#ctx0" brushRef="#br0" timeOffset="4816">7832 263 913 0,'0'0'122'0,"0"0"9"15,0 0-17-15,0 0-61 16,0 0-53-16,0 0 0 16,31 205 21-16,7-90-21 0,0 7 20 15,-17 2 4-15,3 1-22 16,-10-2 13-16,-14-2-15 16,6-9 0-16,1-25 0 15,-7-12 2-15,0-17-4 16,7-14-58-16,0-15-152 15,24-17-168-15</inkml:trace>
  <inkml:trace contextRef="#ctx0" brushRef="#br0" timeOffset="5043">8799 711 29 0,'0'0'877'16,"0"0"-725"-16,0 0-53 16,0 0 8-16,0 0-82 15,0 0-13-15,0 66 7 16,0-8-13-16,0 2-4 16,13 2-4-16,-6 4-24 15,-7-3-187-15,7-12-192 16</inkml:trace>
  <inkml:trace contextRef="#ctx0" brushRef="#br0" timeOffset="5365">9211 731 692 0,'0'0'142'16,"0"0"-39"-16,0 0 5 0,0 0-64 16,0 0-44-16,0 0 9 15,76 40-6-15,-38 0-3 16,-11-2 0-16,-20-1-5 0,3 0 7 16,-10-6-2-16,0-5 1 15,0-6 3-15,0-10 2 16,0-3-6-16,0-4 0 15,0 3-3-15,0 2 12 16,35 1-9-16,27-6 0 16,27-3 0-16,14 0-111 15,7-20-301-15</inkml:trace>
  <inkml:trace contextRef="#ctx0" brushRef="#br0" timeOffset="5649">10191 340 764 0,'0'0'222'16,"0"0"-39"-16,0 0-38 15,0 0-34-15,0 0-100 16,0 0 1-16,0 57 1 15,45 20-4-15,-7 12 6 16,6 5 2-16,-2 9-14 16,-5 3 13-16,-6 5-16 15,-17 0 0-15,-14-1-6 16,0-11 2-16,0-15-82 16,7-19-134-16,24-17-240 0</inkml:trace>
  <inkml:trace contextRef="#ctx0" brushRef="#br0" timeOffset="5920">11223 780 900 0,'0'0'138'16,"0"0"-38"-16,0 0 44 0,0 0-63 16,0 0-74-16,0 0-7 15,0 34 0-15,20 18 0 16,-20 10 0-16,7 13-6 16,0 2-93-16,10-2-125 15,11-7-192-15</inkml:trace>
  <inkml:trace contextRef="#ctx0" brushRef="#br0" timeOffset="6271">11756 788 522 0,'0'0'249'0,"0"0"-170"0,0 0 28 15,0 0-56-15,0 0-33 16,0 0-18-16,-90 61 0 16,83-12 8-16,-10-1-1 15,17 1-3-15,0-6-4 16,0-9 9-16,0-9-6 16,24-11-3-16,7-11 0 15,4-3 23-15,2 0 37 16,8-22 40-16,-7-12-25 15,0-4-32-15,-18-5 17 0,4 3-21 16,-17 3-12 0,-7 5 10-16,0 6-33 0,-17 8 8 15,-28 3-12-15,-6 12-13 16,-14 3-16-16,-11 8-139 16,4 27-189-16</inkml:trace>
  <inkml:trace contextRef="#ctx0" brushRef="#br0" timeOffset="9354">309 1466 407 0,'0'0'325'0,"0"0"-167"16,0 0-32-16,0 0-31 15,0 0 4-15,0 0-56 0,-65-143-7 16,34 140-28 0,4 3 7-16,-11 0-20 0,0 14 5 15,10 18 0-15,4 8-10 16,11 6 13-16,-5 0-3 16,11-1 0-16,7 1-3 15,0-8-2-15,7-10-14 16,31-8-7-16,0-14 21 15,-7-6-25-15,3 0 30 16,-3-8 2-16,7-21 9 16,-17-12-2-16,3 5 4 15,-17-8 17-15,-7 5 28 0,0 4-34 16,0 9 11 0,0 12 13-16,-14 11-43 0,14 3 12 15,0 0-17-15,-10 0-15 16,10 11 13-16,-7 18-7 15,7 11 9-15,0-3 0 16,0-5 10-16,38 2-19 16,-1-11 9-16,8-11-4 15,7-7-4-15,-8-5-6 16,-6 0 14-16,-10 0 0 16,-4-11 6-16,-11-18-3 15,8-8-3-15,-11-3 0 16,-3-3 5-16,-7-3 6 15,0 6-11-15,0 9 13 16,0 13-8-16,0 10 13 0,0 8-18 16,0 0 1-16,0 0-11 15,0 6-13-15,7 25 21 16,21 15-6-16,16 4 11 16,11-6-13-16,-13-1-1 15,20-8-1-15,-18-7 4 16,-16-8-16-16,-11-5 18 15,-10-10 0-15,-7-2-48 16,0-3 51-16,-7 0-8 16,-38 0 11-16,-6-8-4 15,6-12 11-15,7-1-7 16,14 1 0-16,17 0 10 0,7 0-10 16,0 0 0-1,0 3 0-15,45 0-11 0,0 5 11 16,13 7 0-16,4 2 0 15,-10 3 0-15,-18 0-10 16,-3 0 10-16,0 6 0 16,-4 13-12-16,-3 7 19 15,4 2-7-15,-4 7 0 16,-10 0 7-16,-1 2-8 16,-13-3 1-16,0-6 0 15,0-7 4-15,0-7 2 16,0-8-5-16,-6-6 9 0,-15 0-5 15,-3-9 24-15,3-25-17 16,14-6-9 0,7-11 19-16,0-10-19 0,7-2 4 15,38 0-7-15,7 9 9 16,-1 11-17-16,1 5 8 16,-8 17 0-16,8 9-6 15,-7 6 8-15,-1 6-2 16,1 0 0-16,-7 0 1 15,-11 0-12-15,-9 0 3 16,-12 14-87-16,-6 4-45 16,0 5-128-16,-13-3-144 15</inkml:trace>
  <inkml:trace contextRef="#ctx0" brushRef="#br0" timeOffset="25063">220 2996 370 0,'0'0'139'0,"0"0"2"0,0 0 1 16,0 0-27-1,0 0-68-15,0 0 8 0,-7-12-11 16,7 12-33-16,0 0 11 16,0 21-17-16,0 13 9 15,0 5 36-15,0 5-50 16,-14-5 23-16,1-1-14 16,6-4-5-16,-11-5 7 15,12-9-10-15,6-9-1 16,0-5 0-16,0-6 10 15,0 0-10-15,0 0 13 16,0 0-13-16,0-14 36 16,0-18-17-16,0-11-18 15,0 0-1-15,0 0 10 16,0-3-10-16,0 3 0 0,0 4 3 16,6 7-5-16,-6 12 2 15,7 9 0-15,-7 11-2 16,0 0 1-16,11 0-1 15,9 9-12-15,11 25 8 16,-3 11-4-16,16 1 10 16,-6 0 0-16,0-3-2 15,14 0 11-15,-8-6-10 16,-6-11 1-16,-10-10 0 16,-15-9-2-16,-2-7 2 15,-4 0 0-15,-7 0 15 16,6-3-11-16,-6-26 21 0,0-8-19 15,0-4-3-15,0 5 30 16,0-5-32-16,-6 7 3 16,-12 5 1-16,5 9 6 15,-1 10-11-15,14 4 0 16,-7 6-19-16,0 0-10 16,-3 0-96-16,-4 22-75 15,7 10 111-15,7 0-154 16,0-6-132-16</inkml:trace>
  <inkml:trace contextRef="#ctx0" brushRef="#br0" timeOffset="25606">526 3199 252 0,'0'0'86'0,"0"0"-30"0,0 0 22 15,0 0-48-15,0 0 23 16,0 0 8-16,110-9-10 15,-86-6 13-15,-3 1-26 16,-8-6 12-16,-2 3 11 16,-11 0-22-16,0 0 24 15,0 0-14-15,0 2-16 16,0 4 23-16,0 5-39 16,-11 4-2-16,11 2-11 15,-6 0-4-15,-8 0-1 16,0 11-17-16,-10 12 18 15,-4 6 10-15,18 2-9 0,-4 1-1 16,14-4 0-16,0 3 4 16,0-7-5-16,31-5 1 15,21-8-17-15,-14-7 14 16,13-4-10-16,-6 0 13 16,-11-6-3-16,4-17 16 15,0-2-13-15,-17 1 0 16,-4-5 6-16,-10 4 10 15,-7 2-5-15,0 3 31 16,0 9 18-16,0 5-53 16,0 6 39-16,0 0-34 15,0 0-2-15,0 0-20 16,0 0-6-16,0 3 10 0,0 20-7 16,0 2 24-16,7-1-11 15,6 1 0-15,5-2-12 16,2-6 10-16,4 1-56 15,-3-10-4-15,3-2 1 16,-3-6-82-16,-8 0-19 16,5 0-115-16</inkml:trace>
  <inkml:trace contextRef="#ctx0" brushRef="#br0" timeOffset="25797">1090 3113 147 0,'0'0'167'0,"0"0"-19"0,0 0-22 15,0 0-4-15,0 0-56 16,0 0-31-16,-31-17-35 16,17 17 11-16,7 20 9 15,-10 9-7-15,10-1-8 16,7 3 5-16,-14 3 0 16,1 1-8-16,-5-1-2 15,12-2-111-15,-1-9-140 16</inkml:trace>
  <inkml:trace contextRef="#ctx0" brushRef="#br0" timeOffset="26200">1162 2961 280 0,'0'0'155'0,"0"0"-13"0,0 0 14 16,0 0-24-16,0 0-38 15,0 0-69-15,17-80-17 16,-10 98-5-16,7 19-3 16,-7 5 42-16,17 5-41 15,-17-2 3-15,13-2-2 16,-3-3 9-16,-3-6-9 16,7-8-2-16,-11-6-12 15,-3-9-35-15,0-7-68 16,0-4-15-16,-7 0 64 15,0-4-73-15,0-16-18 0,0-2 112 16,-21 2 39-16,-3-1 6 16,3 7 24-16,4 0 38 15,10 5 19-15,1 1-20 16,6 3 21-16,0-3-28 16,0 3-40-16,20-3-5 15,35-4-9-15,11-4 0 16,16-2 0-16,-3 4-15 15,-3-1-88-15,-18 10-148 16</inkml:trace>
  <inkml:trace contextRef="#ctx0" brushRef="#br0" timeOffset="27353">14 3942 64 0,'0'0'289'0,"0"0"-180"15,0 0 11-15,0 0-38 0,0 0 18 16,0 0-13-16,6-79-28 16,-6 72 27-16,0 4-23 15,0 3-13-15,0 0 8 16,0 0-41-16,0 0-11 16,0 0-6-16,0 3-20 15,0 20 20-15,-6 9-1 16,-1 2 10-16,0 3-11 15,7-2 2-15,0-1 0 16,0 0 4-16,0-9 5 16,20-1-17-16,5-7 8 15,-12-9-41-15,1-8 23 16,10 0-6-16,-10 0 24 0,10-2-8 16,-10-19 19-16,-1 1-11 15,-6 4 0-15,-7-5 0 16,0 7 0-16,0 0 0 15,0 5 0-15,0 0-3 16,0 4-25-16,-13 2 28 16,-1 0 0-16,14 3-6 15,0-3 1-15,0 3 5 16,0-2-8-16,0-2-15 16,0-1-25-16,0-1 45 15,20 3-2-15,-13 0 5 16,11 3-9-16,-5 0 9 0,-6 0-3 15,7 0 0-15,-4 17-7 16,4 7 10-16,-7 4 0 16,0 7 2-16,10 4 18 15,-10 5-15-15,-7 1 10 16,0-2 12-16,0 3-26 16,0-6 17-16,0-6-18 15,0-3 7-15,0-9-7 16,0-7 1-16,0-4-2 15,0-8 0-15,0-3-104 16,0 0-20-16,0 0 32 16,0-8-86-16,7-20-246 15</inkml:trace>
  <inkml:trace contextRef="#ctx0" brushRef="#br0" timeOffset="28568">361 3974 369 0,'0'0'124'15,"0"0"-7"-15,0 0-30 16,0 0-37-16,0 0-16 16,0 0-34-16,-7-12 10 15,14 12-9-15,17 14 3 16,7 9 12-16,3 0 0 15,-3 6-11-15,7-1 8 0,-17 2-13 16,-8-3 8-16,-2-6-15 16,-11-1 7-16,0-6-3 15,0-3-14-15,-11-7-45 16,-2-4-1-16,-1 0 32 16,7 0 5-16,7-19 15 15,0-6-13-15,0-3 21 16,21-12-2-16,10-3 0 15,6 0 5-15,-9 0 0 16,3 3 0-16,-10 6 4 16,-15 8-4-16,5 3 41 15,-11 3 34-15,0 8-31 16,0 1 26-16,0 5-12 16,0 1-25-16,0 5 25 15,0 0-51-15,0 0-5 0,-11 0-2 16,5 5-17-16,-1 24 17 15,0 5 0-15,0 1 7 16,7-1-11-16,0 1 7 16,0-5-3-16,21-3 0 15,3-13-36-15,3-6 6 16,4-8-1-16,-10 0 4 16,10 0 23-16,-7-20-6 15,-4-3 10-15,1 3-1 16,-4 0 10-16,-10 6-9 0,-7 6 0 15,0 5 4 1,0 0-6-16,0 3 2 0,0 0-8 16,7 0-1-16,-7 11-28 15,0 12 34-15,7-3-4 16,-7-3-6-16,0-3 4 16,0-8-29-16,0 0 11 15,0-3 14-15,0-3-4 16,0 0 17-16,0 0-4 15,0 0 4-15,0-3-1 16,0-12 1-16,0-1 0 16,0-4 0-16,0 0 10 15,0 8-11-15,0 4 1 16,0 8 0-16,0 0-2 16,0 0 2-16,0 0-15 0,0 8 5 15,0 15 9-15,-7 2-6 16,0 2 7-16,7-7 0 15,0-1 5-15,0-7-5 16,0-6 0-16,0-4-1 16,0-2-21-16,0 0 12 15,0 0 9-15,0 0 1 16,0-2-5-16,0-7 5 16,0 3 0-16,0-2-4 15,0 8 10-15,0 0-12 16,7 0 0-16,0 0 6 15,10 0-7-15,-10 8 7 0,0 4 0 16,6-4-5-16,5 1-5 16,-11-3-30-16,-1-6-7 15,1 0-56-15,0 0 66 16,-7 0 9-16,7-20 26 16,-7-3 0-16,7-6 2 15,-7-9 10-15,17-10 18 16,-3-9 38-16,10-5 3 15,-10-2-50-15,-1 1 18 16,-13 15 17-16,0 7-21 16,0 22 48-16,0 13-6 15,0 6-34-15,0 3-41 16,0 37-28-16,0 20 28 16,0 12 4-16,0 1 2 15,0-6-6-15,0-10 0 0,0-6-2 16,0-11-66-16,0-14-62 15,0-12-106-15</inkml:trace>
  <inkml:trace contextRef="#ctx0" brushRef="#br0" timeOffset="29109">969 3868 81 0,'0'0'53'0,"0"0"-7"0,0 0 18 16,0 0 9-16,224 13 4 15,-166-13-11-15,-13-16-14 16,-14 1 11-16,-10 0-21 16,-21 8 23-16,0-2 18 15,0 4-18-15,0 1-11 16,0 2-22-16,-7-1-28 15,-7 3-4-15,-3 0 11 16,3 0-14-16,0 25 3 16,-10 8 0-16,17 3 3 15,7-1-3-15,0-1 0 16,0-8-4-16,0-3 13 0,7-12-10 16,24-2 1-16,-10-7 0 15,10-2-5-15,-11 0-4 16,5-2 7-16,5-18-2 15,-9-7 5-15,0 2-4 16,-4-6 3-16,-3-1 0 16,10 3 3-16,-11 6-3 15,1 8 0-15,-7 10-1 16,10 5-11-16,-3 0 11 16,-7 20-9-16,7 11-9 15,3 10 17-15,-17-3-4 16,14-4 2-16,-1-6-4 15,11-5 16-15,-3-6-7 0,10-5-1 16,7-10-98-16,-4-2-104 16</inkml:trace>
  <inkml:trace contextRef="#ctx0" brushRef="#br0" timeOffset="32543">3534 2847 409 0,'0'0'170'0,"0"0"-43"15,0 0-20-15,0 0-63 16,0 0-33-16,0 0-4 16,-199-26 6-16,110 26-1 15,-28 0-5-15,-17 15 8 16,-31 8-11-16,-21 2-4 0,-13 4 0 16,6 0 13-16,24-7-12 15,49-2-1-15,38-8 0 16,54-9 1-16,21-3-1 15,7 0 0-15,0 0-4 16,0 2-2-16,0 4 3 16,0 2 2-16,0 9 1 15,14 4 20-15,7 2-20 16,3 3 24-16,-11 1 12 16,1 9-23-16,3 6 25 15,-10 7-18-15,0 10 9 16,0 10 32-16,-7 6-35 15,7 5 2-15,10 8 12 16,-10-2-32-16,-7-3 32 0,7-6-22 16,-7 0-14-16,7 1 22 15,-7-6-23-15,0-1 2 16,7-8 5-16,-7-12 1 16,6-11-1-16,12-14-10 15,-5-6 0-15,-6-9 1 16,10-2-1-16,-17-6 0 15,7-1 0-15,7 1 10 16,7 0-5-16,10-3-5 16,20 0 0-16,25 0 8 15,20 0-7-15,21-14-1 0,17-3 0 16,0 1 7 0,-17 3-14-16,4 4-1 0,-5 1-6 15,5 0 7-15,13-4-3 16,14-2 10-16,20 2-7 15,11 1-13-15,7 3 19 16,-8-4-20-16,-2 0-2 16,3 0 15-16,-7 2 2 15,-4 2 6-15,-3-1-4 16,-10-1 11-16,-7 8-9 16,6 0 2-16,-2-1 0 15,2 0 0-15,8-1 0 0,3 4 0 16,-3 0 0-1,3 0 9-15,-4 0-12 0,1 0 3 16,17 0 0 0,6 0-8-16,15 0 8 0,-8 7 0 15,-6-2-2-15,7-3 2 16,-1 4 0-16,-6-2 0 16,6-4 0-16,-6 0-9 15,-7 0 12-15,0 0-3 16,-4 0 0-16,4 0 9 15,0 0-9-15,-18 0 0 16,-6-6 1-16,-4-2-8 16,-10-2 7-16,7 2 0 15,0 0-1-15,13-4 11 16,-6 1-13-16,-4-1 3 0,-10 6 0 16,-17 4-7-16,-3-2 7 15,-11 4 0-15,0-1 0 16,-4-3 5-16,4-1-5 15,-13-1 0-15,-1 3 0 16,-7 0-5-16,-10 3 5 16,4 0 0-16,-14 0 0 15,-4 0 10-15,-7 0-9 16,-6 0-1-16,-7-3 0 16,-14 3-5-16,-18-4 5 15,-6 2 0-15,10-1-2 16,-10 3 10-16,0-2-9 0,24-1 1 15,-3 0 0 1,9 3-6-16,8-3 6 0,-7 3 0 16,-11 0 0-16,-3-3 9 15,-10 3-9-15,0-3 0 16,-4 0 1-16,-3 3-2 16,0-5 1-16,0 1 0 15,7-1 0-15,3 0 9 16,4-1-12-16,3 3 3 15,-4-3 0-15,11 3-6 16,-10 1 6-16,-14 2 0 16,0 0-1-16,3 0 8 15,-3-4-7-15,0 4 0 16,6 0 2-16,-6-3-12 16,17 3 12-16,-17 0-2 0,17 0 0 15,-17 0 7-15,0 0-9 16,-7 0 2-16,0 0 0 15,0 0-4-15,0 0 4 16,7 0 0-16,-7 0 0 16,7 0 5-16,0 0-9 15,0-2 4-15,17 2 0 16,-18 0-2-16,8 0 2 16,-3-3 0-16,-11 3 0 15,0 0 12-15,0 0-12 16,6-3 0-16,-6 0 1 15,7-6 34-15,0 1-30 0,-7-4-2 16,7-2 3-16,0-3 5 16,0-3-7-16,3-2-4 15,-3-4 1-15,0-6 7 16,-7-5-3-16,0-6-1 16,0 0 0-16,0-3 6 15,0 3-2-15,-7 1-8 16,0-1 3-16,-10 1 2 15,17-2-1-15,0-2-4 16,0-5 1-16,0-1 12 16,0-2-13-16,0 3 0 15,0-1 3-15,0 5-12 16,0 6 9-16,0-2 0 0,0 0 0 16,0 3 10-16,0-1-10 15,-7 5 0-15,0 4 4 16,-7 3 6-16,8 4-10 15,-5 2 0-15,11 0 3 16,0 3 8-16,0-3-11 16,0 6 0-16,0 0 3 15,-7 3-9-15,0 3 9 16,7 7-3-16,0 1 3 16,0 3 8-16,0 0-10 15,0 0-1-15,-6 0 4 16,6 0-15-16,0 0 11 0,0 0 0 15,0 0-1-15,0 0 10 16,0 0-9-16,0 0 0 16,0 0 1-16,-7 0-18 15,7 0 17-15,0 0-10 16,-24 0 10-16,-11 0-14 16,-27 0 11-16,-10 0 3 15,-10 0-3-15,-8 0-8 16,-6 0-11-16,-7 0 1 15,-18 0 18-15,5 0-32 16,-19 0 30-16,1 0 1 16,-13 0-8-16,-8 3 6 15,0 3-22-15,14-1 10 0,7-1-4 16,7 1-33 0,3-3 30-16,11-2-21 0,-4 4-26 15,-4-1 37-15,-2-3-9 16,-5 0 23-16,1 0 20 15,3 0-14-15,-17 0 13 16,14 0 2-16,-14 0 0 16,0 0-10-16,7 0 11 15,3 0-1-15,-3 2 0 16,-7 2 4-16,7-2-4 16,-7 4 0-16,-7-3 1 15,-13-1-4-15,-18 5 3 0,0-2 0 16,-6 1 0-1,6 0 11-15,10-1-11 0,15-2 0 16,13 0 2-16,6 3-6 16,15-1 4-16,3 2 0 15,4-2-1-15,10-3 3 16,-1 2-2-16,8-2 0 16,0 3 3-16,-7 8-8 15,0-2 5-15,-11 1 0 16,4 2-5-16,14-6 16 15,0 1-12-15,13-6 1 16,11-3 0-16,3 2 1 16,4-2-1-16,6 4 0 15,-3-2-4-15,-3 1 13 16,0 0-9-16,-4 0 0 0,4 3 1 16,-4 0-8-16,-3-1 8 15,3 1-1-15,10-3 0 16,1-3 8-16,6 0-8 15,8 0 0-15,-1 0 2 16,-7 0 3-16,8-6-4 16,-8 0-1-16,-6 6 2 15,6 0 9-15,-10 0-10 16,18 0-1-16,-8 0 3 16,18 0-5-16,3 0 3 15,7 0-1-15,3 0 2 16,7 0 12-16,-10 0-11 15,-3 0-3-15,-4-8 1 0,-7 2-1 16,10 3 0-16,-27 3 0 16,4 0-7-16,-8 0 6 15,1 0-2-15,-1 0 3 16,-3 9-52-16,18-3-18 16,16-4-86-16,4-2 34 15,17 0-30-15,7 0-156 16</inkml:trace>
  <inkml:trace contextRef="#ctx0" brushRef="#br0" timeOffset="34276">3394 2865 122 0,'0'0'41'16,"0"0"1"-16,0 0 40 0,0 0-29 16,0 0-24-16,0 0 16 15,0 0-16-15,24 0 24 16,-4-4-25-16,18 2-24 15,-10-2 23-15,16 2-17 16,1-4 0-16,17 3-2 16,-4-2 1-16,8 2-6 15,2 3-3-15,-9 0-18 16,-14 0-94-16,-18 0-200 16</inkml:trace>
  <inkml:trace contextRef="#ctx0" brushRef="#br0" timeOffset="34883">4453 2844 31 0,'0'0'261'0,"0"0"-163"16,0 0 0-16,0 0-1 0,0 0-22 15,0 0-28-15,0-3-30 16,0 23 47-16,0 12 16 16,0 5-37-16,0 11 31 15,0 13-25-15,0 16 4 16,0 14-4-16,10 23-23 16,-3 11 5-16,0 2-13 15,-7-10-17-15,6-14 27 16,1-15-28-16,0-4 3 15,17-12 13-15,-17-13-11 16,14-4 5-16,3-19-10 16,-10-4 5-16,10-9-13 15,-17-5-48-15,-7-4-122 0,0-9-90 16,0-2-341-16</inkml:trace>
  <inkml:trace contextRef="#ctx0" brushRef="#br0" timeOffset="35521">6509 2727 549 0,'0'0'183'0,"0"0"-86"15,0 0-73-15,0 0 28 16,0 0-26-16,0 0 60 16,-31 188-17-16,31-96-13 15,0 17-10-15,0 11 3 16,7 14-47-16,-7 12 23 0,0 0-19 15,0 0-3-15,0-18 6 16,0-11-7-16,0-11-2 16,0-20 1-16,0-18 11 15,0-19-17-15,0-12 5 16,0-10-115-16,0-9-80 16,0-8-134-16</inkml:trace>
  <inkml:trace contextRef="#ctx0" brushRef="#br0" timeOffset="36600">10769 2667 390 0,'0'0'351'0,"0"0"-210"16,0 0 2-16,0 0-18 16,0 0-55-16,0 0-68 15,-21 26 2-15,21 39 72 16,0 18-34-16,0 14 11 16,0 9-15-16,0 15-21 15,0 13 13-15,7 3-30 16,14 0 0-16,3-5 2 15,-17-18 9-15,0-11-11 0,-1-15 0 16,-6-13-80-16,7-18-131 16,-7-19-350-16</inkml:trace>
  <inkml:trace contextRef="#ctx0" brushRef="#br0" timeOffset="45812">8218 2647 123 0,'0'0'112'15,"0"0"-34"-15,0 0 25 16,0 0-26-16,0 0-3 16,0 0-11-16,-21 0 36 15,21 0-22-15,0 0 3 16,0 0-24-16,0 0-20 15,0 0 2-15,0 9-29 16,0 4-6-16,0 8 30 16,-7 2 20-16,7-7-31 15,0 2 2-15,0-1-11 16,0 0 14-16,0 0-3 0,0 1-11 16,0 2 20-16,0 3-24 15,0 2 21-15,0 6-11 16,0 4-17-1,0 1 26-15,0 5-14 0,0-1-6 16,0 4 21-16,0-2-28 16,0 7 14-16,0-1-3 15,0 3-5-15,0 10 3 16,0-7-10-16,0 0 0 16,0-2 9-16,0-9 0 15,0-3-9-15,0-3 2 16,0-5 5-16,0-4 0 0,0 3-7 15,0-2 0-15,0-3 14 16,0 0-11-16,0-5 8 16,0 3-11-16,0-2 8 15,0 2-2-15,0 2-6 16,0-1 0-16,0 1-2 16,0 0 14-16,0-1-12 15,0-5 0-15,0 1 4 16,0-1-5-16,0 2 1 15,0-2 0-15,0 3 0 16,0-5 7-16,0-2-7 16,0 2 0-16,7-7 11 15,-7 1-15-15,7-4 4 16,-7 1 0-16,0 0-2 16,0-4 7-16,0 1-5 0,0 0 0 15,7-1 11-15,-7 1-19 16,7-3 8-16,-7 0 0 15,0-3 1-15,0 0 1 16,0 0-2-16,0 0 0 16,0 0 7-16,0 0-7 15,0 0 0-15,0 0 1 16,0 0-2-16,0 0 6 16,0 0-5-16,0 0 0 15,0 0-11-15,0 0-12 0,0 0-90 16,-28 0-162-1,-10 0-478-15</inkml:trace>
  <inkml:trace contextRef="#ctx0" brushRef="#br0" timeOffset="51649">2830 3782 306 0,'0'0'410'16,"0"0"-235"-16,0 0-60 16,0 0 40-16,0 0-34 15,0 0-31-15,0 0-23 16,0 0-32-16,-155 0 12 16,155 0-20-16,0 0-23 0,0 0 24 15,0 0-23-15,0 0 10 16,14 0-7-16,17 0 7 15,20-9-15-15,1 0 0 16,6 4 9-16,-6-1-19 16,-8 6-8-16,8-2-43 15,-7-4-23-15,-1-1-74 16,-13 2-32-16,0-3-113 16,-17 5-305-16</inkml:trace>
  <inkml:trace contextRef="#ctx0" brushRef="#br0" timeOffset="51928">3335 3461 359 0,'0'0'401'16,"0"0"-260"-16,0 0 27 0,0 0-34 15,0 0-6-15,0 0-32 16,0-77-59-16,0 77 12 15,0 0-32-15,0 0-12 16,0 0-10-16,0 35 6 16,7 16-1-16,7 15 14 15,-7 3-6-15,3 2-2 16,-10-5-6-16,14 0 2 0,-7-9-10 16,-1-9-4-16,12-5-89 15,-12-15-83-15,15-10-170 16,17-18-504-16</inkml:trace>
  <inkml:trace contextRef="#ctx0" brushRef="#br0" timeOffset="55596">9235 3504 324 0,'0'0'476'0,"0"0"-346"0,0 0-13 15,0 0-20-15,0 0 7 16,0 0-54-16,-141-71 23 16,141 71-32-16,0 0-17 15,0 0 5-15,0 0-26 16,0 0 3-16,0 0-6 16,21 0 10-16,24 0-8 15,17-3-2-15,3 1 2 16,0-5-7-16,4 5-7 15,-17 2-73-15,-1 0-61 16,-20 0-117-16,-10 0-100 16</inkml:trace>
  <inkml:trace contextRef="#ctx0" brushRef="#br0" timeOffset="55888">9730 3139 644 0,'0'0'200'0,"0"0"-28"15,0 0-45-15,0 0 3 16,0 0-30-16,0 0-43 16,7-66 14-16,-7 66-31 15,0 0-20-15,0 0-3 0,11 3-17 16,-11 32 0-16,7 10 3 15,-1 18 4-15,1 3 5 16,-7 2-12-16,7 7 4 16,10-3-3-16,-10-5-1 15,7-4 0-15,0-11-71 16,10-9-111-16,-10-9-209 16</inkml:trace>
  <inkml:trace contextRef="#ctx0" brushRef="#br0" timeOffset="58400">11673 3293 526 0,'0'0'181'0,"0"0"-69"16,0 0 29-16,0 0-26 0,0 0-24 16,0 0-19-16,-38-23-51 15,38 23 32-15,0 0-14 16,0 0-11-16,0-3 29 15,0 3-44-15,7-3 9 16,24 1-13-16,14 0-4 16,13-5 4-16,-13 4-9 15,13-3-9-15,-3 4-27 16,-20-2-140-16,3 4-88 16,-14 0-157-16</inkml:trace>
  <inkml:trace contextRef="#ctx0" brushRef="#br0" timeOffset="58642">12364 2973 650 0,'0'0'198'0,"0"0"-71"16,0 0 18-16,0 0-66 15,0 0-35-15,0 0-24 16,0 62 27-16,0-9 40 16,0 0-63-16,0 5-15 15,7 5 5-15,0 2-5 0,0 4-18 16,-7 0-34 0,0-10-290-16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38:27.31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496 132 690 0,'0'0'132'0,"0"0"-2"0,0 0-4 16,0 0-26-16,0 0-15 16,0 0-38-16,0 0 15 15,-52-124-31-15,21 119-31 16,-7 2 17-16,4 3-17 16,-11 0 0-16,-13 0-1 15,-4 6 14-15,-4 14-13 16,15 0 0-16,20 0 0 15,17-1-12-15,0 8 12 16,14 7 0-16,0 3-5 16,59 0-4-16,20 3 9 15,10-2 0-15,8-5 2 16,-15 2-7-16,-17-1 5 0,-10-5 0 16,-20-3-2-16,-18 2 8 15,-10 1-6-15,-7 2 0 16,-7 3-5-16,-55-2-11 15,-10-1 13-15,-4-8-47 16,4-5-68-16,14-13-87 16,13-5 30-16,28 0-57 15,17 0-167-15</inkml:trace>
  <inkml:trace contextRef="#ctx0" brushRef="#br0" timeOffset="1336">946 57 704 0,'0'0'178'16,"0"0"11"-16,0 0-65 15,0 0 2-15,0 0-97 16,0 0-25-16,0 34-2 16,0 23-1-16,0 11 21 15,17 3-22-15,-10 0 12 16,-7 3-11-16,14-9-1 15,-7-2 0-15,10-14-9 16,-10-15-6-16,0-16-39 16,-7-16-30-16,0-2-21 15,0 0 66-15,0-25 17 16,-14-13-14-16,-17-2 27 16,-7 1 4-16,4 4 5 0,-11 7 0 15,7 4 1-15,-7 7-11 16,21 9 9-16,4 1 1 15,20 5-9-15,0 2 8 16,7 0 1-16,44 0-4 16,32 0 10-16,6 0-6 15,7 0 0-15,1 0 0 16,-25-3 41-16,-10-5-16 16,-28-5 29-16,-3 3 5 15,-17-4-17-15,-7-4 22 0,-7 2-22 16,0 1-2-1,0 6 12-15,0 4-49 0,0 5 25 16,-14 0-28-16,7 0-20 16,-7 29 20-16,-3 13 6 15,17 15-4-15,0 6 2 16,0 0 3-16,10 0-7 16,32-8 0-16,-4-10 10 15,-1-17-14-15,1-10 4 16,0-12 0-16,-10-6-2 15,2 0 12-15,-16-11-4 16,10-18-4-16,-10-6 6 16,-7-5 16-16,0 1-8 15,-7 1 1-15,0 7 25 16,0 11-36-16,0 6 22 0,0 8-16 16,0 6-7-16,0 0 1 15,0 0-6-15,0 11-21 16,0 40 18-16,0 18 3 15,-7 11 1-15,7 0-1 16,0-8 11 0,0-4-19-16,0-11 8 0,0-8 0 15,0-15-7-15,0-13 18 16,0-10-11-16,0-11 0 16,0 0 9-16,0 0-1 15,0-11 10-15,0-24 0 16,-14-16-7-16,7-15-5 0,7-11-6 15,0-12 0 1,0-9 12-16,21 2-13 0,10 4 1 16,-10 15 0-16,3 17-8 15,-4 19 10-15,-6 16-2 16,3 11 0-16,-10 8-17 16,14 6 10-16,10 0-11 15,6 0-3-15,15 23 9 16,-14 12-11-16,-18 7 10 15,-13 0 6-15,-7-1-46 16,0 2 48-16,-7-3-26 16,-30-6 8-16,9-11 14 15,-3-6-21-15,17-13 26 0,8-4-18 16,6 0 0 0,0 0 12-16,0 0 10 0,20-10-1 15,25-18-11-15,13-15 9 16,18 0 3-16,-4-5 0 15,-3 0 11-15,-4 4-12 16,-13 7 1-16,-14 11 0 16,-14 12 40-16,-10 6-34 15,-14 8 21-15,0 0-6 16,0 0-16-16,0 0-9 16,-7 0 4-16,-24 0 0 15,0 8-15-15,3 16 19 0,4 3-4 16,10 8 0-1,8 5 12-15,6 5-16 0,0 4 4 16,44-3 0-16,1 0-9 16,13-3 17-16,-6-6-8 15,-7-3 0-15,-8-8 11 16,-16-7-13-16,-14-4 2 16,-7 1 0-16,0 2-12 15,-34 2 13-15,-35-2-2 16,-10-3-39-16,-4 4-145 15,1-2-17-15,16 0-171 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39:06.26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99 638 0,'0'0'149'0,"0"0"-64"16,0 0 29-16,0 0-27 15,0 0-28-15,0 0-59 16,0 0 21-16,89-28-21 16,45 21 0-16,14 2 5 15,-21-1 0-15,-30 4-3 16,-39 2-2-16,-27-3 0 15,-31 3 16-15,0 0-19 0,0 0 3 16,0 0 0 0,-10 0-13-16,-25 9 15 0,-9 11-2 15,-1 5 0-15,7 7 16 16,7 5-18-16,11 9 2 16,-4 5 0-16,3 6-6 15,14 0 6-15,7 1 0 16,0-1-2-16,0-6 14 15,0-5-15-15,0-15 3 16,7-11-6-16,-7-10-9 16,0-6 3-16,0-4-3 15,-7 0 6-15,-31 0 2 16,-13 0 7-16,13-8 0 16,10-6 3-16,11 2-12 15,17-2 9-15,0 3-13 0,0-7 8 16,24-2-22-1,28-2 24-15,6-4 3 0,18-3 0 16,-4 6-4-16,-3 1 9 16,-18 2-5-16,-16 5 0 15,-4 7 13-15,-17 8-13 16,-14 0 0-16,17 0 6 16,-10 0-18-16,6 5 14 15,1 19-2-15,-4-2 6 16,-3 4 7-16,-7 3-5 15,7-4-8-15,-7 4 3 16,0-4-5-16,7-5 3 0,0-8-1 16,0-9 0-16,3-3 15 15,-3 0-15-15,7 0 0 16,6 0 1-16,4-23 12 16,7-3-11-16,-10 1-2 15,-7 1 0-15,3 4 13 16,-10 6-13-16,0 6 0 15,0 2 2-15,-1 6-14 16,12 0 12-16,-5 0-4 16,18 12-6-16,-10 14-1 15,-7-4 5-15,-7 4-2 16,10-6-2-16,-10-3-2 16,6-5 2-16,-6-7-8 15,10-5 11-15,-3 0-6 16,0 0 13-16,10-20 0 0,-3-9 10 15,-4 1-6-15,-10-3-1 16,-7-1-3-16,0 3 38 16,0 1-34-16,-31 5 32 15,-7 6-24-15,10 8-5 16,-9 7 0-16,6 2-7 16,-4 5 0-16,4 29-4 15,7 6 16-15,17 6-12 16,7 0 0-16,0 0-10 15,18-12 1-15,16-5-20 16,4-13 10-16,0-12 15 16,-1-4-3-16,-2-6 7 0,-4-28 0 15,-7-12 10-15,-10-7 5 16,-7-6-1-16,-7-9 26 16,0-4 8-16,0-2-18 15,0 0 9-15,-14 11-12 16,-3 12-20-16,3 16 45 15,7 15-49-15,7 12-3 16,0 8 0-16,0 0-10 16,0 37 9-16,0 28-10 15,0 14 22-15,0 11-20 16,21-2 9-16,23-7 0 16,25-15-6-16,-4-12-6 15,18-12 12-15,-1-19-9 0,-9-17-2 16,-5-6 2-16,-9 0 9 15,-8-29 0-15,-13-1-1 16,-10-5 19-16,-11 1-18 16,-17-4 5-16,0 0 2 15,-10 5 22-15,-18 4-26 16,-3 9-2-16,-7 9 13 16,18 5-12-16,-4 6-3 15,3 0 1-15,-10 31 0 16,17 15-9-16,14 0 9 15,0-3 0-15,7-3-15 16,31-6 21-16,14-5-6 0,-1-12 0 16,-6-8 3-16,0-9-9 15,-8 0 6-15,-16 0 0 16,10-9-1-16,-24-14 18 16,0-2-17-16,-7-7 0 15,0-3 10-15,0-2 6 16,0 2-8-16,0 10-5 15,-7 5 31-15,0 15-32 16,7 5 24-16,0 5-26 16,0 30-14-16,0 13-1 15,31 4 15-15,3-1 0 16,18-5-6-16,-7-9 13 16,16-5-7-16,-9-13 0 0,-7-1-82 15,-25-10 7 1,-13-2-125-16,-7-6-206 0,-7 0-66 15</inkml:trace>
  <inkml:trace contextRef="#ctx0" brushRef="#br0" timeOffset="187">2194 427 468 0,'0'0'159'16,"0"0"33"-16,0 0-63 15,0 0 8-15,0 0-39 16,0 0-46-16,-59-79-44 15,52 105-8-15,0 20 0 0,-10 11 0 16,-3 6 14-16,-1 5-32 16,-3 1-26-16,17 2-176 15,7-10-170-15</inkml:trace>
  <inkml:trace contextRef="#ctx0" brushRef="#br0" timeOffset="935">2448 511 643 0,'0'0'138'15,"0"0"37"-15,0 0-79 16,0 0-42-16,0 0-54 16,0 0 21-16,110-20-17 15,-72 20-4-15,-11 0 0 0,4 0-4 16,-24 0 15-16,0-3-11 15,-7-5 4-15,0-7 6 16,0-8 4-16,0-5-10 16,0 2 15-16,-21 3 22 15,-3 3-30-15,-3 9 31 16,3 5-15-16,3 6-19 16,4 0-7-16,-4 15-1 15,1 21 0-15,9 12-4 16,11 2 8-16,0 4-4 15,18-3 0-15,33-2 15 16,8-9-29-16,16-17 14 0,-3-18-13 16,11-5-4-1,-11-2 23-15,-3-36-6 0,-17-4 1 16,-8-7 16-16,-16-2 6 16,-18-1-2-16,-10 4 14 15,0 2 22-15,-10 13-52 16,-11 5 21-16,0 12-26 15,4 13 9-15,10 3-22 16,1 0 12-16,-8 9-3 16,3 19-17-16,5 12 21 15,6-3 0-15,0 0-6 16,0-2 6-16,24-6-12 16,3-4 12-16,18 1 0 0,-7-6-19 15,13-3 23 1,-6-3-4-16,-14-5 0 0,-4-3 8 15,-3-6-11-15,-17 0 3 16,-7 0 0-16,0 0 8 16,0 0 6-16,0 0 0 15,0 0 18-15,-7 0-21 16,1 0-22-16,-12 0 11 16,5 0-7-16,-1 5-10 15,-10 12 16-15,3 6 1 16,-3-6 0-16,4 6 9 15,6-9-26-15,-3-2 17 16,3-6-44-16,-10-6 28 16,3 0-40-16,-10 0-50 0,-14 0-62 15,4 0-99-15,3 0-126 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39:44.57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162 17 351 0,'0'0'121'0,"0"0"-20"16,0 0-53-16,0 0 12 0,0 0-10 16,0 0-47-16,0 0 23 15,-162-10-26-15,162 10-21 16,14 0 21-16,37 0 6 15,18 2 10-15,17-2-9 16,3 0 4-16,18 0-10 16,3 0-1-16,-14 0-192 15,-23-9-195-15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39:57.62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120 59 369 0,'0'0'219'15,"0"0"-93"-15,0 0 11 16,0 0-37-16,0 0-49 15,0 0 20-15,-10 0-26 16,10 0-25-16,0 0 7 0,-7 7-25 16,0 15-2-16,0 4 0 15,7-3 16-15,0-6-16 16,0-2 0-16,7-7 3 16,17-1-4-16,-3-7 8 15,10 0-7-15,-4 0 8 16,4 0 2-16,0-10 1 15,-10-10-11-15,-14 0 3 16,-7-2 29-16,0-8-23 16,0 2 7-16,-38 5 2 15,3 3-6-15,-2 12-9 0,-8 5-3 16,7 3-18 0,0 0 15-16,4 17-97 0,10 11-80 15,24 1-100-15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39:59.07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2482 32 472 0,'0'0'207'0,"0"0"-113"0,0 0-12 16,0 0-34-16,0 0-9 15,0 0 1-15,193-20-33 16,-166 20 14-16,4 4-21 16,-17 7 10-16,-4 3-17 15,-3 5 7-15,-7-6 0 16,0 4-4-16,-7 0 14 15,-24-6-7-15,7 2-3 16,17-8 8-16,1 1-8 16,6-4 0-16,0 3 0 0,0 4-8 15,0 3 18-15,24-1-10 16,-4 1 5-16,11 0 4 16,4 2-12-16,-4 2 3 15,0 5 0-15,-4-1-1 16,-3 0 7-16,-10-3-6 15,-7-6 0-15,0 1 3 16,-7-3-14-16,0-4 11 16,-28 0-9-16,-30 1 8 15,-11 0-135-15,4-3-135 16</inkml:trace>
  <inkml:trace contextRef="#ctx0" brushRef="#br0" timeOffset="-502">859 210 388 0,'0'0'230'0,"0"0"-99"15,0 0-25-15,0 0-18 16,0 0-58-16,0 0-25 15,0-11-5-15,0 11 0 16,0 11 0-16,7 12 0 16,-7 2 0-16,0 4-4 15,0 5 4-15,-24 0 0 16,-10-2 3-16,10-9 7 16,10-9-10-16,14-5 0 15,0-4 4-15,0-1-10 16,0 2 7-16,27-6-1 15,29 0 15-15,9 0-7 16,17-6-16-16,15-20-61 16,-18 0-270-16</inkml:trace>
  <inkml:trace contextRef="#ctx0" brushRef="#br0" timeOffset="9973">0 278 175 0</inkml:trace>
  <inkml:trace contextRef="#ctx0" brushRef="#br0" timeOffset="22924">2008 307 371 0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1:53:02.10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127 230 711 0,'0'0'215'0,"0"0"-51"16,0 0-8-16,0 0-36 15,0 0-66-15,0 0 1 0,-83-83-50 16,70 83 2 0,6 31-7-16,-10 12 0 0,10 9-1 15,7 4 1-15,0 5 0 16,0-3-6-16,38-7 7 16,27-11-1-16,10-15 0 15,15-14 6-15,-1-11-9 16,8 0 3-16,-18-16 0 15,3-24 5-15,-13-9 2 16,-17-11-6-16,-18-12 9 16,-17-5-5-16,-17 0 10 15,-17 6-15-15,-55 14 0 16,-18 20-8-16,-20 19-39 16,7 18-124-16,41 0-211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39:58.08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660 5 489 0,'0'0'211'16,"0"0"-51"-16,0 0-33 15,0 0-45-15,0 0 0 0,0 0-49 16,-31-5-30-16,31 24 8 15,0 15-4-15,0 7 0 16,0 1 5-16,0-2-1 16,0 0-10-16,0-2-1 15,0-5-50-15,0-4-185 16,0-5-412-16</inkml:trace>
  <inkml:trace contextRef="#ctx0" brushRef="#br0" timeOffset="69147">192 503 268 0,'0'0'206'0,"0"0"-145"15,0 0-55-15,0 0-6 16,0 0 93-16,0 0-42 16,76 8 4-16,-38-8 41 15,13 0-49-15,15 0 34 16,9-8-29-16,-2-10-33 16,9 1 29-16,8 3-46 0,-11 2 3 15,3 0-1-15,-6 2 6 16,-18 2-8-16,-13 0-2 15,-18 6 0-15,-16 2-2 16,-11 0 2-16,0 0 0 16,0 0 0-16,-52 0-1 15,-37 18 1-15,-25 2 0 16,18-6 6-16,-7-3-8 16,0-8 9-16,6 3-7 15,-13 0 0-15,14 2 7 16,-10 1-7-16,33-3 0 15,29-4 2-15,13-2-7 16,24 0 8-16,7 0-3 16,0 0 0-16,0 0 0 15,58 0-2-15,49-6-1 0,24-13-16 16,27-1 8-16,10 0-82 16,4-6-82-16,-24-2-138 15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40:59.98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2013 77 432 0,'0'0'263'0,"0"0"-98"16,0 0-1-16,0 0 5 15,0 0-74-15,0 0 11 16,0-74-31-16,0 71-52 16,0 3 36-16,0 0-50 15,0 0-9-15,0 0 9 16,0 29 16-16,0 11-23 16,0 8 19-16,0 7-8 15,0 5 13-15,0 0-26 16,0-6 0-16,0-2 6 15,0-10 9-15,0-2-15 16,0-8 0-16,0-9 14 0,-7-3-38 16,7-6 24-16,0-6-45 15,0 1 7-15,0-3-98 16,0-3-24-16,0-3-60 16,0 0-29-16,7-18-45 15</inkml:trace>
  <inkml:trace contextRef="#ctx0" brushRef="#br0" timeOffset="398">2281 186 391 0,'0'0'240'0,"0"0"-114"16,0 0 25-16,0 0-39 16,14-154-39-16,-7 139 10 0,0 10-40 15,3 2-22-15,-3 3 7 16,14 0-18-16,10 0-10 15,-4 6 0-15,4 20 11 16,0 6-19-16,-3 4 8 16,-11 4 0-16,-17 6-14 15,0 5 19-15,-10 3-5 16,-42 4 0-16,-7-10 18 16,-6-8-17-16,20-9-1 15,1-16 0-15,30-6 0 16,-3-4 6-16,17-5-6 15,0 0 6-15,0 0 6 16,0 0 14-16,0 0-26 0,45 0 6 16,23-5 8-16,29-13-2 15,13 1-12-15,-14 0 0 16,-7 2 12-16,-30 7-31 16,-15 8 19-16,-30 0-108 15,-14 0-37-15,-7 14-179 16,-58 15-230-16</inkml:trace>
  <inkml:trace contextRef="#ctx0" brushRef="#br0" timeOffset="687">1673 792 461 0,'0'0'150'15,"0"0"-27"-15,0 0-4 16,0 0-31-16,0 0 9 16,0 0-47-16,148 5 8 15,0-29 20-15,44-5-37 16,11-9 33-16,-4 4-53 16,-6 3-19-16,-38 2 16 15,-35 9-16-15,-55 5-2 16,-34 7 0-16,-31 8-90 15,0 0-65-15,-68 3-53 16,-22 26-43-16,-27 0-284 16</inkml:trace>
  <inkml:trace contextRef="#ctx0" brushRef="#br0" timeOffset="844">1941 878 369 0,'0'0'179'16,"0"0"-120"-16,0 0 51 15,0 0 24-15,258-9-56 16,-110-8 13-16,24-3-73 16,7 6-1-16,-25 5-17 15,-30 1-78-15,-35-1-510 0</inkml:trace>
  <inkml:trace contextRef="#ctx0" brushRef="#br0" timeOffset="13543">57 63 176 0,'0'0'231'0,"0"0"-89"15,0 0 24-15,0 0-63 16,0 0-5-16,0 0-1 0,-31-60-58 16,31 57 22-1,0 3-5-15,0 0-45 0,0 0 38 16,0 0-49-16,0 0 9 15,0 3-20-15,0 29 18 16,0 13-7-16,0 9 0 16,0 9 17-16,0 4-22 15,0 0 5-15,0 0 0 16,0-7-6-16,0-6 11 16,0-8-5-16,0-9 0 15,0-9-10-15,0-8-25 16,0-2-75-16,0-1-41 15,10-9-19-15,-3-8-126 16</inkml:trace>
  <inkml:trace contextRef="#ctx0" brushRef="#br0" timeOffset="13942">280 265 141 0,'0'0'242'16,"0"0"-104"-16,0 0-74 16,0 0 16-16,0 0 39 15,0 0-79-15,0-142-12 16,0 132-27-16,0 10 17 16,0 0-18-16,14 0 10 15,17 0-13-15,3 18 3 0,-3 10-4 16,0 7-9-16,-24 4 6 15,0 7 7-15,-7 3-3 16,0 0 2-16,0-7 1 16,-21-7 0-16,4-10 2 15,10-10-4-15,0-4 6 16,7-2-4-16,0-1 0 16,0-5 14-16,0 4-8 15,7-7-6-15,59 0 0 16,47 0 37-16,28-4-33 15,21-22-3-15,-14 6-1 16,-28 12-3-16,-62 8-64 16,-44 0-155-16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39:59.61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955 317 610 0,'0'0'204'16,"0"0"-79"-16,0 0 3 15,0 0-48-15,0 0-12 16,0 0-38-16,-18-28-22 15,18 30-13-15,0 24 5 16,0 11 0-16,18 7 6 16,-5-1 5-16,1-4-11 15,10-4 0-15,4-15 8 16,10-6-7-16,6-14-1 0,8 0 0 16,-1-2 18-16,8-30-10 15,-14-5 13-15,-14 0 20 16,-1 3-19-16,-16 10 21 15,-14 10-24-15,0 8-9 16,0 6 12-16,0 0-21 16,7 0-2-16,0 40-7 15,7 15 8-15,-4 7-13 16,4 5 13-16,0-8-136 16,-14-7-158-16</inkml:trace>
  <inkml:trace contextRef="#ctx0" brushRef="#br0" timeOffset="121969">494 805 220 0,'0'0'100'0,"0"0"10"16,0 0-39-16,0 0 38 16,0 0-20-16,0 0-54 15,0 0 31-15,-31-50-40 16,38 30 10-16,10 0 13 16,4 0-30-16,-8-3 7 0,-2 3-21 15,-4-2 7-15,0 1 4 16,-1 1-16-16,-6 6 0 15,0 2 4-15,0 7 10 16,0 2-14-16,0 3 0 16,0 0-2-16,0 0-12 15,0 3 14-15,-13 16 0 16,-11-1-7-16,17 5 20 16,-7-3-13-16,7-3 0 15,7 0 10-15,0 0-23 16,0-5 13-16,0-4 0 0,0-2-10 15,14-3 10 1,24-3 0-16,-1 0 0 0,-2 0-28 16,10 0-4-16,-28 0-76 15,-10-9-50-15,-7-8-108 16</inkml:trace>
  <inkml:trace contextRef="#ctx0" brushRef="#br0" timeOffset="122402">435 469 213 0,'0'0'94'16,"0"0"20"-16,0 0-68 15,0 0-2-15,0 0-40 16,0 0 13-16,0-3-23 16,0 3 6-16,0 0 0 15,0 0-5-15,7 0 18 16,0 0-13-16,-7 0 0 16,7 0 12-16,-7 0-19 15,14 0 7-15,3 0 0 16,11 0 42-16,3-3-20 0,-11-8 35 15,4-4 0-15,-17 1-16 16,0 0 26-16,-7 3-59 16,0-1 2-16,0 6 3 15,-14 1-3-15,-10 5-10 16,-3 0 0-16,-4 0 9 16,10 0-23-16,-3 5 14 15,3 13-28-15,4 0-26 16,-3-2-116-16,13-2-65 15</inkml:trace>
  <inkml:trace contextRef="#ctx0" brushRef="#br0" timeOffset="122549">435 469 163 0</inkml:trace>
  <inkml:trace contextRef="#ctx0" brushRef="#br0" timeOffset="122871">435 469 163 0,'155'-228'148'0,"-193"201"-58"0,-13 5-35 15,-1 8 21-15,-6 2-23 16,-4 12-30-16,3 0 36 16,1 0-52-16,6 29-4 15,1 17 26-15,13 14-19 0,0 11 5 16,18 9-8-1,13 3 4-15,7-3 2 0,0-6-13 16,0-8 0-16,44-6-1 16,22-8 17-16,16-9-16 15,15-13 0-15,13-9 18 16,6-18 4-16,-2-3 9 16,-4-6 17-16,-21-32 31 15,-13-9-63-15,-18-11 49 16,-20-8-2-16,-24-11-56 15,-14-6 34-15,0-11-41 16,-58-3 1-16,-25 0-5 16,-20 5 20-16,-11 14-16 15,-2 21 0-15,-5 18-25 16,11 21 3-16,14 18-70 0,13 0-46 16,18 43 14-16,13 18-142 15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38:58.54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244 1954 696 0,'0'0'166'0,"0"0"-64"0,0 0 9 16,0 0 35-16,0 0-45 16,0 0-64-16,-114-26-27 15,197 3 2-15,44-8-12 16,21-9 0-16,13 3 16 16,-2-4-21-16,-36 13 5 15,-33 15-44-15,-45 6 6 16,-32 7-65-16,-13 0-23 15,0 31 4-15,-58 12 18 16,-38 14-9-16,-45 9-435 0</inkml:trace>
  <inkml:trace contextRef="#ctx0" brushRef="#br0" timeOffset="124">244 1954 11 0,'-69'202'256'0,"69"-202"-51"16,0 0-18-16,45 0-68 15,23-10 46-15,18-14-51 16,4-5-19-16,-1 1-23 15,14-3-72-15,-6 2 8 16,-8 3-8-16,7-2-307 16</inkml:trace>
  <inkml:trace contextRef="#ctx0" brushRef="#br0" timeOffset="-896">130 779 707 0,'0'0'181'0,"0"0"-36"15,0 0 3-15,0 0-51 16,0 0 1-16,0 0-33 16,24-67-59-16,-24 67 34 15,0 0-40-15,0 0 0 16,0 5-17-16,0 25 17 15,0 19 0-15,-17 8 0 16,3 6 19-16,-13 5-26 16,-4 4 7-16,0-4 0 15,10-7-4-15,15-19 15 16,-1-13-11-16,7-17 0 16,0-4-1-16,0-5-14 15,34-3 6-15,11 0 9 0,6 0-16 16,1 0 29-16,-14 0-13 15,-14 0 0-15,-17-3 9 16,-7 0-16-16,7-6 7 16,6-7 0-16,-6-5 2 15,10 1 13-15,-10 4-15 16,-7 2 2-16,0 1 15 16,0 5 2-16,0 0-19 15,0 4 0-15,0 4 19 16,0 0-16-16,0 0-3 15,0 0 0-15,0 0-22 16,0 18 10-16,0 13 5 0,0 7 7 16,0-1 0-16,0-3 10 15,0-5-10-15,7-4 0 16,17-8 5-16,4-8-24 16,-15-6 14-16,11-3 0 15,7 0-18-15,4-24 34 16,10-6-11-16,-1-11 0 15,-20 4 17-15,-17 0-22 16,0 0 5-16,-7 2 0 16,0 1 1-16,0 9 9 15,-7 7-10-15,0 7 0 16,0 7 18-16,-3 4-29 16,10 0 11-16,0 0-14 15,0 13 1-15,0 18 5 16,0 11 8-16,0-3 0 0,10 0 4 15,4-7-20-15,7-4-3 16,-14-2-23-16,10-9 26 16,-10-3-56-16,-7-5 47 15,0-4-2-15,0-5-24 16,0 0 43-16,0 0 1 16,0 4-2-16,0-4-6 15,0 0 10-15,0 2-3 16,0-2-6-16,0 0-34 15,0 0 47-15,0 0-9 16,0 0 10-16,20-20 3 16,11-11 0-16,7-9-3 0,14-9 1 15,-8-2 11-15,1-1 13 16,-7 1-3-16,-11-4 11 16,-20 6 41-16,-7 1-38 15,0 5 22-15,0 12-1 16,0 11-35-16,0 13 50 15,0 7-52-15,-7 0-17 16,1 0-6-16,-8 32-23 16,-3 23 26-16,3 16 3 15,14 1 19-15,0-3-26 16,0-6 4-16,0-6 0 16,7-6-14-16,24-11 12 15,-4-14-52-15,4-9-46 0,0-15-51 16,-10-2 1-16,3 0-139 15,-17-22-344-15</inkml:trace>
  <inkml:trace contextRef="#ctx0" brushRef="#br0" timeOffset="-715">894 1096 320 0,'0'0'267'0,"0"0"-159"16,0 0-36-16,0 0-37 15,0 0-11-15,0 0 3 16,192-37-21-16,-161 37-6 0,-7 0 0 16,-17 0-47-16,-7 0-50 15,0 0-139-15</inkml:trace>
  <inkml:trace contextRef="#ctx0" brushRef="#br0" timeOffset="-297">481 884 470 0,'0'0'123'0,"0"0"16"0,0 0-26 15,0 0 10 1,0 0-36-16,0 0-36 0,0-28 20 15,0 28-45-15,0 0 7 16,-17 0-31-16,17 0 11 16,0 0-26-16,0 0 13 15,0 0-5-15,0 0-9 16,0 3 19-16,0 2-5 16,0-2 0-16,45-3 16 15,-1 0-6-15,15 0 5 16,-4-14 8-16,-28-9 79 15,4 6-56-15,-24 0 5 0,-7 1 19 16,0 3-65 0,0-1 24-16,0 5-29 0,0 4 3 15,-31 1-22-15,-3 4 2 16,-11 0-5-16,0 27-50 16,14 17-81-16,11 9-24 15,3 7-118-15,17 2-292 16</inkml:trace>
  <inkml:trace contextRef="#ctx0" brushRef="#br0" timeOffset="2314">1475 1248 507 0,'0'0'170'0,"0"0"-36"0,0 0-55 16,0 0 16-16,0 0-20 15,0 0-31-15,-69-55 17 16,69 53-58-16,0 2 4 15,31 0-7-15,27 0 1 16,25 0 0-16,13-4-1 16,-6 2 5-16,-18-1-4 15,-4-2 2-15,-33 1-3 16,3 0 0-16,-25 4 13 16,-2 0-8-16,-11 0-5 15,0 0 1-15,0 0 2 0,-11 0-3 16,-23-5-1-16,-11-3-8 15,-17 3 3-15,11 2 2 16,17-6 4-16,-4 4 0 16,24 1-1-16,4 2 1 15,10-2 0-15,0 4-2 16,0 0 11-16,0 0-13 16,0 0 4-16,0 0-26 15,24 0 20-15,20 0-15 16,8 0 21-16,0 0 0 15,-1 0 7-15,-6 6-7 16,-7 6 0-16,-18 2 5 0,-3-1-22 16,-17 11 19-16,0 2-2 15,-24 8 0-15,-34 3-22 16,-11 4-19-16,11-5-111 16,6-1-182-16</inkml:trace>
  <inkml:trace contextRef="#ctx0" brushRef="#br0" timeOffset="5502">12694 127 528 0,'0'0'122'15,"0"0"-76"-15,0 0 61 0,0 0-38 16,0 0-23-16,0 0 20 15,0 26-32-15,0-24 19 16,0 1-18-16,-34 0-29 16,-35 0 25-16,-27 3-31 15,-45 5 7-15,-28 1-5 16,-40 2 9-16,-36 3-11 16,-23-3 0-16,-21 4 15 15,-20-2-15-15,-4 2 0 16,-3 2 0-16,-4-1-10 15,17 5 9-15,-10-2 1 16,1-5 0-16,-5-2 14 0,4-5-27 16,4 3 13-16,-18-5 0 15,1-1-10-15,6-2 17 16,17 4-7-16,28-1 0 16,45 0 5-16,30 4-10 15,39-4 5-15,20 1 0 16,20-3-12-16,25-3 20 15,0 0-8-15,0-3 0 16,-14 5 12-16,-25 4-17 16,-19 5 5-16,-11 4 0 15,3-4-10-15,-3 2 15 16,41-4-5-16,11-1 0 16,27-5 14-16,17-6-16 15,11 0 2-15,6 0 0 0,-17 0-9 16,11 0 12-16,-14 0-3 15,3 0 0-15,-3-1 11 16,10-4-16-16,3 5 5 16,8 0 0-16,-1 0-13 15,-6 0 13-15,6 0 0 16,7 0-1-16,8 5 14 16,13-4-17-16,24-1 4 15,0 0 0-15,0 0-8 16,-7 0 10-16,-7 4-2 15,-24-2 0-15,-7 1 10 16,-13 2-12-16,-7 4 2 16,-4 0 0-16,10-3-8 0,8-1 11 15,6-2-3-15,7 0 0 16,0 0 14-16,11-3-18 16,13 3 4-16,-10-1 0 15,17 2-10-15,7 1 10 16,0-1 0-16,0-4-2 15,0 2 5-15,0-2-6 16,0 3 3-16,0-3 0 16,0 0-12-16,0 2 14 15,0-2-2-15,0 0 0 16,0 6 8-16,0 2-13 16,-13 13 5-16,2 8 0 15,-3 8-6-15,1 6 6 0,6 5 0 16,-3 9 0-16,10 9 14 15,0 8-16-15,0 8 2 16,0 8 0-16,24 4-7 16,13 1 19-16,1 5-12 15,-3 5 29-15,-11 4-29 16,-4-1 37-16,-2-1-26 16,-12-16-10-16,8-12 24 15,-7-12-14-15,0-9-4 16,0-16-6-16,10-5 21 15,-17-9-23-15,7-8 1 16,0-2 0-16,0-7-7 0,-7-2 13 16,6-4-6-16,5-1 0 15,-4 1 9-15,6 4-9 16,8 2 0-16,3 1 2 16,14 2-6-16,0-2 6 15,20 2-2-15,21-6 0 16,18 1 15-16,30-6-10 15,21-3-5-15,30 0 3 16,22 0-7-16,16 0 4 16,15 0 0-16,13 0-4 15,7-3-11-15,7-1 11 16,10 2 1-16,14 2 2 16,7-3-15-16,-7 1 18 0,20-2-2 15,4 2 0 1,-10-4-10-16,0-1-1 0,-1 0 9 15,-19-2-4-15,5 0-10 16,1 1 7-16,-13 2 9 16,2 3-4-16,-3 3-2 15,-10 0 3-15,11 0 3 16,-1-3 0-16,-10 0-7 16,3-3 7-16,-17 4 0 15,-31-6-3-15,4-4 10 16,-11-1-7-16,-6-3 0 15,-15 4 0-15,-6 2-13 0,-10 1 13 16,-11 3 0 0,-10 1 0-16,-1 1 12 0,-6 2-12 15,-7-1 0-15,-10 0 5 16,-3 3-15-16,-18 0 12 16,-14-6-2-16,-6 4 0 15,-25-4 9-15,-20 3-9 16,-17 0 0-16,-8 3 1 15,-13-3-6-15,0 3 5 16,0 0 0-16,17-3-3 16,11 3 1-16,24-3 2 15,-8 3 0-15,1 0 5 16,-14 0-13-16,-10-2 8 0,3 2 0 16,-11-3-2-1,-6 3 16-15,-7-9-14 0,0-3 1 16,0-4 11-16,0-10 4 15,0-3-7-15,0-5 0 16,0-6 10-16,0-8-9 16,0-7 2-16,0-5-3 15,0-9 0-15,0-5 11 16,0-12-20-16,-20 0 0 16,6-5 17-16,-10-4 0 15,3 13-10-15,11-1-7 16,3 6 11-16,7 1-2 15,0 3-9-15,7-1 0 16,31-1 10-16,-7 4 6 0,0-1-16 16,-4 1 0-16,-3 2 19 15,-17-3-20-15,0 7 1 16,-7 1 0-16,0 3 4 16,0 0 9-16,0 10-13 15,0 8 2-15,0 5 14 16,0 10-7-16,0 5-9 15,0 6 0-15,0 6-9 16,-7-3 25-16,0 2-16 16,-3-2 0-16,-4-3 17 15,7 0-31-15,-7 2 14 16,8 9 0-16,-12 4-9 16,18 2 13-16,-27 0-4 0,-28 0 0 15,-31 0 3 1,-34 0-16-16,-28 0 13 0,-24 2 0 15,-35 12-19-15,-30 21-4 16,-38 17-81-16,-27 5-133 16</inkml:trace>
  <inkml:trace contextRef="#ctx0" brushRef="#br0" timeOffset="23974">3386 1448 863 0,'0'0'198'0,"0"0"0"16,0 0-51-16,0 0-64 15,0 0 20-15,0 0-80 0,0 0 19 16,-17-92 5 0,17 92-43-16,0 0 35 0,0 0-39 15,0 0 9-15,0 0-14 16,-7 0 5-16,0 3 0 16,-6 20-4-16,-4 5 12 15,3 15-10-15,7 1 2 16,7-1 0-16,0 5-8 15,0 1 8-15,21-4 0 16,23-2-1-16,8-12 8 16,10-8-12-16,-11-9 5 15,15-10 0-15,-15-4-12 16,-6 0 18-16,6-18-6 0,-13-16 0 16,7-6 19-1,-14-3-12-15,-17-3 8 0,-7-5-12 16,-7-2 39-16,0 3-39 15,-14 2 5-15,-24 10 9 16,-20 6-2-16,-18 10-12 16,4 8-3-16,-11 8 6 15,1 6-27-15,23 0 20 16,1 11 1-16,6 18-10 16,7 11-7-16,15 6 3 15,9 2-60-15,4 1-58 16,17 0-26-16,0-4-218 15,0-5-527-15</inkml:trace>
  <inkml:trace contextRef="#ctx0" brushRef="#br0" timeOffset="54580">4408 684 601 0,'0'0'216'15,"0"0"-35"-15,0 0-34 16,0 0 2-16,0 0-75 16,0 0-10-16,0 0-1 15,0-37-54-15,0 37 34 16,0 0-43-16,7 23 5 15,-7 29 4-15,6 22-4 0,-6 20 14 16,11 14 5-16,-11 24-20 16,7 14 21-1,-7 17-19-15,0 20-4 0,0 3 22 16,0 0-19-16,0-9 3 16,0-17 2-16,0-17 3 15,13-11-3-15,11-12-10 16,4-26 1-16,3-15 0 15,-11-18 4-15,5-25-5 16,-19-14 0-16,8-12 11 16,-14-10-11-16,0 0 0 15,0 0 2-15,0-14 18 16,0-22-20-16,0-11-11 0,0 8-10 16,-14 7-79-16,-17 9-9 15,-3 1-160-15,10-4-268 16</inkml:trace>
  <inkml:trace contextRef="#ctx0" brushRef="#br0" timeOffset="170733">5002 1367 623 0,'0'0'135'0,"0"0"22"0,0 0-62 16,0 0-38-16,0 0 29 15,0 0-33-15,0 0 29 16,0 0-11-16,0 0-48 16,0 0 21-16,-209-45-31 15,209 42-7-15,7 3 11 16,37-3-2-16,18 0-15 15,24 0 12-15,21 1-1 16,-11 2 8-16,-7 0-19 16,-30 0 0-16,-8 0 7 15,-20 0 8-15,-17 0-15 16,-14 0 0-16,0 0 4 0,0 0-22 16,0 0 18-16,-31 23 0 15,-27 5 0-15,-1 3 13 16,-9-2-9-16,16-9-4 15,14-3 6-15,-3 0-12 16,10-5 6-16,17-3 0 16,4-6-6-16,3-3 20 15,7 0-14-15,0 0 0 16,0 0 5-16,24 0-23 16,28 0 11-16,6 10 7 15,25 5-4-15,-4 3 17 16,-4 4-13-16,-9 4 0 0,-11 8 1 15,-14 6-15 1,-10 6 14-16,-7 2 0 0,-17-2-7 16,-7-6 10-16,0-7-3 15,-69 0 0-15,-20-10 7 16,-14-6-18-16,-14-11 11 16,13-6-14-16,-2 0 12 15,34 0-57-15,20-15 34 16,35-16-13-16,17-12-83 15,38-23-99-15,58-17-157 16</inkml:trace>
  <inkml:trace contextRef="#ctx0" brushRef="#br0" timeOffset="171695">6440 581 734 0,'0'0'219'0,"0"0"-11"15,0 0-44-15,0 0-48 16,0 0-115-16,0 0 7 16,0 80 4-16,7-6 16 15,13 7 38-15,-3 8-37 16,11 8-17-16,10 14 32 15,-7 12-36-15,-18 14 15 16,-6 18-13-16,-7 4 8 16,0 5-12-16,0-5-6 15,0-18 0-15,7-15-1 16,4-15 14-16,2-11-13 16,1-17 0-16,3-17 13 0,-3-18-20 15,-7-19 7-15,-7-11 0 16,7-13-6-16,-7-2 16 15,0-1-10-15,0-2 0 16,0 0 13-16,0 0-4 16,0 0-9-16,0 0 0 15,0 0 7-15,0 0-6 16,0 0-2-16,0 0-42 16,0 0-67-16,0-2-72 15,0-24-225-15</inkml:trace>
  <inkml:trace contextRef="#ctx0" brushRef="#br0" timeOffset="219225">7402 1339 187 0,'0'0'558'16,"0"0"-403"-16,0 0-48 0,0 0 14 15,0 0-7 1,0 0-51-16,14-144 26 0,-14 144-50 15,0 0-6-15,0 0-7 16,0 0-20-16,0 0-6 16,0 0 0-16,0 18-3 15,-27 17 3-15,-4 7 0 16,-7 4 2-16,4-6-4 16,3 3 2-16,10-9 0 15,4-5 0-15,17-6 16 16,0-9-20-16,0-5 4 15,0-6 0-15,0-1-15 16,38-2 24-16,-1 0-9 16,8 0 4-16,-10 0 20 15,-5-11-24-15,1 1 0 0,-3 3 0 16,-4-1-6-16,-3 2 12 16,-15 6-6-16,5-4 0 15,-4 4 15-15,0 0-23 16,-7-2 8-16,0 2 0 15,0 0 1-15,0 0 14 16,0 0-12-16,0-3 35 16,0 0-38-16,0 3 44 15,0-3-25-15,0-2-17 16,0-7 39-16,0 1-39 16,0 2-2-16,0 6 0 15,0 1 16-15,0 2-7 0,0 0-9 16,0 0 0-16,0 0-9 15,0 0 9-15,0 0 0 16,-7 0 0-16,7 0 14 16,0 0-30-16,0 0 16 15,0 14-17-15,0 32 8 16,-7 18 6-16,-4 23 3 16,11-7 0-16,0-3 9 15,0-4-22-15,0-5-69 16,0-6-103-16,0-10-129 15,0-16-782-15</inkml:trace>
  <inkml:trace contextRef="#ctx0" brushRef="#br0" timeOffset="241206">629 2193 750 0,'0'0'183'16,"0"0"-42"-16,0 0 32 15,0 0-87-15,0 0 2 16,0 0-6-16,0-59-51 15,0 59 14-15,-7 0-45 16,7 0 4-16,0 26-14 16,0 25 2-16,0 12 8 0,14 14 1 15,-7-2 16 1,-1-7-15-16,1-5-2 0,4-14 0 16,-11-15-1-1,7-17 8-15,-7-9-7 16,0-8 0-16,0 0 12 0,0 0 0 15,0 0-7-15,0-28-2 16,-38-9 1-16,0 3 6 16,10 8-10-16,-3 9 0 15,18 8 10-15,2 4-20 16,11 5 10-16,0 0-7 16,0 0-7-16,0 1-2 15,0 20 16-15,0 5-3 16,38-6 15-16,7-8-18 15,6-7 6-15,1-5 0 16,0 0-5-16,10-17 15 16,-11-12-10-16,-6-9 0 0,-11-1 13 15,-10-1-15-15,-10 0 2 16,-14 12-15-16,0 13 3 16,-38 15-88-16,-27 0-57 15,-7 35-100-15,-4 21-139 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43:00.1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353 199 546 0,'0'0'342'16,"0"0"-175"-16,0 0-25 16,0 0-44-16,-162-157 21 15,118 137-76-15,6 6-24 16,10 7 31-16,11 7-48 16,3 0 9-16,8 0-11 15,-12 9-5-15,5 26 1 16,6 13 4-16,7 3 0 15,0 2-10-15,20 0 18 16,18-1-8-16,7-7 0 0,0-2 12 16,-1-8-25-16,-6-1 13 15,-10-5 0-15,3-3 0 16,-18-1 7-16,-13-2-7 16,0 3 0-16,0 2 7 15,-20 7-11-15,-32-5 4 16,-6-4-27-16,13-8-5 15,0-8-50-15,7-10 7 16,14 0-19-16,24 0-48 16,0-39 2-16,0-21-145 15,62-23-64-15</inkml:trace>
  <inkml:trace contextRef="#ctx0" brushRef="#br0" timeOffset="66">353 199 402 0</inkml:trace>
  <inkml:trace contextRef="#ctx0" brushRef="#br0" timeOffset="1460">353 199 402 0,'89'-154'156'0,"-89"139"-2"0,0 7-5 0,0 4-17 0,0 4-19 16,0 0-59-16,0 0 7 16,7 0-50-16,11 32-2 15,9 18 28-15,4 14 14 16,0 5-17-16,-4 8-11 16,-2 3-19-16,-5-2 13 15,-6-10-17-15,3-14 0 16,-10-19-1-16,0-15 1 15,0-18-22-15,-7-2-23 16,7 0-14-16,-7-11 53 16,0-17-2-16,0-10 8 0,-7 0-9 15,-21 5 10-15,-10 4-1 16,7 7 0-16,4 8-1 16,3 5-9-16,17 9 10 15,7 0 0-15,0 0-10 16,0 0-6-16,14 0-3 15,37 0 8-15,18 0 11 16,3 0 0-16,11-3 0 16,-18-11 0-16,-20 2 2 15,-14 3 7-15,-17 4-1 16,-14 2 21-16,0-3-7 16,0 4 40-16,0-2-33 15,0 1 1-15,0-2 27 0,-14-1-55 16,-17 4-2-16,3 2 0 15,-3 0-8-15,-6 0 0 16,9 5 3-16,-3 21 5 16,10 5-4-16,11 6 9 15,10-5-5-15,0-3 0 16,55-8-13-16,-3-8 0 16,6-13-38-16,-13 0 40 15,0 0-1-15,-18-9 21 16,-10-8-9-16,-3-6 2 15,-7 3 9-15,-7 0 6 16,0 3 6-16,0 0-9 0,0 3 24 16,-14 5-33-1,-3 6 14-15,10 3-19 0,0 0-6 16,0 0 1 0,7 6-10-16,0 26 15 0,0 2-12 15,0 5 22-15,38-7-10 16,7-6 0-16,-7-6 4 15,-4-11-17-15,-3-7 5 16,0-2 0-16,-4 0 5 16,4-28 6-16,-10-9 8 15,-4-3-3-15,-10 3-3 16,-7 0 25-16,0-1-13 0,0 10-3 16,0 10 13-1,0 10-22-15,0 8 3 0,0 0-8 16,0 0-17-16,28 3 1 15,9 16-7-15,8 7 2 16,-7-3 3-16,-11-2-16 16,4-8 17-16,-17-4-7 15,3-5-14-15,-17-4 35 16,0 0 0-16,0 0 3 16,0-8 36-16,0-14-35 15,0-4 9-15,-24 1 31 16,-3 9-22-16,3 0 21 15,-4 8-28-15,4 2-8 0,4 6-4 16,2 0-15 0,5 2 15-16,13 31-5 0,0 6 12 15,0 6-19-15,13-4 12 16,32-10-30-16,7-7 17 16,9-16-24-16,-19-8 27 15,13 0 9-15,-21-12 1 16,11-24 6-16,-14-5-6 15,-11-7 0-15,-2-3 47 16,-18-1-29-16,0-2 17 16,0 6 11-16,-24-1-24 15,-14 8 19-15,10 13-13 16,-3 10-17-16,11 10 13 16,13 8-19-16,7 0-9 0,0 3 4 15,0 41-18-15,0 14 16 16,7 17 2-16,20-4 0 15,11 1-3-15,-7-5 9 16,7-8-6-16,-25-10 0 16,8-18-35-16,-4-14 22 15,-10-11-28-15,0-6 27 16,0 0 4-16,0-11 20 16,0-21 2-16,10-5-12 15,-10 0 5-15,0 3-8 16,6 8 3-16,-6 8 0 15,10 10-7-15,-3 5 7 16,0 3-1-16,17 0-1 0,-7 11-36 16,-3 22 28-16,-8 3-15 15,-13 10 24-15,0-1-6 16,0-7 10-16,0-13-7 16,7-7-5-16,17-6-77 15,7-10 13-15,4-2-31 16,2 0-32-16,1-18 8 15,-17-1-85-15,-11 7-79 16</inkml:trace>
  <inkml:trace contextRef="#ctx0" brushRef="#br0" timeOffset="1687">724 1477 697 0,'0'0'203'16,"0"0"-61"-16,0 0 19 0,0 0-52 15,0 0-59-15,0 0-37 16,365-80 51-16,-100-40-20 16,23-17-42-16,-33 11 0 15,-56 31-4-15,-71 46 2 16,-70 41-51-16,-51 8-87 16,-7 52-77-16,-96 42-18 15,-52 26-422-15</inkml:trace>
  <inkml:trace contextRef="#ctx0" brushRef="#br0" timeOffset="1822">879 1837 135 0,'0'0'528'0,"0"0"-329"16,-244 106-52-16,244-106 8 15,0 0-24-15,38 0-6 16,96-51-76-16,79-36-34 16,69-29 69-16,31-10-70 15,-24 17-14-15,-59 32-45 16,-89 42-366-16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38:29.30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549 649 733 0,'0'0'89'0,"0"0"-82"16,0 0 46-16,0 0 44 16,0 0-46-16,275 0-7 15,-172-8 5-15,-13-1-35 16,-39 3 22-16,-23 3-36 15,-11 3 9-15,-17-3 3 16,0 1-9-16,0-4 11 16,0-2 3-16,-24-4-8 15,-14 0-9-15,-14 2 0 16,1-3 4-16,13 2-9 16,11 2 13-16,3 3-8 0,24 1 7 15,-7 2 1-15,7 3 2 16,0 0-10-16,0 0 3 15,0 0-12-15,0 0 9 16,31 0 0-16,-4 0-5 16,4 0 17-16,0 14-13 15,-4 0 1-15,-2 7 0 16,-5-1 12-16,-6 0-9 16,-4 1 3-16,-10 1 2 15,0-2 6-15,0 2-4 0,-31 0-10 16,0-6 5-1,4-5-14-15,10-3-55 0,3-2-139 16,14-6-46-16,0 0-315 16</inkml:trace>
  <inkml:trace contextRef="#ctx0" brushRef="#br0" timeOffset="3602">6026 686 757 0,'0'0'146'0,"0"0"-39"15,0 0 32-15,0 0-42 16,0 0-90-16,0 0 4 16,-24-29-16-16,86 38 11 15,-3 2-1-15,6 1-5 16,-13-6 13-16,-15 0-11 16,-6-4-2-16,-24-2 0 15,-7 0-2-15,0 0 12 16,0 6-10-16,-14 4 0 0,-30 3 6 15,-18 7-8 1,27 0 2-16,11-2 0 16,24-5-8-16,0 1 9 0,7-4-1 15,38-5 0-15,24-5 10 16,10 0-8-16,10 0-2 16,1-24 0-16,-8 2-5 15,-17-1 14-15,-20 0-9 16,-14 3 5-16,-17 1 2 15,-7 1 49-15,-7 1-1 16,0 3-24-16,0 5 28 16,-14 7-53-16,-10 2 12 15,-4 0-18-15,-3 16 6 16,-6 22-11-16,9 4 5 16,14-1 0-16,14-2-7 0,0 2 8 15,21-7-1-15,31-12 0 16,6-3-48-16,11-14-49 15,3-5-179-15,-3 0-196 16</inkml:trace>
  <inkml:trace contextRef="#ctx0" brushRef="#br0" timeOffset="953">1673 371 769 0,'0'0'109'16,"0"0"5"-16,0 0 44 15,0 0-71-15,0 0-27 16,0 0-55-16,38-23 2 0,0 21 9 16,14-1-9-1,-15 3 7-15,1-3-13 0,-17 3 6 16,-21 0 9-16,0 0-15 15,0 0-1-15,0 0 0 16,0 17 16-16,0 17 5 16,0 12 5-16,0 6-24 15,0 5 26-15,0 1-28 16,0 1 9-16,0-2 4 16,0-5-5-16,0-1-1 15,0-5-7-15,0-10 5 16,0-6-6-16,0-14 1 15,0-9 0-15,0-4 1 16,-7-3 10-16,-7 0 2 0,-3-6-13 16,3-16 14-16,1-6-17 15,13 1 3-15,0-2 0 16,0-3-1-16,20 5-5 16,25-3-2-16,13 5 8 15,-6 5-8-15,3 6-3 16,-21 4 11-16,-3 8 0 15,-10 2-3-15,10 0 6 16,-17 0-3-16,17 0 0 16,-11 6-1-16,-3 14-11 15,-3 0 12-15,0 3 0 16,-7-3-1-16,3 0 9 16,-3-6-8-16,0-5 0 0,0-1 2 15,-7-8-9-15,0 0 7 16,0 0 0-16,7 0 9 15,-7 0 1-15,17 0-10 16,3-2 0-16,11-19 11 16,-3-2-18-16,10 0 7 15,-7 3 0-15,-11 3-9 16,4 9 20-16,-17 5-11 16,7 3 0-16,-7 0-12 15,0 0 5-15,10 7 5 16,-10 14 2-16,0 2-13 15,6 0 20-15,-2-6-7 0,-4-5 0 16,6-6-7 0,-13 0 0-16,7-6-9 0,0 0 16 15,10 0-10-15,4-4 17 16,3-21-7-16,4-1 0 16,-4 3 7-16,-11 0-13 15,-6 9 6-15,0 5 0 16,-7 3 0-16,0 6 5 15,0 0-7-15,0 0 2 16,0 22-11-16,0 8 7 16,0 1 4-16,0-3 0 15,0-4-8-15,17-4 14 16,4-6-6-16,10-8 0 0,14-6-69 16,-1 0-21-16,-2-14-72 15,-12-15-22-15,-16-5-45 16,-14-1-203-16</inkml:trace>
  <inkml:trace contextRef="#ctx0" brushRef="#br0" timeOffset="1227">2853 541 264 0,'0'0'192'16,"0"0"-96"-16,0 0 21 16,0 0-30-16,0 0-33 15,0 0-35-15,-200-20-12 16,200 30 2-16,31 5-6 0,14-1 14 15,13-4-5-15,-6-8 48 16,0-2-14-16,-15 0-3 16,1 0 13-16,-24-12-26 15,0-7 22-15,-14-5-10 16,0 1-40-16,0 2 17 16,-28 6-19-16,4 0 0 15,4 9-8-15,9 3-15 16,11 3-87-16,0 0-88 15,24 0-286-15</inkml:trace>
  <inkml:trace contextRef="#ctx0" brushRef="#br0" timeOffset="1788">3492 320 757 0,'0'0'199'0,"0"0"-32"0,0 0-23 15,0 0-5-15,0 0-79 16,0 0-21-16,-10-91-29 16,10 117-9-16,0 17-1 15,0 13 9-15,0 5 2 16,0 2-7-16,0 3-4 16,0-4 0-16,-14 4-1 15,7-9 6-15,7-8-5 16,0-12 0-16,0-15 7 15,0-7-21-15,0-12-6 0,0-3-20 16,21 0 38-16,-4-21-29 16,-3-10 1-16,-14 0 21 15,0-1-15-15,0 1 17 16,-31 3-2-16,3 4 8 16,4 5-13-16,4 10 12 15,20 6 2-15,0 3 0 16,0 0-16-16,7 0-2 15,44 0-10-15,18-6 28 16,-4-2-4-16,8-4 7 16,-12-2-3-16,-2 3 14 15,-8 2-9-15,-20 3 52 16,-10 6-20-16,-21 0-22 0,0 0 13 16,0 0-23-16,0 0-5 15,0 15 0-15,0 16 2 16,0 6 15-16,0 6-17 15,0 3 3-15,0-6 0 16,0-4 2-16,0-7-5 16,0-11 0-16,0-10-59 15,0-8-57-15,0 0-65 16,24-17-30-16,-3-26-82 16</inkml:trace>
  <inkml:trace contextRef="#ctx0" brushRef="#br0" timeOffset="2067">3936 237 577 0,'0'0'127'0,"0"0"29"15,0 0-35-15,0 0-42 16,0 0-38-16,0 0-38 16,-59 6-3-16,59 20 7 15,0-3 3-15,14-9-2 16,0-2-5-16,10-12 7 15,-10 0 44-15,10 0-37 16,-4 0 7-16,-20-20 3 16,0-3-24-16,0 3 12 15,0 5-15-15,0 4-18 16,0 11-13-16,-13 0-85 16,6 14-55-16,7 23-71 0,0 9-359 15</inkml:trace>
  <inkml:trace contextRef="#ctx0" brushRef="#br0" timeOffset="2809">4424 677 501 0,'0'0'274'0,"0"0"-125"16,0 0 26-16,0 0-70 15,0 0-27-15,0 0-38 16,-72-117-7-16,20 114 11 15,8 3-43-15,-1 0 3 0,0 13-4 16,7 15 11-16,1 7-17 16,16 7 6-16,4-5 0 15,17 0-8-15,0-6 8 16,10-10-26-16,31-10 1 16,4-6-16-16,31-5 35 15,-18 0 1-15,-13-2 5 16,6-12 0-16,-27 3 0 15,-10 1 0-15,-7 2 4 16,0 5 7-16,-7 3 1 16,0 0-12-16,10 0 8 15,-10 0-11-15,14-3 3 16,7-3 0-16,23-10-8 16,15-8 19-16,16-10-7 0,8-9 5 15,-18-12-1-15,-6-4 45 16,-8-12-38-16,-13-13 20 15,-14-4 11-15,-24 1-28 16,0 8 29-16,0 19-22 16,-7 20-11-16,-17 20 25 15,-7 20-39-15,-3 0 0 16,-11 52-1-16,-13 27 10 16,3 21-9-16,10 7 0 15,24 0 1-15,15-3-6 16,6-10 5-16,0-14 0 0,37-20-4 15,15-16 13 1,6-16-9-16,1-17 0 0,10-11 0 16,3 0-6-16,4-8 6 15,-4-23 0-15,-10-6 2 16,-21-1 13-16,-10 1-15 16,-17 5 0-16,-14 6 4 15,0 7-5-15,0 10 1 16,0 3 0-16,0 6 0 15,0 0-16-15,-21 32 16 16,7 8 0-16,4 0 6 16,10-6-15-16,0 0 9 15,0-10-10-15,24-5 6 16,14-7-51-16,-11-12-5 16,18 0-56-16,0-9-132 0,-1-28-83 15</inkml:trace>
  <inkml:trace contextRef="#ctx0" brushRef="#br0" timeOffset="3076">5387 303 675 0,'0'0'143'0,"0"0"-12"16,0 0-8-16,0 0-49 16,0 0-59-16,0 0 7 15,-59-9-16-15,59 23 12 0,24-2 11 16,4-4-20-1,-11-4 26-15,11-2-19 0,-4-2-15 16,-4 0 27-16,-6 0-23 16,3 0 0-16,-17-6 11 15,0-10-5-15,0 4-7 16,0 1-4-16,-24 8-20 16,-3 3-13-16,-4 0-72 15,24 22-94-15,7 10-140 16</inkml:trace>
  <inkml:trace contextRef="#ctx0" brushRef="#br0" timeOffset="6670">7694 672 424 0,'0'0'295'0,"0"0"-136"16,0 0-4-16,0 0-11 16,0 0-49-16,0 0 16 15,0-112-60-15,0 112-36 16,0 0-7-16,0 0-8 16,0 20 0-16,0 18-12 15,0 5 25-15,0-3-14 16,0-1 1-16,0-5 0 15,0-7-3-15,7-16 10 16,0-6-7-16,0-5 0 16,0 0 0-16,23 0-7 15,8-14 7-15,14-17 0 16,6-4 2-16,-13 4 3 0,0 2-5 16,-7 7 0-16,-18 5 16 15,4 11-28-15,-10 6 12 16,10 0-21-16,-3 1 13 15,3 23-24-15,-4 2 3 16,1 0 12-16,3-6-13 16,-3-3 28-16,10-9-7 15,-11-4 9-15,11-4-14 16,-7 0 25-16,-10-6-11 16,7-20 1-16,10-9 14 15,-11-4-6-15,4-1-7 16,-10 3-2-16,-14 8 42 0,0 9-38 15,0 9 23-15,0 5-24 16,-14 6 14-16,7 0-34 16,-10 0 13-16,-10 14 4 15,-4 18-12-15,3 5 18 16,11 0-6-16,17 0 0 16,0 0-16-16,0-5 9 15,17-4-2-15,28-8-2 16,-4-11 0-16,21-9 4 15,-3 0 7-15,-1-9 2 16,1-25 12-16,-4-9-7 16,-14-2-7-16,-10-1 2 15,-7 6 41-15,-24 6-18 0,0 10 7 16,0 10 10-16,0 8-31 16,0 6 19-16,0 0-30 15,0 9-23-15,0 29 15 16,0 10 11-16,0 3-3 15,7-3 0-15,44-2 6 16,1-5-25-16,13-7 11 16,-13-12-40-16,-1-7 9 15,-6-12-73-15,-21-3-45 16,-17 0-42-16,-7-20-109 16,0-17-206-16</inkml:trace>
  <inkml:trace contextRef="#ctx0" brushRef="#br0" timeOffset="6833">9162 512 462 0,'0'0'233'16,"0"0"-97"-16,0 0-38 16,0 0-11-16,0 0-35 15,-268 117-8-15,223-51-35 16,18-1 2-16,27-2-22 16,0-11-21-16,0-13-116 15,27-7-82-15,25-17-427 16</inkml:trace>
  <inkml:trace contextRef="#ctx0" brushRef="#br0" timeOffset="7173">9530 318 606 0,'0'0'171'0,"0"0"-7"15,0 0-12-15,0 0-14 16,0 0-96-16,0 0-25 15,-51 30-7-15,37 37 5 16,7 1-11-16,0 6 10 16,7-2-10-16,0-4-4 15,0-11 0-15,0-8-4 16,0-18-56-16,7-13-81 16,-7-15-71-16,7-3 36 15,-7-3-53-15,0-26-54 16,0-2 235-16,0-9-38 0,-21 3 86 15,-10 3 113 1,11 5 64-16,9 6 2 0,4 9-46 16,1 8-52-16,6 1-16 15,0 5-57-15,6 0-8 16,53 0-33-16,16 0-109 16,22 0-129-16</inkml:trace>
  <inkml:trace contextRef="#ctx0" brushRef="#br0" timeOffset="7722">10132 452 359 0,'0'0'220'0,"0"0"-84"15,0 0-13-15,0 0 18 0,0 0-29 16,-96-163-25 0,65 149 30-16,3 5-53 0,4 3-27 15,3 6-13-15,-3 0-11 16,4 3-15-16,-11 32 2 15,3 10 0-15,11 9-8 16,3 3 8-16,14 4 0 16,0-1-1-16,7-3 4 15,31-8-9-15,20-11-5 16,4-13-31-16,-10-15 25 16,-1-10-6-16,-6 0 23 15,-17 0 3-15,3-8 8 16,-18-15-7-16,-6-3-4 15,0-2 7-15,-7 2 0 0,0 3-3 16,0 3-4-16,0 8 0 16,-7 4 14-16,7 8-14 15,0 0 0-15,0 0 1 16,0 0-17-16,0 0 12 16,0 0 2-16,31 0-10 15,0 0 20-15,-3 0-8 16,-4 3 0-16,3 14 6 15,-10 12-21-15,-3 11 15 16,-7 10 0-16,-7 5 5 16,0 5 7-16,0 4-4 15,0-4-6-15,7-9 9 16,-7-10-10-16,7-13-1 0,3-8 0 16,-3-9-3-16,-7-5-24 15,0-6-46-15,7 0-47 16,7-7-35-16,10-32-92 15,10-15-103-15</inkml:trace>
  <inkml:trace contextRef="#ctx0" brushRef="#br0" timeOffset="11710">10575 572 37 0,'0'0'515'0,"0"0"-358"0,0 0-26 15,0 0-42-15,0 0 2 16,0 0-69-16,24-15 20 15,-24 15-29-15,7 0 8 16,7 0-23-16,10 9 2 16,-3 11 0-16,10 6-10 15,-11 0 23-15,4 2-13 16,-10-3 0-16,0 3 10 16,-4-10-23-16,-10 3 13 15,0-7-42-15,-24-3 11 16,-3-8-42-16,-11-3 15 0,7 0 16 15,17 0 38 1,14-12 4-16,0-10 0 0,28-10 5 16,40-5-15-16,5 0 21 15,9 3-11-15,-13-1 0 16,-11 7 12-16,-6 2-4 16,-7 0 2-16,-18 2 3 15,-10 5 41-15,-10 8-48 16,-7 2 33-16,0 7-21 15,0-1-8-15,0 3-20 16,0 0-8-16,-24 0 18 16,-10 0-7-16,-4 16 9 15,14 12-2-15,10 2 0 16,14 8-41-16,0-2 34 16,14-4-7-16,37-3 14 0,11-6-16 15,4-12-3-15,2-8 17 16,-2-3-2-16,-15 0 7 15,1-9-5 1,-14-11 2-16,0-3 0 0,-11-2 15 16,-3 2-10-16,-10 3 18 15,0 2 0-15,-4 10-12 16,-3 5-1-16,0 3-10 16,0 0-4-16,-1 0-7 15,1 11-14-15,-7 14 3 16,0-1 3-16,0-4-31 15,0-3 39-15,0-8-25 0,0 0-9 16,0-9 34-16,0 0-3 16,0 0 14-16,0 0 0 15,0-12 14-15,0-8-9 16,0 3 2-16,0-3-3 16,-7 5 30-16,1 4-32 15,-1 6 15-15,7 5-17 16,-7 0-4-16,-10 0 3 15,10 3-25-15,-14 19 26 16,14 6-6-16,7 1-14 16,0-6-3-16,0-3 19 15,7-9-31-15,21-5 32 16,-4-6 3-16,3 0 0 0,-3 0 5 16,-10-8 2-16,10-6 4 15,-17-4 15-15,7 7-25 16,-7-1 26-16,3 10-27 15,4 2 2-15,-7 0-13 16,6 0 5-16,5 0-2 16,2 0 7-16,4 5-21 15,-3-2 16-15,24-3 6 16,-1 0 0-16,8-14-8 16,-1-15 13-16,-13-10-5 15,0-8 17-15,-17-7 6 16,-14-8 60-16,10-7-26 15,-10 2-13-15,-7 10 32 16,0 21-52-16,0 15 29 0,0 18 6 16,0 3-57-16,0 27-4 15,-18 30-7-15,-9 20 9 16,3 5-3-16,3-1 3 16,21-4-7-16,0-8-20 15,0-12-94-15,21-11 17 16,3-18-50-16,-10-13-75 15</inkml:trace>
  <inkml:trace contextRef="#ctx0" brushRef="#br0" timeOffset="12206">12006 483 326 0,'0'0'95'0,"0"0"-2"15,0 0-39-15,0 0-54 16,0 0 0-16,0 0 26 15,196-5-20-15,-117 5 21 16,-4 0 17-16,-9 0-26 16,-15 0 39-16,-20 0-9 15,0-12 13-15,-17-2 10 16,-7-1-23-16,0 1-10 16,-7 2 29-16,0 4-59 15,0 8 39-15,0 0-42 0,0 0 1 16,-7 0-12-1,-14 17-7-15,-10 17 13 0,0 9 1 16,24 1 11-16,7-2-12 16,0 1 0-16,14-8 1 15,31-10-12-15,0-8 14 16,6-17-3-16,11 0 3 16,-10-2 13-16,-8-30-10 15,1-8-6-15,-11-3 3 16,-3 3 17-16,-10 0-12 15,-4 12 15-15,-3 10 20 16,-7 12-38-16,0 6 13 16,17 0-18-16,-10 24-6 15,10 13-15-15,-4 5 21 16,4-1 0-16,-10-6-3 0,17-2 0 16,-3-10 1-16,9-6-78 15,1-14-100-15,0-3-127 16</inkml:trace>
  <inkml:trace contextRef="#ctx0" brushRef="#br0" timeOffset="13824">1897 2024 443 0,'0'0'180'16,"0"0"-32"-16,0 0-47 0,0 0 7 16,0 0-53-16,7-149-11 15,-21 132 14-15,-17 6-58 16,-3 8 8-16,-4 3-8 15,-7 0 8-15,-6 17-12 16,6 15 4-16,0 2 0 16,14 3-11-16,4 6 0 15,10-4-51-15,3 2 32 16,14-7-55-16,0-8 82 16,51-9-14-16,8-11 17 15,23-6-4-15,-6 0 20 16,3-31 6-16,-17-9 53 0,-10-6-38 15,-18-3 30-15,-3 6-35 16,-17 0 6-16,-14 10 36 16,0 3-65-16,0 14 32 15,0 4-28-15,0 9 1 16,-7 3-28-16,0 0 3 16,-14 25 11-16,11 13-8 15,3 2 12-15,7-6-4 16,0-6 0-16,7-2-15 15,24-5 1-15,7-11 14 16,6-3 0-16,8-7-6 16,-7 0 21-16,6-9-15 15,-13-20 1-15,-10-4 20 16,3-2-17-16,-11-2-4 16,-10 0 0-16,-10 3 23 0,0-4-12 15,0 4-2-15,0 8-3 16,0 12 15-16,-10 8-18 15,10 6-3-15,0 0-15 16,0 9 1-16,0 28 6 16,0 11 8-16,17 7 0 15,28 2 5-15,14-2-17 16,-1-4 12-16,0-6 0 16,-13-4-19-16,-14-13 21 15,-17-8-2-15,-7-12 0 16,-7-2-48-16,0-3 42 15,-21-3-47-15,-17 0 53 0,-13 0-9 16,20-17 0 0,17-3 9-16,0 0 0 0,14-3 17 15,0-3-21-15,0-2 4 16,0-7 0-16,14 2-10 16,17-2 17-16,-17 10-7 15,-1 4 0-15,-2 10 15 16,-4 6-18-16,6 5 3 15,1 0 0-15,17 0-15 16,7 25 18-16,7 15-3 16,-1 5 0-16,-2 6 10 15,2 2-17-15,1-8 7 16,-14-2 0-16,-10-9-12 0,-4-5 16 16,-17-5-4-16,0-13 0 15,0-6 8-15,0-5-8 16,0 0 4-16,0-15-4 15,-7-22 22-15,-3-14-17 16,10-9-5-16,10-14 0 16,41-4 18-16,1 4-21 15,13 12 3-15,-20 15 0 16,7 19-16-16,-15 20 4 16,1 8-43-16,0 8-50 15,-4 35-73-15,-10 8-44 16,-10 1-269-16</inkml:trace>
  <inkml:trace contextRef="#ctx0" brushRef="#br0" timeOffset="14740">3616 2101 455 0,'0'0'180'0,"0"0"-62"16,0 0 1-16,-45-148-7 15,18 122-58-15,-4 6 6 16,0 9-7-16,10 5-35 16,-16 6 15-16,16 0-33 0,-10 20 3 15,0 17-17-15,10 9 17 16,15 5-3 0,6 1 0-16,0-4 11 0,20-11-18 15,25-8 7-15,0-15 0 16,-8-8-15-16,1-6 16 15,0 0-1-15,-10-23 2 16,-4-9 15-16,-11 1-10 16,-6 0-7-16,0-4 5 15,-7 1 37-15,0 3-36 16,0 5 6-16,0 9 7 16,0 11-8-16,0 3-4 15,0 3-7-15,0 0-21 0,0 28 7 16,0 11 14-16,0 0 0 15,0-2-3-15,0-2 10 16,17-7-20-16,-3-5 13 16,14-9-10-16,-4-6-16 15,13-8 28-15,8 0-2 16,-10 0 0-16,2-25 18 16,1-1-18-16,-7 0 0 15,-17 4 0-15,0 2-6 16,-8 5 7-16,-6 7-1 15,0 5 5-15,0 3 11 16,0 0-29-16,0 0 13 16,0 0-18-16,0 11 0 15,11 7 18-15,9-4 0 16,18-3-11-16,14-11 7 0,6 0-1 16,1 0 5-16,-8-17 0 15,-6-9-1-15,-7-2 1 16,-14-4 0-16,-17 1 36 15,-7 0-33-15,0-1 50 16,0 6-17-16,0 6-30 16,-17 12 47-16,17 5-45 15,-14 3-1-15,14 20-7 16,-14 34 5-16,0 33-5 16,-3 18 0-16,-3 15 5 15,-5 14-3-15,19 6-2 16,6-3 0-16,0-5 2 0,0-9 21 15,0-15-23-15,6-7 0 16,1-15 9-16,-7-18-20 16,0-22 11-16,0-18 0 15,-20-15-1-15,-39-13 19 16,-16 0-12-16,-15-4-1 16,1-30 10-16,23-12-11 15,8-11-4-15,20-9 0 16,38-8-7-16,0-7-58 15,83-4 3-15,51-6-84 16,27-4-125-16,11-2-113 16</inkml:trace>
  <inkml:trace contextRef="#ctx0" brushRef="#br0" timeOffset="17529">10747 2046 494 0,'0'0'304'0,"0"0"-171"16,0 0 39-16,0 0-65 0,0 0-56 16,0 0 17-16,0-10-66 15,0 10 21-15,0 0-23 16,0 0 6-16,0 0-18 15,0 0 12-15,0 0 0 16,7 0 5-16,0 2 6 16,0 1-22-16,-7 0-88 15,0-3-153-15,0 0-114 16</inkml:trace>
  <inkml:trace contextRef="#ctx0" brushRef="#br0" timeOffset="16830">9035 1858 587 0,'0'0'235'0,"0"0"-65"16,0 0-2-16,0 0-47 15,0 0-58-15,0 0-47 16,7-44-16-16,51 44 0 16,18 0-40-16,13 0-77 15,1 0-146-15,6 0-143 16</inkml:trace>
  <inkml:trace contextRef="#ctx0" brushRef="#br0" timeOffset="17273">9716 1632 414 0,'0'0'236'0,"0"0"-93"15,0 0-24-15,0 0-4 16,0 0-88-16,148-156 44 15,-104 127-13-15,-6 0-30 16,-7 0 44-16,-17 5-41 16,0 6 11-16,-4 3 27 15,-10 7-61-15,0 2 37 0,0 6-33 16,0 0 2-16,0 6-28 16,0 34 1-16,0 17 13 15,-10 14 0-15,3 10 19 16,7 1-19-16,0-1 0 15,0-2 3-15,0-9-11 16,0-11 8-16,0-10 0 16,0-14-1-16,0-10 12 15,0-11-11-15,0-9 0 16,0-1 3-16,0-4-7 16,0 0 4-16,0 0 0 15,-14 0-11-15,-7 0 26 16,4-4-14-16,3 2-1 15,14-1 9-15,0 3-15 0,0 0 6 16,0-3-14-16,21 3 10 16,41-2-79-16,17-4-9 15,4 3-133-15,-8 3-135 16</inkml:trace>
  <inkml:trace contextRef="#ctx0" brushRef="#br0" timeOffset="15558">5380 2119 463 0,'0'0'321'0,"0"0"-197"0,0 0 66 15,0 0-89-15,0 0 1 16,0 0-27-16,0-89-64 16,0 89 23-16,0 0-34 15,0 0 0-15,0 20-16 0,0 11 27 16,0 7-11-1,17-2 0-15,11-7 11 0,16-6-26 16,-6-9 15-16,14-11 0 16,-8-3-14-16,1 0 14 15,-7-3 0-15,-17-15 0 16,-8-7 12-16,5 2-21 16,-18 3 9-16,0 4 0 15,0 7-1-15,0 3 14 16,0 3-13-16,0 3 0 15,0 0-7-15,0 0-10 16,13 0 7-16,11 0 6 16,4 3-21-16,23 3 28 15,8-6-3-15,10 0 0 16,-11 0 8-16,1-3-16 0,-15-17 8 16,-20-5 0-16,-3-7 0 15,-21-9 16-15,0-4-16 16,0-3 0-16,0 1 14 15,-21 8-14-15,-10 7 0 16,4 10 0-16,10 13-5 16,3 9 5-16,0 0-3 15,-3 37 2-15,10 14 1 16,7 10-4-16,0-7 4 16,7-4-2-16,45-9-17 15,16-12-2-15,5-12 21 16,2-17 0-16,-3 0 10 0,4 0-14 15,-17-29 4 1,-8-1 0-16,-13-9 3 0,-7 0 15 16,-10-4 7-16,-15 3-2 15,5 8-11-15,-11 11 24 16,0 8-31-16,0 13-4 16,0 0 0-16,0 6-1 15,0 28 0-15,0 18-2 16,0 2 23-16,0-2-31 15,0-5 10-15,13-3 0 16,15-9-11-16,3-11 17 16,0-6-6-16,3-10 0 0,-3-8-76 15,7 0 33-15,-17-8-91 16,3-24-55-16,-24-7 12 16,0-7-104-16,0-5-272 15</inkml:trace>
  <inkml:trace contextRef="#ctx0" brushRef="#br0" timeOffset="15865">6515 1518 224 0,'0'0'210'0,"0"0"-95"16,0 0-13-16,0 0-7 16,0 0-93-16,0 0 6 15,-45-42-8-15,45 56 6 16,0 0 9-16,14 0-12 15,17-3-3-15,6-5 49 0,8-6-7 16,7 0 59-16,-8-20 5 16,-6-17-40-16,-24-3 41 15,-7 0-54-15,-7 0-23 16,0 3 26-16,-7 8-53 16,-24 13 10-16,10 7-13 15,-3 9 0-15,-3 0-21 16,3 34-13-16,10 20-100 15,14 9-32-15,0 0-69 16,31 0-131-16</inkml:trace>
  <inkml:trace contextRef="#ctx0" brushRef="#br0" timeOffset="16601">7316 1626 495 0,'0'0'195'0,"0"0"-21"15,0 0-26-15,0 0-9 16,-14-154-7-16,4 151-84 16,10 3 32-16,-7 7-80 15,0 35 2-15,-7 26-16 16,0 16 25-16,4 2-11 16,3 2 0-16,7 4 20 15,0-7-23-15,0-2 3 16,0-12 0-16,0-16-11 0,0-15 17 15,17-20-6-15,-10-11 0 16,14-9 17-16,3-18-7 16,4-33-10-16,-4-12 0 15,-11 0-3-15,-13 0 8 16,0 9-5-16,-31 11 0 16,4 6 9-16,-4 17-17 15,10 11 8-15,14 6-3 16,7 3-21-16,-10 0 8 15,10 15 16-15,-7 7 0 16,7 4 15-16,0-3-22 16,0-2 7-16,31-3 0 15,21-3-8-15,-1-6 13 0,8-9-5 16,-8 0 0-16,18 0 22 16,-17-20-21-16,-1-11-1 15,-13-4 1-15,-10-2 8 16,-11-3 1-16,-17 0 10 15,0 0 11-15,0 3-20 16,0 11 30-16,0 9-40 16,-17 11 8-16,10 6 3 15,0 0-12-15,0 18 0 16,-17 27-15-16,3 12 29 16,14 9-17-16,7 0 3 15,0-6 0-15,0-3-10 16,14-6 15-16,24-7-5 15,-10-16 0-15,2-11 14 0,-16-9-23 16,17-8 9-16,0 0 0 16,14-2-4-16,-11-21 13 15,-3 6-9-15,0 0 0 16,-3 5 15-16,3 6-16 16,-4 6 1-16,4 0 0 15,0 0-25-15,-4 9-5 16,-2 17-61-16,-5 7-70 15,4-9-176-15,4-7-273 16</inkml:trace>
  <inkml:trace contextRef="#ctx0" brushRef="#br0" timeOffset="275016">451 4183 611 0,'0'0'195'0,"0"0"-92"16,0 0-7-16,0 0 29 15,0 0-48-15,0 0-7 16,0 0-41-16,-172-46-18 16,172 43 5-16,0 0-15 15,31 0-1-15,21 1 4 16,20-5 4-16,17-4 4 15,14-5-12-15,18-1 3 16,-4-1 1-16,-14-2-2 16,-21 8-2-16,-30 1 0 15,-28 8 12-15,-24 3-12 0,0 0 0 16,0 0 0 0,0 0 4-16,0 0-1 0,-31 0-3 15,-21 0 3-15,-13 0 9 16,3 0-14-16,11 0 2 15,23-3 0-15,11 3-4 16,10-4 6-16,7 4-2 16,0-7 0-16,0 4 4 15,17 0-13-15,35 0 9 16,6 3 0-16,7 0-9 16,4 0 10-16,-17 0-1 15,-14 20 0-15,-4 3 3 16,-17 9-7-16,-10 2 4 15,-7 6 0-15,0 0-11 16,-7 6-14-16,-31-8-115 0,1 1-136 16,-1-5-621-16</inkml:trace>
  <inkml:trace contextRef="#ctx0" brushRef="#br0" timeOffset="277036">2447 3659 684 0,'0'0'171'16,"0"0"-59"-16,0 0-8 15,0 0 35-15,0 0-56 0,0 0-10 16,-89-119-16-16,71 119-57 16,-2 8 11-16,-18 37-11 15,0 24 0-15,-7 14 4 16,18 6-1-16,13-3-3 15,14-2 0-15,0-8 11 16,7-8-13-16,38-8 2 16,-1-14 0-16,-2-14-9 15,13-13 10-15,-11-9-1 16,8-10 0-16,-7 0 13 16,-4-10-9-16,4-27-3 15,-1-8 2-15,-6-6 7 16,-14-4-6-16,-10 6-4 15,0 0 0-15,-14 12 13 16,7 15-13-16,-7 10 0 0,10 12 0 16,4 0-11-16,6 0-2 15,18 18 13-15,0 13-2 16,-10 11-10-16,2 7 4 16,1 3 8-16,-17-7 0 15,0-2-15-15,3-11 15 16,-10-9-6-16,7-15 6 15,-7-8-17-15,0 0 17 16,3 0 0-16,10-25 0 16,-13-18 23-16,17-11-20 15,-17-9 21-15,0-6 7 16,-7 0-31-16,0 12 33 0,0 9-17 16,0 16-10-1,-31 15 33-15,4 9-38 16,10 3 6-16,-11 5-7 0,-3 10-11 15,10 36 9-15,-10 23 2 16,25 5 0-16,6 6-7 16,0-12 8-16,37-11-1 15,22-10 0-15,6-19-12 16,11-14 6-16,-18-14 6 16,1 0 0-16,3-23 2 15,-4-22 3-15,-13-7-5 16,-7-8 4-16,-11 0 9 15,-3-3-6-15,-3 9-7 0,-4 8 3 16,-10 20-3 0,0 18 3-16,-7 6-3 0,7 2 0 15,6 4-17-15,-6 25 11 16,17 14 0-16,-10 0-2 16,3-3-2-16,-10-11-16 15,0-15 3-15,-7-8 15 16,0-6 1-16,0 0 7 15,0 0 0-15,0 0 2 16,0-3 9-16,-7-18-8 16,-17 1-3-16,3 1 0 15,-3-1 10-15,4 0-12 0,-11 2 2 16,10 4 0-16,-10 6-11 16,17 5 11-16,-3 3-11 15,10 9 5-15,7 27-5 16,0 16 5-16,0 2 6 15,0-3-19-15,18-10 12 16,9-11-4-16,4-9 6 16,-10-14 4-16,10-5-18 15,-11-2 10-15,4 0 7 16,-10-20 2-16,10-11 1 16,-17 2 6-16,7 0-7 15,-14 6 0-15,0 12 8 16,0 5 7-16,0 6-15 15,0 0 3-15,0 0-7 16,14 0-6-16,10 11 10 0,7 9-11 16,10-3 20-16,14-2-13 15,3-12 4-15,1-3 0 16,-1 0-6-16,-6-23 14 16,-8-20-8-16,-6-9 15 15,-24-13-11-15,3-4 46 16,-17-2-11-16,0 2-10 15,0 12 14-15,-31 14-34 16,0 15 10-16,4 14 5 16,13 8-15-16,-3 6-4 15,3 0-5-15,7 25-9 16,7 33-6-16,0 21 15 0,0 17-5 16,0-3-34-1,28-10-45-15,10-12 19 0,-7-19-73 16,-11-21-4-16,4-11-14 15,-17-14-31-15,0-6 34 16,-7 0 62-16,0-8-9 16,0-21 100-16,-31-2 18 15,-3-1 37-15,-4 3 49 16,0 4-28-16,17 2 27 16,11 8-21-16,3 10-52 15,7-1 19-15,0 6-49 16,17 0 11-16,42 0-21 15,13 0 10-15,17 0 0 16,1 0-1-16,6-14 12 16,-13-6-7-16,-18-6 3 0,-20 4 27 15,-21-1 53-15,-11-1-22 16,-13 0 13-16,0 0 5 16,0 4-41-16,0 5 23 15,-13 4-35-15,-18 6-26 16,0 5 3-16,3 0-3 15,4 8-4-15,4 35 0 16,20 9 2-16,0 5-7 16,20-3 5-16,49-9-17 15,20-19 1-15,35-16-81 16,34-10-31-16,18-18-189 16</inkml:trace>
  <inkml:trace contextRef="#ctx0" brushRef="#br0" timeOffset="277442">5834 3744 798 0,'0'0'156'16,"0"0"39"-16,0 0-55 15,0 0-38-15,0 0-24 16,0 0-48-16,-52-110 13 15,45 110-18-15,7 0-15 16,-17 0-20-16,3 21 0 0,-10 19 10 16,18 11-6-16,6 0 6 15,0-7-10-15,0-13-13 16,24-8-20-16,13-14 42 16,-2-9-17-16,3 0 18 15,-7 0-7-15,-11-24 15 16,4 0-8-16,-17 3 2 15,7 1 9-15,-14 7 19 16,0 6-12-16,0 4-2 16,0 3 2-16,0 0-18 15,7 0-3-15,17 5-7 16,14 24-19-16,20 1 15 0,7-6-116 16,25-9-182-16,20-15-503 15</inkml:trace>
  <inkml:trace contextRef="#ctx0" brushRef="#br0" timeOffset="277801">7367 3491 894 0,'0'0'177'0,"0"0"-5"16,0 0-11-16,0 0-90 15,0 0 0-15,0 0-46 0,-161-129-22 16,150 129 4 0,11 0-7-16,0 0-2 0,0 18-1 15,0 15 1-15,0 11-5 16,0-1 7-16,0-3 0 16,25-3-11-16,12-3 7 15,-2-3 4-15,20-3 0 16,-14 1 6-16,-3-3-10 15,0-6 4-15,-14 0 0 16,-11-5-8-16,-13-1 8 16,0 6-4-16,-30 0-42 15,-29 1-36-15,-6-3-40 0,3-8-99 16,27-10 3 0,18 0-20-16,17-46-245 0</inkml:trace>
  <inkml:trace contextRef="#ctx0" brushRef="#br0" timeOffset="279317">7695 3208 637 0,'0'0'218'15,"0"0"-15"-15,0 0-24 16,0 0-45-16,0 0-50 16,0 0-84-16,28-14 0 15,-4 59 31-15,-4 15-18 16,11 10 27-16,-7-2-36 15,-3 0-2-15,-7-2 5 16,10-9 1-16,-11-9-8 0,1-16 0 16,3-10-40-16,-10-13 18 15,0-3-19-15,-7-6-26 16,0 0 40-16,0-20-9 16,0-14-36-16,0-1 61 15,-38 7-12-15,0 3 16 16,4 1 7-16,3 10 0 15,17 3 12-15,-3 5-7 16,17 3 15-16,0 3-20 16,0 0 8-16,38 0-16 15,20 0 8-15,18 0 0 16,7 0 0-16,-18 0 6 0,4 0-6 16,-11-11 15-16,-6-1-15 15,-14 1 38-15,-18 0-19 16,4-5 5-16,-24 5 37 15,0-4-41-15,0 2 20 16,0-1-8-16,-17 2-32 16,-10 6 8-16,-18 6-8 15,0 0 0-15,1 6-6 16,13 28 12-16,3 9-6 16,18 9 0-16,10-7 9 15,0-1-16-15,17-11 7 16,21-12 0-16,13-10-8 15,1-11 8-15,6 0 0 0,-6-8 0 16,0-18 11 0,-8 3-11-16,-13-5 0 0,-10-1 0 15,-7-5-1-15,-4 2 11 16,-10 4-10-16,0 7 8 16,0 14 0-16,0-1 16 15,0 7-24-15,0 1-3 16,0 0-2-16,0 20-14 15,0 14 19-15,0 0 0 16,0-2 9-16,14-10-9 16,23-4 0-16,15-10 1 15,6-8-1-15,8 0 11 0,3 0-11 16,13-22 0 0,-17-10 13-16,11-5-14 0,-17-3 1 15,-8-6 0-15,1 0-1 16,-8 4 9-16,-13 7-8 15,-17 15 0-15,-7 8 9 16,0 12-20-16,-7 0 11 16,14 0-11-16,3 14 4 15,-10 15-14-15,6 0 17 16,-6-4-4-16,10-4-9 16,-3-7 11-16,-7-8-4 15,-7-6 10-15,0 0-9 16,0 0 19-16,0 0-10 15,0 0 6-15,0-14 8 16,0-1-9-16,-14-2-5 16,-17 6 0-16,-6 2-14 0,-5 9 11 15,4 0 3-15,1 4 0 16,6 32 1-16,24 10-6 16,7 8 5-16,0 0 0 15,31-2-10-15,27-12 20 16,18-11-10-16,3-15 0 15,10-14 11-15,8 0-7 16,-1-20-4-16,-7-21 0 16,-13-4 17-16,-4-3-12 15,-27-8 12-15,-14 0 14 16,-17-7-24-16,-14 0 41 0,0-3-43 16,-38 12-1-16,-14 8 31 15,7 18-27-15,8 10-2 16,23 12-6-16,7 6 6 15,7 26-14-15,-7 35 0 16,7 22 8-16,0 2 2 16,0 1 5-16,7-3-7 15,14-8 0-15,-11-10 10 16,11-5-20-16,-15-14 10 16,12-17 0-16,-5-18-9 15,-6-9-7-15,7-2 16 16,10 0-3-16,4-28 8 15,16-12-10-15,8-6 5 16,-14-3-8-16,6 7-1 16,-13 8-12-16,-3 11 16 0,-18 14 2 15,-3 9-23-15,7 0 23 16,-7 0-46-16,0 23 13 16,-7 14 35-16,0 6-36 15,-35 5 29-15,-10 1 4 16,8-3 6-16,6-6-9 15,24-6 7-15,7-6 0 16,7-10 8-16,51-4-1 16,18-11-1-16,13-3 4 15,7 0-2-15,1-17-1 16,-15-1-7-16,-16 4-3 16,-15 6-11-16,-13 4-102 0,7 4-99 15,-7 0-193-15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43:13.39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85 1052 773 0,'0'0'193'16,"0"0"-75"-16,0 0-10 0,0 0 22 16,0 0-33-16,0 0-61 15,0 0 9-15,0 0-35 16,-38-11-1-16,76 5 1 15,21-2 6-15,23-4-5 16,14-2-1-16,8 0-1 16,-1-1 6-16,10 1-15 15,-3 2 0-15,-14 4-2 16,-6-1 16-16,-25 1-14 16,-13 3 0-16,-21 1 4 15,-11 4-6-15,-20 0 2 16,0 0 0-16,0 0 8 0,0-4 5 15,-44-1-9-15,-15 0-4 16,-6-3 10-16,-18 1-15 16,18 5 5-16,3-4 0 15,11 3 0-15,16-2 15 16,18-1-15-16,10 0 0 16,7 3 4-16,0-3 20 15,0 4-21-15,0 2 3 16,0 0 0-16,7 0 9 15,0 0-15-15,3 0 0 16,4 0 2-16,13 0-14 16,18 0 12-16,-7 0 0 15,7 17-2-15,-8 3 10 16,-9 6-8-16,-4 1 0 16,-24 5-12-16,0 9 4 0,-14 4-37 15,-37 4-43-15,-4-1-68 16,3 4-195-16,1 5-581 15</inkml:trace>
  <inkml:trace contextRef="#ctx0" brushRef="#br0" timeOffset="2013">2048 1078 580 0,'0'0'182'0,"0"0"-8"16,0 0-48-16,0 0-16 15,0 0 0-15,14-149-55 16,-4 127 25-16,-10 2-24 15,0 0-42-15,0 5 36 16,0 4-43-16,0 2 5 16,-24 9-10-16,4 0 12 15,-25 0-18-15,7 0 4 16,-6 23 0-16,6 5-8 0,24 5 8 16,14 1 0-1,0 0-3-15,7 0 8 0,51 3-12 16,11-2 7-16,20-4 0 15,-9-3-15-15,-5 1 15 16,-9-9 0-16,-22 3-2 16,-20-6 10-16,-3 1-14 15,-21-2 6-15,0 2-2 16,-14-1-19-16,-37-1 16 16,-18-1-26-16,4-6 8 15,6-9-71-15,7 0 16 16,28 0-42-16,18-6-53 0,6-31 11 15,13-17-93 1,56-13-321-16</inkml:trace>
  <inkml:trace contextRef="#ctx0" brushRef="#br0" timeOffset="2371">2451 747 506 0,'0'0'178'16,"0"0"-18"-16,0 0-40 15,0 0 23-15,0 0-42 16,0 0-67-16,7-61-15 15,-7 98-7-15,0 12 11 16,0 14 35-16,0 3-55 16,6-1 25-16,8-4-28 15,-7-5 9-15,10-9-7 16,-10-10-1-16,0-11-1 0,-7-12 0 16,0-9-69-16,0-5 28 15,0 0 1-15,0 0 10 16,0-8 25-16,0-16-31 15,-31 2 36-15,17 5-7 16,-17 0 13-16,18 2-6 16,-1 7 0-16,7-1 0 15,7 0-7-15,0 4 7 16,7-4 0-16,51 1-2 16,18-1 0-16,27 4 1 15,0-1 1-15,0 0-120 16,-6 6-59-16,-15 0-146 15</inkml:trace>
  <inkml:trace contextRef="#ctx0" brushRef="#br0" timeOffset="2554">3255 1075 113 0,'0'0'631'0,"0"0"-449"15,0 0-49-15,0 0 3 16,0 0-60-16,0 0-22 15,0-34-36-15,0 34-5 16,0 0-26-16,0 0-63 16,0 0-153-16,31 0-11 15,21 11-279-15</inkml:trace>
  <inkml:trace contextRef="#ctx0" brushRef="#br0" timeOffset="3992">3998 995 618 0,'0'0'266'0,"0"0"-98"15,0 0 11-15,0 0-33 16,0 0-99-16,0 0-5 16,24-11-42-16,-10 45 0 15,6 13 12-15,5 6-7 16,-19 7 2-16,8 6-1 0,-7 3 9 15,-7-6-7-15,10-15-8 16,-10-13 1-16,0-19-4 16,0-12 9-16,0-4-6 15,0 0 25-15,0-12-23 16,-37-22 32-16,6-21-34 16,3-8 3-16,-3-16-3 15,17-10 0-15,4-15 0 16,10-5 0-16,0 4-20 15,24 11 20-15,7 23-16 16,3 23 12-16,-3 23-18 16,14 21 15-16,0 4-6 15,-1 0 10-15,8 29-30 0,-7 19 32 16,-18 6-20 0,-16 6-15-16,-11-3 31 0,0-5-43 15,-31-10 1-15,-7-13 7 16,17-12-33-16,4-11 61 15,17-6-2-15,0 0 14 16,0 0 15-16,10-20-13 16,42-15-2-16,-7 1 0 15,6-3 11-15,1 1 4 16,-8-2 2-16,-16 6-5 16,3 6 37-16,-10 4-23 15,-4 1 6-15,-10 11 13 0,-7 4-30 16,0 2 37-1,0 4-52-15,0 0-13 0,0 12 5 16,0 22-9-16,0 7 17 16,0 3 0-16,0 2 17 15,13-5-19-15,18-7 2 16,-10-8 0-16,3-12-6 16,-10-8 6-16,6-6 0 15,18 0-4-15,0-8 8 16,0-24 10-16,0-5-14 15,-11 0 1-15,-20-1 2 16,10 4 4-16,-17 3-7 16,0 2 14-16,0 11-4 15,0 8 2-15,0 10-12 16,0 0 2-16,0 0-21 0,-7 8 8 16,7 20 11-1,0 13-6-15,0-2 22 0,7-2-25 16,21-5 9-16,10-11-4 15,-7-8-5-15,-11-8-15 16,11-5 24-16,7 0-13 16,-11 0 30-16,4-25-15 15,-3-6-2-15,-4-6 0 16,-17 0 25-16,-7 0-25 16,0-3 26-16,0 5 7 15,0 9-31-15,-14 7 28 16,-3 7-29-16,10 6 7 15,7 6-15-15,0 0 7 0,0 18 0 16,31 19-15-16,7 6 28 16,6-1-17-16,-9 1 4 15,3-3 0-15,-1-5-15 16,-16-9-1-16,3-6 8 16,-17-9 4-16,-7-5-42 15,0-4 31-15,0-2-24 16,-7 0 3-16,-17 0 26 15,10 0 3-15,7 0 7 16,7 0-4-16,0 0-2 16,0 0 3-16,0 0 3 15,14-14 0-15,10-15-3 0,14-10 5 16,3-5-2-16,-3-1 15 16,-7-1-14-16,-10-3 46 15,-4 1-3-15,-10-1-19 16,-7 5 39-16,0 11-46 15,0 4 10-15,-17 9 4 16,3 13-30-16,7 0 29 16,7 7-31-16,0 0-12 15,0 20 3-15,0 35 0 16,0 13 9-16,0 12 0 16,0 1 13-16,0-10-14 15,14-8 1-15,10-16 0 16,-10-14-10-16,-1-13 10 15,-2-15 0-15,2-1-3 0,1-4 8 16,17 0-6-16,7-32 1 16,14-5 0-16,-1-6 4 15,-6 14-2-15,-1 4-2 16,-16 10 0-16,3 12-3 16,-4 3 0-16,4 5-57 15,0 33-69-15,-3 11-36 16,3-1-96-16,7-8-150 15</inkml:trace>
  <inkml:trace contextRef="#ctx0" brushRef="#br0" timeOffset="4266">6718 177 302 0,'0'0'589'15,"0"0"-438"-15,-90-148 27 16,77 130-30-16,6 18-70 16,7 0-54-16,0 43-24 15,0 26 0-15,20 20 5 16,4 2 7-16,4-5-1 16,3-6-11-16,0-4 1 15,-17-6-1-15,17-1 0 16,-11-6-18-16,18-12-130 0,-11-12-144 15,18-15-99-15</inkml:trace>
  <inkml:trace contextRef="#ctx0" brushRef="#br0" timeOffset="4566">7237 652 680 0,'0'0'153'0,"0"0"15"16,0 0-20-16,0 0-63 15,0 0 8-15,0 0-69 16,-7-61-16-16,7 61-16 16,0 21-9-16,0 11 17 15,0-4 0-15,38-2 7 0,7-4-16 16,-1-10 9 0,1-7 0-16,-4-5-9 0,4 0 20 15,-14-2-11-15,-10-18 21 16,-11-3-20-16,-10 1 64 15,0-2-29-15,0 4-31 16,-31 1 7-16,10 1-12 16,4 4-1-16,3 2-56 15,14-6-164-15,0 0-299 16</inkml:trace>
  <inkml:trace contextRef="#ctx0" brushRef="#br0" timeOffset="4796">7629 0 819 0,'0'0'218'0,"0"0"-59"0,0 0 16 16,0 0-90-16,0 0-55 15,0 0-30-15,172 52 11 16,-55 22 1-16,-11 9-12 15,-27 5 4-15,-34-1-5 16,-28 1 3-16,-17 9-4 16,-38 6 1-16,-65 11-128 15,-31 1-199-15</inkml:trace>
  <inkml:trace contextRef="#ctx0" brushRef="#br0" timeOffset="5999">9 2765 485 0,'0'0'136'0,"0"0"-40"16,0 0 55-16,0 0-60 15,0 0-18-15,0 0-24 16,-27 0-47-16,85 0 31 16,25 0-11-16,20 0-9 15,7 0 31-15,-14 0-41 16,1-14 21-16,-22-4 2 0,-23 2-22 15,-14-2 26 1,-18 4-24-16,-13-3-3 0,-7 5 44 16,0-3-42-16,0 1 10 15,-44 3-15-15,-8 0 11 16,-7 2-17-16,-6 6 6 16,-10 3 0-16,16 0-10 15,7-3 15-15,22 3-5 16,9 0 0-16,11-2 12 15,10 2-6-15,0-3-6 16,0 0 0-16,37 3-13 16,32 0 21-16,27 0-8 15,1 0 0-15,-1 14 16 16,-17 3-20-16,-17 3 4 0,-35 3 0 16,-20 6-12-16,-7 8 8 15,-51 8-9-15,-59 10-114 16,-31 5-198-16</inkml:trace>
  <inkml:trace contextRef="#ctx0" brushRef="#br0" timeOffset="17727">11380 2376 749 0,'0'0'217'0,"0"0"-83"15,0 0-19-15,0 0 2 16,0 0-65-16,0 0-6 16,-206-189-9-16,137 135-30 15,11-6 39-15,6-6-31 16,-6-2-15-16,13 5 18 15,7-3-7-15,24 0-11 16,14 0 0-16,0 7 11 0,0 13-18 16,21 16 7-1,17 23 0-15,7 7-16 0,6 10 3 16,1 45 13-16,-21 20 0 16,-25 20-1-16,-6 15-12 15,-44 7 13-15,-39-2 0 16,-6-7-11-16,10-22 20 15,27-26-9-15,21-23 0 16,24-19 14-16,7-10-21 16,0-5 7-16,14-3 0 15,69 0-5-15,51-31 16 16,20-18-11-16,8-5 0 16,-14 3-70-16,-28 7-38 15,-30 18-117-15,-32 12-125 16</inkml:trace>
  <inkml:trace contextRef="#ctx0" brushRef="#br0" timeOffset="18205">12284 2160 663 0,'0'0'197'15,"0"0"-51"-15,0 0 18 16,0 0-47-16,-51-184-22 15,-8 140-18-15,-9 2-49 16,-5 2 26-16,-2 3-49 16,3 3-2-16,27-1 7 0,0 7-1 15,31-4-9 1,-3 4 0-16,17-6 12 0,0-4-31 16,0 6 18-16,24 7-35 15,21 14 32-15,0 11-38 16,-11 0 33-16,11 16 8 15,-21 30-9-15,-17 9-4 16,-7 13 14-16,0 6 0 16,-52 9-12-16,-17 9 22 15,-10 5-10-15,-3-2 0 16,23-12 8-16,22-20-6 16,37-23-2-16,0-22 0 15,31-13 17-15,54-5-9 16,36-26 31-16,34-37 6 15,23-23-41-15,-16-3 16 0,-11 4-20 16,-48 15 0-16,-37 19-6 16,-28 20 6-16,-32 13 0 15,-6 13-35-15,0 5-70 16,0 5-65-16,-20 33-92 16,-18 7-81-16</inkml:trace>
  <inkml:trace contextRef="#ctx0" brushRef="#br0" timeOffset="13585">4472 2436 41 0,'0'0'788'0,"0"0"-613"0,0 0-36 15,0 0 14-15,-82-158-81 16,68 144-7-16,7 8-20 16,0 4-44-16,7 2 17 0,-6 0-18 15,6 17-4-15,0 23-16 16,0 8 30-16,6 1-10 16,15 3 0-16,10-7 13 15,14-3-18-15,-11-6 5 16,11-5 0-16,0-1-8 15,-8-8 17-15,-6-2-9 16,-10-6 0-16,-4-2 13 16,-17-7-24-16,0 1 11 15,0-1-48-15,-31 4 4 16,-14 0-42-16,-13-1-69 16,6-5-39-16,21-3-166 15</inkml:trace>
  <inkml:trace contextRef="#ctx0" brushRef="#br0" timeOffset="13982">4902 2076 637 0,'0'0'209'16,"0"0"-45"-16,0 0 7 16,0 0-57-16,0 0 4 15,0 0-98-15,7-57-14 16,17 108 15-16,4 21-20 15,3 5 19-15,-18 8-10 16,12-1 7-16,-5-5-13 0,-13-10-4 16,0-17-16-1,3-20 15-15,-3-19-104 0,-7-10-7 16,0-3 46-16,0 0 20 16,0-11-17-16,0-12-12 15,-24-3 33-15,-3-1 40 16,-11-1-10-16,0 3 12 15,0 5 11-15,24 6-10 16,-6 5 60-16,9 3-23 16,11 6 9-16,0 0-10 15,0 0-33-15,31 0-4 16,14 0 0-16,38 0 14 16,-4 0-31-16,-4 0-1 15,1 0-162-15,-25 0-195 16</inkml:trace>
  <inkml:trace contextRef="#ctx0" brushRef="#br0" timeOffset="14155">5652 2519 856 0,'0'0'146'15,"0"0"24"-15,0 0-51 16,0 0-41-16,0 0-78 15,0 0-9-15,0-9-83 16,0 38-108-16,20-1-193 16</inkml:trace>
  <inkml:trace contextRef="#ctx0" brushRef="#br0" timeOffset="12649">2547 1827 730 0,'0'0'205'16,"0"0"-60"-16,0 0-19 0,-107-145 9 15,101 141-72 1,6 4-3-16,0 8-60 0,0 41 4 16,0 31 1-16,0 24-2 15,0 18 17-15,0 15 21 16,0 4-39-16,0 2 36 16,17-3-38-16,10-14 2 15,11-15-2-15,21-19 7 16,-1-21-7-16,4-14 0 15,10-18-86-15,-3-9-19 16,3-18-113-16,11-12-137 16</inkml:trace>
  <inkml:trace contextRef="#ctx0" brushRef="#br0" timeOffset="12922">3355 1936 775 0,'0'0'170'15,"0"0"-11"-15,0 0-42 16,0 0 8-16,0 0-72 16,0 0-53-16,-45-29 6 15,45 75 11-15,0 8-15 16,21 9 3-16,3 3 12 0,-3 8-12 15,-1 4-5-15,4-1 0 16,-3-6-13-16,-4-6-78 16,4-10-130-16,-7-12-196 15</inkml:trace>
  <inkml:trace contextRef="#ctx0" brushRef="#br0" timeOffset="13247">3644 2756 659 0,'0'0'142'0,"0"0"-89"16,0 0 13-16,0 0 18 16,0 0-73-16,0 0 15 15,-17 15-10-15,17-9-7 16,0-4 10-16,0-2-17 15,0 0 4-15,0 0 29 16,0 0-15-16,0 0 52 16,0 0 20-16,0 0-32 15,0-8 24-15,0-10-84 16,0 7 3-16,-14 2-5 16,-10 4 2-16,-4 5-17 15,-3 0-47-15,11 5-127 16,3 18-9-16,17-2-184 0</inkml:trace>
  <inkml:trace contextRef="#ctx0" brushRef="#br0" timeOffset="14845">6192 2487 929 0,'0'0'202'0,"0"0"-72"16,0 0 28-16,0 0-77 16,0 0-33-16,0-146 17 15,0 138-64-15,0 8 27 16,0 0-19-16,0 0 6 15,0 0-16-15,0 0 1 0,0 0 0 16,0 0-12-16,0 0 20 16,0 0-8-16,0 0 0 15,0 0 5-15,0 0-16 16,0 0 11-16,0 0 0 16,0 0-15-16,0 3 27 15,0 14-12-15,24 6 0 16,-11 9 3-16,8 2-9 15,3 3 6-15,-3 0 0 16,10-4-6-16,-11-6 16 16,11-4-10-16,-7-9 0 15,4-2 8-15,3-6-21 0,-4-6 13 16,-3 0 0-16,4 0-10 16,-4 0 21-16,7-26-11 15,3-9 0-15,-10-5 11 16,-10-3-19-16,0 1 8 15,-14-1 0-15,0 0-3 16,0 9 13-16,0 5-10 16,-14 8 0-16,0 14 8 15,8 3-25-15,-5 4 17 16,11 0-4-16,0 6-9 16,0 26 8-16,0 7 5 15,0 4 0-15,17-3 4 16,11-2-23-16,3-4 18 0,0-5-3 15,3-4-10-15,-3-5 6 16,0 0 8-16,-10-8 0 16,-14-3 5-16,-1-4-25 15,-6-5 10-15,0 0-40 16,-34 0-2-16,-28 0-79 16,-17 0-68-16,-3 0-46 15,6-28-111-15</inkml:trace>
  <inkml:trace contextRef="#ctx0" brushRef="#br0" timeOffset="14977">6260 2185 255 0,'0'0'270'0,"0"0"-151"15,0 0 4 1,0 0-12-16,0 0-80 0,0 0-16 16,35-106-15-16,3 137-130 15,-7 3-333-15</inkml:trace>
  <inkml:trace contextRef="#ctx0" brushRef="#br0" timeOffset="16015">7306 2422 764 0,'0'0'181'0,"0"0"-62"15,0 0 4-15,0 0-36 16,0 0-39-16,0 0 29 16,123-158-53-16,-116 138-3 15,-7 7 16-15,0 1-30 16,0 3 12-16,0 3-19 16,-20 6 18-16,-4 0-39 15,-11 0 18-15,4 27 3 16,11 10-6-16,-4 2 18 15,17 0-12-15,7-1 0 16,0-6 2-16,0-3-19 16,7-9 5-16,24-4-17 15,3-4 25-15,11-4-41 0,6-2 30 16,4-6-6-16,-3 0 17 16,-18 0-6-16,4-2 10 15,-14-10 0-15,4-2-4 16,-4 6 18-16,-11-4-14 15,1 6 0-15,-3 6 4 16,2 0-16-16,1 0 12 16,0 0 0-16,3 0-8 15,4 0 8-15,3 6-6 16,-11 0 6-16,8-4-3 16,-4 2-9-16,-3-4 12 15,-14 0 0-15,0 0-8 16,0 0 16-16,0 0-8 15,0 0 0-15,0 0 2 16,0 0-17-16,7 0 15 0,10 0-12 16,-3 0 8-16,6-6-39 15,-9 3 20-15,3 0-3 16,-8 3 7-16,8 0 7 16,3 0-9-16,4 0 21 15,3-3-13-15,10-6 21 16,11 1-8-16,0-3 0 15,0-1 2-15,-21 0-7 16,-4 4 5-16,-13 0 0 16,0-1 34-16,10-3-17 15,-10-2 43-15,-7 0-27 0,0 0-15 16,0 5 36-16,0 0-32 16,0 1 2-16,0 8-1 15,0-3-15-15,0 3-6 16,0 0-2-16,0 25-3 15,7 15-10-15,-7 3 13 16,14 9 0-16,-7-3 0 16,3 2 12-16,4-2-12 15,6-13 0-15,4-4 1 16,-10-11-5-16,0-13 4 16,-14-8 0-16,0 0 15 15,0-6-14-15,-7-31 28 0,-21-15-28 16,-16-6 5-1,6-10 4-15,17 1-10 0,4 4 0 16,10 8 0-16,7 12 10 16,0 15-10-16,14 7 0 15,24 18-4-15,13 3-9 16,8 0 11-16,-4 6 0 16,-4 14-2-16,-23 1-23 15,10-1 24-15,-31 0-12 16,-7 2-43-16,0 1-27 15,-21 3-107-15,-31-3-89 16,-9-6-392-16</inkml:trace>
  <inkml:trace contextRef="#ctx0" brushRef="#br0" timeOffset="16825">8674 1856 483 0,'0'0'286'0,"0"0"-130"15,0 0-22-15,0 0 10 16,0 0-93-16,0 0-15 16,24-52-35-16,-10 98 10 15,10 11 50-15,-3 9-53 16,-8 2 7-16,5 4-4 16,-5-4 4-16,1-10-30 15,-7-9 14-15,3-16-140 16,4-13-13-16,-7-15-57 0,0-5-13 15,-7 0 131-15,0-13 40 16,0-13 51-16,-14-3 2 16,-24 4 21-16,0-3 68 15,11 4-17-15,3 8 4 16,10 4 3-16,14 9-32 16,0 0 4-16,0 3-51 15,0 0 8-15,31 0-2 16,34 0-5-16,11 0 4 15,10 0 9-15,-10 0-6 16,-11 0 7-16,-13-3 0 16,-15 1-7-16,-13 2 25 15,-10 0-29-15,-7 0 4 0,-7 0 2 16,0 0 2-16,0 0-6 16,0 0-6-16,0 0-15 15,0 0 8-15,0 19 14 16,7-1-7-16,24-1 0 15,0-2 3-15,10-7-11 16,-3-8 8-16,14 0 0 16,-1 0 3-16,11-18 5 15,-10-7-8-15,-8 2 41 16,-16-3 7-16,-21 3 46 16,-7 3-5-16,0 3-49 15,0 3 17-15,0 11-50 16,-7 3 5-16,-14 0-12 15,7 40 6-15,-3 14-6 0,10 13 0 16,0 9 3 0,7 9-6-16,0 4 6 0,0 3-3 15,0-3 0-15,0-6 12 16,0-12-16-16,0-13 4 16,0-15 0-16,0-15-8 15,0-11 8-15,-6-11-2 16,-39-6-1-16,-24 0 3 15,-10-6 18-15,-10-19-18 16,6-4 0-16,18-3 2 16,13-2 1-16,35-6-6 15,17-6-18-15,45-11-78 0,68-1-55 16,18-1-106-16,3 2-233 16</inkml:trace>
  <inkml:trace contextRef="#ctx0" brushRef="#br0" timeOffset="22002">4043 4286 522 0,'0'0'167'0,"0"0"-4"0,0 0-18 16,0 0-43-16,44-177 16 15,-44 143-31-15,0 5-48 16,0 9 39-16,-31 6-59 15,11 7-6-15,-11 7-6 16,3 0 8-16,-9 9-15 0,-1 25 0 16,0 13 2-16,10 4-13 15,4 4 11-15,24 1 0 16,0-1-2-16,0-4 14 16,7-8-12-16,24-11 0 15,14-16 4-15,-7-12-22 16,13-4 18-16,1-10 0 15,-1-26 2-15,-6-10 15 16,-17 0-17-16,-4 0 0 16,-11 1 7-16,-13 2-12 15,0 3 5-15,0 5 0 16,0 13 6-16,0 8 17 16,0 8-23-16,0 6 0 0,-6 0-9 15,6 20-6-15,-14 23 15 16,7 8 0-16,7 3-3 15,0 1 15-15,0-10-12 16,27-7 0-16,4-16 7 16,-10-7-18-16,10-15 11 15,0 0 0-15,-4-9 3 16,11-26 14-16,-7-7-17 16,-10-1 0-16,-7-3 5 15,3 2-9-15,-17 5 5 16,0-1-1-16,0 11 1 15,0 9 20-15,0 9-21 16,0 5 0-16,0 6 5 16,0 0-29-16,0 21 17 0,0 15 7 15,7 13-4-15,20 3 20 16,11-1-16-16,14-5 0 16,-8 1 0-16,8-14-16 15,-1-4 16-15,-13-7 0 16,7-10-3-16,-31-6 14 15,3-4-11-15,-17-2 0 16,0 0 0-16,0 0 3 16,-17 0-1-16,-18-20-2 15,-9-11 0-15,6-4 14 16,17-1-17-16,4-4 3 16,17-3 0-16,0-3-15 15,17 0 15-15,17 3 0 0,-3 9-1 16,0 14 0-16,-24 6 0 15,7 8 1-15,0 6-1 16,3 0-16-16,17 11 7 16,4 18 10-16,0 5-2 15,7 6 14-15,-7 3-15 16,-4-3 3-16,-3-3 0 16,-7 1-13-16,-3-10 18 15,-15-2-5-15,1-12 0 16,-7-5 8-16,0-7-14 15,0-2 6-15,0 0 0 16,-27-2 7-16,-11-27 0 0,7-9-6 16,10-7-1-16,21-3 18 15,0-1-24-15,0-2 6 16,45 2 0-16,7 6-10 16,-1 6 15-16,8 11-5 15,-8 13 0-15,1 9-47 16,-14 4-68-16,-14 14-156 15,-17 15-214-15</inkml:trace>
  <inkml:trace contextRef="#ctx0" brushRef="#br0" timeOffset="22476">5820 3540 646 0,'0'0'187'15,"0"0"-14"-15,0 0-63 16,0-167-7-16,-7 145-5 16,-13 5-55-16,-4 9 18 15,3 4-34-15,-10 4-25 16,17 0 19-16,-10 0-18 16,17 0-3-16,7 4 0 15,0 21 17-15,0 6-17 16,0 13 0-16,0 4 1 15,0 6-2-15,0 6 6 0,0 1-5 16,0 5 16 0,0-4-8-16,18 1 21 0,-5-6-15 15,-6 3-12-15,7-3 38 16,-7 5-35-16,3 2 2 16,-10 2 8-16,0 2-2 15,0-5 4-15,7-6-17 16,-7-8 5-16,14-15-1 15,-7-5 0-15,0-6-4 16,17-9 0-16,7-2 11 16,-4-1-13-16,4-5 2 15,7 0 0-15,-11-4-2 16,4-2 2-16,-10 0-53 16,3 0-52-16,-10-8-120 15,17-24-131-15,-11-2-533 0</inkml:trace>
  <inkml:trace contextRef="#ctx0" brushRef="#br0" timeOffset="22758">6260 4132 456 0,'0'0'294'0,"0"0"-106"16,0 0-40-16,0 0-7 15,0 0-62-15,0 0-65 16,0-43 3-16,7 58-5 0,7 10-6 15,0 3 17 1,3 1-17-16,-3 0 18 0,0-1-24 16,3-2 6-16,-4-7 1 15,1-1-3-15,3-7-4 16,-3 0 0-16,0-7-5 16,10-4 2-16,3 0-102 15,4 0-47-15,-3-26 0 16,-4-8-62-16,-10-3-26 15,-14-1-228-15</inkml:trace>
  <inkml:trace contextRef="#ctx0" brushRef="#br0" timeOffset="23096">6267 3920 285 0,'0'0'189'16,"0"0"-61"-16,0 0 9 0,0 0-24 15,0 0-59-15,0 0 15 16,-17-48-42-16,17 48-26 16,0 0 3-16,0 2 3 15,0 12-7-15,0-2 3 16,0-6 10-16,17-1-2 16,-10-5-4-16,7 0-2 15,10 0 56-15,-3 0-29 16,3-3 3-16,-11-14 4 15,1-2-33-15,-7-2 42 0,-7-2-29 16,0-1-11 0,0 3 22-16,-14 3-22 0,-23 10-8 15,9 8 0-15,-10 0-2 16,7 6-15-16,11 25 8 16,2 12-104-16,18 0-56 15,0-3-185-15</inkml:trace>
  <inkml:trace contextRef="#ctx0" brushRef="#br0" timeOffset="23576">6769 3586 642 0,'0'0'144'0,"0"0"15"16,0 0-69-16,0 0 25 15,0 0-52-15,0 0-24 16,-175-103 34-16,175 103-71 16,0-4 11-16,21 2-13 15,23-4 6-15,15 4 3 16,-8-5-9-16,-6 2 0 16,0 2-1-16,-14 0 16 15,-18 3-2-15,-13 0 11 16,0 0-14-16,0 0 5 15,0 18-10-15,7 18-4 16,-7 13 52-16,7 13-52 0,-7 7 31 16,0 14-5-1,0 0-20-15,0 3 32 0,0-1-38 16,10-3 5-16,-10-9 6 16,14-4 2-16,0-7-14 15,10-4 0-15,-10-10 19 16,6-8-14-16,-9-8-5 15,3-7 0-15,-8-10-1 16,-6-6 11-16,0-8-10 16,0 6 0-16,-20-1-12 15,-42 2 9-15,-3 4-82 16,6-1-115-16,-3-5-116 16,28-6-523-16</inkml:trace>
  <inkml:trace contextRef="#ctx0" brushRef="#br0" timeOffset="24919">7460 3886 531 0,'0'0'227'0,"0"0"-61"16,0 0-59-16,0 0 45 16,0 0-77-16,0 0 9 15,-223-61-5-15,209 61-66 16,14 0 56-16,0 0-65 16,0 0 4-16,0 0-5 15,0 0 15-15,0 23-18 0,21 9 0 16,10 2 12-16,20 3-13 15,15 0 1-15,16 1 0 16,21-7-2-16,0-3 15 16,11-2-13-16,-18-8 0 15,-13-1 17-15,-25-9-27 16,-13-2 10-16,-24 0 0 16,-15-6-1-16,-6 0 22 15,0 2-21-15,0-2 22 16,0 7-14-16,-58 1 8 0,-25 10-16 15,-13 10 0 1,0 6-8-16,17 11-22 0,3 7-64 16,25 2-114-16,13-3-278 15</inkml:trace>
  <inkml:trace contextRef="#ctx0" brushRef="#br0" timeOffset="30956">8891 3903 608 0,'0'0'172'0,"0"0"-55"0,0 0-28 15,0 0 34-15,0 0-59 16,-45-157 6-16,0 139-34 16,8 10-18-16,-15 5 11 15,7 3-14-15,1 0-5 16,-1 24-10-16,11 6 13 15,3 11-10-15,7 4-3 16,10-2 0-16,14-4-12 0,0-1 21 16,0-10-9-16,51-11 0 15,8-11 15-15,10-6-18 16,-11 0 3-16,-6-16 0 16,-8-10 1-16,-20-6 12 15,-10-2-13-15,-14-6 0 16,0-3 16-16,0-5-15 15,0 5-1-15,0 12 0 16,-14 10-1-16,4 15 14 16,3 6-13-16,0 0 0 15,0 14 3-15,7 25-13 16,0 6 10-16,0 3 0 16,0-5-14-16,14-9 27 0,10-8-13 15,4-12 0 1,-4-4 12-16,3-10-20 0,-3 0 8 15,7 0 0-15,-3-10-2 16,-4-18 13-16,-17-4-11 16,7-2 0-16,-8-3 15 15,-6 3-18-15,0-1 3 16,0 4 0-16,0 11-4 16,0 3 12-16,0 11-8 15,0 6 0-15,0 0 8 16,0 11-24-16,0 27 16 15,31 13 0-15,0 2-14 0,11 5 25 16,13-3-11 0,-4-1 0-16,1-8 13 0,-8-9-21 15,-16-6 8-15,-4-10 0 16,-17-7-13-16,-7-6 23 16,0-5-10-16,0-3 0 15,0 0 16-15,-14 0-14 16,-31-23-2-16,8-6 0 15,-1-7-17-15,17-7 29 16,4-4-12-16,17-1 0 16,0 0 12-16,0 8-23 15,0 11 11-15,17 6 0 16,-3 12-20-16,0 5 22 16,3 6-2-16,3 0 0 15,18 0 5-15,-10 20-13 0,17 14 8 16,6 6 0-16,-6 3-17 15,-7 0 28-15,6 0-11 16,-20-3 0-16,-10-2 12 16,-7-8-24-16,-7-1 12 15,0-11 0-15,0-10-11 16,-7-6 20-16,-31-2-9 16,-6 0 0-16,-1-19 18 15,17-20-12-15,4-8-6 16,11-10 0-16,13-6-7 0,0-2 15 15,13-10-8 1,32 6 0-16,7 9 12 16,6 15-21-16,4 13 9 0,-4 15-25 15,-6 11 6-15,-14 6-110 16,-11 0-43-16,-10 23-54 16,-17 2-144-16</inkml:trace>
  <inkml:trace contextRef="#ctx0" brushRef="#br0" timeOffset="31398">9988 3322 358 0,'0'0'191'0,"0"0"-21"16,0 0-70-16,0 0 27 0,0-160-59 15,0 140-15-15,0 8 47 16,0 6-71-16,0 6 18 15,0 0-16-15,0 0-16 16,-14 0-9-16,-17 21-6 16,0 5 0-16,3 8-11 15,-2 0 20-15,9 7-9 16,4 5 0-16,3-4 12 16,7 6-19-16,7 5 7 15,0 1 0-15,0 11-12 16,0 6 25-16,21 7-13 15,3-1 8-15,3 0 3 16,-3-3 31-16,-10-5-29 0,0-6-9 16,-4-8 25-16,-3-6-15 15,0-15-10-15,0-6 5 16,0-3 6-16,0-5-5 16,3-2-10-16,-3-1 0 15,-7-3-4-15,7 0 15 16,0-5-22-16,-1 0 1 15,8-9-143-15,3 0-35 16,11-9-128-16,-4-28-382 16</inkml:trace>
  <inkml:trace contextRef="#ctx0" brushRef="#br0" timeOffset="31759">10297 3697 635 0,'0'0'149'16,"0"0"-28"-16,0 0-13 16,0 0-57-16,0 0 6 15,0 0-41-15,-21-29 2 16,-9 55-7-16,9 0-11 16,14-4 0-16,-10 1-8 15,10-2 15-15,7 2-7 16,0 2 0-16,0-2 16 0,0 3-21 15,24-1 5 1,4 1 0-16,2-3-8 0,1 3 23 16,-3-4-15-16,-4 5 0 15,-10-2 11-15,-1 3-18 16,-6-2 7 0,-7 0 0-16,0-6-7 0,0 3 16 15,-34-6-9-15,-18-5 0 16,-3-2-19-16,14-4-111 15,3-6-119-15,14 0-206 16</inkml:trace>
  <inkml:trace contextRef="#ctx0" brushRef="#br0" timeOffset="32031">10455 3477 78 0,'0'0'540'0,"0"0"-329"0,0 0-59 15,0 0-27-15,0 0 0 16,0 0-113-16,7-46 8 16,0 89-1-16,0 17-16 15,0 14 61-15,-7 9-61 16,7 0 0-16,3 0 2 16,4-11 15-16,-7-13-20 15,6-15 0-15,-2-19-57 16,2-13-30-16,1-12-88 15,10 0 2-15,-17 0 3 0,-7-18-118 16,0-5-73-16</inkml:trace>
  <inkml:trace contextRef="#ctx0" brushRef="#br0" timeOffset="32152">10448 3883 296 0,'0'0'209'0,"0"0"-85"15,0 0-22-15,0 0 26 16,0 0-109-16,0 0-3 15,52-35-32-15,-7 49-45 16,13 4-180-16</inkml:trace>
  <inkml:trace contextRef="#ctx0" brushRef="#br0" timeOffset="32306">10930 3868 577 0,'0'0'162'0,"0"0"6"16,0 0-54-16,0 0-77 16,0 0-2-16,0 0-35 15,-24-51-88-15,24 77-177 16</inkml:trace>
  <inkml:trace contextRef="#ctx0" brushRef="#br0" timeOffset="33640">10930 3868 639 0,'258'23'164'16,"-258"-23"1"-16,0 0-10 16,0 0-108-16,-7 9-1 15,0 25-45-15,0 18 22 16,7 8 26-16,0 3-37 15,0 5-11-15,0 6-1 16,0-5 23-16,0-9-27 16,0-17 4-16,7-18 0 15,7-13-2-15,-7-12 26 16,-7-2-17-16,6-44 44 16,-6-16-32-16,0-14-13 0,0-10-6 15,0-2 0 1,0-7-1-16,0-4 15 0,0-3-14 15,0 13 0-15,0 5 13 16,0 24-25-16,0 20 12 16,0 20 0-16,0 17-15 15,0 3 15-15,0 5 0 16,24 33-4-16,14 13-7 16,-3 6-7-16,-4 6 10 15,-7-5-22-15,-17-8 27 16,-7 0-70-16,0-10 45 15,-7-9-13-15,-17-11-55 0,10-8 52 16,14-9 4-16,0-3 40 16,0 0-11-16,20-15 13 15,18-17-2-15,7-1 0 16,0-1 11-16,-7-4-18 16,6 3 7-16,-9-1 0 15,-4 1 24-15,0 1-18 16,-4 2 23-16,-3 7 14 15,-10 4-43-15,-14 7 64 16,0 9-48-16,0 5-1 16,0 0 9-16,0 0-21 15,0 0-3-15,-14 23 0 16,-10 8 8-16,17 6-18 16,7 1 10-16,0-1 0 0,0-1-6 15,0-7 21-15,31-9-16 16,-3-11 1-16,3-9-32 15,-1 0 29-15,-2-6 3 16,3-20 0-16,-17 0-2 16,-1 1 12-16,-13-1-10 15,0-2 2-15,0-1 11 16,0 3 5-16,-6 10-17 16,-8 4 3-16,-10 9-2 15,10 3 1-15,0 3-3 16,7 28 0-16,0 16 11 15,7 3-24-15,0-1 13 16,14-9 0-16,24-6-5 0,7-14 19 16,6-8-16-16,1-12 2 15,-1 0 0-15,-6-6-12 16,0-28 12-16,0-12 0 16,-11-5 2-16,-3-15 12 15,-17-2-14-15,-4-5 0 16,-10 2 10-16,0 6 15 15,-17 7-8-15,-11 13-5 16,-3 10 37-16,0 15-47 16,25 11 29-16,-1 9-31 15,7 0 26-15,0 7-46 16,0 39 20-16,0 19 0 16,0 21-2-16,0 11 17 0,7 0-15 15,-1-9 0 1,12-10 8-16,-12-18-20 0,1-12 12 15,0-16 0-15,0-15-8 16,-7-9 24-16,0-5-16 16,0-3 0-16,0 0 10 15,0-8-8-15,7-20-2 16,17-7-2-16,7-2-12 16,-4-6-9-16,11 6 20 15,-7 6 3-15,-17 10-16 16,0 13 0-16,-14 8 10 15,0 0-1-15,0 0-2 16,0 6-25-16,0 20 34 16,0 5 0-16,0-3 0 0,0 1-17 15,0-3 17-15,0-4 0 16,0-4-11-16,0-4 21 16,0 0-10-16,24-2 0 15,-4-4-51-15,5-2 15 16,2-3-36-16,4-3-24 15,-4 0-26-15,4 0-89 16,-17-14-57-16</inkml:trace>
  <inkml:trace contextRef="#ctx0" brushRef="#br0" timeOffset="34555">12611 2910 357 0,'0'0'196'15,"0"0"-59"-15,0 0-47 0,0 0 38 16,0 0-45-16,0 0-30 16,-45-108 17-16,45 108-53 15,0 0 24-15,38 0-33 16,7 0 6-16,7 0 16 16,-8 3-28-16,8 17 5 15,-14 9 13-15,-11 5-7 16,-3 15 4-16,-10 10 1 15,-7 12-14-15,-7 7 59 16,0 2-45-16,0 0 6 16,0 3 5-16,0 8-15 15,17 4 3-15,4-1-17 16,10-3 8-16,3-4 5 16,-3-16-8-16,0-5-5 15,-4-9 2-15,4-2 18 0,0-10-18 16,-10-5-2-16,-7-11 4 15,-7-3-10-15,-7-7 7 16,0-4-1-16,-14 2 0 16,-52 0 7-16,-16 0-20 15,-14 3-140-15,6-5-224 16</inkml:trace>
  <inkml:trace contextRef="#ctx0" brushRef="#br0" timeOffset="40149">1270 2874 512 0,'0'0'174'15,"0"0"-66"-15,0 0 19 16,0 0-36-16,0 0-29 16,0 0 14-16,0-61-64 15,0 61 1-15,0 0-13 16,0 3 8-16,0 20-8 16,0 4 0-16,0-2 1 0,0 1-2 15,0-4 1 1,0-2 0-16,0-3-2 0,0-8 19 15,0-4-22-15,0-5 5 16,0 0 0-16,0 0 13 16,7 0-8-16,0-2 12 15,-7-15-17-15,7 2 9 16,-7 4-9-16,0 3 0 16,0 4 4-16,0 4-15 15,0 0 11-15,7 0-11 16,10 0 9-16,-3 9 2 15,6 2-2-15,5 4 2 16,-5-7 0-16,4-5-10 16,4-3 18-16,-4 0-8 15,-4 0 0-15,-2-8 20 0,-12-15-21 16,1-3 1-16,-7-5 0 16,0-1-2-16,0 1 2 15,-31 2 0-15,-3 7-1 16,3 4-17-16,10 7-48 15,11 5-51-15,3 3-33 16,7-6-100-16</inkml:trace>
  <inkml:trace contextRef="#ctx0" brushRef="#br0" timeOffset="41095">1553 2462 395 0,'0'0'188'16,"0"0"-52"-16,0 0-12 15,0 0-35-15,0 0-20 16,0 0-69-16,0 0 0 16,0 39 47-16,7 10-26 15,7 6 24-15,-7 4-23 16,0-1-18-16,3 2 21 16,-10-8-22-16,0-16-3 15,0-10 0-15,0-12 13 16,0-11-11-16,0-3-2 15,7 0 0-15,0-5 23 16,-7-21-22-16,7-2-1 16,0-1 0-16,-7 9 17 0,6 6-21 15,5 5 4 1,-11 6 0-16,0 1-12 0,7 2 12 16,-1 0-17-16,8 0 10 15,10 16-3-15,-10 2 4 16,0 1 6-16,3-4 0 15,-3-1-15-15,-7-7 6 16,-1-3-1-16,-6-4 10 16,7 0-7-16,-7 0 7 15,7 0 0-15,10-4 5 16,-17-14-3-16,7 4 2 16,-7-1-4-16,0 4 6 0,0-1 3 15,0 9 11-15,0 1-20 16,0 2 7-16,14 0-17 15,-7 0 6-15,10 0 3 16,-3 5-10-16,10 10 1 16,-10-4 2-16,6-3 1 15,-2-4-8-15,2-4 6 16,-6 0-6-16,10-4 15 16,-10-24 0-16,10-3 13 15,-17-5-11-15,0 0-2 16,-7-1 0-16,0-5 48 15,0-2-31-15,-7 4 19 16,-24 5 4-16,10 7-31 16,4 11 36-16,3 8-29 15,14 9-15-15,0 0-2 0,0 3-10 16,0 34 11-16,0 15-4 16,0 5 20-16,0 3-21 15,0 1 5-15,31-7 0 16,-10-6-8-16,17-8 8 15,-8-8-3-15,5-13-10 16,3-4-41-16,0-15 49 16,-1 0-29-16,-9 0 32 15,10-8-18-15,-14-16 30 16,-17-1-10-16,-7-7 0 0,0 4 13 16,0-3-4-1,0 5 11-15,-24 8-10 16,10 4 36-16,0 12-43 0,4 2 0 15,3 0-3-15,0 25-7 16,7 10 4-16,0 1 3 16,0-1 0-16,24-7-10 15,10-5 10-15,4-5-28 16,0-13-7-16,7-5-38 16,-7 0-7-16,-4 0-94 15,-17-12-127-15</inkml:trace>
  <inkml:trace contextRef="#ctx0" brushRef="#br0" timeOffset="41488">1914 2487 469 0,'0'0'103'0,"0"0"10"16,0 0-26-16,0 0-17 16,0 0 9-16,0 0-54 15,-7-25 1-15,7 25-19 16,0 0 0-16,0 0-14 16,0 14 7-16,0 6 0 0,0 0-4 15,0-3 13-15,0-6-9 16,0-6 0-16,7-5 13 15,17 0 2-15,14 0 15 16,-10-30 24-16,3-2 33 16,-18 1-56-16,-6-1-2 15,-7 0-20-15,0 10 6 16,0 3-20-16,0 7 5 16,-38 9-72-16,4 3-47 15,-4 3-144-15,7 25-187 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44:22.41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59 292 694 0,'0'0'186'0,"0"0"-13"0,0 0-34 15,0 0-20-15,0 0-45 16,0 0-3-16,0 0 11 15,-59-32-28-15,59 27-13 16,0 5-17-16,0 0-24 16,0 0 2-16,21 0-2 15,34-6-3-15,10 0 1 16,25-2 4-16,6-4 1 16,-7 1-3-16,1-4 6 15,-4 5-15-15,-18-11 14 16,-16 9-5-16,-21 4 0 15,-24 2 9-15,-7 6-9 0,0 0 2 16,0 0 3-16,0-6 16 16,-24-8-6-16,-4-3-12 15,-17-3 4-15,8 6-2 16,-1 2-4-16,0 1 3 16,11 2 0-16,9-2 6 15,5 5-10-15,6-2 0 16,7 8 0-16,0-6 5 15,0 6-5-15,0 0 0 16,0-6-1-16,0 6-6 16,0 0 4-16,20 0-13 15,11 0 16-15,14 20-6 0,13 12 6 16,1-1 0 0,-4 1 4-16,-21-1-8 0,11 1 4 15,-7-7-2-15,-31 1 2 16,-7 5-58-16,-38 1-42 15,-48 8-61-15,-10-3-256 16,13-11-532-16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43:49.19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743 149 579 0,'0'0'146'0,"0"0"36"15,0 0-99-15,0 0 29 16,0 0-30-16,0 0-44 16,0-132 15-16,-11 124-36 15,-2 2 8-15,-8 6-4 16,-17 0-5-16,-7 0-13 16,-13 20-3-16,-11 9 0 15,11 3-8-15,13-1 8 16,17-3 0-16,4 1-1 15,24-3 12-15,0 0-14 16,0-1 3-16,45 1 0 0,-7-6-9 16,7 0 10-1,6-2-1-15,-13-7 0 0,-4 0 12 16,-3-2-14-16,-17-1 2 16,3 4 0-16,-10 2-8 15,0 3 8-15,-7 3 0 16,0 3-1-16,0 5 17 15,-24-2-19-15,-10 9 3 16,-11-7 0-16,14 4-8 16,-7-9 8-16,24-2 0 15,1-11-4-15,6-5-7 16,7-5 5-16,0 0 6 0,0 0 0 16,0 0-20-16,0 0 14 15,13-2 2 1,-6-4-4-16,7 6 6 0,-7 0-5 15,3 6 7-15,-10 28-5 16,0 20-12-16,0 5 17 16,-17 5 0-16,-4-1-2 15,8-6 20-15,2 1-18 16,11-7 1-16,0-5 4 16,0-9 23-16,38-8-22 15,7-9 6-15,13-12 21 16,11-5-31-16,-3-3 46 15,-8 0-44-15,-6 0 7 0,-15-3-8 16,-13-3-3 0,-24 4-17-16,0 2-78 0,0 0-137 15,-24 0-168-15</inkml:trace>
  <inkml:trace contextRef="#ctx0" brushRef="#br0" timeOffset="1587">385 3314 566 0,'0'0'106'0,"0"0"46"16,0 0-68-16,0 0-24 15,0 0-11-15,0 0-22 16,0 0 15-16,69-138-25 16,-49 130-11-16,1 5 22 15,-4 3-22-15,-3 0-6 16,-7 0 0-16,0 0 8 15,-7 9-12-15,0 22 4 16,0 11 0-16,-28 11 8 16,-16 4 0-16,-15 0-8 15,7-6 0 1,15 1 12-16,6-7-12 0,17-4 0 0,14-8 0 16,0 0-8-16,27-16 9 15,35-3-1-15,4-8 0 16,-1-6 12-16,11 0-10 15,-18 0-2-15,-13 0 0 16,-14 0 13-16,-11 0-5 16,-13 1 3-16,4 7-9 15,-11 3 12-15,0 6-10 16,0 11 0-16,0 15 8 16,0 9 30-16,0 11-33 15,-11 8 28-15,-16 0 0 16,3 10-34-16,3-4 35 15,7-3-8-15,-3 4-16 0,17-7 10 16,0-6-15 0,0-4 4-16,0-10-5 0,0-5 1 15,0-15 10-15,0-17-19 16,0-3 0-16,0-3-5 16,0-1 17-16,-27 4-12 15,-42 7 3-15,-27 2-3 16,-14-5-32-16,13-10-102 15,8-5-88-15,6 0-90 16,25-18-516-16</inkml:trace>
  <inkml:trace contextRef="#ctx0" brushRef="#br0" timeOffset="20007">1788 1247 506 0,'0'0'171'15,"0"0"-29"-15,0 0-1 16,0 0-35-16,0 0 10 16,0 0-43-16,-151-149-17 15,123 134 10-15,4 4-32 0,3 9 14 16,-3 2-30-1,4 0-7-15,6 0-22 0,-10 22 10 16,3 19 1-16,4 5-3 16,10-1 11-16,7-2-8 15,0 0 0-15,31-6-9 16,14 3 3-16,6 1-10 16,8-2 16-16,-15 4-13 15,1-6 18-15,-7-5-8 16,-17-1 3-16,-21-2-29 15,0-4 21-15,0 1-35 16,-28-3-4-16,-23-3 19 0,-11-12-74 16,17-2-30-1,0-6 3-15,25 0-92 0,13-6-130 16</inkml:trace>
  <inkml:trace contextRef="#ctx0" brushRef="#br0" timeOffset="20584">2053 1364 465 0,'0'0'121'0,"0"0"-12"16,0 0 18-16,0 0-14 16,0 0-35-16,0 0-61 0,103-40 11 15,-103 40-1 1,0-5-5-16,0-4 48 0,0-6-7 15,0 1-61 1,-7 0 18-16,-7 3-14 0,7 5 5 16,-10 3 4-16,17 3-10 15,0 0 18-15,-7 0-23 16,7 0-36-16,0 23 29 16,0 14 7-16,0-3 7 15,0 3-7-15,7-8 11 16,24-3-14-16,7-9 3 15,7-8 0-15,-1-9-10 16,8 0 24-16,-1-4-12 16,-6-21-2-16,0-7 13 0,-18-4-6 15,-3-7-6-15,-10-6-1 16,-7-11 59-16,-7-9-34 16,0-8 18-16,0-9 0 15,-14 1-42 1,-17 7 39-16,4 18-35 0,3 27 10 15,10 18 13-15,0 12-19 16,7 3 3-16,7 9-12 16,0 42-15-16,0 22-3 15,21 26 18-15,17 0 0 16,0 2-2-16,13-7 20 16,1-11-18-16,6-12 0 15,-13-14-56-15,0-11 1 16,-8-15-81-16,-9-11-28 15,3-11-56-15,-24-9-71 0,-7 0-176 16</inkml:trace>
  <inkml:trace contextRef="#ctx0" brushRef="#br0" timeOffset="20741">2603 1347 142 0,'0'0'243'16,"0"0"-73"-16,0 0-63 15,0 0 8-15,0 0-44 16,0 0-66-16,192-134 4 15,-16 111 3-15,-4 8-12 16,-25 15 0-16,-26 0-21 0,-32 18-144 16,-17 7-174-1</inkml:trace>
  <inkml:trace contextRef="#ctx0" brushRef="#br0" timeOffset="21645">3789 1196 526 0,'0'0'208'0,"0"0"-2"16,0 0-80-16,0 0 34 16,0 0-37-16,0 0-40 15,-120-83-22-15,120 83-60 16,0 0 12-16,0 8-13 16,0 25-8-16,13 21-2 0,5 2 10 15,-5 1 0 1,1-3 1-16,3-10 9 0,-3-13-10 15,0-11 0-15,-7-14 6 16,3-6-21-16,-3 0 11 16,7 0 4-16,10-26 6 15,10-11 4-15,4-6-7 16,-7 6-3-16,7-1 7 16,-18 10-11-16,1 11 4 15,3 9 0-15,-3 8-7 16,10 0 0-16,6 5 3 15,8 24 3-15,-17 5-21 16,9-3 13-16,-6-5-37 16,-10-9 4-16,3-8 29 0,-10-6-22 15,-7-3 23 1,6 0 5-16,-2-12 7 0,-4-15 8 16,-1-9-8-16,-6 5 0 15,0-3 4-15,0 2 10 16,0 1-2-16,-13 5 2 15,-11 3-8-15,3 12 23 16,4 5-24-16,-4 6 1 16,7 0-12-16,-10 34 10 15,11 13-4-15,13 3 0 16,0 2 2-16,13-12-9 16,39-8 7-16,6-10-1 15,-3-13-1-15,-13-9-28 16,13 0 28-16,-28 0-2 15,4-9 4-15,-10-17 0 0,-4-2 1 16,-10-7-1-16,0-1 15 16,-7-5-13-16,0 7 23 15,0 9 2-15,-7 10-11 16,0 10 32-16,7 5-37 16,0 0-9-16,0 14-2 15,0 23-13-15,28 9 12 16,9 2 1-16,8-5 0 15,0-3 0-15,-1-6 0 16,1-5-5-16,-17-7-22 0,9-10-69 16,-6-6 9-1,-10-6-70-15,3 0-32 0,-24-14-39 16,0-21-17-16,0-2 19 16,0-5 226-16,-17-1 19 15,-11 0 48-15,-3 5 101 16,-6 13-21-16,2 10-8 15,4 10-45-15,0 5-6 16,11 3-36-16,-11 37-49 16,17 11 13-16,0 9-16 15,14 0-6-15,0-3-19 16,0-11-160-16,0-14-186 16</inkml:trace>
  <inkml:trace contextRef="#ctx0" brushRef="#br0" timeOffset="21897">5182 806 479 0,'0'0'278'0,"0"0"-128"16,0 0-29-16,0 0 51 16,0 0-65-16,0 0-47 15,-52-99-60-15,52 162 5 16,0 26 25-16,0 10-22 15,0 4 3-15,0-14-9 16,21-13 12-16,3-12-28 16,-4-18-56-16,4-15-105 0,-3-20-39 15,-7-11-17-15,-4 0 29 16,-10-6-69-16</inkml:trace>
  <inkml:trace contextRef="#ctx0" brushRef="#br0" timeOffset="22039">5195 1250 51 0,'0'0'199'0,"0"0"0"0,0 0-52 15,0 0-31-15,0 0-42 16,0 0 3-16,-148-114-40 16,148 111-34-16,52 3-1 15,31 0-4-15,27 0-2 16,17 0-98-16,-17 0-29 16,-7 0-37-16,-14 8-116 15</inkml:trace>
  <inkml:trace contextRef="#ctx0" brushRef="#br0" timeOffset="24229">5921 1144 204 0,'0'0'266'0,"0"0"-92"16,0 0-34-16,0 0-2 16,0 0-31-16,24-145-8 15,-55 124-18-15,-3 11-12 16,3 3-47-16,6 4 12 16,19 3-34-16,-1 0-15 15,7 17 9-15,-7 20 2 16,7 12 4-16,0-3-3 15,0-6-26-15,0-12 27 16,0-10-29-16,14-11 11 16,10 1 12-16,-17-8-1 0,6 0 9 15,5 0 1-15,2-4 12 16,1-13-12-16,-4 0-1 16,-3 8 0-16,-7 2 23 15,-1 7-22-15,-6 0 25 16,0 0-23-16,0 5-3 15,0 36 0-15,0 26 30 16,0 16-4-16,0 17 17 16,0 11-30-16,0 10 22 15,0-1 17-15,0-8-37 16,0-7 24-16,0-10-19 16,0-16-13-16,0-18 9 15,0-22-12-15,0-21-4 16,0-16 3-16,0-2 12 0,0 0 0 15,0-10 10 1,-13-34-1-16,-18-19-24 0,-4-17 2 16,11-17-4-16,11-8-21 15,13-5-34-15,20 5 39 16,49 5-13-16,10 11-8 16,4 12 34-16,6 6-16 15,-13 2 21-15,3 2 0 16,-11 0 7-16,-2-5-5 15,-15 6-2-15,1 6 0 16,-14 9 4-16,-7 19 3 16,-24 15 0-16,-1 11 16 0,-6 6-23 15,0 0 26-15,0 0-26 16,0 0-16-16,0 29 8 16,0 11 7-16,0 9 1 15,0-1 0-15,0 1 13 16,0-3-17-16,0-3 4 15,14-6 0-15,10-3-8 16,4-11 12-16,3-9-4 16,0-5 0-16,-11-9 8 15,-6 0-10-15,10 0 2 16,7-23 0-16,-10-17 6 16,-1-9 2-16,-2-2-8 15,-5-6 0-15,-6 5 10 0,-7 0-9 16,0 10-1-1,0 10 0-15,0 9 4 0,0 12 5 16,0 4-9-16,0 7 0 16,0 0 10-16,0 0-21 15,0 0 11-15,-14 7-15 16,8 27 6-16,-12 15 8 16,5 8 1-16,6 0 0 15,7-2 12-15,0-7-18 16,0-10 6-16,7-12 0 15,30-10-8-15,1-8 13 16,14-8-5-16,-1 0 0 0,8 0 11 16,-1-22-9-16,-13 2-2 15,0-6 0-15,-14 1-1 16,0-3 7-16,-4-7-6 16,-3 3 0-16,-3-3 8 15,-7 10-10-15,3 5 2 16,-4 8 0-16,-6 6-7 15,7 4 8-15,-4 2-1 16,4 0 0-16,0 0-17 16,3 0 16-16,-10 17-20 15,7 8 11-15,-7 1 0 16,0 1-4-16,3-8 14 16,-10-5-3-16,0-3 4 15,0-7-10-15,0-4 9 16,0 0 0-16,0 0 1 0,0 0 12 15,0-11-6-15,0-15-7 16,-10-5 10-16,-18 2-12 16,4 3 2-16,3 6 0 15,4 6-3-15,3 5 11 16,7 6-8-16,-6 3 0 16,-4 6-21-16,-4 34 21 15,-10 17 0-15,17 4 2 16,7-2-12-16,7-7 18 15,0-9-9-15,0-12 1 16,14-11-37-16,0-14 20 16,3-6-9-16,4 0 26 0,10 0-5 15,-11-12 14-15,4-8-9 16,-3 3 0-16,-4 3 9 16,-10 6-11-16,0 2 2 15,0 6 0-15,7 0-8 16,3 0 6-16,10 8 2 15,4 6 0-15,7-2-2 16,-11-4-9-16,11-2 7 16,0-6 4-16,0 0-15 15,7-6 22-15,-11-26-7 16,18-7 0-16,-15-15 9 16,1-12-5-16,-17-8 0 15,3-9 8-15,-24-6 43 0,0 3-44 16,0 3 10-1,0 18 7-15,-31 16-26 0,10 21 37 16,8 16-33-16,2 12-6 16,-2 6 0-16,-8 48-10 15,-3 29 10-15,17 25 0 16,0 10 14-16,7-1-20 16,0-11 6-16,14-12 0 15,10-20-10-15,-10-19-59 16,-1-18-4-16,-6-23-46 15,17-14-94-15,-3 0 12 16,-4-35-41-16,-3-13-127 0,-14-7 160 16,0 4 143-1,-14-6 66-15,-24-3 137 0,1 6-39 16,6 8 61-16,-4 9-28 16,11 20-40-16,4 11-20 15,-5 6-24-15,19 0-1 16,6 20-20-16,0 12-19 15,24-4 54-15,34-7-38 16,25-16 25-16,13-5 54 16,-10 0-56-16,-11-31 13 15,1-4-4-15,-35-2-6 16,4 0 31-16,-21 6-30 16,-10-1-12-16,-14 7 33 0,0 1-63 15,0 7 27 1,0 4-20-16,-7 6-4 0,-14 7-10 15,-10 3-1 1,1 43 0-16,2 23-13 0,-3 10 25 16,10 8-12-16,11-3 0 15,10-8 8-15,0-11-18 16,0-16 10-16,24-15 0 16,7-14-6-16,-3-14 16 15,16-6-10-15,15-12 0 16,16-28 10-16,-9-15-5 15,3 2-5-15,-11-7 0 16,-13 8 2-16,-7 10 13 16,-11 13-15-16,-20 17 0 0,3 9 7 15,-3 3-24-15,7 9 10 16,10 22 7-16,-3 12-16 16,-1 3 19-16,4-3-3 15,-10-3 0-15,10-3 12 16,-3-11-35-16,10-6 23 15,-11-6-47-15,4-5 12 16,4-7-97-16,-11-2-43 16,4-2-168-16</inkml:trace>
  <inkml:trace contextRef="#ctx0" brushRef="#br0" timeOffset="24617">9452 884 580 0,'0'0'220'0,"0"0"-63"15,0 0-27-15,0 0 25 16,0 0-59-16,34-161-31 15,-34 145 11-15,0 3-46 16,-7 6 21-16,1 4-38 16,-1 3-4-16,0 0-18 15,0 0 8-15,7 17 1 0,0 15-14 16,0-1 28-16,0-5-14 16,7-6 0-16,13-9 5 15,-2-5-11-15,2-6 6 16,11 0 0-16,-3 0-9 15,3 0 1-15,-18 0-26 16,-13 0-42-16,0 0-123 16,0 17-72-16,-37 6-352 15</inkml:trace>
  <inkml:trace contextRef="#ctx0" brushRef="#br0" timeOffset="24799">9576 1236 868 0,'0'0'80'0,"0"0"0"15,0 0 45-15,0 0-88 16,0 0 93-16,0 0-77 16,-52 177-49-16,-6-111-4 15,-8-3-41-15,-2-4-317 16</inkml:trace>
  <inkml:trace contextRef="#ctx0" brushRef="#br0" timeOffset="25716">1898 2912 505 0,'0'0'174'0,"0"0"-68"15,0 0 21-15,-268-41 3 16,202 18-33-16,8-5-45 0,6-5 19 15,21-1-35 1,7-5-14-16,17-9-12 0,7-5 1 16,0-1-3-16,7 0-8 15,24 2 0-15,14 9-10 16,-7 9 10-16,-11 14 0 16,11 17-1-16,-21 3-14 15,-10 35 12-15,-7 34-1 16,0 24 4-16,-51 23-10 15,-25 15 10-15,0-15 0 16,18-12 0-16,20-33 13 16,24-25-14-16,7-32 1 0,7-11 0 15,0-3-5-15,31-6 5 16,42-39 0-16,30-24 15 16,38-20-9-16,7 6 12 15,10 6-18-15,-28 23 1 16,-30 22-11-16,-35 30-38 15,-20 2-141-15,-31 14-89 16,-14 23-372-16</inkml:trace>
  <inkml:trace contextRef="#ctx0" brushRef="#br0" timeOffset="27216">3411 2791 716 0,'0'0'189'16,"0"0"-85"-16,0 0 49 16,0 0 46-16,0 0-136 15,0 0-13-15,7-43 23 16,-7 43-54-16,0 0 13 16,0 0-32-16,0 15-8 15,0 33 2-15,0 20 12 0,0 13-3 16,0 2-3-16,0 0 13 15,0-12-15-15,0-11 2 16,0-17 0-16,0-20-5 16,0-15 11-16,0-2-6 15,0-6 4-15,-7 0 3 16,-10-29 15-16,-4-37-22 16,-3-31 0-16,24-23-12 15,0-17 15-15,0-3-3 16,10 12 0-16,11 19-10 15,3 31-2-15,-17 24 0 16,0 31 12-16,0 18-14 16,6 5 2-16,11 0-21 0,4 28 15 15,3 17-4 1,-17 10 20-16,-14 15-44 0,0 1-27 16,-28-3 40-16,-17-8-54 15,1-11 42-15,13-26 7 16,17-9-12-16,14-8 29 15,0-4-18-15,0-2 29 16,38 0 0-16,27-14 16 16,38-27-6-16,11-9 0 15,3-5 10-15,-14 10 0 16,-14 7 0-16,-37 13 26 16,-21 13 13-16,-18 6-28 15,-13 6 25-15,0 0-9 0,0 0-35 16,0 0 16-1,0 3-18-15,0 26 0 0,-13 3 9 16,-1 4-7 0,-3-1 5-16,17-4-7 0,0 6 7 15,0 1-8-15,17-7 1 16,17-5 0-16,11-15 0 16,0-5 14-16,6-6-14 15,-6 0 7-15,0-29-4 16,-1-11 12-16,-13-5-14 15,-17 2 9-15,-14-5 42 16,0 2-29-16,-31 5 1 0,-27 11-15 16,-1 6-3-1,1 15-2-15,-4 9-4 0,17 0 0 16,18 7-11-16,3 24 13 16,17 14-2-16,7 4 0 15,17-3 5-15,48-6-8 16,25-9 3-16,6-14 0 15,7-14-11-15,-7-3 16 16,-6-12-5-16,-18-24 0 16,-3-7 11-16,-18-6-13 15,-13 9 6-15,-17-6-4 16,-14 15 45-16,-7 5-32 16,0 9 32-16,0 9-3 15,0 4-39-15,0 4 23 0,0 0-26 16,0 43-4-16,0 23-11 15,-7 32 29-15,0 7-14 16,0 13 0-16,0 10 11 16,7 6-16-16,-7-5 5 15,7-23 0-15,0-29-2 16,0-37 12-16,0-20-10 16,0-17 0-16,0-3 6 15,0-12 9-15,0-45 11 16,0-37-21-16,21-23 2 15,10-17 2-15,-17-4-9 16,6 4 0-16,4 8 11 16,-10 15-23-16,-7 17 12 0,10 23-2 15,-10 27-12-15,7 15 5 16,-1 18 7-16,32 11-4 16,17 0-35-16,3 8 34 15,18 26-15-15,-18 9-34 16,-27 12 0-16,-24 2-101 15,-14 11-26-15,-72 13-35 16,-56 7-103-16</inkml:trace>
  <inkml:trace contextRef="#ctx0" brushRef="#br0" timeOffset="41095">2180 5884 112 0,'0'0'833'0,"0"0"-711"0,0 0 52 0,0 0-37 15,0 0-66-15,0 0-57 16,-31-11-13-16,31 11-2 15,0 11-103-15,45 10-166 16,23-3-270-16</inkml:trace>
  <inkml:trace contextRef="#ctx0" brushRef="#br0" timeOffset="40521">749 5858 825 0,'0'0'153'0,"0"0"-16"0,0 0-19 16,0 0-44-16,0 0 26 15,0 0-39-15,0 0-47 16,-75-94-9-16,54 106-1 15,-17 20-4-15,-6 7 5 16,13-2 6-16,17 0-11 16,14-8 0-16,0 2 0 15,31-2-12-15,27-3 12 16,18 0 0-16,10-12-1 16,3 3 7-16,-6-9 1 15,-25 4-7-15,-20 2 2 16,-24-2-9-16,-14-4 7 15,0 9-5-15,0-5 1 16,-52 2 4-16,-6 0 8 16,-1-3-8-16,-9-11-33 0,16 0-42 15,7 0-71-15,18 0-37 16,27-25-43-16,0-26-60 16</inkml:trace>
  <inkml:trace contextRef="#ctx0" brushRef="#br0" timeOffset="40737">1083 5547 562 0,'0'0'202'16,"0"0"-39"-16,0 0-3 15,0 0-50-15,0 0-15 0,0 0-51 16,21-18-38 0,3 76 14-16,3 22 27 0,-3 3-29 15,4 8 9-15,-4 4-25 16,-10-13 2-16,3-4-4 15,-3-21-3-15,-8-20-77 16,8-30-163-16,17-7-3 16,7-50-21-16</inkml:trace>
  <inkml:trace contextRef="#ctx0" brushRef="#br0" timeOffset="40901">1262 5810 211 0,'0'0'202'0,"0"0"-96"15,0 0-11-15,0 0 0 16,0 0-40-16,0 0-31 16,-17 0 15-16,99 0 9 15,7-9-18-15,1-8-15 0,-11 9-15 16,-3 2-109-16,-25 6-279 16</inkml:trace>
  <inkml:trace contextRef="#ctx0" brushRef="#br0" timeOffset="42357">2854 5687 971 0,'0'0'187'16,"0"0"-55"-16,0 0-21 0,0 0-64 15,0 0-21-15,0 0-16 16,31 147 38-16,-4-60 2 16,-3 2-33-16,-3 2 8 15,-7-14-12-15,3-2-10 16,-17-24 7-16,7-5-10 15,-7-23 0-15,0-14-1 16,0-4 12-16,0-5-11 16,0 0 11-16,0-14-9 15,0-35-2-15,-7-22-10 16,-10-23 10-16,10-15 6 16,0-11-6-16,0 0-1 0,0 17 1 15,0 20-12-15,7 26 0 16,0 23 12-16,0 22 0 15,0 7-2-15,0 5-25 16,0 0-4-16,35 13 13 16,20 25 3-16,-21 7 14 15,-3 10-20-15,-24-9-4 16,0 5 6-16,-7-14-58 16,0 1-12-16,0-19-30 15,0-10-51-15,17-9 101 16,17 0 26-16,11-15 43 15,7-22 13-15,-15 6-13 16,-6 2 61-16,-24 6-15 0,7 9 13 16,-14-3 24-1,7 9-21-15,-7 2-18 0,0 6 17 16,0 0-48-16,0 0-11 16,10 0-2-16,-3 14-40 15,7 15 40-15,10 5 3 16,-3-14 1-16,9 4 6 15,5-11-5-15,-4-8-5 16,7 3 0-16,6-8 3 16,1 0 11-16,-11-26-10 0,-3-12 1 15,-7 0 9 1,-17 7-11-16,-7 3 24 0,0 10 29 16,0 4-29-16,0 8 12 15,-7 6-20-15,7 0-18 16,0 0-1-16,0 0-29 15,0 26 29-15,0 11-1 16,0-5 6-16,7-7 0 16,14-4-5-16,10-13-22 15,7-2 9-15,-4-6-14 16,11 0 27-16,-1-26 2 16,1-11 8-16,-14 3-6 15,-10-4-4-15,-14 1 0 16,-7 3 18-16,0 8-8 15,0 9 26-15,-7 5-7 0,-7 12-25 16,14 0-8 0,0 29-7-16,0 29 11 0,0 13-8 15,21 0 17-15,10-8-9 16,-1-11 0-16,-2-9 4 16,3-12-12-16,-17-17 0 15,-7-2-2-15,-7-12 3 16,0 0 8-16,0 0-9 15,-14-12 8-15,0-19-31 16,-10-3 21-16,24-4-8 16,0 1-6-16,7 0 0 15,38-3-14-15,-1-3 27 16,18-8-15-16,-3-12-4 0,-1-8 27 16,-6-13-4-16,-1-10 7 15,-20 3 15-15,-10 2-12 16,-4 14 44-16,-17 16 17 15,0 7-22-15,0 15 13 16,0 14-18-16,0 15-6 16,-17 8 2-16,10 0-33 15,0 5 0-15,7 47-15 16,0 36 15-16,0 27 14 16,0 2-14-16,0-3 1 15,14-8 2-15,10-23 2 16,-4-17-5-16,5-18 0 15,-12-8-14-15,8-8 1 16,3-7-96-16,7-7-105 0,3-18-107 16,35 0-334-16</inkml:trace>
  <inkml:trace contextRef="#ctx0" brushRef="#br0" timeOffset="43358">4886 5718 458 0,'0'0'134'16,"0"0"-47"-16,0 0-9 16,0 0 1-16,0 0-18 15,0 0-18-15,-83-31-15 16,83 31-4-16,0-6-1 15,0 6-23-15,0-12 22 16,0-2 21-16,21-6-25 16,10-5-3-16,-7 2-14 15,-3 8 12-15,-1 1 13 16,-9 14-8-16,9 0 7 0,4 0-22 16,-3 20 2-16,-1 20 17 15,5 11-16-15,-12 4 12 16,4-3-10-16,-10-18-1 15,7-3-14-15,0-8 1 16,3-8-127-16,11-4-79 16,3-11-129-16</inkml:trace>
  <inkml:trace contextRef="#ctx0" brushRef="#br0" timeOffset="43650">5714 4669 695 0,'0'0'199'0,"0"0"-25"16,0 0-28-16,0 0-2 16,0 0-47-16,0 0-89 15,-82 37-5-15,106 46 31 16,4 32-11-16,2 19 13 15,-16 12-23-15,10 14-8 16,-3-14 5-16,-4-24-5 16,11-27-10-16,9-32-3 15,8-32-100-15,20-31-88 16,11-11-49-16,7-52-115 16</inkml:trace>
  <inkml:trace contextRef="#ctx0" brushRef="#br0" timeOffset="43898">6330 5209 622 0,'0'0'226'0,"0"0"-61"16,0 0-12-16,0 0-34 16,0 0-86-16,0 0-23 15,-21 126 41-15,11-42 1 16,3-2-9-16,0-5-26 15,0-14-11-15,7-11 2 16,0-18-2-16,0-11-11 0,0-18 5 16,7-5-52-16,24-5-19 15,14-44-68-15,0-11-121 16,-1-19-212-16</inkml:trace>
  <inkml:trace contextRef="#ctx0" brushRef="#br0" timeOffset="44194">6137 4929 470 0,'0'0'209'0,"0"0"-48"16,0 0-23-16,0 0-38 0,0 0-50 16,0 0-50-16,-51-6 8 15,82 38-8-15,10-6 0 16,-3-1 4-16,7-13 12 15,-8-12 5-15,-6 0 13 16,-10 0 18-16,-7-20 28 16,-4-6 7-16,-10 3-39 15,0-3-18-15,-17 12-15 16,-28-6-15-16,7 15-18 16,4-1-16-16,10 6-71 15,17 0-62-15,7 0-206 16,0 0-412-16</inkml:trace>
  <inkml:trace contextRef="#ctx0" brushRef="#br0" timeOffset="44436">6509 4517 986 0,'0'0'211'0,"0"0"5"0,0 0-115 15,0 0-44-15,0 0-46 16,0 0-2-16,154 164 47 16,-64-61-33-16,-1 28-11 15,-30 37 26-15,-28 27-36 16,-31 17 12-16,-38 5-14 16,-65-19 10-16,-31-27-20 0,-1-25-34 15,8-44-88-15,17-33-172 16,21-37-544-16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53:18.28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310 275 697 0,'0'0'182'0,"0"0"-13"16,0 0-15-16,0 0 17 15,-72-149-90-15,62 143-16 16,10 4-7-16,0 2-50 15,0 0 2-15,0 16-10 16,0 36 0-16,0 26-7 16,0 24 10-16,0 21-3 15,0 20 0-15,-28 14 12 16,-10 8-13-16,-20 7 1 16,6-8-1-16,15-33-9 0,13-37-35 15,24-39-21-15,17-36 27 16,27-19 20-16,15 0 15 15,23-48 4-15,8-32 0 16,13-26-6-16,-7-20 8 16,-30-5-2-16,-36 8 0 15,-30 5 9-15,0 19-9 16,-51 16 0-16,-38 11-2 16,-15 27-7-16,-9 13 3 15,23 15 6-15,25 9-6 16,27 8 9-16,31 0-10 15,7 0 7-15,0 0-15 16,0 0 12-16,25 0-32 16,54 0 35-16,24 0-10 15,31 0 18-15,0 0-8 0,-7-14 0 16,-17-1 0 0,-20 1-1-16,-8 2 1 0,-10 4 0 15,-3-1-2-15,-24 6 11 16,-18 0-8-16,-3 0-1 15,-24 1 0-15,0-4-5 16,0 0 8-16,0-3-3 16,-10 4 11-16,-31 5-6 15,-28-3 6-15,4 3-11 16,-4 0 1-16,17 0-7 16,1 0 6-16,23 6 0 15,11 5-1-15,17 1-1 0,0-1-3 16,0 0 5-16,7-1 0 15,31-2-1-15,0-3 1 16,13 0 0-16,-6-1 0 16,0-4 8-16,-8 0-10 15,-2 0 2-15,-11 0 0 16,-10 0 3-16,-8 0 0 16,5 0-3-16,-11-11 13 15,0 2-10-15,0 3 16 16,0 3-11-16,0 3-5 15,0 0-6-15,0 0-2 16,0 0-6-16,0 20 10 16,0 6 1-16,14 0 0 0,13-6 0 15,4 0 2 1,14-6-6-16,-1-9 5 0,15-5-1 16,-1 0 3-16,-3-9 7 15,4-27-7-15,-8-10-3 16,-6-11 3-16,-17-6 3 15,-11-2-1-15,-17-1 2 16,0 0 21-16,0 9-23 16,-31 11 19-16,0 12-12 15,10 17-10-15,7 5 7 16,-3 12-9-16,-3 0-4 16,-4 20 2-16,-11 35 2 0,4 19-3 15,17 12 3 1,14 2 0-16,0-2-7 0,0-8 7 15,28-13-4-15,24-16 2 16,3-18-31-16,3-14 33 16,0-17-9-16,1 0 9 15,3 0-3-15,-4-28 5 16,1-9-2-16,-15-7 0 16,8-2 8-16,-21 2-5 15,-17-2-3-15,-7-1 0 16,-7 13 16-16,0 9-13 15,0 10 9-15,0 12-10 16,0 3-2-16,0 0 0 16,0 13-16-16,0 31 16 15,0 5-7-15,0 3 7 0,13 2 0 16,11-6-3-16,7-2-3 16,-10-5 5-16,10-10-17 15,-17-5-11-15,-1-10 20 16,-13-10-26-16,0-2 8 15,0-4 3-15,-27 0-20 16,-25 0 19-16,-10 0 14 16,28 0-2-16,10 0 5 15,24-12 8-15,0 0 0 16,14-5-4-16,30-3-3 16,18-6 7-16,4-2 0 15,9-7 0-15,-2-2-3 16,-15-5 10-16,-6 1-6 0,-15-2 18 15,-6 7 3-15,-17 4 24 16,-7 9 1-16,-7 9-15 16,0 8 17-16,0 6-39 15,0 0-1-15,0 6-9 16,-28 37-18-16,-9 14 18 16,13 9 0-16,17-3 3 15,7-4-6-15,7-7 3 16,61-9-4-16,29-14 2 15,13-15-64-15,10-12-40 16,-17-2-147-16,-38 0-389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1:53:02.49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34 198 12 0,'0'0'933'16,"0"0"-846"-16,0 0 29 0,-21-153 21 16,21 131-54-16,0 7-36 15,0 9 0-15,0 4-37 16,0-1 13-16,0 3-10 16,0 0-6-16,0 0-4 15,0 3-3-15,0 28-1 16,0 20-5-16,0 18 12 15,0 20-5-15,-7 11 12 16,1 14-7-16,6 6 11 16,0-6-17-16,13-5 0 15,25-15-2-15,14-10 7 16,-8-13-9-16,8-8 4 0,6-15-87 16,11-11-66-16,-4-14-174 15,1-14-196-15</inkml:trace>
  <inkml:trace contextRef="#ctx0" brushRef="#br0" timeOffset="439">605 904 577 0,'0'0'200'16,"0"0"-45"-16,0 0-20 15,0 0-27-15,-14-155-17 16,14 140-41-16,0 7-4 15,14 8-32-15,24 0-4 16,-1 3-16-16,15 25 6 16,-14 6 0-16,0 3-8 0,-18 1 11 15,-13 0-3-15,-7-5 0 16,0 2 3-16,0-9-5 16,0-7 2-16,0-7 0 15,0-6-2-15,0-6 12 16,0 0-8-16,0 0 10 15,7-26-6-15,24-5 1 16,0-10-6-16,-4-1-1 16,11-5 4-16,-7 4 2 15,-3 9-6-15,3 9 0 16,-25 13 10-16,8 9-20 16,3 3 10-16,-3 0-10 0,17 32 5 15,-3 10-4-15,-4 7 9 16,-4-2 0-16,4-2-63 15,-3-8-87-15,10-11-137 16,-17-16-188-16</inkml:trace>
  <inkml:trace contextRef="#ctx0" brushRef="#br0" timeOffset="647">1089 134 468 0,'0'0'332'0,"0"0"-230"16,0 0 15-16,0 0 28 0,0 0-59 16,0 0-67-16,52-77-8 15,13 146 10-15,-6 19 35 16,-8 23-10-16,-20 24 6 16,-31 17-8-16,0 16-39 15,-82 15 7-15,-35 6-12 16,-48 0-177-16,-35-12-450 15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53:22.70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0 199 682 0,'0'0'116'0,"0"0"-13"0,0 0 21 15,0 0-20-15,0 0-61 16,0 0-25-16,-14-5-9 16,52 5 0-16,27 0-9 15,18 0 5-15,6 0 3 16,7-9-2-16,1-2-6 16,-25-3 0-16,-3-1 17 15,-31 4-15-15,-25-1 15 0,-6 1 23 16,-7-7 4-1,0-2-18-15,-14 0-26 0,-23 1 3 16,-8 4 0-16,0 6 0 16,7 4-3-16,18 2 0 15,6 1 12-15,4 2-12 16,10 0 0-16,0 0 0 16,0 0-9-16,0 0 0 15,17 14 9-15,17 11 1 16,11 0 9-16,10 1-4 15,3 6-6-15,-13-4 0 16,-11 4-4-16,-9-3 8 16,-19 2-4-16,-6 3 0 15,-6-2-46-15,-39-1-129 16,-20-2-193-16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53:27.82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244 114 694 0,'0'0'199'16,"0"0"-61"-16,0 0 7 16,0 0-22-16,0 0-47 15,0 0 6-15,0 0-59 16,0-114-15-16,0 123-8 15,0 31 0-15,0 17 0 16,0 15 0-16,0 8 5 16,0 9 3-16,0 2-4 15,0 1-4-15,0-7 0 16,0-10 14-16,0-16-14 0,0-21 0 16,0-21 0-16,0-12-12 15,0-5 6-15,0 0 6 16,0-28-1-16,0-23-2 15,0-15 1-15,-7-6 2 16,0 4-7-16,-24 8-6 16,-6 6 13-16,-8 16 0 15,11 7-1-15,-4 13 8 16,14 7-13-16,10 8 6 16,7 0-15-16,7 3 9 15,0 0-12-15,0 0 11 16,0 0 5-16,0 0-10 15,0 12 7-15,28-1 5 0,9-6 0 16,8-1-9-16,-7-4 9 16,7 0 0-16,-1 0 0 15,1 0 13-15,0 0-11 16,-1-9-2-16,1 3 1 16,-17 6 6-16,3 0-2 15,-4 0-5-15,4 0 0 16,7 18 6-16,0 10-8 15,-4 7 2-15,-10 2 0 16,-3-3-2-16,-4-2 2 16,-10-7 0-16,0-5-2 15,0-6 13-15,-7-5-17 16,0-6 6-16,0-3-20 0,-7 0 9 16,-31 0-36-16,0-8 33 15,17-16 11-15,14-7-16 16,7-12 14-16,0 1 5 15,38-7-18-15,14 0 12 16,6 6-8-16,-6 12 14 16,-14 8 0-16,-11 9 7 15,-3 5-9-15,4 9 2 16,3 0-1-16,0 0-13 16,-4 3 12-16,11 20 2 15,-7 2-1-15,-10 4 2 16,-4 2-2-16,3 1 1 0,-13-3 0 15,7-7-5 1,-4-4 7-16,-10-11-2 0,7-3 0 16,0-4 10-16,0 0-3 15,0 0 6-15,17-15-5 16,3-13 14-16,4-6-17 16,0-1 8-16,-10-2 6 15,-7 3-17-15,3 3 17 16,-10 11-8-16,-7 8-8 15,0 10 29-15,0 2-31 16,0 0-1-16,7 0-1 16,6 8-25-16,5 20 24 15,9 4 2-15,4-1 0 0,-3 1 1 16,3-3-1-16,-1-4 0 16,5-5-1-16,-4-6 12 15,7-5-11-15,-1-9 0 16,-9 0 0-16,10 0 4 15,-7-20-4-15,-4-12 0 16,4-8 2-16,-17-3 10 16,-7-5-12-16,-7-1 0 15,0 0 3-15,0 11 4 16,-28 9-4-16,4 11-3 16,4 10 0-16,13 8 2 15,-17 0-6-15,17 20-8 16,0 31 12-16,7 4 0 15,0 4 2-15,14-1-2 0,44-13 0 16,32-11 10-16,16-13-15 16,-3-16 5-16,7-5-51 15,-20 0-64-15,-39-29-274 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53:30.31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302 68 648 0,'0'0'194'16,"0"0"-33"-16,0 0-2 15,0 0-31-15,0 0-15 0,0 0-38 16,0 0-16-16,0 0-3 15,0-68-50-15,0 68 16 16,-7 2-22-16,-13 36 13 16,-18 15-11-16,-14 29 10 15,1 14-8-15,6 7 26 16,0 11-29-16,14 3 13 16,24 2-7-16,7-6 5 15,25-10-12-15,40-18 0 16,24-13 0-16,8-15-5 15,6-19 5-15,-14-18-17 16,-24-10-29-16,-3-10-51 0,-27 0-22 16,-4 0-116-16,-18-19-143 15</inkml:trace>
  <inkml:trace contextRef="#ctx0" brushRef="#br0" timeOffset="538">873 156 439 0,'0'0'236'0,"0"0"-82"16,0 0-6-16,0 0-5 0,0 0-29 15,0 0-22-15,-7-54-23 16,7 54-45-16,0 0 5 16,-14 15-29-16,-10 27 0 15,-10 21 28-15,-4 12-25 16,7 7 12-16,17 4 8 15,7 2-22-15,7-1 24 16,0-8-25-16,7-4 0 16,31-15 0-16,0-12 4 15,3-10-4-15,4-13 0 16,-14-5-77-16,14-9-61 0,-15-8-154 16,5-3-141-1</inkml:trace>
  <inkml:trace contextRef="#ctx0" brushRef="#br0" timeOffset="1005">1480 600 681 0,'0'0'194'0,"0"0"-15"16,0 0-25-16,0 0-29 15,0 0-51-15,0 0-29 16,-134-92-21-16,128 92 19 0,6 0-38 16,0 0-1-1,-7 0-4-15,7 0-16 0,-14 9 13 16,-3 17-3-16,3 4 6 16,7 2-5-16,0-2 10 15,7-5-5-15,0-6 0 16,0-4-16-16,14-6 15 15,10-9-25-15,4 0 3 16,2 0 21-16,-2-4-9 16,3-10 11-16,-7-3 0 15,-10 2 11-15,-14 7-7 16,7 3-4-16,-7 5 1 16,0 0 5-16,0 0-1 0,0 0-5 15,6 0 0 1,8 0-17-16,3 11 12 0,4 9 5 15,3-3 0-15,-3 3-9 16,3-4-14-16,-17 8-136 16,0-6-100-16,6-7-159 15</inkml:trace>
  <inkml:trace contextRef="#ctx0" brushRef="#br0" timeOffset="1304">1719 168 610 0,'0'0'199'0,"0"0"-62"16,0 0 35-16,0 0-60 16,0 0-4-16,0 0-41 15,-83-89-62-15,83 89-1 16,0 0-4-16,11 29 0 15,33 16 1-15,8 10 2 16,-1 8 5-16,1 6 3 16,6 2-7-16,-6 4 11 15,-7 2-15-15,-14 0 0 16,-18-3 3-16,-13-2 2 16,0-7-7-16,-44-2 2 15,-32 0-208-15,-34 2-377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53:36.95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175 225 665 0,'0'0'132'15,"0"0"-48"-15,0 0 38 16,0 0 8-16,0 0-79 16,0 0 6-16,-175-14-27 15,175 14-17-15,0 0 23 16,0 0-31-16,0 0 3 15,34 0 9-15,21 0-13 0,24 0 29 16,11 0-12-16,-1 0-19 16,0 0 26-16,-6-3-27 15,-18-6 13-15,-13 1 14 16,-7-4-19-16,-14 4 31 16,-18-4-8-16,-13 1-7 15,0-6 28-15,0 0-42 16,0-3 0-16,-38 0-5 15,-6 3 9-15,-1 3-15 16,-6-1 0-16,6 4 0 16,0 2 4-16,24 3-4 15,-3 4 0-15,24 2-2 16,0 0 16-16,0 0-17 16,0 0 3-16,18 0-11 0,33 2 3 15,8 19 8-15,23 4 0 16,-3-2 0-16,-10 0 15 15,3-3-16-15,-17 1 1 16,-20 3 0-16,-11 2-11 16,-24 6 11-16,0 5-39 15,-83 14-54-15,-20 0-189 16,-24 4-290-16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53:35.21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160 286 601 0,'0'0'203'0,"0"0"-33"15,0 0 11-15,0 0-57 16,0 0-9-16,0 0-52 16,-58-89-24-16,58 89 11 15,0 0-48-15,0 3 5 16,-17 37-7-16,3 17 1 16,0 23 8-16,-10 12-2 15,17 0-6-15,-6-2 13 16,6 2-7-16,7-9-6 15,0-5-1-15,0-10 8 0,27-11-8 16,11-11 0 0,7-10-12-16,-1-12-18 0,8-12-92 15,0-12-60-15,16 0-50 16,5-18-91-16,2-16-304 16</inkml:trace>
  <inkml:trace contextRef="#ctx0" brushRef="#br0" timeOffset="459">576 775 559 0,'0'0'111'16,"0"0"105"-16,0 0-80 15,0 0 11-15,-82-163-5 16,68 148-57-16,4 7-2 0,10 5-26 16,0 3-32-1,0 0 6-15,0 0-31 0,0 3-3 16,0 32 2-16,0 13 1 15,0 6 5-15,0 4-5 16,0-1 0-16,0-9-4 16,0-3 8-16,10-11-4 15,4-10 0-15,0-13 6 16,-7-5-8-16,-7-3 2 16,10-3 0-16,-3 0-4 15,0 0 6-15,6-3-2 16,1-19 8-16,10-4 2 15,-3 3-5-15,-4-1-5 16,4 10 1-16,-4 6-11 0,-3 5 10 16,-1 3 0-16,18 0-4 15,-10 0-18-15,10 3 20 16,-10 17-13-16,-4 0 5 16,-4 6-2-16,-6-3-1 15,-7 2 5-15,0-5 5 16,0-2-18-16,-37-2 17 15,-22-1-22-15,1-1-37 16,-18-2-29-16,18-7-118 16,13-2-148-16</inkml:trace>
  <inkml:trace contextRef="#ctx0" brushRef="#br0" timeOffset="804">917 340 630 0,'0'0'283'0,"0"0"-121"16,0 0-3-16,0 0 5 16,0 0-97-16,0 0-31 15,-52-25-25-15,52 38 3 16,28 28-12-16,17 16 10 15,-8 5-7-15,8 7 29 0,-14 6-31 16,-4-1 8 0,4 0-7-16,-17-5 11 0,-7-4-13 15,-7-2-2-15,0-5-12 16,-34-4-12-16,-35-8-118 16,4-9-147-16,-4-9-390 15</inkml:trace>
  <inkml:trace contextRef="#ctx0" brushRef="#br0" timeOffset="1118">1065 69 763 0,'0'0'199'0,"0"0"4"0,0 0-55 16,0 0-29-16,0 0-50 15,0 0-52-15,-24-66 13 16,24 74-30-16,31 29 0 16,13 24 38-16,1 13-25 15,13 12 17-15,-6 11-13 16,17 6-13-16,-18 5 31 0,8 4-35 15,-21-1 6 1,-11 1-6-16,-17-3 11 0,-10-12-7 16,0-9-4-16,-30-8-10 15,-46-9-26-15,-3-10-109 16,-11-7-227-16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53:34.32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0 219 499 0,'0'0'266'15,"0"0"-126"-15,0 0-5 16,0 0-14-16,0 0-1 15,0 0-53-15,-7 0-32 16,7 0 17-16,0 0-31 16,0 0 8-16,0 0-4 15,0 0-20-15,0 0 7 16,24 0-12-16,28 0 0 16,13 0 0-16,24-6 4 0,1-3-4 15,6-1 0 1,-6-2 10-16,-18 0-12 0,-21 4 2 15,-13 2-26-15,-31 4-13 16,-7 2-94-16,0 0-58 16,0 0-85-16,-28 0-219 15</inkml:trace>
  <inkml:trace contextRef="#ctx0" brushRef="#br0" timeOffset="265">306 48 551 0,'0'0'178'0,"0"0"-8"15,0 0-30-15,0 0-8 16,0 0-13-16,0 0-49 16,-24-48-21-16,24 48-16 15,0 0-26-15,0 11-3 16,0 17 0-16,17 10-3 15,-3 4 17-15,0 4-13 16,10 6-5-16,-11-1 0 16,-6 1 14-16,0-7-28 15,0-2-13-15,-7-9-134 16,0-8-142-16,17-9-457 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53:47.63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193 109 681 0,'0'0'300'0,"0"0"-97"16,0 0-18-16,0 0-41 15,0 0-66-15,0 0-35 16,-24-109 19-16,24 109-53 16,0 0 12-16,0 0-21 0,0 29-6 15,0 36 6 1,0 28 7-16,0 20-7 0,0 11 15 15,0 4-8-15,0 10-7 16,0 7 0-16,0-2 13 16,0-6-20-16,6-17 7 15,12-25-15-15,2-27 11 16,4-28-32-16,-10-20 22 16,17-20-2-16,3 0 7 15,11-48 0-15,14-21 9 16,2-14-6-16,-16-5-2 15,-24-10-16-15,-21 1 21 0,0 1 2 16,-31 6-18-16,-41 16 12 16,-18 11-1-16,1 14 1 15,-7 12 1-15,23 9-3 16,11 11 7-16,35 4-4 16,20 8 6-16,7 3-8 15,0-2 8-15,0 2-37 16,0 2 29-16,45 0-47 15,6 0 55-15,8 0-3 16,-1 0 8-16,1 0-7 16,3 0 2-16,-4 0 0 15,7-3-2-15,-6-7 14 16,-4 0-12-16,-21 2 3 16,-3-1 4-16,-17 6 7 15,-14 0-6-15,0 3-4 0,0 0 30 16,0 0-28-16,0 0 18 15,0 0-24-15,-14 0 16 16,-17 0-22-16,-3 0 6 16,-11 20 0-16,7 6-12 15,1 0-2-15,16-1-6 16,21 1 6-16,0 0-19 16,0-1 29-16,21-5-15 15,16-6-3-15,8-7 21 16,-7-7-17-16,-4 0 18 15,-3-7 0-15,-10-13 13 16,-11-2 4-16,-10 2 6 0,0 0 2 16,0 6 15-16,0 5-30 15,0 3 14-15,-10 6-21 16,3 0 4-16,7 0-14 16,-7 0-4-16,7 15 1 15,0 19-5-15,0 4 3 16,0-10 4-16,38-3 5 15,7-11-29-15,-1-8 27 16,1-6-8-16,0 0 13 16,-1-11-1-16,1-23 11 15,-17-9-8-15,3-11 12 16,-25-3-11-16,-6-6 30 16,0 0-3-16,-13 0-14 0,-25 5 11 15,0 10-23-15,0 11 19 16,18 14-14-16,2 9 1 15,11 10 0-15,7 4-10 16,0 0-21-16,0 31 20 16,0 30-8-16,0 19 9 15,0 3 0-15,25 0 2 16,12-9-11-16,22-13-2 16,-8-16-14-16,8-14 24 15,-8-14-25-15,-13-11 26 16,7-6-2-16,0 0 4 15,-8-20 1-15,8-14-3 0,-10 0 2 16,-11-9 5 0,-11 0-2-16,-6-2 7 0,-7-5-5 15,0 8 2-15,-7 4 4 16,-13 10-12-16,3 11-1 16,3 11 7-16,7 3-4 15,7 3-4-15,0 0 1 16,0 24-21-16,0 18 18 15,7 15 3-15,17-5 0 16,3-1-14-16,4-8 8 16,-3-6-7-16,3-3 7 15,0-8-14-15,-11-3 14 16,4-9-6-16,-24-5 10 16,0-6-8-16,0-3 7 15,0 0 3-15,0 0 0 0,-17 0-12 16,-10 0 5-16,-4 0 7 15,24 0 0-15,0-3-10 16,7-12 6-16,7-7 1 16,38-13-4-16,27-7-16 15,3-7 19-15,-2 0-3 16,-11-2 7-16,-11 9-4 16,-23 4 10-16,-18 6-6 15,-10 10 29-15,0 2-25 16,0 8 35-16,-24 6-21 15,-4 4-15-15,11 2-2 16,-3 0 1-16,13 22-2 0,-4 18 0 16,11 6 10-16,0-6-12 15,0-2 2-15,38-7 0 16,14-5-6-16,10-11 13 16,3-7-7-16,11-8 0 15,-11 0-27-15,-13-4-47 16,-1-15-206-16,-27-7-169 15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53:59.80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6915 77 844 0,'0'0'197'0,"0"0"-16"16,0 0-38-16,0 0-100 15,0 0-26-15,0 0-17 16,103 117 0-16,-58-45-9 16,6 5 13-16,-6 0-4 15,-7 1 0-15,-24-7 16 0,3-5-19 16,-17-4 3-1,0-4-11-15,-31-4-17 0,-28-8-135 16,1-6-102-16,3-11-330 16</inkml:trace>
  <inkml:trace contextRef="#ctx0" brushRef="#br0" timeOffset="469">7651 498 761 0,'0'0'118'0,"0"0"-19"16,0 0-16-16,0 0-60 15,0 0 4-15,244-38-16 16,-127 21 15-16,-4-4 30 15,-16 3-48-15,-25-3 21 16,-34 10-8-16,-18 2-15 16,-20 3 14-16,0-5-7 15,0-2 37-15,-44-6 10 16,-15-3-54-16,1 2-2 16,-1 2 1-16,21 5 7 15,7-2 4-15,18 4 6 16,6 4 0-16,7 2 22 0,0 2-44 15,0 3 21-15,0 0-16 16,14 0 10-16,23 0-30 16,22 15 11-16,23 13 4 15,-16 4-9-15,2 2 14 16,-23 3-5-16,-17-2 0 16,-11-1 6-16,-17 3-18 15,0 0 4-15,-62 0-61 16,-3 0-60-16,-18-5-161 15,18-7-355-15</inkml:trace>
  <inkml:trace contextRef="#ctx0" brushRef="#br0" timeOffset="-1861">4085 500 694 0,'0'0'160'0,"0"0"-45"16,0 0 17-16,0 0-66 16,0 0-50-16,0 0-16 0,66-2 4 15,9 2-4 1,11 0 4-16,21 0 8 0,3 0-3 15,0 0-9-15,-14-6 0 16,-34 0-3-16,-41 3-60 16,-21 3-141-16,-21 0-152 15</inkml:trace>
  <inkml:trace contextRef="#ctx0" brushRef="#br0" timeOffset="-1645">4247 217 656 0,'0'0'190'16,"0"0"-19"-16,0 0-40 15,0 0-94-15,0 0-34 0,0 0 15 16,31 158 6 0,-11-98 49-16,11 3-61 0,-10 0 29 15,-4 0-30-15,-3-4 2 16,-14 2-10-16,0-7-3 15,0-14-79-15,7-6-157 16,0-17-290-16</inkml:trace>
  <inkml:trace contextRef="#ctx0" brushRef="#br0" timeOffset="-1354">5034 69 786 0,'0'0'238'0,"0"0"-59"0,0 0-2 15,0 0-84-15,0 0-26 16,0 0-5-16,-89-69-59 16,82 89 15-16,-10 35-18 15,10 16-2-15,-7 9-2 16,14 3 4-16,0-3 0 15,0-5-5-15,14-7 16 16,24-11-11-16,13-11 0 16,8-13-81-16,-1-12-50 15,18-14-135-15,6-7-116 16</inkml:trace>
  <inkml:trace contextRef="#ctx0" brushRef="#br0" timeOffset="-1127">5574 383 726 0,'0'0'192'16,"0"0"5"-16,0 0-58 15,0 0-32-15,0 0-18 16,0 0-66-16,-83-14 9 16,83 28-32-16,0 15 5 15,0 11-8-15,0-3 3 16,25-3 0-16,2-2-3 0,4-7-9 15,7-5-68-15,7-6-86 16,-1-10-106-16,8-4-92 16</inkml:trace>
  <inkml:trace contextRef="#ctx0" brushRef="#br0" timeOffset="-942">5842 452 459 0,'0'0'215'0,"0"0"-49"16,0 0-43-16,0 0-11 16,0 0-76-16,0 0-36 15,59-14 0-15,-8 11-5 0,8 3-4 16,-8-3-79 0,1 3-71-16,-14-3-10 0,-14 0-60 15,-11-3-180-15</inkml:trace>
  <inkml:trace contextRef="#ctx0" brushRef="#br0" timeOffset="-746">6145 372 233 0,'0'0'262'0,"0"0"-71"16,0 0-20-16,0 0-25 15,0 0-35-15,0 0 7 16,-103-63-10-16,96 61-44 16,7 2 25-16,0 0-46 15,0 0-22-15,0 0-16 0,0 7-5 16,0 22-1-1,0 14-7-15,0 3 8 0,0 2-11 16,0 4-14-16,0-4-82 16,0-8-76-1,0-5-192-15</inkml:trace>
  <inkml:trace contextRef="#ctx0" brushRef="#br0" timeOffset="-288">6440 432 648 0,'0'0'284'0,"0"0"-76"16,0 0-60-16,0 0-15 0,0 0-77 16,0 0-28-16,-27-54-4 15,17 57-24-15,-4 25-5 16,0 9-12-16,-3 3 5 15,10 3-2-15,0-3-33 16,7-9 12-16,0-7 10 16,0-16-35-16,31-5 25 15,-10-3 8-15,-4 0-3 16,4-17 30-16,-1-15 4 16,-3-5 1-16,-10-12 59 15,0-5-13-15,-7-9 4 16,0-2-11-16,0-4-22 15,0 8 29-15,-31 13-39 0,11 13-6 16,-1 21 24-16,11 9-27 16,10 5 7-16,0 0-10 15,0 15-4-15,0 30 0 16,0 17-19-16,10 10 23 16,17 3-2-16,4-4 4 15,7-5-4-15,-17-3-41 16,3-6-68-16,-3-8-50 15,-8-13-219-15</inkml:trace>
  <inkml:trace contextRef="#ctx0" brushRef="#br0" timeOffset="-4125">1740 785 469 0,'0'0'243'0,"0"0"-75"16,0 0-2-16,0 0-37 16,0 0 2-16,0 0-57 15,0 0-30-15,0 0 24 16,-103-147-43-16,82 144-4 15,-3 3-11-15,4 0 6 16,-18 3-19-16,0 25 3 16,-7 9 0-16,18 10-11 15,-4 1 12-15,24 1-1 16,7-7 0-16,0-11-5 0,45-9-2 16,20-12-21-16,-3-10-18 15,3 0 33-15,1-5-7 16,-15-24 20-16,4-5 0 15,-14-3 15-15,-3-3-13 16,-14 8-2-16,-17 7 2 16,-7 7 28-16,0 12-19 15,0 6 25-15,0 0-5 16,0 0-24-16,0 0-14 16,0 18 6-16,-7 10-8 15,0 7 2-15,7 1 10 16,0-1-3-16,0-7 0 0,35-2-26 15,16-11-23-15,11-13-64 16,-3-2-124-16,6 0 5 16,-3-29-226-16</inkml:trace>
  <inkml:trace contextRef="#ctx0" brushRef="#br0" timeOffset="-3907">2225 764 330 0,'0'0'238'0,"0"0"-104"16,0 0-42-16,0 0-30 15,0 0-27-15,0 0-11 0,279-52 24 16,-173 32-18-16,-16 3-30 16,-32 3 0-16,-31 5 0 15,-16 6-67-15,-11 3-82 16,0-3-55-16,-31-3-120 15</inkml:trace>
  <inkml:trace contextRef="#ctx0" brushRef="#br0" timeOffset="-3741">2548 586 318 0,'0'0'176'0,"0"0"-27"16,0 0-20-16,0 0-18 16,0 0 11-16,0 0-38 15,-51-23-26-15,51 35-43 16,0 27-15-16,7 13 0 15,10 8 3-15,3-2 0 0,-2 5 4 16,-5-4 1-16,1-10-16 16,3-12-79-16,-3-20-272 15</inkml:trace>
  <inkml:trace contextRef="#ctx0" brushRef="#br0" timeOffset="-3442">2926 334 371 0,'0'0'365'15,"0"0"-188"-15,0 0-30 16,0 0-33-16,0 0-42 0,0 0-72 16,-6 70-5-16,12-16-9 15,12 3 28-15,2-1-10 16,-6-1-4-16,-4-4 1 15,-10-2 1-15,0-6 2 16,0-9-4-16,0-10 0 16,0-10-68-16,0-8 2 15,0-6-49-15,0 0-10 16,0 0 31-16,0-30 24 16,0-7-108-16,0-11-313 15</inkml:trace>
  <inkml:trace contextRef="#ctx0" brushRef="#br0" timeOffset="-2898">2957 638 136 0,'0'0'357'0,"0"0"-249"15,0 0 23-15,0 0-42 16,0 0-5-16,0 0-9 16,0-43-16-16,0 40 9 15,0 0-31-15,0 3-9 16,0 0 22-16,0 0-39 15,14 0-11-15,17 0 0 0,0 15-3 16,10 7 2-16,-3 10 1 16,0-1 0-16,-7 3-5 15,-10 1 5-15,-8-8 0 16,-2 3-7-16,-11-7 7 16,0-3-2-16,-24-6 2 15,-14 0-13-15,-7-2 8 16,0 0-57-16,18-8-52 15,-4-4-35-15,17 0-105 16,14 0-358-16</inkml:trace>
  <inkml:trace contextRef="#ctx0" brushRef="#br0" timeOffset="-2620">3239 103 607 0,'0'0'215'16,"0"0"-59"-16,0 0-47 15,0 0-27-15,0 0-1 16,0 0-81-16,73 77 6 16,-12-16 9-16,5 7 13 15,-8 4 20-15,4-1-35 16,-17 0 1-16,-18 1-5 0,-13-1 6 15,-14 1-14-15,-27 1-1 16,-56 2-14-16,-34-3-41 16,-3-12-132-16,3-12-177 15</inkml:trace>
  <inkml:trace contextRef="#ctx0" brushRef="#br0" timeOffset="-2202">1379 174 723 0,'0'0'217'16,"0"0"-24"-16,0 0-60 16,0 0-16-16,0 0-69 15,0 0-27-15,-75 75-21 16,47 9 16-16,18 9-4 15,3 10 11-15,7 6-22 0,0-1 41 16,7-2-40-16,24-9 6 16,20-11-7-16,18-8 9 15,17-10-20-15,41-20-24 16,28-19-106-16,31-26-44 16,13-3-87-16,11-23-218 15</inkml:trace>
  <inkml:trace contextRef="#ctx0" brushRef="#br0" timeOffset="3347">9397 283 781 0,'0'0'186'0,"0"0"16"0,0 0-54 16,0 0-28-16,0 0-16 16,-13-146-67-16,6 138 18 15,7 8-14-15,0 0-15 16,0 0 14-16,0 0-39 15,0 5 0-15,0 44-1 16,0 19-35-16,0 30 35 16,0 11-1-16,-14 13 7 15,-3 19-6-15,-4 10 7 0,-3 8-7 16,4-6 0 0,-4-19 7-16,17-24-20 0,7-37 12 15,0-36-34-15,0-22 28 16,24-15-30-16,20-15 19 15,15-37 17-15,13-25 2 16,-3-14-7-16,-18 0 1 16,-30 2-18-16,-21 6 10 15,-7 5 1-15,-58 13-7 16,-25 8 13-16,-6 13-19 16,-7 11 21-16,14 9-4 15,13 8 2-15,24 7-3 16,25 1 8-16,3 1 1 15,24 5-1-15,0-1 7 0,7-3-18 16,61-1 6-16,36-8-18 16,37-8 19-16,13-6 4 15,-6 4 1-15,-21 1 0 16,-44 10 15-16,-25 3-15 16,-30 9 0-16,-4-2 0 15,-24 4 1-15,0 0 1 16,0 0 6-16,0 0 21 15,0 0-19-15,0 0 15 16,0 0-18-16,-7 0-1 16,-24 0-8-16,-7 0 9 0,4 0-7 15,-4 8 0 1,14 6-1-16,10 7-3 0,-6 5 4 16,-4 2-15-16,17 3 10 15,7 1-2-15,0-6-17 16,0-7 18-16,37-4-19 15,15-9 22-15,-14-6-6 16,3 0 9-16,-10 0-2 16,0-15 7-16,-17-7-5 15,0-2 16-15,-14 2-13 16,0-2 31-16,0 5-13 16,0 5-13-16,0 5 28 15,0 7-31-15,0 2 3 16,0 0-2-16,0 0-5 15,0 0-2-15,0 14-15 16,0 9 7-16,24 3-5 0,3-10 14 16,18-5-10-16,0-7 6 15,6-4-1-15,-6 0 5 16,-1-12 0-16,1-22 0 16,0-9 4-16,-14-11-3 15,7-9-1-15,-25-6 21 16,-13-5-19-16,0-3 24 15,0 5-6-15,-24 6-18 16,-3 13 26-16,-4 15-28 16,10 18 9-16,4 10-6 15,10 9 8-15,0 1-11 16,-6 11 0-16,-5 37-30 16,5 29 27-16,-1 18 3 0,14 2 1 15,7 3-1-15,31-5 5 16,20-12-5-16,-6-15 0 15,6-20-15-15,-6-17 13 16,10-15-28-16,-4-16 19 16,7 0 4-16,4-21 14 15,-4-21-5-15,4-13-2 16,-28-2 2-16,-3 0-1 16,-14-3 1-16,-24 5-2 15,0 7 9-15,0 5 0 0,-17 14-1 16,-4 13-8-1,8 7 6-15,13 9-10 0,0 0 4 16,0 11-8-16,0 29 7 16,0 12-14-16,0 5 15 15,20 0 0-15,11-5-3 16,4-4-9-16,9-11 12 16,-6-3-16-16,0-13 10 15,-17-10-30-15,-11-5 2 16,-10-6-8-16,0 0-27 15,0 0 30-15,0 0 12 16,0 0 13-16,-10-12 11 16,3-8-5-16,7-6 6 15,0-11 2-15,31-8-11 16,34-13 7-16,11-7-41 0,13-3 5 16,-10-2 36-16,-3 2-4 15,-18 8 8-15,-13 12 1 16,-14 13 0-16,-10 15 29 15,-21 12 15-15,0 4 8 16,0 4 25-16,-7 4-63 16,-38 35-15-16,7 19-8 15,18 1 8-15,13-1 20 16,7-10-20-16,27-9 1 16,42-6 0-16,13-13 10 15,15-11-8-15,6-9-3 16,0 0-4-16,-20-9-26 15,-39-11-110-15,-44-3-167 0,-10-5-469 16</inkml:trace>
  <inkml:trace contextRef="#ctx0" brushRef="#br0" timeOffset="4286">399 2316 639 0,'0'0'218'0,"0"0"-53"16,0 0 0-16,0-146-29 16,-7 126-40-16,0 9 5 15,-6 5-57-15,-4 6 12 16,10 0-23-16,-31 17-30 16,-7 41-6-16,-13 21 15 15,-8 21-12-15,22 3 10 16,6 6-4-16,7-1-6 15,10 4 0-15,14-3 5 16,7-9-11-16,0-14 6 16,38-18-18-16,21-21-11 15,23-20-72-15,-3-21-45 0,11-6-107 16,-1-3-151 0,0-36-325-16</inkml:trace>
  <inkml:trace contextRef="#ctx0" brushRef="#br0" timeOffset="4577">867 2396 483 0,'0'0'112'16,"0"0"-4"-16,0 0 91 16,0 0-96-16,-45-154 25 15,31 148 4-15,8 6-55 16,6 0 1-16,-7 0-17 15,-11 23-59-15,-2 28-2 0,-11 23 10 16,-7 21-10-16,4 11 32 16,-4 2-30-16,7 7 27 15,3-4-17 1,4-11-1-16,17-8-5 0,7-18-6 16,0-19-7-16,31-21-3 15,11-17-89-15,26-15-24 16,5-2-85-16,23-16-149 15</inkml:trace>
  <inkml:trace contextRef="#ctx0" brushRef="#br0" timeOffset="4974">1149 2804 721 0,'0'0'191'16,"0"0"-49"-16,0 0 20 15,0 0-56-15,0 0-49 16,0 0 8-16,-90-57-47 16,84 57-8-16,-8 9-10 15,-10 19-12-15,3 13 9 16,-3 1 3-16,10-1-9 16,7-5 9-16,7-5-40 15,0-9-9-15,0-14-33 16,28-8-37-16,10 0 50 0,13 0 21 15,-13-14 48-15,7-4 2 16,-25 4 8-16,-2 9-2 16,-11 5 27-16,-7 0 8 15,0 0 27-15,0 0-49 16,13 0-20-16,-6 21-1 16,3 11 4-16,4 0-4 15,-7-3 3-15,7-1 6 16,-7-2-18-16,10-9-32 15,-3-3-163-15,-1-10-234 16</inkml:trace>
  <inkml:trace contextRef="#ctx0" brushRef="#br0" timeOffset="5164">1475 2930 625 0,'0'0'183'15,"0"0"-52"-15,0 0-53 16,0 0-30-16,0 0-35 16,265-34-12-16,-210 29 5 15,-20 0-6-15,-4 5-55 16,-31 0-94-16,0-4-136 16,0 1-177-16</inkml:trace>
  <inkml:trace contextRef="#ctx0" brushRef="#br0" timeOffset="5359">1726 2776 507 0,'0'0'211'0,"0"0"-79"16,0 0 40-16,0 0-56 15,0 0-35-15,0 0-28 16,-13 0-52-16,6 34-1 16,0 13 0-16,-3 0 0 15,3 6 10-15,0-5-10 16,0-5-12-16,7-3-71 15,0-14-187-15,0-12-272 16</inkml:trace>
  <inkml:trace contextRef="#ctx0" brushRef="#br0" timeOffset="5748">2074 2628 395 0,'0'0'460'15,"0"0"-325"-15,0 0 46 16,0 0-36-16,0 0-51 16,0 0-92-16,-21 34-2 15,21 20-1-15,0 6 1 16,0 0 6-16,0-3 2 16,0-6 0-16,0-7-5 15,0-13-3-15,0-11 0 16,0-14-4-16,0-6 4 0,0 0-2 15,0 0-3-15,7-12 10 16,0-10-9-16,10-4 4 16,-3 3 0-16,17 3-8 15,-11 3 3-15,18 6 5 16,0 8-2-16,-4 3 6 16,-3 0-11-16,0 11 7 15,-17 15 0-15,-7-1-13 16,-7 1 13-16,0 3-5 15,-7-3 4-15,-45-1-47 16,8-5-45-16,-1-8-102 16,7-7-81-16,11-5-325 0</inkml:trace>
  <inkml:trace contextRef="#ctx0" brushRef="#br0" timeOffset="6001">2366 2319 70 0,'0'0'747'16,"0"0"-583"-16,0 0-6 15,0 0-29-15,0 0-108 16,0 0 1-16,182 134 17 16,-120-64 13-16,3 6-21 15,-13 7 12-15,-14 5-34 0,-24 4 3 16,-14 0-11-1,-28-1 10-15,-41-11-22 0,-10-11-3 16,-3-21-145-16,13-13-142 16,10-19-422-16</inkml:trace>
  <inkml:trace contextRef="#ctx0" brushRef="#br0" timeOffset="10976">5522 2634 461 0,'0'0'213'0,"0"0"-52"15,0 0-22 1,0 0 18-16,0 0-69 0,0 0 11 16,-37-48-40-16,37 48-45 15,0 0 9-15,0 0-23 16,0 0 3-16,13 0-14 16,11 0 17-16,-10 5-6 15,0 3 0-15,-14 3 6 16,0 3-14-16,0 6-13 15,0 4-134-15,0-7-73 16,0-9-176-16</inkml:trace>
  <inkml:trace contextRef="#ctx0" brushRef="#br0" timeOffset="9554">3408 2776 424 0,'0'0'258'0,"0"0"-107"16,0 0-42-16,0 0 24 15,0 0-9-15,0 0-62 16,-41-6-11-16,54 4-51 15,53-1 10-15,30-1-10 16,31-1 3-16,7 5 16 16,-17-3-13-16,-21 3 5 0,-27 0-12 15,-34 0 1-15,-18 0-106 16,-17 0-79-16,0 0-78 16,-31 0-100-16</inkml:trace>
  <inkml:trace contextRef="#ctx0" brushRef="#br0" timeOffset="9754">3810 2581 496 0,'0'0'210'15,"0"0"-18"-15,0 0-30 16,0 0-15-16,0 0-71 16,0 0-31-16,-14-10-10 15,14 15-30-15,0 31-5 0,7 14 0 16,21 7 0-1,-11 6 25-15,-3-3-21 0,-14 2-4 16,7 2 0-16,-1-7-45 16,1-12-152-16,4-11-233 15</inkml:trace>
  <inkml:trace contextRef="#ctx0" brushRef="#br0" timeOffset="10060">4446 2135 758 0,'0'0'273'0,"0"0"-135"16,0 0 23-16,0 0-38 16,0 0-64-16,0 0 11 15,-110-120-45-15,110 126-21 16,-7 51-8-16,7 26-7 15,0 29 11-15,0-1 9 16,0 7 2-16,0-4-6 16,0-3-5-16,28-7 2 15,10-16-4-15,13-10 2 16,-6-21-4-16,0-15-32 16,-1-13-111-16,1-15-58 15,-7-11-103-15,7-3-81 16</inkml:trace>
  <inkml:trace contextRef="#ctx0" brushRef="#br0" timeOffset="12245">5106 2676 336 0,'0'0'258'16,"0"0"-115"-16,0 0 8 15,0 0-27-15,0 0-34 16,0 0 10-16,0-20-51 15,0 20 11-15,0 0-16 16,-13 3-39-16,-18 20 19 0,-14 11-14 16,0 6 3-1,18 3-2-15,-4 3-4 0,10 0 2 16,11-7-9-16,10-1 2 16,0-7-6-16,0-8 4 15,31-6 0-15,20-2 0 16,8-10-26-16,10 1-31 15,-4-6-45-15,-13 0-149 16,-8 0-108-16</inkml:trace>
  <inkml:trace contextRef="#ctx0" brushRef="#br0" timeOffset="12516">5412 2725 687 0,'0'0'174'0,"0"0"-65"15,0 0 14-15,0 0-51 16,0 0-55-16,0 0-17 16,79-9-12-16,4 4 12 15,0-4 12-15,-18 0-4 16,0 1-5-16,-10-1-3 15,-20 3 2-15,-11 1-9 16,-24 2-43-16,0-3-59 16,0 3 1-16,0 0-63 0,-24 3-72 15,-4 0-230-15</inkml:trace>
  <inkml:trace contextRef="#ctx0" brushRef="#br0" timeOffset="12760">5677 2576 231 0,'0'0'192'0,"0"0"-28"0,0 0-14 16,0 0-16-16,0 0-3 16,0 0-31-16,-51-53 5 15,51 53-28-15,-7 0-35 16,7 0-5-16,0 1-37 16,0 31 1-16,0 17 1 15,7 11-1-15,-1 6 36 16,1-1-9-16,11 1-10 15,-12-9 8-15,1-1-25 16,-7-9-1-16,0-4 0 0,0-9-6 16,0-8-56-16,0-3-156 15,0-6-148-15</inkml:trace>
  <inkml:trace contextRef="#ctx0" brushRef="#br0" timeOffset="13264">6448 2745 207 0,'0'0'743'16,"0"0"-593"-16,0 0-7 15,0 0-10-15,0 0-60 16,0 0-5-16,-154-95-43 15,140 95-11-15,-3 6-14 16,-4 34 10-16,-3 9-14 16,10 10 4-16,7-1 0 15,7-9-4-15,0-6 4 16,0-18-4-16,38-11-7 16,-10-6-34-16,16-8 33 15,-13 0-6-15,7-13 12 16,0-25-4-16,3-10 11 0,-10-9-1 15,7-4 8-15,-17-2 2 16,-11 1 0-16,-10 2 7 16,0 11-2-1,0 9 18-15,0 20-20 0,0 14 2 16,0 6 17-16,0 0-32 16,0 4 6-16,0 36-6 15,0 17-11-15,0 11 4 16,27 4 7-16,4-10 0 15,-3-7-2-15,3-10 13 16,0-7-23-16,-11-13 12 16,-13-4-100-16,-7-9-66 0,0-12-210 15,7 0-387 1</inkml:trace>
  <inkml:trace contextRef="#ctx0" brushRef="#br0" timeOffset="13533">6640 1922 856 0,'0'0'225'16,"0"0"-76"-16,0 0-15 16,0 0-97-16,0 0-26 15,158 225 34-15,-69-125 7 0,-3 3-23 16,-3 6 20-1,-18 3-47-15,-20-10 28 0,-28 1-30 16,-17-8 7-16,-7-7-19 16,-48-11 11-16,-17-14-63 15,-4-17-63-15,18-15-228 16,6-16-226-16</inkml:trace>
  <inkml:trace contextRef="#ctx0" brushRef="#br0" timeOffset="13834">7056 1312 298 0,'0'0'640'16,"0"0"-462"-16,0 0-44 15,0 0-32-15,0 0-78 16,76 189-1-16,20-49 24 16,21 15 6-16,17 13 21 15,0 13-56-15,-31 1 23 16,-20 4-29-16,-39-14-8 16,-37-18 8-16,-7-18-12 15,-24-12 0-15,-48-12-4 16,-11-18-105-16,-13-17-169 0,14-14-524 15</inkml:trace>
  <inkml:trace contextRef="#ctx0" brushRef="#br0" timeOffset="14396">8538 2508 761 0,'0'0'119'0,"0"0"-62"16,0 0 32-16,0 0-46 15,0 0-43-15,0 0 10 16,216 0-10-16,-105 0 11 16,9 0-6-16,-17-4 16 15,-7-2 15-15,-37-2-13 16,-28 8 16-16,-31-2-29 16,0-4 5-16,0-7 15 15,-38 0-11-15,-21-10 10 0,-16 6-29 16,3-3 0-1,3-3 3-15,3 6-3 0,22-3 6 16,6 8 20-16,24 7-16 16,14 2 27-16,0 3-11 15,0 0-22-15,0 0 4 16,28 3-8-16,34 20-7 16,10 5-1-16,3-2 16 15,-2 4-2-15,-5-6-6 16,-16 2 0-16,-25 0 13 15,-9 2-13-15,-18 7 0 16,-18 5-1-16,-47 3-7 16,-17-4-5-16,23 1-186 15,14-6-204-15</inkml:trace>
  <inkml:trace contextRef="#ctx0" brushRef="#br0" timeOffset="15885">9776 2101 898 0,'0'0'331'0,"0"0"-143"16,0 0-56-16,0 0-35 16,0 0-56-16,0 0 6 15,0-43-39-15,0 110 2 16,7 31-10-16,10 35 2 0,-3 15-1 15,6 13 9 1,-10-1 0-16,-3 0-3 0,-7-8-7 16,0-15 1-1,0-20-6-15,0-29 5 0,-7-33-9 16,7-30-12-16,0-22-35 16,0-3 29-16,21-34 16 15,31-32 11-15,-1-25 0 16,1-15 0-16,-28-9-5 15,-17-2 4-15,-7 9-26 16,-21 14 16-16,-41 13-8 16,-10 21-1-16,-10 18 18 0,16 13-15 15,21 15 17-15,21 8-8 16,18 3 10-16,6 1-2 16,0 2 0-16,0 0-1 15,37 0-16-15,36 0 17 16,23-8 0-16,17 3-7 15,-3-3 17-15,-20 3-10 16,-15 2 0-16,-23-1 4 16,-25 2 3-16,-9-1-4 15,-11 0 12-15,-7 3 12 16,0-3-20-16,0 3 20 16,0 0-19-16,0 0-1 15,0 0 0-15,-7 0-7 16,-31 0-2-16,-7 18-3 15,-13 5 10-15,3 5-6 0,20 1 1 16,11-1-1-16,4 1-12 16,20-3 7-16,0-4-18 15,0-7 22-15,20-7-53 16,11-8 27-16,21 0-2 16,-14 0 14-16,13-15 9 15,-13-3 7-15,-11-6 0 16,-2 7 17-16,-19 0-10 15,-6 8 30-15,0 3 2 16,0 6-23-16,0 0 23 16,0 0-38-16,0 0 1 15,0 0-2-15,0 9-15 0,0 11 15 16,0 2 0-16,38-7 2 16,7-4-11-16,7-8 9 15,6-3 0-15,-6 0-3 16,6-19 8-16,0-16-5 15,-3-11 0-15,-20-8 2 16,10-6 0-16,-28-11 0 16,-4-7-2-16,-13 4 30 15,0 0-28-15,-37 14 29 16,-8 16-8-16,7 17-21 16,11 12 32-16,9 12-32 15,12 3 11-15,-1 9-13 16,-7 42-3-16,0 26 3 0,14 18-3 15,0 2 10 1,0-3-11-16,35-8 4 0,9-15 0 16,1-20-3-16,7-16-15 15,-1-21 14-15,11-14-7 16,-4 0 6-16,8-20-6 16,3-23 13-16,-4-5-2 15,-14-1 3-15,-20-5 9 16,-10 0-11-16,-21 2-1 15,0 4 7-15,0 14 1 16,-14 10-8-16,1 16 0 16,13 5 0-16,0 3 9 0,0 0-18 15,0 31 6-15,0 7-3 16,27 4-8-16,4-2 14 16,0-1-5-16,-4-3-1 15,11-1-12-15,-7-5 16 16,-10-6-5-16,-14-10-7 15,-7-8 6-15,0-4-11 16,0-2-4-16,0 0 6 16,-7 0-14-16,-7 0 31 15,7 0 0-15,7-8 2 16,0-12-8-16,14-12 6 16,44-5-2-16,18-8-4 15,13-4-20-15,-23 1 22 16,-8-1 3-16,1-3 2 0,-15 7-3 15,-6 4 9-15,-14 13 3 16,-24 14 27-16,0 8-16 16,0 6 23-16,0 0-29 15,0 0-6-15,-44 43-18 16,-1 19-2-16,-7 16 11 16,21-10 5-16,31-7 9 15,0-16-19-15,0-12 5 16,45-9 0-16,7-12-7 15,6-10 7-15,-6-2-8 16,-1 0-31-16,-20-14-75 16,-31-15-185-16,0-5-309 15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54:24.15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0 132 952 0,'0'0'157'0,"0"0"-112"16,0 0 83-16,0 0-34 16,0 0-65-16,0 0-24 15,73-12-5-15,9 21 13 16,14-1-9-16,1-5 8 15,-8-3 12-15,-24 0-15 16,-20 0 24-16,-14 0-23 16,-31 0-9-16,0-3 28 15,0-14-11-15,-14-3-4 16,-30 3-14-16,-18-3 10 16,10 3-13-16,1 3 4 0,6 0-1 15,17 5 7-15,11 3 4 16,10 3-11-16,0 3 0 15,7 0 10-15,0 0-15 16,0 0 5-16,14 0-4 16,38 0 2-16,17 18 4 15,20-1 11-15,0 3 2 16,-3 6-9-16,-10 2 22 16,-24 0-27-16,-32 7 3 15,-20 8-8-15,-27 3-3 16,-63 11-2-16,-37-3-81 15,10 0-148-15,14-11-205 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54:25.79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667 55 762 0,'0'0'178'16,"0"0"-42"-16,0 0 24 16,0 0-30-16,0 0-57 15,0 0-4-15,-14-57-40 16,14 57-10-16,0 0 18 16,0 0-35-16,0 8 11 0,14 43-13 15,0 30 8-15,10 27 22 16,-17 13-24-16,-7 10-3 15,0 3 10 1,0 3-3-16,0-16-10 0,-17-19 0 16,10-30 9-16,0-29-21 15,7-29-7-15,0-14-37 16,0 0 35-16,0-3-33 16,0-34 3-16,0-19-25 15,0-8 6-15,0-5-32 16,-45 12 41-16,-13 5 44 15,-18 13 13-15,-20 7-19 16,-14 7 21-16,7 5-4 16,13 2 12-16,32 1 21 15,20 9 4-15,31-1 14 0,7 6 13 16,0 1-48-16,14 2-10 16,68 0-1-16,28-6 1 15,31-6 29-15,0-8-29 16,7-6 2-16,-27-8 28 15,-18 11-26-15,-45 9 24 16,-27 8-3-16,-24 6-23 16,-7 0 21-16,0 0-17 15,0 0-3-15,0 0-2 16,0 20 17-16,21 6-14 16,-4 0-2-16,10 8 8 15,11 3-6-15,7 4-4 0,0 1 0 16,-1 1 4-16,1-6-2 15,-7-5-2-15,-24-10 0 16,-1-10 10-16,-13-7-10 16,0-5 0-16,0 0 0 15,-13 0 5-15,-32 0 4 16,-14 0-4-16,-9-8-5 16,16-3 11-16,25-7-6 15,9-4-5-15,18-4 0 16,0-15-3-16,52-7 10 15,24-9-7-15,6 3 0 16,-10 5 7-16,-20 18-10 16,-14 14 3-16,-25 5 0 15,5 9-5-15,-11 0 12 16,-7 3-7-16,6 0 0 0,8 0 7 16,3 3-11-16,4 17 4 15,3 3 0-15,-10 6-4 16,6-1 9-16,-2 3-5 15,-5 1 0-15,1-6 10 16,10-10-10-16,-10-1 0 16,0-12 0-16,10-3-7 15,-4 0 15-15,11 0-8 16,0-19 2-16,-3-13 10 16,3-3-8-16,-18 1-2 0,12-1 1 15,-19 7 21 1,-6 5-21-16,0 9 16 0,0 6-3 15,0 4-9-15,0 4 0 16,0 0-7-16,0 0-11 16,21 26 7-16,3 9 3 15,11-1 1-15,2-3 0 16,8-7 5-16,-7-10-12 16,0-12 7-16,6-2 0 15,-9 0-3-15,-4-20 8 16,7-17-5-16,-11-3 0 15,-3-3 12-15,-10-3-9 16,-14 3-2-16,0-2 1 16,0 7 21-16,-38 9-19 15,4 10 8-15,-4 8-3 0,0 8 2 16,17 3-13-16,-3 0 2 16,11 23 0-16,6 15-10 15,7 10 14-15,0 3-4 16,20 3 0-16,25 1-28 15,7-7 7-15,6-5-71 16,4-7-98-16,-11-3-186 16</inkml:trace>
  <inkml:trace contextRef="#ctx0" brushRef="#br0" timeOffset="248">451 1388 882 0,'0'0'197'16,"0"0"-68"-16,0 0 57 15,0 0-48-15,0 0-63 16,0 0-75-16,275-133 1 16,44 68 2-16,22-11 5 15,-8 23-8-15,-82 18 0 16,-72 25-70-16,-76 10-38 15,-65 9-92-15,-38 24-90 16,-82 23-296-16</inkml:trace>
  <inkml:trace contextRef="#ctx0" brushRef="#br0" timeOffset="392">750 1652 223 0,'0'0'710'0,"0"0"-540"0,0 0-23 16,289-74-12-16,-52 15-62 15,28-13-43-15,3 6-9 16,-31 20-21-16,-58 21-24 16,-83 25-297-16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1:53:00.70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485 336 251 0,'0'0'201'0,"0"0"-11"15,0 0-23-15,0 0-47 16,0 0-8-16,0 0-18 15,-14-117-32-15,1 91 23 0,-5-2-31 16,-9-1-7-16,-4 1 12 16,10 8-44-16,-10 2 11 15,0 12-9-15,-3 4-14 16,-11 2-4-16,1 0 1 16,-8 10 0-16,14 20-7 15,0 1 10-15,7 7-3 16,18 1 0-16,13-2-3 15,0 1-6-15,24-5 9 16,34 2 0-16,14-4-6 16,4-2 6-16,7-3 0 15,-11-3 0-15,-14 3 3 0,-3-4-12 16,-20 2 9 0,-11-5 0-16,-11-1-3 0,1-2 9 15,-14 2-6-15,0-4 0 16,-20 1 2-16,-39-4 1 15,-30 0-3-15,-1-7 0 16,8-3-2-16,10-1 1 16,27 0-31-16,38 0-49 15,7-19-65-15,58-21-92 16,52-6-197-16</inkml:trace>
  <inkml:trace contextRef="#ctx0" brushRef="#br0" timeOffset="282">825 405 439 0,'0'0'181'16,"0"0"-56"-16,0 0 36 0,0 0-33 15,0 0-24-15,0 0-57 16,-34 0-22-16,17 0-15 16,17 0-5-16,0 0-5 15,0 5 0-15,0-2-19 16,7-3-24-16,24 0-14 15,6 0 30-15,-16 0 20 16,3-3-17-16,-17-8 24 16,0 1 0-16,-7 0 3 15,0 2-8-15,0-1-11 16,0 3-33-16,-14 3-40 16,7 0-84-16,0 1-37 0</inkml:trace>
  <inkml:trace contextRef="#ctx0" brushRef="#br0" timeOffset="593">1448 193 340 0,'0'0'232'15,"0"0"-65"-15,0 0-27 16,0 0-15-16,62-151-6 15,-62 134-17-15,0 5-41 0,-18 4 0 16,-16 8-33 0,-4 0-25-16,-6 0 5 0,-1 21-8 15,14 21 0-15,10 9 0 16,8 12 7-16,13 2-8 16,0 4 1-16,0-6 0 15,34-3-6-15,11-11 10 16,23-7-4-16,5-10 0 15,9-9-31-15,14-9-73 16,8-8-90-16,-8-6-131 16,0 0-399-16</inkml:trace>
  <inkml:trace contextRef="#ctx0" brushRef="#br0" timeOffset="1038">2139 408 289 0,'0'0'287'0,"0"0"-159"16,0 0 3-16,0 0-18 16,0 0-44-16,0 0-28 15,-148-34-23-15,148 34-11 16,38 0 0-16,34 0 8 16,24 0 2-16,25 0 17 15,-11 0-33-15,-14-3 7 16,-20-4-7-16,-42 2 7 15,-17-1-6-15,-17 1 2 16,0-7 0-16,0-2 29 0,-17-1-31 16,-28 1-2-1,-6 0 0-15,-1 3 8 0,7 2-8 16,25 3 0-16,13 3 3 16,7 0 3-16,0 3-6 15,0 0-3-15,14 0 3 16,30 15 0-16,8 5 5 15,0 3-5-15,6 3 0 16,-13 2-3-16,-1 1 4 16,-6 2-1-16,0-3 0 15,-17-2 6-15,-14 0-9 16,-7-6 3-16,0-3-25 0,0 0-64 16,-28 1-107-1,-3-4-191-15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53:14.21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2624 0 466 0,'0'0'296'16,"0"0"-100"-16,0 0-70 15,0 0-62-15,0 0 14 16,289 48-12-16,-176 13 5 15,-10 16-14-15,-13 7-30 16,-11 3 10-16,-17 0-36 0,-28-4 6 16,-17-6-7-1,-17 0 13-15,0-6-27 0,-75-2-45 16,-29-4-252-16,-30 4-377 16</inkml:trace>
  <inkml:trace contextRef="#ctx0" brushRef="#br0" timeOffset="1959">2380 437 568 0,'0'0'149'0,"0"0"16"16,0 0-31-16,0 0-12 15,0 0-17-15,0 0-76 0,0-62 2 16,0 62-31-16,0 28-2 15,0 21 0-15,0 14 4 16,-7 2 0-16,7 1 2 16,0 3 4-16,0-4-7 15,0-10-1-15,0-11 0 16,14-17 0-16,-7-10 3 16,-1-8-3-16,-6-9 0 15,0 0 7-15,11 0 6 16,-11 0 8-16,7-28 33 15,6-10-41-15,1-2-13 16,17 3 0-16,-7 8 3 16,-3 13 5-16,-14 10-8 0,-7 6 0 15,6 0-9-15,19 0 2 16,2 16-6-16,4 16 13 16,0-1 0-16,-24-1-6 15,0-2 2-15,-7-3-8 16,0-2-24-16,-38-5-6 15,-21-4-53-15,-6-2-15 16,3-11-49-16,24-1-147 16</inkml:trace>
  <inkml:trace contextRef="#ctx0" brushRef="#br0" timeOffset="-1605">513 120 509 0,'0'0'183'0,"0"0"15"16,0 0-35-16,0 0-13 15,0 0-42-15,0 0-44 16,0-9 13-16,0 9-38 16,0 0-20-16,-31 9 17 0,-28 29-35 15,-6 19 13-15,-18 11 2 16,8 15-8-16,9 5 12 15,8 10-20-15,13-1 8 16,14 0-5-16,31-5 0 16,0-7-3-16,0-7 0 15,38-14 1-15,21-8-5 16,-1-13-35-16,25-15-114 16,-1-16-47-16,14-12-162 15,1 0-39-15</inkml:trace>
  <inkml:trace contextRef="#ctx0" brushRef="#br0" timeOffset="-1138">1039 792 219 0,'0'0'455'0,"0"0"-304"16,0 0-3-16,0 0-3 15,0 0-55-15,0 0 6 16,-31-134-47-16,17 134-16 16,7 0-16-16,-24 0-5 15,4 5-12-15,-11 27 0 16,0 5 2-16,0 6-10 16,18 3 8-16,13-3 0 15,7-7 0-15,0-4-8 0,0-6 2 16,27-12-7-16,4-8-31 15,-3-6 38-15,3 0-4 16,0 0 10-16,-11-15 3 16,-6-16 2-16,3-4 11 15,-10 2-7-15,0-5-2 16,-7 13 30-16,0 8-22 16,0 8 16-16,0 9 9 15,0 0-37-15,0 0 11 16,0 0-14-16,0 14-7 15,0 18-4-15,24 8 11 16,4-4-1-16,16-1-3 16,15 0-62-16,3-13-54 0,10-7-120 15,10-15-116-15</inkml:trace>
  <inkml:trace contextRef="#ctx0" brushRef="#br0" timeOffset="-931">1500 766 531 0,'0'0'143'0,"0"0"-14"16,0 0-55-16,0 0-55 16,0 0 25-16,0 0-39 0,264-16 23 15,-174 6-28-15,-15 2 2 16,-9 2-7-16,-22 1-146 15,-23-1-74-15,-21 3-325 16</inkml:trace>
  <inkml:trace contextRef="#ctx0" brushRef="#br0" timeOffset="-721">1668 543 500 0,'0'0'156'15,"0"0"-16"-15,0 0 22 16,0 0-62-16,0 0-29 16,0 0-56-16,-21 3-13 0,21 35 60 15,0 7-45-15,14 3 9 16,7 5-13-16,-4 1-2 16,4-3-22-16,3-6-14 15,-11-7-197-15,8-9-186 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53:16.73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573 231 752 0,'0'0'104'16,"0"0"33"-16,0 0-17 15,0 0-42-15,0 0-24 16,0 0-52-16,-127-40 10 16,127 40-12-16,0 0-18 0,0 0 15 15,21 11 6-15,23 1 0 16,8-4 1-16,17-2 7 16,-4-6-8-16,-13 0-3 15,-15 0 0-15,-12 0 5 16,-12 0 0-16,-13-9-3 15,0-10 14-15,0 2-15 16,0-3 31-16,-13 2-13 16,-18 4-17-16,0 3 14 15,3 5-12-15,11 3-3 16,10 0-1-16,7 3 9 0,0 0-11 16,0 0 2-1,0 0-14-15,0 0 12 0,7 14-12 16,24 12 14-16,7-6 0 15,-11 0 12-15,4 0-12 16,-7-2 0-16,-10-4 1 16,-7 0-12-16,0 1 5 15,-7-4-35-15,0 3-27 16,-14 1-82-16,-10 2-41 16,17 0-144-16</inkml:trace>
  <inkml:trace contextRef="#ctx0" brushRef="#br0" timeOffset="167807">47 31 324 0,'0'0'130'16,"0"0"-35"-16,0 0-33 0,0 0 21 16,0 0-21-16,0 0-31 15,-38-31-22-15,38 31-2 16,0 26-7-16,0 5 41 16,-7 6-30-16,7 0 9 15,0 3-20-15,0 3 2 16,0 0 3-16,28-1-5 15,10 2-28-15,-7-7-89 16,-4-6-118-16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53:19.32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267 633 449 0,'0'0'261'0,"0"0"-56"16,0 0-54-16,0 0 3 0,0 0-25 15,0 0-62-15,0 0 0 16,0-120-34-16,0 120-24 16,0 0-8-16,0 11-1 15,-31 35 0-15,-4 20-5 16,-16 19 16-16,-4 10-3 16,20 5-8-16,-2 9 0 15,23-1-2-15,14-8 7 16,0-8-5-16,0-18 0 15,58-14-8-15,14-17-42 16,35-18-89-16,17-16-100 16,10-9-58-16,-7-9-314 15</inkml:trace>
  <inkml:trace contextRef="#ctx0" brushRef="#br0" timeOffset="291">1082 630 512 0,'0'0'221'15,"0"0"-45"-15,0 0-43 16,0 0 10-16,0 0-59 16,0 0-18-16,-83-120-5 15,69 120-58-15,-6 23-2 0,-11 23 2 16,-7 16 1-16,3 4 6 15,5 2-3-15,5 10-6 16,12 2 15-16,6 0-10 16,7 3-5-16,0 0-1 15,0-3 9-15,0-12-15 16,31-7 6-16,20-13-80 16,8-13-74-16,6-9-177 15,4-12-322-15</inkml:trace>
  <inkml:trace contextRef="#ctx0" brushRef="#br0" timeOffset="756">1377 1110 556 0,'0'0'167'0,"0"0"18"16,0 0-3-16,0 0-60 15,0 0-49-15,-27-151 1 16,3 142-36-16,17 6 2 16,0 3-26-16,-7 0-7 15,-3 0-14-15,-4 15 5 16,-3 12 2-16,10 11-5 16,-6 2 8-16,13 3-3 15,-3-3 0-15,10-3-3 16,0-5-5-16,17-9-21 0,17-9-24 15,11-7 21 1,0-7-31-16,-1 0 41 0,-6-7 15 16,-7-16 6-16,-10-3 1 15,3 1 1-15,-17 2 9 16,0 2 34-16,-7 11-13 16,0 4 22-16,0 6-10 15,0 0-30-15,0 0 3 16,0 0-16-16,0 0-27 15,0 20 22-15,6 5 5 16,8 1 0-16,10 3 0 16,14-3-23-16,-4 0-56 15,11-7-67-15,0-1-99 16,-7-10-136-16</inkml:trace>
  <inkml:trace contextRef="#ctx0" brushRef="#br0" timeOffset="970">1766 1227 299 0,'0'0'236'0,"0"0"-90"16,0 0-11-16,0 0-59 16,0 0-58-16,0 0-10 15,192-34 16-15,-89 26-14 16,14 2-9-16,4 0 2 15,-25 4-3-15,-24 2-37 0,-27 0-117 16,-28 0-120-16</inkml:trace>
  <inkml:trace contextRef="#ctx0" brushRef="#br0" timeOffset="1250">2151 1019 334 0,'0'0'254'15,"0"0"-102"-15,0 0-3 16,0 0-11-16,0 0-18 0,0 0-58 16,-38-48 4-16,38 48-60 15,0 0-6-15,0 13-8 16,0 20 5-16,7 3 3 15,14 1 0-15,-11 3 11 16,10 1-8-16,-13-5-3 16,0 5-44-16,10-8-114 15,-10-3-140-15,0-2-393 16</inkml:trace>
  <inkml:trace contextRef="#ctx0" brushRef="#br0" timeOffset="1760">2625 853 636 0,'0'0'169'0,"0"0"-21"16,0 0 12-16,0 0-34 15,0 0-24-15,0 0-76 16,-17-66-14-16,17 66-12 15,0 17-11-15,7 17 11 16,17 13 0-16,-10 1 0 16,3 7 1-16,-3 2 2 15,-14-6-3-15,7-3 0 16,0-10 10-16,-1-13-10 16,-6-7 0-16,0-13 0 0,0-5-1 15,0 0 7-15,0 0 5 16,0 0 18-16,0-23 25 15,0-5-34-15,7-3-20 16,-7-3 0-16,18-4-4 16,-5 7 7-16,11-1-3 15,-3 8 0-15,0 11 1 16,10 8-8-16,-1 5 3 16,5 0-19-16,10 0 17 15,-14 22-25-15,-1 12 21 16,-9 6 6-16,-14-3-22 15,-7 1 20-15,0-7-11 0,0-3-13 16,-7-7-17-16,-20-4-26 16,-28-6-18-16,3-2-65 15,7-9-93-15,1 0-195 16</inkml:trace>
  <inkml:trace contextRef="#ctx0" brushRef="#br0" timeOffset="2053">3337 524 610 0,'0'0'170'0,"0"0"-10"15,0 0 5-15,0 0-51 16,0 0-49-16,0 0-62 15,34-23 5-15,18 55 10 16,10 10-9-16,3 13 15 16,-6 7-1-16,-15 11-22 15,-13 0 20-15,-24 2-20 16,-7 0-1-16,0-7 6 16,-44-2-6-16,-22-3-12 15,-3-13-84-15,11-6-114 16,6-12-94-16</inkml:trace>
  <inkml:trace contextRef="#ctx0" brushRef="#br0" timeOffset="2390">3898 358 804 0,'0'0'129'0,"0"0"28"0,0 0-3 16,0 0-69 0,0 0-60-16,0 0-25 0,24 3 13 15,20 43-8-15,8 17 5 16,6 11 1-16,1 10 20 15,3 4-29-15,-18 9 4 16,-9-3-2-16,-18 3 8 16,-17-2-10-16,0-3-2 15,-52-9-8-15,-23-10 0 16,-8-6-157-16,11-13-183 16</inkml:trace>
  <inkml:trace contextRef="#ctx0" brushRef="#br0" timeOffset="174244">3519 1570 635 0,'0'0'168'0,"0"0"-38"16,0 0-8-16,0 0-15 0,0 0-34 15,0 0 3 1,0 0-23-16,-44-31-14 0,44 31 10 15,0-3-37-15,0 3 14 16,0 0-6-16,24-2-19 16,27-5 19-16,15-1-3 15,16 0-4-15,1 2 12 16,-11 3-24-16,-3-2 11 16,-11 1-9-16,-13 2 4 15,-14-2-1-15,-18 2-6 16,-13 2 0-16,0 0 4 15,-24 0 5-15,-55-3-9 16,-24 3 0-16,-31 0 10 16,7 0-17-16,10 0 7 15,28 5 0-15,37 1-3 0,28-2 9 16,17-4-6 0,7 0 0-16,0 0-1 0,7 0-10 15,38 2 11-15,30-2 0 16,22 0 4-16,-1 0 3 15,-7 0-6-15,-17-2-1 16,-20-4 5-16,-7 0 3 16,-28 3-7-16,-17 3 4 15,0 0 4-15,0 0-3 16,-17 0-6-16,-42 0 0 16,-16 0 4-16,-22 9-7 15,11 5 3-15,4 0 0 0,23-2-1 16,28-4-1-16,25-5-1 15,6-3-7-15,0 0-34 16,0 0-2-16,0 3-64 16,0 0-149-16,0 9-181 15</inkml:trace>
  <inkml:trace contextRef="#ctx0" brushRef="#br0" timeOffset="176579">3371 1505 218 0,'0'0'284'0,"0"0"-143"15,0 0 3-15,0 0-1 16,0 0-67-16,0 0 12 15,0-54-11-15,0 39-9 0,-13-2-25 16,-1 0 29-16,7-3-33 16,-10 0 3-16,3 0-9 15,7-6-18-15,7-2 15 16,-7-1-12-16,-3-8-14 16,3-3 18-16,7-6-17 15,0-5 0-15,0-4-2 16,-7-2 6-16,7-6-3 15,-7-5-6-15,1-4 4 16,-1-6-2-16,-4 1-1 16,5 6-1-16,-1 6 0 15,0 10 8-15,0 13-6 16,0 1-2-16,0 7 0 0,7 3-5 16,0-1 5-16,0 9 0 15,0-3 0-15,0 6 9 16,0 0-14-16,0 3 5 15,0 3 0-15,0 2-2 16,-10 1 4-16,10-3-2 16,0-4 0-16,0 4 6 15,-7 0-6-15,7 6 0 16,-7-1 1-16,7 6-7 16,0 3 6-16,0 0 0 15,0 0-1-15,0 0 2 16,0 0-7-16,0 0 6 0,0 0-6 15,0 0-10-15,14 0 14 16,37 0 2-16,25 0-1 16,7 0 6-16,-4 0-5 15,3 0 0-15,-13 0 4 16,-11 0-9-16,-20 0 6 16,-17 0-1-16,-14 0 0 15,-7 0 6-15,0 0-9 16,0 0 3-16,0-2 0 15,0 2-9-15,0-4 9 16,7 2 0-16,-7-2-1 16,0 4 8-16,0-2-9 15,0 2 2-15,0 0 0 0,0 0-13 16,0 0 16 0,0 0-3-16,0 0 0 0,0 0 7 15,0 0-8-15,0 0 1 16,0 0 0-16,0-3-5 15,0 3 6-15,0 0-1 16,0 0 0-16,0 0 9 16,0 0-13-16,0 0 4 15,0 0 0-15,0 0-10 16,0 0 10-16,0 0 0 16,17 0-4-16,-10 15 5 15,0 19-2-15,6 10 1 0,-6 9 0 16,10 9-5-1,-10 9 5-15,0 7 0 0,0 5 0 16,-7 2 10 0,0 5-11-16,0 1 1 0,0 6 0 15,-21 1-3-15,-3-1 4 16,4-6-1-16,13-2 0 16,0-8 8-16,7-7-9 15,0-9 1-15,0-5-1 16,0-6-6-16,-17-8-127 15,-4-6-197-15,-10 0-487 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57:07.03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49 31 643 0,'0'0'173'0,"0"0"-37"16,0 0-34-16,0 0-66 15,0 0 0-15,0 0-32 16,83-5-4-16,13 5 24 16,45-3-22-16,27-3 37 15,42 1 2-15,3-4-32 16,4 6 42-16,-42 3-44 16,-41 0-4-16,-51 0 13 15,-45 0-2-15,-38 0-2 16,0 0 4-16,0 0-12 15,-25 0 53-15,-64 0-56 16,-52 0 6-16,-34 0-7 16,-18 6 15-16,-17 9-15 0,11-1 0 15,20 0 2-15,38-2-4 16,31-4 2-16,45-6 0 16,41 2-6-16,24-4 16 15,0 2-15-15,45 1 5 16,71 3 0-16,63-3-5 15,65-3 5-15,45 0 0 16,-7-3 2-16,-27-6 14 16,-63 3-14-16,-68 6-2 15,-55 0 0-15,-42 0-2 16,-16 0 2-16,-11 0 0 16,0 0 8-16,-11 0 5 15,-61 0 0-15,-55 18-13 0,-52 11 11 16,-41 5-17-16,-17 5 10 15,-18 2-4-15,35-1 0 16,28-3 15-16,44-5-16 16,52-9 1-16,44-12 0 15,35-9-10-15,17-2 10 16,0 0 0-16,24 0-7 16,79 0 15-16,65-21-8 15,80-12 0-15,41-12 7 16,7-4-12-16,-21 6 5 15,-48 9 0-15,-56 10-3 16,-67 19 20-16,-60 2-17 16,-30 3 0-16,-14 0 0 0,-7 0-20 15,-82 8 22-15,-66 21-2 16,-65 10 0-16,-48 0 13 16,0 4-13-16,10-6 0 15,34-1 1-15,45-7-6 16,49-3 6-16,40-6-1 15,39-6 0-15,34-8 9 16,10-3-14-16,7 0 5 16,51-3 0-16,83 0-6 15,73 0 6-15,75-20 0 16,37-12-2-16,8 1 24 16,-31 3-22-16,-45 4 0 0,-66 5 1 15,-57 9-8 1,-46 5 10-16,-47 5-3 0,-18 0 0 15,-17 0 9-15,-45 0-25 16,-89 26 16-16,-96 14 0 16,-73 6 5-16,-24-3-5 15,8-4 0-15,47-7 0 16,62-3 17-16,49-10-19 16,64-4 2-16,46-3 0 15,27-7-10-15,24-2 10 16,7 0 0-16,68 0-9 15,87-3 27-15,68 0-18 0,59-14 0 16,17-13 0 0,-24 5-3-16,-55 8 4 0,-48 10-1 15,-76 4 0-15,-45 0 11 16,-34 0-14-16,-24 0 3 16,0 0-1-16,-31 0-19 15,-85 23 21-15,-84 6-1 16,-54 5 0-16,-28 0 16 15,3 1-18-15,18-3 2 16,24-1 0-16,58-8-8 16,55-4 13-16,48-9-5 15,63-5 0-15,13-2 6 16,58 0-17-16,97-3 11 16,89 0 0-16,76-3 3 15,6-21 4-15,-6 2-7 0,-48 2 0 16,-42 5 13-16,-44 7-13 15,-52 2 0-15,-45 4 0 16,-44 2-6-16,-31 0 8 16,-14 0-2-16,-38 0 0 15,-79 2-3-15,-93 25 0 16,-78 7 3-16,-60 0 0 16,-6 0-7-16,10-3 7 15,79-5 0-15,87-9-2 16,75-8 16-16,72-3-17 15,31-6 3-15,0 0 0 16,96 0-9-16,83 0 18 16,82-6-9-16,48-20 0 0,4 0 13 15,-41 6-13-15,-55 6 0 16,-70 9 0-16,-50 2-6 16,-46 3 10-16,-37 0-4 15,-14 0 0-15,0 0 5 16,-27 0-19-16,-87 17 13 15,-41 14 1-15,-58 5-1 16,-17-3 7-16,-1-2-6 16,53-6 0-16,61-6 19 15,58-12-17-15,49-4-2 16,10 1 0-16,31-4-9 16,58 0 23-16,52 0-14 0,45-9 2 15,20-15 19 1,-13 6-19-16,-45 6-2 0,-52 9-19 15,-51 3-29-15,-45 0-249 16,-7 0-445-16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54:23.09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7214 847 781 0,'0'0'177'0,"0"0"9"15,0 0-38-15,0 0-19 16,0 0-48-16,0 0-43 15,-172-132 19-15,165 132-39 16,7 0-16-16,-7 6-4 16,0 28 6-16,7 14-4 15,0 4 0-15,0-1 8 16,0-5-11-16,28-11 3 16,3-13 0-16,0-11-10 0,-11-11 12 15,5 0-2-15,-5 0 4 16,4-22 5-16,-3-15 7 15,-7-14-16-15,-7-7 0 16,10-10 9-16,-17-19 4 16,0-4-9-16,0-3 11 15,0 11-13-15,0 21 21 16,-24 18-13-16,3 27-6 16,14 11 34-16,7 6-35 15,-7 0 1-15,7 18-4 16,0 33-13-16,0 26 9 15,0 9 4-15,7 8 0 16,14-2-6-16,3-1 13 16,-4-10-7-16,5-8 0 15,2-12-42-15,4-16-39 16,-4-15-111-16,4-22-194 0,21-8-160 16</inkml:trace>
  <inkml:trace contextRef="#ctx0" brushRef="#br0" timeOffset="256">7599 306 792 0,'0'0'247'0,"0"0"-57"16,0 0-23-16,0 0-48 0,0 0-65 15,0 0-50 1,14-11 10-16,31 55 3 0,23 20 6 15,-2 13 21-15,-15 12-40 16,-13 5 13-16,-24 9-16 16,-14 3 14-16,0-4-25 15,-52-3 10-15,-13-17-74 16,3-17-25-16,21-19-122 16,10-25-205-16</inkml:trace>
  <inkml:trace contextRef="#ctx0" brushRef="#br0" timeOffset="570">7909 77 844 0,'0'0'223'16,"0"0"-62"-16,0 0 6 15,0 0-73-15,0 0-12 16,0 0-45-16,0-77-34 16,24 99 8-16,41 31-7 15,24 25 11-15,1 15 31 16,-8 18-41-16,-16 15 16 16,-15 9-1-16,-13-3-14 15,-14-5 22-15,-24-2-28 0,0-6 0 16,-38-11-2-16,-31-13-14 15,-10-12-76-15,4-18-104 16,30-27-405-16</inkml:trace>
  <inkml:trace contextRef="#ctx0" brushRef="#br0" timeOffset="-1813">4398 194 593 0,'0'0'473'16,"0"0"-326"-16,0 0 11 15,0 0-52-15,0 0-7 16,0 0-69-16,-134-65-23 0,103 104 16 16,3 30-18-16,-9 20 31 15,6 8-18-15,10 12-11 16,4 5 15-16,10 4-22 16,7-7 1-16,0-12-2 15,7-9 1 1,55-25-9-16,3-16-32 0,18-21-93 15,6-16-88-15,7-12-210 16</inkml:trace>
  <inkml:trace contextRef="#ctx0" brushRef="#br0" timeOffset="-1464">4893 329 641 0,'0'0'192'0,"0"0"-28"15,0 0-22-15,0 0 11 16,0 0-58-16,0 0-31 16,-31-112 20-16,24 112-60 15,7 0-1-15,-7 0-23 16,1 25 9-16,-8 28-9 15,-10 19 16-15,3 10-9 16,-3 12 31-16,3 6-35 16,-3 3 22-16,17 0-16 15,7-8-1-15,0-12 0 16,18-15-8-16,33-16 0 0,8-15-5 16,13-11-69-16,10-16-21 15,22-10-90-15,-8 0-202 16,0-25-511-16</inkml:trace>
  <inkml:trace contextRef="#ctx0" brushRef="#br0" timeOffset="-892">5701 710 773 0,'0'0'252'15,"0"0"-86"-15,0 0-9 16,0 0-26-16,0 0-65 16,0 0 6-16,-51-125-33 15,30 125-19-15,4 0 12 16,3 0-21-16,-17 4-11 16,4 31 5-16,-18 10 8 15,14 12-8-15,17 3-5 0,14 1 0 16,0-5-8-16,0-7 14 15,38-9-6 1,20-5 0-16,1-10-16 0,-1-8-1 16,11-8-73-16,3-6-54 15,-3-3-138-15,-4 0-175 16</inkml:trace>
  <inkml:trace contextRef="#ctx0" brushRef="#br0" timeOffset="-689">6200 821 446 0,'0'0'347'16,"0"0"-198"-16,0 0 3 0,0 0-1 15,0 0-75 1,0 0-43-16,-55-32-33 0,65 32 4 16,35 0-7-16,34 0 3 15,10-3-19-15,-6 1-65 16,-11 2-106-16,-34 0-45 15,-14 0-304-15</inkml:trace>
  <inkml:trace contextRef="#ctx0" brushRef="#br0" timeOffset="-472">6399 684 589 0,'0'0'256'0,"0"0"-80"0,0 0-19 16,0 0-10-16,0 0-42 15,0 0-49-15,-69-84 5 16,69 84-61-16,0 0 9 16,0 24-15-16,24 13 12 15,4 4-6-15,3 15 0 16,-17 1 17-16,3 9-34 16,-3-3-1-16,6 0-106 15,4-15-68-15,21-12-206 16</inkml:trace>
  <inkml:trace contextRef="#ctx0" brushRef="#br0" timeOffset="-2347">3143 823 860 0,'0'0'150'15,"0"0"-12"-15,0 0-8 0,0 0-23 16,0 0-12-16,0 0-61 15,-96-14-6-15,103 14-28 16,30-6 1-16,39 1-1 16,13-1 4-16,8-2 6 15,13-1-8-15,-14 6-2 16,-13 3-2-16,-25 0-69 16,-27 0-127-16,-24 12-55 15,-7-1-102-15</inkml:trace>
  <inkml:trace contextRef="#ctx0" brushRef="#br0" timeOffset="-2126">3322 661 613 0,'0'0'257'0,"0"0"-84"0,0 0-30 16,0 0 17-16,0 0-64 15,0 0-49-15,-117-89-18 16,117 97-24-16,20 25-5 15,25 11 39-15,0 11-39 16,-14 8 32-16,-4 9-32 16,-20 5 2-16,-7 6-12 15,0 1 7-15,0 0-66 16,0-11-111-16,0-26-222 16</inkml:trace>
  <inkml:trace contextRef="#ctx0" brushRef="#br0" timeOffset="-4305">633 983 5 0,'0'0'767'0,"0"0"-594"15,0 0-43-15,0 0 33 16,0 0-25-16,0 0-56 16,0 0 2-16,79-165-53 15,-79 139 13-15,0 6-7 16,-7 3-35-16,-20 2 28 15,3 10-30-15,-14 5 4 16,-7 0-18-16,0 9 5 16,-13 25 9-16,6 9 0 0,8 5 11 15,23 1-14-15,11-4 3 16,10-1-7-16,0-13-3 16,44-11-17-16,11-5 13 15,-3-15 1-15,6 0-2 16,-6-4 11-16,6-25 4 15,-13 1 0-15,-14-3 1 16,-17 8 8-16,0 0-9 16,-14 12 8-16,0 5-1 15,0 6 16-15,0 0-23 16,0 0 6-16,0 0-16 16,0 0-5-16,0 17 15 15,0 6-7-15,0 8 18 16,0 0-23-16,17 1-6 0,3-3-92 15,5-1-77-15,2-10-173 16,4-7-421-16</inkml:trace>
  <inkml:trace contextRef="#ctx0" brushRef="#br0" timeOffset="-4065">1090 924 854 0,'0'0'150'0,"0"0"14"16,0 0-36-16,0 0-31 15,0 0-65-15,0 0-3 0,148-63 5 16,-86 49-28-16,3 2 4 16,-13 6-10-16,-1 0-10 15,-13 6-47-15,-24 0-130 16,-14 0-83-16,0 0-43 15,0 0-347-15</inkml:trace>
  <inkml:trace contextRef="#ctx0" brushRef="#br0" timeOffset="-3862">1300 758 481 0,'0'0'238'0,"0"0"-60"15,0 0-21-15,0 0-13 16,0 0-29-16,0 0-23 0,-55-52-67 15,55 52-9-15,0 9-16 16,0 26 5-16,17 7 1 16,4 7-5-16,3 2 0 15,-3-2 2-15,-4-3-3 16,-4-3-20-16,1-9-151 16,10-14-185-16,4-15-534 15</inkml:trace>
  <inkml:trace contextRef="#ctx0" brushRef="#br0" timeOffset="-3447">1840 486 828 0,'0'0'207'0,"0"0"-58"16,0 0 33-16,0 0-104 15,0 0-63-15,0 0 1 16,-52 37-8-16,59 9 27 15,14 3-13-15,3 2-13 16,7-2 4-16,-24-3-13 16,6-12 0-16,-6-11-3 15,-7-12 5-15,0-8-4 16,7-3-9-16,-7 0-5 16,0 0 7-16,17 0-4 15,-10-14 13-15,0-4-7 16,7 1 8-16,-7 3-1 15,17 2 0-15,-10 4 4 0,10 6-10 16,10 2 6-16,4 0-1 16,7 0-12-16,-15 5 17 15,-2 9-5-15,-11 1 1 16,-17 4-28-16,0-1 24 16,-7 2-41-16,-37 5-53 15,-8-14-58-15,-10 2-130 16,28-13-101-16</inkml:trace>
  <inkml:trace contextRef="#ctx0" brushRef="#br0" timeOffset="-3203">2204 171 687 0,'0'0'294'16,"0"0"-127"-16,0 0-25 15,0 0-33-15,0 0-77 16,0 0-3-16,72 106 67 16,-27-49-84-16,14 6 21 15,3 4-9-15,-11 4-17 16,-6 7 8-16,-25 1-15 0,-20 13 0 16,0-4-14-1,-37 3-25-15,-53 4-72 16,-20-6-76-16,-17-16-191 0,3-12-342 15</inkml:trace>
  <inkml:trace contextRef="#ctx0" brushRef="#br0" timeOffset="-2745">158 438 803 0,'0'0'150'15,"0"0"39"-15,0 0-48 16,0 0-37-16,0 0-37 16,0 0-63-16,-61 32 10 15,47 30 51-15,0 20-27 16,7 6 8-16,-17 11-31 15,10 0-9-15,7 8 27 0,7-11-25 16,0 5-5-16,14-13-3 16,45-5 11-16,30-14-23 15,38-17-23-15,42-27-58 16,47-25-33-16,59-25-222 16,14-53-693-16</inkml:trace>
  <inkml:trace contextRef="#ctx0" brushRef="#br0" timeOffset="193382">1238 2027 745 0,'0'0'193'0,"0"0"-30"16,0 0-35-16,0 0-43 15,0 0 16-15,0 0-47 16,0-8-20-16,0 8 21 16,0 0-53-16,0 0 7 15,0 17-9-15,0 11 11 16,0 12-7-16,0 15-4 16,0-16 2-16,-7-1 4 15,7-7 3-15,0-5-9 16,0-4 0-16,14 2 7 15,41 1-14-15,41 1 7 16,45-2 0-16,79-17-5 16,69-7 18-16,69-2-13 15,47-41 0-15,36-14 10 0,-12 5-6 16,8 1-4-16,-31 5 0 16,-11 11-12-16,-17 10 21 15,-37 11-9-15,-46 14 0 16,-50 0 8-16,-29 0-15 15,-34 0 7-15,-3 0 0 16,-31 0-1-16,-14-14 5 16,-31 1-4-16,-13 2 0 15,-21-4 7-15,-11 2 0 16,-6 2 0-16,-8-1-4 16,1 3 23-16,-18 4-15 15,4-1-7-15,0-6 1 0,-17 7 1 16,-7-4 21-16,0-2-26 15,10-15 4-15,4-8 20 16,3-15-14-16,-10 4-9 16,-1-7-2-16,-13 16-3 15,0 3 1-15,0 2-86 16,-20 11-52-16,13-6-119 16,7 1-424-16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2:55:07.42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6738 724 628 0,'0'0'150'16,"0"0"-4"-16,0 0-51 15,0 0 28-15,0 0-40 16,0 0-53-16,-59 5 12 16,59-5-28-16,0 4 2 15,14-4-12-15,24 0 13 0,14 0-14 16,23 0-2-16,-3 0 9 16,-3 0-3-16,3-12-7 15,-20 0 0-15,-7 1 4 16,-21 3 7-16,-11 2-11 15,-13 0 0-15,7 0 8 16,-7-5 1-16,0-1-9 16,0-5 13-16,0-3 0 15,0-2-3-15,-13 1-1 16,-11-2-9-16,-4 1 2 16,-3 4-8-16,10 1 6 15,4 9 0-15,10 4-2 16,7 4 11-16,0 0-9 15,0 0 0-15,0 0 0 0,0 0-16 16,0 0 16-16,0 0-1 16,18 18-10-16,16 5 19 15,4 5-8-15,-7-5 0 16,7 0 4-16,-18 0-5 16,1-6 1-16,-11 3 0 15,-10 0-10-15,0 0 7 16,-10 6-2-16,-31-3-8 15,-14-1-100-15,3-4-24 16,7-7-106-16,25-5-103 16</inkml:trace>
  <inkml:trace contextRef="#ctx0" brushRef="#br0" timeOffset="504">8436 206 560 0,'0'0'329'16,"0"0"-156"-16,0 0-20 15,0 0-42-15,-31-171-12 16,4 151-57-16,-11 8-23 16,0 10-14-16,1 2 3 15,9 0-8-15,-10 16 0 16,14 18 1-16,3 9-7 15,8 6 6-15,13 5 0 16,0 9-5-16,34 0-4 16,28 0 9-16,3 0 0 15,4-6-4-15,-4-3-1 0,-6-2 5 16,-14-6 0-16,-14-6-5 16,-4-5 13-16,-17-10-16 15,-10-5 8-15,0 0-32 16,-55-6 0-16,-17-2-37 15,-4-10-61-15,-3-2-26 16,18 0-46-16,26-5-60 16,18-29-232-16</inkml:trace>
  <inkml:trace contextRef="#ctx0" brushRef="#br0" timeOffset="1634">8746 69 496 0,'0'0'185'0,"0"0"-22"0,0 0-32 16,0 0 8 0,0 0-76-16,0 0-55 0,24 20 6 15,-3 39-9-15,-4 25 38 16,3 5 3-16,4 2-39 16,-10 1 16-16,0-4-19 15,-7-8 6-15,3-9-7 16,4-13-3-16,-7-21-4 15,-7-17-3-15,0-11-60 16,0-9 21-16,0 0 36 16,0-35-15-16,0-14-1 0,-7-1 7 15,-31-3 19-15,0 9-8 16,-6 3 6-16,-1 10 1 16,11 4-1-16,-4 8-12 15,14 7 8-15,17 7-1 16,7 5 7-16,0 0-9 15,0 0 2-15,44 14 7 16,32 1 0-16,13-8 5 16,8-4 5-16,-8-3-8 15,-17 0 5-15,-27 0 44 16,-7 0-18-16,-17-3 37 0,-4-8-10 16,-4 3-28-1,-13-4 20-15,0 4-16 16,0 5-4-16,0 1 5 0,0 2-36 15,0 0 19-15,-24 0-20 16,-10 2 3-16,-4 23-13 16,0 15 10-16,18 7 0 15,20 0-5-15,0 3 1 16,0-11 2-16,34-7-10 16,4-12-4-16,7-9 5 15,-14-11 5-15,-4 0 6 16,-3-23 10-16,-10-19 0 15,-7-4-7-15,-7-3-3 16,0-2 6-16,0 2 11 16,-35 1-14-16,-2 11 3 0,6 8 19 15,3 12-20-15,-3 8 0 16,0 9-5-16,4 0-7 16,-4 12-1-16,0 25 8 15,10 9 0-15,14 2-5 16,7 4 6-16,0 1-7 15,14-3 1 1,45-11-29-16,2-10 26 0,12-14-8 16,-5-15 16-16,-2 0-9 15,-8-9 18-15,-6-22-9 16,-1-7 0-16,-13 4 10 16,-7 0 8-16,-10 8-6 15,-4 6 1-15,-10 8-2 16,0 10-1-16,-7 2-10 0,7 0 0 15,13 17-14-15,11 21 0 16,-7 1 14-16,-10 7 0 16,7-4-6-16,-15-1-22 15,12-10 20-15,-5-11-11 16,-6-6 3-16,10-8 6 16,-10-6 6-16,14 0 4 15,-4-14 3-15,11-26 8 16,9-6-11-16,-16-8 26 15,-4 3-15-15,-10-2 32 16,-7 5-27-16,0 5-1 16,-7 6 15-16,-24 11-29 15,-6 12 14-15,9 12-15 0,-10 2 1 16,0 14-12-16,7 31 11 16,18 13 0-16,13 7-4 15,0-2 12-15,38-2-8 16,20-8 0-16,18-7-24 15,3-9 24-15,20-13-45 16,18-16-19-16,0-8-46 16,4 0-160-16,-32-23-234 15</inkml:trace>
  <inkml:trace contextRef="#ctx0" brushRef="#br0" timeOffset="4943">10898 560 604 0,'0'0'126'15,"0"0"-60"-15,0 0 59 16,0 0-29-16,0 0-19 15,0 0-77-15,28 0 4 16,41-5 7-16,-4-6-1 16,-7-1-1-16,-6-5 14 0,0 0-7 15,-22-4 42 1,-5-1-12-16,-19 2 2 0,-6-3 10 16,0 3-43-16,-6 0 20 15,-25 3-18-15,7 11-11 16,-11 6-6-16,-3 0 0 15,0 0 0-15,1 35-3 16,-8 7 9-16,31 13-6 16,14 4 0-16,0-1-23 15,31 2 22-15,28-6-30 16,23-11 15-16,8-11 11 16,-11-15-6-16,3-15 10 0,-17-2 0 15,-3 0 1 1,-10-17 5-16,-14-11-5 15,-11-6 0-15,-3-3 17 0,-10-4-11 16,-7 4 29-16,-7-3-10 16,0 5-21-16,0 7 32 15,0 12-23-15,-14 4-2 16,14 8 1-16,-7 4-9 16,7 0-6-16,-10 18 0 15,10 19 1-15,0 14-17 16,0 4 19-16,17-3-15 15,11-7 13-15,3-8-28 16,0-8 20-16,3-12-3 0,-3-11 2 16,-7-6 4-1,4 0 7-15,-4-12 0 0,-4-22 4 16,-6-6 10-16,3-6-14 16,-17-5 20-16,0 0-19 15,0 1 34-15,-17 5-25 16,-4 7 5-16,-3 10 14 15,11 11-27-15,-1 5 14 16,7 10-16-16,7 2 11 16,0 0-25-16,0 0 14 15,0 0-12-15,0 8 10 16,0 15-2-16,0 3 4 16,0 5 0-16,14 1 2 15,-1-4-10-15,5-2 8 16,-5-6 0-16,-6-9-6 0,0-6 16 15,-7-1-10-15,0-4 0 16,0 0 5-16,0 0-6 16,0 0 1-16,0 0 0 15,0 0 5-15,0 0 4 16,0 0-9-16,0 0 0 16,0 0 3-16,7 0-13 15,-7 3 10-15,10 3 0 16,4 5-7-16,-7 3 16 15,14 1-9-15,9-4 0 16,1-5 3-16,4 0-11 16,10-6 8-16,-15 0 0 0,1 0-5 15,-3 0 17 1,-11-9-12-16,4-14 0 0,3-2 8 16,-17-10-9-16,6-2 1 15,-6-7 0-15,-7 2 1 16,0 2 8-16,0 5-9 15,-13 13 0-15,-1 2 6 16,-17 9-8-16,17 5 2 16,-3 3 0-16,3 0-9 15,14 3 4-15,-7 0 1 16,7 29 3-16,0 13 1 16,0 10-14-16,0 2 14 15,7 0 0-15,14 1-8 16,17-9-9-16,-7-9 16 15,-4-8-7-15,-3-13-10 0,7-4 9 16,-3-6 6-16,3-6 3 16,-4 0-3-16,11-18 17 15,-7-10-12-15,-11-3 0 16,11-1 0-16,-10-3 27 16,-4 5-24-16,-3-5 4 15,-7 9 2-15,0 4-1 16,0 11-10-16,3 4 0 15,-10 7 3-15,7 0-14 16,7 0 5-16,10 12-10 0,3 22 8 16,-3 6-14-1,-3 3 17-15,-14 0 4 0,0-3-18 16,10-9 12-16,-10-11 6 16,0-6 1-16,-1-5-11 15,12-9 17-15,-12 0-6 16,15 0 0-16,10-19 9 15,-10-16 7-15,10-3-7 16,-18-4-4-16,11 2 16 16,-17 2-14-16,0 13 6 15,-7 8-12-15,0 10 7 16,0 5-7-16,0 2-1 16,0 0-1-16,0 0-7 15,7 15-23-15,-7 13 31 16,7 7-1-16,0 1-22 0,17-5 18 15,-10-7-14-15,3-7 10 16,3-12 6-16,11-5-2 16,4 0 5-16,9-5 0 15,1-24 7-15,-7 1 0 16,-7-3 0-16,-10-4 11 16,-15 3 26-16,-6 3-26 15,0 11 12-15,0 2-8 16,0 11-20-16,0 2 22 15,0 3-24-15,0 12-14 16,-13 39 5-16,-18 25 9 16,3 25 3-16,-3 14-3 0,0 11 5 15,11 2-10 1,-1 1 5-16,11-3 0 0,10-12-3 16,0-9 13-16,0-13-10 15,0-18 0-15,0-22-3 16,0-23-8-16,0-15 11 15,-21-11-8-15,-37-3 7 16,-25-3 1-16,-20-29 0 16,0-10 0-16,7-10-39 15,27-8 27-15,41-3-34 16,28-8 0-16,21-12-11 16,75-8-68-16,31-15 27 15,14-6-6-15,0 1 37 16,-24 3 67-16,-14 4 1 0,-27 10 17 15,-17 8 58-15,-29 6-8 16,-9 5 17-16,-14 1 0 16,-7 8-40-16,0 15 33 15,0 14-44-15,0 19-10 16,0 10 19-16,-7 8-41 16,7 3-4-16,0 49-6 15,0 25 5-15,0 25-3 16,0 10 6-16,0-3 0 15,7-6-4-15,10-15 9 16,11-16-10-16,-4-21-23 16,-4-23-67-16,11-22-31 15,-10-6-22-15,3-11 5 0,-10-32 21 16,-14-11 36 0,0-4 79-16,0 1 2 0,-7 12 10 15,-17 5 0-15,3 14 25 16,-3 9 23-16,10 8 8 15,1 9-30-15,-1 0-9 16,14 4-21-16,0 18 7 16,0 0-3-16,27 2-5 15,32-7 0-15,3-9 9 16,3-8-1-16,-6 0-1 16,-8-11 15-16,-13-17 21 15,-7-4 48-15,-24-5-27 0,0-1 9 16,-7-8 8-16,0 4-38 15,-14-1 7-15,-10 9-12 16,10 14-31-16,0 11 34 16,14 9-41-16,-7 0 0 15,-10 37-2-15,3 23-7 16,-10 20 9-16,11 8 0 16,13 5 8-16,0-5-16 15,0-8 8-15,0-14 0 16,31-18-3-16,-4-13 12 15,4-15-17-15,7-14 8 16,7-6-9-16,-1 0 5 16,8-32 4-16,-7-8 0 15,6-2-3-15,-13-5 13 0,-4 5-10 16,-10 7 0-16,-10 12 6 16,-14 12-10-16,7 5 4 15,-7 6 0-15,0 0-7 16,0 6-22-16,7 22 29 15,-7 10-3-15,17-7-22 16,-3 1 23-16,0-13-22 16,3-4 3-16,3-10 14 15,-6-5-5-15,10 0 12 16,7 0 0-16,4-22 12 16,-4-13-21-16,-1-1 9 15,-9-5 0-15,3 0 0 16,-17-1 9-16,0 11-9 0,0 8 0 15,-7 12 12-15,0 7-7 16,7 4-5-16,-7 0-14 16,7 4 11-16,10 25-16 15,-10 5 14-15,13-3-10 16,-3-5-34-16,4-4 44 16,0-10-43-16,-11-3 23 15,11-7 19-15,-8-2 8 16,5 0-2-16,-5 0 0 15,11-14 3-15,-3-6-4 16,-7-3 1-16,3 3 0 0,-10 3-3 16,0 9 10-1,0 2-7-15,-7 6 0 0,0 0 2 16,6 0-16-16,1 0-46 16,17 11 4-16,-10 6 4 15,10-2-28-15,-3-4 24 16,10-5 21-16,3-3-3 15,4-3 36-15,-7 0-4 16,7 0 6-16,-4 0-1 16,11-12 11-16,0-5-4 15,-8 0 17-15,-6-6-1 16,-3 1 32-16,-4-4-14 16,-17-3-10-16,-7 0 35 15,0 3-37-15,0 6 21 0,-14-2-9 16,-24 5-31-1,0 5 15-15,7 4-24 0,4 4 0 16,3 4-5-16,17 0 9 16,-14 9-4-16,15 34 0 15,-12 14 3-15,5 18-5 16,-1 7 2-16,-3 10 0 16,10 2 2-16,-7 4 9 15,0 5-8-15,14-4 21 16,0 1-17-16,0-3 38 15,0-5-22-15,0-9 8 16,0-11 12-16,7-9-34 16,0-18 14-16,7-11-11 0,-14-13-6 15,0-14 3 1,0-7-9-16,0 0 0 0,-21-5-2 16,-17-34-54-16,-6-27-88 15,30-32-225-15</inkml:trace>
  <inkml:trace contextRef="#ctx0" brushRef="#br0" timeOffset="5116">14708 114 820 0,'0'0'122'0,"0"0"-60"16,0 0-21-16,0 0-41 0,0 0-52 15,0 0-90-15,-69 146-516 16</inkml:trace>
  <inkml:trace contextRef="#ctx0" brushRef="#br0" timeOffset="5963">8591 2296 551 0,'0'0'141'0,"0"0"-52"16,0 0 24-16,0 0-80 16,0 0-28-16,0 0 1 15,200-66-6-15,-125 55 1 16,1-7 2-16,-25 2 5 15,-6-2 1-15,-24-4 17 16,-7-1 2-16,-14-3 33 16,0 4-9-16,0-4-9 0,-7 2 9 15,-21 4-28-15,-10 6 18 16,-6 2-10-16,-1 11-30 16,0 1 24-16,7 0-26 15,11 16 0-15,-4 21-6 16,31 9 7-16,0 11-1 15,7 3 0-15,44 6-10 16,18-6 1-16,17-6 2 16,10-11-23-16,4-15-2 15,-14-7-51-15,-10-21 11 16,-11 0-5-16,-13-12-19 16,-15-31 58-16,1-6 10 0,-24-10 28 15,-7-2 0 1,-7 7 4-16,0 3 35 0,0 11 28 15,-21 10-12-15,1 12 22 16,9 6 16-16,-2 6-48 16,13 6 12-16,0 0-57 15,0 9-4-15,0 31 1 16,24 14 3-16,10 12-3 16,11 5 3-16,-7 1-8 15,-1 0 1-15,8-10-105 16,-17-13-52-16,-4-15-100 15</inkml:trace>
  <inkml:trace contextRef="#ctx0" brushRef="#br0" timeOffset="6148">9667 2113 368 0,'0'0'304'0,"0"0"-219"16,0 0 70-16,0 0-54 15,0 0-38-15,0 0-63 16,-172 49 0-16,152 14-7 16,13 14-19-16,7-3-77 15,0-8-222-15</inkml:trace>
  <inkml:trace contextRef="#ctx0" brushRef="#br0" timeOffset="7183">10111 2148 629 0,'0'0'182'0,"0"0"-56"0,0 0 32 16,0 0-29-16,0 0-68 16,0 0-2-16,-155-92-59 15,148 106 0-15,7 26-2 16,0 20 3-16,0 6-13 15,28 6 10-15,23-4-32 16,11-7-2-16,4-17-47 16,-1-14 16-16,4-19 4 15,-11-11-14-15,1 0 53 0,-8-23 7 16,-13-13 17-16,-7-5 12 16,-17-2 1-16,-7 0 32 15,-7-3 17-15,0 6-11 16,0 6 21-16,0 5-18 15,-7 15-23-15,-7 4 30 16,7 9-56-16,7 1 9 16,0 0-14-16,0 1-14 15,0 27 5-15,7 2 9 16,20-4-19-16,18-6 17 16,-7-3-22-16,14-5 16 0,-15-9 6 15,-6-3-1 1,-3 0-1-16,-11 0 4 0,-3-9 0 15,-7-7 26-15,-7-8 4 16,0 7 35-16,0 3 7 16,0 6-38-16,0 4 25 15,0 2-30-15,0 2-23 16,0 6-6-16,0 36-8 16,-7 30 8-16,-7 13 0 15,-3 13 7-15,10 6-8 16,-7-8 1-16,0-2 0 15,14-11-6-15,-10-15 12 16,10-16-6-16,0-21 0 16,0-13 8-16,0-13-11 15,0-5 3-15,0 0 0 0,-7-20 21 16,7-28-11 0,0-24-10-16,0-25 0 0,45-24 3 15,0-15-8-15,6-7 5 16,1 11 0-16,-21 21-10 15,0 28 6-15,-24 26 4 16,-1 22 0-16,1 21 0 16,0 8-16-16,0 6 6 15,17 0-45-15,-3 32 15 16,3 18-1-16,-4 14 0 16,-13 5-39-16,-7-1 1 15,0-10 17-15,-13-12-46 0,6-18 31 16,7-13 48-1,0-15-7-15,13 0 36 0,32-12-4 16,7-29 10-16,-1-12 1 16,11-10-1-16,4-9 3 15,-8-2 14-15,0-9-17 16,-13-6 11-16,-14 4 30 16,-10 4-28-16,-11 18 43 15,-10 18-10-15,0 19 8 16,0 14 18-16,-17 12-63 15,10 0-10-15,-14 44-5 16,4 28 0-16,-3 16 8 16,20 8-8-16,0-1 0 0,0-6-11 15,13-12-2 1,11-12-59-16,4-16-83 0,3-20-96 16,-17-23-263-16</inkml:trace>
  <inkml:trace contextRef="#ctx0" brushRef="#br0" timeOffset="7358">11534 2104 460 0,'0'0'135'15,"0"0"-23"-15,0 0-17 16,0 0-73-16,0 0-22 16,269-59-164-16</inkml:trace>
  <inkml:trace contextRef="#ctx0" brushRef="#br0" timeOffset="9152">12542 1964 724 0,'0'0'263'0,"0"0"-152"16,0 0 39-16,0 0-9 15,0 0-83-15,0 0 5 16,-96-126-50-16,96 126-10 16,-7 26-6-16,7 25-2 0,0 22 5 15,0 0 0-15,0 4 8 16,44-2-22-16,15-12 9 16,23-14-42-16,1-23 19 15,6-26-31-15,8 0 42 16,-11-41 17-16,-4-19 0 15,-6-5 0-15,-18-10 0 16,-13-2 0-16,-18-7 18 16,-9-3-18-16,-18-2 36 15,0 3 5-15,0 12-34 16,-31 19 30-16,-7 21-24 16,17 20-4-16,7 14 0 15,-10 0-9-15,17 57 0 0,1 32-5 16,6 20 15-1,0 4-14-15,6-1 4 0,32-10 0 16,14-9-4-16,-7-22 12 16,6-17-16-16,1-19 3 15,6-21-25-15,1-14 24 16,9-3 1-16,-2-34 5 16,9-8-4-16,-16-4 12 15,-8 0-8-15,-6 3 0 16,-7 8 3-16,-11 12-15 15,-9 19 12-15,-18 4-18 16,0 3 10-16,0 0-73 16,0 5 9-16,0 15 57 0,0 1-16 15,0-7 26 1,0-8-18-16,0-4 23 0,0-2-8 16,0 0 17-16,0 0-4 15,0 0 8-15,0-14-7 16,-18 0 8-16,-9-1-8 15,3 8 3-15,-4 3 18 16,-3 4-23-16,4 0-2 16,3 20-2-16,10 20-1 15,14 12-7-15,0 2 8 16,0-2-9-16,21-13 5 16,16-10-34-16,-6-18 14 0,-3-5 8 15,3-6-5-15,-10 0 13 16,3-28 8-16,-11-7 0 15,11-8 1-15,-17-5 9 16,-7 2-8-16,0 1 20 16,0 4-12-16,-7 7 27 15,-24 14-19-15,7 11-10 16,4 9 1-16,-1 0-5 16,-10 21-4-16,7 21 0 15,10 9 3-15,7 2-7 16,7-5 4-16,7-11 0 15,38-11-9-15,7-12 16 16,-1-14-7-16,11 0 0 16,-10-14 6-16,-1-18 0 15,-16-2-6-15,-4-1 0 0,-7 4 25 16,-11 6-23-16,-6 4 33 16,-7 7-11-16,0 8-17 15,0 6 12-15,0 0-19 16,7 12-20-16,7 25 14 15,3 9 7-15,4 2-1 16,-4-1 0-16,-3 1-21 16,-14-6 16-16,7-4-4 15,-7-7-18-15,0-11 0 16,0-8-26-16,0-6-6 0,0-6-4 16,0 0 36-1,0-20 25-15,0-14-15 0,24-10 17 16,27-11-12-16,8-1 20 15,-1-1-8-15,-6 5 10 16,-8 12-10-16,-30 9 40 16,10 10-24-16,-24 14 1 15,0 3 12-15,7 4-24 16,7 0-8-16,-4 4 3 16,11 26-5-16,-14 11 1 15,-7-1 4-15,0 2 0 16,0-5-4-16,0-5 11 15,0-6-7-15,0-10 0 16,7-7 5-16,10-3-10 16,-4-6 6-16,8 0-1 0,10-2 7 15,7-22 3-15,7-1-10 16,-8-3 0-16,-2-1 8 16,-11 3-5-16,-4 6-3 15,-2 8 0-15,-11 4 14 16,-1 8-8-16,1 0-6 15,14 0 0-15,-11 0-7 16,11 6-1-16,-14 5 8 16,10 0 0-16,-3 1-11 15,-1-6 11-15,1-1-4 16,3-2 2-16,4-3-9 16,10 0 2-16,0 0 9 0,3 0 0 15,4 0-13-15,-7 0 13 16,14 0 0-16,-1 0 0 15,-2 0-22-15,2-8 20 16,-6-4-4-16,-7-2 6 16,-3-6 2-16,-4-3 5 15,7-3 9-15,-18-2 11 16,-6 0-2-16,-7 2 21 16,0-1-15-16,-13 4-11 15,-25 7 19-15,0 1-38 16,17 10 18-16,-3 5-19 15,4 0 2-15,-4 20-5 16,-4 28 3-16,-10 18 0 16,14 11-2-16,-3 12 8 15,3 8-6-15,10-1 0 0,7-1 8 16,7-6-13-16,0-3 5 16,0-3 0-16,0 0 6 15,0-6 5-15,0-9-11 16,0-7 1-16,0-15 9 15,0-15-8-15,0-14-2 16,0-9 0-16,-38-8-1 16,-20 0 1-16,-25-8-115 15,18-37-124-15,-11-24-410 16</inkml:trace>
  <inkml:trace contextRef="#ctx0" brushRef="#br0" timeOffset="9370">14701 1567 762 0,'0'0'126'0,"0"0"1"16,0 0-75-16,0 0-36 16,0 0-16-16,0 0-19 15,96 74-137-15,-96-5-365 16</inkml:trace>
  <inkml:trace contextRef="#ctx0" brushRef="#br0" timeOffset="10217">9430 3488 536 0,'0'0'190'16,"0"0"-68"-16,0 0 4 15,0 0-7-15,0 0-25 16,0 0-36-16,-58-129 20 15,58 127-52-15,0 2 5 16,0 0-31-16,0 0 6 16,0 32-12-16,20 19 2 15,1 20 4-15,-11 12 3 16,4 6 5-16,0-4-8 0,-7-7 0 16,10-10 11-1,-10-17-17-15,6-16 6 0,-6-17 0 16,-7-13 2-16,0-5 8 15,0 0-8-15,0-3 18 16,0-25-16-16,11-15 0 16,-4-3-4-16,6 3 0 15,1 5-4-15,10 12 9 16,-17 13-5-16,7 10 0 16,-7 3-8-16,10 0 1 15,3 16-4-15,4 22 11 16,-3 5-12-16,-14 3 12 15,-7 0-3-15,0-3-12 16,-7-3-29-16,-38-9-8 16,-6-5-50-16,-1-6-47 15,1-12-27-15,27-8-73 16,24 0-186-16</inkml:trace>
  <inkml:trace contextRef="#ctx0" brushRef="#br0" timeOffset="10500">9932 3805 429 0,'0'0'193'0,"0"0"-88"16,0 0 64-16,0 0-60 16,0 0-18-16,0 0-1 15,10-71-44-15,-10 71 0 16,0 0-46-16,0 0 4 16,7 17-4-16,14 15 0 0,10 7 0 15,7 5-1-15,-11 1 8 16,11 4-7-16,-7-3 0 15,-17 0 6-15,-1-7-12 16,-13-7 6-16,0-9 0 16,0-11-8-16,0-12-45 15,0 0 39-15,-13 0 7 16,6-27 12-16,0-7-9 16,7-11 4-16,14-10-7 15,51-16 4-15,11-4-44 16,20 7-5-16,-7 13-14 15,-16 21-63-15,-12 25-2 16,-26 9 14-16,-4 3-37 16,-17 29-163-16</inkml:trace>
  <inkml:trace contextRef="#ctx0" brushRef="#br0" timeOffset="12195">10785 3960 419 0,'0'0'149'15,"0"0"5"-15,0 0-13 16,0 0-38-16,0 0-1 16,0-157-54-16,-28 134 7 15,4 6-6-15,-3 8-33 16,10 6 9-16,-4 3-25 16,-3 0-1-16,10 27-12 15,-7 15 18-15,-3 10-5 0,24 2 0 16,0-3 6-16,0-8-14 15,14-11 8-15,17-16-34 16,0-13 13-16,-3-3-6 16,3 0 27-16,-11-19 0 15,-3-10 8-15,4-2-4 16,-7 2-3-16,3-3 9 16,-17 9 23-16,0 8-29 15,0 10 27-15,0 5-19 16,0 0-3-16,0 0-18 15,0 20-11-15,7 11 20 16,7 1 4-16,16 0 3 16,8-7-7-16,14-7 0 0,6-7 6 15,8-11-1-15,2 0-5 16,-2 0 0-16,9-25 4 16,-16-1 3-1,-14-3-6-15,-1 1-1 0,-16 5 5 16,3 3-6-16,-24 7 1 15,-7 12 0-15,6 1-2 16,-6 0 1-16,18 0-1 16,-5 1-14-16,-6 20-24 15,0-1 7-15,0-3-29 16,-7-5-4-16,10-4 42 16,-10-2 9-16,0-6 15 0,0 0 6 15,0 0-5 1,0-3 22-16,-24-11 1 0,4 5 3 15,-4 1 16-15,10 4-41 16,7 4 22-16,-10 0-24 16,17 12 6-16,-7 17-13 15,7-1 7-15,0-2-4 16,0 0-1-16,24-9-29 16,21-3 18-16,-1-14-16 15,22 0 6-15,9 0 20 16,-9-28 6-16,9-12 0 15,-16-3 15-15,-15-11 5 16,-6-6 34-16,-10-10 10 16,-4-4-8-16,-10-3 30 15,-14 0-30-15,0 9-22 0,-14 16 34 16,-17 18-48-16,10 20 18 16,4 8-25-16,10 6-4 15,0 26-18-15,0 33-1 16,7 22 10-16,0 4 2 15,0-2 6-15,0-6-8 16,0-7 0-16,0-11 7 16,7-16-12-16,0-12 5 15,0-16-9-15,-7-10 7 16,7-5-24-16,-7 0 26 16,24-8 0-16,-3-23-13 15,16-15 9-15,15-5-2 0,-7 2-23 16,6 0 15-16,-13 15-9 15,-17 11 13-15,3 11-10 16,-17 9-23-16,6 3 4 16,-2 0-25-16,-4 6 13 15,-7 26 19-15,0 2-12 16,0 6 2-16,0-6 38 16,0-9 4-16,13-7-6 15,8-8 6-15,17-8 0 16,0-2 1-16,-7 0 6 15,3 0-5-15,4-17 6 16,7-9-7-16,-1-5 31 16,8-4-15-16,-1-1-2 0,-13-2 28 15,-14 5-26-15,-10-3 30 16,-14 8-4-16,0 5-8 16,0 6 16-16,-7 8-30 15,0 7-20-15,-17 2-1 16,17 0-5-16,-17 11 5 15,11 20 0-15,6 9 9 16,7 0-13-16,0 3 4 16,0-4 0-16,7-4-3 15,23-3 4-15,8-13-1 16,4-1 0-16,13-7 1 16,3-11-4-16,7 0 3 0,18 0 0 15,-11-18 0-15,4-9 12 16,-25-5-11-16,1 3-1 15,-14 4 9-15,-18 2 3 16,-2 0-12-16,-5 0 0 16,1 6 19-16,-14 6-13 15,0 5 3-15,0 6-9 16,0 0 6-16,0 0-15 16,0 0 9-16,0 0 0 15,0 0-9-15,0 0 2 16,0 0 7-16,0 0 0 15,0 0 7-15,0-3-3 16,0-12-2-16,0-7 2 16,0-12-4-16,-21-11 8 15,8-9-8-15,-11-2 0 0,3-7 8 16,11 3 9-16,-11 6-14 16,14 14 6-16,0 14 22 15,0 15-25-15,-3 11 12 16,10 0-18-16,0 17-12 15,-7 40 11-15,-7 18 0 16,1 10 1-16,2 4-3 16,4-6 8-16,7 0-5 15,0-6 0-15,0-12 8 16,0-8-22-16,18-13-1 16,16-15-69-16,28-19-48 15,3-10-110-15,11 0-82 0</inkml:trace>
  <inkml:trace contextRef="#ctx0" brushRef="#br0" timeOffset="12398">13099 3611 565 0,'0'0'158'0,"0"0"-128"15,0 0-15-15,265-68-12 16,-107 44-3-16,-10 2-33 15,-31 4-206-15</inkml:trace>
  <inkml:trace contextRef="#ctx0" brushRef="#br0" timeOffset="13398">6930 5569 547 0,'0'0'180'16,"0"0"-73"-16,0 0-24 15,0 0 19-15,0 0-27 16,0 0-56-16,-13-8 0 16,50 8-19-16,36 0 0 0,40 0 1 15,11 0 11 1,17-9-12-16,-14 1 0 0,-17 2 12 16,-34-3-12-16,-31 4 0 15,-32 2 0-15,-13-3 14 16,0-5-13-16,0-3 59 15,-38-6-60-15,-20-3 13 16,-7 3-14-16,3 2 1 16,10 7 0-16,25 2 17 15,9 4-11-15,12 2 11 16,6 3-11-16,0 0 4 16,0 0-20-16,44 6 4 0,39 25 6 15,13 6 6-15,0 0 3 16,1 6-9-16,-32-5 0 15,-27 1 3-15,-14 1-11 16,-24-3 8-16,-10 1-85 16,-42-3-69-16,-20-10-176 15</inkml:trace>
  <inkml:trace contextRef="#ctx0" brushRef="#br0" timeOffset="18113">8801 5744 794 0,'0'0'183'15,"0"0"-15"-15,0 0-31 16,0 0-79-16,0 0-12 16,0 0-46-16,0-20-10 15,0 46 6-15,0 11 3 16,0 9 1-16,0-1 0 16,7-1 12-16,20-10-12 0,11-5 0 15,0-13-21 1,7-7-2-16,6-9-35 0,-13 0 41 15,-10-3 12-15,-4-19 10 16,-4-2-3-16,-13-1-2 16,-7 4 3-16,0 8 17 15,0 1-9-15,0 9 11 16,0 3 2-16,0 0-17 16,0 0-14-16,0 0 2 15,0 0-14-15,10 10 8 16,18 3 9-16,3 1-19 15,14-6 3-15,-1-4 1 16,1-4 14-16,-11 0 3 16,4 0 0-16,-14 0-6 15,-17-9 9-15,7-11-3 0,-14-6 12 16,0 0-10-16,0-8 29 16,-7 3-16-16,-7 5-10 15,-10 2 21-15,10 14-26 16,8 2 9-16,-1 8-9 15,-4 0-8-15,11 2 1 16,0 26 3-16,0-2-9 16,24 3 1-16,35-9-47 15,10-6 8-15,-4-8 49 16,0-6-16-16,-3 0 18 0,-10-8 0 16,-8-21 3-1,-16-11 9-15,10-15 0 0,-18-8 21 16,-20-2 24-16,0-7-24 15,0 7 21-15,-13 10-21 16,-15 15-29-16,11 21 40 16,3 9-37-16,7 10 12 15,0 0-19-15,-3 41-12 16,3 22 10-16,7 17 2 16,0 2 0-16,7-1-2 15,38-4 2-15,-7-8 0 16,6-13-1-16,-13-13-29 15,-3-17-29-15,3-17-21 16,-17-9 49-16,16 0 24 16,-9-23 13-16,10-9-6 0,-10-5 0 15,-4 6 12-15,4 5-12 16,-15 9 0-16,-6 8 0 16,11 9-6-16,2 0 6 15,8 0-5-15,10 15 2 16,0 11-23-16,-4 2 8 15,4-2-15-15,-17-2-12 16,10-14 35-16,4-5-13 16,-11-5 23-16,-3 0-7 15,-1 0 17-15,-6-19-6 16,0-7-4-16,4-2 2 16,-5-4 22-16,-6 1-14 0,0 2 7 15,0 0 11-15,-6 10-20 16,-19 1 25-16,12 6-25 15,-11 10-4-15,17 2-7 16,7 0 3-16,0 17-2 16,0 23-8-16,0 2 20 15,17 2-12-15,17-7 2 16,-3-9-28-16,0-6 13 16,-3-9-29-16,3-8 15 15,-18-5 29-15,11 0-4 16,-17 0-1-16,7 0 5 15,-7-5 0-15,0-8 3 16,0 0-1-16,-7 2-2 16,10 2 0-16,-10 4 8 15,0 5-10-15,7 0 2 0,0 0-7 16,7 0 3-16,-8 0-3 16,19 0-5-16,-19 8 10 15,18 6-36-15,-17 2 13 16,14-6-18-16,10 1-39 15,-4-5-30-15,11-6-60 16,0 0-157-16</inkml:trace>
  <inkml:trace contextRef="#ctx0" brushRef="#br0" timeOffset="19987">11555 5636 548 0,'0'0'249'0,"0"0"-136"16,0 0 4-16,0 0-23 15,0 0-18-15,0 0-49 16,-168-95-24-16,154 118-2 15,-10 23 1-15,17 8-2 16,7 9 0-16,0-3 10 16,7-6-12-16,31-8 2 0,6-15-43 15,1-13 12 1,7-13-26-16,-1-5 36 0,1 0 14 16,6-23 14-16,-6-22-3 15,10-9-1-15,-11-18 2 16,8-11 37-16,-22-12-18 15,-16-10 9-15,-4-8 38 16,-17 3-26-16,0 6 10 16,0 22-17-16,-17 25 0 15,3 29 16-15,7 19-40 16,1 9 5-16,6 0-19 16,0 40-24-16,-11 28 21 0,11 26 2 15,0 16 2 1,0-2-4-16,0 1 7 0,0-9-4 15,0-12 0-15,17-16 1 16,4-24-8-16,10-19-11 16,7-15-6-16,7-14 18 15,-4 0-4-15,21-8 10 16,10-29 0-16,4-9 15 16,-4-5-13-16,3-4-2 15,-23 1 0-15,0 5-3 16,-15 12 3-16,-16 14 0 15,-4 12 0-15,-17 11 1 16,7 0-7-16,-7 6-40 0,0 26 13 16,0 1 31-1,0-1-21-15,0-13-1 0,0-4 21 16,0-10-9-16,0-1 9 16,0-4 3-16,0 0 0 15,0 0 28-15,0-15-25 16,0-11-3-16,0 3 1 15,0 0 7-15,-7 4 2 16,-17 1-4-16,10 10-5 16,-10 5-1-16,11 3-11 15,-8 0 11-15,-3 27-4 16,3 17 7-16,4 11-5 16,3-1 2-16,14-6-8 15,0-10 5-15,0-13-42 0,38-7 9 16,0-15 9-16,7-3-16 15,-11 0 43-15,4-12-4 16,-14-11 4-16,-10-5 1 16,-1-3 8-16,-13 1-5 15,0-1 30-15,0 3-12 16,-27-1 14-16,-18 3-33 16,7 9 1-16,1 8-6 15,9 6 2-15,-3 3-3 16,0 3 0-16,17 29 3 15,1 8-3-15,13 0 3 16,0-5-17-16,13-10 13 16,32-11-25-16,0-7 28 0,13-7-3 15,1 0 8 1,9-23 3-16,-9-9-5 0,-7 3-2 16,-22 1 31-16,-9 8-8 15,-14 3 16-15,-7 5 9 16,0 6-31-16,0 3 20 15,0 3-37-15,0 0-11 16,0 29 0-16,17 11 5 16,4 3 6-16,-7 0 0 15,16-6 9-15,-9-5-12 16,-4-7 3-16,-3-5-4 16,-7-8-1-16,-7-4-31 0,0-5-17 15,0-3 7-15,0 0-10 16,0 0 31-16,0 0 9 15,0-5-18-15,0-19 13 16,31-7-10-16,7-6 31 16,13-1-2-16,1 2 4 15,-14 7-3-15,-11 8 1 16,-3 8 0-16,-10 7 7 16,7 3-2-16,-11 3-3 15,11 0-2-15,-15 3 2 16,12 16-2-16,-5 8 0 15,1-4 2-15,-7 3 6 16,3-3 1-16,4-5-9 16,-7 4 0-16,0-6 8 15,7-4-6-15,-14-6-2 0,10-4 0 16,-3 1 3-16,-7-3 5 16,20 0-2-16,11 0 20 15,-3-11-24-15,27-9 24 16,-21 2-26-16,11 4 4 15,-7 0-6-15,-7 8 7 16,-18 1-5-16,8 5 0 16,3 0 3-16,-10 0-16 15,10 0 13-15,-3 0-10 16,3 0 4-16,10 0-12 16,4 0 18-16,7 0 0 15,-1 0 4-15,-6-6-7 0,-10-12 3 16,-4 5 0-16,-4-2-2 15,-2 1 13-15,-12-3 7 16,-6-3 24-16,0-3-21 16,0 3 28-16,0 0-29 15,-6 2-4-15,-1 10 27 16,-4 2-35-16,11 6 12 16,0 0-20-16,-13 0-14 15,6 9 11-15,-17 28-12 16,-4 12 15-16,14 2-1 15,-3 10 6-15,3-2-5 16,14 1 0-16,0 3 12 16,0-3-14-16,0 3 2 15,0 0 0-15,0 1-7 16,0 0 16-16,0-3-9 0,0-7 0 16,0-12 11-16,7-7-6 15,-7-17-5-15,0-7 0 16,0-11-8-16,-20 0-1 15,-25 0-63-15,-17-26-118 16,-3-29-164-16</inkml:trace>
  <inkml:trace contextRef="#ctx0" brushRef="#br0" timeOffset="20167">13395 5095 562 0,'0'0'255'15,"0"0"-126"-15,0 0-36 16,0 0-4-16,0 0-82 16,0 0-3-16,0 0-8 15,-7-17-77-15,7 80-54 16,7 11-212-16</inkml:trace>
  <inkml:trace contextRef="#ctx0" brushRef="#br0" timeOffset="21397">8079 6919 362 0,'0'0'223'0,"0"0"-87"0,0 0 12 15,89-192-34-15,-72 150 24 16,4 7-56-16,-14 9 10 16,-7 9-7-16,7 6-55 15,-7 5 19-15,0 6-34 16,0 0-14-16,0 0 2 16,0 0 2-16,0 0-5 15,0 0 0-15,0 0-18 16,0 0 11-16,0 0 2 15,0 0 5-15,0 0-15 16,0 0 28-16,0 0-13 16,0 0 0-16,0 0 11 15,0 0-11-15,0 0 0 0,0 0 3 16,0 0 11-16,0 0-9 16,0 0 1-16,0 0-6 15,0 0 17-15,0 0-26 16,10 15 9-16,4 16-11 15,0 18-4-15,10 22 26 16,-4 8-11-16,4 11 0 16,-3-2 6-16,-7-5-8 15,10-12 2-15,-17-18 0 16,-7-22-6-16,0-14 14 16,0-12-8-16,0-5 0 15,0 0 9-15,0-2 8 0,0-27-17 16,0-17 5-16,0-5-6 15,0-13 8-15,0-4-7 16,0 5 0-16,0 9 1 16,7 19-12-16,-1 19 8 15,12 10-18-15,9 6 11 16,18 3-55-16,6 28 37 16,1 12-14-16,-14 5-7 15,-14 5 31-15,-24 0-17 16,0-4 0-16,-17-3 16 15,-28-9-37-15,0-11 2 16,1-6-3-16,2-9 1 16,11-5-18-16,7-6-79 15,17 0-8-15,7 0-32 0</inkml:trace>
  <inkml:trace contextRef="#ctx0" brushRef="#br0" timeOffset="21713">8615 7045 287 0,'0'0'188'0,"0"0"-90"15,0 0 18-15,0 0-5 16,0 0-45-16,0 0 11 16,28-115-25-16,-11 115-31 15,10 0-12-15,25 20-4 16,24 15-5-16,-4 7 3 16,-10-1 6-16,-4-2-4 0,-13-4-5 15,-18-6 0 1,-9-4 3-16,-12-7-2 0,-6-10-2 15,0-2-2-15,0-6-7 16,-6 0 10-16,-18-4 1 16,10-24 3-16,14-8 5 15,0-19-7-15,14-14-2 16,54-3 0-16,5 1-43 16,9 13-3-16,-17 25-57 15,-3 19-26-15,-17 14 3 16,-11 11-85-16,-3 29-109 15</inkml:trace>
  <inkml:trace contextRef="#ctx0" brushRef="#br0" timeOffset="23224">9726 7068 401 0,'0'0'208'0,"0"0"-63"15,0 0 9-15,0 0-59 16,-83-154 0-16,39 122-30 15,9 7-46-15,-9 7 35 16,13 7-23-16,0 8-24 16,10 3-6-16,-3 5 2 15,10 38-3-15,0 14 0 16,8 10 7-16,6-1-20 16,0-10 13-16,20-10-26 15,25-12 7-15,-7-17-55 16,6-11-1-16,-6-6 31 0,-10 0 27 15,3-26 14-15,-11-8 3 16,4-3 0-16,-3-4 4 16,3-4 5-16,-10 8 1 15,0 8 15-15,-8 15-11 16,-6 11 32-16,0 3-18 16,0 0-27-16,0 17-2 15,0 20-3-15,0 7 4 16,18 1 5-16,2-5 2 15,18-6-2-15,7-11-5 16,-1-9 0-16,8-8 9 16,0-6-1-16,-1 0-5 0,-6-6-3 15,6-22 7-15,1-7-1 16,-7-7-3-16,6-4-3 16,-6 0 20-16,0 6-13 15,-14 11-6-15,-11 13-1 16,-2 7 3-16,-5 9-11 15,-6 0 1-15,0 9 2 16,-7 17-3-16,0-1 4 16,0-5 4-16,0-2 0 15,0-13 4-15,0-5-9 16,0 0 5-16,0 0 0 16,0 0 31-16,0-5-23 15,0-13 3-15,0 6-8 0,0 7 6 16,0 2-9-16,0 3 0 15,-7 0-15-15,-7 8 5 16,-3 24 4-16,10 8 6 16,7-3 0-16,0 1-9 15,0-5 0-15,0-12-5 16,31-7-10-16,0-11 21 16,4-3-10-16,2 0 13 15,1-29 0-15,0-13 9 16,-4-11 15-16,-9-6 15 15,-5-9-3-15,-3-4 31 16,-17-2-23-16,0 5 18 16,0 9-6-16,0 17-32 15,0 14 29-15,0 18-34 0,-7 5-12 16,7 6-7 0,-10 0-3-16,3 26-3 0,7 28 0 15,-7 21 6-15,1 8 0 16,6 5 0-16,-7 1 0 15,0-10-3-15,7-6 0 16,-11-22 2-16,11-17-29 16,0-17-25-16,0-11 34 15,0-6 10-15,0 0 11 16,0-31 10-16,0-12 0 16,18-6-10-16,19-3 0 15,-9 4 2-15,3 5-13 0,-4 15 9 16,-9 16-11-16,-5 7 12 15,8 5-55-15,3 0 1 16,7 17 15-16,-3 11-19 16,-4 6 22-16,-18 1-7 15,1 2-1-15,0-5 38 16,0-7-1-16,0-5 8 16,17-11 0-16,-3-4-4 15,3-5-2-15,3 0 6 16,4-5 0-16,7-24 2 15,-10-2 8-15,2-10-10 16,-5 1 14-16,-5-3 0 16,-6 4 19-16,-14 1-3 0,0 13 11 15,0 8 23 1,0 8-36-16,-21 9-4 0,8 0-24 16,-12 3-7-16,5 31 0 15,-4 14 7-15,10 7 0 16,14 6-4-16,0-7 6 15,0-10-5-15,28-6 0 16,9-12-28-16,15-12 30 16,-7-11-13-16,17-3 14 15,10 0 5-15,-7-35 0 16,18-13-5-16,-15-12 0 16,-9-14 7-16,-8-12 13 0,-13-9 4 15,-17-4 11 1,-14 5 37-16,-7 7-45 0,0 22 13 15,0 25-13-15,0 20-9 16,0 18 7-16,0 2-25 16,0 30-12-16,0 39 7 15,0 20 9-15,0 11-4 16,0 3 0-16,0-4 5 16,0-4-22-16,0-18 8 15,0-20-50-15,0-20 4 16,31-16-100-16,0-18-69 15,-4-3-141-15</inkml:trace>
  <inkml:trace contextRef="#ctx0" brushRef="#br0" timeOffset="23466">11957 6713 389 0,'0'0'295'0,"0"0"-272"16,0 0-12-16,372-71-11 15,-173 36-58-15,-13-1-142 16,-25 7-260-16</inkml:trace>
  <inkml:trace contextRef="#ctx0" brushRef="#br0" timeOffset="25349">7642 10267 597 0,'0'0'211'0,"0"0"-129"15,0 0 12-15,0 0-40 16,0 0-32-16,0 0-10 15,210-48-10-15,-165 53-2 16,-18 18 0-16,-3 8-2 16,-24 1-5-16,0 3 7 15,0-5 0-15,0-4 1 16,-17-3 1-16,3-11 4 16,14-6-6-16,0-3-2 0,31-3-1 15,48 0-21 1,42-21-63-16,20-28-68 0,0-16-107 15</inkml:trace>
  <inkml:trace contextRef="#ctx0" brushRef="#br0" timeOffset="25561">8650 9692 406 0,'0'0'200'15,"0"0"-45"-15,0 0-1 0,0 0-36 16,0 0-11-16,0 0-54 15,-131-65-35-15,138 76-18 0,31 32 0 16,20 17 2-16,1 14-2 16,6 12 2-16,-20 9 7 15,-14 7-5-15,-31 9-4 16,-45 10 0-16,-72-4-4 16,-17-2-153-16,-14-12-318 15</inkml:trace>
  <inkml:trace contextRef="#ctx0" brushRef="#br0" timeOffset="28629">9547 10059 512 0,'0'0'382'0,"0"0"-229"16,0 0-22-16,0 0-2 16,0 0-45-16,0 0-72 0,0 0-2 15,-14-18-10-15,14 58 0 16,0 15-13-16,0 8 29 15,0 2-16-15,0 1 0 16,-7-9 8-16,1-8-10 16,-1-15 2-16,7-14 0 15,0-9-3-15,-11-11 17 16,11 0-14-16,0 0 19 16,0 0 12-16,0-14 59 15,-13-23-65-15,6-23-23 16,0-14 5-16,7-15 1 15,-7-14-8-15,7-6 0 16,0 9 9-16,0 17-16 0,0 20 7 16,0 25 0-16,0 22-11 15,21 14 10-15,16 2-10 16,8 2-6-16,14 32 1 16,-1 6 3-16,-20 3 4 15,-18 3-19-15,-2-1 25 16,-18-1-31-16,0 1 5 15,-24 2-20-15,-49 1-77 16,-16 1-77-16,-7-6-125 16,37-12-232-16</inkml:trace>
  <inkml:trace contextRef="#ctx0" brushRef="#br0" timeOffset="29491">10001 10258 131 0,'0'0'551'16,"0"0"-358"-16,0 0-62 15,0 0-23-15,0 0-6 16,0 0-40-16,-127-106-1 16,120 106-36-16,-7 0-17 15,-3 0-8-15,-4 32 4 16,-3 11-4-16,4 8 0 15,20 1 5-15,0-1-13 16,0-8 8-16,30-9-3 16,5-7-5-16,10-17-16 0,-1-10 9 15,1 0 5-15,-7 0 9 16,-7-10-2-16,-24-14 6 16,-1-1-3-16,-6-7 16 15,0-2-11-15,0-3 20 16,-30-1-12-16,2 7-5 15,-3 8 7-15,17 12-15 16,-3 5 4-16,10 6-10 16,-7 0-4-16,1 14 10 15,2 18 0-15,11-1-3 16,0 1-9-16,38-4-18 16,14-8 9-16,10-5 12 0,-4-7-4 15,1-8 12-15,-22 0 0 16,-9 0-1-16,-18 0 2 15,-3 0 0-15,0 0 16 16,-7-6 60-16,0-5-44 16,0 3 42-16,0 4-18 15,0 4-41-15,0 0 18 16,0 0-33-16,0 0-2 16,0 0-2-16,7 29-25 15,0 14 29-15,10 11 0 16,-3 7 7-16,-7-2-10 15,-7 7 3-15,6-6 0 16,-6-8-4-16,0-15 15 0,0-15-11 16,0-10 0-16,0-12 6 15,0 0-3-15,0 0-2 16,0 0 9-16,0 0 38 16,0-26-31-16,-13-13-9 15,-1-11-8-15,-3-12 8 16,10-15-12-16,0-9 4 15,7-8 0-15,0 3-6 16,0 13 2-16,0 20 1 16,0 24 3-16,7 17-6 15,0 11-9-15,10 6-1 16,17 0-20-16,4 9 21 16,21 23-18-16,-15 2 31 15,-6 6-16-15,-14-3-43 0,-24 0 7 16,0-3-7-1,0-2-30-15,-44-2-33 0,-18 0-141 16,-4-7-387-16</inkml:trace>
  <inkml:trace contextRef="#ctx0" brushRef="#br0" timeOffset="32317">11304 10333 344 0,'0'0'238'0,"0"0"-133"16,0 0-14-16,0 0 17 16,0 0-45-16,0 0-40 15,-7 0 23-15,7-6-37 16,31-5 7-16,3-7 27 0,4-3-33 16,0-7 49-1,-7 0-23-15,-10-3-20 0,-14-1 27 16,-7 1-33-16,0 6 22 15,0 1 18-15,0 7-40 16,0 5 19-16,-7 10-29 16,7 2 9-16,-7 0-25 15,-7 0 7-15,-10 31 6 16,3 18-12-16,-3 5 30 16,24 3-18-16,0-3 3 15,0-5-9-15,38-9 3 16,7-5-22-16,6-15 13 15,1-9 11-15,0-8-19 16,-1-3 14-16,-6 0 8 0,0-26 1 16,-8-2 6-16,-16-7-2 15,3-2-4-15,-10-3 3 16,-7-6 8-16,3 1 1 16,-10 4-5-16,0 16-4 15,0 10 27-15,0 13-19 16,0 2 1-16,0 0-12 15,0 2-35-15,0 27 28 16,0 11 4-16,0 3 6 16,21 0-10-16,10-6 0 15,13-8-7-15,-2-13 7 16,-5-6-25-16,8-8 30 16,-21-2-18-16,11 0 20 0,-11-16-7 15,-4-13 10 1,4-3-3-16,-10-3 3 0,-7-5 7 15,-7-2 10-15,0-1 3 16,0 0-16-16,-7 9 29 16,-7 11-33-16,1 14 13 15,-5 9-14-15,11 0-2 16,-6 6-14-16,6 29 1 16,-3 7 13-16,10 4 6 15,0 0-6-15,24-6 0 16,20-6-1-16,8-6 6 15,-1-10-15-15,-6-8 8 0,-7-10-7 16,-4 0-3 0,-3 0 17-16,0-22-5 0,-10-9 0 15,3-3 15-15,-17-6-15 16,0-1 0-16,-7 5 0 16,0 4 23-16,0 9-22 15,0 9 6-15,0 5-2 16,0 6 1-16,0 3-12 15,0 0-4-15,0 6-13 16,7 22 14-16,24 7 4 16,-11 2 5-16,4-3-3 15,4 0 0-15,-4 1-6 16,-10-2 2-16,-1-12-39 16,-13-6 29-16,11-8-12 0,-5-3 29 15,1-4-4-15,7 0 12 16,10 0-2-16,4-20 1 15,3-7-5-15,0-1 46 16,-4 3-41-16,-3 2 11 16,-10 12-10-16,-7 5-1 15,0 6 2-15,0 0-9 16,3 0-17-16,10 6 13 16,11 17-13-16,-10 2 14 15,-7 4-3-15,3-4 7 16,4-1-7-16,3-10 5 15,-11-5 1-15,1-7-10 16,10-2 18-16,-10 0-8 0,0 0 7 16,10-8 0-16,-10-15 5 15,-1-5-12-15,5 2 2 16,2 0-2-16,-3 5 7 16,-10 11-6-16,-7 4 14 15,7 3-11-15,-7 3 2 16,0 0-6-16,0 0-13 15,7 0 10-15,7 0-34 16,3 0 31-16,-3 0-2 16,-1 3-24-16,5-1 29 15,-11-2 3-15,-7 0 0 16,0 0-10-16,0 0 15 16,6 0-5-16,1 0 14 15,0-5-2-15,0-10 24 0,3 1 11 16,-10 5-10-16,0 7 18 15,0-1-35-15,0 3 4 16,0 0-24-16,0 0-14 16,0 11 14-16,7 32-25 15,-7 20 25-15,0 14 4 16,0 12-4-16,-24 11 0 16,-3 8-1-16,-11 7 15 15,0-4-13-15,17-10-1 16,4-21 0-16,3-27-7 15,8-21 9-15,-1-18-2 0,-4-7 0 16,-9-7 3 0,-25 0-3-16,-7-3 18 0,-23-20-17 15,30-15-2-15,18-19-7 16,27-18-67-16,13-24-69 16,77-15-76-16,30-12-57 15,18-3-186-15</inkml:trace>
  <inkml:trace contextRef="#ctx0" brushRef="#br0" timeOffset="33546">13811 9906 492 0,'0'0'182'16,"0"0"-22"-16,0 0-14 15,0 0 14-15,0 0-63 16,0 0-39-16,0-117-51 16,0 132-7-16,0 45-17 15,0 23 17-15,6 23 2 0,-6 2 17 16,7-2-10-16,0-9-7 15,-7-16-2-15,7-22 9 16,-7-19-20-16,0-20-52 16,0-17-59-16,10-3 31 15,-10 0 45-15,0-29 1 16,0-14 13-16,0-2 5 16,-10-4 3-16,-17 9-60 15,13 12 76-15,-3 11-3 16,3 8 22-16,14 9 14 15,0 0-25-15,0 0 5 16,0 0-5-16,21 0 5 0,40-3 13 16,12-11 21-16,2-6-3 15,-3-6 22-15,-3-3 17 16,-17-2-3-16,-7-6 28 16,-18 0-25-16,-3-6-24 15,-17 0 17-15,-7 5-44 16,0 4 5-16,0 11 1 15,0 9-23-15,0 12 23 16,0 2-30-16,0 0-18 16,0 22 15-16,-14 33-22 15,-10 22 25-15,17 6 0 16,0-3 14-16,7-12-18 16,0-11 4-16,0-14 0 15,0-17-9-15,14-14-6 16,-7-11 1-16,10-1 3 0,11 0-1 15,3-15 11-15,7-17 1 16,-18-5 0-16,4 2-1 16,-3 4 6-16,-7 8-5 15,-4 8 0-15,-3 7 12 16,0 8-14-16,6 0 2 16,11 0-15-16,4 0 6 15,10 17-1-15,7-3 7 16,-8 1-1-16,-9-4-2 15,10-5-9-15,-1-6 10 16,15 0-2-16,-7 0-4 16,6 0 3-16,1-17 8 0,-7-3 0 15,-1 0 7-15,-23 3-11 16,3 0 4-16,-10 5 0 16,-7 1 1-16,10 2 3 15,-10 1-4-15,-7 2 4 16,0 3 4-16,0-3 2 15,0 0-10-15,0 4 0 16,0 2 5-16,0 0 1 16,0 0-7-16,0 0 1 15,0 0-23-15,0 0 22 16,13 20-22-16,1 9 23 16,10 2-3-16,-10 0 9 0,10-2-6 15,4-6 0-15,9-3 10 16,1-5-9-16,0-10-1 15,7 1 0-15,-1-6 5 16,8 0 6-16,0 0-11 16,-1-14 2-16,-13-7 8 15,7 1-1-15,-18-2-5 16,4-2-2-16,-10 4 21 16,-4-3-17-16,-3 3-2 15,-7-2 6-15,0 5 1 16,-7-1-5-16,0 4-6 15,0 0 0-15,0-1-5 16,-21 4 4-16,-10 1 1 0,0 9-2 16,10 1-10-16,-10 0 8 15,11 25 0-15,-4 21 4 16,3 11-12-16,7 3 11 16,-3 3 1-16,17 3 0 15,0-3 6-15,0-3-11 16,0 3 5-16,0-4 0 15,0-1-7-15,0-4 14 16,0-8-7-16,0-5 0 16,0-11 8-16,0-12-21 15,0-10-4-15,0-8-110 16,-14 0 33-16,-6-11-103 16,-11-42-322-16</inkml:trace>
  <inkml:trace contextRef="#ctx0" brushRef="#br0" timeOffset="33715">15189 9652 732 0,'0'0'86'16,"0"0"-74"-16,0 0-12 15,0 0-1-15,0 0-169 16</inkml:trace>
  <inkml:trace contextRef="#ctx0" brushRef="#br0" timeOffset="36167">9719 11614 755 0,'0'0'176'0,"0"0"-57"16,0 0 22-16,0 0-27 0,0 0-36 16,0 0-49-16,0-66-29 15,0 98-12-15,0 16 1 16,0 13 11-16,0 0 10 16,7-7-10-16,7-4 0 15,3-16 1-15,3-11-1 16,4-13-8-16,-10-6-13 15,0-4-16-15,10 0 35 16,4-11 2-16,9-15 0 16,-6-2 2-16,-17-4 5 15,7 7-7-15,-4 1 0 16,-10 7 12-16,0 9-15 16,-7 2 3-16,0 6 0 0,0 0-9 15,7 0-3-15,10 2-42 16,-10 19 22-16,13 1-43 15,-3 2-14-15,-3-7-1 16,7-3 17-16,-4-5-4 16,11-9-9-16,-11 0 34 15,-4 0 44-15,1-7 8 16,-7-11 10-16,0-1 26 16,3 9 3-16,-10-2 26 15,7 6-43-15,0 6 13 16,0 0-33-16,17 0 7 15,-3 0-15-15,10 0 6 0,-11 0 0 16,11 0-9-16,-10 0-26 16,3 3-1-16,-4 2 9 15,-6-1 0-15,3-2 27 16,-3 2-8-16,0-4 8 16,3 0-10-16,-3 0 19 15,-7 0-9-15,6 0 0 16,-13-6 1-16,11-9 4 15,-11-2-2-15,0 2 18 16,0 1 27-16,0 0-38 16,-11 3 18-16,5 2 10 15,-1 6-14-15,7 3 7 16,-7 0-31-16,0 0-11 16,7 15 7-16,-7 13-2 15,7 9 4-15,0 3-4 0,0-2-38 16,0-7 40-16,7-5-16 15,20-9 8-15,11-11 9 16,7-6-21-16,-7 0 24 16,0-16-1-16,-1-17 9 15,-9-10-6-15,3-5-1 16,-4-13 15-16,-3-10 38 16,-10-6-17-16,0-6 19 15,-4 3-10-15,-10 6-13 16,0 13 26-16,0 16-23 15,-17 19-3-15,3 14 27 16,7 10-32-16,1 2-15 0,6 2-13 16,-7 42-29-16,7 27 28 15,0 20 1-15,0 13-4 16,0-2-1-16,34-10-6 16,11-18 7-16,6-22-28 15,1-24-22-15,3-11 42 16,-21-14-37-16,4-3 18 15,-7 0 25-15,-10-14 7 16,3-12-1-16,-17 3 0 16,-7-2 4-16,0-4-5 15,0 3 5-15,0 6 1 16,0 5 22-16,0 10-25 16,0 5 20-16,0 0-22 0,0 0-14 15,0 9 2 1,0 20-8-16,7 5 20 0,6-4-3 15,11 0 3-15,-3-10-12 16,3-6-4-16,4-8-11 16,-11-6 20-16,-3 0 3 15,-1 0 4-15,-6 0 0 16,4-12 11-16,2-5-9 16,-6 0 10-16,0 6-10 15,0 2 22-15,0 5-20 16,10 4-3-16,-3 0-2 15,-1 0-3-15,12 0 1 0,-5 4 3 16,11 10 0 0,0-2-11-16,-3-7-3 0,9-2 7 15,1-3 1-15,14 0 8 16,-14-8-2-16,6-15 0 16,-16-3 3-16,-4-3 7 15,-10-7-2-15,-14-5 13 16,0 1 29-16,0 0-21 15,0 9 11-15,-7 11-5 16,-17 12-19-16,10 4 8 16,7 4-24-16,0 0-15 15,0 18 6-15,7 22 5 16,-17 8 1-16,17-5-32 16,0-3-3-16,0-9 24 15,31-8-53-15,-10-5 37 0,3-16 26 16,3-2-9-16,4 0 13 15,0-37 3-15,-3-14 1 16,3-9 43-16,-18-17 0 16,18-12 16-16,-17-6-1 15,-7 5-33-15,0 7 8 16,-7 14 4-16,0 19-11 16,0 19 17-16,0 18-44 15,0 9 6-15,0 4-9 16,0 0-6-16,0 12-4 15,0 31-24-15,17 20 34 16,21 11-1-16,-11 9 1 0,18-3-9 16,0 0 8-16,-7-17-27 15,6-12 2-15,-6-17-10 16,-10-19 1-16,9-15 33 16,-6 0-13-16,4 0 15 15,-4-23 0-15,-11 0 8 16,4 1-8-16,-17 7 0 15,0 6 7-15,0 4-15 16,-7 5 8-16,0 0-1 16,10 0 0-16,-3 0-78 15,14 3 38-15,3 8-11 16,3 4-5-16,4-5 34 16,7 5-17-16,-3-4 13 0,-4-2 26 15,-1-1-6 1,-2-2 5-16,-4 0 2 0,-3-6 0 15,3 0-2-15,3 0 3 16,4 0-1-16,7-9 3 16,0-11 4-16,-11-2-4 15,-3-4 5-15,-17 0 0 16,0-2 16-16,-7-1-10 16,0-6 20-16,0 0 17 15,-31 5-13-15,11 4 6 16,-4 11 1-16,10 7-8 15,7 8-15-15,0 0-22 0,-17 23-12 16,3 31 10 0,-10 24 4-16,18 11 2 0,-11 2-4 15,10 0 2-15,7 4-3 16,0-5 1-16,0 5 0 16,7 3 7-16,0-4-2 15,-10-6 20-15,3-7-4 16,0-13-6-16,0-16 27 15,-7-19-30-15,14-15-4 16,-6-15-4-16,6-3 6 16,-11 0 2-16,-9-9-12 15,-11-20-18-15,-14-13-90 16,11-24-149-16,-11-23-367 0</inkml:trace>
  <inkml:trace contextRef="#ctx0" brushRef="#br0" timeOffset="36680">9533 11072 707 0,'0'0'154'0,"0"0"-34"15,0 0-16-15,0 0-44 16,0 0-13-16,0 0-47 16,-7-25 4-16,7 25-14 15,0 0 10-15,-6 0-22 16,6 9-31-16,-7 16 18 16,7 4-1-16,0 3-36 0,0-1-13 15,34-5 2 1,11-6-53-16,-1-12 81 0,-6-8-20 15,0 0 42-15,-17 0 33 16,-8-10 5-16,5-10 40 16,-18-1 64-16,0 1-53 15,-7 3-28-15,-38 6-28 16,-17 11-37-16,21 0-89 16,10 0-364-16</inkml:trace>
  <inkml:trace contextRef="#ctx0" brushRef="#br0" timeOffset="38873">13958 11522 270 0,'0'0'89'16,"0"0"10"-16,0 0-5 16,0 0 2-16,0 0-17 15,0 0 3-15,-58-66-1 16,27 64-49-16,-7 2 16 15,4 0-20-15,-11 2-19 16,-10 35 16-16,14 10-25 0,3 7 10 16,21 0-10-16,17-6 3 15,24-8-3-15,34-5 0 16,11-13 2-16,3-12-4 16,-3-10 2-16,-10 0 0 15,-15-15-4-15,-6-13 8 16,-24-4 2-16,-14-2-2 15,0-3 0-15,0-1 30 16,-31 9-20-16,-7 4 13 16,-7 11-15-16,-6 11-5 15,6 3-7-15,11 0 0 16,17 22 0-16,10 13-8 16,7-1 1-16,0-2 0 0,24-7-23 15,20-7 7-15,1-10 19 16,-4-8 4-16,-3 0 0 15,-7 0 6-15,-10-15-3 16,-4-1 23-16,-10-2 38 16,0 10 4-16,-7 2 41 15,0 6-46-15,0 0-39 16,0 0-19-16,0 0-5 16,0 40-25-16,0 26 23 15,0 26 4-15,0 8 18 16,-7 5-20-16,-7 8 0 15,4-11 12-15,3-14-7 0,7-28-5 16,0-23 0 0,0-22 9-16,0-12-7 0,-7-3-1 15,7 0 10-15,-7-18 59 16,0-27-42-16,7-24-18 16,0-22-10-16,0-12-18 15,7-9 16-15,7-1-24 16,10 1-9-16,-10 6 33 15,6 14-32-15,4 18 21 16,-3 26 8-16,3 16-14 16,-3 17 18-16,10 13-36 15,7 2-18-15,6 0 28 16,-9 13-25-16,-4 25 18 16,-18 8 2-16,-2 3-24 15,-11-1 35-15,0-1-2 0,0-11 14 16,0-13 3-16,0-6-16 15,0-14-5-15,0-3 16 16,0 0 11-16,13-3 10 16,25-29-10-16,28-10 3 15,23-10 3-15,14 1-4 16,0-1 5-16,-27 13 19 16,-18 3-14-16,-27 11 38 15,-17 4-17-15,-14 8 9 16,0-2 21-16,0 7-42 15,0 2 5-15,-14 0-24 16,-3 6 14-16,-4 0-17 0,-3 0 1 16,11 26 0-16,-1 11-13 15,14 9 18-15,0 3-5 16,0-4 0-16,7-1-26 16,24-13 21-16,3-11-25 15,4-12 0-15,0-8 28 16,13 0-3-16,-13-6 5 15,7-16 0-15,-11-1 11 16,-10 0 0-16,-3 0 0 16,-4 3-4-16,-3 9 7 15,-7 2-9-15,0 9-5 16,3 0 0-16,4 0-2 16,-1 0-3-16,12 4 5 0,-5 7 0 15,4 0-10 1,-3-5 9-16,-1 2 1 0,5-8 0 15,-12 0 4-15,11 0-9 16,4 0 5-16,-11 0 0 16,-3 0-6-16,0 6 5 15,3-3 1-15,10 2 0 16,4-1 9-16,7-4-15 16,7 0 6-16,-4 0-18 15,14 0 18-15,-21 0-35 16,11 0 21-16,-14 0 14 15,0 0-5-15,-10 0 4 0,-1 0 1 16,11 0 0 0,0-4-7-16,14-10 9 0,-11-4-2 15,4 2 0-15,7-1 7 16,-14-1-7-16,-18 4 0 16,1 6 0-16,-4-1 3 15,-10 6 4-15,0-1 0 16,0-6 5-16,0-1-9 15,0-1 13-15,0 1-11 16,0-1-3-16,0 4 17 16,0-7-13-16,0 7 6 15,0 2 1-15,0 2-11 16,0-1 10-16,0 3-12 16,0 2 3-16,0 0-8 15,0 0 3-15,0 0-5 0,0 14 2 16,0 20 2-16,0 14-2 15,0 13 5-15,0 2 0 16,0-3-3-16,0-3 6 16,0-9-3-16,0-5 0 15,21-8 4-15,-7-6-7 16,3-11 3-16,-10-8 0 16,0-7-1-16,7-3 9 15,3 0-8-15,10-3 5 16,11-28 2-16,7-15-2 0,6-12-5 15,-6-10-12 1,-7-6 8-16,-17-3 0 0,-8 5 4 16,-13 9 0-16,0 14 7 15,0 15 5-15,-7 11 4 16,1 15-4-16,-1 5 26 16,0 3-38-16,-17 3-1 15,3 40-18-15,-24 25 19 16,8 24 15-16,-8 19-15 15,0 15 0-15,-6 9 9 16,-8 13-9-16,1 7 24 16,-1 5 1-16,-3-6-11 15,11-8 21-15,13-14-18 16,10-15 7-16,4-11 20 16,-3-9-41-16,10-20 17 0,10-14-17 15,0-26 7 1,7-16-10-16,0-16 0 0,0-5-11 15,-14 0-18-15,-17-18-72 16,-13-19-117-16,-22-14-259 16</inkml:trace>
  <inkml:trace contextRef="#ctx0" brushRef="#br0" timeOffset="40307">10066 12568 695 0,'0'0'162'0,"0"0"-81"16,0 0-10-16,0 0-1 15,0 0-35-15,0 0-35 16,0 0 9-16,0 117-9 16,0-42 29-16,0 0-25 15,0 2 4-15,0-9-8 16,0-10 8-16,0-16-6 15,0-19-2-15,0-11 0 16,0-12-4-16,0 0 14 0,0 0-4 16,0 0 10-16,7-29-12 15,17-5-4-15,4-4 0 16,9-1 0-16,8 7-7 16,7 6 3-16,-8 15 2 15,-6 3-1-15,-17 8-13 16,-4 0 15-16,-10 19-20 15,-7 13 5-15,0 8 11 16,-24-1-33-16,-28 5 29 16,-13-7-33-16,13-9-33 15,1-8 34-15,34-8-75 16,10-8-35-16,7-4-17 16,24 0-278-16</inkml:trace>
  <inkml:trace contextRef="#ctx0" brushRef="#br0" timeOffset="40619">10527 12949 395 0,'0'0'174'16,"0"0"-47"-16,0 0 5 16,0 0-34-16,0 0-9 15,0 0-22-15,21-109-26 16,-15 109-17-16,5 0-24 16,9 0 0-16,11 29-14 15,14 10 14-15,-11 10 3 16,4 0-3-16,7-1 0 15,-21-2-2-15,-3-11 10 0,-8-10-10 16,-13-11 2 0,0-8-27-16,0-6-24 0,-20 0 49 15,-18-7 2-15,10-29 18 16,4-4-17-16,24-17 20 16,0-8-16-16,59-11 3 15,44 2-16-15,31 11-23 16,0 21-56-16,-7 22 7 15,-30 20-54-15,-39 0 6 16,-13 26-128-16,-25 16-133 16</inkml:trace>
  <inkml:trace contextRef="#ctx0" brushRef="#br0" timeOffset="42127">11528 12963 254 0,'0'0'246'0,"0"0"-100"0,0 0-16 16,0 0-6-1,0 0-47-15,0 0 6 0,-135-154-6 16,91 129-37-16,6 7 21 16,17 9-24-16,-3 6-20 15,17 3-16-15,-6 0-1 16,-11 23 0-16,-4 20-7 16,14 10 15-16,4-3-14 15,10 2 6-15,10-11-16 16,42-3 3-16,-1-12-38 0,-6-15 14 15,0-5 5 1,-18-6 9-16,4 0 20 0,-17 0 3 16,10-20 0-16,-17-3 2 15,0-3 6-15,-7 1-5 16,0-1 6-16,0 6-6 16,0 8 27-16,0 10-24 15,0 2 12-15,0 0-18 16,0 0-1-16,0 17-16 15,0 21 14-15,14 10 3 16,10-11 1-16,3-3-1 16,11-8 0-16,0-9 2 15,7-4 8-15,-18-13-10 16,11 0 0-16,7 0 6 16,-1-28 6-16,1-6-12 0,0-3 0 15,-14 1 5 1,-11 7 4-16,-6 0-8 0,3 9-1 15,-3 3 5-15,0 8-8 16,3 7 3-16,3 2-8 16,11 0 1-16,4 0-14 15,-4 0 0-15,-7 11 2 16,-10 1-1-16,-8-4 17 16,-6-2-5-16,0-5-14 15,0 4 21-15,0-3-20 16,-37 1 21-16,-1-3 36 15,-3 3-25-15,-4 3 25 0,14-6-29 16,0 9-2 0,17 7-5-16,0 4 1 0,8 9-1 15,6 8 0-15,0 3-11 16,13-6-12-16,39-5-16 16,30-12-14-16,8-14 8 15,6-3 13-15,-10 0 32 16,-24-23-2-16,-10-11 4 15,-25-3 11-15,-17-12 38 16,-3-7 25-16,-7-11 0 16,0-2-22-16,0 1 2 15,-17 2-5-15,-10 15-18 16,2 13 29-16,12 19-25 16,-1 13-11-16,14 6-9 15,0 0-17-15,0 3-4 0,0 37-23 16,0 23 27-16,0 8 0 15,0 4 1-15,7-4-1 16,0-2 0-16,0-4-5 16,-1-17 4-16,1-13-24 15,4-15-44-15,-4-8 37 16,-7-12-13-16,6 0 43 16,8 0-6-16,3-21 16 15,4-7-3-15,3 0-5 16,4-1 3-16,9 0-8 15,-6 9 5-15,-10 3-4 16,-7 15 2-16,3 2-41 0,-10 0-35 16,0 34 47-16,6 0 14 15,-6 5-8-15,10-4-36 16,4-3 5-16,17-12 41 16,0-8-47-16,6-12 6 15,1 0 41-15,0 0 10 16,6-24 5-16,1-8 1 15,-7-2 38-15,-1-9 25 16,-16 4-30-16,-11-1 32 16,-17-1-14-16,0 10-6 15,0 5 5-15,-10 12 7 16,3 8-12-16,0 6-29 16,7 0-17-16,0 0-2 15,0 0-13-15,0 26 12 16,0 9-10-16,7 4 13 0,17-1-9 15,-10-1 2-15,6-9-30 16,-9-2 27-16,2-6-9 16,1-5 6-16,-7-7 6 15,-7-3 1-15,17-5-7 16,-3 0 13-16,17-3 0 16,14-22 3-16,-11-7-3 15,4-10 3-15,7-7 25 16,-8-2-20-16,-9-11 18 15,3 1 9-15,-7 1-29 0,-17 6 22 16,-7 11 3-16,0 11-18 16,0 15 36-16,0 10-35 15,0 7-9-15,0 0-5 16,0 18-27-16,0 34 21 16,0 16-3-16,0 1 18 15,-7 3-9-15,-3-10 0 16,10-2 0-16,0-11-1 15,0-7-7-15,17-13-28 16,27-12-67-16,8-14-128 16,6-3-225-16</inkml:trace>
  <inkml:trace contextRef="#ctx0" brushRef="#br0" timeOffset="24713">7859 8786 453 0,'0'0'207'16,"0"0"-82"-16,0 0-24 15,0 0-50-15,0 0 4 16,0 0-20-16,192-151-11 15,-164 134 23-15,-11 4-5 16,-10 11 2-16,-7 2 29 16,0 0-52-16,0 0-6 15,0 0-15-15,0 0-20 16,0 17 10-16,0 17 4 16,0 12 6-16,0 3 10 0,0-4-10 15,0-2 0-15,0-5-1 16,0-7 8-1,0-8-7-15,0-12 0 0,0-2-3 16,0-9-3-16,0 0 12 16,0 0-2-16,0 0 12 15,0 0-13-15,0 0 19 16,0 0-21-16,0 0 0 16,0 0 4-16,14 0-5 15,17-6-5-15,13-17-65 16,8 0-119-16,6 1-150 15</inkml:trace>
  <inkml:trace contextRef="#ctx0" brushRef="#br0" timeOffset="24958">8553 8211 704 0,'0'0'217'0,"0"0"-58"15,0 0-7-15,0 0-24 16,0 0-70-16,0 0-31 16,-44-71-27-16,99 89-4 15,10 24 4-15,11 18 0 16,-18 9 1-16,-20 14-7 16,-11 14 6-16,-20 12 0 15,-7 24-1-15,-34 24-100 16,-55 7-113-16,-1 2-350 0</inkml:trace>
  <inkml:trace contextRef="#ctx0" brushRef="#br0" timeOffset="85940">9475 8443 521 0,'0'0'188'0,"0"0"-73"16,0 0 13-16,0 0-36 15,0 0 0-15,0 0-9 0,0 0-40 16,7-57 17-16,-7 54-27 16,0 3-20-16,0 0 17 15,0 0-30-15,0 0 0 16,-7 0-3-16,-24 9 9 15,10 7-5-15,-3 2-1 16,17 2 0-16,7-1-11 16,0 5 11-16,0-1 0 15,7-1-4-15,31 1 1 16,0 0 3-16,0-2 0 16,-11-2 0-16,-3-3-7 15,-10 0 7-15,0-2 0 16,-14 0-2-16,0 0 9 15,0 1-17-15,-14-1 10 0,-24 3-10 16,-13-6 8-16,-1-1-68 16,0-6 1-16,8-4-15 15,13 0-39-15,10 0 25 16,14-2-33-16,7-24 6 16,7-8-46-16,45-15-94 15</inkml:trace>
  <inkml:trace contextRef="#ctx0" brushRef="#br0" timeOffset="86410">9801 8202 301 0,'0'0'207'15,"0"0"-53"-15,0 0-21 16,0 0-30-16,0 0-55 0,0 0-3 16,0 6-34-16,-24 32 73 15,18 7-12-15,-1 7-63 16,7 2 28-16,0 4-25 15,0-1-8-15,0-6 9 16,0 1-10-16,0-9-3 16,0-12 0-16,0-11-12 15,0-12-32-15,0-8-36 16,0 0 48-16,0 0 15 16,0-19 10-16,0-11-11 15,0 2 11-15,-18 6 10 16,-2 5-11-16,6 2 8 0,-10 1 0 15,10 5-4-15,7 3 8 16,7 3-4-16,0 3 0 16,0-2-5-16,0 2-11 15,14 0-24-15,31 0 40 16,0-4 15-16,-1 3-9 16,1-3-1-16,-18 1 30 15,4 1-22-15,-24 2 19 16,0 0-19-16,3 0-10 15,-10 0 13-15,0 0-14 16,0 0-4-16,0 0-1 16,0 0-67-16,0 16-11 15,0 10-150-15,0 0-424 16</inkml:trace>
  <inkml:trace contextRef="#ctx0" brushRef="#br0" timeOffset="86603">10008 8700 330 0,'0'0'400'15,"0"0"-256"-15,0 0 0 16,0 0-36-16,0 0-35 16,0 0-24-16,0-22-45 15,0 22-4-15,0 0 0 0,0 0-138 16,0 0-119-1,-14 5-86-15</inkml:trace>
  <inkml:trace contextRef="#ctx0" brushRef="#br0" timeOffset="87839">10008 8700 777 0,'295'-153'145'0,"-295"153"3"0,0 0-2 16,0 0-80-16,0 0-23 16,0 25-41-16,0 14 1 15,0 12 26-15,0 2-21 16,0 3-8-16,0-4 1 16,0-9 11-16,-13-14-8 0,6-13-4 15,7-10 0-15,-7-6 7 16,7 0-1-16,-10 0 12 15,-4-20 4-15,7-17-9 16,7-9-5-16,0-3-8 16,0 1 0-16,0-7-1 15,0 2 8-15,0-2-7 16,21 4 0-16,3 13 7 16,-4 13-18-16,4 11 11 15,-3 14-11-15,3 0 7 16,4 0-26-16,9 17 24 0,-12 11 0 15,-5 4-39 1,-13-1 20-16,-7 0-42 0,0 1-22 16,0-3 23-16,0-9-28 15,-7-6 36-15,7-6 1 16,0-8 30-16,0 0 22 16,0 0 5-16,0 0-8 15,7-6 3-15,38-25 5 16,-1-9 4-16,8 1 17 15,-7 1-12-15,-14 4 30 16,-11 5 0-16,-13 4 2 16,3 3 29-16,-10 4-46 15,0 6 19-15,0 6 12 16,0 6-43-16,0-2 13 16,0 2-25-16,0 0-13 0,0 8 11 15,0 22-12-15,-17 6 14 16,10-1 0-16,7-10 14 15,0-6-19-15,7 0 5 16,38-17-17-16,0-2 3 16,6 0 12-16,8-17 2 15,-4-15 0-15,-14-8 14 16,-10 1-5-16,-7-5 9 16,-17 2-4-16,-7 7 43 15,0 10-48-15,0 6 34 16,0 14-2-16,0 5-41 15,-7 0 2-15,-24 18-2 0,0 22 0 16,10 9-8-16,15-1 15 16,6-5-7-16,6-8 0 15,46-10-22-15,6-11 19 16,11-9-27-16,-3-5 19 16,-1 0-3-16,-3-25 13 15,-4-6 1-15,-20-6 0 16,-10-6 11-16,-11-6-4 15,-10-5-6-15,-7 0 6 16,0-1 39-16,0 12-34 16,0 12 17-16,-18 14 10 15,12 14-38-15,-1 3 30 16,7 3-31-16,-14 40 0 16,-3 13-17-16,-4 12 21 0,7 0-4 15,8-9 0-15,-5-4 12 16,11-7-20-16,-7-8 8 15,0-9 0-15,1-7-4 16,6-16 4-16,0-5-2 16,0-3 0-16,0 0 4 15,0 0-7-15,0-26 5 16,31-5-5-16,3-1-13 16,11 1 20-16,-8 2-2 15,8 7 0-15,-7 10-2 16,-11 9-11-16,-9 3 4 15,-5 0-5-15,-6 7 5 0,-7 11-13 16,0 8 22-16,0 3 0 16,0-3-14-16,0-3 2 15,0-6-14-15,0-3-10 16,0-6 24-16,7 1-49 16,24-6-9-16,14-3-14 15,20 0-20-15,11-14-53 16,6-21-83-16,-10-7-162 15</inkml:trace>
  <inkml:trace contextRef="#ctx0" brushRef="#br0" timeOffset="88082">12260 7914 507 0,'0'0'130'15,"0"0"11"-15,0 0-14 16,0 0-46-16,0 0 15 15,0 0-75-15,-72-72-17 16,65 124 0-16,-17 22-2 16,10 6 31-16,-10 6-30 15,3-3 0-15,14-3 12 16,-10-9-5-16,10-8-10 16,7-11 0-16,0-9-40 15,31-15-122-15,28-17-190 0</inkml:trace>
  <inkml:trace contextRef="#ctx0" brushRef="#br0" timeOffset="88344">12600 7883 588 0,'0'0'161'0,"0"0"-56"15,0 0 9-15,0 0-61 16,0 0-35-16,0 0-1 16,11 134 6-16,23-57-4 15,-17 3 21-15,-3 1-33 16,-14-5 12-16,0 1-19 0,-14-8 10 16,-31-3-23-16,-6-8-4 15,13-10-146-15,-7-11-265 16</inkml:trace>
  <inkml:trace contextRef="#ctx0" brushRef="#br0" timeOffset="88784">12989 8351 712 0,'0'0'80'0,"0"0"-53"16,0 0 23-16,0 0-42 15,0 0 22-15,0 0-1 16,141-14-17-16,-90 8 34 16,1-5-18-16,-7 2 6 15,-25 3 13-15,-6-2-28 16,-4 2 21-16,-10-5 5 15,0 2-35-15,0-2 30 16,0-2-36-16,-24 3-2 16,4 2 7-16,-4 2 3 15,10 0-12-15,7 3 2 16,7 3 7-16,0-3-7 0,0 3-2 16,7 0 0-16,20 0 5 15,18 0-2-15,17 15 17 16,-17-1-7-16,-1 3-9 15,-16-1 17-15,-14 5-20 16,-4 2-1-16,-10 6 0 16,0 8-5-16,-62 9-23 15,-34 2-258-15,-14 7-427 16</inkml:trace>
  <inkml:trace contextRef="#ctx0" brushRef="#br0" timeOffset="113137">13893 7702 527 0,'0'0'184'0,"0"0"-16"15,0 0-40-15,0 0-16 16,0 0 12-16,0 0-61 16,0 0-2-16,0-22-28 15,0 22-26-15,0 0 12 16,0 8-19-16,0 15 0 0,0 11-4 16,0 8 19-16,0 2-7 15,-10 2-8-15,3-3 2 16,0-3-3-16,0-6 2 15,7-3-1-15,-7-5 0 16,0-3-90-16,-3-3-78 16,10 3-102-16,0-3-300 15</inkml:trace>
  <inkml:trace contextRef="#ctx0" brushRef="#br0" timeOffset="113519">14010 8097 563 0,'0'0'190'16,"0"0"-44"-16,0 0-25 15,0 0-54-15,0 0 13 16,0 0-43-16,7-23-11 15,-7 23-5-15,0 0-14 16,7 0 5-16,-7 0-12 16,17 0 4-16,-3 14-9 15,6 6 10-15,-2 9-5 0,2 5 17 16,-3 9-14 0,-3 9 33-16,-7 8-17 0,-7 6-16 15,0 2 28-15,0-2-29 16,0-3-2-16,-7-6 0 15,-17-9 13-15,-3-7-28 16,-18-13 6-16,7-5-100 16,-14-11-54-16,15-7-99 15,16-5-195-15</inkml:trace>
  <inkml:trace contextRef="#ctx0" brushRef="#br0" timeOffset="113919">14440 7711 164 0,'0'0'337'16,"0"0"-187"-16,0 0-28 15,0 0 10-15,0 0-65 16,0 0 48-16,0-37-60 0,0 37-22 16,0 0 20-16,0 0-50 15,0 0 3-15,0 0-6 16,0 20 15-16,0 5-4 15,0 7-1-15,0-1-5 16,0-2 6-16,0 5-6 16,0-2-5-16,0-4 0 15,0 4-12-15,0-3-76 16,0-4-174-16,0 1-345 16</inkml:trace>
  <inkml:trace contextRef="#ctx0" brushRef="#br0" timeOffset="114475">14701 8406 693 0,'0'0'153'0,"0"0"-56"15,0 0 1-15,0 0-24 0,0 0-51 16,0 0-18 0,7-23-1-16,45 23-4 0,6 0 0 15,1 0 16-15,2 0-16 16,-9 0 0-16,-18 0 0 15,-3 0-3-15,-10 0 16 16,-11-3-9-16,-10-9 32 16,0 1-3-16,0-3 26 15,0-6-38-15,-24 0-17 16,-3 3 12-16,-18-3-4 16,7 6-8-16,7 4 12 15,17 5-11-15,8 2 16 0,6 3-21 16,0 0 0-1,0 0-10-15,0 0 2 0,27 0 8 16,11 18 0-16,7-4 14 16,-1 3-14-16,-6 3 0 15,-10 0 0-15,3 3-7 16,-11 3 12-16,-9-1-5 16,-11 4 0-16,0-4 5 15,0 4-15-15,-31-6-1 16,-14 2-89-16,-7-6-102 15,1-6-190-15</inkml:trace>
  <inkml:trace contextRef="#ctx0" brushRef="#br0" timeOffset="115598">15671 7962 666 0,'0'0'274'0,"0"0"-71"16,0 0-65-16,0 0 7 16,0 0-91-16,0 0-51 15,7 23 6-15,-7 40-7 16,0 15 23-16,-14 4-6 16,-3 1-16-16,10-2 16 15,-7-7-19-15,14-14 0 16,0-12-3-16,0-16 7 0,0-17-8 15,0-13-1-15,0-2-24 16,0 0 20-16,0-17 8 16,0-17-13-16,0-6 2 15,-7-3-2-15,-24 3 14 16,-7 3-2-16,-6 2-4 16,9 7-3-16,-2 8 9 15,12 5 0-15,12 7-10 16,13 5 12-16,0 3-2 15,0 0 0-15,24 0-16 16,20 14 8-16,15 4 8 16,-1-4 0-16,1-3-4 15,-8-5 11-15,1-1-7 16,-14 1 2-16,0 3 9 16,-7 2 6-16,-11 0-17 0,4 5 0 15,-10-3 0-15,-7 1 7 16,0 3-7-16,-7 0 0 15,0 1 9-15,0-1-19 16,0-3 10-16,-28-2 0 16,-10-6-14-16,14-4 7 15,11-2-4-15,-1 0 2 16,14 0 8-16,0-17-7 16,7-17 8-16,37-1 0 15,8-5-9-15,0-2 16 0,-1 5-7 16,-6 8 0-1,-7 6 12-15,-11 12-21 0,-3 8 9 16,-10 3 0-16,10 0-7 16,-3 0 8-16,-8 17-1 15,5 8 0-15,-11-1 4 16,-1 1-14-16,1-5 10 16,-7-2 0-16,7-6-3 15,-7-8 8-15,0 0-5 16,0-4 0-16,0 0 5 15,10 0-3-15,-10 0-2 16,21 0 0-16,-7 0-2 16,17-18 11-16,0-2-9 15,-11 3 0-15,-6 0 12 16,-7 6-2-16,3 2-4 0,-10 6 1 16,0 3 14-16,0 0-15 15,0 0-12-15,0 0 6 16,7 14-5-16,7 12-3 15,0-3 8-15,17 1 0 16,-7-11-2-16,3-1 11 16,4-7-9-16,7-5 0 15,-4 0 9-15,4 0-6 16,0-14-3-16,-7-9 0 16,-10-6 3-16,-8 1 11 15,5-7-12-15,-12 1 22 16,-6 0-23-16,0 3 35 0,0 9-31 15,-31 7 0-15,11 9 5 16,3 6-3-16,-4 0-11 16,14 21 4-16,0 15 0 15,7 4-9-15,0 0 9 16,7-3-9-16,31-11 6 16,14-3-36-16,-8-9 19 15,15-6-17-15,-15 4-55 16,-16-3-45-16,-28 2-141 15,0 6-285-15</inkml:trace>
  <inkml:trace contextRef="#ctx0" brushRef="#br0" timeOffset="115823">15550 8823 641 0,'0'0'255'0,"0"0"-202"15,0 0 43-15,0 0-29 16,255-23 10-16,-49 0 4 16,45-3-46-16,4 1 4 15,-25 2-37-15,-55 9-2 16,-54 5 0-16,-63 7-4 16,-58 2-84-16,0 0-126 15,-65 20-163-15</inkml:trace>
  <inkml:trace contextRef="#ctx0" brushRef="#br0" timeOffset="116038">15633 8974 704 0,'0'0'196'16,"0"0"-78"-16,0 0 24 16,0 0-44-16,0 0-28 15,327-13 31-15,-128-10-43 16,31-7-19-16,8 3 1 15,-15-2-35-15,-37 5 15 16,-56 5-20-16,-47 8 7 16,-52 2-18-16,-31 6-6 15,0 3-114-15,-52 0-174 16,-30 0-330-16</inkml:trace>
  <inkml:trace contextRef="#ctx0" brushRef="#br0" timeOffset="174135">2306 572 628 0,'0'0'116'0,"0"0"50"15,0 0-70-15,-148-146-8 16,134 129 39-16,7 2-73 0,7 13 49 16,0 2-48-16,0 0-43 15,0 0 4-15,21 0-16 16,31 28 0-16,16 15-9 16,5 9 35-16,-8 2-25 15,-3 0-1-15,-18 1 0 16,-16 0-9-16,-4-7 9 15,-24 3 0 1,0-1-6-16,-17-3-59 0,-42 5-71 16,-13-6-89-16,3-9-196 15</inkml:trace>
  <inkml:trace contextRef="#ctx0" brushRef="#br0" timeOffset="174355">2151 1232 426 0,'0'0'260'0,"0"0"-116"15,0 0-33-15,0 0-18 16,0 0-84-16,0 0 7 16,320-25-8-16,-210 17-8 15,-14 4 0-15,-31 4-12 16,-27 0-125-16,-31 0-114 15,-7 0-205-15</inkml:trace>
  <inkml:trace contextRef="#ctx0" brushRef="#br0" timeOffset="174510">2189 1386 59 0,'0'0'265'0,"0"0"-89"0,0 0-23 15,0 0 94-15,0 0-173 16,0 0-13-16,213-5-13 15,-72-8-43-15,14 0 28 16,-14 11-33-16,-35 2-19 16,-33 0-58-16,-29 7-324 15</inkml:trace>
  <inkml:trace contextRef="#ctx0" brushRef="#br0" timeOffset="-2946">521 2408 520 0,'0'0'161'0,"0"0"-15"16,0 0 5-16,0 0-28 15,0 0 13-15,0 0-77 16,-31-89-44-16,31 89 8 15,0 19-23-15,0 39 0 16,0 31 24-16,0 31-13 16,14 29 43-16,-7 34-23 0,3 20-18 15,4 14 34 1,7-3-40-16,10-11-2 0,13-12 4 16,-6 2-1-16,0 9 8 15,-17 7 4-15,-1 8-16 16,-9 0 31-16,-5-2-27 15,-6-1 9-15,0-2 3 16,0 3-16-16,0-4 11 16,-31-6-10-16,4-10-2 15,-4-18 5-15,0-14-2 16,10-19 0-16,15-18 19 16,6-15-24-16,0-20 14 15,0-11-15-15,0-11 3 16,0-4 2-16,0 1-4 15,6 6-1-15,8 5 0 0,-14 8 12 16,0 8-11-16,0 3-1 16,0 1 0-16,0-5 1 15,-7-6-1-15,7-9 0 16,0-2-2-16,0-4 13 16,0-2-11-16,0-1 0 15,0-2 0-15,0 3-5 16,7-4 11-16,-7 1-6 15,7-3 0-15,0-5 7 16,3-8-9-16,-3-1 2 0,-7-12 0 16,7-5-2-1,-7-12 2-15,7-9 0 0,-7-8-1 16,0-3 12-16,0 0-11 16,7 0 0-16,-7 0 1 15,0 0-1-15,0 0 5 16,7 0-5-16,-7 0 0 15,24 0 0-15,14 0 0 16,20 0 0-16,25 0 5 16,20 0-7-16,20 0 3 15,36 0-1-15,26 0 0 16,28 0 1-16,25-6-2 16,-1 6 1-16,7 0-5 0,-20 0-4 15,-11 3 5 1,-21 9 4-16,-13-1-4 0,-14-2 8 15,-10-1-4-15,-7 4 0 16,-21-4 1-16,-10 1-10 16,-14 2 9-16,-7-2 0 15,-6-1-5-15,-8-5 4 16,1-3-1-16,-25 0 2 16,-6 0 0-16,-14 0-2 15,-11-3 2-15,-20-14 0 16,3-5 3-16,-10-10 3 15,0-3-6-15,0-8 0 16,-17-2 3-16,-4-3-5 16,8-4 5-16,2-8-3 0,11-7 0 15,0-12 8 1,0-9-10-16,0-7 2 0,24-6 0 16,-10-4-4-16,0-9 4 15,3-15 0-15,-17-17-1 16,0-16 9-16,0-10-8 15,0-11 0-15,-24-12 3 16,-3-2-7-16,2 9 4 16,5 5 0-16,13 14-4 15,7 9 14-15,0 2-11 16,0 4 1-16,0 0 0 16,0-9-3-16,0-3 3 15,0-5 0-15,0-12-4 16,0-3 13-16,0-5-9 15,0 4 0-15,-10 15 0 0,3 16-3 16,-14 19 3-16,-3 8 0 16,-10 6-7-16,3 9 18 15,-7 5-11-15,0 0 0 16,24-5 1-16,1-6-7 16,6-14 6-16,7-1 0 15,0-2-5-15,20 2 10 16,18 12-9-16,-7 12 4 15,4 16 0-15,-18 24-13 16,-10 20 13-16,-7 16-1 0,0 18-9 16,0 12-4-1,0 5 9-15,0 0-55 0,0 19-66 16,37 30-65-16,22 9-35 16,6 1-225-16</inkml:trace>
  <inkml:trace contextRef="#ctx0" brushRef="#br0" timeOffset="160351">1708 8457 803 0,'0'0'115'15,"0"0"-3"-15,0 0 45 0,0 0-54 16,0 0-15-16,0 0-34 15,-18 0-34-15,18 0 27 16,0 0-42-16,7-2 3 16,31 2-15-16,31 0 28 15,10-4-21-15,24 1 1 16,4 1 15-16,-11-1-17 16,-7 0 1-16,-23 0 0 15,-22 0-6-15,-30 0-55 16,-14 3-107-16,0 0-85 0,-45 0-179 15</inkml:trace>
  <inkml:trace contextRef="#ctx0" brushRef="#br0" timeOffset="160624">2031 8191 147 0,'0'0'678'0,"0"0"-484"0,0 0-10 16,0 0-34-16,0 0-3 16,0 0-99-16,-21-60 2 15,21 60-25-15,0 0-15 16,0 23-16-16,0 25 18 16,7 18-12-16,7 9 14 0,3 2-5 15,-3 3-9-15,-7 0 0 16,-1-6-5-16,12-11 1 15,-18-11-74-15,7-7-76 16,-7-7-202-16,0-4-709 16</inkml:trace>
  <inkml:trace contextRef="#ctx0" brushRef="#br0" timeOffset="164206">2313 6891 585 0,'0'0'347'16,"0"0"-188"-16,0 0 14 15,0 0-41-15,0 0-45 16,0 0 8-16,0 0-72 16,-66-97 13-16,53 97-25 0,-25 28 1 15,-7 23 10 1,-13 18-16-16,-4 11-3 0,3 3 22 15,8 8-18-15,6 1 11 16,24 2-17 0,11 1 19-16,10-7-26 0,10-8 6 15,35-14 0-15,14-12-10 16,23-17 9-16,-3-13-12 16,4-19-35-16,-8-5-61 15,-9-3-39-15,-15-34-158 16,-13-9-184-16</inkml:trace>
  <inkml:trace contextRef="#ctx0" brushRef="#br0" timeOffset="173523">2536 4523 470 0,'0'0'129'16,"0"0"19"-16,0 0-34 0,0 0-33 15,0 0-5-15,0 0-63 16,-75-97 13-16,68 88-26 15,0 7 8-15,-7-4-23 16,7 0-23-16,7 4-44 16,0-2-13-16,0-4-113 15,0-4-266-15</inkml:trace>
  <inkml:trace contextRef="#ctx0" brushRef="#br0" timeOffset="175627">2550 1856 631 0,'0'0'170'0,"0"0"-14"15,0 0-56-15,0 0 25 16,0 0-25-16,0 0-42 16,0-49 0-16,0 49-58 15,0 17 0-15,0 29 1 16,0 23 6-16,0 19 17 15,0 21-21-15,-7 19 2 16,-7 16 15-16,1 7-5 16,-5 6-15-16,5 9 26 15,-11 6-16-15,3 2 24 16,-10-2-26-16,3-6-1 16,-2-10 18-16,9-3-9 15,-3-10-16-15,17-12 1 0,-7-5 17 16,14-10-17-16,0 2-1 15,0 2 0-15,-7-3 3 16,-24-2 11-16,0-4-14 16,-20 1 0-16,-1-1 13 15,-6-2-15-15,6-15 2 16,14-8 0-16,7-18-10 16,11-10 21-16,6-7-11 15,4-5 0-15,-4-1 10 16,7 1-17-16,-7-3 7 0,14-6 0 15,-10-3-9 1,10-8 19-16,0-6-10 0,0-8 0 16,0-9 8-16,0-1-19 15,0-2 11-15,0 0 0 16,0 0-2-16,0 0 21 16,0 0-19-16,0 0 21 15,0-5-17-15,0-18 28 16,-7-6-32-16,0 1 0 15,0 5-4-15,-13 0 14 16,3 9-10-16,3 3 0 16,7 2 13-16,7 3-21 15,-7 3 8-15,-3 0 0 16,10 1-12-16,0-4 29 16,-7-3-17-16,-7 0 0 0,7 1 6 15,0 2-10 1,1 4 4-16,6 2 0 0,0 0-14 15,0 0 23-15,0 0-9 16,0-4 0-16,0 4 11 16,0 0-17-16,0-5 6 15,-11-2 0-15,4-3-12 16,0-7 24-16,1-3-12 16,-8-6 0-16,14 3 3 15,-10 0-19-15,10 12 16 16,-7 8 0-16,7 3-11 15,0 0 12-15,0 0-4 16,0 9 2-16,0 33-9 16,0 15-7-16,0 6 17 0,7-6 0 15,23-8-5-15,22-11 11 16,-7-10-6-16,13-10 0 16,-6-5 10-16,10-8-21 15,3-5 11-15,24 0 0 16,15-22-6-16,-1-20 4 15,-7-11-5-15,-27-6-69 16,-49-11-89-16,-20-15-96 16,-7-29-323-16</inkml:trace>
  <inkml:trace contextRef="#ctx0" brushRef="#br0" timeOffset="176347">2574 1964 460 0,'0'0'210'0,"0"0"-53"16,0 0-24-16,0 0-31 0,28-148 29 15,-28 128-68-15,0 9 11 16,0 5-4-16,0 6-51 15,0 0-6-15,-35 31-13 16,-16 17 0-16,-11 13 8 16,3 4 4-16,8 2-12 15,13-2 0-15,0-8 12 16,24-11-20-16,7-18 8 16,7-13 0-16,0-13-4 15,0-2 23-15,0 0-15 16,38-25-1-16,34-23 7 15,25-19 0-15,16-9-10 16,-10 5 0-16,-13 0-1 16,-18 1 22-16,-21 19-21 0,-13 15 0 15,-24 20 10-15,-4 16-8 16,-3 32-2-16,-7 41-6 16,0 38-17-16,0 30 35 15,14 16-12-15,44 10 0 16,32-7-71-16,30-24-135 15,-3-15-577-15</inkml:trace>
  <inkml:trace contextRef="#ctx0" brushRef="#br0" timeOffset="179346">3255 3468 582 0,'0'0'218'0,"0"0"-56"0,0 0-68 16,0 0 24-16,0 0-13 15,0 0-102-15,0-17 1 16,0 100-1-16,-14 20 2 16,-3 2 19-16,3 2-7 15,0-1-17-15,7-9 0 16,-10-12 14-16,10-22-29 16,7-20 15-16,0-22-55 15,0-14 16-15,0-7-59 16,0 0 91-16,-6-20-1 15,-1-16-24-15,-7-12 22 16,4-5 10-16,-11 2 0 16,0 2-5-16,-10 12 14 0,18 9-9 15,-5 13 0-15,5 10-5 16,13 5-8-16,-7 0-2 16,0 0 15-16,7 0-12 15,0 0 21-15,0 0-9 16,14 0 0-16,23 2 13 15,15 1-5-15,13-3-8 16,-6 0 0-16,10 0 6 16,-18 0 11-16,-13 0-10 15,0 0-2-15,-18 9 9 16,1 8-3-16,3 6-11 16,7 8 0-16,-17 7 11 15,6-1 7-15,5-3-18 0,-19-3 0 16,-6-7 7-16,0-8-20 15,0-4 13-15,0-9 0 16,-24-1-1-16,-10-2 18 16,-4 0-17-16,7-11 0 15,17-17 10-15,8-7-12 16,6-5 2-16,6 0 0 16,39 1-10-16,0 4 22 15,6 7-12-15,-13 10 0 16,-3 4 9-16,-11 8-21 15,-4 3 12-15,-2 3 0 16,-5 0-9-16,1 0 15 0,3 0-6 16,-10 20 0-16,7 1 3 15,-14 4-14-15,0 1 11 16,0-4 0-16,0-4-11 16,0-1 25-16,0-9-14 15,7-4 0-15,-7-2 9 16,0-2-16-16,17 0 8 15,-10 0-1-15,13-17 6 16,5-11 6-16,-5-1-12 16,11-3 0-16,-3 7 9 15,-11 5-8-15,-3 8-1 16,-8 9 0-16,-6 3-4 16,18 0 12-16,-12 28-8 0,1 13 0 15,14-1 6 1,3 0-14-16,-3-9 8 0,10-2 0 15,-4-12-9-15,-3-5 24 16,7-9-15-16,-10-3 0 16,-1 0 5-16,4 0-10 15,-10-21 5-15,-7-1 0 16,3-4-6-16,-10 0 18 16,0-3-12-16,0 1 0 15,0-3 7-15,0 1-16 16,0-1 9-16,0 9 0 15,0 4-6-15,-10 10 23 0,3 5-17 16,7 3 0 0,-20 0-22-16,2 15 12 0,-2 19 10 15,6 6 0-15,14 3-2 16,0 0 14-16,34-9-20 16,21 0 8-16,11-11-49 15,9-7 21-15,-2-6-73 16,-8-7-20-16,-20-3-22 15,-28 0-106-15</inkml:trace>
  <inkml:trace contextRef="#ctx0" brushRef="#br0" timeOffset="179582">3313 4320 606 0,'0'0'167'0,"0"0"-31"16,0 0-64-16,0 0-22 16,231-11-46-16,-97 5 16 15,20 1-7-15,5-1 3 16,-29 3-16-16,-33 3 0 16,-46 0-128-16,-51 0-90 15,0 0-39-15,-34 11-65 16</inkml:trace>
  <inkml:trace contextRef="#ctx0" brushRef="#br0" timeOffset="179759">3403 4484 333 0,'0'0'173'0,"0"0"-19"15,0 0-22-15,0 0 36 16,0 0-52-16,0 0-65 16,-21-4 20-16,162-19-65 15,58-5 9-15,25 0 3 16,13 2 1-16,-17 8-16 15,-41 10-3-15,-45 5-34 16,-55 3-59-16,-41 0-99 16,-21 0-23-16,-17 9-126 15</inkml:trace>
  <inkml:trace contextRef="#ctx0" brushRef="#br0" timeOffset="183263">1099 11288 678 0,'0'0'282'0,"0"0"-196"15,0 0 2-15,0 0 23 16,0 0-63-16,0 0-14 15,-89-43-34-15,109 74-1 0,18 21-6 16,14 7 7-16,-1 4 0 16,-6-2-2-16,0-10 12 15,-15-5-10-15,-16-18 0 16,0-11-47-16,-14-5 9 16,0-10-22-16,0-2 60 15,0 0-4-15,0-31 9 16,0-17-10-16,0-9 4 15,24-9 1-15,41-3-12 16,11 3 12-16,7 6 0 16,-18 15-5-16,-14 13 11 15,-20 12-6-15,-17 11 0 16,-14 7 9-16,0 2-8 16,0 0 5-16,0 0-6 15,0 0 0-15,0 0-1 0,0 2-2 16,-20 24 0-16,-11 11 3 15,7 6 3-15,17 3-3 16,7 0 0-16,0-6-8 16,0-3 12-16,31-11-4 15,13-9 0-15,15-12-9 16,-1-5 9-16,25-8 0 16,-1-27 0-16,-16-1 1 15,-8 0 10-15,-3 3-11 16,-27 4 0-16,-4 13 8 15,-11 1 1-15,-13 12-7 16,0 3 6-16,0 0-8 0,7 0-11 16,17 0 6-16,-3 18 0 15,10 4 10-15,-17 1-17 16,6-3 12-16,-9-6-3 16,-5-8-3-16,1 0 0 15,-7-6 6-15,0 0 7 16,0 0-6-16,-13 0 47 15,-25-9-48-15,-7-2 0 16,7 5 24-16,0 6-21 16,11 0 8-16,3 0-11 15,10 14 2-15,14 15-12 16,0 3 10-16,0-5-1 0,0-3-2 16,7-10-34-1,17-2 19-15,4-12 4 16,2 0-12-16,8-6 18 0,-10-30 13 15,17-14-5-15,-1-12 31 16,8-11-4-16,-8-14 11 16,8-17 1-16,0-10-28 15,-15-1 29-15,-16 10-31 16,-21 19 6-16,0 25 22 16,0 25-37-16,0 22 46 15,-14 14-29-15,1 0-16 16,-18 28-2-16,-14 37-15 15,-7 30 16-15,8 17 1 0,6 10 14 16,24-4-15 0,14-1 0-16,0-14 2 0,45-17-15 15,-1-21 13-15,1-21-24 16,-14-25 11-16,-3-13-24 16,3-6 34-16,-4-2 2 15,11-33 1-15,-7-5 4 16,-11-3-2-16,-13 0-2 15,-7 3 11-15,0 3-4 16,0 5-1-16,0 13-6 16,0 7 6-16,0 9-7 15,0 3 1-15,0 0-10 16,0 3 6-16,0 28-14 16,18 12 16-16,-5 3 2 15,1 0 0-15,3-3-8 0,-10-12 8 16,7-11-4-16,3-8 3 15,-17-9-25-15,7-3 20 16,7 0 2-16,-1-15 4 16,5-15-1-16,2-9 7 15,-6 2-6-15,-4 3 8 16,4 8-1-16,-7 9 5 16,-7 9-9-16,7 8 3 15,-7 0-10-15,7 0 4 16,-7 0-17-16,7 10 10 15,10 19-2-15,-10 0 6 16,0-3 3-16,-1-6-6 0,1-6-2 16,4-7-18-16,-11-6 4 15,6-1 19-15,-6 0-4 16,7 0 6-16,7 0 1 16,3-14 0-16,-3-6 2 15,0-3 0-15,10-2-2 16,-3 5 0-16,-8 3 13 15,4 5-15-15,-10 7 2 16,0 5-5-16,7 0-6 16,3 0 6-16,4 0-8 15,3 14 3-15,-10 3-11 16,6-3 20-16,4 0-7 16,-10-5 8-16,0-6-16 0,3 0 13 15,4-3 2-15,3 0 1 16,-11 0-1-16,18-15 0 15,-10-1 1-15,10-2 0 16,-4 1-7-16,4 1 13 16,0-2-6-16,4 4 0 15,-4 2-49-15,-11 7 10 16,4 5-4-16,-10 0 8 16,10 0 23-16,-10 0-14 15,0 0 7-15,-14 0 13 16,7 0 6-16,-7 0-5 15,0 0 5-15,0 0 0 0,0 0 6 16,0 0-5 0,0 0 33-16,0 0 24 0,0 0-25 15,0 0 2-15,0-4-33 16,-7 4 1-16,-7 0-3 16,-7 0-8-16,-3 0 7 15,-7 26-8-15,4 9 15 16,3 4-15-16,10-1 9 15,14-4-20-15,0-10 13 16,0-11-42-16,0-13 2 16,7 0 16-16,24-2 29 15,7-37 2-15,-4-9 11 16,4-11 17-16,-7-10 58 16,-11-14-54-16,5-8 40 15,-19-7-15-15,1-1-35 0,-7 1 22 16,0 15-23-16,0 21-6 15,0 24 23-15,0 23-26 16,0 15 1-16,0 47-13 16,0 38-13-16,0 35 6 15,7 11 7-15,17 1 0 16,21-14-7-16,13-19-40 16,15-27-22-16,2-26-17 15,-16-25 44-15,9-21 39 16,-9 0 3-16,-8-38 0 15,-6-14 12-15,-7-5-5 16,-17-3 16-16,-15 0 0 16,-6 6-7-16,0 12 11 15,0 16-17-15,-13 11-3 0,-1 15-7 16,-3 0-12-16,-4 17-1 16,-10 29 1-16,-7 8 8 15,25 1-9-15,6-10-53 16,7-7 17-16,0-10 39 15,14-11-29-15,10-5 33 16,-11-12 5-16,11 0-6 16,-3 0 7-16,0 0 1 15,-4-12-1-15,-10-2 29 16,0 5-23-16,-7 3 10 0,0 4-10 16,0 2 0-1,0 0-4-15,6 0-2 0,12 0-16 16,-5 0 10-16,8 0-18 15,3 0 6-15,-10 5 13 16,10 4-13-16,-10-3 15 16,6-4-1-16,4-2 4 15,-10 0-7-15,10 0 11 16,-3 0-4-16,-7 0 0 16,10 0 4-16,-4 0-10 15,-2 0 6-15,-5 0 0 16,-6 0-3-16,17 0 5 15,-17 0-3-15,14 0 1 16,-8 0-39-16,12 0 10 16,-5 0-24-16,-3 0 9 0,11 3 40 15,-4 0-20-15,3-3 20 16,-2 0 3-16,5 0-5 16,5 0 4-16,-4-11 4 15,7-12 0-15,-1-11 37 16,-9-7-9-16,-4-7 49 15,-3-12-19-15,-14-9 1 16,-7-8 31-16,0 0-35 16,0 3-7-16,0 7 23 15,-38 16-36-15,10 12 16 16,-3 19-7-16,17 13-46 16,1 7 15-16,2 12-15 15,-9 42-6-15,-4 21-15 0,10 14 29 16,14-4-8-16,0-5 0 15,31-15-62-15,20-9-23 16,1-17-94-16,0-13-18 16,-8-18-33-16,-23-8-264 15</inkml:trace>
  <inkml:trace contextRef="#ctx0" brushRef="#br0" timeOffset="183425">5043 11022 422 0,'0'0'207'0,"0"0"-98"16,0 0 7-16,0 0-48 0,0 0-68 16,0 0 0-16,199-34-2 15,-116 34-83-15,-25 0-76 16,-37 0-53-16</inkml:trace>
  <inkml:trace contextRef="#ctx0" brushRef="#br0" timeOffset="183637">1505 12737 880 0,'0'0'101'16,"0"0"-85"-16,0 0-3 15,313 6 92-15,92-86 67 16,121-34-124-16,55-10-39 0,-27 7 7 15,-55 23-16-15,-101 25-7 16,-102 20-43-16,-124 27-110 16,-113 19-77-16,-66 3-166 15</inkml:trace>
  <inkml:trace contextRef="#ctx0" brushRef="#br0" timeOffset="184049">2278 12797 688 0,'0'0'147'0,"0"0"-109"16,0 0-11-16,0 0 10 16,251 66 157-16,148-109-89 0,113-49-80 15,73-27 4-15,17-24-29 16,-32-9 1-16,-68-8 0 16,-79-17 5-1,-103-21-5-15,-103-16-1 0,-100-18-26 16,-73-20 24-16,-44-5-35 15,-65-17 22-15,-76 1 7 16,-62 14 4-16,-55 39 4 16,-61 45 13-16,-60 61-3 15,-78 54 39-15,-79 60-33 16,-69 60-15-16,-80 95 16 16,-26 74 3-16,16 45-17 15,66 44 25-15,116 23-26 0,156 30 37 16,151 8-39-16,154 2 0 15,90-18 1-15,182-52 12 16,158-61-13-16,134-85 0 16,111-88-2-16,58-71 1 15,-28-35 1-15,-31-57-41 16,-89-30-36-16,-103-10-44 16,-97-20-154-16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10:40.34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470 1071 400 0,'0'0'168'15,"0"0"-33"-15,0 0-25 16,0 0-3-16,0 0-18 16,0 0-77-16,72-78 33 0,-21 52-14 15,1 6 16-15,-7 1 21 16,-8 1-41-16,-12 4 8 15,-5 6 7-15,-13 2-38 16,-7 3 29-16,0 3-33 16,0 0 6-16,0 0-16 15,7 3 4-15,-7 25 6 16,0 13-5-16,0 4 17 16,0 4-12-16,0 3 0 15,0-1 0-15,0 0-6 16,0 3 8-16,0-5-2 15,0-6 0-15,0-11 8 16,0-12-9-16,0-11 1 16,0-4 0-16,0-5-4 15,0 2 7-15,0 2-3 0,-14-4 2 16,-6 0 10-16,-5 0-5 16,5 0-7-16,13 0 0 15,-3 0 0-15,10 0 1 16,0 0-1-16,0 0 0 15,0 0 10-15,0 0-13 16,17 0 3-16,34-20-7 16,22 0-8-16,23-6 14 15,-7 0-19-15,1 6-108 16,-8 0-109-16,-16 3-39 0,-15 0-158 16</inkml:trace>
  <inkml:trace contextRef="#ctx0" brushRef="#br0" timeOffset="437">1883 893 436 0,'0'0'144'0,"0"0"-47"0,0 0 13 16,0 0-20-16,0 0-74 16,0 0 6-16,44-18-20 15,-13 18-2-15,0 13 5 16,-3 17 1-16,-4 9 6 15,-24 3-7-15,0 9-4 16,0 4 27-16,-31 0-27 16,-7-7 5-16,18-13-2 15,-5-13 5-15,19-5-9 16,6-5 0-16,0-4 3 16,0 1-7-16,0-6 4 0,31-3 0 15,20 0 10 1,25-9-5-16,27-23-10 0,7-2-41 15,0 3-242-15</inkml:trace>
  <inkml:trace contextRef="#ctx0" brushRef="#br0" timeOffset="1024">3286 785 569 0,'0'0'117'0,"0"0"-19"0,0 0-13 0,0 0 12 15,0 0-69-15,0 0-20 16,51-29-8-16,1 29 10 15,6 0-10-15,4 0 0 16,-10 15 0-16,-1 5-8 16,-13 2 14-16,-24 1-6 15,-7 6 0-15,-7-1 7 16,-21 4-6-16,-34 0-1 0,-3-7 0 16,13-5 9-16,7-8-4 15,24-6-5-15,14-6 0 16,0 0 12-16,0 0-11 15,0 0-1-15,7 0 0 16,38 0 3-16,7-6 2 16,16 2 8-16,-2 4-9 15,16 0 8-15,-10 0-1 16,4 20-9-16,-11 9-1 16,-3 5 32-16,-17 1-33 15,-18-1 33-15,-20 0-8 16,-7-2-18-16,-44-7 10 15,-36-7 3-15,-23-10-17 16,-17-5 11-16,10-3-14 16,21 0-16-16,13 0-98 0,24-14-98 15,8-9-71-15</inkml:trace>
  <inkml:trace contextRef="#ctx0" brushRef="#br0" timeOffset="3787">5242 928 624 0,'0'0'194'0,"0"0"-64"0,0 0 6 16,0 0-39-16,0 0-45 16,0 0 10-16,0 0-16 15,0-52-23-15,0 46 22 16,0-5-43-16,7-1 6 16,24-4-8-16,7 2 13 15,-11 2-14-15,4 4 1 16,-17 2 0-16,-7 6-12 15,-7 0 12-15,0 0 0 16,0 0-5-16,7 22 4 16,-7 12-1-16,10 9 2 15,-10 0 0-15,0 6-6 0,0-1 7 16,0 4-1 0,0-3 0-16,0-4 9 0,0-7-9 15,-10-7 0-15,3-8 0 16,0-9-7-16,7-5 8 15,0-9-1-15,-7 0 1 16,7 0 11-16,0 0-5 16,0 0-7-16,0 0 2 15,0 0 1-15,0 0-3 16,0 0-1-16,38-12 0 16,27-14-26-16,45-2 25 15,11-3-57-15,6 5-98 0,-10 3-80 16,-21 6-147-16</inkml:trace>
  <inkml:trace contextRef="#ctx0" brushRef="#br0" timeOffset="4235">6569 807 637 0,'0'0'181'16,"0"0"-31"-16,0 0-3 16,0 0-62-16,0 0 7 0,0 0-65 15,-13-51-25-15,13 51-2 16,0 15 5-16,0 13-5 16,0 6 0-16,0 1 3 15,0 5-3-15,6-6 0 16,22 0 0-16,17-11-3 15,6-8 14-15,11-12-12 16,3-3 1-16,-6 0 0 16,-8-15 4-16,-6-8-4 15,-14 3 0-15,-10 0 9 16,-4 9 2-16,-17-1-7 16,0 10 14-16,0-4-13 0,0 6 22 15,0 0-27-15,0 0 0 16,0 0-8-16,-7 23 4 15,-3 17 4-15,3 3 0 16,7 4 4-16,0 3-20 16,0 1-51-16,0-3-121 15,7-7-170-15,31-13-399 16</inkml:trace>
  <inkml:trace contextRef="#ctx0" brushRef="#br0" timeOffset="5174">9258 833 82 0,'0'0'674'0,"0"0"-476"0,0 0-81 16,0 0-25-16,0 0 14 15,31-146-82-15,14 140 21 16,-1 6-44-16,8 0 6 16,-7 0-7-16,-1 24 2 15,1 7-2-15,-17 9 0 16,-18 5 11-16,-10 9-13 15,-17-1 2-15,-35 1 0 16,-6-2 0-16,-1-7 3 0,15-10-3 16,19-17 0-1,12-5 12-15,13-13-12 0,0 0 1 16,0 0 1-16,38 0 35 16,58 0-10-16,45-14 4 15,27-10-30-15,11 2-1 16,-31 13-38-16,-38 6-191 15,-28 3-234-15</inkml:trace>
  <inkml:trace contextRef="#ctx0" brushRef="#br0" timeOffset="4631">7879 742 555 0,'0'0'224'0,"0"0"-90"16,0 0 13-16,0 0-34 15,0 0-48-15,0 0-16 16,-27-46-47-16,27 46 7 15,0 9-9-15,0 14 4 16,0 3 12-16,0-1-15 16,7 1-1-16,24 2 20 15,13 7-8-15,8-1-6 16,-7-3-5-16,6 3 14 0,-6-2-9 16,-18-3-6-1,-3-3 0-15,-10-9-3 0,-14-9 8 16,0 1-5-16,0-6 0 15,-7-1 12-15,-31 4 1 16,-20-3-13-16,6-3-9 16,1 0-3-16,6 0-91 15,0 0-4-15,21-9-52 16,11-23-99-16,13-12-353 16</inkml:trace>
  <inkml:trace contextRef="#ctx0" brushRef="#br0" timeOffset="4694">7879 742 308 0</inkml:trace>
  <inkml:trace contextRef="#ctx0" brushRef="#br0" timeOffset="4758">7879 742 308 0,'128'-112'252'0,"-115"86"-70"0,4 10-68 0,-3 3-30 15,17 13-57-15,14 0-14 16,6 0-26-16,15 24-56 16,-1 2-322-16</inkml:trace>
  <inkml:trace contextRef="#ctx0" brushRef="#br0" timeOffset="7153">11180 696 442 0,'0'0'180'0,"0"0"-39"16,0 0-5-16,0 0-51 15,0 0-7-15,0 0-38 16,-17-106-23-16,62 104 1 16,-1 2-12-16,8 0-6 15,0 0 0-15,3 20 9 16,-21 11-16-16,4 6 7 16,-14 5 0-16,-24-1-8 15,0 5 16-15,0-4-8 16,-17-1 0-16,-28-11 8 15,11-9-10-15,3-9 2 16,7-10 0-16,17-2 11 16,7 0-7-16,0 0 2 15,0 0 13-15,0 0-15 0,0 0 47 16,31-6-41-16,13-8 3 16,22 3-26-16,2 7 10 15,5 4 3-15,2 0 0 16,-16 24 1-16,-1 5-9 15,-13 5 8-15,0 4 0 16,-21-2-9-16,-18 2 10 16,-6-4-1-16,0-3 0 15,-58-8 7-15,-18-9-4 16,-13-11-3-16,-7-3-28 16,6 0-18-16,25 0-62 0,13-6-37 15,46-11-58 1,6-6-175-16</inkml:trace>
  <inkml:trace contextRef="#ctx0" brushRef="#br0" timeOffset="7551">12906 672 736 0,'0'0'205'15,"0"0"-51"-15,0 0 3 0,0 0-71 16,0 0-26-16,0 0-4 16,0 0-53-1,-51-78 12-15,51 92-15 0,-7 25 0 16,7 16-9-16,-7 14 13 16,-3 11-4-16,-4 8 0 15,14 7 11-15,0-1-12 16,0-8 1-16,24-15 0 15,27-26-7-15,8-18 12 16,-1-19-5-16,-6-8 0 16,-7 0 9-16,-8-6 0 15,-16-18-3-15,-11-9-6 16,-10-4 42-16,-17-6-41 16,-41 1-1-16,-25 4 0 15,-6 13-7-15,3 13 4 0,17 12-82 16,24 0-116-16,32 6-70 15,13 0-291-15</inkml:trace>
  <inkml:trace contextRef="#ctx0" brushRef="#br0" timeOffset="14120">13247 50 494 0,'0'0'137'0,"0"0"-61"0,0 0 36 15,0 0-5-15,0 0-12 16,0 0-34-16,0 11 8 15,-21-7-22-15,-62-2-26 16,-33 4 30-16,-43 0-48 16,-16-4 4-16,-28-2 2 15,-3 0 4-15,-11 0-14 16,4 0 1-16,-4 0 0 16,18 0-1-16,13 0 5 15,18 0-4-15,-4 0 0 16,3 0 11-16,-2 0-12 15,-15-14 1-15,-7-3 0 16,-6 0 1-16,-18 0 0 0,-3 3-1 16,-17 5 0-1,-38 6 2-15,-21 3-6 0,-17 0 4 16,-20 12 0-16,6 8-3 16,-13 0 4-16,-1-1-1 15,1-1 0-15,6-4 13 16,22-6-18-16,23-2 5 15,31-3 0-15,21-3-6 16,13 3 7-16,18-3-1 16,3 0 0-16,4 2 1 15,-15 2-1-15,-9 1 0 16,-8-2 2-16,11 3-7 16,4-3 5-16,23-3 0 15,1 0 0-15,13 0 13 0,17 0-16 16,-3 0 3-16,11 2-3 15,-15 13-8-15,-17 2 11 16,1 6 0-16,-8 0-2 16,14-4 11-16,25-7-9 15,26-3 0-15,11-4 0 16,21-2-4-16,7 0 5 16,13-3-1-16,4 0 0 15,-4 0 9-15,11 0-9 16,-11 0 0-16,18 0 1 0,-1 0-6 15,-2 0 5 1,16 0 0-16,0 0-4 0,0-3 15 16,4 0-11-16,10 0 0 15,7 1 2-15,10 2-10 16,8 0 8-16,-1 0 0 16,7 0-3-16,0 0 3 15,0 0 0-15,0 0 0 16,0 0 1-16,-7 0-14 15,7 2 13-15,-17 22 0 16,10 5-7-16,0 4 12 16,7 2-5-16,0 5 0 15,0 3 7-15,0 8-2 16,0 6-4-16,0 9-1 16,0 3 15-16,0 5-10 0,0-2 4 15,0 5-9-15,0 0 6 16,0 9-5-16,0 11-1 15,0 9 0-15,0 3-1 16,0-4 10-16,0-2-9 16,0-15 0-16,0-5 6 15,-7-11-12-15,7-12 6 16,0-11 0-16,0-12-5 16,0-11 12-16,0-6-7 15,0-9 0-15,0-6 0 16,0 1-7-16,0-3 7 15,0 0 0-15,0-3-3 16,0 3 10-16,0-3-7 16,0 0 0-16,0 0 5 0,7 0-15 15,7 0 10-15,10 3 0 16,20 0 5-16,15 5-3 16,16 1 5-16,22 0-7 15,20-1 8-15,31-2-13 16,17 0 5-16,41-1 0 15,17 1-4-15,15 3 13 16,-1-2-9-16,-24 5 0 16,-3 0 8-16,-4 0-12 15,7-4 4-15,18 1 0 16,-1-4 1-16,0 4 2 16,14-5-3-16,1 3 0 15,16-4 4-15,4 3-10 0,10 0 6 16,0 2 0-16,-4-2-5 15,-9 2 12-15,-18-4-7 16,-14 1 0-16,1-5 9 16,-11 3-14-16,3-1 5 15,-6-2 0-15,-11 0-9 16,0 0 13-16,11 0-4 16,3 0 0-16,-3 0 8 15,-11 0-15-15,-3-2 7 16,-21-1 0-16,-3 3-4 15,-7 0 11-15,-11-3-7 16,-6 3 0-16,3 0 7 0,4 0-9 16,10 0 2-16,20 0 0 15,-6-2-11-15,0 2 10 16,-11-4 1-16,-3-2 0 16,-17 1-4-16,-7 0-6 15,-14-4 10-15,-7 3 0 16,-10-3-10-16,17 4 14 15,7 2-4-15,7 3 0 16,6-3 2-16,5 3-13 16,-12 0 11-16,-12 0 0 15,-12-3-10-15,-9-2 13 16,-11-1-3-16,-7-3 0 16,1 0 3-16,6 1-5 0,7 2 2 15,3 0 0 1,-3 1-8-16,-14-2 13 0,-6 5-5 15,-18-1 0-15,-27 1 6 16,-7-2-12-16,-25 2 6 16,-2-3 0-16,-11-3-2 15,0 1 5-15,7-4-3 16,-7-7 2-16,6 1 12 16,-6-3-10-16,7 0-4 15,0 0 0-15,10-3 5 16,-10 0 1-16,7-6-6 15,0-2 3-15,-7-3 5 0,10-4 8 16,-10-4-16 0,0-4 1-16,-7-6 20 0,0 1-19 15,0-9 11-15,0-3-9 16,0-2 8-16,-7-7-2 16,0 0-10-16,7-5 4 15,-7 6 19-15,-3 5-19 16,10 3 4-16,-7 0 7 15,7 3-9-15,0 0 8 16,0 3-14-16,0 2 0 16,17 4-5-16,10 0 11 15,-2-1-6-15,2-2 0 16,-3 4 12-16,-17-6-9 16,7 2-3-16,-14 0 0 15,0 2 3-15,0 3 1 0,0 10-4 16,0 1 0-16,-7 9 9 15,-7 9-15-15,-10 4 6 16,17 10-3-16,-7 0-9 16,-10 6-1-16,-27 0 9 15,-15 0 2-15,-37 12-104 16,-31 14-56-16,-27-1-208 16</inkml:trace>
  <inkml:trace contextRef="#ctx0" brushRef="#br0" timeOffset="17503">1374 304 32 0,'0'0'461'0,"0"0"-301"15,0 0-30-15,0 0-7 16,0 0 5-16,0 0-59 16,7-48-66-16,-31 82 44 15,-4 15 25-15,-3 11-40 16,11 5 8-16,13 21-31 16,-10 15 17-16,10 19 4 0,0 23-26 15,-7 16 28 1,-3 19-32-16,-4 5 7 0,14-9-7 15,7-31 5-15,0-26-5 16,0-34 0-16,0-26 6 16,14-17-18-16,-7-17 9 15,-7-11-101-15,0-7-18 16,0 1-60-16,-14-6-77 16,-37 0-85-16</inkml:trace>
  <inkml:trace contextRef="#ctx0" brushRef="#br0" timeOffset="18244">2708 250 518 0,'0'0'194'0,"0"0"-75"15,0 0 14-15,0 0-7 16,0 0-77-16,0 0-13 15,-24-29-30-15,24 64 13 16,0 11 69-16,0 13-65 16,0 13 35-16,0 11-36 15,7 17 6-15,3 18 1 16,-3 13-21-16,-7 21 4 16,14 19-12-16,-14 6 9 0,7-5-7 15,-1-15-2-15,-6-17 0 16,0-17-2-16,0-14 13 15,0-19-11-15,0-15 0 16,0-21 6-16,0-19-23 16,0-12 10-16,0-12-59 15,0-2-15-15,0-3-102 16,-13-6-83-16,13-9-221 16</inkml:trace>
  <inkml:trace contextRef="#ctx0" brushRef="#br0" timeOffset="18734">4517 190 608 0,'0'0'189'0,"0"0"-84"16,0 0 8-16,0 0-25 15,0 0-72-15,0 0 13 16,0 0-22-16,13 86 70 16,-6-15 0-16,10 18-60 15,-3 22 23-15,7 23 12 16,-4 21-48-16,-3 17 29 16,-14 22-31-16,0 1 0 15,0-4 3-15,-7-25 4 16,0-26-9-16,7-26 0 15,0-19 9-15,14-21-15 16,6-20 6-16,-2-16-12 0,-12-18-16 16,1-9-117-16,-7-11-46 15,14 0-59-15,17-29-413 16</inkml:trace>
  <inkml:trace contextRef="#ctx0" brushRef="#br0" timeOffset="19250">6229 288 336 0,'0'0'243'16,"0"0"-122"-16,0 0 22 15,0 0-22-15,0 0-26 0,0 0-20 16,-38-67-66-16,38 91-2 16,0 27 40-16,0 26-1 15,14 20 7-15,3 21-6 16,-10 16-17-16,-7 9 22 16,0 14-39-16,0 11 8 15,-7 7-7-15,-24 3-7 16,7-13 10-16,3-13-17 15,14-9 6-15,7-16-9 16,0-6 7-16,21-18-4 16,17-20 0-16,0-17 9 15,-11-18-23-15,-3-13 14 16,-17-12-91-16,-7-12-87 16,0-11-236-16</inkml:trace>
  <inkml:trace contextRef="#ctx0" brushRef="#br0" timeOffset="19752">7391 178 415 0,'0'0'216'0,"0"0"-56"16,0 0-30-16,0 0-12 16,0 0-38-16,0 0-63 15,-7 32-6-15,7 42 36 16,0 24 1-16,7 13-1 16,17 12 19-16,4 15-47 0,9 13 24 15,1 12-19 1,0 8-23-16,-4 1 18 15,-9-9-17-15,-12-14-2 16,-13-12 0-16,0-3 12 0,0-11-12 16,0-14 0-16,14-18 1 15,-4-25-14-15,-3-18 12 16,7-19-115-16,-7-17-152 16,17-12-171-16</inkml:trace>
  <inkml:trace contextRef="#ctx0" brushRef="#br0" timeOffset="20247">8711 329 553 0,'0'0'199'15,"0"0"-76"-15,0 0 16 16,0 0-20-16,0 0-59 16,0 0-14-16,0-18-46 15,31 60 3-15,4 21 57 16,3 20-21-16,6 19 18 16,-13 15-13-16,-3 18-32 15,-11 17 30-15,-3 11-36 16,-1 5-5-16,1-4 9 0,3-16 2 15,-10-22-12 1,0-12 0-16,7-11 9 0,-4-14-17 16,4-18 8-16,-7-13-11 15,0-16-17-15,0-8-107 16,-7-5-141-16,0-12-224 16</inkml:trace>
  <inkml:trace contextRef="#ctx0" brushRef="#br0" timeOffset="20750">10637 136 288 0,'0'0'384'0,"0"0"-204"0,0 0-40 16,0 0 11-16,0 0-117 15,0 0-14-15,-14 40 38 16,14 40-10-16,14 19 26 16,24 22-22-16,13 13-22 15,-6 15 23-15,-14 10-48 16,-10 8 16-16,-4-1-16 15,-17-9 10-15,0-22-8 16,0-21-7-16,0-17 0 16,0-12-6-16,0-8 9 15,0-5-6-15,7-12-29 16,-7-8-109-16,0-14-142 16,0-13-496-16</inkml:trace>
  <inkml:trace contextRef="#ctx0" brushRef="#br0" timeOffset="21296">12201 168 389 0,'0'0'267'0,"0"0"-97"16,0 0-32-16,0 0 18 16,0 0-28-16,0 0-86 0,-51-4-18 15,51 59-11-15,-7 22 16 16,7 27 47-16,0 23-34 15,0 13-16-15,0 14 32 16,21 21-55-16,3 11 10 16,-18 9-10-1,-6-4 11-15,0-5-12 0,0-12-2 16,0-19 0-16,0-18-3 16,-6-31 6-16,-1-32-3 15,0-26 0-15,-3-23-15 16,3-12-55-16,-14-13-121 15,-3-8-213-15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11:02.60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0 231 575 0,'0'0'309'0,"0"0"-128"15,0 0-19-15,0 0-67 16,0 0-17-16,0 0-18 16,0 0-46-16,21-140 4 15,10 138-18-15,3 2 6 0,4 0-17 16,0 2 11-16,7 27 0 16,-18 3-14-16,4 5 15 15,-17 5-1-15,-14-1 0 16,0-7-3-16,0-5-6 15,0-18 9-15,-7-5-4 16,0-6-6-16,-7 0 18 16,8 0-8-16,-5-17 12 15,-3-14-2-15,14-10 1 16,0-1-11-16,14-7 0 16,31-3-2-16,10 7 6 15,-3 7-4-15,-18 15 0 16,-3 12 7-16,0 11-23 15,3 0 14-15,4 9 1 16,7 22-12-16,-14 12 13 0,-11 5 0 16,-3-2-3-16,-17-3-28 15,0-6 6-15,0-3-79 16,0-5-74-16,-17-9-158 16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11:03.31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293 155 589 0,'0'0'231'15,"0"0"-68"-15,0 0 5 0,0 0-75 16,0 0-9-16,-69-151-35 16,42 147-48-16,-4 4 14 15,-14 0-15-15,11 0 5 16,3 23-7-16,0 3 2 15,17 6 0-15,7-3-2 16,7-4-30-16,0-5 3 16,0-5-24-16,14-7 11 15,17-3 41-15,-4-5-7 16,4 0 8-16,0 0 8 16,-10 0-1-16,10 4 14 15,-11 10 3-15,4 12-23 16,-3 7 31-16,-7 11-25 15,-4-1 2-15,-3 2 0 16,-7 4 0-16,0 3-18 0,0-1-50 16,0-3-183-1,0-2-312-15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11:03.99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58 246 515 0,'0'0'235'0,"0"0"-53"16,0 0-54-16,0 0 6 16,0 0-27-16,0 0-43 15,11-137 16-15,-11 134-38 16,0 3-12-16,0 0-13 15,0 0-17-15,0 29-2 16,0 16-4-16,-11 21 12 16,-2 2-8-16,6 6 2 0,0-2 0 15,-10-3-4 1,10-14 15-16,7-16-11 0,-7-16 0 16,7-11 6-16,0-10-11 15,0-2 5-15,0 0 0 16,0-5 21-16,0-24-15 15,0-11-6-15,0-11 0 16,0-6 8-16,31 5-17 16,-17 3 9-16,10 18 0 15,-4 14-8-15,-13 11 11 0,0 6-6 16,10 0-7 0,-3 0-35-16,7 23 39 0,-11 11-9 15,-10 3-17-15,0 6 29 16,0-3-50-16,0-5 47 15,0-9-4-15,-10-10-25 16,10-7 29-16,0-4-9 16,0-1-11-16,0-4 20 15,0 2-12-15,24-2-15 16,34 0 22-16,38 0-66 16,25 0-45-16,3-2-86 15,17-18-131-15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1:53:37.57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 1212 402 0,'0'0'265'0,"0"0"-115"15,0 0 16-15,0 0-79 16,0 0 11-16,0 0-42 16,-13-32-34-16,13 32 13 15,0 0-35-15,0 0-4 16,27 0 2-16,18 2 4 15,17 22-2-15,-21 5 0 16,14 5 2-16,-21 3-9 16,-3 0 7-16,-10-2 0 0,-11-3 0 15,-10-7-4 1,0-6-6-16,-10-1-51 0,-18-15-35 16,-9-3 70-16,6 0-14 15,10-12 40-15,7-14 0 16,4-5 11-16,10-1-2 15,0 1 3-15,0-3-7 16,38-3 14-16,6 0-16 16,8-3-3-16,0 6 0 15,-8 2 7-15,1 9 1 16,-14 5 4-16,-10 8-2 16,-15 1 25-16,5 5-30 15,-11 4 8-15,0 0-10 16,0 0 9-16,0 0-9 15,0 0-3-15,0 0-7 0,0 0 2 16,0 0-39 0,-17 0-48-16,-11 4-70 0,4 13-127 15</inkml:trace>
  <inkml:trace contextRef="#ctx0" brushRef="#br0" timeOffset="734">579 1283 292 0,'0'0'176'0,"0"0"-56"15,0 0-36-15,0 0-11 16,0 0-29-16,0 0-40 15,52-34 19-15,-22 23-17 16,-9 2 10-16,-4 0 14 16,-3 3-17-16,-7 0 24 15,-7-2-13-15,0 0 19 16,0-2 22-16,0-1-55 16,-7 6 4-16,-24 0-6 15,10 1 4-15,-3 4-6 16,11 0-6-16,-1 0-4 0,7 20-7 15,-3 6 11 1,10 3 0-16,0 0 0 0,0-1-23 16,17 0 23-16,10-6-5 15,18-9-13-15,0-5 12 16,6-8 5-16,11 0 1 16,-10 0 6-16,-18-5 4 15,-3-10-5-15,-7-8 20 16,-17-2 1-16,14-4 18 15,-14-8-18-15,-7 3 6 16,0 3 10-16,0 7-25 16,0 13 53-16,0 5-35 0,0 6-21 15,0 0-1 1,0 0-13-16,0 0-5 0,0 17-7 16,0 15 10-16,10 7 0 15,4 6 2-15,13 5 0 16,4-4-4-16,7-6 5 15,0-8-1-15,-4-16 0 16,4-6 5-16,-7-10-7 16,-10 0 2-16,10 0 0 15,-11-24 13-15,11-10-5 16,-10-6-8-16,-4-6 0 16,-3 6 10-16,-14 9-8 15,0 7-2-15,0 8 0 0,0 6-7 16,0 5 7-1,0 5-25-15,0 0-99 0,0 0-124 16,0 23-1-16,0 3-122 16</inkml:trace>
  <inkml:trace contextRef="#ctx0" brushRef="#br0" timeOffset="1856">1542 1323 38 0,'0'0'330'15,"0"0"-216"-15,0 0-4 16,0 0 21-16,0 0-43 16,0 0-28-16,68-80-5 15,-61 63-11-15,7-3 23 0,-14 4-32 16,0 1-26-16,0 4 76 16,0 4-57-16,0 5-5 15,0 2 4-15,0 0-27 16,0 0-8-16,0 0 1 15,0 16-3-15,-7 13 10 16,0 0 0-16,7 0 0 16,0-4-8-16,0 1 7 15,21-3 1-15,17-3 0 16,6-12 10-16,1-2-13 16,0-6 3-16,6 0 0 15,-6-9 8-15,7-13-1 16,-21-4-7-16,-4-6 0 15,-16 1 14-15,-5-3-7 0,-6-3-7 16,0 3 2-16,0 2 28 16,-24 6-28-16,4 8 21 15,-4 10-8-15,17 3-5 16,7 5-20-16,0 0 10 16,0 13-6-16,0 20-9 15,24 4 22-15,10 3-7 16,18 3 0-16,3 2 6 15,-4-2-10-15,8 0 4 16,-8-9 0-16,1-5-9 16,-14-6 12-16,-11-9-3 0,-10-6 0 15,-17-4 3 1,0-4-12-16,0 0 9 0,0 0-16 16,0 0 6-16,-17 0-14 15,-3 0 24-15,6-7-5 16,7-4-1-16,7-9-4 15,0-11 7-15,28-6-11 16,30-9 13-16,11-5-6 16,-18 1 7-16,1 8 0 15,-31-1 11-15,3 8-2 16,-18 7-9-16,-6 5 7 16,0 12 25-16,0 6-28 15,0 1 9-15,0 4-13 16,0 0-19-16,0 14 17 15,0 18-1-15,0 8 3 0,0 6-4 16,0 2 10 0,7 4-6-16,24 0 0 0,-3-4 9 15,3-8-15-15,13-3 6 16,-6-9 0-16,-10-7-12 16,-4-10 9-16,-17-5 1 15,-7-6 2-15,0 0-1 16,0 0-14-16,0 0 15 15,-21 0-8-15,-10 0-4 16,11 0-1-16,2 0 1 16,5-3-6-16,6-3 5 15,7 4 11-15,0-7 2 0,7-6-20 16,51-7 19-16,18-10-11 16,3-5 12-16,-4 3 0 15,-16-3 11-15,-21 5-9 16,-7 1-1-16,-18-4 11 15,1 4 36-15,-14 2-35 16,0 6 18-16,0 9 17 16,-14 7-42-16,-10 2 33 15,-3 5-39-15,3 0 9 16,17 6-18-16,0 20 11 16,7 5-2-16,0 8 0 15,7 0 8-15,31 1-9 16,0-6 1-16,-1-5 0 0,5-6-7 15,2-6 8 1,1-3-2-16,17-8-83 0,-11-6-141 16,-6 0-235-16</inkml:trace>
  <inkml:trace contextRef="#ctx0" brushRef="#br0" timeOffset="2230">3842 589 622 0,'0'0'147'15,"0"0"1"-15,0 0 15 16,0 0-77-16,0 0-9 16,0 0-53-16,-17-29-23 15,17 52-1-15,0 20 19 16,0 14-14-16,0 8 7 16,0 10-5-16,0 5 12 15,24 3-19-15,21-4 0 0,6-3-2 16,14-14 13-1,4-4-11-15,10-16 0 0,4-10-127 16,13-18-55-16,7-14-116 16,-6 0-174-16</inkml:trace>
  <inkml:trace contextRef="#ctx0" brushRef="#br0" timeOffset="2490">4567 743 435 0,'0'0'123'0,"0"0"26"16,0 0 10-16,0 0-38 15,-89-149-53-15,89 144-5 0,0 5-29 16,0 0-34 0,14 0-3-16,37 28 2 0,11 12 2 15,4 7-2-15,2 12 9 16,-16 10-8-16,0 2 0 15,-25 3 8-15,-10 1-12 16,-17-7 4 0,0-6 0-16,-31-6-8 0,-13-13-114 15,6-13-169-15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11:04.17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34 524 0,'0'0'156'15,"0"0"-24"-15,0 0-36 16,0 0-36-16,0 0-54 15,0 0 2-15,165-34-13 16,-85 34 5-16,16 0-98 16,-7 0-199-16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11:04.33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0 629 0,'0'0'107'0,"0"0"-4"16,0 0-86-16,0 0 9 15,244 0-26-15,-110 0-18 16,7 0-260-16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11:04.82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134 73 696 0,'0'0'149'0,"0"0"-44"15,0 0-17-15,0 0-23 16,0 0-38-16,0 0-24 16,220-76-3-16,-168 84 0 15,-14 18 4-15,-7 3-5 0,-11 5 1 16,-20 3 0 0,0 0-8-16,0 1 13 0,-51 1-5 15,-15-1 2-15,-2-7 7 16,16-8-6-16,14-12-3 15,25-7 2-15,13-4-2 16,0 0 7-16,0 0-6 16,0 0 16-16,31 0-15 15,13 0 26-15,1-10-25 16,6 10-3-16,1 0 4 16,-7 3-2-16,13 24-2 15,-13 10 0-15,-7 3-1 16,-11-1-2-16,-20-1 3 15,-7-7 0-15,0-5-7 16,-34-15 15-16,-35-8-8 0,-20-3 6 16,-21-3-6-16,0-22-64 15,-11-7-147-15,4-8-280 16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11:02.80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27 201 0,'0'0'509'16,"0"0"-354"-16,0 0-3 15,0 0-110-15,0 0-19 16,0 0-23-16,289-17-2 15,-217 17-5-15,-3 0-114 16,-35 3-93-16,-17 11-184 16</inkml:trace>
  <inkml:trace contextRef="#ctx0" brushRef="#br0" timeOffset="140">124 187 264 0,'0'0'263'15,"0"0"-146"-15,0 0-17 0,0 0-41 16,0 0-51 0,261 0-3-16,-137 0-10 0,3 0-98 15,0 0-292-15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11:12.40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470 1071 400 0,'0'0'168'15,"0"0"-33"-15,0 0-25 16,0 0-3-16,0 0-18 16,0 0-77-16,72-78 33 0,-21 52-14 15,1 6 16-15,-7 1 21 16,-8 1-41-16,-12 4 8 15,-5 6 7-15,-13 2-38 16,-7 3 29-16,0 3-33 16,0 0 6-16,0 0-16 15,7 3 4-15,-7 25 6 16,0 13-5-16,0 4 17 16,0 4-12-16,0 3 0 15,0-1 0-15,0 0-6 16,0 3 8-16,0-5-2 15,0-6 0-15,0-11 8 16,0-12-9-16,0-11 1 16,0-4 0-16,0-5-4 15,0 2 7-15,0 2-3 0,-14-4 2 16,-6 0 10-16,-5 0-5 16,5 0-7-16,13 0 0 15,-3 0 0-15,10 0 1 16,0 0-1-16,0 0 0 15,0 0 10-15,0 0-13 16,17 0 3-16,34-20-7 16,22 0-8-16,23-6 14 15,-7 0-19-15,1 6-108 16,-8 0-109-16,-16 3-39 0,-15 0-158 16</inkml:trace>
  <inkml:trace contextRef="#ctx0" brushRef="#br0" timeOffset="1">1883 893 436 0,'0'0'144'0,"0"0"-47"0,0 0 13 16,0 0-20-16,0 0-74 16,0 0 6-16,44-18-20 15,-13 18-2-15,0 13 5 16,-3 17 1-16,-4 9 6 15,-24 3-7-15,0 9-4 16,0 4 27-16,-31 0-27 16,-7-7 5-16,18-13-2 15,-5-13 5-15,19-5-9 16,6-5 0-16,0-4 3 16,0 1-7-16,0-6 4 0,31-3 0 15,20 0 10 1,25-9-5-16,27-23-10 0,7-2-41 15,0 3-242-15</inkml:trace>
  <inkml:trace contextRef="#ctx0" brushRef="#br0" timeOffset="2">3286 785 569 0,'0'0'117'0,"0"0"-19"0,0 0-13 0,0 0 12 15,0 0-69-15,0 0-20 16,51-29-8-16,1 29 10 15,6 0-10-15,4 0 0 16,-10 15 0-16,-1 5-8 16,-13 2 14-16,-24 1-6 15,-7 6 0-15,-7-1 7 16,-21 4-6-16,-34 0-1 0,-3-7 0 16,13-5 9-16,7-8-4 15,24-6-5-15,14-6 0 16,0 0 12-16,0 0-11 15,0 0-1-15,7 0 0 16,38 0 3-16,7-6 2 16,16 2 8-16,-2 4-9 15,16 0 8-15,-10 0-1 16,4 20-9-16,-11 9-1 16,-3 5 32-16,-17 1-33 15,-18-1 33-15,-20 0-8 16,-7-2-18-16,-44-7 10 15,-36-7 3-15,-23-10-17 16,-17-5 11-16,10-3-14 16,21 0-16-16,13 0-98 0,24-14-98 15,8-9-71-15</inkml:trace>
  <inkml:trace contextRef="#ctx0" brushRef="#br0" timeOffset="3">5242 928 624 0,'0'0'194'0,"0"0"-64"0,0 0 6 16,0 0-39-16,0 0-45 16,0 0 10-16,0 0-16 15,0-52-23-15,0 46 22 16,0-5-43-16,7-1 6 16,24-4-8-16,7 2 13 15,-11 2-14-15,4 4 1 16,-17 2 0-16,-7 6-12 15,-7 0 12-15,0 0 0 16,0 0-5-16,7 22 4 16,-7 12-1-16,10 9 2 15,-10 0 0-15,0 6-6 0,0-1 7 16,0 4-1 0,0-3 0-16,0-4 9 0,0-7-9 15,-10-7 0-15,3-8 0 16,0-9-7-16,7-5 8 15,0-9-1-15,-7 0 1 16,7 0 11-16,0 0-5 16,0 0-7-16,0 0 2 15,0 0 1-15,0 0-3 16,0 0-1-16,38-12 0 16,27-14-26-16,45-2 25 15,11-3-57-15,6 5-98 0,-10 3-80 16,-21 6-147-16</inkml:trace>
  <inkml:trace contextRef="#ctx0" brushRef="#br0" timeOffset="4">6569 807 637 0,'0'0'181'16,"0"0"-31"-16,0 0-3 16,0 0-62-16,0 0 7 0,0 0-65 15,-13-51-25-15,13 51-2 16,0 15 5-16,0 13-5 16,0 6 0-16,0 1 3 15,0 5-3-15,6-6 0 16,22 0 0-16,17-11-3 15,6-8 14-15,11-12-12 16,3-3 1-16,-6 0 0 16,-8-15 4-16,-6-8-4 15,-14 3 0-15,-10 0 9 16,-4 9 2-16,-17-1-7 16,0 10 14-16,0-4-13 0,0 6 22 15,0 0-27-15,0 0 0 16,0 0-8-16,-7 23 4 15,-3 17 4-15,3 3 0 16,7 4 4-16,0 3-20 16,0 1-51-16,0-3-121 15,7-7-170-15,31-13-399 16</inkml:trace>
  <inkml:trace contextRef="#ctx0" brushRef="#br0" timeOffset="5">9258 833 82 0,'0'0'674'0,"0"0"-476"0,0 0-81 16,0 0-25-16,0 0 14 15,31-146-82-15,14 140 21 16,-1 6-44-16,8 0 6 16,-7 0-7-16,-1 24 2 15,1 7-2-15,-17 9 0 16,-18 5 11-16,-10 9-13 15,-17-1 2-15,-35 1 0 16,-6-2 0-16,-1-7 3 0,15-10-3 16,19-17 0-1,12-5 12-15,13-13-12 0,0 0 1 16,0 0 1-16,38 0 35 16,58 0-10-16,45-14 4 15,27-10-30-15,11 2-1 16,-31 13-38-16,-38 6-191 15,-28 3-234-15</inkml:trace>
  <inkml:trace contextRef="#ctx0" brushRef="#br0" timeOffset="6">7879 742 555 0,'0'0'224'0,"0"0"-90"16,0 0 13-16,0 0-34 15,0 0-48-15,0 0-16 16,-27-46-47-16,27 46 7 15,0 9-9-15,0 14 4 16,0 3 12-16,0-1-15 16,7 1-1-16,24 2 20 15,13 7-8-15,8-1-6 16,-7-3-5-16,6 3 14 0,-6-2-9 16,-18-3-6-1,-3-3 0-15,-10-9-3 0,-14-9 8 16,0 1-5-16,0-6 0 15,-7-1 12-15,-31 4 1 16,-20-3-13-16,6-3-9 16,1 0-3-16,6 0-91 15,0 0-4-15,21-9-52 16,11-23-99-16,13-12-353 16</inkml:trace>
  <inkml:trace contextRef="#ctx0" brushRef="#br0" timeOffset="7">7879 742 308 0</inkml:trace>
  <inkml:trace contextRef="#ctx0" brushRef="#br0" timeOffset="8">7879 742 308 0,'128'-112'252'0,"-115"86"-70"0,4 10-68 0,-3 3-30 15,17 13-57-15,14 0-14 16,6 0-26-16,15 24-56 16,-1 2-322-16</inkml:trace>
  <inkml:trace contextRef="#ctx0" brushRef="#br0" timeOffset="9">11180 696 442 0,'0'0'180'0,"0"0"-39"16,0 0-5-16,0 0-51 15,0 0-7-15,0 0-38 16,-17-106-23-16,62 104 1 16,-1 2-12-16,8 0-6 15,0 0 0-15,3 20 9 16,-21 11-16-16,4 6 7 16,-14 5 0-16,-24-1-8 15,0 5 16-15,0-4-8 16,-17-1 0-16,-28-11 8 15,11-9-10-15,3-9 2 16,7-10 0-16,17-2 11 16,7 0-7-16,0 0 2 15,0 0 13-15,0 0-15 0,0 0 47 16,31-6-41-16,13-8 3 16,22 3-26-16,2 7 10 15,5 4 3-15,2 0 0 16,-16 24 1-16,-1 5-9 15,-13 5 8-15,0 4 0 16,-21-2-9-16,-18 2 10 16,-6-4-1-16,0-3 0 15,-58-8 7-15,-18-9-4 16,-13-11-3-16,-7-3-28 16,6 0-18-16,25 0-62 0,13-6-37 15,46-11-58 1,6-6-175-16</inkml:trace>
  <inkml:trace contextRef="#ctx0" brushRef="#br0" timeOffset="10">12906 672 736 0,'0'0'205'15,"0"0"-51"-15,0 0 3 0,0 0-71 16,0 0-26-16,0 0-4 16,0 0-53-1,-51-78 12-15,51 92-15 0,-7 25 0 16,7 16-9-16,-7 14 13 16,-3 11-4-16,-4 8 0 15,14 7 11-15,0-1-12 16,0-8 1-16,24-15 0 15,27-26-7-15,8-18 12 16,-1-19-5-16,-6-8 0 16,-7 0 9-16,-8-6 0 15,-16-18-3-15,-11-9-6 16,-10-4 42-16,-17-6-41 16,-41 1-1-16,-25 4 0 15,-6 13-7-15,3 13 4 0,17 12-82 16,24 0-116-16,32 6-70 15,13 0-291-15</inkml:trace>
  <inkml:trace contextRef="#ctx0" brushRef="#br0" timeOffset="11">13247 50 494 0,'0'0'137'0,"0"0"-61"0,0 0 36 15,0 0-5-15,0 0-12 16,0 0-34-16,0 11 8 15,-21-7-22-15,-62-2-26 16,-33 4 30-16,-43 0-48 16,-16-4 4-16,-28-2 2 15,-3 0 4-15,-11 0-14 16,4 0 1-16,-4 0 0 16,18 0-1-16,13 0 5 15,18 0-4-15,-4 0 0 16,3 0 11-16,-2 0-12 15,-15-14 1-15,-7-3 0 16,-6 0 1-16,-18 0 0 0,-3 3-1 16,-17 5 0-1,-38 6 2-15,-21 3-6 0,-17 0 4 16,-20 12 0-16,6 8-3 16,-13 0 4-16,-1-1-1 15,1-1 0-15,6-4 13 16,22-6-18-16,23-2 5 15,31-3 0-15,21-3-6 16,13 3 7-16,18-3-1 16,3 0 0-16,4 2 1 15,-15 2-1-15,-9 1 0 16,-8-2 2-16,11 3-7 16,4-3 5-16,23-3 0 15,1 0 0-15,13 0 13 0,17 0-16 16,-3 0 3-16,11 2-3 15,-15 13-8-15,-17 2 11 16,1 6 0-16,-8 0-2 16,14-4 11-16,25-7-9 15,26-3 0-15,11-4 0 16,21-2-4-16,7 0 5 16,13-3-1-16,4 0 0 15,-4 0 9-15,11 0-9 16,-11 0 0-16,18 0 1 0,-1 0-6 15,-2 0 5 1,16 0 0-16,0 0-4 0,0-3 15 16,4 0-11-16,10 0 0 15,7 1 2-15,10 2-10 16,8 0 8-16,-1 0 0 16,7 0-3-16,0 0 3 15,0 0 0-15,0 0 0 16,0 0 1-16,-7 0-14 15,7 2 13-15,-17 22 0 16,10 5-7-16,0 4 12 16,7 2-5-16,0 5 0 15,0 3 7-15,0 8-2 16,0 6-4-16,0 9-1 16,0 3 15-16,0 5-10 0,0-2 4 15,0 5-9-15,0 0 6 16,0 9-5-16,0 11-1 15,0 9 0-15,0 3-1 16,0-4 10-16,0-2-9 16,0-15 0-16,0-5 6 15,-7-11-12-15,7-12 6 16,0-11 0-16,0-12-5 16,0-11 12-16,0-6-7 15,0-9 0-15,0-6 0 16,0 1-7-16,0-3 7 15,0 0 0-15,0-3-3 16,0 3 10-16,0-3-7 16,0 0 0-16,0 0 5 0,7 0-15 15,7 0 10-15,10 3 0 16,20 0 5-16,15 5-3 16,16 1 5-16,22 0-7 15,20-1 8-15,31-2-13 16,17 0 5-16,41-1 0 15,17 1-4-15,15 3 13 16,-1-2-9-16,-24 5 0 16,-3 0 8-16,-4 0-12 15,7-4 4-15,18 1 0 16,-1-4 1-16,0 4 2 16,14-5-3-16,1 3 0 15,16-4 4-15,4 3-10 0,10 0 6 16,0 2 0-16,-4-2-5 15,-9 2 12-15,-18-4-7 16,-14 1 0-16,1-5 9 16,-11 3-14-16,3-1 5 15,-6-2 0-15,-11 0-9 16,0 0 13-16,11 0-4 16,3 0 0-16,-3 0 8 15,-11 0-15-15,-3-2 7 16,-21-1 0-16,-3 3-4 15,-7 0 11-15,-11-3-7 16,-6 3 0-16,3 0 7 0,4 0-9 16,10 0 2-16,20 0 0 15,-6-2-11-15,0 2 10 16,-11-4 1-16,-3-2 0 16,-17 1-4-16,-7 0-6 15,-14-4 10-15,-7 3 0 16,-10-3-10-16,17 4 14 15,7 2-4-15,7 3 0 16,6-3 2-16,5 3-13 16,-12 0 11-16,-12 0 0 15,-12-3-10-15,-9-2 13 16,-11-1-3-16,-7-3 0 16,1 0 3-16,6 1-5 0,7 2 2 15,3 0 0 1,-3 1-8-16,-14-2 13 0,-6 5-5 15,-18-1 0-15,-27 1 6 16,-7-2-12-16,-25 2 6 16,-2-3 0-16,-11-3-2 15,0 1 5-15,7-4-3 16,-7-7 2-16,6 1 12 16,-6-3-10-16,7 0-4 15,0 0 0-15,10-3 5 16,-10 0 1-16,7-6-6 15,0-2 3-15,-7-3 5 0,10-4 8 16,-10-4-16 0,0-4 1-16,-7-6 20 0,0 1-19 15,0-9 11-15,0-3-9 16,0-2 8-16,-7-7-2 16,0 0-10-16,7-5 4 15,-7 6 19-15,-3 5-19 16,10 3 4-16,-7 0 7 15,7 3-9-15,0 0 8 16,0 3-14-16,0 2 0 16,17 4-5-16,10 0 11 15,-2-1-6-15,2-2 0 16,-3 4 12-16,-17-6-9 16,7 2-3-16,-14 0 0 15,0 2 3-15,0 3 1 0,0 10-4 16,0 1 0-16,-7 9 9 15,-7 9-15-15,-10 4 6 16,17 10-3-16,-7 0-9 16,-10 6-1-16,-27 0 9 15,-15 0 2-15,-37 12-104 16,-31 14-56-16,-27-1-208 16</inkml:trace>
  <inkml:trace contextRef="#ctx0" brushRef="#br0" timeOffset="12">1374 304 32 0,'0'0'461'0,"0"0"-301"15,0 0-30-15,0 0-7 16,0 0 5-16,0 0-59 16,7-48-66-16,-31 82 44 15,-4 15 25-15,-3 11-40 16,11 5 8-16,13 21-31 16,-10 15 17-16,10 19 4 0,0 23-26 15,-7 16 28 1,-3 19-32-16,-4 5 7 0,14-9-7 15,7-31 5-15,0-26-5 16,0-34 0-16,0-26 6 16,14-17-18-16,-7-17 9 15,-7-11-101-15,0-7-18 16,0 1-60-16,-14-6-77 16,-37 0-85-16</inkml:trace>
  <inkml:trace contextRef="#ctx0" brushRef="#br0" timeOffset="13">2708 250 518 0,'0'0'194'0,"0"0"-75"15,0 0 14-15,0 0-7 16,0 0-77-16,0 0-13 15,-24-29-30-15,24 64 13 16,0 11 69-16,0 13-65 16,0 13 35-16,0 11-36 15,7 17 6-15,3 18 1 16,-3 13-21-16,-7 21 4 16,14 19-12-16,-14 6 9 0,7-5-7 15,-1-15-2-15,-6-17 0 16,0-17-2-16,0-14 13 15,0-19-11-15,0-15 0 16,0-21 6-16,0-19-23 16,0-12 10-16,0-12-59 15,0-2-15-15,0-3-102 16,-13-6-83-16,13-9-221 16</inkml:trace>
  <inkml:trace contextRef="#ctx0" brushRef="#br0" timeOffset="14">4517 190 608 0,'0'0'189'0,"0"0"-84"16,0 0 8-16,0 0-25 15,0 0-72-15,0 0 13 16,0 0-22-16,13 86 70 16,-6-15 0-16,10 18-60 15,-3 22 23-15,7 23 12 16,-4 21-48-16,-3 17 29 16,-14 22-31-16,0 1 0 15,0-4 3-15,-7-25 4 16,0-26-9-16,7-26 0 15,0-19 9-15,14-21-15 16,6-20 6-16,-2-16-12 0,-12-18-16 16,1-9-117-16,-7-11-46 15,14 0-59-15,17-29-413 16</inkml:trace>
  <inkml:trace contextRef="#ctx0" brushRef="#br0" timeOffset="15">6229 288 336 0,'0'0'243'16,"0"0"-122"-16,0 0 22 15,0 0-22-15,0 0-26 0,0 0-20 16,-38-67-66-16,38 91-2 16,0 27 40-16,0 26-1 15,14 20 7-15,3 21-6 16,-10 16-17-16,-7 9 22 16,0 14-39-16,0 11 8 15,-7 7-7-15,-24 3-7 16,7-13 10-16,3-13-17 15,14-9 6-15,7-16-9 16,0-6 7-16,21-18-4 16,17-20 0-16,0-17 9 15,-11-18-23-15,-3-13 14 16,-17-12-91-16,-7-12-87 16,0-11-236-16</inkml:trace>
  <inkml:trace contextRef="#ctx0" brushRef="#br0" timeOffset="16">7391 178 415 0,'0'0'216'0,"0"0"-56"16,0 0-30-16,0 0-12 16,0 0-38-16,0 0-63 15,-7 32-6-15,7 42 36 16,0 24 1-16,7 13-1 16,17 12 19-16,4 15-47 0,9 13 24 15,1 12-19 1,0 8-23-16,-4 1 18 15,-9-9-17-15,-12-14-2 16,-13-12 0-16,0-3 12 0,0-11-12 16,0-14 0-16,14-18 1 15,-4-25-14-15,-3-18 12 16,7-19-115-16,-7-17-152 16,17-12-171-16</inkml:trace>
  <inkml:trace contextRef="#ctx0" brushRef="#br0" timeOffset="17">8711 329 553 0,'0'0'199'15,"0"0"-76"-15,0 0 16 16,0 0-20-16,0 0-59 16,0 0-14-16,0-18-46 15,31 60 3-15,4 21 57 16,3 20-21-16,6 19 18 16,-13 15-13-16,-3 18-32 15,-11 17 30-15,-3 11-36 16,-1 5-5-16,1-4 9 0,3-16 2 15,-10-22-12 1,0-12 0-16,7-11 9 0,-4-14-17 16,4-18 8-16,-7-13-11 15,0-16-17-15,0-8-107 16,-7-5-141-16,0-12-224 16</inkml:trace>
  <inkml:trace contextRef="#ctx0" brushRef="#br0" timeOffset="18">10637 136 288 0,'0'0'384'0,"0"0"-204"0,0 0-40 16,0 0 11-16,0 0-117 15,0 0-14-15,-14 40 38 16,14 40-10-16,14 19 26 16,24 22-22-16,13 13-22 15,-6 15 23-15,-14 10-48 16,-10 8 16-16,-4-1-16 15,-17-9 10-15,0-22-8 16,0-21-7-16,0-17 0 16,0-12-6-16,0-8 9 15,0-5-6-15,7-12-29 16,-7-8-109-16,0-14-142 16,0-13-496-16</inkml:trace>
  <inkml:trace contextRef="#ctx0" brushRef="#br0" timeOffset="19">12201 168 389 0,'0'0'267'0,"0"0"-97"16,0 0-32-16,0 0 18 16,0 0-28-16,0 0-86 0,-51-4-18 15,51 59-11-15,-7 22 16 16,7 27 47-16,0 23-34 15,0 13-16-15,0 14 32 16,21 21-55-16,3 11 10 16,-18 9-10-1,-6-4 11-15,0-5-12 0,0-12-2 16,0-19 0-16,0-18-3 16,-6-31 6-16,-1-32-3 15,0-26 0-15,-3-23-15 16,3-12-55-16,-14-13-121 15,-3-8-213-15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11:14.41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470 1071 400 0,'0'0'168'15,"0"0"-33"-15,0 0-25 16,0 0-3-16,0 0-18 16,0 0-77-16,72-78 33 0,-21 52-14 15,1 6 16-15,-7 1 21 16,-8 1-41-16,-12 4 8 15,-5 6 7-15,-13 2-38 16,-7 3 29-16,0 3-33 16,0 0 6-16,0 0-16 15,7 3 4-15,-7 25 6 16,0 13-5-16,0 4 17 16,0 4-12-16,0 3 0 15,0-1 0-15,0 0-6 16,0 3 8-16,0-5-2 15,0-6 0-15,0-11 8 16,0-12-9-16,0-11 1 16,0-4 0-16,0-5-4 15,0 2 7-15,0 2-3 0,-14-4 2 16,-6 0 10-16,-5 0-5 16,5 0-7-16,13 0 0 15,-3 0 0-15,10 0 1 16,0 0-1-16,0 0 0 15,0 0 10-15,0 0-13 16,17 0 3-16,34-20-7 16,22 0-8-16,23-6 14 15,-7 0-19-15,1 6-108 16,-8 0-109-16,-16 3-39 0,-15 0-158 16</inkml:trace>
  <inkml:trace contextRef="#ctx0" brushRef="#br0" timeOffset="1">1883 893 436 0,'0'0'144'0,"0"0"-47"0,0 0 13 16,0 0-20-16,0 0-74 16,0 0 6-16,44-18-20 15,-13 18-2-15,0 13 5 16,-3 17 1-16,-4 9 6 15,-24 3-7-15,0 9-4 16,0 4 27-16,-31 0-27 16,-7-7 5-16,18-13-2 15,-5-13 5-15,19-5-9 16,6-5 0-16,0-4 3 16,0 1-7-16,0-6 4 0,31-3 0 15,20 0 10 1,25-9-5-16,27-23-10 0,7-2-41 15,0 3-242-15</inkml:trace>
  <inkml:trace contextRef="#ctx0" brushRef="#br0" timeOffset="2">3286 785 569 0,'0'0'117'0,"0"0"-19"0,0 0-13 0,0 0 12 15,0 0-69-15,0 0-20 16,51-29-8-16,1 29 10 15,6 0-10-15,4 0 0 16,-10 15 0-16,-1 5-8 16,-13 2 14-16,-24 1-6 15,-7 6 0-15,-7-1 7 16,-21 4-6-16,-34 0-1 0,-3-7 0 16,13-5 9-16,7-8-4 15,24-6-5-15,14-6 0 16,0 0 12-16,0 0-11 15,0 0-1-15,7 0 0 16,38 0 3-16,7-6 2 16,16 2 8-16,-2 4-9 15,16 0 8-15,-10 0-1 16,4 20-9-16,-11 9-1 16,-3 5 32-16,-17 1-33 15,-18-1 33-15,-20 0-8 16,-7-2-18-16,-44-7 10 15,-36-7 3-15,-23-10-17 16,-17-5 11-16,10-3-14 16,21 0-16-16,13 0-98 0,24-14-98 15,8-9-71-15</inkml:trace>
  <inkml:trace contextRef="#ctx0" brushRef="#br0" timeOffset="3">5242 928 624 0,'0'0'194'0,"0"0"-64"0,0 0 6 16,0 0-39-16,0 0-45 16,0 0 10-16,0 0-16 15,0-52-23-15,0 46 22 16,0-5-43-16,7-1 6 16,24-4-8-16,7 2 13 15,-11 2-14-15,4 4 1 16,-17 2 0-16,-7 6-12 15,-7 0 12-15,0 0 0 16,0 0-5-16,7 22 4 16,-7 12-1-16,10 9 2 15,-10 0 0-15,0 6-6 0,0-1 7 16,0 4-1 0,0-3 0-16,0-4 9 0,0-7-9 15,-10-7 0-15,3-8 0 16,0-9-7-16,7-5 8 15,0-9-1-15,-7 0 1 16,7 0 11-16,0 0-5 16,0 0-7-16,0 0 2 15,0 0 1-15,0 0-3 16,0 0-1-16,38-12 0 16,27-14-26-16,45-2 25 15,11-3-57-15,6 5-98 0,-10 3-80 16,-21 6-147-16</inkml:trace>
  <inkml:trace contextRef="#ctx0" brushRef="#br0" timeOffset="4">6569 807 637 0,'0'0'181'16,"0"0"-31"-16,0 0-3 16,0 0-62-16,0 0 7 0,0 0-65 15,-13-51-25-15,13 51-2 16,0 15 5-16,0 13-5 16,0 6 0-16,0 1 3 15,0 5-3-15,6-6 0 16,22 0 0-16,17-11-3 15,6-8 14-15,11-12-12 16,3-3 1-16,-6 0 0 16,-8-15 4-16,-6-8-4 15,-14 3 0-15,-10 0 9 16,-4 9 2-16,-17-1-7 16,0 10 14-16,0-4-13 0,0 6 22 15,0 0-27-15,0 0 0 16,0 0-8-16,-7 23 4 15,-3 17 4-15,3 3 0 16,7 4 4-16,0 3-20 16,0 1-51-16,0-3-121 15,7-7-170-15,31-13-399 16</inkml:trace>
  <inkml:trace contextRef="#ctx0" brushRef="#br0" timeOffset="5">9258 833 82 0,'0'0'674'0,"0"0"-476"0,0 0-81 16,0 0-25-16,0 0 14 15,31-146-82-15,14 140 21 16,-1 6-44-16,8 0 6 16,-7 0-7-16,-1 24 2 15,1 7-2-15,-17 9 0 16,-18 5 11-16,-10 9-13 15,-17-1 2-15,-35 1 0 16,-6-2 0-16,-1-7 3 0,15-10-3 16,19-17 0-1,12-5 12-15,13-13-12 0,0 0 1 16,0 0 1-16,38 0 35 16,58 0-10-16,45-14 4 15,27-10-30-15,11 2-1 16,-31 13-38-16,-38 6-191 15,-28 3-234-15</inkml:trace>
  <inkml:trace contextRef="#ctx0" brushRef="#br0" timeOffset="6">7879 742 555 0,'0'0'224'0,"0"0"-90"16,0 0 13-16,0 0-34 15,0 0-48-15,0 0-16 16,-27-46-47-16,27 46 7 15,0 9-9-15,0 14 4 16,0 3 12-16,0-1-15 16,7 1-1-16,24 2 20 15,13 7-8-15,8-1-6 16,-7-3-5-16,6 3 14 0,-6-2-9 16,-18-3-6-1,-3-3 0-15,-10-9-3 0,-14-9 8 16,0 1-5-16,0-6 0 15,-7-1 12-15,-31 4 1 16,-20-3-13-16,6-3-9 16,1 0-3-16,6 0-91 15,0 0-4-15,21-9-52 16,11-23-99-16,13-12-353 16</inkml:trace>
  <inkml:trace contextRef="#ctx0" brushRef="#br0" timeOffset="7">7879 742 308 0</inkml:trace>
  <inkml:trace contextRef="#ctx0" brushRef="#br0" timeOffset="8">7879 742 308 0,'128'-112'252'0,"-115"86"-70"0,4 10-68 0,-3 3-30 15,17 13-57-15,14 0-14 16,6 0-26-16,15 24-56 16,-1 2-322-16</inkml:trace>
  <inkml:trace contextRef="#ctx0" brushRef="#br0" timeOffset="9">11180 696 442 0,'0'0'180'0,"0"0"-39"16,0 0-5-16,0 0-51 15,0 0-7-15,0 0-38 16,-17-106-23-16,62 104 1 16,-1 2-12-16,8 0-6 15,0 0 0-15,3 20 9 16,-21 11-16-16,4 6 7 16,-14 5 0-16,-24-1-8 15,0 5 16-15,0-4-8 16,-17-1 0-16,-28-11 8 15,11-9-10-15,3-9 2 16,7-10 0-16,17-2 11 16,7 0-7-16,0 0 2 15,0 0 13-15,0 0-15 0,0 0 47 16,31-6-41-16,13-8 3 16,22 3-26-16,2 7 10 15,5 4 3-15,2 0 0 16,-16 24 1-16,-1 5-9 15,-13 5 8-15,0 4 0 16,-21-2-9-16,-18 2 10 16,-6-4-1-16,0-3 0 15,-58-8 7-15,-18-9-4 16,-13-11-3-16,-7-3-28 16,6 0-18-16,25 0-62 0,13-6-37 15,46-11-58 1,6-6-175-16</inkml:trace>
  <inkml:trace contextRef="#ctx0" brushRef="#br0" timeOffset="10">12906 672 736 0,'0'0'205'15,"0"0"-51"-15,0 0 3 0,0 0-71 16,0 0-26-16,0 0-4 16,0 0-53-1,-51-78 12-15,51 92-15 0,-7 25 0 16,7 16-9-16,-7 14 13 16,-3 11-4-16,-4 8 0 15,14 7 11-15,0-1-12 16,0-8 1-16,24-15 0 15,27-26-7-15,8-18 12 16,-1-19-5-16,-6-8 0 16,-7 0 9-16,-8-6 0 15,-16-18-3-15,-11-9-6 16,-10-4 42-16,-17-6-41 16,-41 1-1-16,-25 4 0 15,-6 13-7-15,3 13 4 0,17 12-82 16,24 0-116-16,32 6-70 15,13 0-291-15</inkml:trace>
  <inkml:trace contextRef="#ctx0" brushRef="#br0" timeOffset="11">13247 50 494 0,'0'0'137'0,"0"0"-61"0,0 0 36 15,0 0-5-15,0 0-12 16,0 0-34-16,0 11 8 15,-21-7-22-15,-62-2-26 16,-33 4 30-16,-43 0-48 16,-16-4 4-16,-28-2 2 15,-3 0 4-15,-11 0-14 16,4 0 1-16,-4 0 0 16,18 0-1-16,13 0 5 15,18 0-4-15,-4 0 0 16,3 0 11-16,-2 0-12 15,-15-14 1-15,-7-3 0 16,-6 0 1-16,-18 0 0 0,-3 3-1 16,-17 5 0-1,-38 6 2-15,-21 3-6 0,-17 0 4 16,-20 12 0-16,6 8-3 16,-13 0 4-16,-1-1-1 15,1-1 0-15,6-4 13 16,22-6-18-16,23-2 5 15,31-3 0-15,21-3-6 16,13 3 7-16,18-3-1 16,3 0 0-16,4 2 1 15,-15 2-1-15,-9 1 0 16,-8-2 2-16,11 3-7 16,4-3 5-16,23-3 0 15,1 0 0-15,13 0 13 0,17 0-16 16,-3 0 3-16,11 2-3 15,-15 13-8-15,-17 2 11 16,1 6 0-16,-8 0-2 16,14-4 11-16,25-7-9 15,26-3 0-15,11-4 0 16,21-2-4-16,7 0 5 16,13-3-1-16,4 0 0 15,-4 0 9-15,11 0-9 16,-11 0 0-16,18 0 1 0,-1 0-6 15,-2 0 5 1,16 0 0-16,0 0-4 0,0-3 15 16,4 0-11-16,10 0 0 15,7 1 2-15,10 2-10 16,8 0 8-16,-1 0 0 16,7 0-3-16,0 0 3 15,0 0 0-15,0 0 0 16,0 0 1-16,-7 0-14 15,7 2 13-15,-17 22 0 16,10 5-7-16,0 4 12 16,7 2-5-16,0 5 0 15,0 3 7-15,0 8-2 16,0 6-4-16,0 9-1 16,0 3 15-16,0 5-10 0,0-2 4 15,0 5-9-15,0 0 6 16,0 9-5-16,0 11-1 15,0 9 0-15,0 3-1 16,0-4 10-16,0-2-9 16,0-15 0-16,0-5 6 15,-7-11-12-15,7-12 6 16,0-11 0-16,0-12-5 16,0-11 12-16,0-6-7 15,0-9 0-15,0-6 0 16,0 1-7-16,0-3 7 15,0 0 0-15,0-3-3 16,0 3 10-16,0-3-7 16,0 0 0-16,0 0 5 0,7 0-15 15,7 0 10-15,10 3 0 16,20 0 5-16,15 5-3 16,16 1 5-16,22 0-7 15,20-1 8-15,31-2-13 16,17 0 5-16,41-1 0 15,17 1-4-15,15 3 13 16,-1-2-9-16,-24 5 0 16,-3 0 8-16,-4 0-12 15,7-4 4-15,18 1 0 16,-1-4 1-16,0 4 2 16,14-5-3-16,1 3 0 15,16-4 4-15,4 3-10 0,10 0 6 16,0 2 0-16,-4-2-5 15,-9 2 12-15,-18-4-7 16,-14 1 0-16,1-5 9 16,-11 3-14-16,3-1 5 15,-6-2 0-15,-11 0-9 16,0 0 13-16,11 0-4 16,3 0 0-16,-3 0 8 15,-11 0-15-15,-3-2 7 16,-21-1 0-16,-3 3-4 15,-7 0 11-15,-11-3-7 16,-6 3 0-16,3 0 7 0,4 0-9 16,10 0 2-16,20 0 0 15,-6-2-11-15,0 2 10 16,-11-4 1-16,-3-2 0 16,-17 1-4-16,-7 0-6 15,-14-4 10-15,-7 3 0 16,-10-3-10-16,17 4 14 15,7 2-4-15,7 3 0 16,6-3 2-16,5 3-13 16,-12 0 11-16,-12 0 0 15,-12-3-10-15,-9-2 13 16,-11-1-3-16,-7-3 0 16,1 0 3-16,6 1-5 0,7 2 2 15,3 0 0 1,-3 1-8-16,-14-2 13 0,-6 5-5 15,-18-1 0-15,-27 1 6 16,-7-2-12-16,-25 2 6 16,-2-3 0-16,-11-3-2 15,0 1 5-15,7-4-3 16,-7-7 2-16,6 1 12 16,-6-3-10-16,7 0-4 15,0 0 0-15,10-3 5 16,-10 0 1-16,7-6-6 15,0-2 3-15,-7-3 5 0,10-4 8 16,-10-4-16 0,0-4 1-16,-7-6 20 0,0 1-19 15,0-9 11-15,0-3-9 16,0-2 8-16,-7-7-2 16,0 0-10-16,7-5 4 15,-7 6 19-15,-3 5-19 16,10 3 4-16,-7 0 7 15,7 3-9-15,0 0 8 16,0 3-14-16,0 2 0 16,17 4-5-16,10 0 11 15,-2-1-6-15,2-2 0 16,-3 4 12-16,-17-6-9 16,7 2-3-16,-14 0 0 15,0 2 3-15,0 3 1 0,0 10-4 16,0 1 0-16,-7 9 9 15,-7 9-15-15,-10 4 6 16,17 10-3-16,-7 0-9 16,-10 6-1-16,-27 0 9 15,-15 0 2-15,-37 12-104 16,-31 14-56-16,-27-1-208 16</inkml:trace>
  <inkml:trace contextRef="#ctx0" brushRef="#br0" timeOffset="12">1374 304 32 0,'0'0'461'0,"0"0"-301"15,0 0-30-15,0 0-7 16,0 0 5-16,0 0-59 16,7-48-66-16,-31 82 44 15,-4 15 25-15,-3 11-40 16,11 5 8-16,13 21-31 16,-10 15 17-16,10 19 4 0,0 23-26 15,-7 16 28 1,-3 19-32-16,-4 5 7 0,14-9-7 15,7-31 5-15,0-26-5 16,0-34 0-16,0-26 6 16,14-17-18-16,-7-17 9 15,-7-11-101-15,0-7-18 16,0 1-60-16,-14-6-77 16,-37 0-85-16</inkml:trace>
  <inkml:trace contextRef="#ctx0" brushRef="#br0" timeOffset="13">2708 250 518 0,'0'0'194'0,"0"0"-75"15,0 0 14-15,0 0-7 16,0 0-77-16,0 0-13 15,-24-29-30-15,24 64 13 16,0 11 69-16,0 13-65 16,0 13 35-16,0 11-36 15,7 17 6-15,3 18 1 16,-3 13-21-16,-7 21 4 16,14 19-12-16,-14 6 9 0,7-5-7 15,-1-15-2-15,-6-17 0 16,0-17-2-16,0-14 13 15,0-19-11-15,0-15 0 16,0-21 6-16,0-19-23 16,0-12 10-16,0-12-59 15,0-2-15-15,0-3-102 16,-13-6-83-16,13-9-221 16</inkml:trace>
  <inkml:trace contextRef="#ctx0" brushRef="#br0" timeOffset="14">4517 190 608 0,'0'0'189'0,"0"0"-84"16,0 0 8-16,0 0-25 15,0 0-72-15,0 0 13 16,0 0-22-16,13 86 70 16,-6-15 0-16,10 18-60 15,-3 22 23-15,7 23 12 16,-4 21-48-16,-3 17 29 16,-14 22-31-16,0 1 0 15,0-4 3-15,-7-25 4 16,0-26-9-16,7-26 0 15,0-19 9-15,14-21-15 16,6-20 6-16,-2-16-12 0,-12-18-16 16,1-9-117-16,-7-11-46 15,14 0-59-15,17-29-413 16</inkml:trace>
  <inkml:trace contextRef="#ctx0" brushRef="#br0" timeOffset="15">6229 288 336 0,'0'0'243'16,"0"0"-122"-16,0 0 22 15,0 0-22-15,0 0-26 0,0 0-20 16,-38-67-66-16,38 91-2 16,0 27 40-16,0 26-1 15,14 20 7-15,3 21-6 16,-10 16-17-16,-7 9 22 16,0 14-39-16,0 11 8 15,-7 7-7-15,-24 3-7 16,7-13 10-16,3-13-17 15,14-9 6-15,7-16-9 16,0-6 7-16,21-18-4 16,17-20 0-16,0-17 9 15,-11-18-23-15,-3-13 14 16,-17-12-91-16,-7-12-87 16,0-11-236-16</inkml:trace>
  <inkml:trace contextRef="#ctx0" brushRef="#br0" timeOffset="16">7391 178 415 0,'0'0'216'0,"0"0"-56"16,0 0-30-16,0 0-12 16,0 0-38-16,0 0-63 15,-7 32-6-15,7 42 36 16,0 24 1-16,7 13-1 16,17 12 19-16,4 15-47 0,9 13 24 15,1 12-19 1,0 8-23-16,-4 1 18 15,-9-9-17-15,-12-14-2 16,-13-12 0-16,0-3 12 0,0-11-12 16,0-14 0-16,14-18 1 15,-4-25-14-15,-3-18 12 16,7-19-115-16,-7-17-152 16,17-12-171-16</inkml:trace>
  <inkml:trace contextRef="#ctx0" brushRef="#br0" timeOffset="17">8711 329 553 0,'0'0'199'15,"0"0"-76"-15,0 0 16 16,0 0-20-16,0 0-59 16,0 0-14-16,0-18-46 15,31 60 3-15,4 21 57 16,3 20-21-16,6 19 18 16,-13 15-13-16,-3 18-32 15,-11 17 30-15,-3 11-36 16,-1 5-5-16,1-4 9 0,3-16 2 15,-10-22-12 1,0-12 0-16,7-11 9 0,-4-14-17 16,4-18 8-16,-7-13-11 15,0-16-17-15,0-8-107 16,-7-5-141-16,0-12-224 16</inkml:trace>
  <inkml:trace contextRef="#ctx0" brushRef="#br0" timeOffset="18">10637 136 288 0,'0'0'384'0,"0"0"-204"0,0 0-40 16,0 0 11-16,0 0-117 15,0 0-14-15,-14 40 38 16,14 40-10-16,14 19 26 16,24 22-22-16,13 13-22 15,-6 15 23-15,-14 10-48 16,-10 8 16-16,-4-1-16 15,-17-9 10-15,0-22-8 16,0-21-7-16,0-17 0 16,0-12-6-16,0-8 9 15,0-5-6-15,7-12-29 16,-7-8-109-16,0-14-142 16,0-13-496-16</inkml:trace>
  <inkml:trace contextRef="#ctx0" brushRef="#br0" timeOffset="19">12201 168 389 0,'0'0'267'0,"0"0"-97"16,0 0-32-16,0 0 18 16,0 0-28-16,0 0-86 0,-51-4-18 15,51 59-11-15,-7 22 16 16,7 27 47-16,0 23-34 15,0 13-16-15,0 14 32 16,21 21-55-16,3 11 10 16,-18 9-10-1,-6-4 11-15,0-5-12 0,0-12-2 16,0-19 0-16,0-18-3 16,-6-31 6-16,-1-32-3 15,0-26 0-15,-3-23-15 16,3-12-55-16,-14-13-121 15,-3-8-213-15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11:21.56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470 1071 400 0,'0'0'168'15,"0"0"-33"-15,0 0-25 16,0 0-3-16,0 0-18 16,0 0-77-16,72-78 33 0,-21 52-14 15,1 6 16-15,-7 1 21 16,-8 1-41-16,-12 4 8 15,-5 6 7-15,-13 2-38 16,-7 3 29-16,0 3-33 16,0 0 6-16,0 0-16 15,7 3 4-15,-7 25 6 16,0 13-5-16,0 4 17 16,0 4-12-16,0 3 0 15,0-1 0-15,0 0-6 16,0 3 8-16,0-5-2 15,0-6 0-15,0-11 8 16,0-12-9-16,0-11 1 16,0-4 0-16,0-5-4 15,0 2 7-15,0 2-3 0,-14-4 2 16,-6 0 10-16,-5 0-5 16,5 0-7-16,13 0 0 15,-3 0 0-15,10 0 1 16,0 0-1-16,0 0 0 15,0 0 10-15,0 0-13 16,17 0 3-16,34-20-7 16,22 0-8-16,23-6 14 15,-7 0-19-15,1 6-108 16,-8 0-109-16,-16 3-39 0,-15 0-158 16</inkml:trace>
  <inkml:trace contextRef="#ctx0" brushRef="#br0" timeOffset="1">1883 893 436 0,'0'0'144'0,"0"0"-47"0,0 0 13 16,0 0-20-16,0 0-74 16,0 0 6-16,44-18-20 15,-13 18-2-15,0 13 5 16,-3 17 1-16,-4 9 6 15,-24 3-7-15,0 9-4 16,0 4 27-16,-31 0-27 16,-7-7 5-16,18-13-2 15,-5-13 5-15,19-5-9 16,6-5 0-16,0-4 3 16,0 1-7-16,0-6 4 0,31-3 0 15,20 0 10 1,25-9-5-16,27-23-10 0,7-2-41 15,0 3-242-15</inkml:trace>
  <inkml:trace contextRef="#ctx0" brushRef="#br0" timeOffset="2">3286 785 569 0,'0'0'117'0,"0"0"-19"0,0 0-13 0,0 0 12 15,0 0-69-15,0 0-20 16,51-29-8-16,1 29 10 15,6 0-10-15,4 0 0 16,-10 15 0-16,-1 5-8 16,-13 2 14-16,-24 1-6 15,-7 6 0-15,-7-1 7 16,-21 4-6-16,-34 0-1 0,-3-7 0 16,13-5 9-16,7-8-4 15,24-6-5-15,14-6 0 16,0 0 12-16,0 0-11 15,0 0-1-15,7 0 0 16,38 0 3-16,7-6 2 16,16 2 8-16,-2 4-9 15,16 0 8-15,-10 0-1 16,4 20-9-16,-11 9-1 16,-3 5 32-16,-17 1-33 15,-18-1 33-15,-20 0-8 16,-7-2-18-16,-44-7 10 15,-36-7 3-15,-23-10-17 16,-17-5 11-16,10-3-14 16,21 0-16-16,13 0-98 0,24-14-98 15,8-9-71-15</inkml:trace>
  <inkml:trace contextRef="#ctx0" brushRef="#br0" timeOffset="3">5242 928 624 0,'0'0'194'0,"0"0"-64"0,0 0 6 16,0 0-39-16,0 0-45 16,0 0 10-16,0 0-16 15,0-52-23-15,0 46 22 16,0-5-43-16,7-1 6 16,24-4-8-16,7 2 13 15,-11 2-14-15,4 4 1 16,-17 2 0-16,-7 6-12 15,-7 0 12-15,0 0 0 16,0 0-5-16,7 22 4 16,-7 12-1-16,10 9 2 15,-10 0 0-15,0 6-6 0,0-1 7 16,0 4-1 0,0-3 0-16,0-4 9 0,0-7-9 15,-10-7 0-15,3-8 0 16,0-9-7-16,7-5 8 15,0-9-1-15,-7 0 1 16,7 0 11-16,0 0-5 16,0 0-7-16,0 0 2 15,0 0 1-15,0 0-3 16,0 0-1-16,38-12 0 16,27-14-26-16,45-2 25 15,11-3-57-15,6 5-98 0,-10 3-80 16,-21 6-147-16</inkml:trace>
  <inkml:trace contextRef="#ctx0" brushRef="#br0" timeOffset="4">6569 807 637 0,'0'0'181'16,"0"0"-31"-16,0 0-3 16,0 0-62-16,0 0 7 0,0 0-65 15,-13-51-25-15,13 51-2 16,0 15 5-16,0 13-5 16,0 6 0-16,0 1 3 15,0 5-3-15,6-6 0 16,22 0 0-16,17-11-3 15,6-8 14-15,11-12-12 16,3-3 1-16,-6 0 0 16,-8-15 4-16,-6-8-4 15,-14 3 0-15,-10 0 9 16,-4 9 2-16,-17-1-7 16,0 10 14-16,0-4-13 0,0 6 22 15,0 0-27-15,0 0 0 16,0 0-8-16,-7 23 4 15,-3 17 4-15,3 3 0 16,7 4 4-16,0 3-20 16,0 1-51-16,0-3-121 15,7-7-170-15,31-13-399 16</inkml:trace>
  <inkml:trace contextRef="#ctx0" brushRef="#br0" timeOffset="5">9258 833 82 0,'0'0'674'0,"0"0"-476"0,0 0-81 16,0 0-25-16,0 0 14 15,31-146-82-15,14 140 21 16,-1 6-44-16,8 0 6 16,-7 0-7-16,-1 24 2 15,1 7-2-15,-17 9 0 16,-18 5 11-16,-10 9-13 15,-17-1 2-15,-35 1 0 16,-6-2 0-16,-1-7 3 0,15-10-3 16,19-17 0-1,12-5 12-15,13-13-12 0,0 0 1 16,0 0 1-16,38 0 35 16,58 0-10-16,45-14 4 15,27-10-30-15,11 2-1 16,-31 13-38-16,-38 6-191 15,-28 3-234-15</inkml:trace>
  <inkml:trace contextRef="#ctx0" brushRef="#br0" timeOffset="6">7879 742 555 0,'0'0'224'0,"0"0"-90"16,0 0 13-16,0 0-34 15,0 0-48-15,0 0-16 16,-27-46-47-16,27 46 7 15,0 9-9-15,0 14 4 16,0 3 12-16,0-1-15 16,7 1-1-16,24 2 20 15,13 7-8-15,8-1-6 16,-7-3-5-16,6 3 14 0,-6-2-9 16,-18-3-6-1,-3-3 0-15,-10-9-3 0,-14-9 8 16,0 1-5-16,0-6 0 15,-7-1 12-15,-31 4 1 16,-20-3-13-16,6-3-9 16,1 0-3-16,6 0-91 15,0 0-4-15,21-9-52 16,11-23-99-16,13-12-353 16</inkml:trace>
  <inkml:trace contextRef="#ctx0" brushRef="#br0" timeOffset="7">7879 742 308 0</inkml:trace>
  <inkml:trace contextRef="#ctx0" brushRef="#br0" timeOffset="8">7879 742 308 0,'128'-112'252'0,"-115"86"-70"0,4 10-68 0,-3 3-30 15,17 13-57-15,14 0-14 16,6 0-26-16,15 24-56 16,-1 2-322-16</inkml:trace>
  <inkml:trace contextRef="#ctx0" brushRef="#br0" timeOffset="9">11180 696 442 0,'0'0'180'0,"0"0"-39"16,0 0-5-16,0 0-51 15,0 0-7-15,0 0-38 16,-17-106-23-16,62 104 1 16,-1 2-12-16,8 0-6 15,0 0 0-15,3 20 9 16,-21 11-16-16,4 6 7 16,-14 5 0-16,-24-1-8 15,0 5 16-15,0-4-8 16,-17-1 0-16,-28-11 8 15,11-9-10-15,3-9 2 16,7-10 0-16,17-2 11 16,7 0-7-16,0 0 2 15,0 0 13-15,0 0-15 0,0 0 47 16,31-6-41-16,13-8 3 16,22 3-26-16,2 7 10 15,5 4 3-15,2 0 0 16,-16 24 1-16,-1 5-9 15,-13 5 8-15,0 4 0 16,-21-2-9-16,-18 2 10 16,-6-4-1-16,0-3 0 15,-58-8 7-15,-18-9-4 16,-13-11-3-16,-7-3-28 16,6 0-18-16,25 0-62 0,13-6-37 15,46-11-58 1,6-6-175-16</inkml:trace>
  <inkml:trace contextRef="#ctx0" brushRef="#br0" timeOffset="10">12906 672 736 0,'0'0'205'15,"0"0"-51"-15,0 0 3 0,0 0-71 16,0 0-26-16,0 0-4 16,0 0-53-1,-51-78 12-15,51 92-15 0,-7 25 0 16,7 16-9-16,-7 14 13 16,-3 11-4-16,-4 8 0 15,14 7 11-15,0-1-12 16,0-8 1-16,24-15 0 15,27-26-7-15,8-18 12 16,-1-19-5-16,-6-8 0 16,-7 0 9-16,-8-6 0 15,-16-18-3-15,-11-9-6 16,-10-4 42-16,-17-6-41 16,-41 1-1-16,-25 4 0 15,-6 13-7-15,3 13 4 0,17 12-82 16,24 0-116-16,32 6-70 15,13 0-291-15</inkml:trace>
  <inkml:trace contextRef="#ctx0" brushRef="#br0" timeOffset="11">13247 50 494 0,'0'0'137'0,"0"0"-61"0,0 0 36 15,0 0-5-15,0 0-12 16,0 0-34-16,0 11 8 15,-21-7-22-15,-62-2-26 16,-33 4 30-16,-43 0-48 16,-16-4 4-16,-28-2 2 15,-3 0 4-15,-11 0-14 16,4 0 1-16,-4 0 0 16,18 0-1-16,13 0 5 15,18 0-4-15,-4 0 0 16,3 0 11-16,-2 0-12 15,-15-14 1-15,-7-3 0 16,-6 0 1-16,-18 0 0 0,-3 3-1 16,-17 5 0-1,-38 6 2-15,-21 3-6 0,-17 0 4 16,-20 12 0-16,6 8-3 16,-13 0 4-16,-1-1-1 15,1-1 0-15,6-4 13 16,22-6-18-16,23-2 5 15,31-3 0-15,21-3-6 16,13 3 7-16,18-3-1 16,3 0 0-16,4 2 1 15,-15 2-1-15,-9 1 0 16,-8-2 2-16,11 3-7 16,4-3 5-16,23-3 0 15,1 0 0-15,13 0 13 0,17 0-16 16,-3 0 3-16,11 2-3 15,-15 13-8-15,-17 2 11 16,1 6 0-16,-8 0-2 16,14-4 11-16,25-7-9 15,26-3 0-15,11-4 0 16,21-2-4-16,7 0 5 16,13-3-1-16,4 0 0 15,-4 0 9-15,11 0-9 16,-11 0 0-16,18 0 1 0,-1 0-6 15,-2 0 5 1,16 0 0-16,0 0-4 0,0-3 15 16,4 0-11-16,10 0 0 15,7 1 2-15,10 2-10 16,8 0 8-16,-1 0 0 16,7 0-3-16,0 0 3 15,0 0 0-15,0 0 0 16,0 0 1-16,-7 0-14 15,7 2 13-15,-17 22 0 16,10 5-7-16,0 4 12 16,7 2-5-16,0 5 0 15,0 3 7-15,0 8-2 16,0 6-4-16,0 9-1 16,0 3 15-16,0 5-10 0,0-2 4 15,0 5-9-15,0 0 6 16,0 9-5-16,0 11-1 15,0 9 0-15,0 3-1 16,0-4 10-16,0-2-9 16,0-15 0-16,0-5 6 15,-7-11-12-15,7-12 6 16,0-11 0-16,0-12-5 16,0-11 12-16,0-6-7 15,0-9 0-15,0-6 0 16,0 1-7-16,0-3 7 15,0 0 0-15,0-3-3 16,0 3 10-16,0-3-7 16,0 0 0-16,0 0 5 0,7 0-15 15,7 0 10-15,10 3 0 16,20 0 5-16,15 5-3 16,16 1 5-16,22 0-7 15,20-1 8-15,31-2-13 16,17 0 5-16,41-1 0 15,17 1-4-15,15 3 13 16,-1-2-9-16,-24 5 0 16,-3 0 8-16,-4 0-12 15,7-4 4-15,18 1 0 16,-1-4 1-16,0 4 2 16,14-5-3-16,1 3 0 15,16-4 4-15,4 3-10 0,10 0 6 16,0 2 0-16,-4-2-5 15,-9 2 12-15,-18-4-7 16,-14 1 0-16,1-5 9 16,-11 3-14-16,3-1 5 15,-6-2 0-15,-11 0-9 16,0 0 13-16,11 0-4 16,3 0 0-16,-3 0 8 15,-11 0-15-15,-3-2 7 16,-21-1 0-16,-3 3-4 15,-7 0 11-15,-11-3-7 16,-6 3 0-16,3 0 7 0,4 0-9 16,10 0 2-16,20 0 0 15,-6-2-11-15,0 2 10 16,-11-4 1-16,-3-2 0 16,-17 1-4-16,-7 0-6 15,-14-4 10-15,-7 3 0 16,-10-3-10-16,17 4 14 15,7 2-4-15,7 3 0 16,6-3 2-16,5 3-13 16,-12 0 11-16,-12 0 0 15,-12-3-10-15,-9-2 13 16,-11-1-3-16,-7-3 0 16,1 0 3-16,6 1-5 0,7 2 2 15,3 0 0 1,-3 1-8-16,-14-2 13 0,-6 5-5 15,-18-1 0-15,-27 1 6 16,-7-2-12-16,-25 2 6 16,-2-3 0-16,-11-3-2 15,0 1 5-15,7-4-3 16,-7-7 2-16,6 1 12 16,-6-3-10-16,7 0-4 15,0 0 0-15,10-3 5 16,-10 0 1-16,7-6-6 15,0-2 3-15,-7-3 5 0,10-4 8 16,-10-4-16 0,0-4 1-16,-7-6 20 0,0 1-19 15,0-9 11-15,0-3-9 16,0-2 8-16,-7-7-2 16,0 0-10-16,7-5 4 15,-7 6 19-15,-3 5-19 16,10 3 4-16,-7 0 7 15,7 3-9-15,0 0 8 16,0 3-14-16,0 2 0 16,17 4-5-16,10 0 11 15,-2-1-6-15,2-2 0 16,-3 4 12-16,-17-6-9 16,7 2-3-16,-14 0 0 15,0 2 3-15,0 3 1 0,0 10-4 16,0 1 0-16,-7 9 9 15,-7 9-15-15,-10 4 6 16,17 10-3-16,-7 0-9 16,-10 6-1-16,-27 0 9 15,-15 0 2-15,-37 12-104 16,-31 14-56-16,-27-1-208 16</inkml:trace>
  <inkml:trace contextRef="#ctx0" brushRef="#br0" timeOffset="12">1374 304 32 0,'0'0'461'0,"0"0"-301"15,0 0-30-15,0 0-7 16,0 0 5-16,0 0-59 16,7-48-66-16,-31 82 44 15,-4 15 25-15,-3 11-40 16,11 5 8-16,13 21-31 16,-10 15 17-16,10 19 4 0,0 23-26 15,-7 16 28 1,-3 19-32-16,-4 5 7 0,14-9-7 15,7-31 5-15,0-26-5 16,0-34 0-16,0-26 6 16,14-17-18-16,-7-17 9 15,-7-11-101-15,0-7-18 16,0 1-60-16,-14-6-77 16,-37 0-85-16</inkml:trace>
  <inkml:trace contextRef="#ctx0" brushRef="#br0" timeOffset="13">2708 250 518 0,'0'0'194'0,"0"0"-75"15,0 0 14-15,0 0-7 16,0 0-77-16,0 0-13 15,-24-29-30-15,24 64 13 16,0 11 69-16,0 13-65 16,0 13 35-16,0 11-36 15,7 17 6-15,3 18 1 16,-3 13-21-16,-7 21 4 16,14 19-12-16,-14 6 9 0,7-5-7 15,-1-15-2-15,-6-17 0 16,0-17-2-16,0-14 13 15,0-19-11-15,0-15 0 16,0-21 6-16,0-19-23 16,0-12 10-16,0-12-59 15,0-2-15-15,0-3-102 16,-13-6-83-16,13-9-221 16</inkml:trace>
  <inkml:trace contextRef="#ctx0" brushRef="#br0" timeOffset="14">4517 190 608 0,'0'0'189'0,"0"0"-84"16,0 0 8-16,0 0-25 15,0 0-72-15,0 0 13 16,0 0-22-16,13 86 70 16,-6-15 0-16,10 18-60 15,-3 22 23-15,7 23 12 16,-4 21-48-16,-3 17 29 16,-14 22-31-16,0 1 0 15,0-4 3-15,-7-25 4 16,0-26-9-16,7-26 0 15,0-19 9-15,14-21-15 16,6-20 6-16,-2-16-12 0,-12-18-16 16,1-9-117-16,-7-11-46 15,14 0-59-15,17-29-413 16</inkml:trace>
  <inkml:trace contextRef="#ctx0" brushRef="#br0" timeOffset="15">6229 288 336 0,'0'0'243'16,"0"0"-122"-16,0 0 22 15,0 0-22-15,0 0-26 0,0 0-20 16,-38-67-66-16,38 91-2 16,0 27 40-16,0 26-1 15,14 20 7-15,3 21-6 16,-10 16-17-16,-7 9 22 16,0 14-39-16,0 11 8 15,-7 7-7-15,-24 3-7 16,7-13 10-16,3-13-17 15,14-9 6-15,7-16-9 16,0-6 7-16,21-18-4 16,17-20 0-16,0-17 9 15,-11-18-23-15,-3-13 14 16,-17-12-91-16,-7-12-87 16,0-11-236-16</inkml:trace>
  <inkml:trace contextRef="#ctx0" brushRef="#br0" timeOffset="16">7391 178 415 0,'0'0'216'0,"0"0"-56"16,0 0-30-16,0 0-12 16,0 0-38-16,0 0-63 15,-7 32-6-15,7 42 36 16,0 24 1-16,7 13-1 16,17 12 19-16,4 15-47 0,9 13 24 15,1 12-19 1,0 8-23-16,-4 1 18 15,-9-9-17-15,-12-14-2 16,-13-12 0-16,0-3 12 0,0-11-12 16,0-14 0-16,14-18 1 15,-4-25-14-15,-3-18 12 16,7-19-115-16,-7-17-152 16,17-12-171-16</inkml:trace>
  <inkml:trace contextRef="#ctx0" brushRef="#br0" timeOffset="17">8711 329 553 0,'0'0'199'15,"0"0"-76"-15,0 0 16 16,0 0-20-16,0 0-59 16,0 0-14-16,0-18-46 15,31 60 3-15,4 21 57 16,3 20-21-16,6 19 18 16,-13 15-13-16,-3 18-32 15,-11 17 30-15,-3 11-36 16,-1 5-5-16,1-4 9 0,3-16 2 15,-10-22-12 1,0-12 0-16,7-11 9 0,-4-14-17 16,4-18 8-16,-7-13-11 15,0-16-17-15,0-8-107 16,-7-5-141-16,0-12-224 16</inkml:trace>
  <inkml:trace contextRef="#ctx0" brushRef="#br0" timeOffset="18">10637 136 288 0,'0'0'384'0,"0"0"-204"0,0 0-40 16,0 0 11-16,0 0-117 15,0 0-14-15,-14 40 38 16,14 40-10-16,14 19 26 16,24 22-22-16,13 13-22 15,-6 15 23-15,-14 10-48 16,-10 8 16-16,-4-1-16 15,-17-9 10-15,0-22-8 16,0-21-7-16,0-17 0 16,0-12-6-16,0-8 9 15,0-5-6-15,7-12-29 16,-7-8-109-16,0-14-142 16,0-13-496-16</inkml:trace>
  <inkml:trace contextRef="#ctx0" brushRef="#br0" timeOffset="19">12201 168 389 0,'0'0'267'0,"0"0"-97"16,0 0-32-16,0 0 18 16,0 0-28-16,0 0-86 0,-51-4-18 15,51 59-11-15,-7 22 16 16,7 27 47-16,0 23-34 15,0 13-16-15,0 14 32 16,21 21-55-16,3 11 10 16,-18 9-10-1,-6-4 11-15,0-5-12 0,0-12-2 16,0-19 0-16,0-18-3 16,-6-31 6-16,-1-32-3 15,0-26 0-15,-3-23-15 16,3-12-55-16,-14-13-121 15,-3-8-213-15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11:23.75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470 1071 400 0,'0'0'168'15,"0"0"-33"-15,0 0-25 16,0 0-3-16,0 0-18 16,0 0-77-16,72-78 33 0,-21 52-14 15,1 6 16-15,-7 1 21 16,-8 1-41-16,-12 4 8 15,-5 6 7-15,-13 2-38 16,-7 3 29-16,0 3-33 16,0 0 6-16,0 0-16 15,7 3 4-15,-7 25 6 16,0 13-5-16,0 4 17 16,0 4-12-16,0 3 0 15,0-1 0-15,0 0-6 16,0 3 8-16,0-5-2 15,0-6 0-15,0-11 8 16,0-12-9-16,0-11 1 16,0-4 0-16,0-5-4 15,0 2 7-15,0 2-3 0,-14-4 2 16,-6 0 10-16,-5 0-5 16,5 0-7-16,13 0 0 15,-3 0 0-15,10 0 1 16,0 0-1-16,0 0 0 15,0 0 10-15,0 0-13 16,17 0 3-16,34-20-7 16,22 0-8-16,23-6 14 15,-7 0-19-15,1 6-108 16,-8 0-109-16,-16 3-39 0,-15 0-158 16</inkml:trace>
  <inkml:trace contextRef="#ctx0" brushRef="#br0" timeOffset="0.996">1883 893 436 0,'0'0'144'0,"0"0"-47"0,0 0 13 16,0 0-20-16,0 0-74 16,0 0 6-16,44-18-20 15,-13 18-2-15,0 13 5 16,-3 17 1-16,-4 9 6 15,-24 3-7-15,0 9-4 16,0 4 27-16,-31 0-27 16,-7-7 5-16,18-13-2 15,-5-13 5-15,19-5-9 16,6-5 0-16,0-4 3 16,0 1-7-16,0-6 4 0,31-3 0 15,20 0 10 1,25-9-5-16,27-23-10 0,7-2-41 15,0 3-242-15</inkml:trace>
  <inkml:trace contextRef="#ctx0" brushRef="#br0" timeOffset="1.996">3286 785 569 0,'0'0'117'0,"0"0"-19"0,0 0-13 0,0 0 12 15,0 0-69-15,0 0-20 16,51-29-8-16,1 29 10 15,6 0-10-15,4 0 0 16,-10 15 0-16,-1 5-8 16,-13 2 14-16,-24 1-6 15,-7 6 0-15,-7-1 7 16,-21 4-6-16,-34 0-1 0,-3-7 0 16,13-5 9-16,7-8-4 15,24-6-5-15,14-6 0 16,0 0 12-16,0 0-11 15,0 0-1-15,7 0 0 16,38 0 3-16,7-6 2 16,16 2 8-16,-2 4-9 15,16 0 8-15,-10 0-1 16,4 20-9-16,-11 9-1 16,-3 5 32-16,-17 1-33 15,-18-1 33-15,-20 0-8 16,-7-2-18-16,-44-7 10 15,-36-7 3-15,-23-10-17 16,-17-5 11-16,10-3-14 16,21 0-16-16,13 0-98 0,24-14-98 15,8-9-71-15</inkml:trace>
  <inkml:trace contextRef="#ctx0" brushRef="#br0" timeOffset="2.996">5242 928 624 0,'0'0'194'0,"0"0"-64"0,0 0 6 16,0 0-39-16,0 0-45 16,0 0 10-16,0 0-16 15,0-52-23-15,0 46 22 16,0-5-43-16,7-1 6 16,24-4-8-16,7 2 13 15,-11 2-14-15,4 4 1 16,-17 2 0-16,-7 6-12 15,-7 0 12-15,0 0 0 16,0 0-5-16,7 22 4 16,-7 12-1-16,10 9 2 15,-10 0 0-15,0 6-6 0,0-1 7 16,0 4-1 0,0-3 0-16,0-4 9 0,0-7-9 15,-10-7 0-15,3-8 0 16,0-9-7-16,7-5 8 15,0-9-1-15,-7 0 1 16,7 0 11-16,0 0-5 16,0 0-7-16,0 0 2 15,0 0 1-15,0 0-3 16,0 0-1-16,38-12 0 16,27-14-26-16,45-2 25 15,11-3-57-15,6 5-98 0,-10 3-80 16,-21 6-147-16</inkml:trace>
  <inkml:trace contextRef="#ctx0" brushRef="#br0" timeOffset="3.996">6569 807 637 0,'0'0'181'16,"0"0"-31"-16,0 0-3 16,0 0-62-16,0 0 7 0,0 0-65 15,-13-51-25-15,13 51-2 16,0 15 5-16,0 13-5 16,0 6 0-16,0 1 3 15,0 5-3-15,6-6 0 16,22 0 0-16,17-11-3 15,6-8 14-15,11-12-12 16,3-3 1-16,-6 0 0 16,-8-15 4-16,-6-8-4 15,-14 3 0-15,-10 0 9 16,-4 9 2-16,-17-1-7 16,0 10 14-16,0-4-13 0,0 6 22 15,0 0-27-15,0 0 0 16,0 0-8-16,-7 23 4 15,-3 17 4-15,3 3 0 16,7 4 4-16,0 3-20 16,0 1-51-16,0-3-121 15,7-7-170-15,31-13-399 16</inkml:trace>
  <inkml:trace contextRef="#ctx0" brushRef="#br0" timeOffset="4.996">9258 833 82 0,'0'0'674'0,"0"0"-476"0,0 0-81 16,0 0-25-16,0 0 14 15,31-146-82-15,14 140 21 16,-1 6-44-16,8 0 6 16,-7 0-7-16,-1 24 2 15,1 7-2-15,-17 9 0 16,-18 5 11-16,-10 9-13 15,-17-1 2-15,-35 1 0 16,-6-2 0-16,-1-7 3 0,15-10-3 16,19-17 0-1,12-5 12-15,13-13-12 0,0 0 1 16,0 0 1-16,38 0 35 16,58 0-10-16,45-14 4 15,27-10-30-15,11 2-1 16,-31 13-38-16,-38 6-191 15,-28 3-234-15</inkml:trace>
  <inkml:trace contextRef="#ctx0" brushRef="#br0" timeOffset="5.996">7879 742 555 0,'0'0'224'0,"0"0"-90"16,0 0 13-16,0 0-34 15,0 0-48-15,0 0-16 16,-27-46-47-16,27 46 7 15,0 9-9-15,0 14 4 16,0 3 12-16,0-1-15 16,7 1-1-16,24 2 20 15,13 7-8-15,8-1-6 16,-7-3-5-16,6 3 14 0,-6-2-9 16,-18-3-6-1,-3-3 0-15,-10-9-3 0,-14-9 8 16,0 1-5-16,0-6 0 15,-7-1 12-15,-31 4 1 16,-20-3-13-16,6-3-9 16,1 0-3-16,6 0-91 15,0 0-4-15,21-9-52 16,11-23-99-16,13-12-353 16</inkml:trace>
  <inkml:trace contextRef="#ctx0" brushRef="#br0" timeOffset="6.996">7879 742 308 0</inkml:trace>
  <inkml:trace contextRef="#ctx0" brushRef="#br0" timeOffset="7.996">7879 742 308 0,'128'-112'252'0,"-115"86"-70"0,4 10-68 0,-3 3-30 15,17 13-57-15,14 0-14 16,6 0-26-16,15 24-56 16,-1 2-322-16</inkml:trace>
  <inkml:trace contextRef="#ctx0" brushRef="#br0" timeOffset="8.996">11180 696 442 0,'0'0'180'0,"0"0"-39"16,0 0-5-16,0 0-51 15,0 0-7-15,0 0-38 16,-17-106-23-16,62 104 1 16,-1 2-12-16,8 0-6 15,0 0 0-15,3 20 9 16,-21 11-16-16,4 6 7 16,-14 5 0-16,-24-1-8 15,0 5 16-15,0-4-8 16,-17-1 0-16,-28-11 8 15,11-9-10-15,3-9 2 16,7-10 0-16,17-2 11 16,7 0-7-16,0 0 2 15,0 0 13-15,0 0-15 0,0 0 47 16,31-6-41-16,13-8 3 16,22 3-26-16,2 7 10 15,5 4 3-15,2 0 0 16,-16 24 1-16,-1 5-9 15,-13 5 8-15,0 4 0 16,-21-2-9-16,-18 2 10 16,-6-4-1-16,0-3 0 15,-58-8 7-15,-18-9-4 16,-13-11-3-16,-7-3-28 16,6 0-18-16,25 0-62 0,13-6-37 15,46-11-58 1,6-6-175-16</inkml:trace>
  <inkml:trace contextRef="#ctx0" brushRef="#br0" timeOffset="9.996">12906 672 736 0,'0'0'205'15,"0"0"-51"-15,0 0 3 0,0 0-71 16,0 0-26-16,0 0-4 16,0 0-53-1,-51-78 12-15,51 92-15 0,-7 25 0 16,7 16-9-16,-7 14 13 16,-3 11-4-16,-4 8 0 15,14 7 11-15,0-1-12 16,0-8 1-16,24-15 0 15,27-26-7-15,8-18 12 16,-1-19-5-16,-6-8 0 16,-7 0 9-16,-8-6 0 15,-16-18-3-15,-11-9-6 16,-10-4 42-16,-17-6-41 16,-41 1-1-16,-25 4 0 15,-6 13-7-15,3 13 4 0,17 12-82 16,24 0-116-16,32 6-70 15,13 0-291-15</inkml:trace>
  <inkml:trace contextRef="#ctx0" brushRef="#br0" timeOffset="10.996">13247 50 494 0,'0'0'137'0,"0"0"-61"0,0 0 36 15,0 0-5-15,0 0-12 16,0 0-34-16,0 11 8 15,-21-7-22-15,-62-2-26 16,-33 4 30-16,-43 0-48 16,-16-4 4-16,-28-2 2 15,-3 0 4-15,-11 0-14 16,4 0 1-16,-4 0 0 16,18 0-1-16,13 0 5 15,18 0-4-15,-4 0 0 16,3 0 11-16,-2 0-12 15,-15-14 1-15,-7-3 0 16,-6 0 1-16,-18 0 0 0,-3 3-1 16,-17 5 0-1,-38 6 2-15,-21 3-6 0,-17 0 4 16,-20 12 0-16,6 8-3 16,-13 0 4-16,-1-1-1 15,1-1 0-15,6-4 13 16,22-6-18-16,23-2 5 15,31-3 0-15,21-3-6 16,13 3 7-16,18-3-1 16,3 0 0-16,4 2 1 15,-15 2-1-15,-9 1 0 16,-8-2 2-16,11 3-7 16,4-3 5-16,23-3 0 15,1 0 0-15,13 0 13 0,17 0-16 16,-3 0 3-16,11 2-3 15,-15 13-8-15,-17 2 11 16,1 6 0-16,-8 0-2 16,14-4 11-16,25-7-9 15,26-3 0-15,11-4 0 16,21-2-4-16,7 0 5 16,13-3-1-16,4 0 0 15,-4 0 9-15,11 0-9 16,-11 0 0-16,18 0 1 0,-1 0-6 15,-2 0 5 1,16 0 0-16,0 0-4 0,0-3 15 16,4 0-11-16,10 0 0 15,7 1 2-15,10 2-10 16,8 0 8-16,-1 0 0 16,7 0-3-16,0 0 3 15,0 0 0-15,0 0 0 16,0 0 1-16,-7 0-14 15,7 2 13-15,-17 22 0 16,10 5-7-16,0 4 12 16,7 2-5-16,0 5 0 15,0 3 7-15,0 8-2 16,0 6-4-16,0 9-1 16,0 3 15-16,0 5-10 0,0-2 4 15,0 5-9-15,0 0 6 16,0 9-5-16,0 11-1 15,0 9 0-15,0 3-1 16,0-4 10-16,0-2-9 16,0-15 0-16,0-5 6 15,-7-11-12-15,7-12 6 16,0-11 0-16,0-12-5 16,0-11 12-16,0-6-7 15,0-9 0-15,0-6 0 16,0 1-7-16,0-3 7 15,0 0 0-15,0-3-3 16,0 3 10-16,0-3-7 16,0 0 0-16,0 0 5 0,7 0-15 15,7 0 10-15,10 3 0 16,20 0 5-16,15 5-3 16,16 1 5-16,22 0-7 15,20-1 8-15,31-2-13 16,17 0 5-16,41-1 0 15,17 1-4-15,15 3 13 16,-1-2-9-16,-24 5 0 16,-3 0 8-16,-4 0-12 15,7-4 4-15,18 1 0 16,-1-4 1-16,0 4 2 16,14-5-3-16,1 3 0 15,16-4 4-15,4 3-10 0,10 0 6 16,0 2 0-16,-4-2-5 15,-9 2 12-15,-18-4-7 16,-14 1 0-16,1-5 9 16,-11 3-14-16,3-1 5 15,-6-2 0-15,-11 0-9 16,0 0 13-16,11 0-4 16,3 0 0-16,-3 0 8 15,-11 0-15-15,-3-2 7 16,-21-1 0-16,-3 3-4 15,-7 0 11-15,-11-3-7 16,-6 3 0-16,3 0 7 0,4 0-9 16,10 0 2-16,20 0 0 15,-6-2-11-15,0 2 10 16,-11-4 1-16,-3-2 0 16,-17 1-4-16,-7 0-6 15,-14-4 10-15,-7 3 0 16,-10-3-10-16,17 4 14 15,7 2-4-15,7 3 0 16,6-3 2-16,5 3-13 16,-12 0 11-16,-12 0 0 15,-12-3-10-15,-9-2 13 16,-11-1-3-16,-7-3 0 16,1 0 3-16,6 1-5 0,7 2 2 15,3 0 0 1,-3 1-8-16,-14-2 13 0,-6 5-5 15,-18-1 0-15,-27 1 6 16,-7-2-12-16,-25 2 6 16,-2-3 0-16,-11-3-2 15,0 1 5-15,7-4-3 16,-7-7 2-16,6 1 12 16,-6-3-10-16,7 0-4 15,0 0 0-15,10-3 5 16,-10 0 1-16,7-6-6 15,0-2 3-15,-7-3 5 0,10-4 8 16,-10-4-16 0,0-4 1-16,-7-6 20 0,0 1-19 15,0-9 11-15,0-3-9 16,0-2 8-16,-7-7-2 16,0 0-10-16,7-5 4 15,-7 6 19-15,-3 5-19 16,10 3 4-16,-7 0 7 15,7 3-9-15,0 0 8 16,0 3-14-16,0 2 0 16,17 4-5-16,10 0 11 15,-2-1-6-15,2-2 0 16,-3 4 12-16,-17-6-9 16,7 2-3-16,-14 0 0 15,0 2 3-15,0 3 1 0,0 10-4 16,0 1 0-16,-7 9 9 15,-7 9-15-15,-10 4 6 16,17 10-3-16,-7 0-9 16,-10 6-1-16,-27 0 9 15,-15 0 2-15,-37 12-104 16,-31 14-56-16,-27-1-208 16</inkml:trace>
  <inkml:trace contextRef="#ctx0" brushRef="#br0" timeOffset="11.996">1374 304 32 0,'0'0'461'0,"0"0"-301"15,0 0-30-15,0 0-7 16,0 0 5-16,0 0-59 16,7-48-66-16,-31 82 44 15,-4 15 25-15,-3 11-40 16,11 5 8-16,13 21-31 16,-10 15 17-16,10 19 4 0,0 23-26 15,-7 16 28 1,-3 19-32-16,-4 5 7 0,14-9-7 15,7-31 5-15,0-26-5 16,0-34 0-16,0-26 6 16,14-17-18-16,-7-17 9 15,-7-11-101-15,0-7-18 16,0 1-60-16,-14-6-77 16,-37 0-85-16</inkml:trace>
  <inkml:trace contextRef="#ctx0" brushRef="#br0" timeOffset="12.996">2708 250 518 0,'0'0'194'0,"0"0"-75"15,0 0 14-15,0 0-7 16,0 0-77-16,0 0-13 15,-24-29-30-15,24 64 13 16,0 11 69-16,0 13-65 16,0 13 35-16,0 11-36 15,7 17 6-15,3 18 1 16,-3 13-21-16,-7 21 4 16,14 19-12-16,-14 6 9 0,7-5-7 15,-1-15-2-15,-6-17 0 16,0-17-2-16,0-14 13 15,0-19-11-15,0-15 0 16,0-21 6-16,0-19-23 16,0-12 10-16,0-12-59 15,0-2-15-15,0-3-102 16,-13-6-83-16,13-9-221 16</inkml:trace>
  <inkml:trace contextRef="#ctx0" brushRef="#br0" timeOffset="13.996">4517 190 608 0,'0'0'189'0,"0"0"-84"16,0 0 8-16,0 0-25 15,0 0-72-15,0 0 13 16,0 0-22-16,13 86 70 16,-6-15 0-16,10 18-60 15,-3 22 23-15,7 23 12 16,-4 21-48-16,-3 17 29 16,-14 22-31-16,0 1 0 15,0-4 3-15,-7-25 4 16,0-26-9-16,7-26 0 15,0-19 9-15,14-21-15 16,6-20 6-16,-2-16-12 0,-12-18-16 16,1-9-117-16,-7-11-46 15,14 0-59-15,17-29-413 16</inkml:trace>
  <inkml:trace contextRef="#ctx0" brushRef="#br0" timeOffset="14.996">6229 288 336 0,'0'0'243'16,"0"0"-122"-16,0 0 22 15,0 0-22-15,0 0-26 0,0 0-20 16,-38-67-66-16,38 91-2 16,0 27 40-16,0 26-1 15,14 20 7-15,3 21-6 16,-10 16-17-16,-7 9 22 16,0 14-39-16,0 11 8 15,-7 7-7-15,-24 3-7 16,7-13 10-16,3-13-17 15,14-9 6-15,7-16-9 16,0-6 7-16,21-18-4 16,17-20 0-16,0-17 9 15,-11-18-23-15,-3-13 14 16,-17-12-91-16,-7-12-87 16,0-11-236-16</inkml:trace>
  <inkml:trace contextRef="#ctx0" brushRef="#br0" timeOffset="15.996">7391 178 415 0,'0'0'216'0,"0"0"-56"16,0 0-30-16,0 0-12 16,0 0-38-16,0 0-63 15,-7 32-6-15,7 42 36 16,0 24 1-16,7 13-1 16,17 12 19-16,4 15-47 0,9 13 24 15,1 12-19 1,0 8-23-16,-4 1 18 15,-9-9-17-15,-12-14-2 16,-13-12 0-16,0-3 12 0,0-11-12 16,0-14 0-16,14-18 1 15,-4-25-14-15,-3-18 12 16,7-19-115-16,-7-17-152 16,17-12-171-16</inkml:trace>
  <inkml:trace contextRef="#ctx0" brushRef="#br0" timeOffset="16.996">8711 329 553 0,'0'0'199'15,"0"0"-76"-15,0 0 16 16,0 0-20-16,0 0-59 16,0 0-14-16,0-18-46 15,31 60 3-15,4 21 57 16,3 20-21-16,6 19 18 16,-13 15-13-16,-3 18-32 15,-11 17 30-15,-3 11-36 16,-1 5-5-16,1-4 9 0,3-16 2 15,-10-22-12 1,0-12 0-16,7-11 9 0,-4-14-17 16,4-18 8-16,-7-13-11 15,0-16-17-15,0-8-107 16,-7-5-141-16,0-12-224 16</inkml:trace>
  <inkml:trace contextRef="#ctx0" brushRef="#br0" timeOffset="17.996">10637 136 288 0,'0'0'384'0,"0"0"-204"0,0 0-40 16,0 0 11-16,0 0-117 15,0 0-14-15,-14 40 38 16,14 40-10-16,14 19 26 16,24 22-22-16,13 13-22 15,-6 15 23-15,-14 10-48 16,-10 8 16-16,-4-1-16 15,-17-9 10-15,0-22-8 16,0-21-7-16,0-17 0 16,0-12-6-16,0-8 9 15,0-5-6-15,7-12-29 16,-7-8-109-16,0-14-142 16,0-13-496-16</inkml:trace>
  <inkml:trace contextRef="#ctx0" brushRef="#br0" timeOffset="18.996">12201 168 389 0,'0'0'267'0,"0"0"-97"16,0 0-32-16,0 0 18 16,0 0-28-16,0 0-86 0,-51-4-18 15,51 59-11-15,-7 22 16 16,7 27 47-16,0 23-34 15,0 13-16-15,0 14 32 16,21 21-55-16,3 11 10 16,-18 9-10-1,-6-4 11-15,0-5-12 0,0-12-2 16,0-19 0-16,0-18-3 16,-6-31 6-16,-1-32-3 15,0-26 0-15,-3-23-15 16,3-12-55-16,-14-13-121 15,-3-8-213-15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11:26.55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470 1071 400 0,'0'0'168'15,"0"0"-33"-15,0 0-25 16,0 0-3-16,0 0-18 16,0 0-77-16,72-78 33 0,-21 52-14 15,1 6 16-15,-7 1 21 16,-8 1-41-16,-12 4 8 15,-5 6 7-15,-13 2-38 16,-7 3 29-16,0 3-33 16,0 0 6-16,0 0-16 15,7 3 4-15,-7 25 6 16,0 13-5-16,0 4 17 16,0 4-12-16,0 3 0 15,0-1 0-15,0 0-6 16,0 3 8-16,0-5-2 15,0-6 0-15,0-11 8 16,0-12-9-16,0-11 1 16,0-4 0-16,0-5-4 15,0 2 7-15,0 2-3 0,-14-4 2 16,-6 0 10-16,-5 0-5 16,5 0-7-16,13 0 0 15,-3 0 0-15,10 0 1 16,0 0-1-16,0 0 0 15,0 0 10-15,0 0-13 16,17 0 3-16,34-20-7 16,22 0-8-16,23-6 14 15,-7 0-19-15,1 6-108 16,-8 0-109-16,-16 3-39 0,-15 0-158 16</inkml:trace>
  <inkml:trace contextRef="#ctx0" brushRef="#br0" timeOffset="1">1883 893 436 0,'0'0'144'0,"0"0"-47"0,0 0 13 16,0 0-20-16,0 0-74 16,0 0 6-16,44-18-20 15,-13 18-2-15,0 13 5 16,-3 17 1-16,-4 9 6 15,-24 3-7-15,0 9-4 16,0 4 27-16,-31 0-27 16,-7-7 5-16,18-13-2 15,-5-13 5-15,19-5-9 16,6-5 0-16,0-4 3 16,0 1-7-16,0-6 4 0,31-3 0 15,20 0 10 1,25-9-5-16,27-23-10 0,7-2-41 15,0 3-242-15</inkml:trace>
  <inkml:trace contextRef="#ctx0" brushRef="#br0" timeOffset="2">3286 785 569 0,'0'0'117'0,"0"0"-19"0,0 0-13 0,0 0 12 15,0 0-69-15,0 0-20 16,51-29-8-16,1 29 10 15,6 0-10-15,4 0 0 16,-10 15 0-16,-1 5-8 16,-13 2 14-16,-24 1-6 15,-7 6 0-15,-7-1 7 16,-21 4-6-16,-34 0-1 0,-3-7 0 16,13-5 9-16,7-8-4 15,24-6-5-15,14-6 0 16,0 0 12-16,0 0-11 15,0 0-1-15,7 0 0 16,38 0 3-16,7-6 2 16,16 2 8-16,-2 4-9 15,16 0 8-15,-10 0-1 16,4 20-9-16,-11 9-1 16,-3 5 32-16,-17 1-33 15,-18-1 33-15,-20 0-8 16,-7-2-18-16,-44-7 10 15,-36-7 3-15,-23-10-17 16,-17-5 11-16,10-3-14 16,21 0-16-16,13 0-98 0,24-14-98 15,8-9-71-15</inkml:trace>
  <inkml:trace contextRef="#ctx0" brushRef="#br0" timeOffset="3">5242 928 624 0,'0'0'194'0,"0"0"-64"0,0 0 6 16,0 0-39-16,0 0-45 16,0 0 10-16,0 0-16 15,0-52-23-15,0 46 22 16,0-5-43-16,7-1 6 16,24-4-8-16,7 2 13 15,-11 2-14-15,4 4 1 16,-17 2 0-16,-7 6-12 15,-7 0 12-15,0 0 0 16,0 0-5-16,7 22 4 16,-7 12-1-16,10 9 2 15,-10 0 0-15,0 6-6 0,0-1 7 16,0 4-1 0,0-3 0-16,0-4 9 0,0-7-9 15,-10-7 0-15,3-8 0 16,0-9-7-16,7-5 8 15,0-9-1-15,-7 0 1 16,7 0 11-16,0 0-5 16,0 0-7-16,0 0 2 15,0 0 1-15,0 0-3 16,0 0-1-16,38-12 0 16,27-14-26-16,45-2 25 15,11-3-57-15,6 5-98 0,-10 3-80 16,-21 6-147-16</inkml:trace>
  <inkml:trace contextRef="#ctx0" brushRef="#br0" timeOffset="4">6569 807 637 0,'0'0'181'16,"0"0"-31"-16,0 0-3 16,0 0-62-16,0 0 7 0,0 0-65 15,-13-51-25-15,13 51-2 16,0 15 5-16,0 13-5 16,0 6 0-16,0 1 3 15,0 5-3-15,6-6 0 16,22 0 0-16,17-11-3 15,6-8 14-15,11-12-12 16,3-3 1-16,-6 0 0 16,-8-15 4-16,-6-8-4 15,-14 3 0-15,-10 0 9 16,-4 9 2-16,-17-1-7 16,0 10 14-16,0-4-13 0,0 6 22 15,0 0-27-15,0 0 0 16,0 0-8-16,-7 23 4 15,-3 17 4-15,3 3 0 16,7 4 4-16,0 3-20 16,0 1-51-16,0-3-121 15,7-7-170-15,31-13-399 16</inkml:trace>
  <inkml:trace contextRef="#ctx0" brushRef="#br0" timeOffset="5">9258 833 82 0,'0'0'674'0,"0"0"-476"0,0 0-81 16,0 0-25-16,0 0 14 15,31-146-82-15,14 140 21 16,-1 6-44-16,8 0 6 16,-7 0-7-16,-1 24 2 15,1 7-2-15,-17 9 0 16,-18 5 11-16,-10 9-13 15,-17-1 2-15,-35 1 0 16,-6-2 0-16,-1-7 3 0,15-10-3 16,19-17 0-1,12-5 12-15,13-13-12 0,0 0 1 16,0 0 1-16,38 0 35 16,58 0-10-16,45-14 4 15,27-10-30-15,11 2-1 16,-31 13-38-16,-38 6-191 15,-28 3-234-15</inkml:trace>
  <inkml:trace contextRef="#ctx0" brushRef="#br0" timeOffset="6">7879 742 555 0,'0'0'224'0,"0"0"-90"16,0 0 13-16,0 0-34 15,0 0-48-15,0 0-16 16,-27-46-47-16,27 46 7 15,0 9-9-15,0 14 4 16,0 3 12-16,0-1-15 16,7 1-1-16,24 2 20 15,13 7-8-15,8-1-6 16,-7-3-5-16,6 3 14 0,-6-2-9 16,-18-3-6-1,-3-3 0-15,-10-9-3 0,-14-9 8 16,0 1-5-16,0-6 0 15,-7-1 12-15,-31 4 1 16,-20-3-13-16,6-3-9 16,1 0-3-16,6 0-91 15,0 0-4-15,21-9-52 16,11-23-99-16,13-12-353 16</inkml:trace>
  <inkml:trace contextRef="#ctx0" brushRef="#br0" timeOffset="7">7879 742 308 0</inkml:trace>
  <inkml:trace contextRef="#ctx0" brushRef="#br0" timeOffset="8">7879 742 308 0,'128'-112'252'0,"-115"86"-70"0,4 10-68 0,-3 3-30 15,17 13-57-15,14 0-14 16,6 0-26-16,15 24-56 16,-1 2-322-16</inkml:trace>
  <inkml:trace contextRef="#ctx0" brushRef="#br0" timeOffset="9">11180 696 442 0,'0'0'180'0,"0"0"-39"16,0 0-5-16,0 0-51 15,0 0-7-15,0 0-38 16,-17-106-23-16,62 104 1 16,-1 2-12-16,8 0-6 15,0 0 0-15,3 20 9 16,-21 11-16-16,4 6 7 16,-14 5 0-16,-24-1-8 15,0 5 16-15,0-4-8 16,-17-1 0-16,-28-11 8 15,11-9-10-15,3-9 2 16,7-10 0-16,17-2 11 16,7 0-7-16,0 0 2 15,0 0 13-15,0 0-15 0,0 0 47 16,31-6-41-16,13-8 3 16,22 3-26-16,2 7 10 15,5 4 3-15,2 0 0 16,-16 24 1-16,-1 5-9 15,-13 5 8-15,0 4 0 16,-21-2-9-16,-18 2 10 16,-6-4-1-16,0-3 0 15,-58-8 7-15,-18-9-4 16,-13-11-3-16,-7-3-28 16,6 0-18-16,25 0-62 0,13-6-37 15,46-11-58 1,6-6-175-16</inkml:trace>
  <inkml:trace contextRef="#ctx0" brushRef="#br0" timeOffset="10">12906 672 736 0,'0'0'205'15,"0"0"-51"-15,0 0 3 0,0 0-71 16,0 0-26-16,0 0-4 16,0 0-53-1,-51-78 12-15,51 92-15 0,-7 25 0 16,7 16-9-16,-7 14 13 16,-3 11-4-16,-4 8 0 15,14 7 11-15,0-1-12 16,0-8 1-16,24-15 0 15,27-26-7-15,8-18 12 16,-1-19-5-16,-6-8 0 16,-7 0 9-16,-8-6 0 15,-16-18-3-15,-11-9-6 16,-10-4 42-16,-17-6-41 16,-41 1-1-16,-25 4 0 15,-6 13-7-15,3 13 4 0,17 12-82 16,24 0-116-16,32 6-70 15,13 0-291-15</inkml:trace>
  <inkml:trace contextRef="#ctx0" brushRef="#br0" timeOffset="11">13247 50 494 0,'0'0'137'0,"0"0"-61"0,0 0 36 15,0 0-5-15,0 0-12 16,0 0-34-16,0 11 8 15,-21-7-22-15,-62-2-26 16,-33 4 30-16,-43 0-48 16,-16-4 4-16,-28-2 2 15,-3 0 4-15,-11 0-14 16,4 0 1-16,-4 0 0 16,18 0-1-16,13 0 5 15,18 0-4-15,-4 0 0 16,3 0 11-16,-2 0-12 15,-15-14 1-15,-7-3 0 16,-6 0 1-16,-18 0 0 0,-3 3-1 16,-17 5 0-1,-38 6 2-15,-21 3-6 0,-17 0 4 16,-20 12 0-16,6 8-3 16,-13 0 4-16,-1-1-1 15,1-1 0-15,6-4 13 16,22-6-18-16,23-2 5 15,31-3 0-15,21-3-6 16,13 3 7-16,18-3-1 16,3 0 0-16,4 2 1 15,-15 2-1-15,-9 1 0 16,-8-2 2-16,11 3-7 16,4-3 5-16,23-3 0 15,1 0 0-15,13 0 13 0,17 0-16 16,-3 0 3-16,11 2-3 15,-15 13-8-15,-17 2 11 16,1 6 0-16,-8 0-2 16,14-4 11-16,25-7-9 15,26-3 0-15,11-4 0 16,21-2-4-16,7 0 5 16,13-3-1-16,4 0 0 15,-4 0 9-15,11 0-9 16,-11 0 0-16,18 0 1 0,-1 0-6 15,-2 0 5 1,16 0 0-16,0 0-4 0,0-3 15 16,4 0-11-16,10 0 0 15,7 1 2-15,10 2-10 16,8 0 8-16,-1 0 0 16,7 0-3-16,0 0 3 15,0 0 0-15,0 0 0 16,0 0 1-16,-7 0-14 15,7 2 13-15,-17 22 0 16,10 5-7-16,0 4 12 16,7 2-5-16,0 5 0 15,0 3 7-15,0 8-2 16,0 6-4-16,0 9-1 16,0 3 15-16,0 5-10 0,0-2 4 15,0 5-9-15,0 0 6 16,0 9-5-16,0 11-1 15,0 9 0-15,0 3-1 16,0-4 10-16,0-2-9 16,0-15 0-16,0-5 6 15,-7-11-12-15,7-12 6 16,0-11 0-16,0-12-5 16,0-11 12-16,0-6-7 15,0-9 0-15,0-6 0 16,0 1-7-16,0-3 7 15,0 0 0-15,0-3-3 16,0 3 10-16,0-3-7 16,0 0 0-16,0 0 5 0,7 0-15 15,7 0 10-15,10 3 0 16,20 0 5-16,15 5-3 16,16 1 5-16,22 0-7 15,20-1 8-15,31-2-13 16,17 0 5-16,41-1 0 15,17 1-4-15,15 3 13 16,-1-2-9-16,-24 5 0 16,-3 0 8-16,-4 0-12 15,7-4 4-15,18 1 0 16,-1-4 1-16,0 4 2 16,14-5-3-16,1 3 0 15,16-4 4-15,4 3-10 0,10 0 6 16,0 2 0-16,-4-2-5 15,-9 2 12-15,-18-4-7 16,-14 1 0-16,1-5 9 16,-11 3-14-16,3-1 5 15,-6-2 0-15,-11 0-9 16,0 0 13-16,11 0-4 16,3 0 0-16,-3 0 8 15,-11 0-15-15,-3-2 7 16,-21-1 0-16,-3 3-4 15,-7 0 11-15,-11-3-7 16,-6 3 0-16,3 0 7 0,4 0-9 16,10 0 2-16,20 0 0 15,-6-2-11-15,0 2 10 16,-11-4 1-16,-3-2 0 16,-17 1-4-16,-7 0-6 15,-14-4 10-15,-7 3 0 16,-10-3-10-16,17 4 14 15,7 2-4-15,7 3 0 16,6-3 2-16,5 3-13 16,-12 0 11-16,-12 0 0 15,-12-3-10-15,-9-2 13 16,-11-1-3-16,-7-3 0 16,1 0 3-16,6 1-5 0,7 2 2 15,3 0 0 1,-3 1-8-16,-14-2 13 0,-6 5-5 15,-18-1 0-15,-27 1 6 16,-7-2-12-16,-25 2 6 16,-2-3 0-16,-11-3-2 15,0 1 5-15,7-4-3 16,-7-7 2-16,6 1 12 16,-6-3-10-16,7 0-4 15,0 0 0-15,10-3 5 16,-10 0 1-16,7-6-6 15,0-2 3-15,-7-3 5 0,10-4 8 16,-10-4-16 0,0-4 1-16,-7-6 20 0,0 1-19 15,0-9 11-15,0-3-9 16,0-2 8-16,-7-7-2 16,0 0-10-16,7-5 4 15,-7 6 19-15,-3 5-19 16,10 3 4-16,-7 0 7 15,7 3-9-15,0 0 8 16,0 3-14-16,0 2 0 16,17 4-5-16,10 0 11 15,-2-1-6-15,2-2 0 16,-3 4 12-16,-17-6-9 16,7 2-3-16,-14 0 0 15,0 2 3-15,0 3 1 0,0 10-4 16,0 1 0-16,-7 9 9 15,-7 9-15-15,-10 4 6 16,17 10-3-16,-7 0-9 16,-10 6-1-16,-27 0 9 15,-15 0 2-15,-37 12-104 16,-31 14-56-16,-27-1-208 16</inkml:trace>
  <inkml:trace contextRef="#ctx0" brushRef="#br0" timeOffset="12">1374 304 32 0,'0'0'461'0,"0"0"-301"15,0 0-30-15,0 0-7 16,0 0 5-16,0 0-59 16,7-48-66-16,-31 82 44 15,-4 15 25-15,-3 11-40 16,11 5 8-16,13 21-31 16,-10 15 17-16,10 19 4 0,0 23-26 15,-7 16 28 1,-3 19-32-16,-4 5 7 0,14-9-7 15,7-31 5-15,0-26-5 16,0-34 0-16,0-26 6 16,14-17-18-16,-7-17 9 15,-7-11-101-15,0-7-18 16,0 1-60-16,-14-6-77 16,-37 0-85-16</inkml:trace>
  <inkml:trace contextRef="#ctx0" brushRef="#br0" timeOffset="13">2708 250 518 0,'0'0'194'0,"0"0"-75"15,0 0 14-15,0 0-7 16,0 0-77-16,0 0-13 15,-24-29-30-15,24 64 13 16,0 11 69-16,0 13-65 16,0 13 35-16,0 11-36 15,7 17 6-15,3 18 1 16,-3 13-21-16,-7 21 4 16,14 19-12-16,-14 6 9 0,7-5-7 15,-1-15-2-15,-6-17 0 16,0-17-2-16,0-14 13 15,0-19-11-15,0-15 0 16,0-21 6-16,0-19-23 16,0-12 10-16,0-12-59 15,0-2-15-15,0-3-102 16,-13-6-83-16,13-9-221 16</inkml:trace>
  <inkml:trace contextRef="#ctx0" brushRef="#br0" timeOffset="14">4517 190 608 0,'0'0'189'0,"0"0"-84"16,0 0 8-16,0 0-25 15,0 0-72-15,0 0 13 16,0 0-22-16,13 86 70 16,-6-15 0-16,10 18-60 15,-3 22 23-15,7 23 12 16,-4 21-48-16,-3 17 29 16,-14 22-31-16,0 1 0 15,0-4 3-15,-7-25 4 16,0-26-9-16,7-26 0 15,0-19 9-15,14-21-15 16,6-20 6-16,-2-16-12 0,-12-18-16 16,1-9-117-16,-7-11-46 15,14 0-59-15,17-29-413 16</inkml:trace>
  <inkml:trace contextRef="#ctx0" brushRef="#br0" timeOffset="15">6229 288 336 0,'0'0'243'16,"0"0"-122"-16,0 0 22 15,0 0-22-15,0 0-26 0,0 0-20 16,-38-67-66-16,38 91-2 16,0 27 40-16,0 26-1 15,14 20 7-15,3 21-6 16,-10 16-17-16,-7 9 22 16,0 14-39-16,0 11 8 15,-7 7-7-15,-24 3-7 16,7-13 10-16,3-13-17 15,14-9 6-15,7-16-9 16,0-6 7-16,21-18-4 16,17-20 0-16,0-17 9 15,-11-18-23-15,-3-13 14 16,-17-12-91-16,-7-12-87 16,0-11-236-16</inkml:trace>
  <inkml:trace contextRef="#ctx0" brushRef="#br0" timeOffset="16">7391 178 415 0,'0'0'216'0,"0"0"-56"16,0 0-30-16,0 0-12 16,0 0-38-16,0 0-63 15,-7 32-6-15,7 42 36 16,0 24 1-16,7 13-1 16,17 12 19-16,4 15-47 0,9 13 24 15,1 12-19 1,0 8-23-16,-4 1 18 15,-9-9-17-15,-12-14-2 16,-13-12 0-16,0-3 12 0,0-11-12 16,0-14 0-16,14-18 1 15,-4-25-14-15,-3-18 12 16,7-19-115-16,-7-17-152 16,17-12-171-16</inkml:trace>
  <inkml:trace contextRef="#ctx0" brushRef="#br0" timeOffset="17">8711 329 553 0,'0'0'199'15,"0"0"-76"-15,0 0 16 16,0 0-20-16,0 0-59 16,0 0-14-16,0-18-46 15,31 60 3-15,4 21 57 16,3 20-21-16,6 19 18 16,-13 15-13-16,-3 18-32 15,-11 17 30-15,-3 11-36 16,-1 5-5-16,1-4 9 0,3-16 2 15,-10-22-12 1,0-12 0-16,7-11 9 0,-4-14-17 16,4-18 8-16,-7-13-11 15,0-16-17-15,0-8-107 16,-7-5-141-16,0-12-224 16</inkml:trace>
  <inkml:trace contextRef="#ctx0" brushRef="#br0" timeOffset="18">10637 136 288 0,'0'0'384'0,"0"0"-204"0,0 0-40 16,0 0 11-16,0 0-117 15,0 0-14-15,-14 40 38 16,14 40-10-16,14 19 26 16,24 22-22-16,13 13-22 15,-6 15 23-15,-14 10-48 16,-10 8 16-16,-4-1-16 15,-17-9 10-15,0-22-8 16,0-21-7-16,0-17 0 16,0-12-6-16,0-8 9 15,0-5-6-15,7-12-29 16,-7-8-109-16,0-14-142 16,0-13-496-16</inkml:trace>
  <inkml:trace contextRef="#ctx0" brushRef="#br0" timeOffset="19">12201 168 389 0,'0'0'267'0,"0"0"-97"16,0 0-32-16,0 0 18 16,0 0-28-16,0 0-86 0,-51-4-18 15,51 59-11-15,-7 22 16 16,7 27 47-16,0 23-34 15,0 13-16-15,0 14 32 16,21 21-55-16,3 11 10 16,-18 9-10-1,-6-4 11-15,0-5-12 0,0-12-2 16,0-19 0-16,0-18-3 16,-6-31 6-16,-1-32-3 15,0-26 0-15,-3-23-15 16,3-12-55-16,-14-13-121 15,-3-8-213-15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13:11:29.16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470 1071 400 0,'0'0'168'15,"0"0"-33"-15,0 0-25 16,0 0-3-16,0 0-18 16,0 0-77-16,72-78 33 0,-21 52-14 15,1 6 16-15,-7 1 21 16,-8 1-41-16,-12 4 8 15,-5 6 7-15,-13 2-38 16,-7 3 29-16,0 3-33 16,0 0 6-16,0 0-16 15,7 3 4-15,-7 25 6 16,0 13-5-16,0 4 17 16,0 4-12-16,0 3 0 15,0-1 0-15,0 0-6 16,0 3 8-16,0-5-2 15,0-6 0-15,0-11 8 16,0-12-9-16,0-11 1 16,0-4 0-16,0-5-4 15,0 2 7-15,0 2-3 0,-14-4 2 16,-6 0 10-16,-5 0-5 16,5 0-7-16,13 0 0 15,-3 0 0-15,10 0 1 16,0 0-1-16,0 0 0 15,0 0 10-15,0 0-13 16,17 0 3-16,34-20-7 16,22 0-8-16,23-6 14 15,-7 0-19-15,1 6-108 16,-8 0-109-16,-16 3-39 0,-15 0-158 16</inkml:trace>
  <inkml:trace contextRef="#ctx0" brushRef="#br0" timeOffset="1">1883 893 436 0,'0'0'144'0,"0"0"-47"0,0 0 13 16,0 0-20-16,0 0-74 16,0 0 6-16,44-18-20 15,-13 18-2-15,0 13 5 16,-3 17 1-16,-4 9 6 15,-24 3-7-15,0 9-4 16,0 4 27-16,-31 0-27 16,-7-7 5-16,18-13-2 15,-5-13 5-15,19-5-9 16,6-5 0-16,0-4 3 16,0 1-7-16,0-6 4 0,31-3 0 15,20 0 10 1,25-9-5-16,27-23-10 0,7-2-41 15,0 3-242-15</inkml:trace>
  <inkml:trace contextRef="#ctx0" brushRef="#br0" timeOffset="2">3286 785 569 0,'0'0'117'0,"0"0"-19"0,0 0-13 0,0 0 12 15,0 0-69-15,0 0-20 16,51-29-8-16,1 29 10 15,6 0-10-15,4 0 0 16,-10 15 0-16,-1 5-8 16,-13 2 14-16,-24 1-6 15,-7 6 0-15,-7-1 7 16,-21 4-6-16,-34 0-1 0,-3-7 0 16,13-5 9-16,7-8-4 15,24-6-5-15,14-6 0 16,0 0 12-16,0 0-11 15,0 0-1-15,7 0 0 16,38 0 3-16,7-6 2 16,16 2 8-16,-2 4-9 15,16 0 8-15,-10 0-1 16,4 20-9-16,-11 9-1 16,-3 5 32-16,-17 1-33 15,-18-1 33-15,-20 0-8 16,-7-2-18-16,-44-7 10 15,-36-7 3-15,-23-10-17 16,-17-5 11-16,10-3-14 16,21 0-16-16,13 0-98 0,24-14-98 15,8-9-71-15</inkml:trace>
  <inkml:trace contextRef="#ctx0" brushRef="#br0" timeOffset="3">5242 928 624 0,'0'0'194'0,"0"0"-64"0,0 0 6 16,0 0-39-16,0 0-45 16,0 0 10-16,0 0-16 15,0-52-23-15,0 46 22 16,0-5-43-16,7-1 6 16,24-4-8-16,7 2 13 15,-11 2-14-15,4 4 1 16,-17 2 0-16,-7 6-12 15,-7 0 12-15,0 0 0 16,0 0-5-16,7 22 4 16,-7 12-1-16,10 9 2 15,-10 0 0-15,0 6-6 0,0-1 7 16,0 4-1 0,0-3 0-16,0-4 9 0,0-7-9 15,-10-7 0-15,3-8 0 16,0-9-7-16,7-5 8 15,0-9-1-15,-7 0 1 16,7 0 11-16,0 0-5 16,0 0-7-16,0 0 2 15,0 0 1-15,0 0-3 16,0 0-1-16,38-12 0 16,27-14-26-16,45-2 25 15,11-3-57-15,6 5-98 0,-10 3-80 16,-21 6-147-16</inkml:trace>
  <inkml:trace contextRef="#ctx0" brushRef="#br0" timeOffset="4">6569 807 637 0,'0'0'181'16,"0"0"-31"-16,0 0-3 16,0 0-62-16,0 0 7 0,0 0-65 15,-13-51-25-15,13 51-2 16,0 15 5-16,0 13-5 16,0 6 0-16,0 1 3 15,0 5-3-15,6-6 0 16,22 0 0-16,17-11-3 15,6-8 14-15,11-12-12 16,3-3 1-16,-6 0 0 16,-8-15 4-16,-6-8-4 15,-14 3 0-15,-10 0 9 16,-4 9 2-16,-17-1-7 16,0 10 14-16,0-4-13 0,0 6 22 15,0 0-27-15,0 0 0 16,0 0-8-16,-7 23 4 15,-3 17 4-15,3 3 0 16,7 4 4-16,0 3-20 16,0 1-51-16,0-3-121 15,7-7-170-15,31-13-399 16</inkml:trace>
  <inkml:trace contextRef="#ctx0" brushRef="#br0" timeOffset="5">9258 833 82 0,'0'0'674'0,"0"0"-476"0,0 0-81 16,0 0-25-16,0 0 14 15,31-146-82-15,14 140 21 16,-1 6-44-16,8 0 6 16,-7 0-7-16,-1 24 2 15,1 7-2-15,-17 9 0 16,-18 5 11-16,-10 9-13 15,-17-1 2-15,-35 1 0 16,-6-2 0-16,-1-7 3 0,15-10-3 16,19-17 0-1,12-5 12-15,13-13-12 0,0 0 1 16,0 0 1-16,38 0 35 16,58 0-10-16,45-14 4 15,27-10-30-15,11 2-1 16,-31 13-38-16,-38 6-191 15,-28 3-234-15</inkml:trace>
  <inkml:trace contextRef="#ctx0" brushRef="#br0" timeOffset="6">7879 742 555 0,'0'0'224'0,"0"0"-90"16,0 0 13-16,0 0-34 15,0 0-48-15,0 0-16 16,-27-46-47-16,27 46 7 15,0 9-9-15,0 14 4 16,0 3 12-16,0-1-15 16,7 1-1-16,24 2 20 15,13 7-8-15,8-1-6 16,-7-3-5-16,6 3 14 0,-6-2-9 16,-18-3-6-1,-3-3 0-15,-10-9-3 0,-14-9 8 16,0 1-5-16,0-6 0 15,-7-1 12-15,-31 4 1 16,-20-3-13-16,6-3-9 16,1 0-3-16,6 0-91 15,0 0-4-15,21-9-52 16,11-23-99-16,13-12-353 16</inkml:trace>
  <inkml:trace contextRef="#ctx0" brushRef="#br0" timeOffset="7">7879 742 308 0</inkml:trace>
  <inkml:trace contextRef="#ctx0" brushRef="#br0" timeOffset="8">7879 742 308 0,'128'-112'252'0,"-115"86"-70"0,4 10-68 0,-3 3-30 15,17 13-57-15,14 0-14 16,6 0-26-16,15 24-56 16,-1 2-322-16</inkml:trace>
  <inkml:trace contextRef="#ctx0" brushRef="#br0" timeOffset="9">11180 696 442 0,'0'0'180'0,"0"0"-39"16,0 0-5-16,0 0-51 15,0 0-7-15,0 0-38 16,-17-106-23-16,62 104 1 16,-1 2-12-16,8 0-6 15,0 0 0-15,3 20 9 16,-21 11-16-16,4 6 7 16,-14 5 0-16,-24-1-8 15,0 5 16-15,0-4-8 16,-17-1 0-16,-28-11 8 15,11-9-10-15,3-9 2 16,7-10 0-16,17-2 11 16,7 0-7-16,0 0 2 15,0 0 13-15,0 0-15 0,0 0 47 16,31-6-41-16,13-8 3 16,22 3-26-16,2 7 10 15,5 4 3-15,2 0 0 16,-16 24 1-16,-1 5-9 15,-13 5 8-15,0 4 0 16,-21-2-9-16,-18 2 10 16,-6-4-1-16,0-3 0 15,-58-8 7-15,-18-9-4 16,-13-11-3-16,-7-3-28 16,6 0-18-16,25 0-62 0,13-6-37 15,46-11-58 1,6-6-175-16</inkml:trace>
  <inkml:trace contextRef="#ctx0" brushRef="#br0" timeOffset="10">12906 672 736 0,'0'0'205'15,"0"0"-51"-15,0 0 3 0,0 0-71 16,0 0-26-16,0 0-4 16,0 0-53-1,-51-78 12-15,51 92-15 0,-7 25 0 16,7 16-9-16,-7 14 13 16,-3 11-4-16,-4 8 0 15,14 7 11-15,0-1-12 16,0-8 1-16,24-15 0 15,27-26-7-15,8-18 12 16,-1-19-5-16,-6-8 0 16,-7 0 9-16,-8-6 0 15,-16-18-3-15,-11-9-6 16,-10-4 42-16,-17-6-41 16,-41 1-1-16,-25 4 0 15,-6 13-7-15,3 13 4 0,17 12-82 16,24 0-116-16,32 6-70 15,13 0-291-15</inkml:trace>
  <inkml:trace contextRef="#ctx0" brushRef="#br0" timeOffset="11">13247 50 494 0,'0'0'137'0,"0"0"-61"0,0 0 36 15,0 0-5-15,0 0-12 16,0 0-34-16,0 11 8 15,-21-7-22-15,-62-2-26 16,-33 4 30-16,-43 0-48 16,-16-4 4-16,-28-2 2 15,-3 0 4-15,-11 0-14 16,4 0 1-16,-4 0 0 16,18 0-1-16,13 0 5 15,18 0-4-15,-4 0 0 16,3 0 11-16,-2 0-12 15,-15-14 1-15,-7-3 0 16,-6 0 1-16,-18 0 0 0,-3 3-1 16,-17 5 0-1,-38 6 2-15,-21 3-6 0,-17 0 4 16,-20 12 0-16,6 8-3 16,-13 0 4-16,-1-1-1 15,1-1 0-15,6-4 13 16,22-6-18-16,23-2 5 15,31-3 0-15,21-3-6 16,13 3 7-16,18-3-1 16,3 0 0-16,4 2 1 15,-15 2-1-15,-9 1 0 16,-8-2 2-16,11 3-7 16,4-3 5-16,23-3 0 15,1 0 0-15,13 0 13 0,17 0-16 16,-3 0 3-16,11 2-3 15,-15 13-8-15,-17 2 11 16,1 6 0-16,-8 0-2 16,14-4 11-16,25-7-9 15,26-3 0-15,11-4 0 16,21-2-4-16,7 0 5 16,13-3-1-16,4 0 0 15,-4 0 9-15,11 0-9 16,-11 0 0-16,18 0 1 0,-1 0-6 15,-2 0 5 1,16 0 0-16,0 0-4 0,0-3 15 16,4 0-11-16,10 0 0 15,7 1 2-15,10 2-10 16,8 0 8-16,-1 0 0 16,7 0-3-16,0 0 3 15,0 0 0-15,0 0 0 16,0 0 1-16,-7 0-14 15,7 2 13-15,-17 22 0 16,10 5-7-16,0 4 12 16,7 2-5-16,0 5 0 15,0 3 7-15,0 8-2 16,0 6-4-16,0 9-1 16,0 3 15-16,0 5-10 0,0-2 4 15,0 5-9-15,0 0 6 16,0 9-5-16,0 11-1 15,0 9 0-15,0 3-1 16,0-4 10-16,0-2-9 16,0-15 0-16,0-5 6 15,-7-11-12-15,7-12 6 16,0-11 0-16,0-12-5 16,0-11 12-16,0-6-7 15,0-9 0-15,0-6 0 16,0 1-7-16,0-3 7 15,0 0 0-15,0-3-3 16,0 3 10-16,0-3-7 16,0 0 0-16,0 0 5 0,7 0-15 15,7 0 10-15,10 3 0 16,20 0 5-16,15 5-3 16,16 1 5-16,22 0-7 15,20-1 8-15,31-2-13 16,17 0 5-16,41-1 0 15,17 1-4-15,15 3 13 16,-1-2-9-16,-24 5 0 16,-3 0 8-16,-4 0-12 15,7-4 4-15,18 1 0 16,-1-4 1-16,0 4 2 16,14-5-3-16,1 3 0 15,16-4 4-15,4 3-10 0,10 0 6 16,0 2 0-16,-4-2-5 15,-9 2 12-15,-18-4-7 16,-14 1 0-16,1-5 9 16,-11 3-14-16,3-1 5 15,-6-2 0-15,-11 0-9 16,0 0 13-16,11 0-4 16,3 0 0-16,-3 0 8 15,-11 0-15-15,-3-2 7 16,-21-1 0-16,-3 3-4 15,-7 0 11-15,-11-3-7 16,-6 3 0-16,3 0 7 0,4 0-9 16,10 0 2-16,20 0 0 15,-6-2-11-15,0 2 10 16,-11-4 1-16,-3-2 0 16,-17 1-4-16,-7 0-6 15,-14-4 10-15,-7 3 0 16,-10-3-10-16,17 4 14 15,7 2-4-15,7 3 0 16,6-3 2-16,5 3-13 16,-12 0 11-16,-12 0 0 15,-12-3-10-15,-9-2 13 16,-11-1-3-16,-7-3 0 16,1 0 3-16,6 1-5 0,7 2 2 15,3 0 0 1,-3 1-8-16,-14-2 13 0,-6 5-5 15,-18-1 0-15,-27 1 6 16,-7-2-12-16,-25 2 6 16,-2-3 0-16,-11-3-2 15,0 1 5-15,7-4-3 16,-7-7 2-16,6 1 12 16,-6-3-10-16,7 0-4 15,0 0 0-15,10-3 5 16,-10 0 1-16,7-6-6 15,0-2 3-15,-7-3 5 0,10-4 8 16,-10-4-16 0,0-4 1-16,-7-6 20 0,0 1-19 15,0-9 11-15,0-3-9 16,0-2 8-16,-7-7-2 16,0 0-10-16,7-5 4 15,-7 6 19-15,-3 5-19 16,10 3 4-16,-7 0 7 15,7 3-9-15,0 0 8 16,0 3-14-16,0 2 0 16,17 4-5-16,10 0 11 15,-2-1-6-15,2-2 0 16,-3 4 12-16,-17-6-9 16,7 2-3-16,-14 0 0 15,0 2 3-15,0 3 1 0,0 10-4 16,0 1 0-16,-7 9 9 15,-7 9-15-15,-10 4 6 16,17 10-3-16,-7 0-9 16,-10 6-1-16,-27 0 9 15,-15 0 2-15,-37 12-104 16,-31 14-56-16,-27-1-208 16</inkml:trace>
  <inkml:trace contextRef="#ctx0" brushRef="#br0" timeOffset="12">1374 304 32 0,'0'0'461'0,"0"0"-301"15,0 0-30-15,0 0-7 16,0 0 5-16,0 0-59 16,7-48-66-16,-31 82 44 15,-4 15 25-15,-3 11-40 16,11 5 8-16,13 21-31 16,-10 15 17-16,10 19 4 0,0 23-26 15,-7 16 28 1,-3 19-32-16,-4 5 7 0,14-9-7 15,7-31 5-15,0-26-5 16,0-34 0-16,0-26 6 16,14-17-18-16,-7-17 9 15,-7-11-101-15,0-7-18 16,0 1-60-16,-14-6-77 16,-37 0-85-16</inkml:trace>
  <inkml:trace contextRef="#ctx0" brushRef="#br0" timeOffset="13">2708 250 518 0,'0'0'194'0,"0"0"-75"15,0 0 14-15,0 0-7 16,0 0-77-16,0 0-13 15,-24-29-30-15,24 64 13 16,0 11 69-16,0 13-65 16,0 13 35-16,0 11-36 15,7 17 6-15,3 18 1 16,-3 13-21-16,-7 21 4 16,14 19-12-16,-14 6 9 0,7-5-7 15,-1-15-2-15,-6-17 0 16,0-17-2-16,0-14 13 15,0-19-11-15,0-15 0 16,0-21 6-16,0-19-23 16,0-12 10-16,0-12-59 15,0-2-15-15,0-3-102 16,-13-6-83-16,13-9-221 16</inkml:trace>
  <inkml:trace contextRef="#ctx0" brushRef="#br0" timeOffset="14">4517 190 608 0,'0'0'189'0,"0"0"-84"16,0 0 8-16,0 0-25 15,0 0-72-15,0 0 13 16,0 0-22-16,13 86 70 16,-6-15 0-16,10 18-60 15,-3 22 23-15,7 23 12 16,-4 21-48-16,-3 17 29 16,-14 22-31-16,0 1 0 15,0-4 3-15,-7-25 4 16,0-26-9-16,7-26 0 15,0-19 9-15,14-21-15 16,6-20 6-16,-2-16-12 0,-12-18-16 16,1-9-117-16,-7-11-46 15,14 0-59-15,17-29-413 16</inkml:trace>
  <inkml:trace contextRef="#ctx0" brushRef="#br0" timeOffset="15">6229 288 336 0,'0'0'243'16,"0"0"-122"-16,0 0 22 15,0 0-22-15,0 0-26 0,0 0-20 16,-38-67-66-16,38 91-2 16,0 27 40-16,0 26-1 15,14 20 7-15,3 21-6 16,-10 16-17-16,-7 9 22 16,0 14-39-16,0 11 8 15,-7 7-7-15,-24 3-7 16,7-13 10-16,3-13-17 15,14-9 6-15,7-16-9 16,0-6 7-16,21-18-4 16,17-20 0-16,0-17 9 15,-11-18-23-15,-3-13 14 16,-17-12-91-16,-7-12-87 16,0-11-236-16</inkml:trace>
  <inkml:trace contextRef="#ctx0" brushRef="#br0" timeOffset="16">7391 178 415 0,'0'0'216'0,"0"0"-56"16,0 0-30-16,0 0-12 16,0 0-38-16,0 0-63 15,-7 32-6-15,7 42 36 16,0 24 1-16,7 13-1 16,17 12 19-16,4 15-47 0,9 13 24 15,1 12-19 1,0 8-23-16,-4 1 18 15,-9-9-17-15,-12-14-2 16,-13-12 0-16,0-3 12 0,0-11-12 16,0-14 0-16,14-18 1 15,-4-25-14-15,-3-18 12 16,7-19-115-16,-7-17-152 16,17-12-171-16</inkml:trace>
  <inkml:trace contextRef="#ctx0" brushRef="#br0" timeOffset="17">8711 329 553 0,'0'0'199'15,"0"0"-76"-15,0 0 16 16,0 0-20-16,0 0-59 16,0 0-14-16,0-18-46 15,31 60 3-15,4 21 57 16,3 20-21-16,6 19 18 16,-13 15-13-16,-3 18-32 15,-11 17 30-15,-3 11-36 16,-1 5-5-16,1-4 9 0,3-16 2 15,-10-22-12 1,0-12 0-16,7-11 9 0,-4-14-17 16,4-18 8-16,-7-13-11 15,0-16-17-15,0-8-107 16,-7-5-141-16,0-12-224 16</inkml:trace>
  <inkml:trace contextRef="#ctx0" brushRef="#br0" timeOffset="18">10637 136 288 0,'0'0'384'0,"0"0"-204"0,0 0-40 16,0 0 11-16,0 0-117 15,0 0-14-15,-14 40 38 16,14 40-10-16,14 19 26 16,24 22-22-16,13 13-22 15,-6 15 23-15,-14 10-48 16,-10 8 16-16,-4-1-16 15,-17-9 10-15,0-22-8 16,0-21-7-16,0-17 0 16,0-12-6-16,0-8 9 15,0-5-6-15,7-12-29 16,-7-8-109-16,0-14-142 16,0-13-496-16</inkml:trace>
  <inkml:trace contextRef="#ctx0" brushRef="#br0" timeOffset="19">12201 168 389 0,'0'0'267'0,"0"0"-97"16,0 0-32-16,0 0 18 16,0 0-28-16,0 0-86 0,-51-4-18 15,51 59-11-15,-7 22 16 16,7 27 47-16,0 23-34 15,0 13-16-15,0 14 32 16,21 21-55-16,3 11 10 16,-18 9-10-1,-6-4 11-15,0-5-12 0,0-12-2 16,0-19 0-16,0-18-3 16,-6-31 6-16,-1-32-3 15,0-26 0-15,-3-23-15 16,3-12-55-16,-14-13-121 15,-3-8-213-15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59255-6DFA-43EF-88B6-2E6996FDF2B1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E792-B3FA-4EA5-AE46-EFD06EDA7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4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8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5E6D28-0C71-4637-AB4F-B0EF762706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787973"/>
            <a:ext cx="2494838" cy="841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8" y="6407947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2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3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0956"/>
            <a:ext cx="10972800" cy="4525963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>
              <a:defRPr lang="en-US" sz="4800" b="1" i="0" u="none" strike="noStrike" cap="none">
                <a:solidFill>
                  <a:srgbClr val="27823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marL="0" marR="0" lvl="0" indent="0" defTabSz="457200">
              <a:spcBef>
                <a:spcPts val="0"/>
              </a:spcBef>
              <a:spcAft>
                <a:spcPts val="0"/>
              </a:spcAft>
            </a:pPr>
            <a:r>
              <a:rPr kumimoji="0"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>
              <a:defRPr lang="en-US" sz="4800" b="1" i="0" u="none" strike="noStrike" cap="none">
                <a:solidFill>
                  <a:srgbClr val="27823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marL="0" marR="0" lvl="0" indent="0" defTabSz="457200">
              <a:spcBef>
                <a:spcPts val="0"/>
              </a:spcBef>
              <a:spcAft>
                <a:spcPts val="0"/>
              </a:spcAft>
            </a:pPr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112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7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444297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C158068-7E1F-4B26-8461-C73B0177DC30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31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8" y="6407947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7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96FCA9-F259-43A3-A119-93721D2D2E2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928" y="0"/>
            <a:ext cx="1532072" cy="4936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49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Arial Black" pitchFamily="34" charset="0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800" kern="1200">
          <a:solidFill>
            <a:schemeClr val="tx1"/>
          </a:solidFill>
          <a:latin typeface="Arial 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Arial 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Arial 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Arial 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Arial 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7.emf"/><Relationship Id="rId18" Type="http://schemas.openxmlformats.org/officeDocument/2006/relationships/customXml" Target="../ink/ink77.xml"/><Relationship Id="rId26" Type="http://schemas.openxmlformats.org/officeDocument/2006/relationships/customXml" Target="../ink/ink81.xml"/><Relationship Id="rId3" Type="http://schemas.openxmlformats.org/officeDocument/2006/relationships/image" Target="../media/image72.emf"/><Relationship Id="rId21" Type="http://schemas.openxmlformats.org/officeDocument/2006/relationships/image" Target="../media/image81.emf"/><Relationship Id="rId34" Type="http://schemas.openxmlformats.org/officeDocument/2006/relationships/customXml" Target="../ink/ink85.xml"/><Relationship Id="rId7" Type="http://schemas.openxmlformats.org/officeDocument/2006/relationships/image" Target="../media/image74.emf"/><Relationship Id="rId12" Type="http://schemas.openxmlformats.org/officeDocument/2006/relationships/customXml" Target="../ink/ink74.xml"/><Relationship Id="rId17" Type="http://schemas.openxmlformats.org/officeDocument/2006/relationships/image" Target="../media/image79.emf"/><Relationship Id="rId25" Type="http://schemas.openxmlformats.org/officeDocument/2006/relationships/image" Target="../media/image83.emf"/><Relationship Id="rId33" Type="http://schemas.openxmlformats.org/officeDocument/2006/relationships/image" Target="../media/image87.emf"/><Relationship Id="rId2" Type="http://schemas.openxmlformats.org/officeDocument/2006/relationships/customXml" Target="../ink/ink69.xml"/><Relationship Id="rId16" Type="http://schemas.openxmlformats.org/officeDocument/2006/relationships/customXml" Target="../ink/ink76.xml"/><Relationship Id="rId20" Type="http://schemas.openxmlformats.org/officeDocument/2006/relationships/customXml" Target="../ink/ink78.xml"/><Relationship Id="rId29" Type="http://schemas.openxmlformats.org/officeDocument/2006/relationships/image" Target="../media/image85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1.xml"/><Relationship Id="rId11" Type="http://schemas.openxmlformats.org/officeDocument/2006/relationships/image" Target="../media/image76.emf"/><Relationship Id="rId24" Type="http://schemas.openxmlformats.org/officeDocument/2006/relationships/customXml" Target="../ink/ink80.xml"/><Relationship Id="rId32" Type="http://schemas.openxmlformats.org/officeDocument/2006/relationships/customXml" Target="../ink/ink84.xml"/><Relationship Id="rId5" Type="http://schemas.openxmlformats.org/officeDocument/2006/relationships/image" Target="../media/image73.emf"/><Relationship Id="rId15" Type="http://schemas.openxmlformats.org/officeDocument/2006/relationships/image" Target="../media/image78.emf"/><Relationship Id="rId23" Type="http://schemas.openxmlformats.org/officeDocument/2006/relationships/image" Target="../media/image82.emf"/><Relationship Id="rId28" Type="http://schemas.openxmlformats.org/officeDocument/2006/relationships/customXml" Target="../ink/ink82.xml"/><Relationship Id="rId10" Type="http://schemas.openxmlformats.org/officeDocument/2006/relationships/customXml" Target="../ink/ink73.xml"/><Relationship Id="rId19" Type="http://schemas.openxmlformats.org/officeDocument/2006/relationships/image" Target="../media/image80.emf"/><Relationship Id="rId31" Type="http://schemas.openxmlformats.org/officeDocument/2006/relationships/image" Target="../media/image86.emf"/><Relationship Id="rId4" Type="http://schemas.openxmlformats.org/officeDocument/2006/relationships/customXml" Target="../ink/ink70.xml"/><Relationship Id="rId9" Type="http://schemas.openxmlformats.org/officeDocument/2006/relationships/image" Target="../media/image75.emf"/><Relationship Id="rId14" Type="http://schemas.openxmlformats.org/officeDocument/2006/relationships/customXml" Target="../ink/ink75.xml"/><Relationship Id="rId22" Type="http://schemas.openxmlformats.org/officeDocument/2006/relationships/customXml" Target="../ink/ink79.xml"/><Relationship Id="rId27" Type="http://schemas.openxmlformats.org/officeDocument/2006/relationships/image" Target="../media/image84.emf"/><Relationship Id="rId30" Type="http://schemas.openxmlformats.org/officeDocument/2006/relationships/customXml" Target="../ink/ink83.xml"/><Relationship Id="rId35" Type="http://schemas.openxmlformats.org/officeDocument/2006/relationships/image" Target="../media/image88.emf"/><Relationship Id="rId8" Type="http://schemas.openxmlformats.org/officeDocument/2006/relationships/customXml" Target="../ink/ink7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4.emf"/><Relationship Id="rId18" Type="http://schemas.openxmlformats.org/officeDocument/2006/relationships/customXml" Target="../ink/ink94.xml"/><Relationship Id="rId26" Type="http://schemas.openxmlformats.org/officeDocument/2006/relationships/customXml" Target="../ink/ink101.xml"/><Relationship Id="rId39" Type="http://schemas.openxmlformats.org/officeDocument/2006/relationships/image" Target="../media/image104.emf"/><Relationship Id="rId21" Type="http://schemas.openxmlformats.org/officeDocument/2006/relationships/customXml" Target="../ink/ink97.xml"/><Relationship Id="rId34" Type="http://schemas.openxmlformats.org/officeDocument/2006/relationships/customXml" Target="../ink/ink105.xml"/><Relationship Id="rId42" Type="http://schemas.openxmlformats.org/officeDocument/2006/relationships/customXml" Target="../ink/ink109.xml"/><Relationship Id="rId47" Type="http://schemas.openxmlformats.org/officeDocument/2006/relationships/image" Target="../media/image108.emf"/><Relationship Id="rId7" Type="http://schemas.openxmlformats.org/officeDocument/2006/relationships/image" Target="../media/image91.emf"/><Relationship Id="rId2" Type="http://schemas.openxmlformats.org/officeDocument/2006/relationships/customXml" Target="../ink/ink86.xml"/><Relationship Id="rId16" Type="http://schemas.openxmlformats.org/officeDocument/2006/relationships/customXml" Target="../ink/ink93.xml"/><Relationship Id="rId29" Type="http://schemas.openxmlformats.org/officeDocument/2006/relationships/image" Target="../media/image99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8.xml"/><Relationship Id="rId11" Type="http://schemas.openxmlformats.org/officeDocument/2006/relationships/image" Target="../media/image93.emf"/><Relationship Id="rId24" Type="http://schemas.openxmlformats.org/officeDocument/2006/relationships/customXml" Target="../ink/ink100.xml"/><Relationship Id="rId32" Type="http://schemas.openxmlformats.org/officeDocument/2006/relationships/customXml" Target="../ink/ink104.xml"/><Relationship Id="rId37" Type="http://schemas.openxmlformats.org/officeDocument/2006/relationships/image" Target="../media/image103.emf"/><Relationship Id="rId40" Type="http://schemas.openxmlformats.org/officeDocument/2006/relationships/customXml" Target="../ink/ink108.xml"/><Relationship Id="rId45" Type="http://schemas.openxmlformats.org/officeDocument/2006/relationships/image" Target="../media/image107.emf"/><Relationship Id="rId5" Type="http://schemas.openxmlformats.org/officeDocument/2006/relationships/image" Target="../media/image90.emf"/><Relationship Id="rId15" Type="http://schemas.openxmlformats.org/officeDocument/2006/relationships/image" Target="../media/image95.emf"/><Relationship Id="rId23" Type="http://schemas.openxmlformats.org/officeDocument/2006/relationships/customXml" Target="../ink/ink99.xml"/><Relationship Id="rId28" Type="http://schemas.openxmlformats.org/officeDocument/2006/relationships/customXml" Target="../ink/ink102.xml"/><Relationship Id="rId36" Type="http://schemas.openxmlformats.org/officeDocument/2006/relationships/customXml" Target="../ink/ink106.xml"/><Relationship Id="rId10" Type="http://schemas.openxmlformats.org/officeDocument/2006/relationships/customXml" Target="../ink/ink90.xml"/><Relationship Id="rId19" Type="http://schemas.openxmlformats.org/officeDocument/2006/relationships/customXml" Target="../ink/ink95.xml"/><Relationship Id="rId31" Type="http://schemas.openxmlformats.org/officeDocument/2006/relationships/image" Target="../media/image100.emf"/><Relationship Id="rId44" Type="http://schemas.openxmlformats.org/officeDocument/2006/relationships/customXml" Target="../ink/ink110.xml"/><Relationship Id="rId4" Type="http://schemas.openxmlformats.org/officeDocument/2006/relationships/customXml" Target="../ink/ink87.xml"/><Relationship Id="rId9" Type="http://schemas.openxmlformats.org/officeDocument/2006/relationships/image" Target="../media/image92.emf"/><Relationship Id="rId14" Type="http://schemas.openxmlformats.org/officeDocument/2006/relationships/customXml" Target="../ink/ink92.xml"/><Relationship Id="rId22" Type="http://schemas.openxmlformats.org/officeDocument/2006/relationships/customXml" Target="../ink/ink98.xml"/><Relationship Id="rId27" Type="http://schemas.openxmlformats.org/officeDocument/2006/relationships/image" Target="../media/image98.emf"/><Relationship Id="rId30" Type="http://schemas.openxmlformats.org/officeDocument/2006/relationships/customXml" Target="../ink/ink103.xml"/><Relationship Id="rId35" Type="http://schemas.openxmlformats.org/officeDocument/2006/relationships/image" Target="../media/image102.emf"/><Relationship Id="rId43" Type="http://schemas.openxmlformats.org/officeDocument/2006/relationships/image" Target="../media/image106.emf"/><Relationship Id="rId8" Type="http://schemas.openxmlformats.org/officeDocument/2006/relationships/customXml" Target="../ink/ink89.xml"/><Relationship Id="rId3" Type="http://schemas.openxmlformats.org/officeDocument/2006/relationships/image" Target="../media/image89.emf"/><Relationship Id="rId12" Type="http://schemas.openxmlformats.org/officeDocument/2006/relationships/customXml" Target="../ink/ink91.xml"/><Relationship Id="rId17" Type="http://schemas.openxmlformats.org/officeDocument/2006/relationships/image" Target="../media/image96.emf"/><Relationship Id="rId25" Type="http://schemas.openxmlformats.org/officeDocument/2006/relationships/image" Target="../media/image97.emf"/><Relationship Id="rId33" Type="http://schemas.openxmlformats.org/officeDocument/2006/relationships/image" Target="../media/image101.emf"/><Relationship Id="rId38" Type="http://schemas.openxmlformats.org/officeDocument/2006/relationships/customXml" Target="../ink/ink107.xml"/><Relationship Id="rId46" Type="http://schemas.openxmlformats.org/officeDocument/2006/relationships/customXml" Target="../ink/ink111.xml"/><Relationship Id="rId20" Type="http://schemas.openxmlformats.org/officeDocument/2006/relationships/customXml" Target="../ink/ink96.xml"/><Relationship Id="rId41" Type="http://schemas.openxmlformats.org/officeDocument/2006/relationships/image" Target="../media/image10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customXml" Target="../ink/ink1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8.xml"/><Relationship Id="rId21" Type="http://schemas.openxmlformats.org/officeDocument/2006/relationships/customXml" Target="../ink/ink124.xml"/><Relationship Id="rId42" Type="http://schemas.openxmlformats.org/officeDocument/2006/relationships/customXml" Target="../ink/ink136.xml"/><Relationship Id="rId47" Type="http://schemas.openxmlformats.org/officeDocument/2006/relationships/image" Target="../media/image110.emf"/><Relationship Id="rId63" Type="http://schemas.openxmlformats.org/officeDocument/2006/relationships/image" Target="../media/image118.emf"/><Relationship Id="rId68" Type="http://schemas.openxmlformats.org/officeDocument/2006/relationships/customXml" Target="../ink/ink149.xml"/><Relationship Id="rId16" Type="http://schemas.openxmlformats.org/officeDocument/2006/relationships/customXml" Target="../ink/ink120.xml"/><Relationship Id="rId11" Type="http://schemas.openxmlformats.org/officeDocument/2006/relationships/image" Target="../media/image93.emf"/><Relationship Id="rId24" Type="http://schemas.openxmlformats.org/officeDocument/2006/relationships/customXml" Target="../ink/ink127.xml"/><Relationship Id="rId32" Type="http://schemas.openxmlformats.org/officeDocument/2006/relationships/customXml" Target="../ink/ink131.xml"/><Relationship Id="rId37" Type="http://schemas.openxmlformats.org/officeDocument/2006/relationships/image" Target="../media/image103.emf"/><Relationship Id="rId40" Type="http://schemas.openxmlformats.org/officeDocument/2006/relationships/customXml" Target="../ink/ink135.xml"/><Relationship Id="rId45" Type="http://schemas.openxmlformats.org/officeDocument/2006/relationships/image" Target="../media/image107.emf"/><Relationship Id="rId53" Type="http://schemas.openxmlformats.org/officeDocument/2006/relationships/image" Target="../media/image113.emf"/><Relationship Id="rId58" Type="http://schemas.openxmlformats.org/officeDocument/2006/relationships/customXml" Target="../ink/ink144.xml"/><Relationship Id="rId66" Type="http://schemas.openxmlformats.org/officeDocument/2006/relationships/customXml" Target="../ink/ink148.xml"/><Relationship Id="rId74" Type="http://schemas.openxmlformats.org/officeDocument/2006/relationships/customXml" Target="../ink/ink152.xml"/><Relationship Id="rId5" Type="http://schemas.openxmlformats.org/officeDocument/2006/relationships/image" Target="../media/image90.emf"/><Relationship Id="rId61" Type="http://schemas.openxmlformats.org/officeDocument/2006/relationships/image" Target="../media/image117.emf"/><Relationship Id="rId19" Type="http://schemas.openxmlformats.org/officeDocument/2006/relationships/customXml" Target="../ink/ink122.xml"/><Relationship Id="rId14" Type="http://schemas.openxmlformats.org/officeDocument/2006/relationships/customXml" Target="../ink/ink119.xml"/><Relationship Id="rId22" Type="http://schemas.openxmlformats.org/officeDocument/2006/relationships/customXml" Target="../ink/ink125.xml"/><Relationship Id="rId27" Type="http://schemas.openxmlformats.org/officeDocument/2006/relationships/image" Target="../media/image98.emf"/><Relationship Id="rId30" Type="http://schemas.openxmlformats.org/officeDocument/2006/relationships/customXml" Target="../ink/ink130.xml"/><Relationship Id="rId35" Type="http://schemas.openxmlformats.org/officeDocument/2006/relationships/image" Target="../media/image102.emf"/><Relationship Id="rId43" Type="http://schemas.openxmlformats.org/officeDocument/2006/relationships/image" Target="../media/image106.emf"/><Relationship Id="rId48" Type="http://schemas.openxmlformats.org/officeDocument/2006/relationships/customXml" Target="../ink/ink139.xml"/><Relationship Id="rId56" Type="http://schemas.openxmlformats.org/officeDocument/2006/relationships/customXml" Target="../ink/ink143.xml"/><Relationship Id="rId64" Type="http://schemas.openxmlformats.org/officeDocument/2006/relationships/customXml" Target="../ink/ink147.xml"/><Relationship Id="rId69" Type="http://schemas.openxmlformats.org/officeDocument/2006/relationships/image" Target="../media/image121.emf"/><Relationship Id="rId77" Type="http://schemas.openxmlformats.org/officeDocument/2006/relationships/image" Target="../media/image125.emf"/><Relationship Id="rId8" Type="http://schemas.openxmlformats.org/officeDocument/2006/relationships/customXml" Target="../ink/ink116.xml"/><Relationship Id="rId51" Type="http://schemas.openxmlformats.org/officeDocument/2006/relationships/image" Target="../media/image112.emf"/><Relationship Id="rId72" Type="http://schemas.openxmlformats.org/officeDocument/2006/relationships/customXml" Target="../ink/ink151.xml"/><Relationship Id="rId3" Type="http://schemas.openxmlformats.org/officeDocument/2006/relationships/image" Target="../media/image89.emf"/><Relationship Id="rId12" Type="http://schemas.openxmlformats.org/officeDocument/2006/relationships/customXml" Target="../ink/ink118.xml"/><Relationship Id="rId17" Type="http://schemas.openxmlformats.org/officeDocument/2006/relationships/image" Target="../media/image96.emf"/><Relationship Id="rId25" Type="http://schemas.openxmlformats.org/officeDocument/2006/relationships/image" Target="../media/image97.emf"/><Relationship Id="rId33" Type="http://schemas.openxmlformats.org/officeDocument/2006/relationships/image" Target="../media/image101.emf"/><Relationship Id="rId38" Type="http://schemas.openxmlformats.org/officeDocument/2006/relationships/customXml" Target="../ink/ink134.xml"/><Relationship Id="rId46" Type="http://schemas.openxmlformats.org/officeDocument/2006/relationships/customXml" Target="../ink/ink138.xml"/><Relationship Id="rId59" Type="http://schemas.openxmlformats.org/officeDocument/2006/relationships/image" Target="../media/image116.emf"/><Relationship Id="rId67" Type="http://schemas.openxmlformats.org/officeDocument/2006/relationships/image" Target="../media/image120.emf"/><Relationship Id="rId20" Type="http://schemas.openxmlformats.org/officeDocument/2006/relationships/customXml" Target="../ink/ink123.xml"/><Relationship Id="rId41" Type="http://schemas.openxmlformats.org/officeDocument/2006/relationships/image" Target="../media/image105.emf"/><Relationship Id="rId54" Type="http://schemas.openxmlformats.org/officeDocument/2006/relationships/customXml" Target="../ink/ink142.xml"/><Relationship Id="rId62" Type="http://schemas.openxmlformats.org/officeDocument/2006/relationships/customXml" Target="../ink/ink146.xml"/><Relationship Id="rId70" Type="http://schemas.openxmlformats.org/officeDocument/2006/relationships/customXml" Target="../ink/ink150.xml"/><Relationship Id="rId75" Type="http://schemas.openxmlformats.org/officeDocument/2006/relationships/image" Target="../media/image124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5.xml"/><Relationship Id="rId15" Type="http://schemas.openxmlformats.org/officeDocument/2006/relationships/image" Target="../media/image95.emf"/><Relationship Id="rId23" Type="http://schemas.openxmlformats.org/officeDocument/2006/relationships/customXml" Target="../ink/ink126.xml"/><Relationship Id="rId28" Type="http://schemas.openxmlformats.org/officeDocument/2006/relationships/customXml" Target="../ink/ink129.xml"/><Relationship Id="rId36" Type="http://schemas.openxmlformats.org/officeDocument/2006/relationships/customXml" Target="../ink/ink133.xml"/><Relationship Id="rId49" Type="http://schemas.openxmlformats.org/officeDocument/2006/relationships/image" Target="../media/image111.emf"/><Relationship Id="rId57" Type="http://schemas.openxmlformats.org/officeDocument/2006/relationships/image" Target="../media/image115.emf"/><Relationship Id="rId10" Type="http://schemas.openxmlformats.org/officeDocument/2006/relationships/customXml" Target="../ink/ink117.xml"/><Relationship Id="rId31" Type="http://schemas.openxmlformats.org/officeDocument/2006/relationships/image" Target="../media/image100.emf"/><Relationship Id="rId44" Type="http://schemas.openxmlformats.org/officeDocument/2006/relationships/customXml" Target="../ink/ink137.xml"/><Relationship Id="rId52" Type="http://schemas.openxmlformats.org/officeDocument/2006/relationships/customXml" Target="../ink/ink141.xml"/><Relationship Id="rId60" Type="http://schemas.openxmlformats.org/officeDocument/2006/relationships/customXml" Target="../ink/ink145.xml"/><Relationship Id="rId65" Type="http://schemas.openxmlformats.org/officeDocument/2006/relationships/image" Target="../media/image119.emf"/><Relationship Id="rId73" Type="http://schemas.openxmlformats.org/officeDocument/2006/relationships/image" Target="../media/image123.emf"/><Relationship Id="rId4" Type="http://schemas.openxmlformats.org/officeDocument/2006/relationships/customXml" Target="../ink/ink114.xml"/><Relationship Id="rId9" Type="http://schemas.openxmlformats.org/officeDocument/2006/relationships/image" Target="../media/image92.emf"/><Relationship Id="rId13" Type="http://schemas.openxmlformats.org/officeDocument/2006/relationships/image" Target="../media/image94.emf"/><Relationship Id="rId18" Type="http://schemas.openxmlformats.org/officeDocument/2006/relationships/customXml" Target="../ink/ink121.xml"/><Relationship Id="rId39" Type="http://schemas.openxmlformats.org/officeDocument/2006/relationships/image" Target="../media/image104.emf"/><Relationship Id="rId34" Type="http://schemas.openxmlformats.org/officeDocument/2006/relationships/customXml" Target="../ink/ink132.xml"/><Relationship Id="rId50" Type="http://schemas.openxmlformats.org/officeDocument/2006/relationships/customXml" Target="../ink/ink140.xml"/><Relationship Id="rId55" Type="http://schemas.openxmlformats.org/officeDocument/2006/relationships/image" Target="../media/image114.emf"/><Relationship Id="rId76" Type="http://schemas.openxmlformats.org/officeDocument/2006/relationships/customXml" Target="../ink/ink153.xml"/><Relationship Id="rId7" Type="http://schemas.openxmlformats.org/officeDocument/2006/relationships/image" Target="../media/image91.emf"/><Relationship Id="rId71" Type="http://schemas.openxmlformats.org/officeDocument/2006/relationships/image" Target="../media/image122.emf"/><Relationship Id="rId2" Type="http://schemas.openxmlformats.org/officeDocument/2006/relationships/customXml" Target="../ink/ink113.xml"/><Relationship Id="rId29" Type="http://schemas.openxmlformats.org/officeDocument/2006/relationships/image" Target="../media/image99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7.xml"/><Relationship Id="rId13" Type="http://schemas.openxmlformats.org/officeDocument/2006/relationships/image" Target="../media/image130.emf"/><Relationship Id="rId3" Type="http://schemas.openxmlformats.org/officeDocument/2006/relationships/image" Target="../media/image89.emf"/><Relationship Id="rId7" Type="http://schemas.openxmlformats.org/officeDocument/2006/relationships/image" Target="../media/image127.emf"/><Relationship Id="rId12" Type="http://schemas.openxmlformats.org/officeDocument/2006/relationships/customXml" Target="../ink/ink159.xml"/><Relationship Id="rId17" Type="http://schemas.openxmlformats.org/officeDocument/2006/relationships/image" Target="../media/image132.emf"/><Relationship Id="rId2" Type="http://schemas.openxmlformats.org/officeDocument/2006/relationships/customXml" Target="../ink/ink154.xml"/><Relationship Id="rId16" Type="http://schemas.openxmlformats.org/officeDocument/2006/relationships/customXml" Target="../ink/ink16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6.xml"/><Relationship Id="rId11" Type="http://schemas.openxmlformats.org/officeDocument/2006/relationships/image" Target="../media/image129.emf"/><Relationship Id="rId5" Type="http://schemas.openxmlformats.org/officeDocument/2006/relationships/image" Target="../media/image126.emf"/><Relationship Id="rId15" Type="http://schemas.openxmlformats.org/officeDocument/2006/relationships/image" Target="../media/image131.emf"/><Relationship Id="rId10" Type="http://schemas.openxmlformats.org/officeDocument/2006/relationships/customXml" Target="../ink/ink158.xml"/><Relationship Id="rId4" Type="http://schemas.openxmlformats.org/officeDocument/2006/relationships/customXml" Target="../ink/ink155.xml"/><Relationship Id="rId9" Type="http://schemas.openxmlformats.org/officeDocument/2006/relationships/image" Target="../media/image128.emf"/><Relationship Id="rId14" Type="http://schemas.openxmlformats.org/officeDocument/2006/relationships/customXml" Target="../ink/ink16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12" Type="http://schemas.openxmlformats.org/officeDocument/2006/relationships/customXml" Target="../ink/ink6.xml"/><Relationship Id="rId17" Type="http://schemas.openxmlformats.org/officeDocument/2006/relationships/image" Target="../media/image11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8.emf"/><Relationship Id="rId5" Type="http://schemas.openxmlformats.org/officeDocument/2006/relationships/image" Target="../media/image5.emf"/><Relationship Id="rId15" Type="http://schemas.openxmlformats.org/officeDocument/2006/relationships/image" Target="../media/image10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7.emf"/><Relationship Id="rId14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17.emf"/><Relationship Id="rId18" Type="http://schemas.openxmlformats.org/officeDocument/2006/relationships/customXml" Target="../ink/ink17.xml"/><Relationship Id="rId3" Type="http://schemas.openxmlformats.org/officeDocument/2006/relationships/image" Target="../media/image12.emf"/><Relationship Id="rId21" Type="http://schemas.openxmlformats.org/officeDocument/2006/relationships/image" Target="../media/image21.emf"/><Relationship Id="rId7" Type="http://schemas.openxmlformats.org/officeDocument/2006/relationships/image" Target="../media/image14.emf"/><Relationship Id="rId12" Type="http://schemas.openxmlformats.org/officeDocument/2006/relationships/customXml" Target="../ink/ink14.xml"/><Relationship Id="rId17" Type="http://schemas.openxmlformats.org/officeDocument/2006/relationships/image" Target="../media/image19.emf"/><Relationship Id="rId2" Type="http://schemas.openxmlformats.org/officeDocument/2006/relationships/customXml" Target="../ink/ink9.xml"/><Relationship Id="rId16" Type="http://schemas.openxmlformats.org/officeDocument/2006/relationships/customXml" Target="../ink/ink16.xml"/><Relationship Id="rId20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1" Type="http://schemas.openxmlformats.org/officeDocument/2006/relationships/image" Target="../media/image16.emf"/><Relationship Id="rId5" Type="http://schemas.openxmlformats.org/officeDocument/2006/relationships/image" Target="../media/image13.emf"/><Relationship Id="rId15" Type="http://schemas.openxmlformats.org/officeDocument/2006/relationships/image" Target="../media/image18.emf"/><Relationship Id="rId10" Type="http://schemas.openxmlformats.org/officeDocument/2006/relationships/customXml" Target="../ink/ink13.xml"/><Relationship Id="rId19" Type="http://schemas.openxmlformats.org/officeDocument/2006/relationships/image" Target="../media/image20.emf"/><Relationship Id="rId4" Type="http://schemas.openxmlformats.org/officeDocument/2006/relationships/customXml" Target="../ink/ink10.xml"/><Relationship Id="rId9" Type="http://schemas.openxmlformats.org/officeDocument/2006/relationships/image" Target="../media/image15.emf"/><Relationship Id="rId14" Type="http://schemas.openxmlformats.org/officeDocument/2006/relationships/customXml" Target="../ink/ink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3" Type="http://schemas.openxmlformats.org/officeDocument/2006/relationships/image" Target="../media/image22.emf"/><Relationship Id="rId7" Type="http://schemas.openxmlformats.org/officeDocument/2006/relationships/image" Target="../media/image24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11" Type="http://schemas.openxmlformats.org/officeDocument/2006/relationships/image" Target="../media/image26.emf"/><Relationship Id="rId5" Type="http://schemas.openxmlformats.org/officeDocument/2006/relationships/image" Target="../media/image23.emf"/><Relationship Id="rId10" Type="http://schemas.openxmlformats.org/officeDocument/2006/relationships/customXml" Target="../ink/ink23.xml"/><Relationship Id="rId4" Type="http://schemas.openxmlformats.org/officeDocument/2006/relationships/customXml" Target="../ink/ink20.xml"/><Relationship Id="rId9" Type="http://schemas.openxmlformats.org/officeDocument/2006/relationships/image" Target="../media/image25.e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emf"/><Relationship Id="rId18" Type="http://schemas.openxmlformats.org/officeDocument/2006/relationships/customXml" Target="../ink/ink32.xml"/><Relationship Id="rId26" Type="http://schemas.openxmlformats.org/officeDocument/2006/relationships/customXml" Target="../ink/ink36.xml"/><Relationship Id="rId3" Type="http://schemas.openxmlformats.org/officeDocument/2006/relationships/image" Target="../media/image27.emf"/><Relationship Id="rId21" Type="http://schemas.openxmlformats.org/officeDocument/2006/relationships/image" Target="../media/image36.emf"/><Relationship Id="rId34" Type="http://schemas.openxmlformats.org/officeDocument/2006/relationships/customXml" Target="../ink/ink40.xml"/><Relationship Id="rId7" Type="http://schemas.openxmlformats.org/officeDocument/2006/relationships/image" Target="../media/image29.emf"/><Relationship Id="rId12" Type="http://schemas.openxmlformats.org/officeDocument/2006/relationships/customXml" Target="../ink/ink29.xml"/><Relationship Id="rId17" Type="http://schemas.openxmlformats.org/officeDocument/2006/relationships/image" Target="../media/image34.emf"/><Relationship Id="rId25" Type="http://schemas.openxmlformats.org/officeDocument/2006/relationships/image" Target="../media/image38.emf"/><Relationship Id="rId33" Type="http://schemas.openxmlformats.org/officeDocument/2006/relationships/image" Target="../media/image42.emf"/><Relationship Id="rId2" Type="http://schemas.openxmlformats.org/officeDocument/2006/relationships/customXml" Target="../ink/ink24.xml"/><Relationship Id="rId16" Type="http://schemas.openxmlformats.org/officeDocument/2006/relationships/customXml" Target="../ink/ink31.xml"/><Relationship Id="rId20" Type="http://schemas.openxmlformats.org/officeDocument/2006/relationships/customXml" Target="../ink/ink33.xml"/><Relationship Id="rId29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11" Type="http://schemas.openxmlformats.org/officeDocument/2006/relationships/image" Target="../media/image31.emf"/><Relationship Id="rId24" Type="http://schemas.openxmlformats.org/officeDocument/2006/relationships/customXml" Target="../ink/ink35.xml"/><Relationship Id="rId32" Type="http://schemas.openxmlformats.org/officeDocument/2006/relationships/customXml" Target="../ink/ink39.xml"/><Relationship Id="rId5" Type="http://schemas.openxmlformats.org/officeDocument/2006/relationships/image" Target="../media/image28.emf"/><Relationship Id="rId15" Type="http://schemas.openxmlformats.org/officeDocument/2006/relationships/image" Target="../media/image33.emf"/><Relationship Id="rId23" Type="http://schemas.openxmlformats.org/officeDocument/2006/relationships/image" Target="../media/image37.emf"/><Relationship Id="rId28" Type="http://schemas.openxmlformats.org/officeDocument/2006/relationships/customXml" Target="../ink/ink37.xml"/><Relationship Id="rId10" Type="http://schemas.openxmlformats.org/officeDocument/2006/relationships/customXml" Target="../ink/ink28.xml"/><Relationship Id="rId19" Type="http://schemas.openxmlformats.org/officeDocument/2006/relationships/image" Target="../media/image35.emf"/><Relationship Id="rId31" Type="http://schemas.openxmlformats.org/officeDocument/2006/relationships/image" Target="../media/image41.emf"/><Relationship Id="rId4" Type="http://schemas.openxmlformats.org/officeDocument/2006/relationships/customXml" Target="../ink/ink25.xml"/><Relationship Id="rId9" Type="http://schemas.openxmlformats.org/officeDocument/2006/relationships/image" Target="../media/image30.emf"/><Relationship Id="rId14" Type="http://schemas.openxmlformats.org/officeDocument/2006/relationships/customXml" Target="../ink/ink30.xml"/><Relationship Id="rId22" Type="http://schemas.openxmlformats.org/officeDocument/2006/relationships/customXml" Target="../ink/ink34.xml"/><Relationship Id="rId27" Type="http://schemas.openxmlformats.org/officeDocument/2006/relationships/image" Target="../media/image39.emf"/><Relationship Id="rId30" Type="http://schemas.openxmlformats.org/officeDocument/2006/relationships/customXml" Target="../ink/ink38.xml"/><Relationship Id="rId35" Type="http://schemas.openxmlformats.org/officeDocument/2006/relationships/image" Target="../media/image43.emf"/><Relationship Id="rId8" Type="http://schemas.openxmlformats.org/officeDocument/2006/relationships/customXml" Target="../ink/ink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emf"/><Relationship Id="rId4" Type="http://schemas.openxmlformats.org/officeDocument/2006/relationships/customXml" Target="../ink/ink4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6.xml"/><Relationship Id="rId13" Type="http://schemas.openxmlformats.org/officeDocument/2006/relationships/image" Target="../media/image51.emf"/><Relationship Id="rId18" Type="http://schemas.openxmlformats.org/officeDocument/2006/relationships/customXml" Target="../ink/ink51.xml"/><Relationship Id="rId3" Type="http://schemas.openxmlformats.org/officeDocument/2006/relationships/image" Target="../media/image46.emf"/><Relationship Id="rId21" Type="http://schemas.openxmlformats.org/officeDocument/2006/relationships/image" Target="../media/image55.emf"/><Relationship Id="rId7" Type="http://schemas.openxmlformats.org/officeDocument/2006/relationships/image" Target="../media/image48.emf"/><Relationship Id="rId12" Type="http://schemas.openxmlformats.org/officeDocument/2006/relationships/customXml" Target="../ink/ink48.xml"/><Relationship Id="rId17" Type="http://schemas.openxmlformats.org/officeDocument/2006/relationships/image" Target="../media/image53.emf"/><Relationship Id="rId2" Type="http://schemas.openxmlformats.org/officeDocument/2006/relationships/customXml" Target="../ink/ink43.xml"/><Relationship Id="rId16" Type="http://schemas.openxmlformats.org/officeDocument/2006/relationships/customXml" Target="../ink/ink50.xml"/><Relationship Id="rId20" Type="http://schemas.openxmlformats.org/officeDocument/2006/relationships/customXml" Target="../ink/ink5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.xml"/><Relationship Id="rId11" Type="http://schemas.openxmlformats.org/officeDocument/2006/relationships/image" Target="../media/image50.emf"/><Relationship Id="rId5" Type="http://schemas.openxmlformats.org/officeDocument/2006/relationships/image" Target="../media/image47.emf"/><Relationship Id="rId15" Type="http://schemas.openxmlformats.org/officeDocument/2006/relationships/image" Target="../media/image52.emf"/><Relationship Id="rId23" Type="http://schemas.openxmlformats.org/officeDocument/2006/relationships/image" Target="../media/image56.emf"/><Relationship Id="rId10" Type="http://schemas.openxmlformats.org/officeDocument/2006/relationships/customXml" Target="../ink/ink47.xml"/><Relationship Id="rId19" Type="http://schemas.openxmlformats.org/officeDocument/2006/relationships/image" Target="../media/image54.emf"/><Relationship Id="rId4" Type="http://schemas.openxmlformats.org/officeDocument/2006/relationships/customXml" Target="../ink/ink44.xml"/><Relationship Id="rId9" Type="http://schemas.openxmlformats.org/officeDocument/2006/relationships/image" Target="../media/image49.emf"/><Relationship Id="rId14" Type="http://schemas.openxmlformats.org/officeDocument/2006/relationships/customXml" Target="../ink/ink49.xml"/><Relationship Id="rId22" Type="http://schemas.openxmlformats.org/officeDocument/2006/relationships/customXml" Target="../ink/ink5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57.xml"/><Relationship Id="rId13" Type="http://schemas.openxmlformats.org/officeDocument/2006/relationships/image" Target="../media/image62.emf"/><Relationship Id="rId18" Type="http://schemas.openxmlformats.org/officeDocument/2006/relationships/customXml" Target="../ink/ink62.xml"/><Relationship Id="rId26" Type="http://schemas.openxmlformats.org/officeDocument/2006/relationships/customXml" Target="../ink/ink66.xml"/><Relationship Id="rId3" Type="http://schemas.openxmlformats.org/officeDocument/2006/relationships/image" Target="../media/image57.emf"/><Relationship Id="rId21" Type="http://schemas.openxmlformats.org/officeDocument/2006/relationships/image" Target="../media/image66.emf"/><Relationship Id="rId7" Type="http://schemas.openxmlformats.org/officeDocument/2006/relationships/image" Target="../media/image59.emf"/><Relationship Id="rId12" Type="http://schemas.openxmlformats.org/officeDocument/2006/relationships/customXml" Target="../ink/ink59.xml"/><Relationship Id="rId17" Type="http://schemas.openxmlformats.org/officeDocument/2006/relationships/image" Target="../media/image64.emf"/><Relationship Id="rId25" Type="http://schemas.openxmlformats.org/officeDocument/2006/relationships/image" Target="../media/image68.emf"/><Relationship Id="rId2" Type="http://schemas.openxmlformats.org/officeDocument/2006/relationships/customXml" Target="../ink/ink54.xml"/><Relationship Id="rId16" Type="http://schemas.openxmlformats.org/officeDocument/2006/relationships/customXml" Target="../ink/ink61.xml"/><Relationship Id="rId20" Type="http://schemas.openxmlformats.org/officeDocument/2006/relationships/customXml" Target="../ink/ink63.xml"/><Relationship Id="rId29" Type="http://schemas.openxmlformats.org/officeDocument/2006/relationships/image" Target="../media/image70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6.xml"/><Relationship Id="rId11" Type="http://schemas.openxmlformats.org/officeDocument/2006/relationships/image" Target="../media/image61.emf"/><Relationship Id="rId24" Type="http://schemas.openxmlformats.org/officeDocument/2006/relationships/customXml" Target="../ink/ink65.xml"/><Relationship Id="rId5" Type="http://schemas.openxmlformats.org/officeDocument/2006/relationships/image" Target="../media/image58.emf"/><Relationship Id="rId15" Type="http://schemas.openxmlformats.org/officeDocument/2006/relationships/image" Target="../media/image63.emf"/><Relationship Id="rId23" Type="http://schemas.openxmlformats.org/officeDocument/2006/relationships/image" Target="../media/image67.emf"/><Relationship Id="rId28" Type="http://schemas.openxmlformats.org/officeDocument/2006/relationships/customXml" Target="../ink/ink67.xml"/><Relationship Id="rId10" Type="http://schemas.openxmlformats.org/officeDocument/2006/relationships/customXml" Target="../ink/ink58.xml"/><Relationship Id="rId19" Type="http://schemas.openxmlformats.org/officeDocument/2006/relationships/image" Target="../media/image65.emf"/><Relationship Id="rId31" Type="http://schemas.openxmlformats.org/officeDocument/2006/relationships/image" Target="../media/image71.emf"/><Relationship Id="rId4" Type="http://schemas.openxmlformats.org/officeDocument/2006/relationships/customXml" Target="../ink/ink55.xml"/><Relationship Id="rId9" Type="http://schemas.openxmlformats.org/officeDocument/2006/relationships/image" Target="../media/image60.emf"/><Relationship Id="rId14" Type="http://schemas.openxmlformats.org/officeDocument/2006/relationships/customXml" Target="../ink/ink60.xml"/><Relationship Id="rId22" Type="http://schemas.openxmlformats.org/officeDocument/2006/relationships/customXml" Target="../ink/ink64.xml"/><Relationship Id="rId27" Type="http://schemas.openxmlformats.org/officeDocument/2006/relationships/image" Target="../media/image69.emf"/><Relationship Id="rId30" Type="http://schemas.openxmlformats.org/officeDocument/2006/relationships/customXml" Target="../ink/ink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85C507-AFC4-42FA-B956-D984B10D5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2400968"/>
            <a:ext cx="10945216" cy="1124043"/>
          </a:xfrm>
        </p:spPr>
        <p:txBody>
          <a:bodyPr lIns="121917" tIns="60958" rIns="121917" bIns="60958">
            <a:noAutofit/>
          </a:bodyPr>
          <a:lstStyle/>
          <a:p>
            <a:r>
              <a:rPr lang="en-IN" sz="6000" dirty="0">
                <a:solidFill>
                  <a:schemeClr val="tx1"/>
                </a:solidFill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72356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Detect Duplicate Parenthesis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08E44CD-2DFD-48A0-9E75-1415DABB4EDD}"/>
                  </a:ext>
                </a:extLst>
              </p14:cNvPr>
              <p14:cNvContentPartPr/>
              <p14:nvPr/>
            </p14:nvContentPartPr>
            <p14:xfrm>
              <a:off x="2733141" y="889011"/>
              <a:ext cx="1072440" cy="5724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08E44CD-2DFD-48A0-9E75-1415DABB4E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4141" y="880011"/>
                <a:ext cx="1090080" cy="59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C452CF1-7D7C-4027-994C-95F71716D0A7}"/>
                  </a:ext>
                </a:extLst>
              </p14:cNvPr>
              <p14:cNvContentPartPr/>
              <p14:nvPr/>
            </p14:nvContentPartPr>
            <p14:xfrm>
              <a:off x="2230941" y="1822851"/>
              <a:ext cx="271800" cy="1328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C452CF1-7D7C-4027-994C-95F71716D0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21941" y="1813851"/>
                <a:ext cx="28944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A76047B-FC05-4894-A796-66A59DB54706}"/>
                  </a:ext>
                </a:extLst>
              </p14:cNvPr>
              <p14:cNvContentPartPr/>
              <p14:nvPr/>
            </p14:nvContentPartPr>
            <p14:xfrm>
              <a:off x="2719821" y="1725651"/>
              <a:ext cx="859320" cy="2898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A76047B-FC05-4894-A796-66A59DB5470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10821" y="1716651"/>
                <a:ext cx="87696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852E009-BFC9-484A-8929-D5119C5963DF}"/>
                  </a:ext>
                </a:extLst>
              </p14:cNvPr>
              <p14:cNvContentPartPr/>
              <p14:nvPr/>
            </p14:nvContentPartPr>
            <p14:xfrm>
              <a:off x="408981" y="2539251"/>
              <a:ext cx="738720" cy="4402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852E009-BFC9-484A-8929-D5119C5963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9981" y="2530251"/>
                <a:ext cx="756360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9103652-56EF-4A68-AB91-0A53647D1F2A}"/>
                  </a:ext>
                </a:extLst>
              </p14:cNvPr>
              <p14:cNvContentPartPr/>
              <p14:nvPr/>
            </p14:nvContentPartPr>
            <p14:xfrm>
              <a:off x="2442621" y="2646171"/>
              <a:ext cx="344520" cy="1483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9103652-56EF-4A68-AB91-0A53647D1F2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33621" y="2637171"/>
                <a:ext cx="36216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E621721-32FB-4482-BFF6-8E3F937B0FFE}"/>
                  </a:ext>
                </a:extLst>
              </p14:cNvPr>
              <p14:cNvContentPartPr/>
              <p14:nvPr/>
            </p14:nvContentPartPr>
            <p14:xfrm>
              <a:off x="1669341" y="2409291"/>
              <a:ext cx="549360" cy="5302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E621721-32FB-4482-BFF6-8E3F937B0FF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60341" y="2400291"/>
                <a:ext cx="567000" cy="54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36FEC6B-44FD-4948-ACD4-DFEAEE1405A3}"/>
                  </a:ext>
                </a:extLst>
              </p14:cNvPr>
              <p14:cNvContentPartPr/>
              <p14:nvPr/>
            </p14:nvContentPartPr>
            <p14:xfrm>
              <a:off x="1305021" y="2684331"/>
              <a:ext cx="240480" cy="1749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36FEC6B-44FD-4948-ACD4-DFEAEE1405A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96021" y="2675331"/>
                <a:ext cx="2581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4B216B9-81C1-44EE-AE52-84DA739EC837}"/>
                  </a:ext>
                </a:extLst>
              </p14:cNvPr>
              <p14:cNvContentPartPr/>
              <p14:nvPr/>
            </p14:nvContentPartPr>
            <p14:xfrm>
              <a:off x="3109701" y="2486331"/>
              <a:ext cx="822240" cy="5252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4B216B9-81C1-44EE-AE52-84DA739EC83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00701" y="2477331"/>
                <a:ext cx="839880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147B6DAA-2792-4207-BE68-F943FF6D2D06}"/>
                  </a:ext>
                </a:extLst>
              </p14:cNvPr>
              <p14:cNvContentPartPr/>
              <p14:nvPr/>
            </p14:nvContentPartPr>
            <p14:xfrm>
              <a:off x="80661" y="3305691"/>
              <a:ext cx="4384080" cy="12826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147B6DAA-2792-4207-BE68-F943FF6D2D0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661" y="3296691"/>
                <a:ext cx="4401720" cy="13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68ABF30-5CE3-462F-A132-3DA468BA9823}"/>
                  </a:ext>
                </a:extLst>
              </p14:cNvPr>
              <p14:cNvContentPartPr/>
              <p14:nvPr/>
            </p14:nvContentPartPr>
            <p14:xfrm>
              <a:off x="3333621" y="5048091"/>
              <a:ext cx="290160" cy="1692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68ABF30-5CE3-462F-A132-3DA468BA982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24621" y="5039091"/>
                <a:ext cx="30780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F897B1E3-D053-4AD2-BDFE-74C938DBCF79}"/>
                  </a:ext>
                </a:extLst>
              </p14:cNvPr>
              <p14:cNvContentPartPr/>
              <p14:nvPr/>
            </p14:nvContentPartPr>
            <p14:xfrm>
              <a:off x="3781821" y="4887531"/>
              <a:ext cx="856800" cy="5950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F897B1E3-D053-4AD2-BDFE-74C938DBCF7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72821" y="4878531"/>
                <a:ext cx="87444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34ECB4FA-EB71-47EC-8C26-A9B8093B66CF}"/>
                  </a:ext>
                </a:extLst>
              </p14:cNvPr>
              <p14:cNvContentPartPr/>
              <p14:nvPr/>
            </p14:nvContentPartPr>
            <p14:xfrm>
              <a:off x="803541" y="874611"/>
              <a:ext cx="1229400" cy="43452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34ECB4FA-EB71-47EC-8C26-A9B8093B66C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94541" y="865611"/>
                <a:ext cx="124704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7BBF503F-D2D7-4F06-94CF-02CE8EB025A5}"/>
                  </a:ext>
                </a:extLst>
              </p14:cNvPr>
              <p14:cNvContentPartPr/>
              <p14:nvPr/>
            </p14:nvContentPartPr>
            <p14:xfrm>
              <a:off x="2166861" y="988011"/>
              <a:ext cx="318600" cy="14832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7BBF503F-D2D7-4F06-94CF-02CE8EB025A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57861" y="979011"/>
                <a:ext cx="33624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7D024E12-31EA-4897-B7A1-E1E671CC5C10}"/>
                  </a:ext>
                </a:extLst>
              </p14:cNvPr>
              <p14:cNvContentPartPr/>
              <p14:nvPr/>
            </p14:nvContentPartPr>
            <p14:xfrm>
              <a:off x="502221" y="1524771"/>
              <a:ext cx="1548360" cy="59148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7D024E12-31EA-4897-B7A1-E1E671CC5C1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93221" y="1515771"/>
                <a:ext cx="1566000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09C095A6-6A53-4006-B5F3-054BA009DED1}"/>
                  </a:ext>
                </a:extLst>
              </p14:cNvPr>
              <p14:cNvContentPartPr/>
              <p14:nvPr/>
            </p14:nvContentPartPr>
            <p14:xfrm>
              <a:off x="11390421" y="3320091"/>
              <a:ext cx="892440" cy="36900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09C095A6-6A53-4006-B5F3-054BA009DED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354421" y="3248091"/>
                <a:ext cx="96408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BE0746E1-76DB-4E32-8DCD-C5C6739CEF4F}"/>
                  </a:ext>
                </a:extLst>
              </p14:cNvPr>
              <p14:cNvContentPartPr/>
              <p14:nvPr/>
            </p14:nvContentPartPr>
            <p14:xfrm>
              <a:off x="122781" y="4772331"/>
              <a:ext cx="3040200" cy="88560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BE0746E1-76DB-4E32-8DCD-C5C6739CEF4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3781" y="4763331"/>
                <a:ext cx="3057840" cy="90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FFBA2514-208F-4BF9-8FBC-932A472FED4D}"/>
                  </a:ext>
                </a:extLst>
              </p14:cNvPr>
              <p14:cNvContentPartPr/>
              <p14:nvPr/>
            </p14:nvContentPartPr>
            <p14:xfrm>
              <a:off x="5921301" y="479331"/>
              <a:ext cx="6229440" cy="477936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FFBA2514-208F-4BF9-8FBC-932A472FED4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12301" y="470331"/>
                <a:ext cx="6247080" cy="479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0976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769401"/>
          </a:xfrm>
        </p:spPr>
        <p:txBody>
          <a:bodyPr/>
          <a:lstStyle/>
          <a:p>
            <a:r>
              <a:rPr lang="en-US" sz="4400" dirty="0"/>
              <a:t>Sliding Window Maximum</a:t>
            </a:r>
            <a:endParaRPr lang="en-IN" sz="4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3738EBE-4FDB-4BAA-8157-97564839B787}"/>
                  </a:ext>
                </a:extLst>
              </p14:cNvPr>
              <p14:cNvContentPartPr/>
              <p14:nvPr/>
            </p14:nvContentPartPr>
            <p14:xfrm>
              <a:off x="6417316" y="1767308"/>
              <a:ext cx="4912920" cy="9435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3738EBE-4FDB-4BAA-8157-97564839B7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8316" y="1758308"/>
                <a:ext cx="4930560" cy="9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6A5E7C2-1A04-47F0-9D95-5F063E2CD640}"/>
                  </a:ext>
                </a:extLst>
              </p14:cNvPr>
              <p14:cNvContentPartPr/>
              <p14:nvPr/>
            </p14:nvContentPartPr>
            <p14:xfrm>
              <a:off x="6055581" y="801531"/>
              <a:ext cx="240840" cy="1270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6A5E7C2-1A04-47F0-9D95-5F063E2CD6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6581" y="792531"/>
                <a:ext cx="25848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DF48D3E-F0D2-4614-A840-1E8997FD86C7}"/>
                  </a:ext>
                </a:extLst>
              </p14:cNvPr>
              <p14:cNvContentPartPr/>
              <p14:nvPr/>
            </p14:nvContentPartPr>
            <p14:xfrm>
              <a:off x="6795741" y="761211"/>
              <a:ext cx="105840" cy="2300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DF48D3E-F0D2-4614-A840-1E8997FD86C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86741" y="752211"/>
                <a:ext cx="12348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FC2A08A-2DA9-446C-9F40-48E92F3972C5}"/>
                  </a:ext>
                </a:extLst>
              </p14:cNvPr>
              <p14:cNvContentPartPr/>
              <p14:nvPr/>
            </p14:nvContentPartPr>
            <p14:xfrm>
              <a:off x="6065661" y="1146411"/>
              <a:ext cx="259200" cy="2379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FC2A08A-2DA9-446C-9F40-48E92F3972C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56661" y="1137411"/>
                <a:ext cx="27684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87857EC-18B7-4206-8A52-E49EA818787A}"/>
                  </a:ext>
                </a:extLst>
              </p14:cNvPr>
              <p14:cNvContentPartPr/>
              <p14:nvPr/>
            </p14:nvContentPartPr>
            <p14:xfrm>
              <a:off x="6428181" y="1243251"/>
              <a:ext cx="155160" cy="126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87857EC-18B7-4206-8A52-E49EA818787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19181" y="1234251"/>
                <a:ext cx="17280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BF606F4-5613-40BF-920F-93DF34106551}"/>
                  </a:ext>
                </a:extLst>
              </p14:cNvPr>
              <p14:cNvContentPartPr/>
              <p14:nvPr/>
            </p14:nvContentPartPr>
            <p14:xfrm>
              <a:off x="6444381" y="1336851"/>
              <a:ext cx="18720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BF606F4-5613-40BF-920F-93DF3410655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35381" y="1327851"/>
                <a:ext cx="204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FDDBDE5-657A-49A8-9B6B-1DDFC71BD0A9}"/>
                  </a:ext>
                </a:extLst>
              </p14:cNvPr>
              <p14:cNvContentPartPr/>
              <p14:nvPr/>
            </p14:nvContentPartPr>
            <p14:xfrm>
              <a:off x="6882501" y="1171251"/>
              <a:ext cx="234360" cy="2170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FDDBDE5-657A-49A8-9B6B-1DDFC71BD0A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73501" y="1162251"/>
                <a:ext cx="2520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A7A6388-4A48-4BD0-AE34-70D427041606}"/>
                  </a:ext>
                </a:extLst>
              </p14:cNvPr>
              <p14:cNvContentPartPr/>
              <p14:nvPr/>
            </p14:nvContentPartPr>
            <p14:xfrm>
              <a:off x="6415941" y="807291"/>
              <a:ext cx="275040" cy="676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A7A6388-4A48-4BD0-AE34-70D42704160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06941" y="798291"/>
                <a:ext cx="29268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BE9F4F5-DBC2-4983-9681-7D2637D9EBE2}"/>
                  </a:ext>
                </a:extLst>
              </p14:cNvPr>
              <p14:cNvContentPartPr/>
              <p14:nvPr/>
            </p14:nvContentPartPr>
            <p14:xfrm>
              <a:off x="389541" y="1875141"/>
              <a:ext cx="4912920" cy="9435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BE9F4F5-DBC2-4983-9681-7D2637D9EB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541" y="1866141"/>
                <a:ext cx="4930560" cy="9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3C074BF-18CE-461A-A2D6-41BAF111C8C3}"/>
                  </a:ext>
                </a:extLst>
              </p14:cNvPr>
              <p14:cNvContentPartPr/>
              <p14:nvPr/>
            </p14:nvContentPartPr>
            <p14:xfrm>
              <a:off x="389541" y="2732103"/>
              <a:ext cx="4912920" cy="9435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3C074BF-18CE-461A-A2D6-41BAF111C8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541" y="2723103"/>
                <a:ext cx="4930560" cy="9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BAE6753-F552-44EA-A9F9-40581006DDC1}"/>
                  </a:ext>
                </a:extLst>
              </p14:cNvPr>
              <p14:cNvContentPartPr/>
              <p14:nvPr/>
            </p14:nvContentPartPr>
            <p14:xfrm>
              <a:off x="389541" y="3800412"/>
              <a:ext cx="4912920" cy="9435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BAE6753-F552-44EA-A9F9-40581006DD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541" y="3791412"/>
                <a:ext cx="4930560" cy="9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C5A2AEC-2A1E-4736-90DE-84EB817B1C38}"/>
                  </a:ext>
                </a:extLst>
              </p14:cNvPr>
              <p14:cNvContentPartPr/>
              <p14:nvPr/>
            </p14:nvContentPartPr>
            <p14:xfrm>
              <a:off x="389541" y="4868721"/>
              <a:ext cx="4912920" cy="9435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C5A2AEC-2A1E-4736-90DE-84EB817B1C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541" y="4859721"/>
                <a:ext cx="4930560" cy="9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3F466D9-6C08-4496-BF50-411B260FEA2A}"/>
                  </a:ext>
                </a:extLst>
              </p14:cNvPr>
              <p14:cNvContentPartPr/>
              <p14:nvPr/>
            </p14:nvContentPartPr>
            <p14:xfrm>
              <a:off x="541941" y="1002891"/>
              <a:ext cx="4912920" cy="9435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3F466D9-6C08-4496-BF50-411B260FEA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2941" y="993891"/>
                <a:ext cx="4930560" cy="9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6D12B96-A7AB-4ADD-9720-A40A98FB0903}"/>
                  </a:ext>
                </a:extLst>
              </p14:cNvPr>
              <p14:cNvContentPartPr/>
              <p14:nvPr/>
            </p14:nvContentPartPr>
            <p14:xfrm>
              <a:off x="6415370" y="2881969"/>
              <a:ext cx="4912920" cy="9435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6D12B96-A7AB-4ADD-9720-A40A98FB09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6370" y="2872969"/>
                <a:ext cx="4930560" cy="9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0C6F2DA-F56F-43C0-8695-DCDFC1B06155}"/>
                  </a:ext>
                </a:extLst>
              </p14:cNvPr>
              <p14:cNvContentPartPr/>
              <p14:nvPr/>
            </p14:nvContentPartPr>
            <p14:xfrm>
              <a:off x="7921101" y="376731"/>
              <a:ext cx="3800520" cy="8305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0C6F2DA-F56F-43C0-8695-DCDFC1B0615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912101" y="367731"/>
                <a:ext cx="3818160" cy="84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8508A11-9E94-4659-B6B0-D8BB97532901}"/>
                  </a:ext>
                </a:extLst>
              </p14:cNvPr>
              <p14:cNvContentPartPr/>
              <p14:nvPr/>
            </p14:nvContentPartPr>
            <p14:xfrm>
              <a:off x="531381" y="1135251"/>
              <a:ext cx="1534320" cy="5047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8508A11-9E94-4659-B6B0-D8BB9753290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95381" y="1063251"/>
                <a:ext cx="1605960" cy="64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DB0C27D-075D-4993-B1E0-86122783EB15}"/>
                  </a:ext>
                </a:extLst>
              </p14:cNvPr>
              <p14:cNvContentPartPr/>
              <p14:nvPr/>
            </p14:nvContentPartPr>
            <p14:xfrm>
              <a:off x="847101" y="2069451"/>
              <a:ext cx="1670400" cy="4305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DB0C27D-075D-4993-B1E0-86122783EB1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11101" y="1997451"/>
                <a:ext cx="1742040" cy="5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AB50A893-BA92-40B1-84B4-ADE618BBE513}"/>
                  </a:ext>
                </a:extLst>
              </p14:cNvPr>
              <p14:cNvContentPartPr/>
              <p14:nvPr/>
            </p14:nvContentPartPr>
            <p14:xfrm>
              <a:off x="1506621" y="3008691"/>
              <a:ext cx="1474920" cy="2934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AB50A893-BA92-40B1-84B4-ADE618BBE51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470621" y="2936691"/>
                <a:ext cx="154656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D255835-419A-4C97-9A90-77E294814CB4}"/>
                  </a:ext>
                </a:extLst>
              </p14:cNvPr>
              <p14:cNvContentPartPr/>
              <p14:nvPr/>
            </p14:nvContentPartPr>
            <p14:xfrm>
              <a:off x="2105301" y="4013091"/>
              <a:ext cx="1272600" cy="3384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D255835-419A-4C97-9A90-77E294814CB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069301" y="3941091"/>
                <a:ext cx="1344240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8FD8759-D699-4210-B189-8BDCC289DE39}"/>
                  </a:ext>
                </a:extLst>
              </p14:cNvPr>
              <p14:cNvContentPartPr/>
              <p14:nvPr/>
            </p14:nvContentPartPr>
            <p14:xfrm>
              <a:off x="2661861" y="5164371"/>
              <a:ext cx="215640" cy="230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8FD8759-D699-4210-B189-8BDCC289DE3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625861" y="5092371"/>
                <a:ext cx="2872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E73E650-8B20-48F1-9AA6-1E087A92C5D3}"/>
                  </a:ext>
                </a:extLst>
              </p14:cNvPr>
              <p14:cNvContentPartPr/>
              <p14:nvPr/>
            </p14:nvContentPartPr>
            <p14:xfrm>
              <a:off x="2765541" y="5013171"/>
              <a:ext cx="1413000" cy="3452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E73E650-8B20-48F1-9AA6-1E087A92C5D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729541" y="4941171"/>
                <a:ext cx="1484640" cy="4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F210A42-9539-4FD6-8B28-58F9E4260F72}"/>
                  </a:ext>
                </a:extLst>
              </p14:cNvPr>
              <p14:cNvContentPartPr/>
              <p14:nvPr/>
            </p14:nvContentPartPr>
            <p14:xfrm>
              <a:off x="9225741" y="1909611"/>
              <a:ext cx="1502280" cy="3970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F210A42-9539-4FD6-8B28-58F9E4260F7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189741" y="1837611"/>
                <a:ext cx="1573920" cy="5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264F438-663F-4477-AE31-789FC811E129}"/>
                  </a:ext>
                </a:extLst>
              </p14:cNvPr>
              <p14:cNvContentPartPr/>
              <p14:nvPr/>
            </p14:nvContentPartPr>
            <p14:xfrm>
              <a:off x="9856821" y="3134691"/>
              <a:ext cx="1247040" cy="2912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264F438-663F-4477-AE31-789FC811E12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820821" y="3062691"/>
                <a:ext cx="131868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5DB16E6-99F3-45E2-BCE9-2D8CADDD3C61}"/>
                  </a:ext>
                </a:extLst>
              </p14:cNvPr>
              <p14:cNvContentPartPr/>
              <p14:nvPr/>
            </p14:nvContentPartPr>
            <p14:xfrm>
              <a:off x="5350341" y="4154571"/>
              <a:ext cx="154800" cy="1414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5DB16E6-99F3-45E2-BCE9-2D8CADDD3C6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341341" y="4145571"/>
                <a:ext cx="17244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A6F4929A-2D40-4E5B-BC80-0593BF24D2E1}"/>
                  </a:ext>
                </a:extLst>
              </p14:cNvPr>
              <p14:cNvContentPartPr/>
              <p14:nvPr/>
            </p14:nvContentPartPr>
            <p14:xfrm>
              <a:off x="6778461" y="3908331"/>
              <a:ext cx="4269600" cy="99648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A6F4929A-2D40-4E5B-BC80-0593BF24D2E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769461" y="3899331"/>
                <a:ext cx="4287240" cy="10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7FB3AF62-76FC-45C0-B110-6ADA1E171A08}"/>
                  </a:ext>
                </a:extLst>
              </p14:cNvPr>
              <p14:cNvContentPartPr/>
              <p14:nvPr/>
            </p14:nvContentPartPr>
            <p14:xfrm>
              <a:off x="7667301" y="5058531"/>
              <a:ext cx="2026440" cy="5950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7FB3AF62-76FC-45C0-B110-6ADA1E171A0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658301" y="5049531"/>
                <a:ext cx="2044080" cy="61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82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769401"/>
          </a:xfrm>
        </p:spPr>
        <p:txBody>
          <a:bodyPr/>
          <a:lstStyle/>
          <a:p>
            <a:r>
              <a:rPr lang="en-US" sz="4400" dirty="0"/>
              <a:t>Sliding Window Maximum</a:t>
            </a:r>
            <a:endParaRPr lang="en-IN" sz="4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39650D33-F3D0-4874-83F4-A1FD680D8CFE}"/>
                  </a:ext>
                </a:extLst>
              </p14:cNvPr>
              <p14:cNvContentPartPr/>
              <p14:nvPr/>
            </p14:nvContentPartPr>
            <p14:xfrm>
              <a:off x="254181" y="815931"/>
              <a:ext cx="10839960" cy="42188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39650D33-F3D0-4874-83F4-A1FD680D8C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181" y="806931"/>
                <a:ext cx="10857600" cy="423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1559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769401"/>
          </a:xfrm>
        </p:spPr>
        <p:txBody>
          <a:bodyPr/>
          <a:lstStyle/>
          <a:p>
            <a:r>
              <a:rPr lang="en-US" sz="4400" dirty="0"/>
              <a:t>Sliding Window Maximum</a:t>
            </a:r>
            <a:endParaRPr lang="en-IN" sz="4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3738EBE-4FDB-4BAA-8157-97564839B787}"/>
                  </a:ext>
                </a:extLst>
              </p14:cNvPr>
              <p14:cNvContentPartPr/>
              <p14:nvPr/>
            </p14:nvContentPartPr>
            <p14:xfrm>
              <a:off x="6417316" y="1767308"/>
              <a:ext cx="4912920" cy="9435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3738EBE-4FDB-4BAA-8157-97564839B7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8316" y="1758308"/>
                <a:ext cx="4930560" cy="9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6A5E7C2-1A04-47F0-9D95-5F063E2CD640}"/>
                  </a:ext>
                </a:extLst>
              </p14:cNvPr>
              <p14:cNvContentPartPr/>
              <p14:nvPr/>
            </p14:nvContentPartPr>
            <p14:xfrm>
              <a:off x="6055581" y="801531"/>
              <a:ext cx="240840" cy="1270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6A5E7C2-1A04-47F0-9D95-5F063E2CD6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6581" y="792531"/>
                <a:ext cx="25848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DF48D3E-F0D2-4614-A840-1E8997FD86C7}"/>
                  </a:ext>
                </a:extLst>
              </p14:cNvPr>
              <p14:cNvContentPartPr/>
              <p14:nvPr/>
            </p14:nvContentPartPr>
            <p14:xfrm>
              <a:off x="6795741" y="761211"/>
              <a:ext cx="105840" cy="2300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DF48D3E-F0D2-4614-A840-1E8997FD86C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86741" y="752211"/>
                <a:ext cx="12348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FC2A08A-2DA9-446C-9F40-48E92F3972C5}"/>
                  </a:ext>
                </a:extLst>
              </p14:cNvPr>
              <p14:cNvContentPartPr/>
              <p14:nvPr/>
            </p14:nvContentPartPr>
            <p14:xfrm>
              <a:off x="6065661" y="1146411"/>
              <a:ext cx="259200" cy="2379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FC2A08A-2DA9-446C-9F40-48E92F3972C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56661" y="1137411"/>
                <a:ext cx="27684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87857EC-18B7-4206-8A52-E49EA818787A}"/>
                  </a:ext>
                </a:extLst>
              </p14:cNvPr>
              <p14:cNvContentPartPr/>
              <p14:nvPr/>
            </p14:nvContentPartPr>
            <p14:xfrm>
              <a:off x="6428181" y="1243251"/>
              <a:ext cx="155160" cy="126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87857EC-18B7-4206-8A52-E49EA818787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19181" y="1234251"/>
                <a:ext cx="17280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BF606F4-5613-40BF-920F-93DF34106551}"/>
                  </a:ext>
                </a:extLst>
              </p14:cNvPr>
              <p14:cNvContentPartPr/>
              <p14:nvPr/>
            </p14:nvContentPartPr>
            <p14:xfrm>
              <a:off x="6444381" y="1336851"/>
              <a:ext cx="18720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BF606F4-5613-40BF-920F-93DF3410655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35381" y="1327851"/>
                <a:ext cx="204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FDDBDE5-657A-49A8-9B6B-1DDFC71BD0A9}"/>
                  </a:ext>
                </a:extLst>
              </p14:cNvPr>
              <p14:cNvContentPartPr/>
              <p14:nvPr/>
            </p14:nvContentPartPr>
            <p14:xfrm>
              <a:off x="6882501" y="1171251"/>
              <a:ext cx="234360" cy="2170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FDDBDE5-657A-49A8-9B6B-1DDFC71BD0A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73501" y="1162251"/>
                <a:ext cx="2520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A7A6388-4A48-4BD0-AE34-70D427041606}"/>
                  </a:ext>
                </a:extLst>
              </p14:cNvPr>
              <p14:cNvContentPartPr/>
              <p14:nvPr/>
            </p14:nvContentPartPr>
            <p14:xfrm>
              <a:off x="6415941" y="807291"/>
              <a:ext cx="275040" cy="676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A7A6388-4A48-4BD0-AE34-70D42704160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06941" y="798291"/>
                <a:ext cx="29268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BE9F4F5-DBC2-4983-9681-7D2637D9EBE2}"/>
                  </a:ext>
                </a:extLst>
              </p14:cNvPr>
              <p14:cNvContentPartPr/>
              <p14:nvPr/>
            </p14:nvContentPartPr>
            <p14:xfrm>
              <a:off x="389541" y="1875141"/>
              <a:ext cx="4912920" cy="9435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BE9F4F5-DBC2-4983-9681-7D2637D9EB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541" y="1866141"/>
                <a:ext cx="4930560" cy="9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3C074BF-18CE-461A-A2D6-41BAF111C8C3}"/>
                  </a:ext>
                </a:extLst>
              </p14:cNvPr>
              <p14:cNvContentPartPr/>
              <p14:nvPr/>
            </p14:nvContentPartPr>
            <p14:xfrm>
              <a:off x="389541" y="2732103"/>
              <a:ext cx="4912920" cy="9435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3C074BF-18CE-461A-A2D6-41BAF111C8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541" y="2723103"/>
                <a:ext cx="4930560" cy="9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BAE6753-F552-44EA-A9F9-40581006DDC1}"/>
                  </a:ext>
                </a:extLst>
              </p14:cNvPr>
              <p14:cNvContentPartPr/>
              <p14:nvPr/>
            </p14:nvContentPartPr>
            <p14:xfrm>
              <a:off x="389541" y="3800412"/>
              <a:ext cx="4912920" cy="9435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BAE6753-F552-44EA-A9F9-40581006DD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541" y="3791412"/>
                <a:ext cx="4930560" cy="9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C5A2AEC-2A1E-4736-90DE-84EB817B1C38}"/>
                  </a:ext>
                </a:extLst>
              </p14:cNvPr>
              <p14:cNvContentPartPr/>
              <p14:nvPr/>
            </p14:nvContentPartPr>
            <p14:xfrm>
              <a:off x="389541" y="4868721"/>
              <a:ext cx="4912920" cy="9435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C5A2AEC-2A1E-4736-90DE-84EB817B1C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541" y="4859721"/>
                <a:ext cx="4930560" cy="9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3F466D9-6C08-4496-BF50-411B260FEA2A}"/>
                  </a:ext>
                </a:extLst>
              </p14:cNvPr>
              <p14:cNvContentPartPr/>
              <p14:nvPr/>
            </p14:nvContentPartPr>
            <p14:xfrm>
              <a:off x="541941" y="1002891"/>
              <a:ext cx="4912920" cy="9435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3F466D9-6C08-4496-BF50-411B260FEA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2941" y="993891"/>
                <a:ext cx="4930560" cy="9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6D12B96-A7AB-4ADD-9720-A40A98FB0903}"/>
                  </a:ext>
                </a:extLst>
              </p14:cNvPr>
              <p14:cNvContentPartPr/>
              <p14:nvPr/>
            </p14:nvContentPartPr>
            <p14:xfrm>
              <a:off x="6415370" y="2881969"/>
              <a:ext cx="4912920" cy="9435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6D12B96-A7AB-4ADD-9720-A40A98FB09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6370" y="2872969"/>
                <a:ext cx="4930560" cy="9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0C6F2DA-F56F-43C0-8695-DCDFC1B06155}"/>
                  </a:ext>
                </a:extLst>
              </p14:cNvPr>
              <p14:cNvContentPartPr/>
              <p14:nvPr/>
            </p14:nvContentPartPr>
            <p14:xfrm>
              <a:off x="7921101" y="376731"/>
              <a:ext cx="3800520" cy="8305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0C6F2DA-F56F-43C0-8695-DCDFC1B0615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912101" y="367731"/>
                <a:ext cx="3818160" cy="84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8508A11-9E94-4659-B6B0-D8BB97532901}"/>
                  </a:ext>
                </a:extLst>
              </p14:cNvPr>
              <p14:cNvContentPartPr/>
              <p14:nvPr/>
            </p14:nvContentPartPr>
            <p14:xfrm>
              <a:off x="531381" y="1135251"/>
              <a:ext cx="1534320" cy="5047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8508A11-9E94-4659-B6B0-D8BB9753290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95381" y="1063251"/>
                <a:ext cx="1605960" cy="64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DB0C27D-075D-4993-B1E0-86122783EB15}"/>
                  </a:ext>
                </a:extLst>
              </p14:cNvPr>
              <p14:cNvContentPartPr/>
              <p14:nvPr/>
            </p14:nvContentPartPr>
            <p14:xfrm>
              <a:off x="847101" y="2069451"/>
              <a:ext cx="1670400" cy="4305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DB0C27D-075D-4993-B1E0-86122783EB1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11101" y="1997451"/>
                <a:ext cx="1742040" cy="5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AB50A893-BA92-40B1-84B4-ADE618BBE513}"/>
                  </a:ext>
                </a:extLst>
              </p14:cNvPr>
              <p14:cNvContentPartPr/>
              <p14:nvPr/>
            </p14:nvContentPartPr>
            <p14:xfrm>
              <a:off x="1506621" y="3008691"/>
              <a:ext cx="1474920" cy="2934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AB50A893-BA92-40B1-84B4-ADE618BBE51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470621" y="2936691"/>
                <a:ext cx="154656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D255835-419A-4C97-9A90-77E294814CB4}"/>
                  </a:ext>
                </a:extLst>
              </p14:cNvPr>
              <p14:cNvContentPartPr/>
              <p14:nvPr/>
            </p14:nvContentPartPr>
            <p14:xfrm>
              <a:off x="2105301" y="4013091"/>
              <a:ext cx="1272600" cy="3384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D255835-419A-4C97-9A90-77E294814CB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069301" y="3941091"/>
                <a:ext cx="1344240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8FD8759-D699-4210-B189-8BDCC289DE39}"/>
                  </a:ext>
                </a:extLst>
              </p14:cNvPr>
              <p14:cNvContentPartPr/>
              <p14:nvPr/>
            </p14:nvContentPartPr>
            <p14:xfrm>
              <a:off x="2661861" y="5164371"/>
              <a:ext cx="215640" cy="230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8FD8759-D699-4210-B189-8BDCC289DE3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625861" y="5092371"/>
                <a:ext cx="2872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E73E650-8B20-48F1-9AA6-1E087A92C5D3}"/>
                  </a:ext>
                </a:extLst>
              </p14:cNvPr>
              <p14:cNvContentPartPr/>
              <p14:nvPr/>
            </p14:nvContentPartPr>
            <p14:xfrm>
              <a:off x="2765541" y="5013171"/>
              <a:ext cx="1413000" cy="3452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E73E650-8B20-48F1-9AA6-1E087A92C5D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729541" y="4941171"/>
                <a:ext cx="1484640" cy="4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F210A42-9539-4FD6-8B28-58F9E4260F72}"/>
                  </a:ext>
                </a:extLst>
              </p14:cNvPr>
              <p14:cNvContentPartPr/>
              <p14:nvPr/>
            </p14:nvContentPartPr>
            <p14:xfrm>
              <a:off x="9225741" y="1909611"/>
              <a:ext cx="1502280" cy="3970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F210A42-9539-4FD6-8B28-58F9E4260F7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189741" y="1837611"/>
                <a:ext cx="1573920" cy="5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264F438-663F-4477-AE31-789FC811E129}"/>
                  </a:ext>
                </a:extLst>
              </p14:cNvPr>
              <p14:cNvContentPartPr/>
              <p14:nvPr/>
            </p14:nvContentPartPr>
            <p14:xfrm>
              <a:off x="9856821" y="3134691"/>
              <a:ext cx="1247040" cy="2912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264F438-663F-4477-AE31-789FC811E12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820821" y="3062691"/>
                <a:ext cx="131868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5DB16E6-99F3-45E2-BCE9-2D8CADDD3C61}"/>
                  </a:ext>
                </a:extLst>
              </p14:cNvPr>
              <p14:cNvContentPartPr/>
              <p14:nvPr/>
            </p14:nvContentPartPr>
            <p14:xfrm>
              <a:off x="5350341" y="4154571"/>
              <a:ext cx="154800" cy="1414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5DB16E6-99F3-45E2-BCE9-2D8CADDD3C6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341341" y="4145571"/>
                <a:ext cx="17244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A6F4929A-2D40-4E5B-BC80-0593BF24D2E1}"/>
                  </a:ext>
                </a:extLst>
              </p14:cNvPr>
              <p14:cNvContentPartPr/>
              <p14:nvPr/>
            </p14:nvContentPartPr>
            <p14:xfrm>
              <a:off x="6778461" y="3908331"/>
              <a:ext cx="4269600" cy="99648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A6F4929A-2D40-4E5B-BC80-0593BF24D2E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769461" y="3899331"/>
                <a:ext cx="4287240" cy="10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9548F2D-8E5A-4C9B-AE37-4802C4D5FEB9}"/>
                  </a:ext>
                </a:extLst>
              </p14:cNvPr>
              <p14:cNvContentPartPr/>
              <p14:nvPr/>
            </p14:nvContentPartPr>
            <p14:xfrm>
              <a:off x="78501" y="2211651"/>
              <a:ext cx="210600" cy="2584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9548F2D-8E5A-4C9B-AE37-4802C4D5FEB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9501" y="2202651"/>
                <a:ext cx="22824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671CA2B-5170-4D24-B8A4-033C8EFB6675}"/>
                  </a:ext>
                </a:extLst>
              </p14:cNvPr>
              <p14:cNvContentPartPr/>
              <p14:nvPr/>
            </p14:nvContentPartPr>
            <p14:xfrm>
              <a:off x="1549821" y="1052811"/>
              <a:ext cx="693360" cy="6426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671CA2B-5170-4D24-B8A4-033C8EFB667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540821" y="1043811"/>
                <a:ext cx="711000" cy="66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42FCD48-73EF-482B-A554-6D2D5F752FFE}"/>
                  </a:ext>
                </a:extLst>
              </p14:cNvPr>
              <p14:cNvContentPartPr/>
              <p14:nvPr/>
            </p14:nvContentPartPr>
            <p14:xfrm>
              <a:off x="823341" y="830691"/>
              <a:ext cx="119160" cy="997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42FCD48-73EF-482B-A554-6D2D5F752FF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14341" y="821691"/>
                <a:ext cx="13680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BE428FF-D92E-477F-BF74-5AB75E71C137}"/>
                  </a:ext>
                </a:extLst>
              </p14:cNvPr>
              <p14:cNvContentPartPr/>
              <p14:nvPr/>
            </p14:nvContentPartPr>
            <p14:xfrm>
              <a:off x="1246701" y="856251"/>
              <a:ext cx="5400" cy="1072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BE428FF-D92E-477F-BF74-5AB75E71C13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237701" y="847251"/>
                <a:ext cx="2304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7EFCFC4-12E0-48C5-8247-F250B75A48AE}"/>
                  </a:ext>
                </a:extLst>
              </p14:cNvPr>
              <p14:cNvContentPartPr/>
              <p14:nvPr/>
            </p14:nvContentPartPr>
            <p14:xfrm>
              <a:off x="1779861" y="810891"/>
              <a:ext cx="155520" cy="961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7EFCFC4-12E0-48C5-8247-F250B75A48A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770861" y="801891"/>
                <a:ext cx="17316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EC13E95-D0D0-4D31-AF0B-D29B1DCC8DDD}"/>
                  </a:ext>
                </a:extLst>
              </p14:cNvPr>
              <p14:cNvContentPartPr/>
              <p14:nvPr/>
            </p14:nvContentPartPr>
            <p14:xfrm>
              <a:off x="2599581" y="808731"/>
              <a:ext cx="106920" cy="1026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EC13E95-D0D0-4D31-AF0B-D29B1DCC8DD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590581" y="799731"/>
                <a:ext cx="12456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C438160-9572-44CE-B5E9-F0C46E66468A}"/>
                  </a:ext>
                </a:extLst>
              </p14:cNvPr>
              <p14:cNvContentPartPr/>
              <p14:nvPr/>
            </p14:nvContentPartPr>
            <p14:xfrm>
              <a:off x="2977581" y="774891"/>
              <a:ext cx="73080" cy="1774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C438160-9572-44CE-B5E9-F0C46E66468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968581" y="765891"/>
                <a:ext cx="907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6ABF849-57D4-40CE-B048-41A9FDE1AC38}"/>
                  </a:ext>
                </a:extLst>
              </p14:cNvPr>
              <p14:cNvContentPartPr/>
              <p14:nvPr/>
            </p14:nvContentPartPr>
            <p14:xfrm>
              <a:off x="3922941" y="777771"/>
              <a:ext cx="99360" cy="1368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6ABF849-57D4-40CE-B048-41A9FDE1AC3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913941" y="768771"/>
                <a:ext cx="11700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FBCC18E-2B6B-4F2F-9584-B63838F0A16D}"/>
                  </a:ext>
                </a:extLst>
              </p14:cNvPr>
              <p14:cNvContentPartPr/>
              <p14:nvPr/>
            </p14:nvContentPartPr>
            <p14:xfrm>
              <a:off x="4456461" y="777771"/>
              <a:ext cx="118080" cy="1508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FBCC18E-2B6B-4F2F-9584-B63838F0A16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447461" y="768771"/>
                <a:ext cx="13572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FD8B2EC-7BCD-4B28-A020-4B6D37BC6C5E}"/>
                  </a:ext>
                </a:extLst>
              </p14:cNvPr>
              <p14:cNvContentPartPr/>
              <p14:nvPr/>
            </p14:nvContentPartPr>
            <p14:xfrm>
              <a:off x="5193741" y="729171"/>
              <a:ext cx="205200" cy="1778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FD8B2EC-7BCD-4B28-A020-4B6D37BC6C5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184741" y="720171"/>
                <a:ext cx="22284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D724F5E-F5DC-4D37-BEF2-1D4C8A1EC358}"/>
                  </a:ext>
                </a:extLst>
              </p14:cNvPr>
              <p14:cNvContentPartPr/>
              <p14:nvPr/>
            </p14:nvContentPartPr>
            <p14:xfrm>
              <a:off x="3322461" y="775971"/>
              <a:ext cx="245520" cy="1638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D724F5E-F5DC-4D37-BEF2-1D4C8A1EC35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313461" y="766971"/>
                <a:ext cx="26316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96BCEC0-AA24-476A-A737-3CAD6C19B7E4}"/>
                  </a:ext>
                </a:extLst>
              </p14:cNvPr>
              <p14:cNvContentPartPr/>
              <p14:nvPr/>
            </p14:nvContentPartPr>
            <p14:xfrm>
              <a:off x="2008461" y="1908891"/>
              <a:ext cx="546840" cy="6066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96BCEC0-AA24-476A-A737-3CAD6C19B7E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999461" y="1899891"/>
                <a:ext cx="564480" cy="62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62C5CBB0-322A-4BF1-A8C3-3C26DF70301F}"/>
                  </a:ext>
                </a:extLst>
              </p14:cNvPr>
              <p14:cNvContentPartPr/>
              <p14:nvPr/>
            </p14:nvContentPartPr>
            <p14:xfrm>
              <a:off x="390261" y="1805211"/>
              <a:ext cx="192240" cy="1310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62C5CBB0-322A-4BF1-A8C3-3C26DF70301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81261" y="1796211"/>
                <a:ext cx="20988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D36CD843-752C-476A-B864-FF1B45421996}"/>
                  </a:ext>
                </a:extLst>
              </p14:cNvPr>
              <p14:cNvContentPartPr/>
              <p14:nvPr/>
            </p14:nvContentPartPr>
            <p14:xfrm>
              <a:off x="1438581" y="2774331"/>
              <a:ext cx="1924920" cy="63504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D36CD843-752C-476A-B864-FF1B4542199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429581" y="2765331"/>
                <a:ext cx="1942560" cy="6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4EF1FF5C-5338-4848-8B6D-59666336BFE7}"/>
                  </a:ext>
                </a:extLst>
              </p14:cNvPr>
              <p14:cNvContentPartPr/>
              <p14:nvPr/>
            </p14:nvContentPartPr>
            <p14:xfrm>
              <a:off x="9096501" y="1111491"/>
              <a:ext cx="2535120" cy="155232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4EF1FF5C-5338-4848-8B6D-59666336BFE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087501" y="1102491"/>
                <a:ext cx="2552760" cy="156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DFE2A4F6-C09F-446D-9E0E-0D3C3D0607FA}"/>
                  </a:ext>
                </a:extLst>
              </p14:cNvPr>
              <p14:cNvContentPartPr/>
              <p14:nvPr/>
            </p14:nvContentPartPr>
            <p14:xfrm>
              <a:off x="3004221" y="4153131"/>
              <a:ext cx="8396640" cy="239220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DFE2A4F6-C09F-446D-9E0E-0D3C3D0607F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995221" y="4144131"/>
                <a:ext cx="8414280" cy="240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5560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769401"/>
          </a:xfrm>
        </p:spPr>
        <p:txBody>
          <a:bodyPr/>
          <a:lstStyle/>
          <a:p>
            <a:r>
              <a:rPr lang="en-US" sz="4400" dirty="0"/>
              <a:t>Sliding Window Maximum</a:t>
            </a:r>
            <a:endParaRPr lang="en-IN" sz="4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37C34B5-8598-45E5-8DEE-78BB3F69EBD7}"/>
                  </a:ext>
                </a:extLst>
              </p14:cNvPr>
              <p14:cNvContentPartPr/>
              <p14:nvPr/>
            </p14:nvContentPartPr>
            <p14:xfrm>
              <a:off x="541941" y="1002891"/>
              <a:ext cx="4912920" cy="943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37C34B5-8598-45E5-8DEE-78BB3F69EB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2941" y="993891"/>
                <a:ext cx="4930560" cy="9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4DAE1EE-D6EC-4FC3-AD62-F67BB2EBDE71}"/>
                  </a:ext>
                </a:extLst>
              </p14:cNvPr>
              <p14:cNvContentPartPr/>
              <p14:nvPr/>
            </p14:nvContentPartPr>
            <p14:xfrm>
              <a:off x="1980741" y="4185531"/>
              <a:ext cx="2939400" cy="9331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4DAE1EE-D6EC-4FC3-AD62-F67BB2EBDE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71741" y="4176531"/>
                <a:ext cx="2957040" cy="9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022C485-404E-4DC4-A334-BAC9D525DDDC}"/>
                  </a:ext>
                </a:extLst>
              </p14:cNvPr>
              <p14:cNvContentPartPr/>
              <p14:nvPr/>
            </p14:nvContentPartPr>
            <p14:xfrm>
              <a:off x="740820" y="867340"/>
              <a:ext cx="78840" cy="1152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022C485-404E-4DC4-A334-BAC9D525DD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1820" y="858340"/>
                <a:ext cx="9648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A90A09E-C2DA-478B-984E-9FDD9B32341F}"/>
                  </a:ext>
                </a:extLst>
              </p14:cNvPr>
              <p14:cNvContentPartPr/>
              <p14:nvPr/>
            </p14:nvContentPartPr>
            <p14:xfrm>
              <a:off x="1182900" y="856180"/>
              <a:ext cx="360" cy="1576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A90A09E-C2DA-478B-984E-9FDD9B32341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73900" y="847180"/>
                <a:ext cx="1800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EB88B36-D779-4C97-88B5-02CC172F3D46}"/>
                  </a:ext>
                </a:extLst>
              </p14:cNvPr>
              <p14:cNvContentPartPr/>
              <p14:nvPr/>
            </p14:nvContentPartPr>
            <p14:xfrm>
              <a:off x="1851780" y="776260"/>
              <a:ext cx="753480" cy="1656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EB88B36-D779-4C97-88B5-02CC172F3D4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42780" y="767260"/>
                <a:ext cx="77112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DAEBE51-495C-4252-8445-7A43AF100079}"/>
                  </a:ext>
                </a:extLst>
              </p14:cNvPr>
              <p14:cNvContentPartPr/>
              <p14:nvPr/>
            </p14:nvContentPartPr>
            <p14:xfrm>
              <a:off x="2954100" y="594820"/>
              <a:ext cx="304200" cy="3225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DAEBE51-495C-4252-8445-7A43AF10007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45100" y="585820"/>
                <a:ext cx="32184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EA841521-9CCD-4064-88E5-7D00A9110CFD}"/>
                  </a:ext>
                </a:extLst>
              </p14:cNvPr>
              <p14:cNvContentPartPr/>
              <p14:nvPr/>
            </p14:nvContentPartPr>
            <p14:xfrm>
              <a:off x="6558780" y="608140"/>
              <a:ext cx="3287880" cy="5169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EA841521-9CCD-4064-88E5-7D00A9110CF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49780" y="599140"/>
                <a:ext cx="330552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7E650DF3-755C-425C-B144-4CF13963EF95}"/>
                  </a:ext>
                </a:extLst>
              </p14:cNvPr>
              <p14:cNvContentPartPr/>
              <p14:nvPr/>
            </p14:nvContentPartPr>
            <p14:xfrm>
              <a:off x="447141" y="1783540"/>
              <a:ext cx="10280520" cy="19501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7E650DF3-755C-425C-B144-4CF13963EF9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8141" y="1774540"/>
                <a:ext cx="10298160" cy="196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7756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769401"/>
          </a:xfrm>
        </p:spPr>
        <p:txBody>
          <a:bodyPr/>
          <a:lstStyle/>
          <a:p>
            <a:r>
              <a:rPr lang="en-US" sz="4400" dirty="0"/>
              <a:t>Circular Tour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759739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80861"/>
            <a:ext cx="10363200" cy="1451339"/>
          </a:xfrm>
        </p:spPr>
        <p:txBody>
          <a:bodyPr lIns="121917" tIns="60958" rIns="121917" bIns="60958">
            <a:noAutofit/>
          </a:bodyPr>
          <a:lstStyle/>
          <a:p>
            <a:pPr algn="ctr"/>
            <a:r>
              <a:rPr lang="en-IN" sz="8000" dirty="0">
                <a:solidFill>
                  <a:schemeClr val="tx1"/>
                </a:solidFill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434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6" name="Google Shape;183;p2">
            <a:extLst>
              <a:ext uri="{FF2B5EF4-FFF2-40B4-BE49-F238E27FC236}">
                <a16:creationId xmlns:a16="http://schemas.microsoft.com/office/drawing/2014/main" id="{7AA9EE83-FF4A-425F-8DE8-54B386A08BB1}"/>
              </a:ext>
            </a:extLst>
          </p:cNvPr>
          <p:cNvSpPr txBox="1"/>
          <p:nvPr/>
        </p:nvSpPr>
        <p:spPr>
          <a:xfrm>
            <a:off x="418298" y="1083332"/>
            <a:ext cx="9718479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2" action="ppaction://hlinksldjump"/>
              </a:rPr>
              <a:t>Reverse a Stack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3" action="ppaction://hlinksldjump"/>
              </a:rPr>
              <a:t>Sort a Stack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4" action="ppaction://hlinksldjump"/>
              </a:rPr>
              <a:t>Next Greater Element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5" action="ppaction://hlinksldjump"/>
              </a:rPr>
              <a:t>Detect Duplicate Parenthesis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6" action="ppaction://hlinksldjump"/>
              </a:rPr>
              <a:t>Sliding Window Maximum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7" action="ppaction://hlinksldjump"/>
              </a:rPr>
              <a:t>Circular Tour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2595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Reverse a Stack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DD86DC-5A18-40F0-BE23-1C9786B13F47}"/>
              </a:ext>
            </a:extLst>
          </p:cNvPr>
          <p:cNvSpPr/>
          <p:nvPr/>
        </p:nvSpPr>
        <p:spPr>
          <a:xfrm>
            <a:off x="150890" y="895053"/>
            <a:ext cx="100070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urw-din"/>
              </a:rPr>
              <a:t>Write a program to reverse a stack using recursion. You are not allowed to use loop constructs like while, for..</a:t>
            </a:r>
            <a:r>
              <a:rPr lang="en-US" dirty="0" err="1">
                <a:latin typeface="urw-din"/>
              </a:rPr>
              <a:t>etc</a:t>
            </a:r>
            <a:r>
              <a:rPr lang="en-US" dirty="0">
                <a:latin typeface="urw-din"/>
              </a:rPr>
              <a:t>, and you can only use the following ADT functions on Stack S: 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>
                <a:latin typeface="urw-din"/>
              </a:rPr>
              <a:t>isEmpty</a:t>
            </a:r>
            <a:r>
              <a:rPr lang="en-US" dirty="0">
                <a:latin typeface="urw-din"/>
              </a:rPr>
              <a:t>(S) 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latin typeface="urw-din"/>
              </a:rPr>
              <a:t>push(S) 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latin typeface="urw-din"/>
              </a:rPr>
              <a:t>pop(S)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27E7A95-F2BE-41AE-8434-5BF575154FA9}"/>
                  </a:ext>
                </a:extLst>
              </p14:cNvPr>
              <p14:cNvContentPartPr/>
              <p14:nvPr/>
            </p14:nvContentPartPr>
            <p14:xfrm>
              <a:off x="505461" y="2330811"/>
              <a:ext cx="4755240" cy="27860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27E7A95-F2BE-41AE-8434-5BF575154F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6461" y="2321811"/>
                <a:ext cx="4772880" cy="28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E9711ED-46CA-4682-968A-A689E8E98353}"/>
                  </a:ext>
                </a:extLst>
              </p14:cNvPr>
              <p14:cNvContentPartPr/>
              <p14:nvPr/>
            </p14:nvContentPartPr>
            <p14:xfrm>
              <a:off x="5486421" y="1970811"/>
              <a:ext cx="57240" cy="518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E9711ED-46CA-4682-968A-A689E8E983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77421" y="1961811"/>
                <a:ext cx="7488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7BB4713-24A8-4973-B63A-8135BD132D3F}"/>
                  </a:ext>
                </a:extLst>
              </p14:cNvPr>
              <p14:cNvContentPartPr/>
              <p14:nvPr/>
            </p14:nvContentPartPr>
            <p14:xfrm>
              <a:off x="5903661" y="1743291"/>
              <a:ext cx="5803200" cy="13219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7BB4713-24A8-4973-B63A-8135BD132D3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94661" y="1734291"/>
                <a:ext cx="5820840" cy="13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B3ED8723-EE27-4967-AD34-967631AB4287}"/>
                  </a:ext>
                </a:extLst>
              </p14:cNvPr>
              <p14:cNvContentPartPr/>
              <p14:nvPr/>
            </p14:nvContentPartPr>
            <p14:xfrm>
              <a:off x="8460741" y="3299571"/>
              <a:ext cx="911520" cy="3711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B3ED8723-EE27-4967-AD34-967631AB428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51741" y="3290571"/>
                <a:ext cx="92916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F093F08-DA48-434A-AACC-5B7B2DA49A81}"/>
                  </a:ext>
                </a:extLst>
              </p14:cNvPr>
              <p14:cNvContentPartPr/>
              <p14:nvPr/>
            </p14:nvContentPartPr>
            <p14:xfrm>
              <a:off x="7236741" y="3531411"/>
              <a:ext cx="997200" cy="2584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F093F08-DA48-434A-AACC-5B7B2DA49A8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27741" y="3522411"/>
                <a:ext cx="101484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EE38A16-BB3C-40C4-BE59-DD704C9816F0}"/>
                  </a:ext>
                </a:extLst>
              </p14:cNvPr>
              <p14:cNvContentPartPr/>
              <p14:nvPr/>
            </p14:nvContentPartPr>
            <p14:xfrm>
              <a:off x="8792661" y="4092651"/>
              <a:ext cx="285120" cy="2095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EE38A16-BB3C-40C4-BE59-DD704C9816F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783661" y="4083651"/>
                <a:ext cx="30276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74CAADE9-50FF-45FB-A6FB-FB0C232EAFEE}"/>
                  </a:ext>
                </a:extLst>
              </p14:cNvPr>
              <p14:cNvContentPartPr/>
              <p14:nvPr/>
            </p14:nvContentPartPr>
            <p14:xfrm>
              <a:off x="9348501" y="3879171"/>
              <a:ext cx="488880" cy="5468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74CAADE9-50FF-45FB-A6FB-FB0C232EAFE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39501" y="3870171"/>
                <a:ext cx="506520" cy="56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5D44EB2-C086-4F81-8061-F8E9DD5D85C0}"/>
                  </a:ext>
                </a:extLst>
              </p14:cNvPr>
              <p14:cNvContentPartPr/>
              <p14:nvPr/>
            </p14:nvContentPartPr>
            <p14:xfrm>
              <a:off x="7486581" y="4096611"/>
              <a:ext cx="1019160" cy="2386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5D44EB2-C086-4F81-8061-F8E9DD5D85C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477581" y="4087611"/>
                <a:ext cx="1036800" cy="25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2600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Reverse a Stack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DBF15A5-D476-41DB-9C87-C35551D0252A}"/>
                  </a:ext>
                </a:extLst>
              </p14:cNvPr>
              <p14:cNvContentPartPr/>
              <p14:nvPr/>
            </p14:nvContentPartPr>
            <p14:xfrm>
              <a:off x="322941" y="543411"/>
              <a:ext cx="1761120" cy="537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DBF15A5-D476-41DB-9C87-C35551D025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941" y="534411"/>
                <a:ext cx="1778760" cy="55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EA57BAD-D1F5-48F7-B330-73E779812B49}"/>
                  </a:ext>
                </a:extLst>
              </p14:cNvPr>
              <p14:cNvContentPartPr/>
              <p14:nvPr/>
            </p14:nvContentPartPr>
            <p14:xfrm>
              <a:off x="893901" y="1438371"/>
              <a:ext cx="1159200" cy="16714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EA57BAD-D1F5-48F7-B330-73E779812B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4901" y="1429371"/>
                <a:ext cx="1176840" cy="168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E7E48BE3-560C-46C6-AEE9-1C2D5BCCAAE6}"/>
                  </a:ext>
                </a:extLst>
              </p14:cNvPr>
              <p14:cNvContentPartPr/>
              <p14:nvPr/>
            </p14:nvContentPartPr>
            <p14:xfrm>
              <a:off x="9761781" y="1962531"/>
              <a:ext cx="905040" cy="5313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E7E48BE3-560C-46C6-AEE9-1C2D5BCCAAE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52781" y="1953531"/>
                <a:ext cx="922680" cy="54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BE5A8D2C-A06D-4C35-BA3C-9D6F861CBC94}"/>
                  </a:ext>
                </a:extLst>
              </p14:cNvPr>
              <p14:cNvContentPartPr/>
              <p14:nvPr/>
            </p14:nvContentPartPr>
            <p14:xfrm>
              <a:off x="9820101" y="2579931"/>
              <a:ext cx="2100600" cy="174492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BE5A8D2C-A06D-4C35-BA3C-9D6F861CBC9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11101" y="2570931"/>
                <a:ext cx="2118240" cy="176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B98A5A67-040E-4A8D-9898-4F4A0007FBC4}"/>
                  </a:ext>
                </a:extLst>
              </p14:cNvPr>
              <p14:cNvContentPartPr/>
              <p14:nvPr/>
            </p14:nvContentPartPr>
            <p14:xfrm>
              <a:off x="3781821" y="4255371"/>
              <a:ext cx="275040" cy="39204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B98A5A67-040E-4A8D-9898-4F4A0007FBC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72821" y="4246371"/>
                <a:ext cx="29268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9B5409ED-90E4-4C83-B0E8-FEFC24ED4566}"/>
                  </a:ext>
                </a:extLst>
              </p14:cNvPr>
              <p14:cNvContentPartPr/>
              <p14:nvPr/>
            </p14:nvContentPartPr>
            <p14:xfrm>
              <a:off x="4923021" y="3532131"/>
              <a:ext cx="2972520" cy="47484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9B5409ED-90E4-4C83-B0E8-FEFC24ED456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14021" y="3523131"/>
                <a:ext cx="2990160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08E1AE34-E4DE-4736-8788-8D94D428C4A9}"/>
                  </a:ext>
                </a:extLst>
              </p14:cNvPr>
              <p14:cNvContentPartPr/>
              <p14:nvPr/>
            </p14:nvContentPartPr>
            <p14:xfrm>
              <a:off x="8170941" y="3438531"/>
              <a:ext cx="1167480" cy="56628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08E1AE34-E4DE-4736-8788-8D94D428C4A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61941" y="3429531"/>
                <a:ext cx="1185120" cy="58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53FE46E6-0CA8-407D-99CC-B280A4342D37}"/>
                  </a:ext>
                </a:extLst>
              </p14:cNvPr>
              <p14:cNvContentPartPr/>
              <p14:nvPr/>
            </p14:nvContentPartPr>
            <p14:xfrm>
              <a:off x="2281701" y="607131"/>
              <a:ext cx="7125120" cy="271620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53FE46E6-0CA8-407D-99CC-B280A4342D3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72701" y="598131"/>
                <a:ext cx="7142760" cy="27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795FC40B-94DA-443A-BE88-D5DD13046386}"/>
                  </a:ext>
                </a:extLst>
              </p14:cNvPr>
              <p14:cNvContentPartPr/>
              <p14:nvPr/>
            </p14:nvContentPartPr>
            <p14:xfrm>
              <a:off x="4523421" y="1305171"/>
              <a:ext cx="4910760" cy="36108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795FC40B-94DA-443A-BE88-D5DD1304638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87421" y="1233171"/>
                <a:ext cx="498240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3B042D33-839A-491A-A841-A17D0671FC3B}"/>
                  </a:ext>
                </a:extLst>
              </p14:cNvPr>
              <p14:cNvContentPartPr/>
              <p14:nvPr/>
            </p14:nvContentPartPr>
            <p14:xfrm>
              <a:off x="4414341" y="1423251"/>
              <a:ext cx="5131080" cy="71460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3B042D33-839A-491A-A841-A17D0671FC3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78341" y="1351251"/>
                <a:ext cx="5202720" cy="85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3496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Reverse a Stack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E26EBEFD-007F-458F-A726-3DA3E8D34CA6}"/>
                  </a:ext>
                </a:extLst>
              </p14:cNvPr>
              <p14:cNvContentPartPr/>
              <p14:nvPr/>
            </p14:nvContentPartPr>
            <p14:xfrm>
              <a:off x="450741" y="4394691"/>
              <a:ext cx="225720" cy="46260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E26EBEFD-007F-458F-A726-3DA3E8D34C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741" y="4385691"/>
                <a:ext cx="24336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4F6B19E8-6787-4AB9-8CD5-09D6EC4FA86B}"/>
                  </a:ext>
                </a:extLst>
              </p14:cNvPr>
              <p14:cNvContentPartPr/>
              <p14:nvPr/>
            </p14:nvContentPartPr>
            <p14:xfrm>
              <a:off x="313941" y="3816891"/>
              <a:ext cx="495360" cy="40572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4F6B19E8-6787-4AB9-8CD5-09D6EC4FA8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4941" y="3807891"/>
                <a:ext cx="51300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2DAC2593-2ADE-42A0-86CE-75BAA72D4043}"/>
                  </a:ext>
                </a:extLst>
              </p14:cNvPr>
              <p14:cNvContentPartPr/>
              <p14:nvPr/>
            </p14:nvContentPartPr>
            <p14:xfrm>
              <a:off x="237621" y="397251"/>
              <a:ext cx="7155000" cy="3118680"/>
            </p14:xfrm>
          </p:contentPart>
        </mc:Choice>
        <mc:Fallback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2DAC2593-2ADE-42A0-86CE-75BAA72D404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8621" y="388251"/>
                <a:ext cx="7172640" cy="31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905C2DD2-B281-4389-B8CD-14CF3CDCF43D}"/>
                  </a:ext>
                </a:extLst>
              </p14:cNvPr>
              <p14:cNvContentPartPr/>
              <p14:nvPr/>
            </p14:nvContentPartPr>
            <p14:xfrm>
              <a:off x="8085621" y="1079451"/>
              <a:ext cx="3369240" cy="5729400"/>
            </p14:xfrm>
          </p:contentPart>
        </mc:Choice>
        <mc:Fallback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905C2DD2-B281-4389-B8CD-14CF3CDCF43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76621" y="1070451"/>
                <a:ext cx="3386880" cy="57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C8EA7CAC-204F-4E48-B0EA-BC22939E17F9}"/>
                  </a:ext>
                </a:extLst>
              </p14:cNvPr>
              <p14:cNvContentPartPr/>
              <p14:nvPr/>
            </p14:nvContentPartPr>
            <p14:xfrm>
              <a:off x="1647741" y="3623931"/>
              <a:ext cx="4260960" cy="3039480"/>
            </p14:xfrm>
          </p:contentPart>
        </mc:Choice>
        <mc:Fallback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C8EA7CAC-204F-4E48-B0EA-BC22939E17F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38741" y="3614931"/>
                <a:ext cx="4278600" cy="305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254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9A75A1-DEAE-4535-BE35-E68763962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Sort a Stack using Recursion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065BC76-8C2E-4318-8F49-28A05136165E}"/>
                  </a:ext>
                </a:extLst>
              </p14:cNvPr>
              <p14:cNvContentPartPr/>
              <p14:nvPr/>
            </p14:nvContentPartPr>
            <p14:xfrm>
              <a:off x="390261" y="996291"/>
              <a:ext cx="1251720" cy="23860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065BC76-8C2E-4318-8F49-28A0513616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261" y="987291"/>
                <a:ext cx="1269360" cy="24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E8DDF64-0A18-46B1-8454-E2D04D12EFC9}"/>
                  </a:ext>
                </a:extLst>
              </p14:cNvPr>
              <p14:cNvContentPartPr/>
              <p14:nvPr/>
            </p14:nvContentPartPr>
            <p14:xfrm>
              <a:off x="3237141" y="3601611"/>
              <a:ext cx="256680" cy="4312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E8DDF64-0A18-46B1-8454-E2D04D12EF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28141" y="3592611"/>
                <a:ext cx="27432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87FA3CC-9C9A-4A00-9BA6-8A3E33C5AF66}"/>
                  </a:ext>
                </a:extLst>
              </p14:cNvPr>
              <p14:cNvContentPartPr/>
              <p14:nvPr/>
            </p14:nvContentPartPr>
            <p14:xfrm>
              <a:off x="704541" y="3540411"/>
              <a:ext cx="436320" cy="3729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87FA3CC-9C9A-4A00-9BA6-8A3E33C5AF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5541" y="3531411"/>
                <a:ext cx="45396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69F2D8A-5A95-4C3B-B8B4-8B690779DA88}"/>
                  </a:ext>
                </a:extLst>
              </p14:cNvPr>
              <p14:cNvContentPartPr/>
              <p14:nvPr/>
            </p14:nvContentPartPr>
            <p14:xfrm>
              <a:off x="7616541" y="1682091"/>
              <a:ext cx="446040" cy="5076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69F2D8A-5A95-4C3B-B8B4-8B690779DA8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07541" y="1673007"/>
                <a:ext cx="463680" cy="5254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9DF2488-E6E0-4D80-B845-930FA81B31F4}"/>
                  </a:ext>
                </a:extLst>
              </p14:cNvPr>
              <p14:cNvContentPartPr/>
              <p14:nvPr/>
            </p14:nvContentPartPr>
            <p14:xfrm>
              <a:off x="8309541" y="1737171"/>
              <a:ext cx="192960" cy="2340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9DF2488-E6E0-4D80-B845-930FA81B31F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00541" y="1728171"/>
                <a:ext cx="21060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E360996-A5FA-4FF2-AD8A-60368FFC5A3D}"/>
                  </a:ext>
                </a:extLst>
              </p14:cNvPr>
              <p14:cNvContentPartPr/>
              <p14:nvPr/>
            </p14:nvContentPartPr>
            <p14:xfrm>
              <a:off x="8184621" y="2034171"/>
              <a:ext cx="411480" cy="604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E360996-A5FA-4FF2-AD8A-60368FFC5A3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75621" y="2025171"/>
                <a:ext cx="42912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AC557DF9-D99B-4175-9380-2505FEB6BE2E}"/>
                  </a:ext>
                </a:extLst>
              </p14:cNvPr>
              <p14:cNvContentPartPr/>
              <p14:nvPr/>
            </p14:nvContentPartPr>
            <p14:xfrm>
              <a:off x="10470981" y="1946331"/>
              <a:ext cx="1124280" cy="11530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AC557DF9-D99B-4175-9380-2505FEB6BE2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61981" y="1937331"/>
                <a:ext cx="1141920" cy="11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2E2127C-D649-4C98-AB60-BDC81B76C3B2}"/>
                  </a:ext>
                </a:extLst>
              </p14:cNvPr>
              <p14:cNvContentPartPr/>
              <p14:nvPr/>
            </p14:nvContentPartPr>
            <p14:xfrm>
              <a:off x="4493541" y="3382011"/>
              <a:ext cx="978120" cy="120240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2E2127C-D649-4C98-AB60-BDC81B76C3B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84541" y="3373011"/>
                <a:ext cx="995760" cy="12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77F4DB0F-8816-4372-994B-BCA787335E7F}"/>
                  </a:ext>
                </a:extLst>
              </p14:cNvPr>
              <p14:cNvContentPartPr/>
              <p14:nvPr/>
            </p14:nvContentPartPr>
            <p14:xfrm>
              <a:off x="5943261" y="4184451"/>
              <a:ext cx="585000" cy="35460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77F4DB0F-8816-4372-994B-BCA787335E7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34261" y="4175451"/>
                <a:ext cx="60264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21AEB42C-369B-47FB-B40F-DAA7542CB19F}"/>
                  </a:ext>
                </a:extLst>
              </p14:cNvPr>
              <p14:cNvContentPartPr/>
              <p14:nvPr/>
            </p14:nvContentPartPr>
            <p14:xfrm>
              <a:off x="9524181" y="4156731"/>
              <a:ext cx="406440" cy="32796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21AEB42C-369B-47FB-B40F-DAA7542CB19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515181" y="4147731"/>
                <a:ext cx="42408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F040C5D0-8CB5-4D8C-985F-B762FBCA8077}"/>
                  </a:ext>
                </a:extLst>
              </p14:cNvPr>
              <p14:cNvContentPartPr/>
              <p14:nvPr/>
            </p14:nvContentPartPr>
            <p14:xfrm>
              <a:off x="8444901" y="4165011"/>
              <a:ext cx="761400" cy="3258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F040C5D0-8CB5-4D8C-985F-B762FBCA807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435901" y="4156011"/>
                <a:ext cx="77904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04D6928C-34F4-4A88-8494-E9B9C6C58AE1}"/>
                  </a:ext>
                </a:extLst>
              </p14:cNvPr>
              <p14:cNvContentPartPr/>
              <p14:nvPr/>
            </p14:nvContentPartPr>
            <p14:xfrm>
              <a:off x="10203501" y="4039011"/>
              <a:ext cx="1373400" cy="34524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04D6928C-34F4-4A88-8494-E9B9C6C58AE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194501" y="4030020"/>
                <a:ext cx="1391040" cy="3628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4271B262-6C7B-40AF-AE7C-0655ED14B43E}"/>
                  </a:ext>
                </a:extLst>
              </p14:cNvPr>
              <p14:cNvContentPartPr/>
              <p14:nvPr/>
            </p14:nvContentPartPr>
            <p14:xfrm>
              <a:off x="6989061" y="4199931"/>
              <a:ext cx="1147680" cy="38592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4271B262-6C7B-40AF-AE7C-0655ED14B43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980061" y="4190931"/>
                <a:ext cx="116532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2B6D5FF1-DA65-43C2-A039-9150C17832BF}"/>
                  </a:ext>
                </a:extLst>
              </p14:cNvPr>
              <p14:cNvContentPartPr/>
              <p14:nvPr/>
            </p14:nvContentPartPr>
            <p14:xfrm>
              <a:off x="5673261" y="5005611"/>
              <a:ext cx="900000" cy="53928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2B6D5FF1-DA65-43C2-A039-9150C17832B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664261" y="4996611"/>
                <a:ext cx="917640" cy="55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23B50611-D268-4616-B158-F36F3A952BB1}"/>
                  </a:ext>
                </a:extLst>
              </p14:cNvPr>
              <p14:cNvContentPartPr/>
              <p14:nvPr/>
            </p14:nvContentPartPr>
            <p14:xfrm>
              <a:off x="6730221" y="4999491"/>
              <a:ext cx="921600" cy="27540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23B50611-D268-4616-B158-F36F3A952BB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721221" y="4990491"/>
                <a:ext cx="93924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F758CD26-07BF-445D-8545-85ED70A6C1B8}"/>
                  </a:ext>
                </a:extLst>
              </p14:cNvPr>
              <p14:cNvContentPartPr/>
              <p14:nvPr/>
            </p14:nvContentPartPr>
            <p14:xfrm>
              <a:off x="2969661" y="1030131"/>
              <a:ext cx="4428360" cy="215856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F758CD26-07BF-445D-8545-85ED70A6C1B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960661" y="1021131"/>
                <a:ext cx="4446000" cy="21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3EA6871A-39BF-4EB3-A2EE-4B03F0E9E3D6}"/>
                  </a:ext>
                </a:extLst>
              </p14:cNvPr>
              <p14:cNvContentPartPr/>
              <p14:nvPr/>
            </p14:nvContentPartPr>
            <p14:xfrm>
              <a:off x="7575861" y="1039131"/>
              <a:ext cx="1661400" cy="43308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3EA6871A-39BF-4EB3-A2EE-4B03F0E9E3D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566861" y="1030131"/>
                <a:ext cx="1679040" cy="45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9641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9A75A1-DEAE-4535-BE35-E68763962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Sort a Stack using Recursion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C7B1C54C-9A81-4589-B18A-3486787951E1}"/>
                  </a:ext>
                </a:extLst>
              </p14:cNvPr>
              <p14:cNvContentPartPr/>
              <p14:nvPr/>
            </p14:nvContentPartPr>
            <p14:xfrm>
              <a:off x="9048621" y="603891"/>
              <a:ext cx="2828160" cy="173160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C7B1C54C-9A81-4589-B18A-3486787951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39621" y="594891"/>
                <a:ext cx="2845800" cy="174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FCC4E86F-22B2-4D33-896C-62C0FBF3D1BF}"/>
                  </a:ext>
                </a:extLst>
              </p14:cNvPr>
              <p14:cNvContentPartPr/>
              <p14:nvPr/>
            </p14:nvContentPartPr>
            <p14:xfrm>
              <a:off x="353181" y="795771"/>
              <a:ext cx="8247960" cy="549216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FCC4E86F-22B2-4D33-896C-62C0FBF3D1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4181" y="786771"/>
                <a:ext cx="8265600" cy="550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1027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Next Greater Element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30F966D-1693-4363-876B-EBB4B2B617FE}"/>
                  </a:ext>
                </a:extLst>
              </p14:cNvPr>
              <p14:cNvContentPartPr/>
              <p14:nvPr/>
            </p14:nvContentPartPr>
            <p14:xfrm>
              <a:off x="360021" y="3012291"/>
              <a:ext cx="1140840" cy="3607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30F966D-1693-4363-876B-EBB4B2B617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1021" y="3003291"/>
                <a:ext cx="115848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A2A3306-B1CB-4808-9890-389ADB554F73}"/>
                  </a:ext>
                </a:extLst>
              </p14:cNvPr>
              <p14:cNvContentPartPr/>
              <p14:nvPr/>
            </p14:nvContentPartPr>
            <p14:xfrm>
              <a:off x="2052741" y="2942451"/>
              <a:ext cx="2087280" cy="5202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A2A3306-B1CB-4808-9890-389ADB554F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3741" y="2933451"/>
                <a:ext cx="2104920" cy="5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F73DD34F-7198-4268-B75B-4AF81B3291D2}"/>
                  </a:ext>
                </a:extLst>
              </p14:cNvPr>
              <p14:cNvContentPartPr/>
              <p14:nvPr/>
            </p14:nvContentPartPr>
            <p14:xfrm>
              <a:off x="7229901" y="5241411"/>
              <a:ext cx="405720" cy="1364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F73DD34F-7198-4268-B75B-4AF81B3291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20901" y="5232411"/>
                <a:ext cx="42336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B3C701C5-6CD1-43B4-8544-FC9B6B636C18}"/>
                  </a:ext>
                </a:extLst>
              </p14:cNvPr>
              <p14:cNvContentPartPr/>
              <p14:nvPr/>
            </p14:nvContentPartPr>
            <p14:xfrm>
              <a:off x="7845501" y="5079051"/>
              <a:ext cx="1006920" cy="5601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3C701C5-6CD1-43B4-8544-FC9B6B636C1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36501" y="5070051"/>
                <a:ext cx="1024560" cy="5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D027ABFB-EF57-4280-BABD-669B86996E5B}"/>
                  </a:ext>
                </a:extLst>
              </p14:cNvPr>
              <p14:cNvContentPartPr/>
              <p14:nvPr/>
            </p14:nvContentPartPr>
            <p14:xfrm>
              <a:off x="2971461" y="5836851"/>
              <a:ext cx="282600" cy="44316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D027ABFB-EF57-4280-BABD-669B86996E5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62472" y="5827851"/>
                <a:ext cx="300218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942EBB56-EB78-4379-8B35-908F86C72543}"/>
                  </a:ext>
                </a:extLst>
              </p14:cNvPr>
              <p14:cNvContentPartPr/>
              <p14:nvPr/>
            </p14:nvContentPartPr>
            <p14:xfrm>
              <a:off x="2055261" y="5943771"/>
              <a:ext cx="254880" cy="66024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942EBB56-EB78-4379-8B35-908F86C7254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46261" y="5934771"/>
                <a:ext cx="272520" cy="67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1404F1A6-0F68-4CA5-851B-D3192EA58619}"/>
                  </a:ext>
                </a:extLst>
              </p14:cNvPr>
              <p14:cNvContentPartPr/>
              <p14:nvPr/>
            </p14:nvContentPartPr>
            <p14:xfrm>
              <a:off x="667461" y="3748131"/>
              <a:ext cx="6298560" cy="20127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1404F1A6-0F68-4CA5-851B-D3192EA586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8461" y="3739131"/>
                <a:ext cx="6316200" cy="20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4FCDC637-030B-4A94-8089-3FF704B4F5CC}"/>
                  </a:ext>
                </a:extLst>
              </p14:cNvPr>
              <p14:cNvContentPartPr/>
              <p14:nvPr/>
            </p14:nvContentPartPr>
            <p14:xfrm>
              <a:off x="7850541" y="3358251"/>
              <a:ext cx="1137960" cy="37044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4FCDC637-030B-4A94-8089-3FF704B4F5C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841541" y="3349251"/>
                <a:ext cx="115560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8EE90005-6F48-4B0E-BE2F-7AC7D7146236}"/>
                  </a:ext>
                </a:extLst>
              </p14:cNvPr>
              <p14:cNvContentPartPr/>
              <p14:nvPr/>
            </p14:nvContentPartPr>
            <p14:xfrm>
              <a:off x="11541" y="894411"/>
              <a:ext cx="4831920" cy="161388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8EE90005-6F48-4B0E-BE2F-7AC7D714623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41" y="885411"/>
                <a:ext cx="4849560" cy="163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115E5716-A2AF-4249-A55D-785786B0BB1A}"/>
                  </a:ext>
                </a:extLst>
              </p14:cNvPr>
              <p14:cNvContentPartPr/>
              <p14:nvPr/>
            </p14:nvContentPartPr>
            <p14:xfrm>
              <a:off x="8160141" y="3839211"/>
              <a:ext cx="2997720" cy="15444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115E5716-A2AF-4249-A55D-785786B0BB1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151141" y="3830211"/>
                <a:ext cx="301536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A8F8C7EA-8622-43CD-AC27-ECC23C156707}"/>
                  </a:ext>
                </a:extLst>
              </p14:cNvPr>
              <p14:cNvContentPartPr/>
              <p14:nvPr/>
            </p14:nvContentPartPr>
            <p14:xfrm>
              <a:off x="9353181" y="2962971"/>
              <a:ext cx="1722600" cy="56052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A8F8C7EA-8622-43CD-AC27-ECC23C15670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344181" y="2953971"/>
                <a:ext cx="1740240" cy="57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5030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Next Greater Element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8EE90005-6F48-4B0E-BE2F-7AC7D7146236}"/>
                  </a:ext>
                </a:extLst>
              </p14:cNvPr>
              <p14:cNvContentPartPr/>
              <p14:nvPr/>
            </p14:nvContentPartPr>
            <p14:xfrm>
              <a:off x="11541" y="894411"/>
              <a:ext cx="4831920" cy="161388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8EE90005-6F48-4B0E-BE2F-7AC7D71462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41" y="885411"/>
                <a:ext cx="4849560" cy="163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364A5DE-A353-497F-9D90-68CB04F27A3F}"/>
                  </a:ext>
                </a:extLst>
              </p14:cNvPr>
              <p14:cNvContentPartPr/>
              <p14:nvPr/>
            </p14:nvContentPartPr>
            <p14:xfrm>
              <a:off x="7512501" y="299331"/>
              <a:ext cx="922680" cy="395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364A5DE-A353-497F-9D90-68CB04F27A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03501" y="290331"/>
                <a:ext cx="94032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50F14D1-B341-4960-9BD3-0807E1C498A0}"/>
                  </a:ext>
                </a:extLst>
              </p14:cNvPr>
              <p14:cNvContentPartPr/>
              <p14:nvPr/>
            </p14:nvContentPartPr>
            <p14:xfrm>
              <a:off x="1406541" y="4311531"/>
              <a:ext cx="1195920" cy="2916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50F14D1-B341-4960-9BD3-0807E1C498A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97541" y="4302531"/>
                <a:ext cx="121356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B6C821C-BE9E-481C-A16E-C3D232599939}"/>
                  </a:ext>
                </a:extLst>
              </p14:cNvPr>
              <p14:cNvContentPartPr/>
              <p14:nvPr/>
            </p14:nvContentPartPr>
            <p14:xfrm>
              <a:off x="1022781" y="1494171"/>
              <a:ext cx="250560" cy="64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B6C821C-BE9E-481C-A16E-C3D23259993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3781" y="1485171"/>
                <a:ext cx="2682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0927626-6EE0-4BCA-A72A-88B623E184ED}"/>
                  </a:ext>
                </a:extLst>
              </p14:cNvPr>
              <p14:cNvContentPartPr/>
              <p14:nvPr/>
            </p14:nvContentPartPr>
            <p14:xfrm>
              <a:off x="1267941" y="1659051"/>
              <a:ext cx="106200" cy="673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0927626-6EE0-4BCA-A72A-88B623E184E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58941" y="1650051"/>
                <a:ext cx="12384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D73C08BF-49F5-4360-BF9E-0C27DD7E0003}"/>
                  </a:ext>
                </a:extLst>
              </p14:cNvPr>
              <p14:cNvContentPartPr/>
              <p14:nvPr/>
            </p14:nvContentPartPr>
            <p14:xfrm>
              <a:off x="2493381" y="1538091"/>
              <a:ext cx="1058760" cy="1623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D73C08BF-49F5-4360-BF9E-0C27DD7E000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84381" y="1529091"/>
                <a:ext cx="10764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063200F9-C24B-4BAD-BB20-62260F3E4E3B}"/>
                  </a:ext>
                </a:extLst>
              </p14:cNvPr>
              <p14:cNvContentPartPr/>
              <p14:nvPr/>
            </p14:nvContentPartPr>
            <p14:xfrm>
              <a:off x="1798941" y="1611891"/>
              <a:ext cx="403920" cy="1850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063200F9-C24B-4BAD-BB20-62260F3E4E3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89941" y="1602891"/>
                <a:ext cx="42156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3BEBE7D-9089-431C-B02C-7B0D7AE6A2AC}"/>
                  </a:ext>
                </a:extLst>
              </p14:cNvPr>
              <p14:cNvContentPartPr/>
              <p14:nvPr/>
            </p14:nvContentPartPr>
            <p14:xfrm>
              <a:off x="1829181" y="2041731"/>
              <a:ext cx="1126080" cy="3164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3BEBE7D-9089-431C-B02C-7B0D7AE6A2A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20181" y="2032731"/>
                <a:ext cx="114372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10E569DA-B36F-4387-B78C-D4E73A0BAE1A}"/>
                  </a:ext>
                </a:extLst>
              </p14:cNvPr>
              <p14:cNvContentPartPr/>
              <p14:nvPr/>
            </p14:nvContentPartPr>
            <p14:xfrm>
              <a:off x="3758781" y="1435491"/>
              <a:ext cx="527760" cy="34992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10E569DA-B36F-4387-B78C-D4E73A0BAE1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49781" y="1426491"/>
                <a:ext cx="54540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96770235-CB8B-41A6-9929-65A6AA491311}"/>
                  </a:ext>
                </a:extLst>
              </p14:cNvPr>
              <p14:cNvContentPartPr/>
              <p14:nvPr/>
            </p14:nvContentPartPr>
            <p14:xfrm>
              <a:off x="75981" y="3167451"/>
              <a:ext cx="5037120" cy="108684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96770235-CB8B-41A6-9929-65A6AA49131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981" y="3158451"/>
                <a:ext cx="5054760" cy="11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4C67A1A9-A848-4CEF-8951-C54CAAA49453}"/>
                  </a:ext>
                </a:extLst>
              </p14:cNvPr>
              <p14:cNvContentPartPr/>
              <p14:nvPr/>
            </p14:nvContentPartPr>
            <p14:xfrm>
              <a:off x="201261" y="4308651"/>
              <a:ext cx="824400" cy="69984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4C67A1A9-A848-4CEF-8951-C54CAAA4945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2261" y="4299651"/>
                <a:ext cx="842040" cy="71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0B737A7E-F7B8-4EB3-AE81-24192EF9BD04}"/>
                  </a:ext>
                </a:extLst>
              </p14:cNvPr>
              <p14:cNvContentPartPr/>
              <p14:nvPr/>
            </p14:nvContentPartPr>
            <p14:xfrm>
              <a:off x="7180941" y="766611"/>
              <a:ext cx="4769640" cy="156060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0B737A7E-F7B8-4EB3-AE81-24192EF9BD0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71941" y="757611"/>
                <a:ext cx="4787280" cy="157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80A4FCA1-DFFF-4730-8B0D-B06311F5D7D0}"/>
                  </a:ext>
                </a:extLst>
              </p14:cNvPr>
              <p14:cNvContentPartPr/>
              <p14:nvPr/>
            </p14:nvContentPartPr>
            <p14:xfrm>
              <a:off x="7246821" y="2473011"/>
              <a:ext cx="4755240" cy="165132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80A4FCA1-DFFF-4730-8B0D-B06311F5D7D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37821" y="2464011"/>
                <a:ext cx="4772880" cy="166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9B35DB29-BED4-4BC7-895B-1B9638E8D40B}"/>
                  </a:ext>
                </a:extLst>
              </p14:cNvPr>
              <p14:cNvContentPartPr/>
              <p14:nvPr/>
            </p14:nvContentPartPr>
            <p14:xfrm>
              <a:off x="7125141" y="6537411"/>
              <a:ext cx="313200" cy="14256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9B35DB29-BED4-4BC7-895B-1B9638E8D40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116141" y="6528411"/>
                <a:ext cx="33084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066D9F5E-7F4B-4D0B-AFB9-3141C0188CBE}"/>
                  </a:ext>
                </a:extLst>
              </p14:cNvPr>
              <p14:cNvContentPartPr/>
              <p14:nvPr/>
            </p14:nvContentPartPr>
            <p14:xfrm>
              <a:off x="7914981" y="4338891"/>
              <a:ext cx="3465000" cy="231336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066D9F5E-7F4B-4D0B-AFB9-3141C0188CB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905981" y="4329891"/>
                <a:ext cx="3482640" cy="233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4053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1550</TotalTime>
  <Words>102</Words>
  <Application>Microsoft Office PowerPoint</Application>
  <PresentationFormat>Widescreen</PresentationFormat>
  <Paragraphs>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Arial </vt:lpstr>
      <vt:lpstr>Arial Black</vt:lpstr>
      <vt:lpstr>Calibri</vt:lpstr>
      <vt:lpstr>Lucida Sans Unicode</vt:lpstr>
      <vt:lpstr>Montserrat</vt:lpstr>
      <vt:lpstr>urw-din</vt:lpstr>
      <vt:lpstr>Verdana</vt:lpstr>
      <vt:lpstr>Wingdings</vt:lpstr>
      <vt:lpstr>Wingdings 2</vt:lpstr>
      <vt:lpstr>Wingdings 3</vt:lpstr>
      <vt:lpstr>Concourse</vt:lpstr>
      <vt:lpstr>Data Structures</vt:lpstr>
      <vt:lpstr>Agenda</vt:lpstr>
      <vt:lpstr>Reverse a Stack</vt:lpstr>
      <vt:lpstr>Reverse a Stack</vt:lpstr>
      <vt:lpstr>Reverse a Stack</vt:lpstr>
      <vt:lpstr>Sort a Stack using Recursion</vt:lpstr>
      <vt:lpstr>Sort a Stack using Recursion</vt:lpstr>
      <vt:lpstr>Next Greater Element</vt:lpstr>
      <vt:lpstr>Next Greater Element</vt:lpstr>
      <vt:lpstr>Detect Duplicate Parenthesis</vt:lpstr>
      <vt:lpstr>Sliding Window Maximum</vt:lpstr>
      <vt:lpstr>Sliding Window Maximum</vt:lpstr>
      <vt:lpstr>Sliding Window Maximum</vt:lpstr>
      <vt:lpstr>Sliding Window Maximum</vt:lpstr>
      <vt:lpstr>Circular Tour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Sehajpreet Singh</dc:creator>
  <cp:lastModifiedBy>Sehajpreet Singh</cp:lastModifiedBy>
  <cp:revision>303</cp:revision>
  <dcterms:created xsi:type="dcterms:W3CDTF">2020-04-22T15:02:33Z</dcterms:created>
  <dcterms:modified xsi:type="dcterms:W3CDTF">2022-05-16T13:39:33Z</dcterms:modified>
</cp:coreProperties>
</file>