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344" r:id="rId2"/>
    <p:sldId id="346" r:id="rId3"/>
    <p:sldId id="367" r:id="rId4"/>
    <p:sldId id="360" r:id="rId5"/>
    <p:sldId id="369" r:id="rId6"/>
    <p:sldId id="368" r:id="rId7"/>
    <p:sldId id="362" r:id="rId8"/>
    <p:sldId id="370" r:id="rId9"/>
    <p:sldId id="363" r:id="rId10"/>
    <p:sldId id="361" r:id="rId11"/>
    <p:sldId id="371" r:id="rId12"/>
    <p:sldId id="372" r:id="rId13"/>
    <p:sldId id="364" r:id="rId14"/>
    <p:sldId id="373" r:id="rId15"/>
    <p:sldId id="374" r:id="rId16"/>
    <p:sldId id="366" r:id="rId17"/>
    <p:sldId id="375" r:id="rId18"/>
    <p:sldId id="365" r:id="rId19"/>
    <p:sldId id="34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09.2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57 163 0,'0'0'518'0,"0"0"-344"16,0 0-11-16,0 0-11 0,0 0-39 15,0 0-49-15,0 0-5 16,8-63-18-16,-8 63-11 16,0 0 2-16,0-3-15 15,0 3-2-15,0 0-2 16,0 0-12-16,0 0 7 16,0 0-8-16,0 0-3 15,0 0 3-15,0 0-9 16,0 9 9-16,0 2-2 15,-8-2 5-15,8-1-6 16,0 4 2-16,0 2 0 16,0 3-5-16,8 1 3 0,24 4 1 15,4 2 1-15,4-2-16 16,10 0 17-16,-24 2-6 16,6-2 6-16,-5 2-3 15,-18 1 3-15,4 1 0 16,-13 0-4-16,0-1 6 15,0-1-2-15,-31-4 0 16,-10-4 0-16,6-4 2 16,3-6-2-16,5-6 0 15,-13 0 3-15,13 0 0 16,9-4-6-16,-4-12-17 16,4-4-40-16,18-6-32 15,0-9-59-15,0-7-127 16,18-12-67-16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0.9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0 160 36 0,'0'0'566'0,"0"0"-467"15,0 0-23-15,0 0 27 16,0 0-19-16,0 0-46 16,40-6 6-16,-22 6-9 15,13 0-9-15,-13 0 11 16,23 0-30-16,-5 0-5 16,13 0 6-16,9 0-1 15,10 0 0-15,-19 0 2 16,-4 0-8-16,-14 0 22 15,-4 0-19-15,-13-3 9 16,-5-4 33-16,-9-4-5 16,0-7 8-16,0-2-21 15,0 0-23-15,-41-3 4 0,1 3-9 16,-5 2 0-16,14 7 5 16,4 8 3-16,18-3-7 15,9 4-1-15,0 2 8 16,0 0-8-16,0 0 0 15,0 0 0-15,0 0-8 16,18 0 2-16,22 20 6 16,14 5 0-16,-5 4 8 15,10 3-14-15,-1-1 6 16,-9-2 0-16,-8-4-4 16,-32-4 9-16,0-4-5 0,-9 0 0 15,0 3-4-15,-41-6-1 16,-8 3 3-16,-19-3-28 15,10-5-121-15,22-3-202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4.4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233 3 599 0,'0'0'180'16,"0"0"-13"-16,0 0 0 15,0 0-45-15,0 0-42 16,0 0-68-16,-31-30-7 15,31 84 20-15,-9 29 12 16,0 14 13-16,0 9-19 16,0 11-19-16,-14 3 21 15,5 3-29-15,0-3 0 16,5 1 2-16,-5-15 6 16,9-15-12-16,-9-14 0 15,9-22-12-15,-4-16 6 16,4-19-75-16,0-11-41 0,0-9-51 15,9 0-55-15,0-17-86 16</inkml:trace>
  <inkml:trace contextRef="#ctx0" brushRef="#br0" timeOffset="478">376 436 625 0,'0'0'208'15,"0"0"-62"-15,0 0 22 16,0 0-22-16,0 0-79 16,0 0-16-16,0-126-51 15,0 161 3-15,9 19 4 16,0 17-3-16,-9 15 13 0,0 3-7 16,0 5-2-16,0-5 4 15,0-12-12-15,-18-14 0 16,10-17-3-16,-1-18 9 15,0-14-6-15,9-8 0 16,0-3 12-16,0-3-1 16,0 0-7-16,0-11 2 15,0-27 2-15,9-7-4 16,8-7-4-16,24 1 0 16,-14 11 10-16,4 9-13 15,-22 13 3-15,9 12 0 0,-9 6-13 16,0 0 9-1,14 0 4-15,3 29-5 0,-8 8 2 16,5 6-10-16,-14 3 13 16,-9-6-1-16,0-7-8 15,0-4-5-15,0-3 5 16,-32-9-2-16,-12-5-34 16,-24-4 4-16,-13-4-48 15,23-4-80-15,13 0-16 16,23-4-82-16,22-30-382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5.5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139 106 701 0,'0'0'188'0,"0"0"-3"15,0 0-40-15,0 0-33 16,0 0-63-16,0 0-23 16,0-19-10-16,0 50-3 15,0 15 0-15,-9 11 9 16,-9 5-20-16,-4 4 18 16,4 6-19-16,0-6 6 15,-5-9-4-15,14-11 1 16,0-8-4-16,0-20 0 0,9-9 10 15,0-5-10 1,0-4 1-16,0 0 0 0,0-10 39 16,0-27-5-16,0-20-25 15,27-14-8-15,-4-6 11 16,-5-9-13-16,9-3 0 16,-5 9 2-16,-4 10-7 15,-18 25 7-15,9 19-2 16,-9 15 0-16,0 11 3 15,0 0-9-15,0 20-2 16,0 29 0-16,0 11-2 16,0 3 10-16,0-3 0 15,0-6 0-15,0-8 9 16,9-15-13-16,4-14 4 0,-4-8 0 16,9-9-3-16,0 0 9 15,14-5-6-15,-5-24 3 16,22-2 9-16,-22-1-12 15,13 1 0-15,-8 7 2 16,-14 8-6-16,-9 7 4 16,0 6 0-16,-9 3-2 15,0 0-5-15,9 0 6 16,-9 28-9-16,13 15 10 16,-13 6-10-16,0 6 10 15,0-1 0-15,0 1 0 16,0-1-3-16,0-3 2 15,-22-5-57-15,-14-3-74 0,-5-7-66 16,1-9-238-16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6.1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0 322 563 0,'0'0'124'16,"0"0"0"-16,0 0-7 15,0 0 15-15,0 0-64 16,0 0-32-16,23 0 11 16,13 0-45-16,22-9 14 15,18 2 7-15,5 1-17 16,4-3 23-16,1 3-26 16,-28 4-2-16,-9-1 11 15,-17 0-3-15,-23 0-7 16,0-2 22-16,0-1-5 0,0-6 29 15,-9-2-27-15,0-7-10 16,0-1 4-16,-9-4-5 16,-18-2-8-16,-14 1 9 15,1 2-4-15,4 2 11 16,5-1-18-16,4 9 2 16,4 0 2-16,14 6 4 15,9 7-8-15,0 2 0 16,0 0 7-16,0 0-20 15,32 0 12-15,4 17 1 16,13 7-1-16,0 6 4 16,10 2-3-16,-1 8 0 15,0 3 7-15,-8 2-12 0,-14 4 5 16,-19-1 0 0,-3-2-11-16,-14 0 9 0,0-3 2 15,-40 0-3-15,-28-6-102 16,-8-3-82-16,-5-3-174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7.0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64 680 0,'0'0'186'15,"0"0"-11"-15,0 0-49 16,0 0-21-16,0 0-39 16,0 0-65-16,18-64 3 15,-18 92-4-15,0 21 0 16,9 9 8-16,5 10-3 16,-14 3-5-16,9-2 0 15,-9-7 11-15,0-7-26 16,0-9-32-16,9-10-136 15,18-4-82-15,4-6-250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7.4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14 246 312 0,'0'0'265'16,"0"0"-125"-16,0 0-4 15,0 0-26-15,0 0 0 16,0 0-48-16,-8-126-60 16,8 130-4-16,0 24 2 15,0 13 0-15,0 0 0 16,0 6 3-16,8-4-3 0,24-6 0 16,4-7 9-16,-5-15-5 15,5-9-4-15,-13-6 3 16,3 0 12-16,-8-11-12 15,5-18 2-15,-5-10 10 16,-18-10 2-16,0-8 54 16,0 0-49-16,0-1-13 15,-9 13 18-15,-9 11-24 16,-5 13 5-16,-12 13-8 16,3 8-24-16,-4 0 22 15,5 16-40-15,13 31-61 16,18 12-17-16,0 2-88 0,36-4-74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7.7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49 238 416 0,'0'0'144'0,"0"0"8"16,0 0-27-16,0 0-26 15,0 0 8-15,0 0-70 16,-13-123 19-16,4 123-52 16,0 12 7-16,-9 19-17 15,18 10 6-15,0 10 0 16,0 0 0-16,0 1 10 16,18-4-10-16,31-11 0 0,1-8 2 15,8-12 4-15,9-8-3 16,-8-9-1-16,-1 0 27 15,-13-23 16-15,13-17 23 16,-17-9-15-16,-24-8-15 16,-8-7 17-16,-9 3-38 15,0 0 1-15,-26 10-6 16,-24 10-2-16,1 16-10 16,-9 10 0-16,13 13-8 15,-5 2-3-15,1 11-49 0,22 29-55 16,18 17-24-1,-4 12-105-15,13 3-137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50.1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2226 375 986 0,'0'0'157'15,"0"0"20"-15,0 0-40 16,0 0-75-16,0 0 2 16,0 0-34-16,0-58-5 15,0 58-8-15,0 0-7 16,0 0-18-16,0 18 8 0,0 18-3 15,0 16-5 1,-9 5 8-16,-9 1 0 0,-13-2 2 16,22-4 4-16,0-9-6 15,9-12 0-15,0-8-11 16,0-9 2-16,9-8 0 16,23-3 0-16,-6-3 1 15,6 0 2-15,4 0 6 16,4 0 0-16,-4-11 2 15,4-1-2-15,-8 0 0 16,-14 1 0-16,0-5 1 16,0-3 8-16,4 3-9 15,-4-4 0-15,-9 3 6 16,0-1-2-16,-9 4-1 16,0 0-1-16,0 6 31 0,0 2-29 15,0-2 13-15,0 4-8 16,0 2-2-16,-9-2 9 15,9 4-15-15,0 0 0 16,0 0-2-16,0 0 0 16,0 15 1-16,0 19-7 15,-9 9 14-15,9 3-11 16,-9-4 4-16,9 1 0 16,0-5-8-16,0-9 4 15,0-7-28-15,0-2-52 16,0-3-69-16,0-8-123 15,0-6-392-15</inkml:trace>
  <inkml:trace contextRef="#ctx0" brushRef="#br0" timeOffset="589">3357 554 756 0,'0'0'168'0,"0"0"-68"15,0 0 56-15,0 0-55 16,0 0-76-16,0 0 7 16,0-8-30-16,14 8 2 15,12 0 1-15,24 0-4 0,8 0 13 16,9 0-11-16,1 0-1 15,-10 0 13-15,-9 0-14 16,-22 0 9-16,-9 0 4 16,-18 0-14-16,0 0 33 15,0 0-10-15,0-8-8 16,0-1 18-16,0-5-30 16,0 0 1-16,-18-4-4 15,-9-2 6-15,-13 0-7 16,-9 3 1-16,13 0 0 0,-14 0-4 15,19 5 4 1,13 3 0-16,9 4 3 0,0 2 7 16,9 3-10-16,0 0 0 15,0 0 0-15,0 0-9 16,0 0 3-16,9 0 6 16,9 5-4-16,22 16 6 15,10 4-2-15,-5 4 0 16,4 0 2-16,9 5-5 15,-8-2 3-15,-10 2 0 16,-13-3-1-16,-9-5 2 16,-18-4-3-16,0 2 2 15,0-4-9-15,-27 5 3 16,-31-2-68-16,-19 0-59 16,-3 0-78-16,12-2-339 0</inkml:trace>
  <inkml:trace contextRef="#ctx0" brushRef="#br0" timeOffset="-1207">1 592 561 0,'0'0'149'0,"0"0"-8"15,0 0-11-15,0 0 12 16,0 0-33-16,0 0-29 16,0 0 13-16,0 0-33 15,0-6-14-15,0-11-17 16,0 0-17-16,0-3 11 16,22-6-23-16,5 5 5 15,14 3-6-15,-5 5 1 16,-5 11 0-16,-4 2-2 15,4 0-7-15,-13 25 6 0,14 15 0 16,-14 7 1-16,-18 1-10 16,0 0 12-16,0-8 0 15,0-6-2-15,0-13-2 16,0-10 2 0,0-11 2-16,0 0 0 0,0 0 8 15,0-14-5-15,0-18 4 16,9-5-7-16,22-4 9 15,5-1-9-15,13 0 0 16,-8-1 1-16,-5 5-6 16,4 7 5-16,-13 11 0 15,4 12-4-15,-22 8 2 16,9 0 1-16,5 14-4 16,-5 23-2-16,-9 9-5 15,-1 8 12-15,-8 3 0 0,0-3-8 16,0-5 10-1,0-9-4-15,0-8-15 0,0-5-48 16,0-9-14-16,-8-9-100 16,-10-6-132-16,-5-3-363 15</inkml:trace>
  <inkml:trace contextRef="#ctx0" brushRef="#br0" timeOffset="-601">669 632 483 0,'0'0'280'0,"0"0"-178"16,0 0 23-16,0 0 18 16,0 0-65-16,0 0-27 15,77 0 13-15,-64 0-50 16,5 3 8-16,0 4-3 15,22 2-15-15,-4 0 16 16,23-3-20-16,30 0 0 16,6-3 8-16,12-1 0 15,1 1-8-15,-23 0 0 16,-26-1 5-16,-19-2-10 16,-22 0 5-16,-18 0 0 15,0 0-4-15,0 0 12 16,0 0-8-16,0 0 5 0,0 0 5 15,0 0-6-15,-27-5-4 16,-13-9 0-16,-1 3-8 16,-4-1 12-16,14-2-4 15,-9 5 0-15,22 1 7 16,9 5-9-16,0 3 2 16,9 0 0-16,0 0-9 15,0 0 4-15,0 0 1 16,9 0 3-16,9 3 2 15,22 5-5-15,0 1 4 0,5-1 0 16,5 4-1 0,-1-4 8-16,0 1-7 0,-4 0 0 15,-13-1 8-15,-5 4-7 16,-5-1-1-16,-13 3 0 16,0 4-11-16,-9-4 9 15,0 3 2-15,-9 3 0 16,-40-3-5-16,-1 0 3 15,-17-5-111-15,0-3-117 16,8-1-145-16</inkml:trace>
  <inkml:trace contextRef="#ctx0" brushRef="#br1" timeOffset="100372">2469 397 110 0,'0'0'507'0,"0"0"-330"15,0 0-61-15,0 0 21 16,0 0-7-16,0 0-30 15,76-160-40-15,-121 134-38 16,-22 1 5-16,8-1 6 16,-8 9-23-16,-5 2 15 15,-4 9-25-15,0 6 0 16,9 0-3-16,-10 32 6 16,10 20-3-16,18 16 0 0,-1 19 1 15,32 12-9 1,18 13 8-16,0 1 0 0,9-1-6 15,50-10 7-15,17-9-1 16,23-16 0-16,4-17-25 16,22-19 25-16,10-20-5 15,13-17 5-15,5-4 4 16,-5-4 0-16,-23-29 7 16,-30-10 17-16,-6-14 0 15,-21-17 21-15,-1-15-23 16,-31-17-3-16,-14-11 15 15,-22-3-33-15,-22 6 17 16,-63 5-1-16,-41 15-20 16,-49 8 25-16,-18 12-21 15,-9 24-4-15,18 25 5 16,27 25-5-16,40 0-1 0,41 46 0 16,27 17-24-16,13 19-20 15,27 19-54-15,9 13-77 16,18 3-101-16,58 2-505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8.5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337 315 101 0,'0'0'421'16,"0"0"-285"-16,0 0 4 16,0 0-40-16,0 0-30 15,0 0 9-15,-126-120-35 16,126 108 17-16,-18 4-11 15,9 3-30-15,9 5 12 16,0 0-32-16,-22 0-6 16,4 0 3-16,0 22-6 15,0 9 9-15,-4 6 0 0,13 3 6 16,9-2-13-16,0-4 7 16,31-8 0-16,5-6-6 15,13-8 9 1,1-12-3-16,-14 0 9 0,13 0 0 15,-9-24 3-15,-4-4-8 16,-22-9 9-16,-5 0 40 16,-9-7-28-16,0 5-6 15,0 6-18-15,-23 9 8 16,-4 9-18-16,-4 9 8 16,4 6-25-16,9 0-42 15,9 9-93-15,9 20-58 16,0 2-75-16</inkml:trace>
  <inkml:trace contextRef="#ctx0" brushRef="#br0" timeOffset="379">920 252 123 0,'0'0'375'0,"0"0"-213"16,0 0-36-16,0 0 15 15,0 0-48-15,0 0-54 16,-90-69 0-16,72 69-38 16,1 9-1-16,17 11 0 15,0 3 7-15,0 0-7 16,0-1 0-16,0 2 1 0,35-5 1 16,6-4 3-16,-5-6-5 15,4-9 8-15,-9 0-2 16,-4 0 4-16,0-12 3 15,-13-14 8-15,-5-5 53 16,0-4-40-16,-9 4-9 16,0 0-10-16,0 2-12 15,-32 12-6-15,-4 8 3 16,18 9-27-16,-4 0-58 16,13 17-80-16,9 15-105 15,18-4-378-15</inkml:trace>
  <inkml:trace contextRef="#ctx0" brushRef="#br0" timeOffset="602">1710 63 677 0,'0'0'200'0,"0"0"-33"0,0 0 20 15,0 0-95-15,0 0-29 16,0 0-29-16,0-63-28 15,0 89-5-15,0 15-1 16,0 9 0-16,0 8 25 16,0 8-17-16,0-1-6 15,0 7-2-15,0-6 5 16,0-4-18-16,0-7-51 16,13-9-124-16,-4-12-211 0</inkml:trace>
  <inkml:trace contextRef="#ctx0" brushRef="#br0" timeOffset="912">117 881 681 0,'0'0'81'0,"0"0"35"15,0 0-28-15,0 0-52 0,229-5 38 16,13 5-15-16,68-6-2 16,31 0-22-16,-5 3-20 15,-35 0 17-15,-50 3-17 16,-67 0 0-16,-40 0 22 16,-37-2-36-16,1-2 6 15,-41 1-7-15,-8 3 13 16,-23 0-26-16,-23 0 13 15,-13 0-120-15,-31 17-135 16,-55 12-130-16</inkml:trace>
  <inkml:trace contextRef="#ctx0" brushRef="#br0" timeOffset="2087">0 2324 810 0,'0'0'70'0,"0"0"25"15,0 0 14-15,0 0-8 16,0 0-53-16,0 0-41 15,292-59-6-15,53 45 18 16,82-4-17-16,26 1 16 16,-9-3-18-16,-18-2-8 15,-35-2 1-15,-95 1-186 0,-63 3-317 16</inkml:trace>
  <inkml:trace contextRef="#ctx0" brushRef="#br0" timeOffset="1226">696 1298 736 0,'0'0'156'0,"0"0"-22"16,0 0 2-16,0 0-21 15,0 0-91-15,0 0 0 16,0-37-24-16,0 52 4 0,0 21-11 15,0 19 12-15,18 8-5 16,-5 0 3-16,-13-3 8 16,9-3-12-16,-9-11 1 15,0-9-81-15,0-8-121 16,0-9-207-16</inkml:trace>
  <inkml:trace contextRef="#ctx0" brushRef="#br0" timeOffset="1550">996 1458 604 0,'0'0'180'0,"0"0"-68"16,0 0 31-16,0 0-92 0,0 0-32 15,0 0-19-15,9 15 0 16,0 22-2-16,9 0 2 15,5-6 0-15,4-5 4 16,13-8 3-16,9-10-6 16,-4-8 7-16,5 0-5 15,-10 0 24-15,-4-6 21 16,-5-20 12-16,-22-8 3 16,9-5-41-16,-18-2 4 15,0-1-22-15,-9 4 6 16,-40 9-20-16,4 9 4 15,-4 12-2-15,8 8 6 0,14 0-73 16,9 15-72-16,5 19-82 16,13 3-221-16</inkml:trace>
  <inkml:trace contextRef="#ctx0" brushRef="#br0" timeOffset="1801">1584 1312 678 0,'0'0'219'16,"0"0"-59"-16,0 0 27 15,0 0-67-15,0 0-55 16,0 0-13-16,0-71-52 0,0 77 0 16,0 23-2-16,14 13 2 15,-5 13-4-15,-9 8 4 16,0 2 0-16,9 7-1 15,-9 0 1-15,0-7-7 16,9-2-77-16,0-11-155 16,0-9-309-16</inkml:trace>
  <inkml:trace contextRef="#ctx0" brushRef="#br0" timeOffset="13099">3657 1645 695 0,'0'0'174'15,"0"0"-41"-15,0 0 7 16,0 0-46-16,0 0-13 16,0 0-33-16,0 0-8 15,-31-29 17-15,31 29-31 0,22-6 5 16,14 3-16-16,13-3-9 16,37-2-2-16,12 3-4 15,19 0 0-15,-23-5 3 16,-4 1 0-16,-23 0-3 15,-17-2 0-15,-15 0 7 16,-12-1-2-16,-14-4-2 16,0 1 3-16,-9-2 22 15,0-4-22-15,0 5 11 16,-9-4-13-16,-31 3 3 16,13-2-6-16,-23 4-1 15,10 0 0-15,13 6 0 0,5 1 4 16,4 2-4-16,18 3 0 15,0 0 7-15,0 3-8 16,0 0 1-16,0 0 0 16,0 0-6-16,0 0 7 15,0 0-1-15,9 0 0 16,31 0-2-16,9 12-3 16,19 14 5-16,17 8 0 15,-9-1-5-15,5 8 6 16,-14-3-1-16,-31-10 0 15,-5-2 9-15,-22-2-18 16,-9-11 9-16,0 1 0 16,0-2-7-16,-49-1 2 0,-9 1-23 15,-10-1-47 1,10 0-88-16,0 12-142 0,22 6-453 16</inkml:trace>
  <inkml:trace contextRef="#ctx0" brushRef="#br0" timeOffset="21590">5734 1199 37 0,'0'0'643'0,"0"0"-463"15,0 0-22-15,0 0-5 16,0 0-52-16,0 0-24 15,0 0-18-15,-8-67-23 16,8 67 1-16,0 0-18 16,0 0-16-16,-9 0 11 15,-9 0-13-15,-5 6-1 16,5 8 2-16,-13 0 9 0,13-2-10 16,9 0-1-16,0-3 0 15,9-1-4-15,0-3 4 16,0 7 0-16,0-1-4 15,0 1 7-15,9 8-3 16,9 3 0-16,31 3 2 16,-8 5-1-16,17 2 1 15,-13 3-2-15,-5 0 0 16,-8 2 5-16,-15-1-5 16,-8-5 0-16,-9-3 4 15,0-4-13-15,0-5 9 0,0-3 0 16,-17-2-2-16,-15-8 14 15,5 1-12-15,-22-8 0 16,8 0 2-16,6 0-7 16,-15-10-3-16,10-13-47 15,13-2-59-15,18-7-132 16,9-3-75-16,0-5-287 16</inkml:trace>
  <inkml:trace contextRef="#ctx0" brushRef="#br0" timeOffset="21788">5743 1084 491 0,'0'0'233'0,"0"0"-92"0,0 0-4 16,0 0-35-16,0 0-57 16,0 0-12-16,99-68-33 15,-49 68 1-15,26 0-7 16,0 0 3-16,23 0-27 15,-23 0-125-15,0 0-137 16,-17 0-216-16</inkml:trace>
  <inkml:trace contextRef="#ctx0" brushRef="#br0" timeOffset="22210">6120 727 414 0,'0'0'239'0,"0"0"-65"0,0 0-7 16,0 0-35-16,-251-141-46 16,206 132 3-16,-4 9-67 15,-18 0 2-15,-1 35-4 16,-13 17-16-16,-4 19 21 16,0 17-11-16,4 16-12 15,14 14 19-15,0 9-17 16,17 17 4-16,5 7-8 15,23 4 7-15,22-10-13 16,0-22 6-16,67-23-5 16,23-25 0-16,13-24 3 0,5-22 2 15,18-20 6-15,-1-9 0 16,23-14 7-16,5-39-10 16,4-12-3-16,-5-24 31 15,-17-19-11-15,0-24 5 16,-28-11 15-16,-48-6-40 15,-50 6 19-15,-9 9-19 16,-126 0 5-16,-67 10-10 16,-31 10-3-16,13 29-15 15,36 30-15-15,40 38-60 16,19 17-111-16,-1 38-199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50.7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39 101 553 0,'0'0'172'0,"0"0"-28"0,0 0-10 16,0 0-4-16,0 0-49 15,0 0-1-15,0 0-52 16,-76-15-10-16,76 15-1 15,0 0-6-15,0 0-9 16,27 11-2-16,71 2 5 16,113-8 13-16,130-5-11 15,148 0-3-15,113-5-2 16,8-19 9-16,-31 1-11 0,-77 3 0 16,-94 1 8-16,-107 6-3 15,-81 5-5-15,-95 5 0 16,-66 3-3-16,-28 0 11 15,-22 0-8-15,0 0 0 16,-9 0 1-16,0 0-17 16,0 0 16-16,-40 14-71 15,-45 24-54-15,-41 7-218 16,-49 4-538-16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55.02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0 324 374 0,'0'0'248'0,"0"0"-167"16,0 0-5-16,0 0 6 16,0 0 62-16,467 49-45 15,-32-81-25-15,95-23-26 16,62-4-4-16,-4 3-13 15,-77 12-26-15,-62 10 30 0,-95 8-19 16,-71 5 5 0,-72 11 12-16,-63-2-25 0,-31 10 18 15,-32 2-26-15,-9 0 11 16,-9 0-9-16,-8 0-2 16,-19 0 0-16,-22 8-5 15,-18 12-96-15,0 5-147 16,-49-1-284-16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1.5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60 214 540 0,'0'0'237'16,"0"0"-85"-16,0 0 33 0,0 0-67 15,0 0-31-15,0 0-23 16,-9-60-32-16,9 60 14 16,-9 0-32-16,9 0-10 15,-9 0-8-15,-13 14 1 16,13 9 3-16,9 12-1 16,0 4 8-16,0 8-10 15,0-2 3-15,31 1 0 16,5-9-3-16,23-9 6 15,-1-10-3-15,9-7 0 16,-9-11 8-16,10 0-8 16,-28 0 0-16,-4-25 1 15,4-7 19-15,-22-11-13 0,5-11 8 16,-5-6 9 0,-18-7-22-16,0 5 13 0,-27 3-15 15,-23 15 4-15,-17 13-8 16,9 14 4-16,-9 14 0 15,17 3-4-15,-8 0-8 16,26 23 7-16,6 11-66 16,8 6-84-16,18-3-48 15,0-3-166-15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53.3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4050 314 349 0,'0'0'468'0,"0"0"-257"0,0 0-35 16,9-177-49-16,-36 137-47 16,-13 3-15-16,13 8-44 15,-14 12 25-15,23 5-42 16,-4 10-2-16,13 2-4 15,-18 0 0-15,-4 28 2 16,-5 15 0-16,-5 3 8 16,14 3-12-16,14 2 4 15,13-3 0-15,0-1-9 16,13-5-1-16,14-1 10 0,14-7 0 16,-14-6 7-1,13 1-15-15,-13-4 8 0,13-5 0 16,-22 0-5-16,0-2 5 15,-4-7 0-15,-14 3-1 16,0-8 4-16,0 2-8 16,-50 4 5-16,-17-4 0 15,-23 1 8-15,5-6-8 16,27-3-3-16,17 2-27 16,14-2-56-16,18 0-5 15,9 0-53-15,59-22-69 16,57-21-159-16</inkml:trace>
  <inkml:trace contextRef="#ctx0" brushRef="#br0" timeOffset="-1906">384 354 268 0,'0'0'200'0,"0"0"-31"16,0 0-14-16,0 0-22 15,0 0-12-15,0 0-37 16,-58-154 11-16,31 142-41 16,-13 10-21-16,-1 2 6 15,-4 0-38-15,-4 31 5 16,0 11 1-16,8 13 5 15,14 5-13-15,27 3 1 16,0 3 0-16,18-6-4 16,41-9 4-16,8-14 0 15,9-11 0-15,-4-15 10 16,-5-11-2-16,-8 0-8 16,-14-11 1-16,4-32 21 15,0-11-19-15,1-15 2 0,-23-2 13 16,-10 1-10-1,-17 8 4-15,0 11-11 0,-17 19 5 16,-42 13-12-16,-8 13 6 16,0 6-7-16,8 0 4 15,19 25-73-15,22 19-29 16,18 9-64-16,9 8-80 16,49-4-180-16</inkml:trace>
  <inkml:trace contextRef="#ctx0" brushRef="#br0" timeOffset="-937">1062 543 553 0,'0'0'192'0,"0"0"-20"16,0 0-35-16,0 0 9 16,0 0-68-16,-41-154-34 15,-8 145-3-15,-5 3-38 16,-4 6 9-16,0 0-12 15,-1 21 0-15,10 18-8 16,0 13 8-16,40-7 0 16,9 4-3-16,0-3 8 15,40-18-5-15,18-7 0 16,-4-13 6-16,18-8-1 0,-5 0-4 16,-8-29-1-16,-15-13 19 15,-3-13-12-15,-14-7 3 16,-5-4 31-16,-22-15-34 15,0 2 21-15,0 1-26 16,0 11-2-16,-31 20 25 16,4 18-22-16,9 16 20 15,-5 6-23-15,5 7-1 16,9 0-8-16,-13 43 1 16,13 18 8-16,9 15-5 15,0 7 14-15,31 0-9 16,28-5 0-16,-1-9 8 15,0-13-20-15,-13-19 12 0,-4-14-1 16,-14-9-14 0,13-14 16-16,9 0-1 0,10-31 8 15,8-12 3-15,0-3-9 16,-17 1-2-16,-23-1 0 16,4 15 3-16,-13 7 0 15,-9 17-3-15,-9 7 0 16,9 0-4-16,13 0 0 15,-4 25-8-15,9 6 12 16,-4 7-15-16,4-7 10 16,-18-11 4-16,-1-8 1 15,6-4-3-15,-14-8 3 16,0 0 0-16,0 0 0 16,0 0 21-16,0-30-20 15,0 3-1-15,-40-5 0 0,13 7 9 16,-23-1-12-16,10 12 3 15,4 10-4-15,-4 4-4 16,-10 4-8-16,10 31 16 16,4 13 0-16,18 1 8 15,18 1-13-15,0-4 5 16,9-9 0-16,27-8-8 16,13-12 8-16,-8-8 0 15,-5-9 0-15,4 0 7 16,9-26 5-16,1-17-12 15,-14-11 4-15,4-9 6 16,-22-8-3-16,-9-7-4 0,-9-5 3 16,0 0-1-16,-27 15 12 15,-13 13-15-15,4 23 0 16,13 15 15-16,14 17-16 16,0 0-2-16,9 35-2 15,0 26-2-15,0 18 1 16,0 4 4-16,9 3 0 15,41-9-3-15,-1-5 3 16,9-7-5-16,10-17-21 16,8-5-60-16,0-14-85 15,0-14-199-15</inkml:trace>
  <inkml:trace contextRef="#ctx0" brushRef="#br0" timeOffset="-439">2417 486 593 0,'0'0'204'0,"0"0"-50"15,0 0-19-15,0 0-2 16,0 0-113-16,0 0-16 16,67-49 8-16,27 49-8 15,14 0 27-15,-9 0 5 16,-5 0-13-16,-27 0 13 15,-26 0-32-15,-23 0-2 0,-18 0 21 16,0 0-21 0,0-8 39-16,0-7-2 0,-27-4-28 15,-23-2-9-15,1 1-2 16,0 6 0-16,13 2-6 16,-5 1 9-16,14 6-3 15,5-1 0-15,13 3 6 16,9-1-10-16,0 2 4 15,0-1 0-15,0 3-6 16,0 0 8-16,0 0-2 16,18 0 0-16,22 0-6 15,28 18 0-15,-1 10 6 16,-9 2 0-16,10 5-8 16,-10 2 15-16,-9-2-7 15,-22-1 0-15,-4-2-5 0,-14-6-1 16,-9-1 6-16,0-5 0 15,-18-2-14-15,-23-8 11 16,-8 2-43-16,22-6-60 16,18-6-133-16,9 0-146 15</inkml:trace>
  <inkml:trace contextRef="#ctx0" brushRef="#br0" timeOffset="1244">4445 334 430 0,'0'0'234'0,"0"0"-33"15,0 0-36-15,0 0-28 16,0 0-59-16,0 0-7 15,-94-160 3-15,62 143-55 16,5 8 12-16,-4-2-22 16,4 11-3-16,-4 0-12 15,4 0 5-15,0 29 1 16,-5 11-6-16,14-1 15 0,9 7-10 16,9 3 1-16,0-4 0 15,36-1-10 1,23-19 10-16,-19-7 0 0,9-10-2 15,-13-8 14-15,-4 0-12 16,-5-3 6-16,-10-22-1 16,6-10 9-16,-5-8-11 15,-18 1 11-15,0-2 19 16,0 5-31-16,0 10 22 16,0 15-12-16,0 8-11 15,0 6 11-15,-9 0-12 16,9 0-13-16,-9 25 11 15,0 13 4-15,-5 11-2 16,14-4 0-16,0 3 4 0,0-4-9 16,14-7 5-16,22-12 0 15,4-7-6-15,-4-10 17 16,13-8-11-16,-17 0 0 16,13-2 6-16,-5-22 7 15,1-13-13-15,-15-3 0 16,6-3 11-16,-5 4-2 15,-9 7-6-15,-5 9-3 16,-13 14 7-16,0 4-8 16,0 5 1-16,9 0-9 15,0 0 4-15,0 16-12 16,0 13 17-16,0 3 0 0,13-1 4 16,-13-8-8-1,0-6 4-15,0-6 0 0,0-4-4 16,-9-7 12-16,0 0-8 15,9 0 4-15,14 0 4 16,4-15 2-16,4-14-10 16,-4 2 0-16,4 1 0 15,-13 6 7-15,0 5-7 16,-18 10 0-16,9 5 10 16,5 0-23-16,-14 0 9 15,18 10-3-15,-9 16-4 16,9 0 7-16,-9 3 4 15,4-12 0-15,-4-3 7 0,0-6-9 16,-9-4 2 0,9-1 0-16,-9-3-2 0,0 0 11 15,9 0-9-15,0 0 2 16,13-7 8-16,14-15-8 16,5-2-2-16,-1-2 0 15,-4 4-2-15,-5 6 5 16,-13 6-3-16,-18 8 0 15,0 2 2-15,9 0-13 16,0 0 4-16,0 17 5 16,5 6-11-16,-5 0 9 15,0-3 4-15,0-6 0 16,-9 0-8-16,9-8-1 16,-9-1 9-16,22 2 0 0,-13-4-11 15,18-3 11-15,4 0 0 16,5 0 2-16,23-3 9 15,-10-15-7-15,0-4-4 16,1-7 0-16,-6-3-1 16,-12-2 8-16,-14-3-7 15,-9-3 0-15,-9 0 14 16,0-3-10-16,-18 6-4 16,-14 14 0-16,5 6-7 15,1 17 7-15,3 0-4 16,5 14 4-16,-13 27-4 15,4 9 1-15,18 5 3 16,9-4 0-16,0 1-8 0,0-12 8 16,27-6 0-16,13-11 0 15,10-6 6-15,8-4-13 16,9-6 7-16,-17-1-43 16,-15 0-23-16,-17-4-94 15,-4 5-86-15,-14-5-180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56.8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12 234 565 0,'0'0'145'0,"0"0"-7"16,0 0-41-16,0 0-21 0,0 0-60 15,0 0-10-15,166-23 51 16,-117 8-24-16,-9-1 0 16,-22-1 12-16,0 0-25 15,-9-4 23-15,-9 3-12 16,9-3-22-16,-9 0 18 15,0-1-27-15,0 5 8 16,0 2-2-16,-9 7 1 16,-9 5-4-16,-9 3-3 15,-4 0-2-15,-18 0-11 16,-1 17 13-16,-4 20 0 16,14 9-1-16,9 2 4 0,22 4-13 15,9 0 6 1,0-7-23-16,40-2 26 0,18-9-14 15,1-8 15-15,-1-18-5 16,0-8 13-16,-13 0-8 16,5-8 5-16,-1-29 3 15,9-5 6-15,-17-4-9 16,-5-3 14-16,4 1 24 16,-22 4-28-16,-18 7 24 15,0 11-4-15,0 9-28 16,0 8 21-16,0 7-28 15,0 2 0-15,0 0-6 16,0 11-13-16,0 26 19 0,0 15 0 16,9 10 7-16,13 10-13 15,-13 2 6-15,9-5 0 16,-9-18-6-16,0-16 8 16,5-21-2-16,-5-11 0 15,0-3 5-15,9-9 3 16,-1-30-4-16,6-16 1 15,4-5 16-15,4-7-16 16,-13 0 6-16,9 7-11 16,-4 8 12-16,-6 21-15 15,-8 17 3-15,-9 10 0 16,0 4-9-16,9 0-30 0,-9 32-36 16,23 14 7-16,-23 6-85 15,27-4-19-15,-5-5-33 16,5-6-16-16,0-11 24 15,4-12 91-15,-22-6 106 16,0-5 0-16,0-3 4 16,5 0 157-16,13-3-24 15,0-17-11-15,13-5-17 16,0-1-26-16,-4-6 14 16,5-2 2-16,-1 4-24 15,-22-3 29-15,0 2-41 16,-9 3-17-16,-9 5 15 15,0-1-45-15,0 8 6 16,0 4-12-16,0 9-2 16,0 3-4-16,0 0-4 0,-27 0-9 15,9 29-3-15,-13 15 14 16,4 3-2-16,4 8 0 16,23 2 7-16,0 0-20 15,50-6 13-15,8-11 0 16,9-14-12-16,-8-14 13 15,-1-12-1-15,0 0 0 16,-8-3 11-16,-14-28-8 16,4-4-3-16,0-2 0 15,-13-9 7-15,5 6 2 16,-23-6-3-16,0 15 4 16,0 14-4-16,-9 14 6 0,0 3-12 15,0 0-15-15,0 20 11 16,0 19-9-16,0 11 13 15,0-5 0-15,9-7 11 16,8-7-12-16,-3-9 1 16,4-4 0-16,0-12-14 15,-9-4 14-15,13-2 0 16,5 0 3-16,14-10 3 16,8-14 5-16,-4-5-11 15,-5 1 2-15,1-1 0 16,-15 7 0-16,-8 5-2 15,5 8 0-15,-23 9 8 16,9 0-16-16,-9 0 8 0,18 6-5 16,-9 22-9-16,13 7 13 15,-13-1-1-15,9 3 2 16,0-3-64-16,13-6-21 16,5-1-76-16,23-11-88 15,-1-4-107-15</inkml:trace>
  <inkml:trace contextRef="#ctx0" brushRef="#br0" timeOffset="460">2888 386 258 0,'0'0'281'16,"0"0"-104"-16,0 0-14 0,0 0-34 16,0 0-44-16,0 0-16 15,-117-100-14-15,117 100-33 16,0 0-15-16,27 0-2 15,22 0-5-15,41 0 17 16,4 0-15-16,23 0 16 16,-23 0-14-16,-22-3 6 15,-27-3 31-15,-14-3-12 16,-22 1 22-16,0-12-3 16,-9-3-39-16,0-3 17 15,0-2-26-15,-36 2 4 16,-4 6-9-16,-1 3 9 15,6 8-4-15,12 7 0 0,5-1 3 16,9 3-12-16,9 0 9 16,0 0 0-16,0 0-9 15,0 3 4-15,27 22 5 16,14 9 0-16,-1 3 9 16,18 7-13-16,-13-1 4 15,4-1 0-15,-8-1-3 16,-14-10 10-16,-18-3-7 15,-9-2 0-15,0-3-14 16,-18 0 12-16,-32 2-94 16,-17-2-81-16,-9-3-126 15,-14-2-456-15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6:02.11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36 932 454 0,'0'0'370'0,"0"0"-154"15,0 0-10-15,0-160-65 16,0 117-60-16,0 10-20 15,-9 9-5-15,9 13-36 16,0 7 29-16,0 4-49 16,0 0 7-16,0 6-15 15,9 27-4-15,18 9 12 16,-9 5 0-16,4 0 10 0,5-4-13 16,-18-4 3-16,22-10 0 15,-22-5-5-15,9-10 5 16,14-9 0-16,-14-5-1 15,13 0 8-15,5-5-2 16,-5-24-5-16,5-9 0 16,-4-4-1-16,-5 5 7 15,-5 5-6-15,-13 12 0 16,-9 12 12-16,0 5-14 16,0 3 2-16,0 0-13 15,0 0 8-15,0 17-18 16,0 17 23-16,9 4 0 15,9-4 11-15,0 0-11 0,4-8 0 16,5-3 0 0,-18-3-11-16,14-12 8 0,-14-1 3 15,-9-7-2-15,9 0 8 16,9 0-6-16,13-9 0 16,-4-17 5-16,22-9-5 15,-8-2 5-15,4 0-5 16,-5 6 0-16,9 2 6 15,-22 13-6-15,-4 6 0 16,-5 10 1-16,0 0-14 16,13 0 8-16,-13 15 1 15,13 8 3-15,-13 2-24 16,0-2 20-16,-18-3-7 16,9-5 2-16,0-7-1 0,5-2 10 15,-14-6 1-15,9 0-3 16,-9 0 12-16,9 0-5 15,0-6-4-15,8-17 9 16,6 3-14-16,-14 0 5 16,0 3 0-16,0 8-1 15,0 1 13-15,-9 2-12 16,9 0 0-16,4-2 4 16,-13 2-9-16,9 2 5 15,0 0 0-15,-9-2-3 16,0 0 9-16,9 1-6 15,0-1 0-15,-9 0 3 16,0 6-8-16,0 0 5 0,0 0 0 16,0 0-3-1,0-6 14-15,0 4-13 0,-18-7 2 16,9 6-3-16,-22 3-7 16,13 0 10-16,0 0 0 15,-14 6-11-15,6 23 10 16,3 7 1-16,5 7 0 15,18 6 2-15,0-2-14 16,0-3 12-16,0-10-1 16,32-8-8-16,3-8 6 15,15-13 3-15,8-5 0 16,1 0 8-16,-1-20-4 0,0-14-4 16,0-9 0-1,-13-3 10-15,5-5-3 0,-1-3-2 16,-22 0-1-16,4 5 6 15,-22 12-2-15,0 13-8 16,-9 16 0-16,0 8-9 16,9 0 9-16,5 0-4 15,-5 19-2-15,0 14 5 16,9-2-6-16,-18 1 7 16,9 2 0-16,0 0-12 15,4 0 6-15,-13 0 6 16,9-2 0-16,0-4 1 15,0-5-9-15,0-5 8 0,0-6 0 16,13-10-11 0,14-2 13-16,-4 0-2 0,4-14 0 15,-5-20 11-15,9-4-6 16,-13-2-5-16,0-11 0 16,5-4 10-16,-5-4-1 15,-5-4-9-15,-4 8 0 16,-9 15 8-16,-9 20 1 15,0 15-9-15,0 5 0 16,0 0-6-16,0 0 2 16,-18 34 4-16,-13 9-7 15,13 6 14-15,9 5-11 16,9-6 4-16,0-2 0 0,0-3-10 16,27-12 11-16,13-8-1 15,0-9 0-15,5-14 6 16,5 0-6-16,-1 0 0 15,18-22 0-15,-17-7 1 16,8-3 5-16,0-4-6 16,1-2 0-16,-15 8 10 15,-12 9-13-15,-14 9 3 16,4 12 0-16,-13 0-10 16,-9 15 0-16,0 22 10 15,0 6-3-15,0-3 4 16,0-9-5-16,-9-11 4 15,-4-12 0-15,13-4-7 16,0-4 16-16,0 0-8 0,0-24 5 16,0-4 7-16,0-7-13 15,0 7 0-15,0-1 0 16,0 8-1-16,0 11 1 16,-9 5 0-16,0 5-2 15,-9 0-11-15,-14 15 12 16,5 21-1-16,-13 0 2 15,22 2-11-15,18-7 11 16,0-7-1-16,0-10-4 16,0-6 4-16,0-8 1 15,27 0 0-15,4 0 1 16,-4-2 5-16,14-18-6 0,-14-4 0 16,-5 2 5-1,5-1 4-15,-18 5-2 0,13 4-7 16,-22 9 4-16,0 5-8 15,0 0 4-15,0 0-6 16,0 0 4-16,0 19-8 16,9 10 10-16,-9-3 0 15,9-3 2-15,9-6-15 16,5-5 13-16,4-12 0 16,13 0-2-16,5 0 13 15,4-29-8-15,1-5-3 16,-1-10 4-16,0-4 4 15,-22 0-8-15,-9 2 1 0,-18 12 13 16,9 11-6 0,-9 14 2-16,0 9-10 0,0 0-12 15,0 11 9-15,0 26-7 16,0 15 10-16,0 3-6 16,0 2 8-16,0-3-7 15,0-8 3-15,14 0-19 16,-5-12 13-16,0-9 0 15,0-7 8-15,-9-16-10 16,0-2 5-16,0 0 5 16,0-15 0-16,-9-7 5 15,-9-4-11-15,-5 10 6 0,14 4-1 16,9 6-13 0,0 0 11-16,0 5 3 0,0-9-1 15,9-4-3-15,32-6-6 16,17-9 6-16,18-2 4 15,-8 0-6-15,8-7 13 16,5-2-7-16,-23-3 14 16,0-2-13-16,-22 4 29 15,-4 1-19-15,-32 6 0 16,0 5 19-16,0 10-23 16,-32 10-6-16,-4 9-1 15,-4 9-13-15,-10 39 7 16,15 15 5-16,12 5 1 15,23-7-6-15,0-4 10 16,50-11-4-16,48-12 0 0,-4-11-15 16,32-12 13-16,-9-5-38 15,-1-6-16-15,-39 0-11 16,-28 0-82-16,-49-6-80 16,0-14-198-16</inkml:trace>
  <inkml:trace contextRef="#ctx0" brushRef="#br0" timeOffset="548">390 89 403 0,'0'0'366'0,"0"0"-202"16,0 0 22-16,0 0-48 15,0 0-49-15,0 0-53 16,14-89-18-16,-46 112-4 16,-4 23-14-16,5 8 0 15,13 3 1-15,9 0-8 16,9-11 8-16,0-9-1 15,36-17 0-15,22-17 9 16,10-3-7-16,-1-3 5 16,0-30-5-16,-17-11 75 15,-10-2-35-15,-22-3-1 16,-9 4 1-16,-9 5-34 16,-9 9 12-16,-40 7-20 15,-19 11-17-15,1 13 17 0,0 0-95 16,-1 37-45-16,10 20-68 15,9 20-242-15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2:05.6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395 350 257 0,'0'0'93'0,"0"0"-23"0,0 0-9 15,0 0 18-15,0 0-29 16,0 0-26-16,-49-60-1 16,57 41-8-16,42-7 6 15,26 3 44-15,50-6-28 16,71 3 18-16,54-3 22 15,59-2-31-15,35 6 1 16,23 1-22-16,9 4-16 16,0 5 20-16,-27 5-28 15,-40 4 3-15,-50 6-1 0,-58 0 8 16,-45 0-10 0,-63 0-1-16,-36 0 0 0,-26 0-5 15,-23 0 5-15,-9-3 0 16,0 0-1-16,-67 3-1 15,-50 0 2-15,-76 0 5 16,-67 6 0-16,-63 17-10 16,-32 5 10-16,-35 4-5 15,-14 5 0-15,9 1 1 16,-4-1-5-16,53-2 4 16,82-13 0-16,102-5 9 15,95-6-9-15,67-5-6 16,36 0-1-16,89 0 7 15,82-6 4-15,62 0-4 0,81 0 0 16,36 0 9-16,18-12-4 16,4-2-5-16,-31 6 2 15,-50-4 3-15,-26-2-5 16,-68 2 0-16,-49-2 3 16,-58 3-3-16,-50 1 2 15,-49 5-2-15,-27 0 12 16,0-1-7-16,-54 6 3 15,-121 0-7-15,-85 0 10 16,-139 20 2-16,-63 20-9 16,-63 8-4-16,-5 6 0 15,37 1 2-15,35-4-2 16,72-2 0-16,77-9 3 0,107-3 0 16,85-15-3-16,90-1-7 15,54-10 6-15,130-11 0 16,121 0 1-16,108 0 0 15,81-25 4-15,53-9-14 16,23-6 15-16,-23-7-5 16,-35-1 0-16,-77-1 12 15,-89 6-12-15,-99 9 0 16,-81 4 3-16,-63 15-10 16,-58 3 7-16,-18 4 0 15,0-4-1-15,-49 1 4 16,-77-2-6-16,-67 6-15 0,-58 3-31 15,-18 4-110-15,8 0-103 16,37 0-163-16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2:08.7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669 248 179 0,'0'0'326'0,"0"0"-241"16,0 0-41-16,0 0 41 15,0 0-41-15,0 0-36 16,426-63 56-16,9 48-59 16,104-1 19-16,62-4 6 15,9-3-28-15,-67-6 21 16,-81 0-23-16,-112 9 0 16,-121 9 27-16,-112 5-13 15,-68 4 8-15,-49 2-22 16,-85 5 14-16,-99 29 4 15,-108 12-7-15,-94 0-6 0,-80-6 7 16,-28-3 2-16,-17-6-14 16,-19 0 0-16,14 1 6 15,5 5 10-15,75 3-10 16,109-2 5-16,134-10 68 16,94-10-67-16,99-7-12 15,68-2-8-15,116-9 8 16,116 0 24-16,104 0-24 15,90-6 0-15,22-11-5 16,-5-3 12-16,-49-3-7 16,-45-3 0-16,-40-2 6 15,-67 2-8-15,-59 3 2 16,-76 4 0-16,-67 15-8 16,-63 1 14-16,-23 1-6 0,-22 2 0 15,0 0-9-15,-99 0 9 16,-85 2 0-16,-94 27 3 15,-81-3 0-15,-58 2 2 16,-27 7-8-16,-18-1 3 16,-14 11 0-16,23-2 4 15,9 1-4-15,62-5 0 16,104-7 5-16,103-12-4 16,90-6-1-16,63-8 0 15,22-1-12-15,80 1 4 16,113-6 4-16,135 0 4 0,147 0-3 15,104 0 3-15,58-14 0 16,-35-6 0-16,-69-3 9 16,-97-1-14-16,-118 6 5 15,-98 3 0-15,-85 4-3 16,-77-1 8-16,-36 9-5 16,-22 3 0-16,-49 0-3 15,-108 0 3-15,-94 22 11 16,-95 19-7-16,-89 2 2 15,-49 5-2-15,-28 6-4 16,-13 12 10-16,14 3-6 16,57-3 16-16,78-15-14 0,124-16 8 15,113-15 9-15,94-14-22 16,45-1-2-16,126-5-4 16,134 0 5-16,157 0 19 15,122-20-19-15,53-6 0 16,-31 4 5-16,-108 8-1 15,-103 4-4-15,-90-2 0 16,-85 5 3-16,-40-8-6 16,-18 4 3-16,-23-3 0 15,-13 5 2-15,-37 6 7 16,-12-2-9-16,-5 5 0 16,-27-3 8-16,0-1-7 15,0 4-1-15,0-2 0 0,-9 2-7 16,-67 0 11-1,-50 0-4-15,-40 0 1 0,-18 0 13 16,49 6-12-16,59-3-2 16,36-3 0-16,40 5-8 15,31 3-15-15,72-3 23 16,81 2-3-16,59-7 19 16,21 0-17-16,-26 0 1 15,-41-2 0-15,-35-10-3 16,-36 1 5-16,-10-4-2 15,-17 1 1-15,-23 5 7 16,-40 7-7-16,-4-2-1 16,-32 4 0-16,0 0-4 15,0 0 4-15,-9 0-3 16,-41 0 0-16,-17 6 3 0,-9 8 12 16,-14 1-12-16,32-9 1 15,22-1 0-15,4-5 2 16,14 0-3-16,9 0 0 15,9 0 4-15,0 0-14 16,27 0 10-16,54-5 0 16,13-13-1-16,14 1 3 15,-5 2-2-15,-13 4 0 16,-14-4 7-16,-9 8-12 16,-26-2 5-16,-23 7 0 15,-9 2 0-15,-9 0 0 16,0 0-2-16,-59 0-8 0,-53 16 10 15,-54 12 0-15,-49-1 0 16,-5-8 0-16,-4-1 2 16,22-11-2-16,18 0 0 15,58-7-3-15,41 0 13 16,45 0-10-16,40 0 0 16,0 0 3-16,40-7-10 15,72-9 0-15,72-7 7 16,49-2 0-16,10-8 10 15,-19 3-20-15,-54-2 10 16,-53-2 0-16,-36 3 5 16,-54 5-1-16,-18 0-4 15,-9 3 0-15,-18 3-1 0,-72 0 0 16,-44 9-4-16,-37 3 5 16,-13 5-5-16,9 3 5 15,18-7 0-15,40 2-1 16,32-4 15-16,36 1-14 15,31-1 0-15,9 3 0 16,9 4-2-16,0-5 2 16,49-6 0-16,45-1-7 15,32-7 14-15,31-2-4 16,-22 6-3-16,-10-3 0 16,-39 6-1-16,-19-1 1 15,-18 1 0-15,-31 6-2 0,-4 0 16 16,-14-2-14-1,-14 2 0-15,-62 2-14 0,-59 1 11 16,-31 5 3-16,-27 0 0 16,32 0 0-16,35 0 9 15,45 0-9-15,55 0 0 16,26 0 2-16,0 0-13 16,58 0-1-16,67 0 12 15,50 0 4-15,9 0 1 16,-31 0-5-16,-36-6 0 15,-59 0 0-15,-31 6 0 16,-18-6 1-16,-9-1-1 16,0-6 3-16,0-1 3 15,-18 0-12-15,-49 2 3 0,-32 7 3 16,-13 2-13-16,-36 3 13 16,-5 0 0-16,-4 0 0 15,22 5 7-15,41 4-7 16,36 0 0-16,44 4-23 15,14 5-21-15,90-4-49 16,27 4-26-16,8-10-11 16,-21 1-147-16,-55-3-364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26.2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28 621 0,'0'0'192'16,"0"0"-33"-16,0 0 6 0,0 0-65 15,0 0-37-15,0 0-22 16,-49-28-41-16,49 36 0 16,0 29-10-16,0 12 10 15,0 11-1-15,0-6 1 16,0-6 0-16,0-9 1 16,0-17 1-16,9-8-2 15,18-8 0-15,4-6 0 16,-4 0 5-16,13 0-4 15,10-26 2-15,-1-11 7 16,-13-9-2-16,4-8-4 16,-4 0-3-16,-4 2 5 0,-14 12 1 15,-10 20-3 1,-8 12 18-16,0 8-4 0,0 0-18 16,0 0-2-16,0 23-10 15,0 19 10-15,-8 13-5 16,-1-5 7-16,9 2 0 15,0-8-1-15,17-13 3 16,15-9-2-16,4-10 0 16,4-12-3-16,10 0-5 15,8-8 8-15,-9-24 0 16,-13-8 3-16,4 0 3 16,-22-6-6-16,0 3 1 15,-4 6 5-15,-14 9 6 0,0 10-7 16,0 10 0-1,0 8 3-15,0 0-8 0,0 0-6 16,-14 32-6-16,-4 13 9 16,0 9-4-16,-4-5 7 15,22-6 0-15,0-2-4 16,-9-11 1-16,9-7 0 16,-9-3-1-16,0-11-30 15,0-4 12-15,0-5-9 16,0 0 31-16,9 0 1 15,-13-14 5-15,4-11-6 16,9 5 0-16,0 2 8 16,0 10-10-16,0 2 2 15,0 6 0-15,0 0-4 0,0 0 1 16,0 0 1-16,0 0-1 16,0 0-20-16,40 0 22 15,18 0-1-15,28 0 2 16,3 0-2-16,-12-4 9 15,-10-7-7-15,-9-5 15 16,-17-2-6-16,-14-2 34 16,0-3-22-16,4 1 4 15,-13-1 14-15,-18 3-28 16,9 2 9-16,-9 4 3 16,0 8-20-16,0 4 17 15,0 2-20-15,0 0 1 16,0 0-7-16,0 0-9 15,0 20 8-15,0 11 2 0,0 9 10 16,22-3-9-16,-13 3 4 16,18-7 0-16,5-9-1 15,-14-6 1-15,0-12 0 16,4-6 0-16,-4 0 1 16,9 0-3-16,4-9 2 15,-4-12 0-15,5-5 1 16,-14 5 1-16,4-3-2 15,-4 4 0-15,-18 9 8 16,9 5-10-16,-9 6 2 16,9 0-13-16,-9 0 10 15,9 6-25-15,0 17 28 16,4-1 0-16,-4 2-18 0,0-7 11 16,9-6-12-16,-18-2-13 15,9-7 23-15,-9-2-12 16,23 0 14-16,-14 0 4 15,17 0 1-15,-3-14 2 16,4-6 0-16,-9 6 1 16,-5-1-4-16,5 7 3 15,-9 6 0-15,-9 2-1 16,0 0-5-16,18 0-1 16,-9 8-7-16,14 12 6 15,-6 1 3-15,15-5-7 0,4-8 8 16,4-2 0-1,9-6 6-15,-13 0-2 0,14-6 0 16,-23-16 0-16,-5-1 15 16,-4-5-14-16,0-2 27 15,-5 2 14-15,-13 5-29 16,0 3 14-16,0 9-14 16,0 5-7-16,-40 6-12 15,0 0 4-15,-5 0 2 16,4 20-6-16,10 2 2 15,22 6 1-15,9-7-15 16,0-3-39-16,9-9 43 16,31-4 2-16,1-5 12 15,-5 0-1-15,-5 0 6 0,-13-3 1 16,-9-5 10-16,-9 2 2 16,0 6 29-16,0 0-21 15,0 0-19-15,0 0-7 16,0 32-20-16,0 27 20 15,0 24-2-15,0 17 9 16,0 17-7-16,9 7 0 16,13-5 0-16,-13 1-1 15,0-11 8-15,-9-5-7 16,0-2 0-16,-9-10 2 16,-22-18-8-16,13-26 6 15,0-25 0-15,-4-14-1 16,-5-9 7-16,-32 0 16 0,-8-26 24 15,-18-14-43 1,-14-11 7-16,23-1-10 0,18 4 0 16,8 4-2-16,32 5 2 15,9-7-2-15,9-11-23 16,18-12-48-16,67-15-22 16,41-5-118-16,0-1-17 15,-10 2-110-15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26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54 115 453 0,'0'0'122'16,"0"0"22"-16,0 0-46 16,0 0-33-16,0 0-30 15,0 0-35-15,-40-14 0 0,31 43 0 16,9-1 8-1,0-4-8-15,0-8 0 0,18-7 0 16,13-9 29-16,-4 0 34 16,5-3 19-16,-5-23 0 15,-9-2-15-15,-5 0 6 16,-4-1-23-16,-9 0-22 16,0 7 17-16,0 3-34 15,-9 6-4-15,-22 8-7 16,-10 5-9-16,5 0 9 15,-4 22-31-15,22 36-117 16,18 13-116-16,0 9-377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27.0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76 132 911 0,'0'0'134'16,"0"0"-14"-16,0 0 45 15,0 0-35-15,0 0-80 16,0 0-18-16,-76-92-32 0,85 106 0 15,31 29 0-15,28 18 2 16,8 4-2-16,9 10 1 16,14-4 10-16,-5 1-11 15,-13-7 0-15,4-8 2 16,-26-10-10-16,-10-11-29 16,-13-13-75-16,-14-11-85 15,-4-12-164-15,-18 0-296 16</inkml:trace>
  <inkml:trace contextRef="#ctx0" brushRef="#br0" timeOffset="206">714 3 436 0,'0'0'149'0,"0"0"15"0,0 0-4 16,0 0-15-16,0 0-97 15,0 0-29-15,-171 15-2 16,131 53-5-16,-1 12 11 15,-17 9-12-15,13 2-6 16,-13-2 1-16,8-3-1 16,19-6-10-16,22-9-40 15,9-21-242-15,49-11-189 16</inkml:trace>
  <inkml:trace contextRef="#ctx0" brushRef="#br0" timeOffset="534">947 378 704 0,'0'0'143'0,"0"0"4"15,0 0 9-15,0 0-63 16,0 0-50-16,0 0-13 16,-67-34-28-16,49 65-2 15,-5 15 0-15,5 3 9 16,18 7-14-16,0-2 5 15,0 1 0-15,50-13 0 16,8-10 9-16,0-11-9 16,1-19 5-16,-24-2 2 15,6 0 9-15,-14-20-8 0,-5-17 9 16,-22-5 39-16,0-11-38 16,-22 2-2-16,-46 0-16 15,-17 5 0-15,-5 15-6 16,5 13 0-16,27 16-41 15,17 2-64-15,24 2-167 16,17 16-174-16</inkml:trace>
  <inkml:trace contextRef="#ctx0" brushRef="#br0" timeOffset="1088">1431 389 589 0,'0'0'203'0,"0"0"-15"16,0 0-23-16,0 0-44 16,0 0-51-16,0 0-55 15,0-20-15-15,0 38-9 16,0 12 9-16,0 13 2 16,0 3 3-16,0 0 5 15,0-3-8-15,0-3-2 16,0-9 0-16,0-8-1 15,0-11 2-15,0-6-1 16,0-4 2-16,0-2 5 16,0 0 7-16,0 0 2 0,0-26 35 15,0-19-20-15,0-13-28 16,0-10 6-16,-18-12-6 16,-22-6 6-1,0-3-9-15,4 5 0 0,-5 13 0 16,32 18 0-16,0 22 4 15,9 19-4-15,0 6 0 16,0 6-8-16,45 0 3 16,5 6 0-16,8 22 2 15,0 4-5-15,-17 8 8 16,-5 6-6-16,-23 6 3 16,-13 5-9-16,0 0 7 0,-13-3 5 15,4-9 0 1,-9-4-6-16,9-9 6 15,9-7 0-15,0-8-2 0,0-2 8 16,0 0-6-16,49-5 0 16,18 4-14-16,37-2 9 15,35 0-51-15,4-4-64 16,10-2-100-16,-14 3-225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30.2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418 394 905 0,'0'0'150'16,"0"0"-7"-16,0 0-30 16,0 0 2-16,0 0-73 15,0 0-17-15,-44-77-15 16,21 77-9-16,-13 20-2 16,-4 20-1-16,-19 9 2 15,33 5-7-15,3-3 7 0,23-4 0 16,0-5-4-16,0-13 0 15,23-12-9-15,3-8-1 16,6-9 5-16,4 0 5 16,-5-6 8-16,-4-22-4 15,-4-6 9-15,-14-10-2 16,-9-2-6-16,0-2 1 16,-23 2 5-16,-13 8-4 15,-31 8-3-15,9 12 0 16,-1 12-9-16,10 6 6 15,8 0 1-15,15 20 2 16,17 18-5-16,9 5-4 16,0-1 9-16,58-1 0 15,27-4-11-15,14-11 10 0,-5-12 1 16,-18-12 0-16,-4-2 7 16,-27 0-5-16,-5-6 0 15,-13-14 1-15,-4-5 29 16,-14-1-17-16,-9 4 16 15,0 1 4-15,0 7-26 16,0 6 24-16,0 8-18 16,0 0-15-16,0 0 0 15,0 28-10-15,0 29 8 16,0 23-8-16,0 15 20 16,0 8-10-16,0 3 0 15,0-7 0-15,9-4-5 16,0-22 9-16,0-15-4 15,-9-20 0-15,0-24 8 0,0-12-9 16,0-2 2 0,0-2 5-16,0-38 38 0,0-15-14 15,0-22-22-15,0-8-7 16,22-5 9-16,-13-7-12 16,9-1 2-16,0 2 0 15,-5 8-1-15,5 13 1 16,-18 18 0-16,9 20-2 15,-9 14-2-15,0 14-1 16,0 9-9-16,9 0-32 0,14 4 13 16,4 27-50-1,13 11 75-15,-13 7-8 0,-9-3-12 16,-18-1 25-16,0-2-4 16,0-5-23-16,-45-7 21 15,-13-5-31-15,8-12-8 16,19-5 35-16,22-9 0 15,9 0 13-15,0 0 4 16,0 0-1-16,22-6-3 16,23-17 3-16,23-3-3 15,12-2 0-15,6 3 9 16,-10-2-8-16,5 5 9 16,-23 4-4-16,-13 2 21 15,-14 1-16-15,-4 0 10 0,-4 4 8 16,-5-6-27-16,-9 3 35 15,0-6-15-15,-9 0-8 16,0 0 18-16,0 2-28 16,0 7 6-16,0 3-5 15,0 2 3-15,0 6-14 16,-18 0 6-16,9 0-3 16,-14 0-9-16,5 0 12 15,0 20 0-15,0 11-2 16,18 6 0-16,0 3 2 15,0-2 0-15,0-6-1 16,27-10-6-16,-9-8-4 16,23-6 5-16,-23-8 3 0,13 0 6 15,5 0-2 1,-5-16-1-16,5-10 2 0,-4-8 5 16,-6-4-5-16,-3 1-2 15,-23 1 6-15,0 6 3 16,0 7-9-16,0 13 2 15,0 0 6-15,0 8 0 16,0 2-8-16,0 0 0 16,0 0-3-16,0 0-4 15,18 8 3-15,9 21-7 16,13 17 11-16,1 3-6 16,3 2 4-16,-3 0-4 15,-10-2 4-15,-4-6-17 16,-9-9 12-16,4-5-5 0,-4-15-7 15,-9-8 16-15,-9-6-15 16,0 0 18-16,0 0 2 16,0 0 3-16,-9-26-8 15,-22-8 3-15,13-9 0 16,0-6-8-16,18-3 8 16,0 1-6-16,18 5 2 15,31 9-9-15,10 9 8 16,-1 7 3-16,-22 11-5 15,4 6-3-15,-8 4 10 16,4 0-4-16,4 0-5 16,-22 12-1-16,13 2-5 15,-22 0-2-15,0-2-16 0,0-3 32 16,0-7-10-16,-9 2 11 16,0-4-4-16,0 0 12 15,0 0-8-15,0-6 26 16,-18-12-25-16,0 1 23 15,-13 0-7-15,13 2-13 16,-4 7 15-16,4 2-13 16,0 4-6-16,0 2 0 15,-14 0-6-15,-8 26-2 16,4 17 8-16,14 5 0 16,13 3-9-16,9-8 12 15,0-6-3-15,9-17 0 0,22-8-15 16,-4-12 14-16,4 0 1 15,10 0 2 1,-14-22 11-16,13-7-6 0,-22 0-2 16,0 0 13-16,-9 6-16 15,-9 8 22-15,13 7-18 16,-13 8-5-16,0 0-2 16,0 0-2-16,9 8-16 15,0 25 18-15,9 1 1 16,14 0-10-16,4-8 9 15,13-6-5-15,9-12-5 16,-8-4 17-16,8-4-6 16,-13 0 3-16,4-18 5 0,-8-17 2 15,-15-10 12-15,6-9 3 16,-14-17 26-16,0-4-43 16,-5-5 24-16,-13 0-17 15,0 8-3-15,0 15 17 16,-13 23-14-16,4 16-1 15,0 16 3-15,0 2-17 16,9 6-10-16,-9 39 0 16,0 18 10-16,9 12 3 15,0 2-3-15,45 0-23 16,27-9-10-16,4-5-42 16,0-11-20-16,-9-15-59 15,-17-14-119-15,-23-15-22 0,-18-8-206 16</inkml:trace>
  <inkml:trace contextRef="#ctx0" brushRef="#br0" timeOffset="622">2976 406 250 0,'0'0'203'0,"0"0"-71"0,0 0 7 16,0 0-44-16,0 0-21 16,0 0-18-16,0 0-36 15,-126-61 4-15,194 61 25 16,17 6 2-16,0-2-10 15,-4-4-14-15,-23 0 23 16,-22 0 0-16,-5 0-24 16,-13 0 6-16,-18 0-11 15,0 0-9-15,0 0 31 0,0 0-15 16,0 0 2-16,0 0-27 16,-18 10-3-16,-4 14-9 15,-5 5 4-15,-4 5 10 16,22-4-6-16,9-1 1 15,0-9 0-15,0-5-5 16,22-7 15-16,5-2-9 16,31-6-1-16,-8 0 4 15,8 0 9-15,-9-23-12 16,-13-9 2-16,-18-7 19 0,-18-4-22 16,0-9 23-1,0 7-7-15,-9 5-12 0,-36 5 2 16,-13 13-6-16,9 8 0 15,-1 14-5-15,10 0 0 16,13 0 5-16,-4 28 0 16,13 6 0-16,18 9-8 15,0-6 8-15,18-3 0 16,40-2-3-16,14-9 11 16,-5-12-8-16,9-8 0 15,19-3 5-15,-6 0-1 16,-3-8-4-16,3-16 0 15,-21 2 5-15,-1 1-1 16,-9 7-4-16,-31 6 0 16,14 8 2-16,-24 0-8 15,15 0 6-15,-14 20-5 0,9 17-4 16,13 0 10-16,-13 6-9 16,13-6 1-16,-8-2-75 15,-23-10-64-15,-9-5-194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39.5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1 239 470 0,'0'0'219'16,"0"0"-54"-16,0 0-32 16,0 0-9-16,0 0-32 0,0 0-62 15,-8-89 0 1,30 69-30-16,5 0 6 0,0 3-7 15,4 5 1-15,-4 6 0 16,5 6 0-16,-15 0 2 16,15 0-7-16,4 6 5 15,-5 20 0-15,-4 5-10 16,4 7 10-16,-4-7 0 16,-18 1-2-16,0-7-3 15,-9-8 2-15,0-8 3 16,0-9 0-16,0 0 0 15,0 0 1-15,0 0 16 0,0-23-10 16,0-9 2 0,0-8 2-16,32-3-11 0,-5 1 0 15,4 7-4-15,5 4 6 16,-14 11-2-16,-4 6 0 16,14 8 3-16,-5 6-11 15,0 0 8-15,4 0-2 16,9 22-10-16,-13 13 12 15,5 5 0-15,-14 0-1 16,0 3 1-16,-9-3-6 16,0-3-36-16,-9-2-154 15,0-7-128-15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1.8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80 667 0,'0'0'233'0,"0"0"-28"16,0 0-52-16,0 0-38 16,0 0-48-16,0 0-30 15,0-80 0-15,0 80-37 16,0 0 1-16,0 3-7 15,0 19 2-15,9 16 4 16,-9 5 0-16,9 8 7 16,-9 9-11-16,9 0 4 0,0-3 0 15,-9-3-1-15,13-11 1 16,-13-14-23-16,9-9-77 16,-9-11-115-16,9-9-85 15,18 0-226-15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40.0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0 204 565 0,'0'0'159'0,"0"0"-62"0,0 0 6 16,0 0-24-16,0 0-73 16,0 0-3-16,27-13 10 15,22 13-11-15,19 0 15 16,22 0-14-16,-5 0-2 15,13 0 27-15,-21-11-25 16,-1 2 6-16,-27-2 3 0,-31 6-9 16,5-4 27-16,-23 0 10 15,0-3 4-15,0-1 4 16,0-5-42-16,-14 3 10 16,-13 2-16-16,-4-2 9 15,4 4-9-15,-4 0 0 16,13 2 0-16,0 0 2 15,9 3 4-15,0 1-6 16,9 5 0-16,0-3 11 16,0 3-20-16,0 0 9 15,0 0-9-15,9 0 5 16,9 6 2-16,22 16 2 16,5 2 0-16,4 1 8 0,1 3-10 15,-1 4 2 1,-13-3 0-16,-5 2-6 0,-4-3 10 15,-27 2-4-15,0 4 0 16,0 3-9-16,-36 0 0 16,-31 3-162-16,18-9-81 15,17-7-447-15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41.1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0 248 655 0,'0'0'131'0,"0"0"19"15,0 0-21-15,0 0-28 16,0 0-63-16,0 0-37 16,40-24 18-16,45 19-15 15,23-4-3-15,9 1 11 16,8-1-5-16,-17 3-4 15,-32 0-3-15,-17 4 10 0,-32 2-15 16,-14 0 5 0,-13 0 0-16,0-8 23 0,0-7-22 15,-13-8 49-15,-32-2-47 16,-5-1 10-16,-17 3-6 16,18 3-7-16,-1 6 0 15,23 2 9-15,5 6 0 16,13 4-8-16,9-2 0 15,0 2 10-15,0 2-22 16,40 0 8-16,10 2 3 16,26 24-2-16,0 0 8 15,14 5-6-15,-23 3 0 16,-8 1 5-16,-6-1-9 16,-3-2 4-16,-19-1 0 15,-22-5-3-15,-9 0 6 0,0 3-3 16,-9 0 0-16,-49-1-18 15,-18 3-36-15,4-5-117 16,18-6-131 0,23-9-383-16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41.4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0 103 836 0,'0'0'134'0,"0"0"-6"16,0 0-9-16,0 0-38 16,0 0-36-16,0 0-28 15,76 74 42-15,-44-25-17 16,-5-2-30-16,-10 11 24 15,15 0-34-15,-14 1 3 16,-9-4-2-16,4 0 2 16,-13-10-10-16,9-2-18 15,-9-9-115-15,0-6-71 16,9-7-156-16,9-9-305 16</inkml:trace>
  <inkml:trace contextRef="#ctx0" brushRef="#br0" timeOffset="363">529 315 581 0,'0'0'192'0,"0"0"-49"16,0 0-34-16,0 0-9 16,0 0-78-16,0 0-21 15,-27-23 14-15,27 57-14 16,0 6 13-16,0 2-10 15,0 5 0-15,9-5 20 0,9-5-21 16,14-8-3 0,8-9 0-16,-4-8 12 0,13-9-4 15,-8-3-6-15,4 0 1 16,4-20 29-16,0-15 16 16,-8-5 9-16,-23-6 2 15,-9-3-42-15,-9-4 19 16,0-3-13-16,-9 5-20 15,-50 5 3-15,1 15-6 16,0 14 0-16,-1 14-5 16,10 3-11-16,13 12-56 15,5 25-53-15,22 6-87 16,9 0-82-16,0-6-395 16</inkml:trace>
  <inkml:trace contextRef="#ctx0" brushRef="#br0" timeOffset="686">1220 163 527 0,'0'0'228'16,"0"0"-47"-16,0 0-26 16,0 0-11-16,0 0-57 15,0-152-6-15,0 141-10 16,0 5-44-16,0 6 24 15,0 0-51-15,0 0 4 16,0 0-9-16,0 6 1 0,18 19 4 16,0 13 0-16,-9 12 8 15,14 8-15-15,-14 14 7 16,-9 5 0 0,9 3-3-16,0-3 10 0,0-9-7 15,-1-4 0-15,15-16 4 16,-5-7-15-16,-9-16-29 15,0-7-82-15,-9-13-84 16,0-5-297-16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7:40.5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0 191 515 0,'0'0'233'0,"0"0"-106"0,0 0 16 16,0 0-13-16,0 0-67 16,0 0-9-16,0-31-28 15,0 31-18-15,0 0 6 16,23 0-2-16,-6 11-4 15,1 9 12-15,5 6-15 16,4 3 13-16,-9 5-15 16,13 0 1-16,5 1 5 15,4-2-1-15,10-1-8 16,-23-3 0-16,13-3 11 16,-13-4-9-16,4 1-2 15,-13 0 0-15,14-3-7 0,-14-3 10 16,-9 0-3-1,0-2 0-15,-9-1 8 0,0-3-8 16,0-2 0-16,-18 2 0 16,-32-2 18-16,-17-3-18 15,0-3 7-15,-1-3-7 16,10 0-4-16,18 0-20 16,4-6-62-16,13-17-54 15,14-7 3-15,9-23-130 16,0-13-68-16</inkml:trace>
  <inkml:trace contextRef="#ctx0" brushRef="#br0" timeOffset="69">0 191 372 0</inkml:trace>
  <inkml:trace contextRef="#ctx0" brushRef="#br0" timeOffset="157">0 191 372 0,'90'-101'187'0,"-63"90"-65"0,13 0-41 0,18-6-1 15,19 3-49-15,21-4-20 16,6 4-6-16,-6 9-4 15,-12 5-2-15,-10 0-152 16,5 19-246-16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17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57 159 163 0,'0'0'709'0,"0"0"-487"16,0 0-30-16,0 0-72 15,0 0-32-15,0 0-59 16,0-43-16-16,-23 90 20 16,14 14-21-16,0 14 10 15,0 5-22-15,9 5 15 0,0-2-21 16,0-6 6-16,0-4-46 15,0-11-39-15,0-13-157 16,27-20-123-16,32-13-408 16</inkml:trace>
  <inkml:trace contextRef="#ctx0" brushRef="#br0" timeOffset="318">434 508 788 0,'0'0'189'15,"0"0"7"-15,0 0-53 16,0 0-59-16,0 0-29 16,0 0-46-16,-41-121-1 0,41 133-8 15,0 25 0-15,-9 15-7 16,9 2 7-16,0 3 0 16,9 0 0-16,32-14 10 15,8-9-13-15,-4-13 3 16,13-16 0-16,-9-5 0 15,1 0 10-15,-10-28-9 16,-13-18 14-16,-9-9-12 16,5-8 33-16,-23-2-36 15,0 2 6-15,-23 9-10 16,-22 11 4-16,-4 14-4 16,8 18 1-16,15 11-64 0,3 3-59 15,23 30-172-15,0 11-88 16</inkml:trace>
  <inkml:trace contextRef="#ctx0" brushRef="#br0" timeOffset="678">1264 302 610 0,'0'0'243'0,"0"0"-43"15,0 0-26-15,0 0-66 16,0 0-23-16,0 0-47 15,0 0-11-15,0-106-27 16,0 123-4-16,0 20 3 16,-9 12 1-16,9 1 0 15,0 3-1-15,0-5 3 0,49-10-2 16,9-7 0-16,10-14 13 16,8-14-9-16,-9-3 1 15,1-9 0-15,-10-33 53 16,-9-7-26-16,-8-13-1 15,-23-5 14-15,-18-4-38 16,0-1 21-16,-50 6-28 16,-26 15 8-16,-9 17-21 15,4 22 9-15,5 12-7 16,-1 20-1-16,10 38-106 16,0 10-57-16,-1 6-182 15,19-5-429-15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17.2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0 117 492 0,'0'0'247'0,"0"0"-57"16,0 0-29-16,0 0-35 16,0 0-14-16,0 0-81 15,9-117-21-15,-9 158-10 16,0 12 4-16,0 15 13 15,0 4-17-15,0-1 3 16,9 0-4-16,22-7 7 16,5-15-6-16,13-18 0 15,-8-14 9-15,8-17-5 16,-4 0-4-16,-5-12 1 0,1-22 10 16,-23 3-1-1,-9 0-1-15,-9 6 33 0,0 4-31 16,0 9 29-16,0 4-32 15,0 8-6-15,0 0-2 16,-9 2-7-16,-9 39 7 16,-5 16-3-16,5 11 15 15,10 7-14-15,8-1 2 16,0-7 0-16,0-8-11 16,26-13-47-16,6-12-74 15,-5-17-113-15,13-14-107 16,9-3-251-16</inkml:trace>
  <inkml:trace contextRef="#ctx0" brushRef="#br0" timeOffset="426">686 651 563 0,'0'0'200'0,"0"0"-61"16,0 0 15-16,0 0-36 15,0 0-66-15,0 0-30 16,27-57-22-16,54 57 0 15,13 6 5-15,14 0 3 16,0 0-4-16,-23-4 1 16,-18-2 8-16,-35 3-8 15,-14-3-5-15,-18 0 2 16,0 0 25-16,0-8 17 16,0-18-11-16,-41-6-33 0,5-2 13 15,-13 8-11-15,9 4-2 16,13 5 4-16,9 8-3 15,4 4-1-15,14 5 0 16,0 0-1-16,0 0-14 16,14 8 14-16,22 18 1 15,13 3 0-15,9-1 0 16,1 0 0-16,-10 1 0 16,-4-3 0-16,-5-1 9 15,-13 1-9-15,-4 0 0 16,-15 6 1-16,-8-1-13 15,0 0 12-15,-58 1-11 16,0-4 10-16,0-5-114 0,-1-3-151 16,23-12-120-1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16.3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45 368 39 0,'0'0'225'0,"0"0"-60"16,0 0-7-16,0 0-41 16,0 0 3-16,0 0-29 0,0 0 1 15,0 0 26 1,9 20-40-16,-18-20 6 0,-14 0-4 15,23 0-44-15,-9 0 19 16,0-14-30-16,9-3-15 16,0-6 16-16,0-3-16 15,18-2-7-15,14-4-3 16,-6 6 8-16,6 8-18 16,-5 17 10-16,-9 1 0 15,13 0-15-15,-4 19 11 16,-5 16 4-16,-4 8 0 15,-9 5-1-15,-9 1-11 16,0-4 12-16,0-9 0 0,0-11-14 16,0-11 16-1,0-6-2-15,0-8 1 0,0 0 9 16,0-26 1-16,9-25-11 16,41-12 0-16,8-3-12 15,18 7 16-15,-8 13-4 16,-19 18 0-16,-9 13 5 15,-13 12-17-15,5 3 12 16,-5 0 0-16,13 25-14 16,-13 7 13-16,-5 3-1 15,-4 2-11-15,9-3-92 16,-4 3-10-16,-5-5-85 16,9-10-79-16,4-7-154 15</inkml:trace>
  <inkml:trace contextRef="#ctx0" brushRef="#br0" timeOffset="483">1234 211 369 0,'0'0'199'0,"0"0"-64"15,0 0-12-15,0 0-37 16,0 0-51-16,0 0 1 15,35-34-21-15,6 31-15 16,8 3 40-16,18 0-32 16,-8 0 12-16,-1 0 3 15,-13 0-22-15,4 0 15 16,-17-3-16-16,-5 3 8 0,-27 0-3 16,0-3-1-16,0-5 3 15,0-7 37-15,0-2-25 16,-27-4 1-16,-5 3-20 15,-4-6 8-15,-4 7-1 16,0 3-5-16,13-1-2 16,-14 4 0-16,32 5 11 15,0 4-11-15,9-2 0 16,0 4 4-16,0 0-11 16,9 0 7-16,50 0 0 0,8 12-8 15,9 14 16 1,-8-3-8-16,-10 5 0 0,0-2 3 15,-17-1-4-15,-23 1 1 16,-9 5 0-16,-9 4-2 16,0 3 4-16,-45-1-2 15,-36-1 0-15,14-1-63 16,-1-9-110-16,32-1-166 16,14-8-244-16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26.1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0 580 0,'0'0'189'0,"0"0"-40"16,0 0-9-16,0 0-8 15,0 0-37-15,0 0-38 16,0 0 14-16,0 0-45 15,0 0 17-15,0 0-6 16,0 0-33-16,0 0 29 16,0 3-33-16,0-3 1 15,0 2 9-15,0-2-4 16,0 6-6-16,0-2 0 0,0-2 7 16,0 1-21-16,0 8 14 15,0 15 0-15,8 9-9 16,-8 10 17-16,0 2-8 15,0-2 0-15,0-2 8 16,0-9-13-16,0 0 5 16,0-8-22-16,0-6 8 15,0 0-84-15,0-4-68 16,0-1-93-16,0-4-289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0.5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0 168 524 0,'0'0'155'0,"0"0"-49"16,0 0-10-16,0 0-5 15,0 0-11-15,251 6-45 16,-18-15 43-16,59-8-18 15,27 3-53-15,40-4 15 16,26 0-22-16,1 0 0 16,-9-11-10-16,-27 5-96 15,-72-3-321-15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28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552 148 415 0,'0'0'161'0,"0"0"-62"15,0 0 5-15,0 0-22 16,0 0-25-16,0 0 11 15,0 0-40-15,0-26-3 16,0 26 5-16,0 0-23 16,0 0 24-16,0 0-23 15,0 0-1-15,0 0-11 16,0 0 4-16,0 3-13 16,0 23 10-16,-9 5 4 15,9 3-1-15,0 1 0 16,0-3 0-16,0 2-2 15,9-5 2-15,22-4 0 0,5-8-4 16,13-3 12 0,1-12-8-16,-10-2 0 0,-4 0 11 15,4 0-6-15,-13 0-4 16,-18-2 8-16,14-20 63 16,-14-7-25-16,-9-11 23 15,0-6-21-15,-9 3-42 16,-23 0 20-16,5 6-26 15,-4 8 1-15,13 10 2 16,0 1 1-16,-4 11-5 16,-5 3 0-16,9 4-28 15,-14 0-11-15,-4 5-134 16,-4 21-86-16,13 0-191 16</inkml:trace>
  <inkml:trace contextRef="#ctx0" brushRef="#br0" timeOffset="1725">13 231 600 0,'0'0'178'0,"0"0"-37"15,0 0-32-15,0 0-7 16,0 0 5-16,0 0-38 15,0-112-9-15,0 106-15 16,-13 4-21-16,13-1 27 16,0 3-47-16,0 0-3 15,0 0-1-15,0 0-4 16,0 3 3-16,0 26 1 16,0 10 0-16,13 7-1 15,-4 0 1-15,18 5 0 16,-4 1-2-16,-6 2 10 15,1 4-8-15,0-4 0 16,5-3-15-16,-14-5 0 0,-9-3-118 16,0-9-168-16,0 3-223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2.1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 0 642 0,'0'0'174'0,"0"0"31"15,0 0-43-15,0 0-67 16,0 0-54-16,0 0-41 0,-32 22 0 15,32 42 33-15,9 12-18 16,14 7 34-16,-5 0-27 16,-18 3-19-16,9-7-3 15,-9-1-8-15,0-7-162 16,-18-7-397-16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4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0 124 39 0,'0'0'86'0,"0"0"20"15,0 0-23-15,0 0 1 16,0 0 29-16,0 0-28 0,0 0 37 16,58 28-7-16,-49-28-26 15,-9-8 19-15,9-1-49 16,-9 1 5-16,0-1 8 15,0 3-49-15,0-3 22 16,0 7-21-16,0 2-18 16,0 0 14-16,0 0-20 15,0 0-1-15,0 6-4 16,0 19 7-16,0 13-3 16,0 5 1-16,0 2 0 15,0 7-5-15,0-7 5 16,9-5 0-16,32-6-2 15,-1-13 5-15,-4-16-3 0,22-5 0 16,1 0 2 0,-10-14 0-16,0-16-2 0,-13-14 0 15,-13-5 11-15,-14-11-1 16,-9-6-6-16,0 6-4 16,-18 12 10-16,-23 8-11 15,-8 17 1-15,13 8 0 16,-4 10-9-16,8 5 6 15,14 0 0-15,0 3-28 16,18 25-95-16,0 15-21 16,27 0-58-16,72-3-81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5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0 313 551 0,'0'0'84'0,"0"0"-20"16,0 0 61-16,0 0-48 15,337-19 6-15,-27-15-7 16,57-4-48-16,42 4 18 16,-23 2-30-16,-41 4-2 15,-44 2 5-15,-59 0-10 16,-49 4-9-16,-45 2 1 15,-54 5 13-15,-44 3-19 16,-24 10 5-16,-12 2 0 0,-14 0-11 16,0 0-19-1,-22 0-99-15,-28 2-53 0,-35 13-177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6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291 166 624 0,'0'0'178'16,"0"0"-82"-16,0 0-26 16,0 0-11-16,0 0 20 15,0 0-40-15,-107-62-32 16,80 67 10-16,-14 26-17 16,-8 5 0-16,22 11 4 15,-4 1 6-15,22 1-10 16,9 5 0-16,0-8 5 15,31-6-10-15,14-12 5 16,4-13 0-16,10-12 5 0,8-3-1 16,0-3 14-1,1-28 39-15,-1-7-23 0,-18-5 28 16,1-6-31-16,-32-8-11 16,13-5 21-16,-31 1-40 15,0 3 9-15,-31 16-10 16,-14 8-4-16,-14 13-5 15,-8 14-4-15,9 7-40 16,8 2-18-16,10 32-123 16,-18 9-76-16,-1 3-173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6.9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54 178 463 0,'0'0'186'0,"0"0"-30"15,0 0-59-15,0 0 18 0,0 0-36 16,0 0-32-16,0-26-12 16,0 26-33-16,0 0 16 15,-9 3-18-15,-9 26 0 16,9 8 4-16,-9 3 1 16,18 3-5-16,0-3 0 15,0-3 10-15,0-6-8 16,18-7-2-16,18-8 0 15,4-7 1-15,1-9 7 16,-5 0 0-16,-5 0 44 16,-4-29 2-16,-5-8 34 15,-13-5-36-15,0-7-32 0,-9-3 27 16,0 1-47 0,-9 2 3-16,-31 0 0 0,-18 9 9 15,22 9-13-15,-14 11 1 16,19 8-3-16,13 12-8 15,9 0-11-15,9 18-35 16,0 25-21-16,0 14-84 16,18 0-29-16,22-3-113 15,-4-8-411-15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7.4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 90 662 0,'0'0'188'0,"0"0"-68"15,0 0 10-15,0 0-50 16,0 0 13-16,0 0-31 16,-117-90-55-16,117 90 21 15,0 2-28-15,0 29 0 16,0 15-8-16,0 5 16 16,14 6-8-16,13 4 0 15,13 9-4-15,-4-3-1 16,4 8-75-16,-13-3-148 15,-18-1-121-15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7.6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0 200 618 0,'0'0'168'16,"0"0"-99"-16,0 0-17 16,318-23 67-16,-17-3-23 15,76-4-56-15,67-5-24 0,0 1-16 16,-18 11-17 0,-67 3-157-16,-98 11-269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34.9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200 159 193 0,'0'0'265'16,"0"0"-85"-16,0 0-66 16,0 0-15-16,0 0 4 15,0 0-70-15,-148-72-10 16,130 72-16-16,0 23 6 16,9 11-10-16,9 6-3 15,0 0 2-15,0-3-3 16,36-3 6-16,5-8-5 15,17-8 0-15,0-13 8 16,-8-5 1-16,-14 0-7 0,-5-11-2 16,-13-21 42-16,-9-8-6 15,-9-3 20-15,0-7-11 16,-18 0-35-16,-22 8 13 16,4 7-23-16,-14 13 1 15,10 10-15-15,13 12 10 16,-13 0-4-16,22 0-39 15,9 28-145-15,9 9-74 16,18-3-325-16</inkml:trace>
  <inkml:trace contextRef="#ctx0" brushRef="#br0" timeOffset="345">878 35 514 0,'0'0'146'0,"0"0"-33"16,0 0-60-16,0 0-9 15,0 0-17-15,0 0 1 16,-81 112 5-16,81-58-20 16,0 1-11-16,23-7 7 15,26-8-6-15,-4-14-3 16,13-18 21-16,-9-8-19 15,1 0 64-15,-1-22 20 0,-13-15-32 16,-5-6 19 0,-22-9-32-16,0 1-8 0,-9 2-15 15,-9 3-11-15,-31 11 4 16,-18 11-11-16,-1 9-1 16,1 12-11-16,13 3-2 15,-13 0-43-15,9 26-61 16,8 19-100-16,-4 7-75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8:21.8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3643 793 586 0,'0'0'100'0,"0"0"19"15,0 0-32-15,265 3-10 16,22-20 10-16,113-7-79 16,3 2 17-16,-44 10-5 15,-67 7 27-15,-90 5 35 16,-59 0-45-16,-44 0 3 15,-23 0-2-15,-26 0-33 16,-14 0 30-16,-14 0-31 16,-13 0 2-16,-9 0-10 15,0-4 4-15,-9-11-73 16,-31-3-149-16,-19-8-99 16</inkml:trace>
  <inkml:trace contextRef="#ctx0" brushRef="#br0" timeOffset="-1027">4505 158 369 0,'0'0'286'0,"0"0"-98"16,0 0-45-16,0 0-18 0,0 0-9 16,0 0-61-16,0 0 10 15,-18-26-37-15,9 26-19 16,-14 0-1-16,-3 0-7 16,-6 23-1-16,-4 11 0 15,5 7 5-15,4 1-9 16,18-1 4-16,9-5 0 15,0-5-14-15,27-4 15 16,13-10-1-16,19-11 0 16,-1-6 12-16,0 0-6 15,-13 0-6-15,-5-14 0 16,1-15 7-16,-23-5 2 0,0-6-9 16,-9-1 22-16,-9 1-20 15,0 6 28-15,-9 5-30 16,-27 10 3-16,-5 4-12 15,-8 6 1-15,22 9-1 16,-4 0-54-16,31 12-136 16,0 16-91-16,31 1-240 15</inkml:trace>
  <inkml:trace contextRef="#ctx0" brushRef="#br0" timeOffset="-663">5106 98 565 0,'0'0'190'0,"0"0"-38"16,0 0-38-16,0 0-40 15,0 0-11-15,0 0-45 16,-76-49-7-16,53 53-11 16,14 24 6-16,-9 9-6 15,18 3 0-15,0 0 4 16,0-6-9-16,0-5 5 15,0-7 0-15,27-4-1 16,-4-12 14-16,-5 0-9 16,9-6 38-16,-5 0 10 15,-4 0 37-15,-18-23-28 16,9-6-23-16,-9-5 6 16,0 0-35-16,0-1 15 15,-18 3-24-15,-13 10 4 0,-5 5-19 16,4 5 14-16,5 9-10 15,18 3-7-15,9 6-98 16,0 26-90-16,9 4-95 16,50 2-232-16</inkml:trace>
  <inkml:trace contextRef="#ctx0" brushRef="#br0" timeOffset="-317">5501 173 358 0,'0'0'295'0,"0"0"-114"16,0 0-2-16,0 0-71 0,0 0-54 16,0 0 8-16,-18-75-47 15,9 75-11-15,9 0-8 16,0 6 0-16,0 22 4 16,-9 6 0-16,9 1 9 15,0-6-18-15,0-1 9 16,27-5 0-16,13-6 6 15,5-11 3-15,4-6-3 16,-8 0 45-16,-14 0-12 16,4-18 27-16,-13-12-18 15,-18-14-20-15,0-4 26 16,0 0-54-16,-18 4 11 16,-22 13-11-16,13 11 12 15,4 5-19-15,6 13 7 0,-10 2-22 16,-14 0 18-16,-8 23-120 15,-1 22-116-15,-8 9-202 16</inkml:trace>
  <inkml:trace contextRef="#ctx0" brushRef="#br0" timeOffset="39425">112 307 546 0,'0'0'192'0,"0"0"-52"15,0 0 7-15,0 0-21 16,0 0-34-16,0 0-9 16,0 0-46-16,-112 0-20 15,112 0-5-15,36 0-12 16,13 0 0-16,37 0 27 0,30 0-24 15,1-6 11-15,-9 0-14 16,-41 1 1-16,-27 5 0 16,-22 0 2-16,-18 0-4 15,0 0 1-15,0 19-10 16,-31 19 4-16,-37 5 6 16,1 2-2-16,0-5-7 15,9-8-4-15,22-10-2 16,22-7 8-16,5-4-21 15,9 1 22-15,0-3-27 16,0-3-19-16,0-4 10 16,50-2-15-16,26 0 49 15,32 0 1-15,17-12-15 0,1-8-26 16,-19 4-15-16,-30 1 14 16,-19 5 45-16,-40 0-10 15,4 2 14-15,-13-4 4 16,9-2 1-16,-9 0 2 15,9-4-7-15,-4-1 3 16,4 1 20-16,-9 4-6 16,0 0-1-16,-9-2 52 15,0 5-17-15,0-3-13 16,0 6-5-16,0-4-2 16,-18 7-1-16,9 2-21 15,0 0-5-15,-14 3-4 16,14 0-1-16,-9 6-3 0,0 17 4 15,18 3 0-15,0 5-7 16,0 1 7-16,0-4 0 16,9-8-1-16,27-3-6 15,-4-5 6-15,17-7 0 16,-13-5 1-16,4 0 2 16,-4 0 0-16,5 0-2 15,-10-3 8-15,-4-17-1 16,-18 0-1-16,9-5-6 15,4-1 6-15,-22 6 3 16,0 0-1-16,0 9 12 16,0 5 10-16,0 0-24 15,0 6 12-15,0 0-18 16,9 0-3-16,0 0-3 0,9 0-5 16,32 13 11-16,-1 23-8 15,27-2 14-15,-9 3-6 16,1-3 0-16,-19-2 3 15,-8-9-8-15,-24-3 5 16,-8-8 0-16,-9-4-5 16,0-3-4-16,0-2-2 15,-9-3 3-15,-8 0 8 16,-24 0 9-16,23-20-9 16,0-8 2-16,5-4 3 15,13-7 2-15,0-2-7 16,22 7 0-16,5 8 1 15,5 12-8-15,-6 3 7 0,6 5 0 16,-14 0-8-16,9 6 9 16,-5 0-1-16,-4 0 0 15,0 0-1-15,-9 0-5 16,5 17 6-16,-6 9 0 16,1 6-5-16,0-4 11 15,9-3-6-15,14-1 0 16,-5-13 7-16,4-2-1 15,-4-9 1-15,13 0 4 16,-4-2 43-16,14-25-21 0,-1-7 0 16,-18-4-6-1,-13 1-18-15,-18 1 17 0,0 1-26 16,0 3 0-16,-31 10-6 16,4 7-3-16,-4 7 1 15,13 8-33-15,18 0-83 16,0 8-21-16,18 22-146 15,40-3-182-15</inkml:trace>
  <inkml:trace contextRef="#ctx0" brushRef="#br0" timeOffset="39842">2863 364 611 0,'0'0'194'16,"0"0"-9"-16,0 0-37 0,0 0-51 15,0 0-37-15,0 0-50 16,58-21 3-16,-13 14-5 16,22-5 1-16,5 3-7 15,4 1-2-15,-17 2 3 16,-33 0-5-16,-3 3 4 16,-14 1-2-16,-9-2 4 15,0 1 3-15,0-4 3 16,0-4-10-16,0-2 7 15,-32-2-15-15,6 10 8 16,-6 0 0-16,14 2-2 16,0 3 7-16,18 0-10 15,0 0 1-15,0 0 3 0,0 8-8 16,9 18 15-16,18 2-6 16,5-5 3-16,3 1 4 15,-12-4-5-15,-5-3-2 16,0-3 0-16,-9 0-3 15,-9 0 3-15,0 7-19 16,0-1-78-16,-77 6-87 16,-39 2-230-16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06.10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65 260 91 0,'0'0'546'16,"0"0"-380"-16,0 0 4 15,0 0-41-15,0 0-27 16,0 0-10-16,0-70-61 16,0 70-12-16,0 0-19 15,0 24-8-15,-18 13 8 16,9 20 0-16,0 3 4 15,-4 3-2-15,4 0 1 0,9-8-3 16,0-10 1-16,22-11 9 16,5-14-9-16,13-11-1 15,-4-9 6-15,5 0 8 16,-1-20-10-16,-4-20 34 16,4-14 10-16,-13-12-23 15,-4-14 6-15,-23-12-19 16,0 3-10-16,-14 10 10 15,-22 15-12-15,-4 28 0 16,4 13-3-16,5 14 1 16,-10 9-4-16,14 0-2 0,0 41-65 15,5 16-20 1,22 14-95-16,0 6-75 0,40-2-199 16</inkml:trace>
  <inkml:trace contextRef="#ctx0" brushRef="#br0" timeOffset="367">693 291 447 0,'0'0'211'0,"0"0"-21"16,0 0-40-16,0 0-31 16,0 0-30-16,0 0-38 15,-36-83-28-15,36 83-17 0,-22 8-4 16,13 24-2-1,0 11 0-15,9 6 1 0,0-1 4 16,0 0-5-16,0-10 0 16,31-6 10-16,5-12-9 15,5-13 0-15,-6-7 2 16,6 0 18-16,-10 0 3 16,-4-31 39-16,0-11-15 15,-13-7-26-15,-14-14 7 16,0-2-24-16,0 4-5 15,-32 7 10-15,-4 15-4 16,-4 15-6-16,-1 13 0 16,15 11-20-16,-6 0 0 15,5 20-100-15,18 29-40 0,9 4-50 16,9 0-159-16</inkml:trace>
  <inkml:trace contextRef="#ctx0" brushRef="#br0" timeOffset="598">1303 66 830 0,'0'0'251'16,"0"0"-47"-16,0 0-36 16,0 0-75-16,0 0-78 15,0 0 7-15,-36 42-21 0,36 64 8 16,18 14 19-16,0 3-26 15,0-11 5-15,-4-13-7 16,-14-7-4-16,0-12-53 16,-32-14-156-16,-26-18-479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04.33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95 177 531 0,'0'0'290'16,"0"0"-101"-16,0 0-15 16,0 0-7-16,0 0-103 15,0-152 1-15,0 148-14 16,0 4-38-16,0 0 14 16,0 0-27-16,0 22-6 15,0 29-4-15,0 18 14 0,0 7-4 16,0 14 1-1,-18 4 10-15,-4-2-12 16,-5-6 1-16,18-9 0 0,0-20-2 16,0-15 7-16,9-16-5 15,0-14 0-15,0-9 6 16,0-3-6-16,0 0 0 16,0 0 3-16,0-12 12 15,9-19-14-15,9-12-1 16,0-5 0-16,4-1 12 15,-4 1-12-15,0 5 0 16,5 8 0-16,4 15-13 0,4 12 10 16,5 8-3-1,22 0 3-15,0 32-9 0,10 7 8 16,-19 10 4 0,-13-1-13-16,-14-2 10 0,-13-6-8 15,-9-6 3-15,0-5 6 16,-49-3-35-16,-18-6 19 15,-1-6-19-15,-17-3-48 16,18-11-28-16,27 0-87 16,22 0-30-16,18-23-10 15,36-28-238-15</inkml:trace>
  <inkml:trace contextRef="#ctx0" brushRef="#br0" timeOffset="607">822 295 525 0,'0'0'232'0,"0"0"-26"0,0 0-26 16,0 0-22-16,0 0-88 15,0 0-22-15,9-35-38 16,-9 64 9-16,0 25-8 16,0 9 6-16,0 3-2 15,0-3 21-15,9-11-35 16,-9-11 12-16,0-11-13 15,0-13 11-15,9-11-8 16,-9-6-3-16,0 0 0 16,0 0 22-16,0-3-4 0,0-29 26 15,0-17-30 1,9-22 0-16,13-13-15 0,5-9 1 16,5-1 0-1,-14 5-4-15,0 15 11 0,-9 22-7 16,13 21 0-16,-22 22 6 15,9 9-21-15,-9 0 14 16,18 43-14-16,4 14-3 16,-4 14 22-16,0 7-4 15,0-6 0-15,-4 2 4 16,4-17-10-16,-9-17 6 16,-9-17-15-16,9-20 12 15,0-3-16-15,4 0 19 0,5-12 6 16,9-25 2-1,13-18-4-15,-13-4-4 0,5 5 0 16,-6 11-2-16,-12 17 5 16,-5 15-3-16,0 11 0 15,-9 0-13-15,9 34 10 16,9 22-5-16,-9 19 8 16,-9 8-8-16,13-6 9 15,-13-5-1-15,9-9 0 16,-9-12-47-16,9-8-12 15,0-12-52-15,-9-7-16 16,18-13-46-16,-4-11-59 16,13 0-66-16</inkml:trace>
  <inkml:trace contextRef="#ctx0" brushRef="#br0" timeOffset="1043">1719 678 417 0,'0'0'166'15,"0"0"-52"-15,0 0-10 16,0 0-40-16,0 0 4 16,0 0 51-16,225-18-41 15,-149 7-12-15,14 0-29 16,-23-4-23-16,-22 2 14 16,-5 4-26-16,-22 0 6 15,-9-2 12-15,5-4-11 16,-14-2 17-16,0-3-24 0,-14 4 3 15,-22-2-9 1,-4 4 4-16,-9 2 0 0,22 3-1 16,9 4 10-16,9 5-7 15,9 0-2-15,0-3 2 16,0 3-7-16,0 0 5 16,9 0 0-16,36 23-4 15,4 0 14-15,9 3-6 16,1-1 6-16,-1 4-9 15,-9-5 20-15,-13 6-21 16,-13-2 0-16,-14-2 4 16,-9 6-1-16,0-3-3 15,-18-1 0-15,-23 0 2 0,-8 1-9 16,31 2-29-16,9 1-115 16,9-3-37-16,27-9-252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4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49 212 459 0,'0'0'251'0,"0"0"-125"15,0 0 13-15,0 0 32 16,0 0-44-16,0 0-61 15,0 0 10-15,31-28-21 16,-22 21-34-16,9-11 18 16,0 1-39-16,14-9 5 15,-6 1 0-15,6 3 2 16,-5-2-7-16,-5 10 0 0,-13 6 7 16,0-4-2-1,-9 6-5-15,0 1 0 0,0 5-2 16,0 0 5-16,0 0-3 15,0 0 0-15,0 0-25 16,0 25 24-16,0 21-15 16,0 14 16-16,0 0 1 15,0 9 4-15,0-4-5 16,-9 4 0-16,9-5 6 16,0-5-8-16,0-8 2 15,0-8 0-15,9-8-4 16,-9-13 6-16,0-10-2 15,0-6 0-15,0-6 11 16,0 0-14-16,0 0 3 16,0 0 0-16,0 0 11 0,-18 0-8 15,-22 0-3-15,-9-9 0 16,-1-2 8-16,14-1-7 16,-4 4-1-16,13 2 0 15,5 3-6-15,22 0 6 16,0 3 0-16,0 0-3 15,0 0-31-15,49 0 15 16,9 0 8-16,18 0-7 16,14 0 8-16,-5-8-53 15,5-7-38-15,4 4-96 16,5-3-239-16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20.4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92 553 0,'0'0'247'0,"0"0"-61"16,0 0-9-1,0 0-27-15,0 0-64 0,0 0-24 16,-58-83-41-16,58 83-18 16,0 2 4-16,13 27 4 15,5 11-11-15,0 9 12 16,0 5-2-16,-18 6 6 15,14 3-16-15,-14-3 0 16,0-5-3-16,9-7 3 16,-9-13-32-16,9-8-74 15,-9-9-125-15,9-6-170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21.3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0 183 840 0,'0'0'166'0,"0"0"-100"0,0 0 30 15,0 0-42-15,471-38-30 16,-63 18 17-16,63-8-37 16,54 3 10-16,-5 6-28 15,5 1-63-15,-31 0-213 16,-50 1-307-16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20.8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0 269 618 0,'0'0'176'16,"0"0"-35"-16,0 0-16 15,0 0-50-15,0 0-72 16,0 0-3-16,0 14-16 15,27 17 16-15,13 1 1 0,10-1 2 16,17-8-3 0,0-6 11-16,0-11-5 0,-17-6 21 15,8 0 35-15,-22-12 2 16,4-16 18-16,-13-6-40 16,5-6-2-16,-32-3-1 15,0-3-30-15,0 4 11 16,-41 4-20-16,-8 6 6 15,4 15-22-15,-13 8 16 16,8 9-13-16,10 0-39 16,22 33-89-16,9 12-54 15,9 4-145-15</inkml:trace>
  <inkml:trace contextRef="#ctx0" brushRef="#br0" timeOffset="274">1032 66 778 0,'0'0'197'0,"0"0"1"16,0 0-42-16,0 0-72 16,0 0-7-16,0 0-64 15,0-66 4-15,13 86-17 16,-4 20 6-16,0 15-7 15,-9 8 1-15,0-4 0 16,0 4 5-16,9-3 6 16,0-3-11-16,9-6 0 0,-4 1-28 15,4-4-43-15,-18-7-142 16,0-1-260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08.2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1315 189 794 0,'0'0'183'0,"0"0"-9"0,0 0-33 15,0 0-19-15,0 0-69 16,0 0-21-16,0 0-25 15,0-83 2-15,0 86-18 16,0 28 2-16,0 9 7 16,0 6 2-16,0 6-1 15,9-4-1-15,4 1 0 16,-4-3-52-16,0-7-33 16,-9-4-88-16,9-9-106 15,9-11-113-15</inkml:trace>
  <inkml:trace contextRef="#ctx0" brushRef="#br0" timeOffset="318">1607 206 279 0,'0'0'249'0,"0"0"-106"16,0 0-13-16,0 0-40 15,0 0-64-15,0 0-18 16,0 9 19-16,0 17-10 15,0-1 0-15,18 4-5 16,13-4-12-16,5-7 16 16,-5-4-13-16,5-8 1 15,14-6 19-15,-10 0 16 16,9-12 59-16,-13-16-29 16,-4-9-25-16,-5-3 19 15,-27-1-22-15,0 1-12 16,0 6-24-16,-50 5-2 0,5 13-6 15,5 4-2-15,13 12-12 16,-4 0 8-16,22 12-102 16,9 19-73-16,0 0-56 15,27-1-350-15</inkml:trace>
  <inkml:trace contextRef="#ctx0" brushRef="#br0" timeOffset="537">2369 0 610 0,'0'0'203'0,"0"0"16"0,0 0-69 15,0 0-63-15,0 0-68 16,0 0-6-16,0 0-8 16,0 40 15-16,9 1-13 15,5 4 2-15,4 2-9 16,0 6-10-16,4 2-132 15,-4-4-223-15</inkml:trace>
  <inkml:trace contextRef="#ctx0" brushRef="#br0" timeOffset="1523">68 758 522 0,'0'0'164'16,"0"0"15"-16,0 0-31 15,0 0-28-15,0 0-7 16,0 0-37-16,22-97-49 15,-22 97-9-15,0 6-18 16,0 25 0-16,0 9 10 16,0 9-5-16,-22-1 11 15,13-5-11-15,-18 0 0 16,13-11 7-16,5-10-12 0,0-8 0 16,9-7 0-16,0-7 13 15,0 0-11-15,0 0 14 16,9-21-14-16,23-19 22 15,4-17-24-15,13-3 0 16,0-3-2-16,-22 15 8 16,5 14-6-16,-14 16 0 15,-9 18 3-15,0 0-12 16,13 0 6-16,-4 8-5 16,22 24-6-16,-4 11 10 15,5 11-35-15,8 7-81 16,0 4-132-16,5-8-166 15</inkml:trace>
  <inkml:trace contextRef="#ctx0" brushRef="#br0" timeOffset="3139">696 1530 359 0,'0'0'349'0,"0"0"-254"15,0 0-10-15,0 0 33 16,0 0-57-16,0 0-33 15,81 34 31-15,147-34 20 16,91 0 5-16,62-32-32 0,23 1-46 16,-27 2 18-16,-36 10-24 15,-54 4 0-15,-80 7 1 16,-73-1 2-16,-66 7-6 16,-50-4-20-16,-18 0-40 15,0-2-37-15,-59-1-69 16,-17 4-107-16,-9-2-87 15</inkml:trace>
  <inkml:trace contextRef="#ctx0" brushRef="#br0" timeOffset="2140">1490 981 526 0,'0'0'173'0,"0"0"-11"15,0 0-1-15,0 0-45 0,0 0-37 16,0 0-11 0,-67-80-43-16,67 80-1 0,-9 0-24 15,0 17-6-15,-14 15 1 16,14 7 5-16,9 4 0 16,0 0 0-16,0-3 8 15,0-5-9-15,32-13 1 16,4-5 0-16,13-14-4 15,-9-3 12-15,5 0-5 16,-4-16 12-16,-1-13-12 16,-22-5 9-16,0-4-6 15,-18-1-6-15,0-1 16 16,0-1-16-16,-36 11 0 0,-13 9-4 16,8 13-21-16,5 8-33 15,27 0-115-15,9 29-110 16,0 4-113-16</inkml:trace>
  <inkml:trace contextRef="#ctx0" brushRef="#br0" timeOffset="2509">2015 941 519 0,'0'0'190'15,"0"0"-19"-15,0 0-23 16,0 0-40-16,0 0-27 0,0 0-33 16,0-23-45-1,0 23-3-15,0 14-7 0,0 15 7 16,-13 8 7-16,13 1-2 16,0-4-5-16,0-3 0 15,0-8 10-15,31-9-9 16,5-9-1-16,4-5 0 15,1 0 25-15,-6-14-20 16,6-14 54-16,-23-6-9 16,4-6-19-16,-13 0 5 15,-9-4-32-15,0 5 0 16,0 5-8-16,-31 7 5 16,4 10-3-16,-5 9-31 0,15 8-98 15,-10 0-69-15,27 29-125 16,0 5-256-16</inkml:trace>
  <inkml:trace contextRef="#ctx0" brushRef="#br0" timeOffset="2768">2495 778 546 0,'0'0'361'16,"0"0"-193"-16,0 0 8 15,0 0-72-15,0 0-44 0,0 0-48 16,0 0-10-16,23-34-2 16,-15 72 19-16,1 3-8 15,0 0 25-15,0 5-34 16,0-1 6-16,14-2-8 16,-23-3 11-16,9-6-22 15,0-5-9-15,0-6-106 16,-9-6-79-16,18-5-211 15</inkml:trace>
  <inkml:trace contextRef="#ctx0" brushRef="#br0" timeOffset="4995">3271 2119 509 0,'0'0'344'16,"0"0"-171"-16,0 0-46 16,0 0 8-16,0 0-61 0,0 0-23 15,0 0-12 1,-125-92-38-16,102 95 3 0,-4 30-4 15,-4 11 0-15,4 5 7 16,9 3-7-16,-4-4 0 16,22 1 0-16,0-12 11 15,0-9-13-15,31-8 2 16,5-5-1-16,13-12-4 16,1-3 5-16,-10 0 0 15,5-6 23-15,-5-20-20 16,1-6 38-16,-14-7-5 15,-10-7-12-15,-3-5 4 0,-14-1-27 16,0 3 3-16,-22 5-4 16,-37 14-3-16,-8 7 0 15,0 12-3-15,8 4-61 16,1 7-14-16,13 0-95 16,-4 21-126-16,8 11-141 15</inkml:trace>
  <inkml:trace contextRef="#ctx0" brushRef="#br0" timeOffset="5484">1840 2173 602 0,'0'0'200'0,"0"0"-45"0,0 0-6 16,0 0-35-16,0 0-55 15,0 0 5-15,0-20-17 16,0 20-28-16,0 0 13 15,0 0-32-15,0 0-7 16,0 6 7-16,0 19-19 0,-9 13 19 16,9-4 0-16,0 3 10 15,0 0-10-15,36-12 0 16,13-4 0-16,10-9 11 16,17-12-6-16,0 0 1 15,-9-12 13-15,5-20 11 16,-27-5 31-16,-13-3-23 15,-32 1-9-15,0-5 20 16,0 5-47-16,-41 3 8 16,-8 9-10-16,-10 1 8 15,-8 12-17-15,9 2 9 16,13 9-69-16,5 3-2 0,13 0-99 16,4 29-89-16,5 8-144 15</inkml:trace>
  <inkml:trace contextRef="#ctx0" brushRef="#br0" timeOffset="5770">1373 2001 819 0,'0'0'211'0,"0"0"-29"16,0 0-44-16,0 0-39 16,0 0-76-16,0 0-8 0,-27-27-15 15,27 66 0-15,9 18 6 16,9 12 0-16,5 0-5 16,4 2-1-16,0 13 13 15,4 0-27-15,-4 8-9 16,4-4-150-16,-4-10-140 15,5-15-493-15</inkml:trace>
  <inkml:trace contextRef="#ctx0" brushRef="#br0" timeOffset="5974">804 3100 662 0,'0'0'237'15,"0"0"-162"-15,426-61 118 16,-126 27-88-16,68-6-71 16,18-3-28-16,9 6 1 15,4 17-14-15,-22 8-23 16,-31 12-117-16,-64 0-52 16</inkml:trace>
  <inkml:trace contextRef="#ctx0" brushRef="#br0" timeOffset="17521">4528 2119 768 0,'0'0'183'0,"0"0"-52"16,0 0 28-16,0 0-60 15,0 0-59-15,0 0-12 16,0 0-19-16,152-43 0 16,-13 29 7-16,5-3-7 15,-1 2 14-15,-4 1-18 16,-35 5-4-16,-28 1 10 16,-27 0-7-16,-40 4-3 0,5-2 4 15,-14 4-3-15,0-1 10 16,0-7-6-16,0-3 7 15,-41-7-5-15,1-3-1 16,-5 3-7-16,-13 3 0 16,-1 3 1-16,10 2 1 15,0 4-2-15,8 2 0 16,14 0-1-16,9 6 6 16,18 0-5-16,0 0 0 15,0 0-8-15,0 0 7 16,0 0-12-16,9 0 0 15,27 18 9-15,14 2 8 0,-1-1-4 16,9 7 0 0,1 0 4-16,-10 0-3 0,-4 3-1 15,-14-4 0-15,-13 1-3 16,-18-5 3-16,0 9-3 16,-18 2 2-16,-49 8-6 15,-9 3-4-15,-23-1-85 16,32-1-63-16,17-2-131 15,32-15-398-15</inkml:trace>
  <inkml:trace contextRef="#ctx0" brushRef="#br0" timeOffset="17931">5860 1873 507 0,'0'0'269'0,"0"0"-89"16,0 0-25-16,0 0-19 16,0 0-46-16,0 0-46 15,32-34-14-15,-32 34-30 16,0 0-2-16,0 20-6 16,9 11 8-16,0 3 5 15,13 4-5-15,14-8 0 16,4 3 4-16,10-16-4 15,-6-6 0-15,6-8 6 16,-10-3-3-16,-4 0 5 0,-5-14 9 16,-4-15 25-16,-4-8 9 15,-14-3-25-15,0-6-6 16,-9 1 10-16,0 2-22 16,-41-1 2-16,6 10-10 15,-15 5 3-15,10 9-9 16,13 9 6-16,9 8-11 15,4-2-12-15,5 5-54 16,9 5-75-16,0 24-77 16,0 14-99-16,9 2-413 15</inkml:trace>
  <inkml:trace contextRef="#ctx0" brushRef="#br0" timeOffset="19006">6596 1884 420 0,'0'0'262'0,"0"0"-125"16,0 0 16-16,0 0-28 15,0 0-19-15,0 0-16 16,-58-138-39-16,40 125 0 16,0 4-12-16,-14 4-20 15,14 5 1-15,0 0-20 16,-13 0 1-16,22 25-5 15,-9 13-1-15,9 7 5 16,9 5-1-16,0-6 5 16,0-3-5-16,27-12 1 0,22-10-4 15,1-9-2-15,-5-10 8 16,-5 0-2-16,0 0 5 16,-22-13-3-16,0-9 9 15,5-13-6-15,-23-7-1 16,0-7 21-16,0-8-18 15,0-15 17-15,0 3-1 16,-41-8-17-16,1 9 17 16,4 8-11-16,5 17-9 15,13 23 26-15,9 8-25 16,0 12 10-16,9 0-14 16,0 0-6-16,0 32 3 15,0 25-7-15,0 20 10 0,0 8-6 16,9 2 8-16,40-4-2 15,5-18 0-15,18-11 7 16,-5-13-14-16,0-16 6 16,1-11-1-16,-10-14-5 15,9 0 7-15,-8-2 0 16,-1-31 2-16,-9-3 4 16,-4-1-4-16,-13-3-2 15,-5-3 1-15,4 3 2 16,-13 6-3-16,-9 13 0 15,0 13 0-15,-9 8-7 16,9 0-4-16,4 0-13 0,-4 17 6 16,0 5 15-1,0 0-10-15,-9-8 3 0,0-9 8 16,0-2-3-16,0-3 4 16,0 0 1-16,0 0 0 15,0 0 8-15,0 0-4 16,0 0-1-16,0 0-3 15,-27-17 7-15,5-3-7 16,-5 3 0-16,9 1 2 16,-4 9-8-16,4 7 6 15,18 0-5-15,-18 0 2 16,-5 11-14-16,5 33 17 16,-9 7 0-16,5 3 2 0,22-3-10 15,0-9 8 1,0-9-6-16,22-12-8 0,14-14-15 15,5-7 25-15,-6 0 2 16,-3-2 2-16,4-32 11 16,4-7-10-16,1-10 4 15,-6-12 5-15,-12-9-6 16,-23-13 18-16,0-10-5 16,0-7-9-16,0 1 12 15,-14 18-19-15,-4 29 6 16,1 25 12-16,-1 21-12 15,4 8 10-15,-4 14-17 0,-9 49-7 16,5 26 3 0,22 16 4-16,0-2 0 0,22-14-4 15,37-13 10-15,26-18-6 16,0-12 0-16,5-17-8 16,-5-9 0-16,14-11-39 15,-23-7-82-15,-18-2-120 16,-17 0-164-16</inkml:trace>
  <inkml:trace contextRef="#ctx0" brushRef="#br0" timeOffset="49807">8377 3037 587 0,'0'0'142'0,"9"-146"7"0,-9 63-25 16,0-8-30-16,-9 10 22 15,-49 10-32-15,-18 11-36 16,-32 11 0-16,-27 20-30 16,-22 21 8-16,-36 8 8 15,-17 37-32-15,-15 52 20 16,-17 34-22-16,-9 28 0 15,-1 23 1-15,24 19 1 16,3 15-2-16,50-2 0 16,50 8 13-16,66-3-18 15,59-10 5-15,117-9 0 16,107-18-6-16,72-14 7 16,95-24-1-16,62-20 2 15,81-45 9-15,36-40-7 0,8-31-4 16,-17-65 0-16,-67-42 1 15,-99-27 9-15,-86-17-9 16,-84-15 10-16,-59-14-9 16,-50-17 40-16,-39-20-19 15,-51-12-18-15,-26-6 27 16,-58 7-24-16,-76 10 1 16,-50 29-9-16,-68 35-2 15,-57 40-4-15,-50 37 6 16,-18 28-19-16,40 29 19 15,46 20-60-15,80 12 23 16,63 62-40-16,63 41-135 0,26 25-96 16,32 11-160-16</inkml:trace>
  <inkml:trace contextRef="#ctx0" brushRef="#br0" timeOffset="50655">6811 4043 407 0,'0'0'102'15,"0"0"23"-15,0 0-10 16,0 0-5-16,0 0-9 15,0 0-34-15,0 0-16 16,-49-40-14-16,40 40-24 16,-13 26 6-16,-5 19-13 15,0 7 6-15,13-1 4 16,14 0-12-16,0 2 1 16,0-11-5-16,50-5 9 15,8-11-3-15,9-12-6 0,1-14 0 16,12 0 8-16,6-8-5 15,-10-29 6-15,-18-12 12 16,-8-9 11-16,-10-1 34 16,-22-10-33-16,-18-2-1 15,0-6 17-15,-9 8-39 16,-31 3 12-16,-10 22-6 16,23 14-15-16,-4 12 35 15,13 16-36-15,9 2 7 16,9 0-15-16,-9 20 5 15,9 25 3-15,0 18 0 16,0 0 8-16,0 0-11 16,0-3 3-16,18-9 0 0,13-8-7 15,-13-12 6 1,0-10 0-16,-9-7-11 0,0-5-35 16,-9-7 21-16,0 5-33 15,0-7-26-15,0 0 8 16,0 0-65-16,0 0-46 15,23 0-66-15,4 0-154 16</inkml:trace>
  <inkml:trace contextRef="#ctx0" brushRef="#br0" timeOffset="52988">7148 4189 204 0,'0'0'148'0,"0"0"-28"16,0 0-17-16,0 0-20 15,0 0-10-15,0 0-13 16,-27-20-33-16,27 20 19 15,0-3-4-15,0 1-26 16,0 2 24-16,0 0-9 16,0 0 1-16,0 0 1 15,0 0-25-15,0 0 1 0,0 13-3 16,0 19-6-16,0 17 32 16,0-4-25-16,0 1-6 15,0-6 8-15,0-9-7 16,0-5-2-16,0-9 0 15,0-11 6-15,0-6-5 16,0 0-1-16,0 0 1 16,0 0 22-16,0-12-16 15,9-25 6-15,9-9-9 16,13-5-1-16,-4 0 15 16,5 5-18-16,-14 17 3 0,-9 14 3 15,0 10-1-15,-1 5-5 16,6 0 0-16,13 0-9 15,-9 5 5-15,13 22 4 16,-4-1 0-16,-4-1-10 16,3 7 11-16,-8-1-1 15,5-5 0-15,-5-6 11 16,0-3-14-16,4-11 3 16,-13-4 0-16,0-2-1 15,9 0 8-15,5-2-4 16,3-24-1-16,1-11 8 15,5 0-6-15,-23-15-4 16,9 1 1-16,-5 0 4 16,-13 7 3-16,0 13-7 15,0 17 22-15,0 2 0 0,-13 12 3 16,4 0-26-16,-9 0-4 16,-14 0-3-16,14 20 4 15,-9 17 3-15,5 1 0 16,4 7 7-16,18-8-13 15,0 2 6-15,0-6-2 16,0-8-7-16,18-7 3 16,13-10 1-16,-4-8 2 15,5 0 6-15,-14 0-4 16,13-14 1-16,-13-12 0 16,-9 1 7-16,0-1-3 15,-9-6 0-15,0 0 24 0,0 6-22 16,0 4 18-16,-9 14-17 15,0-1-6-15,9 9 6 16,0 0-7-16,0 0-7 16,0 26 4-16,0 8 5 15,18-2-3-15,0-1 1 16,13-5 0-16,-4-11-5 16,-4-4 9-16,13-6-4 15,-5-5 0-15,5 0 8 16,4 0-8-16,10-5 0 15,-14-21 0-15,4-5 4 16,0-7-2-16,-13 7-2 16,-9 5 0-16,5 12 11 0,-23 2-9 15,0 9-2-15,0 3 3 16,0 0-12-16,0 0 0 16,9 21 9-16,9 3-7 15,-9 2 15-15,4 1-10 16,5-16 2-16,0 4 0 15,-9-4-4-15,4-9 4 16,5 2 0-16,-9-4-2 16,0 0 10-16,0 0-8 15,14-4 0-15,4-18 3 16,13-13-3-16,-13 0 0 16,22-7 0-16,-8 5-1 15,-6 11 8-15,-17 12-7 16,5 14 0-16,-14 0-5 0,-9 0-3 15,18 0 4-15,4 20 4 16,-4 8-7-16,0-2 10 16,14-5-3-16,-6-7 0 15,15-9 3-15,-5-5-9 16,13 0 6-16,0-11 0 16,-8-12 4-16,-14 0 3 15,-9 3-5-15,-9-11-2 16,-9-1 5-16,0 1-2 15,0-3-2-15,-9 6-1 16,-9 7 11-16,-9 7-7 16,13 11 3-16,-4 3-7 0,0 0-19 15,-13 34 16-15,-5 12-1 16,-4 5 4-16,22-8-3 16,18-9 3-16,0-8-5 15,18-8-2-15,13-12-2 16,-4-6 4-16,0 0 5 15,4 0 0-15,-4-12 3 16,-4-6 2-16,-14 10-5 16,-9 2 3-16,9 0 2 15,-9 6 4-15,0 0-9 16,0 12-6-16,9 28-2 0,0 20 9 16,-9 14-1-1,0 12 0-15,0 11 2 0,0 4-6 16,-9-4 4-16,-9-3 0 15,0-5-1-15,-14-11 2 16,23-22-1-16,-9-19 0 16,-4-17 9-16,13-20 1 15,-18 0 11-15,-13-6 26 16,-19-25-24-16,10-20-16 16,4-7-7-16,14-10 0 15,31-4-2-15,0-11-5 16,49 0-9-16,36-11-14 15,23 5 19-15,9-2-31 16,-10 5 23-16,-21 3 9 16,-10 9 7-16,-18 5 1 0,-17 6 2 15,-23 12 0-15,-18 8 16 16,0 15-14 0,0 10 30-16,0 18 3 0,-9 0-27 15,-9 5-8-15,-23 33-4 16,14 14 4-16,-4 1 7 15,13 2-4-15,18-3-3 16,0-1 0-16,0-2 11 16,49-10-13-16,5-7 2 15,18-6 0-15,22-14-5 16,5-11 5-16,-14-1-46 16,0 0-71-16,-44 0-171 0,-23-7-239 15</inkml:trace>
  <inkml:trace contextRef="#ctx0" brushRef="#br0" timeOffset="53983">9907 1559 635 0,'0'0'212'0,"0"0"-1"16,0 0-57-16,0 0-7 16,0 0-67-16,0 0-21 15,0 0 2-15,27-83-44 16,-27 83 8-16,9 0-25 16,-9 20 9-16,9 16-17 0,5 16 8 15,-14 2 0 1,0 1 3-16,0-4 6 0,0-11-9 15,0-3 0-15,0-11 10 16,0-12-14-16,0-8 4 16,0-6 0-16,0 0 8 15,0 0 0-15,9-8 4 16,17-24 14-16,6-17-17 16,13-9-6-16,4-1-3 15,18 1 0-15,-17 16 2 16,-10 20 3-16,-22 13-5 15,-9 9 0-15,9 0-11 16,13 20 3-16,-13 20 6 16,-9 2 2-16,14 5-12 15,-14-6-29-15,-9 3-20 0,9-1-34 16,9-5-57-16,-9-6-56 16,31-10-195-16</inkml:trace>
  <inkml:trace contextRef="#ctx0" brushRef="#br0" timeOffset="54173">10737 1728 476 0,'0'0'203'16,"0"0"-43"-16,0 0 20 16,0 0-34-16,0 0-70 15,0 0-36-15,59-26-38 0,-10 26-2 16,18-7 0-1,19-1-2-15,12-9-43 0,5 0-196 16,5-5-228-16</inkml:trace>
  <inkml:trace contextRef="#ctx0" brushRef="#br0" timeOffset="54366">11590 1456 508 0,'0'0'173'0,"0"0"-7"0,0 0-29 16,0 0-43-16,0 0-19 0,0 0-25 16,-117 140 8-16,95-75-22 15,4 2-31-15,9-2 9 16,0-5-14-16,9-9-9 16,0-11 0-16,0-14-154 15,27-17-150-15</inkml:trace>
  <inkml:trace contextRef="#ctx0" brushRef="#br0" timeOffset="54832">10419 615 702 0,'0'0'134'15,"-350"-31"-31"-15,197 31 67 16,28 60-66-16,8 34-45 16,0 35-20-16,32 28-29 15,4 20 34-15,45 15-10 16,27 2-21-16,9 1 21 16,86-3-32-16,39-16-2 15,68-19 0-15,49-19 8 16,59-47-9-16,18-31 1 15,40-45 0-15,-41-25 12 16,-40-55-11-16,-53-26 9 16,-59-17 49-16,-23-21-10 0,-17-17 10 15,-18-23-25-15,-41-22-19 16,-31-27 33-16,-36-7-46 16,-27 12 13-16,-130 31 2 15,-81 42-9-15,-103 49 3 16,-63 42-11-16,-31 49-3 15,9 16-8-15,67 67 7 16,76 18 4-16,81 16-8 16,86 14-64-16,66 15-23 15,50 12-53-15,41-4-178 16,57-12-257-16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0:07.2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0 282 494 0,'0'0'123'0,"0"0"-60"0,0 0 48 16,0 0-47-16,0 0-30 15,0 0 3-15,278-11-28 16,32-18 48-16,125-2 2 16,81-1-36-16,54 3 25 15,17 4-39-15,-17 2-8 16,-76 0 11-16,-77 1-9 15,-125 4-3-15,-99 4 0 16,-68 4 11-16,-57 3 3 16,-28 4-14-16,-13-2 0 15,-27 5-3-15,0 0 4 16,0 0-2-16,-18 0-12 16,-63 22-200-16,-22 9-131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9:17.2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1180 119 787 0,'0'0'190'0,"0"0"27"15,0 0-69-15,0 0-67 0,0 0 6 16,0 0-49 0,0 0-23-16,0-120 12 0,0 120-17 15,0 0-10-15,9 25 0 16,-9 22 12-16,0 12-5 15,9 7-7-15,0 8 0 16,-9 7 3-16,0-2 5 16,0 4-8-1,0 0 0-15,0-6-8 0,0-8 0 16,0-12-68-16,0-14-61 16,22-12-74-16,5-10-114 15,31-16-134-15</inkml:trace>
  <inkml:trace contextRef="#ctx0" brushRef="#br0" timeOffset="356">1642 610 242 0,'0'0'260'0,"0"0"-84"16,0 0-34-16,0 0-19 16,0 0-33-16,0 0 4 15,-18-103-21-15,18 103-66 16,0 0-7-16,0 24-1 15,0 15 1-15,0 7 2 16,18 5 0-16,22 2-2 16,10-14 1-16,-6-10 10 15,6-12-4-15,-10-11-6 16,-4-6 3-16,-5 0 18 0,-13-14 1 16,0-29 54-16,5-15-14 15,-14-4-34-15,0-10-2 16,-9 6-19-16,0 9-8 15,-9 6 15 1,-23 11-15-16,-4 11 0 0,5 14-2 16,4 10-7-16,-4 5 2 15,13 3-105-15,0 34-80 16,18 6-83-16,0 3-268 16</inkml:trace>
  <inkml:trace contextRef="#ctx0" brushRef="#br0" timeOffset="683">2521 484 615 0,'0'0'179'16,"0"0"-19"-16,0 0-34 0,0 0-41 16,0 0-58-16,0 0-20 15,-112-25-7-15,112 73 0 16,0 13 3-16,9-7 8 15,36-3-7-15,13-10 0 16,10-15 13-16,3-12-13 16,-17-14 18-16,-13 0 10 15,-1 0 21-15,-22-32 23 0,-9-13-36 16,-9-7-18 0,0-5 7-16,-9-4-18 0,-32 8-10 15,-17 10-1-15,13 14-1 16,-13 20-14-16,0 9-3 15,-1 12-93-15,1 42-34 16,9 14-113-16,-1 21-186 16</inkml:trace>
  <inkml:trace contextRef="#ctx0" brushRef="#br0" timeOffset="1152">946 1579 137 0,'0'0'589'0,"0"0"-406"15,0 0-34-15,0 0 21 16,0 0-79-16,0 0-43 15,-27-54 17-15,27 54-49 16,0 0-1-16,0 0-15 16,0 9-9-16,0 18 2 15,0 9 7-15,0 1 0 16,9 0-3-16,27-3 6 0,14-5-3 16,8-6 1-16,9-12 9 15,1-7-5-15,-1-4-5 16,23-4 2-16,-14-24 11 15,-9-12-8-15,-8-6 10 16,-33-8 22-16,-26-1-36 16,0 1 28-16,-26 9-29 15,-51 8 4-15,-12 11-13 16,12 14 7-16,10 12 0 16,18 0-33-16,22 23-82 15,4 17-30-15,23 6-101 16,0-1-169-16</inkml:trace>
  <inkml:trace contextRef="#ctx0" brushRef="#br0" timeOffset="1493">1983 1602 401 0,'0'0'325'16,"0"0"-129"-16,0 0-47 15,0 0-8-15,0 0-58 16,0 0-72-16,-32-45 13 16,23 45-24-16,0 14 4 15,9 15-7-15,0 3 9 16,27-1-6-16,14-5 5 16,17-6 5-16,0-12-4 0,-8-5-1 15,-5-3-3-15,4 0 38 16,0-15-9-16,-22-10 11 15,5-12-2-15,-23-4-27 16,-9 0 23-16,0-3-36 16,0 10 6-16,-41 8-11 15,-4 11 5-15,-4 13-8 16,9 2-15-16,13 14-127 16,4 23-40-16,23 3-161 15</inkml:trace>
  <inkml:trace contextRef="#ctx0" brushRef="#br0" timeOffset="2359">94 902 404 0,'0'0'266'0,"0"0"-116"16,0 0-20-16,0 0 11 15,0 0-71-15,0 0-16 16,9-46-11-16,-9 46-42 16,0 15 8-16,0 25-5 0,-9 12-4 15,-18 1 38-15,-4 0-33 16,13-8-5-16,9-8 0 15,0-12 13-15,9-13-11 16,0-6-2-16,0-6 0 16,0 0 20-16,0 0-19 15,27-28 8-15,13-13 8 16,-4-1-13-16,13-7 27 16,1 3-31-16,-24 9 0 15,6 8 6-15,-14 18 1 16,-9 5-7-16,4 6 0 15,-13 0-4-15,18 0 4 16,9 26-4-16,5 11 4 0,3 11-16 16,15 7-10-16,-1 8-42 15,-8 0-106-15,-6-3-173 16</inkml:trace>
  <inkml:trace contextRef="#ctx0" brushRef="#br0" timeOffset="49614">3131 1537 275 0,'0'0'173'0,"0"0"8"15,0 0-31-15,-49-154-38 16,40 139 2-16,0 10-43 16,-9 5 10-16,-4 0-48 15,4 16-32-15,9 19 43 16,0 3-31-16,0 1-1 15,9 4 23-15,0 2-31 16,0 8 17-16,0-2-19 16,9 0 14-16,9-5-14 15,0-3-2-15,4-6 0 16,-4-9-6-16,0-8-77 16,-18-11-136-16,0-6-151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0:16.3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482 52 587 0,'0'0'200'0,"0"0"-61"16,0 0 20-16,0 0-84 15,0 0-3-15,0 0-11 0,0 0-45 16,-50-52 17-16,10 70-18 15,-18 30-14-15,-1 17 31 16,-17 18-28-16,9 6 11 16,18 3 2-16,13-1-6 15,4-14-9-15,23 0-2 16,9-8 5-16,0-18-5 16,41-11 0-16,-5-11 0 15,13-21-4-15,9-8 16 16,1 0-9-16,-1 0-3 15,-9-14 7-15,-22-3 2 16,0 3-9-16,-5-6 0 16,-13 2 4-16,0 4 7 0,-9-2-10 15,0 1-1-15,0 2 8 16,-9 0-16-16,-8 1 8 16,-6 7 0-16,5-1-1 15,18 3 5-15,0 3-4 16,0 0 0-16,0 0 2 15,0 0-13-15,0 0 9 16,27 0-1-16,4 0-7 16,19 26 14-16,-14 6-4 15,4 7 0-15,-13 7 6 16,4 9-11-16,-13-10 5 16,-9 4 0-16,0-2-7 15,-9-2 9-15,0-6-2 16,0 2 0-16,-45-7-7 0,-4-3-3 15,-9-5-4-15,31-12-53 16,13-8-70-16,14-6-98 16,23 0-42-16,71-14-268 15</inkml:trace>
  <inkml:trace contextRef="#ctx0" brushRef="#br0" timeOffset="1267">1110 932 485 0,'0'0'219'16,"0"0"-85"-16,0 0-21 15,0 0-18-15,0 0 3 0,0 0-32 16,153-146-20-16,-136 126 13 16,-3 0-27-16,-14 6 17 15,0-1 2-15,0 7-30 16,0-5 4-16,-22 8-25 15,-5 3 3-15,-5 2-9 16,-4 0 4-16,-4 2 2 16,4 36 0-16,-4 16 4 15,8 12-2-15,23-1-2 16,9 4 0-16,0-6-11 16,23-11 12-16,13-12-1 15,13-12 0-15,0-13-7 0,1-10 3 16,3-5 4-16,-3 0 0 15,-1-20 6-15,-8-5 1 16,-6-3-5-16,-3-1 3 16,-14-3-2-16,-9 1 14 15,0-9-11-15,-9 8-1 16,0 7 15-16,0 7-16 16,0 7 4-16,0 8-2 15,0 3 3-15,0 0-14 16,0 0 5-16,0 0-11 15,0 22 7-15,13 13-1 16,5 4 5-16,0-1 0 16,14-5 6-16,-6 0-15 0,6-7 9 15,13-9-3-15,-5-3-6 16,9-8 6-16,-4-6 3 16,5 0 0-16,-10-6 8 15,0-20-5-15,-13-8-3 16,-18-3 1-16,0-12 6 15,-9 1 0-15,0 5-7 16,-18 0 4-16,-22 11 7 16,-5 7-5-16,5 11-6 15,8 8 0-15,14 6-5 16,9 0 3-16,9 6 1 16,0 25-5-16,0 3 12 0,0 9-11 15,27-3 5 1,14-9-1-16,8-2-8 0,-9-9 3 15,-4-11 6-15,5-3-1 16,-14-6 6-16,4 0-5 16,-4 0 0-16,-9-15 0 15,13-15 3-15,-13-3 1 16,-9-6-4-16,-9 1 2 16,0 1 8-16,0 5-7 15,-9 13-3-15,0 13 2 16,0 0 3-16,9 6-5 15,0 0 0-15,-9 0-2 16,0 6-16-16,-4 25 18 16,4 9 0-16,0 9 6 15,9-3-10-15,0-7 4 0,0-4 0 16,0-12-1-16,9-6-7 16,22-9 8-16,5-4 0 15,5-4 1-15,-1 0-2 16,-4 0 2-16,4-6-1 15,1-14 2-15,-5-3 8 16,-5-9-8-16,-4 1-2 16,4 2 2-16,-22 3-1 15,0 15-1-15,-9 4 0 16,0 7-1-16,9 0 1 16,-9 0-4-16,0 0 1 15,9 21 2-15,0 5-9 0,-9 0 10 16,9-2 0-1,-9-14-3-15,14-2 9 0,-5-1-6 16,0-7 0-16,0 0-3 16,22 0-7-16,-4 0 14 15,13-20-4-15,5-6 4 16,4-3 4-16,1 3-8 16,-23 6 0-16,13 6 7 15,-22 8-16-15,4 6 9 16,5 0 0-16,-9 0-7 15,14 26 8-15,-14 0-1 16,13 0 0-16,-4 4 4 16,-5-6-17-16,5-4-42 0,0 0-76 15,5-8-85 1,-14-4-223-16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0:28.91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27 403 848 0,'0'0'218'16,"0"0"-109"-16,0 0 2 16,0 0-18-16,0 0-27 15,0 0-14-15,0 0-35 0,-18-77-16 16,18 82 4-16,-9 29 2 15,9 21 0-15,0 5-5 16,0 0 6-16,18 0-8 16,22-11 0-16,14-9 5 15,-5-9-7-15,1-17 2 16,-1 4 0-16,0-18 0 16,19 0 7-16,-1 0-6 15,9-26-1-15,1-6 3 16,-28 7 1-16,-9 1-4 15,-22 16 0-15,-18-3 9 16,0 2-6-16,0 3 7 16,-9-8-10-16,-22 4 1 15,4 2-4-15,9 8 4 0,5 0-1 16,4 0 0-16,9 0-4 16,0 0 1-1,0 0 3-15,0 0-12 0,0 0 10 16,9 18 2-16,22 2 0 15,-4 6-6-15,13-6 11 16,10 6-5-16,-1 5 0 16,-13-5 3-16,13 5-7 15,-8 1 6-15,-23-7-2 16,-18 7 0-16,0 2-1 16,-50 3-5-16,-26 6 3 15,0-2-47-15,4-10-18 16,36-14-25-16,36-11-79 0,0-6-85 15,58 0-103-15</inkml:trace>
  <inkml:trace contextRef="#ctx0" brushRef="#br0" timeOffset="730">1340 611 623 0,'0'0'269'0,"0"0"-74"15,0 0-24-15,0 0-43 16,0 0-36-16,0 0-47 16,-17-77-8-16,17 77-33 15,0 0 3-15,0 27-11 0,0 9 8 16,0 10 1 0,0-6-1-16,8 3 0 0,1-12 0 15,0-2-4-15,5-6 0 16,-5-12-4-16,-9-2 7 15,9-9-3-15,0 0 0 16,9 0 3-16,4 0-1 16,5-14 1-16,-9-12-2 15,4 3 0-15,-4 3 7 16,-9 6-8-16,0 2 0 16,-9 6 6-16,0 6-11 15,0 0 5-15,9 0-8 0,-9 0 5 16,14 6-5-1,-5 20 8-15,0-1 0 0,9-7 4 16,-9-4-12-16,4 0 8 16,-4-2-1-16,9-7-4 15,-9-5-2-15,0 0 7 16,4 0 0-16,-4 0 1 16,9 0 4-16,0-14-5 15,5-3 0-15,-5-3 3 16,-9 3-3-16,0 8 0 15,-9 4 2-15,0 5 5 16,0 0-10-16,0 0 3 0,0 0-6 16,0 0 5-1,9 14-9-15,4 11 10 16,14-1 0-16,-9-5 3 0,22-7-4 16,1-4 1-16,-5-8 0 15,4 0 2-15,-4 0 2 16,-5-8-4-16,-4-9 3 15,-4-9-1-15,-23 0 17 16,0-5-12-16,-9 5-6 16,-50-5 0-16,-12 11-1 15,3 6 0-15,23 4-4 16,-4 10-4-16,31 0-4 16,5 5-60-16,13 21-68 15,0 6-104-15,22 0-290 16</inkml:trace>
  <inkml:trace contextRef="#ctx0" brushRef="#br0" timeOffset="910">2463 789 772 0,'0'0'248'0,"0"0"-98"15,0 0 3-15,0 0-71 16,0 0-51-16,0 0-31 15,0-32-1-15,0 32-69 16,9 14-138-16,23 1-237 16</inkml:trace>
  <inkml:trace contextRef="#ctx0" brushRef="#br0" timeOffset="2009">2939 694 762 0,'0'0'164'0,"0"0"15"15,0 0-26-15,0 0-27 16,0 0-40-16,0 0-41 16,0-45-3-16,0 45-32 15,0 0-1-15,0 0-7 0,0 0 6 16,0 0-6-1,0 0 4-15,0 0-6 0,0 0 30 16,0 0-14-16,0 0 4 16,0 0 8-16,0-6-18 15,0 0 13-15,0-8-20 16,0 2 4-16,0-5-3 16,0 2-4-16,0 4 0 15,0-3 0-15,0-3 9 16,0 3-9-16,0-12 0 15,0 6 3-15,0 3 4 16,0 3-3-16,0 8-3 16,0 0 16-16,0 0-16 15,0 6 14-15,0-2-13 0,0 2 3 16,0 0-5-16,0 0 0 16,0 0-8-16,9 20 6 15,-9 20-10-15,9 11 12 16,0 4 0-16,-9 2 8 15,0-2-10-15,0-7 3 16,0-17-1-16,0-11 0 16,0-14 8-16,0-6-8 15,0 0 0-15,0 0 4 16,0 0 7-16,0 0-8 16,13 0 8-16,-13 0 10 15,0-6-17-15,0 6-1 16,9 0-3-16,-9-8 5 0,0 4-5 15,0-1 0 1,0 2 0-16,0-3-3 0,0 6 9 16,0 0-6-16,0 0 0 15,0 0 4-15,0 0-10 16,0 0 6-16,0-11 0 16,0 2-1-16,9-11 4 15,-9-3-3-15,9-2 0 16,-9-14 5-16,0 0-7 15,0-9 2-15,0-7 0 16,-18-5-3-16,-4 1 9 16,-5 1-6-16,9 13 0 15,-5 10 4-15,14 13-7 0,0 9 3 16,9 8 0-16,-9 5-6 16,9 0 5-16,-9 0 1 15,9 0 0-15,-9 0-14 16,9 0 10-16,-13 12-11 15,-5 13 15-15,0 13-5 16,-4 2 9-16,4-1-4 16,-9 4 0-16,4-3 6 15,-4-2-11-15,-4-16 5 16,22-7 0-16,9-9-2 16,0-6 8-16,0 0-6 15,0 0 0-15,32-18 9 0,12-22-16 16,28-17 7-1,-5 0 0-15,-8 8 0 0,-32 15 2 16,-9 11-2-16,-5 15 0 16,-13 2 4-16,0 6-6 15,0 0 2-15,0 0-8 16,9 0 4-16,0 0-12 16,18 23 16-16,22 9-7 15,-8 2 5-15,4 5 0 16,-5 4-70-16,0-3-35 15,-4 3-33-15,5 0-150 16,-1-3-338-16</inkml:trace>
  <inkml:trace contextRef="#ctx0" brushRef="#br0" timeOffset="3105">3809 428 1042 0,'0'0'175'0,"0"0"-18"15,0 0-37-15,0 0-39 16,0 0-41-16,0 0 2 16,0 0-13-16,18-88-29 15,-9 99 3-15,14 27-2 16,3 7-1-16,-8 18 15 0,5 1-14 15,-14-5 1-15,0-5 4 16,-9-8-1-16,0-14-1 16,0-13-4-16,0-7 1 15,0-12 2-15,9 0 1 16,-9 0 9-16,9-6 25 16,4-19-14-16,-4-19-6 15,9 5-18-15,0-4 2 16,4 4 2-16,-4 6-2 15,0 13-2-15,5 1 0 16,-5 12-3-16,-9 7 0 16,22 0-3-16,-4 21-9 0,-9 11 12 15,4 4-13 1,-4 4 7-16,-9-1 8 0,-9-1-16 16,0-6 14-16,0-7-14 15,-9-5-9-15,-9-8 19 16,-13-6-10-16,-5-6 17 15,5 0-4-15,4 0 9 16,4 0-2-16,23 0-3 16,0 0 0-16,0 0-4 15,0 0 4-15,0 0-4 16,0 0 1-16,0 0-8 16,23 0 10-16,4 0-7 15,22-6 8-15,0-6 4 16,10-2-3-16,-14-3-1 15,13-3 0-15,-18 0 5 0,1 0-2 16,-14-6-3-16,0 2 4 16,-14 6 4-16,-13 6 0 15,0 3 7-15,0 3 8 16,0 6-17-16,0 0 6 16,0 0-12-16,0 0-6 15,0 0 4-15,0 18-19 16,0 17 21-16,0 1-4 15,0 2 3-15,0-10-10 16,18-5-2-16,22-15-4 0,-4-8 13 16,5 0 6-1,17 0-2-15,-9-20 11 0,-13-11-11 16,5 5 15-16,-23-5 3 16,-9 11 3-16,-1 0 12 15,-8 0-15-15,0 14 1 16,0 6 7-16,0 0-26 15,0 0 10-15,0 3-10 16,-26 40-10-16,-6 26 5 16,-4 19 5-16,5 35 0 15,-5 17-2-15,27 12 3 16,9 2-1-16,0-14 0 16,0-26 4-16,0-19-9 15,0-32 5-15,0-23 0 16,-22-26-1-16,-28-14 7 0,-26 0-1 15,-27-8-1 1,-14-36 3-16,-22-6-3 0,27-3-4 16,22-4 0-16,23 6 2 15,49 0-2-15,18-7-9 16,49-10-24-16,45-9-34 16,50-12-1-16,31-6-32 15,9-2-46-15,0-5-79 16,-36 13-151-16</inkml:trace>
  <inkml:trace contextRef="#ctx0" brushRef="#br0" timeOffset="3336">5267 160 749 0,'0'0'176'0,"0"0"52"16,0 0-40-16,-103-149-59 15,94 140-22-15,9 7-51 16,0 2-17-16,0 2-37 15,0 41 8-15,18 9 0 16,9 17 0-16,4-4-7 16,-4 4 15-16,5-4-16 15,-5-2-2-15,4-5 0 16,-13-1-24-16,-9-6-43 16,0 4-76-16,0-10-150 15,-9 1-349-15</inkml:trace>
  <inkml:trace contextRef="#ctx0" brushRef="#br0" timeOffset="3718">1032 1835 624 0,'0'0'297'16,"-301"43"-226"-16,234-29 39 16,40-14 30-16,27 0-29 15,117 0-42-15,112-40-15 16,138-14-29-16,136-12 2 15,98-10-15-15,36 6-12 16,14 1 2-16,-63 12-1 16,-54 12-1-16,-59 7 0 15,-111 13-3-15,-82 11-2 16,-107 8-22-16,-90 6-41 16,-67 0-42-16,-18 32-69 15,-112 14-124-15,-112 8-141 16</inkml:trace>
  <inkml:trace contextRef="#ctx0" brushRef="#br0" timeOffset="3909">2037 2063 874 0,'0'0'157'16,"0"0"-35"-16,0 0 42 16,0 0-51-16,381-68-51 15,32 22-6-15,63-5-43 16,17 8 12-16,-31 9-25 15,-62 2-2-15,-82 7-4 16,-75 14-63-16,-91 2-122 16,-44 9-334-16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2:01.5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754 191 491 0,'0'0'63'0,"0"0"-57"0,0 0 10 16,224-32 49-16,-184 27-7 15,-13 0 8-15,-18 1-14 16,14-5-15-16,-5-4 14 15,40-4-27-15,68-10-4 16,57 0 6-16,105 3-17 16,71 7 8-16,67 8-17 15,9 9 3-15,-9 0-5 16,-40 0 6-16,-36 0-4 16,-31 3 0-16,-77 6-8 15,-58-4 4-15,-67 0-17 16,-82-5-24-16,-26 0 3 0,-9 0 9 15,-26 0 13-15,-82 0 20 16,-54 0 4-16,-71 0 6 16,-77 0-9-16,-49 0 2 15,-44 7 19-15,-46 14-21 16,-4 6 4-16,0 8 4 16,53-4-5-16,64 1 3 15,67-4-7-15,71-5 0 16,73-6 0-16,57-6 0 15,50-7 0-15,9-4 0 16,9 0-10-16,77 0 10 16,80 0 9-16,103 0-7 15,108 0 3-15,85-15-3 16,49 4-2-16,32-3 0 16,-22-1 4-16,-28 1-4 0,-57 2 0 15,-50 6 0-15,-99 4-3 16,-85 2 3-16,-86 0 0 15,-66 0 0-15,-41 0-8 16,0 0 5-16,-81 28 3 16,-72 13 0-16,-89 1 21 15,-85-5-21-15,-73-8 3 16,-35-6-3-16,-18-7 4 16,-32 3 6-16,23 3-10 15,-4 4 0-15,62-1 10 16,85 4-9-16,104-9 5 15,98-8 4-15,72-4-6 0,32-8-8 16,13 0-5-16,90 0 9 16,94 0 13-16,116-26-13 15,113-17 0-15,103 1-5 16,54-1-20-16,18 8 18 16,-5 9 2-16,-63 9 3 15,-93 6-3-15,-127 5 5 16,-129 6 0-16,-113 0-1 15,-58 0-9-15,-45 0 9 16,-121 29 1-16,-103 5 2 16,-121 6 9-16,-82-5-11 15,-70-6 0-15,-46-1 8 16,-63-2-2-16,14 2 0 0,36-5 4 16,116-3-2-16,176-2 31 15,192 4 7-15,148 10-27 16,212-1-13-16,161 9 3 15,120-11 0-15,87-12-9 16,35-8 6-16,0-4-5 16,-45-5-1-16,-58 0 2 15,-81 0-7-15,-112 0 6 16,-108 0-2-16,-116 0 1 16,-68 0 0-16,-49 0-7 15,-18 14 0-15,-125 7 7 16,-118 10-2-16,-129 6 9 0,-130-5-7 15,-109 2 3-15,-75-5 4 16,-32-1-9-16,50-5 2 16,98-1 0-16,144 2 11 15,125 1-7-15,108 8-1 16,68-5-3-16,44-6-3 16,63-4-9-16,27-4 8 15,27-7 4-15,107-7 1 16,131 0-1-16,139-27 6 15,139-28-6-15,85 4-2 16,40 3-5-16,-30 7 7 16,-69 7-5-16,-84 3-1 15,-108 2-10-15,-126 9 16 16,-85 6 0-16,-90 5 1 16,-58 9-3-16,-18 0 2 0,-18 0-3 15,-98 9 2-15,-95 25 1 16,-108 12 8-16,-107 0-8 15,-85-3 7-15,-41-9-2 16,0-5-5-16,108-9 0 16,143-11 2-16,166-4 3 15,122-3 2-15,85-2-7 16,148 0 0-16,157 0-2 16,116-7 2-16,117-22-15 15,27-9-14-15,-8-5-42 16,-37 0 69-16,-108 6-3 15,-129 6 10-15,-149 14-5 0,-121 8 0 16,-76 9-4-16,-35 0-12 16,-109 0-37-16,-107 0-68 15,-90 0-617-15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06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1028 527 0,'0'0'226'0,"0"0"-100"16,0 0 26-16,0 0-40 16,-68-158-16-16,55 147-21 15,4 5-51-15,9 6 10 16,0 0-34-16,-9 0 4 16,0 20-10-16,-18 26 4 15,5 17 2-15,-5-3 0 0,4 1 7 16,23-11-11-16,0-9 4 15,0-7-3-15,32-9-2 16,17-10-12-16,9-10 15 16,19-5 1-16,-1-5 2 15,14-33 2-15,-23-7-3 16,0-13 1-16,-40-7 16 16,5-15-13-16,-24-9 22 15,-8 6 21-15,0 12-30 16,-8 17 24-16,-24 19-25 15,14 18-5-15,9 12 3 0,9 5-5 16,-9 0-10 0,-4 10 1-16,-5 37-3 0,-9 24-4 15,-5 14 7-15,15 4 0 16,17 0-9-16,0-9 19 16,0-14-10-16,9-15 0 15,31-14-16-15,-13-13 15 16,13-10-16-16,-13-9 14 15,13-5-9-15,-4 0 5 16,14-5 7-16,-10-21 0 16,-4-3 9-16,4-5-16 15,-8 6 7-15,-14 7 0 16,0 10-4-16,-18 8 4 16,9 3-3-16,0 0-7 15,13 6-28-15,-4 20 34 0,13 2-10 16,-13 1-6-16,9-5 16 15,-4-8-12-15,-5-7 15 16,-9-9-2-16,9 0 6 16,13 0-1-16,9-21-2 15,5-16 0-15,5-8 0 16,-19-4 8-16,-13 1-8 16,-9-5 11-16,-9 7-10 15,0 4 26-15,0 10-14 16,0 15-10-16,-9 9 11 15,0 5-14-15,9 3-1 16,-22 11 0-16,4 32-7 0,-9 14 4 16,-5 1 4-16,32-4 0 15,0-8-7-15,0-6 6 16,0-11-3-16,32-13 0 16,-5-4-7-16,-9-9 6 15,22-3 5-15,9-6 0 16,19-23 3-16,-1-5 1 15,-9-3-4-15,-8 6 0 16,-6 2 9-16,-21 6-7 16,-5 9-2-16,-9 8 0 15,0 3-8-15,-9 3 8 16,13 0-3-16,-4 0-1 16,0 6-11-16,0 5 11 0,0-5-14 15,0 0 5 1,-9 0 7-16,0-6 2 0,0 0 4 15,0 0 6-15,0 0-2 16,0 0 0-16,-27-12-4 16,9 10 0-16,-4 2-6 15,-5 0-2-15,4 8 6 16,-3 23-3-16,8 7 10 16,18-1-11-16,0 0 6 15,0-8-1-15,35-10-8 16,24-7 4-16,8-12 5 15,0 0 0-15,14 0 7 0,-5-26-9 16,-8-11 2 0,-10-9 0-16,-9-11 9 0,-22-18-2 15,5-7 8-15,-32-13 16 16,0-2-15-16,0 14 17 16,0 20-16-16,-23 26-5 15,5 23 23-15,18 11-31 16,-18 3-1-16,9 17-3 15,-4 34-5-15,-14 24 4 16,18 17 1-16,0 8 0 16,9 2-7-16,0-1 8 15,0-10-1-15,0-8 0 16,18-14 8-16,9-21-13 16,-5-16 5-16,-13-18-8 15,0-14 3-15,0 0 9 0,9-17-4 16,-4-29 3-16,4-5 6 15,-9-12-7-15,0 0-2 16,13-3 0-16,-13 11-5 16,-9 13 5-16,9 13 0 15,0 14-1-15,-9 10-19 16,18 5 12-16,4 0-27 16,14 12 0-16,5 16 33 15,-14 1-17-15,-5 3 7 16,-13-7 10-16,-9 3-19 15,0-4 19-15,0-4-1 16,0-1 0-16,-18-1-5 0,5-7 7 16,-5 4 1-16,9-10-3 15,0 1 9-15,9 2-7 16,0 1 1-16,0 6-5 16,0-5-4-16,36 5 4 15,4-4-8-15,27-5-23 16,19-2-94-16,21-4-142 15,1 0-344-15</inkml:trace>
  <inkml:trace contextRef="#ctx0" brushRef="#br0" timeOffset="597">3437 1007 651 0,'0'0'163'0,"0"0"-10"0,0 0 20 16,0 0-42-16,0 0-89 15,0 0-13-15,-22-45-29 16,22 76 7-16,0 15-4 16,0 3-2-16,0 2-1 15,0 4 2-15,9-7 6 16,13-11-8-16,5-8 0 15,13-14 5-15,10-13-1 16,-5-2-4-16,13-6 3 0,9-34 29 16,-8-5 6-16,-10-13 5 15,-18-7-5-15,-22-10-21 16,-9-11 27-16,0 3-30 16,-31 4-2-16,-5 12 19 15,5 22-29-15,4 16 26 16,4 15-17-16,14 9-4 15,9 5-6-15,-18 16-1 16,0 50-4-16,-4 31-7 16,-5 30 17-16,18 13-6 15,0 8 0-15,-4 15 5 16,13 15-10-16,0 4 5 16,0 1-3-16,22-15-2 0,14-38-30 15,4-39 20-15,-13-40-12 16,5-28 22-16,4-14-2 15,13-9 8-15,32-14-1 16,-14-35 10-16,9-17 0 16,-17-7-10-16,-24-8 0 15,-12 4 5-15,-23-1-19 16,-32 7 2-16,-53 5-50 16,-40 9-37-16,8 12-93 15,-9 4-55-15,19 7-139 16</inkml:trace>
  <inkml:trace contextRef="#ctx0" brushRef="#br0" timeOffset="959">3271 896 540 0,'0'0'160'0,"0"0"-23"15,0 0-1-15,0 0-15 16,0 0-72-16,0 0-9 16,0-100-40-16,0 100 1 15,0 6-5-15,0 14 4 16,0-6 0-16,9 3 3 0,9-5 4 16,13-4-7-16,-4-8 3 15,5 0 2-15,4 0 18 16,-14-12 16-16,-13-13 3 15,0-4 0-15,-9-2-39 16,0 2 4-16,-9 7-7 16,-31 2-19-16,-19 14-12 15,1 6-107-15,13 6-128 16,23 33-187-16</inkml:trace>
  <inkml:trace contextRef="#ctx0" brushRef="#br0" timeOffset="1499">4828 727 624 0,'0'0'125'0,"0"0"-23"0,0 0-10 16,0 0-7-16,0 0-46 15,0 0-33-15,0 0 12 16,175-131-12-16,-117 124-4 0,10 7 2 16,-10 0 5-1,-9 10-8-15,-13 19-1 0,-4 4 0 16,-32 7-8-1,0 9 10-15,-14 3-2 0,-53 5 0 16,0-2 4-16,8-13 1 16,32-13-5-16,9-13 0 15,18-10 0-15,0 0 2 16,0-6-2-16,0 0 0 16,0 3 5-16,9 3 1 15,18 5-6-15,23 10 0 16,8 4-2-16,0 9 3 15,1 4-1-15,-1-1 0 16,0 3 7-16,-22-3-6 0,-4-3 1 16,-23-5 4-16,-9-7 24 15,0-2-18-15,-9-8 19 16,-50-6-5-16,-8-6-14 16,-23 0 8-16,5 0-20 15,18-14 3-15,8-12-8 16,50-14-73-16,9-20-112 15,68-23-637-15</inkml:trace>
  <inkml:trace contextRef="#ctx0" brushRef="#br0" timeOffset="2308">5564 330 450 0,'0'0'302'0,"0"0"-149"0,0 0-14 15,0 0-56-15,0 0-35 16,0 0-40-16,-9-17-5 16,67 56 25-16,27 10-14 15,1 9-1-15,21-1 3 16,-17 3-9-16,-14-3-3 16,-26-5-4-16,-23-5 0 15,-18-6-7-15,-9-11 7 16,0-8 0-16,-27-11 0 15,-23-11 6-15,1 0-6 16,22 0 0-16,5-20 2 16,13-8 2-16,9-7-3 0,9-8-1 15,40-6 0-15,18 5-2 16,1-3 2-16,-1 7 0 16,-9 6 2-16,-8 11-6 15,-19 9 4-15,-4 5 0 16,-18 6-2-16,0 3 1 15,13 0-4-15,-22 0 5 16,9 0-2-16,-9 0-7 16,9 6 9-16,-9-3 0 15,0 3-3-15,0-6 9 16,0 0-6-16,0 0 0 16,0 0 0-16,0 0 13 0,-18 0-13 15,-4 0 0-15,-5 0 0 16,9 0 7-16,-13 0-12 15,4 0 5-15,4 16-6 16,5 16-5-16,9 8 11 16,0 3 0-16,9-8-2 15,0-4 4-15,0-11-2 16,9-8 0-16,32-7 2 16,4-5 1-16,4 0 1 15,9-17-4-15,-8-20 19 16,-14-6 2-16,-5-10 28 0,-13-15-4 15,-18-3-18 1,0-9 17-16,-18-1-23 16,-22 5-9-16,-10 10 8 0,5 15-15 15,5 19 9-15,31 15-7 16,-9 13 0-16,18 4-14 16,-13 13 4-16,4 32 3 15,0 24-5-15,9 11 13 16,0 6-8-16,18 2 0 15,53 1 4-15,24-9-10 16,-10-13 6-16,14-14 0 16,-14-18-7-16,4-13-40 15,-3-10-28-15,-10-12-94 16,-4 0-217-16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4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0 198 609 0,'0'0'105'16,"0"0"6"-16,0 0-8 15,0 0-52-15,0 0-14 16,0 0 20-16,117-14-33 15,-72 14 11-15,13 0-18 16,0 0-14-16,1 0 8 16,-1 0-11-16,-18 0 0 15,-4 0 2-15,-13 0 5 0,-14-9-3 16,0 0 5 0,-9-7-9-16,0-10 15 0,0 0-13 15,-41-3 2-15,-4 4 2 16,5 7 1-16,-9 4 1 15,31 7 9-15,0 6-15 16,18-3 25-16,0 2-27 16,0 2 2-16,0 0-4 15,18 0 6-15,8 2-4 16,24 16 4-16,-1 2 0 16,1 3 16-16,8-1-6 15,-22 7 5-15,13 0 9 0,-8 0-17 16,-15-1 9-16,-8-5-20 15,-4-6 9-15,-14 0-13 16,0 3 4-16,-14 1 0 16,-22 1-2-16,-13 1-93 15,9-3-84-15,31-5-129 16,9-15-474-16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0.8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0 121 618 0,'0'0'188'16,"0"0"-58"-16,0 0 15 15,0 0-35-15,0 0-31 16,0 0-36-16,0 0-43 16,40-121 8-16,-40 171-7 15,9 18 5-15,-9 10 17 16,9 13-23-16,0 1 0 15,-9 1 3-15,23-4 2 16,-14-15-5-16,0-19 0 16,0-23 8-16,-9-18-9 15,8-8 1-15,-8-6 0 16,14 0 17-16,-14 0-14 0,9-32 27 16,0-17-26-16,9-8 8 15,13-8-11-15,5 2-1 16,5 8 0-16,-15 18-10 15,6 23 10-15,-14 14 0 16,13 0-2-16,-4 29-21 16,0 30 19-16,-5 13-7 15,-13 10-1-15,-9 1 5 16,0-11-8-16,-9-12-6 16,-22-17 3-16,13-15-20 15,-9-16 27-15,-4-12-7 16,4 0 18-16,-5-8 20 15,15-15-18-15,-1 3 8 16,18 2 8-16,-14 7-16 0,14 8 18 16,0 1-20-16,0 2-3 15,0 0-5-15,0 0-2 16,32 0 10-16,-6 0 0 16,24 0 5-16,-1 0 0 15,18 0-5-15,10-15 0 16,-19 1-5-16,0-3 12 15,-26-3-7-15,4-3 8 16,-18-7-5-16,4-6 20 16,5-4-19-16,-5-6 6 15,-4 1 19-15,-9 4-29 16,-9 13 16-16,0 8 21 16,0 12-26-16,0 4 9 0,0 2-20 15,0 2-9-15,0 0 4 16,0 31-7-16,0 12 12 15,0 2 0-15,0-2 8 16,18-2-11-16,23-10 3 16,-1-11 0-16,5-6-5 15,4-14 5-15,1 0 0 16,17-11 7-16,-9-29 1 16,1-11-1-16,-19-16-7 15,-13 2 3-15,-18-6 17 16,-9-1-16-16,0 6 12 15,-9 9 6-15,-9 14-20 16,9 20 21-16,-4 14-19 0,13 9 0 16,0 0-8-16,0 32-11 15,0 31 15-15,0 23-3 16,0 11 9-16,13 0-7 16,5-5 1-16,18-13 0 15,4-16-9-15,1-14-25 16,-15-11-30-16,6-18-18 15,-5-15-51-15,4-5 15 16,-13-9-50-16,-9-31-101 16,-9-8 31-16,0-10 88 15,-40 2-3-15,4-1 153 16,-22 5 30-16,-1 9 114 0,1 8-30 16,0 13-30-16,31 10 0 15,4 7-46-15,23 5 9 16,0 0-15-16,0 0-30 15,50 0 16-15,26-6 2 16,14-5-7-16,4-1 8 16,-18 1-18-16,-18 2-3 15,-26 3 0-15,-32 1-69 16,0 2-212-16</inkml:trace>
  <inkml:trace contextRef="#ctx0" brushRef="#br0" timeOffset="176">803 158 81 0,'0'0'486'0,"0"0"-393"0,0 0 19 16,0 0-36-16,0 0-62 16,0 0-14-16,0-51-15 15,0 65-90-15,22 12-216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3.1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292 112 719 0,'0'0'189'0,"0"0"-27"0,0 0-18 16,0 0-26-16,0 0-65 15,0 0-12-15,-126-108-32 16,108 116 3-16,-13 32-12 16,-5 17 0-16,5 11 1 15,13 7-2-15,18 3 1 16,0-10 0-16,0-14 0 15,18-19 4-15,13-13-7 16,5-16 3-16,4-6 0 0,1 0 12 16,-5-14-9-16,4-23 0 15,-13-15 3-15,-18-8 2 16,13-8-1-16,-22-1-7 16,0 0 5-16,-9 15-2 15,-31 9-3-15,0 16 0 16,4 15-1-16,-5 14-2 15,14 0 0-15,-13 5 3 16,-9 30-1-16,22 8-12 16,4 6 13-16,23-1 0 15,0-2-1-15,0-4-3 16,41-8 0-16,8-8 2 16,18-9 2-16,1-14-6 0,8-3 6 15,5 0 0-15,-5-3-1 16,-9-14 13-16,1-3-12 15,-19 9 0-15,-13 2 1 16,4 9-6-16,-13 0 5 16,13 9-2-16,-8 22-5 15,4 6 5-15,-5 4 2 16,-4 0 0-16,-9-5-9 16,13-4 5-16,-13-3-46 15,0-11-54-15,23-8-71 16,-10-10-191-16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1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107 454 785 0,'0'0'132'0,"0"0"10"0,0 0-24 16,0 0-5-16,0 0-91 15,0 0-21-15,-31 4-1 16,31 56 0-16,0 9 2 16,0-6-2-16,0-12 0 15,0-8-2-15,0-17 4 16,17-12-2-16,15-5 0 15,8-9 7-15,14 0 8 16,27-15-8-16,4-24 18 0,5-10 22 16,-23-3-30-1,-31-5 19-15,-5 0-1 0,-13 3-27 16,-9-1 20-16,-9 12-27 16,0 13 1-16,-9 6 5 15,-31 7-6-15,13 11-1 16,-13 4 0-16,4 2-2 15,-5 0-5-15,15 19 7 16,3 13-1-16,23 5-12 16,0 3 0-16,23 6 13 15,35 3 0-15,-4 0-1 16,4-1-4-16,0-9 5 0,1-1 0 16,-19-7-7-16,-13-2 14 15,-5-7-7 1,-13 2 0-16,-9-4-6 0,0-3-2 15,-40-3 6-15,-27-5 2 16,-19 0-9-16,-12-7-41 16,4 1-27-16,-5-3-56 15,23 0-84-15,8-11-54 16,10-29-266-16</inkml:trace>
  <inkml:trace contextRef="#ctx0" brushRef="#br0" timeOffset="158">40 38 398 0,'0'0'151'0,"0"0"-34"16,0 0 3-16,0 0-60 15,0 0-40-15,0 0-20 16,-32-45-35-16,32 90-57 16,0 4-219-16</inkml:trace>
  <inkml:trace contextRef="#ctx0" brushRef="#br0" timeOffset="929">1731 415 718 0,'0'0'163'0,"0"0"-27"15,0 0 15-15,0 0-55 16,0 0-40-16,0 0-34 16,-215-88-15-16,170 131 2 15,5 14-9-15,8 6 0 16,32-6-3-16,0-3 7 16,0-13-4-16,14-13 0 15,12-11 6-15,6-11-4 16,-5-6-2-16,4 0 0 15,5-26 24-15,-18-17-22 16,5-11 4-16,-15-12 7 0,-8-5-12 16,0-5 30-16,-17 3-21 15,-33 10-6-15,1 15 21 16,-10 16-24-16,10 18 11 16,-9 14-12-16,-1 0 3 15,6 34-10-15,12 23 7 16,10 11 0-16,22 11-9 15,9-3 8-15,31-7 1 16,28-12 0-16,17-17 3 16,9-20-9-16,5-11 6 15,-5-9 0-15,-9 0-2 16,-8-7 10-16,-10-21-8 16,-9-6 0-16,-8-9 11 0,-5 1-10 15,-14 7-1 1,-4 7 0-16,-18 16 3 0,0 9-2 15,0 3-2-15,9 6-1 16,0 34-11-16,4 8 6 16,-4 7 7-16,0-4 0 15,9-8-3-15,0-15 6 16,-4-7-3-16,4-10 0 16,0-11 4-16,-9 0-7 15,22 0 3-15,-4-17 0 16,4-15 5-16,5-4-2 15,5-1-3-15,-1-4 0 16,-13 7 10-16,13 8-14 16,-13 12 4-16,5 14-2 0,-5 0-6 15,4 3 1-15,5 26 7 16,-5 1-1-16,-4 3 2 16,-9 1-8-16,5-4 7 15,-5-1-71-15,-1-3-52 16,-3-5-181-16,-5-7-404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4.4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302 449 567 0,'0'0'202'0,"0"0"-77"0,0 0-12 16,0 0 3-16,0 0-50 16,0 0-30-16,-143-126-18 15,116 126-18-15,-14 20 0 16,1 22-1-16,13 4 3 15,9 7-9-15,18-5 7 16,0-6 0-16,0-1-9 0,45-9 10 16,22-13-1-16,5-16 0 15,-5-3 8-15,1-6-6 16,-1-34-2-16,-40-11 3 16,-5-6 19-16,-22-1-12 15,0 4 34-15,0 11 6 16,-22 12-29-16,-5 8 10 15,-14 15-31-15,15 8 5 16,-15 0-12-16,14 5 7 16,5 27 0-16,13 5 0 15,9 4 0-15,0-8-8 16,49-4 8-16,27-9 0 0,23-14-6 16,4-6 14-16,14 0-8 15,-9-32 2-15,-10-11 6 16,-30-8 8-1,-23-4 15-15,-23-5 10 0,-4-3 14 16,-9 0-41-16,-9 9 16 16,0 11-1-16,0 18-22 15,0 13 29-15,0 12-34 16,-9 0 2-16,-18 17-8 16,-4 46-3-16,-19 26 7 15,23 28 0-15,-4 28 7 16,22 27-11-16,-9 17 4 15,-22 5 0-15,13-2-8 0,-14-17 6 16,14-27-9-16,10-31-9 16,17-42-16-16,0-26 32 15,17-30-6-15,33-16 10 16,26-3-2-16,18-32 10 16,14-21-8-16,-18-16 0 15,-14-6 8-15,-27-10-7 16,-22-4-1-16,-27-5 0 15,0 2-7-15,-40 9-6 16,-27 17 0-16,-1 15-2 16,1 23-24-16,18 10 30 15,31 16-26-15,9 2-13 16,9 0 37-16,0-4-24 16,0-7 28-16,58-12 6 0,36-14 2 15,23-12-6-15,9-14 5 16,-10-11 0-16,-26 0 16 15,-23-3-3-15,-22 0 31 16,-22 5 0-16,-14 4-25 16,-9 8 28-16,0 11-25 15,0 14 0-15,-9 15 9 16,0 15-30-16,-14 5 4 16,14 38-5-16,-18 38-1 15,5 36-3-15,4 28 4 16,-9 26 0-16,-4 17-3 15,4 5 3-15,-23-7 0 16,19-19-1-16,-5-28-3 0,36-31 2 16,0-34-23-1,0-34 8-15,49-33 12 0,37-2 10 16,30-37 0-16,10-34 1 16,-18-13-2-16,-14-5 9 15,-36-7-13-15,-49 10 0 16,-9 9-3-16,-67 8-5 15,-50 15-16-15,-35 14-51 16,-23 17-111-16,-9 15-180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32.9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96 528 0,'0'0'224'0,"0"0"-78"16,0 0-4-16,0 0-50 16,0 0-9-16,0 0-54 15,59-88-22-15,-19 88 5 16,18 0-9-16,-13 17 3 15,-4 20-4-15,-1 11 3 16,-22 14 13-16,-18 6-17 0,0 6-1 16,-41 8 12-16,-35-1-6 15,-9-12-3-15,-5-18-3 16,32-16 9-16,22-22-11 16,27-8 2-16,9-5 0 15,0 0 28-15,0 0-1 16,0 0 16-16,0 0-8 15,27 0-35-15,22 0 26 16,28-2-26-16,21-9 0 16,19-3-5-16,9 0 0 15,-14 4-49-15,-5 5-152 16,-30 2-297-16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33.5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76 335 725 0,'0'0'95'15,"0"0"0"-15,0 0 46 16,0 0-30-16,0 0-75 16,0 0 3-16,-76-47-35 15,116 42 3-15,27 2 13 16,19-5-19-16,30 2 24 15,1-1-8-15,8 5-11 16,1-3 18-16,-9 5-23 16,-23-3 9-16,-13 3-2 15,-45 0-5-15,-5 0 15 0,-22 0-10 16,-9-3-4 0,0 0 35-16,0-6-9 15,0-8 22-15,-22-5-20 0,-14-11-31 16,-23 5 19-16,-17 0-20 15,-14-1 0-15,14 7 8 16,0 1 0-16,17 7-8 16,28 6 3-16,13 2 6 15,18 2-5-15,0 2-4 16,0 2-2-16,41 0-8 16,3 0 19-16,28 12-9 15,13 4 9-15,1 5-5 16,3 5 13-16,-3-1-17 0,-10 13 0 15,-18 1 8 1,-8 7-4-16,-32 5-4 0,-18 6 0 16,0 6 10-16,-77 6-23 15,-57 5 3 1,-41 1-141-16,-27-1-421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31.7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18 507 738 0,'0'0'173'0,"0"0"-11"15,0 0-22-15,0 0-35 16,0 0-32-16,0 0-1 16,0 0-52-16,-18-88 9 15,18 68-3-15,18 3-25 16,0 0 25-16,4 2-23 15,5 7-3-15,-4 5 0 16,-5 3 1-16,9 0-1 16,4 6 0-16,-4 25 4 15,-5 10-12-15,-4 7 8 16,0 7 0-16,-9-2-4 16,-9-2 6-16,0-4-2 15,0-21 0-15,0-12 10 0,0-11-15 16,0-3 5-16,0 0 0 15,0-6 8-15,0-22-3 16,0-18-5-16,14-3 0 16,13-8 9-16,13-3-14 15,-4 2 5-15,4 8 0 16,-4 9-9-16,-4 19 10 16,-5 10-1-16,4 12 0 15,-4 0-10-15,4 23 5 16,-4 14 5-16,5 10 0 15,-5-8-9-15,-5 4 15 16,-4-10-6-16,0-4 0 16,-9-3-12-16,0-10-7 0,-9-1-91 15,13-2-46-15,5-11-65 16,32-2-128-16</inkml:trace>
  <inkml:trace contextRef="#ctx0" brushRef="#br0" timeOffset="412">1149 99 594 0,'0'0'200'16,"0"0"-44"-16,0 0-22 15,0 0-9-15,0 0-56 0,0 0-31 16,0-29-6-16,0 29-26 15,31 0-2-15,27 6 22 16,1 11-21-16,17-2 24 16,-9-1-24-16,1 1-3 15,-1-1 14-15,-9-3-10 16,1 0-5-16,-10 4 1 16,-13-4 8-16,-14 4-7 15,-4-5-3-15,-18 9 0 16,0-1-7-16,0 12 16 15,0 1-9-15,-40 7 7 16,-14-2 2-16,5-1-3 16,-1-7-6-16,10-2 0 0,13-9-5 15,-4 1 5-15,22-7-9 16,-9-3-38-16,18-5-80 16,0-3-47-16,0 0-92 15,18-3-30-15,49-34-136 16</inkml:trace>
  <inkml:trace contextRef="#ctx0" brushRef="#br0" timeOffset="802">2100 47 614 0,'0'0'154'0,"0"0"-12"15,0 0-6-15,0 0 0 16,0 0-55-16,0 0-58 16,-81-42 9-16,81 42-23 15,14 0 7-15,22 0 5 16,22 0-10-16,18 0 19 16,5 0-16-16,-5 0-13 15,-9 6 19-15,-8 8-20 16,-10 6 0-16,-22 0 2 15,4-3 12-15,-13 3-14 16,-18 0 0-16,0 4 1 16,0-3 8-16,0 6-4 0,0-4-5 15,-31-1 7-15,-5 4 2 16,5-6-8-16,13 3-1 16,-23-3 0-16,23 0-7 15,0 2-28-15,10 4-80 16,-6 0-129-16,14-9-246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42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182 244 35 0,'0'0'375'0,"0"0"-206"16,0 0-17-16,0 0-55 15,0 0-3-15,0 0-31 0,0 0 21 16,-41-63 22 0,32 58-19-16,9-1 1 0,0 1 0 15,0-1-32-15,0 3 1 16,0 3-14-16,0-3-17 15,0 3 7-15,0 0-25 16,0 0 0-16,0 0-7 16,0 0-1-16,0 3-5 15,-31 32-9-15,4 10 14 16,-13 9 2-16,22-4-2 16,9-2 0-16,9-3-3 15,0-2 0-15,27-11 1 16,13-12-1-16,18-9-14 15,10-8 16-15,-1-3-4 16,0 0 5-16,-8-17 5 0,-1-15-1 16,0-11 0-16,-17-5 4 15,-14-14-7-15,4-8 12 16,-22-1-10-16,-9 5 3 16,0 14-3-16,-23 12-1 15,-21 18-3-15,-6 7 1 16,-8 13-7-16,0 2 3 15,-1 0-5-15,10 0-36 16,13 17-25-16,5 14-62 16,31 0-66-16,0 7-179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42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 95 575 0,'0'0'243'15,"0"0"-65"-15,0 0 9 16,0 0-41-16,0 0-57 16,0 0-48-16,-45-43-9 15,45 43-12-15,0 0-19 16,0 21 3-16,0 15-4 15,0 16 2-15,0 8 0 0,0 0 2 16,36 0-2 0,5-7-2-16,-5-9 1 0,22-9-1 15,-9-18 0-15,-8-12 0 16,8-5 12-16,-4 0-7 16,-14-11 31-16,5-21-1 15,5-13-10-15,-10-9 13 16,-22-9-18-16,-9-3-5 15,0 3 0-15,-40 9-13 16,-19 11-4-16,-8 10 0 16,9 15-11-16,-1 9 12 15,23 6-43-15,5 3-39 0,22 5-25 16,9 27-92 0,18 3-127-16,49-1-464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42.8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0 824 0,'0'0'203'0,"0"0"24"15,0 0-67-15,0 0-65 16,0 0-48-16,0 0-15 15,0-2-32-15,0 53 10 16,0 18 28-16,0 8-19 0,0 3 6 16,9 6-12-16,22-2-2 15,-4-5 1-15,4-14-9 16,-4-11-6-16,14-8-29 16,-14-11-108-16,-5-13-145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5.3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78 736 0,'0'0'143'16,"0"0"34"-16,0 0-13 16,0 0-67-16,0 0-43 15,0 0-36-15,0-8-11 16,0 39-7-16,0 21 0 15,-9 5 13-15,9-3-13 16,0 3 0-16,0-2 2 16,9-10 3-16,22-8-5 15,-4-14 0-15,13-12 10 16,-4-11-4-16,5 0-4 16,8 0 0-16,-4-19 15 0,4-10-13 15,-8-11 8 1,-6-8 15-16,-12-7-11 0,-23-2 16 15,0-3-27-15,-32 9-4 16,-17 2 2 0,-18 11 0-16,-9 13-3 0,-1 11 0 15,10 7-17-15,18 7-7 16,22 0-88-16,27 35-102 16,0 1-127-16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23.6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67 252 747 0,'0'0'182'0,"0"0"-53"15,0 0 45-15,0 0-72 16,0 0-37-16,0 0-15 16,-67-38-21-16,67 35-4 15,13 3-18-15,32-2-5 16,36-5 11-16,13-1-1 15,23-3-1-15,-1-1 2 0,-8 1-12 16,-14-1 4-16,-17 4-2 16,-37-1 0-16,-13 6 8 15,-14 1-6-15,-13 2 1 16,0 0 11-16,0-4-5 16,0-6 13-16,0-8 2 15,-40-2-26-15,-9 0 6 16,-1 9-7-16,-4-1 0 15,5 4 3-15,0 2 1 16,17-2-2-16,23 2 0 16,9 3 2-16,0 3-3 15,0 0-1-15,23 0-9 0,22 3 7 16,13 17 4-16,9 2-1 16,5 1 4-16,-36 3-3 15,13 0 6-15,-8-3-8 16,-23 3 1-16,0-1 6 15,-10 4-4-15,-8 5-3 16,0 3 0-16,-35 6 3 16,-24 3-10-16,-8-3-14 15,9-6-52-15,-1-3-22 16,41-2-111-16,18-9-166 16,0-10-456-16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24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947 835 950 0,'0'0'152'0,"0"0"-29"16,0 0 15-16,0 0-36 15,0 0-33-15,0 0-41 0,9-102-3 16,31 85-2 0,10 0-1-16,-1-3 16 0,-13 2 0 15,-5 2-14-15,-4 1 9 16,-18 7-15-16,-9 5 10 15,0 3 3-15,0 0-24 16,0 0 16-16,0 0-16 16,0 0-6-16,14 0-2 15,-5 8 0-15,0 26 1 16,9 12 5-16,-10 11-1 16,1 6 4-16,5 8-6 15,-5 6-1-15,0 0 8 0,0 4-6 16,9-6-2-1,4-4 0-15,-4-6 4 0,0-12-4 16,-9-11-1-16,5-11 0 16,-14-5 1-16,0-12 2 15,0-6-3-15,0-4 0 16,0-4 3-16,-41 0 5 16,1 0-8-16,-5 0 3 15,-4-6-2-15,17-2 2 16,14 2-3-16,18 6 0 15,0 0 7-15,0 0-14 16,0 0 5-16,9 0-16 16,32-6 7-16,26-8-12 0,27-9-13 15,5-5-32-15,0-6-37 16,-14 1-12-16,-18 8-43 16,0-1-108-16,-17 0-128 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42.2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0 169 569 0,'0'0'198'0,"0"0"-68"0,0 0 14 16,0 0 2-16,18-153-43 16,-18 149-12-16,0 4-57 15,0 0-11-15,0 26-23 16,0 25 14-16,0 20-7 15,0 12 1-15,0 1-6 16,0 1 25-16,0 1-27 16,0 0 8-16,0-3-5 15,0-6 14-15,0-12-14 16,0-16-3-16,0-17 2 0,0-21-4 16,0-8 3-16,0-3-1 15,0 0 12-15,0-3-3 16,0-26 26-16,0-13-21 15,0-13-6-15,0-4-8 16,0-4 0-16,23 1 0 16,-5 18-2-16,13 12 8 15,-4 15-7-15,0 12 1 16,13 5-8-16,1 1-4 16,26 34 10-16,0 11 2 15,-8 8-6-15,-1 4 10 16,-9-1-4-16,-31-6 0 0,0-9 2 15,-18-7-13-15,0-12 11 16,-18-5-13-16,-40-7 13 16,-18-8-31-16,-14-1 13 15,5-2-32-15,26 0-42 16,10 0-10-16,31 4-73 16,18-4-51-16,9 0-99 15</inkml:trace>
  <inkml:trace contextRef="#ctx0" brushRef="#br0" timeOffset="636">1073 286 608 0,'0'0'235'0,"0"0"-52"16,0 0 8-16,0 0-83 15,0 0-31-15,0 0-46 16,0-20-24-16,-18 69 11 15,9 11-2-15,-9 5-4 16,9 2 19-16,9-8-27 16,-14-1 9-16,14-13-9 15,-9-8 7-15,9-11-5 16,0-12-6-16,-9-8 0 16,9-6 6-16,0 0 4 15,0 0 1-15,0-8 32 16,0-30-19-16,0-19 2 15,0-14-26-15,32-14 1 0,4-13-2 16,4-2 5 0,-4 6-4-16,-5 13 0 0,-4 18 9 15,-4 24-14-15,-5 21 5 16,-18 12 0-16,9 6-9 16,0 29-10-16,0 25 19 15,13 21-3-15,-22 3 12 16,9-2-11-16,-9-5 2 15,0-4 0-15,0-17-5 16,0-17 10-16,0-16-5 16,9-12 0-16,-9-5 9 15,18 0-4-15,4-17-5 0,14-22 2 16,14-14 0-16,17-6 0 16,0-4-2-16,-8 11 0 15,-19 12 8-15,-13 21-10 16,-18 9 2-16,4 10 0 15,-13 10-10-15,9 39-7 16,-9 27 17-16,0 18 0 16,0 3 7-16,0 4-10 15,-22-7 3-15,4-5 0 16,9-6-11-16,0-15-11 16,-13-8-50-16,13-11-52 15,-18-9-158-15,-5-15-150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6:44.5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 55 356 0,'0'0'195'0,"0"0"-116"15,0 0 51-15,0 0-13 16,0 0-37-16,0 0-19 15,0 0-46-15,67-9-6 16,-26-2 1-16,-6 4-7 16,6-3 22-16,-5 5-10 15,13-1-8-15,-18 3 12 16,-13-1-13-16,0 4-1 16,-18 0-5-16,0 0 4 15,0 0-8-15,0 0 3 0,0 0-28 16,0 0 24-1,0 0 5-15,-9 10 6 0,9-5-4 16,-9-2 10-16,9 0-11 16,0 5-1-16,-9-2 0 15,-9 8-5-15,-4 1 6 16,4-4-1-16,-13 6 1 16,13-7 6-16,0-2-10 15,9-2 3-15,0-5 0 16,9 3 0-16,0-4 1 15,0 0-1-15,0 0 0 16,0 0 6-16,9 4-6 0,27-4 8 16,22 0-8-16,-9 0 10 15,10 0-10-15,-32 0 0 16,13 0 0-16,-22 0 8 16,-5 0-8-16,-4 0 0 15,0 0 0-15,0 0-4 16,-9 0 7-16,0 0-3 15,0 0 0-15,0 0-4 16,0 0 1-16,-40 11-14 16,-18 3 17-16,-10 9 15 15,1-7-13-15,-9 8-2 16,8-1 0-16,19-9 8 16,13 0-11-16,14-2 3 15,13-7 0-15,9 4-5 16,0-1 5-16,0 1 0 0,18-1 2 15,13 2 2-15,5-5 8 16,13-2-12-16,-8-3 3 16,-5 0 1-16,4 0-3 15,-9 0-1-15,-4 0 0 16,0 0 7-16,5 0-7 16,-5 0 0-16,-14 0 1 15,-4 0-9-15,-9 0 8 16,0 0-2-16,0 2 1 15,0 10-21-15,-22 5 22 16,-14 6 0-16,-14-3 2 16,1 6-6-16,-9-6 7 0,22-6-3 15,4 0 0 1,23-7 7-16,0-5-7 0,9 1 0 16,0-1 1-16,0-2-10 15,0 0 7-15,0 0-1 16,9 0-2-16,32 0 10 15,-14 0 1-15,22 0-6 16,-9 0 3-16,5 0-6 16,-4 0 3-16,-14 0 0 15,-5 0-2-15,-13 0 4 16,-9 0-8-16,0 0 5 16,-18 6-35-16,-31 15 36 15,-28 1 1-15,6 7 6 0,3-6 0 16,24-3 0-1,3-1-3-15,14-1-4 0,14-1 4 16,4-3-5-16,0-2 1 16,9-4 0-16,0-2-1 15,0-3 7-15,31 3-6 16,-4 2 5-16,22-5 1 16,-13 3 2-16,-4-6-8 15,-14 0 0-15,-18 0 2 16,0 0 3-16,0 3-5 15,0 0 0-15,0 0-15 16,0 8 5-16,-9-2 10 16,-9 2 4-16,-5-2 10 15,14-4-6-15,9 1-8 0,-9 0 0 16,9-1 4-16,0 1-8 16,0-3 4-16,0 3-4 15,0 0-19-15,9 8-120 16,41-3-97-16,26 0-86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6:46.5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0 148 0,'0'0'404'16,"0"0"-292"-16,0 0 2 15,0 0-26-15,0 0-37 16,0 0-10-16,0-9-27 15,0 9-13-15,13 0 1 16,32 6 12-16,22 11 22 16,14 3-9-16,4 3-6 15,5 2 10-15,13 1-15 0,-4 3-9 16,-5 3 5-16,14-1-6 16,-9-3-4-16,-5 1-2 15,-4-3 5-15,4-6-3 16,-5 3-2-16,6-6 0 15,3 0 1-15,-3 3 1 16,3-3-2-16,-3 1 0 16,-6 1 5-16,6 2-9 15,-6-1 4-15,-12-1 0 16,8 1-3-16,4 0 3 16,-3 1 0-16,3-1-1 15,-3 2 10-15,8 1-14 16,5 3 5-16,-1 3 0 0,15-1-4 15,-6 0 6 1,10-2-2-16,-9 3 0 0,-5-3 9 16,-5-3-10-16,1-1 1 15,-5 2 0-15,-4-4-2 16,-5 0 3-16,-17-3-1 16,8-1 0-16,-9-1 7 15,14-1-5-15,-5 4-2 16,10-4 0-16,12 3-1 15,-12 0 3-15,12-2-2 16,-13 1 0-16,-17-4 5 16,13 2-2-16,-14-2-3 0,9 2 0 15,-9 1-5-15,10-1 7 16,-1 0-2-16,5 0 0 16,-5 3 3-16,0 1-8 15,14-2 5-15,-5 1 0 16,-8 4-2-16,-1-4 3 15,5-2-1-15,-5 2 0 16,0-1 7-16,14 2-8 16,-5-1 1-16,0-3 0 15,-4 1-3-15,-14-4 6 16,-8-2-3-16,-23-4 0 16,-5-2 6-16,-31 0-6 15,9-3 0-15,-9 0 2 16,0 0-2-16,0 0 3 15,0 0-3-15,0 0 0 0,9 0 2 16,9 0-2-16,-18 0 0 16,22 0 2-16,-13 0-6 15,0 3 4-15,0-3 0 16,9 3 0-16,-18-3 4 16,14 3-5-16,-5-1 1 15,0 2 0-15,0 1-5 16,0-2 5-16,13 3 0 15,-13-4-1-15,9 7 7 16,13-2-6-16,-13 0 0 0,18-1 0 16,-4-1-2-1,8 2 2-15,-4-5 0 0,-5 4 0 16,-4-3 7-16,5 0-8 16,-14-3 1-16,-9 0 0 15,-9 0-1-15,0 0 7 16,0 0-5-16,0 0 76 15,0-12-38-15,0-11-28 16,-27-3-11-16,-5 1 3 16,-8-1-2-16,4 0 1 15,-4 1-2-15,4-4 0 16,-14 4 9-16,19-1-15 16,-5 5 6-16,14 7 0 15,13 3 5-15,0 6-3 16,9-1-2-16,0 3 8 0,0 3-3 15,0-3 5 1,0 0-8-16,0-1 4 0,0-1 1 16,0 2-6-16,0-2-1 15,0 2 2-15,0 3 7 16,0 0-9-16,0 0 0 16,0 0 1-16,0 0-3 15,9 0 2-15,-9 0 0 16,0 0 0-16,9 0 0 15,4 0-4-15,5 0 4 16,-9 0 0-16,9 0-3 16,4 8 3-16,-4 0 0 0,0 2-3 15,14 4 11 1,-5-3-8-16,-5 3 0 0,5 7 3 16,13-1-8-16,-4 7 5 15,14 6 0-15,-1-4-3 16,0-1 11-16,-22 1-8 15,-9-7 0-15,5-2 2 16,-14-2-8-16,-9-4 6 16,0-3 0-16,0 1-5 15,0 0 0-15,-32 1 5 16,-44 5-3-16,-32 2 0 16,-44 2-1-16,-14 10-118 15,13 2-161-15,18 4-243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6:48.0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55 145 0,'0'0'316'0,"0"0"-238"16,0 0-21-16,0 0 43 15,0 0-8-15,0 0-56 16,49-8-7-16,1 8-26 16,3 0 34-16,28-4 0 0,4 2-20 15,14-4 16 1,-5 1-28-16,-17-2-4 0,-6 2 6 16,-35 2-2-16,-18 0-5 15,-18 3 18-15,0-3-1 16,0 0 24-16,0 0-41 15,-45 3 7-15,-35 0 7 16,3 0-9-16,-8 0-5 16,9 15 0-16,35 2 9 15,10 0-3-15,4 0-6 16,18 0 0-16,-9 0 5 16,5-2 2-16,13-4-7 15,0 0 0-15,0 1 4 0,22-1 4 16,23 4-3-1,27-6-4-15,4-1 4 0,0-2-1 16,-17 0-4-16,-10-4 0 16,-31-2 10-16,-18 3-16 15,0-3 6-15,0 0 0 16,0 0-6-16,0 0-7 16,-40 4 13-16,-14 9 9 15,-5-1-6-15,10 2 17 16,-18 1-14-16,8 1-2 15,-8-2 19-15,0 4-21 16,18-4 11-16,31-3-11 16,4 1 9-16,14 2-12 15,0 1 1-15,40-1 0 0,37 0 16 16,13-6-10-16,4-2-6 16,-5 0 0-16,-30-3 6 15,-23-1-7-15,-18 1 1 16,-18-3 0-16,0 0-5 15,0 0 5-15,-18 0-3 16,-50 6-13-16,-8 0 16 16,-14 5 9-16,23 1-8 15,31 0 0-15,14-2 5 16,22 1-1-16,0 2-5 16,0 0 3-16,0-1 4 15,0 0-3-15,0 0-4 16,0 2 0-16,58 3 1 0,23 0 5 15,22-6-6 1,5 1 0-16,-10-4 5 0,-44-2-12 16,-13 0 7-16,-32-2 0 15,-9-4-8-15,0 4 5 16,-50 5-15-16,-35 5 14 16,-32 6 8-16,10-2 1 15,21-1-5-15,28 0 0 16,31-1 10-16,18 2-7 15,9-1 0-15,0-6 12 16,0 1-14-16,0-4 12 16,0-3-13-16,0 5 5 0,18-5 0 15,-9 1-1-15,9 1-4 16,5-2 0-16,-15-2 8 16,-8 0-9-16,0-1 1 15,0-2 0-15,0 5-10 16,-22 5 6-16,-32 2 4 15,-27 4 28-15,14-1-28 16,18 2 33-16,31 0-8 16,9-3-22-16,9 0 9 15,0 0-11-15,49-2 6 16,27 0 12-16,32-8-16 16,9-3 5-16,-14-1-8 15,-36 0-2-15,-26 0-2 0,-41 0-85 16,0 0-81-16,-68 0-258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7:17.0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3374 6072 472 0,'0'0'293'16,"0"0"-108"-16,0 0 14 16,0 0-56-16,-135-174-62 15,77 111-25-15,-10-3-46 16,10-3 4-16,0 0-5 0,13-2-3 16,13 2-1-16,5-2-5 15,27 6 0-15,0 7-3 16,0 21 3-16,0 23 0 15,0 14-1-15,27 0-22 16,14 20 18-16,-5 23-15 16,4 19-11-16,-31 16 2 15,-9 10-42-15,-18 17 71 16,-49 2-2-16,-1-4 8 16,-12-12-10-16,21-21 4 15,23-31 0-15,14-16-2 16,22-21 6-16,0-2-4 0,0 0 14 15,22-14-2-15,46-31 46 16,26-16-58-16,45-10 2 16,5 0 0-16,-1 8 1 15,14 11-3-15,-13 12 0 16,-10 15-7-16,1 10-48 16,-27 12-94-16,-1 3-131 15,-21 0-144-15</inkml:trace>
  <inkml:trace contextRef="#ctx0" brushRef="#br0" timeOffset="475">5128 5846 545 0,'0'0'290'0,"0"0"-104"15,0 0-20-15,0 0-56 16,0 0-41-16,0 0-36 16,-81-107-28-16,63 107 0 15,-9 10-5-15,-4 22 0 16,22 7-4-16,9 5 9 15,0-2-5-15,0-2 0 0,18-6 0 16,31-5-3-16,1-9 3 16,-1-6 0-16,-4-14 3 15,-5 0 4-15,9 0 1 16,-22 0 5-16,14-14 8 16,-23-15 36-16,13-11-34 15,-22-6-11-15,-9-8 3 16,0-3-6-16,0 3-8 15,-31 11-1-15,-5 12-14 16,4 16 14-16,14 15-55 16,9 0-27-16,9 23-46 15,0 23-70-15,27 6-88 16,41 2-266-16</inkml:trace>
  <inkml:trace contextRef="#ctx0" brushRef="#br0" timeOffset="830">5949 5888 480 0,'0'0'363'0,"0"0"-156"0,0 0-35 16,0 0-58-16,0 0-31 16,0 0-49-16,-49-116-15 15,49 116-15-15,0 0-4 16,0 0-3-16,0 31-10 0,9 15 13 15,13 3 0-15,14-4 0 16,-5-3 0-16,5-18-2 16,5-9 3-16,-6-13-1 15,15-2 0-15,-19 0 3 16,-4-26 18-16,-9-8 15 16,-4-9 8-16,-14-6-1 15,0-2-34-15,0-3 6 16,-41 6-15-16,-17 2 9 15,0 12-20-15,8 13 11 16,14 16-11-16,5 5-10 16,13 11-96-16,18 29-60 15,0 3-133-15,49-3-274 0</inkml:trace>
  <inkml:trace contextRef="#ctx0" brushRef="#br0" timeOffset="1224">6837 5738 527 0,'0'0'254'0,"0"0"-88"15,0 0-1-15,0 0-38 0,0 0-69 16,0 0 5-16,-76-70-43 15,67 70-14-15,0 4-6 16,9 24 3-16,0 11-3 16,0 3 0-16,0-11 11 15,36-5-8-15,13-6-2 16,1-12-1-16,-14-4 34 16,-5-4-14-16,-13 0 24 15,0-6 4-15,-18-20-27 16,0-6 28-16,0-2-38 15,-18 0-6-15,-40 2-5 16,-1 12 0-16,14 9-8 16,5 11-58-16,31 0-100 15,9 0-152-15,0 8-252 16</inkml:trace>
  <inkml:trace contextRef="#ctx0" brushRef="#br0" timeOffset="1520">7457 5497 810 0,'0'0'324'16,"0"0"-93"-16,0 0-82 15,0 0-73-15,0 0 4 16,0 0-25-16,0-140-31 0,0 140-9 15,0 3-15-15,0 31 0 16,0 15-7-16,0 19 14 16,0 7-2-16,0 7-5 15,0 2 0-15,9-4-4 16,22-9 8-16,5-11-4 16,-5-10 0-16,-4-17-36 15,-18-10-44-15,-9-5-56 16,0-8-115-16,-76-6-260 15</inkml:trace>
  <inkml:trace contextRef="#ctx0" brushRef="#br0" timeOffset="1889">3625 6387 68 0,'0'0'863'16,"0"0"-812"-16,0 0-9 15,0 0 83-15,0 0-29 16,332 8 67-16,-5-8-75 16,100 0-65-16,93-12 12 15,63-8-23-15,72 5-9 0,32-1 29 16,22 8-17-1,-14-1-1-15,-85 6 14 0,-89 3-16 16,-113 0 12-16,-130 0-14 16,-112 0-10-16,-71 0 12 15,-64 0-11-15,-31 0-1 16,0 0 0-16,0 0-3 16,0 0-3-16,-31 0-49 15,-37 0-83-15,-35 12-56 16,-36-10-440-16</inkml:trace>
  <inkml:trace contextRef="#ctx0" brushRef="#br0" timeOffset="3950">5900 7304 610 0,'0'0'256'15,"0"0"-78"-15,0 0-25 16,0 0-47-16,0 0-7 0,0 0-59 15,0-132 7-15,0 132-11 16,0 0-32-16,0 0 4 16,0 0-8-16,-18 24-17 15,-14 15 16-15,-4 16 1 16,5 5 5-16,13-3-5 16,18-2 6-16,0-10-6 15,58-5 0-15,10-8 0 16,8-15 1-16,23-9 4 15,4-8-5-15,-4 0 18 16,-23-20-6-16,-9-17 28 16,-18-3-8-16,-17-11 1 15,-14-18 21-15,-18-14-32 0,0-16 0 16,-41 7-4 0,-26 11-13-16,-18 22 8 0,4 21-13 15,14 15 4-15,-9 12-10 16,17 11 6-16,23 0-6 15,-4 9 6-15,22 34-39 16,18 22-33-16,0 25-36 16,45 9-64-16,45 4-116 15,4 0-77-15</inkml:trace>
  <inkml:trace contextRef="#ctx0" brushRef="#br0" timeOffset="5405">6218 8022 555 0,'0'0'226'16,"0"0"-58"-16,0 0-10 15,0 0-37-15,-49-146-10 16,49 140-42-16,0 1-28 0,0 5-11 16,0 0 2-16,0 0-30 15,0 0 1-15,0 8-3 16,0 35-2-16,0 20 2 15,0 8 9-15,0 0-8 16,13-4 10-16,-4-8-8 16,0-4-3-16,9-9 0 15,0-15 8-15,-18-11-7 16,14-8-1-16,-14-10 0 16,0-2 3-16,0 0 5 15,0 0-3-15,0 0 39 16,0-6-15-16,-14-19 18 15,-22-9-47-15,-4-9 2 16,-18 0 0-16,22 2 2 0,-5 16-4 16,14 4 0-16,5 11 6 15,13 7-7-15,9 3 1 16,-9 0-15-16,9 0 12 16,0 3-16-16,0 20 19 15,0 5-1-15,0 3 6 16,0 7-7-16,40-13 2 15,19 1 0-15,8-12-6 16,0-8 10-16,1-6-4 16,-1 0 3-16,-9 0 3 15,-8-8 0-15,-6-12-5 16,-12-3-1-16,-23-3 10 16,0 0-4-16,-9 1-10 0,0 0 4 15,0 1-54-15,-9 15-36 16,0 1-75-16,-23 5-174 15,23-3-455-15</inkml:trace>
  <inkml:trace contextRef="#ctx0" brushRef="#br0" timeOffset="8773">5765 8819 522 0,'0'0'174'0,"0"0"-34"16,0 0-6-16,0 0-22 16,0 0 4-16,0 0-39 15,0 0-23-15,0-57 1 16,0 57-36-16,0 0 4 15,0 0-23-15,0 0 3 0,-9 0-10 16,-22 12 9-16,22 10-2 16,-9 1 0-16,18-8 5 15,0-4-11-15,0-3 6 16,9 2 0-16,18-8 6 16,-5-2-3-16,5 0-1 15,-18 0 8-15,13 0-9 16,-13-6 29-16,0-14 1 15,-9-11-8-15,0-6 16 16,0 3-35-16,0-4 7 16,-18 2-10-16,-13 8 4 15,4 10-3-15,-13 9-2 16,-1 6-10-16,-4 3 3 0,5 0 3 16,0 23 4-16,13 8 0 15,27 3-8-15,0 10-5 16,49-13 7-16,45-5 2 15,23-12-8-15,9-14 15 16,8 0-3-16,-26 0 0 16,-9-20 5-16,-41-6 2 15,-13 1-6-15,-14-7 4 16,-22 1 34-16,-9-3-25 16,0 11 17-16,0-9 3 15,-27 11-30-15,-13 5 21 16,22 6-18-16,-13 10-6 0,31 0-2 15,-9 0-2 1,-9 33 3-16,-5 24-8 0,5 8 18 16,0 18-15-16,9 18 5 15,-4 13 0-15,4 20-1 16,-9 6 1-16,9 0-4 16,9-19-8-16,0-38-16 15,0-38 25-15,18-25-5 16,22-20 4-16,19 0-7 15,8-26 22-15,9-25-9 16,0-26-2-16,-17-6 9 16,-10-6-5-16,-40 1-4 15,-9 10 0-15,0 7-1 16,-27 16 1-16,-31 10 0 16,-9 14 0-16,-1 4 3 0,10 9-11 15,9 5 8-15,8 2 0 16,23 9-9-16,18-5 5 15,0 7 0-15,0 0-4 16,0 0-44-16,59 0 12 16,17 0 25-16,23 0 15 15,-23-5-4-15,0-21 5 16,-27 0-1-16,-22-5 2 16,5-1 4-16,-23-5 12 15,0-3 8-15,-9 9 1 16,0 5 21-16,0 6-32 15,0 14 17-15,0 6-4 0,0 0-25 16,0 0-7-16,0 0 3 16,0 41-12-16,0 27 6 15,9 15 10-15,-9 17-4 16,0 8 0-16,0 9 7 16,-9 9-7-16,-9-5 0 15,-5-7-3-15,23-37-6 16,0-26-1-16,0-25 10 15,14-26-4-15,44 0 11 16,9-39 2-16,10-25-7 16,-10-4 2-16,-18-4 9 15,-31 3-11-15,-18 6 0 16,-9 4 0-16,-49 4 5 0,-18 9-14 16,-14 7-2-1,23 13-41-15,17 20-16 0,23 6-70 16,27 0-156-16,0 4-430 15</inkml:trace>
  <inkml:trace contextRef="#ctx0" brushRef="#br0" timeOffset="9793">7798 6695 499 0,'0'0'285'15,"0"0"-71"-15,0 0-46 16,0 0-31-16,0 0-38 15,0 0-44-15,-81-123 11 16,81 123-55-16,0 0-7 16,9 12-8-16,31 33 13 15,18 15-9-15,10 6 0 16,8 6 10-16,5 2-13 0,-5 0 3 16,9 1 0-16,-4-10-2 15,-14-8 10-15,-8-16-8 16,-32-19 0-16,-9-10 9 15,-9-12-16-15,-9 0 7 16,0 0 0-16,0 0 15 16,0 0-11-16,-9-34 11 15,-36-9-15-15,-27-3-1 16,-13-3-6-16,8 6 7 16,28 15 0-16,9 7-3 15,31 13 8-15,9 6-5 16,0 2 0-16,0-4-14 0,9 4 14 15,49 0-33 1,23 0 32-16,4 9-12 0,-9 11 16 16,1 12-3-16,3 8 0 15,-12 5 4-15,-10 7-10 16,-22 2 6-16,-5 3 0 16,-31-5-9-16,0-3 11 15,0-1-2-15,-58 1 0 16,-9-10 2-16,-10-1-13 15,6-12-51-15,26-1-149 16,13-2-231-16</inkml:trace>
  <inkml:trace contextRef="#ctx0" brushRef="#br0" timeOffset="10310">9162 7579 964 0,'0'0'110'16,"0"0"35"-16,0 0-2 16,0 0-92-16,0 0-18 15,0 0-13-15,85-181-15 0,-45 144 12 16,-13 6-7-1,0-1 0-15,-5 12 34 0,-13 9-34 16,-9 11 14-16,0 0-11 16,0 0-5-16,0 0-14 15,0 6 6-15,0 25-9 16,0 15 1-16,9 17 15 16,23 2-7-16,-5 10 0 15,0-10 9-15,13 2-11 16,-9-9 2-16,-4-11 0 15,-18-10-4-15,0-11 9 16,-9-9-5-16,0-11 0 16,0-6-3-16,0 0 3 15,-18 0 4-15,-9 0-2 16,-4 0 11-16,13 0-8 0,9 0-5 16,-4-6 5-16,13-6 2 15,13-6-10-15,54-8 3 16,37-1-21-16,35 1 20 15,-5 9-47-15,-26 12-24 16,-32 5-28-16,-40 0-115 16,-22 19-171-16</inkml:trace>
  <inkml:trace contextRef="#ctx0" brushRef="#br0" timeOffset="11360">9835 8577 872 0,'0'0'215'15,"0"0"-48"-15,0 0-58 16,0 0-20-16,0 0-45 16,0 0-3-16,-68-118-41 15,50 118 9-15,-9 31-14 0,-4 17 5 16,13 5 0-1,18 10-5-15,0 5 12 0,18 4-7 16,40-15 0-16,-8-6 5 16,8-17-13-16,-9-11 8 15,-4-17 0-15,-4-6 4 16,-15 0 0-16,-3 0 1 16,4-30 11-16,-9-17-14 15,4-10 31-15,-4-6-28 16,-18-6 5-16,0-2 14 15,-27 7-22-15,-13 14 9 16,-18 6-10-16,-1 19 10 16,1 13-8-16,9 10-3 15,13 2 0-15,4 8-9 16,5 29 8-16,18 20 1 0,9 1 0 16,0 7-2-1,45-4-3-15,14-10 5 0,-1-11 0 16,0-9-6-16,1-11 9 15,-10-8-3-15,9-12 0 16,1 0 1-16,-1 0 1 16,9-20-2-16,0-12 0 15,-8 1 0-15,-19-6 9 16,-4 8-9-16,-18 6 2 16,-5 9 7-16,-4 8-4 15,-9 6-5-15,0 0-2 16,0 0-4-16,18 0-13 15,0 26 17-15,5 11-9 0,4-5 21 16,-9 8-14-16,4-9 4 16,-13-5 0-16,18-12-5 15,-14-2 7-15,5-7-2 16,9-5 0-16,5 0 4 16,4-5 2-16,13-27-6 15,9-2 0-15,10-3-1 16,-19 5 7-16,0 12-6 15,-22 3 0-15,-4 11 3 16,4 6-12-16,-9 0 9 16,4 0-2-16,5 23-9 15,-9 3 5-15,13 6 4 0,-4-1-40 16,5 1-74-16,17-7-95 16,-4-4-234-16</inkml:trace>
  <inkml:trace contextRef="#ctx0" brushRef="#br0" timeOffset="12454">12136 8184 628 0,'0'0'291'0,"0"0"-121"0,0 0 0 15,0 0-49-15,0 0-57 16,0 0-36-16,-220-122 0 16,77 108-27-16,-41 2 8 15,-49 1-9-15,-37-1 10 16,-39 4-3-16,-50-4-7 16,-41 4 1-16,-21 2-11 15,-37 6 11-15,-13 0-1 16,13 6 0-16,54 14 7 15,46 0-7-15,57 3 0 16,32-3 0-16,17 0-11 16,1-6 9-16,-14-3 2 15,-4-5 0-15,9-6 8 16,9 0-10-16,26 0 2 0,41-12 0 16,41 4-2-16,35 5 5 15,41 3-3-15,40 0 0 16,18 0 5-16,9 0-16 15,0 0 11-15,-22 8 0 16,13 15-7-16,-18 0 9 16,-5 2-2-16,5 3 0 15,-4-3 8-15,4 6-10 16,18 1 2-16,-13 2 0 16,22 9-9-16,0 14 13 15,-9 11-4-15,9 21 0 16,0 20 7-16,0 14-1 0,0 11 2 15,0 3-4-15,9 0 16 16,31-5-20-16,9-3 15 16,-4-21-3-16,14-8-1 15,-10-23-7-15,-9-14-4 16,10-11 2-16,-14-15-4 16,13-11 2-16,18-6 0 15,41-14 7-15,44-6 0 16,55 0 2-16,31 0-9 15,26 0 2-15,24-12 1 16,3 3-3-16,28 4 0 16,8-7-1-16,32 4 14 0,9-4-17 15,9-8 4-15,0 9-1 16,0-9-8 0,-9 14 9-16,-18 0 0 0,-32 6 1 15,-40 0 9-15,-44 0-10 16,-32 0 0-16,-36 0 0 15,-41-14-6-15,-8-3 6 16,-18-9 0-16,-5 0-1 16,-4 1 10-16,-14-6-9 15,0 5 0-15,-9-1 5 16,-17 1-8-16,-10-4 4 16,-4-2-1-16,-18-5 15 15,13-3-13-15,-13-9 12 16,14-5-14-16,-5-3 8 15,4 0-3-15,-4-12-5 0,4 0 0 16,-4 4 10-16,-9-6-4 16,5 4-1-16,4 8 6 15,-9-10-7-15,-5-2 13 16,-4-12-13-16,-9-7 2 16,0-4 16-16,0-3-19 15,-22 3 9-15,-23 11-12 16,-23 6 9-16,-12 6-12 15,-37 8 3-15,-18 14 0 16,-8 12-8-16,-1 17-45 16,19 17-51-16,17 3-49 15,18 23-218-15,-4 20-378 16</inkml:trace>
  <inkml:trace contextRef="#ctx0" brushRef="#br0" timeOffset="13446">8085 8119 692 0,'0'0'183'16,"0"0"-42"-16,0 0 19 0,0 0-64 16,0 0 24-16,0 0-51 15,9-63-44-15,-9 77-3 16,-18 41-14-16,-32 23 28 15,-8 15 14-15,13 4-39 16,14 9 19-16,13 5-16 16,18 10-12-16,0 1 23 15,27 5-25 1,22-7 9-16,9-6 4 0,-8 0-9 16,-23-17 10-16,4-16-14 15,-22-27 1-15,-9-26-1 16,0-13 2-16,0-9-2 0,0-6 14 15,0 0-9 1,0-12-10-16,-9-25-26 0,-13-9-104 16,13-11-18-16,9-13-223 15</inkml:trace>
  <inkml:trace contextRef="#ctx0" brushRef="#br0" timeOffset="-60714">4904 4045 387 0,'0'0'195'0,"0"0"-35"16,0 0-2-16,0 0 16 15,0 0-73-15,0 0-6 16,0 0 13-16,26-43-45 16,-26 35-11-16,0 2 6 15,0 0-41-15,0 3 25 16,0 0-20-16,0 1-6 16,0-2 13-16,-8 2-27 0,-10 2 4 15,0 0-6-15,-5 0 9 16,-4 23-14-16,-13 17 5 15,22 8 0-15,9 9-7 16,9 0 10-16,0 4-3 16,27-6 0-16,31-10 5 15,10-8-11-15,12-8 6 16,-3-15 0-16,-1-8-2 16,-18-6 5-16,-9 0-3 15,-13 0 5-15,-4-15 2 16,-14-10 2-16,13-10-9 15,-22-3 3-15,9-6 7 16,-18-9-8-16,0 0 0 16,0-2 0-16,0 6 12 0,-18 15-13 15,-13 8-1-15,-5 12-5 16,-5 3-4-16,15 5 4 16,3 3-5-16,-4 3-6 15,9 0-67-15,-4 17-5 16,13 15-55-16,9 2-107 15,9-2-96-15,49-10-308 16</inkml:trace>
  <inkml:trace contextRef="#ctx0" brushRef="#br0" timeOffset="-60165">5900 4065 401 0,'0'0'206'16,"0"0"-28"-16,0 0-58 15,0 0 21-15,0 0-35 16,0 0-11-16,0-54-8 15,-9 54-37-15,0 0-10 16,9 0 1-16,-9 0-36 16,-14 0 12-16,5 8-14 0,-13 20 2 15,4 7 5-15,18 8-10 16,0 5 0-16,9 7-1 16,0 0 4-16,9-7-3 15,27-5 0-15,4-12 9 16,10-8-16-16,-10-9 8 15,-4-5-1-15,13-9 7 16,-22 0 2-16,14-3 0 16,-15-25 21-16,6-4-2 15,-14-11 22-15,-9-5-26 16,-9-9-4-16,0 0 12 16,0 2-30-16,0 3 12 15,-36 13-14-15,-13 7 12 16,8 9-22-16,5 11 10 0,5 7 0 15,13 5-10-15,0 0-6 16,-13 0-11-16,13 23-32 16,0 11-57-16,4 6-42 15,14-2-169-15,0-8-255 16</inkml:trace>
  <inkml:trace contextRef="#ctx0" brushRef="#br0" timeOffset="-59776">6788 3968 744 0,'0'0'227'0,"0"0"-45"15,0 0-9-15,0 0-59 16,0 0-47-16,0 0 8 15,-27-103-48-15,27 103 8 16,0 0-11-16,0 0-18 16,0 0-1-16,0 26-5 15,0 14 0-15,18 8 7 16,4 6 2-16,-4 0-9 0,0 4 0 16,-9-4 8-1,14-2-7-15,-14-6-1 0,0-10 0 16,-9-7-4-16,0-9 7 15,9-8-3-15,-9-4 0 16,9-5-28-16,-9 0-8 16,9 3-40-16,13-4-38 15,-4-2-22-15,22 0-107 16,-4 0-50-16,14-11-283 16</inkml:trace>
  <inkml:trace contextRef="#ctx0" brushRef="#br0" timeOffset="-59356">7291 4165 476 0,'0'0'225'16,"0"0"-47"-16,0 0-29 0,0 0 33 15,0 0-85-15,0 0-4 16,-9-103-21-16,9 103-43 16,0 0 6-16,-9 0-35 15,9 0 2-15,0 14-12 16,0 15 12-16,0 6-2 15,0 4 0-15,0 1 12 16,0 1-9-16,9-2-3 16,0 1 0-16,13-8-5 15,5-7 10-15,13-7-5 16,-4-10 0-16,5-8 10 16,8 0 3-16,0 0 8 15,-4-14 10-15,4-14 20 0,-17-9-29 16,-5-7 16-16,-18-7 3 15,-9-4-24-15,0 2 11 16,0 0-26-16,-36 13 2 16,-13 12 3-16,8 11-3 15,5 6-4-15,-13 11 0 16,9 0-4-16,-19 0-7 16,-8 17-25-16,0 17-77 15,8 9 13-15,23 2-113 16,5-2-150-16,22-3-374 15</inkml:trace>
  <inkml:trace contextRef="#ctx0" brushRef="#br0" timeOffset="-98257">358 1506 81 0,'0'0'31'0,"0"0"-19"0,0 0-4 16,0 0 27-16,0 0 8 16,0 0-34-16,0 0-4 15,126 0-4-15,-99 0-2 16,4 0-5-16,5 0-27 16,-4 0-41-16</inkml:trace>
  <inkml:trace contextRef="#ctx0" brushRef="#br0" timeOffset="-87525">0 797 36 0,'0'0'174'16,"0"0"-137"-16,0 0 17 15,0 0 66-15,0 0-33 16,0 0-2-16,0 0-34 16,-9 0-24-16,9 0 14 15,0 0-24-15,0 0 10 0,0 0 2 16,0 0-28-16,0 0 31 15,0 0-29-15,0 0 0 16,0 0 18-16,9 0-15 16,8 0 20-16,-3 0-5 15,-5 0-19-15,9 0 6 16,9 0-8-16,13 0 0 16,9 0 30-16,10 0-25 15,-1 0 12-15,9 0 2 16,10 0-16-16,-1 0 24 15,14 0-23-15,-5 0-4 16,14 0 11-16,17 0-1 0,10 0-10 16,27 0 0-1,22 0 10-15,17 0-8 16,10 0-2-16,-9 0 0 0,0 0-4 16,-18 0 8-16,0 0-4 15,-9 0 0-15,-4 0 10 16,-5 0-10-16,9 0 0 15,-5-3 0-15,5-5-4 16,18 2 4-16,9-6 0 16,0 1 0-16,0 0 10 15,-9-4-15-15,0 1 5 16,0-4 0-16,9 2-5 16,9 4 7-16,-18 4-2 15,9 2 0-15,13-3 8 16,14 3-12-16,13-1 4 0,18-6 0 15,10 5-1-15,12-3 1 16,-3-1 0-16,-1 3 0 16,4-2 4-16,-21-1-7 15,8-4 3-15,0-2 0 16,-9-1-3-16,23 1 7 16,-14-2-4-16,1 0 0 15,-1 6 10-15,23-3-12 16,4 9 2-16,13-1 0 15,10 3-9-15,-1 6 11 0,-8-5-2 16,0-1 0-16,8-6 7 16,-8 1-15-1,-5-3 8-15,14 0 0 0,-10 2-12 16,1 0 20-16,-1 7-8 16,1-1 0-16,0 1 2 15,-5-2-4-15,-5 5 2 16,28-4 0-16,0 3-7 15,-10-2 14-15,1-5-7 16,-10 2 0-16,-8 0 4 16,-14-1-5-16,-13 0 1 15,-5 4-1-15,0-4-9 16,1 4 10-16,39-5 0 16,10 5-2-16,17-4 13 15,-8 1-16-15,4-4 5 16,-13 1 0-16,-23 5-7 0,-14 0 10 15,-21 6-3-15,-24 0 0 16,-12 0 0-16,4 0-1 16,-5 0 1-16,18 0 0 15,5 6-6-15,4-2 6 16,23-2 0-16,-5 1 0 16,1 0 11-16,-10-3-11 15,-18 0 0-15,-4 0 1 16,-14 0-5-16,-22 0 4 15,-18 0 0-15,0 0-5 16,-13 0 16-16,22 0-11 16,9 0 0-16,13 0 2 0,5 0-7 15,-9 0 5-15,-9 0 0 16,-18-3 1-16,-9-2 7 16,-23-5-8-16,-8 5 0 15,4 2 4-15,14 0-8 16,13 0 4-16,4 0 0 15,14 3-1-15,-9 0 4 16,0 0-3-16,0 0 0 16,-13 0 4-16,-14 0-6 15,-5 0 2-15,-17 0 0 16,-1 0 15-16,1 0-11 16,9-5 8-16,22-1-8 15,9 0 9-15,4 4-12 16,-4-2-1-16,-9 1 0 0,-13-2 2 15,-10 2 6-15,-17 0-8 16,-23-2 0-16,5 3 11 16,-14-5-5-16,14 4-6 15,18 0 0-15,-1 3-1 16,19 0 8-16,0 0-7 16,-19 0 0-16,1 0 7 15,-32 0-14-15,-9 0 7 16,-4 0 0-16,4 0-3 15,1-9 10-15,-1 1-7 16,5-4 0-16,-14 4 6 16,0 2-15-16,-8 4 9 15,-23 2 0-15,-5 0-9 0,-22 0-43 16,-9-3-68-16,-9-14-269 16</inkml:trace>
  <inkml:trace contextRef="#ctx0" brushRef="#br0" timeOffset="-77777">1489 2111 391 0,'0'0'306'16,"0"0"-163"-16,0 0 8 0,0 0-22 15,0 0-39-15,0 0 0 16,0 0-20-16,0 0-18 16,-126-73 14-16,126 57-50 15,0-8 15-15,0-5-9 16,0 0-22-16,0 4 21 16,18 2-21-16,5 10 0 15,-5 1 6-15,-9 6 1 16,9 6-7-16,4 0 0 15,5 0 0-15,4 18-9 16,5 12 9-16,-4 7 0 16,-14 1-3-16,0 5 6 15,-5 0-3-15,-13-3 0 0,0-7-4 16,0-9-6-16,0-10 8 16,0-8 2-1,0-6-11-15,9 0 24 0,0 0-12 16,-9-18 2-16,18-18 14 15,13-11-21-15,-4-1 4 16,14-1 0-16,-5 4 15 16,-5 10-6-16,-4 9-9 15,-5 12 11-15,-13 12-8 16,-9-2 6-16,0 4-9 16,18 0-4-16,0 9-9 15,14 20 17-15,-14 2-4 0,0 6 0 16,4 1 5-16,-13-1-6 15,0 0 1-15,0-7 0 16,0 2-8-16,4-6-8 16,-4-5-9-16,-9-5-53 15,9-1-58-15,0-4-64 16,18-11-165-16,14 0-349 16</inkml:trace>
  <inkml:trace contextRef="#ctx0" brushRef="#br0" timeOffset="-77233">2319 2086 450 0,'0'0'260'0,"0"0"-113"16,0 0-8-16,0 0-10 16,0 0-67-16,0 0-18 15,81-64-5-15,-36 60-24 16,27 1 21-16,4 3-14 15,0 0-2-15,9 0 12 16,5 0-31-16,-23 0 11 16,-17 0-3-16,-14 0-2 15,-14 0 7-15,-13 0-5 16,-9 0 0-16,0-2 26 16,0-2-25-16,-9-7 14 15,-31 0-9-15,-10-7-5 0,-8 1-1 16,13 3-9-16,-4-1 0 15,8 1 16-15,1 2-8 16,22 4-8-16,9 2 11 16,0 4-4-16,9 2 9 15,0 0-16-15,0 0 2 16,9 0-13-16,18 0 16 16,13 0-5-16,19 0 1 15,-1 8 11-15,9 7-11 16,1 2-1-16,-10 2 0 15,-9 5 0-15,-8-1 6 16,-5-1-6-16,-18 1 0 16,-5 0 12-16,-13 0-12 15,0 3 0-15,0-1 0 0,-58 4-7 16,-10-3 7-16,-21 0-14 16,-6-6-55-16,6 0-109 15,12 3-142-15,10-3-386 16</inkml:trace>
  <inkml:trace contextRef="#ctx0" brushRef="#br0" timeOffset="-71904">4392 1664 809 0,'0'0'197'15,"0"0"-35"-15,0 0-8 16,0 0-15-16,0 0-52 0,0 0-46 16,0 0 17-16,0-38-29 15,0 38-16-15,0 0 13 16,0 0-16-16,0 20-10 16,0 15 10-16,0 14-4 15,0 11 25-15,-9 5-31 16,-13 6 2-16,13 1 0 15,-9 0 2-15,18-9-4 16,-9-6 0-16,9-11-7 16,0-13-7-16,0-9-64 15,9-10-43-15,49-12-18 16,0-2-131-16,19 0-133 16</inkml:trace>
  <inkml:trace contextRef="#ctx0" brushRef="#br0" timeOffset="-71466">4836 2007 482 0,'0'0'243'16,"0"0"-159"-16,0 0 78 16,0 0-24-16,0 0-22 15,0 0-52-15,18-77-35 16,-18 77 1-16,0 0-30 15,0 0 0-15,9 0 0 16,5 8 9-16,-14 12-7 16,18 6-2-16,-9 3 0 0,9-2 7 15,13-1-3-15,-13-6-4 16,22-8 8-16,5-9-2 16,4-3 15-16,10 0 30 15,-1-3-10-15,-9-23 20 16,1-6-32-16,-14-5 5 15,4-8 7-15,-22-4-25 16,-18-5 15-16,0 3-17 16,-9 8-12-16,-49 9 14 15,-19 11-14-15,-8 8-2 16,4 12 0-16,5 3 2 16,9 0-13-16,18 9 11 0,31 26-40 15,9 7-26 1,9 12-63-16,9-1-51 0,40-6-57 15,9-9-397 1</inkml:trace>
  <inkml:trace contextRef="#ctx0" brushRef="#br0" timeOffset="-71183">5689 1815 565 0,'0'0'299'0,"0"0"-130"15,0 0 19-15,0 0-35 16,0 0-56-16,0 0-45 16,0-94 20-16,0 94-44 15,0 0-19-15,0 17-4 0,0 20 3 16,0 9 14-16,0 5-6 16,0 0-15-16,0 4 18 15,-14-4-18-15,14-2 0 16,0-6 1-16,0-9 3 15,0-5-10-15,0-3-35 16,0-6-70-16,0-4-11 16,0 2-121-16,0-9-161 15</inkml:trace>
  <inkml:trace contextRef="#ctx0" brushRef="#br0" timeOffset="-70754">6075 1790 702 0,'0'0'225'16,"0"0"-40"-16,0 0-9 15,0 0-71-15,0 0-24 16,0 0-39-16,0-58-20 16,0 58 13-16,0 0-32 15,0 9-2-15,0 22 29 16,9 9-18-16,9 6 2 15,4 5-5-15,-13 1-3 16,18-4 0-16,13-5-6 16,-4-5 0-16,5-13 0 0,8-7 11 15,0-14-10 1,-13-4 0-16,13 0 6 0,1-8 18 16,-1-20 2-16,-13-15 0 15,4-12 26-15,-22-8-34 16,0-8 7-16,-18 6-3 15,0 4-19-15,-53 13 20 16,-19 17-24-16,-23 7 2 16,10 13-5-16,-13 11 10 15,30 0-9-15,1 0 2 16,18 31-48-16,8 16-68 16,14 4-86-16,18 12-201 0</inkml:trace>
  <inkml:trace contextRef="#ctx0" brushRef="#br0" timeOffset="-68484">17909 1010 551 0,'0'0'367'15,"0"0"-235"-15,0 0 16 16,0 0 8-16,0 0-64 16,0 0-3-16,-162-79-46 15,162 75-12-15,0 3 17 0,0 1-47 16,18 0 4-16,40 0-5 15,19 0 5-15,21 0-7 16,-12 0 2-16,-19 7 0 16,-9 4-3-16,-26-2 9 15,-5 0-6-15,-18-3 0 16,-9 0 5-16,0-4-11 16,0 4 6-16,0 6-1 15,-27 8-10-15,-14 7 16 16,-26 5-5-16,9 0 0 15,8-3 10-15,14-7-13 16,19-4 3-16,3-7 0 16,14-8-9-16,0-1 9 0,0 7 0 15,14 3-1 1,21 2 3-16,24 6-3 0,8 3 1 16,0 5 0-16,1 1-6 15,-10-1 9-15,-9 1-3 16,1 3 0-16,-32 2 7 15,0-3-10-15,-18 3 3 16,0-2 0-16,0-1-3 16,-54-2 7-16,-27-2-4 15,-4-11 0-15,-5-1 12 16,5-10-12-16,17-5 0 16,10 0-10-16,0 0 8 0,22-3-61 15,13-34-24 1,23-23-60-16,41-29-276 0</inkml:trace>
  <inkml:trace contextRef="#ctx0" brushRef="#br0" timeOffset="-67614">18754 734 900 0,'0'0'137'0,"0"0"-19"16,0 0 38-16,0 0-76 0,0 0-52 16,0 0 8-1,18-14-29-15,23 14 15 0,17 0-10 16,9 20-9-16,0 6 13 16,-8 5-13-16,8 7-3 15,-26 1 1-15,-15 5 10 16,6-2-10-16,-32-4-1 15,0-10 4-15,0-5-13 16,0-9 9-16,-14-5 0 16,-13-9 3-16,1 0 8 15,3 0-5-15,5-23-6 16,18-2 3-16,0-8 1 16,0-4-4-16,9-3 0 15,40-3-8-15,10 0 15 0,-1 3-7 16,9 6 0-16,-17 9 3 15,-5 5-7-15,-14 8 4 16,-4 12 0-16,-5 0-8 16,-4 0 6-16,0 6 2 15,-9 14 0-15,14 0-3 16,-23 0-5-16,9-9 8 16,-9-5 0-16,0 0-7 15,0-6 14-15,0 0-7 16,0 0 0-16,0 0 9 15,0 0 1-15,0-9-10 16,-9-8 0-16,-14 5 0 16,14 1 8-16,-18 3-8 0,18 5 0 15,-22 0 7-15,13 3-15 16,0 0 8-16,-13 0 0 16,13 23-8-16,-5 3 12 15,14 8-4-15,9-3 0 16,0-2 3-16,0-3-10 15,0-15 7-15,41-2 0 16,8-9-7-16,9 0 16 16,-22 0-9-16,5-23 0 15,-14-9 6-15,4-5 7 16,-13-9-7-16,-9-8 12 16,0-3 17-16,-9 0-34 0,0 7 22 15,0 17-3 1,-18 10-16-16,0 15 17 0,9 4-19 15,9 4 1-15,-13 0-6 16,4 12 4-16,-9 28-1 16,18 20 0-16,0 11 9 15,0 4-13-15,40-1 4 16,27-8-10-16,10-3 7 16,30-9-61-16,-3-5 3 15,3-9-46-15,-17-9-158 16,-45-3-208-16</inkml:trace>
  <inkml:trace contextRef="#ctx0" brushRef="#br0" timeOffset="-66346">20778 1086 938 0,'0'0'198'16,"0"0"-28"-16,0 0-24 15,0 0-48-15,-41-149-48 16,32 140 11-16,9 8-40 16,0 1 9-16,0 0-21 15,-9 13 2-15,-4 36-11 0,4 16 0 16,-9 18 1-16,0 3 5 15,9 6-2-15,-4-4-4 16,13-7 0-16,0-13 13 16,0-17-16-16,0-16 3 15,22-14 0-15,-13-16-3 16,0-5 13-16,0 0-10 16,9-10 17-16,22-29-13 15,10-14 11-15,8-3-15 16,-9 2 0-16,5 7-4 15,-13 14 8-15,-10 13-4 16,-4 12 0-16,13 8-5 16,-13 0-4-16,14 28 8 0,-14 15-4 15,-5 5-8-15,-13 3 10 16,-9-2-2-16,0-3-1 16,0-9 2-16,-9-8-5 15,-22-9-4-15,-10-6-2 16,5-8 6-16,-22-4 4 15,18-2 5-15,4 0 0 16,4-2 10-16,23-12-7 16,9-4-3-16,0 7 0 15,0-1-6-15,0 3 6 16,9 4 0-16,9-1-2 16,14 1 3-16,8 3-5 0,5-2 4 15,4-1 0-15,10-4-5 16,-1-5 5-16,9-4 0 15,-17 2-1-15,-10-2 13 16,-13-2-12-16,0-3 0 16,-14 1 4-16,-13-4 0 15,0-1 2-15,0 8-3 16,0 2 9-16,0 5-6 16,0 7 7-16,0 5-13 15,0 0 6-15,0 0-19 16,0 0 10-16,0 17 2 15,0 17-11-15,0 15 19 16,0-1-7-16,0-2 0 16,27-9 1-16,14-8-14 15,-6-13 13-15,15-6 0 0,8-10-3 16,-9 0 14-16,10-13-7 16,-10-23-4-16,-22-10 3 15,0-9 9-15,-5-10-11 16,-13-10 6-16,-9-13 18 15,0-4-22-15,0-5 14 16,-9 9-17-16,-13 16 8 16,4 24 6-16,9 25-11 15,0 14 1-15,9 9-3 16,-9 0 2-16,0 23-6 16,-13 31-3-16,-5 21 6 15,-5 19-2-15,23 1 2 0,9 2 0 16,0-9-3-16,0-11 11 15,50-11-8-15,8-12 0 16,0-10-31-16,19-17 13 16,8-12-46-16,5-12-5 15,-14-3 7-15,-18 0-40 16,-31-20-8-16,-13-9-58 16,-14-5-31-16,-50-3 18 15,-39-6-37-15,-15 0 12 16,-3 1 206-16,-1 1 6 15,32 7 153-15,26 3 47 16,15 7-75-16,21 8 21 16,14 3-47-16,0 6-19 0,14-2-20 15,30 7-66 1,46 2 17-16,-5 0-7 0,23 0-2 16,-23 0-5-16,-4 0-3 15,-36 0-11-15,-23 0-26 16,-22 2-172-16,-9 1-72 15,-62-3-156-15</inkml:trace>
  <inkml:trace contextRef="#ctx0" brushRef="#br0" timeOffset="-65942">21191 918 195 0,'0'0'465'0,"0"0"-285"0,0 0 0 16,0 0-28-16,0 0-29 16,0 0-40-16,0-58-42 15,-9 58 4-15,0 0-36 16,-9 0-9-16,-5 11 0 16,-4 15 19-16,-4 5-17 15,13-2 11-15,18 3-9 16,0-5-4-16,58-1 14 15,28-8-9-15,12-9 36 16,-13-9-17-16,-26 0-7 16,-19-15 28-16,-31-15-18 15,-9-11 10-15,0-5-11 0,-27 6-20 16,-40 3 0-16,-14 8-6 16,5 12 0-16,-9 9-11 15,17 8-24-15,-3 0-20 16,12 17-22-16,14 23-50 15,-4 11-52-15,0 6-165 16,-1 1-412-16</inkml:trace>
  <inkml:trace contextRef="#ctx0" brushRef="#br0" timeOffset="-39880">5262 1681 189 0,'0'0'221'0,"0"0"-62"15,0 0 1-15,0 0-12 16,0 0-41-16,0 0 32 16,0 0-54-16,36-101-15 15,-36 93 3-15,0-2-35 16,0-3 10-16,0-2 0 0,-18 1-32 15,9 6 21-15,0 0-20 16,1-2-5-16,-15 8 9 16,5-4-17-16,-9 0 6 15,5 4-7-15,-14 2 5 16,4 0-10-16,-8 0 2 16,4 16 0-16,-4 13-8 15,4 5 14-15,-13 7-6 16,8 1 0-16,5 4 3 15,-4 0-10-15,13 6 7 16,5 2 0-16,13 5-5 16,9 5 10-16,0 2-5 15,0-3 0-15,9-6 2 16,22-6-6-16,-4-9 4 16,4-7 0-16,-4-9-5 0,5-9 11 15,-5-3-6-15,-9-5 0 16,13-3 4-16,5-3-12 15,4-3 8-15,10 0 0 16,17 0 8-16,-18 0-3 16,10-15-1-16,-1-5 2 15,-13-9-3-15,13-5 15 16,-18-12-10-16,10-5-2 16,-23-6 27-16,-9-9-27 15,-5-5 14-15,-4-7-4 0,-9-1-13 16,0-3 15-1,0 9-18-15,-22 7 0 0,-14 12 8 16,-14 9 0-16,-8 7-5 16,0 9-3-16,-10 9 6 15,19 10-9-15,4 3 3 16,5 7 0-16,-1 0-6 16,-8 7-1-16,4 29 7 15,-4 21 0-15,-9 12 0 16,-10 6-5-16,19 2 5 15,0-6 0-15,22 4-2 16,18-4 6-16,9-2-4 16,0-4 0-16,18-6 0 15,40-3-4-15,0-13 4 0,10-9 0 16,-1-10-12-16,-18-11 16 16,-13-8-4-16,13-5 0 15,-8 0 4-15,-1 0 2 16,-4-31-6-16,13-14 2 15,1-16-2-15,-5-10 10 16,-14 2-10-16,-31-8 0 16,0 8-3-16,0 7 1 15,-40 9-58-15,4 22-26 16,-14 21 11-16,19 10-62 16,-5 0-106-16,18 25-113 15,-13 12-396-15</inkml:trace>
  <inkml:trace contextRef="#ctx0" brushRef="#br0" timeOffset="-38769">5415 2410 610 0,'0'0'188'0,"0"0"-34"16,0 0-4-16,0 0 17 15,0 0-65-15,0 0-34 0,0-107 17 16,0 107-44-1,0 0 1-15,0 0-9 0,0 0-31 16,67 4 15-16,32 28-14 16,18 12 9-16,17 14 8 15,1 13-16-15,-9 16 3 16,-1 7 11 0,1 9-18-16,-10-6 21 0,1 2-17 15,-9-2-3-15,8-5 19 16,-12 0-18-16,-15-9 6 15,-3-5-5-15,-19-7 7 16,-9-8-5-16,-17-12-3 16,-14-11 0-16,-9-9 9 15,-5-8-7-15,-13-5-4 16,0-4 0-16,9-2 8 0,-9-2-7 16,9-1-1-16,0-3 0 15,-9-3 0-15,0-3 5 16,0 0-5-16,0 0 7 15,0 0-1-15,0 0 4 16,0 0-7-16,0 0-2 16,0 0 16-16,0-18-14 15,0-4-3-15,0-1 1 16,0-3 9-16,0 0-12 16,0 4 2-16,0-1 0 15,-9 5-1-15,0-4 4 16,0-1-3-16,-4-3 0 0,4 0 7 15,-9 1-7-15,9-1 0 16,-9 3 1-16,-5 3-5 16,14 6 5-16,0 2-1 15,9 10 0-15,-9-2 5 16,9 1-5-16,0 3 0 16,0 0 0-16,0 0-9 15,0 0 9-15,0 0 0 16,0 0-2-16,0 0 6 15,0 0-9-15,0 0 5 16,0 0-2-16,0 0-7 16,0 0 4-16,9 12 5 15,9 14-7-15,5 11 13 0,4 9-6 16,-9 1 0 0,13 15 3-16,-13-8-10 0,0 0 7 15,-5-6 0-15,5-10-3 16,-9-13 11-16,-9-6-8 15,0-14 0-15,0-3 0 16,0-2 1-16,0 0 2 16,0 0-2-16,-58 0-1 15,-18-7-4-15,-23-6-37 16,-18 0-71-16,5-2-100 16,4-5-209-16</inkml:trace>
  <inkml:trace contextRef="#ctx0" brushRef="#br0" timeOffset="-1312">7331 3696 506 0,'0'0'201'0,"0"0"-46"15,0 0-39-15,0 0-25 0,0 0-20 16,0 0-26 0,0 0 22-16,-166-101-23 0,90 85-11 15,-32 5 4-15,-18-1-30 16,-17 0 6-16,-41 2-5 15,-27-2 0-15,-31 3-3 16,-19 6-5-16,10 3 0 16,18 0 2-16,31 0 6 15,36 0-8-15,40 0 0 16,50 0 12-16,18 9-19 16,26 0 7-16,5-1 0 15,5 9-7-15,-5 7 6 16,0 4 1-16,-4 12 0 15,4 9 2-15,4 10-4 0,-4 12 2 16,-4 10 0-16,4 2-2 16,9 0 6-16,-4 0-4 15,13-7 0-15,0 3 7 16,0-6 1-16,0 3-8 16,-14-12 2-16,14-1 6 15,0-5-7-15,9-7-1 16,-9-11 0-16,9-5 8 15,0-13-8-15,0-8 0 16,0-2 0-16,0-10-6 16,0 5 6-16,18-1 0 15,23 2-2-15,26-1 10 16,59 0 7-16,40-1 8 0,45-4-13 16,40 1 5-16,18 6-13 15,14 5-2-15,8 1 0 16,-4 0 11-16,-4-2-9 15,-14-4-2-15,-17-4 1 16,-1 4 2-16,-27-6-3 16,-31-3 0-16,-18 0-2 15,-31 0 7-15,-10 0-8 16,-44 0 3-16,-14 0 0 16,-26-6-4-16,-23-1 5 15,4-3-1-15,-22 1 0 16,0 3 8-16,0 5-8 0,-9-6 0 15,0 1 7-15,0 1 12 16,0-1-19-16,0 2 7 16,0 2 2-16,0-3-2 15,9-7-5-15,13-11-2 16,-4-6 8-16,9-11-6 16,-4-2-2-16,4-15 0 15,-10-12-2-15,-17-13 14 16,0-13-9-16,0-12-3 15,0-7 2-15,-44 1-4 16,-6 4 2-16,1 9 0 16,0 14 5-16,31 12 4 15,0 13-2-15,9 16-7 0,-5 13 6 16,14 12-8 0,0 12 3-16,-9 5-1 0,0 0 0 15,-31 0-11-15,-27 0 6 16,-50 3 1-16,-36 0-24 15,-13 0-1-15,-4 9-60 16,22 14-86-16,4 8-164 16,10 1-580-16</inkml:trace>
  <inkml:trace contextRef="#ctx0" brushRef="#br0" timeOffset="16538">18656 3785 446 0,'0'0'199'0,"0"0"-81"16,0 0 34-16,0 0-15 15,0 0-11-15,0 0 17 16,0 0-51-16,13 0-9 16,-4 0-13-16,9-18-39 15,13-13 28-15,14-9-57 16,22-11 7-16,1 1-7 16,4 8 0-16,-28 11-2 15,-3 14 0-15,-32 11 12 16,-9 6-19-16,0 0 7 15,9 3-17-15,0 29 10 0,4 13 1 16,5 12 6-16,-18 9 0 16,9 2 6-16,-9 1-5 15,18-6-1 1,-4-5 0-16,-5-13-10 0,-9-5 10 16,0-12 0-16,0-14-2 15,0-1-24-15,0-11 26 16,0-2 0-16,0 0 0 15,-9 0 0-15,-23 0 4 16,-8 0-4-16,13 0 0 16,18 0 7-16,0 0-9 15,9 0 2-15,0 0-23 16,0 0 18-16,36 0-36 0,31 0 38 16,23 0-1-16,26-15-19 15,-12-7-13-15,-6-6-50 16,-21-4-58-16,-10-8-8 15,-9-8-127-15,-8-15-155 16</inkml:trace>
  <inkml:trace contextRef="#ctx0" brushRef="#br0" timeOffset="16920">19598 3082 379 0,'0'0'190'16,"0"0"-43"-16,-292-132-19 0,184 103-24 15,-17 18-27-15,-10 11 11 16,-8 3-54-16,4 51 9 16,4 20-19-16,18 27-22 15,5 21 29-15,31 27-27 16,14 29 4-16,49 13 4 16,18 6 0-16,27-8-12 15,81-18 0-15,49-31-12 16,27-37 10-16,9-41-10 15,9-41 12-15,-1-21 7 16,1-31-1-16,-4-37 7 16,-14-22 38-16,-32-15 26 15,-26-21 8-15,-41-23-40 16,-44-22-9-16,-41-18-8 16,-18 6-19-16,-99 23-9 0,-58 34 0 15,-36 44-9-15,-31 39-5 16,17 36-3-16,50 7-50 15,59 46-33-15,71 32-151 16,45 10-221-16</inkml:trace>
  <inkml:trace contextRef="#ctx0" brushRef="#br0" timeOffset="17543">22209 3682 566 0,'0'0'579'0,"0"0"-419"16,0 0-42-16,0 0-45 15,0 0 3-15,0 0-58 16,-99-134-15-16,90 181-3 15,0 28 2-15,-13 22-2 16,4 1 0-16,-9-7 13 16,5-8-15-16,4-17 2 0,0-17 0 15,18-26-6 1,0-12 14-16,0-11-8 0,0 0 11 16,0-20-5-16,0-35 44 15,0-19-50-15,0-17 0 16,0-8 1-16,27-5 7 15,-18 9-8-15,-9 15 0 16,0 23 12-16,0 22-9 16,0 22-3-16,0 9 0 15,9 4-9-15,4 21-4 16,23 33 13-16,4 15-11 16,10 8 22-16,-5 0-17 15,26-6 6-15,-17-4 0 16,18-16-13-16,-27-14 10 15,-5-14 3-15,-13-18-1 0,-4-5 5 16,-5-11-1-16,0-41 1 16,13-11 1-16,-22-10 5 15,-9-10 1-15,0 5-11 16,-18 7 0-16,-31 13 7 16,17 21-15-16,14 21 8 15,0 10-32-15,18 6-9 16,0 22-86-16,0 35-42 15,27 15-21-15,32 0-153 16,8-3-314-16</inkml:trace>
  <inkml:trace contextRef="#ctx0" brushRef="#br0" timeOffset="17864">22990 3942 409 0,'0'0'285'15,"0"0"-82"-15,0 0-42 16,0 0-11-16,0 0-43 15,0 0-51-15,-18-86 3 16,0 86-51-16,-14 0 1 16,6 26-10-16,3 14 1 15,23 6 0-15,0-1 0 16,9-5 10-16,31-8-13 16,10-9 3-16,-1-18 0 15,-4-5 8-15,4 0-3 16,1-13 5-16,-10-28 44 15,-4-7-35-15,-5-7 25 0,-31-2-25 16,0 3-17-16,-22 4 9 16,-45 14-11-1,-1 13-4-15,1 15 1 0,0 8-50 16,40 17-35-16,4 31-72 16,23 8-110-16,23-6-208 15</inkml:trace>
  <inkml:trace contextRef="#ctx0" brushRef="#br0" timeOffset="18047">23658 4039 795 0,'0'0'164'0,"0"0"23"0,0 0-40 16,0 0-36-1,0 0-102-15,0 0-7 0,41-34-4 16,-32 34-88-16,18 17-61 15,4-2-142-15,5-5-519 16</inkml:trace>
  <inkml:trace contextRef="#ctx0" brushRef="#br0" timeOffset="18952">25233 3779 406 0,'0'0'191'0,"0"0"-42"15,0 0-13-15,0 0-41 16,0 0 7-16,0 0-59 16,-9-66-17-16,18 66-26 15,49 29 5-15,32 22-5 16,13 10 3-16,23 5 6 15,0-1-1-15,-19-13-8 0,-17-13 0 16,-45-13-3-16,-14-15 10 16,-31-8-7-16,0-3 0 15,-40 0 12-15,-18-11-3 16,-19-15-9-16,1-2 0 16,18-1-5-16,17 3 10 15,32-2-5-15,9-2 1 16,27-3 13-16,54-7-21 15,13-2 7-15,14-2 0 16,-9 4-4-16,-14 6 7 16,-27 11-3-16,-31 11 3 15,-4 7 4-15,-14 5 29 16,-9 0-22-16,0 0-12 0,0 0-4 16,0 23 1-16,0 20 1 15,0 11 0-15,0 6 8 16,0 2-8-16,9-4 0 15,9-7 0-15,4-8-3 16,-4-11 7-16,9-13-4 16,13-9 0-16,-13-10 9 15,22 0 4-15,1-10-6 16,-1-24 6-16,-13-9 63 16,-13-8-37-16,-15-6 2 15,-8-3-7-15,-8 0-32 16,-60 2 11-16,1 13-13 15,-23 13-1-15,14 12-12 0,27 15 5 16,-1 5-34-16,32 3-58 16,9 31-81-16,9 3-70 15,9-4-197-15</inkml:trace>
  <inkml:trace contextRef="#ctx0" brushRef="#br0" timeOffset="20365">26916 3473 430 0,'0'0'403'16,"0"0"-238"-16,-27-160 35 15,9 132-50-15,18 13-75 16,0 9 3-16,0 6-62 16,0 21-10-16,0 39-6 0,0 29 4 15,0 16-1-15,0 6-3 16,0 1 0-16,0-7 1 15,0-7-1-15,0-18 0 16,0-23-1-16,0-17-2 16,0-23-4-16,9-17-18 15,0 0 15-15,0-19-4 16,0-27 14-16,0-11-4 16,-9-1 1-16,0 4-27 15,-27 2 27-15,-5 15-1 0,14 9 4 16,9 13-7-1,9 10 7-15,0 2 0 0,0 0-3 16,41 0-7-16,26 0 10 16,36-3 0-16,-4 1 4 15,9-3-10-15,-23 3 6 16,-9-5 0-16,-26 4-3 16,-10 3 17-16,-22 3-11 15,-18 0 13-15,0 0-15 16,0 0 38-16,0 0-28 15,-9 0-1-15,-31 0-10 16,-5 14 11-16,-14 18-11 16,1 13 0-16,9 4 0 15,8 0-10-15,23-3 10 16,9-6 0-16,9-11-6 0,0-7 9 16,50-10-3-16,4-12 0 15,17 0 4-15,-3 0-5 16,-10-24 1-16,-13-7 0 15,-14-9 7-15,-13-5 6 16,-9-7-13-16,-9-4 0 16,0 0 12-16,0 11 5 15,-27 13-17-15,18 16 0 16,-13 10 15-16,22 6-9 16,0 0-6-16,0 0 0 15,0 11-11-15,0 12 6 16,0 3 5-16,0-1 0 0,0-2-9 15,0 6 18-15,13 0-9 16,-13 4 0-16,9 2 2 16,0-4-17-16,9-4 15 15,0-5-6-15,5-2-10 16,-5-6 15-16,13-2 1 16,-4-9 0-16,13-3 8 15,5 0-15-15,4 0 7 16,1-18 0-16,8-21-2 15,0-13 15-15,10-16-13 16,-10-21 3-16,-18-17 8 16,-4-17 2-16,-4-3-13 15,-23 6 0-15,0 18 19 0,-9 24-8 16,0 27 0-16,0 22 8 16,0 17-11-16,-9 7 0 15,9 5-8-15,-9 0-6 16,-5 17-4-16,5 35 3 15,0 16 7-15,9 20 0 16,0 7 10-16,0 8-21 16,0 0 11-16,0-3 0 15,9-11-11-15,23-15-12 16,-5-11-1-16,13-21-12 16,9-16-20-16,10-14 32 15,-5-12-15-15,-5 0-6 16,-9-3 25-16,-31-22-42 15,-9-13 36-15,-40-2-45 0,-27-6 6 16,-28 5 30-16,-3-3-1 16,12 6 36-16,19 13-6 15,27 7 10-15,22 10-4 16,18 8 19-16,0 0-19 16,9 0 18-16,40 0-14 15,36 0-4-15,32-6 34 16,0-2-21-16,8-10 8 15,-17-4 15-15,-23-7 1 16,-8-2 31-16,-19-3-24 16,-9-1 0-16,-31-3 22 15,-9 8-32-15,-9-3 3 16,0 11-4-16,-9 2-32 0,-18 12 25 16,-4 8-26-16,4 0-2 15,-13 36-10-15,4 22 17 16,4 8-5-16,23-1 0 15,9-5 8-15,0-3-11 16,27-10 3-16,54-8 0 16,13-13-3-16,23-8 6 15,-1-13-5-15,1-5 2 16,-41 0-66-16,-35 0 16 16,-41 0-147-16,-23-10-159 15</inkml:trace>
  <inkml:trace contextRef="#ctx0" brushRef="#br0" timeOffset="21323">19508 5477 616 0,'0'0'130'16,"0"0"-57"-16,0 0-4 16,0 0 0-16,260 12-40 15,-201 14 15-15,-10-1-16 16,-18 6-27-16,-31 10 11 16,0 7-12-16,-71 6 0 15,-15 4 23-15,1-10-15 16,-5-10-7-16,41-16-1 15,31-14 10-15,18-4-19 16,0-4 9-16,9 0 0 16,58 0 16-16,50-12-14 15,31-28 10-15,23-11-4 16,-14-6-3-16,-32 0 29 0,-40 2 11 16,-26-2 2-1,-28-6 35-15,-22-3-55 0,-9-8 10 16,0 2 7-16,-49 7-35 15,-10 6 23-15,-8 9-30 16,9 19 6-16,-9 11 8 16,8 17-3-16,-8 3-13 15,-9 40 0-15,-32 40 6 16,-9 32-13-16,10 16 7 16,21 12 0-16,59 6-11 15,27-3 18-15,45-3-7 16,81-17 0-16,31-26 7 0,-4-45-15 15,13-32 8 1,-32-20 0-16,-8-38 4 0,-10-36 9 16,-26-26-8-16,-36-23 40 15,-23-17-22-15,-31-11 34 16,-9-1-47-16,-58 12-5 16,-32 20 6-16,-8 17-4 15,-19 26-7-15,14 25 0 16,13 30-3-16,23 22-11 15,27 0 12-15,17 54-52 16,14 20-9-16,18 17-53 16,41 15-47-16,44 0-93 15,40-6-244-15</inkml:trace>
  <inkml:trace contextRef="#ctx0" brushRef="#br0" timeOffset="21820">23308 5985 704 0,'0'0'333'0,"0"0"-216"15,-251-179 13-15,175 128-62 16,8 2-1-16,10 0-33 15,9 9-23-15,-1 3 8 0,6 3-10 16,3 3-9-16,14 2 0 16,-13 0 10-16,13 6-9 15,14 3-1-15,4 10 0 16,9 0-10-16,0 8 10 16,0 2 0-16,22 0-4 15,23 0 5-15,13 8-7 16,-8 32 6-16,-1 23-1 15,-31 14-14-15,-18 15 15 16,0 11 0-16,-27-4 0 16,-31-7 7-16,-1-15-9 15,10-23 2-15,22-23 0 16,27-15-8-16,0-16 12 0,0 0-4 16,67-18 4-1,45-31 6-15,45-10-4 0,27-7-6 16,-9 6 0-16,-40 14 0 15,-41 12 0-15,-22 17-5 16,-27 14-41-16,-23 3-131 16,-4 11-86-16,-9 21-165 15</inkml:trace>
  <inkml:trace contextRef="#ctx0" brushRef="#br0" timeOffset="22592">24085 5749 577 0,'0'0'240'0,"0"0"-64"16,0 0-12-16,0 0-58 15,-23-146-2-15,23 143-66 16,0 3-19-16,0 0-19 16,0 17-11-16,0 26 11 15,0 15 0-15,0 7 5 16,14-2-10-16,-5 0 5 15,8-3 0-15,15-15-3 16,-5-10 14-16,13-15-12 16,-4-14 1-16,13-6 0 15,-8 0 9-15,4-18-6 0,-5-10-3 16,-9-3 12 0,-4-7-3-16,-18 7 5 0,0 2 2 15,-9 15-13-15,0 8 30 16,0 6-33-16,0 0-2 15,9 0-4-15,14 6-9 16,-5 14 15-16,13 3 0 16,-4-9 5-16,4-5-15 15,5-9 10-15,5 0 0 16,-14 0 1-16,4-23 10 16,-4-6-11-16,-18-1 0 15,-9-8 8-15,0 1-4 16,0-1-4-16,-9 7 0 15,-18 11 5-15,-13 0 1 0,-1 14-6 16,5 6 0-16,5 0-6 16,13 3-5-16,18 28 6 15,0 10 5-15,9-1-10 16,58 0 5-16,41-11 5 16,36-15 0-16,22-14 6 15,-23 0-11-15,-17-4 5 16,-36-18 0-16,-32-7 9 15,-31-2 0-15,-9-4 3 16,-5 1 16-16,-13 6-15 16,0 5 32-16,0 6-35 15,0 8-4-15,0 5 4 16,0 4-10-16,-22 0-3 0,13 9 0 16,-9 26 3-1,9 17-6-15,0-4 6 0,9-5 0 16,0-2-3-16,36-11 5 15,13-1-2-15,9-15 0 16,10-5-16-16,-1-9 4 16,-18 0-50-16,1 0-27 15,-32-23-48-15,-9-14-144 16,-9-15-165-16</inkml:trace>
  <inkml:trace contextRef="#ctx0" brushRef="#br0" timeOffset="22745">25623 5300 536 0,'0'0'164'0,"0"0"-55"16,0 0 24-16,0 0-28 16,0 0-48-16,0 0-33 15,-98-111-24-15,98 153-39 16,0 13-162-16,9 5-553 16</inkml:trace>
  <inkml:trace contextRef="#ctx0" brushRef="#br0" timeOffset="23444">26620 5297 972 0,'0'0'237'0,"0"0"-68"0,0 0-69 15,0 0-11-15,0 0-59 16,0 0-4-16,-32-34-26 15,32 96 10-15,0 22-10 16,0 10 0-16,0 3 0 16,0 1 0-16,0-7 3 15,0-16-3-15,0-18 0 16,0-21 11-16,0-18-17 16,0-8 6-16,0-10-19 15,0 0 15-15,0 0-12 0,0-30 14 16,-9-13-4-1,-9-5-32-15,-4-4 33 0,-5 9-7 16,-5 6-2-16,15 11 8 16,-1 9-5-16,9 11 11 15,9 6-3-15,0 0-16 16,0 3 15-16,0 20-10 16,27-3 12-16,31-6-7 15,18-8 11-15,23-6-2 16,-14 0 1-16,-9-15 11 15,-17-13-7-15,-10-15 9 16,-18-5-6-16,-13-9 48 16,-18-4-32-16,0-2 8 15,0 9 7-15,-9 11-30 16,-9 18 31-16,5 13-18 16,13 9-14-16,0 3 3 0,-9 0-11 15,9 35-10-15,0 22 1 16,0 23 16-16,0 4-7 15,0-2 0-15,9-3 2 16,22-10-9-16,5-17 7 16,-4-21 0-16,-14-17-3 15,4-14 0-15,14 0 3 16,13-8 0-16,10-24 9 16,8-2-2-16,-9 5-7 15,-8 7 0-15,-23 13-2 16,4 6 4-16,-13 3-7 0,0 0 5 15,13 20-46-15,-4 12 3 16,14 2-65-16,-6 1-31 16,24-11-92-16,-1-9-229 15</inkml:trace>
  <inkml:trace contextRef="#ctx0" brushRef="#br0" timeOffset="23689">28814 5080 706 0,'0'0'236'0,"0"0"-52"15,0-177 28-15,0 151-60 16,0 20-93-16,0 6 12 16,0 6-68-16,-18 46 7 0,4 21-12 15,5 31 13-15,0 7-9 16,9 7-2-16,0 7 1 15,0-2-8-15,-18 0-77 16,-13-12-93-16,-14-11-183 16</inkml:trace>
  <inkml:trace contextRef="#ctx0" brushRef="#br0" timeOffset="24459">18920 7856 710 0,'0'0'123'0,"0"0"26"15,0 0-57-15,0 0-53 16,0 0 8-16,0 0-7 0,319-106-10 15,-216 100 11-15,-13 6-34 16,-41 0 5-16,-22 0-12 16,-18 0 11-16,-9 12-17 15,0 8 6-15,0-3 0 16,-9 9 3-16,-40 0 1 16,4 2-4-16,-5-5 0 15,19-8 14-15,13-4-16 16,9-4 2-16,9 3 0 15,0-2-9-15,0-2-3 16,27 3 12-16,31 2-7 16,23-2 16-16,4 0-9 15,-8 5 0-15,-10-3 0 0,-18 3-7 16,-17 0 7 0,-5 10 0-16,-18-10-1 0,-9 6 7 15,0-3-6-15,0 3 0 16,-18-9 3-16,-32-2 17 15,-8-6-19-15,-9 0 4 16,-10-3-5-16,10 0-16 16,9 0-83-16,8-15-96 15,32-14-109-15,18-19-310 16</inkml:trace>
  <inkml:trace contextRef="#ctx0" brushRef="#br0" timeOffset="24870">19625 7093 271 0,'0'0'385'0,"0"0"-232"0,0 0-33 15,-292-35 7-15,175 85-61 16,5 24-7-16,5 22 19 16,8 19-42-16,23 7 16 15,17 19-29-15,23 10-11 16,23 15 17-16,13 6-29 15,0 1 0-15,67-3 3 16,50-30 2-16,40-37-5 16,-5-32 0-16,14-28 2 15,-13-35 6-15,-5-8-8 16,-4-28 0-16,-10-29 20 0,-8-20-15 16,-18-12 37-1,-32-14 5-15,-18-20-20 0,-18-20 14 16,-40-22-22-16,-8-7-9 15,-91 6-2-15,-45 0 5 16,-40 21-13-16,-31 24 0 16,13 36-8-16,18 39-4 15,58 37 12-15,32 9-37 16,45 63-26-16,17 20-74 16,32 17-47-16,0 9-142 0,50-6-439 15</inkml:trace>
  <inkml:trace contextRef="#ctx0" brushRef="#br0" timeOffset="25868">22721 8208 462 0,'0'0'254'16,"0"0"-81"-16,0 0-36 15,0 0-30-15,0 0-42 16,0 0-7-16,-68-81-58 16,59 85 2-16,-13 30-2 15,4 11 0-15,-9 10 1 16,14 5-1-16,13-3 9 0,0-6-10 16,13-14 1-1,32-8 0-15,13-14 0 0,0-15 5 16,-8 0-5-16,8-21 18 15,-22-21-17-15,13-16 64 16,-8-13-12-16,-23-9-23 16,-9 0 24-16,-9 0-44 15,0 8 4-15,0 21 13 16,-9 16-25-16,0 19 27 16,0 10-24-16,9 6 0 15,-9 0-10-15,0 45-12 16,-14 27 17-16,5 22 0 0,-13 14 13 15,22 13-15-15,0-1 2 16,0 9 0-16,9 11-8 16,0 6 8-16,0-12-15 15,0-2-9-15,0-23-27 16,18-27 42-16,14-25 5 16,-6-28-12-16,-3-26 11 15,4-3 7-15,13-36-2 16,5-23 25-16,4-17-19 15,-8-5 14-15,-23 10-20 16,-18-1 5-16,0 9-7 16,-27 7 2-16,-54 6-9 15,5 10-1-15,-1 15-67 16,-8 5-23-16,27 8-48 16,0 1-64-16,17-3-20 0,32-12-252 15</inkml:trace>
  <inkml:trace contextRef="#ctx0" brushRef="#br0" timeOffset="26252">22747 7650 387 0,'0'0'193'0,"0"0"-52"16,0 0-37-16,0 0-20 16,0 0-20-16,0 0-60 15,-58-23 4-15,49 49-8 16,9 2 1-16,0 1-5 16,23-6 4-16,4-6 0 15,-1-9 1-15,-3-8 5 16,4 0-4-16,-5 0 15 15,-4-14-1-15,-18-11 96 16,0-1-24-16,0 0-33 16,0-5 5-16,-49 11-52 15,-1 0-3-15,-8 14-5 16,13 6-25-16,5 0-24 0,13 32-134 16,27 13-46-16,0 7-159 15</inkml:trace>
  <inkml:trace contextRef="#ctx0" brushRef="#br0" timeOffset="26619">23901 8170 468 0,'0'0'329'16,"0"0"-149"-16,0 0-40 15,0 0-24-15,0 0-71 16,0 0-35-16,-77-45-6 0,37 82 2 16,22 9-6-16,18 5 0 15,0-5 5-15,9 3-7 16,40-10 2-16,-4-7 0 16,5-18-1-16,-1-8 14 15,-9-6-13-15,-4 0 17 16,5-26 23-16,-6-25 40 15,-12-7-52-15,-14-13-19 16,-9 2 22-16,0-8-24 16,-59 14-3-16,-8 6-4 15,-23 17 3-15,14 23-15 16,9 12 9-16,18 5-57 16,13 36-41-16,27 22-126 0,9 5-170 15</inkml:trace>
  <inkml:trace contextRef="#ctx0" brushRef="#br0" timeOffset="27096">24915 8236 664 0,'0'0'141'0,"0"0"6"16,0 0-40-1,0 0-81-15,0 0-10 0,0 0-15 16,201-15 12-16,-102 15 1 16,0 0-10-16,-5-2 18 15,-27-9-5-15,-17-7-3 16,-23 3 33-16,-14-7-8 16,-13-4 12-16,0 1-15 15,-49-4-33-15,-27 0 10 16,-5 7-13-16,-4 5 0 15,17 3-4-15,28 8 9 16,22 3-5-16,18 3 0 16,0 0-6-16,0 0 3 15,40 14 1-15,14 12 2 16,36 0-6-16,18-1 10 0,-14-2-4 16,-5 0 0-16,-12 3 10 15,-28-1-11-15,-13 1 1 16,-5-3 0-16,-31 3-10 15,0-4 10-15,0 3 0 16,-40-1-2-16,-18 2 12 16,-19 0-20-16,10-9 10 15,9 3-107-15,26-6-73 16,23 3-146-16</inkml:trace>
  <inkml:trace contextRef="#ctx0" brushRef="#br0" timeOffset="27421">26261 8150 663 0,'0'0'188'0,"0"0"-53"0,0 0 13 16,0 0-70-16,0 0-30 15,0 0-48-15,-9 0 3 16,-14 38-2-16,23 10-1 15,0 1 0-15,14-6 2 16,31-9 6-16,22-8-8 16,0-15 4-16,5-11 3 15,-14 0 12-15,-22-23 33 0,-4-11 14 16,-23-12 5-16,-9-5-60 16,-32-4 11-16,-44 4-22 15,-9 5 1 1,-14 15-14-16,32 8-26 0,17 20-59 15,50 3-7-15,0 3-170 16,41 20-116-16</inkml:trace>
  <inkml:trace contextRef="#ctx0" brushRef="#br0" timeOffset="28124">27064 7942 110 0,'0'0'679'0,"0"0"-482"15,0 0 39-15,0 0-96 0,0 0-44 16,0 0-20-16,0-135-71 16,0 155-4-16,0 35 0 15,0 22-1-15,-9 20 13 16,-5 9-9-16,5 11-4 16,0 9 0-16,-9 7 10 15,-13 3-14-15,4-16 4 16,9-12 0-16,5-39-9 15,13-29 5-15,0-23-2 16,0-17 2-16,40-17 4 16,9-35 5-16,19-25-5 15,-19-11 0-15,-22 5 6 16,-27 0-1-16,0 6-5 0,-18 2 0 16,-49 4 3-16,-10 8-13 15,-3 13 10-15,12 17-7 16,33 16-1-16,21 8-11 15,14 9 5-15,14-5-26 16,53-13-26-16,18-4 53 16,14-4-7-16,-5-3 20 15,-18 0-4-15,-17 1 9 16,-1-6-5-16,-18 2 31 16,-13-11-1-16,5 0 32 15,-23 9-24-15,0 0-19 16,-9 18 25-16,0 3-30 15,0 13 15-15,0 0-24 0,0 18-5 16,-9 39-4-16,-9 23 3 16,9 25 2-16,-14 11 0 15,14 11 2-15,0 10-3 16,-22 13 0-16,4-11 10 16,-4 2-25-16,4-27 15 15,9-31-27-15,9-40 21 16,9-23-18-16,0-20 24 15,18-6 7-15,40-40-3 16,9-22 12-16,-8-16-16 16,-23 2 3-16,-23-1 15 15,-13 0-15-15,-22 12-3 16,-55 10 0-16,-8 21-49 16,-5 15-20-16,-4 25-76 0,13 0-148 15,-4 25-375-15</inkml:trace>
  <inkml:trace contextRef="#ctx0" brushRef="#br0" timeOffset="29065">22034 9869 424 0,'0'0'373'0,"0"0"-240"16,0 0 18-16,0 0-55 15,0 0 8-15,0 0-37 16,27-146-43-16,-27 146 14 0,0 0-31 15,0 0-5-15,0 2-4 16,9 31-21-16,13 15 23 16,5 3 5-16,23 6 1 15,8-5-6-15,9-12 0 16,10-9 8-16,-1-14-10 16,14-11 2-16,-14-6 0 15,0-17 8-15,-18-22 4 16,1-14-12-16,-19-4 8 15,-31 0 0-15,0 0 9 16,-9 0 6-16,0 2-9 16,-27 10 25-16,-13 5-35 15,22 22 10-15,-5 4 4 0,14 14-12 16,9 0-12 0,-17 20 6-16,-1 32-2 0,-5 30-9 15,5 13 14-15,0 8-3 16,18 11 0-16,0 12 10 15,0 3-17-15,0 5 7 16,18-8 0-16,0-18-8 16,5-36 4-16,3-23 0 15,6-24 2-15,-14-19 0 16,0-6-2-16,13 0 7 16,-13-17-3-16,9-21 14 15,4-1-7-15,-31-13-7 16,0 1 0-16,-17-4-2 15,-51-3-8-15,-22 5-65 0,-17-2-59 16,4 10-81-16,4-1-109 16,23-3-287-16</inkml:trace>
  <inkml:trace contextRef="#ctx0" brushRef="#br0" timeOffset="29400">21886 9240 599 0,'0'0'166'16,"0"0"-48"-16,0 0-49 0,0 0-63 16,0 0 15-16,0 0-21 15,0 94 26-15,0-54-25 16,22-3 12-16,28-17-4 15,-5-14-4-15,13-6 49 16,9 0-3-16,-17-14 13 16,-1-22 0-16,-9-3-27 15,-31-1 33-15,-9-3-44 16,0 6-22-16,-40 11-4 16,-18 1-3-16,-1 16-7 15,1 9-44-15,9 0-87 16,31 34-53-16,18 9-93 15</inkml:trace>
  <inkml:trace contextRef="#ctx0" brushRef="#br0" timeOffset="29670">23986 9743 785 0,'0'0'255'16,"0"0"-149"-16,0 0 61 15,0 0-60-15,0 0-69 16,0 0-32-16,-18-57-6 16,27 114 0-16,0 20 3 0,0 6 5 15,4 5-8-15,-4 7 0 16,0-6-35-16,0 2-44 15,9-8-109-15,14-14-140 16,-6-23-491-16</inkml:trace>
  <inkml:trace contextRef="#ctx0" brushRef="#br0" timeOffset="30104">24654 10200 472 0,'0'0'257'0,"0"0"-152"16,0 0-38-16,0 0-21 16,0 0-7-16,310-74-24 15,-184 65 18-15,-1 4-14 16,1-1-14-16,-27 1 15 16,-32-3-13-16,-31 7-3 15,-14 1 22-15,-22-6 24 16,0 0 42-16,0 1-33 15,-13-10-9-15,-14-8-39 16,-14 3-4-16,-3 7-7 16,3-5 0-16,1 9 6 15,13 4-14-15,27 5 8 16,0 0 0-16,0 0-9 0,0 0-3 16,49 8 12-16,19 16 0 15,8-6 7-15,0 3-9 16,-18-4 2-16,1-2 0 15,-19 2-4-15,-22 3 7 16,0 5-3-16,-18 1 0 16,0 6 5-16,0 5-19 15,-36-3 14-15,-4 3-9 16,-10 0-87-16,14-12-141 16,14 3-99-16</inkml:trace>
  <inkml:trace contextRef="#ctx0" brushRef="#br0" timeOffset="30849">26597 10054 653 0,'0'0'227'0,"0"0"-60"15,0 0 12-15,0 0-62 16,0 0-60-16,0 0 4 15,0-77-61-15,-9 77-2 16,9 20-3-16,0 20 4 16,0 9 1-16,0 2 0 15,32 7 0-15,12-7-5 0,-3-8 11 16,8-15-6-16,-13-10 0 16,-5-13 9-16,-13-5-7 15,14 0 5-15,-14-37 0 16,0-14 29-16,-9-12-21 15,-9-9 13-15,0 3-2 16,0-2-26-16,-36 8 19 16,-14 12-19-16,1 8 2 15,13 23 3-15,-4 14-5 16,13 6 0-16,-5 6-3 16,15 40-1-16,-6 11 0 15,23 12 4-15,0 2 0 0,32-2-10 16,26-12 10-1,9-6 0-15,-9-19-2 0,1-7 4 16,-1-19-2-16,-22-6 0 16,13 0 0-16,1-6 3 15,-23-25 1-15,13-1-4 16,-22-7 6-16,4 10 2 16,-22 9 1-16,0 11-8 15,0 9 4-15,0 0-2 16,9 0-3-16,-9 0-11 15,9 0 7-15,0 20-2 16,23 6 5-16,-14 0 1 16,0-6 0-16,13 3-4 15,-13-9 4-15,9-8 0 16,4 0-1-16,-4-6 12 0,14 0-8 16,-1 0-3-16,-4-24 2 15,22-1 12-15,-17-1-13 16,8 6-1-16,-31 0 11 15,0 14-4-15,-9 1-4 16,-9 5-3-16,22 0-13 16,-4 19 9-16,0 19-38 15,-9 7-56-15,14 4-66 16,-6-3-178-16,15-3-422 16</inkml:trace>
  <inkml:trace contextRef="#ctx0" brushRef="#br0" timeOffset="31643">28648 7713 314 0,'0'0'299'0,"0"0"-170"0,0 0-38 15,0 0-23-15,291-91-42 16,-183 79 17-16,-23 0 9 15,-18 10-34-15,-17-1 36 16,-41 3-27-16,0 0-16 16,0 0 31-16,-9 17-33 15,13 32 65-15,-4 25-4 16,0 25-26-16,0 28 11 16,-9 16-23-16,9 17-16 0,-9 11 28 15,0 13-42-15,0-1 14 16,0 10-4-16,0 8-6 15,-18-4 8-15,-22-11-14 16,-10-20 0-16,6-40 3 16,-6-29 1-16,10-28-4 15,13-18 6-15,9-11 1 16,-5-17 13-16,-3-3-18 16,-15-12 2-16,-26 4 8 15,-59-6-12-15,-49-6-43 16,-36 0-174-16,-49 0-726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9:35.3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2374 369 539 0,'0'0'210'0,"0"0"-73"0,0 0-5 15,0 0-48-15,0 0-55 16,0 0-8-16,0-17-21 16,-14 25 0-16,5 13 2 15,0 4-2-15,9 0 0 16,0 3 0-16,0 2 4 15,0-4-8-15,0 0 4 0,0-4 0 16,18-11 2-16,14 1 5 16,-5-8-4-16,4-4 4 15,-4 0-5-15,-5 0 20 16,-4-21 26-16,-9-5 7 16,9-5-6-16,-18-4-20 15,0-2 1-15,0-6-6 16,0 6-21-16,0 6 20 15,0 6-23-15,0 10-3 16,-18 4 0-16,-9 8-9 16,-13 3 7-16,13 0-1 15,-13 0-55-15,22 14-75 0,-5 9-81 16,14 3-198 0</inkml:trace>
  <inkml:trace contextRef="#ctx0" brushRef="#br0" timeOffset="785">2701 185 568 0,'0'0'211'0,"0"0"-50"15,0 0-17-15,0 0-35 16,0 0-37-16,0 0-35 15,0-26-25-15,0 26 4 16,0 0-16-16,9 8 0 0,-9 14-3 16,9 12 6-16,-9-1-2 15,9 0-1-15,-9-2 2 16,9-8-4-16,-9-9 2 16,0-4 0-16,0-8-1 15,0-2 6-15,0 0-5 16,0 0 8-16,0 0-8 15,0 0 17-15,0-20-17 16,0 0 0-16,0 3-2 16,0-1 7-16,0 4-4 15,0 6-1-15,0-1 2 16,0 7-10-16,0 2 8 16,0 0-1-16,0 0-6 15,0 0 0-15,0 0 5 0,0 5 0 16,14 9 2-16,4 4-2 15,8-7 2-15,15 0 0 16,-1-5 0-16,5-3 7 16,-13-3-7-16,8 0 0 15,-13 0 6-15,-9 0-3 16,4-5 0-16,-13-13 2 16,0-4 31-16,-9-6-6 15,0-2 1-15,0 4-5 16,0 0-21-16,0 10 20 15,-18 4-18-15,18 7-3 0,0 5-4 16,-13 0 0 0,-5 2-5-16,9 27 3 0,0 5-1 15,9 3-3-15,0-5 6 16,0-1 0-16,0-5 0 16,0-3 5-16,9-3-5 15,0-3 0-15,9-3 3 16,4-5-7-16,-4-6 4 15,14-3 0-15,-6 0 7 16,1-6-2-16,14-14-5 16,-10 0 1-16,-13 5 5 15,0 7-3-15,-9 5-3 16,13 3-1-16,-4 0-4 16,23 11-5-16,4 19 6 15,22 6-50-15,14 5-138 0,-5-2-211 16</inkml:trace>
  <inkml:trace contextRef="#ctx0" brushRef="#br0" timeOffset="2678">1239 377 599 0,'0'0'222'0,"0"0"-69"0,0 0 6 15,0 0-86-15,0 0-22 16,0 0-17-16,0 0-29 16,13 0-3-16,-13 12-2 15,0 11 8-15,0 3 0 16,0 5-8-16,0 1 2 16,-13-1 1-16,13 0 3 15,-9-2-6-15,9-3 0 16,0-3-56-16,0-3-162 15,9-4-191-15</inkml:trace>
  <inkml:trace contextRef="#ctx0" brushRef="#br0" timeOffset="3341">1405 615 43 0,'0'0'527'0,"0"0"-375"16,0 0-22-16,0 0-16 16,0 0-28-16,0 0-45 15,85-143 17-15,-54 111-18 16,-13 4-5-16,0 3 1 16,-4 5-21-16,-5 5 4 0,-9 6 1 15,0 6-13 1,0 1 12-16,0 2-19 0,0 0-7 15,0 0 5-15,0 0-15 16,0 0 5-16,0 8 11 16,0 13 2-16,0-1 6 15,0 2-7-15,0 4-6 16,9-2 2-16,17 0-8 16,6 0 6-16,-14-1 4 15,4-5-1-15,-13 0 0 16,-9-4 3-16,0-4-11 15,0 1 11-15,0-6-22 16,-9-2 16-16,-22-3 5 0,13 0 2 16,9 0 8-1,-5 0-1-15,5 0-7 0,9-5 6 16,0-13-7-16,0-5 0 16,0-3 4-16,23-2 2 15,4-4-3-15,13-1 0 16,-13-2 2-16,5-5 5 15,-6 0-6-15,-8 3 6 16,5 6 14-16,-14 8-15 16,-9 6 9-16,0 8-4 15,0 6-9-15,0 3 10 16,0 0-15-16,0 3-10 0,0 28 6 16,0 12 6-1,0 3-2-15,0-3 0 0,0 0 4 16,0-7-9-16,0-4 5 15,9-3-12-15,18-7-6 16,-5-3-79-16,5-12-56 16,-4-4-56-16,-23-3-146 15</inkml:trace>
  <inkml:trace contextRef="#ctx0" brushRef="#br0" timeOffset="3509">1687 403 163 0,'0'0'234'16,"0"0"-66"-16,0 0-60 16,0 0-62-16,0 0-35 0,211-54-11 15,-94 48-15-15,-23 6-159 16,-13 0-261-16</inkml:trace>
  <inkml:trace contextRef="#ctx0" brushRef="#br0" timeOffset="5456">90 340 487 0,'0'0'140'16,"0"0"-25"-16,0 0 17 15,0 0-38-15,0 0-29 16,0 0-20-16,0 0-33 16,-18-46 5-16,45 46-17 15,-9 0 2-15,13 0-6 16,-13 15 5-16,0 8-1 15,-18 8 0-15,0 7-3 16,0 5 3-16,-27 2 3 16,-13-4 2-16,4-8-3 15,-4-6 0-15,22-8-2 0,9-9 0 16,-5-2 7 0,14-6-11-16,0-2 4 0,0 0-6 15,23 0-7-15,13 0 4 16,13-17 9-16,0 0 0 15,-8 2-12-15,-23 4-56 16,8 3-73-16,-3 3-65 16,-14-3-170-16</inkml:trace>
  <inkml:trace contextRef="#ctx0" brushRef="#br0" timeOffset="5598">90 340 332 0</inkml:trace>
  <inkml:trace contextRef="#ctx0" brushRef="#br0" timeOffset="6274">90 340 332 0,'233'-142'207'0,"-246"139"-64"0,13 3-23 16,-9 0-62-16,9 0-37 15,-9 0-20-15,9 11-1 16,-9 9 18-16,9 0-17 15,0 0 9-15,0 0-6 16,0-2 3-16,0-8-5 16,0 2-2-16,0-6 0 0,0-4-5 15,0-2 2-15,0 0-3 16,18 0 6-16,13 0 17 16,-13-10 1-16,0-10-13 15,14 2-5-15,-23 4 10 16,-1-2-6-16,1 6 2 15,-9 5-2-15,9 5 4 16,-9 0-11-16,0 0 3 16,14 0-9-16,4 2 5 15,-9 16-3-15,9-4 7 16,-5 0 0-16,5-5 0 16,-9-3-7-16,0-6 7 0,0 0 0 15,0 0 0 1,5 0 4-16,-6 0 3 0,1-4 13 15,-9-10-19-15,0-3 32 16,0 0-7-16,0 0 2 16,0-1-1-16,0 7-20 15,0 0 6-15,0 1-6 16,-9 8-7-16,1 2-2 16,-6 0-4-16,-13 0 6 15,9 6 0-15,-4 14 1 16,4 0-1-16,9 0 0 15,9-3-4-15,0-3-1 16,0-5 0-16,9-6 0 16,22-3-3-16,-4 0 16 15,0 0-6-15,4-14 4 0,-13-12-4 16,5-3 11-16,-5-2-9 16,-9-7 1-16,-9 1 25 15,0 1-1-15,0-2 8 16,0 12 1-16,0 9-24 15,0 11 7-15,0 6-21 16,0 0-1-16,0 0-3 16,0 32-9-16,-9 12 13 15,9-2 1-15,0 0 7 16,0-1-15-16,36-7 7 0,22-2-46 16,23-7-28-1,4-5-127-15,-9-8-125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3:58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11 709 436 0,'0'0'198'16,"0"0"-99"-16,0 0-1 15,0 0 38-15,0 0-49 16,0 0-23-16,-9-6 4 16,9 4-25-16,0-4 13 15,0 2-12-15,0-2-33 16,0-7 24-16,0-2-35 16,0-1 5-16,9 1-13 15,0 3 11-15,0 7-3 16,0 5 0-16,13 0-6 15,-4 0-4-15,0 9 10 16,5 14-9-16,4 5 2 0,-19 4-33 16,6 2 6-16,-14 5-10 15,0-4-25-15,0-7 43 16,0-10 18-16,0-13-2 16,0-5 1-16,0 0 11 15,0 0-2-15,9 0 10 16,0-23-6-16,9-11 8 15,-9-3-11-15,22-3 1 16,-13-3 14-16,14 1-13 16,-6 10 1-16,-8 11-4 15,5 19-1-15,4 2-4 16,-9 6 0-16,13 30 5 16,-4 8-11-16,-5 1 15 0,-4-2-4 15,0 0 0-15,5-5-7 16,-5-10-18-16,0-2-100 15,4-12-62 1,-4-9-9-16,18-5-222 0</inkml:trace>
  <inkml:trace contextRef="#ctx0" brushRef="#br0" timeOffset="658">998 659 511 0,'0'0'88'0,"0"0"24"15,0 0 11-15,0 0-46 16,0 0-25-16,0 0-42 0,-9-27 6 16,18 18-14-1,31 0 3-15,28-2 1 0,-1 0-6 16,0-1 0-16,10 3 2 15,-10-2 0-15,-9-3-2 16,-17 8 0-16,-23-3 9 16,-10 7-6-16,-8-4-3 15,0-3 15-15,0-5 87 16,-26-3-98-16,-15 2 8 16,-17 1-11-16,8 5 11 15,15 1-12-15,3 5 0 16,23-2 0-16,9 1 4 0,0 4 0 15,0-2-4 1,0 2 0-16,0 0 1 0,9 0-8 16,32 0 5-16,17 0 2 15,18 17 4-15,9 6-3 16,-4 6-1-16,-14 8 0 16,-8 5 6-16,-23 5-8 15,-5-11 2-15,-13 1 0 16,-18-8-6-16,0-6 6 15,-36 6 0-15,-22-7-2 16,-23 1 0-16,14-3-4 16,31-8-99-16,13-6-61 15,23-6-56-15,32 0-174 16</inkml:trace>
  <inkml:trace contextRef="#ctx0" brushRef="#br0" timeOffset="1027">2205 371 434 0,'0'0'167'16,"0"0"-28"-16,0 0-25 15,0 0-28-15,0 0-8 16,0 0-3-16,-9-48-38 16,9 48-1-16,0 0-36 15,0 0 8-15,0 14-14 16,0 16 11-16,0 8-5 15,0 2 15-15,0 7-15 0,31-4 27 16,5 5-4 0,-4-5-16-16,17-6 23 0,-13 1-20 15,13-10-2 1,-8-3 5-16,-23-1-5 0,0-4 0 16,-18-2-8-16,0-5 5 15,0 1-11-15,-9 0 6 16,-41-2 0-16,1-1 8 15,-5-2-8-15,-4 0-12 16,8-7-61-16,10-2-50 16,22 0-24-16,18-28-34 15,0-24-39-15</inkml:trace>
  <inkml:trace contextRef="#ctx0" brushRef="#br0" timeOffset="1227">2344 440 355 0,'0'0'173'0,"0"0"-24"0,0 0-24 16,0 0-39-16,0 0-14 16,0 0-25-16,-58-149-7 15,58 147 12-15,0 2-52 16,27-6 0-16,58-7-2 16,23-2 11-16,17 0-21 15,1 3-57-15,-19 4-97 16,-30 8-97-16</inkml:trace>
  <inkml:trace contextRef="#ctx0" brushRef="#br0" timeOffset="2991">2847 732 483 0,'0'0'149'0,"0"0"-26"16,0 0-28-16,0 0-15 16,0 0-39-16,0 0-38 15,-14-12 4-15,72 12-1 16,32 0 13-16,27 0 42 16,26 0-28-16,-8-17 10 15,-9-1-24-15,-28 2-16 16,-30 1 25-16,-19 2-27 15,-31 0 1-15,-9 5 29 16,-9-6-7-16,0-4 16 0,0-7-39 16,-49-3 10-16,-19 1-5 15,1 5-6-15,0 2 0 16,8 5 1-16,10 4 10 16,22 5-10-16,9 1-1 15,5 5 5-15,4 0-16 16,9 0 11-16,0 0 0 15,0 0-9-15,49 14 16 16,9 9-7-16,19 3 0 16,12-4 8-16,-21 1-10 15,-1 0 2-15,0 3 0 16,-17 0-4-16,-23 0 13 16,-10 3-9-16,-17 1 0 15,0-1 1-15,-53 5-14 0,-28-2 9 16,-4-1-114-16,8 3-99 15,10 4-218-15</inkml:trace>
  <inkml:trace contextRef="#ctx0" brushRef="#br0" timeOffset="1680">4430 328 460 0,'0'0'202'0,"0"0"-54"16,0 0 15-16,0 0-40 15,0 0-21-15,0 0-18 16,0 0-60-16,0-59 14 16,0 59-38-16,0 0 2 15,0 20 9-15,-18 19-8 16,0 16 31-16,-4 7-13 15,13 13-18-15,0 8 13 0,9-1-16 16,0-1 0-16,0-13-3 16,0-7 12-16,0-16-18 15,0-10-16-15,0-9-98 16,0-7-59-16,0-7-162 16</inkml:trace>
  <inkml:trace contextRef="#ctx0" brushRef="#br0" timeOffset="2092">4731 555 369 0,'0'0'207'15,"0"0"-88"-15,0 0 8 0,0 0-4 16,0 0-62-16,0 0-13 15,0-41-48-15,-9 76 3 16,0 13-5-16,9 9 8 16,0 1-6-16,0-7 0 15,0-8 8-15,9-12-12 16,40-13 4-16,-4-13 0 16,14-5 17-16,8 0-16 15,-9 0 31-15,-8-19 46 16,-10-13-17-16,-13-8 22 15,-5-12-37-15,-13-11-17 16,-9-3 3-16,0 1-30 16,-40 8 12-16,-27 14-14 0,-1 11 4 15,1 18-14-15,9 11 10 16,8 3-18-16,10 3-15 16,22 35-78-16,18 13-9 15,0 3-57-15,40-4-95 16,28-8-358-16</inkml:trace>
  <inkml:trace contextRef="#ctx0" brushRef="#br0" timeOffset="2382">5503 380 483 0,'0'0'225'0,"0"0"-65"15,0 0 29-15,0 0-65 16,0 0-25-16,0 0-29 16,0-84-51-16,0 84-1 15,0 7-18-15,0 30 0 16,0 20 8-16,0 14-4 16,-9 7 4-16,9 2-6 15,0 0 10-15,0-14-10 16,0-12-2-16,0-8-10 15,0-13 7-15,0-7-92 0,9-8-78 16,-9-7-98 0,0-5-205-16</inkml:trace>
  <inkml:trace contextRef="#ctx0" brushRef="#br1" timeOffset="335956">5785 125 540 0,'0'0'164'0,"0"0"11"0,0 0-52 16,0 0-22-1,0 0-17-15,0 0-29 0,-18-54-15 16,-4 51-1-16,13 1-20 16,-9 2 9-16,0-4-19 15,-4 4-4-15,-5 0 4 16,-5 0-6-16,5 0-3 15,-13 0 0-15,13 12 5 16,-4 8-9-16,-5 3 4 16,-5 9 0-16,1 5-1 15,-5 0 4-15,14 5-3 16,-5-1 0-16,5-5 7 16,4 2-12-16,4 2 5 0,14-3 0 15,-9 4-2 1,9 1 6-16,0-2-4 0,-4-2 2 15,13-2-2-15,0-1 11 16,0-1-8-16,0-3 0 16,0-2 7-16,0 0-9 15,0-4 3-15,0 4-4 16,0 0 3-16,0 5-3 16,0-3 0-16,0 4 1 15,0 0-3-15,13-1 5 16,-4 0-3-16,0 3 0 15,0 0 5-15,9 5-9 0,-9-4 4 16,14 2 0-16,-5-3-1 16,-1-6 1-16,15-5 0 15,-14-3-1-15,13-5 7 16,-4-1-3-16,5-3-3 16,3 0 0-16,-3-8 7 15,-14 0-4-15,22-4 1 16,-13-2 10-16,22 0 2 15,-13 0 22-15,5-17-16 16,-1-5-4-16,9-7 10 16,-13-5-11-16,-4-3 6 15,4-9-1-15,-5-9-12 16,5-2 10-16,13-5-15 16,10-7-4-16,-10 0 6 0,9-2-4 15,-8-4-3-15,-14 1 0 16,-18 0 9-16,-5-3-7 15,-13-1-2-15,0 4 0 16,-13 11-4-16,-14 0 4 16,-14 12 0-16,-17 2-1 15,13 8-9-15,-22 8 9 16,-5 4-25-16,5 6-34 16,8 6-34-16,23 14-56 15,18 0-123-15,5 3-218 16</inkml:trace>
  <inkml:trace contextRef="#ctx0" brushRef="#br1" timeOffset="338870">4866 143 81 0,'0'0'166'16,"0"0"-12"-16,0 0-20 0,0 0-20 16,0 0-11-1,0 0-26-15,0 0-6 0,0-29-3 16,-9 25-19-16,9 4 10 16,0-5-12-16,0 5-16 15,0 0 3-15,0 0-33 16,0 0 7-16,0 0-8 15,0 0-10-15,-9 0 6 16,0 0-5-16,-14 6 9 16,5 8 8-16,9 4-4 15,-9-1-4-15,-4 5 0 16,4-2 3-16,0 1 0 16,9-1-3-16,-13 0 0 15,13 6 2-15,-9-1 1 16,9 1-3-16,9 5 0 15,-14 1 3-15,5 2 5 0,0 3-6 16,9-8-2-16,-9-1 15 16,9 4-15-16,0-9 5 15,0 3 1-15,0 0-5 16,0-1 4-16,0 1-5 16,0 2 0-16,0 1 15 15,9-3-12-15,0 0 1 16,0-1 0-16,-9 1 1 15,14-3 4-15,-14 3-9 16,9 0 1-16,0-4 8 16,-9 1-7-16,18-3-2 0,-18 0 4 15,22 1 0 1,-13-5 3-16,9 2-7 0,0-4 1 16,-9 0 2-16,13 0 0 15,-4-3-3-15,0-1 2 16,5-5 2-16,-5 0 5 15,0 1-6-15,-5-6-3 16,14 0 19-16,-18 0-5 16,22 0 19-16,-13 0 2 15,0-2-24-15,5-12 13 16,-14 2-7-16,9-2-3 16,0-1 10-16,4 1-18 15,-4-10 6-15,9 2-3 0,4-9-5 16,5-6 6-16,-4-9-5 15,-15-9 2-15,6-8 18 16,-14-11-22-16,0-5 2 16,-9-7-2-16,0-1 6 15,0 8-5-15,0 1-4 16,-32 12 1-16,6 13-6 16,-6 6 5-16,5 7 0 15,-13 1-3-15,4 7-4 16,5 9-13-16,-5 12-33 15,-14 11-108-15,-8 0-93 16,0 32-190-16</inkml:trace>
  <inkml:trace contextRef="#ctx0" brushRef="#br1" timeOffset="341156">4305 405 287 0,'0'0'266'0,"0"0"-113"15,0 0-7-15,0 0-36 16,0 0-10-16,9-145-16 16,-9 125-30-16,0 0 0 15,-9 2-1-15,-9 2-32 0,9 1 20 16,-23 1-20-16,14-3-18 15,-13 5 10-15,-5-2-10 16,5 5 2-16,4 4-3 16,-14-1 2-16,15 6 0 15,-6 0-4-15,5 0 0 16,-13 0-2-16,13 16 5 16,-13 8-3-16,13 5 0 15,-5 7-2-15,5 10-1 16,-13 5 3-16,22 5 0 15,0 3-5-15,-4 1 12 16,22 0-7-16,0 3 0 16,0-5-3-16,0-4-2 0,9 0 5 15,22-2 0-15,5-4-1 16,-5 4 3-16,10-4-2 16,-14-2 0-16,13-4 4 15,-22-7-6-15,9-3 2 16,4-4 0-16,-13-2-6 15,23-6 6-15,-24-3 0 16,15-3 0-16,-5-8 6 16,13-3 3-16,-13-3-8 15,13 0 5-15,-4 0 35 16,-4-3-22-16,4-14 3 16,-5-3 5-16,9 0-22 0,-13-3 20 15,14-2-17 1,-5-1-1-16,4-3 5 0,0-2-8 15,-4-2 3-15,-4-9 7 16,-5-6-12-16,-9-13 22 16,4-10-22-16,-13-8 0 15,-9-13 15-15,0-9-16 16,-40 8 1-16,-10 1-1 16,-4 14 9-16,-4 15-7 15,18 15-3-15,-10 11 0 16,1 8-7-16,22 7 9 15,-13 4-2-15,4 10 0 16,-14 5-25-16,-8 3 13 16,-9 0-69-16,0 20-93 15,-1 20-137-15,10 2-321 0</inkml:trace>
  <inkml:trace contextRef="#ctx0" brushRef="#br1" timeOffset="365456">5059 255 379 0,'0'0'216'16,"0"0"-103"-16,0 0 19 15,0 0-24-15,0 0 27 16,0 0-45-16,0 0-36 16,-36-61 13-16,36 59-36 0,0-4 7 15,0 2 0 1,0-1-25-16,0-1 17 0,0-5-18 15,0 2 0-15,-9-2 7 16,-14 2-13-16,14 3 2 16,-18 0-6-16,5 6 5 15,-5-2-2-15,-4 2-5 16,13 0 0-16,0 0-6 16,-5 0 11-16,5 0-5 15,9 0 0-15,-9 0 5 16,5 11-10-16,4 4 5 15,-9 2 0-15,0 5-5 16,-4 4 8-16,4 0-3 0,9 3 0 16,0 4 7-1,9 5-11-15,0 5 4 0,0 3 0 16,0 2-5-16,0 1 9 16,9 6-4-16,9-7 0 15,-9 1 9-15,4-9-14 16,-4-3 5-16,0-6 0 15,0-2-6-15,0-1 10 16,0 1-4-16,0-3 0 16,13-4 5-16,-13-2-9 15,9-2 4-15,5-4 0 16,-5-5-6-16,0 0 8 16,4-7-2-16,5-2 0 15,13 0 7-15,-4 0-4 0,5 0-3 16,-6 0 0-16,-3 0-2 15,-5-5 7-15,4-16-5 16,5-5 5-16,5-8 3 16,-10 3 9-16,-4-4-7 15,-18 1-4-15,0-3 31 16,-9-9-30-16,0 1 13 16,0-7-2-16,0 3-18 15,0 1 20-15,0-1-20 16,0 6 7-16,0 3 4 15,0 6-6-15,-18 0-5 16,0 0 5-16,-14 5 6 16,15 0-8-16,-15 4-3 0,5 1 3 15,9 5-5 1,-13 1 2-16,4 7 0 0,-4 8-3 16,4 3-4-16,-14 0 7 15,5 0 0-15,-4 0-4 16,0 6-2-16,13 2 6 15,9 0 0-15,4-1-6 16,5 1 12-16,0 10-7 16,0 7 1-16,0 13-17 15,0-2 14-15,-4-1-17 16,13-1-54-16,0-2 0 16,0-1-63-16,0 3-50 0,13-5-161 15,5-1-377-15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3.2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17 690 0,'0'0'204'15,"0"0"-60"-15,0 0-7 16,0 0-22-16,0 0-65 16,0 0 4-16,0-17-31 15,9 17-14-15,9 20-10 16,-5 12 1-16,5 5 0 0,0 0 5 15,0-3 4-15,-18 0-9 16,0-2 0-16,0-6-8 16,0-1-8-16,0-2-149 15,0-8-188-15,22-7-287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5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0 615 0,'0'0'341'0,"0"0"-146"16,0 0-28-16,0 0-49 15,0 0-49-15,0 0-60 16,0 17 9-16,0 59-14 15,31 26 5-15,-13 9 3 16,0-2-8-16,14-10-4 16,-23-10 0-16,9-20-19 15,-5-13-93-15,-13-21-261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4.4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0 241 462 0,'0'0'315'16,"0"0"-152"-16,0 0-4 15,0 0-80-15,0 0-13 16,224-126-22-16,-174 117-27 16,17 6 19-16,-17 3-36 15,-6 0 1-15,-3 21-8 0,-14 11 10 16,4 7-3-1,-22 4 0-15,-9-3-9 0,0 0 1 16,-40-6 4-16,-14-2 4 16,-4-4 2-16,8-7 7 15,10-6-9-15,22-5 0 16,18-2 11-16,0 1-14 16,27-3 3-16,71-6-9 15,46 0-3-15,31-15-77 16,18-10-77-16,-18-7-119 15,-31 4-446-15</inkml:trace>
  <inkml:trace contextRef="#ctx0" brushRef="#br0" timeOffset="469">1454 338 346 0,'0'0'262'0,"0"0"-102"0,0 0-8 16,0 0-53-16,0 0-15 16,0 0-62-16,18 0-11 15,58 0 19-15,14 0-9 16,13-3 31-16,-22 0-29 16,-23-2-10-16,-22 1 30 15,-14 2-24-15,-22-1 5 16,0 0 16-16,0-3-27 0,0-5 30 15,0-6-19 1,-13-6-17-16,-23-3-5 0,-4 4-2 16,-10-1 0-16,-8 3-4 15,13 9 12-15,5 3-8 16,22 7 0-16,18 1 3 16,0 0-16-16,0 0 12 15,36 0 1-15,13 14-8 16,0 3 19-16,1-3-11 15,-14-2 0-15,4 2 5 16,-22 0-10-16,13 6 5 16,-13 1 0-16,-9 1-5 15,-9 1 10-15,0 3-5 0,0-4 0 16,-9-2-1 0,-40-2-12-16,-9-4 12 0,-10 1-107 15,10-7-101-15,22-8-139 16</inkml:trace>
  <inkml:trace contextRef="#ctx0" brushRef="#br0" timeOffset="858">2176 27 344 0,'0'0'362'0,"0"0"-215"16,0 0 7-16,0 0-48 15,0 0-53-15,0 0-51 16,108-26 21-16,-59 26-23 16,10 2 0-16,-10 18 8 15,-13 6-3-15,4 5-5 16,-22 4 0-16,-18 3-5 15,0-2 5-15,-18 2 0 16,-22-1 7-16,4-3 18 16,5-5-24-16,22 0 14 15,0-7 10-15,9-5-20 16,0-3 18-16,18 1-18 16,49-10-3-16,32-5 24 15,26 0-25-15,10 0-2 0,-1-17-36 16,-35-11-169-16,-32-7-439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3.7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0 438 109 0,'0'0'530'0,"0"0"-411"16,0 0-16-16,0 0-32 0,0 0 12 15,278-6-15-15,-188 6-26 16,4 0 16-16,-18 0-46 15,-18 0 15-15,-17 0-4 16,-23 0-18-16,-9-9 29 16,-9 1-9-16,0-12 10 15,0-6-2-15,-27-4-32 16,-32-11-1-16,-8 6 0 16,0 4 7-16,17 11-10 15,24 14 3-15,3 4 0 16,23 2 4-16,0 0-3 15,0-4-1-15,0 4 0 0,0 0-7 16,40 9 7-16,10 14 0 16,17 2 0-16,18 4 7 15,5 0-4-15,-5 2-3 16,-17-2 0-16,-19-1 10 16,-22-3-14-16,4-1 4 15,-22-1 0-15,-9-3-7 16,0 0 7-16,0-3 0 15,-40-2-3-15,-5-1-9 16,-13-3 4-16,-1-2-116 16,10-1-79-16,18-2-55 15,22-6-103-15</inkml:trace>
  <inkml:trace contextRef="#ctx0" brushRef="#br0" timeOffset="230">1489 101 496 0,'0'0'281'0,"0"0"-105"16,0 0 19-16,0 0-84 15,0 0-26-15,0 0-33 16,-22-101-52-16,13 153 11 16,-27 17 11-16,5 8-21 15,13 2 15-15,-14-1-16 16,14-1 0-16,9-5-1 0,0-7-77 15,9-5-112-15,0-8-207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2.0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79 60 0,'0'0'665'0,"0"0"-504"15,0 0 9-15,0 0-51 16,0 0-32-16,0 0 0 16,0 0-60-16,0 0 8 15,18-79 2-15,-18 79-35 16,0 0 11-16,-9 0-13 15,-18 26 0-15,-4 15-1 16,4 5 6-16,18 0-5 16,9-1 0-16,0-3 6 15,45-1-15-15,27-12 9 0,13-7 0 16,0-13 4 0,5-9 7-16,-14 0-11 0,-8 0 2 15,-10-20 7-15,-18-8 6 16,-13-10-1-16,-18-5 7 15,-9-2 8-15,0 1-22 16,-18 8-5-16,-22 7-2 16,-18 6 1-16,-1 12-14 15,23 5 13-15,-13 6-12 16,22 0-7-16,-4 0-80 16,22 17-38-16,9 6-118 15,27 0-139-15</inkml:trace>
  <inkml:trace contextRef="#ctx0" brushRef="#br0" timeOffset="495">1028 161 518 0,'0'0'184'0,"0"0"-91"15,0 0 19-15,0 0-15 16,0 0-53-16,0 0 2 15,0-8-38-15,32 8 3 16,12 0 19-16,15 0-8 16,22 2 28-16,-5 2-17 15,0 1-23-15,9-5 16 16,-26 0-25-16,-19 0 1 0,-9 0 3 16,-22 0-1-1,-9 0 13-15,0 0 24 0,0-9-10 16,-22-11-18-16,-14-2-12 15,-4 2-1-15,13 6 4 16,-5 5 6-16,23 3-10 16,0 4 0-16,9 2 5 15,0 0-8-15,0 0 3 16,0 0 0-16,0 0-6 16,0 0 1-16,36 2 5 15,5 24-2-15,17 5 11 16,0 7-10-16,1 1 1 0,-10 1 0 15,-13-3-5-15,-14 1 12 16,-13-8-7-16,-9 0 0 16,0-4-3-16,0-10-3 15,-40-4-2-15,-18-6-60 16,8-6-59-16,5 0-59 16,36 0-50-16,9 0-118 15</inkml:trace>
  <inkml:trace contextRef="#ctx0" brushRef="#br0" timeOffset="834">2284 97 370 0,'0'0'251'16,"0"0"-64"-16,0 0-50 0,0 0-16 16,0 0-45-16,0 0-75 15,-35-26 3-15,-6 62 5 16,14 7-8-16,5 5 18 15,13-2-14-15,9-3 5 16,0-6 7-16,31-11-16 16,14-9 32-16,4-8-20 15,1-9 13-15,-1 0 49 16,10 0-29-16,-24-20 6 16,6-12-6-16,-14-7-18 15,-14-10 15-15,-13-3-32 16,0 3-8-16,-31 1-3 15,-28 14 0-15,-8 7 0 16,9 14-2-16,-1 13-22 0,10 0-28 16,4 11-89-16,5 32-110 15,-9 11-237-15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06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1028 527 0,'0'0'226'0,"0"0"-100"16,0 0 26-16,0 0-40 16,-68-158-16-16,55 147-21 15,4 5-51-15,9 6 10 16,0 0-34-16,-9 0 4 16,0 20-10-16,-18 26 4 15,5 17 2-15,-5-3 0 0,4 1 7 16,23-11-11-16,0-9 4 15,0-7-3-15,32-9-2 16,17-10-12-16,9-10 15 16,19-5 1-16,-1-5 2 15,14-33 2-15,-23-7-3 16,0-13 1-16,-40-7 16 16,5-15-13-16,-24-9 22 15,-8 6 21-15,0 12-30 16,-8 17 24-16,-24 19-25 15,14 18-5-15,9 12 3 0,9 5-5 16,-9 0-10 0,-4 10 1-16,-5 37-3 0,-9 24-4 15,-5 14 7-15,15 4 0 16,17 0-9-16,0-9 19 16,0-14-10-16,9-15 0 15,31-14-16-15,-13-13 15 16,13-10-16-16,-13-9 14 15,13-5-9-15,-4 0 5 16,14-5 7-16,-10-21 0 16,-4-3 9-16,4-5-16 15,-8 6 7-15,-14 7 0 16,0 10-4-16,-18 8 4 16,9 3-3-16,0 0-7 15,13 6-28-15,-4 20 34 0,13 2-10 16,-13 1-6-16,9-5 16 15,-4-8-12-15,-5-7 15 16,-9-9-2-16,9 0 6 16,13 0-1-16,9-21-2 15,5-16 0-15,5-8 0 16,-19-4 8-16,-13 1-8 16,-9-5 11-16,-9 7-10 15,0 4 26-15,0 10-14 16,0 15-10-16,-9 9 11 15,0 5-14-15,9 3-1 16,-22 11 0-16,4 32-7 0,-9 14 4 16,-5 1 4-16,32-4 0 15,0-8-7-15,0-6 6 16,0-11-3-16,32-13 0 16,-5-4-7-16,-9-9 6 15,22-3 5-15,9-6 0 16,19-23 3-16,-1-5 1 15,-9-3-4-15,-8 6 0 16,-6 2 9-16,-21 6-7 16,-5 9-2-16,-9 8 0 15,0 3-8-15,-9 3 8 16,13 0-3-16,-4 0-1 16,0 6-11-16,0 5 11 0,0-5-14 15,0 0 5 1,-9 0 7-16,0-6 2 0,0 0 4 15,0 0 6-15,0 0-2 16,0 0 0-16,-27-12-4 16,9 10 0-16,-4 2-6 15,-5 0-2-15,4 8 6 16,-3 23-3-16,8 7 10 16,18-1-11-16,0 0 6 15,0-8-1-15,35-10-8 16,24-7 4-16,8-12 5 15,0 0 0-15,14 0 7 0,-5-26-9 16,-8-11 2 0,-10-9 0-16,-9-11 9 0,-22-18-2 15,5-7 8-15,-32-13 16 16,0-2-15-16,0 14 17 16,0 20-16-16,-23 26-5 15,5 23 23-15,18 11-31 16,-18 3-1-16,9 17-3 15,-4 34-5-15,-14 24 4 16,18 17 1-16,0 8 0 16,9 2-7-16,0-1 8 15,0-10-1-15,0-8 0 16,18-14 8-16,9-21-13 16,-5-16 5-16,-13-18-8 15,0-14 3-15,0 0 9 0,9-17-4 16,-4-29 3-16,4-5 6 15,-9-12-7-15,0 0-2 16,13-3 0-16,-13 11-5 16,-9 13 5-16,9 13 0 15,0 14-1-15,-9 10-19 16,18 5 12-16,4 0-27 16,14 12 0-16,5 16 33 15,-14 1-17-15,-5 3 7 16,-13-7 10-16,-9 3-19 15,0-4 19-15,0-4-1 16,0-1 0-16,-18-1-5 0,5-7 7 16,-5 4 1-16,9-10-3 15,0 1 9-15,9 2-7 16,0 1 1-16,0 6-5 16,0-5-4-16,36 5 4 15,4-4-8-15,27-5-23 16,19-2-94-16,21-4-142 15,1 0-344-15</inkml:trace>
  <inkml:trace contextRef="#ctx0" brushRef="#br0" timeOffset="597">3437 1007 651 0,'0'0'163'0,"0"0"-10"0,0 0 20 16,0 0-42-16,0 0-89 15,0 0-13-15,-22-45-29 16,22 76 7-16,0 15-4 16,0 3-2-16,0 2-1 15,0 4 2-15,9-7 6 16,13-11-8-16,5-8 0 15,13-14 5-15,10-13-1 16,-5-2-4-16,13-6 3 0,9-34 29 16,-8-5 6-16,-10-13 5 15,-18-7-5-15,-22-10-21 16,-9-11 27-16,0 3-30 16,-31 4-2-16,-5 12 19 15,5 22-29-15,4 16 26 16,4 15-17-16,14 9-4 15,9 5-6-15,-18 16-1 16,0 50-4-16,-4 31-7 16,-5 30 17-16,18 13-6 15,0 8 0-15,-4 15 5 16,13 15-10-16,0 4 5 16,0 1-3-16,22-15-2 0,14-38-30 15,4-39 20-15,-13-40-12 16,5-28 22-16,4-14-2 15,13-9 8-15,32-14-1 16,-14-35 10-16,9-17 0 16,-17-7-10-16,-24-8 0 15,-12 4 5-15,-23-1-19 16,-32 7 2-16,-53 5-50 16,-40 9-37-16,8 12-93 15,-9 4-55-15,19 7-139 16</inkml:trace>
  <inkml:trace contextRef="#ctx0" brushRef="#br0" timeOffset="959">3271 896 540 0,'0'0'160'0,"0"0"-23"15,0 0-1-15,0 0-15 16,0 0-72-16,0 0-9 16,0-100-40-16,0 100 1 15,0 6-5-15,0 14 4 16,0-6 0-16,9 3 3 0,9-5 4 16,13-4-7-16,-4-8 3 15,5 0 2-15,4 0 18 16,-14-12 16-16,-13-13 3 15,0-4 0-15,-9-2-39 16,0 2 4-16,-9 7-7 16,-31 2-19-16,-19 14-12 15,1 6-107-15,13 6-128 16,23 33-187-16</inkml:trace>
  <inkml:trace contextRef="#ctx0" brushRef="#br0" timeOffset="1499">4828 727 624 0,'0'0'125'0,"0"0"-23"0,0 0-10 16,0 0-7-16,0 0-46 15,0 0-33-15,0 0 12 16,175-131-12-16,-117 124-4 0,10 7 2 16,-10 0 5-1,-9 10-8-15,-13 19-1 0,-4 4 0 16,-32 7-8-1,0 9 10-15,-14 3-2 0,-53 5 0 16,0-2 4-16,8-13 1 16,32-13-5-16,9-13 0 15,18-10 0-15,0 0 2 16,0-6-2-16,0 0 0 16,0 3 5-16,9 3 1 15,18 5-6-15,23 10 0 16,8 4-2-16,0 9 3 15,1 4-1-15,-1-1 0 16,0 3 7-16,-22-3-6 0,-4-3 1 16,-23-5 4-16,-9-7 24 15,0-2-18-15,-9-8 19 16,-50-6-5-16,-8-6-14 16,-23 0 8-16,5 0-20 15,18-14 3-15,8-12-8 16,50-14-73-16,9-20-112 15,68-23-637-15</inkml:trace>
  <inkml:trace contextRef="#ctx0" brushRef="#br0" timeOffset="2308">5564 330 450 0,'0'0'302'0,"0"0"-149"0,0 0-14 15,0 0-56-15,0 0-35 16,0 0-40-16,-9-17-5 16,67 56 25-16,27 10-14 15,1 9-1-15,21-1 3 16,-17 3-9-16,-14-3-3 16,-26-5-4-16,-23-5 0 15,-18-6-7-15,-9-11 7 16,0-8 0-16,-27-11 0 15,-23-11 6-15,1 0-6 16,22 0 0-16,5-20 2 16,13-8 2-16,9-7-3 0,9-8-1 15,40-6 0-15,18 5-2 16,1-3 2-16,-1 7 0 16,-9 6 2-16,-8 11-6 15,-19 9 4-15,-4 5 0 16,-18 6-2-16,0 3 1 15,13 0-4-15,-22 0 5 16,9 0-2-16,-9 0-7 16,9 6 9-16,-9-3 0 15,0 3-3-15,0-6 9 16,0 0-6-16,0 0 0 16,0 0 0-16,0 0 13 0,-18 0-13 15,-4 0 0-15,-5 0 0 16,9 0 7-16,-13 0-12 15,4 0 5-15,4 16-6 16,5 16-5-16,9 8 11 16,0 3 0-16,9-8-2 15,0-4 4-15,0-11-2 16,9-8 0-16,32-7 2 16,4-5 1-16,4 0 1 15,9-17-4-15,-8-20 19 16,-14-6 2-16,-5-10 28 0,-13-15-4 15,-18-3-18 1,0-9 17-16,-18-1-23 16,-22 5-9-16,-10 10 8 0,5 15-15 15,5 19 9-15,31 15-7 16,-9 13 0-16,18 4-14 16,-13 13 4-16,4 32 3 15,0 24-5-15,9 11 13 16,0 6-8-16,18 2 0 15,53 1 4-15,24-9-10 16,-10-13 6-16,14-14 0 16,-14-18-7-16,4-13-40 15,-3-10-28-15,-10-12-94 16,-4 0-217-16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0.8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0 121 618 0,'0'0'188'16,"0"0"-58"-16,0 0 15 15,0 0-35-15,0 0-31 16,0 0-36-16,0 0-43 16,40-121 8-16,-40 171-7 15,9 18 5-15,-9 10 17 16,9 13-23-16,0 1 0 15,-9 1 3-15,23-4 2 16,-14-15-5-16,0-19 0 16,0-23 8-16,-9-18-9 15,8-8 1-15,-8-6 0 16,14 0 17-16,-14 0-14 0,9-32 27 16,0-17-26-16,9-8 8 15,13-8-11-15,5 2-1 16,5 8 0-16,-15 18-10 15,6 23 10-15,-14 14 0 16,13 0-2-16,-4 29-21 16,0 30 19-16,-5 13-7 15,-13 10-1-15,-9 1 5 16,0-11-8-16,-9-12-6 16,-22-17 3-16,13-15-20 15,-9-16 27-15,-4-12-7 16,4 0 18-16,-5-8 20 15,15-15-18-15,-1 3 8 16,18 2 8-16,-14 7-16 0,14 8 18 16,0 1-20-16,0 2-3 15,0 0-5-15,0 0-2 16,32 0 10-16,-6 0 0 16,24 0 5-16,-1 0 0 15,18 0-5-15,10-15 0 16,-19 1-5-16,0-3 12 15,-26-3-7-15,4-3 8 16,-18-7-5-16,4-6 20 16,5-4-19-16,-5-6 6 15,-4 1 19-15,-9 4-29 16,-9 13 16-16,0 8 21 16,0 12-26-16,0 4 9 0,0 2-20 15,0 2-9-15,0 0 4 16,0 31-7-16,0 12 12 15,0 2 0-15,0-2 8 16,18-2-11-16,23-10 3 16,-1-11 0-16,5-6-5 15,4-14 5-15,1 0 0 16,17-11 7-16,-9-29 1 16,1-11-1-16,-19-16-7 15,-13 2 3-15,-18-6 17 16,-9-1-16-16,0 6 12 15,-9 9 6-15,-9 14-20 16,9 20 21-16,-4 14-19 0,13 9 0 16,0 0-8-16,0 32-11 15,0 31 15-15,0 23-3 16,0 11 9-16,13 0-7 16,5-5 1-16,18-13 0 15,4-16-9-15,1-14-25 16,-15-11-30-16,6-18-18 15,-5-15-51-15,4-5 15 16,-13-9-50-16,-9-31-101 16,-9-8 31-16,0-10 88 15,-40 2-3-15,4-1 153 16,-22 5 30-16,-1 9 114 0,1 8-30 16,0 13-30-16,31 10 0 15,4 7-46-15,23 5 9 16,0 0-15-16,0 0-30 15,50 0 16-15,26-6 2 16,14-5-7-16,4-1 8 16,-18 1-18-16,-18 2-3 15,-26 3 0-15,-32 1-69 16,0 2-212-16</inkml:trace>
  <inkml:trace contextRef="#ctx0" brushRef="#br0" timeOffset="176">803 158 81 0,'0'0'486'0,"0"0"-393"0,0 0 19 16,0 0-36-16,0 0-62 16,0 0-14-16,0-51-15 15,0 65-90-15,22 12-216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3.1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292 112 719 0,'0'0'189'0,"0"0"-27"0,0 0-18 16,0 0-26-16,0 0-65 15,0 0-12-15,-126-108-32 16,108 116 3-16,-13 32-12 16,-5 17 0-16,5 11 1 15,13 7-2-15,18 3 1 16,0-10 0-16,0-14 0 15,18-19 4-15,13-13-7 16,5-16 3-16,4-6 0 0,1 0 12 16,-5-14-9-16,4-23 0 15,-13-15 3-15,-18-8 2 16,13-8-1-16,-22-1-7 16,0 0 5-16,-9 15-2 15,-31 9-3-15,0 16 0 16,4 15-1-16,-5 14-2 15,14 0 0-15,-13 5 3 16,-9 30-1-16,22 8-12 16,4 6 13-16,23-1 0 15,0-2-1-15,0-4-3 16,41-8 0-16,8-8 2 16,18-9 2-16,1-14-6 0,8-3 6 15,5 0 0-15,-5-3-1 16,-9-14 13-16,1-3-12 15,-19 9 0-15,-13 2 1 16,4 9-6-16,-13 0 5 16,13 9-2-16,-8 22-5 15,4 6 5-15,-5 4 2 16,-4 0 0-16,-9-5-9 16,13-4 5-16,-13-3-46 15,0-11-54-15,23-8-71 16,-10-10-191-16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1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107 454 785 0,'0'0'132'0,"0"0"10"0,0 0-24 16,0 0-5-16,0 0-91 15,0 0-21-15,-31 4-1 16,31 56 0-16,0 9 2 16,0-6-2-16,0-12 0 15,0-8-2-15,0-17 4 16,17-12-2-16,15-5 0 15,8-9 7-15,14 0 8 16,27-15-8-16,4-24 18 0,5-10 22 16,-23-3-30-1,-31-5 19-15,-5 0-1 0,-13 3-27 16,-9-1 20-16,-9 12-27 16,0 13 1-16,-9 6 5 15,-31 7-6-15,13 11-1 16,-13 4 0-16,4 2-2 15,-5 0-5-15,15 19 7 16,3 13-1-16,23 5-12 16,0 3 0-16,23 6 13 15,35 3 0-15,-4 0-1 16,4-1-4-16,0-9 5 0,1-1 0 16,-19-7-7-16,-13-2 14 15,-5-7-7 1,-13 2 0-16,-9-4-6 0,0-3-2 15,-40-3 6-15,-27-5 2 16,-19 0-9-16,-12-7-41 16,4 1-27-16,-5-3-56 15,23 0-84-15,8-11-54 16,10-29-266-16</inkml:trace>
  <inkml:trace contextRef="#ctx0" brushRef="#br0" timeOffset="158">40 38 398 0,'0'0'151'0,"0"0"-34"16,0 0 3-16,0 0-60 15,0 0-40-15,0 0-20 16,-32-45-35-16,32 90-57 16,0 4-219-16</inkml:trace>
  <inkml:trace contextRef="#ctx0" brushRef="#br0" timeOffset="929">1731 415 718 0,'0'0'163'0,"0"0"-27"15,0 0 15-15,0 0-55 16,0 0-40-16,0 0-34 16,-215-88-15-16,170 131 2 15,5 14-9-15,8 6 0 16,32-6-3-16,0-3 7 16,0-13-4-16,14-13 0 15,12-11 6-15,6-11-4 16,-5-6-2-16,4 0 0 15,5-26 24-15,-18-17-22 16,5-11 4-16,-15-12 7 0,-8-5-12 16,0-5 30-16,-17 3-21 15,-33 10-6-15,1 15 21 16,-10 16-24-16,10 18 11 16,-9 14-12-16,-1 0 3 15,6 34-10-15,12 23 7 16,10 11 0-16,22 11-9 15,9-3 8-15,31-7 1 16,28-12 0-16,17-17 3 16,9-20-9-16,5-11 6 15,-5-9 0-15,-9 0-2 16,-8-7 10-16,-10-21-8 16,-9-6 0-16,-8-9 11 0,-5 1-10 15,-14 7-1 1,-4 7 0-16,-18 16 3 0,0 9-2 15,0 3-2-15,9 6-1 16,0 34-11-16,4 8 6 16,-4 7 7-16,0-4 0 15,9-8-3-15,0-15 6 16,-4-7-3-16,4-10 0 16,0-11 4-16,-9 0-7 15,22 0 3-15,-4-17 0 16,4-15 5-16,5-4-2 15,5-1-3-15,-1-4 0 16,-13 7 10-16,13 8-14 16,-13 12 4-16,5 14-2 0,-5 0-6 15,4 3 1-15,5 26 7 16,-5 1-1-16,-4 3 2 16,-9 1-8-16,5-4 7 15,-5-1-71-15,-1-3-52 16,-3-5-181-16,-5-7-404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4:14.4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302 449 567 0,'0'0'202'0,"0"0"-77"0,0 0-12 16,0 0 3-16,0 0-50 16,0 0-30-16,-143-126-18 15,116 126-18-15,-14 20 0 16,1 22-1-16,13 4 3 15,9 7-9-15,18-5 7 16,0-6 0-16,0-1-9 0,45-9 10 16,22-13-1-16,5-16 0 15,-5-3 8-15,1-6-6 16,-1-34-2-16,-40-11 3 16,-5-6 19-16,-22-1-12 15,0 4 34-15,0 11 6 16,-22 12-29-16,-5 8 10 15,-14 15-31-15,15 8 5 16,-15 0-12-16,14 5 7 16,5 27 0-16,13 5 0 15,9 4 0-15,0-8-8 16,49-4 8-16,27-9 0 0,23-14-6 16,4-6 14-16,14 0-8 15,-9-32 2-15,-10-11 6 16,-30-8 8-1,-23-4 15-15,-23-5 10 0,-4-3 14 16,-9 0-41-16,-9 9 16 16,0 11-1-16,0 18-22 15,0 13 29-15,0 12-34 16,-9 0 2-16,-18 17-8 16,-4 46-3-16,-19 26 7 15,23 28 0-15,-4 28 7 16,22 27-11-16,-9 17 4 15,-22 5 0-15,13-2-8 0,-14-17 6 16,14-27-9-16,10-31-9 16,17-42-16-16,0-26 32 15,17-30-6-15,33-16 10 16,26-3-2-16,18-32 10 16,14-21-8-16,-18-16 0 15,-14-6 8-15,-27-10-7 16,-22-4-1-16,-27-5 0 15,0 2-7-15,-40 9-6 16,-27 17 0-16,-1 15-2 16,1 23-24-16,18 10 30 15,31 16-26-15,9 2-13 16,9 0 37-16,0-4-24 16,0-7 28-16,58-12 6 0,36-14 2 15,23-12-6-15,9-14 5 16,-10-11 0-16,-26 0 16 15,-23-3-3-15,-22 0 31 16,-22 5 0-16,-14 4-25 16,-9 8 28-16,0 11-25 15,0 14 0-15,-9 15 9 16,0 15-30-16,-14 5 4 16,14 38-5-16,-18 38-1 15,5 36-3-15,4 28 4 16,-9 26 0-16,-4 17-3 15,4 5 3-15,-23-7 0 16,19-19-1-16,-5-28-3 0,36-31 2 16,0-34-23-1,0-34 8-15,49-33 12 0,37-2 10 16,30-37 0-16,10-34 1 16,-18-13-2-16,-14-5 9 15,-36-7-13-15,-49 10 0 16,-9 9-3-16,-67 8-5 15,-50 15-16-15,-35 14-51 16,-23 17-111-16,-9 15-180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23.6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67 252 747 0,'0'0'182'0,"0"0"-53"15,0 0 45-15,0 0-72 16,0 0-37-16,0 0-15 16,-67-38-21-16,67 35-4 15,13 3-18-15,32-2-5 16,36-5 11-16,13-1-1 15,23-3-1-15,-1-1 2 0,-8 1-12 16,-14-1 4-16,-17 4-2 16,-37-1 0-16,-13 6 8 15,-14 1-6-15,-13 2 1 16,0 0 11-16,0-4-5 16,0-6 13-16,0-8 2 15,-40-2-26-15,-9 0 6 16,-1 9-7-16,-4-1 0 15,5 4 3-15,0 2 1 16,17-2-2-16,23 2 0 16,9 3 2-16,0 3-3 15,0 0-1-15,23 0-9 0,22 3 7 16,13 17 4-16,9 2-1 16,5 1 4-16,-36 3-3 15,13 0 6-15,-8-3-8 16,-23 3 1-16,0-1 6 15,-10 4-4-15,-8 5-3 16,0 3 0-16,-35 6 3 16,-24 3-10-16,-8-3-14 15,9-6-52-15,-1-3-22 16,41-2-111-16,18-9-166 16,0-10-456-16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24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947 835 950 0,'0'0'152'0,"0"0"-29"16,0 0 15-16,0 0-36 15,0 0-33-15,0 0-41 0,9-102-3 16,31 85-2 0,10 0-1-16,-1-3 16 0,-13 2 0 15,-5 2-14-15,-4 1 9 16,-18 7-15-16,-9 5 10 15,0 3 3-15,0 0-24 16,0 0 16-16,0 0-16 16,0 0-6-16,14 0-2 15,-5 8 0-15,0 26 1 16,9 12 5-16,-10 11-1 16,1 6 4-16,5 8-6 15,-5 6-1-15,0 0 8 0,0 4-6 16,9-6-2-1,4-4 0-15,-4-6 4 0,0-12-4 16,-9-11-1-16,5-11 0 16,-14-5 1-16,0-12 2 15,0-6-3-15,0-4 0 16,0-4 3-16,-41 0 5 16,1 0-8-16,-5 0 3 15,-4-6-2-15,17-2 2 16,14 2-3-16,18 6 0 15,0 0 7-15,0 0-14 16,0 0 5-16,9 0-16 16,32-6 7-16,26-8-12 0,27-9-13 15,5-5-32-15,0-6-37 16,-14 1-12-16,-18 8-43 16,0-1-108-16,-17 0-128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51.8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0 160 470 0,'0'0'174'0,"0"0"-102"16,0 0 29-16,0 0 29 16,0 0-57-16,0 0-14 0,-9 0-43 15,54 0-8-15,36 0 5 16,22-6-7-16,22-5-6 16,23-3 0-16,5-1-108 15,4 4-117-15,-31 2-187 16</inkml:trace>
  <inkml:trace contextRef="#ctx0" brushRef="#br0" timeOffset="170">1032 114 435 0,'0'0'100'0,"0"0"-72"16,0 0 10-16,0 0 5 0,0 0-43 15,0 0 2-15,215-11-2 16,-130-1-67-16,-17 4-71 16,-1 5-91-16</inkml:trace>
  <inkml:trace contextRef="#ctx0" brushRef="#br0" timeOffset="359">1723 77 163 0,'0'0'234'0,"0"0"-122"16,0 0-32-16,0 0-25 16,0 0-39-16,0 0-16 15,220-40 7-15,-153 31-7 0,9-2-2 16,-4 3-62-16,-5 2-114 16,-22 3-139-16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5:42.2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0 169 569 0,'0'0'198'0,"0"0"-68"0,0 0 14 16,0 0 2-16,18-153-43 16,-18 149-12-16,0 4-57 15,0 0-11-15,0 26-23 16,0 25 14-16,0 20-7 15,0 12 1-15,0 1-6 16,0 1 25-16,0 1-27 16,0 0 8-16,0-3-5 15,0-6 14-15,0-12-14 16,0-16-3-16,0-17 2 0,0-21-4 16,0-8 3-16,0-3-1 15,0 0 12-15,0-3-3 16,0-26 26-16,0-13-21 15,0-13-6-15,0-4-8 16,0-4 0-16,23 1 0 16,-5 18-2-16,13 12 8 15,-4 15-7-15,0 12 1 16,13 5-8-16,1 1-4 16,26 34 10-16,0 11 2 15,-8 8-6-15,-1 4 10 16,-9-1-4-16,-31-6 0 0,0-9 2 15,-18-7-13-15,0-12 11 16,-18-5-13-16,-40-7 13 16,-18-8-31-16,-14-1 13 15,5-2-32-15,26 0-42 16,10 0-10-16,31 4-73 16,18-4-51-16,9 0-99 15</inkml:trace>
  <inkml:trace contextRef="#ctx0" brushRef="#br0" timeOffset="636">1073 286 608 0,'0'0'235'0,"0"0"-52"16,0 0 8-16,0 0-83 15,0 0-31-15,0 0-46 16,0-20-24-16,-18 69 11 15,9 11-2-15,-9 5-4 16,9 2 19-16,9-8-27 16,-14-1 9-16,14-13-9 15,-9-8 7-15,9-11-5 16,0-12-6-16,-9-8 0 16,9-6 6-16,0 0 4 15,0 0 1-15,0-8 32 16,0-30-19-16,0-19 2 15,0-14-26-15,32-14 1 0,4-13-2 16,4-2 5 0,-4 6-4-16,-5 13 0 0,-4 18 9 15,-4 24-14-15,-5 21 5 16,-18 12 0-16,9 6-9 16,0 29-10-16,0 25 19 15,13 21-3-15,-22 3 12 16,9-2-11-16,-9-5 2 15,0-4 0-15,0-17-5 16,0-17 10-16,0-16-5 16,9-12 0-16,-9-5 9 15,18 0-4-15,4-17-5 0,14-22 2 16,14-14 0-16,17-6 0 16,0-4-2-16,-8 11 0 15,-19 12 8-15,-13 21-10 16,-18 9 2-16,4 10 0 15,-13 10-10-15,9 39-7 16,-9 27 17-16,0 18 0 16,0 3 7-16,0 4-10 15,-22-7 3-15,4-5 0 16,9-6-11-16,0-15-11 16,-13-8-50-16,13-11-52 15,-18-9-158-15,-5-15-150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3:58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11 709 436 0,'0'0'198'16,"0"0"-99"-16,0 0-1 15,0 0 38-15,0 0-49 16,0 0-23-16,-9-6 4 16,9 4-25-16,0-4 13 15,0 2-12-15,0-2-33 16,0-7 24-16,0-2-35 16,0-1 5-16,9 1-13 15,0 3 11-15,0 7-3 16,0 5 0-16,13 0-6 15,-4 0-4-15,0 9 10 16,5 14-9-16,4 5 2 0,-19 4-33 16,6 2 6-16,-14 5-10 15,0-4-25-15,0-7 43 16,0-10 18-16,0-13-2 16,0-5 1-16,0 0 11 15,0 0-2-15,9 0 10 16,0-23-6-16,9-11 8 15,-9-3-11-15,22-3 1 16,-13-3 14-16,14 1-13 16,-6 10 1-16,-8 11-4 15,5 19-1-15,4 2-4 16,-9 6 0-16,13 30 5 16,-4 8-11-16,-5 1 15 0,-4-2-4 15,0 0 0-15,5-5-7 16,-5-10-18-16,0-2-100 15,4-12-62 1,-4-9-9-16,18-5-222 0</inkml:trace>
  <inkml:trace contextRef="#ctx0" brushRef="#br0" timeOffset="658">998 659 511 0,'0'0'88'0,"0"0"24"15,0 0 11-15,0 0-46 16,0 0-25-16,0 0-42 0,-9-27 6 16,18 18-14-1,31 0 3-15,28-2 1 0,-1 0-6 16,0-1 0-16,10 3 2 15,-10-2 0-15,-9-3-2 16,-17 8 0-16,-23-3 9 16,-10 7-6-16,-8-4-3 15,0-3 15-15,0-5 87 16,-26-3-98-16,-15 2 8 16,-17 1-11-16,8 5 11 15,15 1-12-15,3 5 0 16,23-2 0-16,9 1 4 0,0 4 0 15,0-2-4 1,0 2 0-16,0 0 1 0,9 0-8 16,32 0 5-16,17 0 2 15,18 17 4-15,9 6-3 16,-4 6-1-16,-14 8 0 16,-8 5 6-16,-23 5-8 15,-5-11 2-15,-13 1 0 16,-18-8-6-16,0-6 6 15,-36 6 0-15,-22-7-2 16,-23 1 0-16,14-3-4 16,31-8-99-16,13-6-61 15,23-6-56-15,32 0-174 16</inkml:trace>
  <inkml:trace contextRef="#ctx0" brushRef="#br0" timeOffset="1027">2205 371 434 0,'0'0'167'16,"0"0"-28"-16,0 0-25 15,0 0-28-15,0 0-8 16,0 0-3-16,-9-48-38 16,9 48-1-16,0 0-36 15,0 0 8-15,0 14-14 16,0 16 11-16,0 8-5 15,0 2 15-15,0 7-15 0,31-4 27 16,5 5-4 0,-4-5-16-16,17-6 23 0,-13 1-20 15,13-10-2 1,-8-3 5-16,-23-1-5 0,0-4 0 16,-18-2-8-16,0-5 5 15,0 1-11-15,-9 0 6 16,-41-2 0-16,1-1 8 15,-5-2-8-15,-4 0-12 16,8-7-61-16,10-2-50 16,22 0-24-16,18-28-34 15,0-24-39-15</inkml:trace>
  <inkml:trace contextRef="#ctx0" brushRef="#br0" timeOffset="1227">2344 440 355 0,'0'0'173'0,"0"0"-24"0,0 0-24 16,0 0-39-16,0 0-14 16,0 0-25-16,-58-149-7 15,58 147 12-15,0 2-52 16,27-6 0-16,58-7-2 16,23-2 11-16,17 0-21 15,1 3-57-15,-19 4-97 16,-30 8-97-16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3.2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17 690 0,'0'0'204'15,"0"0"-60"-15,0 0-7 16,0 0-22-16,0 0-65 16,0 0 4-16,0-17-31 15,9 17-14-15,9 20-10 16,-5 12 1-16,5 5 0 0,0 0 5 15,0-3 4-15,-18 0-9 16,0-2 0-16,0-6-8 16,0-1-8-16,0-2-149 15,0-8-188-15,22-7-287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4.4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0 241 462 0,'0'0'315'16,"0"0"-152"-16,0 0-4 15,0 0-80-15,0 0-13 16,224-126-22-16,-174 117-27 16,17 6 19-16,-17 3-36 15,-6 0 1-15,-3 21-8 0,-14 11 10 16,4 7-3-1,-22 4 0-15,-9-3-9 0,0 0 1 16,-40-6 4-16,-14-2 4 16,-4-4 2-16,8-7 7 15,10-6-9-15,22-5 0 16,18-2 11-16,0 1-14 16,27-3 3-16,71-6-9 15,46 0-3-15,31-15-77 16,18-10-77-16,-18-7-119 15,-31 4-446-15</inkml:trace>
  <inkml:trace contextRef="#ctx0" brushRef="#br0" timeOffset="469">1454 338 346 0,'0'0'262'0,"0"0"-102"0,0 0-8 16,0 0-53-16,0 0-15 16,0 0-62-16,18 0-11 15,58 0 19-15,14 0-9 16,13-3 31-16,-22 0-29 16,-23-2-10-16,-22 1 30 15,-14 2-24-15,-22-1 5 16,0 0 16-16,0-3-27 0,0-5 30 15,0-6-19 1,-13-6-17-16,-23-3-5 0,-4 4-2 16,-10-1 0-16,-8 3-4 15,13 9 12-15,5 3-8 16,22 7 0-16,18 1 3 16,0 0-16-16,0 0 12 15,36 0 1-15,13 14-8 16,0 3 19-16,1-3-11 15,-14-2 0-15,4 2 5 16,-22 0-10-16,13 6 5 16,-13 1 0-16,-9 1-5 15,-9 1 10-15,0 3-5 0,0-4 0 16,-9-2-1 0,-40-2-12-16,-9-4 12 0,-10 1-107 15,10-7-101-15,22-8-139 16</inkml:trace>
  <inkml:trace contextRef="#ctx0" brushRef="#br0" timeOffset="858">2176 27 344 0,'0'0'362'0,"0"0"-215"16,0 0 7-16,0 0-48 15,0 0-53-15,0 0-51 16,108-26 21-16,-59 26-23 16,10 2 0-16,-10 18 8 15,-13 6-3-15,4 5-5 16,-22 4 0-16,-18 3-5 15,0-2 5-15,-18 2 0 16,-22-1 7-16,4-3 18 16,5-5-24-16,22 0 14 15,0-7 10-15,9-5-20 16,0-3 18-16,18 1-18 16,49-10-3-16,32-5 24 15,26 0-25-15,10 0-2 0,-1-17-36 16,-35-11-169-16,-32-7-439 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3.7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0 438 109 0,'0'0'530'0,"0"0"-411"16,0 0-16-16,0 0-32 0,0 0 12 15,278-6-15-15,-188 6-26 16,4 0 16-16,-18 0-46 15,-18 0 15-15,-17 0-4 16,-23 0-18-16,-9-9 29 16,-9 1-9-16,0-12 10 15,0-6-2-15,-27-4-32 16,-32-11-1-16,-8 6 0 16,0 4 7-16,17 11-10 15,24 14 3-15,3 4 0 16,23 2 4-16,0 0-3 15,0-4-1-15,0 4 0 0,0 0-7 16,40 9 7-16,10 14 0 16,17 2 0-16,18 4 7 15,5 0-4-15,-5 2-3 16,-17-2 0-16,-19-1 10 16,-22-3-14-16,4-1 4 15,-22-1 0-15,-9-3-7 16,0 0 7-16,0-3 0 15,-40-2-3-15,-5-1-9 16,-13-3 4-16,-1-2-116 16,10-1-79-16,18-2-55 15,22-6-103-15</inkml:trace>
  <inkml:trace contextRef="#ctx0" brushRef="#br0" timeOffset="230">1489 101 496 0,'0'0'281'0,"0"0"-105"16,0 0 19-16,0 0-84 15,0 0-26-15,0 0-33 16,-22-101-52-16,13 153 11 16,-27 17 11-16,5 8-21 15,13 2 15-15,-14-1-16 16,14-1 0-16,9-5-1 0,0-7-77 15,9-5-112-15,0-8-207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0:12.0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79 60 0,'0'0'665'0,"0"0"-504"15,0 0 9-15,0 0-51 16,0 0-32-16,0 0 0 16,0 0-60-16,0 0 8 15,18-79 2-15,-18 79-35 16,0 0 11-16,-9 0-13 15,-18 26 0-15,-4 15-1 16,4 5 6-16,18 0-5 16,9-1 0-16,0-3 6 15,45-1-15-15,27-12 9 0,13-7 0 16,0-13 4 0,5-9 7-16,-14 0-11 0,-8 0 2 15,-10-20 7-15,-18-8 6 16,-13-10-1-16,-18-5 7 15,-9-2 8-15,0 1-22 16,-18 8-5-16,-22 7-2 16,-18 6 1-16,-1 12-14 15,23 5 13-15,-13 6-12 16,22 0-7-16,-4 0-80 16,22 17-38-16,9 6-118 15,27 0-139-15</inkml:trace>
  <inkml:trace contextRef="#ctx0" brushRef="#br0" timeOffset="495">1028 161 518 0,'0'0'184'0,"0"0"-91"15,0 0 19-15,0 0-15 16,0 0-53-16,0 0 2 15,0-8-38-15,32 8 3 16,12 0 19-16,15 0-8 16,22 2 28-16,-5 2-17 15,0 1-23-15,9-5 16 16,-26 0-25-16,-19 0 1 0,-9 0 3 16,-22 0-1-1,-9 0 13-15,0 0 24 0,0-9-10 16,-22-11-18-16,-14-2-12 15,-4 2-1-15,13 6 4 16,-5 5 6-16,23 3-10 16,0 4 0-16,9 2 5 15,0 0-8-15,0 0 3 16,0 0 0-16,0 0-6 16,0 0 1-16,36 2 5 15,5 24-2-15,17 5 11 16,0 7-10-16,1 1 1 0,-10 1 0 15,-13-3-5-15,-14 1 12 16,-13-8-7-16,-9 0 0 16,0-4-3-16,0-10-3 15,-40-4-2-15,-18-6-60 16,8-6-59-16,5 0-59 16,36 0-50-16,9 0-118 15</inkml:trace>
  <inkml:trace contextRef="#ctx0" brushRef="#br0" timeOffset="834">2284 97 370 0,'0'0'251'16,"0"0"-64"-16,0 0-50 0,0 0-16 16,0 0-45-16,0 0-75 15,-35-26 3-15,-6 62 5 16,14 7-8-16,5 5 18 15,13-2-14-15,9-3 5 16,0-6 7-16,31-11-16 16,14-9 32-16,4-8-20 15,1-9 13-15,-1 0 49 16,10 0-29-16,-24-20 6 16,6-12-6-16,-14-7-18 15,-14-10 15-15,-13-3-32 16,0 3-8-16,-31 1-3 15,-28 14 0-15,-8 7 0 16,9 14-2-16,-1 13-22 0,10 0-28 16,4 11-89-16,5 32-110 15,-9 11-237-15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2.7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95 258 628 0,'0'0'206'0,"0"0"-119"15,0 0 32-15,0 0-5 16,0 0-36-16,0 0-23 15,-95-16-36-15,95 16-4 16,45 0-2-16,36 0-1 16,45 0 29-16,8-9-23 15,28-3-8-15,-14-4-3 16,-13-2-5-16,-37 4-2 16,-44 2 1-16,-31 7 3 0,-23-1 5 15,0 3-8-15,0-6 6 16,0-2 12-16,-32-6-7 15,-13-3-7-15,-13-1-5 16,9 5 3-16,8-2 0 16,14 7-2-16,5 3 0 15,22 4 11-15,0 2-9 16,0-1 4-16,0 3-7 16,0 0 3-16,22 0-7 15,5-3 6-15,14 3-2 16,8 0 18-16,-13 0-10 15,4 0 1-15,19 31-3 16,-24 9-4-16,15 9 4 16,-10 3-6-16,-13-7 0 15,-18-2-1-15,-9-9 2 0,0-8-1 16,0-5 0-16,-36-7-1 16,-22 0-3-16,0-3-21 15,-10-2-63-15,28-3-47 16,13-1-114-16,27-2-117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3.0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0 103 709 0,'0'0'216'0,"0"0"-8"0,0 0-39 16,0 0-53-1,0 0-32-15,0 0-41 0,40-103-17 16,-40 112-18-16,0 28-7 16,9 14 31-16,0 8-8 15,-9 14-6-15,0 1 1 16,0 4-14-16,0-7 2 16,-18-8-7-16,9-11-4 15,-13-13-38-15,22-10-81 16,0-9-70-16,0-9-115 15,9-11-189-15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3.3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0 236 545 0,'0'0'139'16,"0"0"50"-16,0 0-30 15,27-152-21-15,-27 141-27 16,0 6-30-16,0 5-33 15,0 0-22-15,0 19-26 16,0 25 0-16,-9 7 4 16,9 6 1-16,0-11 0 15,0-6 13-15,26-9-15 16,15-14 14-16,8-5 6 16,10-12-5-16,8 0 14 0,0-6-16 15,-9-23 7 1,-8-9 10-16,-23-3-14 0,-18-12 6 15,-9 2-2-15,0 0-18 16,-45 5 3-16,-4 9-8 16,-19 11 0-16,19 14-3 15,8 7-7-15,15 5-38 16,26 0-45-16,0 26-87 16,49 2-225-16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3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0 922 0,'0'0'273'16,"0"0"-67"-16,0 0-56 16,0 0-62-16,0 0-34 15,0 0-15-15,40-10-27 16,-31 62 3-16,-9 17 24 15,9 11-24-15,0 3 4 16,-9 0-19-16,0 0 0 16,0-12-37-16,0 4-96 15,-18-4-67-15,-9-8-394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44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1355 778 570 0,'0'0'205'0,"0"0"-87"16,0 0 21-16,0 0-23 15,0 0-50-15,0 0 5 16,0 0-42-16,-143-83 11 16,143 80 23-16,0 3-43 15,0 0 7-15,0 0-27 0,0 0 3 16,27 0-11 0,4 0 10-16,10 0-2 0,-6 12 4 15,6 10 3-15,-23 10-7 16,-18 14 0-16,0 8 1 15,0 9-12-15,-59-3 11 16,10-3 0-16,-9-14-4 16,22-11 11-16,13-9-7 15,15-13 0-15,8-6 5 16,0-2-10-16,0-2 5 16,0 0 0-16,0 0-8 15,40 0 8-15,18 0 0 0,27-6 0 16,14-4-3-1,-5 4-6-15,-13 0-71 0,-23 6-30 16,1 0-25-16,-5-6-120 16,17-5-61-16</inkml:trace>
  <inkml:trace contextRef="#ctx0" brushRef="#br0" timeOffset="419">1898 357 607 0,'0'0'156'0,"0"0"-33"16,0 0 29-16,0 0-22 16,0 0-55-16,0 0-25 15,-40-105-32-15,40 105-8 16,0 0-19-16,0 14 9 15,0 15 0-15,0 5-2 16,13 3 6-16,-4 4-4 16,0-7 0-16,0-8 9 15,-9-10-10-15,9-10 1 16,0-6 0-16,-9 0-6 16,23 0 16-16,4-8-10 0,4-15 5 15,-4 0 4 1,4 6-8-16,-22 9-1 0,0 2 0 15,0 6-6-15,0 0 2 16,9 0 3-16,5 0 1 16,4 21-26-16,-5 12 10 15,-4 10-77-15,9 2-52 16,-5 4-59-16,-4-3-175 16</inkml:trace>
  <inkml:trace contextRef="#ctx0" brushRef="#br0" timeOffset="628">2567 836 660 0,'0'0'116'0,"0"0"7"0,0 0-30 15,0 0-46-15,0 0-46 16,0 0 4-16,242-18 6 15,-148 14-11-15,-4 2 0 16,-32-1-31-16,-13 1-174 16,-22 2-12-16,-23 0-48 15</inkml:trace>
  <inkml:trace contextRef="#ctx0" brushRef="#br0" timeOffset="828">2993 715 92 0,'0'0'351'0,"0"0"-212"16,0 0 12-16,0 0-27 15,0 0-21-15,0 0-23 16,-139-83-51-16,139 83-10 16,0 11-18-16,0 24 1 15,0 5 22-15,22 3-24 16,-13 3 6-16,9-1-4 16,-9 1-2-16,5 3 0 15,-5-4-139-15,0-7-175 16</inkml:trace>
  <inkml:trace contextRef="#ctx0" brushRef="#br0" timeOffset="1139">3321 755 519 0,'0'0'168'16,"0"0"-60"-16,0 0-4 15,0 0-12-15,0 0-85 16,0 0 3-16,40-14-10 16,-13 14 8-16,0 20-16 15,4 2 8-15,-13 7 0 16,5 3 0-16,-23 8 2 16,0 3-2-16,0 2 12 0,0-7-10 15,-14-6 17-15,14-14-19 16,0-3 0-16,0-9 9 15,0-1-2-15,0-5-7 16,50 0 0-16,26-2 0 16,23-35-65-16,-1-12-151 15,-12-8-145-15</inkml:trace>
  <inkml:trace contextRef="#ctx0" brushRef="#br0" timeOffset="1602">3756 217 583 0,'0'0'159'0,"0"0"-31"16,0 0 10-16,0 0-47 15,0 0-9-15,0 0-21 16,-18-71-47-16,18 71-6 16,0 0-8-16,0 17-1 15,0 15-7-15,0 5 16 16,9 0-8-16,9 2 0 16,-9 2 8-16,0-6-10 15,4-5 2-15,-4-11 0 0,0-9 1 16,0-7 7-16,0-3-8 15,0 0 12-15,14-11-11 16,-5-17 13-16,-1-1-14 16,15 0 0-16,-5 1-2 15,-9 10 3-15,4 7-1 16,-13 5 0-16,0 6-4 16,0 0 1-16,0 0-3 15,22 22-11-15,-22 7 16 16,9 9-98-16,5 1-84 15,-14 2-82-15,9-1-299 16</inkml:trace>
  <inkml:trace contextRef="#ctx0" brushRef="#br0" timeOffset="1794">4424 398 513 0,'0'0'105'0,"0"0"-27"0,0 0 7 16,0 0-26-16,0 0-59 15,0 0-12-15,-49-26-2 16,85 26-39-16,22 0-36 16,14-3-123-16</inkml:trace>
  <inkml:trace contextRef="#ctx0" brushRef="#br0" timeOffset="2069">4918 69 337 0,'0'0'262'16,"0"0"-128"-16,0 0 6 15,0 0-36-15,0 0-29 16,0 0-5-16,-22-69-60 15,22 69 1-15,0 0-11 16,0 0 2-16,9 15-9 0,13 14 7 16,5 7 0-1,-5 4 6-15,-13 6 0 0,0-1-6 16,-9 4 0-16,0-3 7 16,0 0-20-16,0-3-84 15,0-5-241-15</inkml:trace>
  <inkml:trace contextRef="#ctx0" brushRef="#br0" timeOffset="2441">5286 752 522 0,'0'0'296'15,"0"0"-221"-15,0 0 49 16,0 0-10-16,0 0-58 16,0 0-56-16,-32-46 3 0,73 72-3 15,-5 3 0-15,4 2 9 16,1 1-17-16,-15-4 8 16,1-5-111-16,5-5-86 15,-14-10-86-15</inkml:trace>
  <inkml:trace contextRef="#ctx0" brushRef="#br0" timeOffset="2643">5286 752 540 0,'229'-57'153'0,"-247"46"-3"15,18 5-20-15,0 3-19 0,0 3-56 16,0 0-52-16,0 3-3 15,0 25-6-15,-9 13 6 16,0 1-3-16,-5 7-2 16,-4-3-88-16,9-3-96 15,9-6-148-15</inkml:trace>
  <inkml:trace contextRef="#ctx0" brushRef="#br0" timeOffset="3491">5847 792 74 0,'0'0'73'16,"0"0"-21"-16,0 0 5 15,0 0-44-15,0 0-8 16,0 0-10-16,0-3 4 16,0 3 1-16,0 0 1 15,0 0 1-15,0-2 12 16,0-2 46-16,0-1 24 15,9-5 2-15,-9 0 19 16,18-5-48-16,-18 1 30 16,9 3-47-16,0-1 9 15,0 10 0-15,4-2-26 0,-13 4 3 16,18 0-26-16,-9 0 0 16,9 18-8-16,4 5 13 15,-22 4-5-15,0 9 0 16,0-4 5-16,0-7-10 15,0-5 6-15,0-8-1 16,0-7 7-16,0-5-4 16,0 0-3-16,0 0 11 15,0 0-10-15,0 0 31 16,27-23-15-16,5-14-6 16,4-5 0-16,13-7-6 0,-18 2 15 15,-4 5 4 1,-9 7 0-16,-9 12 19 0,-9 12 2 15,0 6-32-15,0 5 12 16,0 0-25-16,0 0-5 16,0 16-4-16,0 16 9 15,-9 7 6-15,0 0-6 16,0-8 0-16,9-5-1 16,0-4 7-16,0-4-6 15,27-7 0-15,23-8 7 16,-1-3-4-16,0 0-3 15,10-14-45-15,-24-15-51 16,6-2-123-16,-32-6-86 0</inkml:trace>
  <inkml:trace contextRef="#ctx0" brushRef="#br0" timeOffset="4924">23 1075 381 0,'0'0'164'0,"0"0"-53"16,0 0 20-16,0 0-36 16,0 0-34-16,0 0 2 15,-23-26-21-15,23 19-20 16,14-3-11-16,4 2-8 15,22-1-3-15,-13 6 0 16,14 3 7-16,-15 0-11 16,6 0 4-16,-14 3 0 0,-9 17-8 15,0 9 0 1,-9 5 2-16,0-1 6 0,0 0 0 16,0-4 0-16,-9-12 0 15,0-3 0-15,9-11 4 16,0-3 5-16,0 0-9 15,0 0 21-15,0-24-16 16,0-18 9-16,27-12-14 16,31-6 0-16,9 2-2 15,-8 10 9-15,-10 5-7 16,-9 12 0-16,-13 14 9 16,-18 11-4-16,-9 6-2 0,0 0-3 15,0 0 0-15,0 2-6 16,0 30 6-16,0 5-5 15,0 3 12-15,0 1-4 16,0-2-3-16,0-5 0 16,0-2 5-16,14-2-5 15,13-4-5-15,0-2-48 16,13-6-189-16,0-10-66 16</inkml:trace>
  <inkml:trace contextRef="#ctx0" brushRef="#br0" timeOffset="5126">961 1116 299 0,'0'0'223'0,"0"0"-94"15,0 0 13-15,0 0-24 0,0 0-42 16,0 0-25-16,-32-27-39 16,32 33-2-16,-9 17 37 15,9 9-32-15,0-4-2 16,0 7-6-16,0-1 0 15,0 3 1-15,23 0-8 16,4 1-54-16,4-7-155 16,-4-3-192-16</inkml:trace>
  <inkml:trace contextRef="#ctx0" brushRef="#br0" timeOffset="6260">6660 898 145 0,'0'0'176'0,"0"0"-28"16,0 0-7-16,0 0-27 15,0 0 4-15,0 0-27 16,-99 0-6-16,99 0-4 16,0 0-47-16,0 0-5 15,0 0 3-15,18 0-29 16,-4 0 22-16,-14 0-25 15,0 0 4-15,0 6-15 16,0 17 12-16,0 2-1 16,0 7 0-16,-14 2 11 0,-22 1-11 15,-4-2 0 1,4-3 2-16,13-2 10 0,14-11-10 16,9-5-2-1,0 0 0-15,0-7 11 0,9-2-8 16,32-3-3-16,17 0 2 15,27-15 5-15,5-11-7 16,-5 1-8-16,-8 2-50 16,-19 3-108-16,-9 3-71 15,-8-6-133-15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5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0 209 388 0,'0'0'424'0,"0"0"-241"15,0 0 26-15,0 0-58 16,0 0-39-16,0 0-49 15,0-123-19-15,0 123 12 16,0 0-38-16,0 0-4 16,0 0-14-16,0 11-8 15,9 24 8-15,9 11-1 16,-5 8 4-16,-4-3-2 16,0-2 1-16,-9-6-2 0,9-9 0 15,-9-8 8-15,0-11-8 16,0-10 0-1,9-5 1-15,-9 0 0 0,9 0 6 16,-9 0-6-16,14 0 9 16,-14-20-3-16,9-17 4 15,18-9-11-15,-19 0 1 16,15 7-5-16,4 10 4 16,-18 12 0-16,0 11-4 15,4 6 3-15,5 0-3 16,0 0-1-16,23 11-6 15,-6 20 2-15,6 8 7 16,-10-3 2-16,-4 4-8 16,-18-9 7-16,0-5-3 15,-9-9 2-15,0-2-31 0,-45-4 17 16,-36-3-6 0,14 1-13-16,9-6-9 0,13 0-68 15,23 0-34-15,22 0-122 16,0-3-128-16</inkml:trace>
  <inkml:trace contextRef="#ctx0" brushRef="#br0" timeOffset="554">637 232 315 0,'0'0'480'16,"0"0"-255"-16,0 0-40 15,0 0-24-15,0 0-55 0,0 0-51 16,9-103 2-16,-9 103-37 15,0 0-20-15,0 9 0 16,13 22-1-16,-4 12 1 16,0 6 1-16,0-1 7 15,0 1-7-15,14-6-1 16,-14-9 0-16,0-11-1 16,0-15 6-16,-9-4-5 15,9-4 5-15,9 0-2 16,4-29 19-16,-4-17-8 15,22-9-4-15,-22-10 12 16,14-4-17-16,-14-2-1 16,9 11-4-16,-18 17 7 0,4 17-7 15,-13 20 0-15,0 6 0 16,0 0-6-16,9 15-19 16,0 30 24-16,0 16-9 15,9 4 20-15,-5-1-14 16,5-13 4-16,0-14 0 15,0-14-4-15,-4-15 7 16,-5-8-3-16,0 0 2 16,9 0 4-16,13-20 6 15,-4-8-12-15,13 3 0 16,-22 4 3-16,-9 7 1 16,0 8-4-16,5 3 0 15,-14 3-3-15,0 0-1 16,0 0-7-16,9 15 4 0,0 19-8 15,0 5 6-15,8 4-53 16,6 9-20-16,13-3-57 16,13 0-66-16,10-10-156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10.9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188 818 690 0,'0'0'305'16,"0"0"-67"-16,0 0-86 16,0 0-30-16,0 0-43 15,0 0-45-15,0 0 7 16,0-80-41-16,9 103 4 16,-9 19-7-16,0 15 12 0,0 6-5 15,0 7 14-15,-18-2-17 16,9-3 21-16,-13-5-22 15,22-11 0-15,0-12 1 16,0-14 7-16,0-11-8 16,0-9 0-16,0-3 8 15,0 0 3-15,0 0-6 16,0-18 1-16,0-10 6 16,40-18-5-16,9-3-7 15,1-2 0-15,-5 2 9 16,-5 12-10-16,0 14 1 15,-31 9 0-15,9 5-8 16,-18 9 1-16,9 0-1 16,9 0-5-16,-4 4-28 15,-5 17 36-15,-9 5-25 0,0 6-6 16,0 0 34 0,-41 2-15-16,5-5 17 0,-4-4 0 15,0-7 5-15,31-7-6 16,0-2 1-16,0-7 0 15,9 1-11-15,0 0 14 16,0-3-3-16,0 4 0 16,0 1 3-16,27 1-3 15,13-1 1-15,0 1 2 16,14-3 0-16,-4-1-1 0,-1-2-4 16,0 0-11-1,19 0-72-15,-10-2-27 0,9-18-82 16,-17-6-78-16,-6-3-94 15</inkml:trace>
  <inkml:trace contextRef="#ctx0" brushRef="#br0" timeOffset="187">933 1049 394 0,'0'0'212'0,"0"0"-54"15,0 0-11-15,0 0-34 16,0 0-65-16,0 0-26 15,76-23-11-15,-9 18-9 16,14 3 4-16,4-2-6 16,-17 4-70-16,-19 0-143 0,-31 0-93 15,-18 6-218-15</inkml:trace>
  <inkml:trace contextRef="#ctx0" brushRef="#br0" timeOffset="321">982 1146 317 0,'0'0'175'0,"0"0"30"16,0 0-40-16,0 0-52 16,0 0-74-16,0 0-33 15,162 0 20-15,-64 0-26 16,-3 0-15-16,-6 0-205 16,-12-6-513-16</inkml:trace>
  <inkml:trace contextRef="#ctx0" brushRef="#br0" timeOffset="684">1678 939 413 0,'0'0'319'0,"0"0"-146"16,0 0-32-16,0 0-21 15,0 0-75-15,0 0 9 16,193-55-29-16,-176 55-15 15,6 23 34-15,-23 3-25 16,0 5 5-16,0 9-5 0,-31 4-14 16,-37 1 16-1,10-8-12-15,-9-8-8 0,17-9 9 16,32-7-7-16,9-9-3 16,9-1 0-16,0-3 7 15,0 0-1-15,0 0 7 16,27 0-11-16,41 0 14 15,30-14-13-15,28-15-6 16,8-2-2-16,-8-3-95 16,-18-4-43-16,-23 4-124 15,-27 0-71-15,-17 0-195 16</inkml:trace>
  <inkml:trace contextRef="#ctx0" brushRef="#br0" timeOffset="1103">2153 538 276 0,'0'0'222'0,"-350"-115"-23"16,148 64-39-16,-31 5-34 16,9 17-23-16,13 12-27 15,27 17 5-15,31 0-31 16,5 37-10-16,23 26-12 16,30 20-27-16,6 18 14 15,30 15-7-15,23 13-8 16,14 5 27-16,13 1-23 15,9 8 6-15,58-3-10 16,59-8 11-16,49-7-3 16,45-18 20-16,40-25-25 0,18-31 33 15,14-31-12 1,-14-20-1-16,-26-28 6 0,-42-35-20 16,-17-17 31-16,-18-14-2 15,-9-16-4-15,-31-15 27 16,-23-18-28-16,-13-14-7 15,-54-6 11-15,-23-3-33 16,-35 3 15-16,-104 11-16 16,-85 18 8-16,-62 17-13 15,-46 25 2-15,-17 32 0 16,44 29-5-16,72 31 4 16,63 6-27-16,72 57-68 0,18 25-69 15,26 14-47 1,-8 5-314-16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15.40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897 53 339 0,'0'0'143'0,"0"0"-46"0,0 0-60 16,0 0 5-16,0 0-19 16,0 0-20-16,-211 0-1 15,198 0-2-15,4 0 6 16,0 0-2-16,0 0-4 0,9 0 0 16,-9 0 7-1,0 0-3-15,9 0 10 0,0 0 6 16,-9 0-9-16,9 0 17 15,-13 0-6-15,13 0 5 16,0-6 15-16,13 0-42 16,23-3 9-16,13 0-7 15,10 4 7-15,-10-1-3 16,-13 0-6-16,-5 0 0 16,-13 3 16-16,-18 3-14 15,0 0 16-15,0 0-2 16,0 0-11-16,-18 0 0 15,-31 21-3-15,-18 14 4 16,-23 1 19-16,14 1-19 16,-1-5 13-16,1-3-5 0,27-13-12 15,8-1 10 1,14-4-12-16,18-5 0 0,9 0-4 16,0 0 1-16,0-4-5 15,18 1 6-15,32 0 4 16,-1 0 2-16,9-3-4 15,-4 0-3-15,-4 0-6 16,-19 0 7-16,-4 0 2 16,-9 0-3-16,-5 0 12 15,-13 0-11-15,0 3 2 16,0 5-6-16,-22 9 5 16,-23 9 1-16,-27 6 0 15,-4-3 20-15,9-1-17 16,17-5 11-16,5-6-14 0,23-3 5 15,4-4-4-15,18-5-1 16,0 0 0-16,0-2-2 16,0 2-6-16,18 1 8 15,31 0 1-15,1-2 5 16,8-4-7-16,0 0 1 16,1 0-2-16,-1 0-7 15,-13 0 15-15,-5 2-6 16,-31 1 0-16,-9 3-1 15,0 5-5-15,-49 9 10 16,-36 6-4-16,-32 3 35 16,-9-1-30-16,19-3 30 15,12 1-4-15,28-5-30 0,27-1 10 16,22-7-11-16,9 5 0 16,9-7-8-16,0-2 7 15,0-1-3-15,58-1 1 16,10-5 3-16,26 3 10 15,13-1-10-15,-12 2 0 16,-6-1 4-16,-30 1 2 16,-23-1-6-16,-14 1 0 15,-22-3 3-15,0-3-9 16,0 4 6-16,0 1 0 16,-22 0 4-16,-14 3-3 15,-5-1 4-15,5 2-5 0,-4 1-87 16,0 2-97-16,4 0-127 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24.1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583 925 392 0,'0'0'287'15,"0"0"-73"-15,0 0-60 16,0 0-37-16,0 0 3 16,0 0-47-16,-215-75-10 0,188 61-11 15,5-7-31-15,4 5 21 16,9-8-16-16,9-1-22 16,0-7 12-16,0-2-12 15,0-3-4-15,9 3 0 16,9 5 6-16,13 6-7 15,-4 6 1-15,-5 11-2 16,5 6-9-16,-18 0 2 16,23 6 1-16,-23 22 8 15,-9 10-29-15,0 5 26 16,0 11-12-16,-32 6-1 16,-13 0 8-16,-4-9 9 0,9-14-1 15,22-13 0-15,9-13 4 16,9-3-5-16,0-5 1 15,0 3-1-15,0-6-10 16,27 0 7-16,31 0 4 16,32-23 6-16,-5-11 2 15,23 0-5-15,8-10-3 16,-13 11 5-16,-4 1-8 16,-40 12 3-16,-33 11 0 15,-17 7-3-15,-9 2-88 16,-9 0-68-16,-40 0-66 15,4 0-113-15</inkml:trace>
  <inkml:trace contextRef="#ctx0" brushRef="#br0" timeOffset="472">911 161 489 0,'0'0'212'15,"0"0"80"-15,0 0-204 16,0 0 24-16,-175-149-9 16,126 143-86-16,-10 6 14 15,-17 0-3-15,0 21-26 16,-1 24 35-16,-3 13-25 0,3 16-6 16,10 6 9-1,0 17-7-15,17 9-8 0,14 14 0 16,23 9 10-1,13-1-8-15,0-8-2 0,49-11 0 16,19-23-4-16,21-21 7 16,-3-25-3-16,12-20 0 15,-3-17 7-15,12-3 3 16,19-14-10-16,9-26 2 16,-1-14 18-16,5-7-19 15,-27-12 39-15,-22-8 12 16,-23-8-39-16,-17-7 33 15,-50-1-24-15,0-4-21 16,-50 4 21-16,-66 5-18 16,-37 13-4-16,-13 12 0 0,-9 19-12 15,32 23 4 1,26 15-54-16,18 10-31 0,14 24-13 16,0 27-183-16,4 9-47 15,5 0-441-15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1.6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100 622 854 0,'0'0'123'0,"0"0"35"16,0 0-47-16,0 0-2 16,0 0-55-16,0 0-31 15,0 0-10-15,0 0-13 16,18-36-1-16,-18 50-3 16,9 14 0-16,13 15 2 15,-4-3 2-15,9 1 0 16,5-10 1-16,4-9 2 15,-5-7-3-15,5-9 2 16,4-6 10-16,1 0-4 16,-5-3-4-16,22-37 3 0,23-20 46 15,4-12-33-15,-18-10 16 16,-9 5 0-16,-31-1-24 16,-13 9 25-16,-14 15-17 15,0 12-12-15,0 18 25 16,-14 13-27-16,5 8 11 15,0 3-6-15,9 0-6 16,-9 0-10-16,-22 34-1 16,4 29 0-16,-13 24-7 15,13 15 13-15,9 9 0 16,-5 13-1-16,15 16 12 16,8 3-13-16,0 5 2 0,0-2-9 15,0-18 3-15,8-18-16 16,24-27 2-1,4-32 16-15,4-25-34 0,-13-18 31 16,13-8 2-16,-8 0 5 16,-5 0 10-16,13-37-9 15,-13-17 1-15,4-15 5 16,-13-8 1-16,-18 6-6 16,0 8-2-16,-49 2-14 15,-36 16 7-15,-14-4-68 16,-9 6-17-16,23 1-22 15,9-11-100-15,27-7-145 16</inkml:trace>
  <inkml:trace contextRef="#ctx0" brushRef="#br0" timeOffset="391">69 148 492 0,'0'0'269'0,"0"0"-123"15,0 0-7-15,0 0-63 16,0 0-20-16,0 0-49 16,-68-31-1-16,68 33-12 15,0 24 2-15,0 6 4 16,32-3 1-16,4-10 7 0,22-7-5 15,0-12 19-15,-8 0 20 16,-10 0 49-16,-4-20-28 16,-18-11-4-16,-5-7 0 15,-13 1-36-15,0 0-2 16,0 5-14-16,-31 10 4 16,-5 11-19-16,-13 7 8 15,-1 4-17-15,1 9-10 16,13 30-89-16,5 17-29 15,22 5-114-15,9 6-265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4.42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0 244 434 0,'0'0'439'0,"0"0"-414"0,0 0 55 15,0 0 17-15,0 0-68 16,0 0 57-16,283 20-31 16,-130-11-15-16,-5-4 3 15,-5-3-36-15,-26-2 16 0,-41 0 3 16,-27 0-10-16,-31 0 22 15,-18 0-9-15,0-2 14 16,0-17 11-16,-18-11-50 16,-31 2 6-16,-9 3-4 15,-10-1 3-15,1 3 0 16,18 5-2-16,22 10 1 16,9 2 21-16,18 6-29 15,0 0 10-15,0 0-10 16,0 0-2-16,0 0-5 15,27 26 2-15,22 15 5 16,10 6-2-16,8 3 6 16,9-2-4-16,-18 0 0 0,10-2 9 15,-28-3-12 1,-13-5 3-16,-4-7 0 0,-23 0-7 16,0-8 8-16,-14 0-1 15,-31-3 0-15,-4-3-15 16,-10-5-15-16,10 0-61 15,9-7-67-15,22-5-80 16,18 0-118-16</inkml:trace>
  <inkml:trace contextRef="#ctx0" brushRef="#br0" timeOffset="398">1580 244 659 0,'0'0'240'0,"0"0"-37"0,0 0-16 15,0 0-34-15,0 0-64 16,0 0-28-16,18-63-9 16,-18 63-36-16,0 0 15 15,0 10-31-15,-9 20 4 16,-9 19-2-16,-14 14-2 16,32-1 0-16,0 7 0 15,0 0 11-15,23-9-11 16,22-12 0-16,13-10 2 15,0-18 2-15,10-18-1 16,-1-2 0-16,14-2 41 16,-14-32-19-16,-9-13 17 15,-22-7-3-15,-13-6-18 0,-14-11 21 16,-9-1-31-16,0 1 5 16,-59 2-1-16,-17 10-9 15,-23 6 1-15,-17 14-7 16,-19 7 0-16,18 10-11 15,19 16-7-15,21 6-54 16,28 0-42-16,13 45-85 16,18 7-121-16,18 6-684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3.7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27 485 42 0,'0'0'829'0,"0"0"-684"16,0 0 31-16,0 0-64 15,0 0-22-15,0 0-27 16,-27-103-41-16,27 103-4 16,0 0-18-16,36 15-10 15,14 16 6-15,17 12 4 16,0-3 0-16,-17 6-3 0,-10-3 9 15,-22-3-10-15,-18-6 4 16,0-8 0-16,0-6-5 16,0-9 5-16,-18-5-9 15,-14-6 5-15,6 0-19 16,-6 0 22-16,14 0-1 16,0-20-2-16,18-9-5 15,0-10 6-15,0-13 3 16,9-3-7-16,27-4-1 15,-4 13 8-15,-15 3 0 16,-8 12 4-16,-9 5-2 16,9 0 1-16,-9 9 15 15,0 4 12-15,0 3-30 0,0 10 27 16,0-3-6-16,0 3-21 16,0 0 15-16,0-2-15 15,0 2 0-15,0 0-12 16,0 0 2-16,0 0 3 15,0 20 1-15,0 11 6 16,0 9-4-16,0 3 4 16,0-3 0-16,23-9-7 15,13-5 4-15,4-12 3 16,1-8 0-16,-15-6 1 16,15 0-4-16,-14 0 3 15,13-9 0-15,-13-14 12 0,-5-5-10 16,-4-1 16-1,-18 1 8-15,0-2-24 0,0 9 30 16,0 1-24-16,0 5-7 16,0 9 10-16,0 6-8 15,0 0-4-15,0 0 1 16,0 3-23-16,0 30 21 16,0 11 2-16,9 11 0 15,9-4-3-15,5-3 3 16,-5-4 0-16,-9-10-1 15,-9-9-25-15,0-10 22 16,0-6-19-16,0-4-4 16,0-5 20-16,-18 0-2 0,-14 0 9 15,-4-14 2 1,5-2 5-16,4 3-4 0,18 5-3 16,-4 1 0-16,13 6-3 15,0 1 3-15,0 0 0 16,0 0 0-16,0 0-19 15,22 0 9-15,27 0-12 16,5 0 22-16,18 0-5 16,-14 0 9-16,-13-10-4 15,5-6 5-15,-1-7 1 16,-13-1 12-16,-5-1 3 16,-13-3-3-16,-9-1 29 15,-9 0-40-15,0 0 6 0,0 9 3 16,0 6-9-16,0 6-1 15,0 8-6-15,0 0-4 16,-9 0 0 0,-9 22-12-16,9 16 16 0,0 7 0 15,9 1 6-15,0-5-6 16,9-7 0-16,18-11 0 16,5-9-10-16,4-8 6 15,-14-6 4-15,5 0-6 16,4 0 13-16,-4-14-3 15,5-15-4-15,-14-3 5 16,-9 1-4-16,0-3 1 0,-9 5-2 16,0 12 5-1,0 2 2-15,0 15 0 0,0 0-7 16,0 0-13-16,0 0 11 16,0 15-11-16,0 19 13 15,9 8-9-15,13-1 15 16,5-4-6-16,13-14 0 15,5-6 5-15,-4-10-14 16,17-7 9-16,0 0 0 16,0-13 5-16,-8-21 4 15,-5-6-9-15,-14-9 0 16,-4-8 6-16,-13-8 7 16,-14-7 3-16,0-2-10 15,0 2 25-15,-14 10-31 16,-13 13 11-16,-4 19 8 0,13 17-18 15,0 8 19-15,18 5-20 16,-18 14-18-16,4 43 15 16,-4 26-4-16,18 14 7 15,0 0 0-15,0-3 7 16,50-11-12-16,-14-12 5 16,36-16-26-16,-5-18 14 15,0-22-12-15,18-15 24 16,5 0-1-16,-23-40 8 15,1-16 2-15,-19-8-7 16,-4-11 0-16,-14-8 23 16,-22-6-19-16,-9-2 18 0,0 8-8 15,0 15-10 1,0 24 17-16,-18 25-10 0,5 10 2 16,13 9-2-16,0 0-13 15,0 32-12-15,-9 33-6 16,0 31 18-16,-9 8 0 15,0 2 0-15,-4-6 0 16,13-11-6-16,9-12 6 16,0-17-4-16,0-17-20 15,9-15-35-15,22-10 15 16,5-15-17-16,22-3-26 16,10-18 3-16,-10-25-192 0,-18 0-123 15</inkml:trace>
  <inkml:trace contextRef="#ctx0" brushRef="#br0" timeOffset="170">2311 443 157 0,'0'0'293'16,"0"0"-158"-16,0 0-14 15,0 0 28-15,0 0-31 16,0 0-43-16,0 0-34 16,-99-49-37-16,180 49 14 15,13 0 2-15,14 3-17 16,-5 0-6-16,5-3 0 15,-9 0-263-15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7.7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0 211 826 0,'0'0'110'0,"0"0"23"0,0 0 29 16,0 0-37-16,0 0-59 16,0 0-11-16,0 0-48 15,-18-37-2-15,103 34 3 16,41 0-3-16,8 1 1 15,1-5 0-15,13-1-3 16,-22-1 14-16,-23-5-13 16,-14 5 0-16,-39 5 20 15,-41 0-24-15,-9 1 22 16,0-6 4-16,0-5-21 16,-41-6 1-16,-26 0-6 0,9 3 0 15,-9 3-4 1,26 8 11-16,14 0-7 0,27 4 0 15,0 2 1-15,0 0-3 16,0 0 2-16,0 0 0 16,0 0-8-16,0 0 0 15,0 0 6-15,27 0-6 16,14 6 8-16,-1 10-2 16,5 4 2-16,-14 3 0 15,10 5-3-15,-24 1 5 16,1 0-2-16,-18-4 0 15,0 2 2-15,0-1-8 16,-49-4 6-16,4-2-14 16,-4-3 13-16,0-5-71 15,22-6-34-15,13-1-93 0,14-5-258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9.9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0 653 882 0,'0'0'203'0,"0"0"-27"16,0 0-35-16,0 0-31 16,0 0-45-16,0 0-24 15,89-78-12-15,-89 78-26 0,0 0-5 16,9 25 2-16,0 15 0 15,0 6 3-15,0 0-2 16,-9 0-1-16,0-10 0 16,18-4 7-16,-18-12-6 15,14-5-1-15,-5-13 5 16,9-2-14-16,0 0 10 16,4 0-1-16,14-2 11 15,-5-22-3-15,5-7-5 16,5-7-3-16,8 2 3 15,-13 1 0-15,-14 13-3 16,-13 10 0-16,-9 6 1 16,0 3 3-16,0 3-5 0,0 0 1 15,0 0-17 1,9 0 16-16,0 9-12 0,14 11 13 16,-5 0-1-16,-9-6-8 15,8-2 4-15,-8-7 3 16,14 1-7-16,-5-6 5 15,0 0 4-15,-5 0 0 16,5 0 6-16,0-8 1 16,0-12-6-16,-18-1-1 15,14 7 5-15,-14 8 3 16,0 4-8-16,0 2 0 16,0 0-1-16,9 0-5 0,-1 0 0 15,10 0 4 1,14 17 2-16,13-3 2 0,13-2-2 15,14-9 0-15,-5-3 3 16,0 0 2 0,-8 0-5-16,-32-15 4 0,4-10 0 15,-13-7 18-15,-18-3-11 16,0-3-3-16,-9-1 8 16,-40-1-15-16,-19 6-1 15,1 8 0-15,0 10-1 16,17 10-8-16,1 6-19 15,22 2-59-15,-13 30-14 16,31 11-87-16,9-6-146 16,9-5-389-16</inkml:trace>
  <inkml:trace contextRef="#ctx0" brushRef="#br0" timeOffset="388">1355 283 763 0,'0'0'206'15,"0"0"37"-15,0-186-57 16,0 140-56-16,-9 18-49 16,9 10-27-16,0 13 9 15,0 5-28-15,0 0-32 16,0 42-3-16,0 27-2 16,0 26 2-16,9 8 1 15,0-1 9-15,9-7-10 0,-5-11 0 16,5-21-38-16,-9-10-5 15,0-19-35-15,0-14-1 16,-9-8-31-16,9-12-57 16,-9 0 34-16,0-20 0 15,0-21-34-15,0-1 128 16,0-4 37-16,-9 0 2 16,-9 3 60-16,0 3 13 15,-4 11 45-15,13 10-50 16,0 10 19-16,9 3-6 15,0 6-63-15,49 0-6 16,45 0-24-16,23 6-2 16,9 8-112-16,-10 0-111 15,-17-5-232-15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38.6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3 246 868 0,'0'0'264'0,"0"0"-55"16,0 0-51-16,0 0-50 0,0 0-47 16,0 0-3-1,9-123-37-15,14 123-7 0,-5 32-5 16,0 14-5-16,13 22 12 15,-13 9-15-15,-9 11 6 16,0 9 0-16,-9 4-7 16,0-7 0-16,0-13 1 15,0-19 7-15,-18-19-8 16,0-20 0-16,4-11 3 16,14-12-8-16,0 0 8 15,0 0-3-15,0-26 0 16,0-15 0-16,14-3 0 15,22-6-1-15,13 4-12 16,1 9 11-16,-1 11-9 16,-13 12 0-16,-5 8 8 0,-4 6-18 15,-9 0 16 1,13 26-6-16,-13 15-12 0,-9 7 20 16,-9-3-22-16,0 2-7 15,-9-11 20-15,-18-3-25 16,-13-11 21-16,-9-2 3 15,4-12 2-15,-13-2 5 16,-1-6 4-16,1 0 2 16,18 0-4-16,31-11 10 15,9-4-5-15,0 1-1 16,9-2 2-16,40-2-8 16,18-3 6-16,9 2 0 0,5-2-2 15,-5-1 9-15,10-3-7 16,-19-1 8-16,-9-1-5 15,-8 5 25-15,-10 1-7 16,-13 5-13-16,-27 4 30 16,0 4-19-16,0-1 7 15,0 0-6-15,0 4-17 16,0 2 9-16,0 3-12 16,0 0-11-16,-9 0 9 15,0 17-12-15,-13 17 14 16,22 3 0-16,0-2 0 15,0-6-7-15,13-9 7 16,14-9-8-16,13-7 3 16,5-4 4-16,5 0 1 15,8-19 5-15,0-17 1 0,-8-19 5 16,8-8-8-16,-9-16 1 16,-22-19 29-16,-9-11-22 15,-4 1 12-15,-14 7 5 16,0 24-15-16,-32 26 19 15,5 23-8-15,14 16-17 16,4 12 5-16,0 0-12 16,-9 34-8-16,0 34 0 15,-4 24 8-15,13 14 4 16,9-6-4-16,0-9 0 16,0-4-7-16,31-19 5 15,5-11-24-15,-5-16-20 0,5-13-53 16,-4-14 0-16,4-11-10 15,-5-3-42-15,-13-3-34 16,-9-31-91-16,-9-12-84 16,-9-11-150-16</inkml:trace>
  <inkml:trace contextRef="#ctx0" brushRef="#br0" timeOffset="166">999 419 249 0,'0'0'239'16,"0"0"-40"-16,0 0-14 15,0 0-20-15,0 0-52 16,0 0-18-16,-125-99-46 15,183 93-33-15,27-2 3 16,32 2-19-16,-9 4 1 16,-23 2-2-16,-27 0-10 0,-26 0-78 15,-32 0-95-15,0 0-96 16,-50 2-261-16</inkml:trace>
  <inkml:trace contextRef="#ctx0" brushRef="#br0" timeOffset="487">573 155 406 0,'0'0'239'15,"0"0"-83"-15,0 0-12 16,0 0-18-16,0 0-31 16,0 0-48-16,-36-35-23 0,23 35-23 15,4 6-1 1,0 16 7-16,-9 7 13 0,18-3 2 15,0-6-11-15,0 0 11 16,9-12 2-16,9-4-15 16,13-4 23-16,-4 0 12 15,-5-20 3-15,-4-12 7 16,0-3-25-16,-18-4-5 16,0 5 5-16,0 5-27 15,-27 3 2-15,-13 12-4 16,0 8-8-16,4 6-7 15,18 2-69-15,4 42-56 16,14 10-71-16,68 6-215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09.4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48 443 0,'-9'-20'208'0,"9"6"-32"16,0 8-21-16,0 4-48 15,0 2-36-15,0 0-45 16,36 0-23-16,22 0 4 15,9 0-7-15,1 0 0 16,-1 0-6-16,23 2-134 16,-23 18-158-16,0 9-382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59.5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0 156 616 0,'0'0'111'16,"0"0"-40"-16,0 0-5 15,0 0-50-15,0 0 14 16,220 54-25-16,-139-28-3 16,4-6 7-16,-18-9-2 15,1-5-7-15,-28-6 0 16,-22 0-94-16,-18 0-107 16,0-14-301-16</inkml:trace>
  <inkml:trace contextRef="#ctx0" brushRef="#br0" timeOffset="218">184 0 391 0,'0'0'230'16,"0"0"-96"-16,0 0-8 0,0 0-64 16,0 0-56-16,0 0 8 15,-9 10 0-15,18 28 28 16,-9 3 19-16,9 9-36 15,0 4 19-15,0 3-30 16,0-2-14-16,5 1 9 16,-5-6 0-16,0-8-9 15,-9-5 0-15,9-8-135 0,-9-9-262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41.2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0 953 871 0,'0'0'97'0,"0"0"63"0,0 0-38 15,0 0-58 1,0 0-7-16,0 0-21 0,175-144 6 15,-117 113 6-15,0-3-33 16,-4-1 17-16,-5-5-8 16,-8 6-23-16,-32 4 23 15,-9 5-15-15,0 3 3 16,0 2 7-16,0 5-19 16,-18 7 5-16,-5 5-5 15,6 3-1-15,-1 0-3 16,-5 29 2-16,5 14 2 15,9 6-6-15,9 5 6 16,0 5 0-16,27-2 0 0,22-2 4 16,1-7-13-1,-10-4 9-15,-22-16-16 0,-9-14 15 16,-9-5-26-16,0-9 10 16,0 0 11-16,0 0-11 15,-40 0 17-15,-5 0 0 16,5-12 5-16,13 7-11 15,13 2 8-15,14 3-2 16,0 0 0-16,32 0-16 16,17-3 14-16,36-7-1 15,5 0 6-15,-5-10-7 16,0-6 6-16,-17-6-2 16,-10-4 1-16,-18-5 6 15,1-1-1-15,-23 2 0 0,-18 2 1 16,0 6 32-16,0 2-32 15,-9 9 12-15,-23 5 2 16,14 4-18-16,0 9 17 16,18 3-20-16,-13 0-3 15,4 6-3-15,9 24 5 16,-9 16 1-16,9 4 0 16,0-1 4-16,9-1-4 15,40-5 0-15,10-12 1 16,8-6-8-16,9-12 7 15,14-13 0-15,-14 0 3 16,1-13 6-16,-10-23-3 16,-9-16-6-16,-8-17 4 15,-10-16 26-15,-13-12-12 16,-9-9 5-16,-18-8 9 0,0 7-13 16,0 16 2-16,0 25 0 15,0 24-12-15,-9 18 24 16,0 16-25-16,9 8-4 15,-18 0-4-15,0 14-5 16,-22 41 5-16,-1 21-4 16,5 20 8-16,27 9-10 15,9 3 6-15,0-1 0 16,45-7-4-16,14-17-5 16,30-14-23-16,-4-18-31 0,23-18-33 15,-14-15 4 1,-4-15-25-16,-23-3-58 0,-31-8-45 15,-36-30-117-15,0-8-316 16</inkml:trace>
  <inkml:trace contextRef="#ctx0" brushRef="#br0" timeOffset="176">1575 587 403 0,'0'0'177'0,"0"0"-8"16,0 0 10-16,0 0-24 15,0 0-18-15,0 0-73 16,-59-66-42-16,167 60-3 15,26-1-14-15,1 2 4 16,-18 5-9-16,-10 0-2 16,-48 0-30-16,-32 0-87 15,-27 0-118-15,0-2-199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43.6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1063 620 0,'0'0'178'0,"0"0"16"16,0 0-42-16,0 0-34 16,0 0-38-16,0 0-37 15,-13-103 12-15,44 72-50 16,18-9 20-16,19-9-13 16,8-8-4-16,9-6 3 0,-18 6-11 15,-8 5 0 1,-28 13 12-16,-22 10-4 0,-9 6 8 15,0 3-7-15,-27 9 1 16,-13-1-12-16,-9 10 2 16,-1 2 0-16,5 0-11 15,14 7 13-15,-5 28-2 16,14 8 0-16,4 8 4 16,18 12-13-16,0 0 9 15,27-5 0-15,31-8-10 16,0-9-1-16,1-12 5 15,-1-9-7-15,-9-20 1 16,10 0 5-16,-10-20 7 16,18-32 0-16,-8-16 6 15,-1-15 2-15,-22-12-8 0,4-2 4 16,-40-5 4-16,0-5 15 16,0 6-16-16,0 19-6 15,-22 19 21-15,4 23-20 16,0 23 19-16,9 9-13 15,0 8 3-15,-5 14-22 16,-4 40 3-16,0 29 8 16,-4 20-4-16,13 6 7 15,9 3-3-15,0-1 0 16,0-8 10-16,49-11-14 16,1-20 4-16,-1-22-8 15,9-18 3-15,-13-25-11 0,14-7 16 16,8-7 0-16,14-42 5 15,-5-10 0-15,0-12-5 16,-26-2 0-16,-32 7 3 16,-9 9 2-16,-9 12-5 15,0 7 0-15,-9 17 8 16,0 11-6-16,0 10-2 16,0 0-2-16,0 0-8 15,-5 36-2-15,-4 17 12 16,9 9 0-16,9 1 11 15,0-3-17-15,27 3 6 16,5-8 0-16,-5-10-8 16,-5-7-1-16,-4-17-1 0,-9-8 9 15,-9-8-20-15,0-5 21 16,0 0 0-16,0 0 1 16,-36-11 0-16,-13-14 2 15,-1 2-3-15,32 2 0 16,5 10 7-16,13 8-6 15,0 0-1-15,0 3-6 16,31-3-3-16,19 1 0 16,35-3 9-16,14-14 0 15,4-3 4-15,5-13-4 16,-10-5 0-16,-30-3 6 16,-33 4-5-16,-3-7-1 0,-14 3 0 15,-18 5 24 1,0 5-22-16,0 7 21 0,-9 9-4 15,-18 8-12-15,-5 9-4 16,6 0-3-16,-6 0 0 16,5 34-13-16,5 17 15 15,4 18-2-15,18-6 0 16,0 0 4-16,31-5-10 16,14-10 6-16,22-11 0 15,23-8-7-15,-5-12-21 16,14-8-27-16,-5-9-119 15,-13 0-253-15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44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81 375 388 0,'0'0'422'0,"0"0"-362"16,0 0 74-16,0 0 5 16,0 0-71-16,0 0-44 15,-81-44-17-15,121 44-7 0,37-3 16 16,12 1-12-16,15-7 21 15,21-1-3-15,32-3 1 16,-4-4 26-16,-5-6-37 16,-22 0 6-16,-41 2 11 15,-18 3-16-15,-36 0 28 16,-22 1-16-16,-9-1-2 16,0-4 8-16,-9-1-30 15,-31 0 7-15,0 0-8 16,-5 3 7-16,4 6-10 15,15 6 3-15,3 2 0 16,14 3-8-16,9 3 8 16,0 0 0-16,0 0-1 0,18 3-2 15,22 23 3-15,10 5 0 16,-1 1 2-16,10 0 2 16,-6-1-1-16,-3-3-3 15,-19 2 0-15,-13-5 11 16,-9-3-12-16,-9-2 1 15,0 3 0-15,-49 3-8 16,-19-6 8-16,-17-1-15 16,-14 1-47-16,14 4-99 15,9-10-58-15,-5 0-231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53.7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32 179 873 0,'0'0'175'15,"0"0"-45"-15,0 0 21 16,0 0-57-16,0 0-34 16,0 0-7-16,-22-93-52 15,22 93 4-15,0 0-5 16,0 14-8-16,0 20 6 16,0 11 2-16,31-1 0 15,-4-4-3-15,14-8 8 16,8-7-5-16,-4-11 0 15,4-8 10-15,9-6-11 16,10 0 1-16,-1-6 0 0,0-22 9 16,-8-7-3-16,-10 2-6 15,-18-13 4-15,-4 9 5 16,-27-6 3-16,0 5-12 16,0 10 3-16,0 8 2 15,0 9-1-15,-9-1-4 16,0 9 0-16,0 3 1 15,9 0-9-15,0 0 8 16,0 0-10-16,0 0 3 16,0 17 0-16,0 9 7 15,0 3 0-15,0 2-3 16,27 0 2-16,14 4 1 16,-14-4 0-16,13 2-4 15,-13-3 4-15,-9-4 0 0,-5 0-1 16,-13-3 7-16,0-7-7 15,0 2 1-15,0-4 0 16,-31-5-14-16,-5-1 7 16,-22-8-37-16,-10 0-35 15,-12 0-77-15,12-11-80 16,1-12-58-16,-18-12-436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54.0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219 21 488 0,'0'0'144'16,"0"0"7"-16,0 0-57 0,0 0-22 16,0 0-53-16,0 0 10 15,-210 35 25-15,201-10-47 16,9-5 9-16,0 3 7 15,0-8-6-15,36-1 27 16,13-6-12-16,9-8 8 16,-8 0 33-16,-15 0-48 15,-3-3 4-15,-5-16-17 16,-27-10-3-16,0-3-18 16,0 4 1-16,0 5-79 0,0 5-50 15,0 10-148 1,81 8-554-16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52.4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40 597 0,'0'0'272'0,"0"0"-163"16,0 0 41-16,0 0-22 16,0 0-84-16,0 0-16 0,0 0-28 15,0 106 31-15,9-37 11 16,0 2-39-16,0 0 15 16,-9-2-5-16,0-7-6 15,0-1 5-15,0-18-12 16,0-6 0-16,0-20-1 15,0-8 4-15,0-9-3 16,0 0 4-16,0 0 4 16,0 0 12-16,9-20 12 15,23-15-20-15,-6-10-6 16,15 4 3-16,-1 4-9 16,-13 8 0-16,5 10 6 0,-6 10-9 15,-8 3 3 1,14 6-8-16,-5 0 2 0,4 20-6 15,-4 18-3-15,-18 7 11 16,0 10-22-16,-9 2 18 16,0-6-3-16,0-7-27 15,-27-10 28-15,9-20-31 16,-13-9 18-16,4-5 22 16,-14 0-16-16,6 0 15 15,3-2 0-15,14-15 2 16,-4 2 1-16,22 10 4 15,0-1-5-15,-9 6 0 16,9 0 7-16,0 0-12 0,0 0 5 16,0 0-20-16,0 0 18 15,40 2-8-15,1 13 10 16,12-6 0-16,6-4 10 16,21-5-8-16,6 0-2 15,-1 0 3-15,5-5 12 16,-5-21-9-16,-9-6 20 15,-4-5 11-15,-27-3-14 16,-14 1 23 0,-13 1-17-16,-18 1-21 0,0 11 29 15,0 9-30-15,0 5-1 16,0 10 4-16,0 2-1 16,0 0-14-16,-9 0 5 15,0 2-17-15,0 32 12 0,0 13 5 16,-4-4 0-16,13-3-2 15,0-9 6-15,13-5-11 16,14-6 1-16,23-9-7 16,-1-7 8-16,5-4 6 15,18-4-1-15,4-27 7 16,-9-13 3-16,-8-3-6 16,-10-14 8-16,-22-8-12 15,-9-2 32-15,-18-9-20 16,0 8-6-16,0 12 20 15,0 21-26-15,0 21 13 16,0 15-13-16,0 3 5 16,0 0-11-16,0 43-11 0,-9 18 17 15,-9 19-9-15,18-4 15 16,-9-1-6-16,9-12 0 16,0-9-15-16,0-8-10 15,36-12-42-15,22-11-4 16,23-14 18-16,13-9-78 15,-4 0-62-15,-23-24-79 16,-31-9-228-16</inkml:trace>
  <inkml:trace contextRef="#ctx0" brushRef="#br0" timeOffset="190">1373 317 447 0,'0'0'147'0,"0"0"11"0,0 0-5 16,0 0-66-16,0 0-41 15,0 0-25-15,144-19-18 16,-37 19 15-16,1 0-18 16,-5 0 3-16,-22 0-10 15,-23 0-36-15,-31 0-108 16,-27 0-39-16,0 0-145 16</inkml:trace>
  <inkml:trace contextRef="#ctx0" brushRef="#br0" timeOffset="552">821 12 396 0,'0'0'171'15,"0"0"-50"-15,0 0 18 0,0 0-70 16,0 0-39-16,0 0 4 15,-116 25-7-15,98 3 8 16,9-2-19-16,9-3-12 16,0-5 25-16,0-4-25 15,36-3 17-15,-5-5 28 16,18-6-19-16,-13 0 38 16,5 0-8-16,-14-11-13 15,-5-9 11-15,-13-3-31 0,-9-1-6 16,0 2-4-16,0 2-11 15,0 0-6-15,-31 9 0 16,4 2-15-16,4 9-4 16,-4 0-71-16,9 0-45 15,9 14-28-15,9 18-114 16,45 0-335-16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54.9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0 992 671 0,'0'0'245'15,"0"0"-134"-15,0 0 12 0,175-149 18 16,-90 103-41-16,0 1-65 16,5-1 0-16,-23 6-32 15,-17 6 15-15,-23 0 7 16,-18 4-25-16,-9 8 32 15,0 5-32-15,0 8 3 16,0 4-10-16,0 5 7 16,0 0 0-16,0 0-3 15,0 14-16-15,0 25 19 16,0 16 0-16,9 5 2 16,40 0-5-16,-9-2 4 15,-4-7-1-15,-4-9 0 0,-5-7 3 16,-14-9-12-16,-4-6 9 15,-9-9-37-15,0 3 32 16,-40-12-33-16,-1 2 2 16,5-4 8-16,19 0-10 15,3 0 30-15,14 0 8 16,0 0 0-16,0-4 2 16,49-14-2-16,19-15 0 15,30 0-3-15,28-11 14 16,-9 5-11-16,-14-10 4 15,-13 1-1-15,-23-4 38 16,-9-2-24-16,-22 2 7 0,-13 3 15 16,-23 9-28-16,0 12 19 15,0 8-7 1,0 9-22-16,0 7 18 0,-9 4-19 16,-14 0-11-16,-4 18 8 15,-13 25 3-15,4 14 0 16,14 5 0-16,13 1 4 15,9-5-9-15,9-10 5 16,40-14 0-16,27-10-3 16,14-13 17-16,36-11-14 15,-1 0 6-15,1-25 0 16,-10-19 16-16,-12-13 9 16,-24-8-17-16,-12-16 29 15,-10-10-25-15,-31-9 14 0,-9-3-11 16,-18 6-16-16,0 19 22 15,-18 21-21-15,-22 23-3 16,22 20 14-16,-9 14-14 16,-14 0-5-16,-17 48 2 15,0 24 0-15,8 17-7 16,14 10 7-16,36-1 0 16,0-4-7-16,18-6 10 15,41-10-6-15,8-12-9 16,23-12-56-16,4-11 8 15,5-13-55-15,-23-15-44 16,-18-15-30-16,-40 0-173 16,-18-15-286-16</inkml:trace>
  <inkml:trace contextRef="#ctx0" brushRef="#br0" timeOffset="135">2041 428 62 0,'0'0'694'15,"0"0"-479"-15,0 0-34 16,0 0-13-16,0 0-79 15,0 0-71-15,162-131-11 16,-54 131-7-16,-1 0-21 16,-48 0-239-16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06.2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153 416 469 0,'0'0'180'0,"0"0"-15"0,0 0 43 16,0 0-61-16,0 0-51 15,0 0-15-15,-153-57-37 16,153 57 1-16,0 0-24 16,0 0-12-16,18 0-11 15,32 0 2-15,26 0 0 16,23 0 14-16,8 0-11 16,-3 0 7-16,-15 0-6 15,-12-2 2-15,-19-4 3 16,-22 0-9-16,-14 0 0 15,-4 0 19-15,-18 1-18 16,0-1 23-16,0-2 6 0,0-10-13 16,-18-2 7-16,-22-5-24 15,4 5 1 1,-4 0-9-16,-1 9 18 0,14 2-10 16,18 6 0-16,9 3 5 15,0 0-5-15,0 0 0 16,0 0-4-16,0 0-2 15,27 0-12-15,23 12 18 16,17 10 0-16,0 4 7 16,1 2-7-16,-1 1 0 15,-9-1 0-15,-17 1-5 16,-15-3 8-16,-17-6-3 16,-9 2 0-16,0 2-9 0,-53-1 7 15,-19 3-33 1,5-1-54-16,-1-2-24 0,1 0-134 15,31-8-203-15</inkml:trace>
  <inkml:trace contextRef="#ctx0" brushRef="#br0" timeOffset="571">2118 207 161 0,'0'0'432'0,"0"0"-225"15,0 0-32-15,0 0-21 16,0 0-1-16,0 0-89 0,-94-111-6 16,63 108-9-1,4 1-28-15,4 2 6 0,-4 0-27 16,-4 2 0-16,4 26 2 15,-4 7 7-15,13 2-9 16,9-2 0-16,9-4 2 16,0-2-9-16,18-6 7 15,22-6 0-15,18-6 6 16,10-7-1-16,-1-4 2 16,0 0 3-16,-17-10-4 15,-15-18 33-15,-3-6-6 16,-5-9-13-16,-14-6 6 15,-13 0-22-15,0 7 6 16,-40 4-10-16,-18 13-1 16,8 8-4-16,-8 13-12 0,22 4-37 15,5 6-16-15,13 31-80 16,18 12-69-16,0 0-143 16</inkml:trace>
  <inkml:trace contextRef="#ctx0" brushRef="#br0" timeOffset="903">2603 193 13 0,'0'0'719'16,"0"0"-523"-16,0 0-1 16,0 0-49-16,0 0-45 15,0 0-53-15,-50-79-19 16,41 79-17-16,-8 0-12 0,-6 25 0 15,5 12 0-15,18 4 4 16,0-4-8-16,0-3 4 16,50-8 0-16,-1-9 3 15,-4-15 6-15,13-2-7 16,-9 0 11-16,-8 0-9 16,-23-19 44-16,0-7-17 15,-9-8-2-15,-9-2 4 16,0 0-32-16,-27 1 6 15,-32 9-7-15,1 10-28 16,0 16-36-16,22 0-79 16,22 0-132-16,14 16-266 15</inkml:trace>
  <inkml:trace contextRef="#ctx0" brushRef="#br0" timeOffset="1093">3029 32 817 0,'0'0'277'0,"0"0"-78"0,0 0-42 0,0 0-98 15,0 0-41-15,0 0 5 16,0 153 19-16,0-74-13 16,0 10-28-16,0-3 4 15,0-6-10-15,-31-8-124 0,-5-6-258 16</inkml:trace>
  <inkml:trace contextRef="#ctx0" brushRef="#br1" timeOffset="11351">1867 1769 456 0,'0'0'328'0,"0"0"-141"0,0 0 26 16,0 0-70-16,0 0-72 15,0 0 16-15,9-14-45 16,-9 14-10-16,0 0 0 15,9 0-30-15,0 17 9 16,4 14-11-16,5 9 6 16,-9 6 3-16,9 8-9 15,-4 1 0-15,4 2 0 16,-9-3 9-16,0-5-18 16,0-7 2-16,-9-7-71 15,0-9-25-15,0-12-114 0,0 0-118 16,0-5-325-16</inkml:trace>
  <inkml:trace contextRef="#ctx0" brushRef="#br1" timeOffset="11766">2419 2043 594 0,'0'0'244'15,"0"0"-43"-15,0 0-36 16,0 0-75-16,0 0-14 16,0 0-62-16,40-57-9 0,-31 60-10 15,9 20 7-15,0 8-2 16,5 3 0-16,-14-2 8 16,-9-1-7-16,17-5-1 15,1-6 0-15,23-8-3 16,-1-7 7-16,-4-5-4 15,13 0 19-15,-8 0-8 16,-5-19 59-16,-5-10-30 16,-4-3-11-16,-27 0 23 15,0-4-47-15,0 5 11 16,-9-1-16-16,-40 6 16 16,-1 8-21-16,5 11 5 0,-4 3-16 15,9 4 13 1,4 0-72-16,13 14-12 0,5 12-48 15,18 6-94-15,0-3-3 16,18-4-146-16</inkml:trace>
  <inkml:trace contextRef="#ctx0" brushRef="#br1" timeOffset="12138">3114 2040 395 0,'0'0'304'15,"0"0"-107"-15,0 0-23 16,0 0-39-16,0 0-44 16,0 0-9-16,0-79-48 15,0 79-1-15,0 0-25 0,0 0-2 16,0 2-12 0,0 21 6-16,0 9 0 0,0-3-3 15,0 1 5-15,0 2-2 16,0-6 0-16,9-3 0 15,23-7 0-15,4-6 0 16,4-10 2-16,18 0 12 16,-8 0-14-16,8-12 32 15,-13-16 32-15,-14-4-38 16,-13-5 23-16,-18-4-13 16,0 5-30-16,0-1 29 15,-27 5-35-15,-31 9 0 0,-9 9-2 16,-1 11-1-16,1 3-10 15,-5 0-60-15,5 23-63 16,0 13-66-16,-10 2-266 16</inkml:trace>
  <inkml:trace contextRef="#ctx0" brushRef="#br1" timeOffset="53802">1849 497 226 0,'0'0'383'0,"0"0"-207"15,0 0-12 1,0 0-31-16,0 0-5 0,0 0-42 15,0 0-38-15,27-41 2 16,-27 41-33-16,0 0 6 16,0 0-2-16,-9 0-20 15,-9 0 28-15,-22 0-16 16,-1 21-10-16,-13 1 25 16,-4 4-22-16,-14 3 9 15,-4 6 4-15,0-1-19 16,-23 6 26-16,5 3-21 15,4-1-1-15,23 1 4 16,-1 8-7-16,10 1-1 16,0 8 0-16,-9 0 11 15,8 0-9-15,14-6-2 0,-22 4 0 16,18-7-3-16,-1-2 4 16,10-4-1-16,4 1 0 15,-4 0 7-15,-10 3-7 16,14-1 0-16,-4-2 1 15,-9 0-5-15,22-7 4 16,-5-4 0-16,23-3-2 16,-9-7 8-16,18 1-6 15,0 0 0-15,0-4 1 16,0-2-13-16,0-3 12 16,0-2 0-16,9-1 0 15,9-3 3-15,32 4-3 0,-1-2 0 16,27 2 7-16,1-9-13 15,21-3 6-15,1-3 0 16,-5 0 1-16,-17 0 9 16,-19 0-10-16,-18 0 0 15,-13-5 5-15,-4-1-1 16,-14 6-4-16,-9-3 0 16,0 3 23-16,0-3-22 15,9-4 12-15,-9 2-13 16,0 0 12-16,0-1-14 15,0-2 2-15,0-1 0 16,0 0 0-16,0-2 7 16,0-4-7-16,0 4 0 0,-9-3 9 15,0 0-11-15,-14 2 2 16,14 0 0-16,9 7 1 16,-9-1 8-16,9 1-9 15,0 2 0-15,0 0 8 16,0 3-7-16,0 0-1 15,0 0 0-15,0 0-9 16,0 0 5-16,9 0 4 16,32 3-1-16,8 14 2 15,-13 0 0-15,13 3-1 16,-8 0 0-16,-6 3-8 16,-3 6 12-16,-14-5-4 15,0 5 0-15,-18-5 9 16,13-5-13-16,-13-1 4 0,0-6 0 15,-22-2-3-15,-14 3 8 16,-13-5-5-16,-10 0 0 16,10-2-40-16,8 0-31 15,15 2-51-15,17 0-99 16,9-2-181-16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5:01.14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112 1147 57 0,'0'0'579'16,"0"0"-368"-16,0 0-4 16,0 0-33-16,0-168-28 15,0 148-54-15,0 8 0 16,0 1-47-16,0 8-5 0,0 1 19 15,0 2-40-15,0 0 9 16,0 0-17-16,0 0-4 16,9 2-14-16,-9 30 5 15,8 13 2-15,-8 15 7 16,14 5-1-16,-5 8-6 16,-9-5 0-16,9-8 9 15,0-14-11-15,9-12 2 16,-5-17 0-16,-13-11-4 15,0-6 8-15,9 0-4 16,-9 0 14-16,9 0-10 16,0-12 18-16,9-16-22 15,14-9 2-15,-6-3-3 0,6-1 8 16,-5 8-7-16,-9 8 0 16,-5 12 2-16,-4 11-12 15,-9 2 7-15,0 0-23 16,18 0 15-16,0 25-38 15,5 8 42-15,3 8 4 16,-17-6-16-16,0-9 19 16,-9-7-19-16,0-1-11 15,0-7 19-15,-27-2-26 16,-22-1 12-16,-9-8-24 16,-1 0-65-16,24 0 9 15,26-8-44-15,27-26-8 0,98-19-56 16,37-4-212-16</inkml:trace>
  <inkml:trace contextRef="#ctx0" brushRef="#br0" timeOffset="600">1117 993 392 0,'0'0'280'0,"0"0"-53"16,0 0-26-16,0 0-42 16,0 0-22-16,0 0-42 15,0-71-42-15,0 71 2 16,0 0-35-16,0 0-2 15,0 0-7-15,-9 27 1 16,-18 17-6-16,4 11 1 16,5 7 1-16,9 4 1 0,0-3-9 15,9-6 0 1,0-15 4-16,0-15 5 0,0-13-9 16,0-14 0-16,0 0 4 15,0 0 7-15,0 0-10 16,9-26 10-16,9-17 28 15,5-17-29-15,-5-8-4 16,0-7-2-16,13-5 9 16,-4 12-14-16,-9 14 1 15,-5 19 0-15,-13 24-5 16,0 4 7-16,0 7-4 16,0 0-3-16,0 24-26 0,9 18 25 15,-9 13 6-15,18-1 0 16,-9-5-6-16,0-6 7 15,14-11-1-15,-14-14 0 16,9-11-26-16,-9-7 19 16,22 0 5-16,-4-9 2 15,13-19 10-15,-13-9-2 16,14 3-8-16,-23 2 0 16,4 6 8-16,-4 9-8 15,-9 9 0-15,0 2 0 16,-9 6-7-16,0 0 1 15,0 11-5-15,0 26-1 16,0 12 12-16,0 6 1 0,0 2-1 16,0-4 0-1,0 2-10-15,-18-9-1 0,0-3-68 16,-4-9-15-16,4-3-98 16,0-5-102-16,-5-8-325 15</inkml:trace>
  <inkml:trace contextRef="#ctx0" brushRef="#br0" timeOffset="1024">2413 970 336 0,'0'0'395'0,"0"0"-234"15,0 0-7-15,0 0 11 16,0 0-51-16,0 0-45 16,234-34 7-16,-234 34-42 15,0 0 11-15,0 0-1 16,0 0-35-16,0 0 19 16,-18 0-24-16,-50 20 2 15,-12 11 25-15,-24 6-24 16,-12 1 1-16,17 2-5 15,5-7 10-15,22-4-10 16,45-3-3-16,0-8 0 16,27 1-9-16,0 2 9 0,0-3 0 15,27 1-2 1,13-2 14-16,37-7-10 0,-1 2-2 16,23-6 3-16,-14 2-8 15,-18 2 5-15,1-2-5 16,-19 4-29-16,-9 2-52 15,-13-3-22-15,5-2-118 16,-14-4-211-16</inkml:trace>
  <inkml:trace contextRef="#ctx0" brushRef="#br0" timeOffset="1410">3266 942 524 0,'0'0'341'0,"0"0"-142"16,0 0-28-16,0 0-24 15,0 0-75-15,0 0-10 16,18-44-14-16,-18 44-35 16,0 0 19-16,-27 0-32 15,-32 0 4-15,-30 15 4 16,3 10 3-16,10 2-10 15,9 1-1-15,18-2 10 16,8-3-14-16,23-1 4 16,0-4 0-16,5 7-12 15,13-5 17-15,0 0-5 0,0 2 0 16,13-1 10-16,23-1-14 16,22 0 4-16,19-5 0 15,4-4 1-15,13 4 6 16,13-7-7-16,-21-2 0 15,-6 5-66-15,-44 0-29 16,-27 2-137-16,-9-3-303 16</inkml:trace>
  <inkml:trace contextRef="#ctx0" brushRef="#br0" timeOffset="2482">3961 784 686 0,'0'0'232'16,"0"0"-21"-16,9-162-56 15,0 107-1-15,5 12-94 16,-14 11 4-16,9 16-16 15,-9 10-17-15,0 6 12 16,0 0-33-16,0 0-8 0,0 26-4 16,0 25 16-16,-23 20-14 15,-4 18 15-15,9 2-9 16,-4 4 16-16,13 5-20 16,0 0 1-16,9-5 4 15,0-12-2-15,0-21-5 16,0-16 0-16,0-20 13 15,0-15-19-15,0-8 6 16,0-3 0-16,0 0 20 16,0 0-18-16,0-14 11 15,0-23-6-15,0-21 6 16,18-7-15-16,-9-11 2 16,4-3 0-16,5 13-8 15,-9 18 8-15,9 14 0 0,-4 10 0 16,13 14-21-1,13 4 15-15,-13 6-27 0,22 0-8 16,-8 21 30-16,-15 15-23 16,1 0 22-16,-13 2 5 15,-5-3-17-15,-9 4 19 16,0-5-5-16,-9 4 10 16,-32-4-9-16,-8-8 12 15,13-6-3-15,-4-3 0 16,22-12 9-16,4 1-10 15,14-6 1-15,0 0 0 16,0 0-5-16,0 3 5 16,41 1 0-16,8-2 5 0,10-2 4 15,17 0-7-15,9 0-2 16,5-6-39-16,-14-11-44 16,-9 0-83-16,-26-9-142 15,-23-6-405-15</inkml:trace>
  <inkml:trace contextRef="#ctx0" brushRef="#br0" timeOffset="3772">4966 326 592 0,'0'0'224'0,"0"0"-42"15,0 0 20-15,0 0-63 16,0 0-56-16,0 0-18 16,0-65-49-16,-58 45 5 15,-18 4-16-15,-50 1 3 16,-27 4 8-16,-53 2-16 16,-45 0 1-16,-18-1 7 15,-41 3 1-15,0-2-9 16,1 4 0-16,17-4 7 15,32 3-3-15,27 0-4 16,13 6 0-16,13 0-8 16,-3 0 13-16,-15 0-5 0,5 12 0 15,5 2 3-15,36-2-10 16,21-1 7 0,51-3 0-16,39-2-3 0,33 3 9 15,12-3-6-15,5 2 0 16,0 2 1-16,9-2-9 15,9 2 8-15,-13 0 0 16,13 0-7-16,0 2 17 16,-9 0-10-16,0-1 0 15,9 1 6-15,-9-4-13 16,0 4 7-16,0-4 0 16,9 4-6-16,-14 8 13 15,-3 5-7-15,8 7 5 0,-9 4-1 16,-5 8 10-16,14 8-14 15,-9 7 2-15,9 10 18 16,0 11-14-16,-4 8 8 16,13 18 8-16,0 17-21 15,22 6 36-15,-4-4-27 16,0-4-5-16,5-18 22 16,-5-6-22-16,-9-8 4 15,8-12 11-15,-17-6-19 16,14-11 25-16,-14-9-26 15,0-14 0-15,9-7-2 16,-9-10 11-16,0-9-9 16,0-2 0-16,0-6 7 0,0-3-3 15,0 0-3 1,9 2-1-16,0-2 10 0,-9 0-4 16,18 0-6-16,40 0 0 15,50 0 10-15,58 3-11 16,45-3 1-16,40 0 0 15,9 0-10-15,14 0 7 16,13-3 3-16,-4-11-4 16,8-3-4-16,-21-3-2 15,-10 3 8-15,0 2 2 16,-18 1-13-16,1 3 14 16,-1 7-1-16,0 4 0 15,-8 0 9-15,-15 0-9 16,-17 0 0-16,-18 0 0 0,-36 0-3 15,-22 4 5-15,0-4-2 16,-10 2 0-16,-22-2 11 16,5 4-13-16,-23-4 2 15,-26 0 0-15,-14 0-10 16,-14 0 12-16,-22 0-2 16,9 0 9-16,-9 0-2 15,0 0 8-15,0 0-15 16,0-10 6-16,0-4-4 15,0-6 2-15,0-3-4 16,0-11 0-16,0-6 13 16,9-8-15-16,0-15 2 15,-9-11 0-15,9-15-2 0,-9-23 2 16,0-19 0-16,0-15 0 16,-36-3 10-16,-22 8-10 15,-10 14 0-15,-12 4 3 16,3 9-6-16,10 5 3 15,31 5 0-15,5 19-2 16,13 14 13-16,9 19-11 16,-5 12 0-16,5 14 2 15,0 10-7-15,1 1 5 16,8 10 0-16,-9 1-8 16,-23 4 0-16,-53 0 8 15,-59 0-5-15,-98 18-41 0,-59 13-13 16,-58 16-69-16,-8 1-50 15,30-3-137-15,54-7-634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7:07.8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318 0 641 0,'0'0'164'15,"0"0"-88"-15,0 0 33 16,0 0 10-16,0 0-22 16,0 0-5-16,-49 9-61 15,89-9-26-15,63 0 12 16,55 0-16-16,66 0 21 16,14 0-20-16,13 0 1 15,14 2 8-15,-37 6-11 0,-21 7 0 16,-64 2-1-1,-57-3 4-15,-37 1-11 0,-27-7 8 16,-22-2 0-16,0 0-12 16,0 5 12-16,-89 12 0 15,-77 6 0-15,-86 5 4 16,-35-3 10-16,-31-2-14 16,8-5 0-16,28-2-8 15,48-5 8-15,50-6 0 16,81-3-1-16,45-4 14 15,58-4-17-15,9 1 4 16,107 4-6-16,77-5 3 16,85 0 4-16,72-10-1 0,45-18 4 15,-4-1 7-15,-37 4-12 16,-62 5 1-16,-99 6 0 16,-68 5-12-16,-66 6 12 15,-41 0 0-15,-18 3-1 16,-27 0-7-16,-99 3 8 15,-58 28-3-15,-85 8 12 16,-50 0-3-16,-13-2-6 16,-4-3 0-16,26-2-1 15,68-7 10-15,67-8-9 16,90-5 0-16,76 0 0 16,36 0-9-16,139-4 9 0,103-6 0 15,99-2 13 1,58-8-7-16,-13-24-1 0,-54 4-5 15,-108 8 0-15,-94 5-7 16,-81 9 7-16,-58 4 0 16,-18-1-3-16,0 3-4 15,-45 0-15-15,-62 0-69 16,-28 0 14-16,-31 15-124 16,13-7-122-16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54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763 332 449 0,'0'0'165'0,"0"0"-72"16,0 0 11-16,0 0 6 15,0 0-54-15,0 0-13 16,-9-29-11-16,9 26-27 15,0 3 16-15,0 0-17 16,0 0-1-16,18 0 24 16,5 0-26-16,4 0 9 15,-10 0-10-15,-3 6 7 16,-5 25-19-16,-9 9 12 16,0 12 0-16,-31 5 2 15,-5-3 5-15,-5-8-7 16,14-12 0-16,14-11 8 15,4-12-7-15,9-6-1 0,-9-1 0 16,9 0-3-16,0-4 13 16,0 0-10-16,0 0 7 15,0 0-2-15,49 0 3 16,10-10-8-16,26-4 0 16,-9 3-7-16,5 7 7 15,-23 4-1-15,-13 0-133 16,-14 9-112-16,-22 23-265 15</inkml:trace>
  <inkml:trace contextRef="#ctx0" brushRef="#br0" timeOffset="-516">41 1232 474 0,'0'0'190'0,"0"0"-63"16,0 0-2-16,0 0-13 15,0 0-3-15,0 0-46 16,-41-83-22-16,41 80-1 16,0 3-39-16,27 0-1 0,14 0 0 15,8 0 6 1,9 0-7-16,-13 17 1 0,-4 12 0 16,-10 2-10-16,-31 7 10 15,0 4 0-15,0 2-7 16,-22-5 12-16,-5-4-5 15,-5-7 0-15,23-5 2 16,0-5-5-16,9-8 4 16,0-1-1-16,0-3 0 15,9 1 8-15,32-7-8 16,26 0 0-16,9 0-3 16,23-24-2-16,-23-2-113 15,1-2-94-15,-10 2-134 0</inkml:trace>
  <inkml:trace contextRef="#ctx0" brushRef="#br0" timeOffset="1301">1741 1078 524 0,'0'0'160'16,"0"0"-31"-16,0 0-21 16,0 0-28-16,0 0-26 0,0 0-51 15,41-48 10 1,-14 48-13-16,4 0-4 15,-13 8-3-15,9 14-1 0,-18 10 8 16,4 3 0-16,-13 4-4 16,0 1 0-16,0 2 4 15,-31-3 0-15,13-11-1 16,9-11 5-16,0-9-4 16,9-8 0-16,0 0 9 15,0 0 5-15,0 0 14 16,0-8 40-16,0-21-35 15,9-7-29-15,18-5-4 16,4 1 0-16,-4 5 9 16,5 5-11-16,-14 4 2 15,0 9 0-15,-9 8-3 0,-9 9 5 16,0 0-2 0,0 0 0-16,0 4-19 0,0 24 13 15,0 8 6-15,0 4 0 16,0 3-8-16,0 0 14 15,9-5-6-15,13-7 0 16,-4 1-138-16,0-10-87 16,-5-1-133-16</inkml:trace>
  <inkml:trace contextRef="#ctx0" brushRef="#br0" timeOffset="1767">2177 1391 482 0,'0'0'136'16,"0"0"-10"-16,0 0-33 16,0 0-36-16,0 0-1 15,0 0-46-15,0 0 10 16,67-39-15-16,-49 39 3 16,4 0-10-16,-13 12 2 15,18 10 0-15,-18 1-8 16,5 6 8-16,-5-3 0 15,-9 0-1-15,9-4 8 16,-9-5-9-16,0-8 2 16,0 0 0-16,0-9 4 0,0 0 0 15,8 0 2-15,-8 0 17 16,18 0 8-16,-4 0 41 16,13-18-52-16,-9 4-9 15,13-3-3-15,-13 5-8 16,0 10 0-16,-4-2 0 15,-14 4 1-15,0 0-6 16,8 0 5-16,1 0-4 16,9 0-5-16,-18 0 6 15,18 10 3-15,-4-2 0 16,-5-2 8-16,0 2-8 16,9-2 0-16,4 0 1 0,-4 2-10 15,0-2-18 1,4-1-150-16,-4 4-108 0,0-9-305 15</inkml:trace>
  <inkml:trace contextRef="#ctx0" brushRef="#br0" timeOffset="590">1172 1058 516 0,'0'0'169'0,"0"0"-20"16,0 0-12-16,0 0-63 15,0 0-35-15,0 0-39 16,-41-12 0-16,73 38 12 15,3 3-12-15,6 2 13 16,8 3-3-16,-4 4-6 16,-5-4 1-16,10-3-5 15,-14-8-3-15,-5-3 1 16,-22-12-224-16,-9-8-98 16</inkml:trace>
  <inkml:trace contextRef="#ctx0" brushRef="#br0" timeOffset="805">1450 1044 450 0,'0'0'156'0,"0"0"-22"16,0 0-35-16,0 0-33 16,0 0-64-16,0 0 7 15,-18 20 22-15,9 11-18 16,0 3 53-16,-5 0-50 15,5 3-11-15,9-2 3 16,-9-1-2-16,0-2-12 16,9-13-4-16,0 1-137 0,0-8-147 15</inkml:trace>
  <inkml:trace contextRef="#ctx0" brushRef="#br0" timeOffset="3158">2455 1381 521 0,'0'0'127'0,"0"0"3"0,0 0-7 16,0 0-34-16,0 0 12 16,0 0-66-16,-27-34-24 15,27 56-3-15,-18 21-6 16,9 11 37-16,-5 6-9 15,5 3-10-15,0 3 23 16,0-3-32-16,9-3-1 16,-8-9 1-16,8-7-3 15,0-13-6-15,0-11-2 16,0-8 2-16,0-10 2 16,0-2 3-16,0 0-6 15,0 0 72-15,0-26-36 0,0-13-22 16,17-13-15-16,15-5 3 15,4 0-4-15,-5 0 1 16,-4 5 0-16,-9 9-2 16,-4 17 9-16,3 9-7 15,1 11 0-15,14 6-12 16,-5 0 4-16,4 12 2 16,-4 19 6-16,-9 3-9 15,-5 4-4-15,-13-4 12 16,0-6-2-16,0 2-13 15,0-5 8-15,-40 3 0 16,-18 1 8-16,-1-3-9 16,10-6 16-16,22-6-7 0,18-8 0 15,9 0 0 1,0-4-10-16,0-2 10 0,18 0 0 16,31 0-8-16,28 0 8 15,-1-11-8-15,0 0-22 16,-4-1-64-16,-5 4-17 15,-31 5-108-15,5 0-65 16,-23 0-266-16</inkml:trace>
  <inkml:trace contextRef="#ctx0" brushRef="#br0" timeOffset="3934">3191 991 547 0,'0'0'122'16,"0"0"-8"-16,0 0-5 0,0 0 3 16,0 0-83-16,0 0-7 15,242-82-22-15,-126 67 4 16,10 10-1-16,-41-1-3 15,-4 6 0-15,-23 0-3 16,-31 0-5-16,-9 0-121 16,-18 0-68-16,0 0-156 15</inkml:trace>
  <inkml:trace contextRef="#ctx0" brushRef="#br0" timeOffset="4148">3693 732 440 0,'0'0'146'0,"0"0"4"0,0 0-41 16,0 0 8-16,0 0-38 16,0 0-61-16,-18-47-15 15,18 68-3-15,0 19 0 16,0 17 28-16,0-3-28 16,0 3 16-16,0-2-15 15,0-9 10-15,0-1-7 16,0-4-4-16,0-7-9 15,9-6 5-15,0-11-265 16,14-8-247-16</inkml:trace>
  <inkml:trace contextRef="#ctx0" brushRef="#br0" timeOffset="4528">4151 683 621 0,'0'0'155'0,"0"0"-51"15,0 0-12-15,0 0 5 16,0 0-75-16,0 0-11 16,94-75-11-16,-72 110 0 15,-4 11-2-15,-9 3 2 0,-9 1 0 16,0 5 3-16,0-6 9 15,-27-3-6-15,-13-3 27 16,0-4-24-16,13-4 23 16,-5-10-30-16,23-7-1 15,9-7 8-15,0-8-1 16,0 0-8-16,0-3 0 16,41 0 7-16,35-6 17 15,23-23-24-15,4-7-6 16,-4-7-17-16,-32 2-107 15,-27 1-131-15,-13 7-89 16</inkml:trace>
  <inkml:trace contextRef="#ctx0" brushRef="#br0" timeOffset="4787">4411 91 331 0,'0'0'292'16,"0"0"-122"-16,0 0-31 16,0 0-6-16,0 0-28 15,0 0-59-15,-9-91-17 16,9 91-29-16,0 32 17 16,0 16-13-16,0 9 8 0,0 8-11 15,0 7 11-15,9 6-8 16,9 1-4-16,4 4 0 15,-4 9-2-15,-18-7-63 16,9 2-196-16,-9-10-369 16</inkml:trace>
  <inkml:trace contextRef="#ctx0" brushRef="#br0" timeOffset="5041">4528 1135 696 0,'0'0'90'15,"0"0"-10"-15,0 0 3 0,0 0-74 16,0 0 17-16,0 0 7 16,134 85-25-16,-107-62 14 15,5-3-22-15,-15-6 0 16,15-4 0-16,-14-10-22 15,0 0-230-15,13 0-240 16</inkml:trace>
  <inkml:trace contextRef="#ctx0" brushRef="#br0" timeOffset="5199">4864 1095 496 0,'0'0'193'0,"0"0"-52"15,0 0 6-15,0 0-41 0,0 0-25 16,0 0-70-16,-58-49-1 15,31 83-10-15,-5 9 8 16,6 6-5-16,-6-1-3 16,14 1 0-16,0-3-4 15,9-7-39-15,9-7-195 16,0-11-254-16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4:21.5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1974 55 505 0,'0'0'275'0,"0"0"-65"16,0 0-62-16,0 0-2 16,0 0-66-16,0 0-45 15,0-55 10-15,0 55-45 16,9 0 0-16,-9 26 3 16,0 11 0-16,0 5 15 15,0 8-18-15,0 4 6 16,0 1-12-16,0-4 6 15,0-5-23-15,0-12-56 16,0-6-134-16,0-2-89 16,-18-6-513-16</inkml:trace>
  <inkml:trace contextRef="#ctx0" brushRef="#br0" timeOffset="337">273 738 434 0,'0'0'207'0,"0"0"-79"16,0 0-20-16,0 0-43 16,0 0-38-16,0 0 7 15,395 14 52-15,-161-8-23 16,35-6-40-16,13 0 1 16,6 0-13-16,-6 0 0 15,-39 0-3-15,-51 0-8 16,-39 0-4-16,-45 0-1 15,-32 0-132-15,-18 0-302 16</inkml:trace>
  <inkml:trace contextRef="#ctx0" brushRef="#br0" timeOffset="-651">745 63 355 0,'0'0'295'0,"0"0"-152"15,0 0 14-15,0 0 29 16,0 0-31-16,0 0-53 15,17-34-44-15,-17 34-13 16,0 0 2-16,0 0-44 16,0 0 22-16,0 0-25 0,0 23 11 15,0 14-4 1,0 5-7-16,0 4 0 0,0 7 1 16,23-9 10-16,4-3-11 15,4-9 0-15,-4-10-10 16,-9-2-7-16,-4-3-73 15,-14 3-79-15,0-6-124 16,0 4-195-16</inkml:trace>
  <inkml:trace contextRef="#ctx0" brushRef="#br0" timeOffset="-261">1229 255 508 0,'0'0'214'0,"0"0"-42"16,0 0-65-16,0 0-10 15,0 0-69-15,0 0-21 16,9-25-5-16,-9 38 8 16,0 14-10-16,0 1 2 15,18-3 6-15,13 1 0 16,-4-6-8-16,23-8 0 15,-10-7 10-15,9-5-6 16,-13 0 1-16,5 0 11 16,-23-5 18-16,0-19 54 15,-5-4-23-15,-4-6-18 0,-9-1 1 16,0 1-48-16,0 9 12 16,-40 5-12-16,-1 5 13 15,5 7-22-15,-4 8 9 16,13 0-24-16,-4 0-36 15,13 11-105-15,9 15-56 16,9 0-83-16,18-6-182 16</inkml:trace>
  <inkml:trace contextRef="#ctx0" brushRef="#br0" timeOffset="5161">0 2442 518 0,'0'0'381'0,"0"0"-295"0,0 0 34 16,233-6-3-1,18-2-64-15,86-4 19 0,71-2-36 16,45-1-15-16,-17 2-6 15,-19 1-11-15,-49 1-4 16,-68 5 0-16,-80-3 8 16,-63 6-12-16,-90 3 4 15,-49 0-41-15,-18 0-200 16,-35 0-406-16</inkml:trace>
  <inkml:trace contextRef="#ctx0" brushRef="#br0" timeOffset="4148">1171 1567 395 0,'0'0'205'0,"0"0"-4"15,0 0-64-15,0 0 13 16,0 0-1-16,0 0-58 16,-59-123-5-16,59 123-32 15,0 0-33-15,0 0 10 16,0 0-31-16,0 0 0 16,0 26 0-16,0 5 7 15,0 12 5-15,0 5-11 16,0 2 4-16,9 1 5 15,-9-2-10-15,9-10 0 16,-9-1 0-16,14-10 0 16,-14-7-11-16,9-1-58 15,0-6-65-15,-9 0-93 0,18-8-134 16,13-6-99-16</inkml:trace>
  <inkml:trace contextRef="#ctx0" brushRef="#br0" timeOffset="4528">1539 1633 548 0,'0'0'223'0,"0"0"-76"16,0 0-18-16,0 0-4 16,0 0-64-16,0 0-19 15,0 0-28-15,0-31-9 0,0 31-10 16,0 13-4-16,0 17 9 15,0 1 5-15,27 3 0 16,4-2-5-16,18-4 0 16,-4-11 9-16,5-3-6 15,-1-10-1-15,0-4-2 16,-13 0 25-16,-4-9-18 16,-14-20 55-16,-9-5-7 15,-9-6-30-15,0-6 16 16,0 6-31-16,-45 0-10 15,-14 9 0-15,10 8 1 16,-9 10-3-16,8 8 2 16,1 5-62-16,13 0-18 0,5 29-82 15,13 9-73-15,18-3-70 16,9-8-359-16</inkml:trace>
  <inkml:trace contextRef="#ctx0" brushRef="#br0" timeOffset="4882">2216 1615 283 0,'0'0'342'15,"0"0"-148"-15,0 0-36 16,0 0-45-16,0 0-5 16,0 0-35-16,0-48-60 0,0 48-13 15,0 6-1 1,9 19 1-16,18 4 1 0,-4-1 1 15,3 1-2-15,15-9 1 16,8-6 5-16,-4-4 1 16,4-10 3-16,10 0 0 15,-10 0 54-15,9-21-30 16,-31-2 11-16,5-6 4 16,-23-7-21-16,-9-1 21 15,0-4-31-15,-41 7-16 16,-4 11 7-16,5 9-9 15,-9 5 0-15,8 9-1 16,-4 0-39-16,5 0-45 16,-9 32-75-16,4 5-101 15,-13 4-143-15</inkml:trace>
  <inkml:trace contextRef="#ctx0" brushRef="#br1" timeOffset="240124">3899 1587 441 0,'0'0'191'0,"0"0"-42"16,0 0-18-16,0 0-18 0,0 0-12 16,0 0-5-16,0 0-27 15,-99 0-16-15,99 0-20 16,0 0-7-16,14 0-13 15,3 0-8-15,19 0 8 16,14 0-9-16,-10 0-3 16,18 0 5-16,1 0-6 15,-1 0 0-15,0-3 2 16,10-5 2-16,-23-1 1 16,26-2-2-16,-35-1 3 15,14-2 12-15,-23 2-5 16,-5 1 11-16,-13-1 5 0,-9 1-5 15,0-6 3-15,0 0-8 16,0-6-12-16,-18 3 9 16,-13 3-12-16,4 2-4 15,-14 5 6-15,14 0-3 16,-4 5-2-16,22 2-1 16,-9-1 0-16,18 4-2 15,0 0 2-15,0 0 0 16,0 0-1-16,0 0-2 15,0 0 1-15,0 0-3 16,18 0-6-16,22 12 11 16,-4 17 0-16,23-3 4 15,-19 6-4-15,9-2 2 0,-13 3-2 16,5-2 0-16,-23 0 0 16,-9 0-5-16,-1-2 5 15,-8-1-2-15,0-2 1 16,-26 0-42-16,-33-3-5 15,-17 3-51-15,-14 3-64 16,14-4-112-16,18 4 35 16</inkml:trace>
  <inkml:trace contextRef="#ctx0" brushRef="#br1" timeOffset="247869">5254 1779 632 0,'0'0'188'0,"0"0"-41"15,0 0 9-15,0 0-50 16,0 0-55-16,0 0-5 15,0 0-9-15,125-37-2 16,-89 5 17-16,14-10-22 16,-1-11-2-16,0-9 2 15,-4-12-25-15,-4-7 17 16,-10 10-17-16,-22 14-2 0,-9 22 14 16,0 19-13-16,0 10 6 15,0 2-10-15,0 4 0 16,0 0-3-16,0 0 0 15,-9 0-10-15,-4 32 9 16,13 14-5-16,0 14-10 16,13 3 0-16,23 3 4 15,13-3 11-15,-8-13-9 16,-5-6-7-16,-14-7 18 16,-13-11-23-16,-9-12 4 15,0-2-5-15,0-6-6 16,-9-6 31-16,-31 0 0 15,-10 0 1-15,14 0 5 16,-4-4-1-16,9-7-4 0,13 2 1 16,9 4 7-16,9 5-8 15,0 0 0-15,0 0-13 16,0-3 5-16,27-3-37 16,31-3 44-16,0-4-7 15,23-5 16-15,-27-5-8 16,18-6 5-16,-5-2 2 15,-9-6 33-15,1-6-25 16,-24-6 19-16,-17-2 6 16,-4-1-27-16,-14 9 26 15,0 9-21-15,-23 5-10 0,-4 15 17 16,-4 6-22 0,4 8 2-16,-4 0-5 0,13 8-3 15,0 27-1-15,-5 11 4 16,23 11 0-16,0 0-9 15,23 0 9-15,26-6 0 16,10-11-3-16,8-11-5 16,0-14 0-16,0-10 6 15,1-5 2-15,-1 0 3 16,-9-29 1-16,1-10 0 16,-1-16 16-16,-9-13-8 15,-13-15 18-15,-4-17-20 16,-14-18 0-16,-18 4 17 0,0 8-22 15,0 20-3-15,0 29 13 16,0 20-10-16,-18 17 18 16,4 15-12-16,14 5-11 15,-9 0 0-15,0 32-14 16,0 35 0-16,0 25 6 16,9 14 16-16,0 0-7 15,0-9-1-15,36-5-18 16,36-15 11-16,-14-14-46 15,19-15 6-15,-10-17-19 16,0-14-50-16,1-11-58 16,-28-6-122-16,-4-6-128 15</inkml:trace>
  <inkml:trace contextRef="#ctx0" brushRef="#br1" timeOffset="248064">6847 1055 422 0,'0'0'212'0,"0"0"-90"16,0 0 18-16,0 0-35 16,0 0-34-16,0 0-27 15,0-25-42-15,71 25 11 16,24 0-13-16,12 0 5 16,19 0-10-16,0 0-146 15,-1 5-216-15</inkml:trace>
  <inkml:trace contextRef="#ctx0" brushRef="#br1" timeOffset="248590">7892 1253 596 0,'0'0'156'15,"0"0"-36"-15,0 0 22 16,0 0-36-16,0 0-50 16,0 0-13-16,-27-18-43 15,45 18 0-15,22 0 8 0,19 0-2 16,8 0 3 0,0 0 0-16,1 0-7 0,-10 0 15 15,-9 0-14-15,-13 0 11 16,-13 0 1-16,-14 0 4 15,0-6 27-15,-9-4-4 16,0-9-1-16,0-3-12 16,-9-1-25-16,-23-3 3 15,-4 4-4-15,-4 4 4 16,-9 4-6-16,22 0-1 16,-14 6 0-16,23 5-9 15,0 0 12-15,5 3-3 16,13 0 0-16,0 0-8 15,0 0 6-15,22 6-7 0,14 14 9 16,14 0 2-16,17 5 3 16,0 1-5-16,9 8 0 15,5 3 5-15,-22-2-4 16,-15-1-1-16,-3-6 0 16,-32-1-6-16,-9-1 1 15,0-1 5-15,-36 1-42 16,-22 0-84-16,-23-1-18 15,14 1-114-15,-1-4-439 16</inkml:trace>
  <inkml:trace contextRef="#ctx0" brushRef="#br1" timeOffset="251604">9983 726 644 0,'0'0'216'15,"0"0"-38"-15,-32-151-31 16,32 108-11-16,0 12-54 16,0 8-23-16,0 14 4 15,0 7-27-15,0 2-22 16,0 0-12-16,0 30 4 16,0 33-6-16,0 24 7 0,0 10-3 15,0 5-1-15,0 10-2 16,0-3-1-16,0-4 2 15,23-13 2-15,-5-17-8 16,0-21-28-16,-9-17-57 16,13-17-16-16,-13-9-49 15,0-11 9-15,-9 0 64 16,0-11 4-16,-27-17 21 16,-31-7 25-16,-9-2 27 15,-14-1-2-15,13 5 10 0,-17 1-4 16,9 6 28-1,18 5-6-15,8 11 25 0,19 2-15 16,22 4-6-16,9 4 14 16,9 0-40-16,49 0 8 15,50 0 2-15,9-6-8 16,17-2 21-16,-8-4 18 16,-19 2 5-16,-21-3 14 15,-19 8-18-15,-27 2-2 16,-22 3 11-16,-9 0-19 15,-9 0 9-15,0 0-6 16,0 0-26-16,0 0 7 16,23 0-16-16,13 26-1 0,13 11-9 15,0 5 18 1,10 2-8-16,-10 2 0 0,-4-7 3 16,-5 2-5-16,-8-10 2 15,-5-6 0-15,-18-5-1 16,0-8-1-16,-9-6 0 15,0-6-8-15,-9 0 0 16,-41 0 4-16,-8 0 6 16,13-20 0-16,-4-8-2 15,31-7 11-15,-5-3-9 16,23-6 0-16,0 1 2 16,68 0-6-16,-1 3-3 15,23 5 7-15,-14 7-1 16,-9 5 6-16,-17 8-5 0,-24 10 0 15,-3 1 3-15,-5 2-8 16,-18 2 5-16,0-3 0 16,0 3 2-16,0 0 4 15,0 0-12-15,0 17 2 16,0 18 4-16,0 7 1 16,18 1-1-16,-5-3 0 15,5-5 3-15,0-10 1 16,0-7-4-16,-4-7 0 15,4-6 2-15,-1-5 5 16,15 0-5-16,4-2 6 16,4-26 10-16,1-5-13 15,-15-4 10-15,6 3-1 0,-32 6-8 16,0 2 23-16,0 9-24 16,0 9 7-16,0 2-6 15,0 6 1-15,0 0-9 16,0 0 2-16,0 0-15 15,0 14 15-15,18 20-8 16,0 1 8-16,13-1-1 16,5-5 0-16,4-7-3 15,10-8 2-15,-5-7-3 16,4-7 0-16,9 0 7 16,-8-28-2-16,-1-16 3 15,-13-14 7-15,-5-8-7 0,-31-8 14 16,0-1-3-16,0 10 13 15,-40 15-19-15,4 12 4 16,-4 18 7 0,22 17-18-16,18 3 10 0,0 5-11 15,0 42-10-15,0 6 3 16,0 10 8-16,45-2-1 16,13-10 0-16,9-8 5 15,23-12-13-15,-5-11 6 16,5-14-37-16,-23-6-4 15,-31 0-45-15,-13 0-35 16,-23 0-92-16,-41-23-228 16</inkml:trace>
  <inkml:trace contextRef="#ctx0" brushRef="#br1" timeOffset="262424">4051 2464 162 0,'0'0'437'0,"0"0"-299"0,0 0-12 16,0 0-14-16,-220 44-23 15,220-44 13-15,0 0-29 16,0 0-42-16,86 0-7 16,62 0-15-16,72 0 19 15,80-6-3-15,77-14-21 16,49-6 11-16,50 0-15 16,4 1 4-16,-4 2-12 15,17 3 13-15,28-3-5 16,31 0 1-16,40 1 7 15,-4-5-7-15,-37-1-1 16,-57 0 0-16,-68-5-1 0,-80 3 3 16,-64 1-2-16,-89 6 0 15,-58 6 9-15,-54 5-6 16,-45 7-3-16,-27 2 0 16,0 3 11-16,-9 0-5 15,0-2-6-15,0 2 2 16,0-4 9-16,0 0-10 15,0 3-1-15,0-5 0 16,0 3-6-16,0-3 11 16,0 6-7-16,13-2 2 15,-13 2-53-15,0 0-12 16,9 0-75-16,0 0-9 16,-9 0 4-16,0 0-51 0,0 0-73 15</inkml:trace>
  <inkml:trace contextRef="#ctx0" brushRef="#br1" timeOffset="265489">2970 1199 572 0,'0'0'197'0,"0"0"-80"16,0 0-12-16,0 0 6 15,-67-152-15-15,8 109-26 0,-8 3 4 16,-9 0-33-16,-5 3-11 15,-13 0 18-15,-5 5-25 16,-18 1 4-16,-17 5 7 16,-1 5-31-16,-17 5 15 15,4 14-18-15,4 2 2 16,-13 4-5-16,13 34 5 16,-8 10-2-16,4 10 0 15,13 13 4-15,-8 9-5 16,26 10 1-16,9 3 0 15,23 5-11-15,18 1 16 16,26 5-5-16,14-2 0 0,14 4 3 16,13 2-6-16,0 3 3 15,49 5 0-15,28-11-7 16,12-8 7-16,-3-11 0 16,21-14-2-16,10-10 8 15,-14-13-6-15,14-9 0 16,8-14 0-16,15-23-2 15,21-3 9-15,54-23-7 16,14-29 1-16,22-11 10 16,-8-5-14-16,-10-10 3 15,-22-7 0-15,-14-6 0 16,-26-6 5-16,-14-7-5 16,-49-4 0-16,-23-4 9 0,-45-8-6 15,-31-3-3 1,-9-2-10-16,-58-1 5 0,-32 8-48 15,-22 15-18-15,-27 20-13 16,-14 24-85-16,-13 18-96 16,5 15-108-16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9:00.7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260 27 585 0,'0'0'124'15,"0"0"-23"-15,0 0-2 16,0 0-42-16,0 0-19 15,0 0-9-15,126-23-7 16,-109 23 16-16,1-3-13 16,5 3-14-16,-14 0 13 15,9 0-11-15,4 0-4 16,14 0 6-16,13 0-8 16,19 0 17-16,-1 0-11 15,0 0-2-15,-17 0 11 16,-23 0-16-16,-27 0 9 0,0 0 1 15,0 0-16-15,0 0 0 16,-59 0 0-16,-8 6 1 16,-18 5 20-16,0 4-19 15,-14-1-2-15,14 0 0 16,-5 1 3-16,5-2-3 16,8 2 0-16,10-1-1 15,18-2-3-15,40 0 4 16,9-1 0-16,9-4 1 15,49 2 3-15,27-5 5 16,14-2-9-16,13-2 3 0,5 0 4 16,-19 0-6-16,-21 0-1 15,-19 0 1-15,-18 0 5 16,-22 0-2-16,-9 0 3 16,-9 0-7-16,9 0 22 15,-9 0-18-15,0-2 0 16,0 2-4-16,0 0 0 15,0 0-3-15,0 0 3 16,-27 0 0-16,-22 0-2 16,-18 0 3-16,-1 8-1 15,1 6 0-15,0 1 4 16,35-1-6-16,32-2 2 0,0-4-2 16,0 0-6-16,9-3 4 15,41-1 4 1,17-4 0-16,14 0 6 0,4 0-6 15,-9 0 0-15,-8 0 2 16,-28-4-4-16,-31 4 2 16,9-1 0-16,-18 1-2 15,13-4 11-15,-13 4-10 16,0 0 1-16,0 0-14 16,-31 0 10-16,-18 0-2 15,-19 0 6-15,1 4 0 16,9 4 7-16,22 3-7 15,13-1 0-15,14-2 0 0,9-2-7 16,0-2 7 0,0-4 0-16,0 4-2 0,0-1-61 15,0-3-131-15,0 3-163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29:13.8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3010 4082 636 0,'0'0'202'15,"0"0"-82"-15,0 0 0 16,0 0-28-16,0 0-9 16,0 0-56-16,0-34-24 15,0 34-3-15,-9 8 12 0,-9 15-3 16,1 5 22-16,-6-2-25 16,14 0 24-16,9-1-21 15,0 4-6-15,0 0 10 16,0-1-8-16,32-5-5 15,3-6 0-15,6-8 9 16,-1-6 1-16,-4-3-10 16,-4 0 1-16,-6 0 18 15,6-3-9-15,-5-19 23 16,0-14 3-16,4-6-23 16,-4-9 21-16,-5-6-23 15,-4-3-5-15,-9 5 3 16,-9 9 0-16,0 12-9 15,0 11 0-15,-9 6 0 16,-18 5-9-16,-13 7 9 0,-9 5-6 16,-1 0-1-1,-8 0-26-15,22 17-33 0,18 11-15 16,5 13-53-16,13 1-51 16,31 5-77-16,45-13-143 15</inkml:trace>
  <inkml:trace contextRef="#ctx0" brushRef="#br0" timeOffset="397">3836 4034 494 0,'0'0'179'0,"0"0"-32"16,0 0-41-1,0 0 6-15,0 0-54 0,0 0 0 16,-99-73-22-16,81 73-24 15,18 0 10-15,-9 19-17 16,9 3-5-16,0 10 8 16,0 2-4-16,9-1-2 15,18-1-2-15,-4-6 7 16,13-9-14-16,-5-5 10 16,5-10-3-16,4-2 16 15,1 0-7-15,-14 0 37 16,-1-20 22-16,-3-8-30 15,-5-7 12-15,-18-3-27 0,0-3-16 16,0 3 11 0,-27 0-13-16,-13 8-5 0,-1 4 0 15,5 9 1-15,5 5-12 16,22 7 3-16,0 5-58 16,9 0-25-16,0 11-121 15,0 14-20-15,49 1-139 16</inkml:trace>
  <inkml:trace contextRef="#ctx0" brushRef="#br0" timeOffset="786">4608 3888 625 0,'0'0'177'0,"0"0"-63"0,0 0 21 0,0 0-37 15,0 0-27-15,0 0-9 16,-59-72-54-16,50 72-1 16,9 9-7-16,0 21 0 15,0 8 4-15,0-1-4 16,0-2 0-16,0-2 3 16,27-7 7-16,23-6-9 15,8-5 11-15,9-10 5 16,1-5 38-16,-10 0-18 15,0-8 0-15,-17-18 14 16,-23-8-27-16,-9-1 12 0,-9-4-8 16,0-2-25-16,-18 1 11 15,-32 4-14-15,-8 7 0 16,13 9-2-16,-4 12 1 16,8 8-1-16,-8 0-10 15,13 2-61-15,-4 32-29 16,22 7-72-16,18-2-114 15,0-5-145-15</inkml:trace>
  <inkml:trace contextRef="#ctx0" brushRef="#br0" timeOffset="1153">5312 3864 724 0,'0'0'148'0,"0"0"-11"0,0 0-10 16,0 0-33-16,0 0-54 16,0 0-11-16,0-11-26 15,0 42 7-15,0 4 13 16,32-4-21-16,8-5 17 16,18-4-7-16,-4-10-10 15,18-6 32-15,4-6-8 16,-9 0 1-16,-17-3 16 15,-5-20-26-15,-14-6 28 0,-4-5-10 16,-27-3-26 0,0-3 25-16,0 3-33 0,-45 0 0 15,-4 9-1-15,-1 7 3 16,-8 10-5-16,9 11 2 16,-10 0-16-16,1 3 8 15,4 28-83-15,-4 12-54 16,-14 5-101-16,5 1-278 15</inkml:trace>
  <inkml:trace contextRef="#ctx0" brushRef="#br0" timeOffset="1548">2490 4868 819 0,'0'0'79'0,"0"0"6"16,0 0 51-16,0 0-45 16,0 0-23-16,301-14-8 15,-23-3 24-15,90-9-28 16,58-11-41-16,27-3 21 15,5-3-22-15,-23 0-7 16,-76 3 23-16,-72 0-22 0,-72 9 17 16,-62 5 6-16,-36 5-31 15,-19 7 26-15,-21 3-24 16,-19 4 6-16,-22 3-7 16,-14 4-1-16,-22 0-4 15,0-4-41-15,-31-1-74 16,-54-4-99-16,-32-11-199 15</inkml:trace>
  <inkml:trace contextRef="#ctx0" brushRef="#br1" timeOffset="-18922">4590 1185 520 0,'0'0'280'0,"0"0"-124"15,0 0 4-15,0 0-14 16,0 0-40-16,0 0-78 16,0-63 3-16,0 68-22 15,0 31-9-15,0 12 39 16,0 7-26-16,9 2 4 16,9 0-12-16,4 3 4 15,-4-5-2-15,0-4-7 0,4-11 0 16,-4-11-3-16,0-9 3 15,-9-10-8-15,0 0-24 16,-9-8-77-16,0-2-71 16,0 0-137-16,0-6-473 15</inkml:trace>
  <inkml:trace contextRef="#ctx0" brushRef="#br1" timeOffset="-20022">2490 1268 655 0,'0'0'149'15,"0"0"6"-15,0 0-36 16,0 0-13-16,0 0-32 16,0 0-50-16,0 0 6 15,0-14-30-15,0 20 3 16,9 22 9-16,0 10 16 16,0 7 12-16,13 3-25 0,-13 5-9 15,0-2 19 1,0-2-25-16,0-4 8 0,-9-2-8 15,14-9 9-15,-5-5-10 16,0-12 1-16,0-5-7 16,0-9-8-16,-9-3-79 15,22 0-77-15,-4 0-78 16,9-27-100-16</inkml:trace>
  <inkml:trace contextRef="#ctx0" brushRef="#br1" timeOffset="-19590">3024 1345 515 0,'0'0'130'16,"0"0"-51"-16,0 0 2 15,0 0-53-15,0 0-4 16,0 0 17-16,-14 61-33 15,14-30 17-15,0 4-10 16,14-4-11-16,13 0 16 16,-9-7-19-16,13-8 7 15,-13-4-1-15,0-6-6 16,4-6 26-16,-13 0 21 0,9 0 24 16,5-5 6-1,4-13-33-15,-18-5-1 0,9-3 4 16,-18-4-31-16,0 3 25 15,0-4-35-15,0 2-2 16,-27 6 12-16,-14 3-15 16,5 5-1-16,-13 7-1 15,9 2-10-15,4 6 7 16,4 0 3-16,23 0-12 16,0 0-5-16,9 17-74 15,0 9-62-15,18 1-52 16,32-2-109-16,8-6-316 15</inkml:trace>
  <inkml:trace contextRef="#ctx0" brushRef="#br1" timeOffset="-19209">3737 1418 482 0,'0'0'143'15,"0"0"0"-15,0 0-40 16,0 0 0-16,0 0-38 15,0 0-30-15,-85-53-5 16,63 53-25-16,4 0 2 16,18 15-6-16,-9 11 7 15,9 0-6-15,0 2-2 16,9-2 3-16,31-1 5 16,-13-4-6-16,13-7-2 15,-13-8 8-15,5-6-6 0,-14 0 25 16,13 0 13-16,-4-8 14 15,0-16 16-15,-5-6-29 16,-13 3-1-16,0-4 9 16,-9 5-31-16,0 3 16 15,-18 3-26-15,-13 5-8 16,-5 4 1-16,5 9-1 16,4-2 0-16,-5 4-1 15,14 0-39-15,9 0-38 16,9 17-74-16,0 4-67 15,50-10-102-15</inkml:trace>
  <inkml:trace contextRef="#ctx0" brushRef="#br0" timeOffset="-5812">1947 3470 780 0,'0'0'126'0,"0"0"-30"16,0 0 50-16,0 0-54 16,0 0 4-16,0 0-45 15,206 14-2-15,-4-26 10 16,77-13-45-16,70-9 8 15,28 0-12-15,32 0-7 16,-6-1 3-16,-8 0-4 16,-27 1 1-16,-27 6 17 15,-63 7-16-15,-35 1 13 16,-37 6-14-16,-44 3 3 16,-37 2 0-16,-26 9-2 0,-41 0-4 15,-13 0 0-15,-22 0 4 16,-23 0-11-16,0 0 3 15,0 0-55-15,-41 0-27 16,-17 0-116-16,-27 0-186 16</inkml:trace>
  <inkml:trace contextRef="#ctx0" brushRef="#br0" timeOffset="-7268">2656 2406 739 0,'0'0'186'0,"0"0"-63"16,0 0-6-16,0 0 0 15,0 0-73-15,0 0-11 16,0-43-19-16,-9 43-9 16,-4 20 2-16,4 12-7 15,9 3 0-15,0 2 18 16,0-1-15-16,0-7-2 15,9-1 2-15,22-4 5 16,5-10-4-16,13-3-4 16,-8-8 5-16,8-3 12 15,-4 0-15-15,4 0 42 16,-8-17 6-16,-15-13-24 16,6-3 16-16,-23-10-21 0,-9-2-14 15,0-4 18-15,-9 3-20 16,-32 6-5-16,-17 11 0 15,-9 7-4-15,9 7-4 16,8 13 8-16,14 2-12 16,-4 0 11-16,13 14-67 15,18 17-28-15,-4 10-54 16,13-5-158-16,0 1-142 16</inkml:trace>
  <inkml:trace contextRef="#ctx0" brushRef="#br0" timeOffset="-6969">3544 2263 662 0,'0'0'213'0,"0"0"-48"16,0 0-7-16,0 0-25 15,0 0-63-15,0 0-3 16,-49-97-19-16,49 97-45 15,0 0 10-15,-9 26-13 16,9 14 0-16,-9 8 19 16,9 4-14-16,0 3-4 15,0-7-1-15,0-5 11 0,0-7-15 16,9-10 4-16,-9-2-28 16,9-10-22-16,-9-2-80 15,0-2-79-15,0-1-99 16,0 0-207-16</inkml:trace>
  <inkml:trace contextRef="#ctx0" brushRef="#br0" timeOffset="-6594">3989 2326 486 0,'0'0'187'16,"0"0"-40"-16,0 0-1 15,0 0-33-15,0 0-35 16,0 0 6-16,-18-51-40 0,18 51-11 16,0 0-32-16,0 0 11 15,0 25-20-15,0 7 8 16,0 3 0-16,27-7 2 16,4-3 2-16,18-5-4 15,-13-10 2-15,14-10 5 16,-1 0 4-16,-13 0 8 15,-5-18 25-15,-4-8 15 16,-4-11-38-16,-14-11 17 16,-9-1-5-16,0-8-29 15,-9 6 16-15,-41 10-20 16,-8 10 1-16,8 14-9 0,-8 11 3 16,9 6 4-16,13 6-8 15,5 28-82-15,13 17-36 16,18 4-144-16,0-4-163 15</inkml:trace>
  <inkml:trace contextRef="#ctx0" brushRef="#br0" timeOffset="-6211">4823 2306 663 0,'0'0'218'0,"0"0"-53"15,0 0-13-15,0 0-56 0,0 0-30 16,0 0-28-16,9-65-34 16,-9 65 3-16,0 22-7 15,0 9 0-15,0 1 8 16,18 0 1-16,9-7-8 16,13 1 4-16,10-9 1 15,8-5 7-15,0-7-2 16,-8-5 12-16,-5 0 23 15,-5-5-26-15,-13-21 18 16,4-14 2-16,-13-11-19 16,-9-7 17-16,-9-1-17 15,0 4-10-15,-45 9 0 16,-13 10 0-16,9 12-11 16,-19 13 0-16,19 11-5 0,0 0-3 15,13 20-21-15,-23 29-54 16,10 8-31-16,0 12-147 15,-1 2-264-15</inkml:trace>
  <inkml:trace contextRef="#ctx0" brushRef="#br0" timeOffset="-3578">1319 2312 252 0,'0'0'113'15,"0"0"24"-15,0 0 38 16,0 0-47-16,0 0-24 16,0 0-49-16,9 23 28 15,-9-23-13-15,0 3-13 0,0 0 11 16,0-1-29 0,0 7 17-16,-18-3-8 0,-22 3-18 15,-5-7 18-15,-5-2-29 16,1 0-7-16,-9 0 11 15,-1-2-17-15,1-18 6 16,-9-3-12-16,8-7 8 16,1-1-2-16,22 0-6 15,5-6 0-15,13 0 0 16,18-6 7-16,0-3-7 16,0 3 0-16,27 3 5 15,22 12-14-15,-9 11 9 16,10 8 0-16,-14 9-6 15,4 0 9-15,9 9-3 16,-22 25 0-16,-9 11-1 0,5 7-8 16,-23 5 9-1,0 0 0-15,0 15-4 0,-23 5 1 16,-35 3 3-16,-18-3 0 16,8-14 2-16,19-20-8 15,31-17 6-15,9-15 0 16,9-8-3-16,0-3 14 15,0 0-10-15,18 0-1 16,40-23 1-16,19-14 2 16,21-6-3-16,-3-9 0 15,30-11 1-15,-8 6 6 16,-9 6-7-16,-32 14 0 16,-27 17 4-16,-40 11-14 0,-9 9 10 15,0 0-49-15,0 0-23 16,0 0-60-16,0 4-78 15,-9 7-85-15,0-9-130 16</inkml:trace>
  <inkml:trace contextRef="#ctx0" brushRef="#br0" timeOffset="-3085">1427 1852 408 0,'0'0'84'0,"0"0"24"15,-135-189 22-15,77 135-18 16,-1 11-7-16,-8 9-28 16,-23 7-15-16,14 17 16 0,-18 5-34 15,-23 5 17-15,0 21-32 16,-8 34-13-16,-1 20 22 16,19 12-28-16,8 11 4 15,23 11 10-15,26 10-22 16,32 19 14-16,18 8-16 15,0 8 5-15,50-5-2 16,26-18-3-16,23-17 0 16,17-16 0-16,-4-21 6 15,14-23-6-15,4-20 0 0,5-19 0 16,-1-15 8 0,32-17 6-16,-4-46 45 0,13-23 7 15,-9-22-31-15,-23-22 23 16,-26-15-24-16,-41-12 1 15,-44 3 13-15,-32 8-28 16,-50 17 0-16,-75 15-13 16,-41 11 3-16,-27 19-10 15,0 16 0-15,27 19 0 16,22 24-8-16,46 13 8 16,21 12-6-16,10 4-29 15,18 38-70-15,-1 21 20 16,23 14-29-16,10 12-85 15,3-1-146-15,14 1-497 16</inkml:trace>
  <inkml:trace contextRef="#ctx0" brushRef="#br0" timeOffset="4464">6775 1854 542 0,'0'0'274'0,"0"0"-139"16,0 0 14-16,0 0 1 15,0 0-52-15,0 0-45 16,0 0 9-16,-99-102-49 16,99 102 1-16,49 0-14 15,50 0 1-15,27 0 5 16,17 0-6-16,14-9 0 15,-22-6 10-15,-18 1-3 16,-23-2-4-16,-36 1 16 16,-40 1-18-16,-4-4 47 15,-14-2-21-15,0-2-22 0,-50-4 1 16,-17 3-2 0,0 3-4-16,8 3 0 0,10 9 12 15,31 2-15-15,5 6 3 16,13 0 0-16,0 0-11 15,0 0 4-15,13 0 7 16,23 17-5-16,13 9 9 16,1 2-9-16,-1 3 5 15,9 1 0-15,-22-1-3 16,14 1 12-16,-10-4-9 16,-22 4 0-16,-9-3 4 15,-9-4-15-15,0-2 11 16,0 0-18-16,-49-6 9 15,-10-5-71-15,1-2-28 16,0-3-89-16,31-7-109 0,27 0-142 16</inkml:trace>
  <inkml:trace contextRef="#ctx0" brushRef="#br0" timeOffset="6133">8556 1120 809 0,'0'0'209'0,"0"0"2"16,0 0-60-16,0 0-26 16,0 0-64-16,0 0-29 15,0-100-13-15,0 131-8 16,9 20-11-16,0 20 19 0,0 13-14 16,0 10 17-16,0 7-18 15,-9 9-3-15,0 8 10 16,0-1-1-16,0 7-10 15,0-2 0-15,-18 1 7 16,-9-5-12-16,5-15 5 16,13-26-15-16,9-28 7 15,0-27-28-15,0-13 30 16,0-9 5-16,18 0 2 16,31-41 3-16,0-12-4 15,1-20 0-15,-1-10 6 16,-13 1 0-16,-5-1-6 15,-31 3 0-15,0 9 5 0,0 2-14 16,-40 9 9-16,-27 6 0 16,-1 8-9-16,1 9 2 15,0 8 5-15,17 9 2 16,10 8-14-16,22 6 5 16,18 4 5-16,0 2-5 15,0-2 4-15,0 2-13 16,49-6 15-16,19-3 2 15,26-6 1-15,14-4-2 16,8-4 2-16,-17 0 0 16,-14 3 3-16,-26 5 9 15,-10 7-9-15,-22 0-3 16,-9 3 7-16,-5 5-7 16,-4 0 0-16,0 0 0 0,0 0-4 15,-9 0 4-15,0 0 0 16,0 0 0-16,0 0 2 15,0 0-11-15,0 0 9 16,0 0 0-16,0 0-3 16,-9 0 15-16,-22 0-12 15,4 0 0-15,0 0 7 16,5 0-12-16,-5 8 5 16,-5 3 0-16,-4 12-3 15,5 3 5-15,4 8-2 16,27 9 0-16,0-1-1 15,0-1-15-15,0-7 16 16,27-11-3-16,4-12-2 0,5-11 9 16,5 0-4-16,-15-17 4 15,6-20-4-15,-14-4 23 16,-9-1-9-16,-9 4 4 16,0 1 15-16,0 12-32 15,0 10 21-15,-18 7-22 16,18 8 6-16,-9 0-15 15,9 3 2-15,-9 26 4 16,9 7-6-16,0 5 14 16,0-4-10-16,9-3 5 15,18-6 0-15,13-10-8 16,10-8 8-16,-6-10 0 0,6 0 3 16,-1-2 6-16,9-32-2 15,-17-12-7-15,4-11 7 16,-5-12 13-16,-22-13-16 15,4-13 8-15,-22-2 6 16,0 2-9-16,0 10 2 16,0 13-11-16,-22 24 3 15,4 16 4-15,9 21-7 16,0 5 0-16,9 6 0 16,0 6-22-16,-9 42 16 15,-4 26 4-15,4 15 2 16,9 6-11-16,0-7 11 15,9-7 0-15,13-10-4 16,14-8 6-16,-5-12-11 0,-4-13 9 16,14-16-9-16,-5-7-3 15,4-15 11-15,18 0 1 16,1-9 7-16,-1-25 2 16,-9-9-2-16,-13 1-7 15,-13-2 2-15,-14-2 3 16,-9 4 0-16,0 4-3 15,0 4-2-15,-32 11 12 16,23 12-12-16,9 5 0 16,0 6-5-16,0 0-6 15,0 0-4-15,0 20 2 0,0 17 8 16,0 9 1 0,9 5-1-16,-9 6 5 0,23-2 0 15,-5-4-11-15,0-8 8 16,4-9 3-16,-4-8-4 15,-9-12 2-15,-9-8-2 16,0-3 4-16,0-3 0 16,0 0-3-16,0 0 4 15,0 0-1-15,-27 0 0 16,-4-6-9-16,13 1 2 16,-5 1 0-16,23 2 3 15,0 2-12-15,0-8 11 16,14-7 5-16,22-8 0 15,22-8-4-15,0-7 1 16,10-4 3-16,-1-1 0 0,-18-3 0 16,-17 0 9-16,-5-2-9 15,-19 2 21-15,-8 3-20 16,0 9 34-16,0 8-28 16,0 9-3-16,-17 8 11 15,-1 9-13-15,-5 0-2 16,5 9 0-16,0 28-8 15,-4 8 4-15,22 8 4 16,0 0 0-16,0-4-8 16,31-6 12-16,19-6-4 15,3-12 0-15,19-4 8 16,-4-10-22-16,-1-5 9 0,0-6-63 16,-9 0-26-16,-22-17-129 15,-13-22-161-15</inkml:trace>
  <inkml:trace contextRef="#ctx0" brushRef="#br0" timeOffset="6701">10867 645 672 0,'0'0'205'0,"-225"-182"-70"15,100 93 21-15,-19 3-32 16,-22 9-56-16,-18 2-5 15,0 15-42-15,-18 15-14 0,9 19 9 16,-17 26-6 0,-15 6-8-16,-8 56-2 0,0 27 12 15,13 25-12-15,27 26 0 16,36 26 0 0,31 21-9-16,50 18 12 15,49 6-3-15,27 16 0 0,0 6 6 16,36 11-8-16,54 2 2 15,13-20 0-15,31-26-7 16,41-40 5-16,32-40 2 16,4-34 8-16,22-29 0 15,9-34 7-15,-13-23 9 16,13-20 10-16,10-40 15 16,-10-26-29-16,-9-17 14 0,-8-29 6 15,-24-24-24-15,-8-19 28 16,-9-11-18-16,-40-6-14 15,-36 1 25-15,-41 1-34 16,-58 0 17-16,-9-4-4 16,-117-1-12-16,-76 12 4 15,-58 14-8-15,-68 20 0 16,-48 32-6-16,-1 26 13 16,31 31-7-16,54 37 0 15,73 23-19-15,53 26 12 16,40 51-29-16,23 25-27 15,17 31 17-15,6 15-57 16,26 13-1-16,36 4-61 0,9-11-152 16,0-17-160-1</inkml:trace>
  <inkml:trace contextRef="#ctx0" brushRef="#br0" timeOffset="7740">6658 3942 625 0,'0'0'311'0,"0"0"-178"16,0 0 24-16,0 0-22 15,-143-166-48-15,143 138-21 16,0-4-49-16,67-9-3 16,27-10 0-16,32-12-5 15,13-8 3-15,-5-3 0 16,-17 3-12-16,0-1 33 16,-14 9-27-16,-13 5 4 15,-23 10 8-15,-31 11-15 16,-14 11 17-16,-13 12-16 15,-9 5-1-15,0 7 12 16,0-2-12-16,0 4-3 0,0 0 0 16,0 0 11-16,0 0-14 15,0 0 3-15,0 0-6 16,-9 0-3-16,-31 0 2 16,-9 0 7-16,-19 9 0 15,10 2 12-15,9 1-13 16,22-6 1-16,18-3 0 15,0-3-8-15,9 0 8 16,0 0 0-16,0 0 0 16,0 0 8-16,0 0-11 0,0 0 3 15,9-17 0 1,9-3-12-16,13-4 10 0,5 6 2 16,4 2 0-1,19-1 1-15,-1 9-6 0,9 4 5 16,-17 4-3-16,-14 0-6 15,-5 0 5-15,-13 12 4 16,13 14 0-16,-22 5 1 16,9 3-3-16,-9 4 2 15,-9 5-20-15,0 0-42 16,0 3-62-16,-27-2-89 16,-40-6-135-16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39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49 381 0,'0'0'585'0,"0"0"-412"16,0 0 18-16,0 0-84 15,0 0-43-15,0 0-47 0,-17-12-17 16,17 55-2-16,0 15 2 16,8 1 2-16,10 4 4 15,-4 0 0-15,-5 0-6 16,-9-5 0-16,0-13 8 16,0-11-10-16,0-14 2 15,0-14 0-15,0-3-2 16,0-3 12-16,0 0-8 15,0 0 16-15,0-26 4 16,-9-23 2-16,9-13-21 0,0-10-3 16,0-2 5-16,27 14 1 15,-9 17-6-15,-5 20 0 16,5 18-5-16,-9 5 1 16,9 0-8-16,22 0 3 15,-13 14 9-15,-4 14-23 16,-5 13 10-16,-18 1-4 15,0 1-13-15,0 6 25 16,0-9 1-16,-27-9-14 16,4-5 13-16,5-15 8 15,9-5-3-15,9-6 0 16,0 0 1-16,0 0-1 16,0 0 0-16,0 0 0 15,9 0 0-15,18 0-6 0,14 0 6 16,8 0 0-16,9 0 2 15,-8 0-8-15,-5 0-28 16,13 0-131-16,-18 0-100 16,1 0-66-16</inkml:trace>
  <inkml:trace contextRef="#ctx0" brushRef="#br0" timeOffset="497">596 338 561 0,'0'0'217'0,"0"0"-34"0,0 0-12 15,0 0-62-15,0 0-52 16,0 0-57-16,-32-20 5 16,91 15-4-16,8-2 5 15,18-5-2-15,5-2 1 16,-14 0-3-16,-17 0 14 15,-19 5-16-15,-31 1 18 16,-9 4 23-16,0-4-5 16,0-1 19-16,-9-5-28 15,-31-3-20-15,-10 0 8 16,1 3-12-16,13 5-3 16,-4 0 7-16,13 1-4 15,-5 5 3-15,23 0-6 0,9 0 0 16,0 3 0-1,0 0 0-15,0 0-5 0,41 0 2 16,8 0 3-16,18 12 2 16,10 2-2-16,-10 6 0 15,0 0-3-15,-8 6 4 16,-1 2-1-16,-9 1 0 16,-22-1 3-16,-18 1-6 15,-9-3 3-15,0 0 0 16,-27 5-4-16,-31-3 4 15,-9-2-7-15,-1-3-20 16,10-5-111-16,27-8-98 16,13-10-144-16</inkml:trace>
  <inkml:trace contextRef="#ctx0" brushRef="#br0" timeOffset="829">1592 0 485 0,'0'0'366'0,"0"0"-213"16,0 0-10-16,0 0-28 15,0 0-52-15,0 0-32 16,0 0 0-16,220 55-18 0,-202-10 5 16,-18 13-10-1,0 7 4-15,-18 4 17 16,-41 0-23-16,-8-7 9 0,9-4 0 15,8-16-14-15,23-13 11 16,9-12-8-16,18-14-3 16,0-3 8-16,0 0-5 15,77 0-2-15,48-35 10 16,28-7-10-16,13-1-4 16,-9 14-49-16,-45 18-118 15,-31 11-239-15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38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9 709 0,'0'0'262'16,"0"0"-52"-16,0 0-56 15,0 0-64-15,0 0-47 16,0 0-37-16,0-15-6 16,0 35 3-16,0 13-3 15,0 3 0-15,0 4 6 16,0 6-2-16,0 5-4 15,9 6-28-15,18 6-69 16,-9-2-206-16,13-10-267 0</inkml:trace>
  <inkml:trace contextRef="#ctx0" brushRef="#br0" timeOffset="320">280 267 544 0,'0'0'282'0,"0"0"-98"15,0 0-16-15,0 0-55 16,0 0-51-16,0 0-46 16,0 0-13-16,-18-27-6 15,18 50-3-15,0 0 6 16,18 2-6-16,9-2 3 16,22-2 3-16,10-1 0 15,-10-14 1-15,9-6 2 0,-8 0 2 16,-23 0-2-16,4-20 38 15,-22-7 9-15,-9-7 14 16,0-5 5-16,0-8-38 16,0 2-1-16,-49 5-19 15,-10 14-8-15,-8 9-3 16,0 14-2-16,8 3-11 16,10 12-43-16,31 29-91 15,0 21-139-15,5 12-475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37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8 292 465 0,'0'0'399'15,"0"0"-244"-15,0 0-16 16,0 0-61-16,0-145-17 16,9 123-28-16,0 8-29 15,4 7 9-15,-4 7-13 16,0 0-8-16,0 0 6 16,9 3-12-16,4 15 10 15,5 13 3-15,-9 3-15 16,-4-3 14-16,4-1-2 15,-18-16 6-15,9-8-8 0,-9-3 5 16,0-3 1-16,0 0 15 16,0 0-15-16,9-13 36 15,0-12-9-15,13-13-24 16,-13 2 25-16,9 5-21 16,-9 4 5-16,0 13-7 15,4 6 1-15,-13 8-5 16,9 0-1-16,0 0-10 15,9 0 9-15,5 14-7 16,4 11 4-16,-10 7-7 16,6 3-56-16,-14-2-85 15,0 2-78-15,9-6-88 0,4-6-276 16</inkml:trace>
  <inkml:trace contextRef="#ctx0" brushRef="#br0" timeOffset="488">743 156 462 0,'0'0'224'15,"0"0"-63"-15,0 0-14 16,0 0-61-16,0 0-43 16,0 0-43-16,0-9 8 15,27 3-8-15,14 1 2 16,8-6 2-16,0-1 17 0,-4 0-19 15,-4-2 10 1,-14 5 4-16,-5 4-15 0,-22 5 13 16,0 0-11-16,0-3 10 15,0 0 37-15,0 0-20 16,0-5 10-16,-22 0-39 16,-5-2 7-16,0 2-7 15,-14 0-1-15,1-1 0 16,4 6 5-16,14 0 0 15,4 3-3-15,18-3 1 16,0 3 3-16,0-4-8 16,0 4 2-16,0 0-4 0,0 0 2 15,40 0-8-15,-4 0 10 16,13 7 0-16,-8 10 3 16,4 1-5-16,-5-2 2 15,-9 2 0-15,-13-4 0 16,-9-3 1-16,-9 4-3 15,0 5 2-15,0 0-11 16,-18 3 10-16,-13 1-65 16,13-6-115-16,18-9-72 15,0-9-218-15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41.4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85 206 129 0,'0'0'346'15,"0"0"-204"-15,0 0-20 16,0 0-23-16,0 0-16 16,0 0-19-16,-85 20 3 15,85-20-5-15,36 0-60 16,31 0 22-16,14 0 24 15,-5 0-19-15,9-6 10 16,-17 0-9-16,3-2-10 16,-26 2 12-16,-4 1-30 15,-14-1 12-15,4 1 10 16,-22-8-21-16,-9 5 33 16,0-6-1-16,0-1-19 15,0-5 9-15,-18 0-24 16,-22 0 5-16,-1 3-6 0,-4 0 11 15,5 2-15-15,-9 7 4 16,31 0 0-16,0 5-6 16,18 0 12-16,0 0-6 15,0 3 0-15,0 0 6 16,0 0-16-16,9 0 7 16,40 9 1-16,27 19-7 15,10 9 15-15,3 6-6 16,-12 1 0-16,-10-3 5 15,-9 3-10-15,-8-4 5 16,-32-3 0-16,-18-3-6 0,0 1 1 16,-41-4-14-1,-35 3-70-15,0-2-156 16,17-3-141-16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42.5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144 211 289 0,'0'0'663'15,"0"0"-483"-15,0 0 15 16,0 0-68-16,0 0-57 0,0 0-17 15,-144-89-35-15,144 89-16 16,0 14-4-16,0 20 3 16,0 13-1-16,0 4 0 15,18 2 7-15,5 5-14 16,4 3 7-16,0-8-54 16,4-7-84-16,9-9-199 15,-13-11-232-15</inkml:trace>
  <inkml:trace contextRef="#ctx0" brushRef="#br0" timeOffset="641">454 285 753 0,'0'0'146'15,"0"0"25"-15,0 0-16 0,0 0-52 16,0 0-17-16,0 0-45 15,-68-78-14-15,68 78-4 16,0 0-19-16,0 0-3 16,0 0-1-16,0 0-8 15,0 0 5-15,0 4 4 16,0-2-1-16,0 2 0 16,0-4 7-16,0 0-7 15,0 0 0-15,0 0 2 16,0 0 24-16,0 0-7 0,0 0 5 15,0 0 5-15,0 0-20 16,0 0 16-16,0 0-13 16,0 0-11-16,0 0 20 15,0 0-18-15,0 0 3 16,0 0 5-16,0 0-6 16,0 0 10-16,0 0-15 15,0 0 1-15,0-4 7 16,0-2-8-16,0-2 0 15,-9 5 0-15,9 3 8 16,-9 0-10-16,9 0 2 16,0 0-1-16,-9 0-6 15,0 10-1-15,-4 15 5 0,13 12 2 16,0 3-2-16,13 0-4 16,23 0 7-16,23-6 0 15,-1-8-5-15,18-12 5 16,14-11 0-16,-5-3 2 15,0-6 8-15,-4-25-5 16,-23-6-5-16,-13-9 1 16,-13-5 13-16,-32-7-13 15,0-2 17-15,-41 3-6 16,-53 9-6-16,-32 10-9 16,1 19 3-16,-1 15-19 15,37 4-27-15,21 21-90 16,19 25-84-16,22 7-357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41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0 738 0,'0'0'230'0,"0"0"-36"16,0 0-43-16,0 0-32 15,0 0-63-15,0 0-16 16,0-6-3-16,0 6-30 15,0 0-1-15,0 6-6 16,0 28 8-16,0 12-8 16,0 2 0-16,9 1 0 15,0 5-4-15,0-5 4 16,9-4-27-16,4-7-44 0,-4-7-92 16,14-5-208-16,-23-3-237 15</inkml:trace>
  <inkml:trace contextRef="#ctx0" brushRef="#br0" timeOffset="371">538 172 671 0,'0'0'236'0,"0"0"-72"15,0 0-35-15,0 0-9 0,0 0-73 16,0 0-22-16,-44-38-25 15,30 38 9-15,14 17-14 16,-9 15 5-16,9 1 0 16,0 8-6-16,23-7 6 15,21-2 0-15,15-10-1 16,-1-4 6-16,9-12-5 16,-17-6 2-16,-1 0-1 15,0-4 39-15,-22-24-3 16,-9-9 9-16,-4-9-5 15,-14-3-27-15,0-2 17 16,-32 5-28-16,-35 7-2 16,-18 9 3-16,-14 16-4 15,14 9-3-15,18 5-1 0,8 0-46 16,37 28-33-16,22 12-64 16,13 3-127-16,55 1-235 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45.8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134 41 139 0,'0'0'449'16,"0"0"-373"-16,0 0 52 15,0 0-22-15,0 0-25 16,0 0-2-16,-134-41-23 15,134 41 0-15,0 0-44 16,0 0-12-16,40 0 0 0,18 0 4 16,10 0 7-1,8 0 5-15,0 0-16 0,-9 0 30 16,1 0-9-16,-10 0-11 16,-18 0 12-16,1 0-22 15,-14 0 5-15,-9 0 6 16,-5 0-8-16,-13 0 18 15,0 0-11-15,0 0-3 16,0 0 7-16,-22 4-8 16,-28 2-4-16,-3-1-2 15,-19 9 9-15,18-2-10 16,-4 2 1-16,17 1 0 16,14-7-6-16,5-2 8 15,13 0-2-15,9-4 0 0,0-2 6 16,0 0-11-16,0 0 5 15,0 0 0 1,18 0-6-16,40 0 1 0,0 0 5 16,10-2 0-16,-19-4 7 15,0-3-9-15,-13 4 2 16,14-4 0-16,-10 3 1 16,1 0 1-16,-24 6-2 15,-17 0 0-15,0 0-4 16,0 0-1-16,-9 6 0 15,-49 23 5-15,-23 3 3 16,-13-1 0-16,9 1-3 16,13-10 0-16,27-5 9 0,23-5-3 15,13-6-6 1,9 0 0-16,0-4-8 0,0 4 8 16,40-4 0-16,37 2 17 15,30-4-16-15,-13 0 24 16,-4-4-12-16,-23-4-12 15,-31 2 10-15,-13 4-6 16,-14-4-5-16,-9 3 0 16,0 3 8-16,0 0-9 15,0 0 1-15,-18 0 0 16,-41 0-2-16,1 15 10 16,-9 7-8-16,17-2 0 15,19-3 3-15,13 0-8 0,18-8 5 16,0 3 0-16,0-4-5 15,0-2 10-15,9-4-5 16,14 2 0-16,12-4 2 16,15 0-5-16,8-4-105 15,-9-18-258-15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18.10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478 146 203 0,'0'0'448'0,"0"0"-327"0,0 0-37 16,0 0 17-16,0 0-53 15,0 0-9-15,67-52 0 16,-40 43-26-16,5-3 12 16,-5 2-6-16,4 1-14 15,14 0 5-15,4 6-10 16,9 3 0-16,1 0-4 16,-10 0 9-16,10 0-6 15,-10 0 1-15,-13 0 0 16,-5 0-4-16,-22 0 4 15,-9 0-2-15,0 0 1 16,0 0-13-16,-9 5 14 16,-49 2 16-16,-9 4-15 15,-14-3 15-15,13 4-16 0,1-3 0 16,18-1 1-16,4 4 2 16,5 0-3-16,13-7 0 15,4 4 0-15,5-7-6 16,9 2 4-16,9-4-1 15,0 0-3-15,0 0-4 16,50 0-4-16,17 0 7 16,18-4 12-16,14-2-10 15,13 4 5-15,-13 2 0 16,-23 0-5-16,-27 0 4 16,-31 0 0-16,-4 0 0 15,-14 0 2-15,0 0-6 0,0 0 1 16,0 0-4-16,-23 6 8 15,-53 10 4-15,-9 8 20 16,-32 0-17-16,1-3-3 16,26-1 5-16,5-3-8 15,35 1 1-15,-8-7 1 16,22 0 0-16,5 1-3 16,4-7 0-16,18 1 4 15,9-6-13-15,0 3 1 16,18 0-14-16,49 0 22 15,18 0 5-15,23-3 3 16,9 0-8-16,-1 0 3 16,-22-3 3-16,-13-9-6 0,-36 7 2 15,-14-1 0 1,-13 6 0-16,-9 0-2 0,5 0 0 16,-14 0-4-16,0 0 3 15,0 0-13-15,-14 0 14 16,-53 17 15-16,-18 9-3 15,-32-1 6-15,-8 1-2 16,-1 0-14-16,0-3 17 16,19-3-18-16,12-5-1 15,37-7 3-15,18-2 1 16,40-6-7-16,0 2 3 16,0 2-21-16,9-2 12 15,40 1 9-15,27-3 5 0,32 0 11 16,27 0-15-16,22 0-1 15,13 0 0-15,-31 0 2 16,-45 0 0-16,-44 0-2 16,-32 0 1-16,-9 0-1 15,-9 0 3-15,0 0-3 16,0 0 13-16,-18 0 1 16,-41 0 16-16,-8 0-22 15,-27 11-4-15,-23 9-1 16,1 3 1-16,-19 6-4 15,9 5 0-15,10-1 7 16,8-9-5-16,50 0-2 0,17-10-3 16,41 0-1-1,0-1-20-15,50 0 24 16,30-5 0-16,15-5 2 0,12-3 9 16,37 0-11-16,13 0 4 15,-5-11-2-15,-26-4 3 16,-18 6-5-16,-59 7 0 15,-22 2 3-15,-18-3-3 16,-9 3 0-16,9 0 2 16,-9 0-5-16,0 0 2 15,0 0-6-15,-18 0 6 16,-31 0 2-16,-37 16 6 16,-30 8 1-16,-19-4-3 15,1 3 4-15,-1-3-8 0,27 3 0 16,41-6-1-16,27-5 2 15,22-4-5-15,18 2 0 16,0-9-14-16,18 5 16 16,31-3 1-16,45-3 1 15,23 0 7-15,31 0-1 16,-13-14-4-16,-19 8-3 16,-49 3 0-16,-31 0 0 15,-22 3 0-15,-14 0 0 16,0 0-3-16,0 0 6 15,0 0-5-15,0 0 2 16,0 0-11-16,-41 0 11 16,-26 20 2-16,-32 1 10 0,-17-2 0 15,-10 1-10 1,14 0 3-16,-5-6-5 0,28-2 5 16,30-4-6-16,41-4 1 15,18-2 0-15,0-2-5 16,9 6-10-16,59-3 15 15,48-3-1-15,28 0 6 16,4 0 0-16,4-6-5 16,-26-3 0-16,-27-1 2 15,-23 4 4-15,-18 0-6 16,-31 3 0-16,5-1 2 16,-23 4-6-16,-9 0 4 0,0 0 0 15,0 0-5 1,-9 0-6-16,-50 9 11 0,-48 17 21 15,-19 3-7-15,-18-3 2 16,-13 2-14-16,5-5 1 16,17 0 1-16,28-6 0 15,39-8-4-15,41-3 0 16,27 2-6-16,0 0 5 16,45 2-24-16,54-5 25 15,45-5 18-15,31 0-15 16,0 0-2-16,-14-11 0 15,-44 2 7-15,-50 3-9 16,-18 6 1-16,-40-3 0 16,-9 3-2-16,0 0 2 15,0 0 0-15,-36 0 6 0,-44 0-5 16,-24 6 30-16,-30 12-24 16,-5-2-2-16,13 2 4 15,23 1-4-15,13-1-5 16,14-2 0-16,18-1 7 15,17-4-9-15,32-3 2 16,9-1-11-16,0-1 6 16,41 0-10-16,53-4 15 15,63-2 8-15,27 0-2 16,18 0-3-16,-18 0-3 16,-41 0 4-16,-53 0-4 15,-32-6 3-15,-31 4-3 0,-18-1 0 16,5 0 5-16,-14 3-2 15,0-3 0-15,0-1 1 16,-50-1 24-16,-17-3-24 16,-41 2-1-16,-17 0-3 15,-10 1 6-15,10-1-5 16,17-1-1-16,23 0 0 16,17 1-2-16,37 3 5 15,31 0-3-15,0 3 0 16,0 0-15-16,31 0-1 15,14 0 16-15,45 0 0 16,4 0 2-16,23 0-1 16,-1 0-1-16,1-3 5 0,-23-14 0 15,-22 0-4-15,-5-5-1 16,-22 1 2-16,-4-5 5 16,-10 4-6-16,-13 2-1 15,-18-1 9-15,0 6-6 16,0 2 3-16,-9-4-6 15,-31 0 2-15,-28 2-8 16,1-1 6-16,-23 1 0 16,5 4 0-16,9 2 1 15,17 0-1-15,19 6 0 16,31 1 4-16,9-1-6 16,0 0 2-16,0-6-3 0,18-8 1 15,31-3-12-15,19-9 14 16,12 4-4-16,-35 2 4 15,-4 6-3-15,-32 3 5 16,0 0-2-16,-9-4 4 16,0 4 2-16,0 2-4 15,0 7-2-15,0-4 2 16,0 4-9-16,-36-5 5 16,-32 5 2-16,-12 2-4 15,-15 3 6-15,28 0-2 16,9 0 0-16,35 0 2 15,23 0-10-15,0 0 4 16,0 0-16-16,59 0 14 0,30-6 6 16,28-14 8-1,-5-9-8-15,-13-1 5 0,-23 1-3 16,-26 1-2-16,-32 10 1 16,-18 3 7-16,0 1-3 15,0 3-5-15,-36 2 0 16,-54-2-5-16,-4 11 3 15,-14-3 2-15,23 1 0 16,4-2 2-16,27 2 7 16,14-1-8-16,-1 3-1 15,23-3 8-15,-13 0-9 16,22 3 1-16,0-3 0 0,9 3-6 16,0 0 7-1,0 0-2-15,0 0-1 0,0 0-16 16,9-3 12-16,14-5 5 15,3-4 1-15,-8 0 6 16,-4-2 0-16,-5 3-5 16,-9-3-1-16,0 0 6 15,0 3-7-15,-9-2 1 16,-32 3 0-16,1 0-7 16,-18 2 7-16,-1-4 0 15,6 7 0-15,3 2 3 16,19 0 0-16,13 0-3 15,18 3 0-15,0 0-4 16,0-3 4-16,0 3-1 16,0-6-1-16,40-2-5 0,-4-5 5 15,31-8 2 1,-8-2 0-16,-10 3 2 0,-22 3 3 16,4 5-5-16,-31 1 2 15,0 5 5-15,0 1-7 16,-31 1 0-16,-63-2 0 15,-23 6-6-15,-17 0 6 16,-1 0 0-16,45 0 0 16,45 0 3-16,23 0-9 15,22 0 6-15,0 0-5 16,0 0 0-16,0 0-7 16,31 0 12-16,5 0 1 0,23-2 2 15,17-10 7-15,5 2-10 16,-14-2 1-16,0 3-4 15,-17 1 5-15,-15 2-2 16,-3 3 0-16,-23 0 5 16,-9 3-2-16,0 0-3 15,0 0 0-15,-9-2 6 16,-32 2-4-16,-17 0 2 16,-9 0-4-16,0 0 3 15,-1 0-3-15,10 0 0 16,18 0 1-16,22 0-5 15,0 0 4-15,-5 0 0 16,14 2-1-16,0-2 5 16,9 0-4-16,0 0 0 15,0 0 0-15,0 0-6 0,0 0 1 16,32 0 3-16,26 0-7 16,-4-8 17-16,18-4-8 15,-14 4 0-15,-31 2 0 16,-9 2 0-16,-18 4 2 15,0-2-2-15,0-1 0 16,-45 0 3-16,-36 3-3 16,-13 0 0-16,13 0 0 15,14 0-4-15,31 0 4 16,5 0 0-16,13 0-1 16,-14 8 1-16,23-1 0 15,-9-2 0-15,18 1-2 0,0-3-6 16,0 0 3-16,0 3-12 15,50-6 15-15,26 2 2 16,23-2 10-16,13 0-10 16,5 0 5-16,-28 0-5 15,-30-2 1-15,-24-7-1 16,-35 4 12-16,0-1-11 16,-26-6 8-16,-64 4-9 15,-36 2-1-15,-17 6-4 16,-10 0 5-16,36 0 0 15,19 0-4-15,48 0 6 16,32 3-4-16,18 2 2 16,0 3-22-16,0 2 15 0,68-2-2 15,30-5 9-15,19-3 8 16,9 0-1-16,8 0-7 16,-17 0 0-16,-14 0 4 15,-22 0-7-15,-36 0 3 16,-14-5 0-16,-13 1 6 15,-18 4 0-15,0-2-4 16,0-1 7-16,0-4-6 16,0 2 1-16,0 2-4 15,0 1 0-15,0-4-2 16,0 6 4-16,0 0-2 16,0 0 0-16,0 0-7 0,0 0 2 15,0 0-5 1,18-2 0-16,22-5 5 0,10 1 6 15,-1 0-1-15,-4 1 0 16,-23 5 5-16,-13-4-9 16,0 4 4-16,-9 0 0 15,0 0-3-15,0 0 8 16,9-1-5-16,-9 1 0 16,0 0 8-16,0 0-10 15,9 0 2-15,14 0-1 16,13 0-5-16,4 0 6 15,9 0 0-15,-13 0 0 16,-4 0 2-16,-14 0-6 0,13 0 4 16,-22 0 0-1,18 0-2-15,-5 0 3 0,-4 0-1 16,-18 0 0-16,0 0 1 16,0 0-6-16,0 0 5 15,0 8 0-15,-40 4 0 16,4 5 0-16,-13-7 6 15,17 6-4-15,14-8 7 16,0 0-12-16,9-4 3 16,9 1 0-16,0-2-6 15,0-3-2-15,0 3 8 16,27 0 2-16,14 0-1 16,-5-3 11-16,13 0-12 15,-18 0 3-15,-4 0-8 0,-18 0 7 16,-9 0-2-1,0 0 2-15,0 0 6 0,0 0-7 16,0 0-1-16,0 0-1 16,0 0-7-16,0 2 8 15,-9 1 0-15,0 3 1 16,-9-3 6-16,18-3-8 16,0 3 1-16,0-3-10 15,0 3 6-15,0-1-7 16,27 4 11-16,32 2 3 15,26 2 1-15,-4 0 1 16,-5-1-5-16,-27-6 5 16,-31 0-13-16,-18-3 8 0,0 0 0 15,-40 3 0 1,-54 5-38-16,-54 7-79 0,-5 1-251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50.1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 66 672 0,'0'0'214'0,"0"0"-69"16,0 0-1-16,0 0-34 15,0 0-1-15,0 0-50 16,-108-66-47-16,108 66 2 15,0 22-14-15,0 24 0 16,-9 20 6-16,0 6 7 16,-4 2-7-16,13 3-6 15,0-3 1-15,0-2-3 0,0-6 2 16,0-9 0 0,31-12 0-16,18-8 9 0,-4-8-9 15,27-5 0-15,4-11 2 16,10-1-12-16,12-6 15 15,-12-6-5-15,3 0 0 16,-21 0 12-16,-24 0-10 16,-3-13-2-16,-10-3 0 15,-13-1 2-15,0-6 5 16,-18-3-7-16,0 4 2 16,0-7 11-16,-9 3-12 15,-31 3-1-15,-5 0 0 0,5 9-8 16,-10-1 12-1,14 10-4-15,5 2 0 0,13 1 8 16,18-2-13-16,0 4 5 16,0-2 0-16,0 2-16 15,0 0 9-15,27 6 7 16,31 19-6-16,18 8 19 16,5-3-19-16,5 1 6 15,-10 1 0-15,-9-3-9 16,-18-1 13-16,-8 1-4 15,-32-4 0-15,-9 1 8 16,0 2-12-16,-41 1 4 16,-26 3-50-16,-18-6-20 0,9-3-65 15,26-1-55 1,10-5-65-16,40-2-193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50.3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71 853 0,'0'0'192'0,"0"0"-35"0,0 0-1 15,0 0-81-15,0 0-12 16,0 0-40-16,-49-71-11 15,49 94-20-15,0 23 8 16,0 11 0-16,0 8-2 16,0 7 9-16,9 2-7 15,13 3 0-15,-4-2 6 16,13-4-19-16,-13-10-40 16,0-10-103-16,-9-17-124 15,5-14-251-15</inkml:trace>
  <inkml:trace contextRef="#ctx0" brushRef="#br0" timeOffset="270">394 195 616 0,'0'0'157'0,"0"0"2"0,0 0-9 16,0 0-44-16,0 0-37 15,0 0-60-15,0-29-7 16,0 52-4-16,9 14 6 16,9 11-4-16,0 4 0 15,-5 5 11-15,5 0-12 16,-9-2 1-16,9-4 0 16,5-8-2-16,-14-6-106 15,0-11-117-15,0-13-153 0,-9-6-146 16</inkml:trace>
  <inkml:trace contextRef="#ctx0" brushRef="#br0" timeOffset="484">722 155 518 0,'0'0'198'0,"0"0"-46"15,0 0 2-15,0 0-26 16,0 0-25-16,0 0-89 15,-9-35-11-15,9 70 9 16,0 7 3-16,9 4 23 16,8 0-30-16,1 2-5 0,-4 4 6 15,-5-4-9-15,9-2-14 16,0 0-102-16,13-9-221 16,-4 0-168-16</inkml:trace>
  <inkml:trace contextRef="#ctx0" brushRef="#br0" timeOffset="859">1206 477 487 0,'0'0'293'0,"0"0"-114"16,0 0-12-16,0 0-52 15,0 0-35-15,0 0-8 16,-90-74-57-16,90 74-5 0,0 0-10 15,0 5-6-15,23 21 4 16,13 5 2-16,4 1 0 16,18-3-10-16,10-9 15 15,-1-6-5-15,9-8 0 16,-8-6 11-16,-19 0-4 16,0 0 7-16,1-26 23 15,-23-11 42-15,-10-9-63 16,-17-3 21-16,0 1-4 15,0 3-25-15,-44 4 29 16,-24 13-37-16,-21 8 10 16,12 11-13-16,1 9 9 15,18 0-12-15,8 17 6 0,19 23-84 16,22 12-6-16,9 8-118 16,0 1-210-16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2:54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 1089 507 0,'0'0'178'0,"0"0"-47"15,0 0 9-15,0 0-6 16,0 0-36-16,0 0-55 16,-95 0 21-16,95 0-16 15,0 0-29-15,0 0 17 16,0 0-32-16,50 0 1 15,35 3 8-15,23 0 9 16,17-3 29-16,1 0-18 16,-9 0-24-16,-32 0 22 0,-9-3-22 15,-26-6 3 1,-10 1 15-16,-22 1-26 0,-18 2 16 16,0-3 1-16,0-5-15 15,0 2 21-15,0-6-24 16,-41 0 0-16,-3 0-3 15,-6 0 10-15,-8 3-7 16,0 5 0-16,17 0 4 16,14 7-11-16,18-4 7 15,9 6 0-15,0-3-5 16,0 3-1-16,27 0 1 16,41 3-1-16,8 20 6 0,14-1 3 15,-14-2-3 1,0 1 0-16,-9-1-2 0,-8 2 13 15,-10 2-11-15,-17-4 0 16,-15 3 0-16,-8-3-15 16,-9 2-5-16,-9 7-39 15,-49 2-43-15,-27 3-136 16,-14 0-312-16</inkml:trace>
  <inkml:trace contextRef="#ctx0" brushRef="#br0" timeOffset="5083">2118 953 650 0,'0'0'206'0,"0"0"-45"15,0 0-17-15,0 0 5 16,0 0-55-16,0 0-16 15,0 0-16-15,-49-104-41 16,40 104 19-16,9 0-23 16,0 0-14-16,-9 26 11 0,-14 19-11 15,15 9 15-15,-10 7 1 16,9-4-11-16,9 3-1 16,0-1-7-16,0-4 5 15,0-9-3-15,0-9-2 16,0-9-13-16,0-7-50 15,0-5-55-15,0-1-45 16,18-6-123-16,-9-9-113 16</inkml:trace>
  <inkml:trace contextRef="#ctx0" brushRef="#br0" timeOffset="5519">2109 1114 527 0,'0'0'179'0,"0"0"-75"15,0 0 75-15,0 0-42 16,0 0-39-16,0 0-2 16,18-100-53-16,-18 100-19 15,0 0-24-15,0 3 2 16,0 22-2-16,0 13 0 16,0 5 0-16,9-3 1 15,14-6 1-15,4-5-2 16,22-12 0-16,0-6 9 15,-4-11-8-15,13 0 3 16,-17 0-1-16,8-8 8 0,-22-15-4 16,-9-3 6-1,4-2 24-15,-22 2-18 0,0 6 24 16,0 6-28-16,0 5-2 16,0 6 17-16,0 3-29 15,0 0 10-15,0 0-11 16,-9 3 3-16,9 20-6 15,0 11 3-15,0 6 0 16,0 1-11-16,9 1 15 16,18-1-4-16,14-5 0 15,-14-4-56-15,4-7-30 16,-13-10-53-16,-9-6-123 16,0-9-67-16,4 0-203 15</inkml:trace>
  <inkml:trace contextRef="#ctx0" brushRef="#br0" timeOffset="5976">2302 479 541 0,'0'0'132'16,"-233"-77"12"-16,125 55 17 16,23 10-64-16,0 12-1 15,17 0-27-15,10 24-34 16,9 27 26-16,8 14-22 15,14 18-6-15,18 14 12 16,-4 9-30-16,13 11 16 16,0 12-3-16,0 6-25 0,31-4 21 15,5-6-24 1,14-16 1-16,17-20 1 0,0-18 1 16,32-19-3-16,18-21 0 15,17-16 8-15,23-15-7 16,14-15 2-16,-5-36 16 15,0-20 30-15,-14-12-23 16,-17-20 14-16,-9-15-4 16,-19-16-11-16,-31-18 18 15,-44-10-27-15,-32-13 1 16,-58 1 5-16,-68 6-18 16,-58 23 2-16,-18 32-6 0,-31 36 11 15,8 43-13-15,32 28 2 16,27 6-2-16,41 55-5 15,31 30-19-15,17 32-37 16,-3 20-50-16,21 12-55 16,23-9-39-16,18-18-514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3:43.5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2357 1806 618 0,'0'0'199'16,"0"0"-27"-16,0 0 21 0,0 0-89 15,0 0-24-15,0 0-25 16,-22-40-51-16,44 40 17 15,14 0-21-15,32 0 0 16,3 0 4-16,6 0 6 16,-1 0-10-16,-9 0 7 15,-8 0 3-15,-19 0 6 16,-31 0-15-16,0 0 2 0,-9 0 34 16,0 0-32-1,0-17 34-15,0-6-16 0,-40-3-14 16,4 6-2-16,-5 1-7 15,1 7 0-15,4 3 10 16,18 6-5-16,5 1-5 16,13 2 0-16,0 0 15 15,0 0-34-15,0 0 19 16,22 2 0-16,14 18-5 16,22 0 13-16,10 0-8 15,-10 1 0-15,0-2 12 16,1 4-17-16,-10-3 5 15,-22 3 0-15,-5-5-4 16,-13-2 12-16,-9 1-9 16,-9 3 1-16,-58 6-64 0,-23 6-33 15,-4 2-176-15,-5 6-259 16</inkml:trace>
  <inkml:trace contextRef="#ctx0" brushRef="#br0" timeOffset="-1176">742 1489 727 0,'0'0'206'0,"0"0"-65"15,0 0 30-15,0 0-66 16,0 0-22-16,0 0-18 15,-40-75-49-15,40 75 25 16,0 0-32-16,0 0-7 16,0 20 0-16,0 23 15 0,0 11-13 15,0 9-1-15,0 6 9 16,0 0-4-16,0 2-8 16,0-2 0-1,0-12 0-15,0-11 9 0,0-17-9 16,0-18 0-16,0-11 8 15,0 0-11-15,0 0 3 16,0 0 0-16,0 0 19 16,0-15-10-16,0-22 12 15,9-8-18-15,0-9 13 16,4 1-23-16,-4 11 7 16,9 10 0-16,-9 13-6 0,0 10 9 15,0 9-3 1,22 0 0-16,-4 0-21 0,23 20 11 15,-1 17 2-15,0 3-6 16,-13 3 5-16,-4 2-17 16,-14-7 25-16,-9-4-2 15,0-14-14-15,-9-6 8 16,0-5-10-16,-18-6 11 16,-32-3-11-16,-8 0 10 15,-9 0-18-15,-1 0-30 16,10-3-60-16,13 0-32 15,23 1-76-15,13-2-88 16,9-4-300-16</inkml:trace>
  <inkml:trace contextRef="#ctx0" brushRef="#br0" timeOffset="-478">1245 1629 480 0,'0'0'269'15,"0"0"-90"-15,0 0 16 16,0 0-34-16,0 0-58 16,0 0-29-16,18-67-43 15,-18 67 13-15,9 0-43 16,-9 0 3-16,9 4-4 0,-9 24 14 16,22 7-13-1,-13 11-1-15,9 3 8 0,-9 4-8 16,4 2 4-16,-4-8-4 15,0-3 0-15,0-18 11 16,-9-12-12-16,0-11 1 16,0-3 0-16,0 0 12 15,0 0-11-15,0-34 46 16,0-12-27-16,0-8-9 16,0-9-1-16,0 0-10 15,0 0 4-15,0 6-5 16,0 7 3-16,0 14-2 15,0 13 0-15,0 15 9 16,0 8-12-16,0 0 3 16,18 0-9-16,5 5 1 0,4 21-3 15,13 5 11-15,-13 7-1 16,4-1 8-16,-13-3-17 16,0 1 10-16,5-7 0 15,-5-7-14-15,-9-11 16 16,0-7-2-16,-9-3 0 15,8 0 10-15,-8 0 2 16,14-19-12-16,4-10 3 16,-9-3-5-16,0 1 7 15,0 5-5-15,0 6 0 16,4 9 10-16,-13 4-13 16,0 7 3-16,0 0 0 15,9 0-10-15,9 7-2 0,-9 16 12 16,14 11 0-16,4 3 7 15,-19 6-14-15,24 3 7 16,-14 3 0-16,0-4-6 16,-9-5 6-16,13-3-15 15,-22-5-25-15,9-6-52 16,-9-3-37-16,9-9-113 16,18-8-96-16,22-6-193 15</inkml:trace>
  <inkml:trace contextRef="#ctx0" brushRef="#br0" timeOffset="11380">4695 1197 672 0,'0'0'218'16,"0"0"-41"-16,0 0-11 16,0 0-25-16,0 0-35 15,0 0-50-15,0 0 11 16,0-54-34-16,0 54 3 16,0 0 1-16,0 0-33 15,0 0 32-15,0 4-33 16,0 29 3-16,0 13 12 15,0 14-8-15,0 11 12 16,13 6-14-16,-13 7 0 16,0-2 6-16,0-2-14 15,0-2 0-15,0-4 11 0,0-6-5 16,0-7-5-16,0-10 0 16,0-11 11-16,0-15-11 15,0-5-1-15,0-10 0 16,0-5-6-16,0-5 11 15,0 0-5-15,0 0 0 16,0 0 10-16,0 0-24 16,0 0 9-16,9-15-36 15,0-10-23-15,0-3-85 16,0 2-61-16,-9 14-274 16</inkml:trace>
  <inkml:trace contextRef="#ctx0" brushRef="#br0" timeOffset="13007">7791 1177 907 0,'0'0'244'16,"0"0"-49"-16,0 0-58 0,0 0-63 15,0 0 6-15,0 0-48 16,-9-119-7-16,9 119-25 15,0 36 16-15,0 17-14 16,0 19 6-16,9 9-7 16,13 8 14-16,-13 2-8 15,0-2-7-15,0-7 0 16,0-9 12-16,-9-15-14 16,9-11 2-16,-9-18 0 15,9-15-2-15,-9-12 8 16,0-2-6-16,0 0 13 15,0 0-9-15,0-28 60 16,0-15-53-16,0-14-7 16,0-9-3-16,0-8 5 0,0-3-6 15,23 8 0-15,-5 12 6 16,-1 19-14-16,-3 21 8 16,4 9-8-16,9 8 2 15,13 0-28-15,1 0 19 16,3 25 5-16,-3 13-18 15,-14-1 27-15,-5 6-25 16,-13-3 3-16,0-3 20 16,-9 3-21-16,0-5 21 15,-40-1 0-15,-5-6-11 16,-22 1 5-16,-1-9 6 16,19-6 3-16,9-5-1 15,31-6 7-15,9-3-6 0,0 0 0 16,0 3-1-16,40-1 0 15,18-2 1-15,28 0 0 16,-1 0 4-16,13 0 3 16,-12-5-7-16,-5-3 0 15,-28 2-81-15,-3 0-71 16,-19 0-162-16,-13-6-323 16</inkml:trace>
  <inkml:trace contextRef="#ctx0" brushRef="#br0" timeOffset="11943">6185 1308 643 0,'0'0'181'16,"0"0"-16"-16,0 0-26 15,0 0 11-15,0 0-34 16,0 0-55-16,40-28-29 16,-40 28 16-16,-40 8-48 15,-5 18 28-15,-23 6 5 16,-21 2-30-16,12 3 22 16,-12 3-24-16,-14 6 1 15,4 0 3-15,5-3 5 0,13-12-10 16,45-8 0-16,13-14 9 15,23-7-17-15,0 2 8 16,0-2 0-16,14 6-11 16,22 1 26-16,31 4-14 15,14-6 1-15,4 4 6 16,-9-2-3-16,1 3-5 16,3-4 0-16,-3 1-5 15,-1-4 5-15,-9-1-4 16,-26-2-47-16,-14 2-70 15,-27 1-79-15,0 1-239 16</inkml:trace>
  <inkml:trace contextRef="#ctx0" brushRef="#br0" timeOffset="12362">6894 1288 757 0,'0'0'204'16,"0"0"-47"-16,0 0 17 15,0 0-79-15,0 0-19 16,0 0-41-16,35-22-7 16,-35 22-3-16,0 0-19 0,0 0 7 15,0 2-13-15,-58 28 4 16,-18 15 34-16,-32 6-32 15,-17 12 5-15,-10 0-1 16,9-9 2-16,32-5-17 16,13-17 5-16,45-12 0 15,18-6 0-15,5-6 0 16,13 4 0-16,0-1-4 16,31 3 13-16,37-2-7 15,8-4-2-15,23-2 4 16,17 0 5-16,-3-6-9 15,-6 3 0-15,-8-3-3 16,-14 0-4-16,-9 0 0 16,-8 3-60-16,-10-3-53 15,9 0-85-15,5 0-205 0</inkml:trace>
  <inkml:trace contextRef="#ctx0" brushRef="#br0" timeOffset="14956">9303 441 739 0,'0'0'242'0,"0"0"-46"16,0 0-56-16,0 0-40 16,0 0-32-16,0 0-38 15,-108-76 22-15,68 70-39 16,-9 6 0-16,-19 0 0 0,-35 0-2 16,-36 0-3-1,-45 11-8-15,-54 10 6 0,-53 2-10 16,-28-1 9-16,-22-1-5 15,31-4 0 1,41-3 12-16,36 1-9 0,40-4-3 16,18 6-8-16,13 8-3 15,-4 4 11-15,-18 11 0 16,-26 6-4-16,-24-1 10 16,-26 2-7-16,-14-5 1 15,5-5 0-15,9-8-7 16,27-6 7-16,31-8 0 15,27-10-2-15,18 1 15 16,4-3-12-16,-4-1-1 0,-4 2 0 16,-14-2-11-16,9 4 6 15,13 0 5-15,18-4 0 16,19 2 7-16,26-4-9 16,36 0 2-16,23 0 0 15,4 0-1-15,13 0 1 16,-4 0 0-16,9 0-2 15,-8 0 14-15,-15 0-24 16,5 2 12-16,-4 4 0 16,-5 2-17-16,4-2 23 15,6 0-6-15,3 0 0 16,-4-2 9-16,-13-3-11 16,-19 5 2-16,-17-3-3 0,-31 2-9 15,12-2 2-15,6 0 10 16,21-3-5-16,23 0 13 15,14 0-15-15,22 0 7 16,-9 0 0-16,-4 0-6 16,-5 0 6-16,-5 0 0 15,-13 0 0-15,-4 0 10 16,0 0-16-16,-1 0 6 16,-8 0 0-16,13 0-5 15,-13 0 9-15,17 0-4 16,1 0 0-16,4 0 9 15,5 0-11-15,-5 0 2 16,-4 0 0-16,-1 0-10 16,5 0 10-16,-4 0 0 0,13 0 0 15,5 0 3-15,4 6-13 16,9 0 10-16,0 5 0 16,0 1-10-16,-5-1 12 15,5 4-2-15,0 7 0 16,-9 4 8-16,9 3-13 15,0 5 5-15,-13 3 0 16,22 12-8-16,-18 7 19 16,9 13-11-16,-22 0 0 15,13 11 12-15,0-3-3 16,18 1-9-16,-9-1 0 0,9-3 2 16,0 5 7-1,0 14-9-15,0 10 1 0,0 5 12 16,0 4 2-16,0-7-10 15,0-8-3-15,0-5 13 16,0-12-3-16,0-11-12 16,0-21 0-16,0-16 11 15,9-15-16-15,-9-8 5 16,9-3 0-16,9 1-7 16,0 0 18-16,13-1-11 15,9-1 0-15,5-2 10 16,23 0-11-16,12 0 1 15,37-3 0-15,18 0-4 16,26 0 13-16,32 0-9 0,22 0 0 16,5-12 5-16,5-3-8 15,8 8 3 1,0-5 0-16,5-2-2 0,13 3 8 16,23-7-6-16,27-2 0 15,26 0 7-15,10-3-18 16,4 3 11-16,-5 6 0 15,-17 5-5-15,-37 1 10 16,-21 2-5-16,-28 0 0 16,0-5 6-16,-4 0-8 15,36-7 2-15,13-2 0 16,14-4-5-16,8 3 9 16,-4-8-5-16,5 3 1 0,-27 0 0 15,-46 4-10-15,-21 1 10 16,-37 1 0-16,-22 4-4 15,-22-2 11-15,-9-2-7 16,-14 3 0-16,-4 3 1 16,-14 0-11-16,-27 5 11 15,-9 3-1-15,-22 0 0 16,-4 4 4-16,-14-1-6 16,-9 3 2-16,9 0 0 15,-9 0-3-15,9 0 3 16,-9-3 0-16,9 3-1 15,4-3 11-15,5 0-14 0,-9 0 4 16,9 0 0-16,-18 1-4 16,14-1 10-16,-5-6-6 15,8-3 8-15,-17-13 0 16,9-13 8-16,-9-4-11 16,0-15 0-16,0-9 0 15,0-8-2-15,0-9-3 16,0-3 0-16,0-6 14 15,0-2-14-15,0-9 0 16,-18-5 0-16,-13-7 3 16,-5-1 2-16,5 0-5 15,-5 2 1-15,4-3 14 16,15-3-15-16,8 2 0 16,0 7 0-16,-5 14-7 15,5 20 14-15,0 20-7 0,0 16 0 16,0 16 12-16,0 10-4 15,-4 4-8-15,13 6 0 16,0 5 8-16,0-3-1 16,0 0-7-16,0-3 0 15,0-3 12-15,0-2-16 16,0 0 4-16,-9-1 0 16,0-4-4-16,-9-2 7 15,-31-5-3-15,-37 0 0 16,-30 6-11-16,-41 14-1 15,-36 3-17-15,-18 14-81 16,-32 38-21-16,19 2-246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4:04.0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67 140 950 0,'0'0'208'0,"0"0"-11"16,0 0-78-16,-67-157-24 16,67 142-31-16,0 13-36 15,0 2 27-15,0 0-55 0,0 34 2 16,0 37 11-16,27 32-4 15,-18 20 29-15,13 26-3 16,-13 28-33-16,9 20 31 16,0 15-27-16,5-1-5 15,-5-5 11-15,-1-17 0 16,6-20-12-16,-5-24 0 16,9-30 9-16,13-35-13 15,-13-26 4-15,-4-26 0 16,-15-13-5-16,1-15 20 15,-9 0-15-15,9-3 0 16,0-31-1-16,-9-9-42 16,0-11-108-16,-58-9-112 0,-45-11-807 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3:59.9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190 523 599 0,'0'0'202'0,"0"0"-37"0,0 0-29 16,-14-160 32-16,14 128-90 15,0 12 19-15,-8 12-34 16,8 2-46-16,-9 6 20 16,0 0-37-16,0 0-2 15,-14 38-3-15,-4 15 5 16,-4 16 0-16,4 8 0 16,9-2 9-16,9 2-10 0,9-8 1 15,9-6 0 1,36-12-9-16,27-19 12 0,-5-16-3 15,18-16 0-15,0 0 9 16,5-33-1-16,-14-28-8 16,-8-11 1-16,-28-7 39 15,-31-10-32-15,-9-3 27 16,-9-2-11-16,-58 8-17 16,-14 12-5-16,-4 26-2 15,0 19 0-15,4 23-11 16,27 6 0-16,14 20 7 15,22 34-38-15,4 18-40 16,14 14-21-16,0 5-102 16,50-1-126-16,-1-8-367 15</inkml:trace>
  <inkml:trace contextRef="#ctx0" brushRef="#br0" timeOffset="2399">787 797 767 0,'0'0'227'0,"0"0"5"16,0 0-104-16,0 0-31 16,0 0-20-16,0 0-42 15,0-88-4-15,0 88-31 16,0 31 5-16,18 14-8 0,4 13 3 16,-4 10 0-1,-9 7 8-15,0 2-1 0,-9 0-3 16,0-10 2-16,0-14-5 15,0-18 9-15,0-15-10 16,0-14 0-16,0-6 5 16,-9 0 5-16,-9 0 10 15,0-35-2-15,-22-16-13 16,22-18 7-16,-5-14-12 16,5-11 0-16,9-9 0 15,9 2 10-15,0 10-10 16,0 14 0-16,27 23 1 15,5 23-17-15,17 16 15 16,-13 15-3-16,31 0-1 16,-17 17-7-16,8 26 6 0,-18 15 3 15,-22 1-20-15,-9 2 19 16,-9-3-30-16,0-8 19 16,0-11 13-16,-9-6-29 15,-18-16 29-15,5-6-14 16,4-5-10-16,9-6 18 15,9 0 7-15,0 0 1 16,0 0 4-16,0-6 7 16,27-25-16-16,13-9 5 15,10-4 0-15,-14 5-3 16,22-7 5-16,0 0-2 16,-8-2 0-16,8 4 11 15,-31 14-6-15,-18 3-3 16,-9 7 5-16,0 6 27 0,0 3-33 15,-18 2 7-15,-9 6-8 16,4 3 12-16,-3 0-16 16,8 0 4-16,-5 17 0 15,5 15-10-15,9 8 14 16,9 0-4-16,0 0 0 16,0-6 8-16,0-8-12 15,27-6 4-15,14-5 0 16,-1-13-8-16,5-2 13 15,4 0-5-15,1 0 0 16,8-26 10-16,-9 1-6 16,-13-7-4-16,-4-6 0 15,-15 2 11-15,-17-7-4 0,0 5-4 16,0 5 14-16,0 7-12 16,0 11 16-16,-9 10-21 15,1 5 3-15,8 0-7 16,0 0-7-16,0 37 11 15,8 9-6-15,28 8 15 16,14 0-11-16,-1-2 2 16,0-4 0-16,1-8-5 15,-14-2 8-15,-5-10-3 16,-22-5 0-16,0-8 3 16,-9-8-16-16,0 0 13 15,0-7-14-15,-18 0 6 0,-22 0 14 16,-1-17-6-16,5-15 0 15,27-5 10-15,9-15-19 16,9-16 9-16,68-15-13 16,21 1 12-16,-3 12-43 15,-6 30 4-15,-35 26-10 16,-13 14-39-16,-23 12-20 16,-18 30-22-16,22 7-1 15,-4 1-37-15,0-8-39 16,13-11 45-16,-13-7 78 15,14-14 74-15,-23-4 11 16,0-6 24-16,-9 0 104 16,9 0 122-16,-9-14-73 0,0-9-64 15,0-5 18 1,0-4-56-16,0-5 9 0,-18 2-45 16,-5 4-9-16,-4 5 14 15,-4 12-41-15,4 6 15 16,9 8-18-16,-4 0 8 15,-5 31-18-15,-5 17 10 16,14 15 0-16,9 3-3 16,9-3 9-16,0-11-7 15,9-16 1-15,32-9-31 16,-14-16 23-16,4-9-12 16,-4-2 20-16,-9 0-1 15,4-17 14-15,-4-8-13 0,0-7 0 16,-4-2 7-16,-14 5 6 15,0 7-13-15,0 4 7 16,0 15 8-16,0 3-7 16,0 0-12-16,0 0 4 15,0 15-10-15,27 11 4 16,13-4 6-16,18-1 0 16,10-13-6-16,8-8 7 15,0 0-1-15,-9-3 0 16,-8-25 7-16,-10-10-8 15,-22-11 2-15,4-8-1 16,-13-11 32-16,-18-15-19 16,0-11 40-16,0-3-26 15,-9 5-17-15,-18 23 24 0,-4 24-28 16,13 28 12-16,9 14 8 16,0 3-21-16,9 23-10 15,-13 45-7-15,4 26 12 16,0 18-1-16,9-3 3 15,0-9-2-15,18-17 0 16,22-21-15-16,0-15-1 16,-13-19-34-16,-9-11-21 15,14-9 10-15,-23-8-48 16,9 0 0-16,-9-11 48 0,-9-23-67 16,0-6 97-1,0-6-15-15,-36-2 24 0,-14 4 15 16,1 7 14-1,4 6 13-15,5 8 34 0,22 12-26 16,4 2 33-16,14 9-17 16,0 0-24-16,59 0-10 15,30 0-7-15,15-3-1 16,3-5 22-16,-8-6-23 16,-14 5 40-16,-17-3-13 15,-10 7-5-15,-27-1 27 16,-13-3-27-16,-9 4 16 15,-9 2 11-15,0 0-27 16,0 3 25-16,0 0-33 16,-9 0-9-16,-22 6-10 15,-5 28 7-15,5 12-3 0,22 3 0 16,9-4 13-16,0-5-17 16,0-11 4-16,9-9 0 15,22-6-7-15,18-12 7 16,-4-2 0-16,5 0 6 15,8-10 2-15,-9-16 3 16,-22-9-11-16,-4-2 2 16,-23-9 11-16,0-5-7 15,0-3 5-15,-32 2 8 16,-17 5-9-16,4 8-1 16,-13 16-9-16,8 14 0 0,1 9-7 15,0 4 5 1,13 33 2-16,4 17 0 0,14 9 6 15,9 0-11-15,9 3 5 16,0-10 0-16,50-10-17 16,8-11 20-16,9-15-3 15,10-11 0-15,-1-9 9 16,0 0-8-16,5-14-1 16,-5-18 0-16,-17-8 2 15,-1-3 6-15,-9 3-8 16,-22-3 0-16,14 3 10 15,-24 9-10-15,-8 8 0 16,9 11 0-16,5 10-10 0,4 2 6 16,4 0 4-1,5 2-2-15,4 21 4 0,-4 15-11 16,-4-2 9-16,-5 4 0 16,4-2-8-16,-13-10 13 15,13-2-5-15,-4-9 0 16,5-9 7-16,-5-4-8 15,13-4 1-15,-13 0 0 16,13 0 6-16,-22-17-6 16,0-3 0-16,-18 0-51 15,0-3-82-15,-18 3-112 16,-22-9-292-16</inkml:trace>
  <inkml:trace contextRef="#ctx0" brushRef="#br0" timeOffset="3714">5036 497 721 0,'0'0'150'16,"0"0"-13"-16,0 0 11 15,0 0-61-15,0 0-24 16,0 0 9-16,0 0-58 16,161-51 7-16,-53 45 13 0,9-6-26 15,17 1 23 1,-8-6-17-16,-1-3-6 0,-26-6 15 16,-14 7-15-16,-35-2-2 15,-23 4 10-15,-18 3-10 16,-9-7 42-16,0-7-24 15,-9-10-23-15,-27 5 5 16,-14-2-4-16,-17 9-2 16,9 3 0-16,-1 7 11 15,19 4-17-15,22 4 6 16,9 8 0-16,0 0-6 16,9 0 7-16,0 0-1 0,9 0 0 15,49 11-3 1,19 14-2-16,-1 3 5 0,14-4 0 15,-14 5-3-15,0 2 8 16,-17 0-5-16,-10 4 0 16,-13 1 8-16,-14 2-10 15,-13 0 2-15,-9-5 0 16,0 2-10-16,-49-9 15 16,-18 2-5-16,-32-5 0 15,14 1-39-15,-1-2-30 16,28 3-87-16,27-4-91 15,31-12-147-15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36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0 212 9 0,'0'0'785'15,"0"0"-621"-15,0 0 6 16,0 0-72-16,0 0-21 16,0 0-47-16,49-104-8 15,-31 99-11-15,13 5-8 16,-4 0 3-16,5 0-6 16,4 9 0-16,-5 12-2 15,-13 9 3-15,4 7-1 16,-13 6 0-16,-9 2-3 15,0 1 3-15,0-3 0 0,-9-11 0 16,-4-13-3 0,4-13 3-16,9-6 0 0,0 0 5 15,0 0-3-15,0 0 14 16,0-11-3-16,0-14-13 16,0-4 14-16,0-6-13 15,0-2 9-15,0-2-8 16,31-2 6-16,-4 4-10 15,5 9 2-15,-5 4 0 16,-9 14 2-16,4 4-2 16,-22 6 0-16,9 0-1 15,-9 0 1-15,9 0-4 16,-9 0 4-16,9 11-2 0,-9 12-1 16,0 2 3-16,0 4 0 15,0 0-2-15,0 2 5 16,0-5-4-16,9-4 1 15,0-4 0-15,4-3 1 16,5-1-1-16,9-3 0 16,14-6 2-16,8 1 2 15,0-6-8-15,10 0-17 16,8 0-63-16,0-11-29 16,-8-6-77-16,-15-3-40 15,-12 5-89-15</inkml:trace>
  <inkml:trace contextRef="#ctx0" brushRef="#br0" timeOffset="901">1112 169 314 0,'0'0'323'0,"0"0"-171"16,0 0-26-16,0 0 16 16,0 0-37-16,0 0-20 15,-211-54-20-15,211 51-22 16,0 3-7-16,0 0-26 15,0 0-10-15,9 0-2 16,50 0 2-16,8 0 5 16,32 0 0-16,-5 0 0 15,-4 0 5-15,-14 0-9 16,-18 0 3-16,-31 0 1 16,5 0-3-16,-23-4 3 0,-9 4 4 15,0 0-8-15,0-2 16 16,0-4-3-16,0-3 12 15,0-2-4-15,-23-9-17 16,-13 5-8-16,-4 1 3 16,-9 3 0-16,22 5 2 15,0-2-1-15,13 5 0 16,5 0-1-16,9 3 5 16,0 0-8-16,0 0 3 15,0 0-3-15,0 0-3 16,9 0 3-16,23 0 3 15,4 14-5-15,13 9 11 16,0 0-2-16,1 3-4 0,-1 3 1 16,-4-3-1-16,-5-8 0 15,-13 0 0-15,-4-9 2 16,-23-4 2-16,0 1-8 16,-9 2-2-16,-50 4-27 15,1 5-53-15,-9 1-119 16,8 2-193-16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39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58 154 678 0,'0'0'161'0,"0"0"-63"16,0 0 30-16,0 0 21 0,0 0-31 16,0 0-58-1,0 0 3-15,-58-14-21 0,67-3-32 16,22-3 15-16,-13 3-21 15,0 2 10-15,5 1-1 16,-5 0-11-16,0 3 11 16,-9 5-13-16,4 0 0 15,-13 6-2-15,0 0 7 16,0 0-5-16,0 0 0 16,0 0-14-16,0 12 14 15,0 13-5-15,9 13 5 16,0-1-3-16,0 6 5 15,0-1-2-15,0-1 0 0,4-1 6 16,-4-3-5 0,0-6-1-16,0-2 0 15,0-6-7-15,0-7 14 0,-9-1-7 16,0-6 0-16,0-1 2 16,0 1-7-16,0-7 5 15,0 1 0-15,0-3-4 16,-18 3 11-16,0-3-7 15,-4 0 0-15,-5 0 9 16,9 0-6-16,-4 0-3 16,13 0 0-16,0 0-5 15,9 0 8-15,0 0-3 16,0 0 0-16,0 0 5 16,0 0-11-16,0 0 6 0,0 0-14 15,0 0 12-15,18 0-16 16,40-6 18-16,0-5-4 15,19-3-1-15,3-4 1 16,-12-2-44-16,-1 4-30 16,-18 1-53-16,-13 4-91 15,-4 5-69-15,-14 3-120 16</inkml:trace>
  <inkml:trace contextRef="#ctx0" brushRef="#br0" timeOffset="455">862 191 499 0,'0'0'198'0,"0"0"-33"16,0 0-9-16,0 0-23 16,0 0-30-16,0 0-6 15,8-85-47-15,-8 85 0 16,0 0-16-16,0 0-32 15,-17 0 6-15,8 13-8 16,-5 11 0-16,14 10-3 16,0 0 7-16,0 4-4 15,32 2 0-15,17-9 8 16,0-2-6-16,-4-12-2 0,4-8 0 16,-8-9 9-16,4 0-3 15,-5-3 30-15,-9-26 10 16,-13-5-15-16,-9-9 29 15,-9-6-22-15,0-2-17 16,0 4 12-16,-40 5-26 16,4 11 6-16,-13 5 0 15,-1 12-6-15,15 8-6 16,3 6-1-16,5 0-4 16,-4 9-4-16,13 25-9 15,0 9-39-15,18 5-45 16,0 9-53-16,0 1-98 15,0-2-303-15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40.6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57 780 0,'0'0'225'15,"0"0"-58"-15,0 0-26 16,0 0-36-16,0 0-59 16,0 0-9-16,0-57-34 15,0 57 3-15,0 6-12 16,0 25-3-16,0 12 9 0,18 9 0 16,14-1 5-16,-5-5-5 15,13-12 0-15,-4-11 2 16,4-11-4-16,1-7 7 15,-14-5-5-15,4 0 13 16,-13-3-12-16,0-19 29 16,-9-7-7-16,-9-9-1 15,13-2 3-15,-13 1-17 16,0 1 6-16,0 9 0 16,0 15-8-16,0 6 13 15,0 8-14-15,0 0-2 16,0 0-6-16,-13 20-11 15,4 31 14-15,-9 21-5 0,18 11 12 16,0 9-7-16,0 7 0 16,0 5 0-1,9-2-4-15,22-5 8 16,-22-5-4-16,0-15 0 0,0-5 5 16,-9-18-6-16,0-15 1 15,0-13 0-15,0-11-4 16,-9-9 4-16,-22-6 0 15,-23 0 11-15,-18 0-8 16,-4 0 3-16,-18-14-6 16,13-15 3-16,-4-3-3 15,26 1 0-15,19-3 0 0,22-1 0 16,18-4-28 0,0-7 4-16,49-9-65 0,59-5-46 15,36 3-77-15,22-4-216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41.1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90 146 615 0,'0'0'198'16,"0"0"-60"-16,0 0 36 15,0 0-54-15,0 0-32 16,0 0-35-16,-90-40-37 0,90 40-5 16,32 0-11-16,17 0 0 15,9 0 10-15,10 0-1 16,-10-3-9-16,0 3 0 16,-22-3 7-16,-18 3-7 15,-4 0 7-15,-14 0-6 16,0 0 8-16,0 0-8 15,0-6 20-15,0-2 4 16,-23-1-7-16,-4-5-13 16,-13 3-5-16,4-1 0 15,5 1 1-15,4 2 7 16,4 4-2-16,14 1 2 0,9 2-6 16,0-1 22-16,0 0-21 15,0 3-2-15,0-4-1 16,0 4-1-16,0 0-1 15,41 0 0-15,8 0 2 16,9 10-4-16,-4 10 7 16,5 3-3-16,-1-1 0 15,-9 2 4-15,-8-4-4 16,-14-1 0-16,-18-1 0 16,-9-4-2-16,0 6 2 15,-9 0-2-15,-41 5-2 16,-17-1-7-16,9-8-8 15,-1 1-33-15,41-2-83 0,18 0-60 16,0-7-149-16,41-8-277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26.7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49 277 844 0,'0'0'258'0,"0"0"-61"16,0 0-46-16,0 0-74 15,0 0-9-15,0 0-26 16,-49-57-20-16,49 57-2 0,0 0-19 16,0 6-2-16,0 26-5 15,0 19 4-15,0 15 2 16,9 6 0-16,0-4 0 15,-9-3-1-15,13-10 1 16,-4-10 0-16,0-7-1 16,0-13 5-16,23-4-4 15,-5-10 0-15,13-5 2 16,5-6-4-16,27 0 2 16,4-12-4-16,0-22-33 15,-17-7-100-15,-19-1-125 16,-13-1-339-16</inkml:trace>
  <inkml:trace contextRef="#ctx0" brushRef="#br0" timeOffset="389">969 233 518 0,'0'0'344'0,"0"0"-116"16,0 0-57-16,0 0-40 15,0 0-56-15,0 0-35 16,-9-104-4-16,-22 101-33 16,4 3 9-16,-14 0-12 15,1 0-1-15,13 6-4 16,-4 14 1-16,4 3 4 16,18 5-4-16,0 2 2 0,9 0 2 15,0 11 0-15,18-2-1 16,9 1-4-16,13 0 5 15,-8 0 0 1,3-2 0-16,-3-1 4 0,-23-7-4 16,9-4 0-16,-9-5 3 15,-9-1-9-15,0-6 6 16,0-2 0-16,-9-1-5 16,-41-5 10-16,-8-4-10 15,-9-2-3-15,8 0-70 16,32 0-28-16,27-11-91 15,27-27-192-15</inkml:trace>
  <inkml:trace contextRef="#ctx0" brushRef="#br0" timeOffset="1036">1288 229 305 0,'0'0'532'15,"0"0"-312"-15,0 0-27 16,0 0-64-16,0 0-49 15,0 0-31-15,9-14-41 16,-9 25-5-16,0 29-1 16,0 14 2-16,-9 6 12 15,0 3-12-15,0-9-3 16,9-5 2-16,-14-9 4 16,14-14-7-16,0-9 0 0,0-9 4 15,0-8-4-15,0 0 1 16,0 0 1-16,0 0 21 15,0-22 10-15,0-21 0 16,23-14-19-16,-5-9-13 16,-9-11 7-16,-9-9-8 15,0 0 0 1,9 6-3-16,0 20 6 0,4 23-3 16,-4 19 0-16,0 13-8 15,9 5 4-15,13 0-25 16,-4 20 6-16,5 15 22 15,-5-1-13-15,-9-3 12 16,-5 6 0-16,-13 1-3 0,0 0-1 16,-13 3-2-16,-32 2-8 15,-5-3 14-15,-8-5-16 16,9-8 8-16,31-8 4 16,9-10-10-16,9-9 12 15,0 0 2-15,0 0 2 16,0 0 1-16,18 0 3 15,9 0-4-15,22 0 0 16,9 0 6-16,1 5-7 16,-1 6 1-16,0 9-1 15,-17 12-7-15,-23 2 7 16,-9 9 1-16,-9-4 0 16,-18 2 4-16,-32-9 4 0,-17-13 1 15,0-7-5-15,-23-12 18 16,14 0-22-16,8-6 0 15,1-23-25-15,40-8-124 16,14-17-272-16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41.6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76 167 812 0,'0'0'209'16,"0"0"10"-16,0 0-73 15,0 0-41-15,0 0-50 0,0 0-26 16,-50-112 17 0,41 109-23-16,9 0-10 0,-9 3 5 15,9 0-13-15,0 0-2 16,0 0-3-16,0 9-12 15,0 16 11-15,0 13 1 16,0-4 0-16,27 3-9 16,14 0 20-16,8-3-11 15,9-8 0-15,-8 1 6 16,-5-5-12-16,-14-2 6 16,-4 0 0-16,-5-3-1 15,-4-6 8-15,-9 1-7 16,-9 0 0-16,0-1 3 15,0 0-9-15,-27 1 6 16,-13-4 0-16,0-3 9 0,-5-1-4 16,-5 0-9-16,10-4 4 15,4 0-46-15,5 0 2 16,4-13-38-16,27-21-32 16,0-6-8-16,0-11-308 15,27 0 82-15</inkml:trace>
  <inkml:trace contextRef="#ctx0" brushRef="#br0" timeOffset="52">76 167 22 0</inkml:trace>
  <inkml:trace contextRef="#ctx0" brushRef="#br0" timeOffset="145">76 167 22 0,'58'-80'329'0,"-49"66"-138"0,-9 4-14 0,9 5-10 15,4-1-67-15,5-3 16 16,18 1-25-16,5-3-47 0,17-1 7 16,9 6-49-16,1 0 5 15,-10 6-7-15,-27 0-146 16,-22 0-243-16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36.0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94 466 0,'0'0'253'0,"0"0"-57"0,0 0-36 15,0 0 9-15,0 0-63 16,0 0-11-16,-125-92-41 16,125 90-11-16,0 2 14 15,0 0-42-15,0 0 13 16,0 0-17-16,0 0-3 15,27 17-3-15,22 17 1 16,9 9-5-16,10 8 13 16,-10 4-6-16,9-1-8 15,-8 1 0-15,-10-4 7 16,-4-5-10-16,-14-9 3 0,-4-9-25 16,-4-10-29-16,-14-7-81 15,0-3-60-15,0-8-123 16,-9 0-141-16</inkml:trace>
  <inkml:trace contextRef="#ctx0" brushRef="#br0" timeOffset="238">588 14 453 0,'0'0'244'0,"0"0"-51"16,0 0-45-16,0 0 1 15,0 0-66-15,0 0-42 0,-126-3-9 16,85 58-10 0,-17 13 32-16,13 1-12 0,-4-6-37 15,0 0 10-15,22-6-15 16,-5 0-4-16,14 0-27 16,9 0-174-16,0 3-340 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37.0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22 203 345 0,'0'0'378'15,"0"0"-209"-15,0 0 4 16,0 0 7-16,0 0-77 16,-17-160 1-16,17 150-42 15,0 6-19-15,0 4 6 16,0 0-41-16,0 0 5 0,0 0-13 16,0 20 7-1,0 11-3-15,0 3-4 0,0 0 0 16,9-3-4-16,22-2 6 15,-4-6-2-15,13-12 0 16,-13-5 6-16,14-6-6 16,-6 0 0-16,15-2 0 15,-1-18 8-15,-22-7-4 16,13-1-4-16,-8 0 0 16,-23-3 11-16,9-1-6 15,-9 6 6-15,-9 1-8 16,9 11 30-16,-9 2-29 0,0 9 10 15,0 3 3-15,0 0-10 16,0 0-14-16,0 17 6 16,-9 24 1-16,-9 21-2 15,-23 3 2-15,23 7 0 16,-13 3 0-16,13-4 8 16,9-5-9-16,0-1 1 15,9-5-14-15,0 0-24 16,0-2-111-16,0-7-125 15,0-8-587-15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2.7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111 123 270 0,'0'0'355'15,"0"0"-164"-15,0 0-13 16,0 0-43-16,0 0-39 16,0 0 6-16,0 0-50 15,0-29 6-15,0 29-7 16,0 0-41-16,0 0 31 16,0 0-39-16,0 0 4 15,0 0-7-15,0 0 2 16,0 18-1-16,0 5 0 15,-9 3 11-15,9 3-17 0,0 5 6 16,0-3 0-16,0 1-8 16,9-7 8-16,22-8 0 15,5-5-3-15,13-9 10 16,-8-3-11-16,-6 0 4 16,-3 0 0-16,-5-21 6 15,-18-5 2-15,4-8-3 16,-13-5 20-16,0-8-24 15,0-1 33-15,-40 5-26 16,-1 9-5-16,-3 8 2 16,3 12-4-16,-8 5-1 15,-1 9 0-15,15 0-10 16,3 6 8-16,5 26-43 0,5 7-66 16,22 10-43-16,0 3-194 15,22 1-341-15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3.3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229 200 103 0,'0'0'398'16,"0"0"-192"-16,0 0-34 15,0 0-3-15,0 0-31 16,0 0-53-16,-27-63 10 0,18 60-47 16,9 3-9-16,0 0-3 15,0 0-34-15,0 0 5 16,0 3-7-16,0 28 2 15,0 9-5-15,0 1 3 16,0-4 0-16,27 0-6 16,14-8 10-16,8-10-4 15,-13-7 0-15,13-6 11 16,1-6-12-16,-24 0 1 16,6-3 0-16,-14-22 29 15,-9-10-11-15,-9-11 23 0,0-3 3 16,0-4-32-16,-27 0 25 15,-22 8-30-15,-10 11-5 16,1 8 4-16,-9 12-1 16,-1 14-5-16,19 0 0 15,0 20-66-15,4 28-7 16,13 15-88-16,14 3-170 16,9 2-395-16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4.1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117 186 248 0,'0'0'135'0,"0"0"-22"16,0 0 12-16,0 0-42 16,0 0 1-16,0 0-2 15,0-28-21-15,0 24 34 16,0 1-32-16,0 3 5 15,0-2 29-15,0-1-38 16,0 0-1-16,0 0-7 16,0 0-33-16,0 3 24 15,0 0-24-15,0 0-10 16,0 0 19-16,0 0-20 16,0 0-5-16,-9 0-2 0,9 0 11 15,0 0-16-15,-9 0 5 16,9 0 0-16,0 17-18 15,0 9 17-15,0 2 1 16,9 1 0-16,23-1 13 16,12-4-20-16,6-13 7 15,-1 1 0-15,10-12-3 16,-10 0 13-16,-4-7-10 16,-14-18 6-16,-4-6 0 15,-4-4 30-15,-23-3-12 16,0-1-11-16,0 5 23 15,-14-1-32-15,-31 9 7 0,-13 10-11 16,-18 5 17-16,4 7-22 16,-4 4 5-16,17 0 0 15,10 0-12-15,22 26-10 16,0 11-50-16,14 9-27 16,13 2-152-16,0 4-121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4.6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68 749 0,'0'0'225'0,"0"0"-27"16,0 0-63-16,0 0-11 16,0 0-44-16,0 0-46 15,0-68 21-15,0 68-40 16,0 0-8-16,0 0-5 15,0 9 12-15,0 22-14 16,9 12 0-16,0 5 12 16,13 7-12-16,-13-1 0 15,0 1-5-15,0 10-34 0,-9 4-119 16,0 5-212-16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5.1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28 565 0,'0'0'196'16,"0"0"-26"-16,0 0 0 15,0 0-45-15,0 0-17 16,0 0-53-16,-41-28-12 16,41 28 8-16,0 0-51 15,0 17 14-15,0 25 5 16,0 13-4-16,0 8 16 16,0 0-31-16,0 3 0 15,0 2 3-15,0-3-3 16,9-1-9-16,23-7-73 15,-5-14-199-15,-10-6-322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5.7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350 180 465 0,'0'0'279'16,"0"0"-111"-16,0 0 6 15,0 0-46-15,0 0-50 0,0 0 0 16,-58-63-55-16,49 63-1 16,0 0-22-16,0 17 15 15,9 17-20-15,0 9 5 16,0-3 0-16,18-3-10 16,22-11 10-16,-4-9 0 15,13-8-1-15,1-9 9 16,-15 0 0-16,24-6 0 15,-19-20 2-15,1-5 42 16,-24-3-33-16,-17-6 13 16,0-3 7-16,-9-3-36 15,-40 3 28-15,-27 9-31 16,-5 11 4-16,-4 14-19 0,-9 9-5 16,4 5-86-16,5 33-115 15,4 11-401-15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6.5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240 166 542 0,'0'0'227'0,"0"0"-107"0,0 0 29 15,0 0-17-15,0 0-47 16,0 0 1-16,-99-109-38 15,99 109-13-15,0 0 27 16,0 0-48-16,0 0 17 16,0 0-11-16,0 0-14 15,0 0 10-15,0 0-16 16,0 0 0-16,0 0 1 16,0 0 3-16,0 0-4 15,0 0 0-15,0 0 11 16,0 0-11-16,0 0 0 15,-9 0 0-15,9 0-8 0,-9 0 6 16,9 0-13-16,-9-3 3 16,9 3-23-16,0 0 32 15,0 0-13-15,0 0 14 16,0 0-17-16,0 0 28 16,0 0-9-16,0-3 0 15,0 1 9-15,-13-3-10 16,4 1 3-16,9 1 0 15,-9 3 29-15,9 0-28 16,0 0 12-16,0 0-2 16,-9 0-4-16,0 7 3 15,0 20-12-15,-5 17 0 16,-4 9 8-16,9 8 5 0,9 4-13 16,0 6 0-1,0 4 11-15,0 2-14 0,0-2 3 16,0-4-43-16,0-8-20 15,18-12-162-15,14-7-203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28.9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10 200 764 0,'0'0'242'0,"0"0"-51"16,0 0-42-16,0 0-64 15,0 0-40-15,0 0-21 16,0-59-19-16,0 59-4 15,9 2-2-15,4 32-13 16,5 18 14-16,-9 19 0 16,-9 18 0-16,0 6 0 15,0 4 0-15,-18-8 8 16,-13-13-7-16,22-18-1 16,9-14 2-16,0-17-4 15,0-9 3-15,18-12-1 0,31-5 4 16,18-3-3-16,1 0 8 15,-1-9-8-15,5-11 2 16,-5-4-5-16,-9-1 2 16,-4 0 0-16,-4 2-33 15,-10 0-116-15,-4 1-116 16,-5-5-177-16</inkml:trace>
  <inkml:trace contextRef="#ctx0" brushRef="#br0" timeOffset="447">1040 72 594 0,'0'0'218'0,"0"0"-34"15,0 0-35-15,0 0-39 16,0 0-27-16,0 0-25 15,0-72-36-15,-40 72-8 16,-10 0-14-16,-8 6 0 16,0 23-6-16,4 5 2 15,14 3 0-15,8 6 2 16,23 3-7-16,9 2 8 16,0 4-3-16,0-4-1 0,9-2 1 15,23-9-12 1,17-2 9-16,-13-4-1 0,13-5-10 15,-8 0 13-15,-14-1 3 16,-10 1 2-16,-17 0-5 16,0 2 6-16,0 0-1 15,-9 1 0-15,-35-6 3 16,-15-4-1-16,-21-1-2 16,3-7-1-16,10-5-3 15,18-3-45-15,22-3-66 16,27-23-58-16,116-46-123 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6.9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85 674 0,'0'0'179'16,"0"0"-13"-16,0 0-5 16,0 0-48-16,0 0-17 0,0 0-27 15,0 0-28-15,0-85 6 16,0 85-45-16,0 0 3 15,0 25-5-15,0 22 6 16,0 15 2-16,0 4-8 16,0 6 0-16,0-1 1 15,0 0 4-15,-14-2-5 16,-3 2 0-16,-1-1-106 16,-14-5-110-16,5-5-421 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49.2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2277 1280 506 0,'0'0'254'0,"0"0"-67"16,0 0-19-16,0 0-16 15,0 0-50-15,0 0-49 16,0-74 21-16,0 74-49 15,0 0-6-15,0 0-19 16,0 3 8-16,0 25-8 16,0 12 0-16,0 5 3 15,9 9-2-15,14 1-1 16,-14 0 0-16,9-10-4 16,-9-4 14-16,-9-15-10 15,9-13 0-15,-9-10 4 16,0-3-2-16,0 0 5 15,0-6-5-15,0-22 34 0,-18-12-24 16,-9-3-8-16,4-3-4 16,-4-5 8-16,5-7 0 15,4-1-8-15,0-2 0 16,9 2-7-16,-4 10 21 16,13 11-14-16,0 13 0 15,0 8 3-15,0 11-22 16,13 6 19-16,14 0 0 15,13 0-13-15,-13 6 12 16,14 19 1-16,-5 7 0 16,-5 0-4-16,-4 1-11 15,-14-1 15-15,-13 2 0 0,0 1-11 16,0 2 15 0,-22 0-4-16,-14-6 0 0,-4-8 3 15,13-8-12-15,4-4 9 16,14-8 0-16,9 2-5 15,0 1 6-15,0 3-1 16,18 5 0-16,41 4 8 16,8-2-9-16,14 4 1 15,4-5 0-15,-9-4-3 16,5 1 11-16,-27 2-16 16,-23 6-40-16,-31 9-278 15,-49 8-807-15</inkml:trace>
  <inkml:trace contextRef="#ctx0" brushRef="#br0" timeOffset="-1387">806 1129 465 0,'0'0'337'0,"0"0"-194"15,0 0-4-15,0 0-10 16,0 0-56-16,0 0 6 16,-113-63-52-16,113 63-15 15,0 14-2-15,0 25 7 16,27 13-4-16,32 4 4 15,8 11-8-15,9 1 14 0,14 4-21 16,4 0 1-16,5-6 7 16,-23-10-4-16,1-7-6 15,-28-15 0-15,-9-8-74 16,-22-12-76-16,-18-2-173 16,0-12-148-16</inkml:trace>
  <inkml:trace contextRef="#ctx0" brushRef="#br0" timeOffset="-1095">1214 1174 439 0,'0'0'256'16,"0"0"-74"-16,0 0-65 15,0 0-2-15,0 0-44 16,0 0-48-16,0-20 25 15,0 20-29-15,0 0-10 16,0 9 21-16,0 19-16 16,-18 12 24-16,-13 6-9 15,4 8-28-15,-14 0 18 16,1 4-19-16,4 0 0 16,-4-5-7-16,13 1-3 15,-5-8-52-15,32-9-48 16,0-5-101-16,0-12-43 0,0-3-307 15</inkml:trace>
  <inkml:trace contextRef="#ctx0" brushRef="#br0" timeOffset="-660">1618 1326 667 0,'0'0'211'16,"0"0"-61"-16,0 0 8 16,0 0-35-16,0 0-70 15,0 0 9-15,-18-55-35 16,18 55-25-16,-9 0-1 16,0 6 1-16,0 20-2 0,9 5 0 15,0 9 9-15,0 3-13 16,0-3 4-16,27-5 0 15,13-8-12-15,10-9 16 16,-6-6-4-16,6-12 2 16,-10 0 11-16,-4 0-5 15,-5-15-6-15,-13-13 1 16,-9-7 33-16,-9-5-13 16,0-6 9-16,0-2-4 15,-9-4-24-15,-40 10 12 0,-9 0-16 16,-10 15 0-16,1 7-15 15,9 11 7-15,22 9-18 16,4 0-20-16,15 26-86 16,17 14-30-16,0 4-91 15,9-2-187-15</inkml:trace>
  <inkml:trace contextRef="#ctx0" brushRef="#br0" timeOffset="3729">2502 940 317 0,'0'0'224'15,"0"0"-35"-15,0 0-37 16,0 0-31-16,0 0-13 0,0 0-48 15,-68-61 41-15,46 53-39 16,4 3-35-16,0-4 32 16,-13 3-41-16,4-2-4 15,-14 2-6-15,-17-3 4 16,-9 3-11-16,-1 1-1 16,-30-1 4-16,-6 0-9 15,-21 3 5-15,-23 0 0 16,-5 3-6-16,-4-3 18 15,-4 1-12-15,4-1 0 16,22-3 7-16,9 3-14 16,28 1 7-16,12-2 0 15,28 4-4-15,-9 0 14 16,8 0-10-16,10 0 0 16,-9 0 3-16,13 0-11 0,14 0 8 15,4 0 0-15,13 0-10 16,-4 15 8-16,0 5 2 15,0 6 0-15,5 8-3 16,-5 1-5-16,9 1 10 16,0 7-2-16,-13 0 23 15,22 9-15-15,0 2 5 16,0 9 0-16,0 3-5 16,13 5 14-16,23 4-22 15,4-2 1-15,-4 2 14 0,5 0-1 16,-10-7-14-1,-4-8 3-15,-9-2 14 0,4-14-11 16,-13 0-6-16,-9-10 0 16,0-2-1-16,0-7 10 15,0-11-9-15,0-8 0 16,0-3 12-16,0-3-13 16,0 0 1-16,0 0 0 15,0 0 7-15,0 0 6 16,0 0-13-16,0 0 0 15,0 0 15-15,9 0-29 16,18 0 14-16,31 0 0 16,41 0-12-16,36 0 20 15,22-15-8-15,4 1 0 16,5 6 13-16,-13 4-19 0,13 2 6 16,-23-1 0-1,23-5-5-15,0-1 10 0,5-2-5 16,-14-2 0-16,-4 3 12 15,4 2-16-15,-32-1 4 16,1 0 0-16,-18 3-9 16,-23 4 15-16,-18-1-6 15,-18 3 0-15,-22 0 11 16,-4 0-19-16,-14 0 8 16,0 0 0-16,-9 0-9 15,9 0 12-15,-9 0-3 16,0 0 0-16,0 0 11 0,0 0-19 15,9 0 8-15,-9 0 0 16,0 0-4-16,0-3 13 16,13-11-9-16,-13-4 1 15,0-4 20-15,0-7-15 16,0-6-6-16,0-5 0 16,9-11 2-16,0-7 4 15,0-4-6-15,-9-4 0 16,0 1 16-16,0-4-16 15,0 0 0-15,-9-2 0 16,-9 0-4-16,-4 4 9 16,13 8-5-16,0 1 0 15,0 7 17-15,9 2-22 0,0 7 5 16,-9 10 0 0,9 7-6-16,0 4 10 0,0 10-4 15,0 2 0-15,-14 3 19 16,5 1-24-16,-9 2 5 15,0 3 0-15,-31 0-15 16,-27 0 12-16,-41 26 3 16,-40 13 0-16,-4 8-51 15,-23-2-24-15,9-7-85 16,31-13-162-16,27-25-438 16</inkml:trace>
  <inkml:trace contextRef="#ctx0" brushRef="#br0" timeOffset="4636">1232 190 719 0,'0'0'206'16,"0"0"-41"-16,0 0-45 15,0 0 12-15,0 0-80 16,0 0-16-16,0 0-4 16,0-58-25-16,9 71-4 15,-9 16 13-15,0 13-7 16,0 9 30-16,-18 4-30 15,-9 1 2-15,5 2 3 16,4-12-4-16,9-7-6 16,0-9-4-16,9-10 11 15,0-9-15-15,0-5 4 16,0-3 0-16,0-3 14 16,0 0-6-16,0-17 13 0,0-29-8 15,27-12 3-15,4-5-8 16,-4-5-8-16,13-4 0 15,-22 1 4-15,9 6 9 16,-4 10-13 0,-14 18 0-16,0 15 8 0,-9 10-12 15,0 9 4-15,0 3 0 16,9 0-10-16,-1 3 0 16,6 27 10-16,4 14 0 15,0 2 9-15,4-1-16 0,-13 1 7 16,9-3 0-1,0 3-5-15,14-7 13 0,-14 5-8 16,-1-5 0-16,6-10 9 16,-14-5-23-16,9-9 14 15,-9-5-38-15,-9-2 18 16,0-5-57-16,0 0-9 16,0-3-42-16,-18 0-81 15,-32 0-124-15,-8 0-391 16</inkml:trace>
  <inkml:trace contextRef="#ctx0" brushRef="#br0" timeOffset="4898">1048 397 440 0,'0'0'189'0,"0"0"-5"15,0 0-54-15,0 0-32 16,0 0-9-16,0 0-57 15,22-44 4-15,23 35-5 16,23 4-18-16,3-4 46 16,15 1-22-16,-10 0-16 15,14-4 27-15,-23 1-48 16,0-1 13-16,-31 6-13 16,-22 4 16-16,-14 2-31 15,0 0 15-15,-41 8-237 16,-35 18-251-16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05.2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587 467 542 0,'0'0'192'15,"0"0"-27"-15,0 0-23 16,0 0-3-16,0 0-45 15,0 0-31-15,0 0 0 16,-18-51-30-16,18 51-1 16,0 0-9-16,0 0-22 15,0 0 14-15,0 0-15 16,-9 0-2-16,-14 6-4 16,14 17 9-16,-9 4-3 15,9 9 0-15,9 7 1 16,0-1-4-16,0-2 3 0,36 0 0 15,14-11-9 1,-1-6 10-16,9-9-1 0,-17-9 0 16,-6-5 7-16,6 0-2 15,-14 0 0-15,-5-2 9 16,-4-22 40-16,-9-6-24 16,0-8 8-16,-9-5 0 15,0-2-21-15,0 5 18 16,-18 0-21-16,-13 9-10 15,-5 2 9-15,-5 6-9 16,6 3-4-16,-6 9 0 16,14 2 0-16,-4 5-5 15,-10 4 5-15,15 0-13 0,8 0 4 16,-14 0-71 0,14 13-7-16,9 18-29 0,-13 12-152 15,13 8-255-15</inkml:trace>
  <inkml:trace contextRef="#ctx0" brushRef="#br0" timeOffset="3316">762 1371 630 0,'0'0'216'0,"0"0"-88"15,0 0 0-15,0 0 4 16,0 0-41-16,0 0-31 0,0 0-16 15,8-32-36 1,-8 32 17-16,0 6-18 0,0 23-3 16,0 14 37-16,0 11-18 15,0 3-8-15,-8 8 2 16,8 2-14-16,0-3 8 16,0-3-11-16,0-7 3 15,8-4-1-15,1-8-2 16,14-5 0-16,-14-11-1 15,0-9-2-15,0-5 1 16,-9-4-64-16,0 1-79 16,0 0-175-16,0 11-468 0</inkml:trace>
  <inkml:trace contextRef="#ctx0" brushRef="#br0" timeOffset="4649">811 2726 643 0,'0'0'218'0,"0"0"-67"16,0 0 15-16,0 0-32 15,0 0-47-15,0 0 3 16,0 0-42-16,0-77-8 16,0 77-6-16,0 0-29 15,0 0 19-15,0 0-24 0,9 3 4 16,0 20 6-16,9 11-6 16,4 9 9-16,-13 8 4 15,9 12-17-15,-9 5 17 16,14 7-17-16,-6-3 1 15,10-7 3-15,-4-8-1 16,-5-5-3-16,-9-15 0 16,13-8 8-16,-13-12-9 15,-9-8 1-15,9-3 0 16,-9-4-7-16,0-2 6 16,0 0-5-16,0 0-15 15,0 0-37-15,0 0-8 16,0 0-37-16,0 0-167 0,-31 0-169 15</inkml:trace>
  <inkml:trace contextRef="#ctx0" brushRef="#br0" timeOffset="5655">1031 4063 419 0,'0'0'300'0,"0"0"-123"15,0 0-12-15,0 0-2 16,0 0-60-16,0 0-19 16,-9-109-9-16,9 107-33 15,0 2 8-15,0 0-28 16,0 0-18-16,0 0 3 0,-9 0-7 15,9 32 0-15,-18 10 1 16,-5 6 8-16,14 5-8 16,9-3-1-16,0-1 0 15,0-6-4-15,9-6 8 16,32-8-4-16,-1-12 0 16,10-5 3-16,-6-12-9 15,6 0 8-15,-1 0-2 16,0-19 25-16,-13-11-17 15,5-11 22-15,-5-7 8 16,-23-9-26-16,-4-6 28 16,-9 3-22-16,0 0-6 0,-40 14 14 15,-10 12-26-15,14 13 16 16,-4 11-16-16,13 6 4 16,-13 4-10-16,-10 0 6 15,-8 6-32-15,0 20-53 16,-1 9-64-16,15 7-68 15,21-5-338-15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39.8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245 79 188 0,'0'0'320'16,"0"0"-190"-16,0 0-19 15,0 0-4-15,0 0-60 16,0 0 24-16,76-60-59 16,-26 54-9-16,8 3 2 15,27 1 4-15,1 2-9 16,3 0 0-16,-3 0 10 16,-6 0-15-16,-12 0 5 15,-24 2 0-15,-12 4-6 16,-14 9 9-16,-18 7-6 15,0 13-2-15,-67 13-11 0,-50 13 7 16,-18 1 9-16,-17 0-10 16,4-4-5-16,22-7 17 15,41-13-2-15,26-13 0 16,28-10 11-16,22-10-19 16,9 1 8-16,0-2-6 15,58-4-5-15,59 0 16 16,58 0-5-16,36-15 0 15,22-10 11-15,1-2-12 16,-24 10 1-16,-35 6 0 16,-58 5 4-16,-41 6 4 15,-58 0-8-15,-18 0 0 16,0 6 0-16,-27 22-2 0,-71 15 2 16,-46 8 0-1,-31 4 10-15,-18-1-3 0,9-7-7 16,32-8 0-16,35-5 10 15,18-2-13-15,32-9 3 16,31-6 0-16,23-6-9 16,13-2 9-16,0 0 0 15,67-1 0-15,50 1 11 16,31-7-6-16,22-2-5 16,5 0 0-16,-18 0-5 15,-31 0 11-15,-32 6-6 16,-45 3 0-16,-17 5 3 0,-32 6-14 15,0 6 11-15,-59 11 0 16,-48 9-4-16,-37 2 10 16,-40 1-6-16,0-1 0 15,9-7 12-15,0-4-12 16,41-3 0-16,26-3 0 16,32-2 0-16,26-5 6 15,41-6-6-15,9 6 0 16,59-7 5-16,66-5 0 15,50-7-5-15,45-5 4 16,14 0-2-16,-1-14 3 16,-40 2-5-16,-27 10 0 15,-63 2 7-15,-36 0-7 0,-35 0 0 16,-32 14-17 0,-41 17 15-16,-75 9 2 0,-55 11 0 15,-35 2 0-15,-14 1 11 16,-13 0-6-16,40-2-3 15,27-1 6-15,58-11 32 16,54-6-37-16,32-5 3 16,22-6-6-16,40-1 8 15,54-4-6-15,45-10-2 16,23-5 4-16,-14-3-2 16,-22 0 0-16,-23 0-2 15,-45 0 0-15,-35 6 6 16,-14 11-13-16,-9 9 7 0,0 8 0 15,-68 9 0-15,-22 6 0 16,-26-1 0-16,-19 3 6 16,1-5 8-16,-1 0-11 15,9-3-3-15,19-3 1 16,21-3-5-16,37-5 4 16,9-9 0-16,40-7-4 15,0-4 0-15,9-6 4 16,80-6 0-16,28 0 1 15,58 0-1-15,18-23 0 16,0 3 0-16,-18 6-1 16,-63 11 10-16,-22 3-9 15,-41 0 0-15,-31 0-3 16,-9 11-11-16,-9 6 14 0,0 9 0 16,-9 6-8-16,-40 7 19 15,-36 7-11-15,-23 11 0 16,-27 4 10-16,-13 7-16 15,5-5 6-15,8-3 0 16,50-17-2-16,35-9 9 16,50-9-7-16,18-4 0 15,81-7 2-15,45-11-5 16,31-3 3-16,0 0 0 16,-14-3-4-16,-35-8 10 15,-28 0-6-15,-30 7 0 16,-41 4 8-16,-5 0-17 0,-22 0 9 15,0 0-7 1,-22 9 4-16,-37 17-5 0,-35 6 8 16,-32 1 0-16,-8 2 12 15,-1-4-11-15,-4-2-1 16,14-1 0-16,30-5 13 16,28 1-4-16,27-8-8 15,40 2-1-15,0-1 5 16,67-9-10-16,77-8 5 15,39 0 0-15,24-2 7 16,-5-18-2-16,-50 8-5 16,-26 7 0-16,-36 5 6 15,-32 0-9-15,-22 0 3 0,-23 14-5 16,-13 9-4 0,0 8-3-16,-58 12 12 0,-41 5 0 15,-17 10 14-15,-19 1-19 16,-17 4 5-16,3 0 0 15,15-2 13-15,26-10-10 16,41-8 6-16,49-9-9 16,18-6 7-16,67-8-12 15,77-14 5-15,62-6 0 16,37-6 6-16,-6-19-2 16,-21 5-4-16,-64 12 0 15,-62 8 12-15,-54 0-20 16,-36 0 8-16,-36 28-15 0,-90 21 5 15,-67 13 11-15,-49 9-1 16,0 4 0-16,17-12 11 16,73-14-9-16,62-15-2 15,72-9-1-15,18-7-8 16,99-10-19-16,36-8-30 16,49 0-96-16,8-13-256 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42.1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0 140 545 0,'0'0'106'0,"0"0"-54"16,0 0 37-16,0 0 0 15,0 0 5-15,287-40-39 16,-161 20-12-16,22-5 23 15,-4 1-51-15,-1 6 20 0,-26 8 1 16,-27 7-34-16,-46 3 18 16,-12 0-20-16,-23 0 0 15,-9 0-9-15,0 23 4 16,0 11 5-16,-41 9 3 16,-26 5 6-16,0 5 0 15,-27-2-9-15,-14 0 1 16,-9 1 0-16,1-9 6 15,21-7-7-15,28-13 0 16,27-14 8-16,40-6-16 16,0-3 8-16,0 0 0 15,76 0-12-15,50 0 24 16,67-12-12-16,13-13 0 0,-13 2 11 16,-41 8-14-1,-35 10 3-15,-50 5 0 0,-17 0-8 16,-41 0 15-16,0 0-7 15,0 0 0-15,-9 0 0 16,0 13-14-16,0 11 14 16,-36 10 0-16,-45 9-12 15,-22 13 18-15,-32-3-6 16,-4-4 0-16,-4-4 5 16,17-13-6-16,50-12 1 15,26-9 0-15,50-8-9 16,18-3 7-16,99 0 2 15,67-20 4-15,31-20 7 16,5-6-22-16,-36 6 8 0,-40 9 2 16,-46 10-12-16,-39 13 20 15,-41 6-7-15,-18 2 0 16,0 0 5-16,0 0-19 16,-27 13 11-16,-63 25-6 15,-45 16-3-15,-49 6 18 16,-17-2-6-16,8-7 4 15,36-5 7-15,31-10 11 16,41-9-12-16,44-5-10 16,41-7 1-16,0-1 1 15,41-6-2-15,57-4 5 0,37-4 4 16,26 0 3-16,14-29-12 16,-9 6 0-16,-49 2-6 15,-32 11 10-15,-35 3-4 16,-32 7 0-16,-18 0-1 15,0 0-7-15,-68 29-11 16,-57 17 19-16,-50 8-1 16,-18 4 3-16,9-4-2 15,31 0 0-15,28 1 8 16,8-1-8-16,41-9 0 16,4-2 0-16,45-9-6 15,27-8 6-15,9-5 0 16,58-7-5-16,50-12 17 15,27-2-5-15,22-2-7 0,9-24 4 16,-23 3-10-16,-35 11 6 16,-27 7 0-16,-46 5 0 15,-12 0 6-15,-32 0-13 16,0 5 7-16,-9 24-7 16,-50 11 3-16,-30 12 4 15,-14 5 0-15,-14 12-4 16,-9 2 16-16,1 3-12 15,-1-5 0-15,27-9 3 16,23-9 2-16,45-13-5 16,31-9 0-16,13-13-3 15,81-13 13-15,32-3-6 16,31 0-4-16,-4-19 7 0,-19-2-10 16,-44 7 3-1,-23 11 0-15,-40 3-8 0,-4 0 14 16,-15 0-6-16,-8 9 0 15,0 16-14-15,-40 9 4 16,-27 9 11-16,-9 6-1 16,-14 3 1-16,-4 2 8 15,17 3-9-15,-12-3 0 16,12 1 7-16,19-3-5 16,18-7-2-16,31-8 0 15,9-3-7-15,67-8 14 16,50-14-7-16,49-12 2 0,9 0 9 15,-5-4-9 1,-22-10-2-16,-40 9 0 0,-32 5-7 16,-40 0 12-16,-14 0-5 15,-22 0 0-15,0 25-6 16,-40 16 6-16,-45 10 0 16,-32 12 1-16,-40 3 1 15,5 2 10-15,-6-5-12 16,33-9 19-16,31-10-19 15,44-13 32-15,32-5-32 16,18-11 2-16,27-10-12 16,72-5 18-16,36-5-8 15,31-34 0-15,4 0 11 16,-31 7-14-16,-45 9 3 16,-26 15 0-16,-37 6-10 0,-13 2 12 15,-18 0-2 1,0 4 0-16,0 28-18 0,-40 14 18 15,-64 11 0-15,-21 9 2 16,-14 8 0-16,-5-6 12 16,36-5-7-16,23-8 31 15,27-12-35-15,40-6 11 16,18-3-14-16,0-8 0 16,27-8-7-16,40-13 15 15,41-5-8-15,18 0 0 0,-10-15 17 16,-22 1-16-1,-13 9-1-15,-23 5 0 0,-22 0-9 16,-4 0 10-16,-5 9-1 16,-18 11 0-16,-9 8-5 15,0 15-2-15,-18 16 7 16,-59 24 0-16,-30 14-6 16,-1 9 7-16,5-9-1 15,36-23 1-15,35-18 11 16,32-25-14-16,0-8 2 15,50-8 0-15,35-13-8 16,22-2-70-16,10 0-88 16,-32-17-175-16,-17-23-397 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50.3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23 603 0,'0'0'197'0,"0"0"-22"16,0 0-43-16,0 0-19 0,0 0-5 15,0 0-50-15,0 0 0 16,0-22-6-16,0 22-35 15,0 0 16-15,0 0-23 16,0 0-9-16,9 0 11 16,-9 0-12-16,0 11 0 15,9 12 2-15,5 6 5 16,-5 8 9-16,0 3-16 16,-9 3 5-16,18 7-1 15,-9 3-2 1,-9 0-2-16,9-1 0 0,4-3 10 15,-4-10-9-15,0-1-1 0,0-9 0 16,0-9-6-16,0-10 6 16,-9 0-17-16,0-8-9 15,0 1-63-15,0-3-42 16,0 3-143-16,-27 7-307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51.7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 51 575 0,'0'0'204'15,"0"0"-86"-15,0 0 10 16,0 0-8-16,0 0-24 0,0 0 2 15,0 0-42-15,0-51-6 16,0 51-9-16,0 0-24 16,0 0 10-16,-9 0-27 15,0 0-4-15,-9 15 3 16,-14 13 2-16,6 12 0 16,3 1-1-16,14 4 3 15,9 1-12-15,0-3 9 16,32-3 0-16,3-9-10 15,6-5 10-15,8-12 0 16,-13-4 2-16,-5-10 8 16,-4 0-3-16,5 0-6 0,-5-10 3 15,13-16 27 1,-13-11-9-16,-5-3 9 0,-13-6 7 16,-9 1-27-16,0-1 21 15,0 6-11-15,-22 6-17 16,-5 8 6-16,-4 12-10 15,4 5 0-15,18 9 0 16,0 0-16-16,0 0 16 16,-23 9-30-16,14 19-23 15,-13 12-32-15,4 6-73 16,5 11-173-16,-14 15-633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8:52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46 570 0,'0'0'383'16,"0"0"-188"-16,0 0-5 15,0 0-68-15,0 0-33 16,0 0-28-16,0-46-30 16,0 46 10-16,0 0-29 15,9 0-11-15,-9 17 6 16,9 15 4-16,0 19-1 16,0 9-1-16,13 6-1 15,-4 11 2-15,-9 3-10 16,14 3 3-16,-5-3-3 0,-9-6 3 15,9-11-4-15,4-14 1 16,-22-20-57-16,9-15-36 16,-9-8-118-16,0-6-321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9:12.9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151 258 148 0,'0'0'518'0,"0"0"-330"0,0 0-5 15,0 0-12-15,0 0-58 16,0 0-31-16,-72-98-5 15,63 88-40-15,9 4 13 16,-9 6-19-16,9 0-15 16,0 0 22-16,0 0-32 15,0 0 2-15,0 0-5 16,0 0 5-16,-9 0-12 16,0 16 4-16,-13 11 0 15,13 1-3-15,0 6 3 0,9 1 0 16,0 5-3-1,9-3 10-15,40-5-7 0,9-7 0 16,1-5 3-16,8-8-10 16,0-10 7-16,-8-2 0 15,-1 0 3-15,0-11 7 16,1-18 1-16,-10-5 23 16,-13-6-9-16,-5-8 28 15,-22-4-27-15,-9-3-5 16,0 7 19-16,-18 5-38 15,-31 6 12-15,-9 8-14 16,-1 13 12-16,10 6-17 16,0 10 5-16,13 0-2 15,-14 18-10-15,10 19-32 0,22 9-39 16,9 18-17-16,9 7-66 16,0 5-131-16,18 5-79 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9:13.8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45 389 38 0,'0'0'352'0,"0"0"-208"16,0 0-5-16,0 0 17 15,0 0-42-15,-36-146 15 16,27 114-20-16,9-2-18 16,0 0-28-16,0 5 15 15,0 3-6-15,0 2-6 16,0 9-29-16,0-3 16 15,0 4-20-15,0 3-7 16,0-2 22-16,0 11-28 0,0-1 10 16,0 3 8-1,0 0-38-15,0 0 20 0,0 0-20 16,0 0-2-16,0 26-5 16,0 14 4-16,0 14 3 15,18 4 3-15,0 5 7 16,4 2-10-16,5 5 0 15,4 1 0-15,-4-3-9 16,0 3-16-16,-4-5-76 16,-23-7-32-16,9 2-118 15,-9 3-330-15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30.0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162 190 59 0,'0'0'622'0,"0"0"-421"15,0 0-25-15,0 0-30 16,0 0-59-16,0 0-20 15,-76 71-32-15,58-23-10 16,18 15 9-16,-14 3-33 16,5 1 8-16,9-4-3 15,-9-7-3-15,9-13 4 16,0-9-7-16,-9-10 0 16,9-11-1-16,0-10 3 15,0-3-2-15,0 0 9 0,0 0-4 16,0 0 55-16,0-32-5 15,0-19-17-15,0-23-36 16,0-20 2-16,9-7-4 16,0-5 0-1,-9 10 3-15,0 17-8 0,0 23 5 16,9 24 0-16,5 15-8 16,4 15-4-16,22 2-13 15,-13 0-5-15,22 2-16 16,-13 30 35-16,5 11-7 15,-10 8-3-15,-31 12 7 16,0 8-24-16,-13 10 20 0,-32-2-2 16,-23-5-16-1,-3-13 20-15,26-21-10 0,13-23-2 16,23-11 23-16,9-6 4 16,0 0 1-16,0 0 16 15,0-11 17-15,9-15-18 16,23 0-15-16,-5 0-2 15,13 4 0-15,9 4-3 16,-4 10 5-16,5 8 0 16,-10 0-9-16,-4 6 9 15,4 27-5-15,-13 7 5 16,-4 7-3-16,-23 1 4 16,0-3-1-16,0-5 10 0,-23-5-10 15,-13-9 15-15,-13-9-7 16,-9-9-4-16,-10-2 13 15,-8-6-17-15,9 0-10 16,8 0-85-16,50-23-190 16,9-23-250-16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9:14.1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61 0,'0'0'994'0,"0"0"-809"16,0 0-7-16,0 0-78 15,0 0-10-15,0 0-47 16,0-52 4-16,0 52 12 16,0 0-42-16,0 0 7 0,0 2-24 15,0 28 9-15,9 13-9 16,0 17 0-16,0 5 1 16,13 7 2-16,-4 1 3 15,-9-3-6 1,9-9 0-16,-18-14-42 0,0-9-44 15,0-10-103-15,0-7-369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7:05.2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7300 1877 712 0,'0'0'330'16,"0"0"-63"0,0 0-88-16,0 0-68 0,0 0-35 15,0 0-29-15,0-84 7 0,0 84-35 16,0 2-15-16,0 27-2 15,0 14 0-15,0 6 6 16,9 1-6-16,-9 3 1 16,9-2-6-16,-9 2 3 15,0-6-57-15,0 4-65 16,0-10-92-16,-41-1-361 16</inkml:trace>
  <inkml:trace contextRef="#ctx0" brushRef="#br0" timeOffset="-883">5904 1992 535 0,'0'0'278'0,"0"0"-99"0,0 0-10 16,0 0-35-16,0 0-45 15,0 0-29-15,-18-16-8 16,10 16-21-16,8 0-20 16,-23 5 1-16,5 24-12 15,9 6 4-15,9 1-3 16,0-1 3-16,0-1-2 15,18-8-2-15,31-6 0 0,-8-6-2 16,-5-12 3 0,4-2-1-16,1 0 9 0,-15 0-9 15,1-13 23-15,-4-10 5 16,-14-9-1-16,0-2 13 16,0-6-19-16,-9 0 2 15,0 2-7-15,0 10-15 16,-27 9 9-16,-23 7-10 15,-8 6-5-15,9 6 2 16,-10 0-11-16,15 0-35 16,12 8-28-16,5 16-33 15,27 1-61-15,0 4-179 16,0 3-254-16</inkml:trace>
  <inkml:trace contextRef="#ctx0" brushRef="#br0" timeOffset="-622">6322 1976 441 0,'0'0'346'15,"0"0"-141"-15,0 0-7 16,0 0-30-16,0 0-73 16,0 0-28-16,18-43-21 15,-9 43-34-15,-9 0 0 16,13 6-10-16,-4 16 1 15,0 1 11-15,0 6-12 16,0 3-1-16,0-1-1 0,0 0-2 16,-9-2-24-16,0-3-62 15,13-10-57-15,-4 2-151 16,0-7-190-16</inkml:trace>
  <inkml:trace contextRef="#ctx0" brushRef="#br0" timeOffset="-259">6649 2061 463 0,'0'0'358'0,"0"0"-181"16,0 0-2-16,0 0-53 16,0 0-31-16,0 0-30 15,-18-53-22-15,18 53-39 16,0 2 6-16,0 21-4 0,9 0 0 15,9 0-2-15,14-1 2 16,-5 0 3-16,13-9-3 16,-13-5-2-16,4-2 0 15,-4-6 4-15,5 0-3 16,-5 0 6-16,4 0 25 16,-13-11-3-16,0-12 12 15,-18-3-10-15,0-5-14 16,0-1 10-16,0-3-19 15,-45 7 0-15,-13 5-8 16,-1 3 1-16,1 12-5 16,9 2-1-16,8 6-50 0,23 0-18 15,0 3-57-15,18 20-110 16,0-6-183-16</inkml:trace>
  <inkml:trace contextRef="#ctx0" brushRef="#br0" timeOffset="-2244">3509 2196 424 0,'0'0'283'0,"0"0"-81"15,0 0-4-15,0 0-34 16,0 0-38-16,0 0-53 16,0 0-5-16,-149-23-21 15,123 20-14-15,3 0 4 16,14 3-18-16,9 0 4 16,0 0 5-16,0-3-25 15,9-8 6-15,22-3-9 16,10-1 3-16,4 7-9 15,4 8 5-15,-9 0 1 16,-4 0-5-16,-4 14-1 0,-5 12 6 16,-18 0-7-16,4 4-21 15,-13 3 26-15,0-8-11 16,0 1 0-16,-22-13 3 16,4-4-18-16,0-5 26 15,9-4 0-15,-5 0 4 16,14-6 7-16,0-19-9 15,0-7 2-15,23-15-3 16,22-3 5-16,26-5-4 16,-3 7 0-16,-23 13 4 15,-5 13-7-15,-31 12 6 16,0 10-2-16,-9 0 3 16,0 0-4-16,0 4-6 15,0 22-2-15,0 11 8 0,0 3 3 16,0 2-3-16,0-1 0 15,0-2 0-15,31-4 8 16,-4-7-10-16,-4-4 2 16,13-8-47-16,-5-1-37 15,14-12-28-15,27-3-51 16,4 0-52-16,9-14-29 16,-9-6-99-16</inkml:trace>
  <inkml:trace contextRef="#ctx0" brushRef="#br0" timeOffset="-1734">4491 2216 268 0,'0'0'301'0,"0"0"-116"16,0 0-6-16,0 0-36 15,0 0-36-15,0 0-17 16,-85-20-28-16,85 20-20 16,0 0-22-16,0-2-13 15,40-5 7-15,19-2-2 16,8 1 5-16,18 0 5 15,5-1-15-15,-5-3 6 16,-18 4 1-16,-17-1-14 16,-23 8 21-16,-18 1-13 15,-9-4-1-15,0 4 12 16,0-3-12-16,0-6 13 16,0 1-8-16,-36-4-6 0,-14-2-7 15,10 6 1 1,13-4 0-16,-4 6 5 0,22 1 2 15,0 0-7-15,9 5 0 16,0-1 3-16,0 1-6 16,0 0 2-16,9 0-1 15,22 0-1-15,18 0 6 16,-13 1-1-16,14 12 7 16,-1 4-9-16,-13 3 20 15,4 0-15-15,1 6-3 16,-23 3 6-16,-9-4-5 15,-9 4-3-15,0-4 0 0,0-4-3 16,-27-1 0 0,-23-3-28-16,10-7-40 0,4-1-31 15,23-3-83-15,13-2-113 16,0-4-202-16</inkml:trace>
  <inkml:trace contextRef="#ctx0" brushRef="#br0" timeOffset="1070">4155 3408 764 0,'0'0'202'16,"0"0"10"-16,0 0-51 15,0 0-56-15,0 0-46 16,0 0-23-16,0-129 16 16,0 129-32-16,0 0-15 15,0 0-5-15,0 15-2 0,18 7 2 16,4 4 0-16,5 3 8 15,13-7-11-15,-4 2 3 16,5-7 0-16,8-9-6 16,0-8 4-16,-4 0 2 15,-4 0 5-15,-15-14-4 16,-3-11 9-16,-5-7-6 16,-9-3 17-16,-9-4 23 15,0 1-21-15,0 4 6 16,0 11 0-16,0 11-16 15,0 7 11-15,-9 5-24 16,0 0 2-16,0 0-6 0,-23 33 2 16,23 14 2-16,9 14 0 15,0 12-1-15,0 10-1 16,41 12 2-16,-5 7 0 16,4 5-1-16,1-1 5 15,-15-7-4-15,-8-13 0 16,5-20 3-16,-23-17-7 15,9-18 0-15,-9-14 2 16,0-11-3-16,0-3 10 16,-32-3-5-16,-12 0 2 15,-15-9 7-15,-8-14-7 16,-5-12-2-16,18-7-2 16,-4-6 1-16,9-7-31 0,17-5-1 15,32-5-14 1,0-4-21-16,41 1-11 0,35 4-31 15,32 13-78-15,-14 11-52 16,-5 14-104-16</inkml:trace>
  <inkml:trace contextRef="#ctx0" brushRef="#br0" timeOffset="1568">4998 3508 429 0,'0'0'228'16,"0"0"-20"-16,0 0-53 15,0 0-31-15,0 0-15 0,0 0-37 16,0-26-21-16,0 26-16 16,9-2-22-16,9-2 1 15,9 2-8-15,22-6 2 16,1-1 16-16,-10 0-23 16,-4-2 14-16,4 2-8 15,-22 3-5-15,14 1 13 16,-32 2-13-16,0 3 1 15,0 0 21-15,0-3-19 16,0-5 10-16,-23-4-10 16,-4-2 1-16,-22 2-5 15,22 4-1-15,-13-1 0 16,13 3 4-16,13 4-1 16,14 2-3-16,0 0 1 15,0 0 5-15,0 0-12 0,0 0 5 16,14 0 0-16,13 0-4 15,22 8 9-15,-13 9-4 16,13 1 0-16,1 3 3 16,-1 7-3-16,0 0 0 15,-13 3 0-15,-13 1 0 16,-14-2 1-16,-9-4-1 16,0-5 0-16,-23-1-26 15,-22-3-17-15,-4-6-62 16,18 1-88-16,22-7-107 15,9-5-211-15</inkml:trace>
  <inkml:trace contextRef="#ctx0" brushRef="#br0" timeOffset="2747">6892 3354 715 0,'0'0'137'0,"0"0"39"16,0 0-15-16,0 0-75 0,0 0-32 15,0 0-28-15,-18-43-26 16,18 43 0-16,0 17 0 15,0 9 2-15,9 6-2 16,-9 1 4-16,9 2-4 16,8-4 3-16,6-5 1 15,4-6-1-15,13-6-3 16,-13-8 5-16,5-6 1 16,-6 0-5-16,6 0 15 15,-14-17 51-15,0-12-31 16,-9 0 5-16,-9-2-10 15,0-3-18-15,0 2 4 0,-27 4-17 16,-32 8-1 0,-8 5-2-16,9 13-16 0,0 2-35 15,17 0-73-15,5 14-104 16,18 6-182-16</inkml:trace>
  <inkml:trace contextRef="#ctx0" brushRef="#br0" timeOffset="1792">5869 3285 775 0,'0'0'203'0,"0"0"23"15,0 0-68-15,0 0-60 16,0 0-60-16,0 0-16 16,0-8-17-16,0 45-2 15,0 11 16-15,0 1-18 16,0 2 6-16,0-2-7 16,0-3-34-16,26-6-47 0,-8-6-92 15,5-11-186-15,13-3-329 16</inkml:trace>
  <inkml:trace contextRef="#ctx0" brushRef="#br0" timeOffset="2128">6178 3539 642 0,'0'0'248'0,"0"0"-52"15,0 0-31-15,0 0-68 16,0 0-34-16,0 0-11 15,0 0-28-15,-58-82-22 0,58 87-3 16,0 18 1 0,27 3 0-16,13 0-2 0,-4-6 4 15,4-3-2 1,-13-12 0-16,14-2 2 0,-23-3-1 16,4 0 1-16,-13 0-2 15,-9-19 13-15,0-5-6 16,0-4 21-16,-9 2 0 15,-31 1-20-15,-10 5 9 16,14 5-17-16,-4 7 2 16,0 5-7-16,4 3 5 15,4 0-24-15,5 5-42 16,-4 18-80-16,31 1-111 16,0-5-230-16</inkml:trace>
  <inkml:trace contextRef="#ctx0" brushRef="#br0" timeOffset="2237">6178 3539 758 0</inkml:trace>
  <inkml:trace contextRef="#ctx0" brushRef="#br0" timeOffset="2345">6178 3539 758 0,'287'-194'209'0,"-287"182"28"0,0 7-76 0,0 3-72 0,9 2-26 15,-9 0-31-15,0 0-18 16,14 5-11-16,-14 21 0 0,0 8 6 15,0 9-9 1,0-1-4-16,0 1-35 0,0-3-77 16,9-5-112-16,18-4-195 15</inkml:trace>
  <inkml:trace contextRef="#ctx0" brushRef="#br0" timeOffset="4683">7771 1235 423 0,'0'0'340'0,"0"0"-160"15,0 0-3-15,0 0-61 16,0 0-40-16,0 0-40 15,-287-21-10-15,130 21 7 16,-45 4-21-16,-31 13 14 16,-28-2-6-16,1-1-14 15,-14 0 13-15,14-2-16 16,18-1-2-16,9 3 2 0,13-2 0 16,4 2-3-1,5-2 0-15,27 4 2 16,10-1-3-16,12-4 1 0,14 4 0 15,-5-4 0-15,5 3 4 16,5 3-4-16,-1 1 0 16,27 0 4-16,19-7-8 15,53-4 4-15,22 0 0 16,15-7-4-16,-1 2 6 16,-9 4-2-16,-5 0 0 15,5-1 4-15,-9 1-8 16,-4 0 4-16,-10 0 0 15,15 0-2-15,-1-1 6 0,4-2-4 16,-4 0 0-16,18 0 5 16,-13-1-9-16,-5 2 4 15,18-3 0-15,-13-1-1 16,22 0 5-16,0 0-4 16,0 0 0-16,0 0-2 15,0 0-2-15,0 5 1 16,0 3 2-16,0 5-5 15,0 17 4-15,0 11 2 16,0 15 2-16,0 9 5 16,0 10 12-16,13 3-12 15,-4 7-3-15,0 12 19 16,0 6-18-16,9 9 8 16,4 13 0-16,-4 21-10 15,9 14 17-15,5 8-6 0,-14 7-3 16,-1-5 3-16,15-5-10 15,-23 1 3-15,0-6 7 16,-9-14-13-16,9-18 12 16,4-22-12-16,-13-17 0 15,9-18 3-15,9-14 1 16,-9-19-5-16,-9-16 0 16,9-10 6-16,5-6-8 15,-14-4 2-15,0 1 0 16,9-3 1-16,-9 0 3 15,9 3-4-15,17-3 5 16,15 0-4-16,8 0 10 0,-4 0-11 16,36 0 0-16,4 0-1 15,41 0 2-15,31 0-1 16,27-3 0-16,18-5 5 16,9-1-8-16,4-6 3 15,5 7 0-15,4-3-2 16,-13 2-2-16,13 0 4 15,-22 4 0-15,-18-1-6 16,-18-2 0-16,-4-4 6 16,-5-2 0-16,18-4-6 15,9-1 5-15,-14 1 1 16,14-2 0-16,-18 6 0 0,-9 3-6 16,-22 0 6-16,-10 2-4 15,-8 0-1 1,0 1 5-16,-23-1 0 0,-9 3 0 15,-26 0 0-15,-1 4-3 16,-18-2 3-16,-13-1 0 16,5 2 1-16,-15-2 2 15,6 2-3-15,-14 3 0 16,-9-2 3-16,9 2-5 16,0 0 2-16,0-4 0 15,0 0-2-15,13-1 2 16,-4-3 0-16,0-4 0 15,5-4 5-15,-6-2-2 0,1-5-3 16,-9-8 0 0,0-3 8-16,5-12-6 0,-14-11 2 15,0-12 2-15,0-8-5 16,0-5 6-16,-23-11-7 16,5 5 2-16,1-1 0 15,-6-3 2-15,5 1-2 16,0-9 1-16,-4-3 1 15,13-5 6-15,0-1-10 16,9 6 0-16,-9-5 2 16,9-7-2-16,0-2 0 15,0 0 0-15,-9 5 6 16,9 9-9-16,-9 8 3 0,-14 13 0 16,14 7-2-1,-8 13 3-15,-1 5-1 0,-14 11 0 16,23 5 6-16,-9 7-2 15,5 11-4-15,13 9 1 16,0 3 3-16,0 2-1 16,0 6-3-16,0 0 0 15,0 3 5-15,-9 0-1 16,9-5-4-16,0-1 0 16,0-6 9-16,0-2-7 15,0-6-2-15,0 3 9 16,0-3-7-16,0 0 8 15,0 0-10-15,0 0 0 16,0 3 0-16,0-1 1 0,0 4-1 16,0 0 0-1,0 3 9-15,-9-1-11 0,0 0 2 16,0 3 0-16,-9 2-7 16,-4-2 7-16,-14 0-6 15,-23 1 4-15,-21 5-12 16,-24 3-13-16,-21 0-67 15,-41 11-55-15,-36 27-170 16</inkml:trace>
  <inkml:trace contextRef="#ctx0" brushRef="#br0" timeOffset="9650">7955 675 553 0,'0'0'266'16,"0"0"-68"-16,0 0-18 16,0 0-66-16,0 0-34 15,0 0-17-15,0 0-35 16,0-80 8-16,-9 80-19 15,-9 0-11-15,-4 0 0 16,4 3-2-16,0 20-4 16,0 13 0-16,-5 5 7 15,5 7-10-15,18 6 3 0,0-8 0 16,0-3-11 0,27-14 6-16,14-9 5 0,-1-16-1 15,5-4-3-15,-5 0 2 16,-13-4 4-16,5-25-2 15,-23-1 10-15,0-11-2 16,-9-8 4-16,0-2 10 16,0-1-15-16,-18 9 14 15,-14 3-21-15,-4 15 5 16,-4 8-16-16,-9 10 11 16,13 7 0-16,-5 0-1 15,23 38-3-15,-13 7-8 16,31 16 12-16,0 2-36 15,0 0 18-15,49-6 4 16,10-14 14-16,8-12 0 0,9-11-7 16,5-11-1-16,-14-9 8 15,1 0 0-15,-10-12 3 16,0-18 2-16,-31-9-5 16,5-4 13-16,-15-5-10 15,-8-1 23-15,-9 10-21 16,0 7 2-16,0 12 15 15,0 11-20-15,-18 9-2 16,10 0 0-16,-1 12-7 16,9 23 2-16,0 4 5 15,0 7-6-15,0-6 1 16,26-5-6-16,1-13 9 0,5-7 1 16,-5-7-7-1,4-8 1-15,-4 0 6 0,-5 0 1 16,-4-18 1-16,0 0 4 15,-9-11-5-15,14-6 0 16,-5 2 13-16,-9 0-15 16,13 13 2-16,-22 11 0 15,0 7 4-15,0 2-4 16,0 0-4-16,9 0 4 16,0 2-11-16,18 16 8 15,13 2 3-15,10-3 0 16,8-9-9-16,0-4 9 15,10-4 0-15,-23 0 0 16,4-14 10-16,-9-21-6 16,-13-11 6-16,-4-11-2 0,-14-9 22 15,-9-8-28-15,0-1 10 16,0 6 8-16,-32 18-18 16,5 17 25-16,9 17-11 15,5 14-13-15,4 3-3 16,9 18-5-16,-9 35 5 15,9 23-7-15,0 8 17 16,0 5-14-16,31-6 4 16,14-12-22-16,-4-14 10 15,8-16-52-15,-13-15-1 0,-14-10-9 16,-22-10-64 0,0-6-46-16,0 0-48 0,0-13-77 15,-22-19-16-15</inkml:trace>
  <inkml:trace contextRef="#ctx0" brushRef="#br0" timeOffset="10774">9225 698 164 0,'0'0'253'0,"0"0"-83"0,0 0-32 16,0 0-16-16,0 0-58 15,0 0-17-15,85-63 26 16,-36 55-1-16,1-4 19 16,-6 4-20-16,-3 2-15 15,-14 0 19-15,-27 3-29 16,13 3-2-16,-13 0-4 15,0 0-29-15,0 0 8 16,0 9-19-16,9 25 0 0,0 17 11 16,9 9-10-16,5 6 15 15,-14 6 7 1,0 2-23-16,-1-6 19 0,-8 5-19 16,9-8 6-16,0-11-1 15,14-12-3-15,-23-18-2 16,0-10 0-16,9-11 10 15,-9-3-4-15,0 0 23 16,0-41 12-16,0-18-3 16,0-16-35-16,0-13-1 15,0-8-2-15,0-8 9 16,0-10-9-16,0 5 0 0,0 9 1 16,0 20-9-16,9 31 8 15,0 24-1-15,-9 15-2 16,18 10-23-16,4 0 3 15,14 10-18-15,13 29-1 16,-17 16 29-16,-14 8-8 16,-9 5 8-16,-9-7-8 15,0-10-17-15,0-11 13 16,-18-15-5-16,-5-6-14 16,14-14 34-16,9-3-1 15,0-2 11-15,0 0 19 16,0 0-16-16,23-26 19 15,22-11-15-15,22-8-5 0,5-4 6 16,-5 3-3 0,0 4-4-16,-31 6 15 0,5 9-12 15,-23 4 15-15,-9 8-6 16,4 7-10-16,-13 8 19 16,0 0-22-16,0 0 0 15,0 0 0-15,0 8-14 16,0 21 13-16,0 14-1 15,0 3 4-15,0-4-5 16,9-2 3-16,9-8 0 16,13-7 0-16,-4-7 8 15,-9-12-8-15,14-6 0 0,-5 0 5 16,4 0 6-16,-4-24-10 16,13-7 5-16,-4-9 11 15,-13-3-10-15,-5 1 14 16,-18 1-7-16,0 15-13 15,0 13 23-15,0 7-18 16,0 6-2-16,0 0-4 16,0 0-12-16,0 24 8 15,0 20 1-15,18 5 6 16,4 3-5-16,-4-13 2 16,22-5 0-16,-13-8-2 15,5-8 9-15,-5-10-7 16,13-8 0-16,-4 0 4 15,13-14 7-15,1-26-6 16,-1-15-5-16,-22-10 33 0,-9-10-17 16,-5-8 16-16,-13-2-4 15,0-1-20-15,-13 9 19 16,-23 11-18-16,-5 15-2 16,1 18 18-16,22 15-25 15,9 14 13-15,9 4-13 16,0 12-11-16,0 39 3 15,0 26 5-15,0 21 3 16,0 7-3-16,41 7 11 16,17-3-8-16,0-12 0 15,-4-20-38-15,4-20 9 16,1-23-43-16,-1-17-26 0,0-17-7 16,1 0-63-16,-19-20-138 15,-31-19-224-15</inkml:trace>
  <inkml:trace contextRef="#ctx0" brushRef="#br0" timeOffset="10943">10898 343 576 0,'0'0'272'16,"0"0"-81"-16,0 0 10 16,0 0-116-16,0 0-61 15,238-26-21-15,-112 26 2 16,-1 0-10-16,-17 0 5 15,-41 6-203-15,-44 8-400 0</inkml:trace>
  <inkml:trace contextRef="#ctx0" brushRef="#br1" timeOffset="72119">839 6290 692 0,'0'0'189'0,"0"0"-11"0,0 0 13 16,0 0-68-16,0 0-29 15,0 0-20-15,0 0-43 16,18-11 12-16,-18 11-20 15,0 0-14-15,0 0 13 16,9 0-19-16,-9 5 0 16,0 18-3-16,0 9 5 15,0 13 8-15,-18-2 6 16,-14 5-13-16,14 5 17 16,-8-5-22-16,-6-3 11 15,14-4-4-15,18-15-1 16,-9-9-1-16,9-5-6 15,0-10 0-15,0-2 5 0,0 0-1 16,0 0-1-16,0 0 17 16,0 0-3-16,0-26 19 15,0-14-35-15,9-14 3 16,0-9 2-16,18-14-3 16,5 0-3-16,-15 5 0 15,1 18 9-15,-4 14-8 16,-5 14-1-16,0 11 1 15,-9 10-2-15,0 2 1 16,0 3 0-16,0 0 0 16,0 0-17-16,18 0 15 15,4 31-14-15,14 15 16 0,-4 5-3 16,-6 7 3-16,6 2 0 16,-14-3-2-16,0-3 10 15,-9-11-10-15,22-3 2 16,-13-5-3-16,0-14-5 15,4-2-9-15,-13-8-14 16,-9-8-13-16,0-3-25 16,0 0 3-16,0 0-22 15,-18 0-31-15,-22 0-119 16,-18 0-119-16,-1-7-164 16</inkml:trace>
  <inkml:trace contextRef="#ctx0" brushRef="#br1" timeOffset="72375">529 6587 283 0,'0'0'323'0,"0"0"-131"0,0 0-50 15,0 0 16-15,0 0-47 16,0 0-43-16,-49-31-23 16,67 28-20-16,31 3 9 15,19-3 14-15,8 0-17 16,23 0 7-16,-5-5-21 15,13-4 10-15,10-4-5 16,-18-2-17-16,-23 3 0 16,-27 7-5-16,-40 2-10 0,-9 4-37 15,0 2-89-15,-40 0-151 16,-18 0-184-16</inkml:trace>
  <inkml:trace contextRef="#ctx0" brushRef="#br1" timeOffset="74901">1804 6256 377 0,'0'0'246'0,"0"0"-60"0,0 0-26 15,0 0-1 1,0 0-54-16,0 0-6 0,0-38-16 16,0 38-32-16,0 0 2 15,0 0-30-15,0 0-13 16,0 0 19-16,0 0-23 16,0 11-2-16,0 13 14 15,0 2-17-15,-27 2 19 16,18-5-20-16,-5-7 0 15,5 6-1-15,0-8 8 16,0 0-7-16,9-3 0 16,-9-5 9-16,9 0-12 0,0-4 3 15,0-2 0-15,0 0-5 16,0 0 10-16,0 0-5 16,0 0 7-16,0-25 1 15,9-7 0-15,9-8-8 16,5 3 3-16,-14 0-1 15,9 3 0-15,0 5-2 16,-10 3 0-16,6 6 12 16,-5 6-15-16,0 3 3 15,0 2 0-15,0 6-4 16,-9 0 5-16,0 0-1 16,9 3 0-16,13 0-4 0,-13 0-1 15,32 20 5-15,-23 6 0 16,17 5-13-1,-12 1 17-15,4-3-4 0,4-1 0 16,-22-5 8-16,9-5-11 16,0-4 3-16,-4-3 0 15,-6-5-10-15,-8-1 9 16,0-5-21-16,0 0-33 16,0 0-68-16,-40 0-112 15,-18 3-375-15</inkml:trace>
  <inkml:trace contextRef="#ctx0" brushRef="#br1" timeOffset="86877">2589 6350 217 0,'0'0'417'16,"0"0"-176"-16,0 0-30 15,0 0-47-15,0 0-27 16,0 0-64-16,-32-92-16 0,32 92-2 15,0 0-45-15,0 0 24 16,0 0-28-16,0 0-1 16,0 17 4-16,0 18 1 15,9 8-6-15,23 3 11 16,8 8-4-16,5 6-1 16,13 3-10-16,10-3 5 15,21 0-5-15,-12-3 0 16,8-8 0-16,-4-13 0 15,-14-7 12-15,0-11-14 16,-31-10 2-16,-13-5-33 16,-15-3 12-16,-8 0-52 15,0-3-8-15,0-19-34 16,-17-4-134-16,-24-3-86 16,1-8-275-16</inkml:trace>
  <inkml:trace contextRef="#ctx0" brushRef="#br1" timeOffset="87161">3051 6295 560 0,'0'0'213'15,"0"0"-25"-15,0 0-37 16,0 0-16-16,0 0-33 16,0 0-41-16,0-71 6 15,0 71-43-15,0 0-15 0,0 8 4 16,-27 30 1-16,-4 16-8 15,-5 9 13-15,-14 3-16 16,10-1 23-16,13-2-26 16,-4-5 1-16,13-1 6 15,0-8-1 1,-5-10-6-16,14-7 0 0,0-12-7 16,0-6-7-16,0-2-82 15,-9-7-60-15,-4 1-94 16,4 0-266-16</inkml:trace>
  <inkml:trace contextRef="#ctx0" brushRef="#br0" timeOffset="103473">1736 7628 479 0,'0'0'178'16,"0"0"-22"-16,0 0-38 16,0 0-14-16,0 0-17 15,0 0-31-15,0 0 22 0,9-5-22 16,-9 5-20 0,0 0 8-16,0 0-34 0,0-4 8 15,0 4 0-15,0 0-16 16,0-3 18-16,0 3-10 15,0 0-4-15,0 0 13 16,0 0-15-16,-9 0-2 16,-9 0-2-16,9 0 8 15,-13 3-8-15,4 9 0 16,18-4-1-16,-9 1-9 16,9-3 10-16,0-4 0 15,0 2 0-15,0-4 7 16,0 0-9-16,0 0 2 15,0 0 0-15,0 0 7 0,0 0-6 16,0 0 5-16,0 0 16 16,0 0-21-16,0 0 17 15,0 0-18-15,0 0 3 16,0 0-2-16,0 0-1 16,0 0 0-16,0 0-2 15,0 0 4-15,0 0-4 16,0 0 2-16,0 0 0 15,0 0-3-15,0 0 3 16,0 0 0-16,0 0 0 16,0 0 5-16,0 0-5 15,0 0 0-15,0 0 4 16,0 0-10-16,0 0 6 0,0 0 0 16,0 0-1-16,0 0 5 15,0 0-4-15,0 0 0 16,0 0 2-16,0 0-7 15,0 0 5-15,0 0 0 16,0 0 0-16,0 0 5 16,0 0-5-16,0 0 0 15,0 0 4-15,0 0-11 16,0 0 7-16,0 0 0 16,0 2-5-16,0 1 6 15,0 1-3-15,0 3 2 16,0 4 0-16,0 7-7 0,0 5 7 15,0 2 0 1,0 6 0-16,0 1 6 0,18 0-6 16,0 3 0-1,13-10-10-15,10 0 6 0,-14-7-1 16,13-7 0-16,-13-5-2 16,13-3 13-16,10-3-6 15,-15 0 0-15,15 0 8 16,-10 0-7-16,-13-3-1 15,-9-11 0-15,13-3 10 16,-13-5-6-16,-9-5 3 16,14-1 13-16,-23-6-10 15,0-8 22-15,0-2-17 0,0-9-11 16,-23 3 8-16,-4 1-11 16,-13 9-1-16,4 12 0 15,-4 10 1-15,8 10-9 16,6 8 7-16,8 0-4 15,-14 0-4-15,-4 3-26 16,-4 28-2-16,0 9-54 16,4 8-93-16,-5 10-112 15,14-1-354-15</inkml:trace>
  <inkml:trace contextRef="#ctx0" brushRef="#br0" timeOffset="108909">3141 5767 236 0,'0'0'510'0,"0"0"-331"16,0 0 26-16,0 0-60 15,0 0-40-15,0 0-35 16,-32-52-42-16,-44 41 15 16,-32 0-30-16,-26 2-9 15,-32 3 12-15,-18 0-11 16,-45 4 0-16,-31 2-5 15,-32 0 11-15,-27 11-21 0,1 21 10 16,17 4 0 0,41-1-10-16,76-4 15 0,76-11-5 15,41-5 0-15,36-4 5 16,13 1-5-16,9-6 0 16,0 1 0-16,9 2-5 15,-9 0 7-15,-5 3-2 16,5 4 0-16,9 17 4 15,0 12-9-15,0 21 5 16,0 13 0-16,0 8-1 0,32 1 11 16,-5 3-8-1,13 1 15-15,-22 8-16 0,0 9 22 16,-18 5-16-16,0 6 9 16,0-6 14-16,0-11-26 15,0-6 0-15,0-14-4 16,0-13 10-16,0-22-11 15,0-20 1-15,0-16 0 16,22-9-4-16,5-3 9 16,23 0-5-16,17 0 2 15,50-15 9-15,17-7-8 16,32-4-3-16,9 3 0 16,5 3 0-16,17-3 0 15,14-3 0-15,13 0 0 16,19-2 8-16,-24 5-14 0,-26 3 6 15,-18 3-2 1,-31-1-8-16,4 2 8 0,-31 1 2 16,-14 1-5-16,-13 3 10 15,-23 2-10-15,-18 3 5 16,-22 1 0-16,-18 2-3 16,0-3 5-16,0 0-2 15,5 3 0-15,3-2 9 16,-8 2-11-16,23-3 2 15,-5 1 0-15,-9-4-3 16,13 0 5-16,-13 1-2 16,14-4 0-16,-15 1 7 15,1-7-2-15,-9-7-5 0,14-1 1 16,-14-6-2-16,9 1 7 16,0 3-6-16,4-4 3 15,5 1 3-15,-5 3-2 16,5 2-4-16,-9-3 0 15,5 1 3-15,-14-7 2 16,0 1-5-16,-9-7 8 16,0-4 1-16,0-7-2 15,0-11-3-15,0-2 0 16,-9-12 10-16,-23 0-11 16,-4-4-2-16,-4 2 6 15,0 4-1-15,-5 7 0 0,-5 2-6 16,1 11 1-1,9 4-2-15,-5 3 1 0,-5 4 0 16,1 7 0-16,-9 8 3 16,-9 9-9-16,-19 12 6 15,-12 8-20-15,-19 0 19 16,14 13-36-16,22 15-15 16,23 2-8-16,40 5-40 15,18 5-50-15,0 0-135 16,9 5-303-16</inkml:trace>
  <inkml:trace contextRef="#ctx0" brushRef="#br0" timeOffset="112762">982 4875 499 0,'0'0'144'0,"0"0"15"15,0 0-25-15,0 0-27 16,0 0 10-16,0 0-33 15,0 0-14-15,9-13-12 16,-9 13-17-16,0 0 10 16,0 0-42-16,0 0-3 15,0 0-6-15,0 13-8 16,9 12 7-16,14 9 1 16,4-2 0-16,0-3-2 15,13-9 2-15,0-6 0 16,-4-8 0-16,-4-6 9 15,-5 0-3-15,-5 0-5 0,5-14 1 16,-9-12 9-16,4-3-7 16,-4-3-4-16,0 4 18 15,-9-1-17-15,-9 7 24 16,0 4-12-16,0 7-7 16,0 6 21-16,0 1-27 15,0 4 7-15,0 0-5 16,0 0 8-16,0 0-17 15,0 0 7-15,-9 27 0 16,0 12-11-16,-18 12 12 16,18 10-1-16,9 7 0 15,0 6 6-15,0 4-6 16,0-1 0-16,0-5 0 16,0-10-4-16,0-7 4 0,0-13 0 15,0-4 0-15,0-10 9 16,0-5-9-16,-13-8 0 15,-5-4 3-15,0-2-9 16,-4-9 10-16,-14 0-4 16,-14 0 5-16,-8-3 3 15,0-17-3-15,-19-3-5 16,1 0-60-16,18 6-49 16,0 6-95-16,17 2-184 15</inkml:trace>
  <inkml:trace contextRef="#ctx0" brushRef="#br1" timeOffset="121436">6497 5910 677 0,'0'0'262'0,"0"0"-99"15,0 0-14-15,0 0-49 16,0 0-49-16,0 0-12 15,18 29-15-15,-27 15 22 16,-9 9-10-16,-5 7-20 16,5 2 16-16,-13 4-16 15,4 0-8-15,9-6 11 16,-4-11-16-16,13-12 0 16,9-14-3-16,0-12 12 15,0-6-10-15,0-5-2 16,0 0 0-16,0 0 35 0,0 0-6 15,9-20 1-15,13-19-16 16,-4-13-10-16,9-5 5 16,4-12-9-16,10-8 2 15,-14-14 1-15,0-1-3 16,-5 12 0-16,-4 17 0 16,0 29 9-16,-5 17-10 15,-13 17 1-15,0 0-7 16,0 0 4-16,9 22-18 15,18 27 16-15,-4 23 0 16,4 5 8-16,-9 1-4 16,4-7 1-16,-4-6-3 0,0-10-2 15,4-7-1 1,-4-5 1-16,0-8-10 0,0-9-26 16,-18-12-4-16,14-6-16 15,-14-5-19-15,0-3 10 16,0 0-41-16,0 0-69 15,-14 0-86-15,-31-9-173 16</inkml:trace>
  <inkml:trace contextRef="#ctx0" brushRef="#br1" timeOffset="121652">6178 6282 638 0,'0'0'202'15,"0"0"-23"-15,0 0-40 0,0 0-57 16,0 0-59-16,0 0-23 16,211-29 29-16,-85 23-15 15,8-3-8-15,14-5-1 16,5-3-5-16,-19-3-38 16,-35 6-137-16,-49 2-135 15,-50 6-330-15</inkml:trace>
  <inkml:trace contextRef="#ctx0" brushRef="#br1" timeOffset="122262">7879 5486 638 0,'0'0'205'0,"0"0"-33"16,0 0 11-16,0 0-63 0,0 0-38 15,0 0-19-15,27-22-41 16,-14 22 2-16,-13 0-20 16,0 3-4-16,0 20 12 15,0 8-5-15,-22 6 7 16,4-1-8-16,0 6-2 16,9-6-1-16,-14 1-3 15,14-8 0-15,0-9 0 16,9-6 2-16,0-8-2 15,0-6 2-15,0 0 5 16,0 0 1-16,0 0-5 16,0-23 0-16,0-13 5 0,27-5-4 15,-4-5-4-15,4 1 7 16,-9 2-5-16,4 5 8 16,-4 13-10-16,-18 11 0 15,9 8 1-15,-9 6-1 16,0 0-1-16,9 0 0 15,4 20-11-15,5 14 7 16,0 3 5-16,-9 0 0 16,14-2-6-16,-14-7-18 15,-9 1-16-15,18-1-36 16,-9-2-66-16,0 3-18 16,13-1-130-16</inkml:trace>
  <inkml:trace contextRef="#ctx0" brushRef="#br1" timeOffset="122910">8583 5624 594 0,'0'0'253'0,"0"0"-88"16,0 0 8-16,0 0-54 15,0 0-23-15,0 0-47 16,-9-77-25-16,9 77-3 16,0 0-21-16,0 0-4 15,0 26 3-15,9 13 2 0,0 7-2 16,22 0 1-16,-13-3 0 16,14-9-3-16,-5-9 3 15,4-7-9-15,5-15 3 16,-5-3-6-16,5 0 12 15,-4-12 0-15,4-13 2 16,-14-1 8-16,-4-3-9 16,0 1 13-16,-5 2 6 15,-13 1-6-15,0 5 15 16,0 2-5-16,0 9-18 16,0 7 26-16,0 2-26 15,0 0 0-15,0 0-6 16,0 0-11-16,0 15 11 15,-13 21-3-15,-5 10 3 0,0 8 5 16,9 6-5-16,-4 8 0 16,13 11-1-16,0-3 6 15,0 4-5-15,0-3 0 16,0-2 3-16,0-12-6 16,0-6 3-16,13-9 0 15,-4-14-4-15,-9-10 12 16,0-10-8-16,0-9 0 15,0-5 0-15,0 0-3 16,0 0 6-16,0 0-3 16,-40 0 10-16,-19 0-5 0,-8-15 0 15,-9-7-5 1,-1 2-24-16,10 6-6 0,9 3-35 16,8 5-41-16,19 6-63 15,13 0-153-15,9-3-338 16</inkml:trace>
  <inkml:trace contextRef="#ctx0" brushRef="#br1" timeOffset="124353">9243 5090 595 0,'0'0'217'15,"0"0"-70"-15,0 0 12 0,0 0-47 16,0 0-20-16,0 0-19 16,18-35-36-16,-77 29-7 15,-57 3-27-15,-37 3 3 16,-49 0-2-16,-40 0-4 15,-18 9 0-15,-23 6 0 16,5-11 2-16,-5 0-2 16,5-2 0-16,13 2 8 15,14 4-8-15,31 6 0 16,14 1 0-16,35 5 2 16,23 5 0-16,31 7-2 15,14 3 0-15,5-1 4 16,39-3-9-16,10-5 5 0,22-4 0 15,18-2-8-15,0 9 9 16,-4 2-1-16,13 7 0 16,0 8 3-16,0-1-4 15,0 9 1-15,0 7 0 16,0 7 23-16,13 12-18 16,5 9 14-16,9 11 3 15,13 7-14-15,10-3 20 16,8 2-13-16,-9-3-10 15,-4-2 15-15,5-8-17 16,-10-4 6-16,-13-6 0 16,4-5-4-16,-13-10 3 15,-9-14-8-15,0-16 3 16,0-18 2-16,-9-9-4 0,0-8-1 16,14-3 4-16,-14 0 2 15,0 0-1-15,9 0-5 16,-1 0 2-16,10 0-1 15,32 0 3-15,26 0-4 16,50 0 2-16,40-5 4 16,27-10-6-16,40-3 0 15,-4-2-12-15,4 1 12 16,0 4-19-16,-22 5-1 16,-13 1 17-16,-37 5-17 15,-4-2 19-15,-22 1-1 16,-1-1 2-16,1-2 0 15,-9-1 3-15,8 3-3 0,-17 3 0 16,-9-3 3-16,-23 6-3 16,-27 0 0-16,-8 0 0 15,-10 0-8-15,-13 0 9 16,4 0-1-16,-4 0 0 16,14 0 6-16,-6 0-10 15,6-2 4-15,-14-1 0 16,4 3-3-16,-13-3 3 15,5 3 0-15,-23 0-2 16,9 0 8-16,-9 0-6 16,0-2 0-16,9 2 4 15,-9 0-5-15,8 0 1 0,-8-4 0 16,9 2-6-16,0-2 11 16,0 2-5-16,5-4 0 15,-5-3 9-15,9-5-8 16,-9 0 0-16,-9 0-1 15,9-4 10-15,-9-4-8 16,0-4 7-16,0-3 0 16,0-9-6-16,0-3 6 15,0-11-9-15,13-8 0 16,-13-9 5-16,9-8 1 16,-9-8-6-16,0-10 0 15,0-5 5-15,0-3-2 16,0-6-3-16,0 7 0 0,0-1 4 15,-22-1 0-15,4 5-4 16,0 1 0-16,9 13 3 16,-14 13-4-16,5 15 1 15,18 13 0-15,-17 11-2 16,8 12 5-16,9 4-3 16,-14 9 0-16,5 5 2 15,0 3-8-15,0 0 4 16,-31 0-2-16,-27 0-6 15,-28 0 7-15,-44 0 2 16,-31 18-8-16,-23 4-53 16,-23 13-14-16,-3 13-89 0,12 12-127 15,14 9-189-15</inkml:trace>
  <inkml:trace contextRef="#ctx0" brushRef="#br1" timeOffset="127075">7793 7565 350 0,'0'0'314'15,"0"0"-124"-15,0 0-43 16,0 0 4-16,0 0-51 16,0 0-3-16,0 0-27 15,0-80-27-15,0 77 11 0,0 3-30 16,0 0-10-16,-13 0 11 15,4 0-19-15,-9 0-6 16,0 17 0-16,-13 20 7 16,4 12-10-16,-5 5 3 15,14 1 0-15,18-4-6 16,0 1 7-16,0-9-1 16,27-12 0-16,23-5 3 15,17-12-13-15,0-8 10 16,-8-6 0-16,8 0 3 15,-27-6 2-15,1-20-5 16,-23-5 20-16,-9-9-10 0,0-11 36 16,-9-7-17-16,0-2-12 15,-27-3 24-15,-23 15-29 16,-35 11 5-16,-14 17-17 16,1 16 10-16,12 4-15 15,19 0 5-15,18 18 0 16,13 7-12-16,13 9-44 15,23 9-50-15,0 9-36 16,59 5-202-16,30 9-394 16</inkml:trace>
  <inkml:trace contextRef="#ctx0" brushRef="#br1" timeOffset="133359">7964 4660 549 0,'0'0'269'0,"0"0"-100"15,0 0 53-15,0 0-78 16,0 0-29-16,0 0-40 16,0 0-29-16,-18-31 16 15,18 26-31-15,0 5 11 16,0-4 0-16,0 4-28 0,0 0 19 16,0 0-19-1,0 0-12-15,0 0 12 0,0 0-11 16,0 0-3-16,0 0 0 15,0 0 11-15,0 0-14 16,0 0 3-16,0 0 0 16,0 0-9-16,0 0 2 15,0 0 2-15,40 20-1 16,-4 12 6-16,23 5 1 16,-1 3-1-16,-9 0 0 15,19-3 2-15,-10-2-2 16,-9-10 0-16,1-7 0 15,-6-4 0-15,-21-8-3 16,-14-6-46-16,-9 0-39 16,0 0 8-16,0 0-33 0,0 0-64 15,-9-12-119 1,-14 4-93-16</inkml:trace>
  <inkml:trace contextRef="#ctx0" brushRef="#br1" timeOffset="133592">8430 4626 544 0,'0'0'270'0,"0"0"-101"0,0 0 4 15,0 0 9-15,0 0-83 16,0 0-10-16,0-46-30 16,0 46-25-16,0 0 12 0,-8 0-40 15,-42 29 8-15,-26 16-1 16,-23 12-5-16,5 5-1 15,-14-3-7-15,19 1-37 16,12 3-61-16,28-6-78 16,22 1-185-1,-4-5-531-15</inkml:trace>
  <inkml:trace contextRef="#ctx0" brushRef="#br1" timeOffset="134268">8731 4309 733 0,'0'0'140'0,"0"0"2"0,0 0-5 16,0 0-34-16,0 0-16 16,-148-158-53-16,90 142 5 15,-19 6-8-15,1 8-24 16,-32 2 18-16,1 0-16 16,4 23-9-16,-14 8 18 15,18 9-14-15,5 6-4 16,18 8 0-16,-5 13 8 15,14 6-10-15,8 13 2 16,23 5 0-16,14 7-5 16,22-1 6-16,0-8-1 15,67-10 0-15,23-16-3 16,27-11-5-16,17-21 7 0,1-16 1 16,22-15 3-16,-4-6 5 15,4-40-8-15,-14-11 14 16,1-9-2-16,-28-5 40 15,-30-9-29-15,-15-9-4 16,-44-2 20-16,-18-4-36 16,-9 16 8-16,-36 7-11 15,-62 20-1-15,-37 15-5 16,-13 11-42-16,-14 15-39 16,5 11-36-16,5 0-179 0,8 17-352 15</inkml:trace>
  <inkml:trace contextRef="#ctx0" brushRef="#br1" timeOffset="135093">1000 4689 684 0,'0'0'145'16,"0"0"-3"-16,0 0-28 15,0 0 4-15,0 0-31 16,0 0-31-16,-103-100 6 15,63 100-13-15,-10 0-11 16,-8 0-8-16,0 17-24 16,-9 29 15-16,-10 17-17 0,10 11-3 15,9 12 18-15,17 5-19 16,23 9 0 0,18 21 2-16,0 7 6 0,59 6-8 15,35 0 0-15,14-13 2 16,17-19-7-16,23-27 5 15,-13-26 0-15,-10-29-1 16,-30-20 10-16,3-6 5 16,19-54 34-16,18-26-13 15,8-25 20-15,-17-15-21 16,-27-12 1-16,-50 2 2 16,-40-4-25-16,-9-4 12 15,-67 7-24-15,-59 6 12 0,-31 14-21 16,-5 26 9-16,-35 30-5 15,4 32 0-15,9 29-27 16,0 6-40-16,23 63-44 16,4 33-66-16,4 24-172 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6:42.9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264 727 527 0,'0'0'231'16,"0"0"-91"-16,0 0 22 0,0 0-29 16,0 0-22-1,0 0-55-15,0 0-30 0,-98 0 9 16,98 0-25-16,17 0 10 15,15 0 1-15,26 0-4 16,-13 0 11-16,27 0-20 16,-18-12-4-16,18-2 11 15,-5-3-11-15,-9 2 2 16,-31 4-3-16,-9 6 6 16,-18-1 0-16,0 2-8 15,0-4 5-15,0-3 15 16,0 0-21-16,-18-4 0 15,-9 1 0-15,-13 0 2 0,8 2-4 16,-4 1 2 0,19-1 0-16,-15 4 2 0,14 3 1 15,9 1-3-15,9 4 0 16,0 0 4-16,0 0-6 16,0 0 2-16,0 0-13 15,27 0 9-15,13 9-1 16,19 11 5-16,8-3 0 15,-9 3 7-15,1 0-7 16,-14 5 0-16,13 1 1 16,-18 3-6-16,-13-1 8 15,-13 0-3-15,-14 0 0 16,0-3 2-16,0 0-6 16,-50 1 4-16,1-3-21 0,9-9-37 15,13-2-72-15,27-4-81 16,0-8-137-16,27 0-322 15</inkml:trace>
  <inkml:trace contextRef="#ctx0" brushRef="#br0" timeOffset="373">1664 347 687 0,'0'0'246'16,"0"0"-44"-16,0 0-20 0,0 0-68 16,0 0-36-16,0 0-22 15,-27-63-24-15,27 63 11 16,0 0-21-16,0 0-14 16,0 0 2-16,0 0-10 15,0 17 0-15,0 23-1 16,0 9 5-16,0 5 1 15,9 5-5-15,0 8 0 16,0-2 1-16,0 1 0 16,-9-3-1-16,23-9 0 15,-15-7 9-15,1-14-11 16,0-10 2-16,0-15 0 0,0-1-5 16,-9-7 5-16,0 0-4 15,0 0-22-15,0-9-35 16,-9-14-25-16,9-3-75 15,0-5-244-15</inkml:trace>
  <inkml:trace contextRef="#ctx0" brushRef="#br0" timeOffset="3343">2176 530 450 0,'0'0'283'0,"0"0"-143"0,0 0 22 16,0 0-35-16,0 0-47 15,0 0 0-15,-9-32-40 16,9 32-1-16,0 0-2 16,0 0-24-16,0 0 8 15,0 0-21-15,0 20 2 16,-18 9-2-16,0 11 1 15,4 2 7-15,14 2-6 16,0-5 4-16,14-1-5 0,31-7-1 16,13-8 0-16,-9-12 4 15,19-2 1-15,-19-9-4 16,-9 0 4-16,-4 0-3 16,-4-3 31-16,-14-20 1 15,-18-2-5-15,0-10 15 16,0-5-19-16,-9-3-1 15,-41 1 1-15,-8 5-21 16,0 8 15-16,-1 6-19 16,10 8 1-16,4 4-3 15,14 7 2-15,13 4-2 16,0 0-1-16,4 4-45 0,5 25-25 16,9 8-44-16,0 6-73 15,41-3-175-15</inkml:trace>
  <inkml:trace contextRef="#ctx0" brushRef="#br0" timeOffset="3653">2902 544 776 0,'0'0'225'0,"0"0"-20"16,0 0-30-16,0 0-65 15,0 0-46-15,0 0-7 0,0-66-27 16,0 66-16-16,0 0 3 16,0 9-16-16,0 19-1 15,9 9 11-15,0 6-7 16,0 5 5-16,14 1-9 16,-14-3 3-16,0-3-1 15,0-3 0-15,0-9-2 16,-9-5 0-16,0-9-38 15,0-5-41-15,0-6-41 16,13-6-80-16,-4 0-97 16,27 0-176-16</inkml:trace>
  <inkml:trace contextRef="#ctx0" brushRef="#br0" timeOffset="4040">3279 604 501 0,'0'0'231'0,"0"0"-47"16,0 0-19-16,0 0-38 16,0 0-46-16,0 0-31 15,0-17-32-15,0 31-3 16,0 9 4-16,0 8-7 16,9 1 6-16,14 2-8 15,-14 3 12-15,9-2-10 16,22-7-10-16,5-7 9 0,4-7-6 15,19-13-4-15,-1-1 22 16,-9 0-1-16,-8-1 14 16,-10-23 3-16,-22-1-14 15,-9-7 13-15,-9-7-12 16,0-5-11-16,0 5 11 16,0-1-23-16,-27 5 10 15,-22 9-13-15,-1 6 10 16,14 10-13-16,-13 3 3 15,0 7-24-15,-10 0-33 16,1 20-53-16,9 17-55 16,4 4-170-16,-5 4-549 15</inkml:trace>
  <inkml:trace contextRef="#ctx0" brushRef="#br0" timeOffset="4944">58 2531 427 0,'0'0'313'0,"0"0"-199"15,0 0 29-15,0 0-1 16,0 0-57-16,0 0-48 16,-58-12-15-16,89 12-21 15,18 0 14-15,5-3-13 16,18 0 2-16,-5 3 3 16,9-2 1-16,-8-1-7 15,-1 3-1-15,-9-3 5 16,-8 0-6-16,-1 0 2 15,-22-2-1-15,-9-4 8 0,4 0-6 16,-13-2 14-16,-9-6 30 16,0 0-27-16,0-3 8 15,0-6-24-15,0 0 1 16,-18 1 3-16,-22 1-5 16,9 5-2-16,4 5 1 15,-5 5 4-15,14 3 7 16,9 3-12-16,9 3 3 15,0 0 0-15,0 0-3 16,0 0 0-16,0 0 0 16,0 0-10-16,0 0 9 15,41 15-2-15,4 6 3 16,26 7 9-16,-3-2-6 0,8-2 1 16,-9 2-2-16,-17-3 3 15,-14-3 0-15,-14-2-5 16,-22-2 0-16,0 6-5 15,0-1 10-15,-40-1-5 16,-10 3 0-16,14-9-5 16,-4 1 0-16,13-6-83 15,5 2-105-15,4-6-201 16</inkml:trace>
  <inkml:trace contextRef="#ctx0" brushRef="#br0" timeOffset="5662">2476 2010 630 0,'0'0'362'15,"0"0"-117"-15,0 0-43 16,0 0-95-16,0 0-14 16,0 0-36-16,0 0-18 15,32-32 11-15,-32 32-31 16,9 0 4-16,0 0-10 15,-9 4-8-15,0 22-4 16,0 11-1-16,0 15 0 16,0 4 6-16,0 2-2 15,0 1-4-15,0-1 0 16,0-7 7-16,0-2-7 0,0-7 0 16,9-4 0-1,0-9-2-15,-1-12 3 0,-8-9-2 16,0-1-10-16,0-7-48 15,0 0-6-15,0 0-32 16,0 0-12-16,0-21-90 16,0-4-153-16,0 0-222 15</inkml:trace>
  <inkml:trace contextRef="#ctx0" brushRef="#br0" timeOffset="6063">2943 2208 627 0,'0'0'221'0,"0"0"-43"16,0 0 4-16,0 0-51 15,0 0-54-15,0 0-2 16,9-32-34-16,-9 32-16 16,0 0-11-16,0 0-11 15,0 0-6-15,9 23 2 16,0 11 1-16,-9 1 3 15,18-1-3-15,4-8 0 16,5-9-2-16,4-5 7 16,5-10-5-16,-4-2 10 15,4 0-9-15,-5 0 31 16,5-10 0-16,-14-14-7 16,-4-6 9-16,-9 0-11 0,-9-2 5 15,0-2-4-15,0 0-18 16,-27 5 9-16,-22 6-15 15,0 7 4-15,-10 4-12 16,23 9 8-16,5 3-12 16,-5 0-43-16,14 0-53 15,22 23-10-15,0-3-88 16,31-6-190-16</inkml:trace>
  <inkml:trace contextRef="#ctx0" brushRef="#br0" timeOffset="6344">3629 1934 892 0,'0'0'259'0,"0"0"-46"16,0 0-45-16,0 0-84 16,0 0-20-16,0 0-11 15,18-41-28-15,-18 44 9 16,0 26-22-16,0 13 9 15,9 10 28-15,0 6-40 16,14-1 1-16,-14 0 1 16,9-6-6-16,0-2 0 15,-5-12-5-15,-4-11 0 16,0-7-4-16,-9-5-32 0,0 1-85 16,-18-6-78-1,-40-9-466-15</inkml:trace>
  <inkml:trace contextRef="#ctx0" brushRef="#br0" timeOffset="10025">1731 2145 520 0,'0'0'183'0,"0"0"-27"15,0 0-11-15,0 0-21 16,0 0-59-16,0 0 0 16,0 0-14-16,-9 0-29 15,9 0 30-15,0 0-20 16,0 0-6-16,0 0 20 16,0 0-39-16,0 0 3 0,-9 5-4 15,-22 13 3-15,13 5-2 16,-9 8 9-16,5 0-13 15,13 1 2-15,0 6-2 16,9-7-3-16,0 0 0 16,0-5 9-16,18-3-9 15,22-3 0-15,9-9 3 16,-4-2 1-16,14-7-1 16,-19-2-1-16,0 0 20 15,-13 0-7-15,5-6 23 16,-14-14-10-16,-9-5-5 15,0-3 21-15,0-4-31 16,4-5 8-16,-13-3-1 0,0-1-12 16,0 7-1-1,0 6-7-15,-13 5 1 0,-5 3-1 16,-9 3 0-16,-5 3 0 16,5 0-2-16,-13 4 4 15,13 5-7-15,5 5 5 16,-5 0-16-16,18 0 0 15,-14 15-85-15,23 22-28 16,0 9-117-16,0 2-480 16</inkml:trace>
  <inkml:trace contextRef="#ctx0" brushRef="#br1" timeOffset="167438">1956 0 11 0,'0'0'0'0</inkml:trace>
  <inkml:trace contextRef="#ctx0" brushRef="#br1" timeOffset="168754">3068 195 388 0,'0'0'274'16,"0"0"-84"-16,0 0-10 15,0 0-24-15,0 0-8 16,0 0-33-16,36 23-48 16,-36-20 6-16,0-3-21 15,0 0-9-15,0 0 24 16,0-14-64-16,-58-10 16 16,-18 2-17-16,-32-1 9 0,-35 3-15 15,-24 8 4-15,-25 12 0 16,-19 0-10-16,-14 0 12 15,5 6-2-15,28 15 0 16,35-3 3-16,31 6-13 16,41 2 10-16,4 3-4 15,14 2-7-15,8 6 8 16,14-2 3-16,5-1 0 16,13 0 9-16,5-3-15 15,13 1 6-15,9-2 0 16,0 6-13-16,0 4 20 15,0 5-7-15,9 7 0 0,13 8 4 16,5 8 6-16,-9 7-7 16,-9 8-2-16,-9 8 20 15,0 12-15-15,0 4-6 16,-9-2 13-16,-9 3-11 16,-9 1 15-16,14 5-17 15,4 6 2-15,9 1 7 16,0-4 0-16,0-9-9 15,0-7 2-15,31-13 6 16,5-13-2-16,-14-13-6 16,5-11 1-16,5-4-6 15,-5-7 8-15,-18-3-3 16,13-6 0-16,-4-2 10 0,-18-6-15 16,18-3 5-16,0 0 0 15,13-1-11-15,-4-1 6 16,14-7 5-16,26 4-1 15,0-7-1-15,32 0-1 16,-5 1 3-16,14-3 0 16,8 0-9-16,19-6 9 15,22 0 0-15,14 0-1 16,22 0 1-16,22 0-10 16,-4 0 10-16,-5-3-3 15,-22 0-6-15,-13 3-2 16,-23 0 11-16,-23 0-1 0,-30 0 0 15,-15 0-3-15,-12 0 4 16,-24-3 0-16,6 0-6 16,-10-3 7-16,-13 3-1 15,5 1 0-15,-6-4 9 16,-8 0-9-16,23-2 0 16,-1-4 0-16,10-2-3 15,-6-3 3-15,6 0 0 16,-1-4 0-16,0-1 11 15,-13 0-10-15,5 1-1 16,-5-4 3-16,4-4-4 16,-9-3 3-16,-13-8-2 15,0-2 3-15,-9-7 3 16,5-11 0-16,-14-13-6 16,9-6 5-16,0-15-6 0,0-6 1 15,-9-8 0-15,0-4-2 16,0-6 13-16,0-2-5 15,-9-3-4-15,-23-5 3 16,-4-3 17-16,5-2-20 16,-5 2-1-16,14-1 1 15,-5 1 9-15,18 6-11 16,9 13 0-16,-9 23 3 16,-14 18-6-16,14 22 5 15,-9 12-2-15,-4 12 8 0,4 1 4 16,-9 1-8-1,5 7-4-15,-14-2 5 16,-5 1-9-16,-8 0 4 0,-27 1 0 16,-18 3-5-16,-46 7 3 15,-52 6 2-15,-51 0 0 16,-53 20-5-16,-45 15-6 16,23-7 11-16,48-8-39 15,95-7-7-15,77-11-71 16,62 1 6-16,22 5-61 15,5 3-190-15,-9 7-259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0:18.62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718 513 478 0,'0'0'184'0,"0"0"-54"0,0 0-28 16,0 0 10-16,-234-154-36 15,194 125 19-15,13 7-44 16,0 1-26-16,14 4 47 15,4 9-55-15,9 4 10 16,0-1-27-16,31 2 26 16,72 1-27-16,95-4 1 15,62-3 0-15,58-8-8 16,50 0 8-16,-22-7 0 16,4 5-1-16,-41 7 20 15,-48 9-22-15,-68 3 3 16,-59 0 0-16,-53 0-12 0,-63 0 12 15,-9 3 0 1,-9 0-2-16,0 6 6 0,-58 2-4 16,-68 6 0-16,-85 12 2 15,-72 6-3-15,-62 1 2 16,-54 1-1-16,4-2 0 16,0-3 11-16,36-7-13 15,85-2 2-15,104-12 0 16,89-5-10-16,81-3 10 15,31-3 0-15,104 0-8 16,116 0 24-16,108-23-15 16,76-14-1-16,37 0 0 15,-6 3-16-15,-40 8 16 0,-80 3 0 16,-72 5-4 0,-81 8 22-16,-68 4-14 0,-58 6-4 15,-40 0 0-15,-27 0-19 16,-53 31 19-16,-105 17 0 15,-102 10 0-15,-99 5 16 16,-85 0-16-16,-49 0 0 16,8-4 3-16,68-4-7 15,107-12 6-15,108-15-2 16,108-16 0-16,72-12 7 16,22 0-15-16,125 0 8 15,109-29 0-15,142-23-1 16,109-14 1-16,58 7 0 15,-23 10-8-15,-66 14 18 0,-64 13-10 16,-63 2 0-16,-75 9 7 16,-68 2-13-16,-86 6 6 15,-71 3 0-15,-45 0-9 16,-157 41 27-16,-125 21-18 16,-153 25 0-16,-117 17 9 15,-81 6-13-15,-4-5 4 16,54-11 0-16,107-19 10 15,144-18 0-15,130-17-10 16,131-12 0-16,89-6 0 16,58-18-7-16,175-4 7 15,153-8 0-15,139-52 11 16,72-17-3-16,4-1-8 0,-71 4 0 16,-113 8 10-1,-125 20-16-15,-117 12 6 0,-90 20 0 16,-76 11 1-16,-9 3 19 15,-94 0-18-15,-90 31-2 16,-99 21 10-16,-76 13-19 16,-76 13 9-16,-36 8 0 15,-23 8-2-15,27 0 7 16,64-5-5-16,84-8 0 16,95-19 17-16,98-19-25 15,77-15 8-15,49-16 0 16,89-10-15-16,131-2 22 0,171-34-7 15,156-29 0-15,122-11 13 16,17 6-21-16,-58 7 8 16,-134 13 0-16,-135 7-1 15,-148 13 4-15,-104 11-3 16,-75 12 0-16,-32 5 15 16,-81 0-13-16,-103 22-2 15,-112 35 0-15,-130 24-13 16,-99 16 15-16,-54 9-2 15,-9 2 0-15,54-14 17 16,117-13-18-16,139-24 1 16,130-17 0-16,121-15-17 15,45-5 18-15,157-11-1 0,107-9 0 16,131-17 20 0,112-39-26-16,36-8 6 0,-32-5 0 15,-62 7-11-15,-113 4 18 16,-89 12-7-16,-94 15 0 15,-73 14 15-15,-66 14-19 16,-32 3 4-16,-72 0 0 16,-130 25-17-16,-125 27 11 15,-149 14 6-15,-94 17-3 16,-49 6 14-16,31-4-12 16,104-4 1-16,156-24 0 15,131-17-14-15,138-15 14 16,59-7 0-16,117-7 0 15,107-11 12-15,113 0-5 0,98-26-7 16,41-20 0 0,-23 0-11-16,-36 3 16 0,-80 4-5 15,-73 10 0-15,-80 6 17 16,-58 6-17-16,-59 8 0 16,-31 4 0-16,-22 5-8 15,-14 0 8-15,-59 5-4 16,-116 33 1-16,-125 13 3 15,-118 12 1-15,-84 0-1 16,-1-3 0-16,41-9-8 16,103-10 10-16,135-19-2 15,121-10 0-15,71-10 5 16,50-2-19-16,166 0 14 0,157-14 0 16,171-29 0-16,89-17 0 15,-22 6 0-15,-77 6-2 16,-125 10 16-16,-117 13-10 15,-76 11-4-15,-85 4 3 16,-59 10-13-16,-40 0 10 16,-31 3 0-16,-104 35-6 15,-98 16 8-15,-112 15-2 16,-91 4 0-16,-57 5 10 16,-10-6-8-16,55-13 0 15,111-13-2-15,122-17 17 16,121-17-2-16,76-7-17 0,18-2 2 15,103-3 0 1,112 0-8-16,131-8 8 0,102-30 0 16,64-7-5-16,-41-4 20 15,-54 6-15-15,-76 3 0 16,-112 12 14-16,-81 10-24 16,-81 12 10-16,-49 6 0 15,-18 0-10-15,-85 0 10 16,-99 26 0-16,-99 20 0 15,-84 5 8-15,-37-3-20 16,-5-7 12-16,41-12 0 16,99-13-8-16,103-5 20 15,90-4-12-15,76 1 0 0,49 5-5 16,113-3-1 0,121-4 6-16,75-6 0 0,46 0 0 15,-18-29 5-15,-45-4-5 16,-63 1 0-16,-44 3 8 15,-59 6-23-15,-59 3 15 16,-48 9 0-16,-50 5-6 16,-18 6 11-16,-36 0-10 15,-139 0-12-15,-77 31 10 16,-89 9-7-16,-62 7 14 16,-6-5 0-16,32-1-10 15,77-10 16-15,129-5-6 16,99-10 0-16,72 4-1 15,32-2-8-15,120-13 9 0,113-5 0 16,72-11 5-16,49-41 2 16,22-10-7-16,-40-12 0 15,-59-4 14-15,-66 6-7 16,-82 4-7-16,-53 8 0 16,-68 9 33-16,-31 5-22 15,-9 11-11-15,-99 13 0 16,-53 13 3-16,-90 9-4 15,-59 0 1-15,-58 20 0 16,-54 12-7-16,5-1 7 16,13-8 0-16,63-6-2 15,72-5 21-15,67-10-26 16,85-2 7-16,59 0 0 0,49 0-11 16,108-23 13-16,116-25-2 15,95-21 0-15,75-14 17 16,-3-11-19-16,-37-6 2 15,-53-7 0-15,-77 5-5 16,-40 14 9-16,-81 14-4 16,-53 14 0-16,-50 16 17 15,-77 15-25-15,-107 15 8 16,-76 14-6-16,-90 0-12 16,-36 18 8-16,0 4 10 15,10-7 0-15,35-9 15 16,40-4-20-16,81-2 5 0,86 0 0 15,75 0-11-15,59 0 11 16,126 0-8-16,134-28-7 16,108-15 29-16,76-14-19 15,0-12 5-15,-58-8 0 16,-85-7 1-16,-77 5 0 16,-80-1-1-16,-46 11 1 15,-53 15 18-15,-31 8-17 16,-14 9-2-16,-59 11 4 15,-66 9-22-15,-59 6 18 16,-49 11 0-16,-68 0-7 16,-27 0 11-16,-13 0-4 15,14 0 0-15,17 0 4 16,59 0-10-16,40 0 6 16,63-4 0-16,54-1-2 0,53-6 16 15,41-6-19-15,166-15 5 16,104-16 0-16,138-18-11 15,36-6 11-15,-31 4 0 16,-103 14-5-16,-113 22 24 16,-112 11-19-16,-85 13 0 15,-98 8 8-15,-113 0-23 16,-117 0 15-16,-98 12 0 16,-27 13-8-16,-5-1 22 15,54-5-14-15,72-4 0 0,81-3 6 16,67-1-24-1,90-6 18-15,44 10-20 0,50-2 18 16,0 8-68-16,50-1 28 16,44-11-61-16,32-9-72 15,13 0 40-15,-27 0-1 16,-13 0-24-16,-32 0 10 16,-36 0-65-16,5 0-85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0:39.0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0 536 0,'0'0'269'15,"0"0"-93"-15,0 0-25 0,0 0-62 16,0 0-63-16,0 0-20 16,9 28 3-16,9 15-3 15,-5 6 11-15,-4 3-15 16,9-1 8-16,-18 1-10 16,9-3-4-16,-9-10-53 15,0-5-148-15,9-8 5 16,-9-12-574-16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0:39.2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0 208 0,'0'0'500'16,"0"0"-303"-16,0 0-47 15,0 0-8-15,0 0-79 16,0 0-36-16,36-14-27 16,-14 51 0-16,-13 14 12 15,9 4-7-15,-18 7-10 16,0 13 4-16,0 8-191 16,0 8-268-16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0:38.4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6 141 554 0,'0'0'199'0,"0"0"-20"16,0 0-24-16,0 0-20 0,0 0-30 15,0 0-15 1,0-116-40-16,0 116-1 0,0 0-10 16,0 0-31-16,0 0 6 15,0 0-14-15,0 0-8 16,18 18 6-16,-5 19-3 15,-4 18 5-15,-9-1 0 16,0 6 8-16,0 0-18 16,0 3 6-16,0-8-62 15,0-10-43-15,0-8-106 16,0-15-121-16,0-7-322 16</inkml:trace>
  <inkml:trace contextRef="#ctx0" brushRef="#br0" timeOffset="264">288 78 426 0,'0'0'196'0,"0"0"-24"16,0 0-41-16,0 0-1 15,0 0-28-15,0 0-16 16,9-78-49-16,-9 78-24 15,0 0-13-15,9 25 0 16,0 10 0-16,9 11 9 0,-4 5-9 16,-5 4 1-1,-9 2 3-15,0-3-4 0,0-3 0 16,0-2-109-16,0-6-79 16,0-3-179-16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0:41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695 163 408 0,'0'0'230'0,"0"0"-55"16,0 0-51-16,0 0 3 16,0 0-44-16,0 0-33 15,0-25 12-15,0 25-39 16,0 0 5-16,0 0 5 16,0 0-32-16,0 0 15 15,0 0-16-15,0 0-10 16,0 20 3-16,0 5 7 15,0 7 0-15,0-3 0 16,23-7 12-16,-6-2-12 16,24-4 0-16,-23-11 1 15,9-5-1-15,13 0 6 0,-13 0-6 16,4-12 10-16,-13-14-1 16,-9-3 0-16,0-2 1 15,-9-7-2-15,0 2 26 16,0-4-31-16,-18 6-2 15,-9 8-1-15,-13 8 1 16,0 7-6-16,4 8 5 16,4 3-57-16,5 0-28 15,27 18-83-15,-9 13-48 16,9 3-110-16</inkml:trace>
  <inkml:trace contextRef="#ctx0" brushRef="#br0" timeOffset="260">1045 138 568 0,'0'0'193'0,"0"0"-26"16,0 0-78-16,0 0 7 16,0 0-21-16,0 0-38 15,27-39-3-15,-27 39-34 16,0 0 4-16,0 0-12 15,13 21 11-15,-4 8-3 16,0 3 0-16,0-1 8 16,0 1-6-16,-9 2-2 0,0 0-16 15,0 6-32-15,0-2-116 16,0-7-109-16,0-3-306 16</inkml:trace>
  <inkml:trace contextRef="#ctx0" brushRef="#br0" timeOffset="834">1790 201 327 0,'0'0'156'0,"0"0"-81"16,0 0-25-16,0 0-50 16,0 0 0-16,0 0-8 15,18 0-10-15,-18 0 16 16,9 0-2-16,-9 0 8 16,13 0 4-16,-13-3 29 15,0-6 34-15,0 1 31 16,0-2-43-16,0 2 3 15,0 3-9-15,0 0-11 16,0 1 26-16,0 0-38 16,0 4-4-16,0-2 25 15,0 2-27-15,0 0 4 0,0 0-19 16,0 0-2 0,0 0-14-16,0 6 1 0,0 14 6 15,0 0-2-15,0-3 3 16,0-2-1-16,27-4 0 15,14-3 8-15,3-4-2 16,6-4-6-16,-10 0 3 16,-13 0 8-16,-5-9-8 15,-13-14 3-15,-9-6 20 16,0 1-5-16,0-7 10 16,-31 7-28-16,-5 2 3 15,-13 6-7-15,8 9 1 0,6 4-2 16,-6 7-4-1,14 0-36-15,-13 4-55 0,22 22-79 16,-5 0-126-16,14 2-184 16</inkml:trace>
  <inkml:trace contextRef="#ctx0" brushRef="#br0" timeOffset="1296">2409 98 639 0,'0'0'222'0,"0"0"-61"16,0 0-21-16,0 0-9 15,0 0-92-15,0 0-10 16,9-26-29-16,-9 32 1 16,0 15 1-16,9 12 3 15,0 2-1-15,-9 7-4 16,9 7 12-16,-9-4-15 16,13 4 3-16,-4-2-86 15,-9-8-74-15,9-5-119 16,-9-8 26-16</inkml:trace>
  <inkml:trace contextRef="#ctx0" brushRef="#br0" timeOffset="1594">377 767 561 0,'0'0'142'15,"0"0"8"-15,0 0-64 16,0 0-36-16,0 0-34 16,358-5 13-16,-88-13 53 15,62-11-56-15,13 0-10 0,-4-2-14 16,-45 3 7-1,-31 4-5-15,-72 8-4 0,-41 7-6 16,-53 9-26-16,-32 0-153 16,-49 0-190-16</inkml:trace>
  <inkml:trace contextRef="#ctx0" brushRef="#br0" timeOffset="2879">2804 990 595 0,'0'0'181'16,"0"0"-12"-16,0 0-27 15,0 0-47-15,0 0 11 16,0 0-35-16,0 0-27 15,0-72 18-15,0 72-45 16,0 0 7-16,0 0-12 16,0 0-2-16,0 0-4 15,0 0-6-15,0 0 0 16,0 0-14-16,0 0 8 16,0 15 6-16,0 2-5 0,0 14 13 15,0 6-6 1,0 0-2-16,9 5 0 0,13-7-2 15,5 0 3-15,5-13-1 16,-5-4 0-16,4-7 2 16,5-7-2-16,4-4 0 15,-4 0 4-15,4 0 1 16,-8-23 4-16,-5-9-8 16,-9-12 18-16,-9-4 4 15,-9-6 11-15,0-3-23 16,0 6-9-16,-27 8 10 15,-23 9-12-15,-8 10 0 16,22 10-7-16,-4 8 4 16,-1 6 2-16,15 0-18 15,-6 9-60-15,5 26-10 0,9 4-90 16,9 1-123-16,-4 3-210 16</inkml:trace>
  <inkml:trace contextRef="#ctx0" brushRef="#br0" timeOffset="3411">2216 1073 478 0,'0'0'245'0,"0"0"-36"16,0 0-36-16,0 0-28 16,0 0-30-16,0 0-47 15,0-63 1-15,0 63-35 16,9 0-14-16,0 0 8 15,-9 0-25-15,0 0-3 16,9 11 0-16,0 17 3 16,4 13-3-16,5 5 0 15,0 5 0-15,14 0-3 16,-5-5 3-16,4-3-3 16,-13-11-34-16,-18-7-80 15,9-7-60-15,-9-8-165 16,0 2-451-16</inkml:trace>
  <inkml:trace contextRef="#ctx0" brushRef="#br0" timeOffset="3976">1014 1324 423 0,'0'0'184'0,"0"0"-30"15,0 0-18-15,0 0-27 16,0 0-10-16,0 0-20 16,-9-130-11-16,0 120 11 15,0 5-33-15,9 5-5 16,-9 0-2-16,9 0-37 16,-9 0-2-16,-5 2-1 15,-4 21 1-15,9 11-4 0,9-2 4 16,0 2 0-16,9 1-7 15,32-10 16-15,-5-5-9 16,13-7 0-16,-9-12 4 16,-4-1-3-16,5 0-1 15,-23 0 0-15,4-20 17 16,-13-3-11-16,-9-8 21 16,0-3-20-16,0 0 3 15,-40 2-9-15,-10 9-1 16,-17 3-20-16,9 15-10 15,-1 5-66-15,5 0-51 16,-4 0-70-16,0 13-109 16,-1 11-361-16</inkml:trace>
  <inkml:trace contextRef="#ctx0" brushRef="#br0" timeOffset="4187">359 1105 675 0,'0'0'196'16,"0"0"-17"-16,0 0-65 15,0 0 4-15,0 0-109 16,0 0-4-16,9 27 9 16,17 28-9-16,-3 6 15 0,4 4-20 15,4 6 0-15,5 1-7 16,4 2-112-16,1-3-111 15,-23-11-204-15</inkml:trace>
  <inkml:trace contextRef="#ctx0" brushRef="#br0" timeOffset="4415">0 1931 729 0,'0'0'162'16,"0"0"-79"-16,0 0-65 0,426-41 35 16,-76-1 51-1,94-13-71-15,27 4-11 0,5-1-9 16,8 12-6-16,-13 11 1 16,-35 4-8-16,-68 7-3 15,-95 16-36-15,-129 2-338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39:40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5937 754 452 0,'0'0'162'0,"0"0"17"0,0 0-40 16,0 0-32-16,0 0 1 16,0 0-43-16,0 0 6 15,-162 14-25-15,162-14-43 16,0 0 0-16,36 0 9 16,31 0-12-16,23 0 21 15,4-9-18-15,14-8-1 16,-9 3-2-16,-14 2 8 15,-18 7-17-15,-26 5-74 16,-41 0-76-16,0 0-81 16,0 23-54-16</inkml:trace>
  <inkml:trace contextRef="#ctx0" brushRef="#br0" timeOffset="169">5986 957 463 0,'0'0'233'0,"0"0"-82"0,0 0 24 15,0 0-58-15,0 0-56 16,0 0-26-16,27 0-23 16,22 0 8-16,28 0 18 15,12-11-34-15,6-4 17 16,3 1-21-16,-12 5-5 16,-15 6-156-16,-44 3-495 15</inkml:trace>
  <inkml:trace contextRef="#ctx0" brushRef="#br0" timeOffset="56446">5560 2140 609 0,'0'0'160'0,"0"0"-35"16,0 0-44-16,0 0-30 16,0 0 2-16,0 0-5 15,-67-5 10-15,67 5-4 16,0 0-21-16,0 0 12 15,0 0-14-15,0-6-27 16,31 3-3-16,23-2 5 16,18-4 3-16,4 6-3 15,0-3-5-15,-9 0-2 0,-8 6 0 16,-19 0-81-16,-22 0-24 16,-9 0-67-16,-9 15 1 15,-9 8-41-15,-40 2-372 16</inkml:trace>
  <inkml:trace contextRef="#ctx0" brushRef="#br0" timeOffset="56580">5560 2140 330 0,'49'165'236'0,"-49"-165"-114"0,9 0-7 0,41 0-28 16,26 0-24-1,14 0-33-15,13-5-26 0,4 0-4 16,1 5-41-16,-32 0-203 15</inkml:trace>
  <inkml:trace contextRef="#ctx0" brushRef="#br0" timeOffset="-5973">494 917 498 0,'0'0'164'0,"0"0"14"0,0 0-13 16,0 0-50-16,0 0-27 15,0 0 20-15,0 0-42 16,-197 3 11-16,197-9-15 16,0-6-46-16,0-2 19 15,0 1-35-15,22-6 0 16,14 5 3-16,14 3 3 15,8 5-6-15,-9 6 0 16,1 0 5-16,-6 0-14 16,6 24 9-16,-10 2 0 15,-13 4-8-15,-4 8 10 16,-14 7-2-16,-9-2 0 0,0 3 1 16,-23 0-14-1,-4-9 13-15,0-12 0 0,5-13 1 16,13-9 3-16,9-3-4 15,0 0 2-15,0 0 8 16,0-12-1-16,0-19-9 16,9-9 0-16,13-6-7 15,5-3 12-15,14-2-5 16,-6 0 0-16,6-2 12 16,-5 11-13-16,-14 10 1 15,-4 10 0-15,-9 13 5 16,-9 6 3-16,0-2-8 15,0 5 0-15,0 0 9 0,0 0-11 16,0 0 2-16,0 0 0 16,0 25-13-16,0 13 20 15,-18-1-7-15,9 9 0 16,9 2 11-16,0-4-15 16,0-5 4-16,0-7 0 15,18-6-4-15,14-10 7 16,-6 2-3-16,-8-13 0 15,23-5 4-15,-1 0-14 16,18 0-3-16,-4-15-54 16,27-7-24-16,-5 2-84 15,1 6-7-15,-10 2-59 16,-9 7-93-16,-26-1-171 16</inkml:trace>
  <inkml:trace contextRef="#ctx0" brushRef="#br0" timeOffset="-5690">1549 911 562 0,'0'0'210'0,"0"0"-45"0,0 0-4 15,0 0-67-15,0 0-30 16,0 0-21-16,-32-11-39 15,73 11 11-15,4-9 7 0,35 0-11 16,-3 2 5-16,8-6-11 16,-4 7-5-16,-14 4 0 15,-22 2-10-15,-23 0-50 16,-13 2-73-16,-9 18-43 16,0 6 20-16,-31 6-162 15,-14 2-63-15</inkml:trace>
  <inkml:trace contextRef="#ctx0" brushRef="#br0" timeOffset="-5530">1778 1091 150 0,'0'0'188'0,"0"0"-26"16,0 0-12-16,0 0-23 15,0 0-57-15,0 0 7 16,-50 20-24-16,50-20-33 0,50 0 31 16,8 0 28-16,18 0-37 15,14 0-25-15,4 0-9 16,-13-3-16-16,-14 3-35 15,-9 0-275-15,-13 3-483 16</inkml:trace>
  <inkml:trace contextRef="#ctx0" brushRef="#br0" timeOffset="-4843">2940 1002 820 0,'0'0'170'16,"0"0"-6"-16,0 0-18 15,0 0-63-15,0 0-17 16,0 0-27-16,-50-126-33 15,59 116 10-15,23 0-16 16,4 10 0-16,4 0 2 16,9 0 1-16,-13 6-3 15,5 20 0-15,-10 6 2 16,-4 7-11-16,-9 8 8 16,-18-2 1-16,0 1-3 0,0-12 11 15,0-8-8-15,0-12 0 16,0-5 7-1,0-9-9-15,0 0 6 0,0 0-2 16,0 0 49-16,0-23-36 16,0-3 6-16,0-6-21 15,0-7 14-15,0-7-19 16,40-9 5-16,1-2 0 16,3 4 3-16,-3 7 1 15,-1 8-4-15,-22 18 0 16,0 9 7-16,-9 11-12 15,-9 0 5-15,0 0 0 16,0 0-9-16,0 2-3 0,0 16 12 16,0 7-2-16,0 1 13 15,0 11-14-15,0 1 3 16,-9 2 0-16,-9 4 2 16,9 0 8-16,9-7-10 15,0-5 0-15,0-6 5 16,27-12-6-16,22-3 1 15,19-11 0-15,8 0 9 16,14-5-1-16,-14-19-8 16,-18-1 0-16,-17-1 14 15,-41 4-31-15,0-2-56 16,-50-1-110-16,-39-4-310 16</inkml:trace>
  <inkml:trace contextRef="#ctx0" brushRef="#br0" timeOffset="-1145">4245 173 313 0,'0'0'189'0,"0"0"-31"16,0 0 6-16,0 0-66 16,0 0 13-16,0 0-37 0,0-39-46 15,0 39-3-15,-18 16-22 16,-4 16 16-16,4 3 28 15,-9 4-40-15,5-1 22 16,4-4-3-16,9-3-22 16,-14-8 13-16,14-6-17 15,9-11 0-15,0-4 6 16,0-2 7-16,0 0-11 16,0 0 41-16,0-25 1 15,23-9-11-15,-5-9-33 0,9-6 0 16,4 0 9-1,9-4 1-15,-13 1-10 16,-9 9 4-16,5 9 4 0,-14 13 0 16,-9 17-8-16,9 4 0 15,0 0-7-15,0 13 1 16,0 18 6-16,13 4 0 16,-4 1 8-16,-9 3-12 15,9-2 4-15,4 3 0 16,-13 9-7-16,9 4 4 15,-9 10-59-15,5 9-110 16,4-3-170-16,8-7-385 16</inkml:trace>
  <inkml:trace contextRef="#ctx0" brushRef="#br0" timeOffset="-431">4748 842 615 0,'0'0'235'0,"0"0"-80"15,0 0-6-15,0 0-15 16,0 0-59-16,0 0-11 15,-18-140 2-15,18 140-44 0,-9 0 12 16,9 0-34-16,0 0-4 16,0 0-7-16,0 14 12 15,0 6-1-15,9 3 0 16,9-8 6-16,0 4-5 16,13-4-1-16,5-4 0 15,-5-2-5-15,10-6 5 16,-14-3 0-16,0 0 6 15,13-6 1-15,-22-16 3 16,4-3-10-16,-4-8 0 16,-9 2 30-16,-9-4-12 15,0 7 14-15,0 2 2 16,0 9-23-16,0 8 34 16,0 6-31-16,0 3-9 0,0 0 7 15,0 0-12-15,0 0-4 16,0 35-1-16,0 19 5 15,0 20-1-15,0 9 1 16,0 9 0-16,0 16-7 16,0 18 10-16,23 3-3 15,-14 0 0-15,9-6 9 16,-18-29-9-16,9-14 0 16,0-17 0-16,-9-18-7 15,0-16 7-15,0-15 0 16,0-8 0-16,0-6 8 15,0 0-8-15,-45 0 6 16,-14-11-1-16,-21-15 3 0,3-6-6 16,1-5-2-16,9-5 0 15,8-7-3-15,10-3 2 16,40-16-24-16,9-4-38 16,18-8 10-16,81-4-49 15,17 6-62-15,19 9-89 16,0 17-239-16</inkml:trace>
  <inkml:trace contextRef="#ctx0" brushRef="#br0" timeOffset="52657">463 2109 527 0,'0'0'230'15,"0"0"-62"-15,0 0-26 16,0 0-23-16,0 0-40 15,0 0-2-15,0 0-33 16,0 0-19-16,0-63 16 16,0 63-32-16,0 0 14 15,0 0-3-15,0-5-17 0,0 5 18 16,0 0-21-16,0-3 1 16,0 3 1-16,0 0 6 15,0 0-8-15,0 0 0 16,0 0 14-16,0 0-9 15,0 0-4-15,0 0 3 16,0 0 17-16,0-5-16 16,0 1 2-16,0-5 8 15,0 1-8-15,0-1-4 16,0 6-3-16,0 3 2 16,0 0-4-16,0 0 5 15,0 0-3-15,0 0 0 0,0 0 6 16,0 0-7-16,0 0 1 15,0 0 0-15,0 0-13 16,0 0 14-16,0 0-1 16,0 0 0-16,0 0-5 15,0 0-1-15,0 0 5 16,9 9 0-16,0 14-8 16,4 4 10-16,5 3-1 15,9 2 0-15,-4-7 6 16,13-2-8-16,-5-6 2 15,5-5 0-15,4-12-5 16,1 0 5-16,-6 0 0 16,-3-12 0-16,-5-8 12 0,4-6-10 15,-31-5-2 1,9-1 6-16,-9 1-5 0,0 0 0 16,0 2-1-16,0 5 3 15,0-1 7-15,0 11-7 16,0 3-3-16,-9 11 5 15,9 0-11-15,0 0 6 16,0 0-2-16,0 0-3 16,-13 5-13-16,4 27 18 15,0 14 0-15,0 5 7 16,9 6-19-16,0 0 12 16,9 12 0-16,22-3 0 15,-13 5 8-15,0 3-8 16,5-5 0-16,-6 3 0 0,1-7-5 15,-9-2 5-15,14-7 0 16,-14 0 0-16,0-10 2 16,-9-7-2-16,0-7 0 15,0-12-2-15,0-3-2 16,-32-9 4-16,-4-2 0 16,-4-6 11-16,-18 0-2 15,-1 0-7-15,-8-14-2 16,0-12 9-16,-9-11-10 15,-1-3 1-15,-3-11 0 16,26 2-8-16,22 3 0 16,23-4-6-16,9-6-14 15,41 2-54-15,53-6-11 0,23 6-107 16,17 3-129 0,-8 13-260-16</inkml:trace>
  <inkml:trace contextRef="#ctx0" brushRef="#br0" timeOffset="53048">1652 2249 313 0,'0'0'275'0,"0"0"-92"15,0 0-71-15,0 0 1 16,0 0-11-16,0 0-44 16,-162-23 2-16,162 23-11 15,0 0-41-15,0-3 5 16,0 3-13-16,27-5 0 15,32-1 9-15,8-3-7 16,9 4 2-16,-9-1-4 16,14 6 11-16,-22 0-11 0,-24 0 0 15,-3 0-76-15,-32 0-55 16,0 8-91-16,0 15-11 16,-40-3-232-16</inkml:trace>
  <inkml:trace contextRef="#ctx0" brushRef="#br0" timeOffset="53205">1652 2249 245 0,'-103'166'176'0,"103"-160"-70"0,0-1-12 16,27-1-5-16,22-2-14 16,18-2 5-16,10 0-14 0,12 0-7 15,14 0-37-15,-4-10-20 16,-23 10-4-16,-35 0-172 15</inkml:trace>
  <inkml:trace contextRef="#ctx0" brushRef="#br0" timeOffset="54990">2688 2249 280 0,'0'0'359'0,"0"0"-160"15,0 0-47-15,0 0 4 16,0 0-54-16,0 0-31 15,-49-63-11-15,49 55-41 16,0-4-2-16,31 6-17 16,5-2 0-16,5 8-4 15,-5 0 4-15,13 0 0 16,-9 20-1-16,-13 6-1 16,-4 5-3-16,-5-3 5 0,-18 7-8 15,0-1 7 1,0 3-15-16,-18-8 13 0,-23 0 2 15,14-10-12-15,-13-7 12 16,31-6-2-16,9-6 3 16,0 0 8-16,0 0-8 15,0-12 16-15,0-19-12 16,9-12-3-16,18-9 15 16,13 1-12-16,1-10-2 15,-5 8 11-15,-5 7-11 16,-4 14 8-16,-18 7-2 15,4 19-3-15,-13 1 11 16,0 5-16-16,0 0 1 16,0 0-3-16,0 11-15 15,0 20 17-15,0 3-3 0,0 1 10 16,0-1-5-16,0 3-2 16,9-5 0-16,9-4 0 15,9-6 2-15,5-1-4 16,-6-9 0-16,24-10-30 15,-10-2-9-15,10 0-56 16,3 0-64-16,-3-14-122 16,-10-7-209-16</inkml:trace>
  <inkml:trace contextRef="#ctx0" brushRef="#br0" timeOffset="55437">3568 1669 567 0,'0'0'200'15,"0"0"-42"-15,0 0-44 16,0 0-39-16,0 0-55 16,0 0-3-16,0 0-15 15,0 22 41-15,0 10 4 16,0 2-24-16,0 6-7 15,0-8-7-15,-9 2-8 16,-23-6 12-16,23-7-13 16,0-13 0-16,0-5 5 0,9-3 2 15,0 0-2-15,0 0 14 16,0-3 19-16,0-19 24 16,0-13-56-16,0-5-5 15,9 0 3-15,23 3-1 16,-5 7 2-16,-18 12-5 15,13 9 0-15,-22 3-2 16,9 6 0-16,9 0 2 16,-9 0-4-16,22 0-2 15,-13 11 5-15,9 9 1 16,5 12 0-16,-5-4-5 16,4 7-10-16,-4 10-83 15,-5 1-104-15,-4 9-196 16</inkml:trace>
  <inkml:trace contextRef="#ctx0" brushRef="#br0" timeOffset="56047">4420 2152 560 0,'0'0'299'0,"0"0"-119"16,0 0-17-16,0 0-37 16,0 0-45-16,0 0-34 15,-40-94-27-15,40 94-20 0,0 0 0 16,0 25-16-16,0 1 16 16,9 8 3-16,22-5 1 15,-13-3-4-15,0-7 0 16,14-7 3-16,-6-7 0 15,-3-5-3-15,13 0 0 16,-5-2 9-16,5-22-7 16,-5 2 1-16,-13-9 16 15,-9 2 4-15,-9 0 18 16,0 1-23-16,0 5 3 16,0 6 9-16,0 8-18 15,0 4 5-15,0 5-9 0,0 0-7 16,0 0-2-16,0 14-15 15,0 23 9-15,-9 14 1 16,9 12 11-16,0 6-5 16,0 0 0-16,0 8 5 15,32 0-8-15,4-6 3 16,-5 4 0-16,-13-10-1 16,0-1 3-16,-18-7-2 15,0-18 0-15,0-7 1 16,0-9-5-16,0-9 4 15,-9-8 0-15,-27-6 1 16,-22 0 2-16,0 0 4 16,-10 0 2-16,-4-32-6 0,-4 1 0 15,9-9-3-15,9-5-35 16,22-4-19-16,36-17-68 16,0 0-120-16,85 0-243 15</inkml:trace>
  <inkml:trace contextRef="#ctx0" brushRef="#br0" timeOffset="69526">310 3409 68 0,'0'0'485'0,"0"0"-349"16,0 0 27-16,0 0-55 15,0 0-27-15,0 0-2 16,-49-71-51-16,58 57 12 15,9-3-25-15,13 5-8 0,-4 4 5 16,5 2-7-16,4 6-2 16,4 0 4-1,0 0-4-15,-4 17-3 0,5 17 0 16,-14 12 6-16,-5 4-10 16,-13 0 4-16,-9-11 0 15,0-3 0 1,0-10 3-16,0-12-3 0,-9-9 0 15,-5-5 10-15,14 0-4 16,0 0 1-16,0 0-3 16,0-11 53-16,0-15-57 15,0-10 17-15,0-5-11 16,14-15-1-16,13-2 5 16,4 0-10-16,-4 1 0 15,0 12 2-15,-4 13 1 0,-14 12-3 16,-9 16 11-16,0 4-9 15,0 0 0-15,0 7-2 16,0 30 0-16,0 3-6 16,0 9 10-16,0 2-4 15,0-11 2-15,0 3 9 16,0-6-11-16,0-3 0 16,0-5 0-16,0-3-3 15,26-12 4-15,6 4-1 16,4-4 3-16,13-9 4 15,9-5-2-15,1 0-5 16,-10 0 4-16,0 0-5 0,-13-19 1 16,-4 7-14-16,-14-8-64 15,-9 8-114-15,0 7-149 16,4 5-317-16</inkml:trace>
  <inkml:trace contextRef="#ctx0" brushRef="#br0" timeOffset="69793">1342 3338 424 0,'0'0'284'16,"0"0"-145"-16,0 0-16 0,0 0-5 15,0 0-10-15,0 0-63 16,-67-31-25-16,116 25-18 15,28 0-1-15,21 4 21 16,19 2-22-16,-14-6 4 16,14 6-2-16,-18 0 1 15,-32 0-6-15,-40 0-107 16,-27 20-135-16,-9 11-4 16,-50 6-439-16</inkml:trace>
  <inkml:trace contextRef="#ctx0" brushRef="#br0" timeOffset="69953">1324 3650 192 0,'0'0'183'0,"0"0"-31"0,0 0-6 15,0 0-40-15,0 0 34 16,0 0-54 0,261-6-46-16,-163 0-10 0,-3 4-17 15,12 2-13-15,-8 0 0 16,-23 0-168-16,0 14-459 15</inkml:trace>
  <inkml:trace contextRef="#ctx0" brushRef="#br0" timeOffset="71126">2872 3499 378 0,'0'0'304'0,"0"0"-156"0,0 0-1 15,0 0-44-15,0 0-32 16,-58-149-28-16,58 143-41 16,18 0 10-16,4 6-12 15,5 0 4-15,14 0-6 16,-23 26 2-16,0 10 0 16,4 10-7-16,-13 4 11 15,-9-5-4-15,0-5 0 0,0-8 8 16,0-15-6-1,0-3-2-15,0-14 0 0,0 0 3 16,0 0 1-16,0 0 8 16,0 0 48-16,0-20 3 15,0-17-50-15,0-9-12 16,18-5 1-16,13-4 8 16,-4-2-5-16,0 3-3 15,5 11-1-15,-6 3 8 16,-12 14-4-16,4 15-5 15,-18 5 0-15,0 6 5 16,0 0-2-16,0 0-5 16,0 6 2-16,0 20-9 0,0 11 9 15,0 8 0-15,0-1 1 16,0-5-5-16,0-1 8 16,9-4-4-16,18-11 0 15,4-3 7-15,10-9-7 16,-6-2 0-16,15-9-5 15,-1 0 4-15,9-9-134 16,-13-16-118-16,-4-7-169 16</inkml:trace>
  <inkml:trace contextRef="#ctx0" brushRef="#br0" timeOffset="71574">3702 2898 630 0,'0'0'220'16,"0"0"-49"-16,0 0-4 15,0 0-61-15,0 0-32 16,0 0-63-16,0 0-5 16,0-17 6-16,-9 48-12 15,0 6 36-15,0-5-20 16,0 2-16-16,-13-3 15 15,13-2-15-15,0-3 0 16,0-6 2-16,0-14 5 16,9-6-7-16,0 0 0 0,0 0 8 15,0 0 10-15,0-12-12 16,0-14-4-16,9-11 4 16,9-3 5-16,-9 3-11 15,13 0 0-15,-4 3 6 16,0 8-13-16,-9 9 7 15,5 3 0-15,-5 8-7 16,0 6 7-16,0 0 0 16,9 0-1-16,13 26-5 15,-4 8 0-15,-5 3 6 16,-4 6 0-16,9 3-8 0,-4-3-14 16,-5 10-74-16,-9 8-165 15,9 10-306-15</inkml:trace>
  <inkml:trace contextRef="#ctx0" brushRef="#br0" timeOffset="72196">4187 3428 891 0,'0'0'154'0,"0"0"-11"16,0 0-10-16,0 0-48 15,0 0-52 1,0 0-27-16,-40-58-6 0,40 83 0 16,0 18-15-16,0-3 32 15,22-2-18-15,5-13 1 16,22-13 0-16,-8-10 1 15,17-2 7-15,-22 0-4 16,4-25 31-16,-13-9-8 16,-4-4 21-16,-5 8-28 15,-18-8 10-15,0 12 17 16,0 0-35-16,0 9 11 16,0 8 7-16,0 4-28 0,0 5 30 15,0 0-32-15,0 0-2 16,0 14-3-16,-9 35-9 15,0 27 14-15,-5 25 0 16,14 13 11-16,0 9-12 16,0 3 1-16,32 8 0 15,-6-5-4-15,15-9 6 16,-1-17-2-16,-13-14 0 16,5-26 5-16,-15-17-4 15,-8-28-1-15,-9-5 0 16,0-8-2-16,0-5 11 15,-40 0-3-15,-18-10 30 16,-36-16-32-16,-5-6 7 16,-18-2-11-16,-8-4 0 0,12-7-9 15,-3 2 7-15,35-9-21 16,36 1-10-16,32-6-51 16,13-12-2-16,80-2-36 15,37-7-102-15,27 4-104 16,8 3-419-16</inkml:trace>
  <inkml:trace contextRef="#ctx0" brushRef="#br0" timeOffset="72486">5300 3433 734 0,'0'0'164'0,"0"0"-1"16,0 0-18-16,0 0-63 16,0 0-5-16,0 0-30 15,-184-38-25-15,193 33-18 16,31-3 12-16,27-4-16 16,10-6 6-16,21 10 2 15,-3-4-7-15,-19 7-1 16,-4 5 0-16,-28 0-6 15,-21 5-103-15,-23 21-84 16,0 11-111-16,-58 3-309 0</inkml:trace>
  <inkml:trace contextRef="#ctx0" brushRef="#br0" timeOffset="72629">5300 3433 569 0,'27'203'132'0,"4"-203"13"0,18 0-1 15,28-12-50-15,8 1-32 16,5-1-45-16,4 9 0 16,-4 3-17-16,-23 0-60 15,-40 26-389-15</inkml:trace>
  <inkml:trace contextRef="#ctx0" brushRef="#br0" timeOffset="44064">7543 351 854 0,'0'0'255'16,"0"0"-46"-16,0 0-81 16,0 0-38-16,0 0-12 15,0 0-39-15,0 0-4 16,-9-20-1-16,9 20-20 16,0 0 16-16,0 0-19 15,0 0-8-15,0 0 9 16,0 2-8-16,0 22-4 15,0 4 23-15,0 7-20 16,0-1 15-16,0 9-18 16,0-1 3-16,0 7 1 0,0 0-1 15,0 2-3 1,0 1 0-16,0-7-24 0,0-8-16 16,0-8-57-16,0-5-57 15,0-6-86-15,0-3-211 16</inkml:trace>
  <inkml:trace contextRef="#ctx0" brushRef="#br0" timeOffset="44385">7893 460 508 0,'0'0'320'15,"0"0"-118"-15,0 0-21 16,0 0-73-16,0 0-29 16,0 0-50-16,9-27-17 15,-9 27-12-15,0 15 10 16,9 11-9-16,-9-1 14 16,9 8-10-16,-9 0 18 15,9 5-20-15,0 10 11 16,4-5-5-16,-4-1 0 15,0 5-9-15,0-5 0 0,0-5-1 16,0-6-8 0,5-7-57-16,-5-10-115 15,0-6-153-15,9-1-469 0</inkml:trace>
  <inkml:trace contextRef="#ctx0" brushRef="#br0" timeOffset="44669">8413 428 667 0,'0'0'251'0,"0"0"-74"16,0 0-16-16,0 0-88 15,0 0-52-15,0 0-9 0,32 5-7 16,-23 24 18-16,9 8 4 15,0 6-24-15,-9 9 17 16,4-1-14-16,-4 0-5 16,0-5 0-16,0-3-1 15,-9-9-38-15,0-4-108 16,9-12-182-16,14-10-578 16</inkml:trace>
  <inkml:trace contextRef="#ctx0" brushRef="#br0" timeOffset="44859">8831 396 758 0,'0'0'196'0,"0"0"-46"0,0 0-38 16,0 0-64-16,0 0-28 15,0 0 10-15,27 141 3 16,-27-67-5-16,9 6-27 15,4 0-1-15,-13-2-48 16,0-2-427-16</inkml:trace>
  <inkml:trace contextRef="#ctx0" brushRef="#br0" timeOffset="77409">9970 399 630 0,'0'0'161'0,"0"0"-13"15,0 0-50-15,0 0-22 16,0 0-20-16,0 0-36 15,9-20 23-15,-36 26-3 16,-13 8-7-16,-9 1 16 0,-19 1-28 16,-26-1-9-16,-5 5-3 15,-17-3 0-15,13 0-9 16,13-5 0-16,32-10 7 16,31 2-3-16,9-4-2 15,18 0-1-15,0 0 7 16,0 0-1-16,0-18-7 15,0-3 0-15,0-3 5 16,18-5-8-16,0 3 3 16,13 0 0-16,-13 4 0 15,0-1 8-15,-9 0-8 16,13-2 0-16,-13 1 7 16,9 0-8-16,-9 11 1 0,-9 5 0 15,0 2-9-15,0 6 16 16,0 0-7-16,0 0 0 15,0 0-3-15,0 0-5 16,0 12-2-16,0 16 10 16,0 12-4-16,-27 6 12 15,-13 2-8-15,4 3 0 16,-4 1 4-16,13-6-7 16,-5-6 3-16,23-12 0 15,9-5-5-15,0 1 8 16,0-2-3-16,0 1 0 15,9 0 12-15,23 0-15 16,4 2 3-16,13-5 0 16,0 0-10-16,28-2-25 0,-1-1-76 15,23 5 16-15,4 7-125 16,4 17-75-16,-8 5-322 16</inkml:trace>
  <inkml:trace contextRef="#ctx0" brushRef="#br0" timeOffset="66450">7175 1886 651 0,'0'0'213'0,"0"0"-11"16,0 0-17-1,0 0-52-15,0 0-51 0,0 0-5 16,-9-89-44-16,9 89 20 15,0 0-34-15,0 0-16 16,0 0 5-16,0 0-8 16,0 26-1-16,0 20 0 15,0 17 2-15,0 8 4 16,0 9-5-16,0 3 0 16,0-12-10-16,9 1-12 15,23-18-52-15,-15-8-50 16,10-20-146-16,14-9-244 15</inkml:trace>
  <inkml:trace contextRef="#ctx0" brushRef="#br0" timeOffset="66856">7628 2192 527 0,'0'0'257'0,"0"0"-100"16,0 0 6-16,0 0-48 15,0 0-35-15,0 0 1 16,-45-109-34-16,45 109-18 16,0 0-29-16,0 6-7 15,0 20 7-15,0 8-2 16,0 3 10-16,9-15-11 16,18 2 3-16,14-7 0 0,-14-15-3 15,22-2 14 1,0 0-8-16,1 0 10 0,-1-14 2 15,-22-11 34-15,0-7-25 16,-14-5 9-16,-4-9 8 16,-9-5-28-16,0-7 12 15,-31 7-16-15,-5 5-8 16,-13 9 12-16,-19 14-13 16,10 9 0-16,0 12-9 15,8 2 6-15,14 0 2 16,14 14-44-16,13 17-47 15,9 15-11-15,18-3-83 16,40 3-147-16,32-12-480 16</inkml:trace>
  <inkml:trace contextRef="#ctx0" brushRef="#br0" timeOffset="67122">8288 1955 781 0,'0'0'191'0,"0"0"11"16,0 0-35-16,0 0-72 16,0 0-15-16,0 0-23 15,0-92-39-15,0 92 18 16,0 0-36-16,0 17 0 16,0 17-13-16,18 14 20 15,-5 2-7-15,5 1 0 0,-18-2 9 16,9-1-22-16,0-8-19 15,-9-3-58-15,9-5-20 16,14-9-145-16,-6-3-141 16</inkml:trace>
  <inkml:trace contextRef="#ctx0" brushRef="#br0" timeOffset="67495">8754 2038 503 0,'0'0'262'16,"0"0"-101"-16,0 0-5 16,0 0-12-16,0 0-61 0,0 0 8 15,-58-109-56 1,58 109-19-16,0 0-16 0,0 20-1 16,0 8 1-16,0 7 0 15,18 5 13-15,9-9-16 16,13 1 3-16,10-4 0 15,8-11 1-15,0-5 5 16,1-6-3-16,-1-6 19 16,-13 0-6-16,-5-4 39 15,-22-21-13-15,5-12-9 16,-23-9 26-16,0-5-36 16,-23-7 4-16,-35 1 5 0,-9 6-31 15,-19 11 19 1,10 14-20-16,4 15 0 0,18 11-16 15,5 0 7-15,0 37-80 16,-1 20-39-16,1 6-163 16,13 8-529-16</inkml:trace>
  <inkml:trace contextRef="#ctx0" brushRef="#br0" timeOffset="76707">9988 1988 28 0,'0'0'175'0,"0"0"37"15,0 0-78-15,0 0-2 16,0 0 4-16,0 0-43 0,0 0 10 16,72-90 2-16,-72 83-28 15,9 2 27-15,-9 5-33 16,0-6-2-16,0-1-11 16,0 0-43-16,-22 1 17 15,-37 6-32-15,5 0 1 16,-26 0 0-16,-6 0 8 15,10 0-9-15,9 0 0 16,18 0 8-16,17 0-7 16,23 0-1-16,0 0 0 15,9 0 2-15,0 0 6 16,0 0-8-16,0-17 0 16,0-3 2-16,0 0-7 0,0 0 5 15,0 3 0 1,9 3-8-16,9-4 13 0,5 4-5 15,-14 0 0-15,8 6 4 16,-17 1-1-16,0 5-3 16,0 2 0-16,0 0-6 15,0 0 8-15,0 0-2 16,0 0 0-16,0 0-14 16,-17 9 14-16,-15 9-6 15,-13 12 6-15,5-4-2 16,13-1 3-16,-4 1-1 15,22-4 0-15,-9-1 9 16,-5-1-14-16,23-12 5 0,0 4 0 16,0-6-7-16,0-4 1 15,0 7 6-15,41 0-1 16,8 3-19-16,0-10-28 16,19 1-64-16,-10-3-96 15,-4 0-132-15,4-3-450 16</inkml:trace>
  <inkml:trace contextRef="#ctx0" brushRef="#br0" timeOffset="80030">9140 3255 281 0,'0'0'510'0,"0"0"-296"16,0 0-59-16,0 0 0 15,0 0-66-15,0 0-11 16,0 0-24-16,0-88-32 16,0 88 19-16,0 0-34 15,0 0-6-15,0 15 4 16,18 18 6-16,14 16-4 16,-14 5 2-16,9 6-2 15,13 8 8-15,0-4-15 16,-13-1 0-16,5-12 10 15,-5-5-3-15,-1-15-7 16,-12-11 0-16,-5-14 11 0,-9 0-22 16,0-6 11-16,0 0-25 15,0 0-14-15,-9 0-50 16,-22 0-116-16,-5 12-194 16</inkml:trace>
  <inkml:trace contextRef="#ctx0" brushRef="#br0" timeOffset="80940">8364 3453 157 0,'0'0'383'0,"0"0"-181"16,0 0-48-16,0 0-21 15,0 0-2-15,0 0-39 16,-103-83-14-16,89 77-12 16,14 6-29-16,0-6 16 15,0 6-36-15,0 0-7 16,0 0-10-16,0 0 2 15,-9 20-2-15,9 23 0 16,0 0 10-16,0 9-16 0,0-1 6 16,23-5 0-1,22-9-5-15,-5-6 4 0,18-11 1 16,1-14 0-16,-10-6 6 16,-4 0-7-16,4-12 2 15,-8-19-1-15,-14-3 12 16,-5-9-5-16,-4-9 3 15,-9 1 15-15,-9 0-23 16,0 0 34-16,0 7-21 16,-40 1-15-16,-5 9 11 15,-22 8-7-15,-5 15-4 16,4 11 0-16,1 0-15 16,0 0 6-16,17 25-65 15,15 19-46-15,26 13-71 16,9 8-256-16</inkml:trace>
  <inkml:trace contextRef="#ctx0" brushRef="#br0" timeOffset="81487">7642 3301 592 0,'0'0'194'0,"0"0"-45"0,0 0-13 16,0 0-11-16,0 0-42 16,0 0-13-16,-50-46-21 15,50 46-40-15,0 0 14 16,0 0-23-16,0 26 1 16,0 11 1-16,0 9 6 15,0 3-8-15,0 16 0 16,18-2 8-16,-9 9-15 0,14-15 7 15,-14-9-64 1,0-13-58-16,0-15-121 0,-9-9-173 16</inkml:trace>
  <inkml:trace contextRef="#ctx0" brushRef="#br0" timeOffset="81976">7126 3441 575 0,'0'0'180'0,"0"0"-37"15,0 0-17-15,0 0-35 16,0 0-34-16,0 0-4 16,0 0-51-16,-144-34 10 15,126 60-5-15,-4 8-1 16,13 3 1-16,0 6-5 16,9-3-2-16,0 3 4 15,0-3 4-15,18-9-8 16,22-5 0-16,19-14 11 15,8-12 3-15,0 0 5 16,0-21 38-16,-8-16 34 0,-10-14-54 16,-9 0 15-16,-22 2-5 15,-9-3-30-15,-9 2 24 16,0-3-29-16,-40 16-2 16,-18 0 6-16,-19 17-12 15,-8 8-4-15,-5 12 0 16,-4 0-21-16,18 26-15 15,9 29-74-15,17 16-87 16,28 18-166-16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36.6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86 622 0,'0'0'225'0,"0"0"-59"0,0 0-10 16,0 0-34-16,0 0-60 15,0 0-8-15,0 0-24 16,-9-63-27-16,27 54 6 15,9 1-8-15,5 5-1 16,-5 3 1-16,4 0 4 16,-13 0-8-16,0 5 3 15,4 13 0-15,-4 8-5 16,-18-1 5-16,0 7 0 16,0-1-1-16,0-5 5 15,-18-1-4-15,-4-10 0 0,13-7 0 16,0-8-2-16,9 0 3 15,0 0-1-15,0 0 13 16,0 0-9-16,0-17 7 16,9-12-11-16,13 1 0 15,14-1-2-15,-4 1 2 16,-5 5 0-16,-9 0 0 16,-5 9 4-16,-4 5-4 15,-9 6 0-15,0 3 3 16,0 0-5-16,0 0 2 15,0 0-3-15,0 0 0 16,0 3-7-16,0 17 10 16,0 0 0-16,0 3 5 0,0-3-7 15,0-2 2 1,27 1 0-16,-9-4-3 0,13-4 5 16,-4 2-2-16,14-13 0 15,-1 0-5-15,5 0-2 16,-5 0-55-16,1 0-86 15,-15-5-76-15,6-12-153 16</inkml:trace>
  <inkml:trace contextRef="#ctx0" brushRef="#br0" timeOffset="196">756 26 143 0,'0'0'519'0,"0"0"-355"15,0 0-48-15,0 0-14 16,0 0-51-16,0 0-34 16,50-10 6-16,-6 10-15 15,6 0-7-15,17 0 0 16,-9 0-1-16,1 0-49 16,-19 0-140-16,-31 10-117 15</inkml:trace>
  <inkml:trace contextRef="#ctx0" brushRef="#br0" timeOffset="356">850 177 36 0,'0'0'411'0,"0"0"-309"0,0 0 5 16,0 0 10-16,0 0-52 15,0 0-41-15,198 3-21 16,-153-3-3-16,4 0-3 15,-9 0-195-15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30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14 604 738 0,'0'0'186'16,"0"0"5"-16,0 0-52 0,0 0-104 16,-14-161 6-1,14 147 6-15,0 2-34 0,0 12 17 16,0 0-20-16,0 0-10 15,0 0-3-15,14 20-20 16,-14 15 23-16,18 5-1 16,-9 3 5-16,9-6-11 15,13-3 4-15,-4-9 3 16,5-13-4-16,3-9-10 16,-3-3 9-16,4 0 4 15,-5-17 2-15,18-18 12 16,-4-7-9-16,-4-7 2 15,-1-2 7-15,-13 2-9 16,-27 9 12-16,9 6-10 0,-9 5-1 16,0 12 16-16,0 6-14 15,-9 5-6-15,9 6-1 16,-9 0-3-16,0 0 0 16,0 0-7-16,0 26-13 15,-4 5-3-15,4 1-15 16,9-1 36-16,0-5 2 15,0-6-7-15,9-4 8 16,31 6-1-16,-9 3-2 16,5-3 3-16,-4 4 2 15,-5-3 0-15,-18 0-3 16,0 1 0-16,-9-2 3 16,0-2 0-16,-9-4 0 0,-27 2-7 15,-23-10 3-15,1 1-26 16,-23-5-41-16,14-4-65 15,0 0-44-15,-1-13-117 16</inkml:trace>
  <inkml:trace contextRef="#ctx0" brushRef="#br0" timeOffset="294">41 0 402 0,'0'0'205'15,"0"0"-45"-15,0 0-44 0,0 0-47 16,0 0-65-16,0 0-4 16,0-2-13-16,0 36 10 15,0 5 3-15,0-1-2 16,9-7-15-16,31-5 17 16,-13-12 7-16,13-6-4 15,-22-5 2-15,5-3 20 16,-23 0-1-16,0 0 39 15,0-8 19-15,0-12-56 16,0-9-26-16,-23 6 0 16,5 9-35-16,10 3-143 15,-1 11-91-15,9 0-342 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39.4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79 179 320 0,'0'0'349'0,"0"0"-157"16,0 0-14-16,0 0-51 15,0 0-15-15,0 0-19 16,0-28-39-16,0 26 6 16,0 2-21-16,0 0-18 15,0 0 12-15,-9 0-22 16,9 0 6-16,-9 0-11 15,9 0 2-15,-8 0-10 16,8 0 2-16,0 0 0 0,0 0-5 16,0 0-1-16,0 2 6 15,8 13 0-15,33 2 5 16,-5 4-7-16,22-5 2 16,-9 4 0-16,-8 1-3 15,-5-1 7-15,-18 5-4 16,13 7 0-16,-31-1 4 15,0 3-7-15,0 0 3 16,0-5 0-16,0-5-1 16,-31-8 5-16,4-8-4 15,0 2 0-15,-14-8 8 16,1-2-7-16,4 0-1 0,-4 0 0 16,-1 0-3-1,6-12-37-15,3-4-26 0,14-7-38 16,18-3-100-16,0-12-93 15,18-8-131-15</inkml:trace>
  <inkml:trace contextRef="#ctx0" brushRef="#br0" timeOffset="71">79 178 502 0</inkml:trace>
  <inkml:trace contextRef="#ctx0" brushRef="#br0" timeOffset="176">79 178 502 0,'59'-119'287'0,"-59"105"-93"0,0 0-30 0,0 2-37 0,31 3-28 15,-13 2-53-15,9 4-28 16,13 3-3-16,10 0-15 16,-14 0 0-16,22 10 0 0,-9 16-31 15,10 3-118-15,-10 3-212 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0.4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340 97 793 0,'0'0'196'0,"0"0"-12"15,0 0-34-15,0 0-72 16,0 0-9-16,0 0-40 16,0 0-15-16,-68-58-14 15,68 64 3-15,0 23-9 16,0 8 6-16,0-3 0 16,0 4 2-16,32-13 1 15,4-5-3-15,4-8 0 0,9-10 3 16,1-2-4-16,-6 0 1 15,-12-5 0-15,-5-21 13 16,-18 1-13-16,4-10 12 16,-13-2 15-16,0 0-8 15,0 5 16-15,-13 9-8 16,-5 9-6-16,9 8 10 16,0 4-22-16,0 2 2 15,-14 0-11-15,15 34 1 16,-10 21-4-16,0 13 3 15,-5 15 0-15,23 11-1 16,0 12 2-16,0 8-1 16,0-4 0-16,0-6 2 0,0-18-8 15,0-17 6 1,0-18-2-16,0-16-5 0,0-12-1 16,-27-12 8-16,-4-5-1 15,-5-4 6-15,-22-2 4 16,8 0-9-16,-8-8 1 15,0-18 6-15,8-9-5 16,14 2-2-16,-4-7 0 16,31-12 5-16,9-2-13 15,0-9-16-15,58-3-39 16,37 3-3-16,3 4-73 16,19 6-128-16,9 11-250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0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30 587 0,'0'0'272'0,"0"0"-109"16,0 0 17-16,0 0-48 15,0 0-80-15,0 0-30 16,-18-16-6-16,67 10-15 16,9 3 10-16,10 3-11 0,-10 0-4 15,-9 0 3-15,-13 0-123 16,-27 5-132-16,-9 12-81 16,0 7-211-16</inkml:trace>
  <inkml:trace contextRef="#ctx0" brushRef="#br0" timeOffset="134">0 30 170 0,'22'198'402'0,"-22"-198"-253"0,9 0-77 16,27 0-38-16,13 0-10 16,1 0-20-16,26 0-8 15,0 0-33-15,14 5-400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3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85 203 585 0,'0'0'179'0,"0"0"-8"15,0 0-27-15,0 0-32 16,0 0-5-16,0 0-44 15,0 0 6-15,-85-31-32 16,85 31-23-16,0 0 10 16,18-3-22-16,13 0-1 15,14-5 7-15,13-4-8 16,10 1 11-16,-10 2-11 16,-17 3 7-16,-15 4-7 15,-3-1 0-15,-14-1 0 0,-9 2 6 16,0 2 1-16,0-3-2 15,0 1 0-15,0-9 1 16,-18-5-6-16,-14 0 0 16,6 2 0-16,-15 2-7 15,14 3 12-15,-4 1-5 16,4-1 0-16,4 4 4 16,6 5-8-16,17-4 4 15,0 4 0-15,0 0-9 16,0 0 6-16,0 0 0 15,0 0-3-15,17 0-6 16,15 15 8-16,17 2 4 0,5 0 0 16,4 3-5-16,1 0 10 15,-1 0-5-15,-9 1 0 16,-17 1 7-16,-14 1-13 16,-9 0 6-16,-9 2 0 15,0-2-8-15,-50-3-11 16,-8 4-40-16,0-7-31 15,-10 3-87-15,42-6-41 16,-6-2-115-16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4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43 747 0,'0'0'254'0,"0"0"-53"0,0 0-36 16,0 0-72-16,0 0-36 15,0 0-34-15,0-43-14 16,0 58-10-16,0 17 1 0,0 14 0 16,0 10 3-16,0 3-3 15,0 17-8-15,-9 1-178 16,-32 3-369-16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3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60 212 0,'0'0'669'0,"0"0"-447"16,0 0-72-16,0 0-13 15,0 0-44-15,0 0-66 16,-18-60 2-16,18 60-29 16,0 23-3-16,0 17-3 15,0 10 12-15,0-3-6 16,9 4 0-16,0 1 8 15,13-3-6-15,-4-4-2 0,-9-2-1 16,9-5-7 0,-5-13-96-16,-13-2-101 0,9-12-150 15,0-6-288-15</inkml:trace>
  <inkml:trace contextRef="#ctx0" brushRef="#br0" timeOffset="337">385 363 541 0,'0'0'248'0,"0"0"-56"16,0 0-33-16,0 0-54 15,0 0-35-15,0 0-10 16,-85-77-32-16,85 77-26 16,0 0-2-16,0 3-3 0,0 22 3 15,0 4 2-15,36 3 5 16,5-4-7-16,8-5 0 15,0-11 5-15,-4-6-3 16,4-6 0-16,-17 0 0 16,-5 0 16-16,-9-15-17 15,-18-14 36-15,0-2 8 16,0-3-27-16,0-3 13 16,-27-1-30-16,-23 4 2 15,-8 8-6-15,13 10 4 16,-13 9-5-16,18 7-8 15,22 0-104-15,18 18-49 16,0 10-149-16,18-2-246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54.2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85 226 632 0,'0'0'163'0,"0"0"-31"16,0 0 43-16,0 0-48 0,0 0-33 15,0 0-22-15,-85-28-41 16,85 28 19-16,0-4-50 16,27-2 6-16,22-2-7 15,1 0 8-15,8-1-7 16,-9 3 0-16,-13-2 7 16,5 0-5-16,-14-4-2 15,-5 0 0-15,-13 1 7 16,0 0 1-16,-9-1-7 15,0 1 11-15,0-4 2 16,-18 4-13-16,-22-1-1 16,-10 4 0-16,6-1-9 0,3 4 13 15,10-1-4-15,4 0 0 16,18 6 8-16,9-3-3 16,0 3-5-16,0 0 0 15,0 0-2-15,0 0 4 16,0 0-2-16,0 0 0 15,49 0-6-15,10 15 4 16,17 5 2-16,-9 5 0 16,9 1-5-16,-8 5 6 15,-10 1-1-15,-9 2 0 16,-22-5 8-16,-13 5-12 16,-14-2 4-16,-32 2 0 15,-35 6-14-15,-41 0-41 0,5 2-106 16,-5-4-156-1,10-7-381-15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52.7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27 731 516 0,'0'0'172'16,"0"0"5"-16,0 0-44 15,0 0-37-15,0 0 6 16,0 0-41-16,-27-31-33 0,27 23 25 15,0-4-37-15,0 1-5 16,27 2-11-16,13 3 8 16,-4 6-15-16,4 0 7 15,1 0 0-15,-14 12-14 16,4 17 11-16,-22 4 3 16,-9 8-1-16,0-4 8 15,0-3-14-15,-9-7 7 16,-13-17-18-16,13-4 17 15,9-6-11-15,0 0 12 16,0 0 12-16,0-12-6 16,0-24 8-16,40-10-14 0,-13-8 0 15,22-3-5-15,1-1 8 16,-14 7-3-16,4 5 0 16,-9 17 10-16,-22 15-9 15,0 11-1-15,-9 3 3 16,0 0-14-16,0 17-5 15,0 18 16-15,0 11-4 16,0-4 15-16,0-5-11 16,9-5 0-16,9-9 1 15,5-6-6-15,4-8 5 16,13-9 0-16,27 0-2 16,19-9-82-16,21-25-74 15,-8-12-95-15,-14-11-147 16</inkml:trace>
  <inkml:trace contextRef="#ctx0" brushRef="#br0" timeOffset="374">1216 63 394 0,'0'0'212'0,"0"0"-64"0,0 0-19 15,0 0-4-15,0 0-14 16,0 0-53-16,13-52-38 15,-13 63-11-15,0 30 4 16,-31 10-6-16,4-1 23 0,-13 0-26 16,-1-7 23-1,14-9-27-15,18-8 1 0,0-14-1 16,9-9 5-16,0-3-5 16,0 0 12-16,0 0-11 15,0-15 34-15,27-22-18 16,23-11-10-16,-1-4-9 15,-4 1 9-15,-5 2-7 16,-13 12 0-16,-4 14 7 16,-6 8 3-16,-8 10-10 15,-9 5 0-15,9 0-6 16,23 11-6-16,-14 27 12 16,4 10 0-16,-4 10-13 15,-9 7-7-15,18 4-82 16,-5 9-111-16,-4-4-62 0,0-3-301 15</inkml:trace>
  <inkml:trace contextRef="#ctx0" brushRef="#br0" timeOffset="966">1615 646 694 0,'0'0'161'15,"0"0"-7"-15,0 0-1 16,0 0-57-16,0 0-11 16,0 0-39-16,0-111-39 0,0 111-7 15,0 5-6-15,9 24 6 16,18 2-7-16,13 3 21 16,1-2-15-16,4-9 1 15,26-10 0-15,-17-9-1 16,18-4 4-16,-27 0-3 15,4-9 8-15,-17-16-2 16,-5-7 13-16,-9 1 2 16,-5 3 5-16,-13 2 11 15,0 6-25-15,0 8 10 16,0 3-1-16,0 7-15 16,0 2 15-16,0 0-21 15,0 0-3-15,-13 34-8 16,-5 20 9-16,-23 20 2 15,23 9 0-15,9 3 10 0,0 9-10 16,0 2 0 0,-4 0 3-16,13-3-10 0,-9-7 7 15,9-10 0-15,0-12-1 16,0-8 10-16,0-18-9 16,-9-9 0-16,0-16 2 15,0-8-8-15,0-6 6 16,-13 0 0-16,-14 0 18 15,-14-20-15-15,-17-10 5 16,-9-6-8-16,-5-1 8 0,14-7-13 16,22 0 5-1,4-2 0-15,32-6-5 0,9-6-30 16,27-4-5-16,63-6-62 16,13 1-145-16,36 2-133 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1.1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80 389 0,'0'0'215'0,"0"0"-48"16,0 0-52-16,0 0 20 0,0 0-28 15,0 0-50-15,9-57-9 16,-9 57-46-16,0 0 14 16,9 0-13-16,5 6 12 15,3 20 4-15,-8 5 14 16,-9 1-22-16,0 5 15 16,0 1-20-16,0-1-6 15,0 2 4-15,0-5 11 16,0-5-12-16,-9-9-3 15,1-8 6-15,8-4-13 16,0-2 7-16,0 0 0 16,26-1-1-16,24-5 16 15,17 0-10-15,0 0-5 16,1 0 1-16,-19-11-1 0,-9-1 0 16,-22 4 0-16,-9-1 3 15,0 1 11-15,0-4-14 16,5 1 0-16,-14-4 4 15,0-1 10-15,0-5-13 16,0 1 23-16,0-2 12 16,0 4-35-16,0 1 26 15,-14 0-17-15,-4 2-5 16,0 10 18-16,9 0-23 16,0 5 0-16,9 0 3 15,0 0-3-15,-13 16 0 0,4 16 0 16,0 8 6-16,9 0-14 15,0 6 8-15,0-1 0 16,18 4-4-16,13-3 11 16,5-1-14-16,5-2-10 15,-10-5-110-15,-4-7-9 16,-9-5-116-16,13-9-131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1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0 283 461 0,'0'0'257'0,"0"0"-151"0,0 0 11 15,0 0 3-15,0 0-58 16,0 0-12-16,0-51-50 15,40 49 10-15,27-2 3 16,23 1-11-16,4 0 11 16,-17-2-4-16,-10 2 2 15,-9-3-4-15,-35 2-7 16,-5 3 0-16,-18-3 25 16,0-4-2-16,0-6 24 15,0-6-42-15,-18-4 8 16,-23 2-10-16,-8-4-3 0,13 0 0 15,-4 6 4-15,13 3 6 16,-5 6-10-16,32 2 8 16,0 7 1-16,0-2-3 15,0 4-6-15,0 0-1 16,0 0-11-16,32 9 6 16,4 14 6-16,4 2 0 15,-4 4 11-15,4 3-13 16,1-1 2-16,-14 7 0 15,4-2-8-15,-4-1 9 16,-27-1-1-16,0 1 0 16,0 1-20-16,0 2-52 0,-9-4-115 15,-31 0-216-15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34.8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40 240 637 0,'0'0'269'16,"0"0"-50"-16,0 0-50 16,-18-149-54-16,9 132-33 0,9 8-32 15,-13 6 5-15,13 3-45 16,0 0-3-16,0 3-7 16,0 40-19-16,0 29 18 15,0 22 1-15,0 15 0 16,13 3-1-16,-4-9 4 15,0-9-3-15,-9-23 0 16,0-19 5-16,0-21-7 16,0-19 2-16,0-10 0 15,0-2 5-15,0 0-3 0,0-2 5 16,9-30 9 0,0-14-12-16,0-8-5 15,14 5 1-15,4 4 0 0,-9 14-7 16,4 8 5-16,-13 11 1 15,0 9-1-15,0 3-20 16,13 0 6-16,5 0-13 16,0 25 7-16,-4 6 15 15,-23 7-16-15,0-3 13 16,0-1 0-16,0-6-14 16,-23-10 15-16,-4-7-11 15,18-5 2-15,-9-6 17 16,-4 0-2-16,4 0 3 15,9 0 1-15,0 0 5 16,9 0-3-16,0 0-3 0,0 0 0 16,0 0-3-1,9 0 3-15,18-14 0 0,13-9-4 16,28-11 8-16,-1-9-5 16,0-9 1-16,1-5 0 15,-19-12 18-15,0-2-12 16,-22-4 11-16,-4-4 7 15,-23 7-11-15,0 5 12 16,0 11-7-16,0 19-1 16,-32 11 13-16,23 14-25 15,0 10 14-15,0 2-13 16,-4 0-6-16,4 0-1 0,-9 12-7 16,0 30 5-16,-4 24-6 15,22 17 9-15,0 16 0 16,0 4-3-16,31 1 3 15,5-20-5-15,13-14 5 16,1-21-32-16,-1-18 21 16,9-16-20-16,-8-15 27 15,-6 0 0-15,6-15 8 16,-10-22 1-16,-13-8 0 16,-9-7-3-16,-4-9 13 15,-14-1-12-15,0 2 11 16,-14 9 2-16,-13 13-11 15,9 15 12-15,-4 15-7 0,22 8-8 16,-9 0-4 0,-9 17-10-16,-14 40 4 0,5 20-2 15,19 12 12-15,8-9-2 16,0-11 0-16,35-18-7 16,55-17 3-16,4-13-4 15,32-19 8-15,0-2-5 16,-19 0 13-16,-39-12-8 15,-28-11 0-15,-40-2-79 16,-18-12-170-16,-81-23-662 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1.9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31 796 0,'0'0'136'16,"0"0"-20"-16,0 0 29 15,0 0-49-15,0 0-45 0,0 0-28 16,0-31-18-16,0 39-5 16,0 27 0-16,0 11 0 15,0 8 1-15,0 6-1 16,0 6 0-16,0 2-3 16,0-2 10-16,0-4-14 15,0-9-20-15,18-11-184 16,-18-10-123-16,0-16-261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2.2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0 251 306 0,'0'0'234'16,"0"0"-105"-16,0 0-7 15,0 0 6-15,0 0-52 16,0 0-39-16,9-29-37 16,4 29 9-16,-4 23-10 15,0 3 1-15,9 5 0 16,-9 0-2-16,23 1 7 16,-6-6-5-16,6-6 0 15,4-8 11-15,4-12-1 16,1 0 7-16,-6 0 40 0,-3-21 29 15,4-11-50-15,-5-5 6 16,-13 1 13-16,-9-10-43 16,-9-1 30-16,0 5-26 15,0-1-16-15,-27 4 11 16,-13 7-8-16,-10 6-3 16,14 11 0-16,5 13 5 15,4 2-18-15,-4 2 6 16,4 36-70-16,18 11-57 15,9 4-99-15,0-1-65 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2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156 137 576 0,'0'0'185'16,"0"0"-52"-16,0 0 11 16,0 0-27-16,0 0-60 15,0 0 15-15,-94-85-53 16,81 85-5-16,4 0-14 16,0 13 6-16,0 22-6 0,-9 11 0 15,18 0 5 1,0 0-11-16,0-3 6 15,0-7 0-15,27-7-3 0,22-10 17 16,9-12-14-16,1-7 2 16,-1 0 6-16,-13 0 33 15,-5-26 8-15,-22-5-7 16,5-1 23-16,-14-11-48 16,-9-2 16-16,0-1-19 15,0 3-7-15,-23 9 10 16,-13 5-17-16,-13 12 0 15,9 6-10-15,4 11 6 16,-14 0-22-16,10 14-68 16,4 22-97-16,-4 8-116 15,4-2-221-15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13.3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31 145 558 0,'0'0'165'0,"0"0"31"0,0 0-44 15,0 0-36-15,0 0-24 16,0 0-57-16,-31-65 9 15,31 51-17-15,18 0-26 16,13 2 19-16,-4 3-18 16,13 5 1-16,1 4-3 15,3 0 1-15,15 0-1 16,-10 2 0-16,1 23 7 16,-15 7-12-16,-12 8 5 0,-14 5 0 15,-9 2-2-15,0-6 2 16,0 0 0-1,-32-9 0-15,14-15 11 0,9-6-12 16,9-8 1-16,0-3 0 16,0 0 14-16,0 0-13 15,0-9 14-15,0-13-14 16,0-10 8-16,41-5-4 16,-5-3-5-16,13-9 4 15,0 1 0-15,1 2 3 16,-23 9-7-16,-9 14 4 15,-5 8 2-15,-13 10 9 16,0 5-2-16,0 0-10 16,0 0-2-16,0 0-1 15,0 0-9-15,-13 14 7 0,4 12 2 16,0 0 1-16,9 2-1 16,0 1 0-16,0 3-5 15,18-1 5-15,22 1 0 16,9-4 0-16,1-3 7 15,-5-1-9-15,13-7 2 16,0-6-39-16,-8-2-73 16,8-7-119-16,-18-2-147 15</inkml:trace>
  <inkml:trace contextRef="#ctx0" brushRef="#br0" timeOffset="298">1229 100 353 0,'0'0'458'16,"0"0"-331"-16,0 0-28 16,0 0 40-16,0 0-78 15,0 0-35-15,67 0 10 16,-26-2-13-16,3 2 5 15,15-4-17-15,-1 2-8 16,9-2 3-16,1 2-6 16,-10 2-8-16,-18 0-27 0,-13 0-64 15,-27 0-48 1,0 8-55-16,0 9-46 0,-18 3-184 16</inkml:trace>
  <inkml:trace contextRef="#ctx0" brushRef="#br0" timeOffset="444">1422 266 311 0,'0'0'237'16,"0"0"-84"-16,0 0-27 15,0 0-29-15,0 0-27 16,0 0-17-16,126 0-2 16,-50 0-35-16,14 0-15 15,26 0-2-15,-31 0-98 0,-17 0-380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18.6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158 69 651 0,'0'0'243'0,"0"0"-53"16,0 0-24-16,0 0-63 15,0 0-17-15,0 0-28 16,0-23-36-16,0 23 13 15,0 0-35-15,0 18 2 16,18 19 1-16,31 20 0 16,10 3 11-16,-1 8-2 15,9 0-1-15,-8 4 5 0,-1-1-16 16,-22-1 3 0,4-7 2-16,-13-10 2 0,5-7-7 15,-24-14 0-15,1-13 12 16,0-4-18-16,-9-6 6 15,0-4 0-15,0-2 0 16,0-3 5-16,14 0-5 16,-14 0 0-16,0 0-5 15,0 0-1-15,0 0-49 16,0 0-35-16,0 0-25 16,0-14-191-16,0-9-36 15,-14-14-326-15</inkml:trace>
  <inkml:trace contextRef="#ctx0" brushRef="#br0" timeOffset="509">284 49 338 0,'0'0'269'15,"0"0"-100"-15,0 0-29 16,0 0-22-16,0 0-14 16,0 0-48-16,-9-46 16 0,0 46-28 15,9 0-22 1,0 0 12-16,0 0-33 0,-14 0-1 16,-4 0 0-16,-22 23 5 15,4 5-5-15,-4 13 0 16,13 1 0-16,4 0-5 15,5 4 5-15,0 0 0 16,-4-5 0-16,13-7 7 16,9-11-7-16,0-9 0 15,0-8 2-15,0-6 3 16,0 0-1-16,9-3 37 16,22-25 42-16,-4-10-71 0,5 1 33 15,-5-5-17 1,4-5-24-16,-13-4 24 0,13 3-26 15,-13 5-2-15,-9 11 2 16,0 12 12-16,0 15-14 16,-9 5 0-16,32 0-18 15,4 25 14-15,13 13-2 16,9 1-5-16,1 1 2 16,17 2-57-16,14 2-27 15,13-4-107-15,4-8-223 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09.6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2296 696 809 0,'0'0'185'16,"0"0"-27"-16,0 0-46 15,0 0-3-15,0 0-38 16,0 0-19-16,0 0 5 15,45-67-41-15,-45 67 24 16,0 0-23-16,0 0-13 16,13 0 2-16,-13 18-3 0,0 19-3 15,0 14 1-15,0 15 12 16,0 8-1-16,0 4-6 16,9-1-6-16,9 0 13 15,-18-5-4-15,18-10-9 16,-18-7 0-16,9-6 9 15,5-15-9-15,-14-5 0 16,0-16 0-16,0-4-1 16,0-6 4-16,0-3-3 15,0 0 0-15,0 0-6 16,0 0 1-16,0 0-50 16,-41 0-34-16,-17 0-76 15,-18 0-227-15,-14-9-243 0</inkml:trace>
  <inkml:trace contextRef="#ctx0" brushRef="#br0" timeOffset="849">1327 907 586 0,'0'0'174'0,"0"0"-10"16,0 0-36-16,0 0-33 15,0 0 0-15,0 0-34 16,0-55-20-16,0 55-4 16,0 0-33-16,0 0-4 15,0 5 0-15,0 25 9 0,0 7-9 16,0 6 1-16,-18 4 1 16,9-6 1-16,9 5 1 15,0-5-4-15,0-1 0 16,9-7 7-16,27-9-5 15,4-5-2-15,1-7 0 16,3-10 12-16,6-2-6 16,-10 0 7-16,-13 0 13 15,5-16-13-15,-15-10 30 16,-8-5-27-16,0-7-4 16,-9-7 22-16,0-4-29 15,0-2 3-15,0 2-4 0,-18 9 5 16,-8 8-10-16,-6 10 1 15,-8 5 0-15,4 5-9 16,-5 7 5-16,-8 5 2 16,4 0-15-16,-4 13-78 15,0 22 2-15,22 2-131 16,4 0-108-16,23-2-260 16</inkml:trace>
  <inkml:trace contextRef="#ctx0" brushRef="#br0" timeOffset="1516">533 893 467 0,'0'0'197'0,"0"0"-42"16,0 0-42-16,0 0-16 0,0 0-8 15,0 0-61-15,-50-36-14 16,50 36-14-16,-9 24 9 16,0 8-5-16,0 5 30 15,0-3-3-15,0 3 9 16,9-3-14-16,-8-2-13 16,8 3 21-16,0-7-31 15,0 1 4-15,0-3-7 16,0-3 5-16,17-7-1 15,10-4-1-15,5-6 0 16,4-6 26-16,-5 0-17 16,9 0 24-16,-13-9 2 15,14-8-29-15,-23-6 31 0,-9-3-24 16,9-5 7-16,-5-9 14 16,-13-6-32-16,0 0 20 15,0-2-4-15,0 2-12 16,-31 6 18-16,4 11-17 15,-5 7-8-15,14 10 7 16,9 6-1-16,0 6-8 16,9 0 0-16,0 0-7 15,-22 0 0-15,4 18 0 16,0 13-39-16,-4 3-26 0,13 6-53 16,9-2-77-1,0-4-147-15,0-9-390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5.9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135 228 51 0,'0'0'770'16,"0"0"-589"-16,0 0-36 15,0 0-5-15,0 0-54 0,0 0-34 16,-135-30-1 0,135 30-48-16,0 0 7 0,0 0 3 15,54 0-9-15,18 0 14 16,13-4-18-16,14 2 1 15,-14-4 1-15,-9 3 5 16,-17 0-7-16,-10-3 10 16,-9-2-7-16,-22 2 22 15,0-5-8-15,-9-1 0 16,-9 1 21-16,0-9-34 16,0 0 11-16,-18 0-15 15,-9 0 15-15,-13 3-15 16,0 3 0-16,13 4 0 15,4 7-8-15,14 1 8 16,9 2 0-16,0 0-1 0,0 0 1 16,0 0-9-16,0 0 9 15,32 0-1-15,17 20-9 16,18 8 13-16,10 4-3 16,-19 3 0-16,0-1 7 15,-22 0-10-15,-4 1 3 16,-23-7 0-16,-9-3-10 15,0 1 10-15,-27-3-9 16,-54 4-26-16,-4-1-76 16,-1-2-79-16,-12 5-308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4.3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40 817 688 0,'0'0'238'16,"0"0"-76"0,0 0 10-16,0 0-64 0,0 0-43 15,0 0-23-15,-40-94-26 16,62 89 9-16,5-1-25 16,5 6 2-16,13 0-3 15,-5 0 1-15,0 2 0 16,-4 24 0-16,5 9 6 15,-14-1-9-15,-27 6 3 16,0-1 0-16,0-4-6 16,0-3 6-16,-27-10 0 15,9-7 0-15,-5-9 10 0,23-6-14 16,0 0 4-16,0 0 0 16,0 0 18-16,0-18-18 15,9-16 0-15,32-6-2 16,8-6 11-16,0-3-9 15,10 1 0-15,-23-1 4 16,4 4-8-16,-13 13 5 16,-5 9-1-16,-22 12 3 15,9 11 4-15,-9 0-6 16,0 0-1-16,0 3-18 16,0 22 16-16,18 13-4 15,-9-1 6-15,-9-3-2 16,23-2 10-16,-5-7-8 15,8-2 0-15,15-6-11 16,-14-2-16-16,31-7-87 16,0-8-96-16,10 0-141 0</inkml:trace>
  <inkml:trace contextRef="#ctx0" brushRef="#br0" timeOffset="449">1122 197 609 0,'0'0'287'0,"0"0"-105"15,0 0-19-15,0 0-33 16,0 0-84-16,0 0-6 0,0-31-39 16,0 33 4-1,0 21 2-15,-27 6-3 0,9 1 9 16,-14 0-4-16,14-4 0 15,-13-3-1-15,22-9-8 16,9-8 0-16,0-4-7 16,0-2 15-16,0 0-8 15,0 0 9-15,0-11-3 16,22-23 12-16,5-6-18 16,14-3 0-16,-5-3 11 15,-5 2-5-15,-4 2 8 16,-5 5-2-16,-4 9-5 15,-9 8 15-15,-9 14-20 16,0 6-2-16,0 0 0 16,9 0-1-16,0 22-4 0,14 13-3 15,13 2 16-15,-14 0-10 16,5 0 2-16,-9 4 0 16,13 0-8-16,-13 9-11 15,0 4-57-15,14 6-59 16,-23 0-173-16,-9-3-261 15</inkml:trace>
  <inkml:trace contextRef="#ctx0" brushRef="#br0" timeOffset="1089">1880 614 878 0,'0'0'222'15,"0"0"-39"-15,0 0-19 16,0 0-77-16,-40-157-32 16,40 151-8-16,0 3-31 15,0 3 12-15,0 0-28 16,0 0-8-16,0 9 2 16,0 20-5-16,0 5 11 15,18 0 0-15,22-8 16 16,9-6-20-16,10-12 4 15,-1-8 0-15,-13 0 2 16,-5 0 2-16,1-16-4 0,-6-8 10 16,-3-4-8-16,-14-3 18 15,-9 0 5-15,-9-4-6 16,0 3 21-16,0 6-27 16,0 6 6-16,0 12 8 15,0 5-27-15,0 3 20 16,0 0-20-16,0 21-22 15,-9 29 18-15,-9 25-2 16,9 17 6-16,-5 10-1 16,14 10 11-16,0 5-10 15,0 6 0-15,0-3 4 16,0-5-9-16,0-15 5 0,0-17 0 16,0-20-4-16,0-15 14 15,0-13-10-15,0-10 0 16,0-13 4-16,0-4-11 15,0-8 7-15,-9 0 0 16,-9 0 9-16,-13 0-2 16,-23-3 10-16,-4-17-16 15,-23 0 11-15,14-6-12 16,-9-5 0-16,-10-1-8 16,6-11 7-16,35-2-64 15,13-7 4-15,32-2-24 16,32 3-51-16,53 1-12 15,32 6-119-15,8-2-121 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8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13 948 0,'0'0'234'0,"0"0"-36"15,0 0-75-15,0 0-40 16,0 0-60-16,0 0-3 16,0-24-11-16,0 65 1 15,0 13 9-15,0 9 2 16,0 5-20-16,0 4 16 15,18 2-14-15,-9-4-3 0,0-14 1 16,4-7 12-16,-4-12-12 16,-9-9-1-16,9-10-12 15,-9-4-17-15,0-6-59 16,0 4-29-16,-9-1-82 16,-22 4-191-16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9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0 197 651 0,'0'0'150'15,"0"0"-24"-15,0 0 17 16,0 0-59-16,0 0-49 15,0 0 12-15,0 0 5 16,135 100 23-16,98-100 17 16,77 0-58-16,76-14 20 15,13-17-40-15,-4-6-6 16,-45 2 4-16,-63 4-7 16,-45 2 13-16,-49 9 8 15,-45 3-23-15,-36 7 26 16,-22 0-21-16,-23 1-5 15,-17 4 8-15,-23-1-3 16,-18 3-8-16,-9-2 0 0,0-1-2 16,-9 0-1-1,-59 0-64-15,-26 4-59 0,-31-4-103 16,-24-3-271-16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33.6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327 668 660 0,'0'0'174'0,"0"0"18"0,0 0-44 0,0 0-60 15,0 0-21-15,0 0-30 16,-44-109-18-16,44 109-14 16,0 0-5-16,8 0-15 15,37 0 13-15,14 14-2 16,12 12 4-16,-26 5 0 0,5 7-1 16,-1 1-6-16,-22-4 6 15,4-3-5-15,-31-7 4 16,0-5-47-16,0-6 0 15,-40-5-9-15,4-9-10 16,-13 0 29-16,17 0 12 16,23-11 27-16,9-15-3 15,0-9-22-15,68-7 23 16,21-10-4-16,6-5 6 16,12 0 0-16,-30 3 4 15,-10 2 10-15,-27 7 41 16,-4 4-6-16,-22 7 29 15,-5 11-10-15,-9 9-29 0,0 5 23 16,0 9-26 0,0 0-29-16,-9 0-7 0,-32 0-9 15,14 0 6-15,-13 23-6 16,0 14-34-16,31 9 7 16,-9 6 12-16,18 2 15 15,0-3 8-15,9-5-13 16,31-3 11-16,-4-3-3 15,13-3-10-15,1-6 15 16,-15-1-7-16,-3-11 3 16,-23-7 0-16,-9-1-4 15,0 0 6-15,0 1-2 16,-9-4-17-16,-40 1 19 16,-1-3-6-16,5-3 9 15,5-3 2-15,9 0 3 0,22 0-1 16,9-3 4-16,0-14-5 15,0-1-5-15,31-1 2 16,18-5-7-16,28 2 3 16,-1-7 5-16,0 3-1 15,14-5 6-15,-23-1 4 16,9-2 15-16,-8 6-1 16,-37 8 3-16,-13 9 18 15,-18 7 2-15,0 4 1 16,0 0-2-16,0 0-29 15,0 0 3-15,0 0-20 16,0 0-14-16,0 32 7 0,18 19 2 16,-9 15 5-16,13 12 4 15,-4 10 1-15,0 17 5 16,-9 10-9-16,5 0 1 16,-5-7 8-16,0-14-9 15,-9-17-1-15,9-20 0 16,-9-19 7-16,0-21-7 15,0-11 0-15,0-6 1 16,0 0 18-16,0-16 47 16,0-31 1-16,0-30-62 0,0-21 0 15,0-19-2 1,0-11-3-16,0-4 0 16,0 4-6-16,0 7 1 0,0 9 4 15,0 19-2-15,0 27-6 16,0 27 7-16,0 20 2 15,0 17-19-15,0 2-2 16,40 0-25-16,5 0-12 16,27 26 34-16,-18 11-17 15,-5 17 10-15,0 6 8 16,-31 4-3-16,-18-3 22 16,0 0-10-16,-9-7 5 15,-40-8 8-15,-9-12-12 16,13-16 11-16,13-7-9 15,14-8 10-15,18-3 1 16,0 0 2-16,0 0-2 16,0 0 11-16,0 0-11 0,0 0 13 15,41-24-8-15,13-8 0 16,26-4-7-16,-3 1 3 16,-10-2-1-16,9 0 9 15,-26 3-7-15,-1 6 5 16,-22 7 3-16,-5 10-7 15,-22 6 17-15,0 5-6 16,0 0-7-16,0 0 2 16,0 0-8-16,0 0-2 15,0 0 1-15,0 0-14 0,0 12 14 16,0 13-12 0,-9 6 7-16,-4 3 2 0,13-2-3 15,0-6 5-15,0-3 1 16,13-12-7-16,5-8 2 15,9-3 5-15,14 0 0 16,-15-6 11-16,15-20-10 16,-14-8 9-16,4-6 7 15,-22-3-12-15,-9-3 22 16,0-2-11-16,-9-1-6 16,-31 7 7-16,-5 13-13 15,5 11-3-15,-1 18-1 16,14 0-1-16,-13 9-3 15,13 31-6-15,5 12 7 16,4 2-6-16,18 0 1 0,0-6 7 16,0-5 1-16,31-8-6 15,14-13 2-15,4-7 4 16,10-12 0-16,-1-3 3 16,9 0 2-16,-17-20-5 15,-1-11 6-15,-13-4-4 16,-5 1 12-16,-13 2-8 15,-9 7-1-15,-9 11 24 16,9 4-24-16,-9 10 11 16,0 0-16-16,0 0-5 15,0 0-5-15,22 15-12 16,-4 17 22-16,-9 2-10 0,0-3 11 16,0-7-1-16,5-10 0 15,-5-3-5-15,0-6 0 16,-9-5-7-16,9 0 6 15,9 0-2-15,13-1 15 16,5-27-7-16,-5 0 5 16,10-6 2-16,-5-3-2 15,-5 9-5-15,-13 4 0 16,0 10 0-16,-9 11 1 16,-9 3-2-16,0 0-1 15,13 0-19-15,-4 15 13 16,9 7 3-16,0 4-4 15,5-3 7-15,-5-5-8 0,-9-8 9 16,9 0 1-16,13-10-5 16,-4 0 4-16,4 0 1 15,19-18 0-15,-23-10 12 16,13-4-8-16,-22-5-4 16,0-3 12-16,-18 0-10 15,0 0 13-15,0 2-5 16,0 12-7-16,0 15 15 15,-9 6-18-15,0 5 6 16,9 0-6-16,0 3-24 16,0 34 10-16,0 9 11 15,9 8 3-15,13-3-4 0,-4-5 4 16,-9-6-4 0,9-6 3-16,-9-5-16 0,-9-3 11 15,14-5-9-15,-14-5-13 16,0-7 27-16,0-6-24 15,0-3 15-15,0 0 5 16,0 0 10-16,0 0 1 16,0-23-1-16,0-15 1 15,9-1-10-15,18-7 5 16,4-3-1-16,-4-2 0 16,4-1 2-16,5 4-2 15,-4 3 0-15,-14 6 1 16,-1 17-3-16,-17 10 2 15,9 12-7-15,14 0 4 16,-5 12-20-16,13 28 23 0,-4 11 0 16,-18 6 1-16,14-2-6 15,-23-9 5-15,9-10 0 16,-9-7 0-16,0-11 6 16,8-13-6-16,-8-2 0 15,9-3-13-15,0 0-42 16,-9-18-74-16,0-21-143 15,0-16-225-15</inkml:trace>
  <inkml:trace contextRef="#ctx0" brushRef="#br0" timeOffset="154">3926 99 338 0,'0'0'105'0,"0"0"109"16,0 0 27-16,0 0-136 15,0 0-11-15,0 0-93 16,-68-103-1-16,68 103-44 15,9 26-90-15,0 10-115 16,-9 14-192-16</inkml:trace>
  <inkml:trace contextRef="#ctx0" brushRef="#br0" timeOffset="3360">40 479 277 0,'0'0'137'0,"0"0"-5"15,0 0 4-15,0 0-25 0,0 0-27 16,0 0 16-16,0 0-36 16,-40-126 14-16,40 123-14 15,0 3-39-15,0 0 19 16,0 0-43-16,0 0 9 15,0 0-20-15,40 20-4 16,5 21 14-16,27 4 0 16,-18 4 11-16,-5 5-14 15,-9 3 3-15,-4 3 0 16,-13-3-3-16,-23-5 3 16,0-9 0-16,0-11-2 15,0-14 7-15,0-8-6 0,0-10 1 16,-23 0 0-16,5 0 26 15,-9-26-20-15,5-11-2 16,13-23 2-16,9-18 2 16,9-13-8-16,40-16 0 15,10 11 3-15,-1 22-13 16,-9 20 10-16,-22 28-9 16,5 20-11-16,-14 6-72 15,0 14-69-15,13 32-26 16,-13 11-111-16</inkml:trace>
  <inkml:trace contextRef="#ctx0" brushRef="#br0" timeOffset="3758">736 768 323 0,'0'0'186'15,"0"0"-13"-15,0 0-43 16,0 0-15-16,0 0-52 15,0 0-18-15,0-97 31 16,27 56-36-16,13-13 15 16,0-3-17-16,-4-12-35 15,-4 6 18-15,-5 0-14 16,-18 6 4-16,-9 12 18 16,0 5-28-16,0 14 21 0,0 12-19 15,-18 11 10-15,-9 3-26 16,-14 0 12-16,1 33 1 15,-5 28-8-15,5 14 9 16,8 10-1-16,14 4 0 16,9-14 4-16,9-4-9 15,0-9 5-15,9-7 0 16,32-10-3-16,8-10 11 16,18-13-8-16,1-12 0 15,17-10 7-15,0 0-18 16,14-24-20-16,-32-13-75 15,-8-3-120-15,-42-3-324 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8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3 359 337 0,'0'0'452'0,"0"0"-267"15,0 0 12-15,0 0-63 16,0 0-32-16,0 0-11 16,0-68-49-16,0 68-1 15,0 0-9-15,0 0-28 16,0 0 8-16,0 0-12 16,0 15-4-16,0 15-5 15,0 7 15-15,0 3-6 16,18-3 0-16,22-8 2 15,18-6-3-15,1-12 1 0,17-8 0 16,-9-3 6 0,-8-3 5-16,-1-26-11 0,-18-5 12 15,-13-11-6-15,-9-7 33 16,-18-10-21-16,0-1-8 16,-9 5 9-16,-40 9-11 15,-18 18-8-15,-1 11 0 16,10 18-1-16,0 2-13 15,13 0 14-15,13 19-43 16,5 19-17-16,27 13-64 16,0 3-39-16,0 4-129 15,59-14-204-15</inkml:trace>
  <inkml:trace contextRef="#ctx0" brushRef="#br0" timeOffset="384">941 199 502 0,'0'0'332'0,"0"0"-122"16,0 0-30-16,0 0-64 15,0 0-17-15,0 0-48 16,-18-109-27-16,9 109 2 16,0 0-25-16,-5 6-1 15,-4 19 0-15,18 7 5 16,0-1-8-16,0 3 3 15,0-5 0-15,41-6-7 16,4-5 12-16,13-15-5 0,0-3 2 16,-8 0 9-16,-1-6 5 15,-13-18 3-15,-5-4-3 16,-22-6 30-16,0-4-37 16,-9 2 16-16,0 1-9 15,-27 3-7-15,-22 7-3 16,-18 6-6-16,8 12 0 15,1 7-12-15,9 0 0 16,22 7-54-16,9 26-26 16,18 2-110-16,9-4-133 15,67-5-446-15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6.8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47 788 0,'0'0'213'15,"0"0"-22"-15,0 0-55 16,0 0-14-16,0 0-59 16,0 0-34-16,0 0 2 15,0-22-31-15,0 51 0 16,0 10 23-16,0 11-21 15,0 1 25-15,0 6-26 0,0 3 4 16,0 1 3-16,0-2-8 16,9-4 0-16,-9-13-24 15,9-7-78-15,0-19-61 16,9-4-116-16,13-12-91 16,10 0-174-16</inkml:trace>
  <inkml:trace contextRef="#ctx0" brushRef="#br0" timeOffset="359">377 280 448 0,'0'0'217'0,"0"0"-43"15,0 0-59-15,0 0 17 16,0 0-23-16,0 0-31 0,0-112 0 16,0 112-61-16,0 0-16 15,0 0-2-15,0 26 0 16,0 8 1-16,0 1 0 15,9-1 4-15,18-6-4 16,13-5 0-16,10-11 0 16,17-12 16-16,9 0-16 15,-8-9 39-15,-10-19 17 16,-9-4-32-16,-22-2 26 16,-13-6-20-16,-14-3-2 15,0-3 7-15,-23 4-34 16,-13 3 11-16,-22 14-12 0,0 11 10 15,-1 11-20-15,1 3 10 16,9 3 0-16,8 31-16 16,14 10-27-16,27 7-48 15,0 6-38-15,18-5-124 16,50-9-109-16</inkml:trace>
  <inkml:trace contextRef="#ctx0" brushRef="#br0" timeOffset="729">1248 246 566 0,'0'0'246'16,"0"0"-69"-16,0 0-20 15,0 0-44-15,0 0-42 0,0 0 10 16,-23-146-41-16,5 146-24 16,9 0-4-16,0 0-12 15,-13 14 0-15,22 21 0 16,0 6 7-16,0 9-11 15,13 4 4-15,23-2 0 16,13-10-4-16,-8-7 8 16,4-15-4-16,4-18 2 15,-9-2 8-15,-4 0 6 16,-4-22 23-16,-5-15-9 16,-5-6 25-16,-4-3-38 15,-18-3 12-15,0 1 1 16,0-1-29-16,-58 12 15 15,-1 5-16-15,-17 16 0 16,9 12-13-16,0 4 9 0,17 0-32 16,10 38-48-16,13 16-56 15,9 18-72-15,4 7-191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30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193 172 613 0,'0'0'269'16,"0"0"-98"-16,0 0-7 15,-41-152-5-15,41 137-41 16,0 10-47-16,0 5-17 15,0 0-35-15,0 0 21 16,0 0-25-16,0 0-12 16,0 0 12-16,0 28-15 15,0 29 0-15,0 24 18 0,0 16-16 16,-9 11 15 0,9-5-12-16,0-8-4 0,0-15 9 15,0-26-8-15,0-17-2 16,9-15 0-16,0-12 8 15,-9-10-8-15,0 0 0 16,0 0-18-16,0-3-2 16,0-20-63-16,-9-7-21 15,-58 4-56-15,-18 8-265 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31.4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0 278 881 0,'0'0'174'16,"0"0"-33"-16,0 0-58 0,377 0 9 16,-90-23 9-16,81-14-66 15,49-7-3-15,-13 2-32 16,-36 1 6-16,-58 7-6 16,-59 5 0-16,-67 13-5 15,-58 4 4-15,-68 12-94 16,-49 0-113-16,-9 0-268 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30.9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610 122 731 0,'0'0'218'0,"0"0"-34"16,0 0-52-16,0 0-18 15,0 0-20-15,0 0-63 16,0-97 6-16,0 97-37 16,0 8 0-16,0 30-7 15,0 7 8-15,-13 10-1 16,13-7 0-16,0-5 9 0,0-5-10 16,13-6 1-1,5-14 0-15,9 0-4 0,-4-10 12 16,-5-4-8-16,8-4 3 15,6 0 5-15,-5-17 44 16,13-18-14-16,-13-5-12 16,-4-3 26-16,-6 3-41 15,-8 0 19-15,-9 9-2 16,0 1-24-16,0 8 17 16,-26-2-21-16,-24 6 0 15,-26 3-10-15,-5 6 4 16,-4 9-9-16,9 0-29 15,8 0-69-15,19 29 22 0,18 12-100 16,13 3-125 0,0 3-160-16</inkml:trace>
  <inkml:trace contextRef="#ctx0" brushRef="#br0" timeOffset="235">27 43 725 0,'0'0'245'0,"0"0"-59"15,0 0-15-15,0 0-74 0,0 0-14 16,0 0-61-16,-27-43-14 16,27 80-13-16,0 20 9 15,0 20-4-15,9 6 1 16,-9 12-1-16,0 1-3 15,0 1-119-15,0-2-179 16,0-10-294-16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32.7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92 670 0,'0'0'322'15,"0"0"-120"-15,0 0 6 16,0 0-69-16,0 0-73 15,0 0-3-15,0-88-47 16,0 97 1-16,18 31-10 16,-9 17 4-16,0 18 37 15,0 4-29-15,-9 1-16 16,0-2 7-16,0-1-10 16,0 3-50-16,-18 3-103 15,-58 2-305-15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32.1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82 494 0,'0'0'157'0,"0"0"-11"16,0 0-22-16,0 0 28 16,0 0-18-16,0 0-14 15,40-80-8-15,-40 80-37 16,0-2-2-16,0 2-37 15,0 0-18-15,0 0 22 16,0 0-40-16,0 16 0 16,0 26-2-16,0 16 6 0,0 5 5 15,0 0-9-15,0 5 0 16,0-2-1-16,18-6 1 16,0-8-6-16,-9-9-47 15,13-9-88-15,-13-5-76 16,9-12-171-16</inkml:trace>
  <inkml:trace contextRef="#ctx0" brushRef="#br0" timeOffset="362">417 334 515 0,'0'0'348'0,"0"0"-163"0,0 0 2 16,0 0-63-16,0 0-24 15,0 0-62-15,-40-63-35 16,40 68-3-16,0 27 1 16,0 8-1-16,0 3 0 15,0 0 8-15,31-4-6 16,5-4-2-16,22-12 0 16,1-15 4-16,-1-8 5 15,0 0 2-15,-8-8 35 16,-23-20-25-16,4-4 28 15,-13-8-15-15,-18-6-8 16,0-2 23-16,0-7-41 0,-9 4 12 16,-31 3-13-1,-10 10 5-15,-8 12-12 0,13 15 0 16,-13 11-4-16,-1 0-5 16,10 17-19-16,0 26-66 15,22 12-18-15,27 2-100 16,0-9-173-16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23.3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787 353 583 0,'0'0'157'0,"0"0"-34"0,0 0-17 15,0 0 32-15,0 0-46 16,0 0-14-16,0 0 1 15,-50 0-44-15,50 0 11 16,0 0-9-16,0 0-27 16,0 0 23-16,0 0-20 15,0 0-12-15,0 0 13 16,0 0-3-16,0 0-11 16,0 0 0-16,0 0 8 15,0 0-4-15,0 0-4 16,0 0 0-16,0 0-4 15,0-5 14-15,0-4-10 16,9 0 0-16,-9 4 4 0,9 0-2 16,-9 0-2-1,0 4 0-15,0 1-3 0,0 0 3 16,0 0 0-16,0 0 0 16,0 0 6-16,0 0-13 15,0 0 7-15,0 0-4 16,0 14-10-16,0 17 11 15,0 7 3-15,0 1 0 16,0 4 12-16,0-4-17 16,18-6 5-16,14-8 0 0,-14-10-6 15,22-10 7 1,-4-5-1-16,4 0 0 0,1 0 8 16,3-14 5-16,-12-14-7 15,-5-7 4-15,-5-5 27 16,-13 3-19-16,-9 0 5 15,0 9 3-15,0 8-24 16,0 2 25-16,-9 13-17 16,9-1-10-16,0 6 11 15,0 0-11-15,0 0 0 16,0 2 0-16,-9 39-21 16,-4 16 21-16,13 20 0 15,-9 9 2-15,9 9-11 16,0 10 15-16,0 6-6 15,0 4 0-15,0-3 8 0,-9-7-10 16,9-11 2 0,-18-12 0-16,-5-15-5 0,-4-13 8 15,10-11-3-15,-15-20 0 16,14-6 6-16,0-17-6 16,-22 0 8-16,-9 0-7 15,-19-11 30-15,-8-21-26 16,9-4-5-16,8-13 0 15,1-8 11-15,18-9-22 16,31-12 8-16,9-5-52 16,9-2-15-16,80 2-62 15,28 6-93-15,18 6-178 16</inkml:trace>
  <inkml:trace contextRef="#ctx0" brushRef="#br0" timeOffset="281">1733 442 600 0,'0'0'254'16,"0"0"-95"-16,0 0-2 16,0 0-55-16,0 0-31 15,0 0-43-15,-31-14-1 16,62 8-3-16,19 0-15 15,17 1-2-15,0 2-7 16,-8 3 11-16,-1 0-10 0,-13 0-1 16,-14 0-26-16,-13 0-51 15,-9 8-97-15,-9 10-48 16,0 4-10-16,-18 1-246 16</inkml:trace>
  <inkml:trace contextRef="#ctx0" brushRef="#br0" timeOffset="436">1751 633 406 0,'0'0'186'16,"0"0"-6"-16,0 0-40 16,0 0-23-16,0 0-7 15,0 0-54-15,-116 18-21 16,156-18-24-16,36 0-5 0,32 0 3 16,9 0-9-16,-1 0-18 15,-13 6-135-15,-4 2-156 16,-23 0-439-16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1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9 814 746 0,'0'0'184'0,"0"0"-10"0,0 0-14 15,0 0-73-15,0 0-29 16,0 0-28-16,-9-101-29 15,36 90 16-15,0 8-17 16,13 3 0-16,1 0-2 16,-6 0 8-16,15 23-6 15,-19 9 0-15,-4 4 2 16,-18 1-6-16,-9 3 4 16,0-5 0-16,0-7-6 15,-27-4 12-15,-13-10-6 0,-1-5 0 16,15-4 9-16,17-5-4 15,9 0-2-15,0 0-1 16,0 0 25-16,0-26-17 16,18-6-8-16,13-10 5 15,27-6 1-15,10-6-2 16,-1 1-6-16,-18 5 0 16,-4 5 3-16,-14 12 3 15,-13 11-6-15,-9 11 5 16,-9 6-1-16,0 3 7 15,0 0-11-15,0 0 0 16,0 12-3-16,0 19-9 16,-18 9 12-16,0 6 0 0,5-3 5 15,13-3-4-15,0-6-1 16,13-8 0-16,14-6-10 16,14-8 15-16,17-7-5 15,0-5 0-15,19 0 9 16,-1-5-20-16,-9-15-10 15,-8-6-89-15,-28 0-84 16,-22-9-177-16</inkml:trace>
  <inkml:trace contextRef="#ctx0" brushRef="#br0" timeOffset="414">1122 99 810 0,'0'0'207'0,"0"0"-11"16,0 0-88-16,0 0-11 15,0 0-42-15,0 0-36 16,9-31-11-16,-9 31-8 16,0 31 0-16,-23 11 3 15,-4 9-3-15,-4-1 14 16,4-7-14-16,9-12 4 15,9-14-7-15,-4-8 6 16,13-9-3-16,0 0 15 0,0 0-15 16,0 0 18-1,13-17 8-15,5-21-13 0,9-4 4 16,13-4-16-16,-13 0-1 16,14 3 5-16,-10 3 2 15,-13 9-3-15,9 8-4 16,-18 11 4-16,-9 9-8 15,13 3 4-15,-4 0-7 16,9 0 4-16,14 18-5 16,4 16 8-16,4 6 0 15,-4 13-21-15,4 11-19 16,1 7-68-16,-6 7-92 16,-12-4-215-16</inkml:trace>
  <inkml:trace contextRef="#ctx0" brushRef="#br0" timeOffset="1075">1669 610 134 0,'0'0'725'16,"0"0"-536"-16,0 0-10 15,0 0-39-15,0 0-62 16,0 0-3-16,0 0-35 15,0-71-27-15,0 71-11 16,0 0-2-16,0 6-8 16,0 16 5-16,22 4 3 0,5 0 4 15,14-9-4-15,17 1 0 16,0-13-1-16,10-2 7 16,17-3-6-16,-9 0 2 15,-4-20 4-15,-18-6 4 16,-5-2 1-16,-17 2 11 15,-14-1 28-15,-18 1-27 16,0 8 11-16,0-3-1 16,0 10-22-16,0 8 23 15,0 3-21-15,0 0-12 16,0 0 2-16,0 0-3 16,0 8-7-16,0 36-7 0,-27 13 14 15,-5 22 1 1,5 14-1-16,-4 9 0 0,13 10-1 15,9 5 1-15,9-6 0 16,0 1 0-16,0-6 8 16,0-9-11-16,0-8 3 15,9-18 0-15,0-22-3 16,-9-18 6-16,0-16-3 16,0-13 0-16,0-2 6 15,0 0-2-15,0 0 0 16,-40-8 2-16,-28-18 4 15,-17-5-7-15,-5-7-3 16,14-7 0-16,0-7 10 16,8-5-10-16,19-6 0 15,31 0-18-15,18 0 12 0,0 3-32 16,18 3 3-16,31 8-9 16,10 4-47-16,-1 11-3 15,-9 8-71-15,-13 5-159 16,5 1-408-16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4.9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0 218 583 0,'0'0'157'0,"0"0"-6"16,0 0-16-16,0 0 0 15,0 0-41-15,0 0-16 16,0 0-10-16,0 0-32 15,0 0 2-15,0 0-5 16,0 0-33-16,18 0 16 16,32-4-15-16,17-4-1 0,23 0 6 15,-5 2 3 1,14 3-7-16,-5-2 0 0,-4-1 6 16,-23 0 3-16,-31 3-10 15,-14 0-1-15,-22 3 20 16,0 0-18-16,0-3 13 15,0 3 3-15,0 0-17 16,0 0 25-16,0-5-15 16,0-4-8-16,-31-5 9 15,-9-4-10-15,4 2-2 16,-14 3 0-16,10-1 7 16,4 3-11-16,-4-4 4 0,13 5 0 15,-5-5-7-15,5 4 12 16,5 5-5-16,22 0 0 15,0 6 7-15,0 0-10 16,0 0 3-16,0 0 0 16,0 0-12-16,0 0 7 15,31 0 5-15,28 0-5 16,8 14 5-16,18 4 1 16,-4 8-1-16,-5-1 0 15,-8 3-3-15,-1 2 3 16,-9-2 0-16,-17-5-1 15,-23 3 6-15,-18-6-11 16,0 5 6-16,-59 4-41 16,-40 5-30-16,-13 12-90 15,-27-1-90-15,36 7-179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39.1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161 193 599 0,'0'0'198'0,"0"0"-56"15,59-147 48-15,-50 121-48 16,-9 11-62-16,0 10 8 16,9 5-50-16,-9 0-31 15,0 0-7-15,13 28-5 16,-4 30 5-16,0 24-2 16,-9 27 13-16,0 25-11 15,0 21 0-15,-9 16 0 0,-22 4 2 16,-5-9 1-16,4-12-3 15,14-28 0-15,18-35-24 16,0-34-4-16,0-31-7 16,18-17 20-16,14-9 9 15,4-9 12-15,4-34 1 16,0-17-7-16,-13-20 6 16,0-14-13-16,-4-18 7 15,-14-7 0-15,-9-8-12 16,0 4 10-16,-18 18 2 15,-50 18 0-15,-12 31-17 16,-6 18 13-16,19 22-3 16,18 9 4-16,22 5-5 0,13 2-5 15,14 0 9 1,0 0-5-16,0 0-37 0,14 0 18 16,13 0 20-16,22 0 8 15,9 0 5-15,-22 0-3 16,14 0-2-16,-19 0 0 15,5 0 4-15,13-12 7 16,1-8 3-16,8-2 14 16,0 2 12-16,-22 5-29 15,-13 7 5-15,-14 8 10 16,-9 0-24-16,0 0 10 16,0 0-12-16,0 0-5 15,0 0 0-15,0 17-14 0,0 23 19 16,9 14 0-16,9 6 9 15,13-2-6-15,-4-13-3 16,4-13 1-16,-13-12 0 16,0-15 0-16,5-5-1 15,-14-5 17-15,18-39-13 16,-9-9 9-16,-5-8-13 16,-4-4 5-16,-9 5 12 15,0-1-16-15,-9 10 7 16,-31 8-5-16,-1 8 9 15,-4 13-14-15,5 11 2 16,0 11-7-16,-5 0-1 16,4 11 1-16,1 29 7 15,22 13-4-15,18 14 5 0,0 5-1 16,0-3 0 0,49-16 3-16,19-13-15 0,-1-17 12 15,18-17 0-15,-4-6 2 16,4-3 11-16,-8-34-13 15,3-3 0-15,-12-7 8 16,-24 3-7-16,-3 10-1 16,-14 8 0-16,-14 14 1 15,-4 9 11-15,-9 3-14 16,9 0 2-16,9 6-26 16,13 23 22-16,5 8 1 15,5 0 3-15,-1-6-5 0,-13-2 5 16,13-3-1-16,5-5-56 15,5-11-65-15,8-7-72 16,18-3-202-16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0.9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1664 114 729 0,'0'0'174'16,"0"0"-9"-16,0 0-22 15,0 0-13-15,0 0-56 16,0 0-25-16,0 0-18 16,0 0-27-16,50 0 11 0,26 0 22 15,0-5-36-15,14-4 17 16,-5 3-18-16,-18 0 0 16,-8 6-7-16,-19 0-2 15,-22 0-78-15,-18 0-79 16,0 23-100-16,0 3-54 15</inkml:trace>
  <inkml:trace contextRef="#ctx0" brushRef="#br0" timeOffset="178">1579 405 160 0,'0'0'314'0,"0"0"-158"0,0 0-9 15,0 0-30 1,0 0-71-16,0 0-32 0,18 12 12 15,81-12 54-15,4 0-13 16,22 0-45-16,-8 0-14 16,0 0-8-16,-19 0-51 15,-12 0-249-15,-1 0-189 16</inkml:trace>
  <inkml:trace contextRef="#ctx0" brushRef="#br0" timeOffset="5320">0 222 773 0,'0'0'174'0,"0"0"-41"15,0 0-29-15,0 0-45 16,0 0-38-16,0 0 3 15,166-105-24-15,-117 105 0 16,-4 2-5-16,4 28 0 16,-8 9 5-16,-23 7 0 15,4 3 1-15,-22 2-1 16,0 1 0-16,-14-9 3 16,-12-9 0-16,8-12 0 15,-5-10-3-15,14-9 2 0,9-3 4 16,0 0 8-16,0 0 7 15,0-6 40-15,0-20 17 16,0-11-77-16,18-3 12 16,14-11 8-16,8-10-21 15,5-7 23-15,22 2-23 16,-9 3 3-16,-8 21-4 16,-19 16 3-16,-22 12-2 15,-9 14 4-15,0 0 4 16,0 0-11-16,0 0 3 15,0 0-21-15,0 20 20 16,-31 16-8-16,-5 8 9 16,4 1 0-16,6-4 8 0,17-5-7 15,-5 5-1 1,14-4 0-16,0-3-3 0,49 0 3 16,10-5 0-16,17-6 9 15,14-12-6-15,4-8 13 16,14-3 8-16,-10 0-9 15,-3-17 21-15,-6-6-25 16,-21-3-3-16,-41 10 4 16,-9 4-3-16,-18 4-10 15,-9-1 1-15,-50 0-54 16,-17 5-76-16,0 4-101 16,-14 0-187-16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8.0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93 230 874 0,'0'0'212'0,"0"0"-69"15,0 0-8 1,0 0-24-16,0 0-62 0,0 0-17 15,9-6-17-15,-9 6-6 16,0 0-4-16,0 22-5 16,-27 9 0-16,-13 15-5 15,22 5 7-15,9 2-2 16,9 1 0-16,0-5 4 16,36-7-4-16,22-7 0 15,14-13 4-15,-5-13-5 16,9-9 5-16,-8 0-1 15,-1-11 42-15,-9-18-20 16,-8-11 17-16,-14-8 4 0,-5-13-21 16,-13-14 15-1,-9-4-27-15,-9-4 0 0,0 9 0 16,-36 16-6 0,-13 19-2-16,-10 13-5 0,10 14 5 15,-9 10-20-15,8 2 14 16,5 0-20-16,5 14-24 15,-9 20-64-15,13 9-5 16,-14 6-102-16,19-1-225 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8.6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94 209 694 0,'0'0'214'15,"0"0"-15"1,0 0-58-16,0 0-18 0,0 0-40 16,0 0-7-16,32-63-35 15,-32 63-21-15,0 0 2 16,0 0-18-16,0 0-4 15,-9 14 0-15,-14 15 4 16,-4 11-7-16,18 5 3 16,9 2 0-16,0 1-4 15,9 0 6-15,41-2-2 16,8-13 0-16,9-15 8 16,10-14-4-16,8-4-3 0,-18-9-1 15,-8-25 37 1,-19-6-11-16,-9-9 22 0,-13-5-11 15,-18-10-25-15,0-3 17 16,-31 4-29-16,-27 8 9 16,-19 13-18-16,-8 15 4 15,9 16 5-15,-5 11-4 16,23 0-20-16,13 7-30 16,4 26-44-16,10 13-28 15,13 8-87-15,0 4-238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48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89 898 0,'0'0'238'0,"0"0"-33"16,0 0-73-16,0 0-28 16,0 0-47-16,0 0-20 15,-32-89-13-15,32 101-24 16,0 33 0-16,0 18 0 16,23 15 8-16,-5 8 2 15,-9-1-10-15,8 4 0 0,-3 3-4 16,-5 5-26-16,-9 6-102 15,-23 13-330-15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2:53.0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583 1890 282 0,'0'0'315'16,"0"0"-180"-16,0 0-10 16,0 0-47-16,0 0-57 15,0 0-21-15,243-81 25 16,-167 81-25-16,5 10 8 15,-37 20-6-15,-3 8 9 16,-32 7-11-16,-9 4 0 16,0 2 1-16,-18-2-3 0,-22-12 2 15,4-14 0-15,4-10 5 16,23-13-2-16,0 0 5 16,9 0 16-16,0-10 35 15,0-24-21-15,27-11-23 16,23-11 7-16,8-1 12 15,9 3-26-15,-17 3 17 16,-1 5-9-16,-13 15-12 16,-27 8 24-16,4 14-11 15,-13 3-9-15,0 6 13 16,0 0-16-16,0 0-10 16,0 6 0-16,0 31-11 0,0 12 12 15,0 11 4-15,0-4 0 16,0 2 0-16,18-6 4 15,23-4-4-15,17-7 0 16,18-10-4-16,18-17-45 16,41-11-95-16,31-3-100 15,9-9-214-15</inkml:trace>
  <inkml:trace contextRef="#ctx0" brushRef="#br0" timeOffset="1593">5788 1837 737 0,'0'0'171'15,"0"0"-61"-15,0 0 14 16,0 0-20-16,0 0-66 15,0 0 1-15,31-73-39 16,55 49 6-16,8 2-13 16,14-2 8-16,-1 5-1 0,-22 2 0 15,-26 3 10-15,-10 5-10 16,-31 4 0-16,-9 1 0 16,-9 1-3-16,0 0 11 15,0 1-8-15,0-1 5 16,-9 0 5-16,-49-3-4 15,-10 4-6-15,-17-1 2 16,18 3-1-16,9-4 0 16,8 4-1-16,23 0 0 15,5 0 10-15,13 0-10 16,9 0 0-16,0 0 4 16,0 0-7-16,0 0 3 0,0 0 0 15,9 0-2 1,22 0-5-16,5 0 7 0,14 0 0 15,-1 0 1-15,9 9-3 16,9 3 2-16,10 0 0 16,-1 2 0-16,-4 0 9 15,-27 6-9-15,4 3 0 16,-18 3 0-16,-22-1 3 16,-9 7-3-16,0 3 0 15,-40 1 6-15,-36 4-1 16,-14-3-5-16,5 0 0 15,0 1-96-15,26-10-141 16,19-2-272-16</inkml:trace>
  <inkml:trace contextRef="#ctx0" brushRef="#br0" timeOffset="468">3370 1901 656 0,'0'0'191'0,"0"0"-60"16,0 0 16-16,-261-97-45 16,194 71-26-16,18 0-25 15,8 1-19-15,5-8 11 16,5 3-39-16,13-8 10 15,0-5-8-15,9-5 5 16,9-9-10-16,0-4-1 16,0 13 0-16,0 13-6 15,0 19 6-15,0 10 0 16,0 6 0-16,0 0-36 16,18 14 23-16,0 32-5 15,-9 23 18-15,-9 16-7 0,-9 21 9 16,-49 6-2-1,-19 2 0-15,1-11-11 0,9-17 2 16,9-23-27-16,26-29 6 16,23-20 23-16,9-11 0 15,0-3 7-15,32-3 11 16,35-34-6-16,27-14 44 16,32-12-18-16,-1-6-24 15,23 3 2-15,-22 13-9 16,0 9-21-16,-41 21-47 0,-18 15-103 15,-8 8-62 1,-10 0-120-16</inkml:trace>
  <inkml:trace contextRef="#ctx0" brushRef="#br0" timeOffset="1029">4065 1712 697 0,'0'0'200'15,"0"0"-45"-15,0 0-5 16,0 0-60-16,0 0-13 16,0 0-48-16,-45-111-19 15,45 111-10-15,0 17-4 16,0 20 4-16,0 9 0 16,0 0 7-16,18 2-10 0,18-6 3 15,13-7 0-15,10-12-2 16,8-17 8-16,0-6-6 15,1 0 1-15,-10-32 5 16,0-8 15-16,-8-5 10 16,-19-4 10-16,-22-3 12 15,-9 4-38-15,0 5 18 16,0 8-2-16,0 16-31 16,-9 10 32-16,-4 6-27 15,13 3-3-15,-18 9-4 16,0 42-14-16,-14 27 16 15,-4 28 0-15,14 14 10 16,22 14-15-16,0 3 5 0,0 9 0 16,0 1-5-1,13-2 12-15,-4-3-7 0,-9-10 0 16,0-20 5-16,0-24-11 16,0-25 6-16,0-23 0 15,-9-17-5-15,-31-17 10 16,-9-3-5-16,-28-3 8 15,-21 0 1-15,3-23-3 16,-3-11-6-16,12-10 0 16,-3-4-4-16,35-12 1 15,14-15-35-15,31-14-27 16,9-13-61-16,76-13-116 16,40 4-147-16</inkml:trace>
  <inkml:trace contextRef="#ctx0" brushRef="#br0" timeOffset="2041">7538 1392 784 0,'0'0'175'0,"0"0"-50"16,0 0 17-16,0 0-61 16,0 0-33-16,-9-149-7 15,-9 147-37-15,-14 2 2 0,6 0-6 16,-6 0 4-16,-4 14-11 15,5 14 7-15,4 9 0 16,9 9-2-16,-4 0 4 16,22 2-2-16,0 1 0 15,0-3 8-15,31 3-13 16,27-1 5-16,1 1 0 16,8 0-9-16,-9-4 12 15,-13-3-3-15,-5-7 0 16,-22-6 7-16,-9-4-7 15,-9-4 0-15,0-4-5 16,0 0-5-16,-44-9 5 16,-15 1 5-16,-8-6 0 0,0-3-10 15,8 0-37-15,19 0-57 16,31 0-42-16,9-20-7 16,36-11-52-16,54-15-119 15</inkml:trace>
  <inkml:trace contextRef="#ctx0" brushRef="#br0" timeOffset="2535">7915 1563 570 0,'0'0'202'0,"0"0"-57"15,0 0 2-15,0 0-29 16,0 0-48-16,0 0 12 16,0-59-60-16,0 59-12 0,0 8-10 15,0 29 6 1,0 6-6-16,0 5 0 0,22 1 7 15,-4-9-6-15,0-3-1 16,13-8 0-16,-4-13-2 16,14-3 13-16,-5-13-7 15,4 0-4-15,-9 0 3 16,-4-26 16-16,0-2-16 16,-4-7 12-16,-14-2 18 15,-9 3-26-15,0 0 11 16,0 8-17-16,0 11 6 15,0 12 3-15,0 3-10 0,0 0-11 16,9 9 7-16,9 22-9 16,13 7 13-1,5-8 0-15,-5-1 4 0,10-12-13 16,-5-5 9-16,13-9 0 16,0-3 2-16,-13 0 10 15,14-17-11-15,-33-12 9 16,6-2-6-16,-23-3 23 15,0-6-27-15,-49-1 0 16,-19 1-4-16,1 9 0 16,0 5-1-16,8 15-32 15,28 11-74-15,13 0-76 16,18 31-104-16,0 9-62 16</inkml:trace>
  <inkml:trace contextRef="#ctx0" brushRef="#br0" timeOffset="4680">9027 1675 554 0,'0'0'286'0,"0"0"-134"16,0 0-12-16,0 0-16 16,0 0-61-16,0 0-4 15,-49-134-27-15,13 131-31 16,5 3 7-16,-14 0-8 15,13 9 0-15,6 16-7 16,12 4 8-16,14 0-1 16,0-1 0-16,0-8-23 0,23-4 20 15,26-3-35-15,-13-8 15 16,-5-2 18-16,-4-3-5 16,-9 0 10-16,4 0 0 15,-4 0 10-15,-9 0 5 16,0 0-11-16,-9 0 2 15,0 0 8-15,14 0-14 16,4 0-8-16,18 14 7 16,13 7 1-16,18-7 1 15,14 0-1-15,-5-12 0 16,1-2-3-16,-10 0 12 16,0-14-3-16,-8-14 42 0,-19-3-13 15,-13-4 43-15,-18-2-45 16,-9-1-7-16,0 4 26 15,0 6-31-15,0 8 5 16,0 11 6-16,0 7-31 16,0 2 22-16,0 0-23 15,0 22-20-15,0 33 18 16,0 22-1-16,0 15 3 16,0 5 0-16,-9 0 11 15,0-2-8-15,9-10-3 16,0-5 0-16,0-9-6 15,0-10 6-15,0-19 0 16,9-16-1-16,0-15 8 16,-9-11-7-16,13 0 0 15,-4-17 7-15,0-31 7 0,9-23-13 16,5-16-1-16,-5-7 0 16,0-6 12-16,-18-6-12 15,0 0 0-15,0 3 1 16,-27 9-13-16,-14 11 12 15,1 20 0-15,31 21-4 16,0 18 0-16,9 16-4 16,0 8-2-16,18 0-37 15,54 0 24-15,22 14 1 16,-18 12 7-16,5 3 11 16,-23 3-23-16,-40-4 20 15,0 0-8-15,-18 1-12 0,-9-3 25 16,-40 5-24-16,-10-3 0 15,10-4 14-15,22-10-24 16,18-9 27-16,9-1-3 16,0-4-13-16,59 0 24 15,26-15-3-15,14-19 4 16,4-3 17-16,-14-3-14 16,-21 5 16-16,-28 7 17 15,-13 8-20-15,-27 6 27 16,0 8-12-16,0 3-4 15,0 0 3-15,0 3-27 16,0 0-3-16,0 0 0 0,18 34-1 16,4 21-6-16,-4 8 7 15,-9 14 0-15,-9 12-2 16,0-1 8-16,0 4-6 16,-9 2 0-16,-9-5 9 15,18-1-2-15,0-8-7 16,0-14 1-16,9-20 17 15,9-18-13-15,0-15 9 16,-4-13 8-16,-5 0-16 16,0-8 45-16,9-40-14 15,4-18-19-15,-4-19-5 16,-9-1-6-16,-9-10-7 16,0-11 0-16,0-2 10 0,-40 0-15 15,4 4 5-15,-23 5-2 16,1 13-6-16,0 14-8 15,17 16 9-15,14 16 2 16,27 19-28-16,0 13 32 16,0 9-32-16,50 0-22 15,26 11 42-15,32 24-12 16,-14 7 21-16,-4 5 1 16,-32-6-10-16,-22 1 1 15,-18-8 12-15,-18-6-3 16,0 1-8-16,-18 2 5 15,-40-2 6-15,-28-6 0 16,-3-6-27-16,12-5 23 16,28-10-15-16,31 1 16 0,18-3-9 15,0 0 12 1,31 0-6-16,37-3 6 0,35-20 0 16,5-8 3-16,-1-1-3 15,-21-2 0-15,-10 0 6 16,-9-1-2-16,-9-2 3 15,-8 1 11-15,-19-5-14 16,-4 5 16-16,-18 1-6 16,-9 7-13-16,0 4 23 15,0 4-23-15,0 6 2 16,-18 3-3-16,-9 5 9 16,-4 6-14-16,-10 0 5 15,15 17-5-15,-6 29-5 0,14 17 10 16,18 5 0-1,0 4-1-15,18-9 10 0,40-12-9 16,1-11 0-16,-1-12 0 16,0-16-6-16,1-12 6 15,-1 0 0-15,9-6 5 16,-8-25 6-16,-10-5-8 16,0-2-3-16,-13-5 9 15,-4 0 1-15,-5 3-10 16,-5 2 4-16,-4 12-8 0,-9 9 13 15,0 13-9 1,0 4 0-16,13 0-20 0,-13 16 17 16,9 15-7-16,0-4 8 15,-4-4-11-15,-5-7 11 16,-9-7 2-16,0-6 0 16,0-3 4-16,0 0-8 15,0 0 4-15,0 0 0 16,0-3 10-16,0-14-4 15,0-3-6-15,-32 2 0 16,14 7 6-16,0 2-15 16,-22 7 9-16,13 2 0 15,-13 0-16-15,-1 26 16 16,5 11 0-16,5 5 0 16,22 4 3-16,9 0-11 0,0-6 8 15,0-12-19-15,40-10 17 16,5-15-20-16,5-3 22 15,-1 0 0-15,0-31 5 16,10-16 15-16,-1-10-6 16,-22-9 0-16,4-8 24 15,-31-7-33-15,0-4 15 16,-9-3 4-16,0 0-20 16,-18 10 20-16,0 20-24 15,-4 28 2-15,13 21 14 16,0 9-16-16,0 4-4 15,0 52-1-15,-4 30 4 16,4 22-2-16,9 3 3 16,0-7 0-16,49-15-7 0,0-15 7 15,10-20-3-15,-1-12-17 16,9-16-57-16,10-11 33 16,-10-13-36-16,-18-2-106 15,-22-2-52-15,-4-35-175 16</inkml:trace>
  <inkml:trace contextRef="#ctx0" brushRef="#br0" timeOffset="5992">13447 335 672 0,'0'0'198'0,"0"0"-18"16,0 0-57-16,0 0-38 15,0 0-14-15,0 0-46 16,-162-115 6-16,28 95-13 16,-64 5-14-16,-39-2 29 15,-55 6-31-15,-27 2 11 16,-40 0 2-16,-26 1-8 0,-51-3-2 15,-48 0-5 1,-28-1 5-16,-58 4-3 0,-40 8-2 16,-58 0 0-16,-59 22-4 15,-27 24 10-15,-9 20-6 16,27 8 0-16,19 3 5 16,62 6-12-16,17-3 7 15,78-9 0-15,84-4 2 16,68-8 0-16,89-7-2 15,59-9 0-15,36-6 3 16,53-12-8-16,45-4 5 16,28-7 0-16,30-3-4 15,28-2 9-15,4-3-5 16,5-3 0-16,-5-3 9 16,4 0-11-16,5 0 2 15,-4 0 0-15,13 0-2 16,0 0 10-16,5-3-8 0,4 3 0 15,9 0 4-15,-9 0-18 16,0 10 14-16,-9 40 0 16,-5 21-14-16,14 18 19 15,9 8-5-15,0 9 0 16,9 8 8-16,32 15-7 16,-1 11 0-16,-13 12 4 15,5 8 5-15,-15 6 3 16,1-2-12-16,5 1 0 15,4-25 10-15,13-21 0 0,-4-24-11 16,13-24 0 0,19-19 0-16,8-16 5 0,32-15-5 15,58-21 4-15,62 0 5 16,73-21-4-16,85-24-5 16,63-9 0-16,31 3 1 15,27-1 0-15,4 9-1 16,-8 12 0-16,17 2-5 15,32 6-1-15,18-6 6 16,13-2-24-16,-22 3 24 16,-32 2-27-16,-44 6 27 15,-32 11-7-15,-27 6 14 16,-17 3-8-16,-14-3 1 16,-28-2 0-16,-39-7-6 15,-36-2 6-15,-41-1 0 0,-9 3 0 16,-40-1 8-16,5-1-8 15,-37 0 0-15,-22-4 4 16,-13-2-10-16,-19 2 8 16,1 1-2-16,-14 1 0 15,5-4 15-15,0 2-14 16,-23 1-1-16,-18 1 0 16,-9-2 10-16,-17 1-7 15,-5-5-3-15,4-2 12 16,-9-1-4-16,-4-1 3 15,0 3-8-15,5 0 3 16,-14 3 9-16,13 0-10 0,-4 3-5 16,-9 0 9-16,13-3 0 15,-13 0-6-15,5-3-3 16,-5-6 8-16,0-8 6 16,-9-9-13-16,0-14-1 15,-9-11 12-15,0-12-6 16,0-12 3-16,-9-7 0 15,-18-7-8-15,9-9 25 16,4-7-23-16,5-7-3 16,9 3 12-16,0 1-4 15,0 2-4-15,0 9-4 16,0 3 12-16,0 8-11 16,0 17-1-16,0 21 0 0,0 19-1 15,0 20 5-15,0 6-4 16,0 7 0-16,-9 4 11 15,-9 8-29-15,-22 4 18 16,-36 12-20-16,-50 49-28 16,-76 28-110-16,-40 3-195 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39.4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79 179 320 0,'0'0'349'0,"0"0"-157"16,0 0-14-16,0 0-51 15,0 0-15-15,0 0-19 16,0-28-39-16,0 26 6 16,0 2-21-16,0 0-18 15,0 0 12-15,-9 0-22 16,9 0 6-16,-9 0-11 15,9 0 2-15,-8 0-10 16,8 0 2-16,0 0 0 0,0 0-5 16,0 0-1-16,0 2 6 15,8 13 0-15,33 2 5 16,-5 4-7-16,22-5 2 16,-9 4 0-16,-8 1-3 15,-5-1 7-15,-18 5-4 16,13 7 0-16,-31-1 4 15,0 3-7-15,0 0 3 16,0-5 0-16,0-5-1 16,-31-8 5-16,4-8-4 15,0 2 0-15,-14-8 8 16,1-2-7-16,4 0-1 0,-4 0 0 16,-1 0-3-1,6-12-37-15,3-4-26 0,14-7-38 16,18-3-100-16,0-12-93 15,18-8-131-15</inkml:trace>
  <inkml:trace contextRef="#ctx0" brushRef="#br0" timeOffset="71">79 178 502 0</inkml:trace>
  <inkml:trace contextRef="#ctx0" brushRef="#br0" timeOffset="176">79 178 502 0,'59'-119'287'0,"-59"105"-93"0,0 0-30 0,0 2-37 0,31 3-28 15,-13 2-53-15,9 4-28 16,13 3-3-16,10 0-15 16,-14 0 0-16,22 10 0 0,-9 16-31 15,10 3-118-15,-10 3-212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3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85 203 585 0,'0'0'179'0,"0"0"-8"15,0 0-27-15,0 0-32 16,0 0-5-16,0 0-44 15,0 0 6-15,-85-31-32 16,85 31-23-16,0 0 10 16,18-3-22-16,13 0-1 15,14-5 7-15,13-4-8 16,10 1 11-16,-10 2-11 16,-17 3 7-16,-15 4-7 15,-3-1 0-15,-14-1 0 0,-9 2 6 16,0 2 1-16,0-3-2 15,0 1 0-15,0-9 1 16,-18-5-6-16,-14 0 0 16,6 2 0-16,-15 2-7 15,14 3 12-15,-4 1-5 16,4-1 0-16,4 4 4 16,6 5-8-16,17-4 4 15,0 4 0-15,0 0-9 16,0 0 6-16,0 0 0 15,0 0-3-15,17 0-6 16,15 15 8-16,17 2 4 0,5 0 0 16,4 3-5-16,1 0 10 15,-1 0-5-15,-9 1 0 16,-17 1 7-16,-14 1-13 16,-9 0 6-16,-9 2 0 15,0-2-8-15,-50-3-11 16,-8 4-40-16,0-7-31 15,-10 3-87-15,42-6-41 16,-6-2-115-16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4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43 747 0,'0'0'254'0,"0"0"-53"0,0 0-36 16,0 0-72-16,0 0-36 15,0 0-34-15,0-43-14 16,0 58-10-16,0 17 1 0,0 14 0 16,0 10 3-16,0 3-3 15,0 17-8-15,-9 1-178 16,-32 3-369-16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1:43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60 212 0,'0'0'669'0,"0"0"-447"16,0 0-72-16,0 0-13 15,0 0-44-15,0 0-66 16,-18-60 2-16,18 60-29 16,0 23-3-16,0 17-3 15,0 10 12-15,0-3-6 16,9 4 0-16,0 1 8 15,13-3-6-15,-4-4-2 0,-9-2-1 16,9-5-7 0,-5-13-96-16,-13-2-101 0,9-12-150 15,0-6-288-15</inkml:trace>
  <inkml:trace contextRef="#ctx0" brushRef="#br0" timeOffset="337">385 363 541 0,'0'0'248'0,"0"0"-56"16,0 0-33-16,0 0-54 15,0 0-35-15,0 0-10 16,-85-77-32-16,85 77-26 16,0 0-2-16,0 3-3 0,0 22 3 15,0 4 2-15,36 3 5 16,5-4-7-16,8-5 0 15,0-11 5-15,-4-6-3 16,4-6 0-16,-17 0 0 16,-5 0 16-16,-9-15-17 15,-18-14 36-15,0-2 8 16,0-3-27-16,0-3 13 16,-27-1-30-16,-23 4 2 15,-8 8-6-15,13 10 4 16,-13 9-5-16,18 7-8 15,22 0-104-15,18 18-49 16,0 10-149-16,18-2-246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0.8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0 139 903 0,'0'0'176'15,"0"0"13"-15,0 0-76 16,0 0-43-16,0 0-37 16,0 0-28-16,53-133 2 15,-12 133-7-15,17 2 0 16,-18 27-5-16,-4 2 7 15,-13 9-2-15,-14-2 0 16,0 1 3-16,-9 1-6 16,0-5 3-16,-9-3 0 15,-23-7-3-15,14-11 1 16,0-8-11-16,18 0 4 16,0-6 0-16,0 0 9 15,0 0 8-15,9-14-6 0,27-23-2 16,23-12 0-16,-1 0 0 15,0 6 3-15,-17 14 2 16,-23 13 7-16,-9 10 4 16,-9 3-4-16,0 3 1 15,0 0-13-15,0 0 0 16,0 0-3-16,9 23-6 16,4 8 6-16,14 7 3 15,-9 2 0-15,4-1-2 16,5-1-7-16,5-7-85 15,4-9-138-15,13-12-176 0</inkml:trace>
  <inkml:trace contextRef="#ctx0" brushRef="#br0" timeOffset="404">1054 197 753 0,'0'0'169'0,"0"0"10"15,0 0-54-15,0 0-66 16,0 0-40-16,0 0 0 16,229-29 26-16,-104 24-13 15,1-4 5-15,-18 3-8 16,-41 0-19-16,-18 3 8 0,-40 3-13 16,0 0-5-1,-9 0 10-15,0 0-8 0,0-2 4 16,-27-7 4-16,-22 1-7 15,-9-6 5-15,8-1-8 16,1 1 4-16,22 0 0 16,9 2-4-16,9 3 0 15,9 4 8-15,0-1-5 16,0 6 6-16,0 0-9 16,27 0-8-16,13 0 6 15,5 0 1-15,5 18 1 16,-1 4 2-16,0 4 0 0,-13 3 3 15,-4 2-5-15,-5 4 4 16,-18-2 0-16,-9 5-4 16,0 2-9-16,-68 2-28 15,-17-2-176-15,-23-3-362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09.9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72 232 337 0,'0'0'320'15,"0"0"-182"-15,0 0-1 16,0 0-21-16,0 0-36 16,0 0-39-16,-72-23-20 15,72 23-3-15,41 0-10 16,17 0 11-16,18 0-10 0,14-7-7 15,4-1 6 1,5 0-8-16,-32-3 0 0,0 1 5 16,-40 1-4-16,5 4 11 15,-23-3 20-15,-9-4 5 16,0-2 2-16,0-6-14 16,-18-5-9-16,-23-1 7 15,-8 5-14-15,22 7-2 16,-4 6 3-16,13 5-9 15,0 3 2-15,9 0-3 16,9 0-3-16,0 0 0 16,0 14-4-16,0 9 7 15,36-1 0-15,13 4 4 0,9 3-4 16,1 0 1-16,-1 5 0 16,-9 1-1-16,-4-1 4 15,-4 1-4-15,-14 1 0 16,-5-4 2-16,-22-4-3 15,0 1 1-15,-9-5-8 16,-58 3-9-16,-32-1-135 16,-18 3-224-16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40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360 912 575 0,'0'0'175'0,"0"0"-15"16,0 0 1-16,0 0-16 15,18-146-81-15,-36 117-10 16,-23 7-20-16,5 5-33 15,5 6 23-15,-5 7-24 16,-4 4 0-16,4 0-9 16,-5 29 5-16,1 22 4 15,13 13 0-15,-4 5 6 16,31-1-13-16,0-5 7 16,9-12-1-16,49-16-6 15,-9-18-11-15,1-13 18 0,-10-4-3 16,-13-13 10-16,-9-24 4 15,13-9-11-15,-22-8 0 16,-9-3 3-16,0 0 2 16,0 0-5-16,-9 5 2 15,-22 12 9-15,-5 11-5 16,5 15-6-16,-5 14-5 16,4 0-4-16,-3 20-3 15,-6 28 12-15,23 10-1 16,18 5 7-16,0-6-11 15,18-6 5-15,32-13 0 16,17-13-9-16,9-16 13 0,0-9-4 16,5 0 0-1,22-31 11-15,-4-12-8 0,-5-3-3 16,-4-1 1-16,-32 11-2 16,-8 8 3-16,-32 13-2 15,-9 7 0-15,-9 5 4 16,9 3-11-16,0 0 2 15,13 3 0-15,-4 20-6 16,-9-1 7-16,0-2 1 16,-9-8-2-16,0-6-2 15,0-4 7-15,0-2 0 16,0 0 0-16,0 0 17 16,-27-20-15-16,-4-5-2 15,-5-4 7-15,-5 6 1 0,14 0-6 16,-4 9-1-16,13 2 5 15,-4 7-4-15,13 5-2 16,0 0-12-16,-9 10 5 16,0 37 7-16,-23 10 0 15,10 8 0-15,13 4 5 16,9-7-12-16,9-12 7 16,0-16 0-16,49-14-6 15,1-17 7-15,4-3-1 16,4-18 3-16,0-35 4 15,1-16 9-15,-19-17 1 16,-13-11 36-16,-14-9 11 16,-13-11-37-16,0-3 9 0,0 9-14 15,-31 19-17 1,4 32 26-16,5 26-29 0,13 19 5 16,9 15-7-16,0 0-4 15,0 46-7-15,0 26 7 16,0 16 8-16,18 10-6 15,13-1 2-15,9-6 0 16,-4-8-5-16,5-5 10 16,-6-19-5-16,15-13 0 15,-10-17-19-15,-13-13 15 16,14-12-7-16,8-4 11 16,9-4 0-16,1-27 10 0,8-9-10 15,0-5 0-15,-9-1 6 16,-13 0-5-16,14 6-1 15,-19 14 0-15,-13 9-7 16,-14 14 10-16,-4 3-5 16,9 0 2-16,-9 8-44 15,23 18 43-15,-23-3-20 16,0 3 8-16,-9-9 5 16,0-5-1-16,0-6 9 15,0-6 0-15,0 0 6 16,0 0-1-16,0 0 2 15,-18-12-6-15,-14-11 4 16,-4 1-1-16,-4 5-4 16,-9 2 0-16,-1 9-1 15,5 6-12-15,5 0 13 0,0 17-4 16,13 26-3-16,-5 20 3 16,14 6 4-16,18-4 0 15,0-7-7-15,0-21 4 16,41-11-24-16,-5-21 25 15,13-5-9-15,-9-8 22 16,10-35-9-16,-5-14 3 16,13-12 2-16,0-11 7 15,1-7-6-15,-10-12 6 16,-22-6 20-16,-14-8-24 16,-13 3 8-16,0 9 4 15,-49 13-18-15,9 24 20 0,4 27-24 16,13 17 7-1,14 20-14-15,9 9 6 0,0 57-10 16,0 34 1-16,18 20 20 16,32 9-12-16,-1-9 2 15,0-11 0-15,-13-10-6 16,-4-13 3-16,-5-6-32 16,-5-17-26-16,5-12-71 15,13-19-35-15,19-26-119 16,17-6-192-16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3.5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23 617 0,'0'0'339'0,"0"0"-141"16,0 0-15-16,0 0-57 0,0 0-48 15,0 0-57 1,36-23-6-16,-45 66-2 0,-9 14 9 16,9 0 2-16,0 0-24 15,9 1 2-15,0-7-4 16,0-8-69-16,0-5-95 16,0-13-227-16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3.8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9 162 945 0,'0'0'203'16,"0"0"-13"-16,0 0-64 0,0 0-39 15,0 0-54-15,0 0-31 16,23-22-2-16,-6 47 2 15,10 7-2-15,5-4 4 16,4 1 2-16,-5-9 2 16,10-8-8-16,-15-10 0 15,15-2 22-15,-14 0 0 16,-18-22 19-16,0-16 12 16,-9-5-32-16,0 0 16 15,-18-2-29-15,-41 5-6 16,10 11 4-16,4 6-6 15,-4 18 0-15,17 5 0 0,-3 0-26 16,12 22-35-16,5 15-47 16,18 9-51-16,0-5-160 15,41-7-479-15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4.0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97 615 0,'0'0'491'0,"0"0"-237"16,0 0-80-16,0 0-47 15,0 0-45-15,0 0-18 16,0-97-24-16,9 97-39 0,-9 18 10 16,0 21-2-16,0 7-9 15,0 3 11-15,0 2-11 16,-9 3-22-16,-18 3-85 15,4 1-80-15,23-5-257 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2.6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278 76 545 0,'0'0'682'16,"0"0"-551"-16,0 0 17 15,0 0-65-15,0 0-12 16,0 0-33-16,-27-42-23 0,27 42-10 16,0 9 1-1,0 19-6-15,0 6 5 0,0 1 2 16,18 5 2-16,0-1-9 15,4 4 0-15,14 3-1 16,-5 0 7-16,5-3-6 16,5-1 0-16,-1-4 8 15,-13-6-11-15,-9-10 3 16,-18-7 0-16,0-7-3 16,0-2 4-16,0 0-1 15,-58-4 2-15,-19-2 0 16,-8 0-4-16,-14 0-2 0,14 0-52 15,18-16-6-15,9-2-44 16,49-16-29-16,9-12-76 16,26-5-135-16</inkml:trace>
  <inkml:trace contextRef="#ctx0" brushRef="#br0" timeOffset="133">287 105 26 0,'0'0'485'15,"0"0"-336"-15,0 0 33 16,0 0-44-16,0 0-39 15,0 0-41-15,242-114-57 16,-175 114 4-16,14 23-5 16,13 3-141-16,5 8-276 15</inkml:trace>
  <inkml:trace contextRef="#ctx0" brushRef="#br0" timeOffset="570">1023 248 845 0,'0'0'164'0,"0"0"65"0,0 0-73 15,0 0-95-15,0 0-41 16,0 0-16-16,175-25 6 16,-50 13 18-16,10 1-22 15,-28-1 12-15,-39 1-9 0,-28 5-6 16,-22 3 16-1,-18-3-16-15,0 1 4 0,0-6 12 16,0-9-7-16,-31-6 1 16,-28 0-13-16,5 2 5 15,5 11-7-15,0 1 2 16,22 12 0-16,27 0 0 16,0 0 3-16,0 0-6 15,0 0-2-15,27 7 5 16,13 11 9-16,-4 1-2 15,4 0 1-15,10 1 17 16,-5 3-22-16,4 3 10 16,0 2-11-16,-22 1 4 15,-4 0-5-15,-14 0-1 16,-9 1 0-16,0-4-4 0,-41 3-8 16,-17-3-40-16,-9-3-60 15,17-3-144-15,14-7-259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1.8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242 185 1052 0,'0'0'152'0,"0"0"4"16,0 0-33-16,0 0-77 15,0 0-29-15,0 0-17 16,0-32-1-16,0 49 1 16,0 7 0-16,0 4 2 15,0-8 1-15,22 3-3 0,14-9 0 16,22-2-4-1,10-12 11-15,8 0-6 0,5 0-1 16,-14-26 2-16,-18-6 4 16,-31-5-3-16,-9-3 14 15,-9-2 32-15,0 1-18 16,-18 12 15-16,-13 4-14 16,4 11-8-16,9 8 14 15,-4 6-32-15,-5 14-1 16,-5 41-5-16,5 24 5 15,18 19-5-15,9 19 0 16,0 9 2-16,27 2-3 16,14-5 5-16,-5-17-4 15,-5-17 0-15,-22-26 7 16,0-19-5-16,-9-23-2 0,0-12 0 16,0-9-4-16,-18 0 11 15,-40 0-7-15,-19-9 5 16,-21-12 4-16,4-7-9 15,-5 3 0-15,14 0-16 16,4 2 5-16,45 3-33 16,14-3 0-16,22-6-17 15,22-14-54-15,63-11-131 16,41-6-148-16,-1 3-288 16</inkml:trace>
  <inkml:trace contextRef="#ctx0" brushRef="#br0" timeOffset="457">910 433 610 0,'0'0'196'0,"0"0"-32"15,0 0-17-15,0 0-52 16,0 0-29-16,0 0 0 16,283-26-25-16,-189 26-2 15,5-5-4-15,-14 2-23 16,-26-3 8-16,-33 4-14 15,-3-1-3-15,-23 0 14 16,0-4-16-16,0-1 17 16,-9-6 0-16,-31-6-14 15,-19-3-1-15,1-3-3 16,-9 4 0-16,-1 2 5 16,19 3-2-16,22 2-2 0,5 6 11 15,13 7-11-15,9-1 14 16,0 3-15-16,0 0-3 15,49 0 0-15,9 5 0 16,10 16 3-16,8 1 4 16,-9-2 4-16,-9 4-7 15,-8 1 5-15,-10 1-4 16,-13 0 12-16,-18 3-14 16,0-2 2-16,-9 2 3 15,0 0-3-15,-45 3-2 16,-22-4 0-16,0 1-45 15,-5-8-55-15,45 3-151 0,27-10-236 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7.0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0 142 711 0,'0'0'276'0,"0"0"-120"0,0 0-38 16,0 0-43-16,0 0-69 15,0 0 12-15,0 0-14 16,108-15 5-16,-72 15-18 16,4 0 8-16,1 15 1 15,4 8 0-15,-14 5 8 16,-4 1-8-16,-14 0 0 15,-13-1 0-15,0-5-2 16,0-5 2-16,0-7 0 16,-13-7 1-16,-5-4 7 15,9 0-2-15,0 0 12 16,9 0-2-16,0-1 54 0,0-25-50 16,0-14-8-1,36-12 3-15,22-5-11 0,1 6-4 16,-1 8 0-16,-18 12 9 15,-13 10-4-15,-18 10-5 16,-9 9 1-16,0 2-7 16,0 0 6-16,0 0-1 15,0 2-4-15,14 24 4 16,4 5-4-16,-9 9 5 16,0 0 0-16,-1-4-7 15,15-1 13-15,-5-9-6 16,-9 1 0-16,22-2-31 15,-4-8-54-15,5-5-76 0,12-9-40 16,37-3-40-16,13-3-60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7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43 440 0,'0'0'217'15,"0"0"-46"-15,0 0-43 16,0 0-38-16,0 0-77 16,0 0-2-16,135-31 2 15,-27 25-8-15,8 3 5 16,-30 3-10-16,-28 0-10 16,-27 0-35-16,-22 20-107 0,-9 0-74 15,-9 6-310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7.3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29 508 0,'0'0'225'0,"0"0"-52"16,0 0-86-16,0 0-52 16,0 0-29-16,269-26-6 15,-116 23 0-15,4 3-43 16,-5 0-381-16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9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41 758 0,'0'0'223'0,"0"0"-14"0,0 0-64 16,0 0-58-16,0 0-31 16,0 0-45-16,22-28 12 15,36 22-23-15,10 6 2 16,26 0-7-16,-4 0 5 15,4 0-3-15,5 0-90 16,-50 2-142-16,-13 13-103 16,-36-2-299-16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9.2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0 480 0,'0'0'285'0,"0"0"-167"16,0 0 42-16,274 0-40 16,-149 0-64-16,1 0-16 15,0 0-40-15,-32 0-4 16,-18 0-272-16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41.0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562 106 641 0,'0'0'173'0,"0"0"27"16,0 0-8-16,0 0-71 15,0 0-49-15,0 0-16 16,-31-106-55-16,31 155-1 16,0 26 4-16,0 22-2 15,-18 15 25-15,-9 10-26 16,-13 15 10-16,-19 3 9 16,-8 12-14-16,-9-3 4 15,8-6-10-15,1-21 4 0,18-24-9 16,17-30 5-16,14-19-41 15,9-20-40-15,9-12-88 16,0-17-106-16,18 0-213 16</inkml:trace>
  <inkml:trace contextRef="#ctx0" brushRef="#br0" timeOffset="697">755 964 687 0,'0'0'69'0,"0"0"3"15,0 0 21-15,0 0-32 0,0 0 2 16,0 0-22-16,225-54 4 16,-190 43-18-16,-3-1-19 15,-23 1 42-15,0-1-6 16,-9-5-15-16,0-3 9 15,0 3-35-15,-18 0 22 16,-23-1-16-16,-8 7-4 16,0 2 3-16,4 9-8 15,14 0 0-15,4 6-9 16,4 34 7-16,5 9 2 16,18 14 0-16,0 0 8 15,0-3-14-15,9-9 6 0,41-14 0 16,-1-11-4-16,18-18 11 15,18-8-7-15,5 0 0 16,-5-31 10-16,-8-6-5 16,-28-6-5-16,-9-6 0 15,-22-2 20-15,0-6-19 16,-4 3 41-16,-14 7-5 16,0 12-18-16,0 5 21 15,0 13-24-15,0 8-4 16,0 7 18-16,0 2-30 15,0 0 0-15,0 0-1 16,0 30-17-16,9 19 15 16,0 14 3-16,-9 6 0 0,9 6-4 15,-9-7 5 1,9-14-1-16,-9-14 0 0,18-20-4 16,4-14-2-16,-4-6 6 15,13 0 0-15,5-20 17 16,5-26-15-16,-5-11 1 15,4-8 6-15,-9-4-2 16,-4 3 1-16,0 3-8 16,5 15 0-16,-14 13-6 15,-18 15 5-15,0 12-1 16,0 8-18-16,0 0-57 16,0 0-44-16,0 19-122 0,-9 15-20 15,-9 1-35 1</inkml:trace>
  <inkml:trace contextRef="#ctx0" brushRef="#br0" timeOffset="1340">1877 881 245 0,'0'0'251'0,"0"0"-97"16,0 0-1-16,0 0-13 16,0 0-30-16,0 0-30 15,144-100 6-15,-122 78-55 16,-4 1 9-16,0 1 22 15,-9-2-36-15,-9 2 20 16,0-1-16-16,0 7-24 0,-27 2 11 16,0 10-17-1,-4 2-6-15,4 0 5 0,-5 23-5 16,5 14 6-16,-4 6 0 16,13 6 0-16,9-1-5 15,9-3 5-15,0 2 0 16,0-7-3-16,9-3 7 15,18-11-5-15,4-9 1 16,-4-6 0-16,14-11-1 16,17 0 1-16,0-6 0 15,1-26 6-15,-1-7 4 16,-13-4-9-16,4-3 0 16,-17-2 7-16,3 1 6 15,-3 5-11-15,-5 13-2 0,-5 12 7 16,-22 8-1-1,9 9-8-15,-9 0 1 0,0 26-21 16,9 15 13-16,-9 4 8 16,0 7 0-16,0-4-8 15,0-2 14-15,0 0-6 16,18-15 0-16,0-5 5 16,4-14-9-16,14-12 4 15,14 0 0-15,-1-21 13 16,18-21-4-16,-8-7-7 15,-10-5-2-15,9-2 9 16,-13 2-5-16,14 12-4 16,-1 7 0-16,-9 15-7 0,-8 12 7 15,-5 8 0 1,-5 0-1-16,-4 8-9 0,4 24 0 16,-4 3 9-16,-4-1-31 15,-5-2-26-15,-9 1-90 16,-9-7-136-16,0 3-678 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7:57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0 534 624 0,'0'0'285'15,"0"0"-95"-15,0 0-55 16,0 0-60-16,0 0-21 16,0 0-46-16,161-83 8 15,-111 83-16-15,-1 8 6 16,-9 22-16-16,-13 9 7 16,-18 7 3-16,-9 5 0 15,0 4 10-15,-18-7-10 0,-13-13 0 16,-5-13 6-16,27-10-12 15,0-12 9-15,9 0-3 16,0-22 41-16,0-22-29 16,0-7 37-16,27-12-10 15,31 0-32-15,10 6 1 16,-19 8-7-16,0 9-1 16,-22 12 6-16,-9 7 2 15,5 10-8-15,-23 8 0 16,9 3 0-16,0 0-9 15,-1 0 6-15,1 20 3 16,14 12-10-16,-5 2 13 0,-9 3-3 16,22 3 0-1,-13-6-10-15,0-2 9 0,14-9-63 16,3-6-109-16,6-14-158 16,-5-3-295-16</inkml:trace>
  <inkml:trace contextRef="#ctx0" brushRef="#br0" timeOffset="379">1005 48 818 0,'0'0'190'0,"0"0"17"16,0 0-63-16,0 0-63 0,0 0-38 15,0 0-35 1,0-37-16-16,0 79 7 0,0 13 1 15,0-4-4-15,0-2 12 16,0-12-8-16,-18-11 0 16,4-12 11-16,5-8-21 15,9-6 10-15,0 0 0 16,0 0 33-16,0-23-30 16,0-14 6-16,0-6 17 15,0-5-22-15,9 2 26 16,23 5-30-16,-14 10 3 15,-9 17 4-15,4 8-7 0,5 6 0 16,-9 0 0-16,22 12-6 16,5 26-2-16,-4 10 8 15,4 11-27-15,-5 13-53 16,-13 2-123-16,-9 1-214 16</inkml:trace>
  <inkml:trace contextRef="#ctx0" brushRef="#br0" timeOffset="916">1615 520 844 0,'0'0'214'15,"0"0"-7"-15,0 0-61 0,0 0-75 16,0 0-30-16,0 0-41 15,0-41-5-15,0 70-1 16,27 3 12-16,13-1-4 16,-4-5-2-16,13-9 1 15,10-8-8-15,-1-9 14 16,-9 0-7-16,-8-3 17 16,-14-20-16-16,0-3 59 15,-27 1 0-15,13-1-27 16,-13 5 23-16,0 5-27 15,0 7 4-15,0 6-15 16,0 3-10-16,-13 0-16 0,-5 20 7 16,-9 35 1-16,-5 19-10 15,6 18 10-15,-6 10 0 16,23 13 0-16,0 7 7 16,9 1-7-16,0-5 0 15,0-10 3-15,27-16-8 16,-4-18 5-16,3-20 0 15,-26-23-4-15,0-19 13 16,0-12-9-16,0 0 4 16,-35-28-4-16,-33-13 12 15,-30-4-12-15,-10 2 0 16,-18 3-8-16,10 8 8 16,30 7-2-16,19 9-21 0,49-6-32 15,18-6-3 1,67-9-82-16,50-20-144 0,62-15-202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15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34 171 796 0,'0'0'234'15,"0"0"-67"-15,0 0-47 16,0 0-19-16,0 0-15 16,0 0-52-16,0 0 13 15,-23-89-21-15,14 89-9 16,9 0 7-16,0 0-22 16,0 0-2-16,0 0 0 15,0 9-18-15,0 20 16 16,0 8 0-16,0 3 2 0,23-5-5 15,12-4 6-15,15-5-1 16,-1-6 0-16,1-9 8 16,-15-8-4-16,6-3-4 15,-23 0 0-15,0 0 10 16,4-26-6-16,-13-8-2 16,-9-7 18-16,0-4-18 15,0 2 15-15,-18 0-17 16,-31 6 5-16,-1 11-11 15,1 7 6-15,13 13 0 16,-4 6-23-16,8 0-65 16,-4 23-36-16,5 17-110 15,31 2-314-15</inkml:trace>
  <inkml:trace contextRef="#ctx0" brushRef="#br0" timeOffset="395">621 140 573 0,'0'0'292'15,"0"0"-97"-15,0 0-49 16,0 0-34-16,0 0-38 0,0 0-57 16,0-36-6-1,0 36-11-15,9 0-15 0,5 18 15 16,-5 11-3-16,9 8 3 15,0-3-1-15,4-2 7 16,5-6-5-16,13-9-1 16,-4-5 4-16,5-10-4 15,-14-2 3-15,4 0 11 16,-4 0 50-16,-14-22-28 16,-4-7 10-16,-9-9-11 15,0-4-26-15,-31-4 15 16,-18 0-24-16,-10 12 1 15,14 6 0-15,-4 13 1 16,18 15-4-16,13 0-5 16,9 9-61-16,0 33-22 15,9 10-90-15,0-1-174 0,36-4-237 16</inkml:trace>
  <inkml:trace contextRef="#ctx0" brushRef="#br0" timeOffset="742">1348 160 708 0,'0'0'201'16,"0"0"-56"-16,0 0-18 16,0 0-51-16,0 0-64 0,0 0-3 15,0-20-9 1,0 34-1-16,0 12-11 0,0 2 15 15,0 4-3-15,0 0 0 16,0-1 12-16,0-3-13 16,41-1 5-16,3-13-1 15,6-6 41-15,-10-8 3 16,5 0 37-16,-5 0-8 16,-8-26-34-16,-14-8 22 15,-9-9-32-15,-9-2-11 16,0-7 16-16,-18 1-34 15,-32 8 6-15,1 8-9 16,0 12 13-16,-10 12-28 16,-8 11 8-16,-9 6-96 15,-9 37-72-15,-14 13-324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18.2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1779 200 552 0,'0'0'185'0,"0"0"-45"15,0 0-11-15,0 0-84 16,0 0-14-16,0 0-19 15,251-11-7-15,-143 11 2 16,0 0-2-16,-23 4-10 16,-27 3-88-16,-40 11-129 15,-18 2-127-15</inkml:trace>
  <inkml:trace contextRef="#ctx0" brushRef="#br0" timeOffset="135">2107 398 276 0,'0'0'158'0,"0"0"-83"0,0 0 19 15,264 0-31-15,-161 0-55 16,-13 6-8-16,-14 6-302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20.6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170 111 368 0,'0'0'249'0,"0"0"-97"16,0 0-38-16,0 0 10 16,0 0-41-16,0 0-30 15,40-73-25-15,-40 73-28 16,0 0 0-16,0 4 0 15,0 23 1-15,9 1-4 16,13 6 3-16,-4-2 0 16,9-1 1-16,5-5 3 0,4-9-4 15,4-3 2-15,9-8 6 16,1-6 1-16,-5 0-6 16,4 0 0-16,-9-6 51 15,-13-22-8-15,-4-7 12 16,-14-4-5-16,0-5-37 15,-9 5 20-15,0 5-26 16,0 14-8-16,-18 8 17 16,4 10-13-16,14 2-6 15,-9 0 0-15,-18 14-13 16,-4 34 8-16,4 21 5 16,9 8 0-16,18 11-5 15,0 9 8-15,9 10-3 16,36 0 0-16,4-3 9 0,1-10-10 15,-19-17 1-15,-13-11 0 16,-9-20-6-16,-9-12 7 16,0-10-1-16,0-14 0 15,-49-5 9-15,-10-5-6 16,-17 0-2-16,-23 0 6 16,-4-13-4-16,-14-10-3 15,10 0 0-15,30 0-2 16,10 3-39-16,49-8-23 15,18-12-51-15,103-14-113 16,72-18-443-16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21.2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22 655 456 0,'0'0'209'16,"0"0"-73"-16,0 0 15 16,0 0-55-16,0 0 3 15,0 0-56-15,-22-80-19 16,53 77-8-16,-4 3-16 16,13 0 0-16,1 6-10 15,-14 20 10-15,4 8 0 16,-22 6 0-16,-9 6 0 15,0 0-5-15,0-3 5 16,-9-9 0-16,-13-9 0 16,13-13 4-16,9-10-4 0,0-2 3 15,0 0 4 1,0 0 17-16,0-22-6 0,40-19-2 16,5-12-3-16,27-8-8 15,-5-8 0-15,0 1 7 16,-17 11-12-16,-14 17 29 15,-5 15-23-15,-31 15 18 16,0 8 16-16,0 2-40 16,0 0 0-16,0 0 0 15,0 14-9-15,0 12 5 16,0 3 4-16,0-1 0 16,9-2-7-16,9-3-9 0,22-3-48 15,-4-4-33-15,22-10-101 16,10-6-63-16,-10 0-275 15</inkml:trace>
  <inkml:trace contextRef="#ctx0" brushRef="#br0" timeOffset="405">1067 5 519 0,'0'0'184'15,"0"0"-43"-15,0 0 9 16,0 0-66-16,0 0-45 16,0 0-30-16,-13-19-7 15,4 38-2-15,-9 22 0 0,-13 8 1 16,-5-1 5-16,-5-2-3 16,14-14-3-16,19-16 0 15,-6-6 8-15,14-10-8 16,0 0 4-16,0 0-4 15,0 0 30-15,0-15 12 16,14-14-28-16,12 1 10 16,-17-7-18-16,14 4 11 15,-14-1-9-15,9 10-3 16,-9 7 13-16,-9 9-17 16,0 5 10-16,0 1-11 15,18 0-9-15,4 18 3 0,14 20 4 16,4 8 2-16,19 8-8 15,-10 6-99-15,9 6-115 16,1-4-109-16</inkml:trace>
  <inkml:trace contextRef="#ctx0" brushRef="#br0" timeOffset="989">1687 555 499 0,'0'0'278'15,"0"0"-129"-15,0 0-22 0,0 0 0 16,0 0-45-16,0 0-51 0,-23-57-25 16,23 57-6-16,0 5-5 15,0 25 3-15,32 3 4 16,4 1 0-16,22-2-2 15,9-3 0-15,14-9 4 16,-5-12 6-16,-17-8-10 16,-10 0 10-16,-22 0-2 15,0-11 63-15,-27-15-19 16,0-2-9-16,0-6 20 16,0 2-45-16,0 3 17 0,-18 3-7 15,0 9-22-15,9 9 27 16,0 5-25-16,9 3-3 15,0 0-5-15,0 11 0 16,-14 38 0-16,-4 20-13 16,1 22 26-16,17 6-12 15,0 9-1-15,0-1 0 16,0 11-6-16,0-8 11 16,0-3-5-16,0-7 0 15,0-15 8-15,0-15-17 16,0-11 9-16,0-16 0 15,0-15-8-15,0-15 11 16,0-11-3-16,-32 0 0 16,-4 0 5-16,-45-21 9 15,-13-10-14-15,-4-6 2 0,-6-6-6 16,6 1 9 0,12-2-10-16,6 4-14 0,35 3-50 15,31 0-2-15,14-5-75 16,81-2-131-16,22-5-221 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24.7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75 213 0,'0'0'153'16,"0"0"-85"-16,0 0 13 15,0 0 13-15,0 0-10 16,0 0 49-16,210 13-66 16,-84-13-34-16,9-17-19 15,-10 3-13-15,-17-1-2 16,-41 1-94-16,-17 3-174 15,-41-6-307-15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24.4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330 20 421 0</inkml:trace>
  <inkml:trace contextRef="#ctx0" brushRef="#br0" timeOffset="162">330 20 421 0,'-310'94'34'0,"292"-94"6"0,18 0 76 15,0 3 7-15,0-3 2 0,0 0-41 16,0 0-29-16,27 0 12 16,13-6-32-16,28-16-29 15,17 2 11-15,23 0-9 16,8-1-3-16,1 7-5 15,-14 5 2-15,-22 6-10 16,-23 3 8-16,-22 0-36 16,-27 0-73-16,-9 3-87 15,0 20-33-15,-18-1-330 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1.7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67 767 0,'0'0'216'0,"0"0"-11"15,0 0-54-15,0 0-37 16,0 0-37-16,0 0-34 15,0-67 1-15,0 67-32 16,0 0-9-16,0 0-3 16,0 10 4-16,0 18-4 15,0 9 0-15,0 6 4 16,0-1 1-16,0-1-5 16,0-4 0-16,9 6-1 0,0 0 1 15,14 2-35 1,-5 4-71-16,0-3-127 0,-18-3-254 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1.1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59 118 710 0,'0'0'201'0,"0"0"-34"15,0 0-53-15,0 0 3 16,0 0-36-16,0 0-25 16,0 0 13-16,0-111-43 15,0 111 0-15,0 0-13 16,0 0-9-16,0 0-2 16,0 5-2-16,-9 21-8 0,1 11 8 15,-15 12 0 1,14 1 7-16,0 0-7 0,9 4 4 15,0-5-3 1,0-4-1-16,0-5 0 0,9-8-2 16,14-9 2-16,-14-3-56 15,-1-9-57-15,10-5-108 16,0-6-61-16,14 0-122 16</inkml:trace>
  <inkml:trace contextRef="#ctx0" brushRef="#br0" timeOffset="403">427 313 413 0,'0'0'244'0,"0"0"-88"0,0 0-1 16,0 0-40-16,0 0-34 16,0 0-35-16,0-27-44 15,0 27 3-15,0 0-5 16,0 15-6-16,0 5 6 15,9 0 0-15,0 0 1 16,0-3-2-16,14 1 7 16,4-8-6-16,4 0 18 15,5-5-6-15,-5-5 54 16,-4 0-10-16,5 0-5 16,-14-9 21-16,0-16-43 15,-9-7 11-15,-9-8-11 0,0-4-19 16,0 2 15-16,-9 8-21 15,-18 6 0-15,-5 7-5 16,5 7 3-16,-4 8-2 16,-5 4 0-16,-4 2-7 15,4 0-2-15,-5 20 8 16,23 17-91-16,18 6-31 16,0 3-116-16,9-1-157 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2.8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0 271 756 0,'0'0'194'16,"0"0"-15"-16,0 0-66 15,0 0 23-15,0 0-78 16,0 0-28-16,9-94 9 0,23 86-39 15,3 2 0-15,6 6 0 16,-5 0 0-16,4 3-6 16,0 23 6-16,-4 5-1 15,-27 9-9-15,14 0 10 16,-23 5 0-16,0-4-2 16,0-4 7-16,0-8-6 15,-9-15 1-15,-5-9-13 16,14-5 10-16,0 0 6 15,0 0 2-15,0-17 14 16,41-20-15-16,17-14 2 16,18-9-6-16,14-4 2 15,-5-1-5-15,-8 2 5 0,-19 14-2 16,-18 12 8-16,-22 15-3 16,-9 13 11-16,-9 9 0 15,0 0-10-15,0 0-6 16,0 0-2-16,-18 23-5 15,0 14-1-15,-4 12 12 16,13-7-4-16,9 1 0 16,0-5 7-16,22-4-9 15,23-5 2-15,5-4 0 16,8-5-1-16,9-2 5 16,9-13-8-16,32-5 1 15,-9 0-77-15,-5-3-93 0,-18-17-135 16,-26-4-151-16</inkml:trace>
  <inkml:trace contextRef="#ctx0" brushRef="#br0" timeOffset="235">1440 57 122 0,'0'0'665'16,"0"0"-533"-16,0 0-3 15,0 0-27-15,0 0-39 16,0 0-29-16,261-9-13 0,-122 7 7 16,-5-1-28-16,-30 3 0 15,-15 0-1-15,-39 0-86 16,-32 0-63-16,-18 11-45 16,-9 9-50-16,-41 3-301 15</inkml:trace>
  <inkml:trace contextRef="#ctx0" brushRef="#br0" timeOffset="373">1584 275 276 0,'0'0'173'15,"0"0"-52"-15,0 0-22 16,0 0-20-16,0 0 16 16,0 0-20-16,242 20-33 0,-134-17-39 15,0-1-3 1,-23-2-99-16,-9 3-368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45.7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0 114 771 0,'0'0'58'0,"0"0"44"15,0 0 5-15,0 0-60 16,0 0-20-16,0 0-7 16,134-4-17-16,-57 4 16 15,-1 4-11-15,-4 2-6 0,-5 0 16 16,0-6-17-16,-17 0 13 16,-5 0 5-16,-5 0 3 15,-13-4 17-15,-14-8-12 16,-13-1 7-16,0-2 0 15,0 1-34-15,-49 0 1 16,0-2-4-16,-1 6 6 16,14-1-1-16,5 2-2 15,4 3 0-15,14 4-2 16,4 2 5-16,9 0-3 16,0 0 0-16,0 0-7 15,9 0 5-15,49 0-16 16,23 11 18-16,4 1 6 0,0 2-4 15,-13 3-2-15,-27 0 0 16,4 4 6-16,-17 1-2 16,-14 4-1-16,0 5 2 15,-18 9 3-15,0 3-2 16,-36 8-6-16,-45 9 0 16,-13 1-48-16,-14-10-174 15,14-5-279-15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5.7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18 744 0,'0'0'168'0,"0"0"-8"15,0 0-8-15,0 0-32 16,0 0-73-16,0 0-16 16,-32 0-3-16,32 0-22 15,23 0 9-15,22 0-15 16,27-3 0-16,13-3 7 15,13 0-7-15,-12 3-57 16,-28 3-80-16,-22 0-157 16,-36 3-109-16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5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24 628 0,'0'0'156'0,"0"0"-58"16,0 0 55-16,0 0-58 15,309 2-28-15,-170-2-38 16,-26 0-21-16,-6-2-8 16,-30-7-87-16,-28 3-155 15,-18-3-263-15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4.3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18 808 482 0,'0'0'321'0,"0"0"-154"0,0 0 8 15,0 0-26 1,0 0-45-16,-18-163-20 0,18 139-34 15,0 14-30-15,0 4 33 16,0 6-38-16,0 0-13 16,0 0-2-16,9 0-1 15,0 14-7-15,18 17-6 16,14 9 14-16,-23 3 2 16,4 0-2-16,-13 0 0 15,-9-6-5-15,0-6 2 16,0-11-1-16,0-8 4 15,0-9-6-15,0-3 6 16,0 0 2-16,9 0 2 16,9-29 12-16,13-10-13 15,5-16-3-15,23-2 1 0,-10-3 11 16,9 4-15-16,-17 15 3 16,-23 11 0-16,-9 13 6 15,-9 13 0-15,0 4 1 16,0 0-7-16,0 0-14 15,0 0 13-15,0 25-13 16,0 9 14-16,0 4-1 16,0-5 7-16,0-1-6 15,17-6 0-15,6-3 2 16,4-7-8-16,22-4-13 16,10-6-63-16,8-6-7 15,-9 0-102-15,9-18-83 0,-17-13-99 16</inkml:trace>
  <inkml:trace contextRef="#ctx0" brushRef="#br0" timeOffset="412">974 173 547 0,'0'0'214'0,"0"0"-29"15,0 0-41-15,0 0-17 16,0 0-69-16,0 0-13 0,-27-52-27 15,27 52-15 1,-9 27 2-16,-13 10 10 16,13 2 7-16,-9-5-1 0,0 1-11 15,-5-7 11-15,14-10-21 16,9-7 1-16,0-8 5 16,0-3-2-16,0 0-4 15,0 0 17-15,0-3-14 16,0-22 43-16,32-16-39 15,4-1-3-15,-5-4 13 16,5-2-15-16,4-2 0 16,-13 11 3-16,5 10-1 15,-23 9 6-15,9 14-10 16,-18 3 5-16,9 3-17 16,4 0 12-16,14 20-2 0,4 20-8 15,-4 6 16-15,14 6-9 16,-14 8 3-16,13 3-78 15,-4 0-70-15,-5-6-165 16,-4-6-412-16</inkml:trace>
  <inkml:trace contextRef="#ctx0" brushRef="#br0" timeOffset="1034">1593 550 908 0,'0'0'158'0,"0"0"35"16,0 0-89-16,0 0-23 16,0 0-35-16,0 0-46 15,32-13 6-15,-32 26-6 16,18 10-6-16,0 5 4 15,13 7 2-15,5-3 0 16,4-4-5-16,1-8 15 16,3-9-10-16,6-11 2 15,-1 0 2-15,1-5 26 16,-15-27 12-16,6-8-6 16,-14 1 22-16,-14-4-36 15,-4 3 21-15,-9 8-3 0,0 7-23 16,0 4 14-16,0 9-15 15,0 10-11-15,-9 2 2 16,9 0-7-16,-22 20-7 16,4 33-11-16,0 28 18 15,-14 13 9-15,23 9-9 16,0 7 1-16,1 1-3 16,8-3 5-16,-9-5-3 15,-5-8 0-15,5-15 6 16,0-12-9-16,9-13 3 15,-18-11 0-15,9-20-5 16,9-10 8-16,-9-9-3 0,-4-5 0 16,4 0 7-16,-9 0 3 15,-23 0-8 1,-17-19-1-16,-18-5 4 0,-9-9-5 16,4 2-2-16,5-4-17 15,17 1-35-15,32-3 7 16,27-9-24-16,0-12-48 15,68-10-79-15,57-12-115 16,41-2-273-16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48:39.8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89 614 0,'0'0'226'0,"0"0"-52"0,0 0-35 16,0 0 1-16,0 0-30 15,0 0-47-15,0 0-8 16,9-89-10-16,-9 89-34 16,0 0 24-16,0 0-26 15,0 0-4-15,0 0-1 16,0 13-4-16,0 15-4 15,0 17 4-15,0 12 2 16,0 6 8-16,0 0-10 0,9-3 5 16,0-8-7-1,-9-4 3-15,9-11-2 0,13-6-9 16,-13-5-74-16,9-6-48 16,0-8-101-16,14-7-123 15,4-5-259-15</inkml:trace>
  <inkml:trace contextRef="#ctx0" brushRef="#br0" timeOffset="376">503 292 250 0,'0'0'412'16,"0"0"-257"-16,0 0-37 0,0 0-3 15,0 0-53-15,0 0-30 16,0-26-4-16,0 26-26 15,0 14-2-15,0 11 20 16,0 10-15-16,0-4 10 16,0-2-4-16,9 0 4 15,9-9 3-15,22-9-16 16,-13-5 19-16,13-6 33 16,1 0-3-16,-6-3 26 15,-3-22-23-15,-14-4-8 16,-9-9 10-16,-9-2-41 15,0-3 18-15,-9 1-26 0,-23 2-5 16,-3 6 4 0,-6 10-6-16,14 10 0 0,-4 12-3 15,4 2-10-15,-5 0-55 16,6 11-48-16,-6 23-106 16,32 0-127-16,0-8-419 15</inkml:trace>
  <inkml:trace contextRef="#ctx0" brushRef="#br0" timeOffset="603">1063 69 797 0,'0'0'263'0,"0"0"-53"16,0 0-24-16,0 0-80 15,0 0-46-15,0 0-10 0,36-52-49 16,-4 86 2-16,-5 12 10 15,13 11-8-15,-13 5 11 16,4-4-16-16,-4-1 4 16,-4-2-10-16,-14-3 6 15,-9-1-76-15,0-5-79 16,-59-4-312-16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6.2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0 197 563 0,'0'0'186'15,"0"0"-55"-15,0 0 17 16,0 0-44-16,0 0-60 16,264-25 0-16,-62 2 47 15,50-6-39-15,17-8-14 0,-9 2-21 16,-36 10-15-16,-58 8 0 15,-71 14-2-15,-46 0-3 16,-40 3-16-16,-9 0-97 16,-58 19-92-16,-37 19-107 15,-53 5-348-15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6.3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94 346 0,'0'0'156'0,"0"0"-1"15,0 0 38-15,0 0-41 16,0 0-58-16,0 0 2 0,233 20 22 16,-62-43-51-16,44-9-38 15,14 4-4-15,-14 5-25 16,-62 15-15-16,-63 8-190 16,-41 0-756-16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4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0 181 580 0,'0'0'187'0,"0"0"-65"16,0 0 36-16,0 0-36 15,0 0-27-15,0 0-44 16,0 0-15-16,0 0 15 15,0 0-24-15,0 0 2 16,18-6-7-16,-9-9-19 16,14 1 1-16,-5 2-4 15,-1 7 0-15,-3 5-4 16,4 0 1-16,0 0 1 16,0 9-1-16,4 25-7 15,-4 8 5-15,-18 14 5 0,0-3 0 16,0-4-4-16,0-15 5 15,0-10-1-15,0-19 0 16,0-2 4-16,0-3-4 16,0 0 3-16,0-6 0 15,0-22 14-15,0-15-16 16,18-3-1-16,14-2 1 16,-6 4 5-16,15 7-6 15,-14 11 0-15,-5 15 0 16,-13 8-8-16,0 3 8 15,9 0-6-15,5 0 5 16,3 9-10-16,6 11 8 0,-5 2 2 16,-9-2-2-16,4 6-2 15,-4-2-16-15,-9 2-65 16,9-1-94-16,4 0-69 16,-4-1-122-16</inkml:trace>
  <inkml:trace contextRef="#ctx0" brushRef="#br0" timeOffset="522">911 258 568 0,'0'0'207'0,"0"0"-82"16,0 0 4-16,0 0-36 0,0 0-69 15,0 0 1-15,18-15-21 16,9 10 6-16,22-4 3 15,-8 1-6-15,8 1-5 16,-13 2-2-16,-5 3 8 16,-4 2-11-16,-9 0 3 15,-4 0 0-15,-14 0-1 16,0-4 7-16,0 4-6 16,0-6 16-16,0 5-12 15,0-9 30-15,-14-4-34 16,-13 2 6-16,-4 1 8 15,-5-4-9-15,5 7 6 0,13 0 11 16,0 2-9-16,18 6 17 16,0 0-10-16,0 0-14 15,0 0 10-15,0 0-12 16,0 0-3-16,0 0-1 16,0 0-7-16,27 0 7 15,13 3 0-15,27 8 1 16,-8 1 9-16,-1 2-9 15,-9 0-1-15,-13 3 2 16,-4-3 4-16,-23 1-6 16,0-4 0-16,-9 4-2 15,0-1-4-15,-9 4 6 16,-32-3-11-16,5 6-41 16,-4-4-137-16,13 1-86 15,27-7-193-15</inkml:trace>
  <inkml:trace contextRef="#ctx0" brushRef="#br0" timeOffset="925">1952 89 568 0,'0'0'229'0,"0"0"-66"15,0 0-23-15,0 0 4 16,0 0-51-16,0 0-30 15,0-40-12-15,0 40-32 16,0 0 1-16,0 0-13 0,0 0-2 16,0 3-10-16,0 8-1 15,0 3 6-15,0 6-7 16,0 3 8-16,0-3-1 16,13 0 0-16,14 1 6 15,14-1-5-15,-5-4-1 16,-5 2 0-16,5-1-3 15,-5-2 6-15,-4 2-3 16,-4-3 0-16,-14-1 6 16,0-3-6-16,-9-2 0 15,0-2 1-15,0 0-1 16,-9 0 3-16,-32-4-3 16,-8 1 0-16,-18-3-3 0,-1 0-25 15,1 0-96 1,18 0-98-16,13-3-33 0,13-14-73 15,23-6-183-15</inkml:trace>
  <inkml:trace contextRef="#ctx0" brushRef="#br0" timeOffset="959">1952 89 178 0</inkml:trace>
  <inkml:trace contextRef="#ctx0" brushRef="#br0" timeOffset="1067">1952 89 178 0,'-103'40'256'0,"112"-66"-90"0,0 0-42 0,9 4 14 16,4 2-40-16,5 3-30 15,13 8-17-15,5 4-31 16,27 5-2-16,-5 0-18 15,10 0-2-15,-10 14 0 0,-27 11-130 16,-31 7-212-16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4.5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153 260 156 0,'0'0'171'16,"0"0"-108"-16,0 0 14 16,0 0 21-16,0 0-6 15,0 0-8-15,-103-8 8 16,103 8-39-16,0 0-1 16,0-3-16-16,0 0 2 15,0-3 5-15,67-5-34 16,67-7 3-16,68-7-2 15,72-7-6-15,36 1 5 16,17 5-9-16,1 1 0 16,-46 4 0-16,-30 5 0 15,-41 4 0-15,-54 3-2 0,-32 4-5 16,-31 2 3-16,-35 0-9 16,-28 1-19-16,-22 2 5 15,-9 0-37-15,0 0-24 16,-18 0 5-16,-31 0-57 15,-10 0-173-15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8.0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58 242 0,'0'0'283'0,"0"0"-155"16,0 0-37-16,0 0 8 15,0 0-22-15,0 0 19 16,0 0-34-16,0-55-22 16,0 55 14-16,0-3-20 0,0 3-3 15,0 0 10 1,0 0-28-16,0 0 0 0,0 0-12 16,0 0 9-16,0 0-20 15,0 0 10-15,0 12-19 16,9 16 19-16,9 10 0 15,4 1 4-15,-4 4-4 16,9 3 7-16,5-3-7 16,-14 0 0-16,4 0 1 15,-4-6-1-15,-9-6 0 16,0-8 0-16,0-3-2 16,-9-8-38-16,0 0-65 0,0-2-44 15,0-5-43 1,0 5-60-16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42.0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0 315 613 0,'0'0'75'16,"0"0"-47"-16,0 0 40 16,0 0-7-16,0 0-17 15,408 0 33-15,-107-29-5 0,36-9-50 16,22-2 6-16,-32 0-15 16,-26 3 13-16,-59 3 2 15,-31 8-9-15,-36 3 23 16,-23 6-15-16,-26 6-11 15,-18 2 11-15,-41 3-26 16,-18 3 1-16,-31 1-2 16,-4 2-5-16,-14 0-50 15,-23 0-152-15,-53 0-290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44.1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86 770 724 0,'0'0'138'0,"0"0"51"15,0 0-54-15,0 0-46 16,0 0-6-16,0 0-47 16,0 0-9-16,0-101-9 15,-9 101-9-15,-13 4-12 0,4 21 3 16,0 9 0-16,0 12-7 16,18 9 7-16,0 2 0 15,0 0-1-15,27-6 2 16,22-8-2-16,9-12 1 15,1-13 0-15,-1-15-8 16,-13-3 16-16,4-6-8 16,1-29 12-16,-10-7-10 15,5-13 12-15,-14-4-2 16,-13-8-1-16,-18-1 14 16,0 0-23-16,0 8-1 15,-40 14-1-15,-14 11 7 16,-4 16-14-16,-1 13 6 0,1 6-17 15,18 2 2-15,31 36-72 16,9 10-58-16,0 6-98 16,40 4-102-16</inkml:trace>
  <inkml:trace contextRef="#ctx0" brushRef="#br0" timeOffset="1066">840 905 455 0,'0'0'256'0,"0"0"-68"16,0 0-18-16,0 0-13 16,-40-173-60-16,13 134-43 15,9 5-2-15,-5 5-33 16,-4 4 14-16,9 10-20 0,-13 5-6 16,13 8 4-16,-13 2-11 15,13 0 0-15,-9 23 0 16,4 17-6-16,14 12-3 15,9 5 7-15,0 1 2 16,0-5-6-16,41-13-5 16,8-9 5-16,-4-13-3 15,-5-13-8-15,-13-5 16 16,-4 0-3-16,4-25 4 16,-9-21 15-16,13-12-11 15,-13-7 5-15,4-13 0 16,-13-4-9-16,0-10 30 15,-9-2-22-15,0 3 2 16,-9 8 18-16,-31 16-24 0,0 22 20 16,13 19 1-16,9 18-18 15,-5 8 11-15,23 0-18 16,0 45-19-16,0 27 17 16,0 20-5-16,0 1 7 15,32-6 0-15,4-9 4 16,13-7-7-16,9-6 3 15,-17-5 0-15,8-10-7 16,-4-14 2-16,-5-16 0 0,10-14 1 16,-1-6-4-1,5 0 4-15,-5-18 4 0,9-13 0 16,1-10 0-16,-10 2 4 16,9 2-4-16,-22 6 0 15,-4 9 7-15,-5 12-11 16,-5 7 4-16,-13 3-11 15,9 0 9-15,-9 0-34 16,13 3 14-16,-13 11 10 16,0 0-11-16,0-2 18 15,-9-4-6-15,0-8 10 16,0 0-7-16,0 0 12 16,0 0-4-16,0 0 14 15,0 0-12-15,0-12 14 16,-9-14-16-16,-22 1 1 0,13-3 7 15,-9 8-4-15,5 4-3 16,4 6 5-16,0 7-1 16,9 3-4-16,-5 0-1 15,-13 23-10-15,0 17 2 16,5 12 8-16,4 2 0 16,18-2 0-16,0-1-2 15,0-8-2-15,0-15 4 16,40-14-7-16,-13-10 3 15,23-4 4-15,8-5 0 16,9-33 2-16,1-14 6 16,-19-8-1-16,-4-12 1 0,-5-6 5 15,-8-9 21 1,-23-12-10-16,-9-10 1 0,0-1-4 16,0 19-9-16,-41 25 13 15,23 35-10-15,9 19-8 16,-4 12 11-16,13 0-18 15,0 48-16-15,0 36 0 16,0 25 16-16,0 11 9 16,0-6-9-16,0-11 2 15,22-12-6-15,5-8 4 16,5-12-6-16,4-8-2 16,4-17-65-16,9-9-23 15,10-19-95-15,8-16-218 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8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1006 146 378 0,'0'0'148'0,"0"0"-42"16,0 0-17-1,0 0 3-15,0 0-22 0,0 0-23 16,0-26-5-16,0 24-24 15,0 2-1-15,0 0-14 16,-9 0-3-16,0 2 0 16,-23 24 0-16,14 5 4 15,9 1-5-15,9 2 2 16,0 2-1-16,0-3 0 16,27-4 7-16,23-2-3 15,-1-9-4-15,9-4 4 16,1-8 2-16,-1-6-6 15,0 0 18-15,1 0 12 16,-15-20-11-16,-3-3 17 16,-10-11 3-16,-22-1-9 0,-9-5 22 15,0 1-21-15,0-1-8 16,-22-1-7-16,-14 7-10 16,-14 5-6-16,10 7 0 15,4 10-12-15,-4 4 12 16,13 2-12-16,-13 6-39 15,-1 0-29-15,14 14-80 16,0 18-92-16,14 5-223 16</inkml:trace>
  <inkml:trace contextRef="#ctx0" brushRef="#br0" timeOffset="3007">0 297 304 0,'0'0'184'16,"0"0"-55"-16,0 0 0 15,0 0-3-15,0 0-59 16,0 0-11-16,0 0 25 16,0-46-31-16,0 46-5 15,0 0-5-15,0 0-30 0,0 0 12 16,0 0-22-1,0 0 0-15,0 0-5 0,0 0-3 16,0 13 2-16,0 20-1 16,0 13 7-16,0 0 9 15,18-1-9-15,14-2 0 16,-5-5-5-16,13-7 12 16,9-11-7-16,-13-6 0 15,5-8 5-15,8-6-5 16,-13 0 5-16,4-2-2 15,1-27 40-15,-14-5-15 16,13-10 3-16,-13-7 16 16,4-3-24-16,-13-6 5 15,-18 2-3-15,0 7-22 16,0 2 31-16,-9 7-28 0,-40 6-2 16,0 3-4-16,-10 13 8 15,14 2-10-15,-4 13 2 16,0 5-12-16,-1 0 9 15,15 0-2-15,-6 5-12 16,10 25-24-16,13 10-62 16,18 14-31-16,0 8-121 15,9 13-134-15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9:30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1061 2246 327 0,'0'0'253'0,"0"0"-62"16,0 0-38-16,0 0 2 16,0 0-24-16,0 0-5 15,0 0-31-15,0-65-37 16,0 65 2-16,0 0-31 16,0 0-8-16,0 0-10 15,0 0-7-15,0 20-4 16,0 14 10-16,0 15-9 15,-13 8 21-15,-5 6-19 16,9 3 4-16,0 2 8 16,0-8-7-16,9-3-3 15,0-8-5-15,0-19 3 16,0-4-7-16,0-17 4 0,0-3-32 16,0-6-6-16,0 0-59 15,0 0-18-15,36-8-80 16,31-25-69-16,23-9-190 15</inkml:trace>
  <inkml:trace contextRef="#ctx0" brushRef="#br0" timeOffset="502">1429 2455 276 0,'0'0'441'0,"0"0"-272"16,0 0-49-16,0 0-9 0,0 0-54 15,0 0-38-15,0 0 0 16,126-6 12-16,-68 6 22 16,10 0-7-16,-1 0-20 15,-9-6 8-15,-22 1-11 16,-4 2-9-16,-14 0 8 16,-9 0-14-16,-9-2 4 15,0 5 17-15,0-12-16 16,0 4 17-16,0-6-22 15,-9-5-6-15,-18 3 1 16,-14 2-3-16,1 2 0 16,4 4-5-16,5 2 10 15,13 0-5-15,9 4 0 0,9 2 3 16,0 0-5 0,0 0 2-16,0 0-7 0,18 0 6 15,22 0-2 1,-4 16 3-16,13 2 0 0,1-1 5 15,-10 3-5-15,14 1 0 16,-14 4 0-16,-8 6-3 16,-5-5 7-16,-10 5-4 15,-17 1 0-15,0-1-16 16,-9 1 0-16,-40-4-67 16,-9-2-8-16,13-9-77 15,-4-9-102-15,17-5-68 16,23-3-191-16</inkml:trace>
  <inkml:trace contextRef="#ctx0" brushRef="#br0" timeOffset="909">2358 2201 443 0,'0'0'224'15,"0"0"-29"-15,0 0-37 16,0 0-6-16,0 0-20 15,0 0-50-15,27-32-19 16,-27 32 0-16,0 0-43 16,0 0-7-16,0 0-13 15,-9 9-2-15,0 8 2 16,0 6 1-16,9 3 10 0,0 2-15 16,9 0 4-1,27-1 0-15,13-2 2 0,-8 1 6 16,-5-4-4-16,-5 2-4 15,5-5 0-15,-5 1-1 16,-13 4 4 0,5-13-3-16,-14 3 0 0,-9-2 2 15,0 2-3-15,0-6 1 16,0 4-4-16,0 5-1 16,-41 3 6-16,-17-8-1 15,-9 2 0-15,-1-14-42 16,10 0-29-16,9 0-46 0,22 0-47 15,4-6 19 1,23-31 5-16,0-15-19 0,0-11-140 16</inkml:trace>
  <inkml:trace contextRef="#ctx0" brushRef="#br0" timeOffset="961">2358 2201 426 0</inkml:trace>
  <inkml:trace contextRef="#ctx0" brushRef="#br0" timeOffset="1050">2358 2201 426 0,'0'-69'166'0,"-13"55"-20"0,4 3 9 0,9 4-45 0,0-1-18 15,0 8-31-15,40-6-61 16,9 4 4-16,10 2-8 16,-14 0-13-16,4 0-200 15,-18 0-394-15</inkml:trace>
  <inkml:trace contextRef="#ctx0" brushRef="#br0" timeOffset="1351">2511 1586 13 0,'0'0'807'15,"0"0"-659"-15,0 0 17 16,0 0-21-16,0 0-69 16,0 0-22-16,-68-29-53 15,109 47 7-15,13 24 57 0,17 6-41 16,6 13 12-1,-1 11-16-15,0 13-12 0,5 10 16 16,-5 8-20-16,-8 5-1 16,-19 3-1-1,-22 4 8-15,-27 8-9 0,-9 2 0 16,-76-1-23-16,-32-4-24 16,-9-23-88-16,10-20-105 15,-1-20-127-15</inkml:trace>
  <inkml:trace contextRef="#ctx0" brushRef="#br0" timeOffset="1762">375 1869 293 0,'0'0'554'0,"0"0"-388"16,0 0-8-16,0 0 1 15,0 0-58-15,0 0-21 16,0 0-20-16,-13-114-51 0,-5 114 10 15,-18 39-17 1,-23 30 0-16,1 25 20 0,0 27-19 16,-1 19 9-16,19 20 29 15,13 17-39 1,27 6 20-16,0-6-20 0,67-17 8 16,37-22-3-16,44-30-7 15,4-19 0-15,41-26-4 16,23-29-19-16,-6-17-24 15,-17-17-92-15,-54 0-257 16</inkml:trace>
  <inkml:trace contextRef="#ctx0" brushRef="#br0" timeOffset="7380">3960 1626 575 0,'0'0'167'0,"0"0"-6"15,0 0-12-15,0 0-13 16,0 0-15-16,0 0-73 16,-67-11-23-16,116-18-5 15,59-14-3-15,44-17-2 0,55-14 17 16,21-9-22-16,15-3 10 16,-28 1-12-16,-44 4 1 15,-32 16 14-15,-45 15-23 16,-45 23 22-16,-31 12-10 15,-9 13-12-15,-9 2 23 16,0 0-20-16,0 0 1 16,-9-4-1-16,-27-7 4 15,5 2-7-15,-27 1 0 16,8-1 5-16,-8 0-5 16,4 3 0-16,23 4 0 15,13-1 1-15,18 0 9 0,0 1-10 16,0-2 0-1,0 3-23-15,27-3 22 0,31 4-17 16,9 0 18-16,23 0 3 16,-14 0 7-16,-8 0-10 15,-10 9 0-15,-9 11 5 16,-4 2-12-16,4 9 7 16,-17 4 0-16,-14 5-4 15,-18 6-3-15,-18 3 1 16,-72 2-71-16,-27 0-136 15,-8-5-158-15</inkml:trace>
  <inkml:trace contextRef="#ctx0" brushRef="#br0" timeOffset="7833">3112 611 745 0,'0'0'213'0,"0"0"-37"16,0 0 0-16,0 0-82 15,0 0-8-15,0 0-32 16,0-60-47-16,27 60 8 16,22 8-9-16,28 18-6 15,12 5 18-15,5 7-7 16,14 5-5-16,-14-3-6 15,5 0 3-15,-23-6-8 16,-8-8 5-16,-19-9-44 16,-31-6-45-16,-18-7-80 15,0-4-68-15,0 0-40 0,-9 0-241 16</inkml:trace>
  <inkml:trace contextRef="#ctx0" brushRef="#br0" timeOffset="8019">3767 632 308 0,'0'0'188'0,"0"0"-5"0,0 0-20 16,0 0-36-16,-94-158 18 16,85 147-44-16,-5 9 6 15,14 2-19-15,-9 0-72 16,-9 20-16-16,0 28 0 16,-22 18 0-16,-9 11 14 15,-1 0-14-15,6-5 0 16,3-9-4-16,23-9-61 15,9-11-66-15,9-9-92 0,18-18-146 16</inkml:trace>
  <inkml:trace contextRef="#ctx0" brushRef="#br0" timeOffset="8392">4027 480 655 0,'0'0'198'0,"0"0"-35"16,0 0-3-16,0 0-38 16,0 0-40-16,0 0-35 15,-36-55-47-15,36 81 0 16,0 14-3-16,0 12 10 0,0-1-1 16,0-4-6-1,18-3 0-15,23-12 0 0,8-6 9 16,5-12-9-16,18-14 3 15,-14 0 4-15,-4 0 3 16,-5-28-7-16,-17-10 19 16,-14-2 34-16,-18-6-34 15,0 0 6-15,-27 3-10 16,-32 0-15-16,-21 15 5 16,3 8-8-16,-8 12 0 15,4 8-12-15,27 0-12 16,5 14-39-16,27 20-37 0,22 7-83 15,0-2-14-15,22-5-125 16</inkml:trace>
  <inkml:trace contextRef="#ctx0" brushRef="#br0" timeOffset="8941">4669 408 670 0,'0'0'189'15,"0"0"-28"-15,0 0-6 16,0 0-42-16,0 0-34 16,0 0-59-16,0 0-17 15,-23-3 7-15,23 43 12 0,0 3 7 16,0 0-10-16,0-5-8 16,14-2 18-16,4-7-27 15,-18-9 1-15,9-8 0 16,-9-9 6-16,9-3-9 15,-9 2 3-15,0-2-1 16,0 0 17-16,0 0 7 16,0-25 2-16,0-18-8 15,0-12-9-15,-9-7-11 16,0-16 0-16,-9-6 7 16,-5 5-7-16,14 5 0 15,1 13 0-15,-1 19-4 16,9 13 8-16,0 12-4 15,0 6 0-15,9 5-7 0,31 3 3 16,5 3 2-16,-5 0-8 16,9 11 2-16,-22 18-3 15,5 5 11-15,-32 13-2 16,0 9-10-16,-23 13 12 16,-21 5 0-16,-15-5 1 15,10-17 1-15,31-18-2 16,18-12 0-16,0-7-8 15,36-9 16-15,40-6-9 16,23 0 1-16,17-9 0 16,19-14-9-16,-27 15 3 15,-32 8-83-15,-49 6-98 16,-27 39-236-16</inkml:trace>
  <inkml:trace contextRef="#ctx0" brushRef="#br0" timeOffset="10216">1263 951 709 0,'0'0'187'0,"0"0"-43"16,0 0-6-16,0 0-16 15,0 0-68-15,0 0-16 16,-40-34-38-16,40 45 2 15,0 20 3-15,-9 10 8 16,0 2 8-16,0 0-14 16,-9 0-1-16,5-7 5 15,13-10-8-15,-9-9-3 16,9-11 0-16,0-6 9 16,0 0-7-16,0 0 11 15,0-11-4-15,0-27 58 16,9-16-63-16,13-14-2 0,5-9 2 15,13-1 5 1,-4 4-9-16,-13 11 0 0,-5 17 4 16,-9 15 3-16,-9 17-7 15,0 8 0-15,0 6-8 16,0 0 3-16,18 15-1 16,4 25 1-16,5 14 5 15,4 9-2-15,-22 2 2 16,9-2 0-16,5-5-6 15,-5-12 15-15,9-12-17 16,-18-9 8-16,13-13-55 16,-13-4-28-16,-9-8-48 15,0 0 19-15,0 0 53 16,-40-14-87-16,-5-3-3 16,-14 3 28-16,-12 2 53 0,17 6 35 15,-5 0 28-15,10 4 5 16,18 2 47-16,13-3 25 15,18 3 15-15,0-3-9 16,0 1-31-16,9-2 5 16,40-4-50-16,9-4 67 15,19-2-54-15,12-3-15 16,-12 0-13-16,-10-1-115 16,-27-2-170-16,-22-6-315 15</inkml:trace>
  <inkml:trace contextRef="#ctx0" brushRef="#br0" timeOffset="10606">1416 385 441 0,'0'0'230'16,"0"0"-74"-16,0 0-32 16,-251-29-11-16,183 53-25 15,-8 24-48-15,0 18 10 16,18 14-22-16,-1 12 20 15,28 10-14-15,13 13-34 16,18 11 29-16,0 2-9 16,9-14-18-16,49-22 2 15,32-23-4-15,22-32-24 16,36-29 24-16,5-8 0 0,13-31 10 16,0-35 51-16,-23-14-28 15,-26-11 25-15,-41-15-19 16,-44-14 0-16,-32-9 15 15,-14-10-45-15,-80 1 11 16,-41 12-11-16,-40 19-1 16,-9 36-8-16,0 32 0 15,9 30 0-15,41 9-12 16,17 46 0-16,32 34-39 16,36 17-23-16,31 15-73 15,18-4-122-15,44 1-217 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9:44.1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846 1532 521 0,'0'0'381'15,"0"0"-214"-15,0 0 17 0,0 0-43 16,0 0-43-1,0 0-33-15,-22-68-27 0,22 68-16 16,0 0-8-16,0 0-14 16,-9 0-2-16,-9 30 2 15,-14 5 7-15,-17 14 3 16,13-8-5-16,5-5-5 16,4-4 6-16,9-7-6 15,4-13 1-15,14-6 3 16,-9-4-4-16,9-2 0 15,0 0 7-15,0 0-5 16,0 0 13-16,0-14-6 16,0-23 13-16,23-9-18 15,4-11-3-15,4 1 2 16,5-8-3-16,4 3 2 0,-4 13-1 16,-4 5 0-16,-5 18-1 15,-14 16 0-15,-4 3-2 16,0 6-1-16,9 0-11 15,13 35 2-15,-4 13 12 16,-18 15 0-16,-9-3-3 16,0 3 1-16,9 0 1 15,5-6-4-15,-5-11-14 16,9-9-8-16,0-5 7 16,4-7-28-16,-4-13-19 15,-9-4-12-15,-9-5-79 16,0-3-74-16,0 0-53 0,-18 0-198 15</inkml:trace>
  <inkml:trace contextRef="#ctx0" brushRef="#br0" timeOffset="194">379 1718 403 0,'0'0'204'0,"0"0"-50"15,0 0-56-15,0 0-74 16,0 0 55-16,0 0-3 15,211-71-9-15,-112 53-11 16,9 0-28-16,-5 5-18 16,5 1-9-16,-32 4-2 15,-9 8-95-15,-9-6-183 0,-17 6-169 16</inkml:trace>
  <inkml:trace contextRef="#ctx0" brushRef="#br0" timeOffset="2234">3718 1532 732 0,'0'0'221'16,"0"0"-114"-16,0 0 14 15,0 0-36-15,0 0-31 0,0 0-8 16,-148-68-15-1,148 68-5-15,0 0-7 0,0 0-19 16,0 0-8-16,31 0-5 16,18 0 13-16,19 0 14 15,17 0-5-15,14 0-4 16,-5-6 1-16,4-2-1 16,-3-2 21-16,-15 2-2 15,-35-3 3-15,-4 2 4 16,-32 4-2-16,0-13 4 15,-9 4 5-15,0-12-12 16,0 1-5-16,-36-1-5 16,-14 0-4-16,1 1-1 15,-9 5-8-15,22 8 4 16,4 1-2-16,14 8-2 0,18 0-3 16,0 3 0-16,0 0-3 15,18 0-4-15,32 17-9 16,26 9 16-16,0-1 9 15,14 7-8-15,-5-6-1 16,-17-1 2-16,-1 1 1 16,-18 0 6-16,-17-6-7 15,-23-1 0-15,-9 5-2 16,-23 1-8-16,-71 13 7 16,-41 7 1-16,-40 2-46 15,-9 1-55-15,27 3-67 16,54-11-280-16</inkml:trace>
  <inkml:trace contextRef="#ctx0" brushRef="#br0" timeOffset="891">1851 1052 688 0,'0'0'198'0,"0"0"1"0,0 0-15 16,0 0-75-16,0 0-49 15,0 0-29-15,9-26-17 16,-9 26-13-16,0 23 3 15,0 3-4-15,0 14 19 16,0-4-11-16,-18 2 3 16,5 0-6-16,-5-10-5 15,9-5 6-15,0-9-5 16,9-8 1-16,0-6-1 16,0 0 1-16,0 0 7 15,0 0 5-15,0-26 19 16,9-11-1-16,9-14-31 0,4-7 6 15,-4 1-2 1,0 8-2-16,0 15 7 0,-5 9-8 16,-4 10 7-16,0 10-9 15,-9 5 0-15,9 0 0 16,9 0-10-16,5 5 2 16,4 24 4-16,13 8 4 15,-13 9-5-15,-5 11-20 16,5 5-38-16,-18 9-55 15,14 5-69-15,-5-8-168 16</inkml:trace>
  <inkml:trace contextRef="#ctx0" brushRef="#br0" timeOffset="1656">2515 1423 894 0,'0'0'209'0,"0"0"-37"15,0 0-41-15,0 0-28 16,0 0-50-16,0 0-19 16,0-74-23-16,0 74-11 15,0 9-2-15,0 25-6 0,0 14 8 16,0 10 8-1,0 2-4-15,0 3 2 0,0-6 0 16,14-9-6-16,-14-13 5 16,0-15-5-16,9-12 1 15,-9-8 2-15,0 0-3 16,0 0 13-16,0-11 1 16,0-23 3-16,0-15-8 15,0-11-7-15,-9-9 1 16,-14-3-3-16,23-7 1 15,-9 13-1-15,9 9 0 16,0 17 0-16,0 15-3 16,0 13 3-16,9 6-4 15,14 6 0-15,4 0-9 16,4 0 10-16,5 12-4 0,-5 10-7 16,-4 7 9-16,-9-3-10 15,-4 0 2-15,-14-1-2 16,0 7-9-16,0-1 9 15,0-5 2-15,-32-6 0 16,5 0 8-16,5-9 3 16,4-6 2-16,18-5 0 15,0 0 2-15,0 0 1 16,0 0-1-16,0 0-1 16,27 0-2-16,13 0 2 15,10 0-2-15,-1 0 1 16,9 0-1-16,1 0 0 0,-6 33 1 15,-3 6-2-15,-1 14 1 16,-9 3-1-16,-22 1 2 16,-18-3-3-16,0-5 6 15,-18-6-3-15,-31-11 11 16,-9-6-5-16,-19-15 8 16,-21-5-7-16,13-6 1 15,-5 0 0-15,14-4-5 16,26-16 1-16,14 1-4 15,27-8-4-15,9-9-32 16,27-16-95-16,81-13-318 16</inkml:trace>
  <inkml:trace contextRef="#ctx0" brushRef="#br0" timeOffset="11753">5611 1140 948 0,'0'0'215'0,"0"0"-43"15,0 0-47-15,0 0-33 16,0 0-41-16,0 0-1 16,0 0-36-16,0-45 9 15,0 45-3-15,0 0-19 16,0 20 15-16,9 16-15 15,-9 14 25-15,0 4 3 16,0 3-29-16,0 6 14 16,0-6-10-16,0 0 3 15,0-8 0-15,0 3-7 16,0-7 0-16,0-13-1 16,0-7 1-16,0-5-25 0,0-8-43 15,0-12-42-15,0 6-12 16,22-6-84-16,5 0-103 15,14 0-127-15</inkml:trace>
  <inkml:trace contextRef="#ctx0" brushRef="#br0" timeOffset="12148">5943 1527 607 0,'0'0'166'0,"0"0"7"15,0 0-47-15,0 0 7 0,0 0-39 16,0 0-13-1,0-101 5-15,0 101-44 0,0 0-18 16,0 0-20-16,0 0-4 16,0 12-5-16,0 14 2 15,9 4 6-15,0-2 1 16,18-3-4-16,-5 0 0 16,5-7 2-16,-9-4-1 15,14-8-1-15,-23-6 2 16,22 0 4-16,-13 0 14 15,0-12 4-15,13-14 11 16,-22-8 16-16,0 3-32 16,-9-4 14-16,0 3-2 15,-18 4-23-15,-22-3 10 16,-18 5-18-16,8 6 0 0,-8 9-8 16,22-1 4-16,5 12-2 15,4 0-11-15,18 3-79 16,-5 31 4-16,14 6-69 15,0 3-133-15,41-6-213 16</inkml:trace>
  <inkml:trace contextRef="#ctx0" brushRef="#br0" timeOffset="12390">6437 1332 694 0,'0'0'266'16,"0"0"-52"-16,0 0-30 0,0 0-54 15,0 0-32-15,0 0-41 16,35-143-11-16,-35 143 4 16,0 0-46-16,0 0 8 15,0 20-12-15,9 18 5 16,-9 19-7-16,9 8 5 16,-9 4-3-16,0-4 8 15,0-4 1-15,0-6-8 16,0-7-1-16,0-14-13 15,0 3-43-15,0-5-87 16,0-13-178-16</inkml:trace>
  <inkml:trace contextRef="#ctx0" brushRef="#br0" timeOffset="17293">7567 1432 724 0,'0'0'216'15,"0"0"-84"-15,0 0 31 16,0 0-33-16,0 0-40 15,0 0-44-15,0 0 4 16,-125-20-27-16,125 20-4 16,0 0 3-16,0 0-21 0,18-6 9 15,22 6-10-15,27-5 4 16,27-1 20-16,14 0-20 16,-9 4 0-16,-5-10 4 15,-36 12 3-15,-17-8-10 16,-32 8-1-16,0-4 3 15,-9 4 7-15,0-2-8 16,0-1 3-16,0-6 19 16,0-2-15-16,-9-3 6 15,-9-4-15-15,-5 4 3 16,-4 6-1-16,19-4-2 16,-24 6 0-16,23 1-5 0,0 2 7 15,9 0-2 1,0 3 0-16,0 0-2 0,0 0-2 15,0 0-10-15,27 0-1 16,4 11 13-16,19 7 4 16,-14 2 0-16,13 5-2 15,-9-5 4-15,-13 6-2 16,-9-6-2-16,5 0 0 16,-23 3-4-16,0-9 4 15,0-2 0-15,0 2-2 16,-32-3-8-16,-26-2 7 15,-9-4-49-15,-1 1-35 16,10 0-31-16,31-6-110 16,27 0-113-16,0 0-350 15</inkml:trace>
  <inkml:trace contextRef="#ctx0" brushRef="#br0" timeOffset="17694">8738 1215 851 0,'0'0'205'0,"0"0"12"16,0 0-57-16,0 0-77 15,0 0-10-15,0 0-35 16,-22-46-27-16,22 46 0 16,0 0-11-16,0 0-5 15,0 15 1-15,0 2 8 0,0 3-1 16,0 2-3-16,0 7 5 15,22-3-6-15,-4 0 1 16,0-1 0-16,14 1 0 16,-14-6 3-16,8 3-3 15,6-3 0-15,-5 0 4 16,-14-6-4-16,5 3 0 16,-9-5 0-16,-9-4-1 15,0 5 1-15,0-8 0 16,0 0-1-16,0-5-3 15,0 3 1-15,-18 0 3 16,-22-3 0-16,-1 0-1 16,-12 0-19-16,3 0-66 0,10-6-60 15,13-11-147-15,14-4-71 16,13-1-362-16</inkml:trace>
  <inkml:trace contextRef="#ctx0" brushRef="#br0" timeOffset="17780">8738 1215 588 0</inkml:trace>
  <inkml:trace contextRef="#ctx0" brushRef="#br0" timeOffset="17858">8738 1215 588 0,'-22'-89'220'0,"22"78"-2"0,22 2-50 15,-4 4-79-15,41-1-50 16,17-2-38-16,23 1 4 16,13 7-10-16,-14 0-83 0,-12 0-179 15,-15 0-300 1</inkml:trace>
  <inkml:trace contextRef="#ctx0" brushRef="#br0" timeOffset="21429">8572 440 465 0,'0'0'146'0,"0"0"22"0,0 0-45 16,0 0 0-16,0 0-15 15,0 0-39-15,50-71-7 16,-50 53-5-16,0 4-30 15,0-3-4-15,-32-1-21 16,-4 2 5-16,-44-2-7 16,-46 4 5-16,-36 6-13 15,-53 2 8-15,-45 3 0 16,-18 0 6-16,-23 0 1 16,0 3-7-16,32 0 0 0,13 0 3 15,37 0-5 1,17 0 2-16,-23 0 0 0,-26 15-2 15,-58 5 4-15,-59 8-2 16,-36 6 0-16,-22 7 0 16,-1 4 9-16,50-2-9 15,68-11 1-15,76-12-4 16,67-14 4-16,40-6-1 16,23 0 3-16,4 0 3 15,14 0-4-15,-23 0-2 16,-18 0 0-16,-17 0-3 15,-32 11 3-15,-9 5 0 16,0 8-2-16,18 2 5 16,31-9-4-16,28 5 1 15,48 2 0-15,23-10-4 0,18-3 4 16,-4 0-1 0,13-4-4-16,0-5 0 0,9 4 3 15,-18 5 2-15,-13 10 0 16,-10-2 4-16,5 7-1 15,-4 0-2-15,4-1 15 16,-4-1-13-16,13-4 1 16,13-3-2-16,-4 0 5 15,10 0-6-15,-10-5-1 16,4 2 0-16,14-6-1 16,-9-2 5-16,0 0-4 15,0 11 0-15,0-3 1 0,0 6 0 16,-13 9-1-16,13 3 0 15,9 7-2-15,-9 7 6 16,0 17-4-16,9 6 0 16,-9 14 4-16,9 6 6 15,0 7-9-15,0-1 9 16,0-4 13-16,0 3-13 16,0 1 9-16,0-12-3 15,0 0-15-15,0-14 17 16,0-10-18-16,0-16 0 15,18-15-1-15,0-10 3 16,-5-7-2-16,5-5 0 16,-9 3 6-16,18-4-2 15,13-5-4-15,10 6 1 0,8-2 5 16,27 6-6-16,23-4 0 16,27 6 1-16,40-12 6 15,36 0-6-15,31 0-1 16,32 0 1-16,4-6 3 15,4-12-4-15,-30 4 0 16,-1-4 1-16,-22 5 3 16,22-1-4-16,23 2 0 15,35-8 5-15,37 3-12 16,53 4 7-16,36-8 0 16,1 9-5-16,-1-2 6 0,-40 8-1 15,-36 6 0-15,-59 0 3 16,-49 0-7-16,-40 0-4 15,-18 0-1-15,-18 0 4 16,27 0-6-16,4 0 11 16,-4 3-3-16,0 0-5 15,-18 0 2-15,-18-3 4 16,-31 0 2-16,-27 0-7 16,-32 0 11-16,-27 0-4 15,-13 6 0-15,-14-6 3 16,-13 0-5-16,-9 0 2 15,0 0 0-15,9 0-1 16,-9 0 1-16,18 0 0 16,5 0-1-16,-5 0 5 15,9 0-4-15,4 0 0 0,9 0 2 16,-13 0-2-16,-9 0 0 16,14 0 0-16,-14 0-4 15,0-6 16-15,13-3-12 16,-13-2 0-16,0-4 5 15,13-2-6-15,-13-8 1 16,5-13 0-16,-5-1 10 16,0-13-4-16,-9-11-2 15,-9-13-1-15,0-5-2 16,0-8 9-16,0-2-10 16,-9-4 0-16,-9-2 1 15,9-14 4-15,9 2-5 0,0 4 0 16,0 10 9-16,0 8-8 15,0 8-1-15,0 2 0 16,0 3 6-16,0-4-2 16,0 1-4-16,0 0 0 15,0 3 7-15,0 7-6 16,-9 11-1-16,9 7 0 16,-14 12-3-16,5 9 6 15,0 8-3-15,-9-1 0 16,-22 4-5-16,-18-1 1 15,-37 2 0-15,-30-1 3 16,-41 8-11-16,-18 1 12 16,-27 8-6-16,18 0-28 0,9 25-115 15,0 24-321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7:00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1252 1929 609 0,'0'0'222'16,"0"0"-31"-16,0 0-23 16,0 0-58-16,0 0-17 15,0 0-65-15,-59-117-15 16,95 111-13-16,14 6 7 15,-1 0-11-15,0 6 4 16,-13 19 0-16,-13 7-7 16,-5 8 7-16,-18 6 0 0,0 0 0 15,-18-3 4 1,-32-4-3-16,10-11-1 0,13-4 0 16,5-10-2-16,4-5 2 15,18-6 0-15,0-3 0 16,0 0 5-16,0 0-5 15,0 0 0-15,9 0-3 16,31 0-3-16,9 0 9 16,19 0-6-16,-1 0-21 15,27 0-98-15,5-15-88 16,9 4-116-16,-14 3-349 16</inkml:trace>
  <inkml:trace contextRef="#ctx0" brushRef="#br0" timeOffset="453">2064 2069 525 0,'0'0'200'0,"0"0"-14"16,0 0-76-16,0 0-5 16,0 0-74-16,0 0-17 15,126-25 18-15,-82 21-15 16,15 4 16-16,22-5 1 15,-5 2-21-15,0-6 12 16,-9 4-24-16,-17-1 1 0,-23 3 10 16,-5-3-9-1,-22 0 6-15,0-5 32 0,0-3-17 16,0-3 10-16,-22-3-34 16,-23-1 4-16,4 7-6 15,1 3 4-15,22 5-2 16,0 3 0-16,9 2 6 15,9-3-9-15,0 4 3 16,0-3 0-16,0 3-7 16,0 0 7-16,9 0 0 15,9 0-2-15,22 0 8 16,19 20-1-16,-1 2-2 0,0 2-2 16,1 5 5-1,-14-4-4-15,-14 4-2 16,-4-3 0-16,-5-4 5 0,-22 2-8 15,0-2 3-15,0 4-10 16,-58 2-5-16,-41 3-125 16,1 7-213-16</inkml:trace>
  <inkml:trace contextRef="#ctx0" brushRef="#br0" timeOffset="-987">1036 714 481 0,'0'0'190'16,"0"0"-47"-16,0 0-8 16,0 0-43-16,0 0-45 0,0 0-7 15,0 0-23-15,0 0 25 16,0 0 5-16,9 0 1 15,-9 0 12-15,9 0-23 16,-9 0-7-16,0 0 11 16,0 0-28-16,14 0 9 15,-14-3-1-15,9 3-18 16,-9-3 25-16,9-3-19 16,9-8-5-16,4-3 19 15,-4-6-18-15,0 0 1 16,0 4-6-16,-5-1 6 15,-4 8-2-15,0 6-4 16,-9 6 1-16,0 0 3 0,0 0-2 16,0 0-2-16,0 0 0 15,0 0-11-15,0 0 10 16,0 0-5-16,0 20 4 16,0 12-9-16,0 7 18 15,0 8-7-15,0-2 0 16,0 6 4-16,0-5-8 15,0-3 4-15,0-3 0 16,0-6-3-16,0-5 9 16,0-9-6-16,0-6 0 15,0-5 6-15,0-9-11 16,0 0 5-16,0 3 0 16,0-3-2-16,0 0 2 15,-18 0 0-15,-22 0-1 0,0 0 6 16,4 0 4-16,13 0-9 15,14 0 1-15,9 0-6 16,0 0 8-16,0 0-3 16,0 0 0-16,0 0-12 15,0 0 8-15,50 0-24 16,17 0-20-16,9 0 9 16,32-8-64-16,-9-4-102 15,-5 3-178-15</inkml:trace>
  <inkml:trace contextRef="#ctx0" brushRef="#br0" timeOffset="-483">1871 988 308 0,'0'0'465'0,"0"0"-292"16,0 0 2-16,0 0-70 15,0 0-37-15,0 0-49 16,0 0-16-16,193-29 9 16,-117 24-7-16,9 5-2 15,5 0-3-15,-14-2 10 16,-26 2-9-16,-14 0-1 16,-23 0 0-16,-4 0 0 0,-9 0 6 15,0-3-4 1,0-9 17-16,0-2 11 0,-31-10-20 15,-5 5-10-15,-22-4 0 16,-1 3 0-16,10 2 3 16,8 4-3-16,24 6 16 15,8 2-9-15,0 3 16 16,9 3-8-16,0 0-13 16,0 0 0-16,0 0-2 15,26 0 0-15,24 11-5 16,8 13 10-16,9-2 1 15,10 4-6-15,-10 0 2 16,14 5 3-16,-27-2-3 16,4-1-2-16,-18 1 0 15,-8-6 9-15,-23 3-9 0,-9-4 0 16,0 4-13-16,-32 0 8 16,-44 3-118-16,-9 2-175 15,-5 7-451 1</inkml:trace>
  <inkml:trace contextRef="#ctx0" brushRef="#br0" timeOffset="1097">920 3202 489 0,'0'0'155'16,"0"0"21"-16,0 0-56 15,0 0-16-15,0 0-26 16,0 0-27-16,-27-101 15 16,36 96-37-16,40-2-28 0,10 5 4 15,17 2 0 1,0 0-5-16,-9 0 0 0,-17 14 4 15,-10 1-7-15,-31 3 3 16,0 1 0-16,-9 6-6 16,-9 1 4-16,-40 1 2 15,-1 1 5-15,1-12 0 16,13-2-5-16,18-8 0 16,5 0 4-16,4-6-4 15,9 0 1-15,0 0-1 16,0 0 2-16,0 0 4 15,9 0-12-15,22 0 3 16,18 0 3-16,10 6 2 0,-1 0-2 16,-4 5 0-1,-5 3-2-15,1 4 2 0,-10 4 0 16,-13-1 0-16,-18 1 6 16,-9-2-2-16,0-2-3 15,0-1-1-15,-36 0 17 16,-31-3-16-16,-14-5 10 15,5-7-11-15,-1-2 6 16,10 0-13-16,18 0 1 16,8 0-102-16,23 0-57 15,18-5-133-15,41-26-359 16</inkml:trace>
  <inkml:trace contextRef="#ctx0" brushRef="#br0" timeOffset="1617">2275 3376 655 0,'0'0'132'0,"0"0"-2"16,0 0 1-16,0 0-43 15,0 0-14-15,0 0-56 16,0 0-5-16,-59 0-10 15,68 0 3-15,32 0-5 16,17 0 19-16,9-6-12 16,1-6 16-16,-1 4-21 0,-9 0 8 15,-17-1 2-15,-23 3-11 16,-9 0 33-16,-9 1-2 16,0-4-8-16,0-3 19 15,0-2-36-15,-9-3 2 16,-18 0-10-16,-23 0 11 15,10 5-11-15,13 0 0 16,-4 8 1-16,13 0-1 16,0-2 0-16,4 4 0 15,14 2-2-15,0-2 8 16,0 2-6-16,0 0 0 16,41 0-11-16,-1 2 11 0,18 14 1 15,10 0 2-15,-10 0 8 16,-13 1-7-16,-5 1 3 15,1-2-1-15,-14 4-2 16,-9 1 5-16,-5 1-9 16,-13 7 0-16,0 3-8 15,-13 11-10-15,-41 3-39 16,-36-4-149-16,-4 1-255 16</inkml:trace>
  <inkml:trace contextRef="#ctx0" brushRef="#br0" timeOffset="2245">817 4568 547 0,'0'0'248'0,"0"0"-98"0,0 0 9 16,0 0-33-16,0 0-6 16,0 0-80-16,-23-63-24 15,23 63-16-15,0 0-4 16,0 24 4-16,9 3-1 16,5 8 9-16,-5 0-12 15,0-5 4-15,0-1 0 16,0-6-1-16,13-9 6 15,-4-5-5-15,9-7 0 16,-5-2 7-16,5 0-7 16,5 0 4-16,-6-14-4 0,-8-11 24 15,-9-1-10-15,5-3 18 16,-14 3 6-16,0 4-20 16,0 8 21-16,0 5-20 15,0 6-7-15,0 3 12 16,0 0-23-16,0 0-2 15,0 3-1-15,0 34-7 16,0 12 2-16,0 8 7 16,0 0 0-16,0 0-6 15,18 1-7-15,-9-7-49 16,0-3-76-16,0-7-194 16,22-10-382-16</inkml:trace>
  <inkml:trace contextRef="#ctx0" brushRef="#br0" timeOffset="2739">2100 4705 844 0,'0'0'99'15,"0"0"-13"-15,0 0 36 16,0 0-70-16,0 0-41 0,0 0 15 16,175 0-5-1,-108 0-13-15,9 0 27 0,-4 0-9 16,-18 0 10-16,-5 0-8 16,-17 0-17-16,-23 0 24 15,0 0-15-15,-9-6 4 16,0-5 21-16,0-6-15 15,-18-6-22-15,-14 1-8 16,-4 1 7-16,-4 4-4 16,13 2-3-16,-4 4 0 15,22 8 1-15,9 0 3 16,0 3-4-16,0 0 0 16,0 0-5-16,18 0-1 15,22 0 6-15,9 21 0 0,-4-1 4 16,14 5-1-16,-19 4-3 15,-13 8 0-15,4 6 6 16,-22 1-6-16,0 0 0 16,-9 1 0-16,0 2-5 15,-27 2 4-15,-40-2-34 16,-23-6-114-16,-4-7-220 16</inkml:trace>
  <inkml:trace contextRef="#ctx0" brushRef="#br0" timeOffset="3332">718 6084 558 0,'0'0'259'0,"0"0"-117"0,0 0 4 15,0 0-20-15,0 0-9 16,0 0-67-16,27-69 12 16,-27 69-32-16,0 0-18 15,0 0 6-15,0 0-12 16,0 0-6-16,0 0 0 16,0 0-8-16,0 2 5 15,0 24-6-15,13 6 9 16,5 5 6-16,0 0-2 15,14 0-4-15,3 0 0 0,6 0 8 16,8-2-8 0,-13 0 0-16,4-4 0 15,-13-6 3-15,-4-5 4 0,-5-7-7 16,-18 0 0-16,0-2 10 16,0 1-9-16,0 2-1 15,-50 4 0-15,-26-7 6 16,9-3-6-16,-9-8-10 15,8 0-25-15,19 0-71 16,0-17-7-16,8-11-52 16,23-21-55-16,18-6-101 15</inkml:trace>
  <inkml:trace contextRef="#ctx0" brushRef="#br0" timeOffset="3409">718 6084 355 0</inkml:trace>
  <inkml:trace contextRef="#ctx0" brushRef="#br0" timeOffset="3490">718 6084 355 0,'126'-118'293'0,"-117"110"-173"0,13-1 27 0,-4 6-35 0,9 0-50 16,4 3-29-16,28 0-32 15,8 0-1-15,18 0-9 16,-9 0-142-16,-4 0-117 16</inkml:trace>
  <inkml:trace contextRef="#ctx0" brushRef="#br0" timeOffset="4076">1956 6175 839 0,'0'0'111'0,"0"0"27"15,0 0 7-15,0 0-46 16,0 0-38-16,0 0-39 16,27-35-17-16,31 35 12 0,23 0-12 15,5 0-5 1,-10 0 18-16,0 0-14 0,-18 3-1 15,-17-3 14-15,-10 3-15 16,-22-3 6-16,0 0-2 16,-9 0 6-16,0 0 40 15,0-3-23-15,0-20-6 16,-18-5-14-16,-13 2-3 16,4 3 1-16,4 3-7 15,5 9 2-15,1 2 6 16,17 6-5-16,0 3-3 15,0 0 1-15,0 0 6 0,0 0-7 16,0 0 0-16,8 0-10 16,28 0 9-16,5 20-3 15,26 1 4-15,-18 1 3 16,1 4 4-16,-14 3-7 16,4-1 0-16,-13 1 9 15,-5-3-11-15,-13-1 2 16,-9 3 0-16,0 1-3 15,-40 5 3-15,-27-3-14 16,-10 4-68-16,1-4-154 16,18-5-432-16</inkml:trace>
  <inkml:trace contextRef="#ctx0" brushRef="#br0" timeOffset="8264">5119 5992 263 0,'0'0'644'16,"0"0"-440"-16,0 0-19 15,0 0-36-15,0 0-87 16,0 0-18-16,0-55-33 15,0 55-3-15,0 22-9 16,18 16 2-16,-9 14 5 16,0 11 1-16,5 6-3 15,-5 2 3-15,0-2-7 16,-9-7 0-16,0-10-2 16,0-10-93-16,0-4-174 15,0-7-448-15</inkml:trace>
  <inkml:trace contextRef="#ctx0" brushRef="#br0" timeOffset="7554">3890 6000 238 0,'0'0'422'16,"0"0"-219"-16,0 0-19 16,0 0-36-16,0 0-26 15,0 0-22-15,0 0-35 16,0-42-22-16,0 42 3 15,0 0-24-15,9 0-9 16,-9 0-7-16,0 0-6 16,0 22 0-16,0 15 11 15,0 12-9-15,0 5 11 16,0 3-13-16,0 9 0 16,0-6 1-16,0 0 7 15,0-5-8-15,9-15 0 16,4-6-29-16,-13-8-26 0,0-9-114 15,9-3-124-15,0-9-166 16</inkml:trace>
  <inkml:trace contextRef="#ctx0" brushRef="#br0" timeOffset="7974">4249 6203 494 0,'0'0'240'0,"0"0"-43"16,0 0-9 0,0 0-69-16,0 0-61 0,0 0-7 15,0-20-35-15,0 20-15 16,0 0-2-16,9 0 0 16,0 20 1-16,0 6-2 15,13 4 10-15,-4 0-7 16,9-2-1-16,5-4 0 15,17-4-3-15,-13-9 4 16,4-9-1-16,1-2 12 16,-14 0-11-16,-1-5 57 15,6-27 2-15,-14-5-16 16,4-4 12-16,-13-6-25 16,-9-2 6-16,0 4-2 15,-9 7-33-15,-22 9 19 0,-19 7-21 16,15 5 5-16,-15 5-5 15,1 9 0-15,0 3-4 16,13 0-4-16,4 0-28 16,14 26-50-16,9 11-30 15,9 5-101-15,0 11-207 16</inkml:trace>
  <inkml:trace contextRef="#ctx0" brushRef="#br0" timeOffset="9401">3773 4485 515 0,'0'0'186'0,"0"0"-5"15,0 0-37-15,0 0-15 16,0 0-40-16,0 0-10 0,0 0-3 16,-9-26-23-16,9 26-8 15,0 0-14-15,0 0-27 16,0 0 17-16,0 0-21 15,0 9 0-15,0 22 1 16,0 9 0-16,0 6 7 16,0 5-8-16,0-2 7 15,0-1-7-15,0-2 0 16,0-9 0-16,0-5-6 16,0-7-45-16,0-5-40 15,0 1-84-15,-9-4-142 16,9-8-269-16</inkml:trace>
  <inkml:trace contextRef="#ctx0" brushRef="#br0" timeOffset="9901">4182 4660 635 0,'0'0'196'0,"0"0"-25"16,0 0-37-16,0 0-37 15,0 0-46-15,0 0-20 16,9-6 6-16,-9 6-33 0,0 0-2 16,0 0-2-16,0 2-10 15,0 16 10-15,0 5 0 16,9-1 6-16,0 2-9 15,0-8 4-15,4 0-1 16,14-9 0-16,-9-4 8 16,13-3-8-16,5 0 5 15,-4 0-2-15,-5-6 25 16,4-11 9-16,-22-6 14 16,9-2 4-16,-18-1-26 15,0-8 11-15,0-2-12 16,-9 6-18-16,-9-2 11 15,-13 10-19-15,-5 2-2 0,13 2 4 16,-4 10-1-16,9 8-3 16,-13 0 0-16,13 0-15 15,0 11 12-15,-4 15-48 16,13 5-43-16,9 4-45 16,0 0-140-16,0-5-208 15</inkml:trace>
  <inkml:trace contextRef="#ctx0" brushRef="#br0" timeOffset="10347">5003 4585 697 0,'0'0'201'0,"0"0"-9"16,0 0-37-16,0 0-58 15,0 0-29-15,0 0-39 16,-85-43-5-16,85 43-15 16,-14 0 0-16,-4 0-10 15,9 14 1-15,-18 12 0 16,14 5-2-16,4 0 2 16,0 1 0-16,9 0-1 15,0-7 12-15,0 1-17 16,0-6 6-16,0-3 0 15,31-5-4-15,5-1 4 0,4-5 0 16,-4-3 1-16,-4-3 7 16,4 0-1-16,-5 0 19 15,-4-9 7-15,-5-14 19 16,-13-5-18-16,0-3 2 16,-9-7 6-16,0-1-25 15,0-3 5-15,-9 12-11 16,-22 4-6-16,13 9-1 15,0 8-4-15,-13 3-6 16,13 6 6-16,0 0-78 16,-14 0-35-16,14 32-63 15,18-1-258-15</inkml:trace>
  <inkml:trace contextRef="#ctx0" brushRef="#br0" timeOffset="11943">3612 3101 333 0,'0'0'331'16,"0"0"-167"-16,0 0-20 15,0 0-22-15,0 0-32 16,0 0-31-16,-23-20 38 16,23 20-39-16,0 0-14 15,0 0-13-15,-9 0-30 16,-8 3 10-16,-15 23-11 15,-4 11 3-15,14 4 0 0,4-2-3 16,18 1 0 0,0-3 3-16,9-3 2 0,31-8-5 15,-4-6 0-15,13-5 2 16,1-13 3-16,-10-2-2 16,-4 0-3-16,4 0 37 15,-13-11-13-15,5-15 13 16,-14-3-3-16,0-2-21 15,4-3 32-15,-13-6-30 16,-9 6-3-16,0-7 18 16,-9 10-29-16,-22 3 6 15,4 4-7-15,-5 10 11 0,14 6-13 16,9 3 2 0,-9 1 0-16,-4 4-10 0,4 0 2 15,9 0 1-15,-9 0-30 16,-4 0-45-16,13 11 10 15,0 15-50-15,9 9-104 16,9-1-128-16</inkml:trace>
  <inkml:trace contextRef="#ctx0" brushRef="#br0" timeOffset="12324">4334 3134 703 0,'0'0'202'15,"0"0"-2"-15,0 0-51 16,0 0-36-16,0 0-27 16,0 0-35-16,0-99-9 15,0 94 6-15,0 2-25 16,0 3 15-16,0 0-14 15,0 0-21-15,0 0 10 16,0 0-13-16,0 0-2 16,0 3-2-16,0 23-2 15,0 7 6-15,0 8 0 16,0 2 7-16,0 0-8 0,9 0 1 16,5-3 0-1,-5-6 1-15,-9-5 1 0,9-10-4 16,-9-4 2-16,9-5-59 15,-9-1-6-15,0 1-65 16,9-5-89-16,0 0-101 16,22-5-306-16</inkml:trace>
  <inkml:trace contextRef="#ctx0" brushRef="#br0" timeOffset="12647">4918 3047 788 0,'0'0'184'0,"0"0"28"15,0 0-70-15,0 0-28 16,0 0-44-16,0 0-32 16,0 0 13-16,0-80-30 15,8 80-2-15,-8 0-9 16,0 0-2-16,0 14-15 15,9 18 11-15,0 7-4 16,-9 5 15-16,9 2-14 16,0 2 1-16,5 0 3 15,-5-1 3-15,-9-5-3 16,9-5-5-16,0-5-1 16,-9-7-2-16,0-5-81 0,0 3-63 15,0-5-170-15,0-2-430 16</inkml:trace>
  <inkml:trace contextRef="#ctx0" brushRef="#br1" timeOffset="658747">6156 2040 508 0,'0'0'121'16,"0"0"-9"-16,0 0 13 15,0 0-34-15,0 0-8 16,0 0-52-16,-14-8 5 15,14 8-21-15,0 0-8 16,50 0-7-16,40 0 27 0,22 0-7 16,45 0 21-1,45-14-29-15,22-10 0 0,9-2-6 16,-4 8 1-16,-36-6-5 16,-18 10-2-1,-18 2 0-15,-31 4 1 0,-23 2 3 16,5 6-4-16,-10 0 0 15,-4 0 6-15,-4-3-3 16,-14-1 6-16,-8-6 4 16,-19 4 31-16,-13 3-18 15,-14 0 1-15,-22 1 1 16,0-2-23-16,0 4 20 16,0-2-8-16,0 2-5 15,0-3 16-15,0 3-22 0,0 0 1 16,0 0-4-1,0 0 4-15,0 0-7 0,0 0 0 16,0 0 2-16,0 0-4 16,0-3 2-16,0-3-10 15,0-2-8-15,0-6-97 16,0 0-73-16,-22 5-90 16,-5 6-601-16</inkml:trace>
  <inkml:trace contextRef="#ctx0" brushRef="#br0" timeOffset="13503">3271 1894 351 0,'0'0'267'0,"0"0"-34"16,0 0-56-16,0 0-10 15,0 0-57-15,0 0-26 0,40-125-2 16,-40 110-37 0,0 7-10-16,0 2 7 0,0 4-25 15,0 2 6-15,0 0-22 16,0 0 9-16,0 0-20 16,0 14 7-16,-9 17 3 15,-4 9-12-15,13 6 18 16,0-3-6-16,0 0 0 15,22-4 6-15,5-4-13 16,23-10 7-16,8-7 0 16,-9-10-6-16,10-8 7 15,-24 0-1-15,-3 0 0 0,4-20 7 16,-5-11 7 0,-13-4-9-16,-9-2 9 0,0-8 26 15,-9-1-27-15,0 1 3 16,0 4-7-16,-27 4-1 15,-22 6-1-15,-1 5-7 16,6 6 0-16,-6 9-10 16,10 7 7-16,4 4 0 15,5 0-29-15,13 18-60 16,0 19-7-16,4 5-96 16,14 7-132-16,0 0-251 15</inkml:trace>
  <inkml:trace contextRef="#ctx0" brushRef="#br0" timeOffset="14052">4231 1767 302 0,'0'0'550'16,"0"0"-370"-16,0 0 4 15,0 0-35-15,0 0-65 16,0 0-8-16,-72-111-32 16,72 111-14-16,0 0 8 15,0 0-35-15,0 0 13 16,0 0-10-16,0 0 1 0,0 0 1 16,0 0-8-16,0 0 0 15,0 0 4-15,0 0 4 16,0 0-8-16,0-4 0 15,0 4 12-15,0-2-7 16,0 2-5-16,0 0 0 16,0-6 7-16,0 0-2 15,0 2-5-15,0-6 0 16,0 7 5-16,0-3-5 16,0 4 0-16,0 2 0 15,0 0-3-15,0 0 3 16,0 0 0-16,0 0-1 15,0 0 0-15,0 0-3 0,0 28-9 16,0 8 13 0,0 14 0-16,0-1 4 0,0-3-4 15,0 2 0-15,0-3 9 16,0-4-10-16,0-2 1 16,0-1 0-16,0-6-9 15,0-3 2-15,0-7-72 16,0-5-18-16,0 0-67 15,32-8-100-15,8-1-145 16</inkml:trace>
  <inkml:trace contextRef="#ctx0" brushRef="#br0" timeOffset="14538">4693 1912 628 0,'0'0'224'16,"0"0"-26"-16,0 0-24 16,0 0-48-16,0 0-35 15,0 0-41-15,-67-91-6 16,67 87-25-16,0 2-16 16,0 2 9-16,0 0-12 15,0 0 0-15,0 0-6 16,-9 6 4-16,9 19 2 15,0 9 0-15,0 4 8 16,0-4-6-16,18 3-2 0,22-8 0 16,5-7-11-16,-5-10 11 15,10-10 0-15,-10-2 10 16,5 0-9-16,-14-7 38 16,5-19-3-16,-13-3-7 15,-5-6 18-15,-9-4-27 16,-9-7 23-16,0-11-4 15,0 0-30-15,-27 5 20 16,-14 6-23-16,1 12 0 16,13 13-1-16,9 10 0 15,9 6-5-15,-4 5 0 16,-5 0-8-16,-9 0 4 0,-5 0-17 16,15 11-63-16,-6 23-8 15,14 8-57-15,0 14-85 16,9 1-233-16</inkml:trace>
  <inkml:trace contextRef="#ctx0" brushRef="#br0" timeOffset="18491">3405 762 479 0,'0'0'122'0,"0"0"38"0,0 0-40 16,0 0-15-16,0 0 7 15,0 0-44-15,-35-36 29 16,35 30-40-16,0 6-17 15,0 0 3-15,0 0-24 16,0 0 3-16,0 0-14 16,0 0 0-16,0 0-16 15,-23 11 7-15,14 20 1 16,0 9-5-16,0 1 10 0,9 2-5 16,0-1 0-1,0-7 8-15,18-4-14 16,5-9 6-16,4-6 0 0,-10-11-9 15,6-2 10-15,-5-3-1 16,-9 0 0-16,9 0 4 16,13-12 14-16,-13-10-1 15,0-1 8-15,-4-6 17 16,-5 1-27-16,-9-7 13 16,0 1 5-16,0-4-28 15,-23 4 15-15,-4 5-20 16,-13 4 7-16,13 8-6 15,9 9-1-15,-5 2 0 16,-3 3-4-16,8 3-4 16,-5 0 7-16,-4 3-27 0,-4 23-48 15,13 8-3-15,9 5-86 16,9 2-90-16,0-1-126 16</inkml:trace>
  <inkml:trace contextRef="#ctx0" brushRef="#br0" timeOffset="19102">4114 871 452 0,'0'0'172'0,"0"0"9"15,0 0-68-15,0 0 1 16,0 0-17-16,0 0-29 15,-31-57 6-15,22 57-27 16,9 0-1-16,0 0-5 0,0 0-40 16,0 0 7-16,0 0-8 15,-9 9 0-15,9 13-5 16,0 4 5-16,0 0 0 16,0-3-1-16,0 0 6 15,18-7-5-15,13-1 0 16,5-9 0-16,5-3-3 15,-1-3 5-15,-13 0-2 16,0 0 15-16,-5-9-11 16,-4-13 43-16,-9-4 4 15,0-3-25-15,-9-2 16 16,0-4-13-16,0 3-8 0,-9 1 14 16,-18 9-34-1,-13 4 10-15,4 7-11 0,-4 8 6 16,-1 3-14-16,-4 0 8 15,14 0-2-15,4 3-7 16,-4 20-49-16,13 2-17 16,-5 9-58-16,23 4-88 15,0-7-128-15,0 0-366 16</inkml:trace>
  <inkml:trace contextRef="#ctx0" brushRef="#br0" timeOffset="19401">4769 734 492 0,'0'0'427'0,"0"0"-235"16,0 0-23-16,0 0-30 15,0 0-59-15,0 0-16 16,0 0-26-16,0-57-16 15,0 57 13-15,0 0-33 16,9 0 0-16,-9 8-2 16,0 21 6-16,14 17-2 15,-14 3-4-15,0 4 5 0,9-1-1 16,0-1-4 0,-9-8 0-16,0-5-1 15,0-4-90-15,0-5-100 0,0-7-378 16</inkml:trace>
  <inkml:trace contextRef="#ctx0" brushRef="#br1" timeOffset="657959">5272 788 390 0,'0'0'290'0,"0"0"-126"16,0 0-23-16,0 0-12 15,0 0-34-15,0 0-48 16,0 0-29-16,0 0 10 16,-18-4-25-16,18 4 9 15,31 0 10-15,5 0-20 16,14 0 38-16,-1 0-10 16,-4 0-20-16,-14 0 13 15,-4 0-23-15,-13 0 2 16,-5 0 1-16,-9 0 5 15,0 0-8-15,0 0 0 16,0 0 0-16,0 0-7 16,0 0 7-16,9 18 0 15,0 11 9-15,9 13-1 0,-5 11 24 16,-4 1-21-16,0 6-9 16,9 5 9-1,-18 4-11-15,9 2 0 0,-9 2 5 16,9-5 3-16,4-5-8 15,-13-4 0-15,9-4 3 16,-9-4-7-16,0-2 4 16,0-3 0-16,0-9-4 15,0-5 8-15,0-13-4 16,0-10 0-16,0-3 0 0,0-6-5 16,0 0 5-1,0 0 0-15,0 0-6 0,-9 0 5 16,-13 3 1-16,4-3 2 15,-22 0 9-15,4 0-11 16,4 0-13-16,5 0-84 16,-4 2-116-16,-5 10-275 15</inkml:trace>
  <inkml:trace contextRef="#ctx0" brushRef="#br1" timeOffset="663673">8610 2186 563 0,'0'0'153'0,"0"0"8"16,0 0-5-16,0 0-35 15,0 0-3-15,0 0-46 16,0 0-13-16,0-14-10 16,0 11-22-16,0 3 11 15,0 0-23-15,0 0-12 16,0 0 8-16,0 0-7 16,0 0-4-16,0 0 0 15,0 0 7-15,0 0-9 16,0 0 2-16,0 3-1 0,0 23-7 15,0 8 15-15,0 11-7 16,0 2 0-16,0 4 8 16,0 6-8-16,0 1 0 15,0-7 0-15,0-3-5 16,0-11 6-16,9-7-1 16,0-12 0-16,5-5-10 15,3-7-6-15,1-4-44 16,0-2-21-16,14 0-77 15,-23 0-168-15,-9 0-328 16</inkml:trace>
  <inkml:trace contextRef="#ctx0" brushRef="#br1" timeOffset="664401">7699 2321 434 0,'0'0'188'0,"0"0"-48"15,0 0-14-15,0 0-8 16,0 0-41-16,0 0-13 16,-18-12 3-16,18 12-24 0,0 0-2 15,0 0-7 1,0 0-29-16,0 0 6 0,0 0-11 15,0 17 0-15,0 12-12 16,0 11 16-16,0 6-4 16,0 3 0-16,0 2 8 15,0 0-5-15,0-5-3 16,0-6 0-16,0-9-4 16,0-8-1-16,0-5-25 15,0-7-122-15,0-2-182 16,-9-8-191-16</inkml:trace>
  <inkml:trace contextRef="#ctx0" brushRef="#br1" timeOffset="664957">7121 2466 370 0,'0'0'246'0,"0"0"-117"16,0 0-10-16,0 0 24 15,0 0-63-15,0 0-17 0,-18-22-26 16,18 22-18-16,-9 0 13 15,9 0-24-15,0 0-4 16,0 0-4-16,0 0-3 16,-14 0 1-16,5 10-4 15,9 11 6-15,-9 8 1 16,9 5-1-16,0 0 0 16,0-3-4-16,32-5 5 15,4-5-1-15,4-7 0 16,-13-9 7-16,4-5 4 15,5 0-10-15,-13 0 4 16,-6-8 26-16,1-9 2 16,-4-3 18-16,-14-6-5 0,0-3-17 15,0 1 7-15,0-1-28 16,0 7-2-16,-32 4-4 16,6 0-2-16,-6 10-3 15,5 0 0-15,-4 6-15 16,4 2 16-16,-4 0-44 15,4 0-83-15,4 25-29 16,14 9-55-16,9 6-49 16,0 3-234-16</inkml:trace>
  <inkml:trace contextRef="#ctx0" brushRef="#br1" timeOffset="665296">6784 2974 415 0,'0'0'121'15,"0"0"-30"-15,0 0 9 16,0 0-14-16,0 0 0 16,0 0-28-16,328 5 15 15,-176-5 17-15,23 0-43 0,9 0-8 16,-9 0-32-16,9-5-1 16,-9-14 2-16,0 0-4 15,-22-5-8-15,-28 4-2 16,-40 6-151-16,-44 3-273 15</inkml:trace>
  <inkml:trace contextRef="#ctx0" brushRef="#br1" timeOffset="679378">6676 3664 241 0,'0'0'124'16,"0"0"-35"-16,0 0-9 0,0 0 1 16,0 0-16-1,0 0-43-15,0 0 1 0,184-22-16 16,-18 2-5-16,18-3 21 16,36 0-20-16,22-4 4 15,28 0-7-15,12-2 11 16,-13 3-10-16,5 0-1 15,-45 6 0-15,-23 3-1 16,-35 6 8-16,-45 2-7 16,-28 9 0-16,-30 0 4 15,-28 0-10-15,-22 0 6 16,-9 0-23-16,-9 3-26 16,0 14-102-16,-50 6-172 15</inkml:trace>
  <inkml:trace contextRef="#ctx0" brushRef="#br1" timeOffset="680057">7403 3907 125 0,'0'0'59'16,"0"0"-29"-16,0 0 11 16,0 0 6-16,0 0-25 15,0 0 0-15,-67-2 9 16,67 2 1-16,0 0 18 15,0 0-22-15,-14 0-10 0,14 0 19 16,-18 0-20-16,10 0 9 16,-10 17 17-16,4 5-39 15,5 4 17-15,9 3-19 16,0-3-2-16,0 5 3 16,0-8-3-16,41-6 0 15,-1-5 12-15,5-10-12 16,13-2 18-16,0 0 33 15,10-28 2-15,-1-6 2 16,-9-7-27-16,-17 2 3 16,-23 1-4-16,-9-2-1 15,-9 6 13-15,-18 0-39 16,-23 7-2-16,-13 11-4 0,14 4-2 16,0 9 5-16,13 3-13 15,4 0-67-15,14 9-10 16,9 22-10-16,0 6-103 15,0 3-272-15</inkml:trace>
  <inkml:trace contextRef="#ctx0" brushRef="#br1" timeOffset="680438">8117 3841 314 0,'0'0'123'0,"0"0"-32"0,0 0-8 16,0 0-4-16,0 0-35 16,0 0-28-16,-36-43-16 15,13 43 0-15,14 15-2 16,9 11 2-16,0-6 0 16,0 2 7-16,18 2-1 15,14-7-6-15,17-5 0 16,-4-4 4-16,4-8 7 15,10 0-9-15,-1-6 1 16,-9-20 14-16,1 1-13 16,-23-4 27-16,-19 0 14 0,1 0-10 15,-9 0 12-15,-9 1-35 16,-26 6-12-16,-15 4 0 16,1 10-6-16,22 2-3 15,-4 6-3-15,22 0-60 16,9 0-25-16,0 20-80 15,0 0-178-15</inkml:trace>
  <inkml:trace contextRef="#ctx0" brushRef="#br1" timeOffset="680772">8718 3756 317 0,'0'0'113'0,"0"0"-64"16,0 0-3-16,0 0-10 16,0 0-35-16,0 0 11 15,-23 34-12-15,23-11 9 16,0-3-9-16,32 0 4 16,-5-7-3-16,4-3 7 15,10-7-5-15,-15-3 13 16,15 0 25-16,-5-3-5 15,4-20 21-15,-13-3-9 16,-18-3 7-16,4 0 6 16,-13 1-7-16,0 3-9 15,-31-1-39-15,-5 6 2 0,-13 8-16 16,17 7 8-16,-4 5-25 16,5 0 2-16,-5 0-103 15,14 23-74-15,-5 8-175 16</inkml:trace>
  <inkml:trace contextRef="#ctx0" brushRef="#br1" timeOffset="681063">7296 4396 345 0,'0'0'147'0,"0"0"-86"16,0 0 13-16,0 0 2 15,0 0-27-15,0 0-16 16,358-37 17-16,-129 0-14 16,45-9-33-16,-5-1 1 15,-9 2 6-15,-17 3-5 16,-28 2-2-16,-22 8-3 15,-40 1-88-15,-28 5-238 16</inkml:trace>
  <inkml:trace contextRef="#ctx0" brushRef="#br1" timeOffset="683878">7539 5279 274 0,'0'0'147'16,"0"0"-7"-16,0 0-16 15,0 0 4-15,0 0-36 16,0 0-8-16,-32-91-2 16,32 88-15-16,0 3 15 15,0 0-46-15,-9 0-1 0,9 0-13 16,0 0-17-16,0 0-1 16,0 0-4-16,0 3-15 15,0 23 14-15,0 8 2 16,0 6 2-16,0 1-3 15,9-4 8-15,0-3-9 16,-9 0 1-16,14-3 0 16,-5-7 3-16,-9-7-1 15,9-6-2-15,-9-5 0 16,0-1-86-16,0-1-91 16,0-2-109-16,0-2-223 15</inkml:trace>
  <inkml:trace contextRef="#ctx0" brushRef="#br1" timeOffset="684357">8022 5261 492 0,'0'0'144'0,"0"0"-35"16,0 0-21-16,0 0 4 16,0 0-58-16,0 0-27 0,0-15-7 15,0 15-2 1,0 0 2-16,0 10-3 0,0 11 8 16,0-4-1-16,0 0-4 15,9-4 0-15,9 0-6 16,-9-7 12-16,23-4-6 15,-14-2 5-15,0 0 0 16,13 0 16-16,-22 0 5 16,9-11 31-16,-9-6 14 15,4-6-38-15,-4-3 7 16,-9-2-1-16,0-4-29 16,0 3 13-16,0 4-12 15,-31 5-10-15,4 6 3 0,-13 5-4 16,13 9-4-1,-14 0 1-15,14 0-11 0,5 0 11 16,4 17-60-16,18 6-48 16,0 3-20-16,0 0-71 15,18-3-54-15,31-7-273 16</inkml:trace>
  <inkml:trace contextRef="#ctx0" brushRef="#br1" timeOffset="684804">8592 5179 263 0,'0'0'178'0,"0"0"-84"0,0 0 29 16,0 0-47-16,0 0 14 15,0 0-51-15,-67-36-28 16,58 36 4-16,-14 0-11 15,15 5-4-15,-1 16 0 16,9 4 5-16,0 1-6 16,0-4 1-16,0 2 0 15,0-11-5-15,17-1 9 16,6-9-4-16,4 0 0 16,-9-3 5-16,4 0 4 15,-4 0-4-15,0 0 2 16,5-12 38-16,-14-7-15 0,-1-1 15 15,-8-6-6-15,0 0-25 16,0 1 25-16,0-1-26 16,0-1-7-16,-31 11 3 15,4 2-9-15,9 5 0 16,-4 6 0-16,22 0-20 16,-9 3 18-16,9 0-27 15,0 0-66-15,-9 20 41 16,9 3-80-16,0-1-64 15,0-4-149-15</inkml:trace>
  <inkml:trace contextRef="#ctx0" brushRef="#br1" timeOffset="685515">7170 5634 376 0,'0'0'93'0,"0"0"-7"0,0 0 31 16,0 0-40-16,0 0-65 15,0 0 4-15,134 0-10 16,24 0 37-16,52-3 8 15,33-25-27-15,-1-4-9 16,-9 3-10-16,-40 4 12 16,-40 7-10-16,-37 4 0 15,-30 6 15-15,-19 2-5 0,-9 0 8 16,1 1 0-16,-1-1-21 16,-9 1 13-16,1-1-17 15,-1 0 5-15,-4-3 0 16,-14 4 2-16,-13-1-7 15,0 3 3-15,-4-5 3 16,-5-4 20-16,-9-8 7 16,0-4-16-16,0-7 8 15,0-3-24-15,0-9 2 16,-32-5 1-16,-26-3 4 16,-27-6 1-16,-32 2-9 15,-27 13-12-15,-31 7 9 16,-26 17-5-16,-15 16 8 0,5 2 0 15,-4 0 4-15,31 17-4 16,22 17 0-16,14 12 1 16,45 11-4-16,27 12 3 15,27 9-3-15,26 4 0 16,23 1-56-16,14-12-61 16,30-8-18-16,15-17-72 15,8-9-214-15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9:21.6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6928 4891 663 0,'0'0'146'0,"0"0"-9"16,0 0 6-16,-224-40-44 0,179 33 2 16,13 1-28-16,5 1-32 15,14 2 16-15,13 1-40 16,0-4 8-16,0 2 3 15,0-1-23-15,72-3-4 16,53-7 0-16,59 1-1 16,54-3 16-16,36 3-11 15,13 5-4-15,14 3 5 16,-1 2 2-16,-8-1-4 16,-14 0-4-16,-36-1 3 15,-40 0-8-15,-54 0 5 16,-31 1 0-16,-32-1 7 15,-26 0 1-15,-19 6-6 16,-22-3-2-16,0 1 10 0,-18-1-11 16,0-2 1-1,0 1 0-15,0 4-6 0,0 0 2 16,0 0-32-16,-9 0-51 16,-40 0-138-16,4 0-110 15,-27 14-488-15</inkml:trace>
  <inkml:trace contextRef="#ctx0" brushRef="#br0" timeOffset="4786">6946 6142 576 0,'0'0'274'0,"0"0"-199"16,0 0 21-16,0 0 25 16,0 0 0-16,0 0-63 15,-202 0 1-15,202 0-29 16,18 0-27-16,58 3 13 0,63 3-7 16,90-6 29-16,72 0 28 15,58 0-58-15,18 0 17 16,8-3-8-16,-26-11-17 15,-31-4 25-15,-54-1-21 16,-54-1 6-16,-46 2 16 16,-30 4-21-16,-36 3 7 15,-19 2 1-15,-35 3-6 16,-22 4 8-16,-5-1-15 16,-14 0 0-16,-13 0 4 15,0 0-4-15,-13 3-9 16,-46-3-39-16,-26 3-69 15,-23 0-129-15,14 0-408 16</inkml:trace>
  <inkml:trace contextRef="#ctx0" brushRef="#br0" timeOffset="3563">7305 5039 724 0,'0'0'141'16,"0"0"-16"-16,0 0 5 15,0 0-28-15,0 0-20 16,0 0-10-16,0 0-51 16,9-8 11-16,-9 8 4 0,0 0-20 15,0 0 21-15,0 0-17 16,0 0-10-16,9 0 20 16,-9 0-24-16,0 0 11 15,9 0-5-15,-9 0-9 16,0 0 9-16,0 0-12 15,0 20 0-15,0 11 11 16,0 15-6-16,13 5 0 16,-13 9 6-16,0 6-5 15,0 5 7-15,18-2-13 16,-9-1 3-16,0-6-4 16,14-6 3-16,-14-8-2 0,0-8 0 15,0-14 11-15,-1-12-16 16,-8-5 5-16,0-9-19 15,0 0 1-15,0 0-61 16,0-15-42-16,0-6-104 16,0-1-125-16</inkml:trace>
  <inkml:trace contextRef="#ctx0" brushRef="#br0" timeOffset="4025">7964 5343 524 0,'0'0'276'0,"0"0"-126"16,0 0-6-16,0 0-27 16,0 0 2-16,0 0-75 15,0-47-7-15,0 47-30 16,0 0 0-16,-13 0-14 15,4 17 2-15,-9 15 5 16,9 2 9-16,0 6-2 16,9-1-7-16,0-4 0 15,0 0 6-15,9-9-9 16,27-10 3-16,4-3 0 0,1-11 9 16,-5-2-5-16,13 0 20 15,-9-17 34-15,-4-15-28 16,-4-5 15-16,-5-6-22 15,-18-3-15-15,-9 4 31 16,0-1-35-16,-36 3 1 16,-23 5-5-16,-17 7 2 15,-5 7-10-15,14 6 0 16,18 14-29-16,22 1 10 16,9 0-47-16,18 25-37 15,0 15-7-15,9 9-113 16,58-5-88-16,0-8-415 15</inkml:trace>
  <inkml:trace contextRef="#ctx0" brushRef="#br0" timeOffset="4421">8593 5359 620 0,'0'0'180'0,"0"0"-6"15,0 0-17-15,0 0-15 16,0 0-40-16,0 0-56 15,-9-86 6-15,-5 86-28 16,5 0-23-16,0 0 6 16,0 15-5-16,0 13-2 15,9 12 0-15,0 0 13 16,0 3-18-16,36-5 5 16,14-11 0-16,-1-6 0 0,0-10 11 15,-4-11-11-15,-5 0 16 16,1 0-8-16,-5-23 41 15,-5-8-23-15,-22-9 0 16,-9-3 20-16,0-3-34 16,-9 0 9-16,-40 7-9 15,-10 10 0-15,-8 6-12 16,18 12 0-16,-1 7 0 16,15 4-15-16,3 0-8 15,5 24-48-15,9 19-4 16,-13 11-97-16,13 3-66 15,0-3-193-15</inkml:trace>
  <inkml:trace contextRef="#ctx0" brushRef="#br0" timeOffset="-11727">265 1042 197 0,'0'0'136'0,"0"0"4"15,0 0-24-15,0 0 11 0,0 0-23 16,0 0-27-16,-224 0 19 16,197 6-24-16,13-4-15 15,5 4 14-15,9-6-42 16,0 3 2-16,0-3-11 16,23 3-19-1,4 0 30-15,31-3-2 0,0 0-4 16,10-6 23-16,-1-17-39 15,-9-6 16-15,1 3-12 16,-32 7-12-16,-5 4 26 16,-13 7-16-16,-9 8 0 15,0 0 11-15,0 0-22 16,0 0 0-16,0 0-5 16,0 8 3-16,0 24 1 15,0 8 1-15,0 6 0 0,0 0-3 16,0 2 6-1,-9 1-3-15,9 2 0 0,0-5 8 16,0-3-7 0,-9-6-1-16,-4-9 0 0,13-4-11 15,-9-13 15-15,0-3-4 16,0-4 0-16,-9 1-19 16,-14-5 19-16,-4 2 10 15,-4-2-5-15,0 0-1 16,4 0-3-16,4 0-1 15,23 0 0-15,0 0 13 16,9 0-13-16,0 0 0 0,0 0-14 16,27 0 9-16,32 0 5 15,21 0 0-15,-3 0 4 16,17 0 4-16,5 0-15 16,-14 0 7-16,-4 0-69 15,-27 0-46-15,-5 0-120 16,-18 0-98-16,-22 7-318 15</inkml:trace>
  <inkml:trace contextRef="#ctx0" brushRef="#br0" timeOffset="-6184">1046 942 182 0,'0'0'79'0,"0"0"12"16,0 0-9-16,0 0-25 15,0 0 0-15,0 0 24 16,157 97 34-16,-99-92-55 16,-13 1-14-16,13-3-4 15,-8-3 19-15,-10 0-29 16,-4 0 12-16,-5 0-7 15,-13 0-16-15,-9-9 25 16,0 0-7-16,5-4-11 16,-14-2 30-16,0-5-41 15,0-2 3-15,0-7-9 16,-32 1-4-16,-4 2 6 16,-4 0-13-16,0 2 0 0,4 6 14 15,4 0-10 1,5 1 1-16,5 6 8 0,13 2-4 15,9 0 17 1,0 7-18-16,0-2 2 0,0 4 6 16,0 0-16-16,23 0 0 15,12 0 0-15,15 10 7 16,-1 12 4-16,9 9-11 16,1 7 0-16,-14 11-1 15,13-1 4-15,-18 6-3 16,1-2 0-16,-23 2 8 15,-18 0-12-15,0 0 4 16,-59 1-19-16,-57 5 13 0,-37 0-231 16,-22-3-246-16</inkml:trace>
  <inkml:trace contextRef="#ctx0" brushRef="#br0" timeOffset="110518">2558 685 476 0,'0'0'271'0,"0"0"-93"0,0 0-32 15,0 0-25-15,0 0-13 16,0 0-60-16,9-81 4 15,-18 81-29-15,-14 0-20 16,-3 6 0-16,-6 26 0 0,14 7-3 16,0 10 0-1,18 3 4-15,0 2-6 0,0 0 2 16,36-2 0-16,31-7-5 16,1-13 8-16,12-12-3 15,-12-17 7-15,-10-3-1 16,-13-6 11-16,-5-28-1 15,-8-9 27-15,-23-12 5 16,-9-7-25-16,0-1 0 16,-32-3-8-16,-35 12-8 15,0 11-5-15,-1 15-2 16,1 13-3-16,9 15-5 16,17 0-32-16,32 26-47 15,9 21-18-15,0 3-120 0,68-2-134 16</inkml:trace>
  <inkml:trace contextRef="#ctx0" brushRef="#br0" timeOffset="110879">3428 685 542 0,'0'0'250'0,"0"0"-71"0,0 0 1 0,0 0-60 15,0 0-43-15,0 0-58 16,-80-72-9-16,71 72-10 16,0 26 3-16,0 16-3 0,9 5 0 15,0 1 6 1,49-3-7-16,-4-4 1 0,22-15 0 16,-9-10 15-16,1-12-13 15,-10-4 30-15,1 0 27 16,-24-23-10-16,-3-12 4 15,-14-4-25-15,-9-8 1 16,0-4 5-16,-9-3-32 16,-40 5 5-16,-10 12-7 15,10 11 2-15,13 12-7 16,-4 14-13-16,22 0-76 16,18 23-21-16,0 20-88 15,9 0-124-15,49-9-392 16</inkml:trace>
  <inkml:trace contextRef="#ctx0" brushRef="#br0" timeOffset="111115">4092 458 736 0,'0'0'222'0,"0"0"-5"15,0 0-24-15,0 0-89 16,0 0-19-16,0 0-51 15,0-91-29-15,9 111-2 16,14 26-3-16,-14 23 0 16,9 13 8-16,4 1 1 15,-4 6-7-15,0 0-2 0,-9-1-25 16,0-2-87-16,-9-12-165 16,0-11-357-1</inkml:trace>
  <inkml:trace contextRef="#ctx0" brushRef="#br0" timeOffset="-9034">687 4930 566 0,'0'0'191'16,"0"0"-36"-16,0 0-24 15,0 0-46-15,0 0 3 16,0 0-39-16,0 0-21 16,-9-92-1-16,9 92-20 0,0 0-5 15,-9 0-2 1,0 26 2-16,0 9-5 0,0 10 3 15,0 4 0-15,-4-1-2 16,13-5 8-16,0-9-6 16,0-2 0-16,40-6 3 15,-13-11-3-15,4-5 0 16,-4-10 0-16,5 0 14 16,-5 0-9-16,4-5 3 15,5-15 5-15,-14-3-6 16,-4-2 36-16,-9 1-17 15,-9 4 1-15,0 3 12 16,0 9-37-16,0 2 13 16,0 6-6-16,0 0 4 0,0 0-25 15,0 0 12-15,0 14-9 16,0 18-5-16,0 8 21 16,0 6-7-16,0-1 0 15,0 1 10-15,0 3-14 16,0-4 4-16,9-5 0 15,5-2-4-15,4-9 5 16,-9-7-2-16,0-8-28 16,-9-2-90-16,0-7-24 15,9-1-88-15,-1-4-70 16,33 0-364-16</inkml:trace>
  <inkml:trace contextRef="#ctx0" brushRef="#br0" timeOffset="-8512">1616 5130 675 0,'0'0'141'16,"0"0"-11"-16,0 0-5 15,0 0-25-15,0 0-33 16,0 0-61-16,0-16 16 15,40 6-21-15,27-1 2 16,10 0 9-16,3-4-8 0,-3 1 0 16,-1-3 1-16,-18 0 3 15,1 3 3-15,-41 7-7 16,-9 5 0-16,-9 2 39 16,0 0-26-16,0-3 20 15,-18-6-15-15,-18 1-15 16,-36-9-4-16,14 6-3 15,13 2 0-15,4 3-3 16,23 3 10-16,18-2-7 16,0 5 5-16,0-3 3 15,0 0-3-15,0 3-5 16,27 0-5-16,14 0 0 16,-5 0 10-16,13 3-5 0,-9 14 0 15,1 0 7 1,-14 3-10-16,13 2 3 0,-22 1 0 15,0 0-11-15,4 0 13 16,-13 3-2-16,-9-4 0 16,0 4-10-16,-22-5 8 15,-23-2-22-15,-22-1-75 16,-5-7-78-16,-4 1-109 16,-10-9-460-16</inkml:trace>
  <inkml:trace contextRef="#ctx0" brushRef="#br0" timeOffset="-10302">736 3796 436 0,'0'0'246'0,"0"0"-114"0,0 0 8 16,0 0-43-16,0 0-29 16,0 0-1-16,-58-75-42 15,67 69-23-15,31 3 6 16,-8 3-2-16,13 0-6 16,-5 0 0-16,9 3 4 15,-22 15-6-15,5 5 2 16,-14 2 0-16,-18 6-13 15,0 1 6-15,0 2 7 16,-41-5 0-16,5-4 4 16,5-8-7-16,4-5 3 15,18-9 0-15,-4-1 3 16,13-2 8-16,0 0-10 16,0 0 17-16,0 0-17 15,0 0 27-15,0 0-21 0,0 0-3 16,13 0-8-16,5 0 2 15,0 0 2-15,22 9-5 16,1 0 18-16,-5 2-14 16,4 7 1-16,-4-2 0 15,-5 4-9-15,-4 7 9 16,-4-4 0-16,-23 2-5 16,0-2-3-16,0-3 6 15,-14 0-1-15,-40-9 3 16,-4-2 0-16,-9-9 1 15,-5 0-1-15,14 0 3 16,13 0-3-16,4-6-10 0,14 0-77 16,14-1-166-1,13 0-482-15</inkml:trace>
  <inkml:trace contextRef="#ctx0" brushRef="#br0" timeOffset="-7837">1396 3830 296 0,'0'0'119'0,"0"0"12"16,0 0 9-16,0 0-17 16,0 0-31-16,0 0-43 15,161 5 5-15,-102-5-8 16,-1 0-14-16,0 0 15 16,-8 0-33-16,-10 0 4 15,-4 0 19-15,-14-5-23 16,-13-4 27-16,0 0-17 15,-9 1-5-15,0-6 35 16,0-4-39-16,0 2-7 0,-31-5-8 16,4 1 4-16,-13 3-4 15,13 3 0-15,-5 0 0 16,14 1 4-16,9 2-4 16,0 3 0-16,9 1 6 15,0 5 3-15,0-1-9 16,0 3 0-16,0 0-2 15,0 0-10-15,0 0 12 16,27 0 0-16,14 0-1 16,17 20 7-16,0 6-6 15,19 0 0-15,-10 4 8 16,0 6-16-16,-17-4 8 16,-10-1 0-16,-22-3-9 15,-18 0 8-15,0-2-4 0,-49 1-102 16,-37-5-173-16,-30-2-205 15</inkml:trace>
  <inkml:trace contextRef="#ctx0" brushRef="#br0" timeOffset="-11036">584 2472 433 0,'0'0'212'0,"0"0"-27"15,0 0-41-15,0 0-31 16,0 0 3-16,27-167-60 16,22 152-29-16,-9 8-19 15,5 4-1-15,-4 3 5 0,-1 0-12 16,-4 20 1-16,-5 14-11 15,-13 12 15-15,-18 9-5 16,0 4 0-16,-9 12-2 16,-40-3-2-16,-9-1 4 15,-1-13 0-15,23-20 4 16,14-14 2-16,13-8-6 16,9-9 0-16,0 0 8 15,0 0-9-15,0-3 1 16,18 0 0-16,40 0 26 15,23 0-24-15,4 0 10 16,23-9-12-16,-5 1 13 0,-13 4-27 16,-5 4-32-1,-27 0-114-15,-17 9-164 0,-32 20-423 16</inkml:trace>
  <inkml:trace contextRef="#ctx0" brushRef="#br0" timeOffset="-7061">1512 2280 119 0,'0'0'387'0,"0"0"-238"0,0 0-42 15,0 0-1-15,0 0-38 16,0 0-22-16,0-20 6 16,0 20-40-16,0 0 11 15,0 0 1-15,0 0-19 16,27-3 18-16,5-3-12 16,13-2-9-16,13-4 27 15,-9 0-25-15,10-5 20 16,-10 1 2-16,0 1-22 15,-22 1 30-15,5 2-12 16,-23 4-14-16,0 0 22 0,-9 4-30 16,0 2 19-16,0-4-19 15,0 0 10-15,-32-3-10 16,-4-2 0-16,-4 2 2 16,13 1-7-16,-13 0 5 15,13 2 0-15,4 3-2 16,14 0 9-16,0 3-4 15,9 0-3-15,0 0 0 16,0-2 3-16,0 2-3 16,0-4 0-16,27 4 1 15,14 0 7-15,-1 0-8 16,5 0 0-16,4 0 0 16,-8 23 0-16,8 6 0 0,-22 5 0 15,-9 9-7-15,4-1 15 16,-22 8-9-16,0 1 1 15,-40-2-30-15,-18 2-38 16,-10 1-135-16,-8-1-169 16</inkml:trace>
  <inkml:trace contextRef="#ctx0" brushRef="#br0" timeOffset="14035">3976 5150 593 0,'0'0'225'16,"0"0"-84"-1,0 0-22-15,0 0 25 0,0 0-94 16,0 0-28-16,-18-32-7 16,58 64 4-16,18 4 34 15,1 6-34-15,8-2-12 16,0 3 8-16,1-9-12 16,-19-3-3-16,-13-5 0 15,-14-9-75-15,-13-3-89 16,-9-8-83-16,0-6-93 15,0 0-203-15</inkml:trace>
  <inkml:trace contextRef="#ctx0" brushRef="#br0" timeOffset="14226">4267 5118 135 0,'0'0'335'16,"0"0"-167"-16,0 0-12 0,0 0-35 15,0 0 1-15,0 0-46 16,-49-92-66-16,40 117 9 15,0 14 6-15,-9 12-9 16,-13 4 5-16,13 5-13 16,-14 0-8-16,5 0 0 15,18-6-13-15,0-5-60 16,9-6-187-16,0-11-216 16</inkml:trace>
  <inkml:trace contextRef="#ctx0" brushRef="#br0" timeOffset="14623">4550 5093 606 0,'0'0'241'16,"0"0"-95"-16,0 0-21 15,0 0-9-15,0 0-83 16,0 0-18-16,-13-14-15 15,13 49 0-15,0 7 1 16,-9 3 1-16,9-2-2 16,0-8 0-16,0-7 16 15,9-8-18-15,4-8 2 16,14-6 0-16,-9-6 10 16,13 0-10-16,-13-6 11 0,0-22 19 15,5-1-5-15,-14-5 30 16,-9-4-12-16,0-1-30 15,0 1 36-15,0 2-47 16,-9 4-1-16,-23 6-1 16,-4 8 7-16,-4 7-16 15,-9 11 3-15,22 0-98 16,-5 3-18-16,23 31-98 16,9 7-101-16,0-1-295 15</inkml:trace>
  <inkml:trace contextRef="#ctx0" brushRef="#br0" timeOffset="14712">4550 5093 565 0</inkml:trace>
  <inkml:trace contextRef="#ctx0" brushRef="#br0" timeOffset="15162">4550 5093 565 0,'287'-37'266'16,"-287"8"-123"-16,-9 9 44 0,0 6-37 0,9 9-79 15,0 5 1-15,0 0-33 16,0 0-33-16,0 5-4 15,0 23-2-15,0 12 0 16,0 1-4-16,0 4 15 16,0-6-11-16,0-3 0 15,0-8 12-15,0-10-12 16,9-7 0-16,-9-5 0 0,0-6-5 16,0 0 18-16,0 0-13 15,0-15 21-15,0-16-18 16,0-7 10-16,0-4-13 15,-9-2 1-15,0-4-7 16,-13 0 6-16,13-3 0 16,9 2-1-1,0 3 14-15,0 6-13 0,0 9 0 16,0 13-5-16,0 10-10 16,0 5 14-16,22 3-1 15,-4 0-11-15,9 20 11 16,-4 15-2-16,-14 6 4 0,0 3-7 15,-1-1-9 1,-8-3 16-16,0-5-3 0,0-10-11 16,0-2 4-16,0-5 10 15,0-11 0-15,0 3 5 16,0-9-13-16,9 6 8 16,14 1 0-16,13 1-7 15,22 2-4-15,50 4 0 16,26-1-36-16,10 8-79 15,-18 5-48-15,-19 7-162 16</inkml:trace>
  <inkml:trace contextRef="#ctx0" brushRef="#br0" timeOffset="11681">1984 6177 600 0,'0'0'220'0,"0"0"-38"15,0 0-40-15,0 0-15 16,0 0-3-16,0 0-88 15,-27-134 23-15,9 134-7 16,-5 0-50-16,-4 2 29 16,-13 32-31-16,-9 21 2 15,13 16 9-15,-14 10 2 16,19 4-7-16,13 4-3 16,9-1 12-16,9-7-10 15,0-10-5-15,27-14 0 16,31-9-5-16,14-8 5 15,4-11-36-15,1-9-28 0,-19-11-127 16,-9-9-147-16,-22 0-490 16</inkml:trace>
  <inkml:trace contextRef="#ctx0" brushRef="#br0" timeOffset="12052">2199 6566 630 0,'0'0'214'0,"0"0"-60"16,0 0-27-16,0 0 2 0,0 0-61 15,0 0 1 1,76-95-9-16,-67 84-46 0,0 2 23 16,-9 6-4-1,0 1-28-15,0-2 39 0,0 2-40 16,0 2 2-16,0 0 21 15,0 0-20-15,0 0-5 16,0 0-2-16,0 0 8 16,0 16-19-16,0 22 11 15,0 5 0-15,0 6 1 16,0-4 14-16,0-2-15 16,0-3 0-16,23-5 9 15,-14-7-23-15,0-6 14 16,-9-7-43-16,0-6-12 15,0-5-102-15,0-4-72 16,0 0-68-16,17 0-120 0</inkml:trace>
  <inkml:trace contextRef="#ctx0" brushRef="#br0" timeOffset="12503">2500 6623 505 0,'0'0'176'0,"0"0"-43"15,0 0-36-15,0 0-12 16,0 0-39-16,0 0 23 16,309-32 1-16,-206 27-29 15,-4 0 3-15,-14 1-41 16,-26 4 0-16,-28 0 0 16,-22 0 13-16,-9 0-15 0,0-3 4 15,0-5-2-15,0-1 22 16,-22-8-25-16,-5 0 0 15,-14-1 2-15,5 2 10 16,5 1-4-16,4 4 3 16,9 2-10-16,5 1 29 15,13 4-25-15,0 4 5 16,0 0-1-16,0 0-6 16,31 0-3-16,5 9 0 15,36 11 10-15,-18 0-4 0,4 6-6 16,-9 0 0-1,-8 5 19-15,-14 3-10 0,4-2-5 16,-31 6-4-16,0-4 10 16,-9-3-11-16,-40-3 1 15,-19-4-7-15,10-8-36 16,9 0-116-16,-1-9-8 16,23-1-70-1,18-6-188-15</inkml:trace>
  <inkml:trace contextRef="#ctx0" brushRef="#br0" timeOffset="12948">3599 6368 394 0,'0'0'269'0,"0"0"-78"16,0 0-38-16,0 0 15 15,0 0-60-15,0 0-59 16,0 0-23-16,0 9-17 15,0 25 9-15,0 6 16 16,0 0-31-16,0 0 30 16,0-3-29-16,9-6-1 15,13-10 1-15,-4-6-1 16,0-10-3-16,5-5 6 16,3 0 5-16,15 0-4 15,-14-17 4-15,4-7-9 16,-13-1 30-16,-9-1-18 0,0 3-3 15,-9 9 21 1,0 2-29-16,0 7 19 0,0 5-17 16,0 0 10-16,0 0-29 15,0 5 14-15,0 24 0 16,0 11-12-16,0 6 20 16,0 0-8-16,0-4 0 15,0-1-1-15,0-7-6 16,0-12-44-16,0-4-41 15,14-8-7-15,-5-10-80 16,-1 0 0-16,19-4-8 16,5-34-119-16</inkml:trace>
  <inkml:trace contextRef="#ctx0" brushRef="#br0" timeOffset="13181">4043 6236 485 0,'0'0'210'16,"0"0"-41"-16,0 0-1 15,0 0-45-15,0 0-21 16,0 0-37-16,-45-39-61 16,72 73 31-16,31 9 15 15,1 8-16-15,17 7 12 16,-9-1-43-16,-8 6 14 16,-10 2-8-16,-9 4 6 15,-22-4-15-15,-18-4 0 16,0-7 0-16,-18-9-15 15,-40-7-27-15,-9-9-86 0,8-7-75 16,10-10-92-16,0-6-165 16</inkml:trace>
  <inkml:trace contextRef="#ctx0" brushRef="#br0" timeOffset="13740">4483 6091 682 0,'0'0'156'0,"0"0"-87"16,0 0 42-16,0 0 32 15,0 0-83-15,0 0 17 16,0 0-31-16,27-9-28 15,22-16 6-15,18-1-21 16,10-3 9-16,-1 1 2 16,-18 2-8-16,-8 1 21 15,-1-1-17-15,0 3-8 16,-22-6 26-16,5 5-23 16,-15 6 5-16,-17 0 4 15,0 6-5-15,0 2 6 16,0-3-15-16,0 2 3 0,-17 0-10 15,-15 2 8-15,-8-2-1 16,4 5 0-16,-5 0 9 16,24 0-10-16,8 4 1 15,9-1 0-15,0 0-7 16,0 3 7-16,0 0-13 16,35 0 3-16,6 0 10 15,8 0 9-15,1 0-9 16,-6 12 6-16,-3 10-9 15,8 4 3-15,-13 5 0 16,4 1-1-16,-13-1 14 16,-4-2-13-16,-23-3 0 15,0 0-40-15,-41 3-42 0,-26-11-181 16,-9 0-135 0</inkml:trace>
  <inkml:trace contextRef="#ctx0" brushRef="#br0" timeOffset="20827">759 7647 299 0,'0'0'578'16,"0"0"-410"-16,0 0-19 0,0 0-20 15,0 0-4-15,0 0-75 16,-81-87-8-16,81 87-30 16,0 0-2-16,0 14-12 15,0 24 2-15,0 7 0 16,0 4 19-16,0-3-17 16,0-3-2-16,0-9 5 15,0-8 7-15,0-12-12 16,0-8 0-16,0-6 1 15,0 0 7-15,0 0-5 16,0-9 18-16,0-25 9 16,0-11-22-16,-9-8-8 15,9-4 0-15,0-8 12 0,0-1-20 16,0 6 8 0,31 12 0-16,-13 19-8 0,0 12 3 15,14 11 5-15,4 6 0 16,13 0-5-16,-9 23-7 15,10 8 9-15,-23 4-14 16,-9-4 10-16,-10 4-15 16,-8-4 19-16,0-3 0 15,0 1 0-15,-35-6-8 16,3-6 11-16,5-9 0 16,9-4-14-16,18-4 26 15,-13 0-12-15,13 0 0 16,0 0 10-16,0 0-21 15,0 0 11-15,22 0-22 0,14 0 13 16,14 2 9-16,8 7 3 16,0 5-3-16,1 4 8 15,-10 5-14-15,-4-1 6 16,-14 4 0-16,-22 2-8 16,-9-2 5-16,0 0 3 15,-9-7 0-15,-49-4 10 16,-18-9-7-16,-14-6-3 15,-4 0-3-15,17 0-1 16,-3-17-49-16,35-6-22 16,22-3-56-16,23-8-119 0,0-16-186 15</inkml:trace>
  <inkml:trace contextRef="#ctx0" brushRef="#br0" timeOffset="21275">1122 7100 724 0,'0'0'182'0,"0"0"3"15,0 0-45-15,-260-80-44 16,211 73-6-16,-5 7-58 16,13 0-6-16,-8 10-1 15,13 36-17-15,-4 25-8 16,-10 23 7-16,-8 15 5 15,22 8 9-15,-4 3-21 0,22-6 0 16,18-7 0-16,0-10 1 16,45-20-1-1,44-15 0-15,-3-16-2 0,12-21-9 16,-3-15 11-16,12-10 0 16,-8 0 17-16,-5-28-7 15,5-18 19-15,-32-14 17 16,0-15-18-16,-26-16 21 15,-23-18-22-15,-18-11 5 16,0-9 13-16,-76 9-41 16,-32 14 11-16,-27 20-15 15,-13 27 16-15,5 16-19 0,17 23 3 16,27 11-4 0,23 9-16-16,40 15-7 0,-4 38-52 15,31 28-14-15,9 13-73 16,9 9-121-16,31 6-307 15</inkml:trace>
  <inkml:trace contextRef="#ctx0" brushRef="#br0" timeOffset="111759">2419 1920 725 0,'0'0'186'0,"0"0"-15"15,0 0-15-15,0 0-66 16,0 0-27-16,0 0-39 15,0-64-17-15,0 64-14 16,0 7 1-16,0 15 6 16,0 13-5-16,0 5 12 15,9-3-7-15,22-3 0 16,10-5 7-16,3-13-6 16,6-6-1-16,8-10 3 15,-9 0 14-15,1-4-15 16,-14-24 35-16,-14-6 27 0,-4-6-33 15,-18-3 12-15,0-3-27 16,-18 6-12-16,-40 3 3 16,-9 5-4-16,-5 16-3 15,18 6 0-15,5 10-14 16,8 0-11-16,32 29-74 16,9 14-53-16,0 0-103 15,67-5-237-15</inkml:trace>
  <inkml:trace contextRef="#ctx0" brushRef="#br0" timeOffset="112021">3482 1711 819 0,'0'0'190'0,"0"0"26"16,0 0-82-16,0 0-35 15,0 0-28-15,0 0-44 16,0-57-9-16,0 57-18 16,0 29 0-16,14 13 3 15,-5 7 2-15,0 5-5 16,0 1 0-16,-9 2 8 0,9-6-13 16,-9-2 5-1,0-7-92-15,0-4-57 0,0-10-206 16,22-16-383-16</inkml:trace>
  <inkml:trace contextRef="#ctx0" brushRef="#br0" timeOffset="112350">4142 1759 721 0,'0'0'185'0,"0"0"-44"15,0 0-35-15,0 0-30 16,0 0-54-16,0 0-20 16,-50 64 16-16,50-22-12 15,41-5 7-15,17-5 10 0,9-11-13 16,1-13 30-16,8-8-1 16,-18 0-4-16,-8 0 16 15,-10-26-14-15,-22-9 10 16,-18-4 6-16,0-10-40 15,-18 1 1-15,-31-1-12 16,-28 9 6 0,-3 17-16-16,3 14 7 0,19 9-36 15,0 12-34-15,8 34-110 16,14 13-135-16,5 4-430 16</inkml:trace>
  <inkml:trace contextRef="#ctx0" brushRef="#br0" timeOffset="112950">2796 3123 644 0,'0'0'200'15,"0"0"-74"-15,0 0 29 16,0 0-74-16,0 0-40 16,0 0-31-16,-36 9-2 15,13 28 5-15,23 9-4 0,0 5-4 16,0 4 17-16,0-4-20 15,32-5 7-15,-5-15-5 16,13-14 4-16,0-8 4 16,-13-9 6-16,14 0 32 15,-5-23 25-15,4-18-29 16,-13-6 0-16,-14-5 0 16,-13-5-25-16,0-1 9 15,-13 8-25-15,-32 6-1 16,-13 16-6-16,-1 11 2 15,10 17-4-15,0 0-10 16,22 20-59-16,-5 23-10 16,23 11-59-16,9 0-125 0,0-2-208 15</inkml:trace>
  <inkml:trace contextRef="#ctx0" brushRef="#br0" timeOffset="113234">3514 3109 590 0,'0'0'393'16,"0"0"-224"-16,0 0-21 16,0 0-33-16,0 0-40 0,0 0-45 15,9-66-1 1,-9 66-29-16,9 17 0 0,13 21 4 15,-4 11-2-15,0 8 2 16,13 7-4-16,-4 8 9 16,14-1-4-16,-24-4-5 15,1-10-4-15,5-11 2 16,-14-14-101 0,-9-10-93-16,0-16-169 0</inkml:trace>
  <inkml:trace contextRef="#ctx0" brushRef="#br0" timeOffset="113472">4160 2924 674 0,'0'0'259'0,"0"0"-130"0,0 0 22 15,0 0-60-15,0 0-74 16,0 0 29-16,80 87-9 15,-53-30 15-15,5 1-22 16,-14-1-27-16,9 0 8 16,-5 4-11-16,-13-4-20 15,0-6-88-15,-9-2-231 16</inkml:trace>
  <inkml:trace contextRef="#ctx0" brushRef="#br0" timeOffset="114023">2921 4530 836 0,'0'0'176'0,"0"0"8"15,0 0-34 1,0 0-64-16,0 0-10 0,0 0-31 15,0-95-24-15,0 95-12 16,0 4-9-16,0 30 0 16,0 17-6-16,14 6 15 15,-5 3-11-15,-9-3 2 16,0 0-5-16,0-7-8 16,9-11-93-16,18-10-33 15,-5-11-79-15,14-10-72 16,-5-8-129-16</inkml:trace>
  <inkml:trace contextRef="#ctx0" brushRef="#br0" timeOffset="114351">3303 4544 445 0,'0'0'182'0,"0"0"-100"16,0 0 103-16,0 0-65 15,0 0-29-15,0 0-3 16,0-91-74-16,0 91-14 15,0 26-2-15,0 8 2 16,0 3 0-16,0 0 3 16,27-5 4-16,13-7-7 15,5-11 7-15,-5-4-5 16,10-10 22-16,-15 0-1 16,6 0 16-16,-14-21 16 15,-5-7-26-15,-4-4 24 0,-18-5-8 16,0-3-20-16,-9 0 9 15,-22 3-34-15,-14 5 1 16,5 9-5-16,13 6 1 16,4 14-14-16,5 3-35 15,0 0-66-15,18 26-48 16,0-1-130-16,18-1-254 16</inkml:trace>
  <inkml:trace contextRef="#ctx0" brushRef="#br0" timeOffset="114717">4034 4361 600 0,'0'0'208'0,"0"0"-71"16,0 0-4-16,0 0-25 16,0 0-60-16,0 0-17 15,-27-5-13-15,18 31-4 16,9 1 3-16,0 8 20 15,0-4-26-15,9-2 14 16,18-3-18-16,13-9-3 16,1-5 13-16,4-10-14 15,4-2 24-15,0 0 13 16,-8-11 3-16,-5-15 10 16,-5-2-21-16,-22-4 0 0,-9-5 10 15,0-3-31 1,-9 0 9-16,-49 2-18 0,-10 10 6 15,-12 8-16-15,3 9 3 16,1 11-41-16,18 0-25 16,8 14-89-16,15 23-88 15,12-3-224-15</inkml:trace>
  <inkml:trace contextRef="#ctx0" brushRef="#br0" timeOffset="117300">4501 650 569 0,'0'0'234'16,"0"0"-88"-16,0 0-24 16,0 0-8-16,0 0-17 15,0 0-45-15,27-111-30 16,-5 108 9-16,14 3-28 15,13 0 0-15,10 0 7 16,-1 0-8-16,-9 9 9 16,-4 11-7-16,-4 3 0 15,-10 5-2-15,-13 6-2 16,-9 12 0-16,0 8 9 0,0 10-4 16,0 4 13-1,4 7-3-15,-13 4-10 0,9-2 21 16,0 4-24-16,9-10 3 15,-9-8 3-15,14-9 0 16,-6-8-6-16,-8-12-2 16,0-8 6-16,-9-9-10 15,0-5 4-15,0-7 0 16,0 1 10-16,-9 3-4 16,-26-3-1-16,-15 2-3 15,-8-2 12-15,9 0-19 16,-1-6 5-16,23 3-33 15,-4-1-50-15,31 1-96 0,0-3-75 16,9 0-119 0</inkml:trace>
  <inkml:trace contextRef="#ctx0" brushRef="#br0" timeOffset="117769">5223 1253 358 0,'0'0'321'0,"0"0"-155"15,0 0-47-15,0 0 10 16,0 0-48-16,0 0-46 16,31-37-10-16,19 37-22 15,8 0-3-15,18 0 23 0,19 0-17 16,12-11 3 0,-17 0 0-16,-23-1-2 0,-31 4-3 15,-13-1-2-15,-23 0-1 16,0-2 29-16,0-1 8 15,0-4-20-15,-23-2-7 16,-13 1-5-16,-4 3-3 16,13 5-1-16,5 3 4 15,13 3 7-15,0 1 0 16,9 2-5-16,0 0 4 16,0-4-6-16,0 4-6 15,18 0 0-15,13 0 2 16,18 0 0-16,-4 18-2 15,5-2 0-15,-1 5 2 16,0-1 6-16,-13 3-8 0,5-3 0 16,-23 0 6-16,-10 1-7 15,-8 1 1-15,0 4 0 16,-44 0-4-16,-28-4 4 16,5-5-53-16,8 1-82 15,14-4-114-15,5 0-112 16</inkml:trace>
  <inkml:trace contextRef="#ctx0" brushRef="#br0" timeOffset="118779">6762 628 486 0,'0'0'293'16,"0"0"-137"-16,0 0 9 16,0 0-14-16,0 0-68 15,0 0-20-15,0-86-6 16,0 83-33-16,0 3 3 15,0 0-27-15,0 0 2 16,-9 8-9-16,-9 24 8 16,-4 5-1-16,13 6 0 15,9 0 7-15,0-1-11 16,9-4 4-16,40-9 0 0,0-13 1 16,10-11-1-16,8-5 0 15,-18 0 16-15,1-21 16 16,-14-11 23-16,-14-8-10 15,-13-6-22-15,-9-1 9 16,0-9-25-16,-22 8 5 16,-23-1-7-16,-14 12-2 15,1 8-3-15,0 15 0 16,-1 14-17-16,10 0 14 16,22 26-75-16,-4 22-13 15,13 10-49-15,18-1-171 16,0-3-289-16</inkml:trace>
  <inkml:trace contextRef="#ctx0" brushRef="#br0" timeOffset="119012">7516 448 767 0,'0'0'242'16,"0"0"-43"-16,0 0-58 15,0 0-49-15,0 0-76 16,0 0-8-16,22 14-2 16,-13 31-4-16,-9 4 15 15,0 11-11-15,0-3 2 0,0 3-3 16,0-3-5 0,0-8-58-16,0-6-93 0,0-17-200 15,9-12-162-15</inkml:trace>
  <inkml:trace contextRef="#ctx0" brushRef="#br0" timeOffset="119215">7848 515 53 0,'0'0'662'0,"0"0"-498"16,0 0-2-16,0 0-17 15,0 0-32-15,0 0-32 0,0-102-64 16,0 113-4-1,0 27-13-15,0 10 1 0,0 12 4 16,-9-2-5-16,-5 4-5 16,14-2-26-16,0-8-174 15,0-7-134-15,0-7-496 16</inkml:trace>
  <inkml:trace contextRef="#ctx0" brushRef="#br0" timeOffset="119874">7673 167 392 0,'0'0'198'0,"-251"-68"-44"16,125 36-9-16,0 3-42 15,1 13-13-15,17 5-17 0,0 7-23 16,23 4 0-16,0 15-28 16,-5 36-15-16,5 17 27 15,18 24-20-15,-1 13 3 16,19 10-2-16,8 5-13 16,15-3 13-16,3-2-15 15,14-7 1 1,9-8-4-16,9-7 5 0,72-17-2 15,13-13 0-15,41-16 1 16,22-19-9-16,18-20 9 16,9-8-1-16,-14-14 28 15,5-29-1-15,-18-12 18 0,-22-8 9 16,-28-12-13 0,-12-7 18-16,-19-12-18 0,-9-9-16 15,-26-9 12-15,-32-2-23 16,-9 3 8-16,-9 10-4 15,-59 15-15-15,-39 15 4 16,-19 14-7-16,-9 20 0 16,1 12-10-16,17 15 7 15,23 10-10-15,36 18-15 16,8 36-67-16,1 26-1 16,31 23-83-16,-4 9-154 15,13 8-482-15</inkml:trace>
  <inkml:trace contextRef="#ctx0" brushRef="#br0" timeOffset="121088">4927 2832 421 0,'0'0'167'16,"0"0"-99"-16,0 0 26 16,0 0 18-16,0 0-45 15,0 0-24-15,18 0 52 16,9 0-44-16,13 0 12 16,9 0 13-16,19-12-28 0,-1-10 11 15,18-13-20-15,14-2-10 16,-14-2 14-16,-4-8-25 15,-5 4 6-15,-17 1 9 16,-1 1-23-16,-22 1 20 16,13 1-13-1,1-2-15-15,8-1 11 0,0-1-9 16,10-6-4-16,-1-3 5 16,-9 1 4-16,-17-1 0 15,-6 7 1-15,-3 2-8 16,-23 6 24-16,-9-1-21 15,0 10 3-15,0 2 9 16,0 3-14-16,0 9 9 0,0 2-12 16,0 1 8-16,0 6-7 15,0 1-1-15,0 2 0 16,0 2-5-16,0 0 11 16,0 0-6-16,0 0 0 15,0 0 7-15,0-3-8 16,0 3 1-16,0 0 0 15,0 0-2-15,0 0 5 16,0 0-3-16,0 0 0 16,0 0-15-16,-9 0 15 15,-5 0-14-15,-13 9 14 16,1 7-9-16,-15 4 8 0,23 1 1 16,-13-7 0-1,4 1-7-15,4-4 1 0,15-9 1 16,-1 2 2-16,9-3-6 15,0-1 5-15,0 0 4 16,0 0 0-16,9 0-1 16,22-25-1-16,14-12 2 15,-5-3 0-15,18 3-3 16,-17 3 3-16,-14 11 0 16,4 5 0-16,-22 10 9 15,0 6-12-15,9 2 3 16,0 0-7-16,4 0-1 0,14 19 2 15,-4 10 6-15,17 8-3 16,-4 9 0-16,-5 5-2 16,1 6-71-16,-14 6-70 15,4-2-89-15,-31 2-194 16</inkml:trace>
  <inkml:trace contextRef="#ctx0" brushRef="#br0" timeOffset="122023">7022 2949 552 0,'0'0'159'0,"0"0"-6"15,0 0 1-15,0 0-40 16,0 0-20-16,0 0 6 16,-9-100-45-16,0 97 1 15,9 3-22-15,-9 0-25 16,-9 0-1-16,-4 15-8 0,-5 19 0 15,-4 9 3-15,31-1-3 16,0-1 0-16,0-2-3 16,0-1 9-16,40-7-6 15,0-5 0-15,-4-12 3 16,5-8-2-16,-1-6 1 16,-4 0 2-16,-5 0 33 15,-4-26-10-15,-9-11 19 16,5-3-6-16,-14-10-21 15,-9-3 16-15,0 2-26 16,0 4-2-16,-9 13 2 16,-14 11-2-16,-4 9-7 15,18 12 0-15,-13 2-17 16,4 0 1-16,0 5-58 16,9 28-18-16,0 8-4 0,9 6-89 15,0-8-112-15,18-5-99 16</inkml:trace>
  <inkml:trace contextRef="#ctx0" brushRef="#br0" timeOffset="122392">7556 2932 515 0,'0'0'175'16,"0"0"29"-16,0 0-55 15,0 0-25-15,0 0-29 16,0 0-32-16,-18-106-7 15,9 103-30-15,-4 3-17 0,13 0 6 16,-9 0-15-16,9 17 0 16,0 20-7-16,0 6 14 15,0 3-7-15,22-6 0 16,14-14 0-16,5-8-6 16,-6-16 8-16,6-2-2 15,-10 0 26-15,-4-9-7 16,-9-19 27-16,4-7 2 15,-13-2-23-15,-9-6 16 16,0 6-21-16,-9 0-15 16,-31 5 3-16,-18 10-8 15,8 10 0-15,1 12 0 16,13 0-42-16,18 14-17 0,5 24-88 16,13-1-80-16,13-3-107 15,32-10-446-15</inkml:trace>
  <inkml:trace contextRef="#ctx0" brushRef="#br0" timeOffset="122768">8126 2794 690 0,'0'0'162'0,"0"0"-6"0,0 0-31 0,0 0-15 15,0 0-46 1,0 0-40-16,0-31-17 16,0 37-2-16,0 19-5 0,0 10 16 15,0-3-15-15,9-1 30 16,13-3-13-16,-13-2-12 16,18-9 17-16,5-2-12 15,4-10 2-15,-5-5 32 16,5 0-10-16,4-5 14 15,-8-22-1-15,-14-6-21 16,0-8 27-16,-18 0-24 16,0-3-7-16,0 1 8 15,-27 9-26-15,-14 6 1 16,-17 10-6-16,9 10-4 0,-19 8 0 16,10 11-46-16,13 34-77 15,-4 16-26-15,17-2-212 16,14 4-713-16</inkml:trace>
  <inkml:trace contextRef="#ctx0" brushRef="#br0" timeOffset="123937">5245 4101 602 0,'0'0'202'16,"0"0"-120"-16,0 0 39 16,0 0 43-16,0 0-56 15,0 0-48-15,-9-17-43 16,9 17-5-16,18 0-7 15,41 0 9-15,26 0-7 16,41 0 31-16,22 0-17 16,-14-3 9-16,10-25-8 15,-10-6-11-15,15-10 21 16,-24 0-29-16,-8-4 19 16,-14 3 12-16,-13 3-28 0,-14-5 26 15,0 5-16-15,1 1-10 16,-19 6 12-16,-9 7-13 15,-8 11-5-15,-32 12 9 16,0 2-3-16,-9 3 12 16,0 0-13-16,0 0-2 15,0 0 11-15,-9 0-9 16,-9 0-4-16,-5 0-1 16,14 0-1-16,0 0-1 15,-9 0 2-15,-13 5 0 16,-18 15-7-16,4 3 11 15,-14 3-4-15,1-3 0 0,9-3 7 16,22-5-7-16,-5-7 0 16,23-5 3-16,9-3-9 15,0 0 8-15,0 0-2 16,0 0 7-16,0 0 0 16,0 0 0-16,9-20-7 15,23-6-3-15,4-5-6 16,4 0 9-16,9 1 0 15,-4 2-2-15,-4 5 9 16,8 1-7-16,-13 4 0 16,-5 7 2-16,-13 5-8 15,14 6 6-15,-23 0 0 16,9 0-7-16,0 3 2 0,13 19 5 16,-4 10 0-1,4-1 5-15,-4-2-14 0,-4 0 9 16,-5 0 0-16,0-4-2 15,-18 1-1-15,0 6-49 16,-9 4-73-16,-41-1-157 16,14-1-527-16</inkml:trace>
  <inkml:trace contextRef="#ctx0" brushRef="#br0" timeOffset="124984">7740 4221 692 0,'0'0'200'0,"0"0"-42"16,0 0 22-16,0-148-43 15,9 130-69-15,-9 9 4 16,0 7-22-16,0 2-5 0,0 0-11 16,0 0-31-16,0 23-2 15,0 14-1-15,0 14 0 16,0-2 15-16,0-1-13 15,0 1 2-15,0-9 3 16,9-3 4-16,0-8-11 16,4-9 0-16,-13-6 9 15,9-11-8-15,-9 0-1 16,0-3 0-16,0 0 18 16,0 0-16-16,0-20 18 0,0-9-17 15,-9 1 8 1,-22-1-11-16,4 3 0 0,-4 3 0 15,4 9-9-15,-5 6 6 16,14 4 3-16,10 4 0 16,-1 0-7-16,9 0 2 15,0 4 5-15,0 13 0 16,0 0-9-16,35-2 9 16,6-5 0-16,8-4 0 15,9-6 8-15,10 0-4 16,-10 0-4-16,9-6 2 15,-8-16 7-15,-23-4-8 16,-5 1-1-16,-4-1 3 16,-27 0 5-16,0 6-16 15,0 3-7-15,-49 5-67 0,-10 12-22 16,-8 0-131-16,0 24-228 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6.2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0 197 563 0,'0'0'186'15,"0"0"-55"-15,0 0 17 16,0 0-44-16,0 0-60 16,264-25 0-16,-62 2 47 15,50-6-39-15,17-8-14 0,-9 2-21 16,-36 10-15-16,-58 8 0 15,-71 14-2-15,-46 0-3 16,-40 3-16-16,-9 0-97 16,-58 19-92-16,-37 19-107 15,-53 5-348-15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6.3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94 346 0,'0'0'156'0,"0"0"-1"15,0 0 38-15,0 0-41 16,0 0-58-16,0 0 2 0,233 20 22 16,-62-43-51-16,44-9-38 15,14 4-4-15,-14 5-25 16,-62 15-15-16,-63 8-190 16,-41 0-756-16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6:54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0 181 580 0,'0'0'187'0,"0"0"-65"16,0 0 36-16,0 0-36 15,0 0-27-15,0 0-44 16,0 0-15-16,0 0 15 15,0 0-24-15,0 0 2 16,18-6-7-16,-9-9-19 16,14 1 1-16,-5 2-4 15,-1 7 0-15,-3 5-4 16,4 0 1-16,0 0 1 16,0 9-1-16,4 25-7 15,-4 8 5-15,-18 14 5 0,0-3 0 16,0-4-4-16,0-15 5 15,0-10-1-15,0-19 0 16,0-2 4-16,0-3-4 16,0 0 3-16,0-6 0 15,0-22 14-15,0-15-16 16,18-3-1-16,14-2 1 16,-6 4 5-16,15 7-6 15,-14 11 0-15,-5 15 0 16,-13 8-8-16,0 3 8 15,9 0-6-15,5 0 5 16,3 9-10-16,6 11 8 0,-5 2 2 16,-9-2-2-16,4 6-2 15,-4-2-16-15,-9 2-65 16,9-1-94-16,4 0-69 16,-4-1-122-16</inkml:trace>
  <inkml:trace contextRef="#ctx0" brushRef="#br0" timeOffset="522">911 258 568 0,'0'0'207'0,"0"0"-82"16,0 0 4-16,0 0-36 0,0 0-69 15,0 0 1-15,18-15-21 16,9 10 6-16,22-4 3 15,-8 1-6-15,8 1-5 16,-13 2-2-16,-5 3 8 16,-4 2-11-16,-9 0 3 15,-4 0 0-15,-14 0-1 16,0-4 7-16,0 4-6 16,0-6 16-16,0 5-12 15,0-9 30-15,-14-4-34 16,-13 2 6-16,-4 1 8 15,-5-4-9-15,5 7 6 0,13 0 11 16,0 2-9-16,18 6 17 16,0 0-10-16,0 0-14 15,0 0 10-15,0 0-12 16,0 0-3-16,0 0-1 16,0 0-7-16,27 0 7 15,13 3 0-15,27 8 1 16,-8 1 9-16,-1 2-9 15,-9 0-1-15,-13 3 2 16,-4-3 4-16,-23 1-6 16,0-4 0-16,-9 4-2 15,0-1-4-15,-9 4 6 16,-32-3-11-16,5 6-41 16,-4-4-137-16,13 1-86 15,27-7-193-15</inkml:trace>
  <inkml:trace contextRef="#ctx0" brushRef="#br0" timeOffset="925">1952 89 568 0,'0'0'229'0,"0"0"-66"15,0 0-23-15,0 0 4 16,0 0-51-16,0 0-30 15,0-40-12-15,0 40-32 16,0 0 1-16,0 0-13 0,0 0-2 16,0 3-10-16,0 8-1 15,0 3 6-15,0 6-7 16,0 3 8-16,0-3-1 16,13 0 0-16,14 1 6 15,14-1-5-15,-5-4-1 16,-5 2 0-16,5-1-3 15,-5-2 6-15,-4 2-3 16,-4-3 0-16,-14-1 6 16,0-3-6-16,-9-2 0 15,0-2 1-15,0 0-1 16,-9 0 3-16,-32-4-3 16,-8 1 0-16,-18-3-3 0,-1 0-25 15,1 0-96 1,18 0-98-16,13-3-33 0,13-14-73 15,23-6-183-15</inkml:trace>
  <inkml:trace contextRef="#ctx0" brushRef="#br0" timeOffset="959">1952 89 178 0</inkml:trace>
  <inkml:trace contextRef="#ctx0" brushRef="#br0" timeOffset="1067">1952 89 178 0,'-103'40'256'0,"112"-66"-90"0,0 0-42 0,9 4 14 16,4 2-40-16,5 3-30 15,13 8-17-15,5 4-31 16,27 5-2-16,-5 0-18 15,10 0-2-15,-10 14 0 0,-27 11-130 16,-31 7-212-16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4.5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153 260 156 0,'0'0'171'16,"0"0"-108"-16,0 0 14 16,0 0 21-16,0 0-6 15,0 0-8-15,-103-8 8 16,103 8-39-16,0 0-1 16,0-3-16-16,0 0 2 15,0-3 5-15,67-5-34 16,67-7 3-16,68-7-2 15,72-7-6-15,36 1 5 16,17 5-9-16,1 1 0 16,-46 4 0-16,-30 5 0 15,-41 4 0-15,-54 3-2 0,-32 4-5 16,-31 2 3-16,-35 0-9 16,-28 1-19-16,-22 2 5 15,-9 0-37-15,0 0-24 16,-18 0 5-16,-31 0-57 15,-10 0-173-15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8.0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58 242 0,'0'0'283'0,"0"0"-155"16,0 0-37-16,0 0 8 15,0 0-22-15,0 0 19 16,0 0-34-16,0-55-22 16,0 55 14-16,0-3-20 0,0 3-3 15,0 0 10 1,0 0-28-16,0 0 0 0,0 0-12 16,0 0 9-16,0 0-20 15,0 0 10-15,0 12-19 16,9 16 19-16,9 10 0 15,4 1 4-15,-4 4-4 16,9 3 7-16,5-3-7 16,-14 0 0-16,4 0 1 15,-4-6-1-15,-9-6 0 16,0-8 0-16,0-3-2 16,-9-8-38-16,0 0-65 0,0-2-44 15,0-5-43 1,0 5-60-16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50.0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 2258 395 0,'0'0'299'0,"0"0"-177"16,0 0 39-16,-31-157-37 15,31 129-31-15,0 10-25 16,0 7-30-16,9 8 13 16,-9 3-21-16,0 0-21 15,13 6-9-15,-13 26-9 16,9 10 9-16,0 13 5 15,-9 4 3-15,0 8-3 16,0 6-5-16,-9 2 1 16,-13 2-1-16,13-8 4 15,0-24-4-15,9-7 0 0,0-27 5 16,0-11-5 0,0 0 2-16,9 0-2 0,40 0 12 15,27-11-6-15,23-14 4 16,-14 1-9-16,-8 10-1 15,-19-1 0-15,-18 12-80 16,-8 3-112-16,-32 0-167 16,9 3-372-16</inkml:trace>
  <inkml:trace contextRef="#ctx0" brushRef="#br0" timeOffset="442">921 2186 639 0,'0'0'110'16,"0"0"25"-16,49-156 36 15,-40 113-71-15,-9 9 28 16,0 10-61-16,0 5-36 16,0 7 13-16,0 6-27 15,-9 6-7-15,-9 0-10 16,-4 0 2-16,-5 12-2 15,-13 19 0-15,13 7 1 16,-5-1-7-16,23 3 6 16,0 3 0-16,9 0-2 0,0-3 2 15,0-1-5 1,9-1 5-16,23-4-10 0,4 3 4 16,4 0 1-16,-13 1 5 15,13-7-2-15,-13-3 6 16,14-2-4-16,-23-3 0 15,-5-5 0-15,-13 1-9 16,0 1 9-16,0 6 0 16,-13-9-7-16,-23 6 11 15,-14-7-4-15,-8-3 0 16,18-5-8-16,4-3-13 16,13-5-81-16,23 0-82 15,0-36-21-15,59-18-206 0</inkml:trace>
  <inkml:trace contextRef="#ctx0" brushRef="#br0" timeOffset="-1087">2635 599 499 0,'0'0'251'0,"0"0"-72"15,0 0-12-15,0 0-39 16,0 0-60-16,0 0-26 15,-41-61-15-15,41 61-27 16,0 0-3-16,0 15-4 16,-8 18 7-16,-1 6 1 15,9-1-1-15,0 2 0 16,0-5-3-16,0-12 3 16,17-7 0-16,33-10 0 15,-1-6 3-15,10 0 11 16,-1-22-10-16,-13-16-2 0,-14-5 17 15,-4-6-7-15,-5 1 43 16,-13-7-24-16,-9 4-10 16,0 6 26-16,0 7-27 15,0 13 2-15,0 13 11 16,0 6-24-16,0 6 9 16,0 0-18-16,-22 16-8 15,4 35 0-15,-9 22 7 16,-13 19 1-16,13 17-1 15,-5 11 3-15,14 14-2 16,-4 6 0-16,-5 3-9 16,18-11 7-16,-9-18-30 0,18-30-22 15,0-33 19-15,0-40-7 16,27-11 41-16,40-31 0 16,1-32 2-16,-1-18 11 15,0-2-3-15,-17-5 2 16,-19 8 12-16,-22 9-21 15,-9 4 1-15,-9 14-3 16,-49 4-1-16,-32 9-5 16,5 8-28-16,-5 12-71 15,36 10-31-15,5 10-68 16,17 0-107-16,15-8-363 16</inkml:trace>
  <inkml:trace contextRef="#ctx0" brushRef="#br0" timeOffset="-725">2411 185 592 0,'0'0'137'15,"0"0"16"-15,0 0-42 16,0 0-40-16,0 0-26 15,0 0-9-15,-77-53-36 16,68 60-7-16,9 19-3 16,0 9 10-16,0-6 6 15,0-4-6-15,36-11 0 0,5-5 5 16,-1-9 2-16,-4 0-3 16,-5 0 9-16,-13-29-8 15,0-5 48-15,-9-5 4 16,-9-2-12-16,0 0 3 15,-18 8-34-15,-31 10-2 16,4 11-12-16,-4 12-27 16,-1 0 12-16,23 49-83 15,14 20-73-15,13 14-130 16</inkml:trace>
  <inkml:trace contextRef="#ctx0" brushRef="#br0" timeOffset="-2844">149 286 398 0,'0'0'216'0,"0"0"-84"16,0 0 29-16,0 0-56 16,0 0-24-16,0 0-13 15,0-111-19-15,0 111 6 16,0 0-32-16,0 0-7 15,0 10-16-15,0 34-7 16,0 19 7-16,0 17 2 16,0 5 14-16,0 10 16 15,-40 2-20-15,-10-3 4 16,24-8-16-16,-6-14 4 16,32-18-5-16,0-20 3 15,0-17-2-15,14-8 1 16,21-4 5-16,24-5-2 0,8 0-2 15,9 0 1-15,5-5 1 16,4-15-1-16,-17 0-6 16,-19 3-2-16,-9 8-84 15,-31 6-56-15,-9 3-153 16,0 0-251-16</inkml:trace>
  <inkml:trace contextRef="#ctx0" brushRef="#br0" timeOffset="-2377">1248 294 546 0,'0'0'176'0,"0"0"-14"15,14-157-12-15,-14 126-39 16,0 8-32-16,-23 8-36 15,6 7 13-15,8 8-49 16,-23 0-6-16,14 0-1 16,-9 5-5-16,-4 23 5 15,-5 16 0-15,-13 4 4 16,8 7-6-16,1-1 2 16,22-8 0-16,18-3-9 15,0-6 5-15,0-2 2 16,18 1-2-16,31 1-8 15,10-2 7-15,-1 1 5 0,0 0 0 16,-8 1-5-16,-15-3 8 16,6 0-3-16,-23 0 0 15,4-8 1-15,-22 1-5 16,0-9 4-16,0 0 0 16,-9-10-6-16,-31 1 9 15,-9-6-3-15,-19 0 0 16,10-3 12-16,0 0-19 15,22 0 7-15,13-8-100 16,14-12-72-16,9-9-73 16,32-8-181-16</inkml:trace>
  <inkml:trace contextRef="#ctx0" brushRef="#br0" timeOffset="-1688">1531 434 473 0,'0'0'198'15,"0"0"-3"-15,0 0-18 16,0 0-54-16,0 0-24 16,0 0-46-16,0-45-39 15,0 54-14-15,0 21-5 16,0 13 5-16,0 6 12 16,9 0-9-16,-9 3-3 15,0-1 0-15,0 0 8 16,0-5-5-16,-9-9-3 0,0-14 1 15,9-8-3-15,-9-14 6 16,9-1-4-16,0 0 15 16,0-7-9-16,-9-25 67 15,-4-8-73-15,4-14 2 16,0-9 14-16,9-12-15 16,0-10-1-16,0-6 0 15,0-7 7-15,9 3-9 16,22 12 2-16,-13 21 0 15,0 22-7-15,4 20 7 16,-13 16 0-16,0 4-1 16,32 4-25-16,-5 31 13 0,4 18-4 15,-13 16-25 1,-18 8 32-16,-9 6-17 0,0 0 7 16,0-12 1-16,-27-2-10 15,-13-17 18-15,13-19 3 16,-5-9 3-16,23-18-1 15,9-4 8-15,0-2-2 16,0 0 24-16,0 0-4 16,0-2 2-16,0-12-22 15,23 2 0-15,4-2-7 16,0 11 7-16,13 3-2 16,-9 0-1-16,5 11-7 15,-4 18 8-15,-5 5-3 16,-9-6 5-16,4 1-5 15,-22-9 5-15,0-2-3 0,0-2-1 16,0-4 2-16,-31-1 2 16,-5-4 3-16,-23-7 1 15,10 0 8-15,0 0-12 16,22-4-2-16,4-16-32 16,23-6-93-16,23-5-63 15,62-3-151-15</inkml:trace>
  <inkml:trace contextRef="#ctx0" brushRef="#br0" timeOffset="1142">1405 2147 622 0,'0'0'146'16,"0"0"46"-16,0 0-51 16,0 0-42-16,0 0-17 15,0 0-54-15,0-29-12 16,0 29-16-16,9 18 4 15,-9 16-4-15,0 3 4 16,0 9-3-16,0-1 23 0,0 7-22 16,0-2 22-1,0-8-11-15,0-8-8 0,0-20 0 16,0-11-5-16,0-3 0 16,0 0 16-16,0 0-3 15,0-29 56-15,0-16-43 16,-9-21-20-16,9-14 0 15,0-7-6-15,0-4 0 16,0 0-2-16,9 2 7 16,9 6-5-16,5 3 0 15,-14 20 4-15,9 16-6 16,-9 23 2-16,4 12-2 16,14 9-2-16,22 0-10 0,1 17 4 15,4 26 7 1,-14 14-15-16,-9 9 15 0,-22-3-3 15,-9 0 1-15,0-3 0 16,-22-6 0-16,-14-2 4 16,-13-7 1-16,8-13-19 15,14-12 10-15,18-14-12 16,9-6 21-16,0 0-2 16,0 0 5-16,0 0-3 15,9 0 0-15,18 0 10 16,14-15-18-16,-1 10 8 15,5 5-2-15,4 0-3 16,10 0 3-16,-10 20-1 16,0 11 1-16,-13 3-3 0,-13 16 1 15,-14-2 4 1,-9 3 0-16,0-3-6 0,-41-5 11 16,-8-5-5-16,4-13 6 15,-27-19-2-15,18-1 5 16,-17-5-8-16,26 0 0 15,13 0-2-15,14-22 0 16,18-12-85-16,0-18-148 16,68-7-413-16</inkml:trace>
  <inkml:trace contextRef="#ctx0" brushRef="#br0" timeOffset="1852">2586 2329 494 0,'0'0'277'0,"0"0"-178"16,0 0 64-16,0 0-35 15,0 0-14-15,0 0-43 16,-77-145-28-16,77 119 3 15,9 6-18-15,0 9 0 16,0 5 11-16,-9 3-20 0,0 3 8 16,0 0-27-1,0 0-3-15,0 12 3 0,9 20-14 16,0 7 14-16,14 13 2 16,3-7 4-16,-3 4-6 15,4-3 0 1,4-13 3-16,-13-6-7 0,0-16 4 15,0-8 0-15,4-3-4 16,5-5 12-16,23-38-7 16,-1-15 2-16,-13-10 2 15,4-4 0-15,-13-2-5 16,-13 8 4-16,-14 1 21 16,0 10-5-16,-23 9 7 15,-4 9 1-15,-4 15-17 16,22 13 19-16,0 9-14 0,9 0-15 15,-9 9-1-15,-9 39-24 16,-4 23 24-16,4 21 0 16,0 19 6-16,-5 22-9 15,-4 18 3-15,-4 11 0 16,-5 10-2-16,-22 3 6 16,8-14-8-16,10-17 4 15,13-33-39-15,27-36 20 16,0-43 3-16,18-31 16 15,40-1 0-15,41-47 3 16,-14-23 1-16,14-9-4 16,-23-1 7-16,-26 3-4 0,-23 3-3 15,-27-1 0-15,0 4 0 16,-18 2 0-16,-41 3-15 16,-17 9-18-16,-23 6-33 15,5 18 12-15,4 11-46 16,23 20-35-16,18 2-55 15,22 0-105-15,18 0-341 16</inkml:trace>
  <inkml:trace contextRef="#ctx0" brushRef="#br0" timeOffset="2275">2285 1724 441 0,'0'0'133'0,"0"0"-18"16,0 0 6-16,0 0-20 16,0 0-32-16,0 0-22 15,0-57-41-15,0 57-6 16,0 0-2-16,0 0-15 15,0 14 17-15,0 3 5 16,0-3 1-16,0-2-3 16,18-6-2-16,13-6 0 0,-4 0 14 15,14 0-8-15,-15-6 46 16,-3-20 28-16,-14 0-11 16,0 1-6-16,-9 1-20 15,0 2-23-15,0 5 10 16,-9 3-22-16,-9 5 1 15,4 7-10-15,-12 2-11 16,8 0-5-16,-14 17-74 16,14 22-137-16,18 13-104 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42.0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0 315 613 0,'0'0'75'16,"0"0"-47"-16,0 0 40 16,0 0-7-16,0 0-17 15,408 0 33-15,-107-29-5 0,36-9-50 16,22-2 6-16,-32 0-15 16,-26 3 13-16,-59 3 2 15,-31 8-9-15,-36 3 23 16,-23 6-15-16,-26 6-11 15,-18 2 11-15,-41 3-26 16,-18 3 1-16,-31 1-2 16,-4 2-5-16,-14 0-50 15,-23 0-152-15,-53 0-290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8:38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1006 146 378 0,'0'0'148'0,"0"0"-42"16,0 0-17-1,0 0 3-15,0 0-22 0,0 0-23 16,0-26-5-16,0 24-24 15,0 2-1-15,0 0-14 16,-9 0-3-16,0 2 0 16,-23 24 0-16,14 5 4 15,9 1-5-15,9 2 2 16,0 2-1-16,0-3 0 16,27-4 7-16,23-2-3 15,-1-9-4-15,9-4 4 16,1-8 2-16,-1-6-6 15,0 0 18-15,1 0 12 16,-15-20-11-16,-3-3 17 16,-10-11 3-16,-22-1-9 0,-9-5 22 15,0 1-21-15,0-1-8 16,-22-1-7-16,-14 7-10 16,-14 5-6-16,10 7 0 15,4 10-12-15,-4 4 12 16,13 2-12-16,-13 6-39 15,-1 0-29-15,14 14-80 16,0 18-92-16,14 5-223 16</inkml:trace>
  <inkml:trace contextRef="#ctx0" brushRef="#br0" timeOffset="3007">0 297 304 0,'0'0'184'16,"0"0"-55"-16,0 0 0 15,0 0-3-15,0 0-59 16,0 0-11-16,0 0 25 16,0-46-31-16,0 46-5 15,0 0-5-15,0 0-30 0,0 0 12 16,0 0-22-1,0 0 0-15,0 0-5 0,0 0-3 16,0 13 2-16,0 20-1 16,0 13 7-16,0 0 9 15,18-1-9-15,14-2 0 16,-5-5-5-16,13-7 12 16,9-11-7-16,-13-6 0 15,5-8 5-15,8-6-5 16,-13 0 5-16,4-2-2 15,1-27 40-15,-14-5-15 16,13-10 3-16,-13-7 16 16,4-3-24-16,-13-6 5 15,-18 2-3-15,0 7-22 16,0 2 31-16,-9 7-28 0,-40 6-2 16,0 3-4-16,-10 13 8 15,14 2-10-15,-4 13 2 16,0 5-12-16,-1 0 9 15,15 0-2-15,-6 5-12 16,10 25-24-16,13 10-62 16,18 14-31-16,0 8-121 15,9 13-134-15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09:30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1061 2246 327 0,'0'0'253'0,"0"0"-62"16,0 0-38-16,0 0 2 16,0 0-24-16,0 0-5 15,0 0-31-15,0-65-37 16,0 65 2-16,0 0-31 16,0 0-8-16,0 0-10 15,0 0-7-15,0 20-4 16,0 14 10-16,0 15-9 15,-13 8 21-15,-5 6-19 16,9 3 4-16,0 2 8 16,0-8-7-16,9-3-3 15,0-8-5-15,0-19 3 16,0-4-7-16,0-17 4 0,0-3-32 16,0-6-6-16,0 0-59 15,0 0-18-15,36-8-80 16,31-25-69-16,23-9-190 15</inkml:trace>
  <inkml:trace contextRef="#ctx0" brushRef="#br0" timeOffset="502">1429 2455 276 0,'0'0'441'0,"0"0"-272"16,0 0-49-16,0 0-9 0,0 0-54 15,0 0-38-15,0 0 0 16,126-6 12-16,-68 6 22 16,10 0-7-16,-1 0-20 15,-9-6 8-15,-22 1-11 16,-4 2-9-16,-14 0 8 16,-9 0-14-16,-9-2 4 15,0 5 17-15,0-12-16 16,0 4 17-16,0-6-22 15,-9-5-6-15,-18 3 1 16,-14 2-3-16,1 2 0 16,4 4-5-16,5 2 10 15,13 0-5-15,9 4 0 0,9 2 3 16,0 0-5 0,0 0 2-16,0 0-7 0,18 0 6 15,22 0-2 1,-4 16 3-16,13 2 0 0,1-1 5 15,-10 3-5-15,14 1 0 16,-14 4 0-16,-8 6-3 16,-5-5 7-16,-10 5-4 15,-17 1 0-15,0-1-16 16,-9 1 0-16,-40-4-67 16,-9-2-8-16,13-9-77 15,-4-9-102-15,17-5-68 16,23-3-191-16</inkml:trace>
  <inkml:trace contextRef="#ctx0" brushRef="#br0" timeOffset="909">2358 2201 443 0,'0'0'224'15,"0"0"-29"-15,0 0-37 16,0 0-6-16,0 0-20 15,0 0-50-15,27-32-19 16,-27 32 0-16,0 0-43 16,0 0-7-16,0 0-13 15,-9 9-2-15,0 8 2 16,0 6 1-16,9 3 10 0,0 2-15 16,9 0 4-1,27-1 0-15,13-2 2 0,-8 1 6 16,-5-4-4-16,-5 2-4 15,5-5 0-15,-5 1-1 16,-13 4 4 0,5-13-3-16,-14 3 0 0,-9-2 2 15,0 2-3-15,0-6 1 16,0 4-4-16,0 5-1 16,-41 3 6-16,-17-8-1 15,-9 2 0-15,-1-14-42 16,10 0-29-16,9 0-46 0,22 0-47 15,4-6 19 1,23-31 5-16,0-15-19 0,0-11-140 16</inkml:trace>
  <inkml:trace contextRef="#ctx0" brushRef="#br0" timeOffset="961">2358 2201 426 0</inkml:trace>
  <inkml:trace contextRef="#ctx0" brushRef="#br0" timeOffset="1050">2358 2201 426 0,'0'-69'166'0,"-13"55"-20"0,4 3 9 0,9 4-45 0,0-1-18 15,0 8-31-15,40-6-61 16,9 4 4-16,10 2-8 16,-14 0-13-16,4 0-200 15,-18 0-394-15</inkml:trace>
  <inkml:trace contextRef="#ctx0" brushRef="#br0" timeOffset="1351">2511 1586 13 0,'0'0'807'15,"0"0"-659"-15,0 0 17 16,0 0-21-16,0 0-69 16,0 0-22-16,-68-29-53 15,109 47 7-15,13 24 57 0,17 6-41 16,6 13 12-1,-1 11-16-15,0 13-12 0,5 10 16 16,-5 8-20-16,-8 5-1 16,-19 3-1-1,-22 4 8-15,-27 8-9 0,-9 2 0 16,-76-1-23-16,-32-4-24 16,-9-23-88-16,10-20-105 15,-1-20-127-15</inkml:trace>
  <inkml:trace contextRef="#ctx0" brushRef="#br0" timeOffset="1762">375 1869 293 0,'0'0'554'0,"0"0"-388"16,0 0-8-16,0 0 1 15,0 0-58-15,0 0-21 16,0 0-20-16,-13-114-51 0,-5 114 10 15,-18 39-17 1,-23 30 0-16,1 25 20 0,0 27-19 16,-1 19 9-16,19 20 29 15,13 17-39 1,27 6 20-16,0-6-20 0,67-17 8 16,37-22-3-16,44-30-7 15,4-19 0-15,41-26-4 16,23-29-19-16,-6-17-24 15,-17-17-92-15,-54 0-257 16</inkml:trace>
  <inkml:trace contextRef="#ctx0" brushRef="#br0" timeOffset="7380">3960 1626 575 0,'0'0'167'0,"0"0"-6"15,0 0-12-15,0 0-13 16,0 0-15-16,0 0-73 16,-67-11-23-16,116-18-5 15,59-14-3-15,44-17-2 0,55-14 17 16,21-9-22-16,15-3 10 16,-28 1-12-16,-44 4 1 15,-32 16 14-15,-45 15-23 16,-45 23 22-16,-31 12-10 15,-9 13-12-15,-9 2 23 16,0 0-20-16,0 0 1 16,-9-4-1-16,-27-7 4 15,5 2-7-15,-27 1 0 16,8-1 5-16,-8 0-5 16,4 3 0-16,23 4 0 15,13-1 1-15,18 0 9 0,0 1-10 16,0-2 0-1,0 3-23-15,27-3 22 0,31 4-17 16,9 0 18-16,23 0 3 16,-14 0 7-16,-8 0-10 15,-10 9 0-15,-9 11 5 16,-4 2-12-16,4 9 7 16,-17 4 0-16,-14 5-4 15,-18 6-3-15,-18 3 1 16,-72 2-71-16,-27 0-136 15,-8-5-158-15</inkml:trace>
  <inkml:trace contextRef="#ctx0" brushRef="#br0" timeOffset="7833">3112 611 745 0,'0'0'213'0,"0"0"-37"16,0 0 0-16,0 0-82 15,0 0-8-15,0 0-32 16,0-60-47-16,27 60 8 16,22 8-9-16,28 18-6 15,12 5 18-15,5 7-7 16,14 5-5-16,-14-3-6 15,5 0 3-15,-23-6-8 16,-8-8 5-16,-19-9-44 16,-31-6-45-16,-18-7-80 15,0-4-68-15,0 0-40 0,-9 0-241 16</inkml:trace>
  <inkml:trace contextRef="#ctx0" brushRef="#br0" timeOffset="8019">3767 632 308 0,'0'0'188'0,"0"0"-5"0,0 0-20 16,0 0-36-16,-94-158 18 16,85 147-44-16,-5 9 6 15,14 2-19-15,-9 0-72 16,-9 20-16-16,0 28 0 16,-22 18 0-16,-9 11 14 15,-1 0-14-15,6-5 0 16,3-9-4-16,23-9-61 15,9-11-66-15,9-9-92 0,18-18-146 16</inkml:trace>
  <inkml:trace contextRef="#ctx0" brushRef="#br0" timeOffset="8392">4027 480 655 0,'0'0'198'0,"0"0"-35"16,0 0-3-16,0 0-38 16,0 0-40-16,0 0-35 15,-36-55-47-15,36 81 0 16,0 14-3-16,0 12 10 0,0-1-1 16,0-4-6-1,18-3 0-15,23-12 0 0,8-6 9 16,5-12-9-16,18-14 3 15,-14 0 4-15,-4 0 3 16,-5-28-7-16,-17-10 19 16,-14-2 34-16,-18-6-34 15,0 0 6-15,-27 3-10 16,-32 0-15-16,-21 15 5 16,3 8-8-16,-8 12 0 15,4 8-12-15,27 0-12 16,5 14-39-16,27 20-37 0,22 7-83 15,0-2-14-15,22-5-125 16</inkml:trace>
  <inkml:trace contextRef="#ctx0" brushRef="#br0" timeOffset="8941">4669 408 670 0,'0'0'189'15,"0"0"-28"-15,0 0-6 16,0 0-42-16,0 0-34 16,0 0-59-16,0 0-17 15,-23-3 7-15,23 43 12 0,0 3 7 16,0 0-10-16,0-5-8 16,14-2 18-16,4-7-27 15,-18-9 1-15,9-8 0 16,-9-9 6-16,9-3-9 15,-9 2 3-15,0-2-1 16,0 0 17-16,0 0 7 16,0-25 2-16,0-18-8 15,0-12-9-15,-9-7-11 16,0-16 0-16,-9-6 7 16,-5 5-7-16,14 5 0 15,1 13 0-15,-1 19-4 16,9 13 8-16,0 12-4 15,0 6 0-15,9 5-7 0,31 3 3 16,5 3 2-16,-5 0-8 16,9 11 2-16,-22 18-3 15,5 5 11-15,-32 13-2 16,0 9-10-16,-23 13 12 16,-21 5 0-16,-15-5 1 15,10-17 1-15,31-18-2 16,18-12 0-16,0-7-8 15,36-9 16-15,40-6-9 16,23 0 1-16,17-9 0 16,19-14-9-16,-27 15 3 15,-32 8-83-15,-49 6-98 16,-27 39-236-16</inkml:trace>
  <inkml:trace contextRef="#ctx0" brushRef="#br0" timeOffset="10216">1263 951 709 0,'0'0'187'0,"0"0"-43"16,0 0-6-16,0 0-16 15,0 0-68-15,0 0-16 16,-40-34-38-16,40 45 2 15,0 20 3-15,-9 10 8 16,0 2 8-16,0 0-14 16,-9 0-1-16,5-7 5 15,13-10-8-15,-9-9-3 16,9-11 0-16,0-6 9 16,0 0-7-16,0 0 11 15,0-11-4-15,0-27 58 16,9-16-63-16,13-14-2 0,5-9 2 15,13-1 5 1,-4 4-9-16,-13 11 0 0,-5 17 4 16,-9 15 3-16,-9 17-7 15,0 8 0-15,0 6-8 16,0 0 3-16,18 15-1 16,4 25 1-16,5 14 5 15,4 9-2-15,-22 2 2 16,9-2 0-16,5-5-6 15,-5-12 15-15,9-12-17 16,-18-9 8-16,13-13-55 16,-13-4-28-16,-9-8-48 15,0 0 19-15,0 0 53 16,-40-14-87-16,-5-3-3 16,-14 3 28-16,-12 2 53 0,17 6 35 15,-5 0 28-15,10 4 5 16,18 2 47-16,13-3 25 15,18 3 15-15,0-3-9 16,0 1-31-16,9-2 5 16,40-4-50-16,9-4 67 15,19-2-54-15,12-3-15 16,-12 0-13-16,-10-1-115 16,-27-2-170-16,-22-6-315 15</inkml:trace>
  <inkml:trace contextRef="#ctx0" brushRef="#br0" timeOffset="10606">1416 385 441 0,'0'0'230'16,"0"0"-74"-16,0 0-32 16,-251-29-11-16,183 53-25 15,-8 24-48-15,0 18 10 16,18 14-22-16,-1 12 20 15,28 10-14-15,13 13-34 16,18 11 29-16,0 2-9 16,9-14-18-16,49-22 2 15,32-23-4-15,22-32-24 16,36-29 24-16,5-8 0 0,13-31 10 16,0-35 51-16,-23-14-28 15,-26-11 25-15,-41-15-19 16,-44-14 0-16,-32-9 15 15,-14-10-45-15,-80 1 11 16,-41 12-11-16,-40 19-1 16,-9 36-8-16,0 32 0 15,9 30 0-15,41 9-12 16,17 46 0-16,32 34-39 16,36 17-23-16,31 15-73 15,18-4-122-15,44 1-217 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57:00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1252 1929 609 0,'0'0'222'16,"0"0"-31"-16,0 0-23 16,0 0-58-16,0 0-17 15,0 0-65-15,-59-117-15 16,95 111-13-16,14 6 7 15,-1 0-11-15,0 6 4 16,-13 19 0-16,-13 7-7 16,-5 8 7-16,-18 6 0 0,0 0 0 15,-18-3 4 1,-32-4-3-16,10-11-1 0,13-4 0 16,5-10-2-16,4-5 2 15,18-6 0-15,0-3 0 16,0 0 5-16,0 0-5 15,0 0 0-15,9 0-3 16,31 0-3-16,9 0 9 16,19 0-6-16,-1 0-21 15,27 0-98-15,5-15-88 16,9 4-116-16,-14 3-349 16</inkml:trace>
  <inkml:trace contextRef="#ctx0" brushRef="#br0" timeOffset="453">2064 2069 525 0,'0'0'200'0,"0"0"-14"16,0 0-76-16,0 0-5 16,0 0-74-16,0 0-17 15,126-25 18-15,-82 21-15 16,15 4 16-16,22-5 1 15,-5 2-21-15,0-6 12 16,-9 4-24-16,-17-1 1 0,-23 3 10 16,-5-3-9-1,-22 0 6-15,0-5 32 0,0-3-17 16,0-3 10-16,-22-3-34 16,-23-1 4-16,4 7-6 15,1 3 4-15,22 5-2 16,0 3 0-16,9 2 6 15,9-3-9-15,0 4 3 16,0-3 0-16,0 3-7 16,0 0 7-16,9 0 0 15,9 0-2-15,22 0 8 16,19 20-1-16,-1 2-2 0,0 2-2 16,1 5 5-1,-14-4-4-15,-14 4-2 16,-4-3 0-16,-5-4 5 0,-22 2-8 15,0-2 3-15,0 4-10 16,-58 2-5-16,-41 3-125 16,1 7-213-16</inkml:trace>
  <inkml:trace contextRef="#ctx0" brushRef="#br0" timeOffset="-987">1036 714 481 0,'0'0'190'16,"0"0"-47"-16,0 0-8 16,0 0-43-16,0 0-45 0,0 0-7 15,0 0-23-15,0 0 25 16,0 0 5-16,9 0 1 15,-9 0 12-15,9 0-23 16,-9 0-7-16,0 0 11 16,0 0-28-16,14 0 9 15,-14-3-1-15,9 3-18 16,-9-3 25-16,9-3-19 16,9-8-5-16,4-3 19 15,-4-6-18-15,0 0 1 16,0 4-6-16,-5-1 6 15,-4 8-2-15,0 6-4 16,-9 6 1-16,0 0 3 0,0 0-2 16,0 0-2-16,0 0 0 15,0 0-11-15,0 0 10 16,0 0-5-16,0 20 4 16,0 12-9-16,0 7 18 15,0 8-7-15,0-2 0 16,0 6 4-16,0-5-8 15,0-3 4-15,0-3 0 16,0-6-3-16,0-5 9 16,0-9-6-16,0-6 0 15,0-5 6-15,0-9-11 16,0 0 5-16,0 3 0 16,0-3-2-16,0 0 2 15,-18 0 0-15,-22 0-1 0,0 0 6 16,4 0 4-16,13 0-9 15,14 0 1-15,9 0-6 16,0 0 8-16,0 0-3 16,0 0 0-16,0 0-12 15,0 0 8-15,50 0-24 16,17 0-20-16,9 0 9 16,32-8-64-16,-9-4-102 15,-5 3-178-15</inkml:trace>
  <inkml:trace contextRef="#ctx0" brushRef="#br0" timeOffset="-483">1871 988 308 0,'0'0'465'0,"0"0"-292"16,0 0 2-16,0 0-70 15,0 0-37-15,0 0-49 16,0 0-16-16,193-29 9 16,-117 24-7-16,9 5-2 15,5 0-3-15,-14-2 10 16,-26 2-9-16,-14 0-1 16,-23 0 0-16,-4 0 0 0,-9 0 6 15,0-3-4 1,0-9 17-16,0-2 11 0,-31-10-20 15,-5 5-10-15,-22-4 0 16,-1 3 0-16,10 2 3 16,8 4-3-16,24 6 16 15,8 2-9-15,0 3 16 16,9 3-8-16,0 0-13 16,0 0 0-16,0 0-2 15,26 0 0-15,24 11-5 16,8 13 10-16,9-2 1 15,10 4-6-15,-10 0 2 16,14 5 3-16,-27-2-3 16,4-1-2-16,-18 1 0 15,-8-6 9-15,-23 3-9 0,-9-4 0 16,0 4-13-16,-32 0 8 16,-44 3-118-16,-9 2-175 15,-5 7-451 1</inkml:trace>
  <inkml:trace contextRef="#ctx0" brushRef="#br0" timeOffset="1097">920 3202 489 0,'0'0'155'16,"0"0"21"-16,0 0-56 15,0 0-16-15,0 0-26 16,0 0-27-16,-27-101 15 16,36 96-37-16,40-2-28 0,10 5 4 15,17 2 0 1,0 0-5-16,-9 0 0 0,-17 14 4 15,-10 1-7-15,-31 3 3 16,0 1 0-16,-9 6-6 16,-9 1 4-16,-40 1 2 15,-1 1 5-15,1-12 0 16,13-2-5-16,18-8 0 16,5 0 4-16,4-6-4 15,9 0 1-15,0 0-1 16,0 0 2-16,0 0 4 15,9 0-12-15,22 0 3 16,18 0 3-16,10 6 2 0,-1 0-2 16,-4 5 0-1,-5 3-2-15,1 4 2 0,-10 4 0 16,-13-1 0-16,-18 1 6 16,-9-2-2-16,0-2-3 15,0-1-1-15,-36 0 17 16,-31-3-16-16,-14-5 10 15,5-7-11-15,-1-2 6 16,10 0-13-16,18 0 1 16,8 0-102-16,23 0-57 15,18-5-133-15,41-26-359 16</inkml:trace>
  <inkml:trace contextRef="#ctx0" brushRef="#br0" timeOffset="1617">2275 3376 655 0,'0'0'132'0,"0"0"-2"16,0 0 1-16,0 0-43 15,0 0-14-15,0 0-56 16,0 0-5-16,-59 0-10 15,68 0 3-15,32 0-5 16,17 0 19-16,9-6-12 16,1-6 16-16,-1 4-21 0,-9 0 8 15,-17-1 2-15,-23 3-11 16,-9 0 33-16,-9 1-2 16,0-4-8-16,0-3 19 15,0-2-36-15,-9-3 2 16,-18 0-10-16,-23 0 11 15,10 5-11-15,13 0 0 16,-4 8 1-16,13 0-1 16,0-2 0-16,4 4 0 15,14 2-2-15,0-2 8 16,0 2-6-16,0 0 0 16,41 0-11-16,-1 2 11 0,18 14 1 15,10 0 2-15,-10 0 8 16,-13 1-7-16,-5 1 3 15,1-2-1-15,-14 4-2 16,-9 1 5-16,-5 1-9 16,-13 7 0-16,0 3-8 15,-13 11-10-15,-41 3-39 16,-36-4-149-16,-4 1-255 16</inkml:trace>
  <inkml:trace contextRef="#ctx0" brushRef="#br0" timeOffset="2245">817 4568 547 0,'0'0'248'0,"0"0"-98"0,0 0 9 16,0 0-33-16,0 0-6 16,0 0-80-16,-23-63-24 15,23 63-16-15,0 0-4 16,0 24 4-16,9 3-1 16,5 8 9-16,-5 0-12 15,0-5 4-15,0-1 0 16,0-6-1-16,13-9 6 15,-4-5-5-15,9-7 0 16,-5-2 7-16,5 0-7 16,5 0 4-16,-6-14-4 0,-8-11 24 15,-9-1-10-15,5-3 18 16,-14 3 6-16,0 4-20 16,0 8 21-16,0 5-20 15,0 6-7-15,0 3 12 16,0 0-23-16,0 0-2 15,0 3-1-15,0 34-7 16,0 12 2-16,0 8 7 16,0 0 0-16,0 0-6 15,18 1-7-15,-9-7-49 16,0-3-76-16,0-7-194 16,22-10-382-16</inkml:trace>
  <inkml:trace contextRef="#ctx0" brushRef="#br0" timeOffset="2739">2100 4705 844 0,'0'0'99'15,"0"0"-13"-15,0 0 36 16,0 0-70-16,0 0-41 0,0 0 15 16,175 0-5-1,-108 0-13-15,9 0 27 0,-4 0-9 16,-18 0 10-16,-5 0-8 16,-17 0-17-16,-23 0 24 15,0 0-15-15,-9-6 4 16,0-5 21-16,0-6-15 15,-18-6-22-15,-14 1-8 16,-4 1 7-16,-4 4-4 16,13 2-3-16,-4 4 0 15,22 8 1-15,9 0 3 16,0 3-4-16,0 0 0 16,0 0-5-16,18 0-1 15,22 0 6-15,9 21 0 0,-4-1 4 16,14 5-1-16,-19 4-3 15,-13 8 0-15,4 6 6 16,-22 1-6-16,0 0 0 16,-9 1 0-16,0 2-5 15,-27 2 4-15,-40-2-34 16,-23-6-114-16,-4-7-220 16</inkml:trace>
  <inkml:trace contextRef="#ctx0" brushRef="#br0" timeOffset="3332">718 6084 558 0,'0'0'259'0,"0"0"-117"0,0 0 4 15,0 0-20-15,0 0-9 16,0 0-67-16,27-69 12 16,-27 69-32-16,0 0-18 15,0 0 6-15,0 0-12 16,0 0-6-16,0 0 0 16,0 0-8-16,0 2 5 15,0 24-6-15,13 6 9 16,5 5 6-16,0 0-2 15,14 0-4-15,3 0 0 0,6 0 8 16,8-2-8 0,-13 0 0-16,4-4 0 15,-13-6 3-15,-4-5 4 0,-5-7-7 16,-18 0 0-16,0-2 10 16,0 1-9-16,0 2-1 15,-50 4 0-15,-26-7 6 16,9-3-6-16,-9-8-10 15,8 0-25-15,19 0-71 16,0-17-7-16,8-11-52 16,23-21-55-16,18-6-101 15</inkml:trace>
  <inkml:trace contextRef="#ctx0" brushRef="#br0" timeOffset="3409">718 6084 355 0</inkml:trace>
  <inkml:trace contextRef="#ctx0" brushRef="#br0" timeOffset="3490">718 6084 355 0,'126'-118'293'0,"-117"110"-173"0,13-1 27 0,-4 6-35 0,9 0-50 16,4 3-29-16,28 0-32 15,8 0-1-15,18 0-9 16,-9 0-142-16,-4 0-117 16</inkml:trace>
  <inkml:trace contextRef="#ctx0" brushRef="#br0" timeOffset="4076">1956 6175 839 0,'0'0'111'0,"0"0"27"15,0 0 7-15,0 0-46 16,0 0-38-16,0 0-39 16,27-35-17-16,31 35 12 0,23 0-12 15,5 0-5 1,-10 0 18-16,0 0-14 0,-18 3-1 15,-17-3 14-15,-10 3-15 16,-22-3 6-16,0 0-2 16,-9 0 6-16,0 0 40 15,0-3-23-15,0-20-6 16,-18-5-14-16,-13 2-3 16,4 3 1-16,4 3-7 15,5 9 2-15,1 2 6 16,17 6-5-16,0 3-3 15,0 0 1-15,0 0 6 0,0 0-7 16,0 0 0-16,8 0-10 16,28 0 9-16,5 20-3 15,26 1 4-15,-18 1 3 16,1 4 4-16,-14 3-7 16,4-1 0-16,-13 1 9 15,-5-3-11-15,-13-1 2 16,-9 3 0-16,0 1-3 15,-40 5 3-15,-27-3-14 16,-10 4-68-16,1-4-154 16,18-5-432-16</inkml:trace>
  <inkml:trace contextRef="#ctx0" brushRef="#br0" timeOffset="8264">5119 5992 263 0,'0'0'644'16,"0"0"-440"-16,0 0-19 15,0 0-36-15,0 0-87 16,0 0-18-16,0-55-33 15,0 55-3-15,0 22-9 16,18 16 2-16,-9 14 5 16,0 11 1-16,5 6-3 15,-5 2 3-15,0-2-7 16,-9-7 0-16,0-10-2 16,0-10-93-16,0-4-174 15,0-7-448-15</inkml:trace>
  <inkml:trace contextRef="#ctx0" brushRef="#br0" timeOffset="7554">3890 6000 238 0,'0'0'422'16,"0"0"-219"-16,0 0-19 16,0 0-36-16,0 0-26 15,0 0-22-15,0 0-35 16,0-42-22-16,0 42 3 15,0 0-24-15,9 0-9 16,-9 0-7-16,0 0-6 16,0 22 0-16,0 15 11 15,0 12-9-15,0 5 11 16,0 3-13-16,0 9 0 16,0-6 1-16,0 0 7 15,0-5-8-15,9-15 0 16,4-6-29-16,-13-8-26 0,0-9-114 15,9-3-124-15,0-9-166 16</inkml:trace>
  <inkml:trace contextRef="#ctx0" brushRef="#br0" timeOffset="7974">4249 6203 494 0,'0'0'240'0,"0"0"-43"16,0 0-9 0,0 0-69-16,0 0-61 0,0 0-7 15,0-20-35-15,0 20-15 16,0 0-2-16,9 0 0 16,0 20 1-16,0 6-2 15,13 4 10-15,-4 0-7 16,9-2-1-16,5-4 0 15,17-4-3-15,-13-9 4 16,4-9-1-16,1-2 12 16,-14 0-11-16,-1-5 57 15,6-27 2-15,-14-5-16 16,4-4 12-16,-13-6-25 16,-9-2 6-16,0 4-2 15,-9 7-33-15,-22 9 19 0,-19 7-21 16,15 5 5-16,-15 5-5 15,1 9 0-15,0 3-4 16,13 0-4-16,4 0-28 16,14 26-50-16,9 11-30 15,9 5-101-15,0 11-207 16</inkml:trace>
  <inkml:trace contextRef="#ctx0" brushRef="#br0" timeOffset="9401">3773 4485 515 0,'0'0'186'0,"0"0"-5"15,0 0-37-15,0 0-15 16,0 0-40-16,0 0-10 0,0 0-3 16,-9-26-23-16,9 26-8 15,0 0-14-15,0 0-27 16,0 0 17-16,0 0-21 15,0 9 0-15,0 22 1 16,0 9 0-16,0 6 7 16,0 5-8-16,0-2 7 15,0-1-7-15,0-2 0 16,0-9 0-16,0-5-6 16,0-7-45-16,0-5-40 15,0 1-84-15,-9-4-142 16,9-8-269-16</inkml:trace>
  <inkml:trace contextRef="#ctx0" brushRef="#br0" timeOffset="9901">4182 4660 635 0,'0'0'196'0,"0"0"-25"16,0 0-37-16,0 0-37 15,0 0-46-15,0 0-20 16,9-6 6-16,-9 6-33 0,0 0-2 16,0 0-2-16,0 2-10 15,0 16 10-15,0 5 0 16,9-1 6-16,0 2-9 15,0-8 4-15,4 0-1 16,14-9 0-16,-9-4 8 16,13-3-8-16,5 0 5 15,-4 0-2-15,-5-6 25 16,4-11 9-16,-22-6 14 16,9-2 4-16,-18-1-26 15,0-8 11-15,0-2-12 16,-9 6-18-16,-9-2 11 15,-13 10-19-15,-5 2-2 0,13 2 4 16,-4 10-1-16,9 8-3 16,-13 0 0-16,13 0-15 15,0 11 12-15,-4 15-48 16,13 5-43-16,9 4-45 16,0 0-140-16,0-5-208 15</inkml:trace>
  <inkml:trace contextRef="#ctx0" brushRef="#br0" timeOffset="10347">5003 4585 697 0,'0'0'201'0,"0"0"-9"16,0 0-37-16,0 0-58 15,0 0-29-15,0 0-39 16,-85-43-5-16,85 43-15 16,-14 0 0-16,-4 0-10 15,9 14 1-15,-18 12 0 16,14 5-2-16,4 0 2 16,0 1 0-16,9 0-1 15,0-7 12-15,0 1-17 16,0-6 6-16,0-3 0 15,31-5-4-15,5-1 4 0,4-5 0 16,-4-3 1-16,-4-3 7 16,4 0-1-16,-5 0 19 15,-4-9 7-15,-5-14 19 16,-13-5-18-16,0-3 2 16,-9-7 6-16,0-1-25 15,0-3 5-15,-9 12-11 16,-22 4-6-16,13 9-1 15,0 8-4-15,-13 3-6 16,13 6 6-16,0 0-78 16,-14 0-35-16,14 32-63 15,18-1-258-15</inkml:trace>
  <inkml:trace contextRef="#ctx0" brushRef="#br0" timeOffset="11943">3612 3101 333 0,'0'0'331'16,"0"0"-167"-16,0 0-20 15,0 0-22-15,0 0-32 16,0 0-31-16,-23-20 38 16,23 20-39-16,0 0-14 15,0 0-13-15,-9 0-30 16,-8 3 10-16,-15 23-11 15,-4 11 3-15,14 4 0 0,4-2-3 16,18 1 0 0,0-3 3-16,9-3 2 0,31-8-5 15,-4-6 0-15,13-5 2 16,1-13 3-16,-10-2-2 16,-4 0-3-16,4 0 37 15,-13-11-13-15,5-15 13 16,-14-3-3-16,0-2-21 15,4-3 32-15,-13-6-30 16,-9 6-3-16,0-7 18 16,-9 10-29-16,-22 3 6 15,4 4-7-15,-5 10 11 0,14 6-13 16,9 3 2 0,-9 1 0-16,-4 4-10 0,4 0 2 15,9 0 1-15,-9 0-30 16,-4 0-45-16,13 11 10 15,0 15-50-15,9 9-104 16,9-1-128-16</inkml:trace>
  <inkml:trace contextRef="#ctx0" brushRef="#br0" timeOffset="12324">4334 3134 703 0,'0'0'202'15,"0"0"-2"-15,0 0-51 16,0 0-36-16,0 0-27 16,0 0-35-16,0-99-9 15,0 94 6-15,0 2-25 16,0 3 15-16,0 0-14 15,0 0-21-15,0 0 10 16,0 0-13-16,0 0-2 16,0 3-2-16,0 23-2 15,0 7 6-15,0 8 0 16,0 2 7-16,0 0-8 0,9 0 1 16,5-3 0-1,-5-6 1-15,-9-5 1 0,9-10-4 16,-9-4 2-16,9-5-59 15,-9-1-6-15,0 1-65 16,9-5-89-16,0 0-101 16,22-5-306-16</inkml:trace>
  <inkml:trace contextRef="#ctx0" brushRef="#br0" timeOffset="12647">4918 3047 788 0,'0'0'184'0,"0"0"28"15,0 0-70-15,0 0-28 16,0 0-44-16,0 0-32 16,0 0 13-16,0-80-30 15,8 80-2-15,-8 0-9 16,0 0-2-16,0 14-15 15,9 18 11-15,0 7-4 16,-9 5 15-16,9 2-14 16,0 2 1-16,5 0 3 15,-5-1 3-15,-9-5-3 16,9-5-5-16,0-5-1 16,-9-7-2-16,0-5-81 0,0 3-63 15,0-5-170-15,0-2-430 16</inkml:trace>
  <inkml:trace contextRef="#ctx0" brushRef="#br1" timeOffset="-200246.46">6156 2040 508 0,'0'0'121'16,"0"0"-9"-16,0 0 13 15,0 0-34-15,0 0-8 16,0 0-52-16,-14-8 5 15,14 8-21-15,0 0-8 16,50 0-7-16,40 0 27 0,22 0-7 16,45 0 21-1,45-14-29-15,22-10 0 0,9-2-6 16,-4 8 1-16,-36-6-5 16,-18 10-2-1,-18 2 0-15,-31 4 1 0,-23 2 3 16,5 6-4-16,-10 0 0 15,-4 0 6-15,-4-3-3 16,-14-1 6-16,-8-6 4 16,-19 4 31-16,-13 3-18 15,-14 0 1-15,-22 1 1 16,0-2-23-16,0 4 20 16,0-2-8-16,0 2-5 15,0-3 16-15,0 3-22 0,0 0 1 16,0 0-4-1,0 0 4-15,0 0-7 0,0 0 0 16,0 0 2-16,0 0-4 16,0-3 2-16,0-3-10 15,0-2-8-15,0-6-97 16,0 0-73-16,-22 5-90 16,-5 6-601-16</inkml:trace>
  <inkml:trace contextRef="#ctx0" brushRef="#br0" timeOffset="13503">3271 1894 351 0,'0'0'267'0,"0"0"-34"16,0 0-56-16,0 0-10 15,0 0-57-15,0 0-26 0,40-125-2 16,-40 110-37 0,0 7-10-16,0 2 7 0,0 4-25 15,0 2 6-15,0 0-22 16,0 0 9-16,0 0-20 16,0 14 7-16,-9 17 3 15,-4 9-12-15,13 6 18 16,0-3-6-16,0 0 0 15,22-4 6-15,5-4-13 16,23-10 7-16,8-7 0 16,-9-10-6-16,10-8 7 15,-24 0-1-15,-3 0 0 0,4-20 7 16,-5-11 7 0,-13-4-9-16,-9-2 9 0,0-8 26 15,-9-1-27-15,0 1 3 16,0 4-7-16,-27 4-1 15,-22 6-1-15,-1 5-7 16,6 6 0-16,-6 9-10 16,10 7 7-16,4 4 0 15,5 0-29-15,13 18-60 16,0 19-7-16,4 5-96 16,14 7-132-16,0 0-251 15</inkml:trace>
  <inkml:trace contextRef="#ctx0" brushRef="#br0" timeOffset="14052">4231 1767 302 0,'0'0'550'16,"0"0"-370"-16,0 0 4 15,0 0-35-15,0 0-65 16,0 0-8-16,-72-111-32 16,72 111-14-16,0 0 8 15,0 0-35-15,0 0 13 16,0 0-10-16,0 0 1 0,0 0 1 16,0 0-8-16,0 0 0 15,0 0 4-15,0 0 4 16,0 0-8-16,0-4 0 15,0 4 12-15,0-2-7 16,0 2-5-16,0 0 0 16,0-6 7-16,0 0-2 15,0 2-5-15,0-6 0 16,0 7 5-16,0-3-5 16,0 4 0-16,0 2 0 15,0 0-3-15,0 0 3 16,0 0 0-16,0 0-1 15,0 0 0-15,0 0-3 0,0 28-9 16,0 8 13 0,0 14 0-16,0-1 4 0,0-3-4 15,0 2 0-15,0-3 9 16,0-4-10-16,0-2 1 16,0-1 0-16,0-6-9 15,0-3 2-15,0-7-72 16,0-5-18-16,0 0-67 15,32-8-100-15,8-1-145 16</inkml:trace>
  <inkml:trace contextRef="#ctx0" brushRef="#br0" timeOffset="14538">4693 1912 628 0,'0'0'224'16,"0"0"-26"-16,0 0-24 16,0 0-48-16,0 0-35 15,0 0-41-15,-67-91-6 16,67 87-25-16,0 2-16 16,0 2 9-16,0 0-12 15,0 0 0-15,0 0-6 16,-9 6 4-16,9 19 2 15,0 9 0-15,0 4 8 16,0-4-6-16,18 3-2 0,22-8 0 16,5-7-11-16,-5-10 11 15,10-10 0-15,-10-2 10 16,5 0-9-16,-14-7 38 16,5-19-3-16,-13-3-7 15,-5-6 18-15,-9-4-27 16,-9-7 23-16,0-11-4 15,0 0-30-15,-27 5 20 16,-14 6-23-16,1 12 0 16,13 13-1-16,9 10 0 15,9 6-5-15,-4 5 0 16,-5 0-8-16,-9 0 4 0,-5 0-17 16,15 11-63-16,-6 23-8 15,14 8-57-15,0 14-85 16,9 1-233-16</inkml:trace>
  <inkml:trace contextRef="#ctx0" brushRef="#br0" timeOffset="18491">3405 762 479 0,'0'0'122'0,"0"0"38"0,0 0-40 16,0 0-15-16,0 0 7 15,0 0-44-15,-35-36 29 16,35 30-40-16,0 6-17 15,0 0 3-15,0 0-24 16,0 0 3-16,0 0-14 16,0 0 0-16,0 0-16 15,-23 11 7-15,14 20 1 16,0 9-5-16,0 1 10 0,9 2-5 16,0-1 0-1,0-7 8-15,18-4-14 16,5-9 6-16,4-6 0 0,-10-11-9 15,6-2 10-15,-5-3-1 16,-9 0 0-16,9 0 4 16,13-12 14-16,-13-10-1 15,0-1 8-15,-4-6 17 16,-5 1-27-16,-9-7 13 16,0 1 5-16,0-4-28 15,-23 4 15-15,-4 5-20 16,-13 4 7-16,13 8-6 15,9 9-1-15,-5 2 0 16,-3 3-4-16,8 3-4 16,-5 0 7-16,-4 3-27 0,-4 23-48 15,13 8-3-15,9 5-86 16,9 2-90-16,0-1-126 16</inkml:trace>
  <inkml:trace contextRef="#ctx0" brushRef="#br0" timeOffset="19102">4114 871 452 0,'0'0'172'0,"0"0"9"15,0 0-68-15,0 0 1 16,0 0-17-16,0 0-29 15,-31-57 6-15,22 57-27 16,9 0-1-16,0 0-5 0,0 0-40 16,0 0 7-16,0 0-8 15,-9 9 0-15,9 13-5 16,0 4 5-16,0 0 0 16,0-3-1-16,0 0 6 15,18-7-5-15,13-1 0 16,5-9 0-16,5-3-3 15,-1-3 5-15,-13 0-2 16,0 0 15-16,-5-9-11 16,-4-13 43-16,-9-4 4 15,0-3-25-15,-9-2 16 16,0-4-13-16,0 3-8 0,-9 1 14 16,-18 9-34-1,-13 4 10-15,4 7-11 0,-4 8 6 16,-1 3-14-16,-4 0 8 15,14 0-2-15,4 3-7 16,-4 20-49-16,13 2-17 16,-5 9-58-16,23 4-88 15,0-7-128-15,0 0-366 16</inkml:trace>
  <inkml:trace contextRef="#ctx0" brushRef="#br0" timeOffset="19401">4769 734 492 0,'0'0'427'0,"0"0"-235"16,0 0-23-16,0 0-30 15,0 0-59-15,0 0-16 16,0 0-26-16,0-57-16 15,0 57 13-15,0 0-33 16,9 0 0-16,-9 8-2 16,0 21 6-16,14 17-2 15,-14 3-4-15,0 4 5 0,9-1-1 16,0-1-4 0,-9-8 0-16,0-5-1 15,0-4-90-15,0-5-100 0,0-7-378 16</inkml:trace>
  <inkml:trace contextRef="#ctx0" brushRef="#br1" timeOffset="-201034.46">5272 788 390 0,'0'0'290'0,"0"0"-126"16,0 0-23-16,0 0-12 15,0 0-34-15,0 0-48 16,0 0-29-16,0 0 10 16,-18-4-25-16,18 4 9 15,31 0 10-15,5 0-20 16,14 0 38-16,-1 0-10 16,-4 0-20-16,-14 0 13 15,-4 0-23-15,-13 0 2 16,-5 0 1-16,-9 0 5 15,0 0-8-15,0 0 0 16,0 0 0-16,0 0-7 16,0 0 7-16,9 18 0 15,0 11 9-15,9 13-1 0,-5 11 24 16,-4 1-21-16,0 6-9 16,9 5 9-1,-18 4-11-15,9 2 0 0,-9 2 5 16,9-5 3-16,4-5-8 15,-13-4 0-15,9-4 3 16,-9-4-7-16,0-2 4 16,0-3 0-16,0-9-4 15,0-5 8-15,0-13-4 16,0-10 0-16,0-3 0 0,0-6-5 16,0 0 5-1,0 0 0-15,0 0-6 0,-9 0 5 16,-13 3 1-16,4-3 2 15,-22 0 9-15,4 0-11 16,4 0-13-16,5 0-84 16,-4 2-116-16,-5 10-275 15</inkml:trace>
  <inkml:trace contextRef="#ctx0" brushRef="#br1" timeOffset="-195320.46">8610 2186 563 0,'0'0'153'0,"0"0"8"16,0 0-5-16,0 0-35 15,0 0-3-15,0 0-46 16,0 0-13-16,0-14-10 16,0 11-22-16,0 3 11 15,0 0-23-15,0 0-12 16,0 0 8-16,0 0-7 16,0 0-4-16,0 0 0 15,0 0 7-15,0 0-9 16,0 0 2-16,0 3-1 0,0 23-7 15,0 8 15-15,0 11-7 16,0 2 0-16,0 4 8 16,0 6-8-16,0 1 0 15,0-7 0-15,0-3-5 16,0-11 6-16,9-7-1 16,0-12 0-16,5-5-10 15,3-7-6-15,1-4-44 16,0-2-21-16,14 0-77 15,-23 0-168-15,-9 0-328 16</inkml:trace>
  <inkml:trace contextRef="#ctx0" brushRef="#br1" timeOffset="-194592.46">7699 2321 434 0,'0'0'188'0,"0"0"-48"15,0 0-14-15,0 0-8 16,0 0-41-16,0 0-13 16,-18-12 3-16,18 12-24 0,0 0-2 15,0 0-7 1,0 0-29-16,0 0 6 0,0 0-11 15,0 17 0-15,0 12-12 16,0 11 16-16,0 6-4 16,0 3 0-16,0 2 8 15,0 0-5-15,0-5-3 16,0-6 0-16,0-9-4 16,0-8-1-16,0-5-25 15,0-7-122-15,0-2-182 16,-9-8-191-16</inkml:trace>
  <inkml:trace contextRef="#ctx0" brushRef="#br1" timeOffset="-194036.46">7121 2466 370 0,'0'0'246'0,"0"0"-117"16,0 0-10-16,0 0 24 15,0 0-63-15,0 0-17 0,-18-22-26 16,18 22-18-16,-9 0 13 15,9 0-24-15,0 0-4 16,0 0-4-16,0 0-3 16,-14 0 1-16,5 10-4 15,9 11 6-15,-9 8 1 16,9 5-1-16,0 0 0 16,0-3-4-16,32-5 5 15,4-5-1-15,4-7 0 16,-13-9 7-16,4-5 4 15,5 0-10-15,-13 0 4 16,-6-8 26-16,1-9 2 16,-4-3 18-16,-14-6-5 0,0-3-17 15,0 1 7-15,0-1-28 16,0 7-2-16,-32 4-4 16,6 0-2-16,-6 10-3 15,5 0 0-15,-4 6-15 16,4 2 16-16,-4 0-44 15,4 0-83-15,4 25-29 16,14 9-55-16,9 6-49 16,0 3-234-16</inkml:trace>
  <inkml:trace contextRef="#ctx0" brushRef="#br1" timeOffset="-193697.46">6784 2974 415 0,'0'0'121'15,"0"0"-30"-15,0 0 9 16,0 0-14-16,0 0 0 16,0 0-28-16,328 5 15 15,-176-5 17-15,23 0-43 0,9 0-8 16,-9 0-32-16,9-5-1 16,-9-14 2-16,0 0-4 15,-22-5-8-15,-28 4-2 16,-40 6-151-16,-44 3-273 15</inkml:trace>
  <inkml:trace contextRef="#ctx0" brushRef="#br1" timeOffset="-179615.46">6676 3664 241 0,'0'0'124'16,"0"0"-35"-16,0 0-9 0,0 0 1 16,0 0-16-1,0 0-43-15,0 0 1 0,184-22-16 16,-18 2-5-16,18-3 21 16,36 0-20-16,22-4 4 15,28 0-7-15,12-2 11 16,-13 3-10-16,5 0-1 15,-45 6 0-15,-23 3-1 16,-35 6 8-16,-45 2-7 16,-28 9 0-16,-30 0 4 15,-28 0-10-15,-22 0 6 16,-9 0-23-16,-9 3-26 16,0 14-102-16,-50 6-172 15</inkml:trace>
  <inkml:trace contextRef="#ctx0" brushRef="#br1" timeOffset="-178936.46">7403 3907 125 0,'0'0'59'16,"0"0"-29"-16,0 0 11 16,0 0 6-16,0 0-25 15,0 0 0-15,-67-2 9 16,67 2 1-16,0 0 18 15,0 0-22-15,-14 0-10 0,14 0 19 16,-18 0-20-16,10 0 9 16,-10 17 17-16,4 5-39 15,5 4 17-15,9 3-19 16,0-3-2-16,0 5 3 16,0-8-3-16,41-6 0 15,-1-5 12-15,5-10-12 16,13-2 18-16,0 0 33 15,10-28 2-15,-1-6 2 16,-9-7-27-16,-17 2 3 16,-23 1-4-16,-9-2-1 15,-9 6 13-15,-18 0-39 16,-23 7-2-16,-13 11-4 0,14 4-2 16,0 9 5-16,13 3-13 15,4 0-67-15,14 9-10 16,9 22-10-16,0 6-103 15,0 3-272-15</inkml:trace>
  <inkml:trace contextRef="#ctx0" brushRef="#br1" timeOffset="-178555.46">8117 3841 314 0,'0'0'123'0,"0"0"-32"0,0 0-8 16,0 0-4-16,0 0-35 16,0 0-28-16,-36-43-16 15,13 43 0-15,14 15-2 16,9 11 2-16,0-6 0 16,0 2 7-16,18 2-1 15,14-7-6-15,17-5 0 16,-4-4 4-16,4-8 7 15,10 0-9-15,-1-6 1 16,-9-20 14-16,1 1-13 16,-23-4 27-16,-19 0 14 0,1 0-10 15,-9 0 12-15,-9 1-35 16,-26 6-12-16,-15 4 0 16,1 10-6-16,22 2-3 15,-4 6-3-15,22 0-60 16,9 0-25-16,0 20-80 15,0 0-178-15</inkml:trace>
  <inkml:trace contextRef="#ctx0" brushRef="#br1" timeOffset="-178221.46">8718 3756 317 0,'0'0'113'0,"0"0"-64"16,0 0-3-16,0 0-10 16,0 0-35-16,0 0 11 15,-23 34-12-15,23-11 9 16,0-3-9-16,32 0 4 16,-5-7-3-16,4-3 7 15,10-7-5-15,-15-3 13 16,15 0 25-16,-5-3-5 15,4-20 21-15,-13-3-9 16,-18-3 7-16,4 0 6 16,-13 1-7-16,0 3-9 15,-31-1-39-15,-5 6 2 0,-13 8-16 16,17 7 8-16,-4 5-25 16,5 0 2-16,-5 0-103 15,14 23-74-15,-5 8-175 16</inkml:trace>
  <inkml:trace contextRef="#ctx0" brushRef="#br1" timeOffset="-177930.46">7296 4396 345 0,'0'0'147'0,"0"0"-86"16,0 0 13-16,0 0 2 15,0 0-27-15,0 0-16 16,358-37 17-16,-129 0-14 16,45-9-33-16,-5-1 1 15,-9 2 6-15,-17 3-5 16,-28 2-2-16,-22 8-3 15,-40 1-88-15,-28 5-238 16</inkml:trace>
  <inkml:trace contextRef="#ctx0" brushRef="#br1" timeOffset="-175115.46">7539 5279 274 0,'0'0'147'16,"0"0"-7"-16,0 0-16 15,0 0 4-15,0 0-36 16,0 0-8-16,-32-91-2 16,32 88-15-16,0 3 15 15,0 0-46-15,-9 0-1 0,9 0-13 16,0 0-17-16,0 0-1 16,0 0-4-16,0 3-15 15,0 23 14-15,0 8 2 16,0 6 2-16,0 1-3 15,9-4 8-15,0-3-9 16,-9 0 1-16,14-3 0 16,-5-7 3-16,-9-7-1 15,9-6-2-15,-9-5 0 16,0-1-86-16,0-1-91 16,0-2-109-16,0-2-223 15</inkml:trace>
  <inkml:trace contextRef="#ctx0" brushRef="#br1" timeOffset="-174636.46">8022 5261 492 0,'0'0'144'0,"0"0"-35"16,0 0-21-16,0 0 4 16,0 0-58-16,0 0-27 0,0-15-7 15,0 15-2 1,0 0 2-16,0 10-3 0,0 11 8 16,0-4-1-16,0 0-4 15,9-4 0-15,9 0-6 16,-9-7 12-16,23-4-6 15,-14-2 5-15,0 0 0 16,13 0 16-16,-22 0 5 16,9-11 31-16,-9-6 14 15,4-6-38-15,-4-3 7 16,-9-2-1-16,0-4-29 16,0 3 13-16,0 4-12 15,-31 5-10-15,4 6 3 0,-13 5-4 16,13 9-4-1,-14 0 1-15,14 0-11 0,5 0 11 16,4 17-60-16,18 6-48 16,0 3-20-16,0 0-71 15,18-3-54-15,31-7-273 16</inkml:trace>
  <inkml:trace contextRef="#ctx0" brushRef="#br1" timeOffset="-174189.46">8592 5179 263 0,'0'0'178'0,"0"0"-84"0,0 0 29 16,0 0-47-16,0 0 14 15,0 0-51-15,-67-36-28 16,58 36 4-16,-14 0-11 15,15 5-4-15,-1 16 0 16,9 4 5-16,0 1-6 16,0-4 1-16,0 2 0 15,0-11-5-15,17-1 9 16,6-9-4-16,4 0 0 16,-9-3 5-16,4 0 4 15,-4 0-4-15,0 0 2 16,5-12 38-16,-14-7-15 0,-1-1 15 15,-8-6-6-15,0 0-25 16,0 1 25-16,0-1-26 16,0-1-7-16,-31 11 3 15,4 2-9-15,9 5 0 16,-4 6 0-16,22 0-20 16,-9 3 18-16,9 0-27 15,0 0-66-15,-9 20 41 16,9 3-80-16,0-1-64 15,0-4-149-15</inkml:trace>
  <inkml:trace contextRef="#ctx0" brushRef="#br1" timeOffset="-173478.46">7170 5634 376 0,'0'0'93'0,"0"0"-7"0,0 0 31 16,0 0-40-16,0 0-65 15,0 0 4-15,134 0-10 16,24 0 37-16,52-3 8 15,33-25-27-15,-1-4-9 16,-9 3-10-16,-40 4 12 16,-40 7-10-16,-37 4 0 15,-30 6 15-15,-19 2-5 0,-9 0 8 16,1 1 0-16,-1-1-21 16,-9 1 13-16,1-1-17 15,-1 0 5-15,-4-3 0 16,-14 4 2-16,-13-1-7 15,0 3 3-15,-4-5 3 16,-5-4 20-16,-9-8 7 16,0-4-16-16,0-7 8 15,0-3-24-15,0-9 2 16,-32-5 1-16,-26-3 4 16,-27-6 1-16,-32 2-9 15,-27 13-12-15,-31 7 9 16,-26 17-5-16,-15 16 8 0,5 2 0 15,-4 0 4-15,31 17-4 16,22 17 0-16,14 12 1 16,45 11-4-16,27 12 3 15,27 9-3-15,26 4 0 16,23 1-56-16,14-12-61 16,30-8-18-16,15-17-72 15,8-9-214-15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0.8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44 414 0,'0'0'353'0,"0"0"-201"16,0 0 4-16,0 0-53 15,0 0-15-15,0 0-12 0,9-41-47 16,9 41-7-16,0 0-14 15,13 14-6-15,5 13 27 16,4 1-27-16,-13 6 0 16,5 3 8-16,-23 7-7 15,-9 1-3-15,0 1 0 16,0 5 5-16,-50-2-5 16,-17 0 1-16,0-7 1 15,8-10 2-15,23-12 1 16,23-9-5-16,4-6 0 15,9-5 8-15,0 0-4 16,0 0-4-16,0 0 0 0,22 4 20 16,14-1-10-16,23-3 13 15,8 0-20-15,0 0 5 16,23 0-16-16,-14 0-5 16,-9-7-68-16,-17 7-81 15,-23 0-228-15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1.4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68 175 689 0,'0'0'153'0,"0"0"-13"16,0 0 4-16,0 0-51 16,0 0-25-16,0 0-2 15,-68-58-46-15,68 58 7 16,0 0-17-16,0 0-5 16,0 0-6-16,41 0 8 15,17 0 1-15,9 0 43 16,1 0-38-16,-1 0 9 15,-9 0 1-15,-8 0-23 16,-24 0 23-16,6-5-13 16,-23-1-3-16,-9 3 21 0,0 1-26 15,0 2 13-15,0 0 1 16,0-9-15-16,-9-3 17 16,-23-2-18-16,-12-4 0 15,12 7-4-15,5 0 10 16,5 5-6-16,13 1 1 15,0-1 10-15,0 2-6 16,9 1-4-16,0 1 0 16,0 2 12-16,0 0-13 15,9 0 0-15,31 0 0 16,5 0 0-16,13 0 3 16,1 5-3-16,-10 10 1 15,1 2-2-15,-1 6 1 0,-13 0 0 16,-5 6-1-16,-13-4 5 15,-18 7-5-15,0-1 1 16,0 7-21-16,-58 4-16 16,-18 7-76-16,-14 2-125 15,-4 6-341-15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1:59.7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19 185 519 0,'0'0'184'0,"0"0"-10"15,0 0-18-15,0 0-75 16,0 0 2-16,0 0-3 0,-18 0-40 16,18 0 21-16,0-2-24 15,0-1-8-15,9-5 21 16,22-7-36-16,-4-5 20 16,22-5-17-16,-22-1-14 15,5 3 13-15,-5-1-4 16,-18 8-7-16,0 1 22 15,4 9-25-15,-13 4 12 16,0 2-2-16,0 0-5 16,0 0-4-16,0 0-3 15,0 8-14-15,0 27 9 16,0 19 5-16,-22 9 0 16,13 5-2-16,9 4 8 15,0-7-6-15,0-4 0 16,0-7 5-16,0-5-10 0,0-12 5 15,0-11 0-15,0-9 0 16,0-9 2-16,0-4-2 16,0-2 0-16,-9-2 2 15,-18 0-2-15,-23 0 1 16,10 0 2-16,4 0 2 16,5 0-1-16,13 0-4 15,9 0 0-15,9 0 10 16,0 0-20-16,0 0 10 15,0 0-13-15,18 0 11 16,31 0-14-16,18 0 15 16,10-12-18-16,21-4-62 0,-12-2-37 15,-1 2-111-15,-18-2-110 16,-9 1-420-16</inkml:trace>
  <inkml:trace contextRef="#ctx0" brushRef="#br0" timeOffset="538">840 340 694 0,'0'0'151'0,"0"0"-3"16,0 0-29-16,0 0-17 15,0 0-64-15,0 0-35 16,31-5 8-16,27 1 13 16,10-2-5-16,17-4 23 15,-4-2-24-15,-5-4 19 16,-9 6-16-16,-17-1-8 16,-23-1 21-16,4 6-33 15,-31 1 16-15,0-1 10 16,0-3-21-16,0-3 24 15,-13 1-30-15,-32-5 3 16,-5 2-4-16,1 2 6 0,13 0-5 16,5 4 2-16,13 2 6 15,9 0 2-15,9 3-9 16,0 1 0-16,0 2 7 16,0 0-8-16,9 0-2 15,27 0 2-15,13 0 0 16,9 0 7-16,1 14-7 15,-10 6 1-15,0 5 6 16,-13 1-4-16,5 3-3 16,-14 0 5-16,4 5 5 15,-22 0-7-15,-9 3-3 16,0-3 2-16,-9 1-12 16,-49-1-1-16,-19 1-95 0,-12-4-107 15,3 3-292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4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0 219 958 0,'0'0'114'16,"0"0"33"-16,0 0-28 16,0 0-50-16,0 0-15 15,0 0-53-15,0 0 2 16,0-54-3-16,58 54 0 15,28 0 2-15,12 0 0 16,-12-3 1-16,3 0 22 16,-12-6-24-16,-19 0 27 15,-22 4 2-15,-14 0-16 16,-4-1 25-16,-18 0-18 16,0 3-9-16,0-6 28 0,0-2-30 15,-9-3 4 1,-22 0-14-16,-5 2 12 0,-4-2-12 15,4 2 0-15,13 6 2 16,5-2-3-16,18 5 2 16,0 0-1-16,0 3 3 15,0-2 6-15,0 2-11 16,0-3 2-16,9 3-4 16,32 0-4-16,17 0 8 15,9 0 0-15,1 0 1 16,-10 19 7-16,-9 5-8 15,-4 1 0-15,-14 1 9 0,-13 0-9 16,0-3 0 0,-18-1 0-16,0-2-8 0,0 0 6 15,-44-2 2-15,-24-1-6 16,-13 4-82-16,-13 1-56 16,-4 6-258-16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3.5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282 182 608 0,'0'0'180'0,"0"0"-17"16,0 0-31-16,0 0 5 16,0 0-52-16,0 0 5 0,18-63-14 15,-18 56-42 1,0 5 20-16,0-1-28 0,0 1-9 15,0 2 18-15,0 0-35 16,0 0 4-16,0 0-4 16,0 0 3-16,0 0-3 15,0 20 0-15,0 9 0 16,0 2 0-16,0 6 0 16,23 6 0-16,13 0 2 15,13 0 7-15,0-7-9 16,10 2 0-16,-1-6 6 15,-22-6 7-15,4-8-12 16,-13 3-1-16,-4-10 12 0,-14 1-5 16,-9-3-7-16,0-1 0 15,0-2 5-15,-32 0-5 16,-35-1 0-16,-18-2 3 16,-23-3-6-16,0 0-6 15,14 0-42-15,4 0-21 16,14-17-79-16,40-15-17 15,23-16-47-15,13-21-21 16</inkml:trace>
  <inkml:trace contextRef="#ctx0" brushRef="#br0" timeOffset="49">282 182 340 0</inkml:trace>
  <inkml:trace contextRef="#ctx0" brushRef="#br0" timeOffset="127">282 182 340 0,'-85'-120'188'0,"103"99"-47"0,18 4 38 0,4 6-61 15,10 6-22-15,26 1-20 0,23 4-54 16,17 0-1-16,-4 4-21 15,-13 21-30-15,-32 10-208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2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77 379 0,'0'0'299'0,"0"0"-108"16,0 0-7-16,0 0-48 15,0 0-36-15,0 0-29 16,0-20-63-16,49 20 13 16,19 0-11-16,8-3-9 15,-9 0 35-15,14-2-25 16,-27-4 8-16,-5 6 2 16,-17 3-16-16,-24 0 7 15,-8 0-12-15,0 0 2 0,0 0-12 16,0 0 3-16,-17 23 7 15,-24 3 10-15,1 0-2 16,-5-4-1-16,5-5-7 16,8-2 2-16,14-4-1 15,0-8-1-15,18-3 0 16,0 0 6-16,0 0 3 16,0 0-7-16,0 0 6 15,0 0-3-15,36-11-4 16,22-3-1-16,1 2 0 15,22 8-9-15,-14 4 9 16,0 0 0-16,-9 18 0 0,-13 14-7 16,-13 7 0-16,-23 5 0 15,-9 1 5 1,0 1-11-16,-9-9 12 0,-41-6 1 16,-8-11 1-16,-18-5 11 15,-9-10-12-15,-5-5 0 16,5 0-4-16,-5 0-3 15,32-5-7-15,13-15 11 16,13 3 3-16,23-3-39 16,9 5 0-16,18-1-96 15,50-5-157-15,39-7-63 16</inkml:trace>
  <inkml:trace contextRef="#ctx0" brushRef="#br0" timeOffset="472">947 183 714 0,'0'0'145'16,"0"0"0"-16,0 0 28 16,0 0-73-16,0 0-65 15,0 0-32-15,89-11-1 16,6 7 33-16,12 2-22 15,1-1 9-15,-14-3 14 16,-4 1-14-16,-23-4 5 0,-40 2 2 16,5 2-24-16,-23 0 33 15,-9-1-17-15,0-5-3 16,0-4 11-16,-41 1-23 16,5-3-2-16,-13 2-4 15,0 1 8-15,8 2-4 16,14 2-4-16,9 4 0 15,18 2 5-15,0 2 0 16,0 2-5-16,0 0 0 16,0 0-1-16,0 0-8 15,18 0 5-15,23 22 4 16,26 2-5-16,-9 1 9 0,1 4-4 16,-15 2 0-1,6 1 4-15,-19 2-4 0,-22 4 0 16,-9 1-5-16,0 4-3 15,-49 6 5-15,-18 8-33 16,-41 12-110-16,14 13-247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54.5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251 309 491 0,'0'0'175'0,"0"0"-38"16,0 0-5-16,0 0-27 16,-220-43-7-16,198 43-8 15,13 0-34-15,9 0-31 16,0 0-17-16,0 0-5 16,31 0-3-16,54 0 0 15,23 0 8-15,36 0-2 0,-10-9 7 16,-17-2-10-1,-18-3-2-15,-14 2 16 0,-9-5-6 16,-17 3 11-16,-19 2 4 16,-22 4-12-16,-18 2 22 15,0-2-7-15,0-7-8 16,0-5 3-16,-9-6-24 16,-40 4 0-16,-10-2 0 15,5 6 1-15,-4 11-4 16,18-2 3-16,13 4 0 15,13 1 1-15,14 2-1 16,0 2 0-16,0 0 0 16,0-3 6-16,0 3-11 15,23 0 5-15,13 9-1 0,22 19-4 16,0 3 5-16,1 7 0 16,8 1 11-16,-27 5-10 15,-4-7 10-15,-4 6-11 16,-23-1 4-16,-9 7-9 15,-41 3 5-15,-71 5-82 16,-45 6-229-16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5.7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85 664 0,'0'0'255'16,"0"0"-13"-16,0 0-54 0,0 0-56 15,0 0-59-15,0 0-32 16,0-85-3-16,9 85-37 16,0 31-1-16,18 23 0 15,5 18 11-15,-6 11-24 16,15 6-6-16,-14 5-86 15,4 0-78-15,-22-5-269 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6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180 323 106 0,'0'0'673'0,"0"0"-492"16,0 0 21-16,0 0-37 15,0 0-76-15,0 0-6 16,-76-131-56-16,67 131-7 16,-22 6-15-16,22 27 4 15,-9 11-8-15,18 4-1 16,0 1 0-16,18-6-2 16,31-6 8-16,0-12-6 0,10-16 0 15,8-6 14-15,-9-3-12 16,10-14-2-16,-10-23 1 15,-13-6 25-15,-5-4-12 16,-31-6 18-16,0-4 4 16,-9-4-31-16,0 2 20 15,-18 10-22-15,-22 9 2 16,-5 20-10-16,-5 17-6 16,-8 3-24-16,9 15-40 15,31 30-49-15,18 15-70 16,0 3-120-16,36-12-390 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6.6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0 170 594 0,'0'0'352'0,"0"0"-132"15,0 0-23-15,0 0-65 16,0 0-65-16,0 0 0 15,0-131-34-15,0 131-32 16,0 0 3-16,0 28 1 16,0 15-5-16,9 8 0 15,13 6 10-15,-13 7-9 16,9-2-1-16,-9-4-24 16,0-7-33-16,14-8-100 0,-14-15-133 15,18-10-243-15</inkml:trace>
  <inkml:trace contextRef="#ctx0" brushRef="#br0" timeOffset="331">467 184 613 0,'0'0'288'16,"0"0"-96"-16,0 0-7 15,0 0-70-15,0 0-71 16,0 0-11-16,-59-37-33 15,59 71 3-15,0 12 9 16,0-1-10-16,36 2 1 0,14-8 15 16,8-7-13-16,9-15 2 15,0-14 5-15,10-3-10 16,-19 0 35-16,0-34-8 16,-17-13 1-16,-14-10 26 15,-14 0-39-15,-13-3 15 16,0 9 3-16,-40 9-33 15,-36 7 16-15,-14 15-18 16,5 14 0-16,-5 6-7 16,36 20-21-16,5 37-44 15,17 23-35-15,23 14-96 16,0 9-201-16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5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14 277 488 0,'0'0'285'0,"0"0"-84"0,0 0-24 16,0 0-55 0,0 0-22-16,0 0-41 0,9-33-15 15,-9 33 1-15,0 0-42 16,0 0 9-16,0 0-12 16,0 0-2-16,0 11-2 15,0 18 6-15,-18 10-2 16,18-1 4-16,0-1 0 15,0-5-4-15,18-13 0 16,23-7 9-16,8-12-6 16,-4 0-3-16,-5 0 0 15,10-29 18-15,-15-5-14 16,-3-12 28-16,-5-5 2 0,-5-6-16 16,-22-4 19-1,0 4-26-15,0 9-7 16,-22 11 10-16,-14 11-14 0,-4 11 0 15,-1 15-3-15,5 0-14 16,-4 15 8-16,4 31-45 16,5 11-36-16,22 13-30 15,0-6-141-15,9-7-180 16</inkml:trace>
  <inkml:trace contextRef="#ctx0" brushRef="#br0" timeOffset="381">508 212 488 0,'0'0'248'0,"0"0"-44"0,0 0-31 15,0 0-34-15,0 0-15 16,0 0-73-16,0-108-4 16,0 108-39-16,0 0-3 15,0 0-9-15,0 22 4 16,0 12 0-16,9 1-2 15,22-1 5-15,5-3-3 16,13-5 0-16,10-9 9 16,-1-5-3-16,9-9-3 15,1-3-1-15,-19 0 47 16,0-15-23-16,-31-13 8 16,-9-6 11-16,-9-4-35 0,0 4 28 15,-9 3-28 1,-40 5-9-16,-18 12-1 0,-10 14-5 15,19 0 1-15,0 0-23 16,17 34-73-16,14 3 13 16,27 6-78-16,0-3-112 15,0-12-126-15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7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112 347 446 0,'0'0'270'16,"0"0"-94"-16,0 0-44 15,0 0 31-15,0-155-75 0,-9 129-10 16,0 6 3-16,0 9-45 15,0 2 17-15,9 9-21 16,-9 0-18-16,9 0-2 16,-9 0-12-16,-5 5 0 15,-3 19 0-15,8 5 6 16,-9 5-2-16,18 4-4 16,0 1 0-16,0 4-5 15,9-6 5-15,40-7 0 16,5-12 4-16,18-15 7 15,4-3-6-15,-9-3-5 16,0-25 0-16,-26-6 23 0,-5-3-3 16,-5-1 10-16,-22-5 8 15,0-5-23-15,-9-1 17 16,0 0-23-16,-18 10-2 16,-13 10 0-16,-5 10-7 15,-23 9 0-15,19 10-6 16,-18 0-9-16,8 24-19 15,23 15-51-15,-4 7-38 16,22 4-48-16,9-8-134 16,23-16-241-16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7.9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0 103 595 0,'0'0'280'0,"0"0"-61"16,0 0-14-16,0 0-79 16,0 0-27-16,0 0-47 15,0-103-9-15,0 103-11 16,0 0-26-16,0 3-8 16,0 28 2-16,18 9 0 15,0 9-2-15,4 1 2 16,-13-6 0-16,0 0 0 15,0-5-31-15,-9 2-32 0,0-7-84 16,0-6-127-16,9-5-160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8.1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74 124 0,'0'0'779'0,"0"0"-601"0,0 0 56 16,0 0-87-16,0 0-79 15,0 0-7-15,-18-74-60 16,18 79 3-16,0 24-3 16,0 14 6-16,0 9 5 0,0-1-12 15,9 4-12-15,-9 1-26 16,9 5-119-16,-9-1-166 15,0 3-534-15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8.7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9 100 836 0,'0'0'179'0,"0"0"-12"16,0 0 3-16,0 0-76 15,0 0-19-15,0 0-20 16,-9-100-37-16,9 100 14 16,0 9-32-16,0 25 4 0,0 12-8 15,0 5 5-15,27 7-1 16,-4-7 0-16,-6 0-12 16,1-8-61-16,-9-6-104 15,23-11-229-15,-23-3-414 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9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58 116 669 0,'0'0'236'15,"0"0"-82"-15,0 0 24 0,0 0-69 16,0 0-54-16,0 0-18 15,-58-55-37-15,58 70 0 16,0 13 2-16,31 2 11 16,5-4-11-16,23 1 0 15,-1-7 0-15,0-11 13 16,1-7-10-16,-10-2 8 16,-9 0 25-16,-22-14-11 15,9-9 16-15,-18-5-17 16,-9-1-11-16,0-2 19 15,0 1-32-15,-18 8 9 16,-18 2-11-16,-13 9 2 0,0 5-9 16,-1 6 0-16,14 0-77 15,5 9-11-15,31 16-120 16,0-5-148-16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09.3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4 721 0,'0'0'321'0,"0"0"-91"16,0 0-62-16,0 0-38 16,0 0-85-16,0 0-10 0,8-25-24 15,10 67-3 1,5 15 18-16,-5 9-9 0,9 8-15 15,-5 3 7-15,5 4-9 16,-18-4-53-16,14-6-97 16,-15-8-234-16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4:53.2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184 251 717 0,'0'0'112'15,"0"0"-79"-15,0 0 73 16,0 0 0-16,0 0-25 16,0 0-49-16,9-23 5 15,14-4 1-15,-15 0-35 16,10 3 26-16,-18-1-17 16,0 11 1-16,0 2 41 15,0-1-41-15,0-5-10 16,-18 8-3-16,-22 3-2 15,0 7-5-15,-5 0 7 0,4 2 0 16,15 24-5-16,-6 11 3 16,32-8 0-16,0 9-2 15,0-2-19-15,0-4-4 16,18-1 21-16,13-11-8 16,19-8 14-16,-5-12-14 15,4 0 5-15,0 0 3 16,10-6 6-16,-10-17 0 15,0 0 0-15,-22 0 4 16,-9 3 4-16,-9 0-4 0,-9-4 26 16,0 11 20-1,0-1-37-15,0 8 24 0,0 0-9 16,0 4-22-16,0-2 2 16,0 4-8-16,0 0-14 15,14 4 14-15,4 30-15 16,0 15 15-16,4 2 0 15,-4 3 7-15,-9 3-8 16,9-5 1-16,-9-4 0 16,4-22-1-16,-4-8 1 15,0-16 0-15,0-2 7 16,0 0-6-16,14-20 30 16,4-23 1-16,4-14-20 15,5-3 10-15,-5-9-20 16,-4-2 1-16,5 0-3 0,-5 10 6 15,0 21-10-15,-5 21 4 16,-22 15-26-16,0 4-35 16,0 23-94-16,9 30 22 15,-9 9-63-15,0 7-135 16,0-10 2-16</inkml:trace>
  <inkml:trace contextRef="#ctx0" brushRef="#br0" timeOffset="630">996 399 68 0,'0'0'241'15,"0"0"-74"-15,0 0-2 16,0 0-15-16,0 0-25 16,0 0-35-16,18-91-7 0,-4 51-9 15,4 3-40-15,0 0 33 16,-10 3-26-16,-8 2-20 16,14 3 36-16,-14 3-33 15,0 4-11-15,0 4 17 16,0 7-27-16,0 3 10 15,-14 4-13-15,14 2 6 16,-8 2-14-16,8 0-2 16,-18 40 0-16,0 14 4 15,4 18 12-15,5-13-5 16,0 2-1-16,9-7 1 16,0-11-6-16,9-5 5 15,23-20 0-15,3-3-2 16,6-15 8-16,-1 0-6 15,5 0 2-15,4-26 2 0,-8-2 2 16,-14-4-5-16,-5-2-1 16,-13 0 6-16,0-6 1 15,0 5 0-15,-9 13 2 16,9 10-5-16,-9 7 6 16,0 5-10-16,0 0-8 15,0 7 6-15,9 25-16 16,5 6 18-16,-14 5 0 15,0-4 4-15,0-1-6 16,0-4 2-16,0-5 0 0,8-9-2 16,1-15 8-1,18-2-6-15,-4-3 1 0,13 0 4 16,4-26 7-16,9-9-12 16,10-7 0-16,-23 2 1 15,13 3 2-15,-22 9-3 16,-5 10 0-16,-13 13 9 15,0 5-18-15,0 0 9 16,0 5-5-16,23 15-2 16,-14 4 9-16,-9-2-2 15,13 1 0-15,-4-3-70 16,0 0-105-16,13-6-201 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0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31 596 0,'0'0'220'16,"0"0"-77"-16,0 0-22 15,0 0-23-15,0 0-50 16,0 0 5-16,0 0-18 15,9 0-1-15,41 0 34 16,17 0-19-16,14-2-17 16,-14-10 20-16,0 3-43 15,-31 6 17-15,-4 1-14 16,-23 2-8-16,-9 0 9 16,0 0-13-16,9 0 0 0,0 5-8 15,0 18 14-15,4 9-6 16,5 11 0-16,-9 8 7 15,0 12 3-15,-9 8-10 16,0 15 0-16,0 6 23 16,0 5-21-16,0 0 6 15,0 1-2-15,0-7 4 16,0-6-5-16,9-10-5 16,-9-12 0-16,13-9 2 15,-13-11 5-15,0-9-7 16,0-11 0-16,0-3 6 0,0-5-3 15,-31-5 3 1,-9-1 6-16,4-3 20 0,-23-3-27 16,10 0 1-16,-9-3-4 15,22 0 9-15,-13 3-9 16,8-1-2-16,5 1-48 16,-4 2-26-16,8 2-54 15,6 5-79-15,8 2-180 16,-5-1-509-16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1.8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144 148 675 0,'0'0'197'16,"0"0"-39"-16,0 0-50 16,0 0-3-16,0 0-42 15,0 0-19-15,-144 20 1 16,144-20-35-16,0 0 14 0,0 0-17 16,0 0 1-16,27 0-1 15,22 0 2-15,10 0-8 16,8 0 10-16,-9 0-5 15,1 0-6-15,8 0 0 16,0 0 7-16,-17 0 5 16,-15-2 3-16,-12-7-10 15,-14 0 30-15,0-5-29 16,-9-3 14-16,0 2-6 16,0 1-9-16,0 0 9 15,-18-1-14-15,-14 5 1 16,6-2-2-16,-6 3 5 15,-13 1-4-15,5 2 0 0,-9 0 8 16,-1 0-13 0,14 4 5-16,5 2 0 0,13 0-4 15,9 0 6-15,9 0-2 16,0 0 0-16,0 0 2 16,0 0-8-16,36 0 2 15,22 0 4-15,0 16 3 16,10 2-1-16,13 2-2 15,-14 9 6-15,0 1 0 16,-17 3-6-16,-15 1 0 16,-26 0 1-16,-9-2-7 15,-9-2 6-15,-67 3-25 16,-23-3-43-16,-4 2-104 16,-13 2-164-16,26 1-674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4.7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106 133 634 0,'0'0'216'0,"0"0"-28"16,0 0-50-16,0 0-32 16,0 0-37-16,0 0-40 15,0 0 16-15,-40-17-32 0,31 39 0 16,-14 7 2-16,14 11-12 15,-9 3 11-15,18 0-10 16,0 3 2-16,0-9 1 16,27-3-7-16,32-6 0 15,-1-10 9-15,9-9 0 16,5-9-1-16,-5 0 20 16,-8-3-10-16,8-29 26 15,-22-6-17-15,-14-8 5 16,-13-7 15-16,-18-7-34 15,0 0 14-15,0 3-10 16,-49 11-12-16,-5 12 3 16,-18 14-8-16,-4 11-6 0,9 9-1 15,8 0-8-15,10 17-16 16,31 20-29-16,18 6-52 16,0 6-1-16,67-6-153 15,23-8-137-15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5.0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34 149 565 0,'0'0'277'0,"0"0"-67"0,0 0-34 15,0 0-20-15,0 0-63 16,0-149-31-16,0 144-5 15,0 2-35-15,0 3 17 16,0 0-39-16,0 17 8 16,0 26-12-16,0 11 4 15,0 5 0-15,0 4 1 16,-9-2 8-16,0-1-9 16,9-10 0-16,-14-6-25 15,14-7-30-15,0-11-64 16,0-9-83-16,0-8-56 15,23-9-148-15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5.2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0 677 0,'0'0'200'0,"0"0"-30"16,0 0 20-16,0 0-84 15,0 0-40-15,0 0-49 16,0-11-4-16,-18 56 8 16,9 13-15-16,-9 1-1 0,-5 8-5 15,14-4 0 1,-9 0-68-16,9-10-142 16,0 2-210-16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16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1126 544 0,'0'0'188'0,"0"0"-73"16,0 0 10-16,0 0-26 15,0 0-35-15,0 0-9 16,-36-3-25-16,36 3 19 16,0 0-7-16,36-8-30 15,45-10 12-15,44-14 21 16,46-15-18-16,44-20 2 16,18-10-29-16,10-6 11 15,-6 1-11-15,-12 2 6 16,-23 5-7-16,-27 7 8 15,-41 8-7-15,-17 9 26 16,-18 7-26-16,-14 5 15 0,-9 1-9 16,5-1 1-16,-14-2 4 15,1 7-11-15,-10-1 0 16,0 7 2-16,-22 11 4 16,-14 6-6-16,-13 5 0 15,0 6 9-15,-9 0-10 16,0 0 1-16,0 0 0 15,0 0-2-15,0 0 5 16,0 0-3-16,0 0 0 16,0 0 9-16,0 0-10 15,0 0 1-15,0 0 0 16,0 0-11-16,0 0 12 0,0 0-1 16,9 0 0-16,0 0 7 15,-9 0-5-15,9 0-2 16,0 0 0-16,-9-6 1 15,14 0 5-15,-14-5-6 16,9 2 17-16,-9 4-15 16,0-1 24-16,0 6-19 15,0 0-4-15,0 0 7 16,0 0-10-16,0 0-4 16,0 0 2-16,0 17-6 15,0 23 8-15,0 17 0 16,0 12 7-16,0 8 4 15,0 12-11-15,0 2 0 0,0 3 5 16,0-2 1 0,0-6-6-16,0-9 0 0,0-15 8 15,0-9-11-15,9-16 3 16,-9-9 0-16,0-8-1 16,0-8 1-16,0-7 0 15,0-2 0-15,0-3 6 16,0 0 8-16,0 0-10 15,0-3 23-15,-32-14-1 16,-4-9-23-16,-4 4-3 16,4-2 0-16,-4 5 13 15,13 1-15-15,-5 10 2 16,15 5 0-16,8 3-11 16,9 0 5-16,0 0 2 0,0 5 3 15,0 21 1-15,0 6-8 16,35-1 8-16,-3-5 0 15,4-3-11-15,4-9 10 16,9-11 1-16,10-3-6 16,-1 0 12-16,9-15 1 15,1-19-7-15,-10 0 7 16,-13-3-3-16,-5 5 0 16,-22 4-4-16,-4 5 8 15,-14 6-5-15,0 3 4 16,0 5-7-16,0 3-44 15,-14 6-20-15,-22 0-80 16,-13 15-124-16,-9 25-188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0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282 166 525 0,'0'0'177'0,"0"0"5"15,0 0-16-15,0 0-32 16,0 0-6-16,0 0-69 16,0 0 2-16,-17-21-13 15,-24 21-23-15,5 15 22 16,-22 8-24-16,18 8-9 16,-10 4 17-16,32 2-31 15,0 6 8-15,18 0-8 16,0-3 10-16,18 0-15 15,23-8 5-15,17-10 0 16,-13-5-7-16,13-8 8 0,-9-9-1 16,1 0 5-16,-10-12-1 15,-13-19 19-15,0-12 5 16,-13-6-5-16,-5-14 21 16,-9-1-38-16,0 0 10 15,0 3-6-15,-23 11-3 16,-13 13 3-16,-4 7-10 15,13 14 0-15,-14 7-11 16,1 6 6-16,13 3-9 16,0 0-3-16,5 28-59 15,22 11 0-15,0 9-45 16,40-6-122-16,36-1-103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0.8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 94 487 0,'0'0'365'0,"0"0"-186"16,0 0 11-16,0 0-56 16,0 0-54-16,0 0-5 15,-68-62-53-15,68 62-5 16,0 0-17-16,0 14 10 15,0 17-9-15,0 3-1 0,0 4 0 16,0-3-2 0,18-10 6-16,14-2-4 0,-5-12 0 15,4-5 10-15,-4-6-2 16,13 0 8-16,-13 0-1 16,5-12 31-16,-14-14-18 15,4-1-1-15,-13-5 18 16,-9-3-40-16,0 7 25 15,-22-1-23-15,-14 3 0 16,-5 10-7-16,-8 4 0 16,13 9-2-16,-13 3-3 15,8 0-16-15,14 0-13 16,18 11-33-16,9 15-25 16,0 2 0-16,27 7-69 0,32-7-76 15,17-1-132-15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1.2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144 107 709 0,'0'0'191'15,"0"0"-13"-15,0 0-28 16,0 0-34-16,0 0-33 15,0 0-43-15,-32-58 9 16,23 58-31-16,0 0-18 0,1 14 0 16,-1 20 1-16,9 10-1 15,0 1 1-15,0 4 7 16,35-3-9-16,6-9 1 16,-1-11 0-16,5-15 3 15,4-11 3-15,1 0-6 16,-1-11 40-16,9-21-18 15,-13-4 20-15,-13-8-7 16,-14 7-17-16,-9-3 23 16,-9 2-25-16,0 4 1 15,-36 3-9-15,-14 9-2 16,1 4-6-16,-9 10 0 0,8 8-20 16,5 0 4-16,-4 0-69 15,0 28-17-15,-1 12-23 16,-8 11-139-16,4 6-192 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2.7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171 741 511 0,'0'0'146'16,"0"0"-39"-16,0 0 10 16,0 0-30-16,0 0 3 15,0 0-16-15,-144-6-4 16,135 3 8-16,1 1-38 15,-1-1-3-15,9-2 6 16,0 5-16-16,0-1 17 0,0 1-32 16,0-4-10-1,9-4-4-15,49-3 19 0,36-4-14 16,41-9 12-16,49-11-10 16,40-12 7-16,36-10-9 15,23-5-2-15,4-4 7 16,-13 6-7-16,-32 5-1 15,-31 7 0-15,-36 8 9 16,-23 8-9-16,-35 4 0 16,-18 8 1-16,-23 3 6 15,0-1-5-15,-17 7-2 16,-1-3 8-16,-18 2-2 0,-4 4 3 16,-4 3-4-1,-23-3 1-15,0 7 0 0,-9 1-4 16,0 0-2-16,0 0 15 15,0 0-9-15,0 0 5 16,0 0-3-16,0 0-6 16,0 0 22-16,0-4-18 15,0 4 4-15,0 0 19 16,0 0-28-16,0 0 12 16,0 0-13-16,0 0 8 15,0-2-10-15,0 2 2 16,0-3 0-16,9 3-11 15,-9-3 18-15,0 3-7 16,0-3 0-16,0 3 9 16,0 0-9-16,0 0 0 0,0 0 0 15,0 0-6-15,0 0 4 16,0 0 2-16,0 0-4 16,0 0 7-16,0 0-13 15,13 11 10-15,-4 18 0 16,-9 17 1-16,18 14 7 15,-9 11-8-15,-9 9 6 16,0 1 3-16,9 4-9 16,13-2 0-16,-13-3 3 15,9-5 1-15,14-12-2 0,-14-9-2 16,0-9 7 0,0-11 2-16,-5-10-9 0,-4-10 0 15,-9-9 0-15,0-1 4 16,0-2-1-16,0-2-3 15,0 0 22-15,0 0-16 16,0 0 29-16,0 0-15 16,-22-11-18-16,-5-6 7 15,-14-4-9-15,5 3 0 16,-13 0-5-16,9 0 14 16,4 7-9-16,13 0 0 15,-4 5 4-15,18 3-9 16,-13 3 5-16,22 0-3 15,0 0-10-15,0 0 7 16,0 0 6-16,0 0-2 0,0 17-4 16,0 3-5-16,0 3 11 15,31-3-1-15,10 0-7 16,4 0-4-16,4-6 12 16,0-2 0-16,10-6 10 15,-10-6-11-15,-4 0 1 16,13 0 0-16,9-12 4 15,-8-17 2-15,8-5-6 16,-9-3 0-16,-17-3 10 16,-23 3-21-16,-18 5-8 15,0 10-79-15,-59 18-15 16,-26 4-109-16,-14 10-341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30.9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7098 479 333 0,'0'0'186'0,"0"0"-19"15,0 0-28-15,0 0 10 16,0 0-42-16,0 0-5 16,-58-77-23-16,58 68-50 15,0 4 9-15,18-1-32 16,4 6-3-16,5 0-1 15,4 0-2-15,-4 0 0 16,-9 9 0-16,-4 16-3 16,-14 6-1-16,0 10-16 0,-14 4 20 15,-31 4-9-15,-13-6 19 16,9-9-10-16,8-8 0 16,23-12 6-16,18-8-8 15,0-3 2-15,0-3 0 16,0 3 0-16,0-3 4 15,0 3-4-15,0-3 5 16,41 0-3-16,4 0 11 16,13 0-13-16,9 0 0 15,5 0-3-15,-18 0-79 16,-23 0-113-16,-13 0-94 16,-18 0-229-16</inkml:trace>
  <inkml:trace contextRef="#ctx0" brushRef="#br0" timeOffset="467">7542 56 492 0,'0'0'175'16,"0"0"-37"-16,0 0-37 0,0 0-45 15,0 0-22-15,0 0-21 16,0-8-12-16,0 8-2 16,0 14-21-16,0 11 22 15,0 1 14-15,0 3-13 16,0-7 3-16,0-1 14 15,23-7-12-15,4-2 31 16,-1-10 11-16,6-2-9 16,-5 0 26-16,4 0-13 15,-13-14-1-15,0-9 13 16,-18 1-34-16,14-4 14 16,-14 3-8-16,0 2-28 15,-14-5 2-15,-22 8-10 16,-13 0 0-16,-1 4-7 0,15 8 6 15,-6 6 0-15,1 0-59 16,4 14-107-16,-4 28-108 16,4 19-336-16</inkml:trace>
  <inkml:trace contextRef="#ctx0" brushRef="#br0" timeOffset="1787">6017 625 207 0,'0'0'302'0,"0"0"-153"15,0 0-6-15,0 0-52 16,0 0-25-16,0 0-4 0,9-49-37 15,-9 49 9-15,9 0-34 16,0 0 3-16,22 0-9 16,-13 4 8-16,0 10-2 15,0 6 0-15,-5 3-18 16,-13 5 5-16,0 4 5 16,0-7 8-16,-22 4-5 15,-5-6 5-15,-4-3 0 16,4-3 1-16,9-9 10 15,4-2-14-15,14-3 3 16,0-3 0-16,0 0 5 16,0 0-1-16,0 0-4 15,32 0 15-15,17 0-12 0,9 0 10 16,1-10-13-16,8-11-16 16,0 1-103-16,-17-3-105 15,-15-3-186-15</inkml:trace>
  <inkml:trace contextRef="#ctx0" brushRef="#br0" timeOffset="2045">6326 128 400 0,'0'0'256'0,"0"0"-120"0,0 0-27 16,0 0-41-16,0 0-60 15,0 0 2-15,0-3-6 16,0 23 3-16,0 9 11 16,0 5-18-16,0 9 0 15,0 2 18-15,9 1-12 16,0 5-11-16,-9 3 5 15,0-1-264-15</inkml:trace>
  <inkml:trace contextRef="#ctx0" brushRef="#br0" timeOffset="-3205">36 1434 527 0,'0'0'163'0,"0"0"-52"0,0 0-7 16,0 0-12-16,0 0-44 15,0 0 2-15,0 0-20 16,13-14-15-16,41 11 13 15,45-3-21-15,35-2 30 16,50 0-10-16,41-2-27 16,44 8 17-16,40-4-16 15,50 0-1-15,36 1 14 16,23-4-10-16,8-2-2 16,9-1-2-16,0 4 3 15,-9-4 3-15,-13 1-1 16,-22-1-5-16,-6 1 24 0,1-4-21 15,0 0 18 1,-9-1-4-16,-18-1-16 0,-40 0 12 16,-46 3-13-16,-62 2 2 15,-67 4 1-15,-55 2 2 16,-62-1-5-16,-18 7 2 16,-9 0 6-16,0-5-14 15,-9 5 6-15,-27 0-33 16,-31 0-104-16,-14 14-144 15,-4 12-222-15</inkml:trace>
  <inkml:trace contextRef="#ctx0" brushRef="#br0" timeOffset="-1328">0 1511 467 0,'0'0'174'16,"0"0"-35"-16,0 0-29 15,0 0 5-15,0 0-25 16,0 0-7-16,0-8-27 0,0 8-16 15,0 0-13 1,0 0-19-16,9 21 12 0,9 12 12 16,-9 13 0-16,13 14 5 15,-4 9-29-15,0 10 19 16,-9 10-8-16,14 6-16 16,-15-1 17-16,-8 1-16 15,0-2-4-15,0-1 9 16,0 3 0-16,0-10-8 15,0 1 0-15,0-9 9 16,-8-11-12-16,8-11 2 16,-9-16 0-16,9-16-2 0,0-9 5 15,0-7-3 1,0-5 2-16,0-2 6 0,0 0-1 16,0 0-7-16,0 0 0 15,0 0 9-15,0 0-2 16,0 0-7-16,0 0 0 15,0 0 5-15,0 0-13 16,0 0 7-16,0 0-1 16,17 0-6-16,42 0 9 15,17 0-1-15,14-6 0 16,13-5 9-16,5-3-12 16,8 2 3-16,10-2 0 15,9 0-8-15,8 0 2 16,14 5 6-16,18-3-1 15,27 4-1-15,40 2-1 0,37 0 3 16,12 1 0-16,1 2-5 16,-14 3 4-16,-27-4 1 15,-17 4 0-15,-10 0 5 16,-22 0-9-16,-9 0 4 16,-9 0 0-16,9 0-1 15,9 0 4-15,13-2-3 16,14-4 0-16,22 4 10 15,-9-2-13-15,1 2 3 16,-50-1 0-16,-18 3-7 16,-27 0 7-16,-5 0 0 15,-8-3 0-15,22-3 2 0,-5-2-5 16,14 2 3 0,-4-3 0-16,-5 1-1 0,-14-1 4 15,-17 9-3-15,-18 0 0 16,-32 0 5-16,-18 0-7 15,-26 0 2-15,-14 0 0 16,-9 0-6-16,9 0 9 16,4 0-3-16,-4 0 0 15,22 0 4-15,-13 0-4 16,-9 0 0-16,-9 0 0 16,14 0-3-16,-23 0 3 15,9 0 0-15,0 0 0 16,0 0 6-16,13 0-6 0,-13 0 0 15,18 0 0 1,4 0-5-16,-4 0 5 0,-9 0 0 16,-4 0 0-16,-5 0 7 15,-9-4-7-15,0 3 0 16,0-8 4-16,0-2 5 16,0-7-9-16,0-2 0 15,0-3 1-15,0-2 8 16,9-4-5-16,-9 0-4 15,9-2 7-15,0-1 11 16,-9-4 1-16,0-1-2 16,0-4 13-16,0 4-28 15,-9-3 17-15,0 3-7 0,-9 0-9 16,4-3 14-16,14-4-15 16,-9-4-2-16,9-9 14 15,0-6-6-15,-18-6-4 16,0-4-4-16,-13 0 7 15,-5 2 2-15,-4 7-7 16,-1 5-2-16,14-1 18 16,-4 6-11-16,4 3-4 15,18 8-3-15,0 9 10 16,9 8-4-16,-13 3-6 16,13 3 0-16,0 6 1 15,-9-7 7-15,9 4-8 16,0 3 0-16,0-3 4 15,0 3-8-15,0-1 4 0,0 3 0 16,-9 7-4-16,9-1 9 16,0 3-5-16,-9 3 0 15,9 0-7-15,-9 0 3 16,0 0-3-16,-23 0-11 16,5 0 16-16,-40 0-56 15,-23 14-31-15,-13 7-27 16,-13 5-85-16,-10 8-147 15,27 0-279-15</inkml:trace>
  <inkml:trace contextRef="#ctx0" brushRef="#br0" timeOffset="-661">7022 1283 29 0,'0'0'671'15,"0"0"-525"-15,0 0-12 16,0 0 26-16,0 0-42 16,0 0-38-16,-32-75-18 15,32 75-38-15,0 0 9 16,0 0-33-16,0 29 3 15,0 28 7-15,0 20 3 16,0 9 10-16,0 11-4 16,9 9-8-16,-9 8 17 15,0 6-13-15,0-4-7 16,0-9 21-16,0-9-25 0,0-10 9 16,23-2 2-16,-14-9-9 15,9-2 1-15,-9-6-7 16,13-13 1-16,-13-6-3 15,-9-11 2-15,0-7 0 16,0-4 0-16,0-5 11 16,0-3-10-16,0 0-1 15,0-6 1-15,0-2-3 16,0-4 2-16,0-4 0 16,0-2 0-16,0-2 10 15,0 0-10-15,0 0 0 16,0 0 3-16,0 0-3 15,0 0 0-15,18 0 0 0,13-12 0 16,-4-13-23-16,-18-7-52 16,-9-2-108-16,0-9-274 15</inkml:trace>
  <inkml:trace contextRef="#ctx0" brushRef="#br0" timeOffset="1205">5851 1280 334 0,'0'0'179'15,"0"0"-32"-15,0 0-6 16,0 0-30-16,0 0-3 15,0 0-25-15,-68-89 18 16,68 89-39-16,0 0-26 16,0 0-3-16,0 0-31 15,0 23 0-15,9 20 25 0,18 12-7 16,-4 8 28-16,-5 8-20 16,0 12-11-16,-5 11 14 15,-13 21-29-15,0 7 11 16,0-1-2-16,0-5-5 15,0-15 6-15,0-7-12 16,0-5 3-16,0-6 0 16,0-9 0-16,0-14-3 15,0-14 0-15,0-18 7 16,9-17-6-16,-9-4-1 16,0-7 0-16,9 0 17 15,0 0-16-15,0 0 11 16,-9-15-12-16,0 3 2 0,0 4-7 15,0-1-33 1,-9-2-44-16,-9 2-28 0,18-11-121 16,0-14-167-16</inkml:trace>
  <inkml:trace contextRef="#ctx0" brushRef="#br0" timeOffset="2750">4370 1414 82 0,'0'0'472'0,"0"0"-303"16,0 0-38-16,0 0 5 15,0 0-30-15,0 0-31 16,-58-63-3-16,58 63-49 15,0 0-3-15,0 26 5 16,22 14-3-16,5 11 11 16,-9 16 15-16,13 11-28 15,-4 15 7-15,5 18-15 16,-14 7-3-16,-9 7 5 16,0-1-8-16,-9-10 0 15,0-11-5-15,0-10 8 16,0-4-10-16,0-9 1 0,0-11 0 15,0-17 0 1,0-18 7-16,0-11-7 0,0-11 0 16,0-7-13-16,0-2 11 15,0-3-24-15,0 0-24 16,0-8-19-16,0-36-176 16,31-27-381-16</inkml:trace>
  <inkml:trace contextRef="#ctx0" brushRef="#br0" timeOffset="3297">4711 943 347 0,'0'0'155'0,"0"0"-39"15,0 0 22-15,0 0-50 0,0 0-43 16,0 0-1-1,-22-36-32-15,22 34 10 0,9-1 5 16,4 1-25-16,14 2 14 16,4 0-16-16,5 0 0 15,14 0 0-15,-10 0 3 16,-4 5-3-16,-18 12 1 16,4 0 3-16,-13 7-8 15,-9 1-5-15,0 4 9 16,-18-6 0-16,-4-3 11 15,4-6-11-15,9-6 1 16,0-1 8-16,9-5-8 16,0-2-1-16,0 0 0 15,0 0 11-15,0 0-7 0,0 0 20 16,9 0 3-16,40-14-25 16,10-9 3-16,-1 0-5 15,9 0-92-15,-31 3-113 16,-4-3-237-16</inkml:trace>
  <inkml:trace contextRef="#ctx0" brushRef="#br0" timeOffset="3685">5164 245 429 0,'0'0'119'15,"0"0"12"-15,0 0-18 16,0 0-72-16,0 0-9 16,0 0-15-16,184-49-3 15,-148 54 19-15,4 16-25 16,-8 2 2-16,-5 3-6 15,-27 5-2-15,0 3-4 16,0 3 0-16,-9 1 2 16,-23-13 11-16,14-5-11 0,18-5 1 15,-9-7 4-15,9 1 1 16,0-3-6-16,0 0 0 16,0 2 8-16,9-3-4 15,41 5-4-15,26-2-11 16,14 0-27-16,13 4-111 15,-4 2-149-15</inkml:trace>
  <inkml:trace contextRef="#ctx0" brushRef="#br0" timeOffset="4443">2351 2267 434 0,'0'0'176'15,"0"0"-75"1,0 0 7-16,0 0-35 0,0 0-46 16,0 0-3-16,0 0-1 15,67 0 6-15,-40 0-15 16,23-4-8-16,-1 4-12 15,-4 0 3-15,13 0-187 16,-9 0-127-16</inkml:trace>
  <inkml:trace contextRef="#ctx0" brushRef="#br0" timeOffset="4619">3114 2286 204 0,'0'0'101'0,"0"0"-37"15,0 0-18-15,0 0-46 16,260-19-27-16,-202 13-333 16</inkml:trace>
  <inkml:trace contextRef="#ctx0" brushRef="#br0" timeOffset="4818">3607 2252 343 0,'0'0'179'0,"0"0"-41"0,0 0-51 16,0 0-25-16,0 0-5 15,0 0-31-15,269-49 0 16,-192 40-22-16,-5 4-4 15,-19 2-23-15,-12 3-177 16,-32 0-211-16</inkml:trace>
  <inkml:trace contextRef="#ctx0" brushRef="#br0" timeOffset="5984">1817 1328 374 0,'0'0'219'0,"0"0"-29"15,0 0-15-15,0 0-63 16,0 0-73-16,0 0 1 16,0 4 3-16,18 27 44 15,4 3-19-15,5 9-25 16,14 9 2-16,-14 5-3 16,4 11-34-16,-4 18 18 15,-9 17-11-15,-5 11-11 16,-4 6 21-16,-9-1-24 15,0-11 6-15,0-9 5 16,-9-7-7-16,-13-7 8 16,13-8-13-16,9-7 9 0,0-16 0 15,0-8-9-15,0-12 0 16,0-15 4-16,0-4 5 16,0-10-9-16,0-1 0 15,0-4 3-15,0 2 2 16,0-2-4-16,0 0-1 15,0 0 8-15,0 0 1 16,0 0-16-16,0 0 7 16,0-11-76-16,-18 2-16 15,-13 9-79-15,4 0-96 16,9 0-159-16</inkml:trace>
  <inkml:trace contextRef="#ctx0" brushRef="#br0" timeOffset="6884">686 907 469 0,'0'0'195'0,"0"0"-51"0,0 0-12 15,0 0-24 1,0 0-20-16,0 0-41 0,-40-89 2 16,40 76-29-16,0 7-2 15,18 6-4-15,4 0-14 16,-4 0 0-16,0 0-1 15,14 19-5-15,-23 11 1 16,0 8 5-16,-9 4-9 16,0 7 1-16,0-4 10 15,-27 4-2-15,-14-6 0 16,1-9 2-16,4-5-2 16,5-12 0-16,13-11 4 15,18-3-2-15,0-3-1 16,0 0 11-16,0 0 2 15,0 0-13-15,0 0 16 0,0 0-17 16,18 0 4-16,4 0-3 16,14-3-1-16,13-3 0 15,1-2-1-15,-1 4-4 16,-22 4-24-16,-9 0-122 16,-18 0-139-16,0 0-185 15</inkml:trace>
  <inkml:trace contextRef="#ctx0" brushRef="#br0" timeOffset="7547">1122 628 375 0,'0'0'131'15,"0"0"6"-15,0 0-9 16,0 0-45-16,0 0-2 0,0 0-7 15,-68-52-32-15,68 38 12 16,0 0-11-16,0-3-26 16,0-3 7-16,0 6-23 15,0-1 14-15,0 6-13 16,0 7 6-16,0 2-11 16,9 0 3-16,0 0-1 15,9 11-6-15,14 12-6 16,-14 9 13-16,-1-7 0 15,-17-2-1-15,14 0-6 16,-5-9 7-16,-9-2-5 16,0-9-1-16,0-1 0 0,0-2 6 15,0 0 1 1,0 0 3-16,0 0 11 0,0 0-5 16,0-2-3-16,0-20 3 15,0-3-7-15,9 0-3 16,0-3 3-16,9-4 3 15,-5 6-1-15,-4 7-5 16,0 6 0-16,0 8-4 16,0 5-3-16,9 0 4 15,5 0 2-15,3 14-6 16,-3 12-1-16,-5 3 8 16,0 2-2-16,-9 3-6 15,0 5 1-15,4 5-14 0,-4-4-54 16,-9 1-65-1,0-10-227-15</inkml:trace>
  <inkml:trace contextRef="#ctx0" brushRef="#br0" timeOffset="52427">8296 1740 573 0,'0'0'206'0,"0"0"-67"16,0 0-15-16,0 0-1 15,0 0-20-15,0 0-40 16,-162 0-2-16,162 0-31 16,0 0-11-16,0 0-10 15,9 0-2-15,41 0-7 16,17-6 8-16,36-8-8 15,36-6 10-15,14 0-8 16,13-6 0-16,-14 4 1 0,-3 3-1 16,-46 4-2-16,-14 0 0 15,-21 6 7-15,-41 1-9 16,-5 2 2-16,-22 0 0 16,0 6 23-16,0-3-8 15,0-6 19-15,0-2-5 16,-22-6-27-16,-5-1 5 15,-14-1-7-15,5 2 0 16,-4 3 0-16,22-1 2 16,-13 4-2-16,22 2 3 15,9 1 2-15,-9 0 1 16,0 4-6-16,9 2 0 16,0-2 1-16,0 4-1 15,0 0-4-15,18 0 2 16,31 0-11-16,9 0 11 0,10 14 2 15,-1 10 0-15,-9 6-5 16,-8 0 5-16,-5 1 0 16,-14 0 0-16,-4 4 4 15,-5-2-4-15,-22 0 0 16,0 1 0-16,0 0-7 16,-22-2 7-16,-14-4 0 15,-22-2 0-15,8-9-31 16,23-5-43-16,14-12-81 15,13 0-126-15,99-32-312 0</inkml:trace>
  <inkml:trace contextRef="#ctx0" brushRef="#br1" timeOffset="55414">8202 1734 437 0,'0'0'146'16,"0"0"-33"-16,0 0 0 16,0 0-6-16,0 0 8 15,0 0-53-15,0 0-6 16,-90 0-14-16,90 0-19 16,0 0-23-16,22 0-4 15,37 0 4-15,35 0 24 0,54-2 1 16,23-30 19-16,21-14-6 15,6 0-18-15,-28 4 10 16,-22 5-17-16,-53 8 10 16,-15 6 6-16,-35 6-25 15,-4 3 13-15,-23 8 1 16,-9 0-12-16,-9 3 14 16,0 1-16-16,0-2-3 15,0 2 5-15,0-1 1 16,0-3-5-16,0-3-2 15,0 3 6-15,0-4-7 16,0 1 1-16,0-5 0 0,-27-1-2 16,-5 1 2-16,-13 3 0 15,5 2 0-15,13 4 4 16,5-1-4-16,13 3 0 16,0 3 0-16,9 0-3 15,0 0 3-15,0 0 0 16,0 0 0-16,0 0-2 15,0 0-2-15,0 0 4 16,0 0-2-16,0 0-5 16,0 0 1-16,18 0 1 15,-9 0 4-15,22 0 2 16,-4 17-2-16,22 3 1 0,10 0 0 16,17 5-1-16,5-1 4 15,-14-2-3 1,-9 0 0-16,-22-4 4 0,5-1-7 15,-23-2 3-15,-18-1 0 16,0 0-3-16,0 0 3 16,0 7 0-16,-36 1 7 15,-23 3-3-15,-8-1 4 16,9-1-7-16,8-6-1 16,10-9-12-16,22-1-60 15,18-7-49-15,0 0-57 16,18 0-144-16,40-12-435 15</inkml:trace>
  <inkml:trace contextRef="#ctx0" brushRef="#br1" timeOffset="125849">7767 1332 237 0,'0'0'180'16,"0"0"-4"-16,0 0-5 15,0 0-45-15,0 0 4 16,0 0-6-16,49-52-25 16,-49 35-23-16,0-3-33 15,0 0 3-15,0 0-10 0,0-6-16 16,0 0 15-16,-23-2-31 16,-3-1-1-16,-6 3-1 15,5 6 6-15,-22 3-8 16,8 3 0-16,-12 3 4 15,-6 7-1-15,-8 4-3 16,-14 0 0-16,5 12-7 16,0 28 7-16,-14 20 0 15,5 12 0-15,17 13 4 16,1 10-12-16,18 7 8 16,8 4 0-16,14 9-2 15,-4 5 7-15,31 2-5 16,0-1 0-16,0-4 3 15,22-3-8-15,37-2 5 16,8-9 0-16,18-15-6 0,5-19 5 16,4-12-2-16,14-11 1 15,9-9 2-15,-23-8-2 16,-4-15 2-16,-14-14 0 16,9 0 9-16,14-5-9 15,8-33 16-15,-12-11 9 16,3-4-8-16,-12-14 14 15,-10-4-10-15,-9-14-6 16,-8-10 7-16,-10-13-11 16,-18-22 6-16,-22-5-2 15,-9 2-10-15,0-2 9 16,-31 14-14-16,-27 11 1 0,-28 10-10 16,1 11 8-1,-23 15 1-15,10 13-1 0,-6 19 4 16,15 16-11-16,12 12 8 15,19 8-9-15,-9 6 3 16,-9 26-2-16,-14 25 8 16,-13 18 0-16,13 2 7 15,14 4-10-15,17 8 3 16,19 8-2-16,22 18-8 16,9 13 12-16,9 10-2 15,0 0 0-15,18-9 4 16,31-15-12-16,-8-8 8 15,4-11-3-15,4-12-2 0,0-14-12 16,1-14 7 0,-1-12 6-16,-22-8-7 0,22-4 11 15,1-7 0-15,3-4 0 16,6-6 1-16,8-8 2 16,14 0-3-16,13-12 7 15,23-36-1-15,8-21 3 16,1-16-6-16,0-23-2 15,-10-28 9-15,-17-38-10 16,-32-25 0-16,-31-4-8 16,-36 16-94-16,-36 53-82 15,-62 40-176-15,-19 34-251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3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0 321 312 0,'0'0'426'0,"0"0"-302"16,0 0-2-16,0 0 0 15,0 0 18-15,0 0-67 16,49-36-58-16,104 13 15 16,71-7-7-16,54 3 12 15,32 3-23-15,22 2-10 0,5 8 13 16,-1 2-9 0,32-3 5-16,0 5-3 0,-18-9-2 15,-41 3 1 1,-66-1-6-16,-82 2 0 0,-53 7 15 15,-50 2-12-15,-31-3-3 16,-13 4 14-16,-5-1-10 16,-9 4 4-16,0-3-9 15,0 5-12-15,-23 0-39 16,-44 0-128-16,-9 0-135 16,-32 18-430-16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39.9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493 231 559 0,'0'0'442'0,"0"0"-266"0,0 0 2 16,0 0-72-16,0 0-35 15,0 0-14-15,0 0-33 16,0 0 2-16,0-34-17 16,0 45-5-16,0 26 5 15,-18 12 4-15,0 1-8 16,-13 3 12-16,4-9-16 16,5 9 14-16,-5-4-2 15,-5-10-12-15,5-10 13 16,18-9-14-16,9-17 3 15,0-3 0-15,0 0 1 0,0 0-4 16,0 0 15-16,0 0-13 16,0-9 32-16,0-28 1 15,0-14-18-15,27-21-14 16,5-14 0-16,-5 1-3 16,13-4 0-16,-13 6 8 15,-5 26-8-15,5 12 0 16,-18 27 2-16,-9 16-8 15,0 2 6-15,0 0-9 16,0 0 6-16,9 20-31 16,14 25 16-16,-5 18 10 15,13 14-5-15,-13-2 9 16,0-3-33-16,0-10 5 16,-5-2 7-16,5-11-27 0,0-12 9 15,-9-11 25-15,5-12-75 16,-14-12-8-16,0-2-60 15,0 0-25-15,0 0 32 16,-23 0-108-16,-26-2-294 16</inkml:trace>
  <inkml:trace contextRef="#ctx0" brushRef="#br0" timeOffset="211">0 560 419 0,'0'0'226'16,"0"0"-29"-16,0 0-37 15,0 0-45-15,0 0-39 16,0 0-23-16,148-61 10 0,-81 49-7 16,9 2-20-16,23-5 3 15,4 7-21-15,5-10-18 16,0 10 5-16,-14 0-5 16,-4 4-19-16,-23 4-64 15,-18 0-103-15,-22 18-188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3.0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0 100 896 0,'0'0'219'0,"0"0"-20"0,0 0-34 16,0 0-63-16,0 0-52 15,0 0 17-15,0-100-42 16,0 100-1-16,0 0-24 16,0 0 2-16,0 20-7 15,0 17 6-15,0 12-1 16,13-3 7-16,-13 5-7 15,9 7 0-15,-9-2 0 16,9 2-20-16,0 5-57 0,-9-6-65 16,0 6-163-16,0 6-333 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4.1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17 123 534 0,'0'0'507'0,"0"0"-269"0,0 0-64 16,0 0-50-16,0 0-58 15,0 0-7-15,0-123 1 16,0 123-34-16,0 0-8 16,0 0-18-16,0 0-6 15,0 20 4-15,0 11-12 16,0 15 14-16,-13 5 3 16,13-5 3-16,0 5-6 15,0 1 0-15,13-3-3 16,5-9-9-16,9 3-72 15,-14-12-28-15,-13 3-58 0,0-2-246 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4.5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72 785 0,'0'0'205'15,"0"0"-73"-15,0 0-7 0,0 0-47 16,0 0-61-16,310 29 99 16,-50-29-33-16,77 0-47 15,39-4 0-15,24-16-16 16,-23 6-8-16,-41-3 12 15,-35 9-11-15,-59-4-3 16,-40 4 10-16,-45 3-16 16,-49 5 8-16,-41-8-10 15,-49 8 5-15,-9 0-5 16,-9 0-2-16,0 0 0 16,0 0-6-16,0 0-27 15,-18 0-45-15,-22 0-60 16,-19 21-87-16,23 11-267 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6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148 277 902 0,'0'0'127'15,"0"0"57"-15,0 0-40 16,0 0-44-16,0 0-28 16,0 0-24-16,-148-46 0 15,148 46-29-15,0 0-9 16,18 0-2-16,22-5-1 15,27 2-7-15,10 0 10 16,12 0-9-16,19-8 14 16,-14-3-12-16,-4 2 0 15,-5-5 14-15,-8 2-15 16,-10 1 11-16,-27-3 1 16,-22 9-6-16,-9-4 22 0,-9 0-8 15,0 4-12-15,-9-12 15 16,-18 9-23-16,-13-8 2 15,-9 12-4-15,13 1 4 16,4 1-7-16,14 5 3 16,18 0 0-16,0 0-2 15,0 0 6-15,0-6-4 16,0 6 0-16,0 0 4 16,9-3-6-16,0 3 2 15,23 0-3-15,4 0-3 16,31 0 8-16,23 20-2 15,-5 0 2-15,5 6 4 16,-14-1-3-16,-9-2 1 0,-40 11-1 16,-13-2 0-16,-14 8-1 15,-117 14-2-15,-67 4 0 16,-58 13-111-16,-10 12-98 16,1 17-594-16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5.1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2077 179 833 0,'0'0'196'16,"0"0"5"-16,0 0-53 15,0 0-18-15,0 0-51 0,0 0-28 16,-125-108 2-16,107 108-26 16,9 0 5-16,9 0-14 15,0 0-17-15,0 0-1 16,-9 11 0-16,-5 23 0 16,5 9-6-16,9 9 8 15,0-7-2-15,0-2 0 16,32 3 3-16,4-14-7 15,13-13 4-15,0-7 0 16,-8-12-4-16,4 0 11 16,4 0-7-16,-9-12 9 15,-4-22-9-15,-4-4 17 16,-23 2 7-16,-9-16-15 16,0 4 12-16,-9-4-21 0,-32 7 0 15,5 1 0-15,-4 19 3 16,-9 10-7-16,13 15-11 15,-5 0-57-15,-8 6-29 16,-9 32-62-16,-1 7-123 16,1-2-270-16</inkml:trace>
  <inkml:trace contextRef="#ctx0" brushRef="#br0" timeOffset="467">1081 173 862 0,'0'0'255'16,"0"0"-68"-16,0 0-38 15,0 0-55-15,0 0-33 16,0 0-12-16,-27-51-32 15,27 51 1-15,-9 0-18 16,9 0 1-16,0 6-3 16,-13 20-12-16,4 8 14 15,0 9 1-15,9-12 6 16,0 1-7-16,31-12 0 0,14-3 0 16,14-17-3-16,-10 0 8 15,0 0-3-15,-22 0 13 16,5-12 5-16,-23-8 25 15,0-5-9-15,-9-1-19 16,0-3 16-16,-9 1-18 16,-32-4-6-16,-8-5-5 15,4 11 1-15,-4 1-5 16,8 14 0-16,-4 3-25 16,-4 8-29-16,-9 0-43 15,-1 33-25-15,10 10-60 16,9 2-192-16,13 1-427 15</inkml:trace>
  <inkml:trace contextRef="#ctx0" brushRef="#br0" timeOffset="716">346 108 884 0,'0'0'265'15,"0"0"-60"-15,0 0-34 16,0 0-80-16,0 0-37 16,0 0-17-16,-18-48-26 15,18 64-10-15,9 24 0 16,8 6 1-16,6 14 18 16,-5-2-20-16,-9 7 0 0,-9 4 0 15,0 2-79-15,0 0-44 16,0-2-176-16,0-7-314 15</inkml:trace>
  <inkml:trace contextRef="#ctx0" brushRef="#br0" timeOffset="949">0 925 752 0,'0'0'320'16,"0"0"-158"-16,0 0-14 15,0 0-62-15,0 0-55 16,328-57 32-16,-86 29-3 0,50-4-42 16,-14-5-8-1,-18 11-2-15,-45 7 0 0,-53 13-5 16,-46 6-3-16,-17 0-8 16,-41 0 3-16,-22 0-81 15,-36 20-122-15,0-6-272 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3.5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13 193 677 0,'0'0'185'0,"0"0"26"16,0 0-55-16,0 0-27 16,0 0-29-16,0-157-40 15,0 139 7-15,0 8-24 16,0 4-8-16,0 4 11 15,0 2-33-15,0 0 5 0,0 0-18 16,0 0-8-16,0 22 0 16,0 15-5-16,0 12 13 15,0 5 9-15,0-8-9 16,0-3 0-16,0 3-2 16,0-3-17-16,9-4-25 15,13-13-39-15,-4-3-57 16,14-6-73-16,13-8-147 15,4-9-340-15</inkml:trace>
  <inkml:trace contextRef="#ctx0" brushRef="#br0" timeOffset="358">515 219 706 0,'0'0'215'0,"0"0"-8"15,0 0-40-15,0 0-36 16,0 0-62-16,0 0-13 15,-58-63-21-15,58 63-33 16,0 0-4-16,0 12-4 16,0 13 5-16,14 7-3 15,12-6 4-15,24-5 0 16,8-11-3-16,0-7 0 16,1-3 3-16,-23 0 6 15,4-6-6-15,-13-14 18 16,-14-5 10-16,-4-7 11 15,-9-2 13-15,0-1-21 16,0 1-1-16,-31 3-5 0,-5 5-23 16,-13 2 12-16,-1 17-14 15,-8 4-8-15,18 3 5 16,4 0-9-16,4 34-48 16,14 6-29-16,18 11-56 15,0 4-104-15,32-12-179 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2.4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189 157 80 0,'0'0'736'0,"0"0"-590"0,0 0 31 15,0 0-41-15,0 0-38 16,0 0-39-16,-67-58-18 16,67 58 1-16,0 0-33 15,-22 0-8-15,4 15-1 16,-9 23 1-16,-5-2-1 16,23 10 0-16,0-6 0 15,9 3-2-15,0-12 2 16,9-11 0-16,18-6-5 15,23-6 2-15,-10-8 3 16,9 0 5-16,-4 0-2 0,-4-16 35 16,-15-10-7-16,15-5 9 15,-23-1 2-15,-5-8-22 16,-13-3 14-16,0 0-16 16,0-2-16-16,-40 1 11 15,0 13-13-15,4 9 0 16,-14 10-4-16,10 12-29 15,4 0-24-15,-13 6-23 16,17 28-49-16,32 17-64 16,0 5-143-16,41-8-361 15</inkml:trace>
  <inkml:trace contextRef="#ctx0" brushRef="#br0" timeOffset="368">844 94 856 0,'0'0'198'16,"0"0"-20"-16,0 0-16 15,0 0-88-15,0 0-19 16,0 0-20-16,-85-69-30 16,67 69 2-16,5 31-7 15,4 9-1-15,9 16-4 16,0-8 5-16,9 0 0 15,40-11-2-15,9-14 5 0,1-9-3 16,-1-11 1-16,-9-3 1 16,-13 0 29-16,5-8 3 15,-23-15 3-15,-5-2 16 16,-13-10-24-16,0-2 6 16,0-7-14-16,-40 2-19 15,-10 4 4-15,14 13-6 16,-4 13-8-16,9 7-2 15,13 5-70-15,0 5-34 16,0 27-52-16,18 8-126 16,0 4-145-16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40.7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99 203 696 0,'0'0'254'16,"0"0"-43"-16,0 0-33 15,0 0-49-15,0 0-49 16,0 0-45-16,9-34 0 15,-9 34-25-15,0 0-8 16,0 0 7-16,0 0-9 16,0 9 0-16,0 13 0 0,-9 13 0 15,-23 5 9-15,5-6-9 16,5-6 0-16,13-7 2 16,0-10 1-16,9-8-3 15,0-3 1-15,0 0 5 16,0 0 0-16,0 0 1 15,0-14-7-15,18-18 21 16,13-19-6-16,5-7-11 16,5 1 1-16,-14 6 1 15,13 5-6-15,-22 12 0 16,13 14 6-16,-31 11-13 16,9 9 7-16,-9 0-3 0,0 0 0 15,18 23-24-15,-4 12 27 16,13 10 0-16,-18-8 5 15,0 9-9-15,13-6 4 16,-22 3-23-16,0-1-31 16,0 5-95-16,0-8-100 15,0 4-251-15</inkml:trace>
  <inkml:trace contextRef="#ctx0" brushRef="#br0" timeOffset="727">745 217 967 0,'0'0'200'0,"0"0"-3"16,0 0-86-16,0 0-51 16,0 0-22-16,0 0-34 15,0 0-2-15,0 40-1 16,0 17 2-16,-9 6 12 15,-9 0-8-15,-4-3-6 16,13-5 7-16,9-18-5 16,0-9-3-16,0-10 0 15,0-16 6-15,0-2-6 16,0 0 5-16,0 0-3 0,-9 0 29 16,0-22 10-16,0-13-12 15,-14-16-18-15,14-3-6 16,0-9-1-16,9-9-4 15,0 4 4-15,0-1-8 16,0 9 4-16,9 17-2 16,9 12-5-16,-4 17-2 15,13 4 6-15,4 10-4 16,5 0-22-16,13 0 17 16,-8 29-15-16,-6 3 4 15,-3 8 11-15,-14 3-15 16,-9 2 21-16,-9-2 1 15,0-3-1-15,0-8 0 0,-18-7 4 16,-14-5 2 0,6-9 4-16,-6-4 2 0,23-5-5 15,9-2-1-15,0 0 1 16,0 0 9-16,0 0-9 16,0 0 3-16,32 0-4 15,-6-9-4-15,15 4 4 16,8 5 0-16,-4 0 0 15,13 5-4-15,1 30 4 16,-10 8-3-16,-9 6 0 16,-13-3 1-16,-9-3 2 15,-18-13 3-15,0-2-1 16,0-13 1-16,-36-3-2 0,-22-6 4 16,-9-6 11-16,-23 0-9 15,14 0-3-15,0-6 0 16,8-6-4-16,28 4-2 15,40-12-47-15,0-5-100 16,76-13-72-16,50-7-741 16</inkml:trace>
  <inkml:trace contextRef="#ctx0" brushRef="#br0" timeOffset="1199">1472 382 708 0,'0'0'222'0,"0"0"-104"0,0 0 65 16,0 0-56-16,0 0-73 15,0 0-27-15,27-30-20 16,31 24-1-16,18-6 19 16,5-2-8-16,4-3-14 15,-17 0 26-15,-10 6-24 16,-18-7 11-16,-13 7 4 15,-18 2-11-15,-9 4 22 16,0-4-11-16,0-2 4 16,0-15 9-16,-18 0-30 15,-22-5 1-15,4 5-4 16,-13 3 4-16,8 8-2 0,32 4-2 16,0 9 0-16,9-2 3 15,0 4-3-15,0 0 0 16,0 0-3-16,0 0-9 15,9 0 11-15,23 4-7 16,-5 21 6-16,22 7-1 16,-13 3 3-16,4-1 0 15,1 5-2-15,-14 5 5 16,4-2-3-16,-22-5 0 16,-9-2 0-16,0-2-9 15,-32 2 6-15,-53 6-21 16,-22 0-30-16,-28 0-143 15,18 5-159-15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5:42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67 237 643 0,'0'0'272'16,"0"0"-125"-16,0 0 51 16,0 0-83-16,0 0-57 15,0 0-2-15,0 0-39 16,40-45 1-16,-22 22 7 16,0-1-21-16,14-4 18 15,4-1-15-15,4 1-2 0,0-1 0 16,-13 9-5-16,5 12 0 15,-23 5 3-15,-9 3 6 16,0 0-9-16,0 0 0 16,0 0-7-16,0 0 0 15,9 14 0-15,0 20 7 16,-9 10-1-16,9 4 9 16,-1 8-8-16,-8 2 0 15,0-1 3-15,0 0-2 16,0-5-1-16,0-6 0 15,0-6-2-15,0-5 8 0,0-4-6 16,0-8 0 0,-8-6 3-16,-1-6-6 0,0-2 3 15,0-6 0-15,0-3-6 16,-14 0 15-16,-4 0-8 16,-13 0 15-16,-9 0-11 15,4 0-3-15,-5 0-2 16,1 3 0-16,9-1-3 15,13 4 5-15,27-6-4 16,0 3 1-16,0 0-18 16,40-3 19-16,18 0 1 15,19 0-1-15,-10 0 9 16,18 0-4-16,5 0-5 16,-5-9 0-16,32-8 9 15,-1-3-12-15,19-1 3 0,-9-5 0 16,-10-1-6-16,-48 4-48 15,-59 14-140-15,-36 9-353 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52.8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72 460 0,'0'0'458'0,"0"0"-254"16,0 0-22-16,0 0-57 15,0 0-27-15,0 0-44 16,0 0-5-16,-36-72-1 16,36 72-25-16,0 0 16 15,0 0-26-15,0 0-6 16,-9 12 6-16,-13 22-8 15,4 23 7-15,-9 12 19 16,4 2-29-16,5 4 20 16,9-4-22-16,0-1 0 15,9-8 13-15,-13-5-11 0,4-11-1 16,9-15-1-16,0-17 8 16,0-8-9-16,0-6 1 15,0 0 0-15,0 0 2 16,22 0-2-16,37-8 0 15,-5-10 8-15,17-2-2 16,-26 9-5-16,-4-3-1 16,-1-6 3-16,-13 2-4 15,22-7 6-15,-22-1-5 16,5 6 2-16,-14 9 2 16,-9-1-4-16,-9 6 0 15,0-1 5-15,0-6 4 16,0 5-9-16,0-4 0 0,0 1 6 15,-18 2-2 1,9 4 3-16,9-1 1 0,-9 6-5 16,9 0 11-16,0 0-14 15,0 0 1-15,0 0-5 16,-14 0-1-16,5 26 5 16,0 22-2-16,0 24 5 15,-9 5 1-15,18 12-4 16,0 11 0-16,0 8 0 15,0 1 3-15,0-12-3 16,0-14 0-16,0-14-13 16,0-18-51-16,-31-5-112 0,4-9-72 15,-13-11-517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3:00.6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90 731 808 0,'0'0'163'0,"0"0"2"15,0 0-11-15,0 0-48 16,0 0-67-16,0 0 4 16,-13-46-31-16,13 46-6 15,-9 0-8-15,9 0 2 0,0 8 0 16,0 12 9-16,0 3-5 15,31 6 3-15,19 0-3 16,3 10 1-16,-3-1 6 16,8 5-11-16,-9-3 0 15,1 5 0-15,-23-5 5 16,-9 1-5-16,-5-8 0 16,-13-9 6-16,0-4-6 15,0-6 0-15,-13-6 0 16,-23 1-7-16,-23-3 10 15,-17-6-3-15,-5 0 0 16,5 0-86-16,9 0-49 16,17-2-133-16,41-37-140 15</inkml:trace>
  <inkml:trace contextRef="#ctx0" brushRef="#br0" timeOffset="173">175 542 521 0,'0'0'193'16,"0"0"-26"-16,0 0-67 16,0 0-49-16,0 0-29 15,252-77-22-15,-185 74-2 16,-9-3-97-16,-8-3-296 16</inkml:trace>
  <inkml:trace contextRef="#ctx0" brushRef="#br0" timeOffset="566">727 78 733 0,'0'0'177'0,"0"0"-29"15,0 0 24-15,0 0-68 16,0 0-77-16,0 0-11 15,117-77-13-15,-50 76 8 16,-8 1 7-16,-23 0-13 16,4 0 29-16,-13 10-21 0,-5 19-2 15,-13 8 25 1,0 8-23-16,0 10 14 0,0 2 3 16,5 11-26-16,-5 7 24 15,0 5-15-15,0 0-6 16,8-3 16-16,-8-5-17 15,5-1 1-15,-14-2-7 16,0-3 10-16,0-9-9 16,0-6-1-16,0-8 0 15,0-11 2-15,0-11-2 16,0-8-4-16,-49-2-14 16,-19-2-55-16,-8 6-69 0,-23-1-162 15,1 2-545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58.82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68 249 590 0,'0'0'193'0,"0"0"-54"16,0 0-24-16,0 0-36 16,0 0-42-16,0 0-37 15,98 14 17-15,-71 15 6 0,-4 8-22 16,-14 0 19-1,-9 6-12-15,0 3 6 0,-9 5 37 16,-32-5-23-16,-8-6 12 16,4-9-4-16,14-8-17 15,4-8 20-15,4-4-21 16,23-5-10-16,0-6 10 16,0 0-12-16,0 0-4 15,0 0 4-15,0 0 1 16,32 0-7-16,4 0 3 15,13 0-1-15,-9 0-4 16,10-8-76-16,8-7-97 16,-4 1-115-16,-5 8-462 0</inkml:trace>
  <inkml:trace contextRef="#ctx0" brushRef="#br0" timeOffset="195">552 635 460 0,'0'0'292'15,"0"0"-94"-15,0 0-58 16,0 0-28-16,0 0-30 16,0 0-60-16,-18 43 25 15,-22-5-1-15,13 1-41 16,-13 4 3-16,13 0-8 16,-14-7-17-16,14 2-103 15,5-12-182-15,4-6-331 16</inkml:trace>
  <inkml:trace contextRef="#ctx0" brushRef="#br0" timeOffset="661">709 109 417 0,'0'0'335'0,"0"0"-189"15,0 0-34-15,0 0-40 16,0 0-19-16,0 0-32 16,126-55-4-16,-99 55 1 15,4 0-15-15,-22 0 19 0,0 6-1 16,0 6-16-16,-9 8 24 16,0 0-11-16,0 0 31 15,-9 3 0-15,-9-7-37 16,-4 5 6-16,4-1-14 15,9 2-2-15,0-4 1 16,0-1 0-16,9-3-3 16,0 0 0-16,0 1 4 15,9-4-4-15,18-2 0 16,13 0 6-16,-4-4 1 0,5 1-7 16,-1 2 0-1,-13 3-1-15,4 7 3 16,-4-3-2-16,-18 4 0 0,0 5 1 15,-9-4-3-15,0 1 2 16,-18 0 0-16,-22-6-7 16,4-1 4-16,-4-3-1 15,13 4-87-15,18-1-112 16,9-3-76-16,0-8-316 16</inkml:trace>
  <inkml:trace contextRef="#ctx0" brushRef="#br0" timeOffset="848">1203 524 674 0,'0'0'195'15,"0"0"-82"-15,0 0-7 16,0 0-26-16,0 0 8 0,0 0-48 16,-81 128-10-16,63-88-30 15,-22 2-1-15,13-1-53 16,-14-6-219-16,24-7-275 15</inkml:trace>
  <inkml:trace contextRef="#ctx0" brushRef="#br0" timeOffset="1252">1481 0 764 0,'0'0'157'16,"0"0"-3"-16,0 0-12 0,0 0-56 15,0 0-42-15,0 0-41 16,-36 21 3-16,36 24 5 16,0 1-11-16,0-3 3 15,27-3 0-15,13-9 2 16,-4-8-5-16,23-9 0 15,-10-14 8-15,0 0 4 16,1-3-7-16,-23-23-2 16,-9-2 44-16,4-7-27 15,-4 1 15-15,-18 4 10 0,0 4-29 16,0 5 10-16,0 13-13 16,0 5-9-16,0 3 0 15,0 0-4-15,0 37-1 16,0 17-10-16,0 15 22 15,-9 5-21-15,0 7 10 16,9-2-46-16,-13-4-51 16,13-12-132-16,0-15-187 15</inkml:trace>
  <inkml:trace contextRef="#ctx0" brushRef="#br0" timeOffset="1485">2051 492 660 0,'0'0'177'16,"0"0"-12"-16,0 0-13 15,0 0-53-15,0 0-24 16,0 0-11-16,0-37-49 16,0 37-9-16,0 17-6 15,-9 20 0-15,-18 12-4 16,-22-4 4-16,8-2-6 15,5-5-115-15,5-10-139 16,22-6-100-16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56.8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76 695 915 0,'0'0'168'15,"0"0"11"-15,0 0-54 16,0 0-45-16,0 0-15 16,0 0-45-16,0 0-18 0,9-15-4 15,-9 53 1 1,0 16 1-16,0 6 14 0,-9 0-8 16,-9-3 2-16,9-6-8 15,-13-13 1-15,22-13-1 16,0-10 5-16,0-12-5 15,0-3 5-15,0 0 2 16,0-6 2-16,0-34 34 16,0-17-42-16,13-18 15 15,5-13-13-15,9-7-2 16,-5 4 0-16,-4 8 7 16,-18 23-8-16,9 22 0 15,0 18 3-15,-9 15-8 16,0 5 5-16,0 0-9 0,9 25 1 15,23 24-4-15,-5 23 12 16,4 5 0-16,-4-3-4 16,4-8-2-16,-4-9-8 15,5-14-26-15,-14-11-6 16,-9-15-47-16,-9-5-54 16,0-12-42-16,0 0-38 15,0 0 1-15,-9 0-275 16</inkml:trace>
  <inkml:trace contextRef="#ctx0" brushRef="#br0" timeOffset="184">99 817 107 0,'0'0'339'15,"0"0"-200"-15,0 0 8 0,0 0-28 16,0 0-27-16,0 0-38 16,-99-14-54-16,117 14-2 15,31 0 2-15,18-2 14 16,10-10-4-16,12-2-10 15,6-3-5-15,-6 5-130 16,-12 1-119-16,-19 2-168 16</inkml:trace>
  <inkml:trace contextRef="#ctx0" brushRef="#br0" timeOffset="636">745 661 506 0,'0'0'147'0,"0"0"1"15,0 0-29-15,0 0-41 16,0 0-18-16,0 0-36 16,0-20-24-16,58 14 29 15,18-3-21-15,0-6 11 16,-4 4 13-16,-18-3-27 16,-5 2 13-16,-26 3 4 15,-14 9-4-15,-9-5 34 16,0-3 5-16,0-4-19 15,-9-5-15-15,-31 3-23 16,-1 2 0-16,5 1 1 16,-13 5 6-16,17-2 0 0,15 2-7 15,8 3 0 1,9 0 4-16,0 0 4 0,0 0-9 16,0 3 1-16,18 0-12 15,31 0 12-15,18 3 0 16,0 17 2-16,1 4-1 15,-10 10-1-15,0-4 0 16,-17 5 0-16,-14-3 6 16,-5 0 0-16,-22-10-6 15,0-2 0-15,0 0-2 16,-13-3 1-16,-46 1 1 16,6-4 0-16,-28-3-35 0,22-8-107 15,15-3-63-15,12 0-101 16,32-6-397-1</inkml:trace>
  <inkml:trace contextRef="#ctx0" brushRef="#br0" timeOffset="1086">1624 103 681 0,'0'0'194'0,"0"0"-1"16,0 0-30-16,0 0-69 15,0 0-37-15,0 0-3 16,-58-95-42-16,22 89 9 16,4 4-13-16,-4 2-1 15,-4 0-8-15,22 0 1 0,-13 17 0 16,13 12-8-16,9 4 14 16,-14 11-6-16,14 5 0 15,9 13 6-15,0 10 2 16,0 5 2-1,0 6-4-15,32-3 22 0,4-6-26 16,-5-4 13-16,-4-8 1 16,-5-3-12-16,-13 2 13 15,-9-5-10-15,0-1-4 16,0 0 17-16,0-10-18 16,0-2 3-16,0-9-5 15,0-8 11-15,0-9-11 16,0-8 0-16,0-3 0 0,0-3-8 15,9-3 9-15,18 0-1 16,14 0 2-16,8-6-2 16,9-23-8-16,1-11-54 15,-1 0-96-15,-4-3-116 16,-14 0-266-16</inkml:trace>
  <inkml:trace contextRef="#ctx0" brushRef="#br0" timeOffset="1351">1907 432 582 0,'0'0'187'0,"0"0"-19"16,0 0-22-16,0 0 2 16,0 0-59-16,0 0-29 15,-32-46-23-15,32 46-36 16,0 8 13-16,0 30-13 15,23 13 16-15,-14 9 17 16,0 8-33-16,0-2 5 16,-9 0-5-16,0-8-1 15,0-7 0-15,0-8-70 16,0-10-124-16,0-7-168 16,0-8-495-16</inkml:trace>
  <inkml:trace contextRef="#ctx0" brushRef="#br0" timeOffset="1568">2225 849 572 0,'0'0'240'0,"0"0"-104"16,0 0 13-16,0 0-71 16,0 0-37-16,0 0 64 15,0 72-65-15,-9-41 7 16,-22 0-23-16,-5-2-21 15,-4-1 3-15,8-2-6 16,-4 0-67-16,5-6-161 0,13 0-208 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3:02.17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328 438 721 0,'0'0'186'15,"0"0"-66"-15,0 0 6 16,0 0-63-16,0 0-38 15,0 0-3-15,-9 77-11 16,9-34 19-16,-9 0-15 16,0-9-13-16,9-8 15 15,0-9-17-15,0-8 0 16,0-6-2-16,0-3 10 16,0 0-8-16,0 0 28 0,18-18 19 15,9-16-9-15,4-5-35 16,-4-4-2-16,14-1 21 15,-14-1-16-15,4 8-3 16,-13 11-3-16,4 12 12 16,-22 10-10-16,9 4-2 15,0 0-10-15,18 15 5 16,14 19 0-16,-15 10 5 16,15-2 0-16,-10 1 7 15,5-6-15-15,-18-5 7 16,-4-10-70-16,-5-5-43 15,-9-5-98-15,0-6-45 16,0-6-60-16</inkml:trace>
  <inkml:trace contextRef="#ctx0" brushRef="#br0" timeOffset="442">655 118 470 0,'0'0'183'0,"0"0"-38"16,0 0-21-16,0 0-32 15,-228-117 1-15,178 117-39 16,1 0-31-16,-18 46 6 16,-1 16-26-16,-8 16 29 15,18 5 11-15,17 0-40 0,32 2 21 16,9-2-23-16,0-3 5 15,41-5-10-15,26-10 4 16,18-9 0 0,14-15-5-16,18-11 14 0,8-19 2 15,10-11-10-15,9 0 15 16,-1-21 29-16,-26-13-23 16,-10-6 12-16,-39-5 13 15,-19-4-23-15,-31-14 17 16,-18-8-20-16,0-16-8 15,-49-4 8-15,-37-6-21 16,-21 9 0-16,-10 16-3 16,5 23-2-16,4 29 2 0,10 20-12 15,12 26-25 1,19 37-15-16,9 20-96 0,26 2-190 16,23 7-658-16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2:23.7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5366 964 378 0,'0'0'337'0,"0"0"-206"15,0 0-14-15,0 0 14 16,0 0-36-16,0 0-21 15,-18 12-22-15,18-12-42 16,0 0 2-16,0 5-12 16,36 3-1-16,54-2 1 15,53-6 33-15,73 0-13 16,62-3 9-16,50-23-22 16,39 3 7-16,42-2 17 15,-5 2-26-15,-14 3 23 16,-36-3-28-16,-44 6 6 15,-36-4 6-15,-55 3-5 16,-35 3-3-16,-36 1 17 0,-53 5-17 16,-46 6 8-16,-22 1-1 15,-14-1-8-15,-13 3 17 16,0 0-19-16,0-3-1 16,0-1 8-16,0 4-8 15,0-2 0-15,0 2-29 16,-22 0-72-16,4 0-38 15,-22 6-132-15,4 8-265 16</inkml:trace>
  <inkml:trace contextRef="#ctx0" brushRef="#br0" timeOffset="690">5918 104 872 0,'0'0'209'0,"0"0"-23"15,0 0-69-15,0 0-2 16,0 0-44-16,0 0-48 16,0-44 16-16,0 44-39 15,0 34 0-15,9 21 19 16,-9 7-10-16,0 10 13 15,22 3-12-15,-13-4-6 0,0-2 7 16,9-7-11-16,0-7-2 16,-4-12-2-16,-5-11-71 15,0-16-46 1,9-13-106-16,-9-3-132 0,22 0-213 16</inkml:trace>
  <inkml:trace contextRef="#ctx0" brushRef="#br0" timeOffset="1108">6439 394 795 0,'0'0'206'16,"0"0"-33"-16,0 0-21 0,0 0-41 15,0 0-47-15,0 0-10 16,0-40-18-16,0 40-34 15,0 0 3-15,0 10-5 16,0 20 0-16,0 11-3 16,13-1 3-16,14 0 0 15,4-3 0-15,5 0 7 16,14-9-7-16,-1-7 0 16,9-13 4-16,10-8-4 15,-1 0 4-15,-9-14 4 16,0-18 31-16,-13-4-23 0,-13-8 18 15,-14-1-1 1,-18-1-19-16,0 1 24 0,-18 4-28 16,-32 6-3-16,-17 13-3 15,0 8-4-15,-9 11 0 16,-1 3 0-16,19 0-25 16,0 32-15-16,17 10-68 15,14 7-41-15,14 2-123 16,13-11-398-16</inkml:trace>
  <inkml:trace contextRef="#ctx0" brushRef="#br0" timeOffset="1362">7399 89 1040 0,'0'0'224'0,"0"0"-69"0,0 0-9 16,0 0-66-16,0 0-28 16,0 0 2-16,18-89-44 15,-9 118-3-15,-9 34 4 16,9 20-11-16,13 8 25 16,-13-3-25-16,0-4-3 15,-9-13-5-15,0-8-151 16,-40 3-158-16</inkml:trace>
  <inkml:trace contextRef="#ctx0" brushRef="#br0" timeOffset="6102">4814 481 718 0,'0'0'194'0,"0"0"-30"15,0 0-1-15,0 0-65 16,0 0 1-16,0 0-20 15,0 0-25-15,23-30 20 16,-23 30-36-16,0 0 1 0,0 0 9 16,-41 0-38-16,-57 0 27 15,-15 18-36-15,-44 8 9 16,-9 3-7-16,14-4-3 16,8-2 0-16,19-6-2 15,26 1 12-15,32-8-10 16,26-4 0-16,14 0 5 15,18-6-14-15,9 3 9 16,0-3-9-16,0 0 1 16,0 0-26-16,0-6 16 15,9-20-13-15,18-8-14 0,14 0 34 16,-1 3-12 0,-4-3 3-16,-5 2 5 0,-4 6 20 15,5 6-5-15,-23 6 0 16,0 5 10-16,-9 9-7 15,0-2-3-15,0 2 1 16,0 0 8-16,0 0 4 16,0 0-13-16,0 0 14 15,0 0-11-15,0 0 24 16,-9 0-27-16,-50 28 3 16,-30 18 15-16,-6 8-14 15,-21 6-4-15,8-3 4 16,23 0 8-16,8 1-9 15,10-4-3-15,18-8 0 0,8-6-2 16,32-9 2-16,9-5 0 16,0 0 0-1,41-2 14-15,26-6-14 0,18 3 0 16,-8-4 0-16,12 3-9 16,-3 1-46-16,12-3-24 15,6 2-32-15,-6 0-123 16,-12-5-187-16</inkml:trace>
  <inkml:trace contextRef="#ctx0" brushRef="#br0" timeOffset="6935">655 1064 804 0,'0'0'220'0,"0"0"-50"15,0 0-48-15,0 0-6 16,0 0-24-16,0 0-64 15,0-88 16-15,0 90-44 0,9 30 3 16,-9 13 9-16,22 10-7 16,-4 2 5-16,0-3 12 15,-4 1-15-15,13-4 13 16,-9-8-20-16,4-6 8 16,-13-8-3-16,-9-12-1 15,9-9-4-15,-9-5 0 16,0-3 16-16,0 0-12 15,0 0 25-15,0-11 0 16,-27-18 3-16,-4-11-32 16,13-9 0-16,-5-10 3 15,5-7 7-15,18-5-10 0,0 5 0 16,0 3 6 0,0 14-15-16,0 17 9 0,32 12 0 15,-14 12-12-15,22 8-5 16,5 0 12-16,4 2 2 15,1 30-19-15,-14 5 12 16,-5 5-3-16,-22 8 9 16,-9-1-13-16,0-1 10 15,0-5 7-15,-27-3 0 16,-13-6 8-16,-1-8-16 16,5-9 8-16,5-9 0 15,22-5-9-15,9-3 20 16,0 0-11-16,0 0 0 15,0 0 11-15,0 0-17 16,31-17 6-16,14 0 0 0,5 3-13 16,8 6 13-16,0 8 0 15,-8 0-1-15,8 2 5 16,-22 26-15-16,4 13 11 16,-13 2 0-16,-4-1-3 15,-23-1 3-15,0-10 0 16,0-5 0-16,-32 0 14 15,-35-9-13-15,-9 0-1 16,-10-8 2-16,-3-7-13 16,12-2-35-16,10 0-39 15,18-8-20-15,31-35-104 16,18-23-73-16,0-20-520 16</inkml:trace>
  <inkml:trace contextRef="#ctx0" brushRef="#br0" timeOffset="7384">861 598 722 0,'0'0'168'0,"0"0"12"16,-224-58 4-16,157 47-73 16,8 8-8-16,10 3-44 15,-9 0-34-15,13 26 14 16,-13 25-34-16,-1 12 5 15,10 12 3-15,-9 10-3 16,8 7 6-16,23 8-16 0,-13 6 0 16,31 5 5-16,9 3 1 15,0-2-6-15,49-6 0 16,28-3 14-16,8-14-11 16,40-12-3-16,15-20 0 15,12-17 4-15,5-23-3 16,-4-17-1-16,-10 0 3 15,-4-29 9-15,-13-29 21 16,-14-15 9-16,5-19-16 16,-18-10 26-16,-32-10-25 15,-27-2 0-15,-31-4 17 0,-9 5-41 16,-67 1 26 0,-50 9-28-16,-49 17 10 0,-36 20-10 15,-13 29-1-15,4 29 0 16,36 8-8-16,49 36-45 15,41 42-74-15,27 16-59 16,9 6-235-16</inkml:trace>
  <inkml:trace contextRef="#ctx0" brushRef="#br1" timeOffset="40751">1189 2191 679 0,'0'0'243'0,"0"0"-43"15,0 0-61-15,0 0-16 16,0 0-37-16,0 0-53 15,-18-95 1-15,18 95-34 16,9 26 0-16,18 11-14 16,4 17 23-16,-4 1-9 15,5 2 0-15,4-3 13 16,4-9-14-16,-4 2 1 16,22-11 0-16,-8-7-6 0,17-9 8 15,0-11-2 1,-9-9 0-16,1 0 12 0,-19 0-8 15,-13-9-4-15,-4-11 2 16,-15-3 1-16,-8-8-3 16,0-7 0-16,0-1 1 15,0-1 9-15,0 2-8 16,-31 7-2-16,13 9 5 16,-9 7-14-16,5 6 9 15,13 9 0-15,0 0-7 16,9 0 5-16,0 0 2 15,0 0 0-15,0 0-5 16,0 9 0-16,18 16 5 16,13 7 0-16,14-3-1 15,4 2 7-15,-8 1-6 0,8-1 0 16,-13 1 6-16,-5-5-7 16,-13 3 1-16,-9-7 0 15,-9 2-11-15,-9 7 1 16,-58-1-71-16,-18 3-37 15,-14-5-171-15,14-1-191 16</inkml:trace>
  <inkml:trace contextRef="#ctx0" brushRef="#br1" timeOffset="41222">2670 2163 731 0,'0'0'212'16,"0"0"-43"-16,0 0-35 15,0 0-30-15,0 0-56 16,0 0-10-16,-207-122-30 16,153 119-5-16,14 3 15 15,9 0-17-15,22 0-1 16,0 0 1-16,9 0 0 15,0 7-1-15,0 14 0 16,0 6 10-16,0 4-2 16,9 9-7-16,-9 17 8 0,9 4 26 15,-9 10-19 1,0-2 10-16,13 0-5 0,-4 2-20 16,0 0 27-16,0 1-26 15,-9 0 0-15,9-6 17 16,-9-1-12-16,0-2-7 15,0-9 0-15,0-14 12 16,0-12-17-16,0-14 5 16,9-10 0-16,31-4-5 15,10 0 12-15,26 0-7 16,0-20 0-16,-17 6-5 16,-19 2 2-16,-22-2-54 0,13-1-72 15,-4-7-81-15,5-10-369 16</inkml:trace>
  <inkml:trace contextRef="#ctx0" brushRef="#br1" timeOffset="41480">2988 2424 649 0,'0'0'273'0,"0"0"-69"15,0 0-42-15,0 0-50 16,0 0-56-16,0 0-49 16,0-10 21-16,0 32-27 0,0 15 16 15,27 9 12-15,-4 4-18 16,3 9-7-16,6-5-4 16,-23 0-11-16,-9-3-15 15,0-7-125-15,0-10-307 16</inkml:trace>
  <inkml:trace contextRef="#ctx0" brushRef="#br1" timeOffset="41688">3423 2756 763 0,'0'0'133'0,"0"0"-25"16,0 0 22-16,0 0 21 15,0 0-69-15,0 0-45 16,-67 120 8-16,36-94-44 16,-5 3 5-16,4-3-12 15,-4-1-38-15,-4 1-116 16,22-6-174-16,18 0-469 16</inkml:trace>
  <inkml:trace contextRef="#ctx0" brushRef="#br1" timeOffset="42045">3742 2196 694 0,'0'0'175'0,"0"0"-54"16,0 0-24-16,0 0-19 15,0 0-58-15,0 0 3 16,0 0-10-16,233 20-9 16,-206 34 14-16,-18 3-17 15,-9 1 6-15,0-1 14 16,0-2-21-16,-27-4 17 16,-13-9-3-16,4-7-12 0,14-15 21 15,13-6-23-15,9-8 3 16,0 0-7-16,9-4 9 15,31-2-5-15,9 0 0 16,10 0-16-16,-1-16-30 16,0-8-110-16,10-1-127 15,-10 2-324-15</inkml:trace>
  <inkml:trace contextRef="#ctx0" brushRef="#br1" timeOffset="42221">4496 2551 595 0,'0'0'184'16,"0"0"-99"-16,0 0 33 15,0 0 9-15,0 0-87 0,0 0 15 16,-117 165-24-16,90-125-28 16,-4-3 4-16,-5 1-7 15,-14-4-129-15,10 3-168 16</inkml:trace>
  <inkml:trace contextRef="#ctx0" brushRef="#br1" timeOffset="42708">4612 2059 581 0,'0'0'151'0,"0"0"-41"16,0 0-10-16,0 0-44 15,0 0-35-15,0 0 20 16,193-23-30-16,-152 53 13 16,-5 3 0-16,-5 1-21 15,-22 3 18-15,-9 1-12 16,0 4-6-16,0-2 25 15,-18 3-26-15,-22-9 7 16,-1-2-9-16,14-9 14 16,0-9-14-16,14-6 0 0,4-4 0 15,9-4 2-15,0 0 0 16,0 0-2-16,9 0 0 16,22 0 5-16,19 0-5 15,-5 0 0-15,4 0 4 16,0 11-9-16,-8 3 5 15,-5 6 0-15,-14 6-2 16,-4 9 9-16,-18 5-7 16,0-1 3-16,-40 1 3 15,-37 1-5-15,-8-7 0 16,-5-5-1-16,5-4 0 16,18-5-90-16,26-3-100 15,23-2-144-15</inkml:trace>
  <inkml:trace contextRef="#ctx0" brushRef="#br1" timeOffset="42946">5250 2637 488 0,'0'0'130'15,"0"0"17"-15,0 0 8 16,0 0-40-16,0 0-10 15,0 0-5-15,8 114-61 16,-34-78-1-16,-1 8-22 16,-14-1-10-16,1-6-6 15,-5 0 0-15,5-9-140 0,-1-2-190 16</inkml:trace>
  <inkml:trace contextRef="#ctx0" brushRef="#br1" timeOffset="43322">5550 2310 623 0,'0'0'249'0,"0"0"-53"0,0 0-44 15,0 0-22-15,0 0-63 0,0 0-32 16,0-60 7-16,0 60-42 15,0 0 4-15,0 24-10 16,0 10 14-16,32-3-8 16,3-3 0-16,15-2 9 15,-10 0-4-15,5-3-5 16,-5-3 0-16,-13 3 6 16,5 3 8-16,-14-1-12 15,-9 7 9-15,4-3-10 16,-13-3 22-16,0-2-23 15,0-6 1-15,0-4 6 16,-13-2-4-16,-14-4-3 16,-5 3 0-16,-13-2 1 0,-4-3-9 15,0-6-54 1,13 0-64-16,4 0-93 0,15-17-87 16,17-20-90-16</inkml:trace>
  <inkml:trace contextRef="#ctx0" brushRef="#br1" timeOffset="43475">5658 2173 439 0,'0'0'185'0,"0"0"-24"15,0 0-30-15,0 0-45 16,0 0-29-16,0 0-57 16,0 0-3-16,175-97-7 15,-117 97-228-15,-13 0-426 0</inkml:trace>
  <inkml:trace contextRef="#ctx0" brushRef="#br1" timeOffset="43878">5976 1781 360 0,'0'0'380'16,"0"0"-220"-16,0 0-40 15,0 0-50-15,0 0-17 16,0 0 11-16,193-125-29 0,-143 118 15 16,-10 5-6-1,-13 2-22-15,0 0 20 0,-5 0-24 16,-13 0-6-16,0 2 37 16,9 16-43-16,5 8 21 15,-5 14 6-15,0 12-19 16,4 11 21-16,-13 14-24 15,0 10-1-15,-9 20 24 16,0 16-31-16,0 6 16 16,0-3-11-16,-9-8 4 15,9-14-3-15,0-15-9 16,0-21 4-16,0-19-8 16,9-29 6-16,-9-14-2 15,0-6 6-15,0 0 0 0,-49 0 5 16,-59 0-11-16,-63 0-91 15,-71 7-128-15,-32 29-629 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4:02.2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1150 1283 670 0,'0'0'172'0,"0"0"-13"0,0 0-14 15,0 0-57-15,0 0-20 16,0 0-44-16,27-22-12 15,13 13-8-15,28 0 5 16,-1 0-10-16,18 7 1 16,5 2-19-16,-14 0-98 15,-17 0-151-15,-41 6-124 16</inkml:trace>
  <inkml:trace contextRef="#ctx0" brushRef="#br0" timeOffset="170">1217 1515 454 0,'0'0'150'0,"0"0"-65"15,0 0 80-15,0 0-50 16,0 0-65-16,279 3-3 16,-163-3-47-16,-17-3-15 15,-41 3-329-15</inkml:trace>
  <inkml:trace contextRef="#ctx0" brushRef="#br0" timeOffset="-442">324 1240 721 0,'0'0'212'16,"0"0"-93"-16,0 0 5 15,0 0-52-15,0 0-23 16,0 0-11-16,0 0-30 15,0 26 20-15,0 5 3 16,-17 9 42-16,-1-8-27 16,-5-1-32-16,5 5 13 15,0-9-14-15,9 2-10 16,-4-3 13-16,4-6-16 16,9-4 0-16,0-7 0 0,0-6 2 15,0-3-2 1,0 0 4-16,0 0 1 0,0 0 6 15,0-6 4-15,0-34 16 16,22-19-1-16,5-22-26 16,5-2-1-16,4-2-3 15,4 5 12-15,-4 17-10 16,-5 19-2-16,-22 22 0 16,0 13-3-16,-9 9 3 15,0 0 0-15,0 0 0 16,9 9-19-16,5 28 17 15,13 11 0-15,-1 13 4 16,-3-2-8-16,-5 1 6 16,-9-5 0-16,13-6-2 0,-4-7 8 15,-9-7-9-15,0-7 3 16,0-8-41-16,0-5-1 16,5-7-60-16,-6-3-36 15,-8-5-41-15,0 0-62 16,0-5-70-16</inkml:trace>
  <inkml:trace contextRef="#ctx0" brushRef="#br0" timeOffset="-235">172 1429 432 0,'0'0'176'15,"0"0"20"-15,0 0-43 0,0 0-13 16,0 0-54-16,0 0-52 15,-9-26-9-15,45 17-24 16,31-2-1-16,14 6 0 16,13-4-6-16,23 0-166 15,-1-5-129-15,-8 3-463 16</inkml:trace>
  <inkml:trace contextRef="#ctx0" brushRef="#br1" timeOffset="6385">5444 817 179 0,'0'0'721'16,"0"0"-581"-16,0 0-35 15,0 0-54-15,0 0-44 16,0 0 18-16,0 81 33 16,-31-42-41-16,13-2 7 15,-14-5-23-15,14-9 4 16,0-9-5-16,18-8 5 15,-9-6-1-15,9 0 0 0,0 0-2 16,0 0 20 0,0-20-14-16,0-12-7 0,18-3 0 15,-9 1 4-15,9 0-5 16,5-3 8-16,4 2-7 16,-5 10 7-16,-4 8-8 15,-9 10 0-15,0 7-3 16,0 0 3-16,4 0 0 15,5 18-4-15,0 13 2 16,0 12-1-16,-4 3 3 16,-5 9-10-16,0 4 5 15,-1 10-100-15,10 3-169 16,-4 0-405-16</inkml:trace>
  <inkml:trace contextRef="#ctx0" brushRef="#br1" timeOffset="7739">7965 954 481 0,'0'0'341'0,"0"0"-143"15,0 0-18-15,0 0-61 16,0 0-28-16,0 0-40 16,0-100-25-16,0 100-18 15,0 0-8-15,0 23-8 16,0 14 1-16,0 6 12 16,0 3-5-16,0-6 0 15,-8-9 4-15,8-11-4 0,0-11 0 16,0-9 0-16,0 0 7 15,0 0-7-15,0-12 18 16,0-19-16-16,0-12 7 16,8 3-7-16,6-3-2 15,-5-1 0-15,9 11 1 16,-9 4 3-16,9 13-4 16,-18 10 0-16,13 2-4 15,5 4 0-15,-9 0-3 16,23 10 1-16,-23 18-5 15,17 9 10-15,-8 6-1 16,-4 14 2-16,4 11-72 0,-9 7-143 16,-9 5-130-16</inkml:trace>
  <inkml:trace contextRef="#ctx0" brushRef="#br1" timeOffset="8834">9980 1525 717 0,'0'0'190'0,"0"0"-9"16,0 0-37-16,0 0-67 0,0 0-16 15,0 0-38-15,0-45-15 16,18 45-4-16,0 0-1 16,13 0-3-16,-13 0 0 15,0 0-3-15,5 3-2 16,-23 11 5-16,0 4 0 15,0-1-10-15,0 2 14 16,-23 2-4-16,-4-4 0 16,0-2 10-16,14-8-9 15,4-1-1-15,9-2 0 16,0-4-3-16,0 1 8 16,0-1-5-16,0 4 0 15,0-1 2-15,0 0-9 0,31 0 7 16,-4 2 0-16,23 1 0 15,-23 6 6-15,13-2-6 16,-9 11 0-16,-13 2 0 16,0-3 0-16,0 5 0 15,-18-1 0-15,0-5-7 16,0 1 9-16,-27-2-2 16,-31-4 6-16,-18-3-5 15,-14-6 7-15,14-5-8 16,-1 0-12-16,19 0-29 15,27-10-124-15,31-36-73 16,0-19-606-16</inkml:trace>
  <inkml:trace contextRef="#ctx0" brushRef="#br1" timeOffset="9248">10783 603 592 0,'0'0'299'0,"0"0"-79"16,0 0-94-16,0 0-92 15,0 0-3-15,0 0 1 16,-67 88-9-16,44-49 5 0,14 0-26 16,0-2 7-1,1-3-9-15,8-9 6 16,-9-7-1-16,9-11-5 0,0-3 1 15,0-4 3-15,0 0 1 16,0 0 8-16,9-22 9 16,17-10-16-16,15-6 34 15,-1 1-15-15,-13 3-20 16,0 3 15-16,4 7-18 16,-13 5 4-16,-9 10-6 15,-9 9 8-15,14 0-16 16,-14 0 4-16,9 20-11 15,9 18 7-15,0 7-3 0,4 12-75 16,-13 7-92 0,0 4-196-16,-9 9-465 0</inkml:trace>
  <inkml:trace contextRef="#ctx0" brushRef="#br1" timeOffset="9681">11362 1340 110 0,'0'0'727'16,"0"0"-536"-16,0 0-30 0,0 0-68 16,0 0-82-1,0 0-4-15,0 38 19 0,0-2-2 16,-9 2 12-16,-9-1-14 15,-4-6-12-15,13-11 19 16,9-6-28-16,-9-10 6 16,9-2-1-16,0-2 2 15,0 0 55-15,0 0-7 16,0-31-10-16,0-12-31 16,0-7-9-16,18-6-1 15,-9-3-5-15,13-1 8 16,-4 2-5-16,0 6-3 15,-5 19 1-15,5 13-6 16,-18 16 4-16,18 4-2 0,0 9-4 16,14 31-4-1,-14 12 5-15,4 5 6 0,-13 6 0 16,9-4-13-16,-18-4 10 16,9-9-8-16,0-6-33 15,-9-9-90-15,0-5-100 16,0-6-212-16</inkml:trace>
  <inkml:trace contextRef="#ctx0" brushRef="#br1" timeOffset="10221">11151 1595 195 0,'0'0'399'0,"0"0"-246"15,0 0-28-15,0 0-81 16,0 0-13-16,0 0-7 15,319-41-9-15,-225 33-8 16,14 0-4-16,-23-1-2 16,5 0-2-16,-14-2-5 15,-18-1-34-15,-9 1 29 16,-22-4 11-16,-4-2 1 16,-23 3 40-16,9 0 29 15,-9 2 61-15,0 6-10 16,0 1-55-16,0 5 1 15,0 0-33-15,0 0-23 0,0 0-1 16,0 0-9-16,-9 11-1 16,-14 18 2-16,23-1 7 15,0 1-9-15,0 0 0 16,0-7 0-16,0-4-7 16,23-4 10-16,4-11-3 15,13-3 8-15,-13 0-6 16,13 0 15-16,-13-3-17 15,5-8 1-15,-14-1 10 16,-9 6-10-16,0 1 11 16,-9 2 9-16,0 3-19 15,0 0 8-15,0 0-10 16,0 0-12-16,0 0 7 16,0 23 2-16,0 5 3 15,0-3 0-15,0 8 9 0,0-2-9 16,0 4 0-16,0-4-7 15,0-6 2-15,9 4-104 16,-9-6-156-16,13-6-382 16</inkml:trace>
  <inkml:trace contextRef="#ctx0" brushRef="#br1" timeOffset="8173">8836 1383 724 0,'0'0'237'0,"0"0"-69"16,0 0-97-16,0 0-29 15,0 0-30-15,0 0 43 0,-45 94-14 16,45-59-23-16,0-3-7 15,0-7 1-15,0-8-3 16,0-8-9-16,0-3 0 16,0-6 0-16,0 0 16 15,0 0-8-15,0-15 47 16,0-22 18-16,18-20-69 16,9-12 15-16,4-2-19 15,5-2 5-15,-4 17 1 16,-14 10-6-16,-9 20 0 15,4 18 3-15,-13 8 2 16,9 0-10-16,0 19-2 0,9 25-2 16,4 4 2-16,5 3 7 15,0-4 0-15,5-5-3 16,-6-4-8-16,6-7-39 16,-14-2-74-16,0-3-107 15,-18-6-116-15,0 0-453 16</inkml:trace>
  <inkml:trace contextRef="#ctx0" brushRef="#br1" timeOffset="8344">8710 1601 489 0,'0'0'205'16,"0"0"-46"-1,0 0-73-15,0 0-59 0,0 0-22 16,0 0-10-16,234-4-1 15,-109 4-246-15,10 0-355 16</inkml:trace>
  <inkml:trace contextRef="#ctx0" brushRef="#br1" timeOffset="6832">6341 1243 493 0,'0'0'367'0,"0"0"-201"15,0 0-43-15,0 0-72 16,0 0-35-16,0 0 5 15,-49 83 3-15,31-43 10 16,9-3-17-16,0-8-16 0,0-7 11 16,0-10-12-16,9-3 0 15,0-9 4-15,0 0 1 16,0 0 11-16,0-18 8 16,0-19 13-16,18-17-1 15,9-15-8-15,4-11-10 16,5-11 2-16,-4 10-19 15,-14 16 15-15,13 22-11 16,-22 22-3-16,-9 14 15 16,0 7-17-16,9 5-17 15,0 38 17-15,0 20-10 16,13 5 10-16,-4 6 0 16,-18-2 3-16,18-9-5 0,-9-5 2 15,14-15-10-15,-5-5 3 16,-9-11-81-16,8-7-64 15,-3-8-115-15,-5-10-147 16</inkml:trace>
  <inkml:trace contextRef="#ctx0" brushRef="#br1" timeOffset="7013">6274 1337 137 0,'0'0'227'0,"0"0"-82"16,0 0-13-16,0 0-20 15,0 0-74-15,0 0-20 0,90-14-10 16,13 14 8 0,5 0 2-16,17 0-30 0,-8 0 12 15,-23 0-208-15,-13 3-297 16</inkml:trace>
  <inkml:trace contextRef="#ctx0" brushRef="#br1" timeOffset="7304">7135 1323 468 0,'0'0'226'0,"0"0"-42"15,0 0-53-15,0 0-3 16,0 0-79-16,0 0-19 16,99-36-16-16,-63 36-13 15,-5 8 16-15,-4 18-13 0,-9 8-3 16,-4 5 7-16,-14 10-4 15,0 0 1-15,-41-1 2 16,-17-2-4-16,18-6 9 16,4-14-11-16,13-3 1 15,14-6 0-15,9-3 2 16,0-5-4-16,0-1 0 16,9-5-5-16,41-3 2 15,17 0-35-15,32-17-138 16,8-24-155-16</inkml:trace>
  <inkml:trace contextRef="#ctx0" brushRef="#br1" timeOffset="5541">4040 1226 463 0,'0'0'222'0,"0"0"-51"15,0 0-41-15,0 0-17 16,0 0-42-16,0 0-3 15,0 0-29-15,0-3-24 16,0 18-1-16,0 19-5 16,0 11 25-16,-18 4 9 15,-23 5-27-15,14 3 12 16,-13-2-5-16,4-4-17 0,5-12 5 16,13-11-9-16,9-12-2 15,9-10 0 1,0-6 8-16,0 0-4 0,0 0 7 15,0-22 0-15,9-27 25 16,18-12-35-16,13-10 3 16,-4-12 5-16,4-8-4 15,1 2-1-15,-14 11-1 16,-10 24 1-16,6 23 5 16,-14 13-8-16,-9 16 2 15,9 2-3-15,9 2-5 16,-5 38 3-16,14 18-4 15,-9 9 11-15,-9 4-10 0,5 0 5 16,-14-5 0 0,9-3-3-16,-9-12-1 0,9-9-16 15,-9-7-16-15,9-13-42 16,-9-11-79-16,0-4-49 16,0-7-20-16,0 0 16 15,-18 0-321-15</inkml:trace>
  <inkml:trace contextRef="#ctx0" brushRef="#br1" timeOffset="5724">3914 1475 63 0,'0'0'256'0,"0"0"-81"15,0 0-9-15,0 0-29 0,0 0-25 16,0 0-63-16,-36-43-28 16,72 43-6-16,22-6 0 15,19 3-6-15,21-2-6 16,-4-5-3-16,14 2-1 15,-9 0-133-15,-14 2-170 16,-27 0-200-16</inkml:trace>
  <inkml:trace contextRef="#ctx0" brushRef="#br1" timeOffset="5909">4726 1380 217 0,'0'0'209'0,"0"0"-56"0,0 0-1 15,0 0-9-15,0 0-35 16,0 0 17-16,0 112-44 0,0-66-7 16,0 2-10-16,0 3-36 15,0-2-9-15,0 0-16 16,0-7-3-16,0-1 0 16,0-13-178-16,-9-11-440 15</inkml:trace>
  <inkml:trace contextRef="#ctx0" brushRef="#br1" timeOffset="11263">12892 1703 85 0,'0'0'529'16,"0"0"-334"-16,0 0-24 16,0 0-29-16,0 0-45 15,0 0-27-15,-40-31-34 16,40 27-10-16,18-4-21 15,31-2-3-15,18-3 5 16,0 5-7-16,14 5 0 16,-13 3-4-16,-1 0-4 15,-22 0-132-15,-5 0-136 16,0 17-238-16</inkml:trace>
  <inkml:trace contextRef="#ctx0" brushRef="#br0" timeOffset="17846">163 3093 738 0,'0'0'187'0,"0"0"18"16,0 0-76-16,0 0-16 15,0 0-27-15,0 0-35 16,36-60-2-16,-36 60-30 0,0 0-18 16,0 0 5-16,0 6-6 15,0 17 0-15,0 8-4 16,0 9 15-16,0 0-7 15,0-3-4-15,0-3 0 16,0-5-3-16,0-6 5 16,0-11-2-16,-9-4 0 15,9-8 5-15,0 0-1 16,0 0-2-16,0 0-1 16,0 0 21-16,0-20-19 15,0-17 6-15,0-12-9 16,0-9 7-16,0-4-7 15,0 5 0-15,9 2 4 16,0 12-5-16,13 15 1 16,-4 8 0-16,0 9-5 0,14 7-3 15,8 4 5-15,5 0-2 16,-5 9-10-16,1 14 12 16,-14 2-14-16,-19 1-5 15,1 1 19-15,-9-5-15 16,0 1 13-16,-17-6 3 15,-24 1 1-15,5-5-3 16,5-4 4-16,13-3 0 16,18-6-1-16,0 0 4 15,0 0-3-15,0 0 0 0,0 0 8 16,0 0-13 0,0 0 5-16,27 0 0 0,22 0-4 15,1 0 5-15,-10 3-1 16,-4 17 0-16,-5 3-4 15,-4 5-2-15,-18 4 6 16,0-1 0-16,-9-5-7 16,0-1 6-16,-18-1 1 15,-40-7 0-15,-10-3 8 16,-8-6-5-16,0-8-3 16,-5 0 0-16,14 0 1 15,31 0-1-15,5-15 0 16,31-9-30-16,22-14-103 15,72-16-111-15,41-9-248 16</inkml:trace>
  <inkml:trace contextRef="#ctx0" brushRef="#br0" timeOffset="18100">1195 3059 243 0,'0'0'488'0,"0"0"-316"15,0 0-59-15,0 0-10 16,0 0-32-16,0 0-50 0,-85 3-16 16,125-3 9-16,5 0-12 15,13 0 21-15,23 0-20 16,-14 0 2-16,1 0-5 15,-10 0-7-15,-13 0-110 16,-23 0-174-16,-22 3-187 16</inkml:trace>
  <inkml:trace contextRef="#ctx0" brushRef="#br0" timeOffset="18272">1110 3255 30 0,'0'0'376'0,"0"0"-257"15,0 0-28-15,0 0-23 16,0 0 0-16,0 0 39 16,166 9-20-16,-72-9-26 0,23-9-16 15,-10-7-44-15,-13 4-1 16,-26 6-126-16,-28 6-458 16</inkml:trace>
  <inkml:trace contextRef="#ctx0" brushRef="#br1" timeOffset="24518">5009 2602 732 0,'0'0'230'16,"0"0"-21"-16,0 0-64 0,0 0-66 15,0 0-74-15,0 0-3 16,-68 25 6-16,55 6-8 16,-5 1 17-16,9-5-14 15,9-9-1-15,0-3-1 16,0-12 3-16,0-3-4 15,0 0 7-15,0 0-6 16,0 0 19-16,0-3-6 16,0-23 26-16,9-8-21 15,22-7-15-15,-4 1 2 0,5-3-6 16,4 4 7 0,-14 10-2-16,-13 12-5 0,0 9 0 15,-9 8-7-15,18 0 6 16,-9 0-8-16,31 22 5 15,1 10 5-15,-5 2-2 16,4 3 1-16,-4 3-19 16,4 0-31-16,1-1-78 15,-14-1-175-15,-18-6-220 16</inkml:trace>
  <inkml:trace contextRef="#ctx0" brushRef="#br1" timeOffset="24981">6400 2773 852 0,'0'0'201'15,"0"0"-30"-15,0 0-18 16,0 0-64-16,0 0-66 15,0 0-13-15,-50 6-6 16,14 31-3-16,-4 5 13 16,13 1-14-16,5-3 0 15,22-11-1-15,0-7 3 16,0-12-2-16,0-8 0 0,0-2 5 16,0 0-1-1,0 0 2-15,0 0 2 0,0-8 23 16,0-25-10-16,0-9-13 15,13-7 1-15,5-5-1 16,0-1-6-16,0 8-2 16,-5 6 2-16,5 15-2 15,-18 10 0-15,9 10 0 16,-9 6 0-16,9 0-8 16,14 6 1-16,13 28 5 15,-5 15 2-15,5 5-4 16,-14 0-2-16,-4-2-15 15,9-7-19-15,-4-8-73 0,-5-13-39 16,-9-10-80 0,-9-12-31-16,0-2-39 0</inkml:trace>
  <inkml:trace contextRef="#ctx0" brushRef="#br1" timeOffset="25425">6256 2872 200 0,'0'0'164'16,"0"0"-15"-16,0 0-9 15,0 0-26-15,0 0 17 16,0 0-16-16,-40-54-67 16,98 46-38-16,32 5-10 15,-5 0 1-15,9 3-3 0,5 0-17 16,-23 0-111-16,-9 6-38 16,-17 5-34-16,-10-2 58 15,-31-3 30-15,-9-4 114 16,0-2 39-16,0 0 111 15,0 0-12-15,0 0-21 16,0 0 5-16,0 0-14 16,0 0-35-16,9 0-35 15,9 0-14-15,5 0-21 16,3 0 36-16,6 4-12 16,-5 10-14-16,-9 8 2 15,4 7-4-15,-13 8-10 16,-9 6 18-16,0 3-10 15,-31 1 9-15,-5-3 20 16,4-6-27-16,14-10 9 0,9-13-20 16,9-5 5-1,0-4-6-15,0 3 2 0,9-2-1 16,18-3 8-16,32-4-5 16,21 0-6-16,6-8-32 15,-1-20-286-15,-13 2-262 16</inkml:trace>
  <inkml:trace contextRef="#ctx0" brushRef="#br1" timeOffset="26100">7746 2832 865 0,'0'0'204'16,"0"0"-15"-16,0 0-51 15,0 0-67-15,0 0-32 16,0 0-19-16,0-11-14 16,0 32 1-16,-9 9-5 15,-23 8 3-15,14-4 14 16,-13-5-19-16,22-10 4 16,0-4 1-16,0-10 0 15,9-1-5-15,0-4 0 16,0 0 4-16,0 0 7 15,0 0-8-15,0 0 12 0,0-9 13 16,9-16-9 0,22-13-5-16,-4-7-14 0,14-7 1 15,-14-6 4-15,13 4-5 16,-22 11 0 0,-9 15 5-16,-9 10 1 0,0 13 3 15,0 5 3-15,0 0-10 16,0 0 2-16,0 0-4 15,0 0 0-15,0 0-8 16,0 0 8-16,0 0 0 16,0 0 0-16,0 0-1 15,0 0-1-15,0 0 2 16,0 0 0-16,9 0 1 16,-9 0 0-16,0 0-1 0,0 0 0 15,13 0 2-15,-13 0 0 16,0-3-2-16,0 3 0 15,9-5 2-15,0-1 6 16,-9-1-8-16,0 2 2 16,9 5 3-16,-9 0-5 15,0 0 0-15,0 0-2 16,18 0-1-16,-9 0-12 16,23 9 15-16,-6 8 0 15,-3 0 2-15,4 3-4 16,-9 3 2-16,13 6-23 15,-13 2-31-15,-9 6-75 16,5 1-64-16,-14-2-146 0,0-1-454 16</inkml:trace>
  <inkml:trace contextRef="#ctx0" brushRef="#br1" timeOffset="23729">3730 3065 515 0,'0'0'276'0,"0"0"-98"15,0 0 8-15,0 0-19 16,0 0-80-16,0 0-26 16,-9-24-28-16,9 24-7 15,0 0-6-15,0 0-18 16,-9 0-1-16,0 14-1 15,-13 19 2-15,-5 6-5 16,-5 4 3-16,14 0 0 16,-9-6 4-16,18-9-3 0,-4-8-1 15,13-14 0-15,0-2 5 16,0-4-5-16,0 0 5 16,0 0 5-16,0-30 55 15,0-15-25-15,13-15-33 16,23-9 1-16,5-5-4 15,8-1-1-15,-4 15-3 16,-14 17 1-16,-13 18-1 16,-9 16 0-16,-9 7 0 15,0 2-1-15,0 0-8 0,9 5 2 16,5 32-2 0,4 12 7-16,-9 7-3 0,9 8 1 15,-5-3-2-15,-13-11 6 16,9 2-28-16,9-12-21 15,-9-11-32-15,0-10-67 16,0-9-104-16,-9-10-62 16,0 0-98-16</inkml:trace>
  <inkml:trace contextRef="#ctx0" brushRef="#br1" timeOffset="24074">3636 3150 176 0,'0'0'173'15,"0"0"-26"-15,0 0-9 16,0 0-17-16,0 0-62 0,0 0-33 16,94-17 25-16,-4 14-23 15,4-3-2-15,23-2 10 16,-10-4-2-16,-21 1 4 16,-10-2 3-16,-18 3 4 15,-26 5 16-15,-24 2-6 16,-8 3 10-16,0 0-8 15,0 0-21-15,0 0 5 16,0 0-28-16,0 0-9 16,0 22-2-16,0 10 7 15,0 4 5-15,0-1 0 16,18 3-12-16,-9-8 6 0,14 3-8 16,-14-8 6-16,0 1-13 15,9-6 5-15,-9-6-68 16,13-3-119-16,-22 1-130 15,0-1-165-15</inkml:trace>
  <inkml:trace contextRef="#ctx0" brushRef="#br1" timeOffset="29286">12977 3201 524 0,'0'0'240'16,"0"0"-65"-16,0 0 7 15,0 0-57-15,0 0-37 16,0 0-40-16,0 0-24 16,59-45-8-16,8 36-16 15,18 0 2-15,41-2-4 16,22 0-5-16,27-4-73 0,-23 7-167 16,-26-1-149-16</inkml:trace>
  <inkml:trace contextRef="#ctx0" brushRef="#br1" timeOffset="29451">14408 3080 423 0,'0'0'193'0,"0"0"-112"15,0 0-18-15,0 0 12 16,252-21-50-16,-154 21-25 0,6-4-124 15,3 2-456 1</inkml:trace>
  <inkml:trace contextRef="#ctx0" brushRef="#br1" timeOffset="29628">15396 3047 536 0,'0'0'181'0,"0"0"-56"15,0 0-1-15,0 0-69 16,0 0-25-16,269-56-30 16,-188 35-27-16,-23-2-154 15,-40-3-494-15</inkml:trace>
  <inkml:trace contextRef="#ctx0" brushRef="#br1" timeOffset="26735">8926 2921 839 0,'0'0'164'0,"0"0"7"16,0 0-15-16,0 0-53 15,0 0-40-15,0 0-46 16,-32-43-11-16,23 55-12 16,0 22 14-16,0 9-8 15,0 2 19-15,0-4-19 16,-4-4 22-16,4-5-19 15,9-10-2-15,-9-7 7 0,9-10-4 16,0-5-4 0,0 0 3-16,0 0-1 0,0 0 13 15,0 0 21-15,0-2 8 16,0-24 8-16,0-15-31 16,0-13-10-16,31-5-7 15,-13-2 4-15,0 6-4 16,0 13-4-1,-4 11 0-15,-5 13-2 0,-9 10 9 16,0 4-7-16,0 4 0 16,0 0 9-16,0 0-15 15,9 0 6-15,18 0-20 0,4 32 16 16,18 11-1 0,-13 6 5-16,-4-1-3 0,4 1 9 15,-5-9-6-15,-13-9 0 16,13-6-4-16,-13-4 1 15,0-6-46-15,-9-4-48 16,-9-2-40-16,0-1-93 16,-18-2-7-16,-40-6-165 15</inkml:trace>
  <inkml:trace contextRef="#ctx0" brushRef="#br1" timeOffset="27327">8818 3104 279 0,'0'0'284'16,"0"0"-140"-16,0 0 56 15,0 0-40-15,0 0-57 16,0 0-75-16,-9-31-19 0,67 25-9 16,10 1 0-16,-1-2-8 15,-9 2-37-15,-8-1-2 16,-15 1-2-16,-3 1 18 16,-14-1 6-16,0-1 9 15,4 3 5-15,-13-2 11 16,-9-4 14-16,9 4-6 15,-9-5 13-15,0 0 11 16,9 1-12-16,0-1 12 16,14 0 9-16,-14 1-22 15,17-2 2-15,15 7-9 16,-1 2-11-16,-4 2 16 0,4 0-16 16,-4 0 5-1,-4 8 2-15,-14 12-6 0,4-2 6 16,-13 1 0-16,-9-2-4 15,0-2 9-15,0-4-9 16,0 1 11-16,-9-6 0 16,-4 3-7-16,4-6 6 15,9-3 0-15,0 0-13 16,0 0 11-16,0 0-12 16,0 0 4-16,0 2-4 15,31 1 2-15,-4 2-2 16,13 8 8-16,-4-2-4 15,14 3 0-15,-1 6-3 0,-9 3-1 16,-4 0 3 0,-4-1 5-16,-23-4-8 0,0-4 0 15,-9-3 6-15,0-2-5 16,-50 0-1-16,-26-4 6 16,-23-5-6-16,14 0-81 15,0 0-51-15,27 0-55 16,17 0-82-16,32-14-454 15</inkml:trace>
  <inkml:trace contextRef="#ctx0" brushRef="#br1" timeOffset="27734">10083 2524 736 0,'0'0'234'0,"0"0"-24"16,0 0-57-16,0 0-41 16,0 0-51-16,0 0-39 15,-45-46-5-15,36 61-15 16,-13 16-2-16,4 1 12 16,9 2-12-16,9-6 0 15,-9-5 2-15,9-9 4 16,0-8-6-16,0-6 0 15,0 0 3-15,0 0 2 16,0 0-4-16,9-20 4 0,27-12 0 16,13-2 1-16,-8 0-6 15,-5 2 0-15,-5 4 8 16,-4 8-8-16,-5 6 0 16,-22 8 0-16,9 3-5 15,0 3 3-15,0 0-6 16,23 3 6-16,-5 29-2 15,13 7-7-15,-4 13-38 16,-5 4-112-16,-13 5-143 16,-9-4-350-16</inkml:trace>
  <inkml:trace contextRef="#ctx0" brushRef="#br1" timeOffset="28207">10783 2842 97 0,'0'0'862'0,"0"0"-691"0,0 0-11 16,0 0-14-16,0 0-91 15,0 0-36-15,0-26-15 16,-9 52 7-16,-13 10-5 15,4-1 2-15,9-4-6 0,0-5 7 16,-5-9-6 0,5-6-3-16,9-5 1 0,0-3 8 15,0-3-8-15,0 0 4 16,0 0-5-16,0 0 37 16,0-20-4-16,0-26-4 15,23-14-25-15,4-5 2 16,4-4-5-16,-4 3-1 15,0 5 7-15,-5 16-6 16,-4 14-1-16,-18 11 0 16,9 17 2-16,0 3-2 15,5 0-6-15,4 37-6 16,0 14 12-16,13 7-5 16,-22 5 5-16,9-9 0 0,-9 0-1 15,-9-8 1-15,9-3-13 16,4-7-40-16,-13-7-95 15,0-5-110-15,0-7-166 16</inkml:trace>
  <inkml:trace contextRef="#ctx0" brushRef="#br1" timeOffset="28297">10783 2842 493 0</inkml:trace>
  <inkml:trace contextRef="#ctx0" brushRef="#br1" timeOffset="28707">10783 2842 493 0,'-116'24'186'0,"116"-24"-18"0,0-2-37 0,49-1-84 16,18-2-18-16,27-1 36 0,5-6-12 16,-5 1-11-16,5 0-5 15,-14 2-30-15,-4 3 5 16,-36 0-3-16,-14 0-5 16,-4 4 33-16,-27 2-6 15,0 0 5-15,0 0 19 16,0 0-35-16,0 0 3 15,0 0-16-15,0 0-2 16,0 0-8-16,0 0 3 16,0 8-11-16,0 24 10 15,0 5 2-15,0 3 0 16,0-3-1-16,0-11 6 0,0-6-6 16,0-11 0-16,32-7 0 15,4-2 8-15,4 0-5 16,0-2 3-16,-4-18 2 15,-4-3-2-15,-5-1 5 16,-10 5 1-16,6 1 3 16,-23 7 14-16,0 8-19 15,0 3 5-15,0 0-15 16,0 0-8-16,0 6 6 16,0 20-15-16,0 8 17 15,0 4 2-15,0 1-2 16,0 5 0-16,0 1-1 15,0 1-93-15,0-3-129 16,0-9-245-16</inkml:trace>
  <inkml:trace contextRef="#ctx0" brushRef="#br1" timeOffset="12194">15822 1309 675 0,'0'0'209'0,"0"0"3"16,0 0-60-16,0 0-53 15,0 0-13-15,0 0-34 16,-9-48-14-16,9 48-15 15,0 0-18-15,-9 18-6 16,-5 24 1-16,5 9 0 0,-9 0 4 16,10-3 0-16,-1-1-4 15,-14-11 0-15,14-10 6 16,0-11-5-16,9-9-1 16,0-3 0-16,0-3 13 15,0 0-8-15,0 0 48 16,0 0 5-16,0-24-27 15,0 2-5-15,0-2-25 16,0 2 2-16,0 2 3 16,0 3-4-16,0 5-2 15,0 6 0-15,0 3 9 16,0 3-13-16,0 0 4 16,0 0 0-16,0 0-4 0,0 0 4 15,0-2 0-15,0-4-1 16,0 0 10-16,0-2-8 15,0-6-1-15,0-4 2 16,18 1-5-16,-9 3 3 16,5-3 0-16,-5 2-3 15,-1 4 10-15,-8 2-9 16,9 7 2-16,-9 2-7 16,0 0 4-16,0 0-32 15,0 0-34-15,0 0-12 16,0 0-76-16,0 14-121 15,0 6-87-15</inkml:trace>
  <inkml:trace contextRef="#ctx0" brushRef="#br1" timeOffset="11442">13704 1686 396 0,'0'0'145'16,"0"0"-64"-16,0 0-50 16,0 0-11-16,229-11 1 15,-130 4-20-15,8 2-2 16,-4-6-31-16,5 5-229 15</inkml:trace>
  <inkml:trace contextRef="#ctx0" brushRef="#br1" timeOffset="11605">14552 1629 176 0,'0'0'198'15,"0"0"-87"-15,0 0-13 16,0 0-46-16,0 0-16 15,274-7-22-15,-189 0-14 16,14-2 0-16,-14 0-157 16</inkml:trace>
  <inkml:trace contextRef="#ctx0" brushRef="#br1" timeOffset="13506">15822 1263 336 0,'0'0'186'0,"0"0"-44"16,0 0-58-16,0 0 7 15,0 0-25-15,0 0-25 16,0-55 9-16,0 47-7 16,0 3-16-16,0-5 20 15,0 5-23-15,0-6 11 16,0 2-1-16,9-5-23 16,9 0 12-16,-18 0-11 15,22-4-1-15,-13 4 30 16,0 2-28-16,0 1 6 15,9 2 5-15,-18 4-21 16,14 1 15-16,-6 2-18 0,1 2 4 16,0 0-9-16,0 14 5 15,9 23 0-15,-18 9 17 16,14 4-16-16,-14 0 14 16,0-1-8-16,0-1-4 15,0-2 9-15,0-3-11 16,0-12-1-16,0-2 1 15,0-8 4-15,9-8-5 16,0-1 0-16,0-4-11 16,9-4 4-16,4-4-51 15,-13 0-96-15,0 0-38 16,-9 0-129-16</inkml:trace>
  <inkml:trace contextRef="#ctx0" brushRef="#br1" timeOffset="13725">15512 1457 440 0,'0'0'191'0,"0"0"-12"15,0 0-48-15,0 0-67 16,0 0-31-16,0 0 0 16,175-39-19-16,-72 29 16 15,5 0-18-15,-9-2-11 16,-14 0-2-16,-9 4-12 15,-17 0-144-15,-19-1-142 0,-13 3-140 16</inkml:trace>
  <inkml:trace contextRef="#ctx0" brushRef="#br1" timeOffset="14289">15212 734 453 0,'0'0'251'16,"0"0"-44"-16,0 0-54 15,0 0-33-15,0 0-16 16,0 0-61-16,9-32-15 16,-9 32-28-16,-9 29 10 15,-18 5-3-15,4 3-4 16,14 1 1-16,-9-6 10 0,18-4-10 15,-9-2-3 1,-4-9 3-16,13-3 1 0,0-11-3 16,0-3-2-16,0 0 0 15,0 0 14-15,0 0-10 16,0-14 19-16,31-16 16 16,10-6-31-16,4-1 25 15,-14 0-21-15,5 4-5 16,-14 11 8-16,-4 8-11 15,-9 7-1-15,-9 7-3 16,0 0-2-16,9 0-1 16,5 13-9-16,13 17 0 0,-9 14 9 15,4 4-73 1,14 7-109-16,4 11-136 0,-4-1-533 16</inkml:trace>
  <inkml:trace contextRef="#ctx0" brushRef="#br1" timeOffset="14932">16517 1563 663 0,'0'0'235'0,"0"0"-69"0,0 0-23 16,0 0-27-16,0 0-72 15,0 0-20-15,-18-19-20 16,18 33 7-16,0 17-11 16,0 2 1-16,0 5 3 15,0-6 3-15,0-3-7 16,0-9 0-16,0-12 3 16,0-2 5-16,0-4-8 15,0-2 12-15,0 0 6 16,0 0 54-16,18-8-29 15,14-20-20-15,4-4-7 16,4 3-11-16,-13 4-1 0,4 11-4 16,-13 4 3-16,9 10-11 15,5 0 3-15,-6 0 2 16,15 21-7-16,-23 10-5 16,13 0-8-16,-22 7-48 15,-9 5-99-15,0-3-176 16</inkml:trace>
  <inkml:trace contextRef="#ctx0" brushRef="#br1" timeOffset="30415">17078 1783 563 0,'0'0'124'0,"0"0"-1"15,0 0 0-15,0 0 0 16,0 0-17-16,0 0-33 16,-27 9-19-16,36-9-39 15,27 0-4-15,13-3-6 0,1-5-5 16,17 2-35 0,9 2-195-16,5 2-183 0</inkml:trace>
  <inkml:trace contextRef="#ctx0" brushRef="#br1" timeOffset="30613">17657 1668 573 0,'0'0'252'0,"0"0"-105"16,0 0-6-16,0 0-29 15,0 0-67-15,0 0-36 16,-45 7 18-16,45 12-12 15,0 2-7-15,0-1 3 0,0 2-5 16,0 4-5-16,0-3-1 16,0 0-122-16,9-3-202 15</inkml:trace>
  <inkml:trace contextRef="#ctx0" brushRef="#br1" timeOffset="31281">18541 626 697 0,'0'0'225'0,"0"0"-53"0,0 0-4 16,0 0-43-16,0 0-54 15,0 0-11-15,-14-27-34 16,14 27-20-16,-9 6-1 16,0 17 2-16,0 9-6 15,0 2 2-15,-13 2 1 16,13-6 0-16,0-7-4 15,0-4 0-15,9-4-3 16,0-13 11-16,0-2-8 16,0 0 0-16,0 0 5 15,0-7 5-15,0-25-5 16,27-14-4-16,22-6 3 16,1-2 3-16,-10-1-7 0,-4 9 4 15,-5 13 2-15,-22 13 2 16,9 11-6-16,-18 9 1 15,0 0-6-15,9 3 0 16,23 29-2-16,4 16 0 16,4 7-2-16,9 10-20 15,1 4-96-15,-5 0-73 16,-5-3-51-16,0-1-272 16</inkml:trace>
  <inkml:trace contextRef="#ctx0" brushRef="#br1" timeOffset="32182">19438 987 515 0,'0'0'414'0,"0"0"-227"16,0 0 13-16,0 0-67 16,0 0-48-16,0 0-58 15,-27-61-2-15,14 81-25 16,-5 25 3-16,-9 18 5 15,-4 3-1-15,4 4 5 16,4-14 5-16,5-10-14 16,9-12 5-16,9-17-8 15,0-8 7-15,0-9-8 16,0 0 2-16,0 0-1 0,0 0 20 16,0-20-18-16,0-23 27 15,9-23-26-15,32-17 5 16,-6-12-5-16,15-4-3 15,-1 13 0-15,-8 14-2 16,-6 23 8-16,-3 21-6 16,-23 17 0-16,-9 8 4 15,9 3-13-15,0 0 6 16,0 34-3-16,22 18-4 16,-22 10 12-16,9 9-2 15,-9 7 0-15,0-1 2 16,13-8-11-16,-4-9 1 0,0-14-60 15,14-15-23 1,-14-8-72-16,-9-14-61 16,-9-7-14-16,0-2 17 0,0 0-3 15,-9-11 18-15,-41-12 200 16,-8 0 6-16,4 3 25 16,-4 3 45-16,-9 6 73 15,17 2-22-15,10 2-5 16,22 2 13-16,9 0-6 15,9 2 8-15,0 1-42 16,9-4-48-16,49-3-18 16,27-5-10-16,32-4 32 15,0-2-5-15,-10 3-19 16,-3-3 13-16,-15 6-16 16,-21 2-8-16,-10 4 15 0,-31 2-15 15,-5 0 18-15,-22 1 7 16,0 5-18-16,0-3 16 15,0 3-22-15,0 0-5 16,0 0 2-16,0 6-5 16,0 28-3-16,0 3 4 15,0 3 5-15,0-5 1 16,0-4-10-16,0-8 0 16,0-6 1-16,0-11 5 15,9-4-6-15,-9-2 0 16,9 0 7-16,9 0 2 15,23 0-7-15,-5-10 8 0,13-14 19 16,0-7-25-16,1 3 9 16,-1 1-11-16,-13 7 6 15,4 12-9-15,-13 2 1 16,5 6 0-16,3 0-8 16,-3 12 1-16,-14 22-18 15,0 11-48-15,-18 8-117 16,0 6-232-16</inkml:trace>
  <inkml:trace contextRef="#ctx0" brushRef="#br1" timeOffset="33250">16401 2387 88 0,'0'0'609'0,"0"0"-442"16,0 0-25-16,0 0 5 16,0 0-62-16,0 0-13 15,-27-26-25-15,18 26-45 16,-14 23 9-16,5 9 3 0,0 5-4 16,5-3 4-16,4-9-9 15,0-5-4-15,9-8 4 16,0-10 2-16,0-2-2 15,0 0-4-15,0 0 0 16,0 0 28-16,0-11-1 16,18-17-7-16,4-6-9 15,5-7-10-15,-4 4 12 16,4 3-11-16,-18 6 0 16,0 7 7-16,0 10-10 15,4 8 0-15,-13 3 0 16,0 0-2-16,18 0 0 15,0 29-4-15,13 13-3 16,5 9 8-16,5 4-82 16,-1 8-72-16,-13 3-110 0,-9 3-264 15</inkml:trace>
  <inkml:trace contextRef="#ctx0" brushRef="#br1" timeOffset="33772">17419 2770 1018 0,'0'0'173'0,"0"0"13"15,0 0-69-15,0 0-50 16,0 0-23-16,0 0-30 15,-81-53 9-15,81 53-23 16,0 0 1-16,0 30-3 16,0 7 5-16,0 3-3 15,-9 2 3-15,0-1 4 16,0-10-2-16,9-8-5 16,0-8 4-16,0-9-5 15,0-4 1-15,0-2 0 0,0 0 20 16,0 0 0-1,0-8 32-15,0-24-9 0,0-17-36 16,18-14 17-16,0-8-22 16,14-9 3-16,8 3-2 15,-13 5 5-15,0 21-8 16,-5 17 0-16,-13 17 6 16,-9 14-15-16,9 3 9 15,0 0-19-15,14 26 14 16,4 19-4-16,-9 13 9 15,13 1 0-15,-4-1 8 16,4-1-15-16,-4-3 7 16,5-8-17-16,-5-10-13 15,4-3-74-15,-22-11-18 16,-9-8-62-16,0-2-115 0,0-9-39 16</inkml:trace>
  <inkml:trace contextRef="#ctx0" brushRef="#br1" timeOffset="33971">17110 2921 346 0,'-32'-8'224'15,"32"-1"-25"-15,0 0 9 16,0-2-58-16,9-1-52 16,49-2-67-16,41 0 8 15,27 0 8-15,26 0-23 16,5 2-15-16,-4 9-9 15,-18 3-3-15,-28 0-124 0,-48 0-161 16,-19 23-202-16</inkml:trace>
  <inkml:trace contextRef="#ctx0" brushRef="#br1" timeOffset="34371">18290 2910 740 0,'0'0'233'16,"0"0"-46"-16,0 0-27 15,0 0-48-15,0 0-47 16,0 0-22-16,-41-26-24 0,41 26-18 16,0 17 9-16,0 15-9 15,0 8 4-15,0-1 3 16,9 2-1-16,0-6 0 15,0-7-5-15,5-14 5 16,-14-8-1-16,0-6-6 16,9 0 0-16,-9 0 26 15,0 0-5-15,8-3 24 16,1-20-15-16,9-7-26 16,5 3 8-16,4-5-12 15,13 3 2-15,-13 4-7 16,13 11 8-16,-13 8-3 15,14 6 0-15,-14 0-17 0,13 11 16 16,0 18-38-16,-13 2-65 16,-9 4-33-16,-4 0-144 15,-5-1-187-15</inkml:trace>
  <inkml:trace contextRef="#ctx0" brushRef="#br1" timeOffset="34549">19012 3016 740 0,'0'0'190'15,"0"0"-48"-15,0 0-43 16,0 0-89-16,0 0-8 0,0 0-2 16,292-34-50-16,-207 22-192 15,-4 0-296-15</inkml:trace>
  <inkml:trace contextRef="#ctx0" brushRef="#br1" timeOffset="34717">19671 2844 566 0,'0'0'232'16,"0"0"-69"-16,0 0 1 16,0 0-75-16,0 0-17 15,0 0-48-15,0 34-9 16,18 12 41-16,-9 12-42 0,0 7-5 15,14 4-9-15,-14-1-89 16,0 1-327-16</inkml:trace>
  <inkml:trace contextRef="#ctx0" brushRef="#br1" timeOffset="40415">123 2347 449 0,'0'0'140'0,"0"0"-49"16,0 0-22-16,0 0-33 15,0 0-15-15,0 0-7 16,0 0-7-16,166-26 2 16,-131 26 21-16,24 0-7 15,8 0 23-15,0 6-21 16,23-5-7-16,-5 4 6 16,23-3-21-16,-9-2 5 15,4 3-8-15,5 0 7 16,-1-1-1-16,-3 2-6 15,21-2 0-15,1-2 8 16,22 4-1-16,-5-4-3 0,-8 0-4 16,13 0 10-16,5 0-5 15,13-15-5-15,-5-5 0 16,14 0 1-16,-18 7 5 16,-22 0-6-16,-27 7 0 15,-14 6 5-15,-5 0-6 16,-3-2 1-16,-10-1 0 15,14-1 0-15,-14-1 3 16,0 3-3-16,14-2 0 16,-14 4 6-16,10-2-7 15,-10 2 1-15,5 0 0 16,-14 0-8-16,0 0 16 16,-8 0-8-16,8 0 0 15,0-3 6-15,-9-3-7 0,10-2 1 16,-10 2 0-16,0 0-9 15,1 4 12-15,-10 2-3 16,-4 0 0-16,4 0 6 16,-8 0-10-16,26 0 4 15,0 0 0-15,10 0-7 16,21-4 7-16,28-4 0 16,0-4-2-16,8 1 9 15,10 0-7-15,-10 2 0 16,5 0 2-16,5 4-9 15,-9-1 7-15,-1 0 0 16,5 4-3-16,-13-2 9 16,-14 2-6-16,14-2 0 0,-19 4 6 15,1-2-8-15,9 2 2 16,8 0 0-16,1 0-5 16,0 0 10-16,-1 0-5 15,-8 0 0-15,0 0 4 16,17 0-6-16,10 0 2 15,22-6 0-15,9-2-4 16,4-1 4-16,-4-5 0 16,9-3 0-16,-9 0 5 15,-9-1-10-15,5 0 5 0,-14 2 0 16,-14 1-6 0,-4 5 8-16,5-2-2 0,0 3 0 15,13 0 12-15,13 1-15 16,-4 2 3-16,0 1 0 15,-22-4-7-15,-19 6 7 16,-17-3 0-16,0 4 0 16,-14-2 9-16,-4 3-9 15,4-3 0-15,13-1 0 16,10 1-11-16,0-1 8 16,-5-1 3-16,5-3 0 15,-1 4 8-15,-17-1-9 16,4 3 1-16,5 3 0 15,-9-6-6-15,17 1 6 16,-13-1 0-16,-4 0-3 0,9 5 9 16,-5-4-8-1,14 3 2-15,-1-1-9 0,10 3-2 16,-9-3 10-16,-1 3 1 16,1 0-7-16,-23 0 10 15,-18 0-3-15,5 0 0 16,-5 0 3-16,-17 0-7 15,8 0 4-15,-9 0 0 16,10 3-10-16,-1 0 7 16,-9-1 1-16,1 3 2 15,8-5-8-15,0 0-1 16,1 0 9-16,8 0 0 0,5 0-6 16,-14 0 6-16,0 1 0 15,-31-1-2-15,5 3 8 16,-10 0-11-16,5-1 5 15,13 2 0-15,1 1-5 16,8-2 5-16,18-3 0 16,0 0 0-16,14 0 2 15,-14 0-6-15,-8 0 4 16,-1 0 0-16,-9 0-12 16,-8 0 13-16,-14 0-1 15,13 0 0-15,0 0 8 16,10 0-12-16,-1 0 4 15,0 0 0-15,10 0-5 0,-10 0 5 16,0 0 0 0,-13 3 0-16,4 0-5 0,1 0 2 15,-23-3 3-15,13 3 0 16,-8-3-1-16,-6 2 1 16,15 1 0-16,17 0-3 15,9-1 7-15,10 2-10 16,-1-1 3-16,14 3-26 15,-14-4 28-15,-9 4-8 16,-26-3 9-16,-5-3-5 16,-5 0 13-16,-4 0-8 15,4 0 0-15,-4 4 2 0,14-4-8 16,4 1 6 0,13-1 0-16,9 4-4 0,5 2 6 15,-5-4-2-15,-8 1 0 16,-24-1-8-16,6-2 3 15,-23 3-2-15,0 1 7 16,-5-4-7-16,5 2 5 16,-9 1 2-16,9 0 0 15,-9 0-23-15,22 3 18 16,-13-4-7-16,14 1-5 16,-5 0 15-16,-5 0-21 15,5 0 23-15,-9 0 0 16,13-3 8-16,5 3-15 15,5-1 7-15,17 2 0 16,0-4-3-16,1 3 5 0,-1-3-2 16,-9 0 0-16,5 3 5 15,-13-3-8-15,8 2 3 16,-13-2 0-16,4 3-3 16,1-3 3-16,-14 0 0 15,13 3-4-15,-13-3 15 16,13 0-14-16,10 0 3 15,8 2 0-15,-13 2-3 16,4-4 3-16,0 1 0 16,-8-1-2-16,-14 0 9 15,4 0-5-15,-4 0-2 16,0 0 0-16,4 0-4 0,10 0 4 16,-14 0 0-16,13 0-5 15,-4 0 14-15,13 0-9 16,10 0 0-16,-10 0 5 15,0 0-9-15,-4 0 4 16,-4-1 0-16,-14-5-2 16,4 3 4-16,-4 0-2 15,-5-2 0-15,5-2 6 16,5 2-8-16,-14-4 2 16,22 3 0-16,-13 4-4 15,13-1 6-15,-4 3-2 16,5 0 0-16,-15 0 4 15,6 0-7-15,-23 0 3 0,-9 0 0 16,9 0-2 0,-9 0 11-16,0-3-7 0,0 0 27 15,0-3-28-15,0 0 16 16,0-2-7-16,0-4-7 16,9 2 16-16,0-9-15 15,13 3 0-15,-13-4 11 16,9-3-15-16,0-5 26 15,-4-1-18-15,-5 0 0 16,-1 0 24-16,10 3-23 16,5 4 10-16,4-2 17 15,4 6-29-15,-4-3 10 16,0 4-16-16,4-3 7 16,-4-1 6-16,5-4-13 0,-5 0 3 15,4-4 12-15,-4-3-14 16,-5 4 10-16,-4 2 7 15,-9 6-18-15,0 1 27 16,0 1-22-16,0-2-1 16,14 3 8-16,-14-3-1 15,0 0-10-15,0-6 6 16,13-3-2-16,-13-2 4 16,0-3-10-16,9 2 0 15,-18-5 14-15,22 3-11 16,-13-7 4-16,0 2-7 15,9-4 15-15,-9 3-12 16,14 2-3-16,-5-1 0 0,-9 6 5 16,0-3 3-16,0 4-8 15,-9 1 4-15,13-1 8 16,-13-2-5-16,0 5-7 16,0-1 2-16,0-2-2 15,0 3 4-15,0-4-4 16,0 1 0-16,0 0 8 15,-13 1-6-15,-5 8-2 16,9 6 0-16,0 3-5 16,0 5 5-16,-5 3 0 15,14-2 0-15,-9 2 2 16,-9 0-2-16,-9 0 0 0,-13 0 1 16,-9 0-9-16,-19-2 8 15,-8 0 0-15,-23-7-4 16,-17 4 14-16,-19-4-10 15,-8-1 0-15,-14-5-3 16,-5 5-9-16,5 1 12 16,-5 1 0-16,5 5-10 15,23 6 5-15,17 0 5 16,9 3 0-16,23 0-2 16,-14 0-6-16,-4 0 8 15,-13 0 0-15,-19-2-4 16,-31-4 8-16,-9 0-4 15,-9-3 0-15,-18 4 1 16,-13 0-3-16,-5-5 2 16,-22 2 0-16,-1-1-11 0,1 4 12 15,9-1-1-15,13 3 0 16,-4 3 0-16,13 0-7 16,9 0 7-16,-5 0 0 15,-3 0-10-15,8 3 11 16,9 3-1-16,18 2 0 15,18 1-5-15,4 0-5 16,5-3 5-16,-4-4 3 16,-6 1-12-16,-12 0 13 15,4-1 1-15,-18 4 0 16,-9-3 10-16,-9 3-11 0,9 0 1 16,-4-1 0-16,13 3-6 15,4-1 10-15,14 1-4 16,-18-2 0-16,0 1 4 15,1 0-4-15,-10-1 0 16,9 2-4-16,-9 4-4 16,0 3 8-16,0-1 0 15,-14 0-2-15,15-3 8 16,8-1-7-16,-9 0 1 16,18-2 0-16,-18 2-9 15,0-2 9-15,-9 1 0 16,9-1-8-16,-13-2 14 15,13-6-6-15,9 0 0 16,31 0 0-16,19 0-8 0,8 0 8 16,27 0 0-16,-9 0-8 15,5 0 9-15,-13 0-1 16,-1 4 0-16,0 9 11 16,-8-2-18-16,-1 4 7 15,9-6 0-15,1-4-5 16,-1-2 9-16,23-3-4 15,-5 0 0-15,5 0 9 16,4 0-14-16,5-3 5 16,-14-2 0-16,5-1-4 15,-14 0 5-15,1 0-1 16,3 4 0-16,-12-4 8 0,17 0-8 16,5-2 0-16,-5-4 2 15,5 1-11-15,-14 2 10 16,1 4-1-16,-1 5 0 15,-4 0 8-15,-5 0-10 16,0 0 2-16,10 2 0 16,-1 10-10-16,14-4 10 15,-14-2 0-15,14 3 0 16,-14-1 7-16,1 4-7 16,-10 4 0-16,0 2 1 15,14-1-9-15,-23 0 8 16,10-2 0-16,-10-7-2 15,9-2 12-15,-8-6-10 16,17 0 0-16,0 0 5 0,5 0-10 16,5 0 5-16,3 0 0 15,6 0-6-15,-6 0 15 16,-3 5-9-16,-19 4 0 16,-9-1 4-16,-8 2-6 15,-10-2 2-15,-4 0 0 16,14 1-13-16,17-3 17 15,0 0-4-15,14 1 0 16,4 5 11-16,5 0-18 16,4-1 7-16,14-2 0 15,18 0-10-15,-10-1 14 16,10-3-4-16,9 0 0 16,13-1 11-16,4 1-15 0,-3-1 4 15,12-2 0-15,-4-2-7 16,5 4 11-16,-14-4-4 15,4 0 0-15,15 0 9 16,8 0-15-16,0 0 6 16,0 0 0-16,9 0-9 15,0 2 9-15,0-2 0 16,0 0 0-16,-14 0 4 16,5 3-6-16,0 1 2 15,0-4 0-15,0 0 2 16,0 0-2-16,9 0 0 15,-13 0-3-15,-5 0 11 16,9 0-9-16,0 0 1 0,0 5 0 16,0-2-6-16,-4-1 6 15,4-2 0-15,9 0-5 16,-9 0 16-16,9 3-11 16,0-3 0-16,-18 3 1 15,9-3-7-15,-5 2 6 16,5-2 0-16,0 0-2 15,0 7 3-15,9-4-1 16,-9 5 0-16,9 4 2 16,-9-4-12-16,0 4 10 15,9-4 0-15,0 1-8 16,0-3 12-16,0 2-4 0,0 4 0 16,-13 4 6-1,13 4-7-15,-9 1 1 0,9 1 0 16,0-2-6-16,0 6 8 15,0 0-2-15,0-3 0 16,0 9 7-16,0-4-13 16,0 0 6-16,0 6 0 15,0-2-6-15,22-1 9 16,-13 9-3-16,9 1 0 16,-9 2 9-16,0 3-9 15,14-1 0-15,-5 2 2 16,-9-5-6-16,9-2 8 15,4-3-4-15,-13-6 0 0,0-2 13 16,0-3-13 0,-9-3 0-16,0 2 0 0,9 4-1 15,-9 3 2-15,0-1-1 16,0 0 3-16,0 4 8 16,0-7-12-16,0 1 1 15,0-3 0-15,0-1 0 16,0 1 0-16,0 0 0 15,0-1-4-15,0-1 14 16,0 1-10-16,0 3 0 16,0-3 3-16,0 5-4 15,0 2 1-15,9-1 0 0,-9 1 0 16,0 4 5 0,0-4-5-16,0-1 0 0,0-5 11 15,13-9-13-15,-13 1 2 16,9-3 0-16,-9-5-6 15,0 2 14-15,9-1-8 16,-9-5 0-16,0 3 5 16,0-7-6-16,0-2 1 15,0 3 0-15,0 0-4 16,0-3 5-16,0 2-1 16,0-2 0-16,0 0 12 15,0 0-15-15,0 0 3 16,0 0 0-16,0 0-6 15,0 0 7-15,0 0-1 16,0 0 1-16,0 0 10 0,0 0-7 16,0 0-4-1,0 0 3-15,0 0-1 0,0 0 1 16,9 0-3-16,-9 0 0 16,9 0-41-16,14-25-150 15,-14-29-536-15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19.7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308 68 387 0,'0'0'122'0,"0"0"-50"16,0 0 25-16,0 0 28 15,0 0 0-15,0 0-46 16,-144-19-12-16,144 19-3 15,0 0-18-15,0 0 2 16,0 0-47-16,31 0 2 16,37 0 1-16,35-9-2 15,36-4 11-15,-4-3-13 0,-32 8 10 16,-36 5-13-16,-35 3 3 16,-23 0 0-16,-9 0-5 15,0 0-6-15,-18 27 11 16,-59 9-1-16,-30 10 8 15,-19 0-11-15,0-6 4 16,19-9 0-16,21-2 0 16,28-12 5-16,36-6-5 15,4 1 0-15,18-4 1 16,0 4-12-16,0-4 7 16,0-2-27-16,18 0 22 15,22-6-25-15,27 0 31 16,23 0-1-16,4 0 8 0,5-12-10 15,4-2 6 1,-13 2 0-16,-32 4-1 0,-22 4 3 16,-27 4-2-16,-9 0 0 15,-9 0-5-15,-67 21 1 16,-32 22 2-16,-35 8 4 16,8 1-2-16,18-6 7 15,19-9-7-15,30-6 0 16,32-5 7-16,27-3-13 15,9 0 6-15,0-6 0 16,0 0-6-16,36-9 12 16,23-8-6-16,30 0 0 0,-3 0 10 15,-1 0-14-15,-27 0 4 16,-17-2 0-16,-23-1 1 16,4 3-1-16,-22 0 0 15,0 0-3-15,0 0 5 16,0 0-4-16,0 0 2 15,-31 0-6-15,-10 17 6 16,-4 6 0-16,14-9 0 16,4-2 0-16,27-2 3 15,0 0-3-15,0 1 0 16,9-6 6-16,40-5-7 16,10 0 2-16,8 0-1 15,18-11 0-15,-17-6-1 0,-10 3-1 16,-9 6 0-16,-31 4 2 15,-9 2-7-15,0 2 7 16,-9 0-4-16,0 0-1 16,0 0-2-16,-18 12 7 15,-40 18-4-15,-27 12 10 16,-14 5 1-16,-18 10-7 16,5-1 0-16,4 6 9 15,19-11-2-15,30-7-5 16,32-13-2-16,27-9 11 15,0-10-13-15,27-12 2 16,63 0 0-16,18-26 5 16,35-20-5-16,-17-3-1 15,-27 10-14-15,-23 13 11 0,-40 9 4 16,-14 11 0-16,-22 6 1 16,0 0-5-16,0 0 4 15,-9 3-5-15,-40 29 5 16,-18 7 0-16,-14 4 0 15,5 0 1-15,17-3-1 16,1 0 18-16,13 0-18 16,-4-3 9-16,8-3-1 15,23-9 0-15,18-7-7 16,0-4-1-16,0-4-2 16,50-10-6-16,17 0-12 15,18-4 15-15,5-18 1 16,-14 4-18-16,-17 10 21 0,-32 2 1 15,-18 6 0-15,-9 0-9 16,0 0 9-16,0 0 0 16,0 0 0-16,0 20 3 15,0 2 5-15,-18 5-4 16,-32 7 4-16,1 3 4 16,-5 3-12-16,-27 6 7 15,5-1 4-15,9-1-3 16,26-7-5-16,23-12-3 15,18-7 5-15,0-12-14 16,59-6 9-16,17 0 0 16,14 0-1-16,4-21 3 15,-4 7-2-15,-14 2 0 0,-27 7-7 16,-13 5 4-16,-18 0-5 16,-18 0 8-16,0 0-12 15,0 3 6-15,0 20 6 16,-27 8 0-16,-31 9 2 15,-18 4 11-15,-1 7-7 16,-12-6-4-16,3 3 6 16,-3-5 2-16,21-13-10 15,32-11 0-15,27-13 4 16,9-3-11-16,0-3 0 16,54 0 7-16,45-18-2 15,27-16 2-15,8-3-4 16,-17 0-14-16,-9 8-21 15,-32 6 30-15,-18 9 1 0,-31 8 8 16,-4 6-2-16,-23 0 7 16,0 0-5-16,0 0 3 15,0 6 4-15,-50 23 7 16,-8 4-1-16,-9 2-12 16,-1 0 22-16,1-1-17 15,9-5 9-15,8-3 0 16,10-4-13-16,22-2 9 15,0 3-11-15,9-9 0 16,9 4-6-16,0-4 5 0,0-8-3 16,58-6-26-1,10 0-10-15,17-2 37 0,14-25-19 16,-14-4 17-16,0 5-2 16,-4 3-26-16,-36 9 7 15,-14 11 26-15,-22 3-13 16,-9 0 7-16,-9 5-30 15,-49 21 36-15,-18 9 0 16,-14-4 2-16,-4 3 14 16,-14-8 24-16,14 6-25 15,4 0 9-15,14-7 15 16,8-4-11-16,37-8 5 16,13-1-33-16,18-4 4 15,0-3-9-15,0 0 16 16,49-5-11-16,10 0 9 0,17-1-7 15,23-28 17 1,-14-3-19-16,-9 7 1 0,-26 5-5 16,-24 6 10-16,-12 5-6 15,-5 0 5-15,-9-2 0 16,0 2 6-16,0 0-11 16,-32 1 0-16,-17 5-5 15,-5 3 0-15,-26 0 5 16,3 0 0-16,-8 0 3 15,18 0-4-15,26 3 1 16,32 0 0-16,0-3-3 16,9 0 4-16,0 0-1 0,0 0 0 15,45-6 5-15,5-23-7 16,17-7 2-16,-9-7 0 16,-8 0-2-16,-24-3 8 15,-3-3-6-15,-14-2 0 16,-9-4 10-16,0 1-10 15,-9 11 0-15,-22 15 0 16,-28 8 6-16,-8 18-5 16,-18 2-1-16,-23 0 0 15,-9 5 6-15,23 12-2 16,4-5-2-16,45-7 2 16,23-5 30-16,22 0-29 15,0 0-4-15,31 0-1 16,46-5 2-16,39-24-2 0,28-11 0 15,-18-3 3-15,-19 5-9 16,-30 7 9-16,-37 5-3 16,-13 10 4-16,-18 4 3 15,-9 0 0-15,0 4-3 16,0-3-2-16,-27 5 15 16,-13 2-17-16,-28 4 0 15,1 0-3-15,-9 0 2 16,8 0 1-16,1 12 0 15,27-9 7-15,22 0-12 16,9-3 5-16,9 0 0 16,0 0-2-16,0 0 3 15,27-3-2-15,49-28-6 0,14-12 6 16,4-5-3-16,5-4 4 16,-32 6 0-16,-9-6-1 15,-8 4 7-15,-32 8-6 16,-1 8 1-16,-17 16 7 15,0 7 39-15,0 3-22 16,-35 6-16-16,-24 0-9 16,-30 0 0-16,-6 20 0 15,6 7 0-15,3-5 5 16,19-8-4-16,18-6-1 16,22-5 0-16,27-3 1 15,0 0 6-15,0 0-9 16,36-16 2-16,31-25-13 0,23-7 8 15,-5-3 5 1,-18 7 0-16,-17 5 4 0,-24 1 2 16,-12 7-6-16,-5-4 0 15,-9 1 5-15,0 3 1 16,0 3-6-16,-23 1 0 16,6 7 18-16,-10 3-16 15,4 3-2-15,5 3 0 16,0 2 9-16,-13 4-13 15,13-4 4-15,-22 3 0 16,-5 3-9-16,-5 3 10 16,1 0-1-16,22 0 0 0,5 0 5 15,22-3-8-15,0-9 3 16,49-16-44-16,36-10 27 16,23-4-9-16,-9 2 26 15,-32 14-8-15,-31 19 17 16,-36 7-9-16,0 0 7 15,0 0-1-15,-36 0 10 16,-22 0-16-16,-10 0 0 16,-8 0 1-16,36 0 8 15,8 0-9-15,5 5 0 16,18 6-16-16,0 3-30 16,-4 9-73-16,4 0-32 15,9 3-9-15,-9-4-96 16,9-4-189-16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21.9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359 182 295 0,'0'0'114'15,"0"0"-38"-15,0 0-2 16,0 0-10-16,0 0 38 16,0 0-30-16,-202-33-10 15,184 33-5-15,18 0-41 16,0 0 21-16,0-4 13 15,0 4-17-15,-14-2 28 16,14-2-36-16,0 2-13 16,-18-4 0-16,18 6-6 0,0-2-5 15,0-2 3-15,0 1 4 16,0-2-14-16,0-9 6 16,50-1 0-16,17-5-1 15,9-2 5-15,1 4-4 16,-6 4 0-16,-35 5 7 15,-4 4-7-15,-14 5 0 16,-18 0 0-16,0 0-12 16,0 0 7-16,0 0-3 15,-41 37 0-15,-26 11 8 16,-36 12 21-16,-5 3-20 16,9-11-1-16,32-15 18 15,40-14-14-15,18-9-4 16,9-2 0-16,0-1 7 15,45 0-7-15,22-5 6 0,41-6-4 16,18 0 15-16,31 0-9 16,-32-11-5-16,-40 0-3 15,-44 7 9-15,-32 4-18 16,-9 0 9-16,0 0-24 16,-58 26 20-16,-41 17 4 15,-18 12 2-15,-8-1 10 16,-1 2-5-16,23-10 9 15,35-2-16-15,19-13 4 16,18-8 9-16,31-6-13 16,0-3 0-16,13-3 0 15,54-7 7-15,37-4 5 0,35 0-8 16,22-29-3-16,-13-3 4 16,-22 7-5-16,-41 8 0 15,-36 8-1-15,-31 6 8 16,-18 3-7-16,0 0 0 15,0 0 1-15,0 0-9 16,0 0-7-16,-49 24 15 16,-9 10 0-16,-27 5 6 15,8 4-2-15,-12-5-4 16,39-4 2-16,23-9-2 16,9-5 0-16,18-7-1 15,0-2-9-15,45-6 9 16,27-3 1-16,13-2 4 0,23-2 6 15,-14-21-3 1,-18 2-7-16,-26 14 0 0,-28 7-2 16,-22 0 4-16,0 0-4 15,-13 0 2-15,-46 17-8 16,-17 19 7-16,-27 10 1 16,-5 3 0-16,10 0 4 15,3-1 2-15,15-5-6 16,35-3 0-16,13-14 6 15,23-6-13-15,9-9 7 16,18-1 0-16,50-10-10 16,12 0 21-16,15 0-11 0,3-24 0 15,10-1 11 1,-41 4-13-16,-8 16 2 0,-24 5 0 16,-26 0-7-16,-9 0 6 15,0 0 0-15,0 12-3 16,0 19-26-16,-44 9 30 15,-37 6 0-15,-13 11 5 16,-23-3-5-16,27-2 2 16,14-10-2-16,40-8 0 15,23-8 4-15,13-3-10 16,0-6 6-16,22 1-1 16,36-10-6-16,19-8 11 15,30 0-4-15,-4-3 7 0,-4-22 2 16,-14 2-4-1,-17 8-5-15,-37 7 1 0,-13 8-4 16,-18 0 3-16,0 0 0 16,0 0-5-16,0 0 3 15,-18 5 2-15,-22 18 11 16,-10 10-10-16,-3 0 13 16,-6 2-12-16,-8 7 0 15,-5 10 12-15,-4 6-12 16,0 1 8-16,26-19 10 15,32-11-18-15,18-13-4 16,0-10 1-16,68-6 1 16,48 0 8-16,28-25-4 15,22-13-4-15,-23 4 0 0,-26 9 3 16,-41 7-8-16,-26 10 5 16,-19 2 0-16,-22 4 1 15,-9-2 4-15,0 4-5 16,0 0 0-16,-22 0 5 15,-55 20-5-15,-30 21 0 16,-6 7 1-16,-26 1 1 16,23-6 4-16,22-3-6 15,26-13 0-15,28-5 8 16,31-8-20-16,9-6 12 16,0 4-7-16,0-12 5 15,31 0-21-15,23 0 23 16,27 0 0-16,4-32 6 15,14 1-15-15,-14 5 9 0,-18 6 0 16,-17 6 1-16,-23 8 3 16,-14 6-4-16,-13 0 0 15,0 0 2-15,0 0-10 16,-22 2 0-16,-46 28 8 16,-8 9 9-16,-14-1-3 15,23-7-6-15,22-5 0 16,14-10 5-16,31-4-8 15,0-2 3-15,9-8-2 16,49-2-5-16,18 0 14 16,14-2-7-16,18-22 2 0,-23 4 8 15,-18 6-10-15,-17 5 0 16,-10 3 0-16,-13 4-2 16,-18 2 2-16,9 0 0 15,-5 0 1-15,-13 0 5 16,0 0-6-16,0 2 0 15,-13 21 3-15,-41 0 9 16,-4 4-12-16,-1-5 2 16,10-3-4-16,9-7-36 15,13 0-62-15,4-12-138 16,14 0-293-16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23.6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291 0 356 0,'0'0'140'0,"0"0"-61"16,0 0 57-16,0 0-35 15,0 0-31-15,-224 95 4 16,184-78-24-16,22-8-3 0,9-6-15 15,9-3-6-15,0 0 29 16,18 0-36-16,49 0-11 16,32-3 18-16,17-14-20 15,1 5 0-15,-14 3-6 16,-27 4 7-16,-17 5-9 16,-19 0 2-16,-22 0 0 15,-4 17-4-15,-14 14 9 16,0 13-5-16,-23 9 15 15,-13 8-11-15,-36 2 20 16,5-3-23-16,0 0 2 16,-1-3 7-16,1 0-2 0,9-3 1 15,-9-3 2 1,17-5-6-16,23-11 3 0,-4-9-8 16,22-9 0-16,9-6-5 15,9 1 1-15,58-10 4 16,32-2 0-16,35 0 5 15,1-11-3-15,-9-12-2 16,-28 7 0-16,-30 4-4 16,-28 6 10-16,-22 6-6 15,-18 0 0-15,0 0 0 16,0 0-9-16,0 14 4 16,-27 18 5-16,-22 8 22 15,-10-3-22-15,1 0 14 16,9-3-10-16,8-5 2 15,14-3 9-15,10 0-14 0,-6-4 0 16,14-5 4-16,0 1-5 16,9-4 0-16,0-7-2 15,9 3 2-15,31-7-3 16,28-3 3-16,8 0 0 16,23-5 2-16,-14-10 3 15,-9 7-5-15,-35 8 0 16,-23 0 4-16,-9 0-10 15,-9 0 4-15,0 5-7 16,0 27 5-16,-36 8 8 16,-23 14-4-16,-17 9 4 15,-5-3 5-15,5-3-7 0,18-3-2 16,22-7 2-16,22-11 0 16,14-7-2-16,0-9 0 15,0-3-1-15,14-6 5 16,31-3-4-16,4-8 2 15,18 0 4-15,1 0-4 16,12 0-2-16,-21-2 0 16,-14-1 2-16,-14 3 1 15,-13 0-3-15,-9 0 0 16,0 0-2-16,-9 9-7 16,0 15 6-16,-18 6 3 15,-31 16 0-15,-28 5 9 16,1 3-9-16,-14 4 0 0,14-4 6 15,27-2-2-15,13-9-4 16,13-6 0-16,23-11 6 16,0-6 0-16,0-6-6 15,41-14 0-15,26 0 3 16,32 0 8-16,4-9-11 16,5-11 0-16,-10 3 0 15,-12 5 10-15,-28 1-10 16,-18 8 0-16,-13-3 5 15,-18 6-10-15,-9 0 5 16,0 0 0-16,0 0-6 16,-9 0 3-16,-40 20 3 0,-27 14 3 15,-10 7 5 1,-3-1-6-16,3 0-2 0,28 0 0 16,9-6 4-16,13-6 0 15,13-4-4-15,14-10 0 16,9-5 9-16,0-7-9 15,0-2 0-15,0 4 0 16,0-2-11-16,0 1 14 16,9 0-3-16,23-3 2 15,-5 0 6-15,13 0-8 16,-13 0 0-16,-5 0-2 16,-4 2-4-16,-18-2-10 15,9 3 5-15,-9 4 1 16,0 1-25-16,0 4 27 15,0-1-7-15,0 4-21 0,9-2 35 16,-9-1-31-16,23-4-10 16,4-8-35-16,31 0-70 15,18 0 48-15,14-22-45 16,-5-13-55-16,14-5-151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5:46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45 394 835 0,'0'0'199'0,"0"0"-14"16,0 0-66-16,22-165-25 15,-22 139-45-15,0 9-5 16,0 8-9-16,0 6-15 16,0 3 19-16,0 0-29 15,0 0-9-15,0 0-2 16,0 23-7-16,-22 19 8 16,4 25-9-16,9 9 20 15,9 11-17-15,0-4 6 16,0-12 0-16,49-8-4 15,9-17 6-15,10-18-2 16,-10-10 0-16,9-13 5 0,-8-5-2 16,8-17-3-16,0-24 0 15,1-21 14-15,-10-9-10 16,0-24 8-16,-31-8 20 16,-27 1-22-16,0 10 20 15,-58 20-21-15,-27 21 3 16,-14 14 4-16,-13 16-16 15,4 13 0-15,18 8 0 16,23 6-15-16,9 34-21 16,22 23-90-16,27 20-96 15,9 14-324-15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23.8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302 0 478 0,'0'0'203'0,"0"0"-99"0,0 0 23 15,-225 97-43-15,189-77-13 16,5-6-33-16,22-3-28 15,9-2 10-15,0-6-20 16,0 3-8-16,0-6-18 16,0 2-48-16,0 2-28 15,0-4-29-15,27 0-111 16,4 0-240-16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25.4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234 238 516 0,'0'0'163'16,"0"0"-20"-16,0 0-22 15,0 0-46-15,0 0 14 0,0 0-30 16,-50-123-30-16,50 120 19 16,0-6-37-16,0-2 23 15,18-3-29-15,32-10 6 16,17 7-11-16,9 1 0 16,0 4 0-16,5 4-8 15,-23 5 17-15,-22 3-9 16,-13 0 0-16,-23 0-19 15,0 31 18-15,-41 23-14 16,-57 18 15-16,-14 7 24 16,-28 3-16-16,28-9-6 15,23-13-1-15,39-9 7 0,32-13-1 16,9-7-7-16,9-5 0 16,0 0-2-16,50-1 7 15,26-7-5-15,41-12 8 16,35-6-1-16,41-6 6 15,13-29-13-15,-13 4 1 16,-31 5-9-16,-45 16 2 16,-37 3 6-16,-44 7-9 15,-27 0 8-15,-9 0 0 16,0 20-6-16,0 20 1 16,-58 9 6-16,-9 5 3 15,-19 0 0-15,-3-2 4 16,3-7 1-16,10-2 6 0,0 3-5 15,17-3-7-15,10-4 20 16,31-7-22-16,18-3 4 16,0-6-4-16,36-10 8 15,63-6-7-15,26-7 1 16,19 0 6-16,13-25 1 16,-31 4-9-16,-32 7 0 15,-27 8-8-15,-26 6 12 16,-15 0-4-16,-3 0 0 15,-23 0 2-15,0 12-15 16,0 13 7-16,-14 9 6 16,-21 12-2-16,-24 3 12 0,10 2-6 15,-18 1-4-15,26-3 5 16,5-4-3 0,18-7-2-16,5-7 0 0,13-9-9 15,0-1 10-15,22-10-2 16,23-5 1-16,13-3 0 15,23-3-1-15,-4 0 1 16,-1 0 0-16,-18 0-1 16,-9 6 5-16,-31-4-4 15,0 7 0-15,-18 2-6 16,0 7 0-16,-27 10 6 16,-40 7 0-16,-9 4 9 15,-23 1-5-15,5 3-4 0,13-4 9 16,14-3-3-1,31-8 7-15,14-8-13 0,22-5-4 16,0-4-5-16,40-8 15 16,27-3-6-16,18 0 0 15,23-17 14-15,-23-9-13 16,5 3-1-16,-14 6 0 16,-26 8-5-16,-1 1 5 15,-31 5 0-15,0 0 0 16,-18 3-2-16,0 0-3 15,0 0 4-15,0 21-1 16,-45 9 1-16,-13 5 2 16,0-3-1-16,17-4 14 15,1-3-5-15,31-7 2 0,0-4-11 16,9-3 8-16,0-2-13 16,9-3 5-16,40-1 0 15,0-5 9-15,1 0-1 16,-14 0-5-16,4 0-3 15,-22 0 5-15,-9 0-6 16,0 0 1-16,-9 0 0 16,0 0-3-16,0 0-1 15,-27 0 2-15,-31 24-5 16,-36 15 7-16,-5-5 6 16,14 1-6-16,26-3 0 15,19-12-1-15,31 0 0 16,9-12 1-16,9-2 0 0,58-6 3 15,32 0 2 1,18-6-5-16,17-22-27 0,1-1-37 16,-1-4-77-16,1 3-71 15,-18-7-182-15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30.1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426 35 558 0,'0'0'69'15,"0"0"16"-15,-242 54-20 16,165-37 0-16,19-2-1 15,31-6-27-15,5-4 13 16,22-3-28-16,0 2 1 16,22-4 10-16,45 0-32 15,37 0 36-15,44 0-2 0,4 0-25 16,-4 0 6-16,-22-4-16 16,-32 4 0-16,-27 0-2 15,-17 11 9-15,-32 19-8 16,4 1 1-16,-22 5 0 15,0 5 19-15,-22-4 0 16,-37 4 3-16,14-4 12 16,-35 5-33-16,-6-1 18 15,10-1-3-15,-14-6-14 16,32-2 22-16,13-10-24 16,23-8 0-16,22 0-4 15,13-4 6-15,73-5-2 16,48-5 14-16,23 0-8 0,27-11 8 15,-22-15-14-15,-5 6 2 16,-41 3 3-16,-30 11-5 16,-46 3 0-16,-22 3-1 15,-18 0 2-15,0 0-1 16,-40 3 4-16,-46 23 1 16,-48 11 29-16,-32 0-27 15,13 0-4-15,-4 0 7 16,22-3-2-16,10-2-1 15,17-6-4-15,41-9 6 16,26-6-4-16,24-5-5 16,17-1-5-16,0 7 5 0,76-3-4 15,63-9 4 1,31 0 0-16,46-6-1 0,17-22 1 16,-40-1-28-16,-49 12 25 15,-59 5-12-15,-45 12 21 16,-40 0-6-16,0 0 0 15,-18 0-20-15,-71 6 20 16,-28 20 0-16,-36 6 2 16,-13-1 8-16,5 1-2 15,4-1-2-15,13-3 1 16,10 1-2-16,35-6 8 16,23 0-9-16,35-9-4 15,32 0 0-15,9-2-10 16,18-1 10-16,49 3-2 15,41-2 11-15,27-5 2 0,4-7-11 16,-14 0 0-16,-30 0-6 16,-19 0 5-16,-36 0 1 15,-13 1 0-15,-27 2 5 16,0 3-20-16,0 14 13 16,-58 8 2-16,-36 15-2 15,-32 11 16-15,-31 1-13 16,22-4 4-16,19-5-3 15,40-11 19-15,49-9-21 16,27-6 3-16,0-1-6 16,0 5 7-16,44-5-4 15,46-4 3-15,36-10 4 0,17-5 1 16,14 0-8-16,-22-3 0 16,-27-4-2-16,-23 7 2 15,-36 0 0-15,-22 0-3 16,-18 0 1-16,-9 2-2 15,0 21-3-15,-45 8 3 16,-44 10-7-16,-28 1 11 16,-18 1 0-16,1-3 1 15,-1-6 10-15,36-11-11 16,23-3 0-16,18-6 3 16,40-3-6-16,18 4 3 15,0-4 0-15,58-2-2 16,45-9 12-16,45 0-6 15,14-6-4-15,22-23 4 16,-18-2-10-16,-13 5-1 0,-23 6 7 16,-27 9-7-16,-36 5 9 15,-35 6-2-15,-32 0 0 16,0 0-8-16,0 0 1 16,-59 16-7-16,-39 14 14 15,-37 7 8-15,-18-6-1 16,-22 4-7-16,0-3 0 15,9-1 5-15,23 1 1 16,26-7-5-16,59 1 1 16,49-6-2-16,9-6 5 0,76-8-5 15,72-6 7-15,36-2 0 16,18-33-9-16,9-3 2 16,-18 1-16-16,-9 11 8 15,-18 10 1-15,-32 4 7 16,-17 6 0-16,-32 4 0 15,-13-1-6-15,-27 0 6 16,-14 0 0-16,-13 3-2 16,-18 0 2-16,0 0 0 15,0 0-3-15,-67 11 1 16,-32 21 2-16,-35 3 0 16,-19 1 1-16,-4 1-1 15,5-3 9-15,35 1-9 16,18-7 1-16,32-8 12 15,40-5-11-15,9-9-2 0,18-6 2 16,0 0-7-16,0 0 5 16,54 0 0-16,45-12-1 15,44-13 6-15,-4-7-10 16,-36 11 0-16,-44 11 0 16,-41 2 1-16,-18 8 4 15,0 0-2-15,-27 0 0 16,-58 0-5-16,-23 0 7 15,-18 2 0-15,-8 4 0 16,8-4-3-16,9-2 3 16,-8 0 0-16,17 0 16 15,0 0-12-15,14-10 11 0,4-11-14 16,23 7 8-16,22-4-6 16,14 7-3-16,31 0 0 15,0-12-3-15,99-6 0 16,26-14 2-16,59-7-3 15,18-6-6-15,18-6 6 16,-14-7-24-16,-13 0 21 16,-31-2-4-16,-23 8 8 15,-54 18 3-15,-36 10 11 16,-31 19-9-16,-18 6 51 16,-76 10-22-16,-58 0-22 15,-73 0 0-15,-22 20 2 16,-13 1-11-16,27-11 12 15,44-10-5-15,54 0 17 0,28 0-17 16,53 0 2-16,27 0 13 16,9 0-15-16,0 0-3 15,36-23-4-15,62-17 4 16,46-8-5-16,31-13 1 16,-22 8 0-16,4-2-7 15,-32 1 13-15,-17-3-6 16,-14 2 0-16,-27 2 3 15,-17 7-7-15,-41 9 4 16,-9 5-1-16,-36 7-12 16,-72 10-2-16,-49 11 15 0,-36 4 0 15,-18 0 4-15,9 4-4 16,-4 5 0-16,31-1 1 16,14-5-6-16,26-3 5 15,36 0 0-15,50 0 0 16,31 0 6-16,18 0 1 15,0 0-7-15,27-15-7 16,63-19-1-16,44-9 5 16,32-8 3-16,-13 8-2 15,-19 3 12-15,-26 6-10 16,-23 6 0-16,-26 7 5 16,-28 4-4-16,-31 0-1 15,0 1 0-15,0-8-4 16,0-5 12-16,0-2-9 15,-31-1 1-15,-14 1 0 0,-5 3-9 16,1 4 9-16,-9 5 0 16,-10 7-10-16,-8 4 11 15,-23 4-5-15,-4 4 4 16,-4 0 0-16,17 0-10 16,45 0 10-16,23 0 0 15,22 0-6-15,0-2 1 16,0-1-11-16,9-2 5 15,49-13-3-15,23-4 3 16,4-4 11-16,-18 3 0 16,-26 8-11-16,-15 8 15 15,-26 3-4-15,0 0 0 0,0 4 9 16,0-2-22-16,-26-3 13 16,-42-1 0-16,-21-2-13 15,-6 4 20-15,-3 2-7 16,39 2 0-16,32-4 5 15,27 4-7-15,0 0 2 16,0 0-5-16,59-2-4 16,35-7 14-16,40 1-5 15,24-13 0-15,-15 4 10 16,-17-3-7-16,-19 6-3 16,-21 5 0-16,-19 1-5 15,-18 5 8-15,-17 3-3 16,-23 0 0-16,-9 0 6 0,0 0-9 15,0 0 3-15,0 0-7 16,0 0-2-16,0 0-2 16,0 0 11-16,0 0-5 15,0 0 10-15,-9 0-5 16,0 6 0-16,9-1 4 16,0 1-12-16,0 2 8 15,0 4 0-15,9 4-12 16,40-3 16-16,5 1-4 15,18-2 0-15,-5-1 7 16,-9-3-13-16,10-2 6 16,-10 2 0-16,0-2-4 15,-13 0 10-15,-22-3-6 16,-23-1 0-16,0 7-1 0,-14 12-10 16,-40 7 13-16,-35 9-2 15,-19 3 5-15,-4-3 2 16,13-3-7-16,32-8 0 15,17-5 4-15,32-13-6 16,18-5 2-16,0 2 0 16,0-2-15-16,0 4 15 15,27-2 0-15,23-5 0 16,26 0 11-16,32 0-18 16,8 0 7-16,1-9 0 15,9-2-7-15,-23 0 0 16,-22 4 7-16,-23 2 0 15,-49 5 2-15,-9 0-17 0,0 0 15 16,-90 14-38-16,-53 18 37 16,-41 8-2-16,-18 4 3 15,18-11 0-15,27 2 10 16,22-6-14-16,32-5 4 16,4-3 0-16,41-7 0 15,31-5 0-15,4-4 0 16,23-2 0-16,0 0-3 15,0 5 1-15,32 4-1 16,35 2 3-16,9-2 8 16,23-6-4-16,4-4-4 15,5-2 0-15,-9 0-8 0,-23 0 4 16,-27 0-4-16,-22 0-9 16,-18 0 15-16,-9-2-10 15,-9-16 12-15,-40-4-10 16,-27-4-23-16,-1 6 22 15,-30-1 2-15,-1 7 8 16,-4 4-3-16,-27-2 4 16,4 0 0-16,19 1-4 15,30 5 19-15,46 0-11 16,31 4 21-16,9-2-25 16,0 4 11-16,9-8-10 15,49-10-1-15,18 0 10 16,32-11-1-16,-9 0-9 0,-14 9 0 15,-18 2 3-15,-17 10-9 16,-10 2 6-16,-22 6 0 16,-9 0-7-16,-9 0 4 15,0 0 2-15,-18 18-14 16,-40 21-1-16,-32 19 9 16,-13-1 7-16,13-4 0 15,32 2 3-15,22-3 9 16,13-3-12-16,15-3 6 15,-1-7 0-15,9-4 7 16,0-7-13-16,0 1 0 16,17-3 2-16,42-4 6 0,22-2-8 15,4-5 0 1,0-7 8-16,5-2-6 0,-14 2-2 16,-27 4 0-16,-22 2-8 15,-18 6 2-15,-9 11-9 16,0 12 10-16,-45 12-8 15,-22 2 6-15,-14-3 6 16,23-5 1-16,22-9-11 16,5-9 13-16,31 1-2 15,0-6 0-15,0 2-2 16,9 1-1-16,31 2 3 16,9 1 0-16,10-3 0 15,-23-3 0-15,4-8 0 16,-22 6 1-16,-5-4 6 15,-4 3 2-15,-9-1 0 0,0 4-5 16,0 0 23-16,-40 3-23 16,0 3 5-16,-5-1 8 15,-22 3-14-15,-14 3 8 16,4-3-11-16,-8-2 5 16,18-7-3-16,9-2-2 15,17-11 0-15,23-4 1 16,9-4 3-16,9-4-4 15,0 0 0-15,27 0 1 16,50 0-1-16,39 0 5 0,1-12-4 16,-1-8 5-1,-21 0 4-15,-15 3-10 0,-12-1 0 16,-10 8 2-16,-13-2-2 16,-23 6 0-16,-13 6 0 15,-9 0-6-15,0 0 9 16,0 0-6-16,0 0 1 15,-40 0-3-15,-18 11-1 16,-19 10 6-16,-17 1 0 16,-5 1-2-16,1-3 9 15,12 0-7-15,19 0 0 16,27 0 6-16,22 3-21 16,18-9 13-16,31 0 2 15,81-8 1-15,54-6 3 16,45 0 7-16,54-28-11 0,-5-7 7 15,-17 7-18-15,-51 5 0 16,-75 9 11-16,-59 5-11 16,-49 9 15-16,-9 0-8 15,-67 0 1-15,-50 0-21 16,-40 0 20-16,-26 0 2 16,-10 6 2-16,31 2-4 15,5-2 5-15,13 0-1 16,19-4 0-16,35-2 10 15,32 0-13-15,49 0 3 16,9 0-23-16,0 0-25 16,49 0-55-16,9 0 74 15,10 0-39-15,-10-16-63 0,-9 1 74 16,-22 1 13-16,5-3 10 16,-23 0 25-16,9 2-23 15,-9-6 17-15,-9 5 1 16,0-1-34-16,0-3 24 15,0 2 5-15,0 0-28 16,0-1-68-16,0 3-213 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6:55.6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0 259 337 0,'0'0'549'0,"0"0"-475"15,0 0 101-15,0 0-17 16,0 0-61-16,0 0-33 16,0 0-46-16,108 0-5 15,26 0 12-15,41 0 17 16,27-11-1-16,13-15-24 16,-13-1-3-16,-9-4 10 15,-36 11-19-15,-71 3 15 16,-37 9-5-16,-40 2-6 15,-9 6 22-15,0-6-9 0,0 0 3 16,-41-8-1-16,-8-3-21 16,-18 3-3-16,-9 2 0 15,8 4 5-15,10-4-4 16,18 6 1-16,31 1-2 16,9 2 6-16,0 3 0 15,0-6-6-15,0 6 0 16,9 0-1-16,31 0-4 15,18 0-1-15,10 0 6 16,30 0 1-16,-21 14 7 16,-1 18-8-16,-9-1 4 15,-18 7 1-15,-8 7-3 16,-32 1-2-16,-9 3 0 16,-18 8-4-16,-81 9-2 15,-67-3-57-15,-27 0-70 16,-18-5-134-16,-4-2-505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7:00.10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12 632 0,'0'0'196'16,"0"0"-117"-16,0 0 34 15,0 0-1-15,0 0-38 16,0 0-7-16,0 0-20 15,27-5-15-15,-27 5-4 16,0 0-21-16,0-7-2 16,0 7-5-16,0 0-18 15,0 0-88-15,0 0-192 16,0 0-533-16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7:15.0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171 95 927 0,'0'0'169'16,"0"0"-34"-16,0 0 14 16,0 0-34-16,0 0-55 15,0 0-18-15,0 0-9 16,31-12-26-16,-31 12 5 15,0 12-8-15,-18 25 4 16,-22 14 15-16,-1 1-19 16,5-1 9-16,5 1-3 15,13-15-2-15,9-6-6 16,0-11-2-16,9-8 3 0,0-12-1 16,0 0-2-1,0 0 0-15,0 0 17 0,0-12-11 16,9-25 22-16,18-23-21 15,22-14-6-15,1-3 7 16,-1 2-8-16,-4 21 0 16,-23 23-1-16,-4 19 4 15,-18 6-3-15,9 6 0 16,0 0-16-16,14 0 14 16,-14 37-10-16,17 9 12 15,6 11-5-15,-14 0 4 16,0 1 1-16,13-1 0 15,-4-14-3-15,13-9-1 0,-13-11-23 16,-4-3-7 0,-14-12-4-16,-9-2-43 0,0-6-30 15,0 0-44-15,0 0-16 16,-32 0-81-16,-12-14-120 16</inkml:trace>
  <inkml:trace contextRef="#ctx0" brushRef="#br0" timeOffset="181">27 338 512 0,'0'0'158'16,"0"0"-22"-16,0 0 37 16,0 0-36-16,0 0-50 15,0 0-34-15,0-20-44 0,58 20 22 16,41 0 8 0,13 0-26-16,14-6-1 0,22-6-12 15,-14-2-12-15,-26 8-53 16,-14-2-120-16,-44 8-5 15,-10 0-41-15,-31 0-49 16,0 0-64-16</inkml:trace>
  <inkml:trace contextRef="#ctx0" brushRef="#br0" timeOffset="488">1023 280 281 0,'0'0'210'0,"0"0"-19"0,0 0-4 16,0 0-36-16,0 0-34 15,0 0-22-15,18 0-10 16,-5 0-43-16,-13 0-14 15,0 6-20-15,18 14-2 16,-9 12 16-16,9 11 13 0,-9 2-11 16,5 1 12-1,-5 3-25-15,0-3 8 0,0-9-13 16,0-18-3-16,0-7 3 16,4-9-6-16,-13-3 0 15,9 0 15-15,9-15-4 16,22-28 23-16,-4-8-29 15,14 5-2-15,-1 9 3 16,-13 17-6-16,-14 9 0 16,5 11-4-16,-4 0-7 15,-5 0 7-15,8 17-20 16,-3 3-72-16,-5 11-49 0,0-5-186 16,4 0-435-1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14:51.7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4352 1779 163 0,'0'0'671'0,"0"0"-573"0,0 0 51 16,0 0-28-16,0 0-41 15,0 0-70-15,116-26 3 16,-39 23-4-16,8 0-6 16,-4 3 0-16,4-3 2 15,-18-3 3-15,0-2-6 16,-17 0 2-16,-10-4-2 15,-13-3 18-15,-9 2 1 16,-9-5 14-16,-9-2 26 16,0-3-43-16,0 0 15 15,-36 0-13-15,-22 0-19 0,8 3 11 16,-8 6-9-16,31 3 1 16,-4 6 13-16,22 1-16 15,9 0 8-15,0 3-1 16,0 1-4-16,0 0 1 15,0 0-5-15,31 5-4 16,14 17-6-16,13 10 16 16,10 0-6-16,13-1 0 15,-14 1 8-15,0-1-4 16,-31 1-2-16,4-4 1 16,-31 0 2-16,-9 4-5 15,-58 0 0-15,-68 11-29 16,-58 5-172-16,-17 7-333 15</inkml:trace>
  <inkml:trace contextRef="#ctx0" brushRef="#br0" timeOffset="-1263">2795 1209 781 0,'0'0'132'0,"0"0"16"16,0 0-29-16,0 0-53 15,0 0-61-15,0 0-5 16,0 32 0-16,0 16 27 15,0 6-1-15,-32 1 9 0,14 0-25 16,0-6 6-16,5-7-7 16,4-11-5-16,0-11 2 15,9-8-6-15,0-10 0 16,0-2 11-16,0 0-9 16,0 0 21-16,0-39 30 15,9-19-44-15,22-16-1 16,5-3-8-16,-4-4 0 15,-5 13 0-15,4 15 5 16,-22 14-5-16,0 24 0 16,-9 14 3-16,0 1-9 15,9 0 6-15,0 0-20 0,22 22 18 16,-4 16-6-16,-4 10-4 16,-5 10-38-16,-18 10-92 15,0 12-27-15,0 4-81 16,0-2-167-16</inkml:trace>
  <inkml:trace contextRef="#ctx0" brushRef="#br0" timeOffset="-514">3221 1730 772 0,'0'0'145'15,"0"0"-3"-15,0 0-15 16,0 0-40-16,0 0-39 16,0 0-48-16,0 3 0 15,0 30 15-15,0 11-8 16,0 2 23-16,0-1-23 15,0-5-3-15,0-8 13 16,0-9-11-16,0-9-5 16,0-12-1-16,0-2 7 0,0 0-2 15,0 0 16-15,0 0 34 16,0-34 19-16,0-14-70 16,0-17-2-16,0-13 0 15,0-8 9-15,0-2-8 16,0-1-3-16,9 9 0 15,0 13-1-15,9 25 1 16,-9 20 0-16,13 15-1 16,5 7-13-16,23 0 12 15,-1 17 0-15,9 21-13 16,-22 6 15-16,-4 4-16 16,-23 1 11-16,-9-7 4 15,0-2-19-15,0-5 18 16,-9-7-7-16,-32-6-7 15,14-4 10-15,5-7 3 0,13-5 3 16,9-6-2-16,0 0 5 16,0 0-3-16,0 0 0 15,0 0-16-15,18 0 12 16,31 0-5-16,1 0 9 16,8 0 2-16,0 3 1 15,-8 20-3-15,-6 8 0 16,-3 15-3-16,-23 14-5 15,-18 3 8-15,0 5 0 16,-9-5-10-16,-27-8 17 0,-22-18-7 16,-23-14 10-1,13-17-10-15,-17-6 25 0,9 0-18 16,-5-9-6-16,23-17 2 16,22-3-3-16,5-5-9 15,31-15-28-15,22-10-113 16,63-16-277-16</inkml:trace>
  <inkml:trace contextRef="#ctx0" brushRef="#br0" timeOffset="-1908">1642 1787 948 0,'0'0'177'0,"0"0"-57"0,0 0-13 16,0 0-13-16,0 0-70 15,0 0-9-15,0 0-15 16,18-18 1-16,-18 53-1 16,0 8 20-16,0 11-14 15,0 7 12-15,-18-2-12 16,9 4-6-16,0-11 1 16,0-15 8-16,0-17-8 15,9-14-1-15,0-6-12 16,0 0 7-16,0-9-11 15,-14-34-12-15,14-20 20 16,0-17-11-16,0-15 15 16,23-7-12-16,4-7-13 15,22-2 29-15,-9 8-8 0,5 17 5 16,-13 26-4-16,-5 28 7 16,-18 21 0-16,-9 11 0 15,13 0-11-15,5 14 11 16,0 29-7-16,13 23 7 15,-22 14 13-15,0 6-9 16,-9-1 3-16,9-1-7 16,0-5 8-16,-9-4-9 15,9-9 1-15,-9-15-11 16,14-17-86-16,-14-13-109 16,0-16-29-16,0-5-29 15,0 0 23-15</inkml:trace>
  <inkml:trace contextRef="#ctx0" brushRef="#br0" timeOffset="-1729">1498 1861 302 0,'0'0'220'0,"0"0"-97"16,0 0 17-16,0 0-7 16,0 0-80-16,0 0-51 15,0 0 21-15,193-60-22 16,-85 46-1-16,8 0-1 15,10-4-165-15,-14 1-130 16</inkml:trace>
  <inkml:trace contextRef="#ctx0" brushRef="#br0" timeOffset="6708">8035 1664 855 0,'0'0'139'0,"0"0"14"15,0 0-26-15,0 0-21 16,0 0-54-16,0 0 8 16,0-35-39-16,0 35-4 15,0 0-3-15,0 0-10 16,0 15-7-16,0 25 3 15,0 11 0-15,-18 7 10 16,18-7-10-16,-9-2 0 16,9-9 0-16,0-11 5 15,0-13-5-15,0-12 0 0,0-4 1 16,0 0-2-16,9 0 1 16,18-18 0-16,5-22 38 15,17-14-35-15,5 0 11 16,4 2-13-16,-8 18 12 15,-10 14-12-15,-13 14-1 16,-5 6 0-16,5 0-8 16,0 12-7-16,14 22 15 15,-10 3 0-15,-4 6-32 16,-27-3-45-16,0-1-82 16,0 2-153-16,0-4-269 15</inkml:trace>
  <inkml:trace contextRef="#ctx0" brushRef="#br0" timeOffset="5967">6932 1287 35 0,'0'0'866'0,"0"0"-691"16,0 0-9-1,0 0-70-15,0 0-20 16,0 0-37-16,0 0-38 0,22 0-2 15,-22 46 2 1,-31 17-1-16,-5 14 41 0,-5 0-31 16,10-8 13-16,4-6-17 15,9-10 3-15,-4-9-4 16,22-16-5-16,-9-13 0 16,9-13 3-16,0-2 6 15,0 0-8-15,0 0 35 16,0-26-6-16,22-22 28 15,14-30-56-15,22-16 1 16,1-6 0-16,8-6 4 16,-9 9-7-16,1 15 0 15,-19 19 6-15,-13 23-8 0,-18 22 2 16,-9 13 0-16,0 5-6 16,0 11-5-16,0 31-4 15,0 25 6-15,0 4 18 16,9 0-9-16,4-2 0 15,14-3 0-15,0-6-3 16,5-9 5-16,-14-11-2 16,4-4 0-16,-13-15-29 15,0-6 5-15,-9-7-35 16,0-8-54-16,0 0-12 16,0 0-50-16,-40 0-20 15,4 0-179-15</inkml:trace>
  <inkml:trace contextRef="#ctx0" brushRef="#br0" timeOffset="6200">6555 1524 439 0,'0'0'143'16,"0"0"37"-16,0 0-16 16,0 0-18-16,0 0-15 15,0 0-79-15,0 0-15 16,58-63-10-16,41 40-24 15,17 0 26-15,28-6-26 16,0 1-2-16,4 3-2 0,-45 5-5 16,-36 8-48-1,-27 12-71-15,-31 0-120 0,-9 0-40 16,0 17-269-16</inkml:trace>
  <inkml:trace contextRef="#ctx0" brushRef="#br1" timeOffset="106661">28482 289 749 0,'0'0'230'16,"0"0"-19"-16,0 0-42 0,0 0-69 15,0 0 3-15,0 0-75 16,0-83-1-16,0 88-27 16,9 36 1-16,13 13-7 15,-4 18 6-15,-9 2 0 16,0 3-5-16,4 0-14 15,-13-9-56-15,0-7-80 16,0-8-164-16,0-6-128 16</inkml:trace>
  <inkml:trace contextRef="#ctx0" brushRef="#br1" timeOffset="107592">28607 1329 963 0,'0'0'205'16,"0"0"-51"-16,0 0-31 0,0 0-45 15,0 0-65-15,0 0-12 16,0 18-1-16,0 41 0 16,23 11 3-16,-5-5-3 15,-18 9 0-15,0 1-1 16,0 4-61-16,-18 8-121 16,-32-2-234-16</inkml:trace>
  <inkml:trace contextRef="#ctx0" brushRef="#br1" timeOffset="107843">26655 2485 777 0,'0'0'129'16,"0"0"-69"-16,0 0 7 15,0 0 37-15,368-6-28 16,-148-3-27-16,45-5 7 16,13-3-56-16,5 0 3 15,-45 3-4-15,-32 2 1 16,-31 3-21-16,-40 6-83 16,-32 1-106-16,-22-1-96 15</inkml:trace>
  <inkml:trace contextRef="#ctx0" brushRef="#br1" timeOffset="107009">27293 1256 748 0,'0'0'236'15,"0"0"-78"-15,0 0-17 16,0 0-21-16,0 0-60 16,0 0-37-16,-36-55-4 15,36 55-19-15,0 8 0 0,9 24-6 16,9 11 18-16,9 6-12 16,-5 2 0-16,-4 6 4 15,-9-4-11-15,-9 3 7 16,0-2-68-16,0-5-111 15,0-10-147-15,0-7-336 16</inkml:trace>
  <inkml:trace contextRef="#ctx0" brushRef="#br1" timeOffset="107347">27643 1458 651 0,'0'0'223'0,"0"0"-82"15,0 0-3-15,0 0-32 16,0 0-68-16,0 0-26 16,0-35-12-16,0 65 0 15,0 1-2-15,0 3 11 16,26 4-9-16,15-4 0 16,8-9 10-16,-4-7-11 15,4-10 1-15,-17-8 0 16,-5 0 19-16,4-6-15 15,-22-20 46-15,-9-10 5 16,0-7-47-16,0 0 35 16,-22-3-37-16,-14 3-4 0,-14 12 2 15,10 7-4-15,4 14-1 16,-4 6-7-16,13 4-60 16,-5 6-43-16,15 31-137 15,8 3-145-15</inkml:trace>
  <inkml:trace contextRef="#ctx0" brushRef="#br1" timeOffset="106071">27198 137 882 0,'0'0'219'16,"0"0"-58"-16,0 0-29 16,0 0-21-16,0 0-48 15,0 0-14-15,0 0 6 16,9-134-51-16,-9 134 30 16,0 0-24-16,0 0-4 0,0 0 3 15,9 15-7 1,0 13-2-16,0 12 7 0,14 9 6 15,-5 7-13-15,0 13 0 16,13-1 8 0,-4 2-22-16,4-7 13 0,-13-6-63 15,9-9-21-15,-4-5-111 16,-14-7-167-16,-9-3-501 16</inkml:trace>
  <inkml:trace contextRef="#ctx0" brushRef="#br1" timeOffset="106424">27768 423 801 0,'0'0'173'0,"0"0"-32"16,0 0 1-16,0 0-70 16,0 0 7-16,0 0-58 15,-22-63-20-15,13 69-2 16,9 26-7-16,-9 11 8 15,9 5 0-15,0-3 13 16,0-2-21-16,0-11 8 16,40-12 0-16,-4-9-4 15,13-8 14-15,-8-3-10 16,8 0 17-16,-13-20-15 16,-5-11 45-16,-13-9 0 15,-18-3-26-15,0-9 26 0,0 2-45 16,-27-3 2-16,-31 5-4 15,0 14-3-15,8 14-4 16,10 16-37-16,13 4-82 16,5 34-50-16,22 19-138 15,13-2-205-15</inkml:trace>
  <inkml:trace contextRef="#ctx0" brushRef="#br2" timeOffset="114069">25834 1421 542 0,'0'0'348'0,"0"0"-178"15,0 0-18-15,0 0-5 16,0 0-82-16,0 0-29 16,0-51-36-16,0 87 7 15,0 7-5-15,9 10-1 0,0-3 0 16,0 2 9-1,9-3-5-15,5-7-5 0,13-4 1 16,13-12 4-16,9-12 7 16,10-12 16-16,-1-2 21 15,0-9 4-15,-9-27-20 16,1-16 20-16,-19-7-7 16,-4-13-21-16,-13-2 22 15,-23-1-29-15,0 6-1 16,-50 10 7-16,-17 13-19 15,9 11-5-15,-1 19 0 16,-8 12-3-16,18 4-6 16,-10 12-13-16,10 31-67 15,4 13-18-15,14 13-66 16,4-6-164-16,18-2-652 0</inkml:trace>
  <inkml:trace contextRef="#ctx0" brushRef="#br2" timeOffset="112314">21935 1722 518 0,'0'0'409'16,"0"0"-234"-16,0 0-36 16,0 0-13-16,0 0-52 15,0 0-40-15,27-93-6 16,14 83-25-16,17 6 1 0,9 4-4 15,-8 0 7-15,-1 0-11 16,-9 23 4-16,-22 11-4 16,5 6-3-16,-32 7 7 15,0-5 0-15,0 1-2 16,-41-6-10-16,1-9 2 16,13-10-23-16,18-12 1 15,0-6 32-15,9 0 2 16,0-12 22-16,0-22 2 15,9-9-24-15,36-11 15 16,13-6-6-16,23 2-6 16,-5 1 0-16,-17 12-5 15,-1 7 0-15,-31 16 6 0,-5 6-2 16,-13 15 5-16,-9 1-9 16,0 0-5-16,0 5 3 15,9 21-8-15,-9 11 10 16,0 0-5-16,0 0 11 15,9-3-6-15,0-2 0 16,0 0-5-16,14-6-14 16,3-4-129-16,6-8-106 15,-5-11-99-15</inkml:trace>
  <inkml:trace contextRef="#ctx0" brushRef="#br2" timeOffset="112678">23210 1275 89 0,'0'0'659'0,"0"0"-487"16,0 0-9-16,0 0-14 15,0 0-45-15,0 0-50 16,0-57-41-16,0 57-9 16,0 26-5-16,-18 14 2 15,0 9-1-15,-5-1 12 16,-4-2-10-16,0-6 2 15,5-13-4-15,4-9 8 16,18-10-6-16,0-8-2 16,0 0 0-16,0 0 20 0,0-5-16 15,0-26 9-15,27-6-12 16,-5-4 6-16,5-1-5 16,5 1-2-16,-5 2 5 15,4 11-7-15,-22 10 5 16,9 12-3-16,-9 6 0 15,0 0-8-15,13 34 8 16,-4 15-5-16,-18 11-8 16,9 9-60-16,-9-1-193 15,9 1-178-15</inkml:trace>
  <inkml:trace contextRef="#ctx0" brushRef="#br2" timeOffset="113198">23542 1712 696 0,'0'0'165'15,"0"0"-37"-15,0 0-19 0,0 0-39 16,0 0-6-16,0 0-44 15,116-93-5-15,-98 93-8 16,9 0 5-16,5 8-23 0,-6 29 11 16,-17 9 0-1,5 8 3-15,-14 4 0 0,0-2-3 16,0-7 0-16,-23-9 0 16,15-15 4-1,-10-13-4-15,18-6 0 0,0-6 9 16,0 0-9-16,0-8 33 15,0-24 33-15,18-8-63 16,13-9 32-16,14-5-12 16,4 0-10-16,18-7 10 15,-17 4-23-15,8 15 11 16,-17 7 4-16,-24 15-12 16,-8 12 19-16,-9 8-18 15,0 0 1-15,0 0-10 0,9 8-9 16,-9 27 14-16,9 10-10 15,5 4 21-15,-5 4-11 16,9 0 0-16,0-9 2 16,13 2-12-16,-4-8-1 15,13-6-73-15,10-9-87 16,-5-9-118-16,13-8-238 16</inkml:trace>
  <inkml:trace contextRef="#ctx0" brushRef="#br2" timeOffset="113675">24758 1573 765 0,'0'0'140'0,"0"0"-19"15,0 0 7-15,0 0-50 16,0 0-41-16,0 0-35 15,67-15 19-15,-9 15 0 16,9 0-17-16,14 0 19 16,-4-6-17-16,-19-2-4 15,0-4 20-15,-31 0-17 16,-18 2 28-16,-9-2 7 16,0-5-25-16,0-3 18 0,-9 0-22 15,-18-6-9-15,-13 7 8 16,13-2-4-16,4 7 1 15,14 8-1-15,0 3-1 16,9 3 3-16,0 0-8 16,0 0-2-16,0 0-4 15,9 9 5-15,14 16 1 16,4 10 0-16,13-1 5 16,-13 4-5-16,5 1 0 15,-6-1 1-15,-17-4-5 16,0-3 4-16,5-2 0 15,-14-3-2-15,0 0 1 16,0-7-1-16,-23 5-87 0,-12-2-94 16,3-5-131-1,23 1-340-15</inkml:trace>
  <inkml:trace contextRef="#ctx0" brushRef="#br2" timeOffset="116167">26113 660 632 0,'0'0'174'16,"0"0"-51"-16,0 0-11 15,0 0 9-15,0 0-27 16,0 0-7-16,9-102-22 15,-9 102-35-15,0-2 12 16,-59-2-19-16,-17 4-19 16,-18-3 23-16,-32 3-15 15,-22 0 2-15,-36 0-2 16,-18 0-5-16,-31 0-3 16,-18 7-4-16,-10-3 5 15,10 5 3-15,0-4-8 16,18-2 0-16,13-3-1 15,13 0 4-15,14 0-3 0,0 0 0 16,0 0 2-16,18 0-9 16,1-3 7-16,21-2 0 15,27 2-3-15,28 3 8 16,30 0-5-16,10 0 0 16,22 0 3-16,-4 0-8 15,-1 0 5-15,5 0 0 16,-4 0-4-16,-9 0 10 15,22 0-6-15,-5 6 0 16,14 5 4-16,0 3-11 0,10 1 7 16,8 8 0-1,-14 6-7-15,5 5 11 0,0 5-4 16,0 10 0-16,0 3 9 16,0 5-5-16,0 11-4 15,-4 7 2-15,4 11 19 16,9 5-17-16,0 0 17 15,0-1 1-15,22-2-20 16,5 1 19-16,0 10-21 16,-5 19 1-16,-4 5 14 15,-18-1-14-15,0-7 8 16,0-23-8-16,0-24 11 16,0-17-12-16,0-19 0 15,0-9 0-15,0-9-5 16,0-2 8-16,0-4-3 0,9-2 0 15,23 5 4-15,17-2-5 16,27 0 1-16,41-1 0 16,27-1 1-16,49-7 2 15,49 0-3-15,18 0 2 16,23 0 5-16,-14 0-2 16,-9 0-5-16,0 0 0 15,14 0 2-15,-23 0-2 16,-17-9 0-16,-32-1-8 15,-36 5 9-15,-23-1-1 16,-8 3 0-16,-19 1-2 16,-8-1-4-16,-14-3 6 15,-4 3 0-15,-5-3-3 16,1 1 13-16,-6-1-10 0,6 0 0 16,-10 0 2-16,14 0-3 15,-14 4 1-15,-18-1 0 16,-8 3-3-16,-23-3 5 15,-10 3-2-15,-3 0 0 16,4-2 5-16,-9 2-8 16,9-7 3-16,4 5 0 15,-13-4-4-15,9 0 9 16,-9 1-5-16,14 2 0 16,-14-3 6-16,0 3-6 15,-9-2 0-15,8-3 0 16,-8 1 0-16,9 2 7 0,0-4-7 15,5 0 0-15,4-5 8 16,0-3-11-16,0 0 3 16,4 0 0-16,-4-1 1 15,0 0 2-15,-4-3-3 16,-14-5 0-16,8-3 8 16,-8-5-5-16,0-7-2 15,0 1 1-15,0 1 17 16,0-1-19-16,0 5 11 15,0 1-3-15,0-3-2 16,0-6 3-16,0-3-8 0,0-8 3 16,0 0 3-1,9-4-1-15,0 1-6 0,-9-8 10 16,9-2-5-16,-9-6 4 16,0-2-9-16,0 10 1 15,0 3 1-15,0 15-2 16,0 1 0-16,0 6 2 15,0 2 9-15,-9 1-10 16,0 6-1-16,0 2 3 16,1-2-5-16,-6 3 2 15,14-4 0-15,0 7-1 16,-9 2 11-16,0 2-10 16,0 7 0-16,-9 3-2 15,5-1-8-15,-14 4 5 0,0-1 1 16,-22 5 2-16,-10 4-10 15,-17 0 7-15,-23 4 1 16,-35 18-66-16,-23 10-25 16,-27 12-65-16,-18 4-204 15</inkml:trace>
  <inkml:trace contextRef="#ctx0" brushRef="#br2" timeOffset="139877">19315 1289 356 0,'0'0'478'16,"0"0"-394"-16,0 0 10 15,0 0 12-15,0 0-81 16,0 0-8-16,211-17 33 0,-45 11-15 15,27-4 20 1,9-2-38-16,-9 6-12 0,-36 0 30 16,-32 6-29-16,-30 0 16 15,-37 0-15-15,-9 0 4 16,-40 0-2-16,0 0-9 16,-9 0 0-16,0 0-7 15,0 0 7-15,-18 0-26 16,-40 14-91-16,-9 6-77 15,-41 9-267-15</inkml:trace>
  <inkml:trace contextRef="#ctx0" brushRef="#br2" timeOffset="139153">17139 1398 674 0,'0'0'229'16,"0"0"-126"-16,0 0 37 16,0 0-24-16,0 0-23 15,0 0-32-15,0 0-43 0,67-114 25 16,-17 71-19 0,17-3-4-16,0 3 22 0,-22 4-40 15,-4 10 15-15,-24 12 8 16,-17 5-22-16,14 9 23 15,-14 3-26-15,0 0 3 16,0 0-14-16,0 11 0 16,0 24 11-16,0 19-5 15,9 6 16-15,-9 3-11 16,9 9 0-16,-9-4 4 16,0-5-11-16,0-9 7 15,0-11 0-15,0-17-1 16,0-8 1-16,0-13 0 15,0-5 0-15,0 0 2 16,0 0 4-16,-9 0-6 0,-14 0 0 16,6-11 0-16,-1-4 12 15,-5 1-12-15,14 0 0 16,-9 2 1-16,18 1-12 16,0 0 4-16,0-5-5 15,18 0 10-15,32-4-41 16,26 0 28-16,5-3-15 15,-5 3-74-15,-9-3-14 16,-18 2-60-16,-22-4-20 16,-9-12-45-16</inkml:trace>
  <inkml:trace contextRef="#ctx0" brushRef="#br2" timeOffset="139551">17745 463 397 0,'0'0'145'0,"0"0"-29"16,-269-43-17-16,143 43 14 16,-18 26-44-16,-4 37 0 15,5 23-4-15,17 17-26 16,18 17 17-16,14 12-30 16,4 10-8-16,32 7 21 15,22 0-37-15,36-3 6 16,0-13-8-16,67-15 9 15,41-15-16-15,27-23 7 0,49-31-12 16,18-33 5-16,31-16 13 16,-13-39-6-16,-5-36 83 15,-31-16-44-15,-31-15 30 16,-28-11-27-16,-35-21-20 16,-54-16 23-16,-36-12-37 15,0 1 2-15,-67 19-10 16,-41 34 6-16,-4 31-10 15,-27 36 4-15,-5 26-7 16,9 19-2-16,19 0-9 16,31 46-57-16,44 19-12 15,41 21-114-15,0 5-162 0</inkml:trace>
  <inkml:trace contextRef="#ctx0" brushRef="#br2" timeOffset="11526">278 3608 882 0,'0'0'180'16,"0"0"-64"-16,0 0-9 15,0 0-9-15,0 0-81 16,0 0-2-16,0 0-9 16,40 92 12-16,-31-38 24 15,-9 1-24-15,9-5-7 16,-9-9 17-16,0-7-20 15,0-9-2-15,9-7-6 16,-9-7 11-16,0-8-12 16,9-3 1-16,-9 0 0 15,0 0 39-15,0 0-7 16,0-17 21-16,0-20-16 16,-9-20-25-16,-9-18-3 0,0-10-9 15,9-13 0 1,-13-5-5-16,22 6 9 0,0 12-4 15,0 19 0-15,0 19 0 16,0 22-11-16,0 14 11 16,0 8-21-16,0 3 14 15,0 0-28-15,22 0 17 16,14 28-3-16,13 9 3 16,10 13 16-16,-32 7-13 15,-5 2 5-15,-22 2-5 16,0-7 10-16,-13-9-6 15,-32-8-40-15,-23-5-52 0,-12-3-20 16,12-9-113-16,19-6-83 16</inkml:trace>
  <inkml:trace contextRef="#ctx0" brushRef="#br2" timeOffset="11643">278 3608 436 0</inkml:trace>
  <inkml:trace contextRef="#ctx0" brushRef="#br2" timeOffset="16235">587 3791 512 0,'0'0'197'15,"0"0"-40"-15,0 0-60 16,0 0 2-16,0 0-14 15,0 0-44-15,-27-69-3 16,27 69-38-16,27 0-7 16,23 9 1-16,17 20 5 15,-9 2 1-15,1 1 0 16,-19 2 10-16,-13-6-23 16,0-5 13-16,-27-2-28 0,0-7-3 15,0-3-48-15,-9-6 30 16,-27-5 22-16,-4 0-19 15,-1 0 46-15,23-25 0 16,0-9 2-16,18-7 14 16,0-1-16-16,0-7 26 15,50 3-17-15,-5 3-2 16,13 13-3-16,-18 9-4 16,-22 10 0-16,5 7 1 15,-14 2 0-15,0 2-1 0,-9 0 0 16,0 0 3-1,0 0-7-15,0 0 4 0,9 11 0 16,0 18-12-16,-1 8 12 16,6 6-18-16,-5-3 15 15,0 0-7-15,0-5 10 16,9-13 0-16,4-5 3 16,-4-11-8-16,9-6 5 15,-4 0 0-15,12 0 13 16,6-11-11-16,-1-18 36 15,-13-3 10-15,0-8-17 16,-5-2 32-16,-4 2-41 16,-18 0-3-16,0 5 32 15,-9 9-40-15,-31 4-11 16,4 8-7-16,-13 8-23 16,-1 6 28-16,1 0-55 0,22 8-52 15,18 21-17-15,9 5-116 16,9-2-121-16</inkml:trace>
  <inkml:trace contextRef="#ctx0" brushRef="#br2" timeOffset="16552">1808 3657 377 0,'0'0'247'15,"0"0"-85"-15,0 0-56 16,0 0-37-16,0 0 9 0,0 0-46 15,-202-55-13-15,179 70-19 16,5 17 0-16,18 11 1 16,0-4-1-16,0-2 0 15,0-8-3-15,41-9-13 16,13-12 12-16,-5-8 2 16,0 0 2-16,1-2 22 15,-32-24-17-15,-9-6 32 16,-9 1-3-16,0-6-27 15,-18-1-7-15,-23 4-3 16,5 5-70-16,-4 7 8 16,31-1 5-16,9 3-76 15,18-3-38-15,40 0-218 16</inkml:trace>
  <inkml:trace contextRef="#ctx0" brushRef="#br2" timeOffset="16905">2176 3219 544 0,'0'0'196'15,"0"0"-31"-15,0 0-20 16,0 0 0-16,0 0-95 16,0 0-49-16,0 61 9 15,0 27 37-15,9 18 17 16,0 6-34-16,8 2-26 16,-3 3 18-16,-5 0-22 15,-9-3 0-15,0-8-3 16,0-12 3-16,0-19-10 15,9-29-35-15,0-26-64 0,0-20 46 16,9-4 28-16,-5-44 35 16,5-23 19-16,-9-15-18 15,-9-3 10-15,0 4 15 16,0 8-22-16,-49 14 20 16,4 10-24-16,5 17 1 15,8 16 12-15,23 5-12 16,9 7-2-16,0 2-5 15,41-2-52-15,26-2-5 16,18 0-90-16,-18 2-129 16,-35 0-353-16</inkml:trace>
  <inkml:trace contextRef="#ctx0" brushRef="#br2" timeOffset="17142">0 4474 679 0,'0'0'175'16,"0"0"-80"-16,0 0 15 15,0 0 23-15,0 0-116 16,520-140 11-16,-94 43-28 16,27 3 7-16,-62 22-15 15,-104 32-16-15,-121 29-112 16,-90 11-33-16,-76 0-74 0,0 26 0 15</inkml:trace>
  <inkml:trace contextRef="#ctx0" brushRef="#br2" timeOffset="17290">628 4700 116 0,'0'0'583'0,"0"0"-448"15,0 0-10-15,0 0 41 16,0 0-127-16,403-77-32 15,-102 17 3-15,27-6-7 16,-5 9-6-16,-72 15-199 16,-81 21-323-16</inkml:trace>
  <inkml:trace contextRef="#ctx0" brushRef="#br2" timeOffset="20534">3517 6202 761 0,'0'0'96'0,"0"0"18"0,0 0-6 16,0 0-20-16,0 0-43 15,0 0-37-15,-103 8-8 16,112-2-1-16,40 2 1 16,10 1 23-16,17-1-15 15,0-4 13-15,-9 1-14 16,-17-5-1-16,-1 0 5 15,-22 0-10-15,-9 0 17 16,13 0 35-16,-22-3-17 16,0-8 18-16,-9-4-13 15,0-2-34-15,0-3 32 0,0-6-31 16,-27 3-5 0,-31-2-3-16,0 2 6 0,-1 3-6 15,1 2 0-15,18 7 12 16,22 4-8-16,9 0-4 15,9 7 0-15,0 0-6 16,0 0 4-16,0 0-4 16,40 8 2-16,14 18 2 15,27 6-1-15,-5-3 3 16,0 2 0-16,-8-3-5 16,-10 1 5-16,-18 0 0 15,-22-4 0-15,-18 1 4 16,0 3-13-16,-27-1 9 15,-53-6-82-15,-15 7-30 0,-3-3-70 16,4 6-29-16,17-1-248 16</inkml:trace>
  <inkml:trace contextRef="#ctx0" brushRef="#br2" timeOffset="18712">1224 5795 368 0,'0'0'437'16,"0"0"-282"-16,0 0 3 15,0 0-26-15,0 0-59 16,0 0-31-16,0 0-41 16,-27-3 8-16,27 44-9 15,-8 16 10-15,-24 11 11 16,5 5 11-16,9-2-26 0,-22 0 17 16,22-8-12-16,-5-12-5 15,15-17 5-15,-1-19-11 16,9-13 0-16,0-2 10 15,0 0-8-15,0-6 64 16,0-27-7-16,0-16-52 16,0-23 10-16,17-8-17 15,24-11 0-15,-1-4-3 16,-4 1 7-16,-4 11-4 16,-15 17 0-16,1 23 5 15,-9 23-9-15,-9 20 4 16,32 0-16-16,-5 18 14 0,13 33-19 15,0 15 21 1,-4 8 0-16,-4 3 0 0,-14-8-13 16,0-3 8-16,13-9-34 15,-13-12-16-15,0-10-52 16,-5-9-60-16,-13-9-9 16,0-3-59-16,0-8-80 15</inkml:trace>
  <inkml:trace contextRef="#ctx0" brushRef="#br2" timeOffset="18895">1112 6102 468 0,'0'0'131'15,"0"0"12"-15,0 0 6 0,0 0-33 16,0 0-26-16,0 0-53 16,85-50-20-16,32 30-3 15,9 3-8-15,-1 3 3 16,-17 8-9-16,-32 6-168 15,-17 0-136-15,-23-8-345 16</inkml:trace>
  <inkml:trace contextRef="#ctx0" brushRef="#br2" timeOffset="19297">2077 5403 714 0,'0'0'175'16,"0"0"4"-16,0 0-5 0,0 0-72 16,0 0-41-16,0 0-61 15,-58-39 8-15,58 76 0 16,-9 11-2-16,0 1 14 16,0 0 4-16,-14-4-20 15,5-7 17-15,9-10-21 16,-9-11 3-16,18-11-3 15,0-4 2-15,0-2-2 16,0 0 1-16,0-8 9 16,18-23-4-16,9-9-6 15,14-6 6-15,-10 6-6 16,-4 7 0-16,-9 12 0 0,-9 12-3 16,-9 6 14-1,0 3-12-15,22 0 1 0,-4 8-17 16,23 25 9-16,-6 7 8 15,6 8-1-15,-14 3-1 16,13 3-52-16,-8 4-27 16,3 5-61-16,-3 0-101 15,-5-3-66-15</inkml:trace>
  <inkml:trace contextRef="#ctx0" brushRef="#br2" timeOffset="20002">2727 6036 748 0,'0'0'218'0,"0"0"-51"0,0 0-16 16,0 0-25-16,0 0-54 16,0 0-20-16,-89-92-32 15,89 92-14-15,0 23-8 16,0 17 2-16,0 9 0 15,0 2-1-15,0-3 1 16,0-1 0-16,0-8 0 16,0-10 9-16,0-9-10 15,0-11 1-15,0-9 0 16,0 0 2-16,9 0 3 16,-9 0 4-16,0-12 4 0,0-22-5 15,0-7-4-15,0-10-4 16,0-8 3-16,0-11-7 15,0-4 4-15,0-2 0 16,13 7 0-16,5 17 3 16,0 21-3-16,-9 19 0 15,0 12-11-15,13 0 4 16,5 0-6-16,5 26 9 16,4 11-4-16,-5 11-10 15,-31 13 16-15,0 7-13 16,0 1-2-16,-31-9 12 15,4-18-4-15,9-18-4 0,4-16 6 16,14-8 2-16,0 0 5 16,0 0 4-16,0 0 2 15,0 0 14-15,14 0-14 16,-5-20-4-16,9 3-2 16,9 0 2-16,4 8-2 15,18 9 0-15,-13 0-6 16,5 15-4-16,-1 27 10 15,-22 13-6-15,0 8-1 16,-18-4 6-16,0-1 1 16,0-13 0-16,0-7-5 15,-36-9-3-15,-4-13 5 16,-19 1 3-16,-8-11-6 0,0-6 11 16,-10 0-5-16,19 0 0 15,18 0-18-15,13-20-29 16,27-14-90-16,36-20-94 15,89-21-216-15</inkml:trace>
  <inkml:trace contextRef="#ctx0" brushRef="#br2" timeOffset="30383">13141 5916 345 0,'0'0'245'0,"0"0"-220"0,0 0 30 16,332-20-26-16,-197 2-29 15,0 7-4-15,-1 2-156 16</inkml:trace>
  <inkml:trace contextRef="#ctx0" brushRef="#br2" timeOffset="30051">11508 5849 660 0,'0'0'186'0,"0"0"-114"15,0 0 47-15,0 0-3 16,0 0-101-16,0 0-15 15,0-14 0-15,67 14 6 16,19-6 19-16,30 1-25 16,1-4-5-16,-9 1-59 15,-10 4-246-15,-30 4-380 16</inkml:trace>
  <inkml:trace contextRef="#ctx0" brushRef="#br2" timeOffset="30237">12213 5896 631 0,'0'0'207'15,"0"0"-119"-15,0 0-28 16,0 0-57-16,0 0-2 16,0 0-1-16,300-35-251 15,-201 27-390-15</inkml:trace>
  <inkml:trace contextRef="#ctx0" brushRef="#br2" timeOffset="27234">9543 5195 659 0,'0'0'159'0,"0"0"-27"15,0 0-63-15,0 0-10 16,0 0-48-16,0 0-11 15,0 120 55-15,-18-71-44 16,9-6-1-16,0-4 20 16,-13-7-26-16,13-9 9 15,9-9-11-15,0-11 8 0,0-3-3 16,0 0-1 0,0 0 9-16,0-3 67 0,0-27-44 15,0-3-24-15,9-10-14 16,13-2 10-16,-13-1-7 15,0 6-3-15,0 14 0 16,0 9-2-16,4 11 8 16,-13 6-7-16,18 0 1 15,9 9-16-15,5 22 9 16,-5 15 7-16,4 3-1 16,-13 9-10-16,0 0-7 15,-5 0-81-15,-13-4-133 16,0-4-225-16</inkml:trace>
  <inkml:trace contextRef="#ctx0" brushRef="#br2" timeOffset="28388">10243 5944 503 0,'0'0'226'0,"0"0"-74"16,0 0-36-16,0 0 8 15,0 0-56-15,0 0 15 16,0 0-22-16,0-72-55 15,0 72-6-15,0 0 0 16,0 24-20-16,0 12 14 0,0 13 12 16,0-3-3-1,0-6-3-15,0-9 12 16,0-9-12-16,0-9 0 0,27-5 3 16,4-8-7-1,-4 0 9-15,0 0-5 0,13-6 11 16,-8-16-3-16,-14-4-1 15,0 0-6-15,-9 6 2 16,-9 10 19-16,0 0-13 16,0 7 17-16,0 3-13 15,0 0-12-15,0 0-2 16,0 13-12-16,0 17 12 16,0 11-8-16,9 1 9 15,4-2 0-15,-13-3-3 16,0-3 3-16,0 4-75 15,0-7-99-15,0-5-108 0,0-6-145 16</inkml:trace>
  <inkml:trace contextRef="#ctx0" brushRef="#br2" timeOffset="29641">9651 5761 474 0,'0'0'205'0,"0"0"-60"0,0 0-63 16,0 0 5-16,0 0-54 15,0 0-31-15,-9 37 27 16,-9 8 9-16,-5 4-6 15,5 0-9-15,9-1-19 16,-9-6 22-16,5-6-20 16,4-10-5-16,0-12 3 15,9-6 2-15,0-8-6 16,0 0 3-16,0 0 3 16,0 0 17-16,0-31-6 15,31-12 0-15,-4-14-5 0,14-3-5 16,-14-6-3-1,13 0-4-15,-22 9 9 16,0 15-7-16,-5 18-2 0,-4 15 0 16,0 9-9-16,0 0 1 15,9 26-8-15,5 23 13 16,-5 14 2-16,0 0 1 16,-10 0 0-16,6-9 0 15,4-8-2-15,-9-12 2 16,-9-8-3-16,9-8-78 15,-9-10-79-15,0-5-32 16,0-3-111-16</inkml:trace>
  <inkml:trace contextRef="#ctx0" brushRef="#br2" timeOffset="29789">9601 5950 489 0,'0'0'141'16,"0"0"-33"-16,0 0-74 15,0 0-20-15,0 0 28 16,274-20-42-16,-113 0 0 16,23 0-206-16</inkml:trace>
  <inkml:trace contextRef="#ctx0" brushRef="#br2" timeOffset="33031">18306 4738 771 0,'0'0'178'0,"0"0"-9"16,0 0-40-16,0 0-29 15,0 0 4-15,0 0-61 16,0 0-16-16,22-89-27 16,-22 102-16-16,0 25 16 15,0 10 0-15,-9 5 4 16,-22-2-2-16,13-3 5 16,0-5-7-16,4-9 0 15,5-11 10-15,0-8-9 16,9-12-1-16,0-3 2 0,0 0 17 15,0-6-16-15,18-31 19 16,23-15-19-16,-1-2 8 16,-13 2-11-16,13 7 0 15,-13 5 5-15,-4 8-8 16,-5 15 3-16,-18 5 0 16,0 10-5-16,9 2 3 15,0 0 1-15,9 2-3 16,13 35 1-16,-13 9-5 15,4 21-7-15,-13 10-115 16,-9 11-125-16,9 4-149 16</inkml:trace>
  <inkml:trace contextRef="#ctx0" brushRef="#br2" timeOffset="33532">19625 5478 879 0,'0'0'247'0,"0"0"-113"15,0 0-1-15,0 0-61 0,0 0 7 16,0 0-77-1,0-11 1-15,0 55-5 0,-9 17 4 16,-14 11 6-16,-4-1 1 16,-4-1-2-16,13-6 7 15,9-9-14-15,0-15 2 16,9-15-2-16,0-13 0 16,0-9 0-16,0-3 7 15,0 0 0-15,0-11 16 16,0-30 31-16,9-19-52 15,18-11 11-15,-5-6-13 16,-4-5 0-16,0-2 0 16,5 1 7-16,-14 11-7 0,9 18 0 15,-9 20 8-15,0 23-20 16,-9 11 12-16,22 0-14 16,-4 26 10-16,22 25-11 15,-4 14 10-15,-4 4 5 16,-14 0-35-16,0-1 11 15,13-7-63-15,-22-4-33 16,0-3-53-16,0-14-87 16,0-6-83-16</inkml:trace>
  <inkml:trace contextRef="#ctx0" brushRef="#br2" timeOffset="34046">19207 5810 627 0,'0'0'186'0,"0"0"-19"0,0 0-24 16,0 0-61-16,0 0-65 15,0 0 7-15,184-29 7 16,-40 23-22-16,-9-5 22 16,-10-1-23-16,-17 1 18 15,-41 0 9-15,-17 2-30 16,-33 1 43-16,6 2-4 15,-23 2-20-15,0 4 23 16,0 0-39-16,0 0 1 16,0 0-9-16,0 0-6 0,0 15 3 15,18 11 2-15,-9 5 2 16,0 1-9-16,0-4 8 16,4-2 0-16,-4-5 1 15,-9-11 5-15,0-6-6 16,9-4 0-16,-9 0 9 15,9 0-11-15,9 0 2 16,13-12 0-16,-4-11 8 16,5-11 0-16,-5 5-7 15,4-3-1-15,5 4 9 16,-14 8-11-16,5 9 2 16,5 5 0-16,-5 6-8 15,13 0 2-15,-4 8 6 16,-5 18 0-16,5 0 5 0,5-1-14 15,-1-1 9-15,-13-1-25 16,13 2-44-16,-4 1-203 16,-13-4-195-16</inkml:trace>
  <inkml:trace contextRef="#ctx0" brushRef="#br2" timeOffset="31097">15075 5309 850 0,'0'0'160'16,"0"0"0"-16,0 0-45 15,0 0-18-15,0 0-66 16,0 0-27-16,14-14-4 15,-14 49 12-15,0 13-12 16,-23 9 52-16,-13-2-39 16,-4-4 21-16,13-3-28 0,-4-7-5 15,13-13 9 1,9-8 1-16,9-12-11 0,0-5 0 16,0-3 4-16,0 0 16 15,0 0 7-15,0-11-2 16,0-23 15-16,18-9-32 15,-1-9-8-15,15 4 0 16,-14-1 13-16,0 4-19 16,13 4 6-16,-13 10 0 15,0 5-8-15,13 0 10 16,-13 0-2-16,14 4 0 16,-14 5 4-16,0 8-11 15,-9 6 7-15,-9 3 0 0,0 0-6 16,0 0-1-1,0 0-2-15,13 20 2 0,5 9 7 16,-9-1-2-16,9 1 2 16,4-3 0-16,-13 2-3 15,-9-5 3-15,9 0-11 16,-9-3-6-16,0 3-97 16,0 0-56-16,-18-3-135 15,-4-3-174-15</inkml:trace>
  <inkml:trace contextRef="#ctx0" brushRef="#br2" timeOffset="31630">15833 5552 865 0,'0'0'200'16,"0"0"-65"-16,0 0 34 16,0 0-70-16,0 0-60 15,0 0-15-15,0-5-24 16,-22 44 0-16,4 13 28 0,0 3-23 15,-4-4 12 1,-5 3 0-16,18-5-16 0,-14-6 22 16,14-9-23-16,0-8 1 15,0-9 0-15,9-11 2 16,0-4-3-16,0-2 2 16,0 0 1-16,0-11 17 15,0-32 4-15,9-11-19 16,9-12 5-16,14-3-6 15,8-3-4-15,-13 4 0 16,13 5 8-16,5 19-10 16,-13 19 2-16,-14 17-4 15,-18 8-9-15,18 0 10 0,4 3 3 16,5 32-10-16,-5 16 0 16,-4 9 5-16,-18 3 3 15,9 3-47-15,-9-4-25 16,0 2-57-16,0-10-130 15,0-11-164-15</inkml:trace>
  <inkml:trace contextRef="#ctx0" brushRef="#br2" timeOffset="32117">15492 5813 816 0,'0'0'124'0,"0"0"-11"15,0 0-39-15,0 0-26 16,0 0-19-16,283-56 2 16,-166 49 14-16,-14-2-30 15,-22 3-12-15,-14 1 16 16,-9 2-16-16,-22 0 19 16,-4 0 7-16,-23 3-20 15,0 0 36-15,-9 0-16 16,0 0-17-16,0 0 13 15,0 0-22-15,0 0-4 16,8 17 1-16,-8 15 0 16,9 5 3-16,-9 3-3 15,0 0 1-15,0-9 1 16,0-2 1-16,0-12-3 0,0-8 0 16,0-7 8-16,0-2-8 15,0 0 4-15,0 0-1 16,0 0 24-16,23-20-10 15,13-8-4-15,-5-1-4 16,-4 9-2-16,5 6-4 16,-15 6-3-16,1 8-5 15,5 0-4-15,4 0 9 16,-9 2-1-16,4 14-8 16,5 6-14-16,-9-2-27 15,-5-1-76-15,5-1-96 16,0-7-126-16</inkml:trace>
  <inkml:trace contextRef="#ctx0" brushRef="#br2" timeOffset="32434">16915 5904 526 0,'0'0'184'0,"0"0"-35"15,0 0-61-15,0 0-19 16,0 0-64-16,0 0 0 15,242-43-10-15,-184 31-13 16,10-2-86-16,-19-3-48 16,-22 0-8-16,4 2 69 0,-22 4 57 15,-9 0 34 1,0 3 77-16,0-2 37 16,0 8 41-16,0-4-16 0,0 6-25 15,0 0 14-15,9 0-32 16,-9 0-39-16,0 0-21 15,0 8-36-15,0 21 0 16,0 11 23-16,-9 9-16 16,0 5-1-16,-22 1-6 15,22 3-107-15,0-8-241 16</inkml:trace>
  <inkml:trace contextRef="#ctx0" brushRef="#br2" timeOffset="36743">21626 4898 324 0,'0'0'407'16,"0"0"-202"-16,0 0-72 16,0 0 8-16,0 0-48 15,0 0-14-15,-41-46-22 0,41 46-54 16,-18 3 5-1,-13 31-1-15,-5 13-7 0,-4 3 26 16,4-2-25-16,13-4-1 16,14-13 5-16,0-8 4 15,9-14-9-15,0-7 0 16,0-2 4-16,0 0 4 16,0 0-1-16,0 0 21 15,41-26 37-15,-5-19-56 16,22-9 8-16,0-7-13 15,-8-2 7-15,8 6-4 16,-9 9-7-16,-13 17 0 16,-27 16-1-16,5 15 3 15,-14 0-3-15,0 9 1 0,9 34-16 16,9 14 12-16,0 9 4 16,4 5 0-16,-4 0-10 15,0 4-19-15,13 5-43 16,-22-6-100-16,0-2-247 15</inkml:trace>
  <inkml:trace contextRef="#ctx0" brushRef="#br2" timeOffset="42664">12746 7468 853 0,'0'0'113'16,"0"0"-49"-16,0 0-44 15,0 0 8-15,0 0-26 16,225-23-4-16,-131 15-17 16,14-7-334-16</inkml:trace>
  <inkml:trace contextRef="#ctx0" brushRef="#br2" timeOffset="42836">13644 7365 686 0,'0'0'119'0,"0"0"-43"0,0 0-44 15,233-46-28-15,-134 38 7 16,4 2-11-16,5 3-50 16,-19-3-121-16,-12 6-225 15</inkml:trace>
  <inkml:trace contextRef="#ctx0" brushRef="#br2" timeOffset="42990">14555 7299 250 0,'0'0'256'15,"0"0"-141"-15,0 0 5 16,0 0-63-16,233 0-20 16,-148 0-37-16,5 0 0 15,-14-5-56-15,-9-2-250 16</inkml:trace>
  <inkml:trace contextRef="#ctx0" brushRef="#br2" timeOffset="43465">15501 6606 750 0,'0'0'210'0,"0"0"-81"16,0 0 6-16,0 0-2 15,0 0-84-15,0 0-7 0,-9-4-34 16,0 38 4-16,-18 11-5 15,5 11 13-15,4-5-15 16,0-12 2-16,-4-5-1 16,13-13-6-16,9-13 0 15,0-5 14-15,0-3-11 16,0 0-3-16,0 0 1 16,0-13 24-16,31-28-8 15,14-17 2-15,-5-2-19 16,1 6 10-16,-5 3-4 15,-5 10-6-15,-4 13-1 16,-9 16-13-16,-5 12 11 16,5 0 3-16,0 4-5 15,14 32 4-15,-5 17-1 0,-5 9 2 16,-13 10-51-16,0 2-67 16,-9-5-168-16,9-7-139 15</inkml:trace>
  <inkml:trace contextRef="#ctx0" brushRef="#br2" timeOffset="43907">16143 6982 992 0,'0'0'192'15,"0"0"16"-15,0 0-111 16,0 0-21-16,0 0-28 0,0 0-43 15,0 0-5-15,0 31-2 16,-14 24 2-16,-12 16 9 16,8-2-4-16,-5 2-5 15,5-5 0-15,0-15 11 16,9-14-13-16,9-17 2 16,0-12 0-16,0-8-2 15,0 0 15-15,0-8-13 16,0-34 8-16,0-21 4 15,0-14-16-15,0-6 4 16,9-3 0-16,9 6-3 16,14 6 6-16,-14 16-3 0,0 20 0 15,-1 19 7-15,-17 16-17 16,14 3 10-16,4 0-18 16,0 21 17-16,13 21-15 15,-4 13 11-15,5 8 4 16,-6-1-30-16,6 4-11 15,-5-6-27-15,-9-3-51 16,-9-8-75-16,-9-9-126 16,0-15-274-16</inkml:trace>
  <inkml:trace contextRef="#ctx0" brushRef="#br2" timeOffset="44392">15878 7312 653 0,'0'0'187'0,"0"0"-54"16,0 0-18-16,0 0-36 16,0 0-54-16,0 0-20 15,251-59 8-15,-143 51-12 16,-9-4 10-16,-5 2-5 16,-13-5-4-16,-27 4-2 15,-14-1 30-15,-22 3-7 16,-5 6 32-16,-13 0-1 15,0 3-28-15,0 0 26 16,0 0-37-16,0 0-14 16,0 0-1-16,0 0-11 15,0 15 11-15,0 14-6 0,0 2 16 16,0-3-8-16,0 4-2 16,0-4 0-16,0-2 0 15,0-6 8-15,9-6-8 16,0-11 0-16,0-3 8 15,9 0-4-15,5 0 0 16,4 0 10-16,13-14 33 16,-13-6-38-16,4 0 4 15,-13 6-9-15,0 5 6 16,5 2-11-16,-14 7 1 16,9 0-8-16,0 0-2 15,13 21-7-15,-13 2-17 16,-9 3-68-16,0 0-176 0,4-3-149 15</inkml:trace>
  <inkml:trace contextRef="#ctx0" brushRef="#br2" timeOffset="44559">17274 7385 104 0,'0'0'636'0,"0"0"-494"15,0 0-50-15,0 0-37 16,0 0-19-16,0 0-36 16,175-49 0-16,-131 46-1 0,6 0-141 15,-10-2-226 1</inkml:trace>
  <inkml:trace contextRef="#ctx0" brushRef="#br2" timeOffset="44754">17776 7147 672 0,'0'0'230'0,"0"0"-43"0,0 0-38 15,0 0-19-15,0 0-58 16,0 0-60-16,0-20-4 16,0 34-8-16,0 30 0 15,0 12-3-15,0 8 7 0,-9 1-4 16,9 4 0-1,-22-12-99-15,4-11-237 0</inkml:trace>
  <inkml:trace contextRef="#ctx0" brushRef="#br2" timeOffset="35553">5568 7156 660 0,'0'0'202'0,"0"0"-51"0,0 0-29 16,0 0-16-16,0 0-50 15,0 0 2-15,0 0-30 16,0-5-26-16,0 5 19 15,0 8-21-15,-9 30 0 16,-9 10 10-16,0 18-5 16,-23-7 19-16,14-4-16 15,-4-4 1-15,13-5-2 16,-4-15-7-16,22-7 0 16,0-15-2-16,0-8 9 15,0-1-7-15,0 0 8 16,0 0-4-16,0-22 22 0,0-18-2 15,22-14-22 1,5-12 0-16,-5-3 4 0,14-5-6 16,-4 0 0-16,-5 13 10 15,4 18-13-15,-22 18 3 16,0 16 0-16,0 9-11 16,9 0-1-16,13 32 12 15,-13 17-5-15,0 5 6 16,5 2-2-16,-14 5 1 15,0-7 0-15,0-2-12 16,0-13-33-16,4-4-45 16,-4-9-66-16,0-9-68 0,-9-6-24 15,0-2-136-15</inkml:trace>
  <inkml:trace contextRef="#ctx0" brushRef="#br2" timeOffset="35713">5415 7451 395 0,'0'0'287'0,"0"0"-81"16,0 0-116-16,0 0-31 15,0 0-35-15,377-95-15 16,-193 84 10-16,-9 8-19 16,-32 3-162-16,-35 0-595 15</inkml:trace>
  <inkml:trace contextRef="#ctx0" brushRef="#br2" timeOffset="37969">6218 7548 805 0,'0'0'167'0,"0"0"21"15,0 0-39-15,0 0-52 16,0 0-28-16,0 0-46 15,9-9 3-15,-9 9-26 16,0 29-3-16,0 14-3 16,0 11 6-16,9 0 0 15,-9 3 0-15,0-1-1 16,0-3-24-16,0-2-139 16,0-7-213-16,0-1-454 15</inkml:trace>
  <inkml:trace contextRef="#ctx0" brushRef="#br2" timeOffset="38755">6546 7059 398 0,'0'0'240'0,"0"0"-42"15,0 0-76-15,0 0-28 16,0 0 6-16,0 0-45 15,9-6-1-15,-9 6-43 16,0 0-1-16,0 6-15 16,0 17 10-16,0 3-2 0,0-3 7 15,0-10-1 1,0-1-9-16,0-6 0 0,0-3 8 16,0-3-6-16,0 0-2 15,0 0 0-15,0 0 22 16,0-3-16-16,9-23 3 15,13-12-9-15,-4-4 10 16,-9-1-11-16,13 7 1 16,-4 10 0-16,-9 11-5 15,0 12 6-15,0 3-2 16,0 0 0-16,23 23-17 16,-5 16 9-16,4 11 5 15,-13 3-51-15,13 5-82 16,-4 9-133-16,14-5-86 15</inkml:trace>
  <inkml:trace contextRef="#ctx0" brushRef="#br2" timeOffset="39273">7183 7482 674 0,'0'0'183'0,"0"0"-57"0,0 0 21 16,0 0-53-16,0 0 4 15,0 0-44-15,-9-132-18 16,9 132-31-16,-9 0-5 15,9 26-1-15,-9 11-11 16,0 6 24-16,-13-3-12 16,13 0 0-16,9-8 0 15,-9-9-3-15,9-10 11 16,0-6-8-16,0-7 0 16,0 0 3-16,0 0-17 15,0 0 14-15,0 0 0 16,0-29 12-16,18-14-8 0,-5-14-4 15,14-6 0-15,4-8 13 16,-4 2-14-16,0 5 1 16,-4 22 0-16,-14 25-3 15,0 14 3-15,0 3 0 16,-1 3-1-16,24 34-13 16,-5 15 9-16,4 10 5 15,-4 5 0-15,-18-10-11 16,5-6-2-16,-5-11-111 15,0-9-28-15,-9-7-92 16,0-10-33-16,0-8-186 16</inkml:trace>
  <inkml:trace contextRef="#ctx0" brushRef="#br2" timeOffset="39408">7183 7482 208 0</inkml:trace>
  <inkml:trace contextRef="#ctx0" brushRef="#br2" timeOffset="39543">7183 7482 208 0,'-18'14'260'0,"9"-16"-115"0,9-2-19 0,0 1-34 0,9 3-92 0,31-2-1 16,37-1-9-16,21-3 10 16,5 1 0-16,-4 5-71 15,-14 0-29-15,-17 0-58 16,-10 0-135-16</inkml:trace>
  <inkml:trace contextRef="#ctx0" brushRef="#br2" timeOffset="39711">7910 7473 93 0,'0'0'304'0,"0"0"-148"0,0 0-34 16,0 0 8-16,0 0-28 16,0 0-94-16,40-20-7 15,-13 18 40-15,13 2-29 16,-13 0 11-16,-18 0-3 16,14 2-13-16,-23 24 22 15,0 3 3-15,0 8 24 16,-32 4 22-16,-4-5-38 15,-4-1-1-15,22-4-14 16,18-8-17-16,0-3-5 16,0-6-3-16,27-8 0 15,49-6-3-15,23 0 3 0,9-28-30 16,-5-12-66 0,-13-1-92-16,-41-10-161 0</inkml:trace>
  <inkml:trace contextRef="#ctx0" brushRef="#br2" timeOffset="40084">8547 6880 573 0,'0'0'237'0,"0"0"-41"15,0 0-28-15,0 0-29 16,0 0-72-16,0 0-35 0,0-33-32 15,-9 47-1-15,-18 18 1 16,-4 5 10-16,13-5-1 16,-14-7-3-16,23-7-6 15,0-10 0-15,0-5-2 16,9-3 14-16,0 0-12 16,0 0 0-16,18-3 11 15,14-23-10-15,17-13-1 16,-4-7 0-16,4 3 2 15,-8 9 3-15,-15 13-5 16,-17 13 0-16,14 8 5 16,-14 0-16-16,0 14 3 0,9 27 1 15,4 10 0 1,-22 9-71-16,9 5-100 0,0 1-61 16,9 0-2-16</inkml:trace>
  <inkml:trace contextRef="#ctx0" brushRef="#br2" timeOffset="40524">9148 7147 761 0,'0'0'190'0,"0"0"-26"0,0 0-12 16,0 0-91-1,0 0-55-15,0 0 20 0,-99 92-22 16,72-35 12-16,9 3-11 16,-4-5 1-16,13-13 2 15,0-10-8-15,9-15 0 16,0-11-3-16,0-6 12 16,0 0-9-16,0 0 5 15,0 0 0-15,0-29 19 16,9-17-12-16,22-11-11 15,-4-7 6-15,5 5 1 16,-5 10-8-16,-9 15 0 16,-5 17 8-16,-4 15-13 15,0 2 5-15,-9 0-9 0,18 19 4 16,0 21-2-16,-18 6 7 16,13 10 0-16,-4 0 3 15,0-5-2-15,0-2-1 16,0-9-6-16,14-9 4 15,-14-5-123-15,-9-9-34 16,0-6-85-16,0-7-137 16</inkml:trace>
  <inkml:trace contextRef="#ctx0" brushRef="#br2" timeOffset="40719">8964 7487 449 0,'0'0'180'0,"0"0"-26"16,0 0-10-16,0 0-67 0,0 0-77 15,0 0 3 1,58-26 37-16,19 24-31 0,-1-1 4 16,-4 3-13-16,-18 0-13 15,-5 0-85-15,-18 15-42 16,5 4-41-16,-13 1-109 16</inkml:trace>
  <inkml:trace contextRef="#ctx0" brushRef="#br2" timeOffset="41086">9476 7528 428 0,'0'0'193'16,"0"0"-31"-16,0 0-45 15,0 0-8-15,0 0-40 0,0 0-25 16,67-85-13-16,-45 85-24 16,5 0-6-16,-9 0-1 15,5 0 7-15,-14 8-15 16,0 12 8-16,-9-1 0 15,0 5-4-15,0-5 9 16,0-1-5-16,0-4 0 16,0 0 9-16,0-6-7 15,0 4-2-15,0-7 0 16,0 7 0-16,9-6 10 16,13 2-9-16,-4 4 2 15,0 0 4-15,4-1-3 0,-4-1-4 16,-9 6 0-1,0 1-3-15,0-2 5 0,-9 1-2 16,0-4 0-16,0 2 3 16,0-3-3-16,-27-2 3 15,-22-3 0-15,-9-3-3 16,-10-3-36-16,1 0-54 16,9 0-165-16,31-37-293 15</inkml:trace>
  <inkml:trace contextRef="#ctx0" brushRef="#br2" timeOffset="41486">9942 6759 693 0,'0'0'190'15,"0"0"-1"-15,0 0-50 16,0 0-2-16,0 0-117 15,0 0-20-15,0 19 0 16,0 30 0-16,0 6 10 16,-9-7-9-16,-4-5 11 15,4-11-10-15,0-10-2 16,9-7 0-16,0-9-3 16,0-6 13-16,0 0-10 15,0 0 13-15,0-6-12 16,18-29 54-16,22-10-54 0,-8-7-1 15,12 1 17-15,-3 8-10 16,-1 11-7-16,-22 7 0 16,0 16 9-16,5 6-15 15,-6 3 6-15,1 0-3 16,0 8-9-16,14 30 2 16,-14 16 8-16,13 12-26 15,-13 6-208-15,-9 2-140 16</inkml:trace>
  <inkml:trace contextRef="#ctx0" brushRef="#br2" timeOffset="41965">10772 7141 865 0,'0'0'165'0,"0"0"-24"16,0 0 6-16,0 0-40 15,0 0-82-15,0 0-14 16,0 3-11-16,-27 43 0 16,-13 17 14-16,-9 3-3 15,22 0-7-15,-14-8-4 16,23-11 5-16,0-9-1 15,18-18-4-15,0-15 0 0,0-5-4 16,0 0 17-16,0 0-13 16,18-11 1-16,32-29 7 15,8-19 7-15,9-16-15 16,-8 1 0-16,-23-5 0 16,4 11 8-16,0 11-8 15,-31 20 0-15,9 20 7 16,-18 14-14-16,0 3 7 15,9 15-23-15,9 33 18 16,-4 18-7-16,-5 8 12 16,9 1 0-16,-9-7 8 15,13-8-23-15,-4-14-10 0,0-9-96 16,-18-14-57-16,0-10-74 16,0-6-69-16,0-7-163 15</inkml:trace>
  <inkml:trace contextRef="#ctx0" brushRef="#br2" timeOffset="42436">10705 7502 212 0,'0'0'260'16,"0"0"-114"-16,0 0-4 15,0 0-22-15,0 0-53 16,0 0-34-16,-9-46-24 16,67 37 7-16,19-1-1 15,-1 4-8-15,5-3-1 16,-5-2-5-16,0 2 8 0,-9-3-5 15,-8 1-4-15,-19 2 0 16,-13 1 23-16,-4 5 0 16,-23-2 37-16,0 1-4 15,0 4-25-15,0-2 7 16,0 2-36-16,0 0 0 16,0 0-4-16,9 0 1 15,-9 11 1-15,8 12 0 16,-8 6 4-16,0-3-5 15,0 2 2-15,0 1-1 16,0-4 3-16,0-5 0 16,18-11-3-16,14-9 2 15,-5 0 7-15,4-3 5 16,5-23-14-16,-5-3 1 0,-4 0 20 16,-9 7-14-16,-4 8 23 15,-5 8 2-15,-9 6-26 16,0 0 3-16,9 0-9 15,-9 12-14-15,9 22 4 16,-9 9 13-16,0 7-3 16,0-6 0-16,0-1-2 15,0-3-61-15,0-6-139 16,27-5-192-16</inkml:trace>
  <inkml:trace contextRef="#ctx0" brushRef="#br2" timeOffset="22621">6837 5810 816 0,'0'0'146'16,"0"0"21"-16,0 0-3 16,0 0-66-16,0 0-39 15,0 0-48-15,0-38-11 16,0 69 0-16,-22 19 0 16,-5 13 3-16,0-1 7 15,5 1-4-15,4-6-6 16,9-5 1-16,0-12 9 0,9-14-9 15,0-9-1-15,0-12 5 16,0-2-8-16,0-3 6 16,0 0-3-16,0-3 24 15,18-31-22-15,9-17 18 16,13-9-19-16,0-9 3 16,5-2 5-16,-4-8-9 15,-10 12 0 1,5 12-3-16,-27 21 9 0,13 19-6 15,-22 13 0-15,9 2-7 16,9 14 2-16,0 41-19 16,-4 18 24-16,-14 8-9 15,0-2 12-15,0-12-3 0,0-17 0 16,0-12-36-16,0-15-14 16,0-12-73-16,0-4-33 15,0-7 4-15,0 0-37 16,-14 0 37-16,-22-3-277 15</inkml:trace>
  <inkml:trace contextRef="#ctx0" brushRef="#br2" timeOffset="22798">6662 6047 419 0,'0'0'144'0,"0"0"31"16,0 0-34-16,0 0-51 15,0 0-43-15,0 0-43 16,59-20 17-16,8 14 41 0,9 0-31 15,14-2-1-15,-23 2-30 16,-17 3-6-16,-14 3 0 16,-5 0-247-16,-22 0-111 15</inkml:trace>
  <inkml:trace contextRef="#ctx0" brushRef="#br2" timeOffset="21810">5734 6129 776 0,'0'0'156'0,"0"0"-24"0,0 0-13 15,0 0-32-15,0 0 2 16,0 0-31-16,0-126-21 16,0 126-9-16,0 0-28 15,0 7-13-15,-18 24-3 16,-14 6 16-16,5 4 24 15,-4-5-23-15,4-10 2 16,9-3 5-16,5-6-4 16,4-8-4-16,9-6 0 15,0-3 9-15,0 0-4 16,0 0 8-16,0 0-4 0,0-37 43 16,0-18-40-16,9-19-10 15,22-4-1-15,-4-5 7 16,4 4-8-1,-4 9 0-15,-4 26 8 0,-5 14-13 16,-18 25 5-16,9 5 0 16,9 5-7-16,4 39-11 15,5 19 18-15,4 11 0 16,-31-3 0-16,0 4-3 16,9-13 3-16,0-6 0 15,0-14-4-15,0-13-16 16,-9-12-42-16,0-9-18 0,0-5-87 15,0-3 11-15,0 0 13 16,0 0 36-16,-36-10-131 16,-4-11-59-16,-9-2 99 15,-1 3 107-15,-8 2 91 16,13 7 127-16,-13 6 13 16,17-1 32-16,5 3-34 15,23 3-13-15,13-3 8 16,0 0-20-16,0 1-46 15,0-2-31-15,31-4-36 16,19-4 2-16,17-10 22 16,27-3-24-16,5-11-80 15,9-1-132-15,-23 0-76 0,-18 0-225 16</inkml:trace>
  <inkml:trace contextRef="#ctx0" brushRef="#br2" timeOffset="25008">7196 6150 320 0,'0'0'311'15,"0"0"-189"-15,0 0-21 0,0 0-13 16,0 0-41 0,0 0-10-16,36-98-24 0,-4 98-4 15,-14 0-6-15,0 9-3 16,4 25 0-16,-22 10 7 15,0 4-3-15,-14 1 17 16,-21-1 11-16,-6-8-27 16,5-8 14-16,5-15-14 15,13-6-4-15,18-8 18 16,0-3-17-16,0 0 5 16,0 0 0-16,0 0 3 15,27 0-15-15,49-6 5 0,23-19-34 16,18-10-111-1,8-5-177-15,-31 4-361 0</inkml:trace>
  <inkml:trace contextRef="#ctx0" brushRef="#br2" timeOffset="25536">8085 5549 352 0,'0'0'150'0,"0"0"-1"0,0 0-8 15,0 0-32-15,0 0-8 16,0 0-19-16,-68-122-2 15,68 118 2-15,0 4-63 16,0 0 15-16,0 0-7 16,0 0-23-16,-9 0-8 15,-4 21-1-15,-5 10 5 16,-9 15 4-16,5-3 7 16,4-6-11-16,9-12 0 15,9-7 8-15,0-10-15 16,0-8 7-16,0 0 0 0,0 0 15 15,0 0-9 1,0-10 1-16,18-22-2 0,13-11 3 16,-4-3-6-16,13 0-2 15,-4-2 0-15,5 4-3 16,-10 13 9-16,-13 11-6 16,-9 13 0-16,9 7-6 15,4 0-2-15,5 15-2 16,14 23 10-16,-14 6-8 15,-9 1 5-15,13 6-7 16,-4 6-86-16,4 0-138 16,-22 0 6-16,9-5-272 15</inkml:trace>
  <inkml:trace contextRef="#ctx0" brushRef="#br2" timeOffset="26071">8560 5849 520 0,'0'0'191'0,"0"0"-62"0,0 0 10 16,0 0-27-1,0 0-18-15,0 0 6 0,-31-99-58 16,31 99-4-16,0 0-38 16,-9 0-10-16,-9 31 10 15,-13 6 0-15,13 9 1 16,-14-4 3-16,14-1 3 16,9-1-7-16,0-6 0 15,9-6 7-15,0-10-8 16,0-10 1-16,0-5 0 15,0-3 0-15,0 0 3 16,0 0 7-16,0 0 12 16,0-26 26-16,0-13-6 15,0-16-42-15,9-5 0 16,18-9-3-16,14 1 4 0,-15 5-1 16,6 11 0-16,-14 18 10 15,-9 20-11-15,-9 11 1 16,22 3-16-16,-4 25 15 15,0 30-22-15,5 20 12 16,-14 4 9-16,-9-4-20 16,0-4 17-16,0-14-61 15,0-8-83-15,0-11-45 16,0-13-54-16,0-14-39 16</inkml:trace>
  <inkml:trace contextRef="#ctx0" brushRef="#br2" timeOffset="26641">8403 6027 76 0,'0'0'205'0,"0"0"-111"15,0 0-4-15,0 0-69 16,0 0-19-16,0 0 34 16,166-92-14-16,-121 84 2 15,-4 2 3-15,-10 6-14 16,-13-3 12-16,-9 3-19 15,9-2 18-15,-9-2 18 16,13-2-16-16,-4 4 6 16,0-2-5-16,5 4-24 15,-6 0 12-15,1 0-15 16,-9 0 0-16,14 0-5 0,-14 0 9 16,0 4-4-16,-9 2 0 15,9 0-4-15,-9-1 3 16,9 1 1-16,-9-1 0 15,13 4 4-15,-13-3 1 16,0 5-5-16,0-2 0 16,9 2 6-16,-9 0 1 15,0-2 1-15,0 0 8 16,0-3-4-16,0-1-8 16,9 1-4-16,-9 1 9 15,18-2-5-15,-9 3 6 16,13 4-10-16,-4-4 8 15,0 6-8-15,-9-2 0 0,14 2 0 16,-14 2-1-16,-9-1 7 16,0 5-6-16,0 3 9 15,0 3-4-15,0 3 36 16,-9-3 0-16,-14-6-11 16,-4-4 9-16,-13-4-16 15,4-1 17-15,-13-5-39 16,-10-6-1-16,10 0-8 15,-9 0-100-15,22 0-142 16,27-11-240-16</inkml:trace>
  <inkml:trace contextRef="#ctx0" brushRef="#br2" timeOffset="50984">5967 6207 511 0,'0'0'205'16,"0"0"-40"-16,0 0 1 15,0 0-48-15,0 0-19 16,0 0-17-16,27-8-44 16,-27 8 31-16,9-3-43 15,-9 3-16-15,0 0 16 0,0 0-23 16,0 0 4-1,0 0-7-15,0 0-2 0,0 3-6 16,0 22 3-16,0 6 5 16,0 4 2-16,0 2-1 15,0-3-1-15,0-3 0 16,0-3 5-16,0-10-11 16,0-3-41-16,-9-1-63 15,-9-5-45-15,0-1-139 16,-13 0-456-16</inkml:trace>
  <inkml:trace contextRef="#ctx0" brushRef="#br2" timeOffset="51591">6344 5444 125 0,'0'0'564'15,"0"0"-405"-15,0 0-30 16,0 0-23-16,0 0-41 16,0 0-1-16,0-6-45 15,0 12-17-15,0 17 3 16,0 16 1-16,-9 7-6 15,-14-3 8-15,5 4-2 16,1-11-1-16,8-5-5 16,-5-5 4-16,5-9-5 15,9-8 1-15,0-4 0 0,0-5 7 16,0 0-3-16,0 0 16 16,0-25 46-16,23-15-50 15,3-12 2-15,6-2-16 16,-14-3 0-16,9-1 22 15,-5 10-23-15,-13 12 19 16,0 15-15-16,-9 12 0 16,0 9 3-16,9 0-8 15,9 9-4-15,4 28-4 16,5 15 3-16,5 11 4 16,-5 5-91-16,13 6-219 15,-22 1-208-15</inkml:trace>
  <inkml:trace contextRef="#ctx0" brushRef="#br2" timeOffset="53084">1467 9443 636 0,'0'0'226'16,"0"0"-58"-16,0 0-23 15,0 0-29-15,0 0-63 16,0 0-32-16,0 0-14 0,-27-29-7 15,85 29 0 1,50 24 6-16,17-13-4 0,19 3 36 16,0-5-14-16,-10-5-1 15,-17-4 9-15,-18 0-32 16,-32 0 15-16,-27 0-8 16,-22 0 0-16,-18 0 10 15,0 0-5-15,0 0 21 16,-9-18 10-16,-40-2-33 15,-1-5-10-15,-17-1 0 16,0 5 8-16,18 10-7 16,13-1-1-16,4 10 0 0,14-2-4 15,18 4 13 1,0 0-9-16,0-3 0 0,0 3 7 16,0 0-20-1,27 0 13-15,32 0 0 0,8 15-6 16,14 11 14-16,-14 4-8 15,0 8 0-15,0 0 6 16,-17 1-10-16,-14 1 4 16,-14 3 0-16,-22-5-6 15,0-2-2-15,-58 5-9 16,-23-7-31-16,-13 0-106 16,4-2-108-16,23 2-295 15</inkml:trace>
  <inkml:trace contextRef="#ctx0" brushRef="#br2" timeOffset="54366">4159 9501 548 0,'0'0'329'0,"0"0"-122"16,0 0-66-16,0 0 3 16,-59-160-59-16,59 153-29 15,0 7 6-15,0 0-59 0,-9 0-2 16,9 29-1 0,-22 21 0-16,13 6 7 0,-9 5-7 15,-4-5 2-15,4-7 5 16,0-12-3-16,9-5-2 15,9-13-2-15,0-12 9 16,0-5-7-16,0-2-2 16,0 0 3-16,0 0 10 15,0-14-7-15,0-27 26 16,0-19-24-16,0-11 3 16,0-17-11-16,27-10 0 15,4 4 0-15,-13-1 1 16,0 24-1-16,4 26 0 15,-22 21-5-15,9 24 5 16,0 0-4-16,9 49-2 0,14 28 0 16,-5 18-4-16,-9 8 8 15,4 0 2-15,-4-6-7 16,0-11 4-16,13-15-12 16,-13-20-37-16,14-8-65 15,-14-14 1-15,-9-6-119 16,-9-17-129-16,0-6-280 15</inkml:trace>
  <inkml:trace contextRef="#ctx0" brushRef="#br2" timeOffset="54721">3759 9692 404 0,'0'0'203'0,"0"0"-21"15,0 0-81-15,0 0-33 16,0 0 35-16,301-63-46 15,-175 43 6-15,-10-6-18 16,19 1-16-16,-27 5 5 16,-32 8-17-16,-27 6-5 15,-31 6 8-15,-9 0-20 16,-9 0 12-16,0 0 2 16,0 0-13-16,0 0 25 15,0 0-26-15,0 15 4 16,0 10 12-16,0 10-8 15,0 5 8-15,0 0 4 0,0 3-16 16,0 2 19 0,0-2-22-16,0-2 6 0,14-5-4 15,-5-10-3-15,0-6-2 16,0-3-6-16,0-11-110 16,-1 0-78-16,1-6-58 15,-9 0-163-15</inkml:trace>
  <inkml:trace contextRef="#ctx0" brushRef="#br2" timeOffset="55156">4998 8952 534 0,'0'0'282'0,"0"0"-96"16,0 0-31-16,0 0-20 15,0 0-77-15,0 0-38 16,0-23-20-16,0 71 2 16,0 12 20-16,0-5-22 15,0-10 1-15,0-5 2 16,0-8 4-16,0-18-7 16,0-5 0-16,0-7 5 15,0-2-3-15,0 0-2 16,0 0 4-16,0-14 18 15,0-17-19-15,0-9-3 16,0-3 0-16,22-8 6 0,-4 5-7 16,-9 3 1-1,9 11 0-15,-9 15-4 16,5 9 8-16,-14 8-4 0,0 0 0 16,17 0-7-16,10 20 4 15,5 17 3-15,-5 3 0 16,4 3-12-16,-13 0 12 15,0-1 0-15,-5 1-42 16,5 6-183-16,-9-3-87 16,9-1-216-16</inkml:trace>
  <inkml:trace contextRef="#ctx0" brushRef="#br2" timeOffset="56791">3405 9006 585 0,'0'0'171'16,"0"0"5"-16,0 0-25 16,0 0-9-16,-31-160-71 15,22 160 10-15,9 0-2 16,-9 14-73-16,0 60 5 0,-5 23-6 16,5 38 4-1,0 16 9-15,9 4 5 0,9-4-12 16,59-11 12-16,48-14-23 15,19-23 0-15,49-14-2 16,9-26-4-16,13-12-82 16,14-19-173-16,-5-27-344 15</inkml:trace>
  <inkml:trace contextRef="#ctx0" brushRef="#br2" timeOffset="55612">5752 9366 748 0,'0'0'244'0,"0"0"-93"16,0 0-22-16,0 0-47 15,0 0-63-15,0 0-6 16,-18 47-5-16,0 9 9 15,-5 15 21-15,5 4-35 0,9-4 16 16,-9-5-11-16,5-12-2 16,4-22 1-16,9-12-7 15,0-14 0-15,0-6 7 16,0 0-2-16,0-26 22 16,0-20 28-16,0-20-47 15,0-9-6-15,40-7-2 16,-13-3 0-16,5 1 0 15,-5 13 6-15,-5 16-6 16,-4 21 0-16,-9 17 0 16,0 14-8-16,13 3 7 15,-4 26-10-15,9 20-6 0,14 22 11 16,-23 15-16 0,-10 0-14-16,6 0-28 0,-14-6-37 15,0-15-77-15,0-18-68 16,0-10-55-16</inkml:trace>
  <inkml:trace contextRef="#ctx0" brushRef="#br2" timeOffset="55959">5666 9738 498 0,'0'0'177'16,"0"0"-27"-16,0 0-39 15,0 0-42-15,0 0-42 16,0 0 21-16,166-95-23 15,-80 87-3-15,-1-4 15 16,5 4-26-16,-23 2 16 0,-9 0 3 16,-8 1-7-1,-24-1 27-15,-17 3-18 0,-9 0 4 16,0 3 23-16,0 0-31 16,0 0 11-16,0 0-24 15,0 0-6-15,0 9-18 16,0 17 7-16,0 13 2 15,0 5 6-15,0 0-1 16,0 9-5-16,0-14 0 16,0 4 8-16,0-11-9 15,0-6 1-15,0-1-4 16,9-11-38-16,-9 4-174 0,14-10-121 16,-14-8-485-1</inkml:trace>
  <inkml:trace contextRef="#ctx0" brushRef="#br2" timeOffset="56274">6438 8968 402 0,'0'0'450'0,"0"0"-301"0,0 0 18 16,0 0-50 0,0 0-28-16,0 0-53 0,-27-73-36 15,27 98 0-15,27 32-3 16,22 21 3-16,1 13 27 16,-1 9-26-16,-13 11 34 15,-5 4-16-15,-13 2-15 16,-18-6 7-16,0-2-11 15,-49-9-3-15,-36 0 0 16,-41-3-110-16,-40-2-271 16</inkml:trace>
  <inkml:trace contextRef="#ctx0" brushRef="#br2" timeOffset="57647">7165 8611 389 0,'0'0'285'15,"0"0"-115"-15,0 0-43 16,0 0 8-16,0 0-4 15,0 0-65-15,-40-134 22 16,31 134-50-16,9 0-7 16,0 0-31-16,0 6 7 15,0 25-13-15,0 11 8 16,0 7-2-16,0 6 0 0,-9-4 8 16,0-7-8-1,0-10 0-15,9-11 6 0,0-15-4 16,0-5-2-16,0-3 0 15,0 0 12-15,0-9-5 16,9-27-3-16,9-11-4 16,13-3 7-16,5 0-6 15,-5 10-1-15,-13 5 0 16,0 19-3-16,-4 4 3 16,-5 12 0-16,9 0-2 15,13 0-5-15,-4 23 0 16,13 17 7-16,5 12-44 0,-13 4-53 15,17 14-80-15,-13-7-79 16,4 2-273 0</inkml:trace>
  <inkml:trace contextRef="#ctx0" brushRef="#br2" timeOffset="57991">8067 8763 697 0,'0'0'200'0,"0"0"-53"0,0 0-11 16,-81-166-44-16,72 149-15 15,0 14-14-15,9 3-43 16,-9 0-7-16,0 28-13 15,0 35 0-15,-13 26 5 16,13 14 2-16,9 8 4 16,-9 1-5-16,9-4-6 15,0-7 19-15,0-6-19 16,27-13 0-16,13-5 1 16,9-14 2-16,10-11-6 15,-10-15-3-15,5-12-114 0,4-16-123 16,-8-9-105-1</inkml:trace>
  <inkml:trace contextRef="#ctx0" brushRef="#br2" timeOffset="58439">8569 9274 476 0,'0'0'226'15,"0"0"-59"-15,0 0-9 16,0 0-22-16,0 0-59 15,0 0-21-15,-9-42-47 16,9 42-8-16,0 22 2 16,-13 16-1-16,-5 7 17 15,0 5-9-15,-13 1-3 16,13-8 16-16,-14-4-21 0,23-7 0 16,0-20-1-16,9-7 8 15,0-5-9-15,0 0 11 16,0 0-11-16,0-14 34 15,0-21-8-15,9-16-23 16,23-5-4-16,-5-14 9 16,13-1-8-16,0-12 0 15,-4 2 5-15,-4 10-7 16,-14 26 2-16,-9 19 0 16,-1 20-2-16,1 6-3 15,5 32-5-15,4 25 6 16,0 14 4-16,-9 6-6 0,-9-2 6 15,9-13 0-15,13-4-4 16,-13-12 7 0,9-12-6-16,-9-9-43 0,5-10-84 15,-14-7-36-15,0-8-66 16,0 0-80-16</inkml:trace>
  <inkml:trace contextRef="#ctx0" brushRef="#br2" timeOffset="58897">8403 9363 402 0,'0'0'157'0,"0"0"-52"15,0 0-9-15,0 0-63 0,0 0-22 16,0 0 39 0,175-6-26-16,-98 6 0 0,-1 0-11 15,-18 0-10-15,-18 0 4 16,-4 0-7-16,-22 0 0 15,4 3-6-15,-18-3-4 16,9 0 4-16,-9 0 0 16,0 0 12-16,0 0-6 15,9 0 8-15,13 0 3 16,5 0 29-16,5-5 14 16,-6-1 2-16,-8-2 7 15,14 1-33-15,-14 7 9 16,13 0-24-16,-13 0-10 15,9 15 1-15,-18 16-6 0,4 7 0 16,-13 13 1-16,0 6 6 16,-22 3 5-16,-36 0 13 15,22-8-16-15,4-15 19 16,5-11-27-16,27-11 0 16,0-10 2-16,0-5 2 15,18 2-5-15,23-2 10 16,8 0-9-16,18-7 14 15,10-26-15-15,-10-4-123 16,0-3-107-16,-17-11-406 16</inkml:trace>
  <inkml:trace contextRef="#ctx0" brushRef="#br2" timeOffset="59307">9485 8820 719 0,'0'0'223'0,"0"0"-75"16,0 0-68-16,0 0-44 16,0 0-26-16,0 0 0 15,-18 146 14-15,0-103-20 16,-14-10 13-16,14-6-16 0,0-13 0 15,18-9 4 1,0-5-1-16,0 0-4 0,0 0 16 16,0 0-9-16,0-8 30 15,0-21-11-15,9-11-18 16,18-3-11-16,5 4 3 16,-5-1 0-16,4 8 5 15,-13 15-3-15,0 9-4 16,4 8 2-16,-4 0-7 15,-9 14-4-15,23 25 11 16,-23 10-5-16,9 9 2 16,-9 1-112-16,22 16-147 15,5-10-96-15</inkml:trace>
  <inkml:trace contextRef="#ctx0" brushRef="#br2" timeOffset="69053">24313 8023 667 0,'0'0'183'0,"0"0"-16"16,0 0-50-16,0 0 4 16,0 0-34-16,0 0-61 15,0 0-7-15,0-58-19 16,0 90 0-16,0 8 16 16,0 3-7-16,-9 5-2 15,-9 1-4-15,-13-4 6 16,13-5 2-16,0-8-11 0,5-16 0 15,13-7-1-15,0-9 17 16,0 0-16-16,0 0 7 16,0 0-4-16,0-25 49 15,13-18-46-15,14-6-1 16,4-14-6-16,5 0 10 16,5-2-9-16,-14 8 0 15,-5 14 8-15,-4 17-12 16,-18 20 4-16,9 6 0 15,0 4-12-15,22 38-6 16,-4 15 18-16,14 18 0 16,-5 13-14-16,13 1-42 15,-9 0-140-15,19-1-162 0</inkml:trace>
  <inkml:trace contextRef="#ctx0" brushRef="#br2" timeOffset="69691">25987 8706 979 0,'0'0'134'0,"0"0"8"16,0 0-23-16,0 0-46 15,0-146 0-15,0 142-40 16,0 4 1-16,0 0-18 16,0 10-14-16,0 29-3 15,0 22 1-15,-9 22 0 16,-31 2 13-16,-5 1-11 15,4-6 2-15,1-11 6 16,13-12 2-16,-4-12-9 16,13-13-3-16,18-15 12 15,-9-11-14-15,9-6 2 16,0 0 0-16,0 0 18 0,0-17-12 16,0-33 4-16,18-14-10 15,22-15 4-15,-4-14-9 16,13-10 5-16,1 3 0 15,-10 8-3-15,-13 20 8 16,4 30-5-16,-22 13 0 16,0 27 7-16,0 2-20 15,-9 0 13-15,9 11-19 16,14 41 14-16,-5 19-1 16,-9 18 6-16,0 8 0 15,-9-3 8-15,9-5-18 16,13-12 10-16,-4-14-13 0,0-18-1 15,13-7-51 1,-4-18-14-16,-9-3-13 0,-4-17-49 16,-14 0-8-16,0 0 3 15,0 0-34-15,-50-23-60 16,-26-5-116-16</inkml:trace>
  <inkml:trace contextRef="#ctx0" brushRef="#br2" timeOffset="70153">25659 9077 212 0,'0'0'203'0,"0"0"-50"15,0 0-34-15,0 0-4 16,0 0-39-16,0 0-51 16,-193-22-12-16,229 22 6 15,45 0 35-15,22 0 50 16,23-13-41-16,40-13-17 16,-22 2-4-16,4-2-36 0,-32 0 19 15,-39 9-9-15,-28 5-1 16,-22 10 36-16,-27-4-23 15,0 6 9-15,0 0 10 16,0 0-43-16,0 0 14 16,0 0-18-16,9 26-3 15,0 5 0-15,13 9 3 16,-22-3 0-16,0 0-2 16,0-3 12-16,0-1-10 15,0-11 0-15,0-2 6 16,0-14-6-16,0-6 0 15,0 0 0-15,0 0 14 0,0 0-7 16,9 0 9-16,9-18 16 16,0-7-24-16,4-3 6 15,5 5-14-15,-9 5 0 16,-4 15-8-16,4 3 7 16,0 0 1-16,13 0-2 15,-4 18 3-15,4 8-14 16,-4-1 13-16,-9 3-61 15,-4-2-46-15,4-3-112 16,-9-9-91-16,9-8-419 16</inkml:trace>
  <inkml:trace contextRef="#ctx0" brushRef="#br2" timeOffset="117617">6887 11130 648 0,'0'0'230'16,"0"0"-63"-16,0 0-29 15,0 0-11-15,0 0-44 16,0 0-6-16,0 0-18 15,-72-57-33-15,72 57 1 16,0 0-27-16,40 0-11 0,28 0 11 16,30 0 10-1,19 0 9-15,9 0-7 0,8 0-11 16,-17 0 26-16,-14 0-22 16,-13 0-4-16,-32-6 9 15,-31 0 3-15,-5 6-10 16,-22 0 9-16,0 0-11 15,0 0 24-15,0-5-13 16,0-10 5-16,-31-2-2 16,4-3-12-16,-13 0-3 15,-1 4 0-15,23 7 2 16,0 3-2-16,18 0 0 16,0 6 0-16,0-5 0 0,0 5-4 15,0-3 2 1,0 3-1-16,18 0-21 0,32 3 24 15,-1 19 0-15,9 4 0 16,10 6 0-16,-10 7 4 16,-4-7-4-16,-14 5 0 15,1-6 1-15,-32 4-10 16,-9 1 8-16,0 2-8 16,-68-5 4-16,1 0-60 15,-14-13-18-15,27-3-55 16,23 3-115-16,31-9-143 15</inkml:trace>
  <inkml:trace contextRef="#ctx0" brushRef="#br2" timeOffset="118006">8955 10996 883 0,'0'0'228'0,"0"0"-60"15,0 0-24-15,0 0-37 16,0 0-56-16,0 0-19 16,0-18-2-16,0 18-29 15,0 0-1-15,0 26 0 16,0 11 0-16,0 15 5 0,0-1-5 16,0 1 0-1,0-9-7-15,27-12 15 0,13-5-8 16,10-12 0-16,-14-8 1 15,4-6 5-15,9 0 0 16,-22-20 3-16,5-12 29 16,-14-11-14-16,-9-2 6 15,-9-12-11-15,0 5-17 16,-27 1 10-16,-23 8-12 16,-17 3-7-16,-9 11 0 15,17 14-54-15,28 15-19 16,13 0-23-16,18 0-124 15,0 12-101-15,41 2-183 16</inkml:trace>
  <inkml:trace contextRef="#ctx0" brushRef="#br2" timeOffset="118352">9516 10673 675 0,'0'0'267'15,"0"0"-77"-15,0 0 12 16,0 0-95-16,0 0 3 15,0 0-72-15,0-58-38 16,0 58 0-16,0 26 5 16,0 11-5-16,0 3 3 15,0-3 3-15,0-11-3 16,0-14-3-16,0-10 0 16,0-2 2-16,0 0-1 0,0 0 8 15,18-8-2-15,13-24-2 16,-4-7 2-16,14 1-6 15,-5 13 5-15,-5-1-7 16,-13 14 1-16,-9 12 0 16,13 0-1-16,-13 0-10 15,9 6 9-15,14 20 0 16,-14 11-76-16,8 15-68 16,15-7-170-16,-1 7-292 15</inkml:trace>
  <inkml:trace contextRef="#ctx0" brushRef="#br2" timeOffset="61043">12948 8623 997 0,'0'0'198'16,"0"0"-27"-16,0 0-74 15,0 0-30-15,0 0-57 0,0 0-1 16,-49 11-9 0,22 66 2-16,-4-2-1 0,13-7 2 15,-9-11 5-15,18-20-8 16,-5-17 0-16,14-14 5 15,0-6-4-15,0 0-1 16,0 0 0-16,14-20 18 16,13-23-12-16,0-14-3 15,13-3-3-15,0-3 8 16,-4 4-8-16,5 10 0 16,-14 15 0-16,-5 16-4 15,-13 13 7-15,0 5-8 0,0 0 4 16,13 19-2-16,5 24-5 15,-9 15 8-15,5 19-10 16,-5 11-20-16,0 1-108 16,13 0-143-16,-4-12-301 15</inkml:trace>
  <inkml:trace contextRef="#ctx0" brushRef="#br2" timeOffset="61490">13424 9873 660 0,'0'0'156'0,"0"0"5"15,0 0-66-15,0 0-79 16,0 0 3-16,220-35-19 16,-81 29-2-16,-5 6-34 15,1-6-199-15,-27 6-136 16</inkml:trace>
  <inkml:trace contextRef="#ctx0" brushRef="#br2" timeOffset="61613">14765 9801 459 0,'0'0'54'0,"234"-25"-12"16,-77 1-42-16,-5 7-74 0</inkml:trace>
  <inkml:trace contextRef="#ctx0" brushRef="#br2" timeOffset="59881">10530 9316 915 0,'0'0'115'0,"0"0"2"16,0 0-13-16,0 0 3 16,0 0-71-16,0 0-35 15,-9-7 1-15,-18 61 2 16,-13 6 25-16,13 1-18 15,-5-5-11-15,5-1 26 16,5-9-25-16,13-12 3 16,0-11-3-16,9-9 9 15,0-14-10-15,0 0 7 16,0 0-5-16,0-6 32 0,0-31 6 16,0-17-36-16,0-15 1 15,0-8 4-15,18-3-9 16,4 8 0-16,-4 15 8 15,0 12-12-15,-18 13 4 16,9 15 0-16,5 8-2 16,-5 9-4-16,27 0-3 15,4 26 5-15,9 20 4 16,-13 11-11-16,-4 6 11 16,-14 1 0-16,0-5-3 15,4 1-23-15,5-6-31 16,4-5-35-16,-13-15-71 0,0-5-65 15,-9-9-162-15</inkml:trace>
  <inkml:trace contextRef="#ctx0" brushRef="#br2" timeOffset="60074">10279 9609 338 0,'0'0'256'0,"0"0"-83"16,0 0-44-16,0 0-89 15,0 0-28-15,251-31-12 16,-103 31 0-16,-13 0-3 16,-10 0-87-16,-30 0-38 15,-28 0-39-15,-27 8-8 16,-8 1-84-16</inkml:trace>
  <inkml:trace contextRef="#ctx0" brushRef="#br2" timeOffset="60331">11158 9598 185 0,'0'0'267'0,"0"0"-78"0,0 0-37 15,0 0-47-15,0 0-9 16,0 0-51-16,0-97-5 16,32 85 9-16,3 7-35 15,15 2 9-15,-1 3-16 16,-8 0-4-16,-15 21 8 16,6 23-9-16,-32 8 1 15,0 10 21-15,0 1-15 0,-50 3 19 16,1-3 2-1,0-20-13-15,22-9 17 0,18-11-32 16,9-9-1-16,0-2-1 16,0-4 8-16,45-2-8 15,36-6 3-15,44 0-3 16,37-20-8-16,-5-20-175 16,-32-1-210-16</inkml:trace>
  <inkml:trace contextRef="#ctx0" brushRef="#br2" timeOffset="60600">11836 8917 775 0,'0'0'206'0,"0"0"-38"15,0 0-29-15,0 0-32 16,0 0-79-16,0 0-27 15,89-48-1-15,-3 122 0 16,12 14 10-16,-12 7 0 16,-10 2 1-16,-18-3 11 15,-26 3-18-15,-23 1 13 16,-9-7-17-16,-18-8 1 16,-41-14-9-16,-21-9-34 15,12-17-143-15,1-12-301 16</inkml:trace>
  <inkml:trace contextRef="#ctx0" brushRef="#br2" timeOffset="120302">13433 11201 787 0,'0'0'308'0,"0"0"-140"16,0 0-32-16,0 0-41 0,0 0-15 15,0 0-53-15,0-122 5 16,0 122-25-16,-9 0-7 15,-9 20 0-15,5 14-9 16,4 9 9-16,9 8 0 16,0-14 0-16,22-5 0 15,32-6 0-15,18-17 6 16,4-9 3-16,9 0-9 16,-9-4 10-16,-4-27 20 15,-36-12-15-15,-4-4 16 16,-32-3 2-16,0-5-26 15,-50 1 3-15,-26 3-10 16,-32 14-16-16,10 11-6 16,21 14-67-16,50 12-17 0,27 0-170 15,68 0-373-15</inkml:trace>
  <inkml:trace contextRef="#ctx0" brushRef="#br2" timeOffset="120648">14362 10610 155 0,'0'0'886'16,"0"0"-652"-16,0 0-45 15,0 0-82-15,0 0-24 16,0 0-38-16,0-72-29 16,0 72-15-16,-18 28-1 0,-5 16 0 15,5 1 10 1,0-2-5-16,-4-11-3 0,22-12-2 15,0-15 0-15,0-5-4 16,0 0 4-16,0 0 0 16,0 0-2-16,22-5 10 15,5-15-3-15,23-6-5 16,-10 0 4-16,-4 3-11 16,4 9 9-16,-22 2-4 15,0 12 2-15,-4 0-30 16,13 6-7-16,-9 32-38 15,13 13-65-15,-4 12-133 0,22 0-317 16</inkml:trace>
  <inkml:trace contextRef="#ctx0" brushRef="#br2" timeOffset="120882">15483 11298 1146 0,'0'0'70'15,"0"0"24"-15,0 0-17 16,0 0-31-16,0 0-41 16,0 0-4-16,310-13 4 15,-184 13-5-15,-1 0-97 0,-8-7-233 16,-23 2-538-16</inkml:trace>
  <inkml:trace contextRef="#ctx0" brushRef="#br2" timeOffset="121020">16690 11161 450 0,'0'0'475'0,"0"0"-402"0,0 0-37 16,0 0-36-16,225-3 9 15,-127 3-9-15,-3 0-82 16,3 0-94-16,-21 0-89 0</inkml:trace>
  <inkml:trace contextRef="#ctx0" brushRef="#br2" timeOffset="121153">17534 11158 126 0,'0'0'349'0,"0"0"-188"15,0 0-20-15,0 0-35 16,0 0-56-16,0 0-34 15,175-2-16-15,-117 2 0 16,9 0-46-16,-8 2-354 16</inkml:trace>
  <inkml:trace contextRef="#ctx0" brushRef="#br2" timeOffset="119418">11827 10947 1116 0,'0'0'134'0,"0"0"38"16,0 0-62-16,0 0-54 16,0 0-8-16,0 0-47 15,-18-20-2-15,18 61-2 16,0 13 3-16,0-1 8 15,9-4-8-15,9-17 0 16,4-6-3-16,5-7 3 16,4-14 0-16,-4-5 0 15,14 0 5-15,-5-5 9 16,4-26 1-16,-22-6 6 16,13-9 18-16,-31-11-19 15,0 5-1-15,0 1-4 0,-31 5-14 16,-36 15-2-16,-1 8-11 15,-8 17-17-15,18 6-4 16,17 0-59-16,23 29-54 16,18-1-141-16,0 1-168 15</inkml:trace>
  <inkml:trace contextRef="#ctx0" brushRef="#br2" timeOffset="119823">12262 10558 565 0,'0'0'515'0,"0"0"-349"16,0 0 20-16,0 0-87 16,0 0-51-16,0 0-12 15,31-20-34-15,-31 26 6 16,9 21-6-16,0 6 1 15,-9 4 19-15,0 0-22 16,0-3 0-16,0-10 0 16,0-10 5-16,0-9-5 15,0-5 0-15,0 0 6 16,0 0 2-16,27-25-6 16,-4-7 1-16,-5-11 1 0,8 3 5 15,-3 9-9-15,-14 5 0 16,0 15 6-16,0 8-6 15,-9 3 0-15,9 0-14 16,13 9 10-16,5 22-8 16,5 14-1-16,-15 10-67 15,24 11-85-15,-14-3-91 16,-9 13-251-16</inkml:trace>
  <inkml:trace contextRef="#ctx0" brushRef="#br2" timeOffset="118688">10427 10942 282 0,'0'0'831'0,"0"0"-683"15,0 0-2-15,0 0-40 16,0 0-42-16,0 0-50 15,-90-71-4-15,81 96-10 16,0 38 0-16,0 8 4 16,9-2-1-16,0-7-3 15,18-9 0-15,22-20 2 16,5-10-3-16,14-15 1 0,-10-8 0 16,0 0 20-1,-8-19-20-15,-23-21 34 0,-9-3 8 16,-9-14-28-16,0-6 10 15,-27 0-24-15,-45 3 4 16,5 8-9-16,-10 21-41 16,28 6-14-16,22 25-18 15,18 0-108-15,9 8-206 16,18 15-235-16</inkml:trace>
  <inkml:trace contextRef="#ctx0" brushRef="#br2" timeOffset="119036">10871 10584 954 0,'0'0'211'0,"0"0"23"0,0 0-91 16,0 0-66-16,0 0-21 16,0 0-46-16,-9-58-4 15,9 64-6-15,-13 26 2 16,4 1-2-16,-9 11 0 15,0-7 5-15,4-8-3 16,14-6-2-16,0-15 0 16,0-5-3-16,0-3 1 15,0 0 2-15,14-5 1 16,22-24 3-16,4-5 4 16,0 2-8-16,-13 1 0 0,0 11 2 15,-4 0-1 1,-5 14-1-16,-18 6 0 0,17 0-17 15,6 0 3-15,13 26-29 16,4 11-58-16,10 9-78 16,-6 5-210-16</inkml:trace>
  <inkml:trace contextRef="#ctx0" brushRef="#br2" timeOffset="61843">16103 9680 229 0,'0'0'219'16,"0"0"-101"-16,0 0 33 15,0 0-30-15,269-14-63 0,-153 9-8 16,10-7-39-16,9 6-5 16,-10 4 1-16,14 2-7 15,-4-6-8-15,-9 6-84 16,-32 0-78-16,-13 0 26 16,-37 0-84-16,-21 0-100 15</inkml:trace>
  <inkml:trace contextRef="#ctx0" brushRef="#br2" timeOffset="61943">17525 9655 201 0,'0'0'183'0,"0"0"-20"0,0 0-48 15,0 0-69-15,309 0-46 16,-192 0-29-16,36 0-390 0</inkml:trace>
  <inkml:trace contextRef="#ctx0" brushRef="#br2" timeOffset="66556">22949 9481 601 0,'0'0'168'0,"0"0"-1"0,0 0-20 16,0 0-55-16,0 0 10 15,0 0-47-15,-27-43-33 16,27 36-14-16,0 2-8 15,0-1-4-15,36-1-43 16,-4-1-91-16,-5 1-56 16,13-2-56-16,-13 0-228 15</inkml:trace>
  <inkml:trace contextRef="#ctx0" brushRef="#br2" timeOffset="66819">23133 9249 473 0,'0'0'149'16,"0"0"-9"-16,0 0-11 0,0 0-39 16,0 0-26-16,0 0 38 15,0-54-54-15,0 48 27 16,0 6-24-16,0-6-4 16,0 6-4-16,0 0-35 15,0 0 2-15,0 0-20 16,0 12 2-16,0 16 8 15,0 9 2-15,0 0 7 16,0 0-9-16,0 9 0 16,0-3 7-16,0 3-12 15,0-6 5-15,-9 3-121 0,-9-12-158 16,-13-11-405 0</inkml:trace>
  <inkml:trace contextRef="#ctx0" brushRef="#br2" timeOffset="67252">22990 8221 466 0,'0'0'198'0,"0"0"-16"15,0 0-37-15,0 0 4 16,0 0 0-16,0 0-79 15,18-73-33-15,0 73-17 16,13 0-14-16,18 29 3 16,19 11 8-16,8 17-10 15,0 14 24-15,-8 24-29 16,-1 25 27-16,-18 19 2 0,-26 22-28 16,-14 5 13-1,-9-1-16-15,-9-1 6 0,-63-4-18 16,-13-3-52-16,-23-11-141 15,-18-15-207-15</inkml:trace>
  <inkml:trace contextRef="#ctx0" brushRef="#br2" timeOffset="63945">19409 8977 248 0,'0'0'501'16,"0"0"-360"-16,0 0 6 16,0 0-36-16,0 0-25 15,0 0 6-15,-18-88-45 16,18 88-15-16,0 0-5 0,0 0-26 15,0 14 18-15,0 3-17 16,0 15 4-16,0 10 22 16,0 6-22-16,-18 10 11 15,-13-1 6-15,4 6-21 16,-4-5 9-16,4-5-11 16,4-9 8-16,5-14-10 15,18-15 2-15,0-9 0 16,0-6 4-16,0 0 8 15,0 0-10-15,0 0 12 16,0-32-6-16,0-13 17 16,32-12-25-16,-14-9 0 15,22-8 0-15,-13-4 9 16,0-4-9-16,-5 13 0 16,5 23 6-16,-18 15-9 0,5 22 3 15,-14 9 0-15,9 14-9 16,9 38-4-16,0 19 13 15,13 10 0-15,-22 1 0 16,9-10-9-16,-9-7-15 16,22-10-55-16,-13-15-20 15,5-9-61-15,-23-8-16 16,0-8-46-16,0-7-118 16</inkml:trace>
  <inkml:trace contextRef="#ctx0" brushRef="#br2" timeOffset="64471">18907 9349 547 0,'0'0'115'0,"0"0"-31"16,0 0-21-16,0 0 18 16,0 0-4-16,291-61-12 15,-205 51 4-15,21-2-28 16,-21 4-6-16,-6 2 0 15,-21 0-21-15,-23 0 19 16,-18 6-6-16,-5-6-1 16,-13 4 19-16,9 2-24 15,-9-3 10-15,0 3 10 16,0 0-37-16,0 0 13 0,0 0-17 16,18 0-2-16,-9 0-1 15,13 17 3-15,-13 9 0 16,9 8-1-16,-18 9 11 15,9 0-10-15,-9 3 1 16,0-8 7-16,0-2-4 16,0-10-4-16,0-9 0 15,9-8-2-15,-9-7 10 16,0-2-8-16,0 0 8 16,9 0-6-16,-9-6 30 15,23-19 4-15,-14-9-25 16,9-4-5-16,4 4-2 0,-4 5-4 15,0 9 0-15,-9 12 6 16,13 5-16-16,-4 3 10 16,9 0-3-16,14 18-12 15,-10 8 13-15,-4-1 0 16,-9 6-38-16,13-3-80 16,-22 1-48-16,9-3-111 15,-9-12-106-15</inkml:trace>
  <inkml:trace contextRef="#ctx0" brushRef="#br2" timeOffset="64667">20262 9495 602 0,'0'0'206'0,"0"0"-73"0,0 0 9 16,0 0-62-16,0 0-47 15,0 0-23-15,85-32-10 16,-36 24 0-16,19 2-2 15,-1 0-37-15,0 1-57 16,-8-4-98-16,-19 6-135 16</inkml:trace>
  <inkml:trace contextRef="#ctx0" brushRef="#br2" timeOffset="64890">20706 9372 414 0,'0'0'225'15,"0"0"-47"-15,0 0-24 0,0 0-18 16,0 0-43-16,0 0 10 16,0-56-54-16,0 56-35 15,0 0-9-15,0 7-5 16,0 27 0-16,0 9 10 16,-9 6-5-16,0-1 1 15,0 7-6-15,-4-4 0 16,4-11-6-16,9-6-3 15,0-7-70-15,0-8-116 16,0-12-145-16</inkml:trace>
  <inkml:trace contextRef="#ctx0" brushRef="#br2" timeOffset="65377">21007 8556 0 0,'0'0'780'15,"0"0"-639"-15,0 0 34 16,0 0-59-16,0 0-10 0,0 0-37 15,9-59-67-15,-9 65 2 16,0 25-4-16,0 12 0 16,0 3 10-16,-9-1-10 15,9-7 0-15,-9-13 4 16,9-7 5-16,0-4-9 16,0-14 0-16,0 0 3 15,0 0 2-15,0 0-4 16,0 0 8-16,0-26 35 15,0-12-41-15,9-4 3 16,18-4-6-16,4 1 5 16,-4-4-5-16,4 9 0 15,-13 14 0-15,-9 15-3 0,-9 11 1 16,23 0 2 0,-14 3-5-16,9 31 5 0,-9 15-14 15,-9 14 13-15,0 14-100 16,8 14-159-16,15 3-3 15,4 0-510-15</inkml:trace>
  <inkml:trace contextRef="#ctx0" brushRef="#br2" timeOffset="65857">21792 9016 775 0,'0'0'206'16,"0"0"-34"-16,0 0-27 16,0 0-43-16,0 0-10 15,0 0-60-15,0 0-9 16,-32-113-23-16,5 155 7 16,-4 29-7-16,-18 1 7 15,13 3-7-15,4-4 29 16,5-2-23-16,5-17 4 15,13-7-10-15,9-16 10 16,0-15-9-16,0-11-1 16,0-3 1-16,0 0 5 15,0 0-5-15,0-26 13 16,31-22-6-16,-4-18 0 0,23-11-4 16,-19-3-4-16,-4-6 2 15,0 0-6-15,-5 4 4 16,-4 15 0-16,0 25-4 15,-4 19 10-15,-14 17-11 16,9 6 5-16,9 37-27 16,-9 26 18-16,0 17 8 15,-9 3 1-15,0-3-11 16,9-9-14-16,4-2-17 16,5-6-41-16,0-11-78 15,-9-7-30-15,4-7-69 16,-13-13-224-16</inkml:trace>
  <inkml:trace contextRef="#ctx0" brushRef="#br2" timeOffset="66336">21401 9349 424 0,'0'0'219'0,"0"0"-68"15,0 0-56-15,0 0-59 16,0 0-8-16,0 0-23 15,117-20 75-15,-18 14-18 16,4-8-28-16,14 2 7 16,-19-2-22-16,-21 3-5 15,-28 5 31-15,-22-2-29 0,-14 4 16 16,-13 4 10 0,0 0-23-16,0 0 16 0,0 0-30 15,0 0 0-15,9 18-8 16,9 13 8-16,-9 7-5 15,0 1 9-15,0-1-3 16,-9-1 6-16,0-3-12 16,0-11 2-16,0-9-4 15,0-2 3-15,0-10-1 16,14-2 5-16,-14 0 4 16,0 0 3-16,18-2 13 15,0-30 33-15,13-5-25 0,5-9-33 16,-5 15 0-1,-4 8 0-15,-18 11 5 0,23 10-8 16,-14 2 3-16,4 0-6 16,5 5-4-16,0 24 10 15,-5 5-16-15,-4 1 3 16,-9 2-85-16,14-2-75 16,-5-7-95-16,17-3-122 15</inkml:trace>
  <inkml:trace contextRef="#ctx0" brushRef="#br2" timeOffset="68007">18763 8663 157 0,'0'0'404'0,"0"0"-233"16,-31-149 9-16,22 104-51 16,0 11 0-16,9 6-34 15,0 15-27-15,-9 8-3 16,9 5-3-16,-9 0-59 16,0 42 7-16,-13 24 8 15,-5 28-2-15,4 29 28 16,14 20-32-16,0 20 13 15,9 8 12-15,0-2-33 16,18 1 12-16,63-14-16 16,22-16 13-16,54-17-26 15,18-23 6-15,18-17-80 16,0-20-136-16,-18-22-448 0</inkml:trace>
  <inkml:trace contextRef="#ctx0" brushRef="#br2" timeOffset="122157">18279 10450 842 0,'0'0'162'0,"0"0"16"16,0 0-28-16,0 0-53 15,0 0-3-15,0 0-32 16,0-95-27-16,0 95 2 16,0 0-36-16,0 0 11 15,0 0-12-15,0 26 0 16,0 11-1-16,-9 3 1 16,-9-9 0-16,4-11 1 0,14-3 6 15,0-11-7 1,0-6 0-16,0 0 5 0,0 0 1 15,0 0-5-15,0 0-1 16,0 0 12-16,14-24-6 16,13-14-1-16,13-8-5 15,5-9 6-15,4 10-7 16,-8 7 1-16,-14 16 0 16,-18 10-3-16,4 12 3 15,-13 0-9-15,18 6 0 16,-9 28-2-16,22 15 4 15,-4 8-18-15,14 3-58 0,-5 8-31 16,13 3-122-16,0 5-188 16</inkml:trace>
  <inkml:trace contextRef="#ctx0" brushRef="#br2" timeOffset="123143">19324 10850 747 0,'0'0'181'0,"0"0"-49"0,0 0 34 16,0 0-36-16,0 0-34 15,0 0-4-15,27-69-44 16,-27 69-8-16,0 0 1 16,0 0-36-16,0 0 4 15,0 14-9-15,0 18 2 16,0 17-1-16,-9 8 0 16,-9 0-1-16,0-3 4 15,5-5 4-15,4-18-7 16,9-17-1-16,0-8 3 15,0-6-3-15,0 0 0 16,0 0 0-16,0-11 17 0,0-29-13 16,0-23-2-16,31-20-1 15,5-8 8-15,13-1-7 16,1 9-2-16,-14 17 0 16,-5 22-1-16,-13 31 1 15,-9 8 0-15,-9 5-1 16,13 11-20-16,-13 40 12 15,0 21 4-15,0 22 10 16,0 3-15-16,0 3 17 16,9-11-14-16,9-18 0 15,14-21-54-15,-5-19-2 16,-9-11-58-16,4-14-63 16,-13-6 1-16,-9 0 53 15,0-24 14-15,-22-9 38 16,-32-5 36-16,-27 1 36 0,-13-1 6 15,-5 7 51-15,5 5 23 16,4 4 16-16,23 4 5 16,26 4 0-16,23 9-22 15,18 5 17-15,0 0-16 16,0 0-70-16,68 0 8 16,30-6-4-16,46 0 19 15,13-6 23-15,5 4-31 16,-28 8 11-16,-26-6 5 15,-41 6-23-15,-17-6 24 16,-10 1-14-16,-31 2-1 16,-9 0 22-16,0 3-21 0,0 0 12 15,0 0-8-15,0 0-26 16,0 0 15-16,0 0-15 16,0 0-7-16,0 23 4 15,9 10-3-15,0 17 6 16,0-4 0-16,0-3 7 15,-9-12-8-15,13-11 1 16,-4-14 0-16,-9-4-2 16,9-2 8-16,9 0-6 15,22 0 1-15,-4-14 5 16,23-11 12-16,-10-7-17 16,9 6 3-16,-8 1 0 15,-1 5 0-15,-4 14-4 0,-5 6 0 16,19 0-11-16,-19 31 5 15,-13 15-69-15,-18 5-91 16,-9 7-276-16</inkml:trace>
  <inkml:trace contextRef="#ctx0" brushRef="#br2" timeOffset="128319">21635 10787 553 0,'0'0'348'0,"0"0"-240"0,0 0 56 15,0 0-15-15,0 0-73 16,0 0-3-16,-18-17-39 15,45 8-20-15,31-2 11 16,18-3-24-16,32 2 5 16,9-2 6-16,-1 8-8 15,-8 0 1-15,-32 0-4 16,-17 1 1-16,-32 2 10 16,-5 3-7-16,-22-3-3 15,0 0 22-15,0 3-23 16,0-5 21-16,0-7 6 15,0-2-27-15,-22-6 2 0,-14 3-3 16,-14-3 0-16,1 0-4 16,-9 8 7-16,-1 1-3 15,23 5 0-15,5 3 3 16,4 3-2-16,14-6-1 16,13 6 0-16,0 0 0 15,0 0 6-15,0 0-12 16,22 0 6-16,27 0-24 15,19 21 23-15,17 10 1 16,0 0 0-16,14 1 1 16,-23 2 4-16,14 3-5 15,-23 6 0-15,-8-9 5 16,-33 4-8-16,-17-7 3 16,-9 1 0-16,0 5-5 0,-58-6 7 15,-9-2-4 1,-9-6-14-16,-1-3-61 0,28 0-49 15,40-9-144-15,9 1-198 16</inkml:trace>
  <inkml:trace contextRef="#ctx0" brushRef="#br2" timeOffset="128322">23281 10767 644 0,'0'0'342'15,"0"0"-171"-15,0 0 5 16,0 0-47-16,0 0-50 0,0 0-19 16,-40-69-20-16,40 69-33 15,-18 0-4-15,5 12-3 16,-5 22 0-16,9 15 1 16,9-4 0-16,0 6-1 15,9-7 0-15,49-17 8 16,9-9-8-16,1-18 7 15,-1 0-5-15,-9-5 34 16,-8-21-12-16,-19-6 2 16,-22-7 12-16,-9 1-13 15,0-7-1-15,-58-7-17 16,-1 15 0-16,1 6-14 16,0 11 2-16,17 8-19 0,23 6-26 15,18 6-50-15,0 0-26 16,0 6-150-16,41 6-150 15</inkml:trace>
  <inkml:trace contextRef="#ctx0" brushRef="#br2" timeOffset="128396">23910 10201 1033 0,'0'0'237'0,"0"0"-54"15,0 0-51-15,0 0-61 16,0 0-37-16,0 0-3 16,0 0-28-16,9-49 2 0,-9 75-5 15,0 4 1-15,0 14 11 16,-23-10-12-16,5-2 2 16,9-9-2-16,9-15 3 15,0-2-3-15,0-6 0 16,0 0 7-16,0 0 3 15,0-6-3-15,9-19-6 16,23-15 8-16,3-3-3 16,6-3-6-16,8 6 0 15,-22 6 10-15,13 11-10 0,-31 12 0 16,9 5 1 0,-9 6-10-16,5 0 3 15,13 14-14-15,0 35 18 0,4 8-73 16,-4 14-35-16,-5 4-138 15,14 4-319-15</inkml:trace>
  <inkml:trace contextRef="#ctx0" brushRef="#br2" timeOffset="128803">24897 10544 1016 0,'0'0'305'0,"0"0"-126"16,0 0-63-16,0 0-48 0,0 0-21 16,0 0-47-16,-72 9 6 15,54 48 11-15,9 11-11 16,-9-8 12-16,-4-5-18 16,4-15 1-16,9-17-1 15,9-15 10-15,-9-8-10 16,9 0 4-16,0-8 2 15,0-30 15-15,0-25-21 16,0-8 0-16,9-9-3 16,9-6 10-16,4 0-7 15,5 9 0-15,-9 17 7 16,4 17-7-16,-13 23 0 16,0 15 0-16,-9 5-4 0,0 0 4 15,18 0-10 1,5 34-2-16,-5 15 12 0,9 16 0 15,-5 10 0-15,-13 1-5 16,9 2 4-16,-9-1-73 16,0-3-12-16,4-11-30 15,-13-5-120-15,0-19-163 16</inkml:trace>
  <inkml:trace contextRef="#ctx0" brushRef="#br2" timeOffset="129254">24430 10724 816 0,'0'0'211'0,"0"0"3"0,0 0-66 15,0 0-86-15,0 0-51 16,0 0-10-16,328-77 16 16,-189 57-17-16,-36 3 4 15,-4 2 15-15,-32 4-11 16,-27 3 30-16,-13 3-10 15,-9 4-16-15,-9-3 22 16,5 4-17-16,-14 0 0 16,0 0 12-16,0 0-28 15,0 0 9-15,0 0-10 16,0 18 4-16,9 19-7 16,-9 9 3-16,8 5 0 15,-8 1 5-15,9-4 1 0,0-16-6 16,-9-18 0-1,9-7 4-15,14-7-2 0,-5 0 0 16,22-33 0-16,5-10 23 16,13-2-13-16,-8-1 11 15,8 9-13-15,-18 11-7 16,-4 14 3-16,5 10-6 16,-1 2 0-16,5 0-8 15,-5 28-4-15,-13 9-20 16,5 9-43-16,-23 3-81 0,-9-11-176 15,0 1-547 1</inkml:trace>
  <inkml:trace contextRef="#ctx0" brushRef="#br2" timeOffset="133034">21877 3659 539 0,'0'0'177'15,"0"0"5"-15,0 0-5 16,0 0-18-16,0 0-43 16,0 0-81-16,0 0 17 0,-18-77-9 15,36 49-35-15,0 2 21 16,13 1-29-16,5 7 3 16,5 7-10-16,-1 11 13 15,18 0-6-15,-13 11 0 16,5 27 9-16,-10 6-10 15,-22 14 1-15,-18 5 0 16,0-5-7-16,0-7 15 16,-18-14-8-16,-4-17 0 15,13-8-2-15,9-10 2 0,0-2 4 16,-9 0 0 0,9-9 15-16,0-22-19 0,0-6 0 15,0-8 1-15,31-9 5 16,14-1-6-16,-5 0 0 15,10 10 4-15,-14 11-5 16,-14 16 1-16,-13 10 0 16,0 8-7-16,-9 0 5 15,0 0 2-15,9 28 0 16,0 6 3-16,0 7-8 16,4-4 5-16,-13-3 0 15,18-2 1-15,0-5 3 16,14 3-8-16,-6-10-2 15,6-3-54-15,-5-6-33 16,4-8-75-16,-4-3-54 0,-9 0-83 16,5-23-276-1</inkml:trace>
  <inkml:trace contextRef="#ctx0" brushRef="#br2" timeOffset="133485">22958 3368 455 0,'0'0'284'15,"0"0"-88"-15,0 0-44 16,0 0-1-16,0 0-20 16,0 0-66-16,0-141-7 0,0 141-1 15,0 0-44 1,0 0 15-16,0 0-28 0,0 5 0 16,0 17-10-16,0 6 19 15,-9 4-9-15,0-7 0 16,0-1 11-16,9-8-12 15,0-7 1-15,0-6 0 16,0-3-3-16,0 0 9 16,0 0-6-16,0 0 3 15,0-6 9-15,0-20 3 16,18-8-15-16,5-9 5 16,4-2-5-16,13-4 6 15,5-3-6-15,-5 9 0 16,-13 9 14-16,-4 14-15 15,-14 12 1-15,-9 8-1 0,9 0-12 16,0 34 2 0,13 17 11-16,-13 7-1 0,9 0 11 15,-9-5-10-15,13-4 0 16,-22-1-15-16,0-2-10 16,0-4-106-16,0-1-147 15,-49-7-260-15</inkml:trace>
  <inkml:trace contextRef="#ctx0" brushRef="#br2" timeOffset="133929">23829 3557 800 0,'0'0'212'0,"0"0"-62"16,0 0-1-16,0 0-22 16,0 0-70-16,0 0-3 15,-27-126-21-15,27 126-29 16,-18 0-3-16,-5 23-1 16,-3 17 0-16,8 3 1 15,4 6 4-15,14-4-5 16,0 1 0-16,23-7 13 0,21-7-13 15,15-6 0 1,8-15 1-16,14-5 5 0,-14-6 3 16,-9 0 0-1,-8-17 26-15,-23-20-26 0,-18-6 39 16,-9-8-12-16,0-10-15 16,-18 7 21-16,-41 5-39 15,-26 10 1-15,4 15-4 16,-4 13-3-16,9 11-11 15,27 0 7-15,-1 23-64 16,23 19 16-16,14 13-62 16,13 8-64-16,22-6-133 15,72-10-323-15</inkml:trace>
  <inkml:trace contextRef="#ctx0" brushRef="#br2" timeOffset="134435">24641 3666 608 0,'0'0'284'15,"0"0"-117"-15,0 0 2 16,0 0-63-16,0 0-14 16,0 0-42-16,-18-58-29 15,18 58-6-15,31 0-3 16,14-3-12-16,36 3 0 15,-14 0 11-15,10-3 0 0,-10-3-9 16,-9-2-2 0,-8 0 25-16,-15 2-21 0,-12-3 7 15,-14 1 2-15,-9-1-5 16,0-5 20-16,0-1-10 16,0-8-17-16,-18-3 8 15,-22 1-5-15,-10 0-4 16,1 2 0-16,4 0 10 15,14 6-9-15,22 5-1 16,0 6 0-16,0 4-4 16,9 2 7-16,0 0-3 15,36 0 0-15,22 2-2 0,18 22-3 16,14-2 5 0,-23 7 0-16,-9-1-12 0,-8-2 18 15,-23 0-6-15,-18-1 0 16,-9 1 4-16,0 0-16 15,-9-6 12-15,-68 0-20 16,-8-3-9-16,-13-8-76 16,-10-1-47-16,14-4-145 15,13 0-251-15</inkml:trace>
  <inkml:trace contextRef="#ctx0" brushRef="#br2" timeOffset="135960">25659 2839 419 0,'0'0'185'16,"0"0"-44"-16,0 0-17 15,0 0 13-15,0 0 22 16,0 0-51-16,0-37-13 0,-9 20-36 16,-13 3-19-16,-14 2 12 15,-31 3-47-15,-14 7 12 16,-45 2-17-16,-17 0 15 15,-23 0-12-15,-18 11-3 16,-27-6 0-16,-22-2 2 16,-19-3 9-1,-17 0-11-15,9 0 0 0,-14 0 6 16,14 6-17-16,18 0 11 16,-1 0 0-16,24-1-10 15,3 1 14-15,23-6-4 16,32 0 0-16,4 0 15 15,40 0-17-15,9-6 2 16,14-7 0-16,18-2-6 0,9 3 9 16,8 1-3-16,1 2 0 15,18 1 13-15,-1 2-18 16,23 4 5-16,0 2 0 16,9 0-10-16,0 0 10 15,9 0 0-15,0 0-4 16,0 0 8-16,0 0-11 15,-13 0 7-15,-5 0 0 16,0 19-9-16,-4 12 9 16,-5 12 0-16,9 18 0 15,-23 18 11-15,14 10-11 16,5 5 0-16,13 8 2 16,9-6 5-16,0 7-4 0,0 0-3 15,0-6 23-15,18-6-16 16,4-4 5-16,5-11-8 15,5-5 10-15,-5 0-7 16,-9-7-7-16,13-7 0 16,-4-11-1-16,-5-17 12 15,-13-9-11-15,9-9 0 16,0-8 8-16,23-3-9 16,17 0 1-16,27 0 0 15,41-17 11-15,49-9-2 16,31 3-9-16,23 4 0 15,22 1 14-15,14 4-21 16,4 0 7-16,0-1 0 0,23 1-2 16,-14 2 11-16,-4 4-9 15,-14 0 0-15,-18-1 8 16,-22-3-17-16,-13 1 9 16,-32-6 0-16,-5-1-8 15,5 4 11-15,-18 0-3 16,-13-1 0-16,-10 10 10 15,1 0-16-15,-9 5 6 16,-10-4 0-16,-8 4 0 16,0 0 0-16,-14 0 0 15,-4 0-1-15,-14 0 13 16,-18 0-12-16,-8 0 0 0,-6 0 0 16,-3 0-8-1,-14 0 13-15,4 0-5 0,-13 0 0 16,-9-2 8-16,13 2-10 15,-13 0 2-15,9 0 0 16,0 0-10-16,5 0 13 16,-14 0-3-16,9 0 0 15,4 0 10-15,-13-4-10 16,0 2 0-16,0-1 0 16,0-2-7-16,0 1 9 15,0-4-2-15,-9-1 0 16,13-2 13-16,-13-1-13 15,0-2 0-15,0-3 1 16,9-6-12-16,0 1 11 16,0-13 0-16,9-2-2 0,5-6 10 15,4-6-8-15,-9 4 0 16,4-4 9-16,-4 6-17 16,0-3 8-16,-5 4 0 15,-4-1-3-15,0-3 11 16,0-3-8-16,9-1 0 15,-4 0 7-15,-5 4-20 16,-9 12 13-16,9 5 0 16,-9 9-3-16,0 6 10 15,0 3-7-15,0-1 0 0,0-2 6 16,0 0-13 0,0 0 7-16,0-4 0 0,0 1-7 15,-9-3 15-15,-23-3-8 16,-17 1 0-16,-18-4 4 15,-19-3-14-15,-30 0 10 16,-37-2 0-16,-44 0-14 16,-14 2 18-16,-31 3-4 15,-28 12 0-15,-12 8-39 16,-5 6 2-16,13 0-62 16,45 26-122-16,45 11-193 15</inkml:trace>
  <inkml:trace contextRef="#ctx0" brushRef="#br2" timeOffset="140812">16888 3494 545 0,'0'0'239'16,"0"0"-105"-16,0 0-42 16,0 0 5-16,0 0-42 15,0 0-10-15,18-112-36 0,9 112 8 16,4 9-19-16,-4 20 2 16,4 5 0-16,-13 6-4 15,-9 0 5-15,-9 2-1 16,0 4 0-16,-18-9 12 15,0-8-15-15,5-11 3 16,4-10 0-16,9-8-3 16,0 0 10-16,0 0-7 15,22 0 0-15,46-8 3 16,26-30-8-16,23-19 5 16,-1-12-37-16,1-11 8 15,-32-3-22-15,-18-2 14 16,-26-1-7-16,-32 6 4 15,-9 11 37-15,-18 12-14 16,-32 8 14-16,-8 13-7 0,-9 7 10 16,-9 11 0-16,-1 9 16 15,-21 9-15-15,-19 0 18 16,-9 18-10-16,-17 35-5 16,17 19 44-16,9 20-31 15,41 9 2-15,9 10 9 16,26 3-25-16,41-2 10 15,0-1-13-15,9-10 7 16,50-16-12-16,17-16 5 16,23-20 0-16,-5-21-5 15,14-25 14-15,26-3-8 16,32-35 16-16,9-28 23 0,-22-14 45 16,-19-12-25-16,-35-7-20 15,-32-5 19-15,-40-2-44 16,-27 3 10-16,0 11-13 15,-67 12-1-15,-18 20-22 16,0 23 8-16,-5 17-16 16,14 17 2-16,35 0-90 15,14 35-39-15,27 10-45 16,18 4-130-16</inkml:trace>
  <inkml:trace contextRef="#ctx0" brushRef="#br2" timeOffset="141160">18723 3440 834 0,'0'0'113'0,"0"0"-2"15,0 0-17-15,0 0 0 16,0 0-60-16,0 0-28 15,300-55 14-15,-107 41-1 16,23-4-11-16,-23 7 6 16,-32 3-10-16,-26 2-4 15,-19 3 0-15,-26 3 12 0,-23 0-17 16,-31 0 5 0,-13 0-71-16,-23 0-138 0,0 0-194 15</inkml:trace>
  <inkml:trace contextRef="#ctx0" brushRef="#br2" timeOffset="145239">27486 8869 629 0,'0'0'163'16,"0"0"-76"-16,0 0 19 16,0 0-46-16,0 0-16 15,0 0-40-15,-27-35-1 16,85 33-3-16,18-7 9 16,41-2 1-16,8-5 7 15,-8 3-15-15,-14-1 0 16,-22 2 22-16,-36 7-19 15,-23 5 0-15,-22 0 3 16,0-3-5-16,0-6 33 0,0-6 14 16,-40-4-38-16,-9-5-12 15,-10 10-10-15,14-1 10 16,5 8 1-16,13 1 17 16,14 3-23-16,13 0 5 15,0 3 0-15,0 0-5 16,0 0-13-16,40 0 13 15,27 12-10-15,10 14 30 16,3-1-12-16,-3 3-3 16,-19 10 0-16,-9-5-8 15,-22 5 12-15,-18-6-4 16,-9 5 0-16,0-6 1 0,-36 3-9 16,-35 1-17-16,3-7-60 15,10-2-54 1,13-6-130-16,36 3-378 0</inkml:trace>
  <inkml:trace contextRef="#ctx0" brushRef="#br2" timeOffset="146678">28899 8648 609 0,'0'0'177'15,"0"0"-20"-15,0 0-48 16,0 0 15-16,0 0-43 15,0 0-53-15,-9-48-19 0,9 76-9 16,-9 18 0-16,0 17 10 16,9-6-4-16,0 0-6 15,9-5 0-15,27-15 9 16,4-11-9-16,-13-15 0 16,22-11 0-16,1 0 1 15,-1-11 4-15,9-26 1 16,-22-9 3-16,5-9 0 15,-23 5 11-15,4-3 0 16,-13 16-14-16,-9 15 26 16,0 9-11-16,0 13 3 15,0 0-24-15,0 0 0 0,0 15 0 16,0 28-7 0,0 15 7-16,0-4-1 0,0-6 1 15,27-10 0-15,4-18-6 16,-4-9 12-16,5-11-6 15,4 0 0-15,4-6 6 16,-4-37-1-16,4-8-5 16,-8-3 0-16,-14-3 2 15,0 9 10-15,-18 1-12 16,0 16 0-16,0 10 11 16,0 13-12-16,0 8 1 15,0 0-2-15,0 26-6 16,0 31-3-16,18 17 11 15,4 3 0-15,14-2 6 16,-5-13-14-16,-4-13 8 0,-4-14-6 16,-14-13-3-16,-9-10-18 15,0-6-8-15,0-6 12 16,0 0 4-16,-23 0 19 16,5-6 0-16,9-15 2 15,9-1 3-15,0-6 0 16,0-4-5-16,9-8 0 15,23-9 9-15,26-8-9 16,0 0 0-16,-4 6 1 16,-4-2-1-16,-10 11 7 15,-22 11 2-15,0 11 10 16,-18 11-8-16,0 9 29 0,0 0-40 16,0 0 0-16,0 20-3 15,0 14-8-15,0 21 11 16,0 2 0-16,0 0 13 15,0 1-16-15,0-13 3 16,13-8 0-16,5-8-5 16,0-12 5-16,14-11 0 15,-15-6-1-15,10 0 12 16,5-6-7-16,-5-20-4 16,4-11 5-16,-4-3-6 15,13 3 1-15,-13-5 0 16,-4 9 2-16,-5 11 7 15,-9 13-9-15,-9 9 0 16,9 0-14-16,4 11 10 16,-4 21-3-16,0 7 7 0,9-1-5 15,-9-6 13-15,13-9-8 16,-13-9 0-16,0-14-10 16,0 0 1-16,-9 0 9 15,9 0 0-15,0-18 3 16,23-10 2-16,-14-1-5 15,0 9 0-15,13 6 8 16,-22 9-12-16,9 5 4 16,13 0-3-16,-4 0-14 15,14 5 15-15,-1 1 2 0,-4 2 0 16,-5-8 4-16,5 0-13 16,-4 0 9-16,4-22 0 15,4-12 1-15,0-7 3 16,-13-4-4-16,-9 2 0 15,-18-3 13-15,0 9-8 16,0 5-5-16,0 9 0 16,-27 9 1-16,-13 8 2 15,13 6-3-15,-13 0 0 16,13 6 3-16,-5 26-15 16,23 5 12-16,0 8 0 15,9 4-6-15,0 3 9 16,0 2-3-16,18 9 0 15,5-6 5-15,-5 12-7 16,0-6 2-16,-18 8 0 0,0 9-2 16,0 0 3-16,-27 6-1 15,-5-3 8-15,-4-3 0 16,5-6 7-16,13-17-12 16,-13-11-1-16,13-9 23 15,0-19-21-15,0-4 2 16,-5-6 11-16,5-4-11 15,-13-4 7-15,-5 0-13 16,-13 0 8-16,-1-12-20 16,-8-29-6-16,0-15-84 15,-19-19-110-15,10-19-264 16</inkml:trace>
  <inkml:trace contextRef="#ctx0" brushRef="#br2" timeOffset="147000">30222 8179 263 0,'0'0'475'0,"0"0"-298"15,0 0-66-15,0 0 1 16,0 0-28-16,0 0-55 16,-35-74-2-16,12 94-27 15,5 18 0-15,18 4-3 16,0-1 8-16,0-13-5 15,0-10 0-15,0-13 4 0,9-5-5 16,23 0 2 0,-6-20-1-16,15-15 36 0,-5-5-14 15,4-5 12-15,-8 2-9 16,-15 1-17-16,-8 7 5 16,-9 11-13-16,-9 16-15 15,-49 8-15-15,0 13-193 16,8 41-93-16,24 11-433 15</inkml:trace>
  <inkml:trace contextRef="#ctx0" brushRef="#br2" timeOffset="147280">31896 8374 859 0,'0'0'201'0,"0"0"-3"16,0 0-77-16,0 0-28 15,0 0-27-15,0 0-62 16,22-14-3-16,-22 79 6 16,0 16-4-16,0 10 15 15,-22-2-18-15,4-5 0 16,0-3-4-16,5-18 4 15,4-11-30-15,9-15-81 16,0-11-150-16,0-6-110 0</inkml:trace>
  <inkml:trace contextRef="#ctx0" brushRef="#br2" timeOffset="147661">31770 7911 225 0,'0'0'595'16,"0"0"-445"-16,0 0 3 16,-219-109-39-16,178 107-17 15,-8 2-69-15,-1 22 0 16,-17 47-27-16,0 28 14 0,9 29-4 16,13 14-11-1,13 8 0-15,23 6 4 0,9 1-1 16,50-20-3-16,44-21 0 15,22-32 11 1,33-38-15-16,12-35 4 0,14-9 0 16,0-38 19-16,-22-27-15 15,-19-24 39-15,-26-14 13 16,-32-16-48-16,-35-16 32 16,-32-11-25-16,-9-3-8 15,-108 0 13-15,-27 18-18 16,-58 31-2-16,-27 34 0 15,-4 37-7-15,22 29 2 16,45 6-38-16,41 51-93 16,39 21-89-16,28 16-266 0</inkml:trace>
  <inkml:trace contextRef="#ctx0" brushRef="#br2" timeOffset="148432">26624 10221 658 0,'0'0'156'16,"0"0"-72"-16,0 0 47 16,0 0-44-16,0 0-67 15,0 0-4-15,0 0-13 16,175-26 27-16,-76 14 5 15,17 1-15-15,-12 3 14 16,3-12-20-16,-30 8-10 16,-19 1 8-16,-27 9-5 15,-22-6-7-15,-9 8 18 16,0 0-18-16,0-5 47 0,-9-6-44 16,-31-3 11-16,-9 5-28 15,13 0 14-15,-5 7 0 16,23-4 0-16,9 6 13 15,9-6-12-15,0 6-1 16,0 0 7-16,0-6-12 16,0 6 5-16,0 0 0 15,0 0-2-15,27 0-9 16,23 0 11-16,8 0 0 16,27 0 7-16,-9 20-17 15,14 12 10-15,-14 5 0 16,-8 0-3-16,-19 2 12 15,-22 5-9-15,-4-1 0 0,-23 3 9 16,0 5-12 0,-68 1 3-16,-22-1-7 0,-4-8-59 15,5-2-186-15,53-10-191 16</inkml:trace>
  <inkml:trace contextRef="#ctx0" brushRef="#br2" timeOffset="150015">28356 10227 394 0,'0'0'527'0,"0"0"-423"0,0 0 36 16,0 0-18-16,0 0-45 15,0 0-42-15,-27-37-35 16,18 74 0-16,9 8-2 15,-13-2 13-15,13 3-4 16,0-9-7-16,31-3 0 16,9-8-3-16,5-9 3 15,-4-10 0-15,8-7 2 16,0 0 8-16,-4-27 3 16,-4-16-1-16,-1 0-2 15,-13-2 22-15,-9-1-27 16,-5 9 15-16,-4 9 9 15,-9 16-27-15,0 6 28 16,0 6-30-16,0 0 8 0,0 0-16 16,0 18-9-16,0 21 17 15,0 7-2-15,0-3 11 16,0-6-9-16,0-8 0 16,27-10 2-16,14-7-11 15,-15-6 9-15,15-6 0 16,-14 0 6-16,13-20 1 15,1-17 0-15,-15-3-7 16,1 3 8-16,-13-1-5 16,-5-5-3-16,0 15 0 15,-9 2 1-15,0 15 5 16,0 2-6-16,0 9 0 16,0 0-11-16,0 3 10 15,0 40-25-15,9 14 26 0,9 6-1 16,4 3 3-16,-4-3-2 15,22-13 0-15,-13-3 7 16,5-10-15-16,-14-20 8 16,-18-3 0-16,0-14-10 15,0 0 17-15,0 0-7 16,-32 0 1-16,-4-18 9 16,-4 0-11-16,13 3 1 15,-4 4 0-15,31 2-11 16,0 6 17-16,0 0-12 15,0 3 1-15,22-6-33 16,23-5 23-16,4-2 11 16,19-11 4-16,-10-2 0 0,0-6 4 15,-17-2-4-15,-14 3 0 16,4-1 7-16,-31 7 7 16,9-7-4-16,-9 12-5 15,0 9 21-15,0 6-18 16,0 5 4-16,0 0-12 15,0 0-13-15,0 11 9 16,0 20-15-16,0 9 19 16,0 9 0-16,0-9 1 15,0-3-1-15,18-6 0 0,0-11 8 16,-5-15-13 0,-4 3 5-16,-9-8-4 0,9 0-4 15,9 0 9-15,14-19-1 16,4-6 12-16,-5-1-8 15,-4 0 1-15,4 1-5 16,-4 5 5-16,-9 8-10 16,-4 4 5-16,-5 8 0 15,0 0-6-15,0 0-11 16,9 8 17-16,4 12-6 16,-13 3 6-16,9-3-3 15,-9-2 3-15,4-10 0 16,5-2-9-16,-18-6 11 15,0 0-2-15,9 0 0 16,9 0 5-16,5-21-8 0,-5 4 3 16,0 3 0-16,4 8-4 15,-22 1 6-15,9 5-2 16,0 0 0-16,0 0-15 16,0 11 4-16,22 9 6 15,-13 6-1-15,0-6 0 16,14-2-23-16,-6-16 20 15,15-2 7-15,-14 0-4 16,4-9 5-16,5-16 1 16,-5-13 0-16,-4 1 7 15,-4-3 1-15,-23 0-3 16,0 3 10-16,0 6-10 0,0 5 12 16,-14 15-15-1,5 4 4-15,0 7-12 0,-9 0 5 16,1 7-12-16,-6 30 9 15,5 8 8-15,9-2-10 16,9-9 6-16,0-2 0 16,0-12-9-16,18-3 9 15,-9 1 0-15,14 1 0 16,-14 1 8-16,-1 13-8 16,-8 3 0-16,0 15 3 15,0 15-7-15,0 3 6 16,0 8-2-16,-8 5 0 15,-1 7 12-15,9 6-5 16,-14-12-3-16,14-7-3 16,-18-12 32-16,0-19-22 0,9-5 4 15,-13-17 13-15,13-3-23 16,0-8 10-16,-9-10-2 16,-14-2-11-16,6 0 13 15,-24 0-15-15,-8-28-2 16,0-15 2-16,-1-28-63 15,10-35-67-15,13-17-143 16,27-11-221-16</inkml:trace>
  <inkml:trace contextRef="#ctx0" brushRef="#br2" timeOffset="150345">29653 9869 636 0,'0'0'124'0,"0"0"15"0,0 0-61 16,0 0 49-16,0 0-70 16,0 0-14-16,-184-77-12 15,157 105-31-15,18 10 0 16,-5-1 0-16,14-5 5 16,0-10-13-16,32-5 8 15,17-17 0-15,18 0 0 0,1 0 1 16,8-17 45-16,-18-11 13 15,-17-4-20 1,-32-10 21-16,-9 1-35 0,0 4-25 16,-23 3 3-16,-13 11-3 15,-13 11-14-15,9 12-50 16,13 4-128-16,18 40-75 16,9 14-203-16</inkml:trace>
  <inkml:trace contextRef="#ctx0" brushRef="#br2" timeOffset="150713">31551 10009 860 0,'0'0'180'15,"0"0"-52"-15,0 0-70 0,0 0-10 16,0 0-32-16,0 0 15 16,219-94-21-16,-151 120-8 15,-19 13 16-15,-31 13-11 16,-18 9-7-16,-18 15 29 16,-58 2-23-16,-23-1 24 15,5-9-26-15,27-16-2 16,26-21 3-16,32-17-1 15,9-8-4-15,0-6 0 16,50 0 2-16,44-8-2 0,31-29 0 16,32-15 6-16,-22-11-12 15,0 0-29-15,-37-1-71 16,-21 6-76-16,-19-3-95 16,-40 4 18-16,-9 3-27 15</inkml:trace>
  <inkml:trace contextRef="#ctx0" brushRef="#br2" timeOffset="151150">32264 9743 161 0,'0'0'325'16,"0"0"-116"-16,-211-183-71 16,135 124-21-16,-5 13 3 15,5 9-27-15,8 13 6 0,1 22-24 16,0 2-45 0,-23 34 5-16,-13 42-31 0,4 37-1 15,14 15 21-15,18 12-21 16,17 6 8-16,50 0-1 15,0 8-2-15,36-13-4 16,54-16-4-16,36-28-1 16,8-28-11-16,32-31 12 15,-4-30 0-15,4-8 18 16,-14-40-15-16,-4-29 45 16,-22-19-2-16,-41-22-30 15,-26-15 21-15,-59-9-24 16,0-6-9-16,-108 0-4 0,-27 17-1 15,-67 28-3-15,-22 27-30 16,-36 42-65-16,-18 26-48 16,-23 20-232-16</inkml:trace>
  <inkml:trace contextRef="#ctx0" brushRef="#br2" timeOffset="355841">25987 3359 248 0,'0'0'486'16,"0"0"-314"-16,0 0-34 0,0 0-4 15,0 0-56-15,0 0-15 16,0-48-9-16,0 40-21 16,9-5 5-16,22 5-22 15,-13 3-15-15,0 5 8 16,5 0-9-16,-5 5-6 15,0 21 5-15,-18 3-9 16,0 2 9-16,0 0 0 16,-18-2-16-16,-9-3-1 15,4-10-14-15,14-7-8 16,9-6 23-16,0 0 7 16,0-3 10-16,0 0 15 0,0 0-7 15,9-15 14-15,41-13-12 16,8-6 0-16,0 0 13 15,19-6-17-15,-10 0 15 16,0 5-2-16,-9 8-14 16,-17 6 21-16,-23 12-20 15,-9 9-5-15,-9 0 0 16,0 0-1-16,0 0-5 16,-9 30 0-16,-18 3 9 15,-5 7-7-15,14 0 3 16,18-3 0-16,0-3-4 0,0-5 9 15,18-6-5 1,32-6 0-16,-1-8 7 0,18-9-2 16,-8 0-5-16,-1 0 0 15,-9-6-3-15,-31-17-40 16,-18-8-89-16,0-18-217 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32:39.2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1454 131 173 0,'0'0'115'15,"0"0"-26"-15,0 0 3 16,0 0 8-16,0 0 0 15,-283 63-8-15,207-40-1 16,-10 0 3-16,-13-1-13 16,14 2-11-16,13-7-10 15,33-3-22-15,23-8-11 0,16-4-16 16,0 2-1-16,0-1 4 16,93-1-4-16,94-2-5 15,99 0 83 1,88-2-47-16,74-19-21 0,19-4-9 15,29-8-6-15,18-3-5 16,-1-7-1-16,-2-3 1 16,-32 4 5-16,-72 10-2 15,-77 9-3-15,-89 7 3 16,-78 8-2-16,-49 6 5 16,-38 2-5-16,-16 0 2 15,-11 0-3-15,-11 0-1 16,-10 2 0-16,-12 11 0 0,-10-8 1 15,-6 7-4-15,0 5-5 16,-105 12 4-16,-79 8 5 16,-99 3 3-16,-98-1-3 15,-79 2 0-15,-74 1-1 16,-15 5 2-16,11-2-2 16,10 1 1-16,44 0 0 15,44 2 0-15,28-5-7 16,52 0 1-16,33-8 2 15,38-7 4-15,29-5 0 16,44-6 1-16,51-7-1 16,67 0 3-16,59-10 1 15,39 0-5-15,58 0 1 16,157 0-15-16,153-20 15 0,167-9 7 16,115-5-4-16,75-6-1 15,3-6-1-15,-32-5-1 16,-75-1-1-16,-74 4 1 15,-77 8 4-15,-69 6-2 16,-65 11 0-16,-56 5-1 16,-63 12 3-16,-66 3-4 15,-46 3-1-15,-58 0-1 16,-31 0 1-16,-16 0-9 16,0 0 8-16,0 0-4 15,-85 18 1-15,-96 14 5 16,-89 10 2-16,-95 4 5 15,-78 6-7-15,-38-1-2 0,-38 0 2 16,-9 2 3 0,52-6 1-16,58-1-4 0,86-6 5 15,73-2-5-15,48-10 0 16,34 3 0-16,18-8 1 16,13 3 0-16,28-3-1 15,23-8-2-15,42-7 2 16,29-6-1-16,24-2 1 15,0 0 0-15,128-5-5 16,164-47-3-16,172-13 8 16,149-13 1-16,67 7-1 15,-38 11 0-15,-78 11 0 0,-119 15 1 16,-107 6 0-16,-93 4 1 16,-75 8-1-16,-62 1-1 15,-48 10 1-15,-40 2-1 16,-20 3 0-16,0 0-5 15,-86 0-2-15,-136 17-7 16,-160 23 14-16,-190 3 4 16,-138 7-4-16,-84-1 0 15,11-2 4-15,120-5-2 16,180-7 0-16,194-9-1 16,165-7-1-16,102 5-3 15,22 4-11-15,136-2 14 16,124-7 5-16,160-19 7 0,123-5-3 15,102-41-7-15,20-5 0 16,-46-1-3-16,-54 7 4 16,-92 1 1-16,-76 13-1 15,-70 5-2-15,-66 9 2 16,-64 9-3-16,-79 5 1 16,-59 3-1-16,-43 0-2 15,-16 0-3-15,-69 0-3 16,-145 13-15-16,-122 22 15 15,-144 5-15-15,-95 1-26 16,-76 10 32-16,-25 3 17 16,41 9 2-16,113-6 2 0,180-11-1 15,167-9-3 1,175-14-7-16,104-5-5 0,195-13 12 16,169-5 10-16,112-14-7 15,69-30 3-15,-36-1-6 16,-111 5 0-16,-122 14-7 15,-125 9-19-15,-87 9-38 16,-53 4-21-16,-49 4-40 16,-35 0-44-16,-26 0-63 15,-5 15-263-15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32:42.6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520 910 372 0,'0'0'250'0,"-291"32"-160"16,224-22 11-16,45-1-24 15,22-6 11-15,0-3-2 16,12 0-17-16,106 0-21 16,101 0-1-16,117-32 15 15,139-16-18-15,89-6-16 16,71-9-8-16,36 5-1 16,-12 10-10-16,-24 5 1 15,-55 12-4-15,-61 8 1 0,-75 0 0 16,-79 2 0-16,-57 2-3 15,-56-7 1-15,-52 0 0 16,-35 4 1-16,-63 4-2 16,-36 7-1-16,-46 2 5 15,-20 9-5-15,0-3 6 16,0 1-7-16,-39 2-2 16,-95 0 1-16,-100 11 2 15,-118 23 2-15,-74 6 0 0,-63 7-5 16,-23-2 0-16,-15 6 0 15,-4 1-1-15,4 5 0 16,15-1 1-16,39 5 1 16,59-10 0-16,72-8 1 15,82-8-2-15,84-7 0 16,77-10-2-16,58-7 2 16,35-8-3-16,6-3 1 15,0 0-1-15,45 0-4 16,117 0-3-16,137-40 10 15,152-20 5-15,137-18-2 16,97-4-3-16,21 5-1 16,-20 8 1-16,-45 9 3 15,-66 3-2-15,-72 2 2 16,-80 7-3-16,-104 8-2 16,-102 11 2-16,-80 9 1 0,-71 9 0 15,-44 3 2-15,-22 2-3 16,0 6-5-16,-120 0 0 15,-103 11 3-15,-135 23 2 16,-139 4 1-16,-83 1 4 16,-91-1-5-16,-40-1-2 15,-26 3-1-15,19 0 3 16,86-3 1-16,152-8 5 16,194-9-6-16,156-14-3 15,114-4 2-15,41-2-27 0,166 0-7 16,120-40 35-1,156-23 0-15,98-8 0 16,33-1-5-16,-4 12 5 0,-80 20 0 16,-69 9 1-16,-73 8 4 15,-73 4-2-15,-87 10-1 16,-81 3-1-16,-70 6-1 16,-61 0 0-16,0 0 0 15,0 0 3-15,-14 0-3 16,-84 0-3-16,-87 20 3 15,-81 11 3-15,-81-3-2 16,-40 1 2-16,-10-9-2 16,5-2-1-16,46-8 5 0,82-1-5 15,104-9 1 1,95 0-1-16,65 0 0 16,87 0-8-16,150 0 4 0,151-9 4 15,117-28 6-15,45-13-6 16,2-8-1-16,-40-2-2 15,-64 6 3-15,-73 11-10 16,-105 6 5-16,-96 17 2 16,-87 6 3-16,-59 7 1 15,-22 4 4-15,-6 3-5 16,0 0-5-16,-39 0 4 16,-103 10-1-16,-90 26 2 15,-139 16 8-15,-102 5-6 16,-109 12 0-16,-108 8-2 15,-72 9-1-15,-13-1 1 0,57-10 0 16,133-15 6-16,208-20-6 16,164-18 1-16,146-4-1 15,86-7-7-15,174-8 0 16,157-3 7-16,155-14 10 16,105-29-10-16,28-3 0 15,-20 0-1-15,-69 7 1 16,-73 4 2-16,-88 9 0 15,-113 10-2 1,-112 7 0-16,-96 9-2 16,-67 0 2-16,-10 0-3 15,-120 0-5-15,-98 25 8 0,-99 18 4 16,-80 6-4-16,-79 3 0 16,-58 1-5-16,-53 5 5 0,-23 2 4 15,4 0 0 1,57 0 4-16,79-2-5 15,97-5-3 1,106-4-2 0,112-15 1-16,85-14 0 0,80-6 1 0,39-2-11 0,129-12 11 15,114 0 3-15,119-17 0 16,78-32 1-16,33-2-4 16,-17 2-3-16,-62 4-1 15,-75 13 2-15,-91 9 2 16,-108 12 0-16,-88 5 2 15,-60 3-1-15,-11 3-1 16,-44 0-3-16,-109 0 3 0,-106 26 0 16,-129 14 2-16,-73 2 1 15,-73 5-2-15,-18 4 1 16,-14 9-2-16,16 2-2 16,99 2 1-16,134-13 1 15,161-11 3-15,156-11-3 16,140-9-5-16,204-17 5 15,176-3 11-15,134-39-4 16,86-22-1-16,4-8-6 16,-54 1-4-16,-91 5-3 0,-121 9-1 15,-126 11 4 1,-107 11 4-16,-97 12 0 0,-71 6 1 16,-58 8 0-16,-19 4-1 15,0 2 0-15,-57 0-13 16,-119 2 6-16,-118 36 7 15,-129 10 3-15,-111 9-2 16,-70 3 0-16,-40 6 1 16,6 6-2-16,69-4 2 15,105-5-2-15,159-12 0 16,143-19 0-16,118-7-1 16,72-16-13-16,156-9 14 15,146 0 3-15,142-48 1 16,92-19 0-16,59-6-4 0,-13-2-6 15,-45 4-3-15,-63 7-1 16,-89 10 4-16,-89 3 3 16,-66 5-3-16,-65 0 1 15,-43 6 5-15,-55 9 1 16,-35 10 0-16,-44 11-1 16,-16 4 2-16,0 0 5 15,-69 3-7-15,-68 3 0 16,-69 0 0-16,-77 3-1 15,-61 23 0-15,-11 2 1 16,34-5-2-16,101-10 2 16,113-3 1-16,107-5-1 15,99-1-11-15,167-4 11 0,125 0 10 16,107-24-6-16,68-21 1 16,-8-12 1-16,-33-4-6 15,-80 7-14-15,-102 6 14 16,-89 8 2-16,-79 7-2 15,-84 15 0-15,-45 6 1 16,-37 3 5-16,-9 9-4 16,0-2 3-16,0-2 10 15,-86 2-6-15,-82 2-8 16,-106 0 3-16,-103 6-1 16,-75 17-2-16,-40 3 1 15,32 2-1-15,91 0 0 16,125-5-2-16,129-9-1 0,115 4 0 15,38-7-23 1,146-6 23-16,108-5 2 0,84-2 0 16,36-38-2-16,20-9-1 15,-63 4-3-15,-70 5 3 16,-99 13 3-16,-103 17 0 16,-67 4 2-16,-30 2-1 15,-71 3 0-15,-87 1 0 16,-77 0 0-16,-57 0-1 15,-51 0 1-15,-39 13 1 16,-17 4 0-16,-27 1-2 16,-19 5-1-16,10-5-2 15,15 3 3-15,30 2-1 16,56 0 3-16,85-6 1 0,92-2-3 16,80-7 0-16,61-5 0 15,16-3-8-15,44 0-18 16,80 0 15-16,67 0 7 15,44-17-8-15,-13-12-6 16,-27 3 14-16,-60 6 1 16,-58 12 2-16,-48 6 1 15,-29 2 0-15,-54 0-21 16,-111 0 0-16,-90 18 21 16,-78 9 2-16,-30-1 0 15,-17 2-1-15,-18-5 1 16,8 4 2-16,-1-2-4 15,-4 3 0-15,37 6-2 0,37 1 2 16,57-1 1-16,93-9 1 16,86-10-2-16,63-6 0 15,22-4-7-15,88-5 7 16,67 0 4-16,59-17 1 16,20-20-2-16,-7-4-1 15,-21 5-1-15,-25 1 0 16,-29 9 0-16,-31 10 1 15,-41 7-2-15,-42 6 0 16,-23 3 0-16,-15 0 0 16,0 0-4-16,0 0 3 15,-15 0-8-15,-84 17 9 0,-47 15 1 16,-54 5 3-16,-14-5-1 16,2-1-3-16,3-5 0 15,17-6 0-15,40-4 0 16,54-3 3-16,54-11-2 15,44-2-2-15,16 0-3 16,116-6 4-16,69-25-1 16,68-12 1-16,28 0-10 15,0 6-2-15,-20 8-1 16,-57 12-2-16,-68 7-30 16,-82 6-26-16,-64 4-43 15,-6 0-15-15,-95 0-34 16,-45 11 20-16,-34 3-331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32:51.9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63 0 41 0,'0'0'460'16,"0"0"-423"-16,0 0-16 15,0 0 52-15,0 0 32 16,0 0-12-16,-63 40-52 16,63-31-20-16,60-7 3 15,33 4 54-15,37-6-17 16,16 0 2-16,7 0-26 15,-23 0-15-15,-32 0-4 16,-34 0 1-16,-26 0-9 0,-10 0-8 16,-6 0 1-1,11 0-2-15,-3 0 0 16,6 0 2-16,-4 0-1 0,-7 0-2 16,-6 0 2-16,-16 0-2 15,-3 0 0-15,0 2-5 16,0 2-3-16,0 2-25 15,-47 2 33-15,-21 6 5 16,-10 1 3-16,-4 1-6 16,5-2-1-16,-5 1-1 15,5 2-1-15,-2 0-4 16,-10 3 2-16,4-2-11 16,14-4-11-16,27-8-6 15,27-1-3-15,17-5 28 16,0 3 3-16,0 3-17 0,26-1 16 15,31-1 4-15,0-2 2 16,10-2 4-16,-4 0-2 16,5 0 0-16,-8 0 2 15,1 0-5-15,-14 0 1 16,-9 0 4-16,-7 0-4 16,5 0 6-16,2 0 1 15,-3 0-3-15,-1 0-2 16,4 0 0-16,-15 0-1 15,-21 0-1-15,-2 0-2 16,0 0-2-16,0 0-5 16,0 4-12-16,-53 12 19 0,-23 7 2 15,-26 3 2-15,-3 0 0 16,4-1-2-16,-4 1-2 16,4 3 0-16,8-3 2 15,18 0-2-15,14-4-2 16,23-8 2-16,16-5 0 15,22-1 0-15,0-2-3 16,0 3-5-16,47-4 8 16,27-1 8-16,1-4 1 15,12 0-5-15,-5 0 2 16,-7 0-3-16,-11 0 0 16,-16-6-3-16,-14 6 1 15,-1-3 1-15,-5 3 0 0,4-3-2 16,12 1 2-16,-5-2-2 15,-1 4 0-15,-13-3 1 16,-15 3 0-16,-10 0-2 16,0 0 0-16,0 0-16 15,-35 0 2-15,-39 7 15 16,-11 9 2-16,2 4 0 16,14-3-1-16,-2-2 1 15,21 2-1-15,12-5 0 16,5-1-1-16,19 3 0 15,3-5-3-15,11 5 3 16,0-5-5-16,19 0 5 0,36-4 6 16,17-5 8-16,-1 0-11 15,-8 0 4-15,-5 0-1 16,-27 0-4-16,-15-3 1 16,-10 3 3-16,-6 0-2 15,0 0 1-15,0 0 1 16,0-2-6-16,-6-1 0 15,-22 3-9-15,1 0 8 16,-1 0-1-16,3 0-3 16,3 0-40-16,12 0-96 15,10 3-164-15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12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0 160 513 0,'0'0'271'15,"0"0"-97"-15,0 0 7 16,0 0-61-16,0 0-36 15,0 0-24-15,9-85-40 16,9 76 16-16,13-3-27 16,-13-2-5-16,13-3 1 15,-4 6 4-15,-9 4-8 16,5 2 8-16,-23 5-8 0,0 0 21 16,0 0-22-1,0 0 1-15,0 0-5 0,0 0 1 16,0 18-1-16,0 15 0 15,0 17 8-15,0-3 3 16,0 8-7-16,0-1 0 16,0-2-3-1,0-6 7-15,0-7-4 0,0-4 0 16,0-12 8-16,0-3-12 16,0-6 4-16,0-7 0 15,0-5-3-15,0-2 10 16,0 0-7-16,0 0 6 15,0 0-3-15,-32 0 11 16,5-2-14-16,-13-7 0 16,22 5-2-16,9 2 7 0,9 2-5 15,0 0 0 1,0-4 5-16,0-1-17 0,18-4 12 16,31-2-10-16,37-9 1 15,21-3-28-15,19 4-27 16,-18 4-56-16,-41 11-129 15,-49 4-189-15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39.1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27 552 659 0,'0'0'224'16,"0"0"-28"-16,0 0-44 16,0 0-27-16,0 0-55 15,0 0-16-15,-18-146 3 16,18 144-30-16,0 2 14 0,0 0-10 16,0 0-30-16,0 0 12 15,0 15-13-15,0 23 0 16,0 17-8-16,0 8 16 15,0 8-7-15,0 4-1 16,0-4 5-16,36 1-10 16,13-9 5-16,0-9 0 15,-8-17-5-15,-5-11-2 16,4-21 4-16,-13-5-4 16,4 0 7-16,-4-22-2 15,5-19 2-15,4-18 0 16,-5-13 1-16,5-11 9 15,-5-9-10-15,-13 4 0 16,-18 14 5-16,0 11 2 0,0 17-6 16,0 17-1-16,-9 12 20 15,0 15-15-15,9 2-4 16,-9 0-1-16,9 37-16 16,0 32 11-16,0 14 5 15,0 10 0-15,0-1-5 16,0-3 11-16,0-4-6 15,18-13 0-15,14-12-18 16,4-17 16-16,4-17-16 16,-4-15 9-16,4-11 2 15,-8 0 3-15,3-17 4 16,6-24 1-16,-5-10 9 0,-5-6-10 16,-4-9 0-16,-4 1 0 15,-15-1 4-15,-8 8 1 16,0 13-5-16,-8 13 0 15,-15 16 9-15,5 7-9 16,9 9 0-16,9 0-10 16,0 24 10-16,-9 24-11 15,9 8 11-15,0 8 0 16,18 4 5-16,23-8-11 16,3-2 6-16,-3-7-3 15,-1-15-6-15,-22-7-2 16,-9-14 4-16,-9-6-10 15,0-7-13-15,0-2 28 0,0 0-1 16,-9 0 3-16,-31 0-6 16,-5-2 3-16,4-7 3 15,24 0 0-15,-6 3 4 16,14 1-6-16,9 0 2 16,0 1 0-16,0-1-4 15,32-5-4-15,26-6 8 16,27-10-5-16,14-5 11 15,-14-7-5-15,-9-5-1 16,-8-2 0-16,-19-4 18 16,-18 6-18-16,-13 3 24 0,-9 6 4 15,-9 6-16 1,0 7 28-16,-9 10-31 0,-9 5-8 16,-4 6-1-16,13 0 0 15,0 8-1-15,9 36-3 16,0 7 8-16,0 9-9 15,18 3 5-15,13-9 0 16,-4-5-4-16,5-9 7 16,-14-12-3-16,9-10 0 15,-5-11-13-15,5-7 9 16,13 0 3-16,-13 0 1 16,14-21 5-16,-14-17 0 15,13-2-5-15,0-8 0 16,-4-7 9-16,5 7-9 0,-23 11 0 15,-10 17 1-15,-8 10-7 16,0 10 6-16,9 0-4 16,5 6 1-16,4 23-10 15,-9 5 11-15,9 0 2 16,-5-2 0-16,-4-11-4 16,0-7 4-16,0-9 0 15,-9-5-1-15,9 0 6 16,9 0-5-16,-4 0 0 15,3-19 1-15,1-2-2 16,5 4 1-16,-14 2 0 16,0 5 0-16,0 4 7 15,0 6-12-15,0 0 5 0,13 0-8 16,-4 0-1-16,9 6 1 16,4 10 2-16,10 6 4 15,-5-4-11-15,4-3 11 16,-4-7 1-16,13-5 1 15,-8-3-3-15,8 0 5 16,-13-14-2-16,4-15 4 16,-22-2 4-16,0-3-4 15,-18-1-4-15,0 1 3 16,0 3 3-16,-45 5-6 16,-13 12 0-16,18 8 0 15,-1 6 3-15,14 0-6 0,9 6 3 16,18 23-3-1,0 2-10-15,0 0 13 0,0-5-5 16,36-6 5-16,5-11-18 16,-1-7 18-16,-13-2 0 15,4 0 2-15,-13 0 0 16,-9-2 1-16,0-4-3 16,-9 6 14-16,0 0-14 15,0 0 24-15,0 0-20 16,0 0 4-16,0 26-15 15,-18 28 10-15,-13 23-3 16,-5 20 7-16,14 15 3 16,4 14-8-16,9 5-2 15,9 9 4-15,0 0-6 0,-9-9 2 16,-14-10 0-16,5-21-1 16,9-21 8-16,-9-18-7 15,-4-18 0-15,4-21 4 16,0-10-5-16,-31-12 2 15,-10 0 7-15,-26-12 15 16,-14-22-17-16,5-14-1 16,5-10-5-16,12-10 5 15,28-29-12-15,40-30 7 16,9-18-31-16,49-12-8 16,37 11-41-16,3 14-30 15,-12 24-57-15,-19 17-52 16,-31 16-32-16,-18 15-149 0</inkml:trace>
  <inkml:trace contextRef="#ctx0" brushRef="#br0" timeOffset="416">1566 58 513 0,'0'0'190'0,"0"0"-95"0,0 0 12 16,0 0-28-16,0 0-66 15,0 0-5-15,-68 14-8 16,68 20 0-16,0-2 0 15,0-1 3-15,18-11-3 16,32-12 24-16,-1-8 13 16,-4 0 70-16,-14 0-42 15,10-11-10-15,-23-13 10 16,-9-4-39-16,0-2 16 16,-9 1-15-16,0 0-23 15,-36 6 8-15,-5 5-12 0,1 13-1 16,13 5-9-16,9 0-31 15,18 46-82-15,18 17-112 16,90 11-273-16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32:53.77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429 157 216 0,'0'0'108'0,"0"0"-19"0,0 0 0 16,0 0-6-16,0 0-12 15,0 0-21-15,-86-11-10 16,79 11-8-16,7-3-4 16,0 3 5-16,0 0-3 15,0 0-15-15,0 0 7 16,0 0-12-16,0 0-4 16,0 0-4-16,0 0 0 15,0 0 0-15,0 0-2 16,0 0 1-16,0 0-1 15,0-3 0-15,33 0 6 16,55 0 11-16,46-3 0 16,40 1 5-1,34-4 5-15,13-6-17 0,-8 2-5 0,-6-4 3 16,-23-1-1-16,-25 7 6 16,-22-3 2-16,-35 8-1 15,-27 0 3-15,-23 2-2 16,-22 0-4-16,-7 1-1 15,-1 3-3-15,-3-3-3 16,10 3-2-16,-7 0 3 16,1 0-5-16,-21 0-3 15,-2 0-1-15,0 0-6 16,0 0-12-16,-22 11 2 16,-57 21 20-16,-58 8 26 15,-24 5-20-15,-42-2 0 16,-30 3-6-16,-18-3 3 0,-23 0 0 15,5-5-3-15,18-8 0 16,35-2 0-16,48-13 1 16,54 0-1-16,40-6 1 15,42-5-1-15,23 0 0 16,9-4 0-16,0 0 0 16,0 0 1-16,0 0-1 15,9 0 3-15,45 0-3 16,45 0 18-16,47-4-14 15,52-12 2-15,30-4-4 0,3 3-1 16,-5-1 1 0,-39 4 0-16,-21 2-2 0,-36 2 3 15,-22 1-3-15,-15 4 3 16,-17 1-2-16,-26 2-1 16,-17 2 0-16,-19 0 0 15,-6 0 0-15,-8 0 0 16,0 0 2-16,0 0-2 15,0 0 0-15,0 0 0 16,0 0 1-16,0 0-1 16,0 0 0-16,-8 0-9 15,-61 0 5-15,-38 2 4 16,-53 18 4-16,-37 0-3 16,-18 3 0-16,-8-3 0 15,4 3 0-15,12-4 0 0,29-1-1 16,29-1-2-16,37-6 2 15,46 1-3-15,35-9 2 16,18 0 1-16,13 3-2 16,0-4-5-16,66 4 7 15,96-6 2-15,96 0 4 16,72-11-2-16,36-21 1 16,-36 1-4-16,-58-1 1 15,-71 7-1-15,-55 7 3 16,-54 7-3-16,-31 6 1 15,-33 1 0-15,-18 4 0 16,-10 0 1-16,0 0-3 0,0 0-1 16,-22 0-3-1,-87 0-9-15,-53 24 13 0,-50 7 4 16,-33-3-4-16,-5 4 1 16,11-1-1-16,16-5 0 15,42 3 2-15,51-9-2 16,48 0-3-16,47-9 3 15,21-2-2-15,14 0-2 16,0-4-1-16,30 0 5 16,33-1 0-16,42-4 2 15,35 0 4-15,41-6-5 16,25-23 4-16,4-2-1 16,-7 3-2-16,-35 7 0 15,-43 7-2-15,-36 8 3 16,-35 3-3-16,-29 3 0 0,-13 0 0 15,-12 0 0-15,0 0-5 16,-6 0-6-16,-76 6-2 16,-48 20 13-16,-46 4 2 15,-17 6-1-15,-7-5 0 16,3-1-1-16,6 3 3 16,16-8-3-16,29 1-2 15,31-6 2-15,46-8 1 16,37-3-1-16,32-3 0 15,0-1-2-15,41-2 2 16,80-3 0-16,41 0 4 16,29-8-1-16,8-19-2 0,-10 5-1 15,-27-4-3-15,-26 6 2 16,-27 3 2-16,-27 2-2 16,-35 7-1-16,-25 5 2 15,-22 3-25-15,0 0-123 16,-60 0-246-16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3:31:22.3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6292 1161 679 0,'0'0'233'0,"0"0"-119"0,0 0 37 15,0 0-29-15,0 0-66 16,0 0-42-16,33 5-13 16,-19 42-1-16,3 18 26 15,-1 7-11-15,-3 9-7 16,-13-5-2-16,0 1-2 16,0-8-2-16,0-4 0 15,-19-10-2-15,9-7-25 16,10-13-102-16,0-9-99 15,0-12-157-15</inkml:trace>
  <inkml:trace contextRef="#ctx0" brushRef="#br0" timeOffset="241">6851 1227 562 0,'0'0'142'0,"0"0"18"15,0 0 13-15,0 0-48 16,0 0-35-16,0 0-23 16,0-95-33-16,0 95-33 0,0 20-1 15,0 21 0-15,0 16 22 16,0 3-7-16,-12 8-5 16,-4-2-1-16,-9 0-6 15,3-3 1-15,5-9-3 16,4-2-1-16,10-10-1 31,3-1-66-15,0-11-130-16,0-9-193 0</inkml:trace>
  <inkml:trace contextRef="#ctx0" brushRef="#br0" timeOffset="643">7540 1347 737 0,'0'0'180'15,"0"0"-55"-15,0 0 28 16,0 0-37-16,0 0-56 16,0 0-28-16,-215-57-14 15,186 77-12-15,4 17 3 16,12 9-5-16,13 3-2 15,0-1 4-15,0-3-6 0,45-2 3 16,-1-4-1-16,9-3-1 16,2-14 0-16,-1-7-1 15,0-6 0-15,-6-9 4 16,-4 0-1-16,-5 0 11 16,5-26 27-16,3-8-10 15,-9-3-2-15,-5-12-12 16,-21-5-5-16,-12-3-4 15,0 2-4-15,-28 9-3 16,-33 9-1-16,-8 15-8 16,-2 13-20-16,5 9-27 15,11 0-60-15,14 19-93 16,22 10-152-16</inkml:trace>
  <inkml:trace contextRef="#ctx0" brushRef="#br0" timeOffset="1156">8601 1124 712 0,'0'0'148'0,"0"0"-18"16,0 0 22-16,0 0-29 15,0 0-57-15,0 0-49 16,-60-23-17-16,54 61 0 16,6 16 27-16,0 9-15 15,0 2-3-15,0 7 5 0,16-1-8 16,12-5-4-16,-11-6-1 15,-4-5 0-15,-10-10-2 16,-3-5 1-16,0-12-61 16,0-7-119-16,0-13-146 15,6-8-208-15</inkml:trace>
  <inkml:trace contextRef="#ctx0" brushRef="#br0" timeOffset="1418">9183 1121 529 0,'0'0'208'0,"0"0"-70"0,0 0 8 16,0 0-7-16,0 0-56 16,0 0-48-16,28-52-29 15,-25 64-3-15,5 28-2 16,1 11 17-16,-3 4-3 15,-6 8-4-15,0-3-5 16,0-3-5-16,0-3 2 16,0-5-1-16,0-6-2 15,0-6-7-15,0-10-76 16,0 1-87-16,0-14-90 16,7-8-225-16</inkml:trace>
  <inkml:trace contextRef="#ctx0" brushRef="#br0" timeOffset="1717">9847 1098 580 0,'0'0'159'0,"0"0"-27"15,0 0 17-15,0 0-33 16,0 0-56-16,0 0-36 15,10-31-13-15,-4 31-11 0,0 28 1 16,-2 18 6-16,2 11 2 16,-6 6-1-16,0 3 0 15,0 0-8-15,0-7 3 16,0-6-1-16,0-8-1 16,0-11 3-16,0-8-4 15,0-6 0-15,0-5-46 16,0-10-112-16,0-5-106 15,6 0-253-15</inkml:trace>
  <inkml:trace contextRef="#ctx0" brushRef="#br0" timeOffset="2007">10445 1038 362 0,'0'0'293'16,"0"0"-157"-16,0 0 9 16,0 0-20-16,0 0-74 15,0 0-45-15,0 17 13 16,-7 23 14-16,4 6-16 16,3 6-4-16,0 5 2 15,0-1 1-15,0 2-13 16,-6-6-1-16,6-10 0 15,0-1 3-15,0-10-5 16,0-5-13-16,0-6-105 16,0-9-129-16,0-8-278 15</inkml:trace>
  <inkml:trace contextRef="#ctx0" brushRef="#br0" timeOffset="2458">11254 1127 747 0,'0'0'164'0,"0"0"-58"15,0 0 58-15,0 0-44 16,0 0-59-16,0 0-28 15,-25-34-21-15,25 34-12 16,-6 2-1-16,-7 27 0 16,4 8 1-16,-1 9 3 15,4 0-3-15,6-1 0 16,0-2 0-16,0-6 1 16,6-8-1-16,26-9 1 15,-1-9 3-15,7-7-3 16,6-4 7-16,5 0 9 15,1-4 32-15,8-21 3 16,-4-13-10-16,-10-7-2 16,-13-7-1-16,-9-5 2 0,-22 2-8 15,0 7-2-15,-36 3-4 16,-29 10-8-16,-2 9-7 16,4 6-12-16,-9 12 0 15,-5 8-7-15,4 0-40 16,-10 8-55-16,6 26-69 15,11 9-173-15</inkml:trace>
  <inkml:trace contextRef="#ctx0" brushRef="#br0" timeOffset="-1486">1861 1576 395 0,'0'0'181'0,"0"0"-49"16,0 0 23-16,0 0-23 0,0 0-9 16,0 0-32-16,-181-95-14 15,181 81-41-15,16-4-20 16,28 1-11-16,-5 6-1 16,5 8 2-16,-12 3-5 15,-1 0 0-15,-3 0 4 16,-12 29-4-16,-5 11-1 15,-11 12 4-15,0 11-3 16,-22 8 0-16,-42 6 3 16,-6-6 2-1,9-8-5-15,17-14 0 16,19-12-1-16,12-17 1 16,13-6-1-1,0-8 0-15,0-3 0 0,6-3-5 0,42 0 3 16,27 0 2-1,31-14 0 1,11-26-38-16,20-6-100 16,9-5-72-16,-19-1-97 15,-10 9-251-15</inkml:trace>
  <inkml:trace contextRef="#ctx0" brushRef="#br0" timeOffset="-1159">2468 1481 542 0,'0'0'125'0,"0"0"4"0,0 0-6 16,0 0-26-16,0 0-53 0,0 0-23 15,89-106-6-15,-42 106-2 16,4 0-5-16,-12 6-2 16,-5 23-3-16,-12 8 2 15,-22 11-3-15,0 13 0 16,-9 7 3-16,-46 3 12 15,2-4 2-15,2-9-6 16,20-14-11 15,15-10 2-31,10-10-1 0,6-5-1 0,0-7 0 16,0-3-2-16,44-9 6 16,19 0-3-1,42-6-1-15,32-31-2 16,18-9-58-16,14 0-63 0,-20 0-95 15,-41 9-134 1</inkml:trace>
  <inkml:trace contextRef="#ctx0" brushRef="#br0" timeOffset="-824">3436 1410 459 0,'0'0'180'0,"0"0"-32"16,0 0-7-16,0 0-35 15,0 0-28-15,0 0-37 16,55-126-24-16,-5 126-4 0,-9 0-1 16,4 3-8-16,-7 26 0 15,-6 8 2-15,-15 11-1 16,-17 9-2-16,0 13 4 16,-23 4 2-16,-31-1-2 15,7 0-1 1,8-14-1-16,10-10-4 15,26-14 0 1,3-9-1-16,0-10 0 16,0-8-1-16,16-8-4 15,53 0-20 1,36-22-37 0,35-27-72-16,19-6-11 15,-13 4-87-15,-22 11-272 0</inkml:trace>
  <inkml:trace contextRef="#ctx0" brushRef="#br0" timeOffset="-373">4285 1639 495 0,'0'0'162'15,"0"0"-38"-15,0 0 5 16,0 0-45-16,0 0-52 16,0 0-27-16,86-22 22 15,12 15 6-15,16-1 5 16,10-7-11-16,-12 1-9 15,-21-1 3-15,-14 1-1 16,-36 5 1-16,-6 2 2 16,-26-1 5-16,-1 1 4 0,-8-4 6 15,0-4-1 1,-14-2-36-16,-40 3-1 0,-10 5-3 16,-12 4 2-16,15 1 1 15,14 4 1-15,19 0-1 16,21 0 0-16,7 0-1 15,0 0-1-15,0 0-1 16,16 0-8-16,36 0 10 16,11 14 1-16,9 1 3 15,-1-1 0-15,-2 4 4 16,-1-4-1-16,-15 3-3 16,-4-1 4-16,-18 2-3 15,-9 0-1-15,-16-1-2 0,-6 5 1 16,0-2-2-1,-45 6-2-15,-18 0-1 0,-6-1-63 16,8 1-129 0,10-3-128-16</inkml:trace>
  <inkml:trace contextRef="#ctx0" brushRef="#br0" timeOffset="117498">0 1838 602 0,'0'0'195'16,"0"0"-64"-16,0 0-1 15,0 0-39-15,0 0-29 16,0 0-30-16,50-80-22 16,-12 78-4-16,4 2-5 15,8 0-1-15,-4 0 0 16,-13 17 0-16,6 9-1 15,-10 5-3-15,-7 7 2 16,-7-2 1-16,-15 5 1 16,0-7 0-16,0-5 0 0,0-9 0 15,0-12-11-15,0-6 5 16,0-2 6-16,0 0 9 16,0 0 5-16,0 0 3 15,0-5 17-15,0-15-17 16,0-3-7-16,0 0 3 15,7 1 1-15,2 2-7 16,5 2-2-16,-12 7 3 16,-2 6-1-16,0 2-2 15,0 3-5-15,0 0 0 16,0 0-3-16,0 0-7 16,17 10 0-16,5 14 3 15,6 1 0-15,4 1-7 0,-4-6-24 16,5 0-43-16,-2-3-37 15,-9 1-26-15,1-10-130 16,-8 2-339 0</inkml:trace>
  <inkml:trace contextRef="#ctx0" brushRef="#br0" timeOffset="118033">756 1838 330 0,'0'0'272'0,"0"0"-127"0,0 0-2 16,0 0-62-16,0 0-46 15,0 0-35-15,-32-8-2 16,54 8 2-16,22 0 23 16,5 0-9-16,-5 0 9 15,-3 0-8-15,-3-3-5 16,-4-3-1-16,-15 5-3 15,1-4-4-15,-18 3 11 16,6-1 15-16,-8 3 17 16,0-5 20-16,0-1-8 15,0-6-8-15,0 1-40 0,-10 2 0 16,-10 0-5 0,17 7 9-16,-2 2-10 0,5-3-2 15,0 3 1 1,0 0 0-16,0 0-2 0,0 0-5 15,0 0-1-15,0 0-8 16,38 0-5-16,9 5 19 16,19 16 4-16,-5 1-3 15,-13 2 0-15,-3-2 1 32,-20-5-1-17,-9 1-1-15,-10-2 0 0,-6 3-1 16,0 5-1-16,-9 0-22 15,-43 4-115 1,-1 1-62 0,12-1-591-1</inkml:trace>
  <inkml:trace contextRef="#ctx0" brushRef="#br0" timeOffset="121300">21503 369 615 0,'0'0'157'0,"0"0"-13"16,0 0-3-16,0 0-17 16,0 0-54-16,0 0-31 15,-217 56 6-15,145 14-3 0,1 10-1 16,11 8-1-16,13 4-13 16,14 3-9-16,11 4-3 15,22 5-4-15,0 0-3 16,0-3-1-16,25-9-7 47,33-11 3-47,-1-13-6 0,9-11 1 0,-11-14-49 15,-11-18-83-15,-6-13-108 0,1-12-47 16,-1 0-179 0</inkml:trace>
  <inkml:trace contextRef="#ctx0" brushRef="#br0" timeOffset="121789">21487 1278 332 0,'0'0'270'0,"0"0"-132"0,0 0-21 15,0 0-29-15,0 0-24 16,0 0-25-16,16-102-6 16,37 96-7-16,15 2-4 15,-8 4-4-15,-4 0-3 16,1 10-2-16,-24 15-5 15,-8 3-2-15,-6 4-2 16,-19 5-2-16,0-3 1 16,0 3-2-16,-19-3 5 15,-19-6-3-15,7-10-3 16,7-9 0-16,21-6 1 16,3-3 0-16,0 0 16 0,0-14 44 15,0-23-36-15,0-13-18 16,49-8 3-16,20-9-6 15,8 10-4-15,-17 9 3 16,-16 11 3-16,-19 17-1 16,-11 5 16-16,-14 10 4 15,0 5-3-15,0-3-9 16,0 3-13-16,0 0-2 16,0 10-3-16,0 23 5 15,0-2 3-15,0 1-3 16,8-3 0-16,25-4 0 15,5 0 2-15,12-2 0 16,-1-3-2-16,4-6 0 16,13-4-15-16,11-10-83 15,2 0-137 1,-2-24-257 0</inkml:trace>
  <inkml:trace contextRef="#ctx0" brushRef="#br0" timeOffset="122209">23328 924 305 0,'0'0'385'0,"0"0"-238"0,0 0-26 0,0 0 6 16,0 0-46-16,0 0-42 15,67-31 1-15,-67 31-5 16,0 0-5-16,0 8-11 15,-34 18 20-15,-29 8 14 16,-20 6-27-16,-16 1-13 16,4 1-5-16,6-5-1 15,18-8-6-15,27-7 0 16,19-7-1 0,12-9 2-16,13-4-2 0,0 1 0 15,0 2-4-15,7 5 3 16,40-4 1-16,14 2 4 15,11-2 1-15,5 0-4 16,8-4 0 0,14-2-1-1,10 0-16-15,-2 0-46 16,1-6-65 0,-15-8-89-1,-11-4-146-15</inkml:trace>
  <inkml:trace contextRef="#ctx0" brushRef="#br0" timeOffset="122565">24244 870 447 0,'0'0'241'15,"0"0"-74"-15,0 0-25 0,0 0-18 16,0 0-21-16,0 0-35 15,41-38-22-15,-41 38-17 16,-16 14-14-16,-45 18 33 16,-8 5-14-16,-2 3-23 15,2 1-2-15,-5 1-4 16,18-5-2-16,5-8 1 16,20-3-3-16,15-9 0 15,16-7-1-15,0-1-1 16,0-3 0-16,0 3-1 15,22 0 2-15,32-1 0 0,15-5 5 16,17-3-3 0,13 0-2-16,5 0-2 0,-18 0-52 15,-16-3-62 1,-19-5-88-16,-19 3-128 16</inkml:trace>
  <inkml:trace contextRef="#ctx0" brushRef="#br0" timeOffset="122826">24863 692 724 0,'0'0'191'15,"0"0"-31"-15,0 0-39 16,0 0-48-16,0 0-43 15,0 0-20-15,7 34 3 16,-4 15 26-16,-3 5-13 16,0 10-8-16,0 4-5 15,0 3-9-15,0 1 0 16,0-10 0-16,-22-1-4 16,3-15-6-16,-1-9-82 15,10-11-150-15,1-9-165 16</inkml:trace>
  <inkml:trace contextRef="#ctx0" brushRef="#br0" timeOffset="123178">24911 232 568 0,'0'0'208'0,"0"0"-115"0,0 0 13 15,0 0-3-15,0 0-35 16,0 0 48-16,89 89-38 16,-48-35-16-16,25 17-16 15,5 10-12-15,14 13-4 16,4 5-2-16,-19 8-13 15,-16 4-7-15,-25 1-2 16,-13-1 1-16,-16-2-4 16,0-10-1-1,0-10-2-15,-87-3-4 16,-65-3-53-16,-73 0-228 0,-58 6-778 16</inkml:trace>
  <inkml:trace contextRef="#ctx0" brushRef="#br0" timeOffset="119773">17278 1332 681 0,'0'0'187'0,"0"0"-49"0,0 0 2 15,0 0-8-15,0 0-42 16,0 0-41-16,0 0 1 16,-32-22-20-16,32 8-14 15,0-6 0-15,5 5-4 16,22-2-2-16,17 2-7 0,3 7-3 16,14 6 0-16,-1 2-1 15,1 0 1-15,-7 22-4 16,-7 15 3-1,-25 6 0 1,-22 5-2-16,0 7 2 16,0-1-2-16,-38-8-1 15,-3-6 0 1,13-14-4-16,12-14-13 16,10-7 9-1,6-5 12-15,0 0 2 0,0 0 10 0,0-5-12 16,0-30-1-16,6-12-7 15,41-3 8-15,20-10 5 16,19-3-3-16,2-2 1 16,5-2-2-1,-7 8 0-15,-17 7 0 16,-9 17 1-16,-21 10 2 16,-23 13-3-16,-10 6 7 0,-6 6-8 15,0 0 0-15,0 6-8 0,0 31 8 0,-9 12 0 16,-26 3 1-1,-4 5 7-15,1-2-7 16,19-5 1-16,7-1 1 16,12-9-3-16,0-5-1 15,12-4 1-15,59-11 1 16,14-7-1 0,30-5 3-16,20-8 5 15,25-4 4-15,-14-27-7 0,-15-1-1 16,-53-2 2-16,-43 6-6 15,-35 2-2-15,-53 8-90 0,-59 10-152 16,-12 5-285 0</inkml:trace>
  <inkml:trace contextRef="#ctx0" brushRef="#br0" timeOffset="120887">20181 1261 185 0,'0'0'417'0,"0"0"-285"16,0 0-14-16,0 0 14 15,0 0-20-15,0 0-51 16,-108 29-12-16,70-27-3 16,-6 4 0-16,-14-6-4 15,-9 0-17-15,0 0 0 16,4 0-1-16,-3-11 0 16,2-12-10-16,-4-2 3 15,8-7-5-15,4-3-2 16,4-5 0-16,21-3-5 15,9 1-3-15,15 1-1 16,7-1 2-16,0 7-3 16,22 1 0-16,22 6-1 0,5 11-1 15,4 5 0-15,-1 12 1 16,-5 0-2-16,-3 6-1 16,2 25-2-16,-15 12 6 15,-2 6-4-15,-14 2 4 16,-15 12 0-16,0 8-10 15,-6 6-2-15,-49 4 8 16,-5-10 1-16,1-5-4 16,10-11-6-16,14-16 3 15,17-16 0 1,11-11-2-16,7-12 3 16,0 0 8-16,0 0 0 0,16 0-1 15,28-18 2-15,27-12 9 0,20-17-1 16,24-10-7-16,21-6 5 15,4 0-5-15,-12 12-2 16,-36 19-5 0,-45 15-73-16,-25 14-86 0,-6 3-77 15,-9 0-140-15</inkml:trace>
  <inkml:trace contextRef="#ctx0" brushRef="#br0" timeOffset="127630">25492 161 44 0,'0'0'500'0,"0"0"-341"15,0 0-12-15,0 0-18 0,0 0-20 16,0 0-34-16,0 0-40 15,13 2-7-15,-13-2 5 16,0 0 2-16,0 0-3 16,-16 0-10-16,-56 0-10 15,-21 0-3-15,-41 0 6 16,-24 0 1-16,-17 9-5 16,-32 0-9-16,-15 2 3 15,-29 0-4-15,-18 1 0 16,-28-4 1-16,-2 1 0 15,10-6-2-15,20-1 3 16,18-2 0-16,13 0-4 0,9 0 2 16,7 0 0-16,-7 0 1 15,1 6 0-15,-11 0-2 16,3 0 1-16,14 4 0 16,16 0-1-16,32-2 0 15,20 4-3-15,19 2 3 16,4 0-2-16,-9 6-1 15,-6 0 0-15,-22-3-5 16,-13 1 7-16,-10-4-3 16,-3-6 0-16,-2-3 4 15,4 0 0-15,18-5 0 16,12 3-2-16,19-3 2 16,12 0 2-16,2 0-2 15,5 0-1-15,0 0-7 0,3 0-3 16,14 0 4-16,-5 0-3 15,16 5 8-15,-1 1 2 16,14-1 0-16,12 1 0 16,17 0 1-16,17-3 0 15,15-1-1-15,6 1 0 16,8-3 0-16,8 0-1 16,0 0 1-16,0 0-1 15,0 0 1-15,0 0 0 16,0 6-1-16,-6 11-3 15,-13 9 0-15,-3 6 4 16,-6 8 4-16,12 3 0 16,6 8-3-16,-2 8-1 15,5 10 5-15,-8 9-4 16,12 4 4-16,-5 1 1 16,3 1 1-16,-1-8 3 15,1-7 3-15,-1 0-7 16,0-1 3-1,6 4 4 1,-2 2-7-16,-12 4 4 0,11-5-2 16,-16-4-2-16,3-9 4 15,7-16-9-15,2-13 0 16,-2-14 1-16,9-9 2 16,0-4-2-16,0-4-1 0,0 2-1 0,9 4 0 15,29-3 4 1,17 0 1-16,27-1-2 15,20-2-1-15,47 0 0 16,45 0-2 0,48 0 2-16,27-11-2 0,26 6 0 15,4 5 0-15,-7 0 0 16,-15 0 0 0,-4 0 5-16,-7 0-5 0,-11 0 2 15,6 0-2 1,6 0 4-16,22-6-3 15,16-12 1-15,9 4-2 0,-21-3-1 16,-12-1-6-16,-17 2 7 16,-19-2 0-1,-1 1 3-15,-15-3-8 0,-2 5 10 0,-2-1-4 16,-10 2-1-16,-1 2-1 16,-8-2-2-16,-5 2 3 15,-11 1-1-15,-9-3 1 16,-10 2 4-1,10 0-4-15,3 2 1 16,6 0-1-16,-5 2-1 16,-1 2-2-1,-9 4 3-15,-16-4-1 0,-26 3 0 16,-18 3-2-16,-10-3 2 16,-29-3 1-16,-12 2 0 15,-4-3 0 1,-5-1 1-16,17-4 2 15,13 0-2-15,2 1-1 16,-4 2-1-16,-14 1 1 16,-15 2 0-16,-15 1 1 15,-5-1-4-15,-8 6 7 0,-11-3-5 16,7 3 2-16,-6 0-1 0,0 0 0 16,4 0 0-16,-4-2 1 15,-7-7 1-15,7 0-1 0,0 1 1 0,6-4-2 16,-10 0 0-1,7 1 0 1,0 0 2-16,-3 2-2 0,7-2 1 16,-20 2-1-1,10-5 2-15,-10-4-2 16,3-2 0-16,-6-5 1 0,0-9 2 16,0-4-3-1,0-7 0-15,-6-7 1 16,-19-8 0-16,-8-8-1 15,5-7 0-15,3 1 1 16,3-3 0 0,6 2 0-16,3 7-2 15,4 7 2-15,-4 8-1 0,10 10 1 16,3-1 0-16,-6 7-1 0,6-2 2 16,0-1 0-16,0-1-2 0,0 7 2 15,-8 2-2-15,8 7 1 16,-6 5-1-1,-10 2 1-15,-6 2 2 16,-9-4 1-16,-17-1-4 16,-29-1 0-16,-14-1 0 15,-21 3 1-15,-5 0-1 0,2 6 1 16,11 2-1-16,2 6 0 16,-25 3-1-16,-19 3 1 15,-32 0-1-15,-28 0 1 16,-23 0-6-16,-15 12-32 15,8 27-56 1,19 10-148 0,21 9-149-16</inkml:trace>
  <inkml:trace contextRef="#ctx0" brushRef="#br0" timeOffset="131172">13974 1481 365 0,'0'0'220'15,"0"0"-60"-15,0 0-34 16,0 0-17-16,0 0-6 15,0 0-32-15,-29-37-19 16,29 20-4-16,0 3-3 16,0-6-14-16,0 2 0 15,7 3-11-15,15-1-8 16,3 8-6-16,3 2-5 16,5 3-1-16,-2 3 0 0,4 0-1 15,-13 0-1-15,-6 3-1 16,0 20-2-16,-16-1 3 15,0 4 2-15,0-3 0 16,0-9 0-16,0-3-1 16,0-2 1-16,0-9 0 15,0 0 1-15,0 0 2 16,0 0-1-16,0 0 2 16,0 0 4-16,6 0 0 15,11-22-8-15,5-4 2 16,9 0-1-16,1-3 0 15,0 4-1-15,2 1 2 16,-1 5-2-16,-11 2 0 0,-13 8 0 16,-2 1 2-16,-1 8-2 15,-6 0 0-15,0 0 0 16,0 0-4-16,0 0-1 16,0 0 1-16,0 3-2 15,0 17 4-15,0 6 2 16,0-4 2-16,0 1-2 15,0-6-1-15,9 0 1 16,7-5 0-16,6-4 0 16,8 1 2-16,11-6-2 15,12-3 0-15,21 0-1 16,2 0-22-16,-18 0-107 0,-21-12-73 16,-24-5-67-1,-13 0-78-15</inkml:trace>
  <inkml:trace contextRef="#ctx0" brushRef="#br0" timeOffset="131408">14838 1221 233 0,'0'0'233'16,"0"0"-77"-16,0 0-40 15,0 0-11-15,0 0-47 16,0 0-21-16,0 0-5 15,101-40-12-15,-51 37-3 0,15 3-16 16,10-2 1 0,-1 2-2-16,-16 0-3 15,-14 0-50-15,-22 0-92 0,-22 2-69 16,0 10-149-16</inkml:trace>
  <inkml:trace contextRef="#ctx0" brushRef="#br0" timeOffset="131570">14936 1384 288 0,'0'0'170'16,"0"0"-94"-16,0 0 17 16,0 0-8-16,0 0-36 15,276 0-19-15,-183 0-27 0,-8 0-3 16,-24 0-75-16</inkml:trace>
  <inkml:trace contextRef="#ctx0" brushRef="#br0" timeOffset="136220">15505 3869 496 0,'0'0'194'0,"0"0"-37"16,0 0-13-16,0 0-9 0,0 0-28 16,0 0-21-16,0 0-13 15,-38-72-15-15,38 72-9 16,0 0-13-16,0 0-15 15,0 0-12-15,0 0-3 16,0 0-6-16,0 3-8 16,0 23 8-16,12 5 5 15,4 6-2-15,0-5-1 16,0-4-1-16,1-2-1 16,-6-11-11-16,-5-4-39 15,-1-6-50-15,-5-5-58 16,0 0-84-16,0 0-52 0</inkml:trace>
  <inkml:trace contextRef="#ctx0" brushRef="#br0" timeOffset="136644">15266 3559 506 0,'0'0'182'0,"0"0"-26"0,0 0-37 16,0 0-7-16,0 0-42 16,0 0-49-16,-228-10-2 15,187 52 4-15,2 13-19 0,4 2 11 16,13 12 4 0,19 2-8-16,3 8-6 0,0 13-2 15,41-7 7-15,33-1-2 16,4-15-6-16,12-18 3 15,-5-10-1-15,4-19-2 16,7-8 3-16,-3-14 31 16,11 0 26-16,4-9 0 15,7-30-9-15,4-16-3 16,12-19-5-16,-7-14-11 16,-19-10 2-16,-35 1-6 15,-39 3 3-15,-31 4-1 0,-22 14-11 16,-85 7-8-1,-33 15-10-15,-20 17-3 0,9 17-3 16,3 14 1-16,13 6-12 16,14 8-28-16,3 30-67 15,19 10-5-15,8 10-141 16,8-1-357-16</inkml:trace>
  <inkml:trace contextRef="#ctx0" brushRef="#br0" timeOffset="34580">1083 3763 448 0,'0'0'187'0,"0"0"-38"0,0 0-15 0,0 0-14 16,0 0-16-16,-277-49-20 16,265 40-14-16,8 1-15 15,4-4-14-15,0 4-12 16,0-4-5-16,0 4-21 15,0-1 1-15,19 3-4 16,16 3 0-16,-2 3-2 16,11 0 1-16,-3 0 1 15,-2 12-1-15,-3 11 1 16,-12 12 1-16,-24 10-1 0,0 12-5 16,-7 9 3-16,-46-5 2 15,4-10 0-15,11-14 0 16,10-17 0-16,28-13-1 15,0-2 1-15,0-5-1 16,0 0 2-16,0 0-1 16,0 0 0-16,0 0-2 15,0 0-6-15,28 0-3 16,17-5 10-16,3-5 1 16,-4 4-28-16,-12 4-61 15,12-7-31-15,4 0-61 16,6 2 9-16,-1-6-71 0,-7 5-38 15</inkml:trace>
  <inkml:trace contextRef="#ctx0" brushRef="#br0" timeOffset="34953">1152 3786 389 0,'0'0'126'0,"0"0"-5"15,0 0 0-15,0 0-34 16,0 0-19-16,0 0-16 16,-8-72-27-16,33 72-12 15,13 0-5-15,6 0-4 16,0 0-1-16,-11 20-1 16,-8 3-1-16,-3 2 0 0,-16 4 2 15,-6 3 0-15,0 5 3 16,0 3-2-16,-28 6 1 15,-5-9 1-15,8-8-3 16,9-8 0-16,10-8-3 16,6-5 0-16,0-5 0 15,0 1 0-15,0-2 1 16,16-2 4-16,23 0 5 16,14 0-5-16,1 0 2 15,13-17-7-15,9-9-11 16,1-4-89-16,-2-5-87 15,-10 3-109-15</inkml:trace>
  <inkml:trace contextRef="#ctx0" brushRef="#br0" timeOffset="35330">1788 3760 174 0,'0'0'274'0,"0"0"-155"16,0 0 13-16,0 0-26 15,0 0-11-15,0 0-42 16,-20-40-29-16,47 38-16 16,10 2-6-16,14 0 1 15,-9 0-2-15,-10 13-1 16,-4 10 2-16,-6 3 0 0,-22 5 0 16,0 3-2-1,0 6 4-15,-16 9 1 0,-22 2 1 16,-7-10-1-16,14-9-5 15,15-13 2-15,16-13-2 16,0-3 0-16,0-3 0 16,0 0 0-16,0 0 0 15,25 0 9-15,19 0 16 16,5 0-5-16,17 0-4 16,4-12-11-16,-10-4-5 15,-5 1-1-15,-17 7-66 16,-7-4-84-16,4 3-125 0,-10-2-237 15</inkml:trace>
  <inkml:trace contextRef="#ctx0" brushRef="#br0" timeOffset="36737">4447 3551 187 0,'0'0'340'0,"0"0"-195"0,0 0-4 15,0 0-27-15,0 0-32 16,0 0-2-16,0-91-6 15,0 91-23-15,0 0-23 16,0 0-13-16,0 0-14 16,0 0-1-16,0 0-3 15,0 22 3-15,0 10 5 16,0 3-3-16,0 1-1 16,0 5-1-16,12-2 2 15,4 1-1-15,1 1 2 0,-9-7-3 16,0-3-7-1,-2-2-109-15,0-6-149 16,-3-1-144-16</inkml:trace>
  <inkml:trace contextRef="#ctx0" brushRef="#br0" timeOffset="37352">4898 3663 538 0,'0'0'128'0,"0"0"-48"15,0 0 35-15,0 0-15 16,0 0-41-16,0 0-33 15,0-15-7-15,0 15-12 16,0 0 2-16,0 0-8 16,0 0-1-16,0 0-1 15,28 0 1-15,5 0 7 16,17 0 5-16,-3-2 2 16,-1-5 2-16,1 2-1 0,-9-1 1 15,0 0-4-15,-10 1 7 16,-8-4 0-16,-1 7 8 15,-19-1-3-15,0 3-1 16,0-3 6-16,0-4 5 16,0-3-4-16,0-2-19 15,-22-5-10-15,-14 0 2 16,-2 0-2-16,7-1 0 16,-7 4 1-16,13 0 0 15,3 2 0-15,8 4 1 16,11 5-1-16,3 0 2 15,0 3-3-15,0 0-1 0,0 0-5 16,0 0 1 0,39 0-2-16,14 6 6 0,10 8 1 15,-3 0 1-15,-8 0-1 16,-11 4-1-16,-2-1 0 16,-11 6 0-16,-6 6 0 15,-19 0 0-15,-3 5 0 16,0-3-1-16,-37 1-1 15,-34 2-41-15,-11-3-82 16,5 4-82-16,14-7-135 16</inkml:trace>
  <inkml:trace contextRef="#ctx0" brushRef="#br0" timeOffset="35768">3460 3608 644 0,'0'0'149'0,"0"0"-11"15,0 0-19-15,0 0-29 0,0 0-48 16,0 0-26 0,5-25-15-16,-5 25-1 15,0 14 0-15,-36 11 6 0,-16 10 19 16,-8-7-13-16,2 7 4 15,-14-3 0-15,9 2-5 16,2-3-2-16,1-3-3 16,11-2-5-16,12-8 5 15,8-4-2-15,13-6-1 16,16-5-3-16,0 1-1 16,0-4 1-16,0 2 0 15,0-2-1-15,0 2 1 16,29 2 0-16,24 2 0 15,18-4 7-15,11-2-3 0,10 0-4 16,1 0-1 0,-14 0-46-16,-13 0-70 0,-27 0-84 15,-23 0-54 1,-16 9-178-16</inkml:trace>
  <inkml:trace contextRef="#ctx0" brushRef="#br0" timeOffset="36410">4079 3603 308 0,'0'0'243'0,"0"0"-135"0,0 0 16 0,0 0-10 15,0 0-48-15,0 0-14 16,15-26-27-16,-15 26-10 16,0 0-8-16,-47 16 6 15,-14 13 34-15,7 0-20 16,1-6-11-16,-5 0 4 15,4 3-5-15,12-6-8 16,4-3-3-16,4 0-1 16,15-5-3-16,0-4 2 15,19-2-1-15,-3-6-1 0,3 0-1 16,0 0 1 0,0 0-2-16,0 0 2 15,3 0-1-15,41 0 2 16,11 0 13-16,5 0-14 0,0 0 2 15,-7 0-2-15,2 0-45 16,-5 0-90-16,-9 0-44 16,-2 6-118-16,-10-1-195 15</inkml:trace>
  <inkml:trace contextRef="#ctx0" brushRef="#br0" timeOffset="45025">6594 3128 113 0,'0'0'212'0,"0"0"-69"0,0 0 19 16,0 0-36-16,0 0-5 15,0 0-7-15,0 0-16 16,-140-80-13-16,124 74-1 16,4 4-10-16,12 2-3 15,0 0-15-15,0 0-23 16,0 0-12-16,0 0-8 15,0 0-7-15,0 0-6 16,0 20-4-16,0 11 4 16,0 15 6-16,0 3-3 15,0 2 0-15,0 3-2 16,0-3 0-16,23-5 3 16,-1-3-3-16,0-6-1 15,0-5 1-15,-6-10-1 16,-7-4 1-1,4-9-2-15,-13-4-8 16,9-5-49-16,7 0-36 16,12 0-81-16,15 0-45 15,1 0-130-15</inkml:trace>
  <inkml:trace contextRef="#ctx0" brushRef="#br0" timeOffset="45499">7287 3157 607 0,'0'0'161'0,"0"0"-43"0,0 0 17 16,0 0-21-16,0 0-52 16,0 0-25-16,-35-24-8 15,35 24-17-15,0 0-10 16,0 0-4-16,-9 6 5 15,-13 20-3-15,-2 3 7 16,2-1-4-16,7 0-2 16,11 5 0-16,4-2-1 15,0-5 2-15,0-4-2 16,4-7 0-16,24-4-1 16,5-8 1-16,4-3 2 0,8 0 8 15,2 0 36-15,8-14 13 16,-18-16-8-16,1 0-10 31,-16-8-4-31,-6 2-11 16,-16-2-5-1,0 4 1-15,0 5-7 16,-16 6-7 0,-28 7-5-16,3 4-2 15,-4 6-2-15,1 4-3 16,12 2-2-16,1 0-14 15,9 0-30-15,6 0-32 16,10 22-42-16,6 4-90 0,0 4-110 16,53-12-423-1</inkml:trace>
  <inkml:trace contextRef="#ctx0" brushRef="#br0" timeOffset="47487">7985 3048 271 0,'0'0'332'0,"0"0"-208"15,0 0 39-15,0 0-21 16,0 0-55-16,0 0-6 16,-16-20-4-16,16 20-27 15,0 0-10-15,0 0-17 16,0 0-7-16,0 0-8 0,0 0-4 15,0 0-4-15,-9 8-1 16,-4 18 1-16,-6 9 5 16,3 1-3-16,-2 7 1 15,18-2-1-15,0 1-2 16,0 4 1 0,0-4 0-16,0-1 1 0,0-6-2 15,12-4 1-15,10-8-1 16,-6-9 0-16,0-3-5 15,-7-2-33-15,5-6-53 16,-12 0-61-16,12-3-108 16,-14 0-137-16</inkml:trace>
  <inkml:trace contextRef="#ctx0" brushRef="#br0" timeOffset="47989">8601 2988 459 0,'0'0'154'16,"0"0"-7"-16,0 0-11 15,0 0-19-15,0 0-34 16,0 0-15-16,-5-31-11 15,5 31-13-15,0 0-12 16,0 0-9-16,0 0-10 16,0 0-13-16,0 0 0 15,0 16-10-15,0 13 10 16,5 5 3-16,18 4 0 16,-7 1-2-16,-6 5 3 15,5-7-3-15,-8 1-1 16,-1-5 1-16,3-1 0 0,-2-9 2 15,-7-1-3-15,6-7-83 16,-6-7-103-16,3-5-80 16,4-3-188-16</inkml:trace>
  <inkml:trace contextRef="#ctx0" brushRef="#br0" timeOffset="48502">9406 2831 275 0,'0'0'246'0,"0"0"-103"0,0 0 14 16,0 0-45-16,0 0-26 15,0 0-22-15,-7-29-15 16,7 29-8-16,0 0-8 16,0 0-18-16,0 0-14 15,0 0-1-15,0 14-6 16,0 15 6-16,0 8 5 16,0 3-2-16,13 3-2 15,-4 0 1-15,-2-3-1 0,-7 0 2 16,0-9-2-1,0-5-1-15,0-6 0 0,0-9-61 16,9-1-79-16,4-8-41 16,-4 1-81-16,4-3-183 15</inkml:trace>
  <inkml:trace contextRef="#ctx0" brushRef="#br0" timeOffset="48973">9841 2734 241 0,'0'0'278'16,"0"0"-146"-16,0 0-3 16,0 0-16-16,0 0-29 15,0 0-30-15,0-3-3 16,0 3-8-16,6 0-12 0,-6 0-12 15,7 0-8-15,-7 0-11 16,3 5-3-16,3 19-2 16,0 4 5-16,-6 7 6 15,0 4-2-15,0 1 3 16,0 0 0-16,0 4-4 16,0-8-1-16,0 2 1 15,4-10-2 1,-4-3 0-16,6-7-1 0,0-4-28 15,-6-5-121-15,0-6-86 16,0-3-206-16</inkml:trace>
  <inkml:trace contextRef="#ctx0" brushRef="#br0" timeOffset="49845">10552 2782 409 0,'0'0'149'16,"0"0"-33"-16,0 0 6 15,0 0-18-15,0 0-38 16,0 0-11-16,-32-26-8 16,32 26-17-16,0 0-11 15,-6 0-11-15,3 0-7 16,-10 0 0-16,-9 12-1 0,6 5 1 15,1 9 1 1,8 0-1-16,7 8-1 0,0 0 1 16,0 1-1-16,0-2 1 15,22-4-1-15,16-9 0 16,-6-2 1-16,4-10 0 16,-5-6 0-16,-9-2 5 15,3 0-1-15,-3 0 15 16,7-8 28-16,-6-12-2 15,-7-8 4-15,-13-3-14 16,-3-7-2-16,0 0 3 16,0-1-14-16,0 4-12 15,-19 7-4-15,-17 8-4 16,17 9-3-16,-3 5 0 16,0 6-11-16,-6 0-1 0,3 0-42 15,1 0-40-15,12 20-22 16,12 2-55-16,0-1-68 15,0-4-83-15</inkml:trace>
  <inkml:trace contextRef="#ctx0" brushRef="#br0" timeOffset="50343">11077 2799 408 0,'0'0'158'0,"0"0"-23"16,0 0 1-16,0 0-37 15,0 0-41-15,0 0-25 16,0-11-23-16,0 11-10 16,0 0-5-16,3 9 2 15,3 7 3-15,4 8 2 16,2-2-1-16,4 4 1 15,0-1-1-15,-4-4 5 16,-1-1-6-16,5-6 1 16,-2-2-1-16,16-6 4 15,-5-6 20-15,10 0 48 16,-4 0 17-16,2 0-24 0,5-12-1 16,-16-5-12-1,6-6-12-15,-18 2-3 16,-4 2-8-16,-6-4-3 15,0 0-9-15,0 1-8 16,0-4 0 0,-35 3-9-1,-6 3 6 1,-3 8-6-16,5 4 0 16,11 8-6-16,9 0 4 15,3 0-9-15,-12 2-34 0,12 18-40 16,-1 6-49-16,1 0-77 15,10 3-102 1</inkml:trace>
  <inkml:trace contextRef="#ctx0" brushRef="#br0" timeOffset="56763">6160 4329 225 0,'0'0'162'16,"0"0"-71"-16,0 0 8 16,0 0-7-16,0 0-5 15,0 0-21-15,0 0-17 16,0 0-7-16,-17 0 2 15,17 0-7-15,0 0 1 0,0 0-8 16,0 0-5 0,0 0-1-16,0-2-2 15,0 2 1-15,0 0-3 0,0-4-1 16,0 4-1-16,0 0-9 16,34-3-5-16,24-2 3 15,41-4 3-15,16-2 3 16,20-3-2-1,18-4 2-15,9 1-6 0,23-1 4 16,11 2-6-16,-11 2-4 16,5 5 5-1,-5-2-5 1,-12 2 1-16,13 0-1 16,16-8 0-16,21-1-1 15,15-4 0 1,1-4 1-16,3 2 1 0,-21 3 0 15,-8-1 5-15,-20 1-2 16,-11 3-1-16,-13-2 3 16,-1 3-1-16,-13 1 4 15,20-8-7-15,-7 4-1 16,30-3-1-16,17 1 1 16,21-1-1-1,14 3 2-15,-11 6-1 16,-27 2-2-16,-28 6 0 0,-22-2-2 15,-14-2 2-15,-13 3 0 16,2-2 0-16,0-1-3 16,-20 3 3-16,-2 1 4 0,-5-2-4 15,-8 2 0-15,-9-3 1 16,-17 4-1 0,-26-1 0-16,-17 3 0 15,-24 3 1 1,-2-3 0-16,-7 3 0 0,0 0 1 0,0 0-1 0,0 0 2 15,0 0-2-15,0 0-1 0,0 0-1 0,0 0-15 16,0-3-23-16,-16 0-42 16,-28 0-92-16,-11 3-96 15,-5 0-214-15</inkml:trace>
  <inkml:trace contextRef="#ctx0" brushRef="#br0" timeOffset="63828">11674 4703 49 0,'0'0'27'0,"0"0"22"15,0 0-14-15,0 0 0 0,0 0-2 16,0 0 2-16,0 0 6 16,-33 13 10-16,33-13-6 15,0 0 3-15,0 0-20 16,0 0-16-16,0 0-12 16,0 0-85-16,-19 0-218 15</inkml:trace>
  <inkml:trace contextRef="#ctx0" brushRef="#br0" timeOffset="64716">12109 4498 452 0,'0'0'143'0,"0"0"2"0,0 0-7 16,0 0-35-16,0 0-43 15,0 0-13-15,0-26 16 16,0 24-14-16,0 2-6 16,0-4-8-16,0 4-12 15,0 0-5-15,0 0-6 16,0 0-10-16,0 0 4 16,-23 0-4-16,-5 0 4 0,9 0-6 15,6 6-1 1,7 6-4-16,3 4 4 0,-10 4-2 15,13 3 2-15,0 6 2 16,0 2 0-16,0-2 2 16,6-3-3-16,23-1 1 15,-10-1-1-15,9-4 1 16,-5-4 0 0,-7-1-1-16,6-4 2 15,10-2-2-15,-4 3 0 0,5-8 1 16,-2 2-1-1,1-6 3-15,2 0 1 16,4 0-4 0,1 0 10-1,-14 0 3-15,4-6 16 16,-7-10 6-16,-6-4-9 16,-7-6-6-16,5-5-1 0,-14-4 4 15,0 1-5-15,0-3-5 16,-14 5 0-16,-11 4-10 15,-13 5 5-15,0 6-6 16,-7 2-2-16,-2 5 0 16,9 0-1-1,-6 2 1-15,5-2 0 16,7 5-2-16,-3-1-1 16,10 6-19-16,-3 0-26 15,3 0-35-15,-21 0-65 0,9 10-168 16,5 12-243-1</inkml:trace>
  <inkml:trace contextRef="#ctx0" brushRef="#br0" timeOffset="66212">10965 4431 188 0,'0'0'453'0,"0"0"-325"16,0 0-28-16,0 0 4 16,0 0-27-16,0 0-14 15,0-7-28-15,0 7-10 16,0 0-2-16,0 0-5 16,0 0-2-16,0 0-4 0,0 0-7 15,0 0 5 1,0 13-1-16,-25 13 11 0,3-1-15 15,6 5-1-15,-1-5-4 16,12 4 1-16,5-6 3 16,0-1-4-16,0 1 0 15,0-5 2-15,0 2-2 16,0-6 0 0,28 1 0-16,4-5 2 15,-1-4-1 1,7-6 3-1,1 0 7 1,5 0 19 0,-6 0 2-1,-13 0 3-15,5-7-1 16,-8-2-7-16,-6-3 1 16,0-2-3-16,-10-1-2 15,-6-7-3 1,0-5-2-16,0-1-1 15,0-4-3-15,0-2-4 16,-6 6-1 0,-26 3-1-16,-4-3-4 15,-5 12-3-15,3 2 1 0,-1 2-2 16,6 7-2-16,-6-1-2 16,-8 6-3-16,-7 0-55 15,-16 0-66-15,-3 26-136 0,2 1-384 16</inkml:trace>
  <inkml:trace contextRef="#ctx0" brushRef="#br0" timeOffset="67264">9926 4492 252 0,'0'0'364'0,"0"0"-239"16,0 0-15-16,0 0 0 15,0 0-15-15,0 0-13 16,0-20-20-16,0 20 1 16,0 0-20-16,0 0-16 15,0 0-8-15,0 0-5 16,0 0-5-16,0 0-1 15,0 0-5-15,0 0 2 16,0 0-5-16,0 16 0 0,0 14 9 16,0 7 15-16,0-1-14 15,8 8-3-15,6 4-1 16,8 3-2-16,8 7-3 31,-8-3 2-31,3-1-3 16,4-6 1-1,-6-5-1 1,-4-8 2-16,-2-13-2 16,-12-5-8-1,-5-6-84 1,0-4-91-16,0-1-145 0,-10-4-412 0</inkml:trace>
  <inkml:trace contextRef="#ctx0" brushRef="#br0" timeOffset="67799">9428 4595 421 0,'0'0'210'16,"0"0"-79"-16,0 0-11 16,0 0-16-16,0 0-34 15,0 0-29-15,0-9-11 16,0 9-17-16,6 0-6 0,-6 0-7 16,3 3 0-16,10 20 5 15,-7 3-1-15,4 5 2 16,-1 12-2-16,-3 3 1 15,2 1-2-15,0 3-1 16,6-1-1-16,2-4 2 16,-7-5-1-16,7-2-1 15,3-7 0-15,-10-3-1 16,1-5 0-16,-4-2-23 16,0-3-77-16,-6-3-113 15,0-2-232-15</inkml:trace>
  <inkml:trace contextRef="#ctx0" brushRef="#br0" timeOffset="68345">8755 4716 217 0,'0'0'310'16,"0"0"-206"-16,0 0 22 15,0 0-17-15,0 0-36 16,0 0-32-16,0-9-12 15,0 9-1-15,0 0-6 0,0 0 0 16,0 0-14-16,0 0-3 16,0 5-4-16,0 20 0 15,0 10 6-15,6 11 3 16,-6 8-6-16,3 9-3 16,4 3 2-16,2-3-1 31,7-6 1-31,12-2-2 0,1-11-1 0,-4-6-8 15,-2-9-194-15,-18-9-415 16</inkml:trace>
  <inkml:trace contextRef="#ctx0" brushRef="#br0" timeOffset="69986">8084 5148 439 0,'0'0'157'0,"0"0"-13"0,0 0-33 16,0 0-17-16,0 0-27 15,0 0-10-15,0 0-8 16,-25-39-6-16,25 39-4 16,0 0-6-16,0 0-8 15,0 0-3-15,0 0-9 0,0 0-3 16,-7 0-8 0,7 0-1-16,-6 0 0 0,6 0-1 15,-3 0-10-15,-19 9 9 16,9 11 1-16,-4 5 0 15,9 1 2-15,8 1-2 16,0 4 2-16,0-5-2 16,0-4 0-16,16-4-4 15,9-8 4-15,-6-1 4 16,0-6-4-16,-13 0 1 16,7-3-1-16,-4 0 2 15,7 0-2-15,6 0 4 16,1 0 0-16,2 0 0 15,-2 0 1-15,8 0-3 0,-9-11 3 16,0-1 0-16,-6-2 0 16,-2 2 17-16,-5-8-3 15,-4 1-4-15,-5-5 7 16,0 2-4-16,0-4 3 16,0 3-11-16,0-2 6 15,0-1-9-15,-11 2 0 16,0 5 1-16,-3 2 0 15,-3 6-7-15,1 1 0 16,-6 5-1-16,0-1 0 16,0 3-1-16,-10 3 0 15,1 0-2-15,-21 0-3 16,-3 0-22-16,2 18-62 16,-13 6-95-16,12 9-207 31</inkml:trace>
  <inkml:trace contextRef="#ctx0" brushRef="#br0" timeOffset="70753">7081 5109 506 0,'0'0'114'0,"0"0"-12"16,0 0 23-16,0 0-31 15,0 0-41-15,0 0-8 16,0-5-14-16,0 5-16 16,0 0 0-16,0 0-12 15,0 0-3-15,0 11 4 16,-14 9 5-16,11-2-4 16,-10 1-3-16,13 3 0 15,0 0 1-15,0 0-1 16,0 1 0-16,0-3-1 15,0-3 1-15,16-2-2 16,20-7 0-16,-5 0 7 16,1-8-1-16,-1 0 8 0,-1 0 37 15,-8 0 0-15,0 0-12 16,-6-11 0-16,6 0-2 16,-13-3-10-16,1-1-1 15,2-2-1-15,-12 0-8 16,0-3 3-16,0 2-6 15,0-1-5-15,0 1 0 16,-6 4 2-16,-10-3-5 16,1 9-1-16,-14-4-2 15,7 3-3-15,-9 4 0 16,-2-1-3-16,-5 3 3 0,-6 3-3 16,5 0-17-1,-2 0-45-15,3 0-63 0,-6 0-90 16,5 9-152-16</inkml:trace>
  <inkml:trace contextRef="#ctx0" brushRef="#br0" timeOffset="71283">6518 5101 699 0,'0'0'181'0,"0"0"-26"15,0 0-27-15,0 0-21 16,0 0-47-16,0 0-21 16,0-15-19-16,0 15-17 15,0 0-3-15,0 32-3 16,0 5 3-16,0 12 12 16,0-1-7-16,0 3-2 15,13 4-1-15,9 2 1 16,3-6-2-16,-3 2-1 15,8-7 1-15,-21-4-1 16,-9-5-57 0,0-5-197-16,0-4-240 0</inkml:trace>
  <inkml:trace contextRef="#ctx0" brushRef="#br0" timeOffset="71733">5819 6153 72 0,'0'0'312'0,"0"0"-226"16,0 0-15-16,0 0-1 16,0 0-14-16,0 0-22 15,39 3 7-15,40-3 17 16,35 0-12-16,54 0 25 16,45-3 8-16,54-20-35 15,41-11-16-15,49-5-10 16,17-5-7-1,27-2-7-15,23 3 6 16,21 3 2-16,19 0 5 16,3 7 9-16,-7 3 1 15,-12-2-14-15,-3 2-4 16,6-5 4-16,-15-5-11 16,-7 0 2-16,-55 1-4 0,-52 0-1 15,-62 6-5 1,-64 6-46-16,-64 5-58 15,-63 7-130 1,-50 1-585 0</inkml:trace>
  <inkml:trace contextRef="#ctx0" brushRef="#br1" timeOffset="146580">6547 6688 42 0,'0'0'180'0,"0"0"-27"15,0 0-7-15,0 0 5 16,0 0-23-16,0 0-32 16,6-10 3-16,-6 10-8 15,0 0-25-15,0 0-20 16,0 0-2-16,0 0-13 16,0 0-10-16,0-2-5 15,0 2-9-15,0 0-5 0,0 0-2 16,0 0 1-1,0 23 2-15,0 9 1 0,0 2 1 16,0 3-3-16,0 6 1 16,0-1-3-16,16 2 1 15,15-7-1 1,8-10 0-16,8-6 1 16,4-4 0-1,4-11 2 1,-8-6 6-16,-3 0-7 15,0 0 4 1,-11-11 7-16,-11-14-3 16,-16-10 24-16,-6-2 3 15,0-7-14-15,-6-4-15 0,-46 2-2 16,-11 9-6-16,-3 6-1 0,11 14-3 0,2 11 1 16,15 6-10-16,5 0-22 15,11 0-39-15,6 23-42 16,16 8-54-16,0 1-96 0,10-6-168 15</inkml:trace>
  <inkml:trace contextRef="#ctx0" brushRef="#br1" timeOffset="147133">7741 6719 447 0,'0'0'199'0,"0"0"-51"16,0 0-41-16,0 0-23 15,0 0-19-15,0 0-9 16,0-31-10-16,0 31-16 16,0 0-26-16,-9 0 0 15,-7 2 3-15,-14 21-5 16,5 0 5-16,-3 4-7 15,6 3 0-15,-4 5 3 16,11-4-2-16,2-3 0 16,13-4-1-16,0-4 0 15,0-6-2-15,13-3 1 0,25-5 1 16,-1-6 5 0,4 0 2-16,-2 0 2 0,-4 0 10 15,-10-17 34-15,-3-6-15 16,-12-2 0-16,-4-10-7 15,-6 1 2-15,0-6-12 16,0 3-1-16,-8-4-9 16,-28 7-6-16,17 8-5 15,-9 6 0-15,6 9-5 16,12 6-9-16,-4 2-48 16,14 3-59-16,0 5-64 15,0 21-66-15,0 8 20 16,17-8-313-16</inkml:trace>
  <inkml:trace contextRef="#ctx0" brushRef="#br1" timeOffset="147455">8395 6481 366 0,'0'0'219'0,"0"0"-68"16,0 0-10-16,0 0-29 0,0 0-22 15,0 0-3-15,6-45-21 16,-6 45-17-16,0 0-18 16,0 0-14-16,0 0-17 15,0 20 3-15,0 14-1 16,0 6 3-16,0 3 0 15,0 3 3-15,16-3-8 16,-5 3 2-16,11-7 4 16,0 2-4-16,0-10-2 15,-3-2-2 1,-6-6-20-16,-7-7-112 16,-6-1-122-16,9-10-109 15</inkml:trace>
  <inkml:trace contextRef="#ctx0" brushRef="#br1" timeOffset="147826">9211 6267 376 0,'0'0'176'0,"0"0"-51"15,0 0-9-15,0 0-9 0,0 0-53 16,0 0-30-16,0-9-24 16,0 22 4-16,0 17 4 15,0 14 20-15,0-1 1 16,0 2-2-16,0 1-8 15,0-1-6-15,0 1-4 16,0 0-6-16,0-9 0 16,0-2 2-16,3-10-3 15,11-2 0-15,2-8-1 16,-7-3-1-16,4-8-43 16,-10 0-106-16,16-4-78 15,0 0-128-15</inkml:trace>
  <inkml:trace contextRef="#ctx0" brushRef="#br1" timeOffset="148177">9835 6287 292 0,'0'0'223'0,"0"0"-61"0,0 0-36 0,0 0-18 15,0 0-16-15,0 0-20 0,22-37-38 16,-22 37-27-16,0 0-7 16,0 26 0-16,0 17 5 15,0 2 6-15,0 9-5 16,12 1 1-16,-8 0 0 15,8-4-4-15,-2-3-2 16,-4-1 1-16,3-11 2 16,-2-7-2-16,-7-5-2 15,0-11-64 1,0-1-172-16,0-7-79 0</inkml:trace>
  <inkml:trace contextRef="#ctx0" brushRef="#br1" timeOffset="149331">10489 6467 446 0,'0'0'137'0,"0"0"13"0,0 0-32 0,0 0-6 15,0 0-28-15,0 0-41 16,0-65 1-16,0 53 14 16,0 4 0-16,0 5-8 15,0 0-23-15,0 0-8 16,0 3 1-16,0 0-6 16,0 0-8-16,0 0-6 15,-16 0-3-15,-6 31 3 16,-6 11 0-16,4 2 2 15,15 4-2-15,9-4 0 16,0 1 0-16,0-8 1 16,6-2-1-16,21-7 0 15,4-8 3 1,7-4-3-16,-3-8 0 0,4-6 2 16,-2-2 1-16,-5 0 2 15,-1 0 2-15,-2-20 2 16,-12-6 7-16,-3-8 8 0,-6-6-2 15,-8-7-1 1,0 0-11-16,0-2 0 16,-22 3-10-16,-24 7 0 15,-7 7-3-15,9 12-1 16,5 11 1 0,7 9-7-16,7 0-37 0,6 12-47 15,19 22-60-15,0 2-60 0,13-6-129 16</inkml:trace>
  <inkml:trace contextRef="#ctx0" brushRef="#br1" timeOffset="149778">11378 6356 481 0,'0'0'198'16,"0"0"-53"-16,0 0-34 0,0 0-24 16,0 0-20-16,0 0-28 15,-53-67-6-15,36 67-23 16,1 0-7-16,-6 18-1 16,6 17-1-16,10 7 3 15,6 4-1-15,0-3-2 16,0-3-1-16,0-9 0 15,13-2 4-15,24-9-4 16,12-8 3-16,1-6 3 16,4-6 2-16,-6 0 21 15,6 0 34 1,-10-18 1 0,-11-8-9-16,-11-7-13 0,-13-11-4 15,-9 0-4 1,0-6-15-16,-25 1-13 15,-30 9-3 1,-11 9-3-16,2 5-3 16,4 14 0-16,10 10-26 15,12 2-61-15,18 6-56 0,20 23-66 16,0 7-127 0</inkml:trace>
  <inkml:trace contextRef="#ctx0" brushRef="#br1" timeOffset="150244">12623 6267 562 0,'0'0'223'0,"0"0"-90"15,0 0-17-15,0 0-14 16,0 0-30-16,0 0-21 15,13-54-26-15,-13 54-25 16,0 12-9-16,0 21 9 16,0 14 3-16,0 1 0 15,0-3-1-15,0-2 0 16,10-5-1-16,13-9 1 16,13-9 1-16,13-6 2 15,17-6-3-15,17-8 15 16,10 0 39-1,-8 0-6-15,-8-22 3 0,-8-10-6 16,-9-3-6-16,-15-10 0 16,-20-1-7-16,-12-5-4 0,-13-4-7 15,0 1-3-15,-13 9-13 16,-40 8 2-16,-18 10-7 16,-4 14-2-16,4 3-4 15,-6 10 3-15,11 0-2 16,6 18-13-16,2 19-58 15,-2 11-19 1,7 13-58-16,1 2-107 0,14-4-293 16</inkml:trace>
  <inkml:trace contextRef="#ctx0" brushRef="#br1" timeOffset="153338">2430 5778 236 0,'0'0'197'0,"0"0"-89"16,0 0-12-16,0 0-30 15,0 0-48-15,0 0-18 16,-38 0-73-16,27 0-109 15,3 0-246-15</inkml:trace>
  <inkml:trace contextRef="#ctx0" brushRef="#br1" timeOffset="153886">2430 5778 301 0,'-264'-97'202'0,"251"80"-67"0,4 0-40 16,9 2-6-16,0 4-21 16,0-2-16-16,0 6-30 15,0 1-8-15,22 6-8 16,20 0-5-16,8 0-1 15,-2 4-1-15,-1 18 0 16,-8 7 1-16,-4 2 0 16,-26 7 0-16,-9-2-4 15,0 1 4-15,0-5 0 0,-16-9 3 16,10-15 0-16,6-4-1 16,0-4-2-16,0 0 5 15,0 0 7-15,0-4 21 16,13-22 16-16,12-5-44 15,3-3 1-15,-3-1 2 16,5-1 7-16,1-1-2 16,-2-4 0-16,-4 7-5 15,3 3-1-15,-4 11 5 16,-15 9-9-16,-4 8 3 16,-5 3-6-16,0 0-5 15,8 14-5-15,1 14 10 16,7 7 0-16,-7-1 1 15,10-3 1-15,0 1-1 0,3-3-1 16,13-1 0-16,7-2-1 16,2-9-109-16,16-5-103 15,-5-12-42-15,8 0-25 16</inkml:trace>
  <inkml:trace contextRef="#ctx0" brushRef="#br1" timeOffset="154286">3268 5624 248 0,'0'0'174'15,"0"0"-55"-15,0 0-18 16,0 0 4-16,0 0-2 0,0 0-45 16,23-100-20-1,8 92-20-15,23-4-14 0,12-2-4 16,14-1 3-16,19 1 0 16,-1 0 0-16,-12-4 1 15,-4 4-3-15,-15 3 1 16,-29 2 0-16,-19 4 1 15,-19-1 2-15,0 0 13 16,0-6 16-16,-19 2-29 16,-19-2-5-16,4 6 1 15,7 0 0-15,13 1 1 16,6 5 1-16,8-4 0 16,0 4 1-16,0-2-4 15,0 2 0-15,0 0-3 16,55 0 3-16,14 0 0 0,21 0 2 15,1 2 0 1,-11 10-1-16,-12 5-1 0,-21 7 1 16,-25 4 0-16,-22 12-1 15,-6 9 0-15,-87 16 0 16,-31 9-89-16,-16 9-155 16,-3 0-113-16</inkml:trace>
  <inkml:trace contextRef="#ctx0" brushRef="#br1" timeOffset="154947">1648 7248 529 0,'0'0'142'0,"0"0"-8"16,0 0-51-16,0 0-17 15,0 0-42-15,0 0-12 16,140-89-1-16,-89 89-8 16,-7 0-3-16,-13 9-2 15,-15 14 1-15,-5 3-3 16,-11 2 1-16,0 1 3 15,0-7 1-15,0-1 2 16,-3-7 1-16,-10-7-2 0,7-2-1 16,6-5 2-16,0 0-1 15,0 0 6 1,0 0 2-16,6-26-4 0,22-15-1 16,4-4 0-16,6-3 2 15,7 1-4-15,-13 13 14 16,-10 14-2-16,-13 12 8 15,-9 5 0-15,0 3-5 16,0 0-18-16,0 0-10 16,0 23-1-16,6 8 11 15,4 3 6-15,9 0-5 16,12 1 0-16,10-7-1 31,17-2 0-31,-1-6-8 0,17-14-66 0,4-6-70 16,-1 0-89-16,-4 0-77 0</inkml:trace>
  <inkml:trace contextRef="#ctx0" brushRef="#br1" timeOffset="155290">2826 7145 355 0,'0'0'183'0,"0"0"-70"16,0 0 5-16,0 0-12 16,0 0-29-16,0 0-9 15,55-57 1-15,-55 57-4 16,0 0-14-16,0 0-23 15,0 0-13-15,0 0-11 16,-10 8-4-16,-29 12 0 16,-8 9 6-16,-3-1 2 15,12-5-4-15,16-2-3 16,5-4 0-16,7-6 0 16,-2-2-1-16,12-1 2 0,0-8-2 15,0 5-4-15,0-2 4 16,22 1 0-16,23 4 7 15,9-5-6-15,-1 3-1 16,2-3-38-16,-4-3-56 16,-4 0-38-16,14 0-44 15,24 0-121-15</inkml:trace>
  <inkml:trace contextRef="#ctx0" brushRef="#br1" timeOffset="155542">3904 6828 502 0,'0'0'162'0,"0"0"-30"0,0 0-12 16,0 0-52-16,0 0-60 16,0 0 19-16,-102 25-12 15,50 0 1-15,5-1-4 16,3 5 7-16,19-1-6 15,3 3-10-15,6 0 1 16,2-4 0-16,8-4-3 16,6-6-2-16,0-3 1 0,6-6-3 15,39 2-11-15,19-8-32 16,12-2-29-16,6 0-36 16,11 0-113-1</inkml:trace>
  <inkml:trace contextRef="#ctx0" brushRef="#br1" timeOffset="155788">4360 6696 559 0,'0'0'188'0,"0"0"-41"16,0 0-47-16,0 0-49 15,0 0-50-15,0 0 9 16,8 51-6-16,7 1 10 16,1 2-6-16,0 6-5 15,-6 4-3-15,-4 4 0 16,-6-5-201-16,0-3-645 16</inkml:trace>
  <inkml:trace contextRef="#ctx0" brushRef="#br1" timeOffset="157002">5715 7814 7 0,'0'0'255'0,"0"0"-129"15,0 0-21-15,0 0 12 16,0 0-11-16,0 0-10 15,0 0-26-15,0 0-6 16,0 0-5-16,6 0-16 16,54 0-19-16,55-9-23 0,69-5 6 15,64-6 3-15,63-3-1 16,48-3-6 0,15 4 1-16,1-4-3 0,-16 0-1 15,-15 1 0-15,-8-4 4 16,13-3-4-16,10 1 1 15,10-3 0-15,5-4 2 16,-4-5-3-16,4 1 6 16,4-1-1-16,-19 3 0 15,-13 5 1-15,-35 2-5 16,-40 1 2-16,-14 3 0 16,-2-3-1-16,17 1-1 15,20 3 2-15,24-4-3 16,11 4 1-16,9 2-1 15,-15 3 4-15,-38 6-3 16,-49 3 4 0,-56 2-4-16,-35 6-1 0,-35 4 0 15,-26 2 2-15,-11 0-2 16,-16 0 0-16,-2-4 3 16,-9 4 2-16,-18-1-5 15,-11 1 2-15,-15-4 0 16,0 4 4-16,0 0-2 0,0 0-2 15,0 0-2-15,-19 0-73 16,-53 0-336-16</inkml:trace>
  <inkml:trace contextRef="#ctx0" brushRef="#br1" timeOffset="157905">3291 8812 49 0,'0'0'524'0,"0"0"-389"16,0 0-1-16,0 0-17 16,0 0 21-16,0 0-85 15,-93-37-5-15,21 22 8 16,-5 4-8-16,3 0-14 16,2-4-12-16,1 1-8 15,12-6 8-15,-5-6-6 16,13-1-5-16,10-3-3 15,12-4 4-15,20 2-2 0,3-5-3 16,6 3-4-16,0 5-3 16,0 7-1-16,0 4 1 15,22 10-3-15,9 2-3 16,-2 6 2-16,2 0 3 16,2 0 0-16,-11 26-7 15,-6 11 7-15,-10 14 0 16,-6 3-2-16,0 12 1 15,-22 8 2-15,-33 1 0 16,-11-9 0-16,12-12 3 0,23-26-3 16,14-10 0-1,17-12 3-15,0-6-3 16,0 0 0-16,0 0 2 16,3 0-2-16,71-24 0 15,28-18 4-15,33-16 8 16,35-10-1-16,11-1-6 15,6 1-4-15,-6 5-1 16,-35 11-2-16,-32 18 1 16,-43 14 1-16,-36 17-48 0,-26 3-112 15,-9 9-68-15,0 21 23 16,-47 17-380-16</inkml:trace>
  <inkml:trace contextRef="#ctx0" brushRef="#br1" timeOffset="158202">2328 9320 623 0,'0'0'146'16,"0"0"-33"-16,0 0 6 16,0 0-14-16,0 0-44 15,0 0-28-15,283-48-18 16,-106 14 4-16,46-11-12 15,5-2-1-15,-14 4-6 0,-46 8-9 16,-75 19-71 0,-57 4-101-16,-36 12 5 0,0 0-63 15</inkml:trace>
  <inkml:trace contextRef="#ctx0" brushRef="#br1" timeOffset="158306">2445 9518 124 0,'0'0'323'0,"0"0"-241"0,0 0 58 16,0 0 62-16,334-23-69 15,-83-28-42-15,32-12-54 16,-14 6-31-16,-49 8-6 16,-68 12-5-16,-59 14-121 15,-46 6-187-15</inkml:trace>
  <inkml:trace contextRef="#ctx0" brushRef="#br1" timeOffset="159505">13545 7917 428 0,'0'0'186'0,"0"0"-36"16,0 0-24-16,0 0-11 15,0 0-24-15,0 0-23 16,0-55 14-16,0 55-29 15,0 0-27-15,0 0-20 16,-13 0-6-16,-9 4-2 0,-10 21 2 16,1 7 6-16,8-1-4 15,16 7-1-15,7 4 0 16,0-2-1-16,38 0 0 16,23-6 2-16,10-5-1 15,4-9-1 1,15-8 1-1,-11-12 0-15,10 0 15 0,-4 0 33 16,-14-20-5 0,-5-12-10-16,-11-5-4 15,-27-6-2-15,-20-6-8 16,-8 1 1 0,0-1-11-16,-53 6-5 15,-17 9-4 1,-2 11-2-16,-5 9-4 0,0 14-10 15,8 0-49-15,-8 11-59 0,14 29-60 16,3 6-163 0</inkml:trace>
  <inkml:trace contextRef="#ctx0" brushRef="#br1" timeOffset="160066">12545 8294 579 0,'0'0'198'0,"0"0"-77"0,0 0-10 16,0 0 0-16,0 0-17 15,0 0-25-15,31-37-26 16,-31 37-6-16,0 0-10 16,0 0-15-16,0 0-6 15,0 0-5-15,0 0-1 16,0 0-7-16,0 3 0 16,0 19 7-16,0 10 5 15,0 3-4-15,0-1 3 16,28 1-4-16,20-7-1 15,5-11 1-15,2-5 5 0,5-10 1 16,1-2-4 0,-7 0 22-1,7-20 33-15,-14-11-11 0,-9-3-18 16,-10-3 6-16,-12-4-6 16,-10-5-3-1,-6 3-6 1,0-2-7-1,-28 5-7 1,-10 12-1-16,0 5-3 16,-1 11-1-1,1 9-8 1,-6 3 5-16,-3 0-14 16,-1 11-43-16,-3 24-42 15,4 8-53-15,3 5-119 16,-2 1-294-16</inkml:trace>
  <inkml:trace contextRef="#ctx0" brushRef="#br1" timeOffset="161560">10978 8383 91 0,'0'0'392'0,"0"0"-244"15,0 0 0-15,0 0-45 16,0 0-2-16,0 0 5 15,0 0-13-15,22-48-7 16,-22 48-19-16,0 0-22 16,0 0-10-16,0 0-2 15,0 0-16-15,0 0-9 16,0 0-8-16,0 0-3 16,0 1-6-16,0 23 9 15,0 10 6-15,0 0-5 0,-5 4 0 16,5-4 0-16,0 0-1 15,0-5 0-15,0-6 0 16,22-9 0-16,14-11 4 16,3-3-1-16,-1 0 7 15,3-3-7-15,4-17 8 16,-7-6 4-16,-6-2 18 16,-10 2-13-1,-5-3 4-15,-11 4-7 0,-1-3-1 16,-5-1-3-16,0 2-1 15,0 0-6-15,0-2 3 16,-14 0-5-16,-22 4-1 0,-2 7-3 16,0 7 0-1,-1 7-2-15,1 4-8 0,-3 0 1 16,2 18-23-16,3 10-26 16,14 10-26-16,5 4-36 15,4-1-111-15,13-1-204 16</inkml:trace>
  <inkml:trace contextRef="#ctx0" brushRef="#br1" timeOffset="162244">10162 8466 182 0,'0'0'293'15,"0"0"-120"-15,0 0-38 16,0 0-22-16,0 0-6 16,0 0-9-16,6-54 3 15,-6 54-16-15,0 0-32 0,0 0-2 16,0 0-16-1,0 0 0-15,0 0-6 0,0 0-10 16,0 0-7-16,0 0-1 16,0 0-9-16,0 0-2 15,0 16 0-15,0 19 6 16,0 7 3-16,0 5-8 16,0 7 1-16,0 0 0 15,16 4 2 1,6-10-4-16,0-5 1 15,-6-9-1-15,-7-13-27 16,-1-5-47-16,-8-7-34 16,0-3-80-16,0-1-86 0,0-2-224 15</inkml:trace>
  <inkml:trace contextRef="#ctx0" brushRef="#br1" timeOffset="162646">9368 8500 118 0,'0'0'535'0,"0"0"-393"15,0 0-44-15,0 0 15 16,0 0-24-16,0 0-13 16,11-5-35-16,-11 5-9 15,0 16-17-15,0 25 18 16,0 13 26-16,0 3-46 15,0 3-3-15,0 3-10 0,0-9 5 16,0-2-2 0,0-7-3-16,17-4-2 0,15-10-34 15,12-2-58-15,3-4-132 16,-8-2-262-16</inkml:trace>
  <inkml:trace contextRef="#ctx0" brushRef="#br1" timeOffset="163390">8557 8766 147 0,'0'0'279'0,"0"0"-145"16,0 0-19-16,0 0-4 15,0 0-20-15,0 0 0 16,-69-74-5-16,69 71 14 15,0 0-43-15,-7 3 3 16,7 0-13-16,-3 0-32 16,3 0-7-16,-6 0-8 15,0 21-8-15,-2 10 7 16,-8 14 1-16,13-6 5 16,3 3-4-16,0 0-1 15,0-7 1-15,11-7 0 16,27-5-2-16,-7-11-2 15,7-10 3-15,1-2 0 16,-1 0 7 0,6-12 4-16,-6-13-2 15,-7-3 1-15,-7-4 6 0,-18-5 6 16,-6-6 0-16,0-8-8 16,-16 2-10-16,-29 3-1 15,-9 14-3 1,4 12-2-16,-11 12-4 15,-2 8-7 1,-5 0-15-16,12 20-72 16,5 20-102-16,20 2-134 15</inkml:trace>
  <inkml:trace contextRef="#ctx0" brushRef="#br1" timeOffset="163987">7645 8812 450 0,'0'0'157'0,"0"0"-25"0,0 0 18 15,0 0-60-15,0 0-48 16,0 0-9-16,-15-11-19 16,8 11-1-16,1 0 1 15,0 0 4-15,-10 0 1 16,-6 16 1-16,-3 13 11 16,-8 8 27-16,11-3-48 15,6 6-4-15,4-3-2 16,12-2-1-16,0-7-3 15,0-8 0-15,22-1-1 16,15-9 3-16,2-4-3 0,-1-4 5 16,10-2 5-16,3 0 0 15,-4 0 24-15,-2-17 2 16,-14-3 1 0,-1-5-6-16,-8-3 2 15,-13-4 3 1,-9-3-17-16,0 1 9 15,0-6-7 1,-16-3-7-16,-29 4-7 16,-2 4-1-16,-13 12-5 15,5 13-5 1,-5 10 5-16,-1 0-4 16,1 0-2-16,13 10-3 0,-8 22-40 0,11-3-39 15,19 7-43 16,12 4-98-31,13-5-153 16</inkml:trace>
  <inkml:trace contextRef="#ctx0" brushRef="#br1" timeOffset="164646">6499 8875 182 0,'0'0'482'0,"0"0"-345"16,0 0-17-16,0 0-6 16,0 0-5-16,0 0-37 15,-50-49-31-15,42 49-23 16,-1 0-18-16,-13 26 4 16,0 14-2-16,-4 5 11 15,11 4-9-15,15 0 2 16,0-7-4-16,0 2 4 15,31-13-4-15,23-11-2 16,7-7 5-16,8-9-2 16,2-4 3-16,-5 0 5 15,-3-9 35 1,-2-19-1-16,-7-6-7 16,-15-7 0-1,-17-10 0 1,-16-6-17-1,-6-6-5-15,0 3 0 16,-55 5-15-16,-20 13-1 0,-24 13 0 16,-5 16-7-16,2 13 4 0,9 0 0 15,16 18-20-15,24 20-50 0,15 8-23 16,16 17-52-16,22 2-124 0,0 4-216 16</inkml:trace>
  <inkml:trace contextRef="#ctx0" brushRef="#br1" timeOffset="165172">5850 9741 351 0,'0'0'252'15,"0"0"-196"-15,0 0-18 0,0 0 42 16,0 0-19 0,0 0-18-16,11 17-16 0,49-17-2 15,53 0 24-15,57 0-7 16,58 0 37-16,83-20-19 16,68-15-27-16,69-5-3 15,56-8-18 1,50-3-2-16,29 2 7 15,31-2 3-15,-10 2 17 0,-16 3 4 16,-39 3-26-16,-67 6 8 16,-46 0 9-16,-61 6-15 15,-45-5-5-15,-34 5-8 16,-59 3-1-16,-39 5 1 16,-47 3 4-16,-25 0 0 15,-26 6 0-15,-10 0-5 0,-14 5-1 16,-6 3-1-1,-16 0-1-15,-4 6 0 0,-17-2 1 16,-11 2-1-16,-13 0-12 16,-9 0-10-16,7 0-21 15,-7 0-21 1,0 0-73-16,0 12-22 0,-7 4-60 16,-18-4-258-16</inkml:trace>
  <inkml:trace contextRef="#ctx0" brushRef="#br1" timeOffset="166101">16070 7951 540 0,'0'0'103'0,"0"0"12"0,0 0 7 16,0 0-24-16,0 0-22 15,0 0 0-15,0-11-34 16,29 2-32-16,-7 1-4 16,-6 2 11-16,-7 6-3 15,-3-3 8-15,-6 3-5 16,0 0 6-16,0 0-8 16,0 0 8-16,0 0-6 15,0 0 0-15,0 0-9 16,-37 0-8-16,-17 9 0 15,-23 11 11-15,-5 0-7 16,5-1-2 15,14 0 0-31,18-9 0 0,14-2-2 0,18-1 0 16,10-5 0-16,-4 1 1 0,7-3-1 16,0 0 0-16,0 0 0 15,0 0-4-15,-6 0-33 0,-3 3-84 16,-13-3-94-16,-10 0-208 15</inkml:trace>
  <inkml:trace contextRef="#ctx0" brushRef="#br1" timeOffset="166478">15580 7885 35 0,'0'0'490'0,"0"0"-328"0,0 0-2 16,0 0-34-16,0 0-32 15,0 0-34-15,14-5-19 16,-14 5-21-16,0 0-11 16,0 0-7-16,0 0-1 15,0 0-1-15,0 11-2 16,-17 17 2-16,-33 13 44 15,-13 5-15-15,-11-3-2 16,5 2-3-16,9-11-11 31,21-8-4-15,20-9-5-16,19-3-3 0,0 1 1 0,0-4-3 16,0 3 2-16,0-5-1 0,25 4 0 15,30-6-4 1,33-1-5-16,27-6-48 0,25 0-43 15,22 0-72-15,25-6-138 0,-16-11-386 16</inkml:trace>
  <inkml:trace contextRef="#ctx0" brushRef="#br1" timeOffset="166950">17331 7614 566 0,'0'0'149'0,"0"0"-18"0,0 0-29 16,0 0-7-16,0 0-40 15,0 0-23-15,44-66-17 16,-22 64-9-16,11 2 0 15,5 0-5-15,-3 0-1 16,-10 5 0-16,-8 18 0 16,-17 6 0-16,0 7 0 15,0 5 7-15,-49 6-2 0,-17 0 2 16,-4-4 3-16,16-14-5 16,22-9 2 15,17-12-7-31,15-6 3 0,0 2-2 15,0-4 1-15,0 0 1 0,0 0 3 0,0 0 1 16,47 0-7-16,22 0 13 16,21 0-4-16,-10-9-5 15,2-8-4-15,-13-3 0 16,2-6-43-16,-12 3-58 16,-13-3-96-16,-21 1-113 15</inkml:trace>
  <inkml:trace contextRef="#ctx0" brushRef="#br1" timeOffset="167408">17726 7282 62 0,'0'0'405'0,"0"0"-286"15,0 0-10-15,0 0 23 16,0 0-56-16,-321-109-19 15,260 109-10-15,1 0-16 16,-4 12-14-16,-12 28-2 16,-1 15 5-16,-5 10 2 0,12 10 8 15,4 4-10-15,12 2-7 16,21 7-3-16,21 3-4 16,12 10 3-16,0-1-1 15,50-9-4-15,36-10 0 16,20-22-4-16,2-19-1 15,12-23 1-15,-2-17 42 16,2 0 20-16,5-14 35 16,-12-29-32-16,-5-11-18 15,-18-9-14-15,-13-3-8 16,-30-5 1-16,-9-12-6 16,-26-2-2-16,-12-7-12 15,-12 3-4-15,-65 9-2 0,-15 9 0 16,-22 16-3-16,6 18-5 15,-12 12-17-15,5 16-30 16,16 9-29 0,8 0-39-16,14 32-55 0,14 9-98 15,11 0-287-15</inkml:trace>
  <inkml:trace contextRef="#ctx0" brushRef="#br0" timeOffset="175084">564 9472 456 0,'0'0'146'0,"0"0"-22"0,0 0-42 16,0 0-26-16,0 0-28 16,0 0 2-16,83-97-16 15,-54 97-5-15,-9 0-8 16,8 0-1-16,-12 31-6 15,-16 9 2-15,0 15 4 16,0 0 4-16,-38-1 1 16,-1-9 0-16,14-13-5 15,6-12 3-15,16-12-2 16,3-5 4-16,0-3-5 0,0 0 12 16,0 0 7-16,0-11 12 15,16-21 5-15,15-8-32 16,-1-3 25-16,-5-2 3 15,-3 1-8-15,-6 13 8 16,-4 5-13-16,-9 18 11 16,-3 5-12-16,0 3-9 15,7 0-9-15,9 3-16 16,6 25 3-16,6 9 13 16,-3 4 1-16,5-7 1 15,8 0-4-15,-1-5-16 0,1-3-86 16,11-6-15-1,-12-9-61-15,-5-2-112 0</inkml:trace>
  <inkml:trace contextRef="#ctx0" brushRef="#br0" timeOffset="175526">1213 9515 205 0,'0'0'179'16,"0"0"-55"-16,0 0-21 15,0 0-27-15,0 0-23 16,0 0-14-16,38-91-23 0,6 80 2 16,-2-1-3-16,9 0 1 15,-14 4-5-15,-5-1-4 16,-21 6 1-16,1 1 4 16,-12-2-1-16,0 4 5 15,0 0 15-15,0 0 7 16,0-3-6-16,-23-2-11 15,-24-3-20-15,-10 3-1 16,16 1 1-16,2 1 3 16,11 0-4-16,18 0 2 15,10 0 3-15,0 1 1 16,0 2 1-16,0-4 1 16,0 4-8-16,0-2 7 0,32-2-6 15,13 4 8 1,18 0-8-16,-3 0 10 0,-5 4-4 15,-5 21 1-15,-9 7-4 16,-11 6-4-16,-16 4 4 16,-14 6-4-16,0 7 2 15,-44 5-2-15,-19 3-23 16,8 0-190-16,17-5-156 16</inkml:trace>
  <inkml:trace contextRef="#ctx0" brushRef="#br0" timeOffset="174317">1670 11299 432 0,'0'0'158'0,"0"0"-39"0,0 0-1 15,0 0-19-15,0 0-51 16,0 0 3-16,-22-85-4 16,22 67-7-16,22 4-19 15,4-3 9-15,18 2-10 16,17 1-1-16,-1 3-4 0,4 5-3 15,-10 6-5-15,-4 0-3 16,-17 8-4-16,-5 18-2 16,-12 5 0-16,-7 4-3 15,-9 8 5-15,0-3 0 16,0 6 1-16,-15-9 0 16,-15-5 0-16,14-18-1 15,13-6 0 1,3-8 0-16,0 0 2 0,0 0 10 15,0-6-1-15,0-26-4 16,33-10-7 0,5-3 4-16,-13-2-1 0,3 5 1 15,-12 4 1-15,-10 7-2 16,-3 8 4-16,-3 6-4 0,0 14 9 16,0 3 6-1,0 0-13-15,0 0-5 0,0 8-10 16,0 21-6-1,0 8 15-15,0 4 1 16,0-7 3 0,30-5-2-16,8-6 3 15,0-8-3-15,15-5-1 0,8-4-12 16,9-6-29-16,19 0-62 16,7-17-141-1,-5-18-173-15</inkml:trace>
  <inkml:trace contextRef="#ctx0" brushRef="#br0" timeOffset="176849">3277 10879 16 0,'0'0'59'0,"0"0"-40"0,0 0-7 16,0 0 43-16,0 0 44 15,0 0-10-15,39-20 20 16,-39 17 0-16,0 0 12 16,13 0 7-16,-10 3-33 15,-3-3-16-15,13 0 1 0,-13 3 13 16,0-3-11-1,0 3-27-15,0 0-21 0,0 0-22 16,0 0-3-16,0 0-7 16,-13 3-2-16,-42 17 3 15,-20 9 7-15,-18 11-3 16,14-2-3 15,7 7-2-31,7-2-2 0,12-9 0 16,14-6 0-16,11-13 1 15,21-8-1-15,7-7-1 16,0 0 1-16,0 0-1 16,0 2-1-16,29 3 2 0,25 1 2 15,13-3 6-15,8-3-3 0,-4 0-5 16,-2 0-1 0,2 0-25-16,-5 0-48 0,11 0-64 15,-8-3-111 1,-2-8-260-16</inkml:trace>
  <inkml:trace contextRef="#ctx0" brushRef="#br0" timeOffset="177187">4019 10767 488 0,'0'0'204'0,"0"0"-67"0,0 0-45 0,0 0-10 16,0 0-26-16,0 0-16 16,22-11-10-16,-22 11-29 15,0 0-1-15,-22 8 0 16,-24 24 7-16,-10-1 3 16,-2 1-6-16,4 2 0 15,7 0-2-15,14-8-2 16,5-6 1-16,18-12-1 15,10-3 0-15,0-1-2 16,0 2 2-16,16 3 0 16,17-2 10-16,17 0-2 0,-2-4 0 15,11-1-4-15,6-2-1 16,1 0-3 0,-2 4 0-16,2-4-67 15,-5 2-95-15,-7 2-145 16</inkml:trace>
  <inkml:trace contextRef="#ctx0" brushRef="#br0" timeOffset="177556">4599 10744 454 0,'0'0'176'0,"0"0"-56"15,0 0 8-15,0 0-42 16,0 0 3-16,0 0-41 15,-38-20-38-15,38 26-10 16,0 26 0-16,16 11 5 0,6-1 2 16,14 8 2-16,-17-2-6 15,3 3 2-15,-10 1-1 16,-2-1-3-16,-4-5-1 16,-6-4-175-16,0-7-391 15</inkml:trace>
  <inkml:trace contextRef="#ctx0" brushRef="#br0" timeOffset="178470">6867 10525 579 0,'0'0'171'0,"0"0"-40"0,0 0-20 16,0 0-7-16,0 0-19 15,0 0-28-15,0-44-27 16,0 44-16-16,0 3-14 15,-22 26-9-15,-16 10 9 16,-1 11 1-16,17-1 0 16,13 1 2-16,9-1-2 15,0-1-2-15,9-2 2 0,37-8 0 16,7-16 2 0,1-7-2-16,-1-10 6 0,2-5-3 15,2 0 3 1,-2-14 13-16,-14-14 19 15,3-7 15-15,-13-5-10 16,-8-3-1-16,-16-5-9 16,-7-3-11-1,0 4-6 1,-30 8-15-16,-23 10-2 0,-7 13-4 16,2 7 0-16,-2 5 0 15,6 4-6-15,9 0-18 0,7 9-56 16,22 20-31-16,10 8-51 15,6-3-97-15,0-3-191 16</inkml:trace>
  <inkml:trace contextRef="#ctx0" brushRef="#br0" timeOffset="178917">7922 10567 156 0,'0'0'375'0,"0"0"-236"0,0 0 3 0,0 0-34 15,0 0-36-15,0 0 7 16,6-46-10-16,-6 41-24 16,-12 5-2-16,2 0-9 15,4 0-2-15,0 0-22 16,2 0-10-16,-8 0 0 15,-4 18 0-15,-1 9 1 16,9 10-1-16,8-2 1 16,0 3 0-16,0-8-1 15,3-4 3-15,35-5-2 16,6-11 1-16,3-6 2 16,14-4-2-16,-7 0 14 15,1-4 16-15,-11-16 20 16,-13-5-8-1,-2-1-8-15,-20-5 3 0,-9-7-12 16,0-4-7 0,0 0-8-16,-41 1-10 15,-14 12-2-15,-11 7 0 0,0 7-8 0,2 12-4 16,10 3-47-16,10 0-69 16,22 3-86-16,22 17-164 15</inkml:trace>
  <inkml:trace contextRef="#ctx0" brushRef="#br0" timeOffset="179501">8992 10247 428 0,'0'0'176'0,"0"0"-8"15,0 0-27-15,0 0 10 16,0 0-39-16,0 0-2 16,-9-28-29-16,9 28-21 15,0 0-13-15,0 0-18 16,0 0-6-16,0 0-11 15,0 0-8-15,0 0-4 0,0 2-3 16,0 24-5 0,0 11 8-16,22 9 6 0,-3-1-4 15,3 7-1-15,-5-1 0 16,-1-3 0 0,3-1 0-16,-10-7-1 15,1-6 2-15,-4-8-2 0,0-6-1 16,0-3-44-1,-6-3-78-15,0-5-72 0,0-4-96 16,10-5-179 0</inkml:trace>
  <inkml:trace contextRef="#ctx0" brushRef="#br0" timeOffset="180106">9695 10219 299 0,'0'0'266'0,"0"0"-131"15,0 0 11-15,0 0-38 16,0 0-6-16,0 0-35 15,0-35-26-15,0 35-8 16,0 0-13-16,0 0-2 0,0-3 0 16,0 3 1-1,0 0 1-15,0-3 0 0,0 3 3 16,0 0 4-16,0 0-11 16,0 0 7-16,0 0 1 15,0-2 2-15,0 2-10 16,0-4 8-16,0 4-10 15,0 0 5-15,0-2-7 16,0 2 1-16,0 0-3 16,0 0 2-16,0 0-5 15,0 0 2-15,0 0-5 16,0 0 1-16,0 0-2 16,0 0-2-16,0 0-2 15,0 0 2-15,0 0-2 0,0 0-7 16,0 0-2-1,0 21 0-15,9 9 10 16,13 13 1-16,7-1 0 0,-7 8 1 16,-2-2-1-16,2 1 1 15,0-6-2 1,-6-5 0-16,0-5 0 16,-4-7-15-16,-9-1-82 15,-3 1-88 1,0-5-142-16,0-1-443 15</inkml:trace>
  <inkml:trace contextRef="#ctx0" brushRef="#br0" timeOffset="180779">10536 10201 163 0,'0'0'267'16,"0"0"-117"-16,0 0 4 15,0 0-14-15,0 0-23 16,0 0-21-16,-31-51-3 15,31 45-35-15,0 3 3 16,0 3-7-16,0 0-14 0,-7 0-19 16,1 0-10-1,3 0-4-15,3 0-7 0,-7 0-5 16,-2 15-3-16,-4 10 2 16,7 13 6-16,6 2 0 15,0-1 3-15,22 1-3 16,32-5 3-16,13-7-1 15,-1-8 1 1,-3-11-3 0,-2-6 5-16,-13-3-3 15,-3 0 5 1,-14-6 1 0,-8-14 15-16,-11-6 6 15,-2-5 5-15,-10-7-10 16,0-4-7-16,-10-4-6 0,-40 6-8 0,-11 8-2 15,1 7-2-15,-3 11-2 16,-5 5-3 0,12 9-6-16,4 0-40 0,8 0-47 15,19 23-66-15,12 2-92 0,13-1-176 16</inkml:trace>
  <inkml:trace contextRef="#ctx0" brushRef="#br0" timeOffset="181230">11512 10070 568 0,'0'0'173'0,"0"0"-30"0,0 0-19 16,0 0-27-16,0 0-15 15,0 0-22-15,-13-63-22 16,7 63 3-16,3 0-15 16,-3 0-19-16,-5 0-7 15,-11 9-8-15,-6 23 6 16,2 4 2-16,7 4 1 16,19 3 0-16,0-3-1 0,0-3 2 15,29-5 0 1,18-10 0-16,11-8 4 15,-1-8 1-15,-4-6-2 0,8 0 5 16,-16-2 12 0,0-21 18-16,-20-6 4 15,-12-2-15-15,-10-6 2 0,-3-3-14 16,0-3-5 0,-10 0-10-16,-35 3-1 15,4 8-1-15,-9 9-8 16,-5 12-67-1,8 11-46-15,9 0-129 16,22 0-212 0</inkml:trace>
  <inkml:trace contextRef="#ctx0" brushRef="#br0" timeOffset="181849">13354 9933 48 0,'0'0'100'0,"0"0"-25"16,0 0 70-16,0 0-37 15,0 0 16-15,0 0-24 16,-39-34 33-16,34 25-34 16,5 3 12-16,-9-2-6 15,1 2-37-15,2 6 1 16,1 0-11-16,2 0-16 15,3 0-14-15,0 0-21 16,-8 0-7-16,-8 0-3 16,-15 16-3-16,-4 15 6 15,-4 7 4-15,14-1-4 0,12 1 1 16,10-4-1-16,3-3 2 16,0-2-2-16,25-6 0 31,27-8 2-31,5-7-1 0,10-8 3 15,-1 0 5-15,-12 0 8 0,1-14 15 16,-18-9 3 0,-14-6-8-16,-14-9-5 15,-9-2-2 1,0-5-9-16,-22 3-8 0,-38 4-3 16,-4 10 0-1,-6 10-4-15,3 13-7 0,14 5-23 16,2 0-67-16,26 14-67 15,14 13-128-15,11 3-252 0</inkml:trace>
  <inkml:trace contextRef="#ctx0" brushRef="#br0" timeOffset="182312">14142 9899 638 0,'0'0'242'0,"0"0"-95"0,0 0-14 16,0 0-21-16,0 0-40 15,0 0-39-15,-32-47-30 16,20 47-3-16,-4 9-6 16,-6 16 6-16,-3 6 5 15,11 1-3-15,14 6-2 16,0-4 1-16,0 0 0 15,14-5 2-15,33-6 3 16,13-9-6-16,9-8 10 16,-1-6 21-16,-4 0 15 31,-14 0 0-31,-12-3-12 16,-6-20 4-16,-10-8-3 0,-7-7-6 15,-7-2-4 1,-8-3-8-1,0 1-2-15,-36 1-6 16,-27 4-4 0,-11 10-4-16,11 9-1 0,2 12-7 15,1 6-3-15,0 0-57 16,-4 11-33-16,-2 24-58 0,11 5-122 16,2 6-242-16</inkml:trace>
  <inkml:trace contextRef="#ctx0" brushRef="#br0" timeOffset="183322">5253 11662 527 0,'0'0'69'0,"0"0"1"16,0 0 35-16,0 0-17 16,0 0-22-16,0 0-13 15,185-17 17-15,-100 11-21 16,21 1-8-16,2 0-16 16,5-3 1-16,8 1-8 0,3 1-1 15,16-3-11-15,19-2 3 16,38-4-2-1,41-1 1-15,61-8 0 16,60-7 2 0,48-1-4-16,44-7-5 0,19-1 2 15,-16 6-1-15,-3 6-2 16,-25 10 3 0,-30 0-3-16,-27 4 0 0,-16-3 1 15,-14-6 0-15,-1 3 2 16,-2-5-2-16,7-1-2 15,11 1 0-15,-2-5 0 16,-9 4 2-16,-29 1-1 0,-37 2 1 16,-26 3-1-16,-32 3 1 15,-20 5 3 1,-13-2-3 0,-2 6 0-16,-4-4-1 15,11-3 2-15,10 1 0 16,-2 0 4-16,-2 3 1 0,-29-1 8 15,-31 4-8-15,-44 2 10 0,-40 3-11 16,-31-1 7-16,-12 4-7 16,-10 0-5-16,0 0 0 15,12 0-1-15,4-2 0 0,9-3 0 16,11-1 4 0,-4 0-4-16,-4 3-1 15,-9 3-11-15,1 0-54 16,-20 0-77-16,0-3-173 0</inkml:trace>
  <inkml:trace contextRef="#ctx0" brushRef="#br0" timeOffset="184425">15022 11645 579 0,'0'0'208'0,"0"0"-33"0,0 0-5 15,0 0-36-15,0 0-49 16,0 0-24-16,0-46 11 15,0 43-19-15,0 1-22 16,6 2-5-16,-6 0-15 16,0 0-10-16,0 0-1 15,0 0-6-15,0 14-3 16,0 12 4-16,0 8 5 16,0 3 2-16,0-3-1 15,0 1 3-15,0-10-4 16,22 1 1-16,16-6-1 15,3-8 0-15,11-4 1 16,1-8 0 0,-4 0 0-16,11 0 2 15,-7-14 1 1,-1-12 1 0,-11-3 3-16,-3-7 5 15,-16 1 4 1,-10-5 6-16,-12 6-14 0,0 3-1 15,-22 7-7-15,-31 4-1 16,-15 9-5-16,5 11 1 16,2 0-4-1,11 0-41-15,12 14-31 0,0 17-58 16,7 4-61-16,1 5-181 16</inkml:trace>
  <inkml:trace contextRef="#ctx0" brushRef="#br0" timeOffset="184882">13974 11896 488 0,'0'0'326'0,"0"0"-228"0,0 0 33 15,0 0-13-15,0 0-37 16,0 0-13-16,-7-25-17 0,7 25-29 16,0 0-4-16,0 0-12 15,0 0-4-15,-9 0-2 16,-4 17-5-16,10 11 5 16,-11 7 7-16,9-1-5 15,5 3 0-15,0-5-2 16,0-5 3-16,22-3-2 15,22-6 2-15,5-7-2 16,4-8 5-16,7-3-1 16,0 0 8-16,-5 0 15 15,-1-14 14-15,-9-9-4 16,-14-9-6-16,-2-5-6 16,-20-6-2-16,-9-6-4 15,0 3-11-15,0 10-3 16,-38 7-3-16,-10 9-3 0,-3 8-3 15,10 7-6-15,4 5-4 16,-2 0-45-16,-5 8-38 16,-1 26-53-16,3 0-134 15,-2 1-239-15</inkml:trace>
  <inkml:trace contextRef="#ctx0" brushRef="#br0" timeOffset="185490">12169 12314 645 0,'0'0'153'0,"0"0"-33"15,0 0-1-15,0 0-2 0,0 0-39 16,0 0-25-16,0-32-6 15,0 32-16-15,-6 0-11 16,-10 0-9-16,-6 0-5 16,-11 0-4-16,-17 0-2 15,-4 21 0-15,1 3 0 16,7 9 2-16,15-2-2 16,15 7 0-16,16-4-2 15,0-3 2-15,32 1-1 16,35-18 1-16,9-3 4 15,4-8-3-15,-8-3 0 0,-9 0 5 16,5 0 2 0,-15-11 1-16,-12-12 21 0,-2-3 16 15,-11 0-7-15,-18-11-10 16,-4 0-8-16,-6 3-7 16,0 1 3-16,0 9-11 15,-44-2-6-15,-14 5-1 16,-14 10-3-16,9 6-1 15,-8 5-20-15,11 0-62 16,7 5-41-16,1 19-105 16,14 1-214-16</inkml:trace>
  <inkml:trace contextRef="#ctx0" brushRef="#br0" timeOffset="186074">10902 12374 653 0,'0'0'195'0,"0"0"-68"15,0 0 0-15,0 0-12 0,0 0-45 16,0 0-8-16,6-14-40 16,-6 14-8-16,0 0-3 15,0 0-11-15,-23 2 0 16,-10 22 2-16,-6 1 0 15,20 7 0-15,0 3-1 16,16 4-1-16,3-5 0 16,0 4 2-16,0-7-1 15,41-3 0-15,3-8-1 16,10-2 2-16,0-13 2 0,1-5-1 16,-5 0 4-1,-2 0 0 1,-3-17 9-1,-7-5 28-15,-10-10 4 0,-9 1-9 0,-3-7-2 16,-10-2-10-16,-6-3-11 16,0-8 0-16,0 2-9 0,-25 4-2 15,-19 7-4-15,-2 13-1 16,9 13-3-16,5 9-3 16,-1 3-9-16,-3 0-46 15,-16 26-50-15,5 17-53 16,-2 3-169-16,5 0-379 15</inkml:trace>
  <inkml:trace contextRef="#ctx0" brushRef="#br0" timeOffset="188018">10000 12255 541 0,'0'0'239'0,"0"0"-107"0,0 0 13 0,0 0-17 15,0 0-23-15,0 0-23 16,9-99-23-16,-2 96 0 15,-7 3-22-15,6 0-10 16,-6 0-10-16,0 0-9 16,0 0-2-16,0 0-2 15,0 0-3-15,0 0-1 16,9 20 0-16,1 12 1 16,9 7 9-16,-3 7-4 0,-1 3 0 15,-4 5-2 1,5 0 0-1,-4 4-4 1,4-7 5-16,0 0-3 0,0-14 0 16,-4-5-2-16,-2-9 0 15,-1-8 1 1,-3-5 1-16,7-6 1 16,-13-4-2-16,0 0 0 0,0 0 1 15,0 0 2-15,0 0-2 0,0 0 0 16,0 0-2-16,0 0-23 0,0 0-23 15,0 0-34-15,-13 0-44 16,-9 2-80 0,7 1-107-16,-8 3-200 0</inkml:trace>
  <inkml:trace contextRef="#ctx0" brushRef="#br0" timeOffset="188944">9098 12337 435 0,'0'0'215'0,"0"0"-60"0,0 0-36 16,0 0-35-16,0 0 5 15,0 0 6-15,0-55-28 16,0 50 4-16,0 2-27 16,0 3-6-16,0 0-3 15,0 0-19-15,0 0-2 16,0 0-5-16,0-3-5 16,0 3 2-16,0 0-5 0,0 0-1 15,0 0 2-15,0 0 1 16,0 0-2-16,0 0 0 15,0 0 3-15,0 0 1 16,0 0 3-16,0 0 6 16,0 0-7-16,0 0-2 15,0 0-3-15,0 0 3 16,0 0 0-16,0 0-5 16,0 0-1-16,0 0-2 15,0 0-2-15,-7 0-1 16,-5 11-9-16,-4 21 15 15,-1 7 6-15,1 5-5 16,10 2-1-16,6-3-2 16,0-1 2-16,39-1 1 15,21-7 4-15,9-9-5 0,-1-11 0 16,1-8-1 0,-2-6 0-16,-13 0 1 15,-7 0 3-15,-8-20 1 16,-11-9 3-16,-12-5-5 15,-9-5 10-15,-7-9 5 0,0-1 0 16,0 1-5-16,-29 2-8 16,-10 8-1-16,-8 6-3 15,-4 12-2-15,9 6-1 16,-8 5-2-16,3 7-20 16,-7 2-39-16,-7 0-39 15,1 14-72-15,-6 17-92 0,8 1-115 16</inkml:trace>
  <inkml:trace contextRef="#ctx0" brushRef="#br0" timeOffset="189431">7700 12486 742 0,'0'0'148'0,"0"0"-43"15,0 0 23-15,0 0-27 16,0 0-45-16,0 0-31 16,0-8-8-16,0 8-13 15,0 0-4-15,0 0-16 16,0 22 16-16,-14 9 6 15,14 9 5-15,0-3-8 16,0 0-2-16,0 1 1 16,39-6 2-16,15-7 1 15,7-11 3-15,-1-8 0 16,-5-6 1-16,-2 0 1 16,-9-6 16-1,1-19 15-15,-14-6-5 0,-3-1-2 16,-11-11 1-1,-14 3-9-15,-3-3-4 16,0 3-10 0,-15-3-1-16,-26 9-11 15,-17 8-2 1,1 6 1-16,-10 14-6 16,-9 6-21-16,-1 0-40 15,-5 6-30-15,12 28-41 0,7 3-106 0,8 3-94 16</inkml:trace>
  <inkml:trace contextRef="#ctx0" brushRef="#br0" timeOffset="189925">7122 12508 494 0,'0'0'218'15,"0"0"-94"-15,0 0 19 16,0 0-28-16,0 0-14 16,0 0-32-16,-38-45-30 15,35 45-14-15,3 0-20 16,-14 0-5-16,6 11-14 0,-9 17 14 16,4 7 7-1,13-1-5-15,0 3 0 0,0-5-1 16,0-4 3-16,35-5-3 15,-4-9 1-15,11 5-1 16,9-19 2-16,4 0 2 16,5 0 7-16,4 0 7 47,-11-21 16-47,-8-5 18 0,-14 1-5 0,-18-4-4 0,-7 0-10 0,-6-2-7 15,0-1-10 1,-28 3-3-16,-26-3-9 15,-1 7-5-15,2 9 0 16,8 4-4-16,17 6 1 16,8 6-9-16,1 0-25 15,-6 6-54-15,-7 34-28 16,-2 11-72 0,2 1-174-16</inkml:trace>
  <inkml:trace contextRef="#ctx0" brushRef="#br0" timeOffset="190476">6966 13103 814 0,'0'0'77'0,"0"0"-55"0,0 0 17 0,0 0-4 15,0 0 50-15,0 0-44 16,107 77 0-16,24-68 13 16,60-6 57-16,47-3-55 15,45 0-8-15,22-16-23 16,9-2-11-16,4 3-7 16,-4-5-1-16,-9 9-2 15,-6-3 0-15,-7 3 1 16,19-7 1-16,19 3 0 15,43-2-3-15,40-3 4 16,38-2 4-16,32-1 0 0,-4-3-11 16,-28 0 3-1,-45 6 1-15,-56 0-2 0,-42 3 6 16,-42 3-2-16,-11 2 3 16,-4-8 3-16,-23 3-1 15,-27 0 1-15,-36 3-3 16,-50 5 2-16,-30 6-8 15,-19 3 11-15,-24 0-12 16,3 0 4-16,-17 0-4 16,-8 0 1-16,-15 0-2 15,3 0-1-15,-8 0 4 16,0 0-4-16,0-3 3 0,3 3-3 16,3 0 0-16,22-3-1 15,-2 1-4-15,2-5 2 16,-12-1-28-16,-16-1-26 15,0-1-51-15,0-5-158 16,0 1-211-16</inkml:trace>
  <inkml:trace contextRef="#ctx0" brushRef="#br0" timeOffset="191076">19087 11751 606 0,'0'0'274'0,"0"0"-108"15,0 0-17-15,0 0-12 16,0 0-48-16,0 0-26 16,8-5-18-16,-8 5-18 15,0 0-10-15,-30 5-9 16,-55 15-2-16,-36 8 7 15,-12 4-10-15,-17-1 7 16,-2-2-3-16,6 0-6 0,23-7 2 16,30-7-3-1,38-8 2-15,33-3-2 0,10-4-7 16,12 0-14-16,0 0-34 16,0 0-32-16,0 0-30 15,0 0-55-15,0 0-113 16,0-23-12-16,6-6-78 15</inkml:trace>
  <inkml:trace contextRef="#ctx0" brushRef="#br0" timeOffset="191376">18131 11693 318 0,'0'0'213'16,"0"0"-75"-16,0 0-36 15,0 0 33-15,0 0-23 0,0 0-12 16,33-37-22-16,-33 37-17 15,0 0-19-15,0 0-28 16,-3 9-14-16,-49 17 0 16,-11 11 33-16,-12 3-6 15,-9 0-6-15,20-5-5 16,4-4-2-16,10 3-3 16,17-6-6-16,11 0 0 15,13-4-3-15,9-2-2 16,0-1 0-16,31-4 0 15,46-2 8-15,16-2-3 0,11-8-5 16,13-5-24 0,-2 0-78-16,11 0-103 0,-2-1-267 15</inkml:trace>
  <inkml:trace contextRef="#ctx0" brushRef="#br0" timeOffset="191982">19873 11496 870 0,'0'0'121'0,"0"0"-13"16,0 0-23-16,0 0-36 15,0 0-32-15,0 0-14 16,16-6-3-16,28 6 1 16,26 0 7-16,15 0-2 15,-2 0 4-15,-19 0 4 16,-8 0 3-16,-20 0 3 16,-17 0-7-16,-10 0 1 15,-9 0-5-15,0 0 2 16,0 0 9-16,0 0-3 15,-9 12-16-15,-46 8 7 16,-11 5 5-16,-19 7-3 16,8-3-8-16,17-3-2 15,15-4 1-15,29-7 1 0,16-7-2 16,0 1-4-16,0-4 4 16,44 2 1-16,11-2 3 15,8-2 4-15,11-3-6 16,-21 3-1-16,7 3 1 15,-11-1-2-15,-5 1 0 16,-13 2 0-16,-4 2 2 16,-15-5-4-16,-2 0 3 15,-10 1-2-15,0 0-1 16,0 0 1-16,0 0 1 0,0 2 0 16,-49 0 1-1,-20-2 16-15,-14-3-8 0,-2-3-7 16,-5 0-2-16,15 0-51 15,20 0-88-15,17 0-75 16,29-11-116-16,9-9-317 16</inkml:trace>
  <inkml:trace contextRef="#ctx0" brushRef="#br0" timeOffset="192463">20235 11168 617 0,'0'0'191'0,"0"0"-17"16,0 0-42-16,0 0-17 0,0 0-28 15,0 0-32-15,-216-129-29 16,147 129-12-16,-15 9-11 16,-2 33-2-16,-19 13 5 15,-2 10-3-15,2 13-2 16,4 5 1-16,18 14 0 15,23 11-1-15,33 7 1 16,27-1-2-16,10-11 4 16,73-14-2-16,32-18-1 15,9-20 4-15,11-19-1 16,5-20-2-16,3-12 4 16,-3 0 27-16,-3-18 16 0,-10-16-5 15,-12-11-1-15,-8-11 1 16,-8-12-15-16,-24-12 5 15,-20-8-2-15,-30-7-10 16,-18 10-1-16,-7 10-10 16,-16 12-1-16,-55 12-2 15,-26 8-2-15,-24 9-6 16,-16 10-4 0,-3 8-8-1,19 16-22-15,20 0-29 0,12 14-54 16,29 23-108-16,19-1-282 15</inkml:trace>
  <inkml:trace contextRef="#ctx0" brushRef="#br0" timeOffset="196349">1947 12946 597 0,'0'0'161'16,"0"0"-49"-16,0 0-4 16,0 0-49-16,0 0-15 15,0 0 3-15,66-103-27 16,-25 97-8-16,-2 6-7 16,-4 0-5-16,-10 0-4 0,7 14 3 15,-9 15-3-15,-12 11 3 16,-11 0-2-16,0 9 3 15,0-4 1-15,-19-1 4 16,-6-11-3-16,16-13 1 16,9-10-3-16,0-8 0 15,0-2 2-15,0 0 2 16,0 0 5-16,16-20-5 16,21-11 4-16,2-12-4 15,2 8 1-15,-3-8 0 16,-2 6 4-16,-11 3 5 15,-3 5-1-15,-12 9-5 16,2 12 5-16,-12 2 5 16,0 6 18-16,0 0-26 15,0 0-10-15,0 0-20 0,10 23 5 16,6 6 15-16,12 2 4 16,-3 1-2-1,14-7 0-15,-1 1-2 0,19-6-18 16,1-9-38-16,24-6-51 15,10-5-64-15,12 0-94 16,-2-16-235-16</inkml:trace>
  <inkml:trace contextRef="#ctx0" brushRef="#br0" timeOffset="196863">3376 12813 439 0,'0'0'161'0,"0"0"-51"15,0 0-23-15,0 0-30 16,0 0-23-16,0 0-12 16,22-13 0-16,39 8 6 15,24-4 36-15,24-3-14 16,12 1-1-16,-13-3-8 16,-17-1-11-16,-31 6-8 15,-24 8-3-15,-26 1 0 16,-10 0 13-16,0-9 18 15,0-1-3-15,0 3-1 0,-32-11-44 16,-7 6-2 0,1-2 0-16,4 2 1 0,15 4 3 15,0 2-3-15,14 5 3 16,5 1-3-16,0-4 1 16,0 4-2-16,0 0 0 15,0 0-2-15,0 0 2 16,0 0 0-16,0-3 0 15,0 3 5-15,0 0-7 16,0 0 3-16,0 0-2 16,0 0 0-16,0 0-1 15,24 0-6-15,1 20 5 16,19 8 1-16,3 7 4 16,-1-7-1-16,-2 4-1 0,-13-3 0 15,-15-4-3 1,-16 4 1-16,0 0-4 0,-38 2-8 15,-39 3-83-15,-14 3-69 16,6-5-126 0,8-1-488-16</inkml:trace>
  <inkml:trace contextRef="#ctx0" brushRef="#br0" timeOffset="198101">1611 12346 356 0,'0'0'209'0,"0"0"-101"16,0 0 2-16,0 0 12 0,0 0-37 16,0 0-7-16,-268-69-24 15,207 48-27-15,8 3-7 16,9-4-2-16,6 3 0 16,12-4-6-16,13-3-1 15,10-3-6-15,3-1 0 16,0 1-4-16,0 3-1 15,22 6 0-15,9 9 0 16,2 5-4-16,-1 6-3 16,5 0 6-16,1 25-10 15,-16 16 5-15,-5 7 0 16,-17 6 4-16,0 1-13 16,-55-1-20-16,2-8 31 15,9-13 2-15,28-15 1 0,16-8-1 16,0-5-6 15,0-5 2-15,44 0 4-16,16 0 2 0,17-5 2 15,8-16 1-15,-2-16-3 16,-7-1-61 0,-12-2-65-1,-10-8-21 1,-17-6-30-1,-1-4-84-15</inkml:trace>
  <inkml:trace contextRef="#ctx0" brushRef="#br0" timeOffset="198411">1633 11713 87 0,'0'0'288'0,"0"0"-170"0,0 0-17 0,0 0-1 16,-338-62-34-16,218 88-15 16,-18 31-1-16,9 17-13 15,5 9-2-15,9 14-8 16,10 0-4-16,26 6-5 15,7 0-1-15,30 3-13 16,29 3 2-16,13-7-4 16,38-12-2-1,61-22 0-15,22-21-3 16,19-19 3-16,3-23 0 0,12-5 4 16,14-15 27-1,-1-33 51-15,3-19-10 0,-25-7-4 16,-31-8-9-16,-38-10-12 0,-52-10-7 15,-25-4-9-15,-39-9-18 16,-79 10-13-16,-39 7-3 16,-13 21-6-16,2 26-21 15,22 22-32-15,31 29-50 16,27 0-65-16,33 29-73 16,17 22-275-16</inkml:trace>
  <inkml:trace contextRef="#ctx0" brushRef="#br0" timeOffset="201272">3024 14552 379 0,'0'0'183'15,"0"0"-42"-15,0 0-47 0,0 0-35 16,0 0-15-16,0 0-15 15,99-71-16-15,-58 71-12 16,9 0 2-16,-12 6-6 16,-16 19-3-16,-11 6 6 15,-11 7-1-15,0 0-3 16,0-4 3-16,0-9 1 16,-11-7 5-16,5-10-5 15,6-2 0-15,0-6 3 16,0 0-2-16,0 0 5 15,31 0 1-15,24-26-1 16,11-5-1-16,-5-9 2 16,-13 5 5-16,-11 7 21 0,-4-5 5 15,-11 9-8 1,-6 3 1-16,-10 10 18 0,1 5-19 16,-7 0-10-16,0 6-2 15,0 0-18-15,0 0-7 16,0 26-18-16,0 6 25 15,15-1 4-15,1 1 0 16,6-13-4-16,3 1 0 16,14-2-1-16,12-3-21 15,2-4-48-15,8-6-77 16,-7-5-80-16,-10 0-229 16</inkml:trace>
  <inkml:trace contextRef="#ctx0" brushRef="#br0" timeOffset="201604">4692 14352 327 0,'0'0'178'16,"0"0"-63"-16,0 0-33 16,0 0-27-16,0 0-3 15,0 0-19-15,0-5-14 16,0 10-8-16,-10 15 34 15,-29 6 45-15,-5-6-51 16,6 3-9-16,0 3-11 0,12-6-10 16,-9-6 3-16,10 2-8 15,3 5-2-15,13-9 3 16,2-6-5-16,7 8 0 16,0-9-1-16,0 1 0 15,38-3 1-15,22 0 1 16,11-3-1-16,15 0-3 15,2 0-94-15,11-3-47 16,-8-6-110-16,5-5-367 16</inkml:trace>
  <inkml:trace contextRef="#ctx0" brushRef="#br0" timeOffset="201967">5753 14241 589 0,'0'0'151'0,"0"0"-19"16,0 0-45-16,0 0-9 15,0 0-32-15,0 0-26 16,0-34-17-16,0 39-3 16,0 21 0-16,-38 11 11 15,-23 9 4-15,-9 0-2 16,3-3-9-16,10-15-4 15,7 1 1-15,25-18 1 16,11 4 1-16,14-15-3 16,0 2-1-16,0 2-2 0,17-2 3 15,39 1 1-15,17-3 4 16,16 0-5-16,3 0-19 16,-6 0-126 15,-12-5-126-16,-21-7-266-15</inkml:trace>
  <inkml:trace contextRef="#ctx0" brushRef="#br0" timeOffset="202178">6171 14161 441 0,'0'0'234'0,"0"0"-59"0,0 0-44 15,0 0-13-15,0 0-15 16,0 0-68-16,0-51-35 15,0 59-5-15,0 28 5 16,0 8 3-16,0 8 8 16,0 5-5-16,17 0-2 15,-1 0-1-15,6-3-3 16,6 1 0-16,-3-1-77 16,7 0-86-16,4-2-163 15</inkml:trace>
  <inkml:trace contextRef="#ctx0" brushRef="#br0" timeOffset="202991">7540 14104 359 0,'0'0'307'0,"0"0"-145"16,0 0-32-16,0 0-12 15,0 0-12-15,0 0-31 16,-44-75-25-16,44 75-28 16,-3 0-22-16,3 0-1 15,-13 6-15-15,-2 25 13 0,-8 3 3 16,8 7 4 0,5 0-2-16,10 1 1 0,0 4-2 15,0-12 0-15,54-5-1 16,-1-10 1-16,24-7 0 15,-14-12 0-15,5 0 6 16,-2 0-1-16,-19-9 5 16,-8-17 10-16,-17-6 27 15,-16-1 1-15,-6-16-3 16,0 1-16-16,-37-7-8 16,-37-2-12-16,5 6-3 15,-8 11-7-15,17 8 1 16,5 15-1-16,17 10-3 15,16 7-33-15,0 0-51 16,13 30-46-16,9 21-5 0,0 7-86 16,9-1-202-16</inkml:trace>
  <inkml:trace contextRef="#ctx0" brushRef="#br0" timeOffset="203538">8466 14098 575 0,'0'0'189'0,"0"0"-50"0,0 0-24 16,0 0-17-16,0 0-18 15,0 0-11-15,-49-57-19 16,49 57-18-16,0 0-14 15,0 0-3-15,0 0-4 16,0 0 1-16,0 0-6 16,-6 0 1-16,6 0-4 15,-6 0-3-15,6 0-1 16,-4 0 0-16,-8 0-7 16,-4 11 2-16,0 12 6 15,1 6 8-15,8-4-6 16,7 0-1-16,0 3 0 15,22-12-1-15,22-2 0 16,-3-5 0-16,11-4 1 0,-11-5 4 16,9 0 1-1,-11 0 2-15,-1-14 18 16,-6-11 22-16,-16-8-4 31,-4-3-6-15,-12-10-15-16,0 1 8 0,-19 2-14 0,-34 0-2 0,-12 9-15 15,-1 8 1-15,13 14-2 16,4 7-14-16,5 5-30 16,6 0-27-1,16 26-58-15,16 16-78 0,6-2-144 16,28 3-503-16</inkml:trace>
  <inkml:trace contextRef="#ctx0" brushRef="#br0" timeOffset="204224">9847 13775 49 0,'0'0'377'0,"0"0"-176"0,0 0-64 16,0 0-19-16,0 0-14 16,0 0-10-16,-67-66 8 15,45 55-24-15,12 2-13 16,4 4-18-16,6 1 5 15,0 2-9-15,0 2-16 16,0 0-10-16,0 0-3 16,0 0-3-16,0 0 3 15,0 0-6-15,0 0 0 16,0 0-5-16,0 0 0 16,0 0-2-16,0 0 0 15,0 0 1-15,0 0-2 16,0 0 0-16,0 0 4 15,0 0-4-15,0 0 2 0,0 0-1 16,0 0 3-16,0 0-1 16,0 0 0-16,0 0 0 15,0 0-1-15,0 0-2 16,0 0 5-16,0 0-5 16,0 0 1-16,0 0 4 15,0 0-5-15,0 0 5 16,0 0 0-16,0 0-5 15,0 0-2-15,0 0-5 16,0 11-8-16,0 22 9 16,0 6 6-16,0-2 3 15,0 2-3-15,0 5 0 16,6 1 0-16,17-7 1 16,0 2 0-16,2-3-1 15,-3-12-1-15,-6 7-22 16,0-12-33-16,-10 0-53 15,-6-4-91 1,0 5-99-16,0-7-203 0</inkml:trace>
  <inkml:trace contextRef="#ctx0" brushRef="#br0" timeOffset="204807">10399 13869 176 0,'0'0'209'16,"0"0"-58"-16,0 0-31 0,0 0-11 16,0 0-1-16,0 0-23 15,-3-76-10-15,-13 69-5 16,4 2-24-16,2 5 20 16,10 0-17-16,0 0-26 15,0 0-19-15,0 0-4 16,0 5-6-16,0 20 6 15,0 1 0-15,0 6 1 16,16-6-1-16,25 0 1 16,11-3 1-16,8-9-1 15,-12-8 0-15,6-4 4 16,-4-2 3 0,-9 0-1-16,-5-8 15 0,-17-24 24 15,-13 1 1-15,-6-12-10 16,0-3-4-1,0 1-8-15,-47-4-15 16,-14 9-4-16,7 8-3 16,4 13-3-16,17 4-1 15,11 12-8-15,6 3-47 0,0 0-71 16,7 35-47-16,9 5-91 16,0 0-258-16</inkml:trace>
  <inkml:trace contextRef="#ctx0" brushRef="#br0" timeOffset="205277">11254 13826 696 0,'0'0'169'0,"0"0"-16"16,0 0-25-16,0 0-32 15,0 0-22-15,0 0-15 16,-9-65-25-16,9 65-17 16,0 0-4-16,0 0-12 15,-6 0-1-15,6 0-3 16,0 0-11-16,0 20 3 16,0 10 11-16,0 3 1 0,0-2 0 15,6-5-1 1,19-1 1-16,13-7 2 0,1-4-3 15,-1-11 2-15,-7-3 0 16,7 0 6-16,1 0-3 16,-1-23 7-16,-10-8 15 15,-12-7 8 1,-16-7 2-16,0-1-11 16,0-3 1-1,-28 0-6-15,-26 7-13 16,-1 1-4-16,8 9-4 0,-8 14-2 15,17 9-13 1,4 9-46-16,9 0-69 16,9 27-66-1,16 23-84-15,0-1-245 16</inkml:trace>
  <inkml:trace contextRef="#ctx0" brushRef="#br0" timeOffset="205765">12658 13638 463 0,'0'0'132'0,"0"0"-12"15,0 0 7-15,0 0-22 16,0 0-22-16,0 0 16 16,0-23-20-16,0 23-30 15,-6 0-17-15,0 0 0 16,-4 0-12-16,-12 0-20 16,-10 8 3-16,-5 21 2 15,1-1-2-15,11 7-3 16,9-1 1-16,3 3 1 15,13-4-2-15,0-3-1 16,13-1-2-16,40-6 3 16,12-16 0-16,18-7 2 15,-1 0 5-15,-7 0 10 0,-4-18 23 32,-18-14 3-32,-4-6-5 15,-21-7-6-15,-18-1-8 0,-10-5-1 16,0-6-16-16,-41 1-4 15,-27 10-3 1,7 16 0-16,14 16-25 16,9 8-64-16,16 6-73 0,16 11-188 0,6 21-393 15</inkml:trace>
  <inkml:trace contextRef="#ctx0" brushRef="#br0" timeOffset="206388">14425 13483 469 0,'0'0'206'0,"0"0"-42"16,0 0-33-16,0 0-15 15,0 0-5-15,0 0-21 16,25-74-12-16,-25 69-30 16,0 1-13-16,0 4-14 15,0 0-18-15,0 0-3 0,0 9-16 16,-16 17 13-16,0 8 0 15,10-5 6-15,6-3 0 16,0-3-3-16,13-5 0 16,34-2 1-16,5-8 5 15,1-8-1-15,1 0 2 16,-9-6 4-16,-4-19 31 16,-6-14 4-1,-19-5-19-15,-16-5 1 0,0-5-1 16,0-1-14-16,-38 4-7 0,-22 5-5 15,-1 12-1-15,1 17-6 16,-1 17-7-16,7 0-51 16,7 26-47-16,14 31-46 15,14 6-110-15,19-4-168 16</inkml:trace>
  <inkml:trace contextRef="#ctx0" brushRef="#br0" timeOffset="206832">15457 13437 682 0,'0'0'183'0,"0"0"-42"0,0 0-17 15,0 0-11-15,0 0-23 16,0 0-42-16,29-39-9 15,-29 39-2-15,0 0-17 16,0 0-13-16,0 0-7 16,0 0-6-16,0 2-5 15,0 20-3-15,0 4 14 16,0 6 3-16,3-6 0 16,41 0-2-16,25-6 1 15,24-7 6-15,12-9-1 16,-6-4 28-16,-4 0 3 15,-19-14 0-15,-16-15 0 0,-22-14 6 16,-24-5-2-16,-14-15-6 16,0-6-12-16,-45 0-9 15,-25 4-5-15,-19 13-7 16,10 22-3-16,-4 12-2 16,6 18-10-16,1 0-2 15,1 48-51-15,-2 15-28 16,8 23-36-16,14-1-90 15,11 1-200-15</inkml:trace>
  <inkml:trace contextRef="#ctx0" brushRef="#br0" timeOffset="207717">6622 15001 384 0,'0'0'241'16,"0"0"-117"-16,0 0-13 15,0 0-12-15,0 0-39 16,0 0-26-16,239-63-18 16,22 39 4-16,94 0 18 15,68-5 0-15,44 0-13 16,19 4 5-16,-4-3 2 15,-1-4 2-15,-5 1-9 0,7-13 5 16,40 5-9-16,43-5 14 16,47 5-11-16,41 1-6 15,-8 4-11-15,-20 11-1 16,-71-2 2-16,-84 5-8 16,-78 0 6-16,-78 8-2 15,-61 1 9-15,-51 2 2 16,-47 3 1-16,-29-5-5 15,-12 3-1-15,-13 2-6 16,2 0 0-16,-2 0-1 16,-14 0-1-16,-24 4-1 15,-26 2 2-15,-25-3-2 16,-13 3-1-16,0 0 3 16,0-3 1-16,0-3-4 15,-19 0 0-15,-35-2-19 0,-10 2-47 16,-2 6-50-16,3 0-74 15,-5 0-68-15,5 0-165 16</inkml:trace>
  <inkml:trace contextRef="#ctx0" brushRef="#br0" timeOffset="208752">6058 14035 433 0,'0'0'139'0,"0"0"-37"16,0 0-32-16,-137-166 30 16,35 132-28-16,-24 18-20 0,-28 8-17 15,-24 8-9-15,-12 0 1 16,-30 24-9-16,-11 23 5 15,-20 23-16-15,7 13 7 16,11 6-12-16,21 5 4 16,28 9-6-16,19 0-1 15,41 3 1-15,41-1-2 16,45-5 1-16,38 0-8 16,66-3 3-16,74-13 2 15,50-13-4-15,49-16 8 16,63-16 0-16,56-21 2 15,40-18 1-15,24 0 2 16,-8-29 10-16,-40-19 20 0,-47-13 19 16,-50-10-1-16,-40-18 15 15,-30-14 1-15,-26-11-11 16,-34-9-13-16,-55-8-8 16,-64-4-16-16,-28 7-8 15,-83 8-6-15,-94 19-7 16,-75 24-3-16,-75 27-3 15,-53 17 0-15,-12 33-12 16,24 0-27-16,63 40-18 16,70 35-66-16,73 8-76 15,38 8-186-15</inkml:trace>
  <inkml:trace contextRef="#ctx0" brushRef="#br0" timeOffset="209797">19073 13377 660 0,'0'0'142'0,"0"0"4"0,0 0-15 15,-208-168-13-15,148 128-40 16,-4 0-13-16,11 9-21 15,2 2-18-15,20 9-9 16,9 5 3-16,11 1-12 16,5 5 6-16,6 1-9 15,0-7 0-15,0 4-5 16,6 0-6-16,35-1 6 16,14 4 1-16,5 8-1 0,-7 0-1 15,-7 0-3-15,-18 14-2 16,-28 23 1-16,0 15-4 15,-54 11-2-15,-60 11 10 16,-17-3 0-16,-2-5-2 16,24-12 1-16,40-16 0 15,31-16 2-15,29-11-3 16,9-4-4-16,0-7 7 16,31 0-1-16,71-18 2 15,48-21 2 1,27-13 7-16,-2-8 3 15,-20 0-5-15,-21 3-2 0,-27 5-5 16,-36 15 0 0,-27 11-1-16,-41 15-22 0,-3 11-84 15,0 0-144-15,-9 0-295 16</inkml:trace>
  <inkml:trace contextRef="#ctx0" brushRef="#br0" timeOffset="210371">19942 13052 637 0,'0'0'260'0,"0"0"-92"0,0 0-8 0,0 0-43 15,0 0-44-15,0 0-13 16,38-46-27-16,-32 46-18 16,-6 0-15-16,11 0-5 15,5 3-3-15,-1 11 8 16,14 0 5-16,-13-2-3 15,12-9 9-15,-3-3 2 16,14 0 19-16,15 0 11 16,18-29 1-16,8-14-9 15,13-5-15 1,6-15-2-16,8-6-8 16,4-7-7-1,7-14-3 1,-4 7-22-1,-15 12-46-15,-24 20-46 16,-26 25-115 0,-21 20-245-16</inkml:trace>
  <inkml:trace contextRef="#ctx0" brushRef="#br0" timeOffset="211349">16817 15150 656 0,'0'0'249'0,"0"0"-130"16,0 0 9-16,0 0-17 16,0 0-31-16,0 0-21 0,-61-119-17 15,55 119-25-15,3 0-17 16,-10 0-5-16,-12 10-6 15,-4 22 11-15,-2 8 11 16,9-3-10-16,14 6-1 16,8-5 0-16,0 1-1 15,36-7-1-15,11-13 2 16,16-7 0-16,5-12 5 16,-8 0 0-16,1 0 2 31,-8-20 15-16,-12-9 19-15,-11-6-3 0,-25-1 1 0,-5-10-7 16,0-5-13-16,-16-1-4 16,-28 9-5-16,-3-1-5 15,3 14-5 1,-11 7-1-16,11 13-22 16,0 10-28-16,-5 0-24 15,5 5-53-15,-17 35-65 16,7 11-108-1,1-2-299-15</inkml:trace>
  <inkml:trace contextRef="#ctx0" brushRef="#br0" timeOffset="211821">15066 15416 521 0,'0'0'252'0,"0"0"-118"16,0 0 9-16,0 0-10 16,0 0-11-16,0 0-44 15,-16-89-24-15,16 89-10 16,-6 0-18-16,6 0-13 15,-6 0-13-15,3 0 0 16,-16 6-16-16,0 20 16 0,-3 11 1 16,8 3 4-1,14-3-5-15,0 3 0 0,39-3 0 16,21-5 0-16,9-12 1 16,5-10-1-16,6-10 4 15,-8 0 6 16,-15-30-6-31,-5-8 18 0,-27-7 2 0,-12-7 2 0,-13 1-8 16,0 0-6 0,-29 8-11-1,-40 5-2 1,-24 18-9-16,-6 7-30 16,8 13-21-16,8 0-39 15,29 18-69-15,23 20-107 16,14 14-180-16</inkml:trace>
  <inkml:trace contextRef="#ctx0" brushRef="#br0" timeOffset="212320">13526 15645 572 0,'0'0'147'0,"0"0"-1"0,0 0-15 15,0 0-28-15,0 0 0 16,0 0-35-16,12-63-1 15,-12 63-20-15,0 0-20 16,0 0-11-16,0 0-9 16,0 0-7-16,0 0-4 15,0 20-11-15,0 11 15 16,0 12 1-16,0 3 2 0,0-9-3 16,22 3 3-16,33-9-1 15,5-11-2-15,17-8 0 16,-8-12 8-16,8 0-5 15,-8-6 9-15,-15-25 23 16,-15-3 11-16,-23-10-8 16,-10-7-4-16,-6-7-14 15,-11 2-8-15,-55 4-8 16,-11 9-4-16,-14 23-8 16,6 6-24-16,-8 14-29 15,16 0-43-15,11 28-82 16,13 21-105-16,7 9-189 0</inkml:trace>
  <inkml:trace contextRef="#ctx0" brushRef="#br0" timeOffset="212880">12386 15791 298 0,'0'0'203'15,"0"0"-41"-15,0 0-32 16,0 0-7-16,0 0-35 16,0 0 8-16,-11-58 3 15,5 53-13-15,-7-1-18 16,10 6-26-16,3 0-16 16,-6 0-3-16,6 0-20 15,0 0-3-15,-10 11-14 16,-2 18 12-16,2 8 2 15,10 6 5-15,0-9-5 0,38-3 0 16,17-5-4-16,8-8 4 16,-3-10 2-16,1-8 2 15,-7 0 4 1,-9 0 4-16,-7-26 19 16,-7-5 10-16,-15-3-9 0,-16-9-4 15,0-3-10-15,-3 0-6 16,-57 4-7-16,-23 10-5 15,-10 6-8-15,-11 15-9 16,2 11-45-16,17 0-27 16,8 25-60-16,20 19-130 15,18-2-154-15</inkml:trace>
  <inkml:trace contextRef="#ctx0" brushRef="#br0" timeOffset="213475">11264 15787 507 0,'0'0'101'0,"0"0"-43"0,0 0-5 15,0 0 4-15,0 0-7 16,0 0-13-16,22-22 8 16,-22 16-11-16,0 0 2 15,0-5 12-15,0 6 9 16,0-4-2-16,0 9-6 15,0-6 2-15,-3 6-11 16,-4 0-22-16,7 0-12 16,-6 0-6-16,-3 6-2 15,-4 19 2-15,10 7 5 16,3-1-5-16,0-3 0 16,0 1 0-16,31-14 4 0,18-10-3 15,1-5 2 1,4 0 5-16,1 0 3 0,-11-11 22 15,-6-9 16 79,-7-6-2-94,-9-5-7 0,-19-1-2 0,-3-8-16 16,0-2-8-16,-9 4-7 0,-45 5-5 0,-15 1-2 0,-8 14-13 0,0 15-7 0,2 3-52 0,5 21-15 0,19 18-36 0,13 10-101 0,22-3-76 15,7-3-350 1</inkml:trace>
  <inkml:trace contextRef="#ctx0" brushRef="#br0" timeOffset="213975">10603 15767 487 0,'0'0'169'0,"0"0"-37"15,0 0-17-15,0 0-5 0,0 0-12 16,0 0-21-16,-15-58 4 15,7 58-29-15,8 0-21 16,0 0-22-16,0 0-8 16,-5 0-1-16,-1 0-11 15,-11 13 11-15,7 7 3 16,-2 5 2-16,12 1-4 16,0 0-1-16,28-1 1 15,39-1-1-15,3-10 0 16,10-14 8-16,-3 0-1 15,-11 0-1-15,-19-32 28 16,-17 1 7-16,-16-3-4 0,-14-9-13 16,0 3-8-1,-28 3-16-15,-42-1 0 0,-22 13-15 16,-1 11-35-16,8 14-39 16,19 0-78-16,21 14-104 15,20 29-113 1</inkml:trace>
  <inkml:trace contextRef="#ctx0" brushRef="#br0" timeOffset="215048">9847 15742 337 0,'0'0'222'15,"0"0"-78"-15,0 0-14 0,0 0-1 16,0 0-27-16,0 0-18 16,-61-66-13-16,61 66-34 15,-6 0-14-15,6 0-11 0,-9 0-12 16,-14 15 5 0,-5 10-5-16,3 6 11 0,3 1-5 15,14-6-3 1,8 5 0-16,0-5-6 0,0-6 3 15,8 0 0-15,36-3 0 16,16-6 2-16,17-11-1 16,8 0 3-16,1 0 6 15,-4-28 6 1,-21-1 20-16,-20-2 8 16,-13-6-10-1,-28-1-7-15,0-1 4 16,-9 2-20-16,-64 5-11 15,-22 6-1-15,-17 5-9 16,-1 21-12 0,11 0-37-16,12 0-40 15,21 13-65-15,28 15-93 16,2 3-132-16</inkml:trace>
  <inkml:trace contextRef="#ctx0" brushRef="#br0" timeOffset="215540">8895 15702 147 0,'0'0'442'0,"0"0"-339"15,0 0 35-15,0 0-28 16,0 0-23-16,0 0-24 16,-55-49-31-16,49 49-2 15,-13 0-16-15,-10 12-14 16,-2 14 11-16,-2 11 0 15,14-12-6-15,16 7-2 16,3-7-3-16,0 1 2 0,41-6 0 16,20-8 5-1,10-7 6-15,1-5 23 0,-9 0 19 16,-8-5-6 0,-11-21 1-16,-22 0-1 0,-16-11-9 15,-6 0-2 1,0-3-14-1,-12-3-8-15,-42 6-11 16,-10 9-5-16,-12-2-3 16,-7 22-3-16,-2 8-41 15,2 0-37-15,6 20-29 16,27 24-32-16,12 6-106 16,22 2-140-16</inkml:trace>
  <inkml:trace contextRef="#ctx0" brushRef="#br0" timeOffset="216040">8074 15684 433 0,'0'0'127'0,"0"0"-8"15,0 0 10-15,0 0-21 0,0 0-42 16,0 0-16 0,-50-39 3-16,47 39-27 0,-5 0-2 15,3 0-14-15,2 0-10 16,-11 8 2-16,0 23-2 16,3 7 8-16,5-7-1 15,6 1-5-15,0-1-2 16,0-5 2-16,17-6-2 15,27-6 2-15,9-2 2 16,1-12 16-16,13 0 44 16,-10 0 6 15,-5-20-7-15,-14-12-16-16,-16 1-8 0,-22-9-2 0,0 3-11 0,-7-12-6 15,-60 3-10 1,-18 7-9-1,-20 7-1 1,-4 14-2 0,2 18-2-1,2 0-7-15,29 18-29 16,22 27-47-16,22 7-35 16,23 5-64-16,9 0-142 15,0 6-435-15</inkml:trace>
  <inkml:trace contextRef="#ctx0" brushRef="#br0" timeOffset="216561">7106 16556 476 0,'0'0'124'0,"0"0"-78"16,0 0 29-16,0 0-38 16,0 0-18-16,0 0 18 15,327 0 41-15,-60 0 3 16,63 0-26-16,73-8-24 15,48-9 1-15,44 3-1 16,49-4-1-16,38-7-4 16,68-15 25-16,81-15 7 15,52-5-24-15,33-3-17 16,-22 6 6-16,-60 12-6 16,-68 7 6-16,-72 13-4 0,-78-1 0 15,-65 3-8-15,-80 3-2 16,-66-1 3-16,-74 3 7 15,-46-6 0-15,-32 10-3 16,-24-6 0-16,-8 8-7 16,-6-2-4-16,-17 8-1 15,-12 1-1-15,-16-1 1 16,-10 6-3-16,-16 0 0 16,-5 0-1-16,-1 0 0 15,-6 0 0-15,13 0 0 16,2 0 2-16,13 0-1 15,9-6 0-15,5 3-1 0,-5-8 1 16,2 5-1-16,-2 0 0 16,-17 0-3-16,-21 6-4 15,-21-2-2-15,-10 2-3 16,0 0-15-16,0 0-9 16,-16-6-38-16,-22 0-121 15,-1-5-84-15,14 2-212 16</inkml:trace>
  <inkml:trace contextRef="#ctx0" brushRef="#br0" timeOffset="217400">20931 14575 144 0,'0'0'501'0,"0"0"-353"16,0 0-26-16,0 0-7 16,0 0-3-16,0 0-24 15,152-82-23-15,-152 82-27 16,0 0-31-16,0 0-7 15,-42 11 0-15,-46 12 3 16,-14 2 13-16,4-2-7 16,-7 3 0-16,-7-8 1 15,-15 1-5-15,-2 1 1 16,-3 0-6-16,25-6 0 16,30-2-3-16,33-6-46 0,35 0-45 15,9-6 6-15,0 0 26 16,3 0-19-16,35 0 44 15,7-15-19-15,-14 4-28 16,-8-9-26-16,-8 3 11 16,-2-3-5-16,-4 1 46 15,7 1 46-15,-2-3 12 16,-6-4 28-16,6 7 30 16,-11 3 58-16,2-1-10 15,-5 2 4-15,0-1-37 16,0 4 8-16,0 5 11 15,8 6-9-15,-8 0-9 16,0 0-22-16,0 0-18 16,0 0-13-16,0 0-10 0,0 0-3 15,0 0-8-15,-38 14-14 16,-39 29 14-16,-14 3 14 16,-16 9-9-16,10-1-4 15,21-5 3-15,12-4-3 16,26-13-1-16,25-7 0 15,13-5 0-15,13-2-1 16,56 2 1-16,30-8 2 16,8 1 3-16,2 0-5 15,5-6-12-15,-2 4-64 16,12-5-121-16,13-6-202 16</inkml:trace>
  <inkml:trace contextRef="#ctx0" brushRef="#br0" timeOffset="217969">21899 14378 781 0,'0'0'191'0,"0"0"-50"0,0 0-37 15,0 0-16-15,0 0-30 16,0 0-34-16,0-31-15 16,0 31-8-16,0 0-1 15,0 5-8-15,0 15 8 16,-16 6 5-16,-15-3-1 16,-4 5 1-16,18-2 1 15,9 0-4-15,8-2-1 16,0-6 4-16,0-9-5 15,8 3 0-15,31-6 6 16,5-6-6-16,10 0 13 16,13 0 5-16,-10-9 10 15,4-9-11 1,-10 0-2-16,-10 0 3 0,-7 4 5 16,-17-10 0-16,-1 10-2 15,-7-3-5-15,-9 0-3 0,0 6 12 16,0-1-8-16,0 4 1 15,0 4-8-15,0 4 3 16,0 0-11-16,0 0-2 16,0 0-8-16,-9 12-4 15,-7 14 9-15,-1 11 3 16,6-5 0-16,3 2 3 16,8-5-7-16,0-4 3 15,0 1-10-15,0-6-26 0,19-3-41 16,8-3-49-1,1-8-81-15,-3-3-93 0,4-3-330 16</inkml:trace>
  <inkml:trace contextRef="#ctx0" brushRef="#br0" timeOffset="218382">22214 13855 721 0,'0'0'161'0,"0"0"-10"16,-375-106-7-16,261 97-53 16,13 9-18-16,2 15-28 15,13 34-27-15,10 22-7 16,-1 24-2-16,11 16 8 16,17 15-1-16,15 8 1 15,24 6-13-15,10 0 3 0,0 0-2 16,44-20-4-16,43-16-1 15,40-28-1 1,41-33-5-16,38-37 6 0,17-6 30 16,15-31 36-16,-18-27-10 15,-33-16-13-15,-13-12 2 16,-31-2-9-16,-28-21-7 16,-36-5-8-16,-51-12-3 15,-28-3-11-15,-50 3-2 16,-68 14-5-16,-41 19-15 0,-15 24-9 15,5 23-27 1,7 23-22-16,16 23-29 0,10 0-34 16,21 29-67-16,23 23-123 15,16 5-285-15</inkml:trace>
  <inkml:trace contextRef="#ctx0" brushRef="#br0" timeOffset="265764">6883 2252 384 0,'0'0'121'0,"0"0"15"16,0 0-15-16,0 0-32 15,0 0-22-15,0 0-8 16,0 0-9-16,0 0-10 15,-69-25-4-15,69 25 3 16,0-2 10-16,0 2-5 16,0 0-13-16,0 0 0 15,0 0-2-15,0 0-11 16,0 0-3-16,0 0-6 16,0 0-1-16,0 0-5 0,0 0-3 15,0 6 0-15,9 19 6 16,13 9 19-16,0-2-15 15,0-1-3-15,5 1 4 16,-5 5-1-16,0 0-5 16,-6 9-5 15,-10 0 3-31,3 3-3 0,4-8 2 0,3 0 0 0,0-11-1 16,-1-2-1-1,1-14 0-15,-2-3 0 0,-5-8 3 16,-4-3-1-16,-5 0-2 15,0 0 0-15,8 0 4 0,-8 0 2 16,0 0 13 0,0 0 5-16,0 0 1 0,0-3-9 15,0-12-11-15,-22 1-5 16,0 3 0-16,-1-3 0 16,0 2 2-16,-2 0-2 15,-3 2 0-15,-2 6 0 16,11-1-1-16,-3 2-1 15,7 3 2-15,2-3 0 16,3 3-2-16,10 0 2 16,0 0 0-16,0 0-1 15,0 0 0-15,0 0-5 16,0 0 6-16,0 0-5 16,0 0 5-16,0 0-1 0,0 0-2 15,0 0 3-15,0 15 0 16,0-5 0-16,0 2 0 15,26 0 0-15,2-4 1 16,5 1-1-16,-2-1 1 16,7-4-1-16,0 1-1 15,1-5 1-15,-1 0 1 16,0 0 0-16,-1 0 0 16,1-5 1-16,-2-13-1 0,-4-5 2 15,-10-3-2 1,-13-2 4-16,-3-3-2 0,-6-1 4 15,0 6-7-15,0 9 2 16,0 5-4-16,0 4-2 16,0 8-34-16,0 0-81 15,-15 0-105-15,-14 28-254 16</inkml:trace>
  <inkml:trace contextRef="#ctx0" brushRef="#br0" timeOffset="270013">11086 2419 347 0,'0'0'106'0,"0"0"-4"15,0 0 12-15,0 0-2 16,0 0-19-16,0 0-13 16,0 0 11-16,0 3-18 15,0-3-16-15,0 3-16 16,6-3-9-16,-6 2-9 15,0 1-9-15,0-3-5 0,0 0-4 16,0 0 0-16,0 0-2 16,0 0-1-16,0 3 1 15,4-3-3-15,-4 0 1 16,0 0 2-16,6 0-3 16,-6 0 1-16,0 0 1 15,0 0-2-15,0 0-1 16,0 0-34-16,0 3-49 15,0 3-87-15,-22 7-147 16</inkml:trace>
  <inkml:trace contextRef="#ctx0" brushRef="#br0" timeOffset="276618">10756 2498 423 0,'0'0'159'15,"0"0"-49"-15,0 0 17 0,0 0-36 16,0 0-32-16,0 0-2 16,0 0-13-16,3 0-12 15,-3 0-5-15,0 0-6 16,0 7 10-16,-9 1 10 16,-4-2-25-16,13-3-4 15,0-3 7-15,0 0 10 16,0 0 5-16,0 0 0 15,0 0-2-15,0 0-1 16,0 0 3-16,0-5 0 16,0-16-17-16,0-2-3 15,0 5 5-15,0-4-2 16,0 2-1-16,0 0-2 0,0 0-3 16,-3-5 0-1,-13-1-2-15,-4 2-1 0,4-1-1 16,7 3-1-16,-7-4-1 15,10-3-2 1,-4 1 3-16,-6-3-1 16,-2-1 1-1,2-3-2-15,-6 7 0 0,3-4 1 16,-11 1-2 0,8 8-1-16,6 2 1 0,1 8 2 15,2 4-3-15,10 3-1 16,3 3 2-16,0 1-2 0,0 2 1 15,0 0-2-15,0 0 1 16,0 0 0-16,0 0-1 0,0 0 0 16,0 0 1-16,0 0-2 15,0 0 1-15,0 0-2 16,0 0-4-16,0 0 2 16,-13 0-5-16,-2 20 6 15,-1 5 3-15,-11 10 1 16,-1 2 2-16,-10 0-2 15,7 0-1-15,-5 0 0 16,4-5 1-16,10-6-1 16,7-12 0-16,15-6 0 15,0-2-1-15,0-6 0 16,0 0 0-16,0 0 1 16,0 0 0-16,28-11 0 15,19-20 10-15,8-6-8 16,-5-7 2-16,-9 1-1 15,-2-5-2-15,-10 2 2 16,-7 7 0 0,-6 6 0-16,-1 11-1 15,-5 7-1-15,2 4 2 16,-4 8-1-16,-6 0-2 0,12 3-3 16,11 0-5-16,9 29 1 15,4 8 7-15,3 0 0 0,-11-3 0 16,-8-2-2-1,-3-3-47 1,-7-1-79-16,-2-2-169 16,-4-9-601-1</inkml:trace>
  <inkml:trace contextRef="#ctx0" brushRef="#br0" timeOffset="300925">16067 13786 396 0,'0'0'97'0,"0"0"-39"0,0 0 37 16,0 0 13-16,0 0-19 15,0 0-25-15,0 0-19 0,-298 38-8 16,186-25-1-16,-18 8-14 16,-23-4-3-1,-18-2-2-15,-26-2 4 0,-18-1 2 16,-35-1-2-16,-12-1 2 15,-18-2-5 1,-12 6-8 0,-7-2 8-16,-16 10-7 0,-2 9 4 15,-20 7-6-15,-38 5-5 16,-31 2-1 0,-51 6-3-16,-32 7 3 15,-8-12-2-15,15-3 9 16,24-6 5-16,56-9 1 0,48 4 1 15,49 2-4-15,35 5-9 16,20 2 0-16,-17 10-3 16,-16 10 2-16,-16 4-3 15,-15 4-3-15,-1 3 1 16,-2-1 2-16,24-2 0 0,33-12 2 16,54-6 1-1,39-5 1-15,51 3 0 0,11-4-1 16,7 12 0-16,-4 12 0 15,-13 8 8-15,2 6 7 16,-8 0 1-16,6 0-5 16,13 0 3-16,14 0-1 0,24 0-7 15,26 6-3-15,28 5 1 16,10 3-7-16,0 2 2 0,54 0 5 16,26-11-3-16,19 0 2 15,8 0-3-15,4 2-1 16,4 1 0-16,2-2 0 15,19-12-2-15,39-3-1 16,42-11 0-16,64-17 1 16,57-20 1-16,33-15 6 15,27-11-6-15,18 0 3 16,4-17 0-16,-2-15 0 16,-5-2-3-16,-15 3-1 15,-14-7 0-15,13 7-2 16,12-9 2-16,11 3 0 15,-4 6 1-15,16-7 4 0,-9 4-3 16,-11 3 1-16,-14-7-3 16,-10-5-3-16,-26 4 3 15,2-6-3-15,-4-5 2 16,-8 4 1 0,-9-5 0-16,-5 8 0 0,-19-3 1 15,-6 10 2-15,-13 4-2 16,-17 6 1-16,-3 6 0 15,-35-6-4-15,-17 6 1 16,-11-3-1 0,11-5 2-16,17-3-2 15,0-7 2-15,5-7 0 0,-17 2 0 16,-11-3 0-16,-15-5 0 16,-17 7 2-16,-15-1-2 15,-14-4 1-15,-8 9 1 16,-10-9-2-16,-19 4 0 15,-3-1 4-15,-6-5-3 16,-2 0-1-16,5-4 1 16,3 1 0-16,-8 5-1 0,-14 3 3 15,-28 4-1-15,-27 1 2 16,-19-4 11-16,-12-4 5 16,-13-8-10-16,0-6 4 15,0-3-8-15,-7-2-4 16,-37-15 4-1,-20-6-4-15,-35-6-1 16,-36-1-1-16,-43 1 0 16,-83 9-1-16,-94 12 2 15,-90 17-3-15,-92 11 1 0,-42 15 1 16,4 6 3-16,42 10-3 16,60 15-4-16,59 0-57 0,34 15-127 15,4-8-565-15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40.0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377 381 1006 0,'0'0'237'0,"0"0"-72"15,0 0-45-15,0 0-19 16,0 0-54-16,0 0-9 15,18-83-38-15,-18 131 16 16,0 24-15-16,0 13-1 16,0 7 0-16,-9 0 6 15,-22-6 1-15,13-8-7 16,-9-17 0-16,5-9 12 16,13-23-11-16,0-15-1 15,9-11 0-15,0-3 11 16,0-3-7-16,0-40 27 0,0-23-11 15,0-25-17-15,0-27 8 16,0-19-11-16,18-6 2 16,13 3-2-16,-4 23 1 15,-18 34-1-15,0 32 0 16,4 33 6-16,-13 18-17 16,0 0 11-16,9 46-16 15,-9 29 7-15,9 20 6 16,9 9 3-16,5 6 0 15,4-5 7-15,4-2-16 16,5-9 5-16,-5-11-54 16,-13-12-16-16,0-17-69 0,14-16-52 15,-23-23-146 1,-9-15-96-16</inkml:trace>
  <inkml:trace contextRef="#ctx0" brushRef="#br0" timeOffset="643">0 638 495 0,'0'0'163'16,"0"0"-34"-16,0 0 10 16,0 0-33-16,0 0-71 15,0 0-28-15,0 0 19 16,238-40 51-16,-54 34-25 16,-9-9-43-16,-18 2 11 15,-40 1-19-15,-32 1-1 16,-27-3 15-16,-31 0-10 0,5-1 59 15,-23-3-2-15,-9 4-25 16,0 0 22-16,0 6-29 16,0 2 3-16,0 6 8 15,0 0-38-15,9 0 6 16,-9 20-9-16,0 23-3 16,9 11-3-16,-9 6 8 15,0 1-2-15,0-5 0 16,0-4 6-16,0-9-6 15,0-12 0-15,0-11 3 16,0-12-7-16,0-8 4 16,0 0 0-16,0 0 16 15,0-14-13-15,0-25 14 0,0-21-13 16,0-15-2-16,0-5 13 16,0-3-15-16,9 12 0 15,-9 16 8-15,0 23 1 16,13 18-4-16,-13 12-2 15,9 2 2-15,0 8-10 16,18 38-13-16,4 17 18 16,-4 11-1-16,14 0 8 15,8-6-7-15,-13-10 0 16,22-9 6-16,-17-17-11 16,8-13 5-16,-13-13 0 15,13-6 3-15,-8-3 7 16,8-31-5-16,-4-12-5 0,-14-14 8 15,-22-6-7 1,-9-11-1-16,0 3 0 0,-40 6-7 16,-18 15-2-16,13 20-26 15,4 20-38-15,10 13-48 16,22 4-61-16,9 30-73 16,0 4-137-16</inkml:trace>
  <inkml:trace contextRef="#ctx0" brushRef="#br0" timeOffset="1131">1854 480 717 0,'0'0'228'15,"0"0"-21"-15,0 0-34 0,0 0-41 16,0 0-60-16,0 0-20 16,13-108-4-16,-13 108-48 15,9 35 0-15,0 13 0 16,-9 18 8-16,0 3 0 15,0-1-8-15,0-2 0 16,0-9-3-16,0-9 11 16,0-10-8-16,0-19 0 15,0-7 7-15,9-9-7 16,-9-3 0-16,18 0 0 16,-5-29 24-16,14-22-23 15,-9-23 1-15,-9-6-2 0,-9-12 10 16,0-5-12-1,-27-4 2-15,-13 5 0 0,-5 16 5 16,5 24-1-16,22 20-4 16,9 24 0-16,9 12 10 15,0 0-22-15,0 26 7 16,36 29 5-16,31 16-13 16,23 4 18-16,-5-1-5 15,0 3 0-15,-13-5 7 16,-5-1-14-16,-22-8 7 15,-5-6 0-15,-22-8-6 16,-9-9 8-16,-9-6-2 16,-9-5 0-16,-76-1-9 15,-14 3 9-15,-26 1-84 0,8-1-93 16,14-6-253-16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44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205 607 623 0,'0'0'160'0,"0"0"-30"16,0 0-6-16,0 0-23 15,0 0-45-15,0 0-16 16,-50-76-10-16,23 76-26 16,9 0-1-16,5 23-3 15,4 9 0-15,9 4-4 16,0 2 4-16,9-7 0 15,31-5-1-15,10-9 8 16,-14-5-7-16,4-7 0 16,-9-5 7-16,-13 0 1 0,0 0-6 15,-18-15 3-15,0-10 6 16,0-8-5-16,-9 0-3 16,-31-1-3-16,-5 3 5 15,-4 5 2-15,-10 8-7 16,28 10 0-16,-5 8-4 15,5 0 4-15,13 8-5 16,9 30 5-16,9 8 0 16,18 2-3-16,49-2 3 15,23-14 0-15,26-10 10 16,-12-16-5-16,3-6 3 16,-21 0 22-16,-28-3-4 15,-18-20 29-15,-22 1-20 16,5-4-6-16,-23 0 14 0,0 1-29 15,0 7 12-15,0 4 1 16,0 8-20-16,0 6 26 16,0 0-33-16,0 0-1 15,0 32-9-15,0 19 13 16,0 20-3-16,0 10 0 16,0 10 6-16,0 4-10 15,0-4 4-15,0-5 0 16,0-12-5-16,0-18 10 15,0-12-5-15,0-21 0 16,0-15 6-16,0-8-8 16,0 0 4-16,0-14-2 0,0-35 21 15,0-22-14-15,9-29-7 16,0-14 0-16,0-9 6 16,-9-3-11-16,0 9 5 15,0 8 0-15,0 17-6 16,0 24 11-16,0 28-5 15,0 20 0-15,0 17-11 16,0 3 8-16,0 0-41 16,9 29 5-16,31 16 31 15,-4 16-15-15,-5 10 19 16,-22 0 2-16,-9 4-13 16,0-10 13-16,0-7-22 15,-27-15-10-15,5-12 12 0,4-11-17 16,9-8 19-16,9-7 2 15,0-2 10-15,0-3 5 16,0 0 3-16,0 0 0 16,0 0 13-16,0-25-7 15,27-7-5-15,22-6-1 16,27 1 5-16,23-6 2 16,-5 3-7-16,14 4 0 15,-32 1 20-15,-17 3-20 16,-10 0 20-16,-18-1 7 15,-22-5-18-15,-9 1 27 16,0 0-20-16,-40 3-6 16,-9 5 13-16,4 13-19 15,13 10 3-15,14 6-7 0,9 0 4 16,-4 20-10-16,4 25 6 16,0 16 0-16,9 4-3 15,0-5 6-15,49-5-3 16,28-10 0-16,-1-16 5 15,14-12-15-15,-23-9 10 16,-9-8 0-16,-22 0-5 16,5-2 13-16,-23-21-8 15,4-12 0-15,-13-9 9 16,-9-3-6-16,0-4-3 16,0 5 0-16,0 9-2 15,0 14 10-15,0 14-8 16,0 6 0-16,0 3 10 0,0 0-20 15,0 0 10 1,0 0-9-16,40 35 0 0,-4 16 10 16,23 3-1-16,8 7 0 15,-9-7 7-15,-8-3-10 16,-15-11 3-16,-3-8 0 16,-14-10-8-16,-9-10 8 15,-9-7 0-15,0-5-1 16,0 0 8-16,-27 0-7 15,-23-17 0-15,15-10 3 16,12-11 0-16,23-13-3 16,0-12-1-16,90-18-2 15,13-3-28-15,14 6 25 0,-10 17-26 16,-30 21-2-16,-19 21 30 16,-27 19-22-16,-13 0-14 15,-9 25-16-15,0 23-56 16,-9 15-22-16,0-1-76 15,0-9-26-15,0-9 235 16,0-22-17-16,0-10 8 16,23-10 10-16,-14-2 7 15,0 0 138-15,9-20 6 16,-9-11-25-16,0-9-11 16,4-7-47-16,-4-1-13 15,-9-3-14-15,0 5-9 16,0 9 7-16,-31 14-11 15,-5 9-22-15,-23 10 10 0,1 4-16 16,-9 7 0-16,8 30-5 16,10 12 6-16,22 4-1 15,14 5 0-15,13-4 2 16,0-8-6-16,31-12 4 16,5-8 0-16,4-12-2 15,-8-11 3-15,4-3-1 16,-5 0 0-16,14-20 6 15,-5-11 1-15,1-3-7 16,-14 8 0-16,-9 11 2 16,-5 9 6-16,-13 6-6 15,0 0-2-15,9 0-10 0,-9 15 8 16,9 17-3-16,0 2 5 16,9 0-1-16,13-5 8 15,19-10-7-15,8-4 0 16,9-12 5-16,1-3 2 15,-1-6-5-15,0-25-1 16,-17-15 8-16,-6-11-1 16,-21-10-1-16,-5-6 27 15,-18-14-17-15,0-4 14 16,-41 2-20-16,-3 15-1 16,3 17 23-16,14 25-27 15,5 22 19-15,13 10-25 16,-9 25-2-16,18 43-3 0,0 27 5 15,0 17 0 1,0-4-3-16,36-3 10 0,-5-7-7 16,-13-12 0-16,14-18-53 15,3-14-8-15,6-16-41 16,-1-18-5-16,-4-15-16 16,13-5-51-16,-22-8-7 15,5-29-10-15,-32-11 123 16,0-10 66-16,-18-8 4 15,-31 3 24-15,-10 3 52 16,10 15 7-16,8 10 6 16,15 13 1-16,8 10-31 0,9 3 3 15,9 9-16-15,0 0-30 16,27 0-16-16,40 0 1 16,41 0 12-16,-1 0-2 15,-4 0-13-15,-13 0 27 16,-23 0 0-16,-31 0 2 15,-13 0 28-15,-14 0-29 16,-9 0 35-16,0-5 5 16,0-4-44-16,-9-3 12 15,-23 7-36-15,-4 5 0 16,-13 0-5-16,9 26 9 16,4 14-4-16,4 3 0 15,23 5 5-15,9 3-7 0,0-2 2 16,18-6 0-1,32-5-4-15,8-13 11 0,0-12-7 16,1-12 0-16,-10-1 5 16,-4-1 4-16,-5-32-9 15,-22-10 1-15,5-12 3 16,-23-4 5-16,0-7-9 16,-23 0 10-16,-35 9-4 15,-18 11 14-15,8 15-14 16,10 13-5-16,18 18 8 15,-5 0-9-15,4 25 0 16,1 23 0-16,22 5 4 16,9 5-3-16,9 2-1 15,9-3 0-15,40 1-7 0,19-13 11 16,-1-11-4 0,9-14 0-16,5-8 5 0,-14-12-7 15,10 0 2-15,-19-14 0 16,9-18 2-16,-17-4 5 15,-1 1-7-15,-13-6 0 16,4 7 10-16,-4 8-9 16,-13 12-1-16,-14 9 0 15,9 5-12-15,-1 0 5 16,24 11 7-16,-10 21-5 16,-4 7 1-16,5 1 0 15,-14 6 4-15,8-6 0 16,15-6-6-16,8-5 10 0,10-12-4 15,17-11 0-15,0-6-18 16,0 0-2-16,-8-35-74 16,-37-13-126-16,-31-23-444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49.3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16 127 356 0,'0'0'385'0,"0"0"-234"16,0 0-10-16,0 0-3 16,0 0-52-16,0 0-27 15,0 0-22-15,-18-55-25 0,18 33 8 16,18-1-10-1,5 6-7-15,-14 8 2 0,0 9-3 16,-9 0-3-16,18 0 1 16,13 9-3-16,-4 20-1 15,13 8 4-15,-13 11 0 16,14 10-4-16,-10 1 2 16,-22-1 2-16,9-13 0 15,-18-14-12-15,9-16 10 16,-9-6-12-16,9-9 14 15,-9 0 12-15,0-6-3 16,0-29 3-16,9-5-2 16,4-8-9-16,5-6 15 15,9-1-16-15,-4 1 0 16,13 4 0-16,-14 20 3 0,-13 13-3 16,0 11 0-1,0 6-12-15,9 6 7 0,4 26-2 16,5 9 4-16,-4 5 0 15,-5 3-21-15,0 0-5 16,0-1-50-16,-5-5-3 16,5-3-63-16,0 1-120 15,-9-10-335-15</inkml:trace>
  <inkml:trace contextRef="#ctx0" brushRef="#br0" timeOffset="522">1053 230 531 0,'0'0'150'0,"0"0"-26"0,0 0-21 16,0 0-27-16,0 0-44 16,0 0-28-16,18-23 9 15,31 23-5-15,10 0-6 16,8 0-2-16,-9 0 3 15,0 0-3-15,-8 0 1 16,-1 0 4-16,-22 0-1 16,-18 0-4-16,0-3 2 15,-9 1 16-15,0-8-4 0,0 2 31 16,0-6-28-16,-27-2-17 16,-13 1 13-1,4 0-10-15,-5 1-1 0,-8 3 18 16,22-1-14-16,-4 1 14 15,22 5 2-15,9 1-13 16,0 5 13-16,0 0-22 16,0 0-1-16,0 0 1 15,0 0-20-15,40 13 20 16,19 16 6-16,17 0-2 16,9 2 0-16,14 0-4 15,-23 3 0-15,-9 1-1 16,-17-3 3-16,-10-7-2 15,-31 1 0-15,-9-9 5 0,0 0-7 16,-18-2 2-16,-31-1-5 16,-10 1 4-16,10-4-110 15,31-4-101-15,18-7-126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55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41 206 474 0,'0'0'283'0,"0"0"-175"15,0 0 45-15,0 0-32 0,0 0-34 16,0 0-46-16,-41-9-29 15,41 9 10-15,0 0-22 16,41 0 0-16,26 0 9 16,32 0-1-16,17 0 1 15,10 0-2-15,-23 0-5 16,-22 0 18-16,-23 0-18 16,-31 0 7-16,-18 0 24 15,-9 0-13-15,0-2 29 16,0-16-14-16,0-7-28 0,-49-1 8 15,-9-3-13-15,-19 0-2 16,19 4 0-16,13 4 9 16,5 11-7-16,31 1-2 15,0 6 5-15,9 3-7 16,0 0 2-16,0 0 0 16,0 0-2-16,45 9-13 15,22 23 15-15,32 10 0 16,-14 4 3-16,5 0-7 15,-14 0 4-15,-27-7 0 16,-13-1-1-16,-22-15 6 16,-14-1-6-16,0-8 1 15,-41 4-20-15,-35-1 20 0,-23-3-149 16,14 4-108 0,36-3-550-16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50.3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270 242 86 0</inkml:trace>
  <inkml:trace contextRef="#ctx0" brushRef="#br0" timeOffset="4555">1 205 139 0,'0'0'267'16,"0"0"-60"-16,0 0-37 16,0 0 5-16,0 0-44 15,0 0-28-15,0 0 1 16,9-55-47-16,-9 53 13 16,0-4-29-16,0 6-12 15,0 0 6-15,0 0-34 16,0 0 8-16,0 0-9 0,0 0-2 15,0 0-8-15,0 0 10 16,-9 2 0-16,9 16-7 16,0 5 11-16,0 8-4 15,0 6 0-15,0 3 6 16,45 6-9-16,4 0 3 16,27-1 0-16,5 2-5 15,-5-7 11-15,-8-3-6 16,-19-6 0-16,-13-6 5 15,-14-2-8-15,-22-5 3 16,0-4 0-16,0 3-9 16,-22-8 13-16,-23-6-4 15,-27-3 4-15,-4 0 5 16,9 0-7-16,-1 0-2 16,19-15-37-16,4-1-18 0,5-4-56 15,31-18-62-15,9-19-68 16,27-14-60-16</inkml:trace>
  <inkml:trace contextRef="#ctx0" brushRef="#br0" timeOffset="4636">1 205 298 0</inkml:trace>
  <inkml:trace contextRef="#ctx0" brushRef="#br0" timeOffset="4761">1 205 298 0,'202'-166'231'0,"-193"152"-43"0,-9 2-40 0,9 7-17 0,0 1-30 15,22 4-23-15,5 0-34 16,31 0-39-16,23 0 13 15,18 0-18-15,-5 4 0 0,36 7-4 16,-27 9-127-16,-13 2-292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29.0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794 612 763 0,'0'0'183'15,"0"0"0"-15,0 0-33 16,0 0-71-16,0 0-16 0,0 0-17 16,-166-140-28-16,108 108 28 15,0-5-28-15,-10-2 0 16,1-5 8-16,-9-5-23 15,17-2 9-15,-8-3-12 16,27-1 9-16,13 7-12 16,27 13 3-16,0 13 0 15,0 16-10-15,0 6 7 16,0 0 1-16,36 0-6 16,13 23-6-16,0 14 8 15,1 9-8-15,-32 14-9 16,-18 17 15-16,0 14-32 0,-50 12 40 15,-26-3-3 1,0-13-6-16,9-19 1 0,35-20 2 16,23-22 6-16,9-12-10 15,0-10 6-15,41-4 4 16,26-5 3-16,18-36 5 16,32-14 4-16,8-14-12 15,19-4 1-15,4-7 7 16,-13 8 0-16,-1 12-8 15,-26 20 0-15,-41 14 4 16,-17 14-14-16,-24 12 10 16,-26 0-38-16,0 20-108 15,0 15-147-15,0-1-161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30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2 298 324 0,'0'0'184'16,"0"0"-29"-16,0 0-20 16,0 0-35-16,0 0-3 0,0 0-38 15,0-40-18-15,0 23 7 16,0-6-29 0,0-5 1-16,18-1 4 0,14 1-22 15,-14 4 6-15,0 14-8 16,4 3 0-16,-13 7-2 15,0 0-3-15,22 0 4 16,-13 7-1-16,9 21-8 16,5 12 4-16,-14 5 4 15,-9 7 2-15,-9-1-7 16,0-3 9-16,0-7-2 16,0-11 0-16,0-11 0 15,0-14-7-15,0-5 7 0,0 0 0 16,0 0 18-1,0 0-10-15,0-19 10 0,0-16-18 16,9-6 7-16,22-9-4 16,18-10-2-16,-4-6-1 15,5 3 2-15,-1 9 3 16,-9 13-5-16,-13 21 0 16,-18 14 5-16,-9 6-11 15,9 0 6-15,5 0-16 16,13 24 14-16,-10 7-8 15,15 6 8-15,-14 7 1 16,-9 4 2-16,13 0-3 16,-4 4 2-16,-18-1 0 15,18-2-5-15,-9-3 7 0,0-3-4 16,5-9-71-16,3-3-135 16,1-8-165-16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22.3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0 197 734 0,'0'0'245'16,"0"0"-66"-16,0 0-40 15,0 0-30-15,0 0-24 16,0 0-49-16,0-57 1 0,0 57-20 16,0 0-12-16,0 14-6 15,0 29 1-15,9 11 0 16,0 12 6-16,-9 5 2 15,0 4-8-15,0 0 0 16,0-4 8-16,0-3-3 16,0-11-5-16,0-7 0 15,-9-23-2-15,9-10 11 16,0-8-9-16,0-6 4 16,0-3 1-16,0 0 14 15,0-3-13-15,0-25-2 16,0-12 7-16,0-7-3 15,9-4-8-15,18 9 0 16,4 1 3-16,9 13-12 16,-22 14 9-16,9 6 0 0,5 8-9 15,4 0-1-15,4 14 9 16,0 15-1-16,-4 10-8 16,-4-2 3-16,-14 3-8 15,-18 0-15-15,0-8 17 16,0-4-1-16,-9-8 7 15,-32-9-7-15,-4-5-19 16,-13-6 3-16,9 0-37 16,-1 0-27-16,23 0-26 15,5 0-66-15,22 0-74 16,0-11-202-16</inkml:trace>
  <inkml:trace contextRef="#ctx0" brushRef="#br0" timeOffset="674">646 451 655 0,'0'0'233'0,"0"0"-39"15,0 0-17-15,0 0-45 16,0 0-56-16,0 0-5 16,0-126-42-16,0 126-18 15,0 0-5-15,0 0-5 16,0 14-1-16,0 24 0 0,0 11 6 15,0 2 7 1,9 3-13-16,0 1 0 0,-9-6 1 16,0-4 6-16,0-11-7 15,0-11 0 1,0-9 6-16,0-11-4 0,0-3-1 16,0 0 1-16,0-3 25 15,0-31-20-15,0-24 3 16,22-21 10-16,14-16-18 15,5-19 10-15,8 0-12 16,-22 14 0-16,4 17-2 16,-22 33 11-16,-9 26-9 15,0 18 7-15,0 6 2 16,0 0-18-16,0 20 6 0,9 25 3 16,9 17-10-1,22 8 13-15,-13 5-3 0,14-7 0 16,-10 4 8-16,-4-12-13 15,-9-17 5-15,4-12 0 16,-13-17-10-16,0-12 6 16,0-2 4-16,9 0 6 15,5-31-4-15,13-17 11 16,4-12-13-16,0 2 0 16,-22 4-2-16,9 9 9 15,-13 13-7-15,-5 15 0 16,0 11 4-16,-9 6-13 15,0 0 8-15,9 23-15 0,-9 23 10 16,9 11 3 0,0 3 3-16,0 0 0 0,-9-2 8 15,13-4-17-15,-4-3 9 16,0 0-19-16,9-4-22 16,-18-5-43-16,9-1-52 15,-9-10-78-15,0-11-149 16,13-8-330-16</inkml:trace>
  <inkml:trace contextRef="#ctx0" brushRef="#br0" timeOffset="1159">1718 649 684 0,'0'0'173'15,"0"0"-3"1,0 0-16-16,0 0-64 0,0 0-61 15,0 0-6-15,50-18-17 16,-10 18-4-16,18 0 27 16,10 0-17-16,8 0 8 15,9 0-13-15,-4 0-6 16,-5-8 22-16,-18-1-23 16,-31 1 12-16,-4 5 7 15,-23-3-16-15,0 3 24 16,0-5-3-16,0-6-1 15,-23-6 16-15,-4-4-39 16,-22 1 0-16,0 3 0 0,4 3 11 16,-4 3-11-16,17 2 0 15,14 7 0-15,18 2-11 16,0 3 9-16,0 0-6 16,0 0 7-16,41 14 1 15,3 6 0-15,28-3 0 16,-18 7 1-16,18-2-5 15,-18 1 4-15,4 3 0 16,-18 3 0-16,1-1 5 16,-23 0-6-16,0 1 1 15,-18-3 0-15,0-3-8 16,-36 0 8-16,-32 0-23 0,-3-1-68 16,-15 1-148-1,19 1-307-15</inkml:trace>
  <inkml:trace contextRef="#ctx0" brushRef="#br0" timeOffset="10003">18 234 312 0,'0'0'121'0,"0"0"27"15,0 0-33-15,0 0-31 0,0 0-1 16,0 0-39-16,0-100 6 16,0 92 9-16,0 2-47 15,0 0 14-15,0-5-11 16,0 2-12-16,0 0 0 15,27 3-3-15,-5 5 0 16,5 1-6-16,13 0 3 16,10 0 3-16,-14 0 0 15,-5 13-2-15,-4 1-4 16,-5 2 6-16,5 3 0 16,-9 3-3-16,5 9-2 15,-14 4 2-15,-9 5 1 16,0 6 4-16,0-3-6 15,-9-5 4-15,-32-7 0 0,14-9 4 16,-13-4-4-16,0-4 0 16,-5-2-2-16,4-5-4 15,1 8-4-15,13-4-130 16,5 4-170-16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35.2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0 289 703 0,'0'0'151'16,"0"0"-59"-16,0 0 68 0,0 0-40 15,0 0-59 1,0 0-20-16,-18-35-36 0,36 35 9 16,31-2-11-16,10 2 6 15,17 0 18-15,0-3-13 16,14 3 0-16,-14-3 5 16,0 0-18-16,-8 0 16 15,-28 0-17-15,-22 0 2 16,-9 0 16-16,-9-5-3 15,0-7 15-15,0-1 7 16,0-7-34-16,0-3 24 16,-27 0-21-16,-22 1-4 0,-10-1 8 15,-8 6-6-15,9 3-4 16,0 5 4-16,31 4 3 16,4 2-2-16,23 3-5 15,0 3 3-15,0 0-12 16,0 0 7-16,41 0 2 15,17 17-6-15,27 18 16 16,5-1-10-16,4 6 0 16,5-1 0-16,-5-1-2 15,-27 2 2-15,-26 6 0 16,-23-1-2-16,-18 7 1 16,-36 8 1-16,-90 6 0 15,-49 8-17-15,-18 4-131 16,-9-1-343-16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11.9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0 160 428 0,'0'0'250'0,"0"0"-132"0,0 0 26 16,0 0-24-1,0 0-26-15,0 0-50 0,32 0 6 16,-15 0-11-16,24-17-16 16,-5-8 23-16,4-4-34 15,9 0-2-15,-13 4 13 16,-4 7-22-16,-14 6 13 16,-9 7 0-16,-9 5-14 15,0 0 15-15,0 0-15 16,0 0-7-16,0 0 5 15,0 17-24-15,9 15 26 16,4 10 0-16,-4 1 8 0,-9 3-7 16,9 0-1-1,0 5 0-15,0 3-2 0,0 1 4 16,13-1-2-16,-13-8 0 16,-9-12 6-16,0-8-9 15,0-12 3-15,0-8 0 16,0-4-5-16,0-2 7 15,-18 0-2-15,-22 0 15 16,0 0-12-16,4-4 7 16,4-8-10-16,5 6 2 15,19 0 0-15,-6 4 0 16,14-1-2-16,0 3 0 16,0 0 3-16,0-3-10 15,0 3 7-15,0 0-8 0,40 0 6 16,28-6 1-16,8-2 1 15,14-1 0-15,-5-5 9 16,-9 2-21-16,-4-2 2 16,-18-3-61-16,-5 3-31 15,-17-1-75-15,-14 4-78 16,-9 2-164-16</inkml:trace>
  <inkml:trace contextRef="#ctx0" brushRef="#br0" timeOffset="405">987 215 507 0,'0'0'220'16,"0"0"-26"-16,0 0-33 16,0 0-43-16,0 0-51 15,0 0-13-15,0-24-37 16,0 24-17-16,0 0-2 15,9 24-9-15,-9 10 11 16,14 5 0-16,-5 2 3 16,9-4-4-16,0 0 1 15,13-8 0-15,5-4 2 16,-5-13 5-16,-4-6-5 16,5-6 2-16,3 0-3 0,6-12 21 15,-10-19 10 1,-4-9 12-16,0-9 0 0,-13-6-19 15,-14-4 7-15,0-1-15 16,0 3-12-16,-41 14-6 16,-17 9 1-16,8 16-6 15,1 15 3-15,4 3-25 16,-4 0-21-16,31 35-47 16,4 5-55-16,14 5-89 15,0 1-250-15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34.0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90 157 337 0,'0'0'267'0,"0"0"-78"16,0 0-16-16,0 0-11 0,0 0-62 15,0 0-14 1,0-11-44-16,0 11-29 0,0 0 2 16,0 14-15-16,9 23 0 15,0 18 13-15,-9 10-7 16,9 4 15-16,-9 2-16 16,0-5-2-16,0-9 4 15,0-12-4-15,0-13-3 16,0-11 0-16,0-13 9 15,-9-8-9-15,9 0 11 16,0 0-8-16,-9 0 42 16,-13-32 13-16,4-11-45 0,0-14-1 15,0-14-7-15,-4-10 0 16,22-4-5-16,0 5 3 16,0 5-8-16,0 13 5 15,9 16 0-15,22 15-3 16,-4 16-8-16,13 12 6 15,10 3-12-15,-1 0-9 16,5 24 26-16,-5 13-19 16,-17-1 7-16,4 8 9 15,-28 7-24-15,-8 4 21 16,0 8 4-16,-8 2 2 16,-37-5-6-16,4-9 6 15,1-16 0-15,22-18-2 16,9-12 4-16,9-5-2 15,0 0 0-15,0 0 4 0,0 0 11 16,0 0-12-16,18-8 1 16,13-12-3-16,5-3 3 15,14 11-4-15,-10 12 0 16,5 0-10-16,13 12 6 16,0 24-3-16,1 5 7 15,-10 2-5-15,1 0 9 16,-24 3-5-16,-17-3 1 15,-9 0 0-15,0-1-3 16,-9-8 3-16,-40-8 0 16,-5-11 8-16,-18-9-2 15,-13-6-3-15,9 0-1 0,9-6 4 16,-1-17-4-16,19-5-2 16,31-4-5-16,5-11-9 15,13-21-87-15,89-15-62 16,28-10-380-16</inkml:trace>
  <inkml:trace contextRef="#ctx0" brushRef="#br0" timeOffset="711">1006 309 585 0,'0'0'260'0,"0"0"-54"0,0 0-35 15,0 0-45-15,0 0-70 16,0 0-7-16,13-23-44 16,-13 23 12-16,9 8-17 15,-9 33 7-15,0 12 30 16,18 10-18-16,-9 0-15 16,0 6 14-16,4-6-13 15,-4-8-3-15,0-16-2 16,0-10 7-16,0-15-7 15,0-5 0-15,-9-9 0 16,0 0 14-16,0 0-11 16,0-6 51-16,0-25 5 0,0-21-51 15,0-14 13-15,0-14-21 16,0-12 2-16,0-7-1 16,0 1 4-1,0 7-5-15,0 20 0 0,0 25 8 16,0 17-9-16,0 21 1 15,0 8-1-15,0 0-10 16,23 0-4-16,-5 14 1 16,22 23 8-16,-4 17 6 15,4 3-8-15,-4 6 8 16,5 6 0-16,-1-6-10 16,-4-9 11-16,4-11-1 15,-13-17 0-15,-13-15-11 16,-5-5 5-16,0-6 6 15,-9 0 0-15,0 0 14 0,18-11-9 16,0-23 5-16,13-10-10 16,9-4 5-16,-22 2-4 15,0 9-1-15,0 11 0 16,-4 14-4-16,-14 12 4 16,0 0-1-16,0 0 1 15,18 10-26-15,0 23 22 16,4 20 0-16,-4 3 4 15,-9 5-5-15,-9-2 7 16,9-2-2-16,-9-5 0 16,9-7 8-16,4-1-23 15,-4-10-19-15,9-3-58 0,9-2-43 16,13-12-138-16,19-10-174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41.4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1659 131 358 0,'0'0'128'0,"0"0"7"16,0 0-40-16,0 0-28 16,0 0-13-16,0 0-44 15,-197-127-10-15,161 127 0 16,-5 0-31-16,14 20-90 15,5 11-87-15</inkml:trace>
  <inkml:trace contextRef="#ctx0" brushRef="#br0" timeOffset="1349">169 766 560 0,'0'0'172'16,"0"0"-49"-16,0 0 20 15,0 0-41-15,0 0-40 16,0 0-30-16,-67-91-27 16,36 91-2-16,4 15-3 15,-5 22-8-15,23 11 0 16,9 6 8-16,0-5 0 16,9-9-4-16,41-14 17 15,-1-11-12-15,9-12 1 16,1-3 4-16,-14 0 4 0,-5-3-5 15,-13-17 3-15,-27-10 38 16,0-7-7-16,0-6 8 16,0 1-30-16,-9-4-9 15,-27 9-6-15,-4 6-2 16,-1 2 0-16,5 9-7 16,14 11-1-16,-5 9-6 15,0 0-65-15,27 44-60 16,0 15-31-16,0 7-136 15</inkml:trace>
  <inkml:trace contextRef="#ctx0" brushRef="#br0" timeOffset="2429">982 872 466 0,'0'0'175'0,"0"0"-12"15,0 0-17-15,0 0-41 16,0 0-33-16,0 0-13 16,-166-131-39-16,148 131 15 15,-5 0-35-15,5 0 2 16,0 3-8-16,0 26 5 16,-4 5 1-16,4 6 0 15,18-4 5-15,0-1-16 0,0 0 11 16,0-4-11-1,9-11 6-15,31-2-7 0,-4-18 12 16,5 0 3-16,-1 0 3 16,-13-24 14-16,-9-12-16 15,4-11 23-15,-13-10 33 16,0-20-23-16,9-11 5 16,-9-9-12-16,5-7-23 15,-14 10 19-15,0 8-15 16,0 21-10-16,0 19 31 15,-14 22-23-15,5 13 11 16,9 11-20-16,0 0 0 16,-9 20-5-16,0 32-16 15,9 14 21-15,0 11 1 0,0-3 5 16,50 4-6-16,8-1 0 16,0-9 8-16,10-5-15 15,-1-17 7-15,-9-12-7 16,0-20 3-16,-13-8-19 15,14-6 22-15,-10 0-1 16,9-20 4-16,-8-14 1 16,-14-12-3-16,13-5 0 15,-9-4-3-15,-4-2 11 16,-4 8-8-16,-5 14 0 16,-5 17 9-16,-13 14-18 0,0 4 9 15,9 4-11 1,13 29 6-16,-13 10-7 0,14 9 12 15,-23-9 0 1,0-9-15-16,0-8 13 0,-9-12-12 16,0-11 11-16,9 0-9 15,-9-3 19-15,0 0-7 16,0-9 11-16,0-14-2 16,-9-9-7-16,-18 4-2 15,-5-1 0-15,-4 4 10 16,-13 2-5-16,0 3-1 15,17 11 1-15,5 9 4 16,9 0-17-16,-13 6 8 16,4 29 0-16,-4 10-12 0,13 9 14 15,9 7-2 1,9-2 0-16,0-4 4 0,18-16-11 16,22-13 7-16,18-14 0 15,1-12-10-15,-1 0 13 16,9-14-3-16,-22-23 4 15,-4-14 5-15,-1-16 4 16,-4-16 7-16,-14-13 0 16,5-11 9-16,5-4-27 15,-32 8 6-15,0 15-8 16,0 19 11-16,0 29-4 16,-32 19-7-16,23 21 0 15,-22 0-2-15,13 38-8 0,-9 42 10 16,-4 24 0-1,31 18 9-15,0 7-14 0,40-9 5 16,45-11 0-16,23-21-10 16,9-29-35-16,17-24-15 15,1-29-23-15,-1-6-104 16,-26-11-118-16,-50-26-434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56.0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27 212 778 0,'0'0'176'16,"0"0"16"-16,0 0-34 15,0 0-60-15,0 0-8 16,0 0-36-16,0-101-11 15,0 101-3-15,0 0-38 16,0 0 1-16,0 23-3 16,0 26 0-16,0 19 6 15,0 9-6-15,0 6 0 16,0 6-3-16,0-4 3 16,0-4-3-16,0-16-32 0,18-10-46 15,23-15-13-15,17-18-145 16,27-7-91-16,0-15-446 15</inkml:trace>
  <inkml:trace contextRef="#ctx0" brushRef="#br0" timeOffset="398">498 508 732 0,'0'0'192'0,"0"0"-30"15,0 0 4-15,0 0-64 16,0 0-57-16,0 0 7 16,0-43-49-16,0 43 0 15,0 6-6-15,-9 25-9 16,9 9 12-16,0 9 0 16,0-3 7-16,0 3-7 15,0-6 0-15,41-12 0 16,8-5-5-16,18-12 11 15,1-8-6-15,-1-6 8 16,9 0-8-16,-17-26 17 16,-1-11 0-16,-18-12 12 15,-22-8 15-15,-9-3-30 16,-9-3 8-16,-27 7-14 16,-44 3-2-16,-6 16-8 0,-8 14 2 15,18 11-4-15,17 12-4 16,1 0-46-16,13 21-37 15,14 13-54-15,22 0-133 16,0 2-180-16</inkml:trace>
  <inkml:trace contextRef="#ctx0" brushRef="#br0" timeOffset="670">1369 262 812 0,'0'0'260'0,"0"0"-59"0,0 0-58 15,0 0-51-15,0 0-24 16,0 0-44-16,13-65 8 16,-4 76-32-16,-9 27 0 15,9 13 17-15,0 14-12 16,0 10 13-16,0 5-11 15,-9 6 1-15,23-1-2 16,-23-4-6-16,0-2-48 16,0-12-96-16,-14-16-361 15</inkml:trace>
  <inkml:trace contextRef="#ctx0" brushRef="#br1" timeOffset="61454">1324 113 195 0,'0'0'138'16,"0"0"-102"-16,0 0-31 15,0 0 13-15,0 0-14 16,0 0 3-16,-184 190 18 16,162-125-19-16,4 12 5 0,9 12 0 15,0 6-11 1,9 2 20-16,0 0-10 0,0-2-8 15,9-13 4-15,40-5-4 16,9-14-2-16,10-14 0 16,8-15 6-16,0-17-1 15,-8-14-5-15,-1-3 1 16,-9-6 10-16,0-31 5 16,-17-14 90-16,-5-15-15 15,-14-17-44-15,-22-17-13 16,0-17-13-16,-9-15-11 15,-40 1 12-15,-18 5-19 16,-14 15-3-16,5 16 0 16,8 15 3-16,10 23-3 15,0 20 0-15,31 25-9 0,4 12-15 16,-4 52-181-16,9 31 10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24.7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179 589 603 0,'0'0'194'0,"0"0"11"16,0 0-44-16,0 0-32 15,0 0-44-15,0 0-30 16,-31-134 8-16,22 128-32 16,0 0-5-16,9 4 9 0,-9 2-33 15,9 0 12-15,-9 0-14 16,-5 0 6-16,-4 8-8 16,-9 18 2-16,-4 8 0 15,22 7-4-15,0 1 5 16,9 5-1-16,0 7 0 15,49-9-1-15,10 1-4 16,8-12 5-16,9-9-1 16,-17-13-9-16,-1-7 14 15,-22-5-4-15,4 0 4 16,1-17 2-16,-14-19 3 16,4-10-9-16,-4-12 1 0,4-6 9 15,-22 3-4-15,-9-5-6 16,0 7 2-16,-22 3 10 15,-14 17-21-15,-4 10 9 16,-10 15 0-16,14 11-7 16,-4 3-1-16,4 12-19 15,5 33-39-15,13 15-72 16,9 3-94-16,9 2-235 16</inkml:trace>
  <inkml:trace contextRef="#ctx0" brushRef="#br0" timeOffset="429">901 604 440 0,'0'0'314'16,"0"0"-126"-16,0 0-21 16,0 0-17-16,0 0-79 15,0 0-10-15,-18-107-17 16,18 107-33-16,0 0 6 15,-9 0-17-15,1 3 2 16,-1 26-10-16,9 9 8 16,0 7-1-16,0 7-1 15,9-1-2-15,26 0 4 16,24-10 0-16,-1-13 2 0,9-10-10 16,-8-16 19-16,-1-2-11 15,9 0 15-15,-17-26-10 16,-1-14 40-16,-22-6-5 15,4-2-19-15,-22-9 9 16,-9-3-21-16,0 3 14 16,-49 6-13-16,-18 4 2 15,-1 19-16-15,1 11 4 16,9 14-2-16,8 3-11 16,15 0-5-16,12 37-43 15,14 9-33-15,9 8-69 16,0 2-138-16,40-10-179 15</inkml:trace>
  <inkml:trace contextRef="#ctx0" brushRef="#br0" timeOffset="660">1803 432 723 0,'0'0'269'0,"0"0"-27"0,0 0-83 15,0 0-37-15,0 0-67 16,0 0-6-16,-9-92-7 16,9 92-40-16,9 26 11 15,9 17-8-15,23 18-2 16,-14 10 7-16,4 2-10 0,-4 11 0 16,-5-2 0-16,-4 5-37 15,-9-7-121-15,0-17-409 16</inkml:trace>
  <inkml:trace contextRef="#ctx0" brushRef="#br0" timeOffset="31960">2063 203 225 0,'0'0'139'0,"0"0"-14"15,0 0-21-15,0 0-12 16,0 0-35-16,0 0-2 15,0 0-6-15,-76-155-31 16,45 147 20-16,-5 8-31 16,-4 0 0-16,-1 0 7 15,5 0-14-15,-4 12 0 16,-9 31-5-16,4 23 10 16,-5 19-10-16,10 13 5 15,13 7 0-15,18 3 0 0,9 2 2 16,0-2-2-16,0-8 0 15,58-6-2-15,19-13-2 16,-1-18-17-16,23-21 3 16,-23-10 17-16,-9-18-64 15,0-12 49-15,-8-2 11 16,-10 0 10-16,9-31 4 16,10-14 3-16,-1-18 4 15,-9-20 11-15,-8-14-17 16,-14-17 16-16,-5-12-19 15,-13-14 1-15,-18-4-16 16,-9 7 4-16,-58 17-119 16,-10 17-187-16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58.6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40 140 421 0,'0'0'220'0,"0"0"-131"16,0 0 86-16,0 0 9 15,0 0-33-15,0 0-32 0,-40 29-61 16,40-26 6-16,0-3-14 16,0 0-33-16,0 0 23 15,9 0-28-15,31-17 6 16,-4-17-3-16,13-4-4 15,1 7-10-15,-23 5 0 16,4 9 8-16,-22 11 7 16,-9 3-14-16,0 3-2 15,0 0 9-15,0 0-3 16,0 0-6-16,0 0 0 0,0 0-12 16,0 3 6-1,0 26-12-15,0 14 18 0,0 5 0 16,0 1 5-16,0 0-5 15,0-1 0-15,0-2 8 16,0-3-15-16,0-6 7 16,0-9 0-16,0-2-4 15,0-11 8-15,0-4-4 16,0-6 0-16,0-5 10 16,0 0-15-16,0 0 5 15,0 0 0-15,0 0-4 16,0 0 7-16,-9 0-3 15,-22 0 0-15,4 0 8 16,18 0-1-16,0 0-7 16,9 0 0-16,0 0-7 0,0 0 5 15,0 0-4 1,0 0 0-16,18 0-28 0,9 0 30 16,31 0-7-16,-9 0 1 15,10-1-2-15,-19-8-56 16,-22-1-16-16,-9 5-50 15,-9 5-63-15,0 0-87 16,0-4-433-16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7:59.3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1112 147 549 0,'0'0'201'0,"0"0"-25"16,0 0-31-16,0 0-45 16,0 0-2-16,0 0-48 15,0 0-15-15,-22-57 1 0,4 57-32 16,-22 0 10-16,13 0-14 15,-5 27 0-15,5 14-12 16,18 2 12-16,0 6 0 16,9-1 0-16,0-8 11 15,36-8-11-15,14-10 0 16,-1-8 1-16,9-10 14 16,-13-4-14-16,-4 0 28 15,-1-4 15-15,-13-18-27 16,4-9 21-16,-13-7-7 15,-9-5-17-15,-9-5 5 16,0 2-16-16,-9 0-3 16,-49 9 0-16,0 9 2 0,-10 4-8 15,10 14 6-15,9 6-19 16,4 4-10-16,-5 0-86 16,10 29-64-16,0 8-76 15,13 3-223-15</inkml:trace>
  <inkml:trace contextRef="#ctx0" brushRef="#br0" timeOffset="525">67 106 483 0,'0'0'202'0,"0"0"-40"15,0 0-6-15,0 0-34 16,0 0-61-16,0 0 1 15,0-25-36-15,0 25-8 16,0 0-6-16,0 0-2 16,0 0-12-16,0 11 2 15,0 22 0-15,-22 0 7 0,22 10-7 16,0 6 0-16,0-7-3 16,0-5 17-16,40-8-14 15,9-12 7-15,1-17-6 16,8 0 47-16,-13-8 22 15,13-24-11-15,-17-5 1 16,-15-5-32-16,-3-5 9 16,-5 5-3-16,-18 0-30 15,0 7 39-15,-9 0-40 16,-40 9 4-16,-1 6-7 0,-17 11 4 16,9 9-7-1,-1 0 3-15,1 9-61 0,0 31-56 16,22 10-141-16,27-6-482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06.2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128 228 566 0,'0'0'126'0,"0"0"55"16,0 0-45-16,0 0-17 16,0 0-60-16,0 0-25 15,0 0 16-15,18 0-30 16,-9 0-8-16,9-4 19 16,14-2-21-16,4-6 17 15,-5 2 5-15,9-2-18 16,-13-2 21-16,-9-1-22 15,5-2-3-15,-5-2 16 16,-18 1-26-16,0-4 17 0,0 1-9 16,0 1 0-1,-18 3-6-15,-23 5-2 0,-8 7 0 16,0 5-8-16,-10 0 5 16,5 4 3-16,-4 26 0 15,18 8 2-15,13 1-10 16,27 7 8-16,0-3 0 15,0-3-9-15,36-5 14 16,31-4-5-16,9-5 0 16,14-4 3-16,-14-8-8 15,14-5 5-15,-14-9-13 16,-8 0 11-16,-19 0-29 0,-22 0-2 16,-9 0-40-16,-18 0-91 15,0 0-27-15,0 0-12 16,0-3-107-16,0-4 80 15,0-6 141-15,0-2 89 16,0-7 77-16,0-6 81 16,0-6 42-16,0-7-88 15,0 1 33-15,0 6 2 16,0 3-29-16,0 5-11 16,0 15 9-16,0 1-49 15,0 10 3-15,13 0-40 16,-13 0-23-16,18 0-7 15,-9 15-3-15,23 23 3 0,3 13-5 16,6 3 17 0,-14 6-12-16,4-1 0 0,-4 2 2 15,-9-12-4 1,4-6 5-16,-4-21-3 0,-9-7 0 16,0-12 7-16,-9-3-5 15,14 0 6-15,4-12 40 16,0-26 18-16,13-15-54 15,-4-8 3-15,13-4-1 16,-4-1-8-16,-13 12-2 16,4 17-4-16,-18 16 0 15,-9 16-6-15,0 5-28 16,0 0-31-16,0 5-16 16,0 30-57-16,22 7 67 0,-13 5-69 15,0-5-64-15,9-5 30 16,4-8-6-16,-4-12 36 15,9-2 77-15,-18-12 67 16,23-3 19-16,-14 0 85 16,13 0 55-16,-4-3 11 15,4-14-33-15,-4-3-2 16,5-6-15-16,-14-3-43 16,9 0 5-16,-14-2-38 15,-4 2-6-15,-9 1 9 16,0-3-30-16,-9 7 1 15,-31 4 6-15,8 3-24 16,5 12 18-16,9 5-18 0,-4 0 4 16,4 0-12-1,0 28-1-15,-13 18 9 0,4 9 0 16,4 1 5-16,23 2-5 16,0-4 0-16,14-9-1 15,31-6-8-15,13-15 9 16,9-12 0-16,14-6-4 15,4-6 13-15,-9 0-8 16,-8-14-1-16,4-22 2 16,-19-3 8-16,-3-10-8 15,-1-2 1-15,-8-1 15 16,-15 11-16-16,-17 11 13 0,0 13 1 16,-9 14-11-16,0 3 4 15,0 0-9-15,0 0-18 16,14 23 11-16,-14 14 2 15,9 9 5-15,0 0 0 16,0-4 6-16,0-4-15 16,9-9 9-16,4-10 0 15,5-4-3-15,-5-10 1 16,14-5 2-16,5 0 4 16,-5-8-3-16,22-20 11 15,-9-10-7-15,19-2-5 16,-19-3 8-16,0 6-2 15,-13 12-5-15,-13 12-1 16,-5 13-2-16,0 0-2 16,13 4-8-16,-4 21 6 0,13 10 2 15,-22-2-5-15,14 2-17 16,-14-6-47-16,22-7-63 16,5-7-94-16,4-12-334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08.6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0 164 878 0,'0'0'153'15,"0"0"-23"-15,0 0 7 16,0 0-42-16,0 0-42 16,0 0-8-16,18-123-22 15,-9 109-17-15,13 5 16 16,-13 0-14-16,0 3-8 15,0 6 0-15,14 0-1 0,4 0-6 16,-9 30 5 0,4 11 0-16,-13 17-9 0,0 8 11 15,-9 2 0-15,0-1 0 16,0-22 5-16,0-13-7 16,0-16 2-16,0-12 0 15,0-4-1-15,0 0 10 16,0-14-4-16,9-18 1 15,9-17 7-15,13-8-15 16,19-6 2-16,-14-3 0 16,22 9-4-16,-9 13 7 15,-22 19-3-15,14 14 0 16,-10 11-3-16,-4 0-4 0,0 26 4 16,4 20-7-16,-22 11 8 15,9 9-35-15,-4 5-18 16,-5-1 7-16,18-8-81 15,4-9-103-15,5-12-195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09.1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0 214 620 0,'0'0'188'16,"0"0"-60"-16,0 0 32 0,0 0-76 16,0 0-35-16,0 0-21 15,77-14-22-15,-19 11 28 16,18 0-10-16,1 1-13 16,12-4 11-16,-12 3-19 15,-10-3 23-15,-27-3 12 16,-13 4-15-16,-18 0 9 15,-9-1-11-15,0-8-3 16,0-4 19-16,0-5-35 16,-9 1 4-16,-27 1-6 15,-4 1 10-15,0 7-11 16,4 4 1-16,27 3 0 0,-5 3-7 16,14 0 7-1,0 3 0-15,0 0-1 0,0 0-11 16,23 21 12-16,13 7 0 15,4 6 1-15,9 0-5 16,-13 7 4-16,14-2 0 16,-19 1 0-16,5 3 6 15,-14-5-8-15,5 1 2 16,-27-7 0-16,9-9-8 16,-9-3 8-16,0-6-26 15,-18-2-45-15,-22 2-56 16,-5-5-65-16,5-1-165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09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88 706 0,'0'0'200'16,"0"0"-16"-16,0 0-23 16,0 0-37-16,0 0-40 15,0 0-47-15,0-88-2 16,0 88-35-16,0 17-6 16,0 23 5-16,0 17 2 15,0 7 6-15,0 7-7 16,0 0 3-16,13-2-7 15,14-12 4-15,-9-17 0 16,14-17-1-16,-5-11 5 0,13-12-4 16,-13 0 4-16,22-12-1 15,-8-16 13-15,-6-9-13 16,-3-6 4-16,-5-6 29 16,-14 1-20-16,-4 4 12 15,0 13 4-15,-9 17-14 16,0 8 21-16,0 6-26 15,0 0-12-15,0 0-1 16,0 22-15-16,0 33 15 16,0 19-2-16,0 4 10 15,0 1-7-15,0-4-1 16,0-6 0-16,0-9-5 0,0-12-9 16,0-10-63-16,0-10-50 15,-18-5-150-15,-4-6-409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14.0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86 679 0,'0'0'214'0,"0"0"-25"16,0 0-26-16,0 0-74 15,0 0-16-15,0 0-12 16,40-55-34-16,-31 55 2 15,-9 0-29-15,0 0 4 16,0 9-8-16,9 20-2 16,-9 11 6-16,0 11 0 15,0 6 7-15,0-5-6 16,0-1-1-16,-18-5 0 16,18-14-2-16,0-6 4 15,0-12-2-15,0-9 0 16,9-5-18-16,18 0 17 15,23 0-1-15,-1-15 2 0,9-7 0 16,10 2 3-16,-10 0-3 16,-9 3 0-16,-4 4 6 15,-14 9-9-15,-22 4 3 16,0 0 0-16,-9 0 0 16,0 0 8-16,0-9-8 15,0-3 5-15,0-6 1 16,0-6 4-16,0 1-5 15,0 3 7-15,0 5 24 16,-9 5-25-16,0 0 12 0,0 8-3 16,9 2-20-1,0 0 14-15,0 0-14 0,0 0-15 16,0 14 14-16,0 23-12 16,0 16 13-16,0-3 0 15,0 2 11-15,0 2-14 16,0-6 3-16,0-2 0 15,0-9-4-15,0-2 0 16,0-9-12-16,0-10-16 16,0 2-51-16,0-7-38 15,0 1-97-15,0-3-182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11.6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0 247 644 0,'0'0'302'0,"0"0"-143"15,0 0 15-15,0 0-71 16,0 0-18-16,0 0-66 0,0-11-8 16,0 39 5-16,0 13-14 15,9 7 13-15,0 6 13 16,-9-5-18-16,0-3 20 16,0-6-24-16,0-12-2 15,0-13 6-15,0-7-4 16,0-8 0-16,0 0-3 15,0 0 1-15,0 0 26 16,0-28-3-16,0-13-19 16,0-7-3-16,0-18 6 15,13-11-10-15,5-6-1 16,0 0 1-16,0 12 0 16,-18 22-1-16,13 17 0 15,-4 18-3-15,9 14-8 0,32 0-10 16,8 3-11-16,9 28-1 15,10 10 30-15,-28 7-26 16,-31 7-3-16,-9-1 24 16,-9 3 4-16,-27-11 4 15,-31-5 0-15,8-16 1 16,1-11-8-16,31-9 7 16,9-5 0-16,9 0 6 15,0 0 1-15,0 0-7 16,0 0 0-16,0 0 7 15,18-5-19-15,22-7 12 16,28 6-1-16,-1 6-9 16,0 0 10-16,1 0 0 0,-19 18 0 15,0 17-5-15,-22 4-2 16,-4 4 7-16,-14 3 0 16,-9-2-9-16,-9-5 17 15,-41-5-8-15,-8-5 0 16,-18-9 6-16,-23-6 2 15,5-11-8-15,4-3 0 16,23 0-7-16,26-15-22 16,23-20-18-16,18-15-21 15,59-16-44-15,48-6-37 16,37 1-247-16,-27 16 116 16,-19 19-30-16</inkml:trace>
  <inkml:trace contextRef="#ctx0" brushRef="#br0" timeOffset="585">754 310 62 0,'0'0'138'0,"0"0"43"0,0 0 5 15,0 0-19-15,0 0 2 16,0 0-63-16,49-25-6 16,-49 25-19-16,0 0-37 15,0 5 2-15,0 20 5 16,0 7-7-16,0 5 31 16,0-2-44-16,0-1 5 15,0 0-7-15,0-2-28 16,0-9 24-16,0-3-24 15,0-9 1-15,9-2 3 16,0-9 5-16,-9 0-8 0,9 0 24 16,-9 0-14-16,13-9 34 15,-4-16-22-15,9-19-23 16,0-4 13-16,14-10-7 16,-6-4-7-16,-3 4 0 15,-14 10 11-15,0 11-13 16,-9 14 2-16,0 12 0 15,0 8-1-15,0 3 1 16,0 0-1-16,9 0-6 16,9 25-17-16,4 22 18 15,-4 3 6-15,0 2 0 16,5-5-9-16,-6-14 0 0,-8-10 6 16,9-8 0-16,-4-12-11 15,4-3 7-15,-9 0 6 16,22 0 1-16,-4-10 8 15,0-10-1-15,4-3-7 16,-13 2 0-16,5 0 12 16,-14 9-12-16,0 7 0 15,-9 5-1-15,0 0-9 16,0 0-2-16,9 14 7 16,0 17-3-16,0 4 15 15,-9 2-10-15,0-1 3 16,13 0-14-16,-4-8-36 15,0 1-30-15,0-3-44 16,0-7-68-16,9-4-123 16,22-10-193-16</inkml:trace>
  <inkml:trace contextRef="#ctx0" brushRef="#br0" timeOffset="1047">1790 453 621 0,'0'0'152'0,"0"0"-25"16,0 0-2-16,0 0-55 15,0 0-39-15,0 0-12 0,175-8 50 16,-81 8-21 0,-4 0-28-16,-14 0 14 0,-17-4-11 15,-10 2-2-15,-22-4 19 16,-9 3-20-16,-18-6 10 15,0-2-6-15,0-4-19 16,0-2 12-16,-18-2-17 16,-9 1 6-16,-13 1-10 15,13 3 6-15,4 3-2 16,14 5 0-16,9 3 8 16,0 3-8-16,0 0 0 15,0 0 1-15,0 0-10 16,32 0 2-16,3 6 7 0,6 11-1 15,8 3 6 1,-4 3-4-16,-5-1-1 0,1 4 0 16,-5 3 3-16,-14-1-2 15,-4-2-1-15,-9 0 0 16,-9-1 5-16,0-1-6 16,-9-4 1-16,-40-1-26 15,-10-1-39-15,1-7-100 16,-9 0-82-16,8-2-194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14.7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68 787 0,'0'0'240'15,"0"0"-13"-15,0 0-55 16,0 0-64-16,0 0-33 15,0 0-50-15,40-68 0 16,-31 107-25-16,-9 22 6 16,9 13 13-16,0 12-2 15,5-1-6-15,-5-3 3 16,9 0-10-16,-9-7-8 16,13-14 2-16,-13-7-92 15,0-4-58-15,-9-16-250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14.1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112 194 812 0,'0'0'179'0,"0"0"5"0,0 0-62 16,0 0-37-16,0 0-21 15,0 0-42-15,0 0 6 16,-49-77-28-16,40 91 1 15,-9 35-9-15,-5 5 18 16,14 15-9-16,9-6-1 16,0 3 9-16,9-3-5 15,50-6-4-15,8-12 0 16,14-13 3-16,-14-18 6 16,0-14-9-16,-8 0 7 15,-10-14-1-15,-13-27 20 16,-5-4 0-16,-4-15-4 0,-18-10 15 15,-9-6-31 1,0-1 0-16,0 6-6 0,-45 10 13 16,-13 13-18-1,-23 13 5-15,14 10-2 0,0 11-9 16,8 14-1-16,10 0-44 16,22 17-18-16,9 25-67 15,18 10-48-15,18 6-111 16,58-5-228-16</inkml:trace>
  <inkml:trace contextRef="#ctx0" brushRef="#br0" timeOffset="375">1001 257 681 0,'0'0'190'15,"0"0"-13"-15,0 0-36 16,0 0-24-16,0 0-69 15,0 0-15-15,-162-68-12 16,140 82-14-16,4 20-3 16,9 15-4-16,9 2 0 15,0 4 6-15,0-1-4 16,27-8-2-16,13-6 2 16,18-9 7-16,1-14-3 15,-1-11-6-15,9-6 5 16,1 0 13-16,-10-12 10 15,-18-22 12-15,-4-9 12 0,-4-5-31 16,-32-9 19-16,0-4-20 16,0 1-20-16,-32 3 13 15,-26 12-13 1,-10 10 0-16,1 13-4 0,9 13-5 16,0 9-35-16,31 0-50 15,-5 28-74-15,32 12-82 16,0-6-219-16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19.7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101 236 271 0,'0'0'288'0,"0"0"-124"16,0 0-14-16,0 0-27 0,0 0-43 16,0 0-42-16,-85-60-13 15,72 60-25-15,13 28 0 16,0 9-3-16,0 4 3 16,13-1 0-16,23-6-1 15,22-5 13-15,10-9-12 16,-1-13 4-16,14-7-1 15,-23 0 42-15,-22-7 19 16,4-22 1-16,-13-11 4 16,-18-11-21-16,5-7-4 15,-14 1-22-15,0 0-13 16,-32 11 5-16,-17 12-14 16,4 11-5-16,-13 18 4 0,-1 5-48 15,1 11-62-15,9 32-86 16,-1 14-138-16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18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0 352 0,'0'0'42'0,"0"0"-32"16,0 0-10-16,0 0-6 0,0 0-85 16</inkml:trace>
  <inkml:trace contextRef="#ctx0" brushRef="#br0" timeOffset="265">9 0 419 0,'27'119'220'0,"-27"-141"-48"16,0-1 3-16,-9-1-27 16,0 10 4-16,0 0-73 15,0 10 2-15,9 4-21 16,0 0-43-16,0 0 13 16,0 0-30-16,0 12 0 0,0 23-12 15,0 13 18 1,0 7-6-16,18 2 0 0,-9 3 9 15,0 3-14-15,0 0 5 16,14-6-35-16,-5-6-30 16,0-11-104-16,13-8-141 15,-4-12-266-15</inkml:trace>
  <inkml:trace contextRef="#ctx0" brushRef="#br0" timeOffset="619">445 200 374 0,'0'0'261'0,"0"0"-98"15,0 0-50-15,0 0-7 16,0 0-57-16,0 0-44 16,-50-41-5-16,50 72 1 15,0 10-1-15,0-1 0 16,0 3 9-16,9-7-14 15,32-7 5-15,8-9 0 16,-13-8 9-16,13-12-3 16,-8 0 2-16,-6-8 11 15,6-24 36-15,-1-11 24 0,-13-8-33 16,-18-4-4-16,0 1 4 16,-9 5-42-1,0 9 1-15,-18 11-5 0,-31 13-6 16,-1 7 4-16,15 9-12 15,-15 0-38-15,32 11-72 16,18 24-69-16,0 5-72 16,36 0-438-16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24.3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0 418 758 0,'0'0'188'0,"0"0"-154"16,0 0-1-16,233 9-14 15,104-9 133-15,147-40-62 16,109-23-50-16,26-3 1 0,-40 9-22 16,-95 14 12-16,-80 9 4 15,-94 1-19-15,-68 8 25 16,-67 3-10-16,-41 5-11 15,-35 3 10-15,-40 4-26 16,-24 8 2-16,-17 2-6 16,-18 0-2-16,0 0-8 15,-18 0-125-15,-58 0-207 16,-41 8-299-16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20.4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427 907 729 0,'0'0'152'16,"0"0"13"-16,0 0-26 0,-99-160-46 16,54 97-15-16,-13-3-24 15,17-6-38-15,1 1 10 16,13-4-24-16,9 4-1 15,5 3 2-15,13 2 7 16,0 11-10-16,0 21 0 16,31 14 1-16,-13 15-13 15,13 5 8-15,5 17-7 16,5 25 7-16,-14 19-11 16,-14 7 11-16,-13 12 3 15,-13 7-16 1,-46 0 9-16,-8-4 8 0,9-5-12 15,13-18 8-15,13-15-27 16,23-19 27-16,9-9 4 0,0-11-12 16,0-6 4-16,41 0 8 15,53-26 0-15,32-25 12 16,31-16-2-16,4 2-10 16,-22 6 0-16,-27 15 7 15,-31 15-20-15,-36 15-23 16,-22 11-128-16,-15 3-93 15,-8 0-185-15</inkml:trace>
  <inkml:trace contextRef="#ctx0" brushRef="#br0" timeOffset="517">1683 372 548 0,'0'0'197'0,"0"0"-29"16,0 0-5-16,0 0-36 0,0 0-16 15,-85-155-62-15,62 149-2 16,14 6-26-16,-9 0-13 16,9 27-14-16,0 19 6 15,9 13 0-15,0 2-9 16,18-7 15-16,23-9-6 15,-5-10 0-15,13-13 7 16,-9-12-6-16,-4-10 0 16,-4 0 0-16,-5-21 26 15,4-10-20-15,-22-9 30 16,0-6-3-16,-9-3-33 16,0 3 12-16,-18 3-13 0,-13 7-11 15,-5 10-2-15,4 11-78 16,14 13-25-16,18 2-92 15,0 11-193-15,36 18-174 16</inkml:trace>
  <inkml:trace contextRef="#ctx0" brushRef="#br0" timeOffset="832">2185 272 526 0,'0'0'192'0,"0"0"-18"15,0 0-31-15,0 0-9 16,0 0-56-16,0 0-42 0,-17-64-18 16,17 67-18-16,-9 32 0 15,9 11-6-15,0 3 14 16,0-7-8-16,0-1 0 16,26-16 2-16,24-5-5 15,-1-11 13-15,1-9-9 16,-15 0 22-16,-3-6 4 15,-5-26 39-15,-18-10-21 16,0-7-18-16,-9-2 11 16,0-1-36-16,-27 9 2 15,-23 6-4-15,-8 17-14 16,13 14-14-16,5 6-121 0,31 18-124 16,9 19-197-16</inkml:trace>
  <inkml:trace contextRef="#ctx0" brushRef="#br0" timeOffset="1094">3213 61 573 0,'0'0'380'0,"0"0"-187"16,0 0 28-16,0 0-99 15,0 0-61-15,0 0-13 16,-22-61-46-16,22 70 13 15,0 37-15-15,0 19 0 16,13 16 16-16,5 2-15 0,0 2-1 16,-9-2 0-16,22-9 9 15,-22-8-21-15,9-15 4 16,-9-10-68-16,23-13-30 16,-23-8-91-1,-1-8-100-15,-8-7-273 0</inkml:trace>
  <inkml:trace contextRef="#ctx0" brushRef="#br0" timeOffset="1534">68 1258 491 0,'0'0'150'16,"0"0"-116"-16,0 0 47 15,0 0 34-15,350 3 33 16,-90-17-39-16,67-14-48 15,41-10 4-15,41-2-25 16,-23 3-13-16,-10 0 17 0,-17 2-37 16,-40-1 25-16,-50 4 0 15,-54-3-22-15,-40 10 24 16,-49 5-24-16,-41 2 1 16,-26 8 14-16,-10 0-22 15,-22 7 8-15,-18 1-11 16,-9 2-3-16,0 0-7 15,0 0-39-15,-36 0-78 16,-22 5-35-16,-23 15-125 16,-4 0-240-16</inkml:trace>
  <inkml:trace contextRef="#ctx0" brushRef="#br0" timeOffset="2934">1809 1487 614 0,'0'0'170'16,"0"0"-74"-16,0 0 21 16,0 0-3-16,0 0-49 15,0 0-7-15,0-40-36 16,0 40-17-16,-9 0-10 16,0 14 1-16,-9 15 4 0,-5 12 11 15,23-2-11-15,0 7 0 16,0 3-1-16,32-4 10 15,17-8-9-15,-4-8 0 16,4-16 4-16,1-7-1 16,-1-6 0-16,-13 0-1 15,4-19 16-15,-13-15-16 16,5-7 56-16,-6-7-5 16,-3-9-30-16,-5 0 8 15,-18-1-31-15,0 4 7 16,-18 11-3-16,-31 6 0 15,-10 11-7-15,1 11 3 16,9 12-17-16,13 3 1 0,4 3-77 16,23 32-40-16,9 8-46 15,0 5-122-15,59-4-377 16</inkml:trace>
  <inkml:trace contextRef="#ctx0" brushRef="#br0" timeOffset="3285">2630 1456 518 0,'0'0'174'0,"0"0"-30"16,0 0-19-16,0 0-51 0,0 0-19 16,0 0-41-1,-36-14-12-15,27 36-1 0,9 7 8 16,0 2-9-16,0 3 0 15,36-2 5-15,4-9-5 16,0-3 0-16,-4-12 0 16,14-8 16-16,-10 0-14 15,-13-2 28-15,-9-24 49 16,4-5-33-16,-13-12 26 16,-9-3-43-16,0 0-12 15,0-1 9-15,-22 11-19 16,-14 7-6-16,-4 10-1 15,4 14-24-15,4 5 22 0,23 0-96 16,9 33-51 0,0 10-19-16,41 2-141 0</inkml:trace>
  <inkml:trace contextRef="#ctx0" brushRef="#br0" timeOffset="3614">3397 1464 467 0,'0'0'203'16,"0"0"-46"-16,0 0 2 16,0 0-48-16,0 0-30 15,0 0-25-15,-99-82-52 0,90 90 5 16,9 20-9 0,0 7 0-16,0 2-8 0,9 0 14 15,41-8-6-15,-1-7 1 16,9-8 9-16,10-14 0 15,-1 0-10-15,-9-2 15 16,-8-24 46-16,-15-3-28 16,-3-5 5-16,-23 0 1 15,-9-3-27-15,0 2 11 16,-32 7-23-16,-26 8-14 16,-9 11 13-16,-10 9-78 15,-8 0-47-15,18 23-127 16,-14 16-254-16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03.0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1963 784 0,'0'0'159'0,"0"0"45"0,0 0-44 16,0 0-64-16,0 0-30 15,0 0-54-15,0 0-10 16,27-23 3-16,40 23 3 16,23 0 0-16,26 0 11 15,19 0-19-15,9-6 25 16,-10-5-25-16,-17 2 0 16,-32 7 14-16,-27-4-9 15,-26 6 8-15,-23 0 0 16,-9-3-8-16,0 3 12 0,0-3-9 15,0-2 7 1,-9-7 21-16,-23-5-24 0,-12-6-6 16,-15 3-6-16,1 0 8 15,-9 3-14-15,8 3 6 16,28 2 0-16,13 6 0 16,18 0 6-16,0 4-6 15,0-1 0-15,0 3-7 16,18 0-2-16,31 0-1 15,1 0 10-15,8 3-8 16,0 11 14-16,-22 1-6 16,13 3 0-16,-8 6 6 0,4 5-15 15,-5 2 9 1,0 4 0-16,-22-4-9 0,-9 3 15 16,-9-2-6-16,0-4 0 15,-18-2 3-15,-31-3-14 16,0-9 11-16,-10-3-42 15,1-4-5-15,22 1-69 16,-4-2-35-16,31 3-91 16,9-1-159-16</inkml:trace>
  <inkml:trace contextRef="#ctx0" brushRef="#br0" timeOffset="587">2041 1706 784 0,'0'0'212'0,"0"0"-33"16,0 0-34-16,0 0-27 16,0 0-55-16,0 0-45 15,94-78 23-15,-35 64-34 16,-1-3 5-16,0 3 25 15,-17 2-26-15,-23 4 18 16,-9 2 2-16,0 4-26 16,-9 2 26-16,0 0-24 15,0 0-1-15,0 0 13 0,0 0-12 16,0 0-4-16,0 0-3 16,0 0-10-16,0 28 7 15,0 12 3-15,0 9 0 16,0-1 2-16,0 4 3 15,0-1-5 1,0 1 0-16,0 2 4 0,18-3-4 16,-5-2 0-16,5-13 0 15,-9-7-4-15,0-8 9 16,0-10-5-16,-9-5 0 16,0-1 7-16,0-5-12 15,0 0 5-15,0 0 0 16,0 0-3-16,-36 0 10 15,5 0-7-15,-14 0 0 16,4 0 9-16,24 0-9 0,3 0 0 16,14 0 0-1,0 0-6-15,0 0 4 0,0-2 2 16,49-7 0-16,19-2-15 16,21-10 3-16,15 1-11 15,-6-2-57-15,-21 5 17 16,-19 5-70-16,-27 6-103 15,-22 6-180-15</inkml:trace>
  <inkml:trace contextRef="#ctx0" brushRef="#br1" timeOffset="28035">2804 1260 480 0,'0'0'193'15,"0"0"-24"-15,0 0-41 16,0 0-8-16,0 0-7 16,0 0-41-16,-76-155 8 15,35 132-32-15,1 1-13 16,-18 2 15-16,-1 3-42 16,-8-1 19-16,-18 7-9 15,8 2-15-15,-12 7 16 16,12 2-19-16,1 0 5 0,0 2 0 15,-14 36 0-15,5 16-5 16,-14 14 0-16,14 9 7 16,-5 10-8-1,14 1 1-15,27 3 0 0,4 6-7 16,13 4 10-16,32 1-3 16,0 5 0-16,9-1 8 15,50 2-10-15,8-5 2 16,14-8 0-16,4-16-6 15,14-11 10-15,-14-15-4 16,0-11 0-16,14-10 8 16,-14-16-11-16,14-6 3 15,9-10 0-15,-5 0-2 0,4 0 8 16,19-20-6 0,0-12 2-16,8-11 8 0,-8-3-1 15,-9-10-2-15,-10-10 1 16,-22-9 28-16,-17-8-33 15,-19-5 13-15,-31-13 11 16,-18-10-26-16,0-12 20 16,-27-2-21-16,-40-5 7 15,-32 10-6-15,-4 9 0 16,-36 20-1-16,4 13 0 16,-8 27-1-16,-14 17-8 15,4 19 9-15,10 15-4 0,3 0-8 16,28 29 6-1,23 16 6-15,12 18-3 0,19 12-3 16,0 14 0-16,17 11-6 16,14 14-30-16,9 3 14 15,5 0-57-15,4-5-52 16,9-13-139-16,0-7-385 16</inkml:trace>
  <inkml:trace contextRef="#ctx0" brushRef="#br1" timeOffset="34089">3347 620 613 0,'0'0'136'0,"0"0"7"16,0 0-13 0,0 0-33-16,0 0-17 0,0 0-60 15,-215-101 5-15,165 101-11 16,5 0-8-16,14 3-3 15,-9 26-3-15,22 11 0 16,0 9-8-16,18 2 13 16,0 0-5-16,0 4 0 15,58-7 2-15,0-5-7 16,19-11 5-16,-1-12 0 16,0-9-1-16,5-8 10 15,-36-3-9-15,4 0 15 0,-17-9-6 16,-15-16 52-1,-8-13-17-15,0-10-9 0,-9-9 1 16,0-3-33-16,-18 0 8 16,-22 8-11-16,-18 12 6 15,13 14-13-15,5 15 7 16,-10 11-17-16,23 0-9 16,18 10-78-16,9 23-21 15,0 12-75-15,27 7-151 16,40-3-308-16</inkml:trace>
  <inkml:trace contextRef="#ctx0" brushRef="#br1" timeOffset="35138">3836 782 370 0,'0'0'293'0,"0"0"-152"0,0 0-2 15,0 0-24-15,-126-148 9 16,90 125-58-16,5 6-16 15,-5 5 6-15,14 3-43 16,-5 9 3-16,9 0-16 16,-14 0 12-16,6 23-15 15,3 8 3-15,14 10 0 16,0 10-12-16,9 4 11 16,0-1 1-16,32-2 0 15,3-10 3-15,15-13-10 16,-1-12 7-16,9-11 0 0,-22-6-5 15,5 0 15 1,-14-23-10-16,-5-14 16 0,-4-14-13 16,0-15 53-16,-9-14-25 15,4-10-26 1,-13-4 21-16,0 0-23 0,0 9 11 16,-22 13 5-16,-14 15-17 15,-4 20 24-15,22 16-19 16,-5 13-3-16,23 8-2 15,0 0-2-15,0 17-5 16,0 45 1-16,0 28 4 16,0 16-1-16,32 3 1 15,17-16 0-15,9-12-8 16,10-16 9-16,-1-16-1 16,-9-15 0-16,-8-11-14 0,4-12 5 15,-5-8 7-15,0-3 2 16,1 0-3-16,-14-20 8 15,13-11-5-15,0-9 1 16,1-5 9-16,-15 1-7 16,6 5-3-16,-23 9 0 15,4 17-3-15,-13 7 3 16,9 6-1-16,0 0-1 16,14 14-4-16,-6 21-1 15,6 1 7-15,-23 1-4 16,0-8-4-16,0-6-9 15,0-8 13-15,-9-10 2 16,0-2 4-16,0-3-1 0,0 0 3 16,0 0-4-16,0-20 11 15,-18-11-8-15,-9-4-3 16,-5-4 0-16,-17-5 13 16,13 12-11-16,-13 4-2 15,0 14 0-15,22 8 1 16,-14 6-1-16,23 0-2 15,0 29-1-15,-4 19 2 16,4 12-2-16,18 1 3 16,0-4 0-16,0-9-6 15,27-11 6-15,22-8 0 16,1-12-4-16,8-15 10 0,0-2-6 16,1 0 0-16,-1-30 4 15,0-22 15-15,-13-11-14 16,4-17 9-16,-17-20 11 15,-14-17-16-15,0-12 14 16,-18 7-19-16,0 15 4 16,0 33 6-16,-36 23-12 15,-5 19 15-15,1 19-6 16,4 13-4-16,14 0-12 16,4 48 5-16,18 26 0 0,0 26-7 15,31 13 7 1,37 0 0-16,8-13-3 0,9-14 11 15,-4-22-11-15,4-17 3 16,-9-10-28-16,14-17-7 16,-14-5-55-16,-35-13-95 15,-23-2-242-15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8:32.2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0 774 643 0,'0'0'158'0,"0"0"-41"15,0 0-5-15,0 0-8 0,0 0-60 16,0 0-1-1,0 0-6-15,0 0-26 0,27 0 11 16,23 0-18-16,26 0 24 16,23 0 24-16,8 0-29 15,-4 0 3-15,5 0-2 16,-23 0-22-16,-26 0 18 16,-28 0-11-16,-13 0-5 15,-9 0 23-15,-9 0-24 16,0-4 13-16,0 4 1 15,0 0-16-15,0-2 31 16,0-6-25-16,0-7 6 16,-9-5-10-16,-31-3 1 15,4 0-4-15,-23 3 0 16,10 0 7-16,0 5-12 0,13 5 5 16,4 4 0-16,24 3-7 15,8 0 8-15,0 3-1 16,0 0 0-16,0 0-6 15,0 0-3-15,8 0 6 16,24 6 3-16,4 10-3 16,22 5 8-16,0-1-5 15,10 0 0-15,-1 2 9 16,5 2-14-16,-18 1 5 16,4 1 0-16,-18 3-5 15,-13-3 6-15,-13-1-1 16,-14 0 0-16,0 1 0 0,-32-3-5 15,-17 3 5-15,-18-5-11 16,8-2-55-16,23-4-109 16,14-4-153-16,22-2-337 15</inkml:trace>
  <inkml:trace contextRef="#ctx0" brushRef="#br0" timeOffset="422">2087 676 750 0,'0'0'270'0,"0"0"-40"16,0 0-82-16,0 0-45 16,0 0-19-16,0 0-46 0,13-35-3 15,-13 35 2-15,0 0-37 16,0 0 12-16,0 24-12 15,-22 13 0-15,4 15-1 16,9 5 2-16,9 3-1 16,0-1 0-16,0-5 11 15,0-8-13-15,36-11 2 16,4-9 0-16,18-12 1 16,1-14 6-16,17 0-7 15,0-8 21-15,5-24-10 16,-5-11 29-16,-8-8-14 15,-10-10-6-15,-31-10 21 0,4-3-37 16,-31 3 12-16,-9 7-5 16,-40 16-4-16,-36 13-3 15,-5 16-4-15,5 7-2 16,-5 12-10-16,14 0-6 16,8 6-48-16,10 17-46 15,31-1-45-15,27-1-35 16,0-10-216-16</inkml:trace>
  <inkml:trace contextRef="#ctx0" brushRef="#br0" timeOffset="10794">2814 245 483 0,'0'0'141'16,"0"0"14"-16,0 0-25 15,0 0-25-15,-117-158-16 16,90 133-18-16,-4 5-11 0,-14 2-3 15,-5 8-39-15,-26 6 7 16,-14 4-12-16,-4 0-7 16,-14 28 18-16,-8 19-19 15,8 15 5-15,-9 13 5 16,32 11-15-16,0 11 9 16,18 6-9-1,17 5 0-15,10 9 0 0,13 3 2 16,27 0-2-16,0 4 0 15,36 1 6-15,31-7-7 16,23-15 1-16,13-20-7 16,23-32 7-16,13-25-26 0,4-21 26 15,23-5-3-15,5-20 10 16,13-25 1 0,-9-12-6-16,-18-12-1 0,-31-11 24 15,-32-15-20-15,-13-20 19 16,-14-15-2-16,-22-16-12 15,-14-3 13-15,-31 4-17 16,-9 19-5-16,-58 26 12 16,-41 25-13-16,-9 26 0 15,-17 21 0-15,8 17-2 16,10 11-5-16,30 0-2 16,28 16-55-16,27 34-21 15,22 9-100-15,9 13-115 0,0-1-445 16</inkml:trace>
  <inkml:trace contextRef="#ctx0" brushRef="#br0" timeOffset="11348">3742 513 233 0,'0'0'577'15,"0"0"-477"-15,0 0-4 16,0 0 31-16,0 0-50 16,0 0-24-16,0-31-25 15,0 31-27-15,41-3 9 0,17-2-10 16,9-1 2-16,1-3 11 16,8 3-12-16,-18 1 8 15,1-1 15-15,-19 0-19 16,-13-3 13-16,-9 1-2 15,-9 0-5-15,4-1 18 16,-13-6-12-16,0-2 1 16,0-5-5-16,-31 2-9 15,-19-3-4-15,-8 3 0 16,13 2 3-16,-4 7-5 16,9 7 2-16,31 3 0 15,0-3 0-15,9 4 2 16,0-2-6-16,0 2 4 0,0 0-16 15,18 2 14 1,22 22 2-16,9 1 0 0,10-2 1 16,-1 6 5-16,-13-4-6 15,-5 7 0-15,1-4 3 16,-15 4-7-16,-8 2 4 16,-4-2 0-16,-5-4-2 15,-9 1 4-15,-9-3-3 16,-31-1 1-16,-28-2-9 15,10-3 2-15,0-5-66 16,8-5-25-16,14 0-55 16,23-7-136-16,13-3-118 15</inkml:trace>
  <inkml:trace contextRef="#ctx0" brushRef="#br0" timeOffset="12654">4604 239 228 0,'0'0'499'0,"0"0"-425"15,0 0-29-15,0 0 55 16,0 0-30-16,0 0-22 16,116 0 5-16,-66 0-13 15,-14-3 1-15,-5-3-7 0,-4-2-23 16,-18-4 25-1,0-5-5-15,-9 0 7 0,0-3-1 16,0 3-20-16,-18-1-1 16,-31 7-16-16,4 6 3 15,-5 5 1-15,1 0-4 16,0 11 0-16,13 23-4 16,13 9 6-16,14 6-2 15,9 5 0-15,0 3 2 16,0 1-8-16,18-7 6 15,14-11 0-15,8-9 1 16,-4-12 0-16,4-14-1 16,-4-5 3-16,5 0-1 15,8-15 12-15,-22-11-14 16,-5-2 0-16,-13-1 21 0,0-5-19 16,-9 0 14-1,0-1 4-15,0 10-15 0,0 7 16 16,0 10-12-16,0 5-5 15,0 3 2-15,0 0-6 16,9 0-1-16,0 0-2 16,0 26-5-16,14 11 1 15,-14 5 7-15,9 1 0 16,0 1-2-16,-5-5 3 16,5-7-1-16,-9-4 1 15,9-11 5-15,-18-11-6 16,13-2 0-16,-4-4 0 0,9 0 10 15,14-35-6-15,-5-14 0 16,-9-8 7-16,4 0-8 16,-4-3 9-16,-9 8-12 15,0 9 0-15,0 12 2 16,-9 17-2-16,13 8 0 16,-13 6 0-16,0 0-33 15,0 0-14-15,9 14-63 16,0 17 22-16,9 7-29 15,0-1-48-15,-4 0 16 16,-5-8 19-16,0-6 51 16,0-6 61-16,-9-9 12 15,9-2 6-15,-9-3 7 16,9-3 22-16,4 0 88 0,-4 0 14 16,0-6-46-16,0-8 1 15,9-6-11-15,-9 0-11 16,-9-6 10-16,0-3-31 15,0-2 16-15,0 3-7 16,0-1-41-16,-9 7 17 16,-9 7-13-16,9 6-5 15,-9 6 4-15,18 3-12 16,-13 0-4-16,4 0 1 16,0 32-7-16,-9 16 5 15,18 7 3-15,0 5 0 16,0-6-3-16,0-2 3 15,9-13 0-15,18-10 0 0,4-10 6 16,-4-12-8-16,13-7 2 16,-13 0 0-16,14-9 12 15,-1-19-8-15,-13-9 0 16,4-3 0-16,-13-3-1 16,-9-3 6-16,0 3-7 15,-9 9-1-15,0 14 11 16,0 11-10-16,0 9-1 15,9 0-1-15,-9 0-12 16,14 15 11-16,-5 19-5 0,-1 3 6 16,-8 3-3-1,9 0 4-15,-9-9-1 16,9-2 0-16,0-12 6 0,0-8-9 16,14-2 3-1,-5-7 0-15,0 0 2 0,22 0 2 16,-13-33 0-16,22-4-4 15,1-6 9-15,-1-1-8 16,-13 8-1-16,4 8 0 16,-8 7-4-16,-5 13 4 15,-18 8-2-15,9 0 1 16,-5 0-33-16,-4 26-29 16,0 11-103-16,-9 0-166 15,0 6-248-15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12:16.8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541 166 197 0,'0'0'206'16,"0"0"-153"-16,0 0-20 16,0 0-3-16,0 0 39 0,0 0-20 15,-67-24-23-15,67 19 22 16,40-1-45-16,54-6 7 16,72 1 0-16,45-4 12 15,81 1 33-15,58 3-37 16,27 0-8-16,27 5 3 15,13 3-5-15,0 0-7 16,5 3-1-16,-23 0 9 16,-31 0-14-16,-31 0 5 15,-46 0 0-15,-39 0 1 16,-42 0 4-16,-44 0-5 16,-40 0 0-16,-50 0 7 15,-17 0-12-15,-28 0 5 16,-22 0 0-16,-9 0-3 15,0 0 3-15,-67 0 0 0,-68 0-2 16,-71 12 5-16,-54 5-6 16,-50 0-21-16,-18-5-6 15,1 2 24-15,4-3-30 16,13 1 1-16,23-1 25 16,13 0-15-16,32 3 25 15,40-2 0-15,50 2 0 16,62-2-3-16,45-3 5 15,23-4-2-15,22-3 0 16,0 1-14-16,22-3-38 0,54 4 52 16,68-4 4-1,80 0 8-15,54 0-10 0,72-23 3 16,36 6 4-16,31 0-5 16,10-1 5-16,-50 7-9 15,-41 2 0-15,-76-2-2 16,-44 2 8-16,-41 2-6 15,-50 0 10-15,-39 4-4 16,-28 3 18-16,-31 0-22 16,-14 0-2-16,-13 0 8 15,0 0-8-15,-80 0 0 16,-73 0 43-16,-89 17-42 16,-77 3 10-16,-89 0-11 15,-77 4 0-15,-44 1 4 16,-32-3 0-16,9 3-3 0,32-3 6 15,53-1-7-15,90 0 17 16,117-6-9-16,103-7 7 16,121-6 4-16,72 2-10 15,148-4-1-15,125 0 4 16,158-4-11-16,121-23 16 16,107-5-17-16,32-2 0 15,-40 5 0-15,-86 3 2 16,-99 9-2-16,-125 5 0 15,-94 4 12-15,-113 0-9 16,-71 2 2-16,-59 3 1 16,-40 0 28-16,0 1-18 0,0 2 7 15,-98 0-17 1,-86 0 6-16,-117 5 8 0,-94 20-20 16,-89 4 2-16,-68 5-3 15,-18 1 2-15,-22-2-1 16,22 3 0-16,76-2 2 15,82-2 8-15,102-4-10 16,95-5 0-16,71-3-9 16,77-9 11-16,35-2-2 15,23-6 0-15,9-3-1 16,0 0-4-16,50 0 5 16,84 0 0-16,118-29 5 15,147-13-1-15,139-7-4 0,122-8 0 16,76 2 6-1,-23 7-12-15,-62 5 6 0,-113 14 0 16,-147 9-6-16,-131 6 6 16,-126 6 0-16,-84-2 0 15,-50 8 7-15,-23 2-15 16,-89 0 2-16,-103 2 6 16,-86 27 11-16,-76 3-11 15,-67 0 0-15,-67 5 0 16,-50 5 8-16,-40 4-18 15,13 0 12-15,72 0-2 16,112-1 11-16,135-2-11 16,112 0 0-16,71-6-1 15,37-6 3-15,31-7-6 0,18-4 4 16,0-6-16-16,27 0 12 16,81-14-3-16,112 0 7 15,139-23 1-15,152-28 9 16,131-6-12-16,53 11 2 15,-40 9 0-15,-80 14-9 16,-131 6 13-16,-144 5-4 16,-107 1 0-16,-90 2 4 15,-62 4-3-15,-23 1 7 16,-18 4-7-16,0 0 9 16,-94 0-5-16,-90 0-5 15,-99 0 0-15,-94 4 8 16,-67 18-10-16,-77 4 2 0,-62 9-5 15,-36 3-2-15,-9 6 1 16,49 8 6-16,54-4 0 16,130-6-5-16,126-12 2 15,134-10 3-15,104-8-13 16,31 2-48-16,99-3 14 16,35 1 35-16,86-4 9 15,72-8 5-15,94 0-2 16,116 0 0-16,99-23 1 15,86 1 15-15,31 4-10 16,-32 4 0-16,-89 5 0 16,-121 6 3-16,-118 0-2 0,-115 1 30 15,-131 2-11-15,-63 0 6 16,-40 0-30-16,-9 0-2 16,-94 0-4-16,-99 15 4 15,-116 13 21-15,-100 0-21 16,-93 1 6-16,-77 2-11 15,-49 3 8-15,-41 4-3 16,19-1 1-16,53 0 11 16,72 0-9-16,103-6-3 15,113-8 1-15,134-11-2 16,116-6 1-16,95-6 0 16,180 0 2-16,151-26 0 15,194-20 9-15,153-2-6 0,98-1-3 16,-9 9 2-1,-76 11-3-15,-126 3-1 0,-157 10 5 16,-125-2 2-16,-108 7-9 16,-72-1 2-16,-54 5 0 15,-36 6 2-15,-31-2-2 16,-18 3 0-16,-27 0-4 16,-121 0 8-16,-103 23-4 15,-126 6 0-15,-107-1 8 16,-86 3-18-16,-67 3 13 15,-41 4-3-15,10-1 6 16,71 0-1-16,112-3-5 16,144-5 0-16,171-9 9 15,129 0-24-15,91-5 5 0,170-13 10 16,157-2 2-16,156 0 7 16,114-17-7-16,53-3-2 15,-36 2 0-15,-72 5-4 16,-130 4 4-16,-121 0 0 15,-99 3-3-15,-80 6 9 16,-73 0-6-16,-30 0 0 16,-41 0 2-16,-18 0-11 15,-9 6 8-15,-108 17 1 16,-76 9-6-16,-98 2 14 16,-68-3-7-16,-45-2-1 15,-49-3 5-15,4-3-8 16,54 0 3-16,112-9 0 0,140-5 2 15,116-2-2-15,63 3-13 16,130-1 9-16,112-9 8 16,103 0 2-16,41 0-6 15,13-19 0-15,-26 1-2 16,-91-3 11-16,-66 4-9 16,-77 5 0-16,-68 7 2 15,-48 5-9-15,-42-3 7 16,-17 3 0-16,0 0-6 15,-76 0 5-15,-90 0 1 16,-76 12 1-16,-36 4 8 16,-23-1-11-16,50-4 2 15,44-2 0-15,64-1-2 0,67-5 8 16,58-1-6-16,18-2 0 16,0 0-12-16,18 0 12 15,76 0-5-15,45-2 5 16,45-14 3-16,27 1 0 15,-9 3-3-15,-9 4 0 16,-27 2 8-16,-50 1-10 16,-39 1 2-16,-46-1 0 15,-22 5-5-15,-9-9 15 16,0-2-6-16,-58-3-4 16,-32-6 5-16,5 2-8 15,-1 4 3-15,46 3 0 16,31 5 9-16,9 3-9 15,18-8 0-15,58-1-2 0,32-6 10 16,27 2-12-16,-10-1 4 16,-8-3 0-16,-10-3-6 15,-21 0 13-15,-37 3-7 16,-18 9 9-16,-31 5-5 16,0-3 27-16,-40 4-28 15,-59-1 4-15,-62 6-14 16,-63 0 8-16,-28 0-1 15,10 0 0-15,49 0 10 16,85 0-14-16,64 0 4 0,44 0-2 16,0 0-3-1,67 0-11-15,67-3 16 0,50-23 0 16,18-3 9-16,-9-2-10 16,-18 0 1-16,-31-4 0 15,-19 3-2-15,-26 7 7 16,-32 4-5-16,-26 10 6 15,-32 9 1-15,-9-1 11 16,0 3-14-16,-32-2-3 16,-44-1 1-16,-59 3 6 15,-40 0-5-15,-17 0-3 16,-1 0 5-16,27 0-3 16,71 0-2-16,46 0 0 15,49 0-9-15,0 0 5 16,27 0 0-16,81 0-2 0,49 0 12 15,13 0 4-15,5-21-10 16,-31-1 0-16,-37-7-2 16,-8-3 6-16,-23-4-4 15,1 1 0-15,-10 7 10 16,-27 8-11-16,-22 8 1 16,-9 6 0-16,-9 6 5 15,0-6-5-15,-36-2 0 16,-71 2-3-16,-46 1-1 15,-53 5-1-15,-14 0 5 16,-22 0 0-16,8 0-6 16,32 0-3-16,18 11 9 0,50 6 0 15,44 0-6-15,54-5 1 16,27-1-24-16,9-6-22 16,0 1 29-16,0 0-28 15,0 0 32-15,0-3 14 16,0 0-12-16,-58 1 3 15,-50-3-52-15,-76 5 47 16,-40 0 17-16,-45-1-7 16,-41-2 8-16,-8-3 0 15,-10 0 8-15,18 0-5 16,10 6-3-16,17 0 0 16,41 2-4-16,49 1 7 15,76 0-3-15,59-7 8 0,49 1-5 16,9 0 26-1,0-3-25-15,0 0 6 0,31 0 12 16,19-23-20-16,17-3-2 16,18-8 1-16,23 2 9 15,9 2-11-15,-23 1 1 16,14 5 0-16,-32 10 0 16,0 2 7-16,-18 5-7 15,-26 1 21-15,-23 1-16 16,-9 1 23-16,0 1-19 15,-67 3-2-15,-50 0 13 16,-49 15-20-16,-18 19 0 16,-9 3-4-16,9 1 16 15,9-2-16-15,22 1 4 0,19-5 0 16,8-1-4-16,28-7 12 16,12-4-8-16,37-9 0 15,22-2 7-15,14-7-7 16,13 1 0-16,0-3 0 15,0 0-6-15,40 0 11 16,27 0-5-16,41-17 0 16,27-3 11-16,17-8-14 15,23-4 3-15,-9 0 0 16,-22 7 2-16,-46 2-1 16,-39 9-1-16,-32 5 4 15,-27 0 1-15,-18 7 22 16,-68 2-27-16,-62 0-4 0,-36 2 0 15,-27 27 4-15,-13 4 0 16,4-3-1-16,14-7 7 16,13-3-6-16,18-5 0 15,13-7 4-15,14-6-6 16,23-2 3-16,49 0-1 16,49 0 0-16,27-9 5 15,58-21-5-15,77-14 0 16,57-13 2-16,33-11-7 15,13-10 5-15,-5-5 0 16,-18 9-1-16,-53 20 13 16,-55 20-12-16,-57 17 0 0,-41 11 0 15,-9 6 9 1,-76 0-6-16,-50 0-3 0,-49 23 0 16,-18 9 3-16,9-2-3 15,27-1 0-15,40 0 0 16,23-3-6-16,27 0 6 15,17-1 0-15,19-5-2 16,22-2 1-16,9-10-3 16,0 0 3-16,0-1-1 15,9-7-7-15,31 0 11 16,10 0-2-16,8 0 0 16,18-4 8-16,23-10-8 15,4-3 0-15,-4 3 4 0,-32 5-10 16,-40 6 6-16,-13 3 0 15,-14 0-2-15,0 0-5 16,-41 12 7-16,-35 22-4 16,-23 3 14-16,5 0-12 15,-5-5 2-15,41-10 0 16,9-4-3-16,31-7 9 16,9 0-6-16,0 1 0 15,9 2-2-15,0 0-7 16,27 1 5-16,22-4 4 15,18-5-1-15,32-6 5 16,-5 0-4-16,-4 3 0 16,-32 0 1-16,-22 5-8 15,-27 6 7-15,-9 12-5 0,-36 14 3 16,-80 17-2-16,-41 9 4 16,-27 2 0-16,0-5 4 15,22-5-9-15,28-12 5 16,35-14 0-16,59-17-4 15,40-11 4-15,0-4-11 16,98 0-5-16,68-9 16 16,54-22-6-16,63-4 6 15,4 2-9-15,-22 10-16 16,-54 11-75-16,-68 9-89 16,-62 3-155-16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14.5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0 190 714 0,'0'0'197'16,"0"0"-63"-16,0 0-30 16,0 0-37-16,0 0-54 15,0 0 10-15,85-20-13 16,-26 20-4-16,17 0 11 15,0 0-16-15,5 0-1 16,-5 0 0-16,-26 0 5 16,-15 0-5-16,-12 0 0 0,-23 0 2 15,9-4 5-15,-9-7-4 16,0-6 50-16,0-4-26 16,0-1-13-16,-23-2 5 15,-3 6-3-15,-1 0-9 16,4 4 18-16,5 5-20 15,0 4 3-15,5-2 6 16,4 7-11-16,9-2 5 16,0 2-8-16,0 0 5 15,0 0-14-15,0 0 9 16,31 0-2-16,-4 9-1 16,14 14 6-16,8 0-2 15,-13 5-1-15,4 4 4 16,-13 1-7-16,4 5 3 0,-22-4 0 15,-9 1-4-15,0-1 4 16,-9 0-3-16,-49 3-36 16,-9 1-78-16,0-10-71 15,-1 3-275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39.1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27 552 659 0,'0'0'224'16,"0"0"-28"-16,0 0-44 16,0 0-27-16,0 0-55 15,0 0-16-15,-18-146 3 16,18 144-30-16,0 2 14 0,0 0-10 16,0 0-30-16,0 0 12 15,0 15-13-15,0 23 0 16,0 17-8-16,0 8 16 15,0 8-7-15,0 4-1 16,0-4 5-16,36 1-10 16,13-9 5-16,0-9 0 15,-8-17-5-15,-5-11-2 16,4-21 4-16,-13-5-4 16,4 0 7-16,-4-22-2 15,5-19 2-15,4-18 0 16,-5-13 1-16,5-11 9 15,-5-9-10-15,-13 4 0 16,-18 14 5-16,0 11 2 0,0 17-6 16,0 17-1-16,-9 12 20 15,0 15-15-15,9 2-4 16,-9 0-1-16,9 37-16 16,0 32 11-16,0 14 5 15,0 10 0-15,0-1-5 16,0-3 11-16,0-4-6 15,18-13 0-15,14-12-18 16,4-17 16-16,4-17-16 16,-4-15 9-16,4-11 2 15,-8 0 3-15,3-17 4 16,6-24 1-16,-5-10 9 0,-5-6-10 16,-4-9 0-16,-4 1 0 15,-15-1 4-15,-8 8 1 16,0 13-5-16,-8 13 0 15,-15 16 9-15,5 7-9 16,9 9 0-16,9 0-10 16,0 24 10-16,-9 24-11 15,9 8 11-15,0 8 0 16,18 4 5-16,23-8-11 16,3-2 6-16,-3-7-3 15,-1-15-6-15,-22-7-2 16,-9-14 4-16,-9-6-10 15,0-7-13-15,0-2 28 0,0 0-1 16,-9 0 3-16,-31 0-6 16,-5-2 3-16,4-7 3 15,24 0 0-15,-6 3 4 16,14 1-6-16,9 0 2 16,0 1 0-16,0-1-4 15,32-5-4-15,26-6 8 16,27-10-5-16,14-5 11 15,-14-7-5-15,-9-5-1 16,-8-2 0-16,-19-4 18 16,-18 6-18-16,-13 3 24 0,-9 6 4 15,-9 6-16 1,0 7 28-16,-9 10-31 0,-9 5-8 16,-4 6-1-16,13 0 0 15,0 8-1-15,9 36-3 16,0 7 8-16,0 9-9 15,18 3 5-15,13-9 0 16,-4-5-4-16,5-9 7 16,-14-12-3-16,9-10 0 15,-5-11-13-15,5-7 9 16,13 0 3-16,-13 0 1 16,14-21 5-16,-14-17 0 15,13-2-5-15,0-8 0 16,-4-7 9-16,5 7-9 0,-23 11 0 15,-10 17 1-15,-8 10-7 16,0 10 6-16,9 0-4 16,5 6 1-16,4 23-10 15,-9 5 11-15,9 0 2 16,-5-2 0-16,-4-11-4 16,0-7 4-16,0-9 0 15,-9-5-1-15,9 0 6 16,9 0-5-16,-4 0 0 15,3-19 1-15,1-2-2 16,5 4 1-16,-14 2 0 16,0 5 0-16,0 4 7 15,0 6-12-15,0 0 5 0,13 0-8 16,-4 0-1-16,9 6 1 16,4 10 2-16,10 6 4 15,-5-4-11-15,4-3 11 16,-4-7 1-16,13-5 1 15,-8-3-3-15,8 0 5 16,-13-14-2-16,4-15 4 16,-22-2 4-16,0-3-4 15,-18-1-4-15,0 1 3 16,0 3 3-16,-45 5-6 16,-13 12 0-16,18 8 0 15,-1 6 3-15,14 0-6 0,9 6 3 16,18 23-3-1,0 2-10-15,0 0 13 0,0-5-5 16,36-6 5-16,5-11-18 16,-1-7 18-16,-13-2 0 15,4 0 2-15,-13 0 0 16,-9-2 1-16,0-4-3 16,-9 6 14-16,0 0-14 15,0 0 24-15,0 0-20 16,0 0 4-16,0 26-15 15,-18 28 10-15,-13 23-3 16,-5 20 7-16,14 15 3 16,4 14-8-16,9 5-2 15,9 9 4-15,0 0-6 0,-9-9 2 16,-14-10 0-16,5-21-1 16,9-21 8-16,-9-18-7 15,-4-18 0-15,4-21 4 16,0-10-5-16,-31-12 2 15,-10 0 7-15,-26-12 15 16,-14-22-17-16,5-14-1 16,5-10-5-16,12-10 5 15,28-29-12-15,40-30 7 16,9-18-31-16,49-12-8 16,37 11-41-16,3 14-30 15,-12 24-57-15,-19 17-52 16,-31 16-32-16,-18 15-149 0</inkml:trace>
  <inkml:trace contextRef="#ctx0" brushRef="#br0" timeOffset="416">1566 58 513 0,'0'0'190'0,"0"0"-95"0,0 0 12 16,0 0-28-16,0 0-66 15,0 0-5-15,-68 14-8 16,68 20 0-16,0-2 0 15,0-1 3-15,18-11-3 16,32-12 24-16,-1-8 13 16,-4 0 70-16,-14 0-42 15,10-11-10-15,-23-13 10 16,-9-4-39-16,0-2 16 16,-9 1-15-16,0 0-23 15,-36 6 8-15,-5 5-12 0,1 13-1 16,13 5-9-16,9 0-31 15,18 46-82-15,18 17-112 16,90 11-273-16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6:44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205 607 623 0,'0'0'160'0,"0"0"-30"16,0 0-6-16,0 0-23 15,0 0-45-15,0 0-16 16,-50-76-10-16,23 76-26 16,9 0-1-16,5 23-3 15,4 9 0-15,9 4-4 16,0 2 4-16,9-7 0 15,31-5-1-15,10-9 8 16,-14-5-7-16,4-7 0 16,-9-5 7-16,-13 0 1 0,0 0-6 15,-18-15 3-15,0-10 6 16,0-8-5-16,-9 0-3 16,-31-1-3-16,-5 3 5 15,-4 5 2-15,-10 8-7 16,28 10 0-16,-5 8-4 15,5 0 4-15,13 8-5 16,9 30 5-16,9 8 0 16,18 2-3-16,49-2 3 15,23-14 0-15,26-10 10 16,-12-16-5-16,3-6 3 16,-21 0 22-16,-28-3-4 15,-18-20 29-15,-22 1-20 16,5-4-6-16,-23 0 14 0,0 1-29 15,0 7 12-15,0 4 1 16,0 8-20-16,0 6 26 16,0 0-33-16,0 0-1 15,0 32-9-15,0 19 13 16,0 20-3-16,0 10 0 16,0 10 6-16,0 4-10 15,0-4 4-15,0-5 0 16,0-12-5-16,0-18 10 15,0-12-5-15,0-21 0 16,0-15 6-16,0-8-8 16,0 0 4-16,0-14-2 0,0-35 21 15,0-22-14-15,9-29-7 16,0-14 0-16,0-9 6 16,-9-3-11-16,0 9 5 15,0 8 0-15,0 17-6 16,0 24 11-16,0 28-5 15,0 20 0-15,0 17-11 16,0 3 8-16,0 0-41 16,9 29 5-16,31 16 31 15,-4 16-15-15,-5 10 19 16,-22 0 2-16,-9 4-13 16,0-10 13-16,0-7-22 15,-27-15-10-15,5-12 12 0,4-11-17 16,9-8 19-16,9-7 2 15,0-2 10-15,0-3 5 16,0 0 3-16,0 0 0 16,0 0 13-16,0-25-7 15,27-7-5-15,22-6-1 16,27 1 5-16,23-6 2 16,-5 3-7-16,14 4 0 15,-32 1 20-15,-17 3-20 16,-10 0 20-16,-18-1 7 15,-22-5-18-15,-9 1 27 16,0 0-20-16,-40 3-6 16,-9 5 13-16,4 13-19 15,13 10 3-15,14 6-7 0,9 0 4 16,-4 20-10-16,4 25 6 16,0 16 0-16,9 4-3 15,0-5 6-15,49-5-3 16,28-10 0-16,-1-16 5 15,14-12-15-15,-23-9 10 16,-9-8 0-16,-22 0-5 16,5-2 13-16,-23-21-8 15,4-12 0-15,-13-9 9 16,-9-3-6-16,0-4-3 16,0 5 0-16,0 9-2 15,0 14 10-15,0 14-8 16,0 6 0-16,0 3 10 0,0 0-20 15,0 0 10 1,0 0-9-16,40 35 0 0,-4 16 10 16,23 3-1-16,8 7 0 15,-9-7 7-15,-8-3-10 16,-15-11 3-16,-3-8 0 16,-14-10-8-16,-9-10 8 15,-9-7 0-15,0-5-1 16,0 0 8-16,-27 0-7 15,-23-17 0-15,15-10 3 16,12-11 0-16,23-13-3 16,0-12-1-16,90-18-2 15,13-3-28-15,14 6 25 0,-10 17-26 16,-30 21-2-16,-19 21 30 16,-27 19-22-16,-13 0-14 15,-9 25-16-15,0 23-56 16,-9 15-22-16,0-1-76 15,0-9-26-15,0-9 235 16,0-22-17-16,0-10 8 16,23-10 10-16,-14-2 7 15,0 0 138-15,9-20 6 16,-9-11-25-16,0-9-11 16,4-7-47-16,-4-1-13 15,-9-3-14-15,0 5-9 16,0 9 7-16,-31 14-11 15,-5 9-22-15,-23 10 10 0,1 4-16 16,-9 7 0-16,8 30-5 16,10 12 6-16,22 4-1 15,14 5 0-15,13-4 2 16,0-8-6-16,31-12 4 16,5-8 0-16,4-12-2 15,-8-11 3-15,4-3-1 16,-5 0 0-16,14-20 6 15,-5-11 1-15,1-3-7 16,-14 8 0-16,-9 11 2 16,-5 9 6-16,-13 6-6 15,0 0-2-15,9 0-10 0,-9 15 8 16,9 17-3-16,0 2 5 16,9 0-1-16,13-5 8 15,19-10-7-15,8-4 0 16,9-12 5-16,1-3 2 15,-1-6-5-15,0-25-1 16,-17-15 8-16,-6-11-1 16,-21-10-1-16,-5-6 27 15,-18-14-17-15,0-4 14 16,-41 2-20-16,-3 15-1 16,3 17 23-16,14 25-27 15,5 22 19-15,13 10-25 16,-9 25-2-16,18 43-3 0,0 27 5 15,0 17 0 1,0-4-3-16,36-3 10 0,-5-7-7 16,-13-12 0-16,14-18-53 15,3-14-8-15,6-16-41 16,-1-18-5-16,-4-15-16 16,13-5-51-16,-22-8-7 15,5-29-10-15,-32-11 123 16,0-10 66-16,-18-8 4 15,-31 3 24-15,-10 3 52 16,10 15 7-16,8 10 6 16,15 13 1-16,8 10-31 0,9 3 3 15,9 9-16-15,0 0-30 16,27 0-16-16,40 0 1 16,41 0 12-16,-1 0-2 15,-4 0-13-15,-13 0 27 16,-23 0 0-16,-31 0 2 15,-13 0 28-15,-14 0-29 16,-9 0 35-16,0-5 5 16,0-4-44-16,-9-3 12 15,-23 7-36-15,-4 5 0 16,-13 0-5-16,9 26 9 16,4 14-4-16,4 3 0 15,23 5 5-15,9 3-7 0,0-2 2 16,18-6 0-1,32-5-4-15,8-13 11 0,0-12-7 16,1-12 0-16,-10-1 5 16,-4-1 4-16,-5-32-9 15,-22-10 1-15,5-12 3 16,-23-4 5-16,0-7-9 16,-23 0 10-16,-35 9-4 15,-18 11 14-15,8 15-14 16,10 13-5-16,18 18 8 15,-5 0-9-15,4 25 0 16,1 23 0-16,22 5 4 16,9 5-3-16,9 2-1 15,9-3 0-15,40 1-7 0,19-13 11 16,-1-11-4 0,9-14 0-16,5-8 5 0,-14-12-7 15,10 0 2-15,-19-14 0 16,9-18 2-16,-17-4 5 15,-1 1-7-15,-13-6 0 16,4 7 10-16,-4 8-9 16,-13 12-1-16,-14 9 0 15,9 5-12-15,-1 0 5 16,24 11 7-16,-10 21-5 16,-4 7 1-16,5 1 0 15,-14 6 4-15,8-6 0 16,15-6-6-16,8-5 10 0,10-12-4 15,17-11 0-15,0-6-18 16,0 0-2-16,-8-35-74 16,-37-13-126-16,-31-23-444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37.7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187 254 413 0,'0'0'205'15,"0"0"-23"-15,0 0-21 0,0 0-21 16,0 0-32-16,0 0-16 16,0-6-27-16,0 6 3 15,0 0-30-15,0 0-25 16,0 0-2-16,0 0-11 15,0 20-8-15,-49 12 2 16,0 13 6-16,-1 4 6 16,23 6-6-16,18-4 0 15,9 1-2-15,18-7 3 16,50-5-1-16,17-10 0 16,14-17 6-16,8-10 2 15,-4-3-8-15,-22-3 0 0,-22-28 31 16,-24-15-3-16,-17-11 12 15,-18-12-3-15,0-5-31 16,-36 2 5-16,-53 15-11 16,3 12-2-16,10 19-6 15,9 18 7-15,18 8-8 16,17 0-11-16,23 25-63 16,9 18-9-16,0 8-65 15,67 1-131-15,23-6-214 16</inkml:trace>
  <inkml:trace contextRef="#ctx0" brushRef="#br0" timeOffset="553">932 412 539 0,'0'0'300'0,"0"0"-81"0,0 0 2 16,0 0-67-16,0 0-73 15,0 0-7-15,0-95-40 16,0 95-13-16,0 0-16 15,0 28 5-15,0 19-10 16,-13 13 11-16,4 3-9 16,-9 2 6-16,18-2-8 15,-9-2 0-15,0-10 1 16,9-17 4-16,0-11-5 16,0-12 0-16,0-8 2 0,0-3 4 15,0 0-5 1,-14-23 42-16,5-28 14 0,-18-18-46 15,-13-17 10-15,4-8-18 16,5-11 1-16,22-1 1 16,9 5-5-16,0 16 0 15,0 24-1-15,0 27 8 16,9 23-7-16,22 11 0 16,-4 0-17-16,22 3 15 15,19 26-11-15,-1 10 5 16,-9 4 6-16,-8 6-17 15,-1-1 17-15,-22 1-1 16,-18 0-10-16,-9-3 10 16,-9-1-9-16,-58 2 5 15,-32-5-1-15,-4 1 12 0,13-7-4 16,32-4 0-16,40-1-14 16,18-5 14-16,0 2-16 15,49-2 16-15,27-8-2 16,32-1 9-16,27-8-11 15,8-3 4-15,-17-3-61 16,-18-1-25-16,-59 4-82 16,-31-1-206-16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43.7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0 151 637 0,'0'0'179'15,"0"0"-26"-15,0 0-28 0,0 0-56 16,0 0-16-16,0 0-14 16,0 0-19-1,134-137 10-15,-116 137-28 0,0 0 3 16,5 0-10-16,-6 2-1 16,10 24 6-16,-4 11 0 15,-5 3 0-15,-18 7-5 16,9-8 5-16,-9-11 0 15,0-1-2-15,0-13 2 16,0-6 0-16,0-2 0 16,0-6 1-16,0 0 9 15,0 0 5-15,0 0 44 16,0-25 14-16,9-13-72 16,31-7 12-16,18-7-13 15,1 3 7-15,-1 6-8 0,-22 18 1 16,-5 14 0-16,-31 11-5 15,18 0 1-15,-9 14-5 16,5 23 6-16,-5 15 1 16,-9-1-2-16,0 2 4 15,0-3 0-15,0-13-10 16,0-3 9-16,0-11-25 16,0-6-28-16,0-6-50 15,0-1-21-15,9-10-95 16,27 0-84-16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45.6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0 103 515 0,'0'0'340'0,"0"0"-116"0,0 0-38 15,0 0-48-15,0 0-41 16,0 0-53-16,0-103-9 16,0 103-35-16,0 34 0 15,13 12-6-15,-13 8 13 16,0 4-1-16,0-1-6 16,0 0 0-16,0-6-1 15,0-3 1-15,0-4-9 16,0-1-44-16,0-9-101 15,0-5-154-15,0-9-244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46.0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14 162 478 0,'0'0'258'0,"0"0"-81"15,0 0-23-15,0 0-23 16,0 0-22-16,0 0-60 16,0-100-39-16,0 102-10 15,0 24-3-15,-14 11 3 16,14 4 0-16,0 0 5 16,0 1-6-16,0-5 1 15,23-7 0-15,13-6 3 0,4-13 6 16,1-8-2-16,-6-3 12 15,6 0 21-15,-1-14 17 16,-13-15-22-16,0-8-15 16,-13-6 21-16,-6-6-39 15,-8 3 16-15,0 7-18 16,-22 2 11-16,-14 8-19 16,5 9 8-16,4 14-25 15,-5 6-34-15,6 0-94 16,17 26-68-16,9 3-154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46.3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0 146 593 0,'0'0'252'0,"0"0"-41"16,0 0 21-16,0 0-112 15,0 0-27-15,0 0-29 16,27-146-26-16,-27 146 15 16,0 0-35-16,9 0 2 15,-9 0-20-15,0 9-2 16,0 22 0-16,13 15 2 16,-13 14 0-16,9 0 2 0,0 5 1 15,0 2-3 1,-9-8 0-16,18-4 9 0,-5-9-11 15,-13-12 2-15,9-11 0 16,0-6-6-16,-9-12-20 16,0-5-33-16,0 0-39 15,-9 0-131-15,-22-8-370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44.2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8 292 502 0,'0'0'177'15,"0"0"-63"-15,0 0 1 16,0 0 24-16,0 0-85 15,0 0-36-15,-27-18-17 16,63 18 7-16,23 0 8 16,8 0-3-16,0 0-10 15,-8 0 18-15,-1 0-17 16,-18 0 2-16,-13 0 3 16,-4 0 0-16,-23 0-5 0,0 0-4 15,0 0 3-15,0 0 13 16,0 0-1-16,0 0 10 15,-32-6 9-15,-8-9-27 16,4 5-7-16,4-1 0 16,6 2 7-16,8 1-5 15,4 3-2-15,14 0 0 16,0 3 11-16,0 2-4 16,0 0-7-16,0 0 0 15,0 0-8-15,41 0 8 16,-1 0 0-16,5 2 0 15,-5 16-3-15,10 5 11 16,-15 3-8-16,6 1 2 16,-10 5 7-16,-13 0-4 0,0-6-5 15,-9-3 0-15,-9-7-1 16,0-1 6-16,0-6-5 16,-27-1 0-16,-13-2-14 15,13-3-35-15,-14-1-92 16,33-2-63-16,8 0-52 15,0-2-214-15</inkml:trace>
  <inkml:trace contextRef="#ctx0" brushRef="#br0" timeOffset="380">986 134 625 0,'0'0'211'0,"0"0"-38"16,0 0 2-16,0 0-65 15,0 0-25-15,0 0-32 16,0-65-36-16,0 65 13 16,0 0-30-16,0 0-1 15,-9 8-5-15,-4 15 9 16,13 5-3-16,0 4 0 16,0 3 8-16,0-2-8 15,22-1 0-15,5 0 0 16,14-1 3-16,-23-2 0 15,13-3-3-15,-13-1 0 16,0-2 6-16,-9-3-8 16,4-3 2-16,-13-3 0 0,0-2-3 15,0-4 8-15,0-2-5 16,-13 0 1-16,-23-3 6 16,-13-3 2-16,-10 0-9 15,10 0-8-15,0 0-7 16,4-6-74-16,4-9-25 15,14-5-78-15,27-8-88 16,0-7-74-16</inkml:trace>
  <inkml:trace contextRef="#ctx0" brushRef="#br0" timeOffset="464">986 134 555 0</inkml:trace>
  <inkml:trace contextRef="#ctx0" brushRef="#br0" timeOffset="545">986 134 555 0,'27'-89'198'0,"-27"70"-48"0,9 4-3 0,5 10-42 0,4 5-39 16,9 0-66-16,31 0 3 16,9 1-13-16,23 27-1 15,-14 0-152-15,-8 6-189 16</inkml:trace>
  <inkml:trace contextRef="#ctx0" brushRef="#br0" timeOffset="1100">1583 372 648 0,'0'0'186'0,"0"0"-35"0,0 0 38 16,0 0-71-16,0 0-54 15,0 0-55-15,32-23-5 16,17 23 26-16,18-6-26 15,-8 4 16-15,-1-2-14 16,-22 2 2-16,-5 2-5 16,-22 0-3-16,-9-4 0 15,0 2 6-15,0-4 2 16,0-2 1-16,0-4-7 16,0 1 7-16,0 0-13 15,-18-2 4-15,-4-2 0 0,-28 5-5 16,6-1 5-16,-6 2 0 15,1 3 0-15,8 4 4 16,32-2-6-16,9 4 2 16,0 0 0-16,0 0-8 15,0 0 5-15,0 0-2 16,0 0 5-16,41 0-1 16,-1 15-2-16,28 5 3 15,-10 0 0-15,0 0-3 16,-4 3 5-16,4-1-2 0,-17 2 0 15,-14-1 8 1,4-3-12-16,-22 0 4 0,0-4 0 16,-9-1-6-16,0-4 10 15,0-2-4 1,-27 3 0-16,-13-4-3 0,-10-2 0 16,14 2-91-16,-4 1-92 15,31-6-126-15,9-3-362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51.3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27 120 346 0,'0'0'513'0,"0"0"-353"16,0 0-2-16,0 0 12 15,0 0-81-15,0 0-31 16,0 0-17-16,-9-120-40 16,9 120 11-16,0 17-12 15,0 26 0-15,0 14-3 16,-13 8 7-16,13 1-4 16,0 1 0-16,0-2 10 15,0-2-12-15,0-7 2 16,0-12-10-16,0-7-3 15,0-11-115-15,0-3-56 16,0-10-133-16,0-9-232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51.6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 92 663 0,'0'0'155'16,"0"0"-32"-16,0 0 15 16,0 0-61-16,0 0-53 15,0 0-21-15,-9 0 3 16,-5 34-6-16,5 3 9 16,0 3-3-16,9-1 0 15,0 2-6-15,0-7 1 0,0-5 9 16,32-9-6-16,-5-8-4 15,13-10 18-15,-13-2-9 16,13 0 42-16,-4-5-7 16,5-22-14-16,-10-6 24 15,-4-11-28-15,-18-1 1 16,0-2-5-16,-9 2-21 16,0 5 17-16,-36 6-18 15,-4 4 0-15,-10 12-10 16,23 9 10-16,-4 9-7 15,4 0-3-15,-4 14-106 0,22 23-29 16,0 6-136 0,9 0-216-16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15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22 208 203 0,'0'0'425'16,"0"0"-281"-16,0 0 8 15,0 0-5-15,0 0-42 16,0 0-11-16,-22 0-13 16,22 0-20-16,0-12-1 15,0-5-37-15,31-11-15 16,5-6 17-16,5 2-25 15,8 1 8-15,-22 5 4 16,-5 11-12-16,-13 4 16 16,-9 9-8-16,0 2-8 0,0 0 2 15,0 0-2-15,9 0-11 16,0 28 6-16,-9 12 5 16,0 9 2-16,0 1-2 15,0 5 0-15,0 0-2 16,0-1 3-16,0-6-1 15,0-2 0-15,0-9 7 16,0-11-8-16,-9-9 1 16,9-8 0-16,0-7-4 15,0-2 7-15,0 0-3 16,-9 0 11-16,0 0-9 16,-13 0 8-16,4-6-10 15,0-2 0-15,-4 0-3 0,13 2 3 16,0 0 0-16,9 4-1 15,0 2 1-15,0 0-5 16,0 0 5-16,9 0-13 16,31 0 9-16,18 0 6 15,1-4-2-15,17-1 0 16,9-1 1-16,-4-3-8 16,-5-2-8-16,-17-7-76 15,-15 2-75-15,-12-1-248 16</inkml:trace>
  <inkml:trace contextRef="#ctx0" brushRef="#br0" timeOffset="458">893 174 706 0,'0'0'209'0,"0"0"-36"0,0 0-13 16,0 0-67-16,0 0-36 15,0 0 1-15,0-43-46 16,0 43 7-16,0 0-19 16,0 0-3-16,0 22-1 15,0 18 4-15,-14 9 0 0,14 6-3 16,0 4 7-16,0-2-4 15,0-10 0-15,32-11-2 16,8-10-3-16,5-14-18 16,4-12 17-16,1 0-4 15,-14 0 20-15,4-18-7 16,0-10 10-16,-13-12-7 16,5-6 22-16,-23-6-13 15,-9-1-11-15,0 1 8 16,-23 9-4-16,-13 8-8 15,-13 13 0-15,0 14-5 16,4 8-4-16,-4 0-15 16,8 2-81-16,14 21-55 0,5 3-139 15,13 0-173-15</inkml:trace>
  <inkml:trace contextRef="#ctx0" brushRef="#br0" timeOffset="879">1579 228 655 0,'0'0'225'16,"0"0"-48"-16,0 0-14 16,0 0-67-16,0 0-33 0,0 0-3 15,-80-97-28-15,71 97-8 16,0 0-8-1,9 0-12-15,0 2-8 0,0 27 4 16,0 11 0-16,0 3 3 16,0 4-1-16,0-4-2 15,18-2 0-15,4-6 7 16,14-7-9-16,4-7 2 16,1-13 0-16,-5-8 6 15,4 0-2-15,-4 0 3 16,13-20 36-16,1-9-18 15,-23-9 17-15,-5-3-14 16,-13-7-1-16,-9-2 15 0,-31 8-28 16,-37 7 2-16,-17 15-4 15,0 12-6-15,-14 8-12 16,14 0-7-16,-5 30-110 16,32 13-43-16,8 9-219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3:52.1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166 246 611 0,'0'0'220'0,"0"0"-59"15,0 0-7-15,0 0-21 16,0 0-77-16,0 0-1 16,-68-113-19-16,55 113-35 15,4 0 8-15,0 7-9 0,-9 27 0 16,-5 6-6-16,6 6 14 15,17 5-8-15,0-5 0 16,0 0 3-16,0-3-4 16,9-8 1-16,31-10 0 15,0-11-3-15,5-5 13 16,4-9-10-16,1 0 18 16,-10 0-17-16,-4-14 45 15,-4-15-13-15,-15-11-1 16,-8-6 15-16,0-5-41 0,-9-4 12 15,0 4-14 1,-35 11 10-16,-6 11-23 0,1 12 9 16,-5 14-17-16,-4 3-35 15,-1 7-97-15,10 21-103 16,13 6-229-16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4.9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35 463 0,'0'0'225'16,"0"0"-50"-16,0 0 5 16,0 0-34-16,0 0-46 15,0 0-10-15,35-32-20 16,-21 32-24-16,-14 0 0 16,9-3-18-16,-9 3-8 0,0 0-5 15,0 0-15-15,0 0-2 16,9 29-10-16,-9 17 12 15,9 13-3-15,-9 4 4 16,0 10-1-16,0-2 2 16,0-6 1-16,0-13-1 15,0-18-2-15,0-13 3 16,0-13-10-16,0-3 7 16,0-2 0-16,0-3 10 15,9 0-9-15,-9 0 11 16,9-26-12-16,13-17 7 15,5 1-13-15,5-1 6 16,-6 11 0-16,-8 10-4 0,-9 12 4 16,5 10-1-16,-5 0 1 15,9 0-13-15,0 12 7 16,13 17-8-16,-4 8-7 16,4 6 11-16,-4-3-18 15,-18-3 26-15,5-8-3 16,-14-12-13-16,0-6 5 15,0-5-2-15,0-3 15 16,-41-3-3-16,1 0 3 16,4 0-2-16,5 0-17 15,4 0-55-15,18 0-19 16,9 0-76-16,0 0-67 0,9 0-138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5.65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9 206 579 0,'0'0'266'16,"0"0"-67"-16,0 0 13 16,0 0-85-16,0 0-41 15,0 0-28-15,-9-117-38 16,9 117-11-16,0 11-9 15,0 23-2-15,0 9-1 0,0 3 5 16,0 0-2 0,0-1 0-16,0-4 6 0,0-5-7 15,0-8 1-15,0-4 0 16,0-13-2-16,0-5 4 16,0-6-2-16,0 0 7 15,0 0-6-15,0 0 32 16,9-20 13-16,4-23-26 15,5-11-9-15,0-6-10 16,-9-6 5-16,14 1 1 16,-5 4-4-16,0 13 4 15,-9 17-7-15,4 13 1 16,-13 9 1-16,0 9-2 16,0 0 0-16,0 0-1 0,0 0-16 15,0 15 5-15,18 25-2 16,-18 11 12-16,9 1 0 15,0-6-11-15,0-9 0 16,4-9-7-16,5-10 0 16,-9-13 11-16,0-5-1 15,0 0 10-15,14 0 4 16,4-25 1-16,13-12-1 16,-13-6 1-16,13-1-2 15,-13 11 0-15,-4 9 0 16,-5 13-1-16,-18 7 15 15,0 4-17-15,0 0-1 16,0 0-3-16,0 13-16 0,0 20 20 16,9 13-2-16,8 0 5 15,-17 0-7-15,0 0 7 16,14-2-4-16,-14-8 1 16,9-5-32-16,-9-5-35 15,9-4-40-15,0-4-57 16,31-9-73-16,28-9-101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5.8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 28 653 0,'0'0'184'0,"0"0"-35"16,0 0 13-16,0 0-57 15,0 0-55-15,0 0-41 16,-40-11-2-16,62 11-7 16,28 0 11-16,4 0-1 15,17 0-9-15,-3 0-1 16,8 0-54-16,-9 0-75 16,-17 0-33-16,-23 20-63 15,-27 12-123-15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6.0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0 279 0,'0'0'273'0,"0"0"-143"0,0 0-2 16,0 0-30-16,0 0-35 15,0 0 18-15,166 8-31 16,-99-5-24-16,9 6-16 15,32-1-10-15,0 2-1 16,26-2-158-16,1-5-373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9.21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20 796 0,'0'0'242'0,"0"0"-23"16,0 0-96-16,0 0-12 0,0 0-67 15,0 0-18-15,50-20-26 16,-32 66 0-16,4 19 17 15,5 7-12-15,-9 1 2 16,13 6-7-16,-13-11-4 16,14-2-22-16,-5-7-102 15,13-13-133-15,9-11-834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4:58.6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 80 493 0,'0'0'249'15,"0"0"-72"-15,0 0-15 16,0 0-47-16,0 0-22 0,0 0-60 16,0-72-6-16,0 72-27 15,0 3-7-15,-9 32 3 16,-18 13 3-16,5 6 2 15,13 4-1-15,9-7 3 16,0-3-6-16,0-11 2 16,0-5-20-16,31-12 19 15,5-11-27-15,4-9 27 16,10 0-1-16,-5 0 6 16,-5-18 2-16,-13-10 3 15,4-9-6-15,-4-10 34 16,-13-10 0-16,-5 1-4 15,-9-1 22-15,0 14-44 0,0 11 3 16,-23 15-13-16,-13 11 3 16,-4 6-7-16,-9 0-5 15,13 12-19-15,-5 19-51 16,14 12-86-16,27-1-104 16,0 5-198-16</inkml:trace>
  <inkml:trace contextRef="#ctx0" brushRef="#br0" timeOffset="387">545 154 459 0,'0'0'201'0,"0"0"-19"0,0 0-32 16,0 0-30-16,0 0-39 15,0 0-49-15,0-31-21 16,0 31-11-16,0 2 2 15,0 15-2-15,0 12 6 16,0 0-2-16,0 2 4 16,9 7-8-16,8-10 1 15,6-3 5-15,13-7-5 16,4-7 1-16,-4-11 7 16,4 0-7-16,-8 0 14 15,-5-5 4-15,-9-19 23 16,13-4 16-16,-22-3-21 15,-9-4-3-15,0 3 3 0,0-2-25 16,-18 5-1 0,-31 10-12-16,-1 4-2 0,1 7-7 15,13 8 3-15,5 0-44 16,13 0-58-16,9 26-82 16,9-1-80-16,18 0-190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0.6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3 352 821 0,'0'0'200'15,"0"0"-5"-15,0 0-42 16,-9-166-82-16,27 109-54 16,9 9 13-16,13 10-10 15,-22 10 5-15,5 13-12 16,-14 15-13-16,9 0 0 16,4 0 0-16,14 9-6 15,13 19 4-15,-22 12-5 16,13 15 0-16,-13 10 3 0,-13 7 0 15,-14-1-5 1,0-7 9-16,0-19-8 0,0-22 3 16,0-14-16-16,0-9 21 15,0 0 9-15,0 0-7 16,0-29 27-16,18-12-26 16,-9-7-2-16,22-1 8 15,5-5 0-15,4 6-6 16,-4 5-3-16,-4 13 5 15,-14 17-6-15,-9 8 1 16,22 5-4-16,-13 0-1 16,22 8-6-16,-4 23 9 15,5 10 2-15,-14 4-14 16,-5 5 11-16,-4 1-25 16,-9-6-11-16,0-5 11 0,4-6-85 15,-13-5-60-15,0-9-129 16,0-3-206-16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1.0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9 109 706 0,'0'0'223'0,"0"0"1"0,0 0-47 16,0 0-61-16,0 0-53 15,0 0 12-15,-9-109-48 16,9 109-21-16,0 17-6 16,18 39 13-16,9 26-13 15,14 27 33-15,-15 13-31 16,6 21 29-16,-14 20-7 15,-18 14-12-15,0 15 28 16,0 4-36-16,0 0 9 16,0-10-5-16,0-24 0 15,0-36-6-15,0-35-2 16,0-39 0-16,0-23 0 0,0-18 2 16,0-11-2-16,0 0 11 15,0 0-11-15,9-25 25 16,4-21-25-16,-13-15-53 15,9-4-9-15,-9-1-68 16,0-6-52-16,9-1-158 16,27-1-410-16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2.7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0 325 816 0,'0'0'116'0,"0"0"41"16,0 0-14-16,0 0-58 0,0 0-66 16,0 0-17-16,0 0 12 15,134-3-10-15,-26 3 5 16,18-6 19-16,-10-4-22 15,1-2 21-15,-32 0-12 16,-17 4 1-16,-28-4 25 16,-22 1-16-16,-9-3 10 15,-9-4 6-15,0-2-30 16,-9-5 10-16,-32-4-21 16,-17-2 3-16,-18 0-6 15,0 2 5-15,-10 3-2 16,28 8 0-16,27 10 12 15,22 6-8-15,9 2-4 0,0 0-7 16,18 5 1-16,31 29-5 16,18 15 11-16,23-1 0 15,-5 4 9-15,-9-3-9 16,5 1 0-16,-36-4 5 16,-5 0-13-16,-13-5 8 15,-27-4 0-15,0 0-1 16,-35-2-22-16,-64 4-25 15,-45 1-76-15,1 2-197 16,-23 5-410-16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1:53:20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60 102 560 0,'0'0'178'16,"0"0"-22"-16,0 0-13 16,0 0-11-16,0 0-21 15,0 0-55-15,0 0 8 16,-18-26-11-16,18 23-37 15,0-1 17-15,9 3-21 16,0-5-9-16,9 0 4 16,22-6 4-16,-4-2-11 15,13 3 0-15,1 2 5 0,-19 4-8 16,-13 1 3-16,-9 4 0 16,9 0-8-16,-9 0 5 15,13 0 3-15,-4 0 0 16,0 9 0-16,-4 6-9 15,-5 2 9-15,-9 5 0 16,0 4-10-16,0 6 11 16,-32-1-1-16,-4 0 0 15,-4-5 6-15,-1-3-8 16,24-5 2-16,-10-7 0 0,13-6-6 16,14-1 10-1,0-4-4-15,0 2 0 0,0-2 8 16,0 0-6-16,0 0-2 15,0 0-1-15,14 0-7 16,22-8-11-16,-5-1 8 16,27 9 11-16,-22 0-6 15,13 0-2-15,-8 11 8 16,-14 21-5-16,4 8-2 16,-13 3 2-16,-18 2 5 15,0-2 0-15,0-2 7 16,-18-1-11-16,-22-9 4 15,-10-3 0-15,-17-8 0 16,0-11 5-16,-9-6-5 16,8-3 0-16,10 0 3 0,18-3-10 15,-1-11 7-15,23-1-29 16,9 1 3-16,9-11-55 16,18-15-76-16,72-6-199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4.0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23 627 0,'0'0'220'0,"0"0"-30"15,0 0-32-15,0 0-25 16,0 0-81-16,0 0-29 0,-58-23-2 16,58 66-15-16,0 11 24 15,0 7-22-15,0 2-6 16,0-4 6-16,0 1-8 15,8-5-22-15,-8-10-73 16,14-7-121-16,-5-13-189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3.5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57 777 0,'0'0'193'16,"0"0"18"-16,0 0-60 15,0 0-45-15,0 0-40 16,0 0-56-16,18-57 7 15,-18 68-17-15,0 23 0 0,0 15 1 16,0 5 8-16,0 6-9 16,0 4 0-16,0-1 7 15,0-2-19-15,0-6-22 16,0-11-79-16,0-10-65 16,0-15-191-16,0-7-347 15</inkml:trace>
  <inkml:trace contextRef="#ctx0" brushRef="#br0" timeOffset="335">269 340 360 0,'0'0'249'0,"0"0"-74"15,0 0-19-15,0 0-28 16,0 0-26-16,0 0-1 16,-31-120-56-16,31 120-26 0,0 0-19 15,0 3-6-15,0 22 6 16,0 9 0-16,0 4 2 15,0-1-1-15,0 0 0 16,0-3-1-16,31-8 0 16,18-11 5-16,-4-9-5 15,14-6 3-15,-10 0-2 16,9-15 18-16,-8-19-19 16,-10-4 18-16,-22-7 21 15,-9-1-17-15,-9-3 15 16,0 1-35-16,-40 8 4 15,13 12-12-15,-23 10 4 0,10 15-10 16,4 3-8-16,5 6-95 16,13 34-44-16,18 6-92 15,0-3-221-15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1.6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0 184 658 0,'0'0'214'0,"0"0"-47"15,0 0 3-15,0 0-25 16,22-147-69-16,-13 128-10 16,-9 12-11-16,0 0-24 15,0 5 20-15,0 2-33 16,9 0-12-16,-9 0-6 15,9 22-11-15,0 27 11 16,5 17-6-16,-5 14 14 16,-9 5-11-16,0 4 3 15,0-6 0-15,0-8-4 16,0-18 9-16,0-19-5 16,0-20 0-16,0-11 7 0,0-7-6 15,0 0 3-15,9-4-2 16,-9-30 26-16,9-11-27 15,22-12-1-15,-13-3 0 16,9 7 8-16,4 14-10 16,-13 16 2-16,0 17 0 15,14 6-8-15,-6 0-2 16,15 17 4-16,8 26 1 16,-13 9-17-16,-4 11 22 15,-15-4-1-15,-8-4 0 0,-9-13-9 16,0-13 9-1,0-11 1-15,0-12-2 16,-26-6-22-16,-24 0 20 0,-8 0-2 16,0-9-47-16,8-14 7 15,41-17-57-15,9-4-19 16,50-4-187-16,48-1-430 16</inkml:trace>
  <inkml:trace contextRef="#ctx0" brushRef="#br0" timeOffset="613">727 265 22 0,'0'0'677'15,"0"0"-490"-15,0 0-3 16,0 0 10-16,0 0-79 0,0 0-21 16,49-121-27-16,-40 121-28 15,-9 0 12-15,0 0-38 16,0 0-7-16,0 14-6 15,9 21-10-15,0 13 10 16,-9 10 0-16,0-1 8 16,0 0-9-16,0-8 1 15,0-9 0-15,0-9-4 16,0-13 12-16,0-10-8 16,13-8 0-16,-13 0 5 15,0 0 9-15,9-17-5 16,0-28 22-16,9-19-20 15,0-13-4-15,-4-6 0 0,-5 3-7 16,-9 11 7-16,0 18-1 16,0 25-6-16,0 11 2 15,0 12 12-15,0 3-14 16,9 0-5-16,9 18-10 16,22 22 5-16,9 12 1 15,-4-4 9-15,5 4-9 16,-10-9 6-16,-22-12-26 15,0-11 13-15,-5-11-7 16,-4-9 19-16,18-3 4 16,14-32 1-16,8-10 1 15,-4-10 8-15,4-2-6 0,-17 15-4 16,-14 10 1 0,0 18 9-16,-18 10-4 0,0 4-6 15,0 0-14-15,0 24 12 16,0 27-16-16,0 18 18 15,0 5 0-15,-9-5 6 16,0-4-9-16,9-1 3 16,-9-14-38-16,0-1-35 15,0-11-118-15,-5-13-218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5.3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49 781 0,'0'0'179'0,"0"0"32"15,0 0-25-15,0 0-92 16,0 0-25-16,0 0-43 16,0-49-20-16,0 52-12 15,0 23 0-15,0 14 6 16,9 8 1-16,-9 4 9 15,9-4-10-15,-9 4 0 0,0-3-37 16,0-6-61-16,0-4-130 16,0-5-234-16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5.6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0 162 592 0,'0'0'234'0,"0"0"-162"16,0 0 58-1,0 0 3-15,0 0-32 0,0 0-98 16,59 10 0-16,165-10 70 15,104 0-44-15,66-21 10 16,42-7-27-16,-1-4-8 16,-36 9 19-16,-80 3-23 15,-68 3 11-15,-76 8-2 16,-72 2-7-16,-22 0 28 16,-14 7-20-16,-31 0-5 15,4 0 0-15,-13 0 0 16,-13 0-5-16,-14 0 0 0,0 0-45 15,0 0-59-15,-32 7-154 16,-26 6-128-16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4.7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25 233 727 0,'0'0'208'0,"0"0"-57"15,0 0-4-15,0 0-24 16,0 0-75-16,0 0-8 16,-18-53-40-16,18 53-4 15,0 11 1-15,0 17-10 0,0 12 13 16,0 1-3-1,0-5 8-15,9-10-5 16,18-5 0-16,5-16-13 0,8-2 10 16,-13-3 2-16,31 0 1 15,-9-3 2-15,-4-17 4 16,5-6-6-16,-10-5 7 16,-13-7-4-16,-5-2 19 15,-4-5-13-15,-18-6-4 16,0 7 11-16,0 7-10 15,0 9-6-15,-27 11 0 16,-4 11 3-16,-9 6-12 16,13 0 7-16,-5 3-51 15,14 29-38-15,18 4-81 16,0 5-46-16,9-4-131 0</inkml:trace>
  <inkml:trace contextRef="#ctx0" brushRef="#br0" timeOffset="374">721 160 538 0,'0'0'168'16,"0"0"18"-16,0 0-38 16,0 0-11-16,0 0-70 15,0 0-21-15,-126-55-16 16,117 55-30-16,0 17 0 0,9 12-1 15,0 2 3-15,0 1-5 16,18-9 3-16,31-3 0 16,-8-12-7-16,-5-2 11 15,13-6-4-15,0 0 6 16,-8 0-2-16,-5-20 5 16,4-6-3-16,-13-5-5 15,4-7 40-15,-22 2-5 16,-9 4-1-16,0 0-27 15,-18 6-7-15,-31 12-2 16,-9 6-8-16,8 8-25 16,10 0-53-16,22 17-114 15,18 12-98-15,18-1-475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9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0 364 0,'0'0'268'0,"0"0"-132"16,0 0 11-16,0 0-25 15,0 0-6-15,0 0-24 16,9 0-24-16,0 0-3 16,-9 0-29-16,0 0 2 15,14 0 2-15,-14 0-34 16,0 0 14-16,0 0-20 15,0 0 10-15,0 0-13 16,0 0 3-16,0 0 0 16,0 0-1-16,0 0 8 15,0 0-7-15,0 0 0 0,0 0 5 16,0 0-15 0,0 2 10-16,0-2 0 0,0 0-6 15,0 0 14-15,0 0-8 16,0 0 0-16,0 0 8 15,0 0-7-15,0 0-1 16,0 0 0-16,0 0 2 16,0 0 8-16,0 0-10 15,0 0 0-15,0 0 6 16,0 0 3-16,0 0-7 16,0 0 1-16,0 0 17 15,0 0-16-15,0 0 7 16,0 0-4-16,0 0-1 0,0 0 6 15,0 0-12-15,0 0 0 16,0 0-5-16,0 0 0 16,0 4 2-16,0 13-5 15,0 15-21-15,0 14 29 16,0 13 5-16,0 4 1 16,0 6-9-16,0 0 12 15,0-4-9-15,0-5 0 16,0-11 7-16,0-15-16 15,0-8 9-15,0-15-28 16,0-5 9-16,0-3-46 16,0-3-18-16,0 0-21 15,0 0-35-15,0 0 20 16,18-3-171-16,18-18-266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9.6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86 126 275 0,'0'0'369'0,"0"0"-226"15,0 0 19-15,0 0-33 16,0 0-10-16,0 0-51 0,-23-35-34 15,23 35-16 1,-9 0-18-16,0 15-7 0,-9 22 4 16,9 10 6-16,-4 1 3 15,13 1-6-15,0-4 0 16,0-8-4-16,22-6 6 16,28-13-2-16,-5-7 0 15,4-11 6-15,0 0 1 16,1 0 0-16,-5-15-6 15,-5-10 36-15,0-9 0 16,-22-6 15-16,0-11 3 16,-18-1-37-16,0 0 17 15,0 6-20-15,-36 9-13 0,-22 9-1 16,-9 8-1 0,8 6 0-16,1 8-2 0,9 6-21 15,8 0-35-15,23 26-68 16,9 11-63-16,9 5-71 15,27-4-319-15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09.9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55 588 0,'0'0'259'0,"0"0"-56"16,0 0-16-16,0 0-43 16,0 0-56-16,0 0-38 15,0-55 2-15,0 55-36 16,0 0-4-16,0 0-11 16,14 15-1-16,-14 19 0 15,9 17 1-15,-1 11 6 16,-8 5-3-16,9-4-4 15,0 3 0-15,0-12 1 16,0-8-1-16,-9-15-5 16,0-11-73-16,0-5-102 15,-27-13-245-15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7T12:05:14.0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15 161 48 0,'0'0'556'0,"0"0"-420"16,0 0 33-16,0 0-17 16,0 0-20-16,0 0-27 15,0 0-39-15,-9 11 26 16,9-27-72-16,0-10-18 15,0 0 20-15,23-3-15 16,4 4-7-16,-10 2 0 16,15 8 5-16,-14 7-10 15,22 8 5-15,-22 0-2 0,14 2-12 16,-6 27 8 0,-17 15-3-16,0 1 8 0,-9 3-17 15,0 1 13-15,0-12 5 16,0-11 0-1,0-12-12-15,0-8 14 0,0-6-2 16,0 0 3-16,0 0 8 16,0-2 6-16,0-30-17 15,0-8 0-15,32-3-7 16,4-3 7-16,4 6 0 16,0 6 0-16,-13 8 5 15,5 15-14-15,-14 5 9 16,9 6-10-16,-5 0-1 15,14 8-9-15,-5 27 3 0,-13 4 2 16,0 7-40 0,-4 0-4-16,-5 0-52 0,-9-6-78 15,0-8-37-15,0-10-364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8.xml"/><Relationship Id="rId21" Type="http://schemas.openxmlformats.org/officeDocument/2006/relationships/image" Target="../media/image224.emf"/><Relationship Id="rId34" Type="http://schemas.openxmlformats.org/officeDocument/2006/relationships/customXml" Target="../ink/ink242.xml"/><Relationship Id="rId42" Type="http://schemas.openxmlformats.org/officeDocument/2006/relationships/customXml" Target="../ink/ink246.xml"/><Relationship Id="rId47" Type="http://schemas.openxmlformats.org/officeDocument/2006/relationships/image" Target="../media/image237.emf"/><Relationship Id="rId50" Type="http://schemas.openxmlformats.org/officeDocument/2006/relationships/customXml" Target="../ink/ink250.xml"/><Relationship Id="rId55" Type="http://schemas.openxmlformats.org/officeDocument/2006/relationships/image" Target="../media/image241.emf"/><Relationship Id="rId63" Type="http://schemas.openxmlformats.org/officeDocument/2006/relationships/image" Target="../media/image245.emf"/><Relationship Id="rId7" Type="http://schemas.openxmlformats.org/officeDocument/2006/relationships/image" Target="../media/image217.emf"/><Relationship Id="rId2" Type="http://schemas.openxmlformats.org/officeDocument/2006/relationships/customXml" Target="../ink/ink226.xml"/><Relationship Id="rId16" Type="http://schemas.openxmlformats.org/officeDocument/2006/relationships/customXml" Target="../ink/ink233.xml"/><Relationship Id="rId29" Type="http://schemas.openxmlformats.org/officeDocument/2006/relationships/image" Target="../media/image228.emf"/><Relationship Id="rId11" Type="http://schemas.openxmlformats.org/officeDocument/2006/relationships/image" Target="../media/image219.emf"/><Relationship Id="rId24" Type="http://schemas.openxmlformats.org/officeDocument/2006/relationships/customXml" Target="../ink/ink237.xml"/><Relationship Id="rId32" Type="http://schemas.openxmlformats.org/officeDocument/2006/relationships/customXml" Target="../ink/ink241.xml"/><Relationship Id="rId37" Type="http://schemas.openxmlformats.org/officeDocument/2006/relationships/image" Target="../media/image232.emf"/><Relationship Id="rId40" Type="http://schemas.openxmlformats.org/officeDocument/2006/relationships/customXml" Target="../ink/ink245.xml"/><Relationship Id="rId45" Type="http://schemas.openxmlformats.org/officeDocument/2006/relationships/image" Target="../media/image236.emf"/><Relationship Id="rId53" Type="http://schemas.openxmlformats.org/officeDocument/2006/relationships/image" Target="../media/image240.emf"/><Relationship Id="rId58" Type="http://schemas.openxmlformats.org/officeDocument/2006/relationships/customXml" Target="../ink/ink254.xml"/><Relationship Id="rId66" Type="http://schemas.openxmlformats.org/officeDocument/2006/relationships/customXml" Target="../ink/ink258.xml"/><Relationship Id="rId5" Type="http://schemas.openxmlformats.org/officeDocument/2006/relationships/image" Target="../media/image216.emf"/><Relationship Id="rId61" Type="http://schemas.openxmlformats.org/officeDocument/2006/relationships/image" Target="../media/image244.emf"/><Relationship Id="rId19" Type="http://schemas.openxmlformats.org/officeDocument/2006/relationships/image" Target="../media/image223.emf"/><Relationship Id="rId14" Type="http://schemas.openxmlformats.org/officeDocument/2006/relationships/customXml" Target="../ink/ink232.xml"/><Relationship Id="rId22" Type="http://schemas.openxmlformats.org/officeDocument/2006/relationships/customXml" Target="../ink/ink236.xml"/><Relationship Id="rId27" Type="http://schemas.openxmlformats.org/officeDocument/2006/relationships/image" Target="../media/image227.emf"/><Relationship Id="rId30" Type="http://schemas.openxmlformats.org/officeDocument/2006/relationships/customXml" Target="../ink/ink240.xml"/><Relationship Id="rId35" Type="http://schemas.openxmlformats.org/officeDocument/2006/relationships/image" Target="../media/image231.emf"/><Relationship Id="rId43" Type="http://schemas.openxmlformats.org/officeDocument/2006/relationships/image" Target="../media/image235.emf"/><Relationship Id="rId48" Type="http://schemas.openxmlformats.org/officeDocument/2006/relationships/customXml" Target="../ink/ink249.xml"/><Relationship Id="rId56" Type="http://schemas.openxmlformats.org/officeDocument/2006/relationships/customXml" Target="../ink/ink253.xml"/><Relationship Id="rId64" Type="http://schemas.openxmlformats.org/officeDocument/2006/relationships/customXml" Target="../ink/ink257.xml"/><Relationship Id="rId8" Type="http://schemas.openxmlformats.org/officeDocument/2006/relationships/customXml" Target="../ink/ink229.xml"/><Relationship Id="rId51" Type="http://schemas.openxmlformats.org/officeDocument/2006/relationships/image" Target="../media/image239.emf"/><Relationship Id="rId3" Type="http://schemas.openxmlformats.org/officeDocument/2006/relationships/image" Target="../media/image215.emf"/><Relationship Id="rId12" Type="http://schemas.openxmlformats.org/officeDocument/2006/relationships/customXml" Target="../ink/ink231.xml"/><Relationship Id="rId17" Type="http://schemas.openxmlformats.org/officeDocument/2006/relationships/image" Target="../media/image222.emf"/><Relationship Id="rId25" Type="http://schemas.openxmlformats.org/officeDocument/2006/relationships/image" Target="../media/image226.emf"/><Relationship Id="rId33" Type="http://schemas.openxmlformats.org/officeDocument/2006/relationships/image" Target="../media/image230.emf"/><Relationship Id="rId38" Type="http://schemas.openxmlformats.org/officeDocument/2006/relationships/customXml" Target="../ink/ink244.xml"/><Relationship Id="rId46" Type="http://schemas.openxmlformats.org/officeDocument/2006/relationships/customXml" Target="../ink/ink248.xml"/><Relationship Id="rId59" Type="http://schemas.openxmlformats.org/officeDocument/2006/relationships/image" Target="../media/image243.emf"/><Relationship Id="rId67" Type="http://schemas.openxmlformats.org/officeDocument/2006/relationships/image" Target="../media/image247.emf"/><Relationship Id="rId20" Type="http://schemas.openxmlformats.org/officeDocument/2006/relationships/customXml" Target="../ink/ink235.xml"/><Relationship Id="rId41" Type="http://schemas.openxmlformats.org/officeDocument/2006/relationships/image" Target="../media/image234.emf"/><Relationship Id="rId54" Type="http://schemas.openxmlformats.org/officeDocument/2006/relationships/customXml" Target="../ink/ink252.xml"/><Relationship Id="rId62" Type="http://schemas.openxmlformats.org/officeDocument/2006/relationships/customXml" Target="../ink/ink25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28.xml"/><Relationship Id="rId15" Type="http://schemas.openxmlformats.org/officeDocument/2006/relationships/image" Target="../media/image221.emf"/><Relationship Id="rId23" Type="http://schemas.openxmlformats.org/officeDocument/2006/relationships/image" Target="../media/image225.emf"/><Relationship Id="rId28" Type="http://schemas.openxmlformats.org/officeDocument/2006/relationships/customXml" Target="../ink/ink239.xml"/><Relationship Id="rId36" Type="http://schemas.openxmlformats.org/officeDocument/2006/relationships/customXml" Target="../ink/ink243.xml"/><Relationship Id="rId49" Type="http://schemas.openxmlformats.org/officeDocument/2006/relationships/image" Target="../media/image238.emf"/><Relationship Id="rId57" Type="http://schemas.openxmlformats.org/officeDocument/2006/relationships/image" Target="../media/image242.emf"/><Relationship Id="rId10" Type="http://schemas.openxmlformats.org/officeDocument/2006/relationships/customXml" Target="../ink/ink230.xml"/><Relationship Id="rId31" Type="http://schemas.openxmlformats.org/officeDocument/2006/relationships/image" Target="../media/image229.emf"/><Relationship Id="rId44" Type="http://schemas.openxmlformats.org/officeDocument/2006/relationships/customXml" Target="../ink/ink247.xml"/><Relationship Id="rId52" Type="http://schemas.openxmlformats.org/officeDocument/2006/relationships/customXml" Target="../ink/ink251.xml"/><Relationship Id="rId60" Type="http://schemas.openxmlformats.org/officeDocument/2006/relationships/customXml" Target="../ink/ink255.xml"/><Relationship Id="rId65" Type="http://schemas.openxmlformats.org/officeDocument/2006/relationships/image" Target="../media/image246.emf"/><Relationship Id="rId4" Type="http://schemas.openxmlformats.org/officeDocument/2006/relationships/customXml" Target="../ink/ink227.xml"/><Relationship Id="rId9" Type="http://schemas.openxmlformats.org/officeDocument/2006/relationships/image" Target="../media/image218.emf"/><Relationship Id="rId13" Type="http://schemas.openxmlformats.org/officeDocument/2006/relationships/image" Target="../media/image220.emf"/><Relationship Id="rId18" Type="http://schemas.openxmlformats.org/officeDocument/2006/relationships/customXml" Target="../ink/ink234.xml"/><Relationship Id="rId39" Type="http://schemas.openxmlformats.org/officeDocument/2006/relationships/image" Target="../media/image233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1.xml"/><Relationship Id="rId21" Type="http://schemas.openxmlformats.org/officeDocument/2006/relationships/image" Target="../media/image257.emf"/><Relationship Id="rId42" Type="http://schemas.openxmlformats.org/officeDocument/2006/relationships/customXml" Target="../ink/ink279.xml"/><Relationship Id="rId47" Type="http://schemas.openxmlformats.org/officeDocument/2006/relationships/image" Target="../media/image270.emf"/><Relationship Id="rId63" Type="http://schemas.openxmlformats.org/officeDocument/2006/relationships/image" Target="../media/image278.emf"/><Relationship Id="rId68" Type="http://schemas.openxmlformats.org/officeDocument/2006/relationships/customXml" Target="../ink/ink292.xml"/><Relationship Id="rId2" Type="http://schemas.openxmlformats.org/officeDocument/2006/relationships/customXml" Target="../ink/ink259.xml"/><Relationship Id="rId16" Type="http://schemas.openxmlformats.org/officeDocument/2006/relationships/customXml" Target="../ink/ink266.xml"/><Relationship Id="rId29" Type="http://schemas.openxmlformats.org/officeDocument/2006/relationships/image" Target="../media/image261.emf"/><Relationship Id="rId11" Type="http://schemas.openxmlformats.org/officeDocument/2006/relationships/image" Target="../media/image252.emf"/><Relationship Id="rId24" Type="http://schemas.openxmlformats.org/officeDocument/2006/relationships/customXml" Target="../ink/ink270.xml"/><Relationship Id="rId32" Type="http://schemas.openxmlformats.org/officeDocument/2006/relationships/customXml" Target="../ink/ink274.xml"/><Relationship Id="rId37" Type="http://schemas.openxmlformats.org/officeDocument/2006/relationships/image" Target="../media/image265.emf"/><Relationship Id="rId40" Type="http://schemas.openxmlformats.org/officeDocument/2006/relationships/customXml" Target="../ink/ink278.xml"/><Relationship Id="rId45" Type="http://schemas.openxmlformats.org/officeDocument/2006/relationships/image" Target="../media/image269.emf"/><Relationship Id="rId53" Type="http://schemas.openxmlformats.org/officeDocument/2006/relationships/image" Target="../media/image273.emf"/><Relationship Id="rId58" Type="http://schemas.openxmlformats.org/officeDocument/2006/relationships/customXml" Target="../ink/ink287.xml"/><Relationship Id="rId66" Type="http://schemas.openxmlformats.org/officeDocument/2006/relationships/customXml" Target="../ink/ink291.xml"/><Relationship Id="rId5" Type="http://schemas.openxmlformats.org/officeDocument/2006/relationships/image" Target="../media/image249.emf"/><Relationship Id="rId61" Type="http://schemas.openxmlformats.org/officeDocument/2006/relationships/image" Target="../media/image277.emf"/><Relationship Id="rId19" Type="http://schemas.openxmlformats.org/officeDocument/2006/relationships/image" Target="../media/image256.emf"/><Relationship Id="rId14" Type="http://schemas.openxmlformats.org/officeDocument/2006/relationships/customXml" Target="../ink/ink265.xml"/><Relationship Id="rId22" Type="http://schemas.openxmlformats.org/officeDocument/2006/relationships/customXml" Target="../ink/ink269.xml"/><Relationship Id="rId27" Type="http://schemas.openxmlformats.org/officeDocument/2006/relationships/image" Target="../media/image260.emf"/><Relationship Id="rId30" Type="http://schemas.openxmlformats.org/officeDocument/2006/relationships/customXml" Target="../ink/ink273.xml"/><Relationship Id="rId35" Type="http://schemas.openxmlformats.org/officeDocument/2006/relationships/image" Target="../media/image264.emf"/><Relationship Id="rId43" Type="http://schemas.openxmlformats.org/officeDocument/2006/relationships/image" Target="../media/image268.emf"/><Relationship Id="rId48" Type="http://schemas.openxmlformats.org/officeDocument/2006/relationships/customXml" Target="../ink/ink282.xml"/><Relationship Id="rId56" Type="http://schemas.openxmlformats.org/officeDocument/2006/relationships/customXml" Target="../ink/ink286.xml"/><Relationship Id="rId64" Type="http://schemas.openxmlformats.org/officeDocument/2006/relationships/customXml" Target="../ink/ink290.xml"/><Relationship Id="rId69" Type="http://schemas.openxmlformats.org/officeDocument/2006/relationships/image" Target="../media/image281.emf"/><Relationship Id="rId8" Type="http://schemas.openxmlformats.org/officeDocument/2006/relationships/customXml" Target="../ink/ink262.xml"/><Relationship Id="rId51" Type="http://schemas.openxmlformats.org/officeDocument/2006/relationships/image" Target="../media/image272.emf"/><Relationship Id="rId72" Type="http://schemas.openxmlformats.org/officeDocument/2006/relationships/customXml" Target="../ink/ink294.xml"/><Relationship Id="rId3" Type="http://schemas.openxmlformats.org/officeDocument/2006/relationships/image" Target="../media/image248.emf"/><Relationship Id="rId12" Type="http://schemas.openxmlformats.org/officeDocument/2006/relationships/customXml" Target="../ink/ink264.xml"/><Relationship Id="rId17" Type="http://schemas.openxmlformats.org/officeDocument/2006/relationships/image" Target="../media/image255.emf"/><Relationship Id="rId25" Type="http://schemas.openxmlformats.org/officeDocument/2006/relationships/image" Target="../media/image259.emf"/><Relationship Id="rId33" Type="http://schemas.openxmlformats.org/officeDocument/2006/relationships/image" Target="../media/image263.emf"/><Relationship Id="rId38" Type="http://schemas.openxmlformats.org/officeDocument/2006/relationships/customXml" Target="../ink/ink277.xml"/><Relationship Id="rId46" Type="http://schemas.openxmlformats.org/officeDocument/2006/relationships/customXml" Target="../ink/ink281.xml"/><Relationship Id="rId59" Type="http://schemas.openxmlformats.org/officeDocument/2006/relationships/image" Target="../media/image276.emf"/><Relationship Id="rId67" Type="http://schemas.openxmlformats.org/officeDocument/2006/relationships/image" Target="../media/image280.emf"/><Relationship Id="rId20" Type="http://schemas.openxmlformats.org/officeDocument/2006/relationships/customXml" Target="../ink/ink268.xml"/><Relationship Id="rId41" Type="http://schemas.openxmlformats.org/officeDocument/2006/relationships/image" Target="../media/image267.emf"/><Relationship Id="rId54" Type="http://schemas.openxmlformats.org/officeDocument/2006/relationships/customXml" Target="../ink/ink285.xml"/><Relationship Id="rId62" Type="http://schemas.openxmlformats.org/officeDocument/2006/relationships/customXml" Target="../ink/ink289.xml"/><Relationship Id="rId70" Type="http://schemas.openxmlformats.org/officeDocument/2006/relationships/customXml" Target="../ink/ink29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61.xml"/><Relationship Id="rId15" Type="http://schemas.openxmlformats.org/officeDocument/2006/relationships/image" Target="../media/image254.emf"/><Relationship Id="rId23" Type="http://schemas.openxmlformats.org/officeDocument/2006/relationships/image" Target="../media/image258.emf"/><Relationship Id="rId28" Type="http://schemas.openxmlformats.org/officeDocument/2006/relationships/customXml" Target="../ink/ink272.xml"/><Relationship Id="rId36" Type="http://schemas.openxmlformats.org/officeDocument/2006/relationships/customXml" Target="../ink/ink276.xml"/><Relationship Id="rId49" Type="http://schemas.openxmlformats.org/officeDocument/2006/relationships/image" Target="../media/image271.emf"/><Relationship Id="rId57" Type="http://schemas.openxmlformats.org/officeDocument/2006/relationships/image" Target="../media/image275.emf"/><Relationship Id="rId10" Type="http://schemas.openxmlformats.org/officeDocument/2006/relationships/customXml" Target="../ink/ink263.xml"/><Relationship Id="rId31" Type="http://schemas.openxmlformats.org/officeDocument/2006/relationships/image" Target="../media/image262.emf"/><Relationship Id="rId44" Type="http://schemas.openxmlformats.org/officeDocument/2006/relationships/customXml" Target="../ink/ink280.xml"/><Relationship Id="rId52" Type="http://schemas.openxmlformats.org/officeDocument/2006/relationships/customXml" Target="../ink/ink284.xml"/><Relationship Id="rId60" Type="http://schemas.openxmlformats.org/officeDocument/2006/relationships/customXml" Target="../ink/ink288.xml"/><Relationship Id="rId65" Type="http://schemas.openxmlformats.org/officeDocument/2006/relationships/image" Target="../media/image279.emf"/><Relationship Id="rId73" Type="http://schemas.openxmlformats.org/officeDocument/2006/relationships/image" Target="../media/image283.emf"/><Relationship Id="rId4" Type="http://schemas.openxmlformats.org/officeDocument/2006/relationships/customXml" Target="../ink/ink260.xml"/><Relationship Id="rId9" Type="http://schemas.openxmlformats.org/officeDocument/2006/relationships/image" Target="../media/image251.emf"/><Relationship Id="rId13" Type="http://schemas.openxmlformats.org/officeDocument/2006/relationships/image" Target="../media/image253.emf"/><Relationship Id="rId18" Type="http://schemas.openxmlformats.org/officeDocument/2006/relationships/customXml" Target="../ink/ink267.xml"/><Relationship Id="rId39" Type="http://schemas.openxmlformats.org/officeDocument/2006/relationships/image" Target="../media/image266.emf"/><Relationship Id="rId34" Type="http://schemas.openxmlformats.org/officeDocument/2006/relationships/customXml" Target="../ink/ink275.xml"/><Relationship Id="rId50" Type="http://schemas.openxmlformats.org/officeDocument/2006/relationships/customXml" Target="../ink/ink283.xml"/><Relationship Id="rId55" Type="http://schemas.openxmlformats.org/officeDocument/2006/relationships/image" Target="../media/image274.emf"/><Relationship Id="rId7" Type="http://schemas.openxmlformats.org/officeDocument/2006/relationships/image" Target="../media/image250.emf"/><Relationship Id="rId71" Type="http://schemas.openxmlformats.org/officeDocument/2006/relationships/image" Target="../media/image282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5.emf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9" Type="http://schemas.openxmlformats.org/officeDocument/2006/relationships/image" Target="../media/image298.emf"/><Relationship Id="rId21" Type="http://schemas.openxmlformats.org/officeDocument/2006/relationships/image" Target="../media/image289.emf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47" Type="http://schemas.openxmlformats.org/officeDocument/2006/relationships/image" Target="../media/image302.emf"/><Relationship Id="rId50" Type="http://schemas.openxmlformats.org/officeDocument/2006/relationships/customXml" Target="../ink/ink319.xml"/><Relationship Id="rId55" Type="http://schemas.openxmlformats.org/officeDocument/2006/relationships/image" Target="../media/image306.emf"/><Relationship Id="rId7" Type="http://schemas.openxmlformats.org/officeDocument/2006/relationships/image" Target="../media/image253.emf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9" Type="http://schemas.openxmlformats.org/officeDocument/2006/relationships/image" Target="../media/image293.emf"/><Relationship Id="rId11" Type="http://schemas.openxmlformats.org/officeDocument/2006/relationships/image" Target="../media/image284.emf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297.emf"/><Relationship Id="rId40" Type="http://schemas.openxmlformats.org/officeDocument/2006/relationships/customXml" Target="../ink/ink314.xml"/><Relationship Id="rId45" Type="http://schemas.openxmlformats.org/officeDocument/2006/relationships/image" Target="../media/image301.emf"/><Relationship Id="rId53" Type="http://schemas.openxmlformats.org/officeDocument/2006/relationships/image" Target="../media/image305.emf"/><Relationship Id="rId58" Type="http://schemas.openxmlformats.org/officeDocument/2006/relationships/customXml" Target="../ink/ink323.xml"/><Relationship Id="rId5" Type="http://schemas.openxmlformats.org/officeDocument/2006/relationships/image" Target="../media/image252.emf"/><Relationship Id="rId19" Type="http://schemas.openxmlformats.org/officeDocument/2006/relationships/image" Target="../media/image288.emf"/><Relationship Id="rId4" Type="http://schemas.openxmlformats.org/officeDocument/2006/relationships/customXml" Target="../ink/ink296.xml"/><Relationship Id="rId9" Type="http://schemas.openxmlformats.org/officeDocument/2006/relationships/image" Target="../media/image254.emf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292.emf"/><Relationship Id="rId30" Type="http://schemas.openxmlformats.org/officeDocument/2006/relationships/customXml" Target="../ink/ink309.xml"/><Relationship Id="rId35" Type="http://schemas.openxmlformats.org/officeDocument/2006/relationships/image" Target="../media/image296.emf"/><Relationship Id="rId43" Type="http://schemas.openxmlformats.org/officeDocument/2006/relationships/image" Target="../media/image300.emf"/><Relationship Id="rId48" Type="http://schemas.openxmlformats.org/officeDocument/2006/relationships/customXml" Target="../ink/ink318.xml"/><Relationship Id="rId56" Type="http://schemas.openxmlformats.org/officeDocument/2006/relationships/customXml" Target="../ink/ink322.xml"/><Relationship Id="rId8" Type="http://schemas.openxmlformats.org/officeDocument/2006/relationships/customXml" Target="../ink/ink298.xml"/><Relationship Id="rId51" Type="http://schemas.openxmlformats.org/officeDocument/2006/relationships/image" Target="../media/image304.emf"/><Relationship Id="rId3" Type="http://schemas.openxmlformats.org/officeDocument/2006/relationships/image" Target="../media/image249.emf"/><Relationship Id="rId12" Type="http://schemas.openxmlformats.org/officeDocument/2006/relationships/customXml" Target="../ink/ink300.xml"/><Relationship Id="rId17" Type="http://schemas.openxmlformats.org/officeDocument/2006/relationships/image" Target="../media/image287.emf"/><Relationship Id="rId25" Type="http://schemas.openxmlformats.org/officeDocument/2006/relationships/image" Target="../media/image291.emf"/><Relationship Id="rId33" Type="http://schemas.openxmlformats.org/officeDocument/2006/relationships/image" Target="../media/image295.emf"/><Relationship Id="rId38" Type="http://schemas.openxmlformats.org/officeDocument/2006/relationships/customXml" Target="../ink/ink313.xml"/><Relationship Id="rId46" Type="http://schemas.openxmlformats.org/officeDocument/2006/relationships/customXml" Target="../ink/ink317.xml"/><Relationship Id="rId59" Type="http://schemas.openxmlformats.org/officeDocument/2006/relationships/image" Target="../media/image308.emf"/><Relationship Id="rId20" Type="http://schemas.openxmlformats.org/officeDocument/2006/relationships/customXml" Target="../ink/ink304.xml"/><Relationship Id="rId41" Type="http://schemas.openxmlformats.org/officeDocument/2006/relationships/image" Target="../media/image299.emf"/><Relationship Id="rId54" Type="http://schemas.openxmlformats.org/officeDocument/2006/relationships/customXml" Target="../ink/ink32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97.xml"/><Relationship Id="rId15" Type="http://schemas.openxmlformats.org/officeDocument/2006/relationships/image" Target="../media/image286.emf"/><Relationship Id="rId23" Type="http://schemas.openxmlformats.org/officeDocument/2006/relationships/image" Target="../media/image290.emf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49" Type="http://schemas.openxmlformats.org/officeDocument/2006/relationships/image" Target="../media/image303.emf"/><Relationship Id="rId57" Type="http://schemas.openxmlformats.org/officeDocument/2006/relationships/image" Target="../media/image307.emf"/><Relationship Id="rId10" Type="http://schemas.openxmlformats.org/officeDocument/2006/relationships/customXml" Target="../ink/ink299.xml"/><Relationship Id="rId31" Type="http://schemas.openxmlformats.org/officeDocument/2006/relationships/image" Target="../media/image294.emf"/><Relationship Id="rId44" Type="http://schemas.openxmlformats.org/officeDocument/2006/relationships/customXml" Target="../ink/ink316.xml"/><Relationship Id="rId52" Type="http://schemas.openxmlformats.org/officeDocument/2006/relationships/customXml" Target="../ink/ink3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7.xml"/><Relationship Id="rId13" Type="http://schemas.openxmlformats.org/officeDocument/2006/relationships/image" Target="../media/image314.emf"/><Relationship Id="rId18" Type="http://schemas.openxmlformats.org/officeDocument/2006/relationships/customXml" Target="../ink/ink332.xml"/><Relationship Id="rId3" Type="http://schemas.openxmlformats.org/officeDocument/2006/relationships/image" Target="../media/image309.emf"/><Relationship Id="rId21" Type="http://schemas.openxmlformats.org/officeDocument/2006/relationships/image" Target="../media/image318.emf"/><Relationship Id="rId7" Type="http://schemas.openxmlformats.org/officeDocument/2006/relationships/image" Target="../media/image311.emf"/><Relationship Id="rId12" Type="http://schemas.openxmlformats.org/officeDocument/2006/relationships/customXml" Target="../ink/ink329.xml"/><Relationship Id="rId17" Type="http://schemas.openxmlformats.org/officeDocument/2006/relationships/image" Target="../media/image316.emf"/><Relationship Id="rId2" Type="http://schemas.openxmlformats.org/officeDocument/2006/relationships/customXml" Target="../ink/ink324.xml"/><Relationship Id="rId16" Type="http://schemas.openxmlformats.org/officeDocument/2006/relationships/customXml" Target="../ink/ink331.xml"/><Relationship Id="rId20" Type="http://schemas.openxmlformats.org/officeDocument/2006/relationships/customXml" Target="../ink/ink33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26.xml"/><Relationship Id="rId11" Type="http://schemas.openxmlformats.org/officeDocument/2006/relationships/image" Target="../media/image313.emf"/><Relationship Id="rId5" Type="http://schemas.openxmlformats.org/officeDocument/2006/relationships/image" Target="../media/image310.emf"/><Relationship Id="rId15" Type="http://schemas.openxmlformats.org/officeDocument/2006/relationships/image" Target="../media/image315.emf"/><Relationship Id="rId23" Type="http://schemas.openxmlformats.org/officeDocument/2006/relationships/image" Target="../media/image319.emf"/><Relationship Id="rId10" Type="http://schemas.openxmlformats.org/officeDocument/2006/relationships/customXml" Target="../ink/ink328.xml"/><Relationship Id="rId19" Type="http://schemas.openxmlformats.org/officeDocument/2006/relationships/image" Target="../media/image317.emf"/><Relationship Id="rId4" Type="http://schemas.openxmlformats.org/officeDocument/2006/relationships/customXml" Target="../ink/ink325.xml"/><Relationship Id="rId9" Type="http://schemas.openxmlformats.org/officeDocument/2006/relationships/image" Target="../media/image312.emf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7.xml"/><Relationship Id="rId21" Type="http://schemas.openxmlformats.org/officeDocument/2006/relationships/image" Target="../media/image320.emf"/><Relationship Id="rId42" Type="http://schemas.openxmlformats.org/officeDocument/2006/relationships/customXml" Target="../ink/ink355.xml"/><Relationship Id="rId47" Type="http://schemas.openxmlformats.org/officeDocument/2006/relationships/image" Target="../media/image333.emf"/><Relationship Id="rId63" Type="http://schemas.openxmlformats.org/officeDocument/2006/relationships/image" Target="../media/image341.emf"/><Relationship Id="rId68" Type="http://schemas.openxmlformats.org/officeDocument/2006/relationships/customXml" Target="../ink/ink368.xml"/><Relationship Id="rId84" Type="http://schemas.openxmlformats.org/officeDocument/2006/relationships/customXml" Target="../ink/ink376.xml"/><Relationship Id="rId89" Type="http://schemas.openxmlformats.org/officeDocument/2006/relationships/image" Target="../media/image354.emf"/><Relationship Id="rId16" Type="http://schemas.openxmlformats.org/officeDocument/2006/relationships/customXml" Target="../ink/ink342.xml"/><Relationship Id="rId11" Type="http://schemas.openxmlformats.org/officeDocument/2006/relationships/image" Target="../media/image313.emf"/><Relationship Id="rId32" Type="http://schemas.openxmlformats.org/officeDocument/2006/relationships/customXml" Target="../ink/ink350.xml"/><Relationship Id="rId37" Type="http://schemas.openxmlformats.org/officeDocument/2006/relationships/image" Target="../media/image328.emf"/><Relationship Id="rId53" Type="http://schemas.openxmlformats.org/officeDocument/2006/relationships/image" Target="../media/image336.emf"/><Relationship Id="rId58" Type="http://schemas.openxmlformats.org/officeDocument/2006/relationships/customXml" Target="../ink/ink363.xml"/><Relationship Id="rId74" Type="http://schemas.openxmlformats.org/officeDocument/2006/relationships/customXml" Target="../ink/ink371.xml"/><Relationship Id="rId79" Type="http://schemas.openxmlformats.org/officeDocument/2006/relationships/image" Target="../media/image349.emf"/><Relationship Id="rId102" Type="http://schemas.openxmlformats.org/officeDocument/2006/relationships/customXml" Target="../ink/ink385.xml"/><Relationship Id="rId5" Type="http://schemas.openxmlformats.org/officeDocument/2006/relationships/image" Target="../media/image310.emf"/><Relationship Id="rId90" Type="http://schemas.openxmlformats.org/officeDocument/2006/relationships/customXml" Target="../ink/ink379.xml"/><Relationship Id="rId95" Type="http://schemas.openxmlformats.org/officeDocument/2006/relationships/image" Target="../media/image357.emf"/><Relationship Id="rId22" Type="http://schemas.openxmlformats.org/officeDocument/2006/relationships/customXml" Target="../ink/ink345.xml"/><Relationship Id="rId27" Type="http://schemas.openxmlformats.org/officeDocument/2006/relationships/image" Target="../media/image323.emf"/><Relationship Id="rId43" Type="http://schemas.openxmlformats.org/officeDocument/2006/relationships/image" Target="../media/image331.emf"/><Relationship Id="rId48" Type="http://schemas.openxmlformats.org/officeDocument/2006/relationships/customXml" Target="../ink/ink358.xml"/><Relationship Id="rId64" Type="http://schemas.openxmlformats.org/officeDocument/2006/relationships/customXml" Target="../ink/ink366.xml"/><Relationship Id="rId69" Type="http://schemas.openxmlformats.org/officeDocument/2006/relationships/image" Target="../media/image344.emf"/><Relationship Id="rId80" Type="http://schemas.openxmlformats.org/officeDocument/2006/relationships/customXml" Target="../ink/ink374.xml"/><Relationship Id="rId85" Type="http://schemas.openxmlformats.org/officeDocument/2006/relationships/image" Target="../media/image352.emf"/><Relationship Id="rId12" Type="http://schemas.openxmlformats.org/officeDocument/2006/relationships/customXml" Target="../ink/ink340.xml"/><Relationship Id="rId17" Type="http://schemas.openxmlformats.org/officeDocument/2006/relationships/image" Target="../media/image316.emf"/><Relationship Id="rId25" Type="http://schemas.openxmlformats.org/officeDocument/2006/relationships/image" Target="../media/image322.emf"/><Relationship Id="rId33" Type="http://schemas.openxmlformats.org/officeDocument/2006/relationships/image" Target="../media/image326.emf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39.emf"/><Relationship Id="rId67" Type="http://schemas.openxmlformats.org/officeDocument/2006/relationships/image" Target="../media/image343.emf"/><Relationship Id="rId103" Type="http://schemas.openxmlformats.org/officeDocument/2006/relationships/image" Target="../media/image361.emf"/><Relationship Id="rId20" Type="http://schemas.openxmlformats.org/officeDocument/2006/relationships/customXml" Target="../ink/ink344.xml"/><Relationship Id="rId41" Type="http://schemas.openxmlformats.org/officeDocument/2006/relationships/image" Target="../media/image330.emf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Relationship Id="rId70" Type="http://schemas.openxmlformats.org/officeDocument/2006/relationships/customXml" Target="../ink/ink369.xml"/><Relationship Id="rId75" Type="http://schemas.openxmlformats.org/officeDocument/2006/relationships/image" Target="../media/image347.emf"/><Relationship Id="rId83" Type="http://schemas.openxmlformats.org/officeDocument/2006/relationships/image" Target="../media/image351.emf"/><Relationship Id="rId88" Type="http://schemas.openxmlformats.org/officeDocument/2006/relationships/customXml" Target="../ink/ink378.xml"/><Relationship Id="rId91" Type="http://schemas.openxmlformats.org/officeDocument/2006/relationships/image" Target="../media/image355.emf"/><Relationship Id="rId96" Type="http://schemas.openxmlformats.org/officeDocument/2006/relationships/customXml" Target="../ink/ink38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7.xml"/><Relationship Id="rId15" Type="http://schemas.openxmlformats.org/officeDocument/2006/relationships/image" Target="../media/image315.emf"/><Relationship Id="rId23" Type="http://schemas.openxmlformats.org/officeDocument/2006/relationships/image" Target="../media/image321.emf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34.emf"/><Relationship Id="rId57" Type="http://schemas.openxmlformats.org/officeDocument/2006/relationships/image" Target="../media/image338.emf"/><Relationship Id="rId10" Type="http://schemas.openxmlformats.org/officeDocument/2006/relationships/customXml" Target="../ink/ink339.xml"/><Relationship Id="rId31" Type="http://schemas.openxmlformats.org/officeDocument/2006/relationships/image" Target="../media/image325.emf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42.emf"/><Relationship Id="rId73" Type="http://schemas.openxmlformats.org/officeDocument/2006/relationships/image" Target="../media/image346.emf"/><Relationship Id="rId78" Type="http://schemas.openxmlformats.org/officeDocument/2006/relationships/customXml" Target="../ink/ink373.xml"/><Relationship Id="rId81" Type="http://schemas.openxmlformats.org/officeDocument/2006/relationships/image" Target="../media/image350.emf"/><Relationship Id="rId86" Type="http://schemas.openxmlformats.org/officeDocument/2006/relationships/customXml" Target="../ink/ink377.xml"/><Relationship Id="rId94" Type="http://schemas.openxmlformats.org/officeDocument/2006/relationships/customXml" Target="../ink/ink381.xml"/><Relationship Id="rId99" Type="http://schemas.openxmlformats.org/officeDocument/2006/relationships/image" Target="../media/image359.emf"/><Relationship Id="rId101" Type="http://schemas.openxmlformats.org/officeDocument/2006/relationships/image" Target="../media/image360.emf"/><Relationship Id="rId4" Type="http://schemas.openxmlformats.org/officeDocument/2006/relationships/customXml" Target="../ink/ink336.xml"/><Relationship Id="rId9" Type="http://schemas.openxmlformats.org/officeDocument/2006/relationships/image" Target="../media/image312.emf"/><Relationship Id="rId13" Type="http://schemas.openxmlformats.org/officeDocument/2006/relationships/image" Target="../media/image314.emf"/><Relationship Id="rId18" Type="http://schemas.openxmlformats.org/officeDocument/2006/relationships/customXml" Target="../ink/ink343.xml"/><Relationship Id="rId39" Type="http://schemas.openxmlformats.org/officeDocument/2006/relationships/image" Target="../media/image329.emf"/><Relationship Id="rId34" Type="http://schemas.openxmlformats.org/officeDocument/2006/relationships/customXml" Target="../ink/ink351.xml"/><Relationship Id="rId50" Type="http://schemas.openxmlformats.org/officeDocument/2006/relationships/customXml" Target="../ink/ink359.xml"/><Relationship Id="rId55" Type="http://schemas.openxmlformats.org/officeDocument/2006/relationships/image" Target="../media/image337.emf"/><Relationship Id="rId76" Type="http://schemas.openxmlformats.org/officeDocument/2006/relationships/customXml" Target="../ink/ink372.xml"/><Relationship Id="rId97" Type="http://schemas.openxmlformats.org/officeDocument/2006/relationships/image" Target="../media/image358.emf"/><Relationship Id="rId7" Type="http://schemas.openxmlformats.org/officeDocument/2006/relationships/image" Target="../media/image311.emf"/><Relationship Id="rId71" Type="http://schemas.openxmlformats.org/officeDocument/2006/relationships/image" Target="../media/image345.emf"/><Relationship Id="rId92" Type="http://schemas.openxmlformats.org/officeDocument/2006/relationships/customXml" Target="../ink/ink380.xml"/><Relationship Id="rId2" Type="http://schemas.openxmlformats.org/officeDocument/2006/relationships/customXml" Target="../ink/ink335.xml"/><Relationship Id="rId29" Type="http://schemas.openxmlformats.org/officeDocument/2006/relationships/image" Target="../media/image324.emf"/><Relationship Id="rId24" Type="http://schemas.openxmlformats.org/officeDocument/2006/relationships/customXml" Target="../ink/ink346.xml"/><Relationship Id="rId40" Type="http://schemas.openxmlformats.org/officeDocument/2006/relationships/customXml" Target="../ink/ink354.xml"/><Relationship Id="rId45" Type="http://schemas.openxmlformats.org/officeDocument/2006/relationships/image" Target="../media/image332.emf"/><Relationship Id="rId66" Type="http://schemas.openxmlformats.org/officeDocument/2006/relationships/customXml" Target="../ink/ink367.xml"/><Relationship Id="rId87" Type="http://schemas.openxmlformats.org/officeDocument/2006/relationships/image" Target="../media/image353.emf"/><Relationship Id="rId61" Type="http://schemas.openxmlformats.org/officeDocument/2006/relationships/image" Target="../media/image340.emf"/><Relationship Id="rId82" Type="http://schemas.openxmlformats.org/officeDocument/2006/relationships/customXml" Target="../ink/ink375.xml"/><Relationship Id="rId19" Type="http://schemas.openxmlformats.org/officeDocument/2006/relationships/image" Target="../media/image318.emf"/><Relationship Id="rId14" Type="http://schemas.openxmlformats.org/officeDocument/2006/relationships/customXml" Target="../ink/ink341.xml"/><Relationship Id="rId30" Type="http://schemas.openxmlformats.org/officeDocument/2006/relationships/customXml" Target="../ink/ink349.xml"/><Relationship Id="rId35" Type="http://schemas.openxmlformats.org/officeDocument/2006/relationships/image" Target="../media/image327.emf"/><Relationship Id="rId56" Type="http://schemas.openxmlformats.org/officeDocument/2006/relationships/customXml" Target="../ink/ink362.xml"/><Relationship Id="rId77" Type="http://schemas.openxmlformats.org/officeDocument/2006/relationships/image" Target="../media/image348.emf"/><Relationship Id="rId100" Type="http://schemas.openxmlformats.org/officeDocument/2006/relationships/customXml" Target="../ink/ink384.xml"/><Relationship Id="rId8" Type="http://schemas.openxmlformats.org/officeDocument/2006/relationships/customXml" Target="../ink/ink338.xml"/><Relationship Id="rId51" Type="http://schemas.openxmlformats.org/officeDocument/2006/relationships/image" Target="../media/image335.emf"/><Relationship Id="rId72" Type="http://schemas.openxmlformats.org/officeDocument/2006/relationships/customXml" Target="../ink/ink370.xml"/><Relationship Id="rId93" Type="http://schemas.openxmlformats.org/officeDocument/2006/relationships/image" Target="../media/image356.emf"/><Relationship Id="rId98" Type="http://schemas.openxmlformats.org/officeDocument/2006/relationships/customXml" Target="../ink/ink383.xml"/><Relationship Id="rId3" Type="http://schemas.openxmlformats.org/officeDocument/2006/relationships/image" Target="../media/image30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9.xml"/><Relationship Id="rId13" Type="http://schemas.openxmlformats.org/officeDocument/2006/relationships/image" Target="../media/image367.emf"/><Relationship Id="rId18" Type="http://schemas.openxmlformats.org/officeDocument/2006/relationships/customXml" Target="../ink/ink394.xml"/><Relationship Id="rId3" Type="http://schemas.openxmlformats.org/officeDocument/2006/relationships/image" Target="../media/image362.emf"/><Relationship Id="rId21" Type="http://schemas.openxmlformats.org/officeDocument/2006/relationships/image" Target="../media/image371.emf"/><Relationship Id="rId7" Type="http://schemas.openxmlformats.org/officeDocument/2006/relationships/image" Target="../media/image364.emf"/><Relationship Id="rId12" Type="http://schemas.openxmlformats.org/officeDocument/2006/relationships/customXml" Target="../ink/ink391.xml"/><Relationship Id="rId17" Type="http://schemas.openxmlformats.org/officeDocument/2006/relationships/image" Target="../media/image369.emf"/><Relationship Id="rId2" Type="http://schemas.openxmlformats.org/officeDocument/2006/relationships/customXml" Target="../ink/ink386.xml"/><Relationship Id="rId16" Type="http://schemas.openxmlformats.org/officeDocument/2006/relationships/customXml" Target="../ink/ink393.xml"/><Relationship Id="rId20" Type="http://schemas.openxmlformats.org/officeDocument/2006/relationships/customXml" Target="../ink/ink39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88.xml"/><Relationship Id="rId11" Type="http://schemas.openxmlformats.org/officeDocument/2006/relationships/image" Target="../media/image366.emf"/><Relationship Id="rId5" Type="http://schemas.openxmlformats.org/officeDocument/2006/relationships/image" Target="../media/image363.emf"/><Relationship Id="rId15" Type="http://schemas.openxmlformats.org/officeDocument/2006/relationships/image" Target="../media/image368.emf"/><Relationship Id="rId23" Type="http://schemas.openxmlformats.org/officeDocument/2006/relationships/image" Target="../media/image372.emf"/><Relationship Id="rId10" Type="http://schemas.openxmlformats.org/officeDocument/2006/relationships/customXml" Target="../ink/ink390.xml"/><Relationship Id="rId19" Type="http://schemas.openxmlformats.org/officeDocument/2006/relationships/image" Target="../media/image370.emf"/><Relationship Id="rId4" Type="http://schemas.openxmlformats.org/officeDocument/2006/relationships/customXml" Target="../ink/ink387.xml"/><Relationship Id="rId9" Type="http://schemas.openxmlformats.org/officeDocument/2006/relationships/image" Target="../media/image365.emf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0.xml"/><Relationship Id="rId3" Type="http://schemas.openxmlformats.org/officeDocument/2006/relationships/image" Target="../media/image373.emf"/><Relationship Id="rId7" Type="http://schemas.openxmlformats.org/officeDocument/2006/relationships/image" Target="../media/image375.emf"/><Relationship Id="rId2" Type="http://schemas.openxmlformats.org/officeDocument/2006/relationships/customXml" Target="../ink/ink39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99.xml"/><Relationship Id="rId11" Type="http://schemas.openxmlformats.org/officeDocument/2006/relationships/image" Target="../media/image377.emf"/><Relationship Id="rId5" Type="http://schemas.openxmlformats.org/officeDocument/2006/relationships/image" Target="../media/image374.emf"/><Relationship Id="rId10" Type="http://schemas.openxmlformats.org/officeDocument/2006/relationships/customXml" Target="../ink/ink401.xml"/><Relationship Id="rId4" Type="http://schemas.openxmlformats.org/officeDocument/2006/relationships/customXml" Target="../ink/ink398.xml"/><Relationship Id="rId9" Type="http://schemas.openxmlformats.org/officeDocument/2006/relationships/image" Target="../media/image37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6" Type="http://schemas.openxmlformats.org/officeDocument/2006/relationships/customXml" Target="../ink/ink38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61.emf"/><Relationship Id="rId21" Type="http://schemas.openxmlformats.org/officeDocument/2006/relationships/image" Target="../media/image52.emf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65.emf"/><Relationship Id="rId50" Type="http://schemas.openxmlformats.org/officeDocument/2006/relationships/customXml" Target="../ink/ink64.xml"/><Relationship Id="rId55" Type="http://schemas.openxmlformats.org/officeDocument/2006/relationships/image" Target="../media/image69.emf"/><Relationship Id="rId7" Type="http://schemas.openxmlformats.org/officeDocument/2006/relationships/image" Target="../media/image45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6.emf"/><Relationship Id="rId11" Type="http://schemas.openxmlformats.org/officeDocument/2006/relationships/image" Target="../media/image47.emf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60.emf"/><Relationship Id="rId40" Type="http://schemas.openxmlformats.org/officeDocument/2006/relationships/customXml" Target="../ink/ink59.xml"/><Relationship Id="rId45" Type="http://schemas.openxmlformats.org/officeDocument/2006/relationships/image" Target="../media/image64.emf"/><Relationship Id="rId53" Type="http://schemas.openxmlformats.org/officeDocument/2006/relationships/image" Target="../media/image68.emf"/><Relationship Id="rId58" Type="http://schemas.openxmlformats.org/officeDocument/2006/relationships/customXml" Target="../ink/ink68.xml"/><Relationship Id="rId5" Type="http://schemas.openxmlformats.org/officeDocument/2006/relationships/image" Target="../media/image44.emf"/><Relationship Id="rId61" Type="http://schemas.openxmlformats.org/officeDocument/2006/relationships/image" Target="../media/image72.emf"/><Relationship Id="rId19" Type="http://schemas.openxmlformats.org/officeDocument/2006/relationships/image" Target="../media/image51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5.emf"/><Relationship Id="rId30" Type="http://schemas.openxmlformats.org/officeDocument/2006/relationships/customXml" Target="../ink/ink54.xml"/><Relationship Id="rId35" Type="http://schemas.openxmlformats.org/officeDocument/2006/relationships/image" Target="../media/image59.emf"/><Relationship Id="rId43" Type="http://schemas.openxmlformats.org/officeDocument/2006/relationships/image" Target="../media/image63.emf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8" Type="http://schemas.openxmlformats.org/officeDocument/2006/relationships/customXml" Target="../ink/ink43.xml"/><Relationship Id="rId51" Type="http://schemas.openxmlformats.org/officeDocument/2006/relationships/image" Target="../media/image67.emf"/><Relationship Id="rId3" Type="http://schemas.openxmlformats.org/officeDocument/2006/relationships/image" Target="../media/image43.emf"/><Relationship Id="rId12" Type="http://schemas.openxmlformats.org/officeDocument/2006/relationships/customXml" Target="../ink/ink45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71.emf"/><Relationship Id="rId20" Type="http://schemas.openxmlformats.org/officeDocument/2006/relationships/customXml" Target="../ink/ink49.xml"/><Relationship Id="rId41" Type="http://schemas.openxmlformats.org/officeDocument/2006/relationships/image" Target="../media/image62.emf"/><Relationship Id="rId54" Type="http://schemas.openxmlformats.org/officeDocument/2006/relationships/customXml" Target="../ink/ink6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2.xml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6.emf"/><Relationship Id="rId57" Type="http://schemas.openxmlformats.org/officeDocument/2006/relationships/image" Target="../media/image70.emf"/><Relationship Id="rId10" Type="http://schemas.openxmlformats.org/officeDocument/2006/relationships/customXml" Target="../ink/ink44.xml"/><Relationship Id="rId31" Type="http://schemas.openxmlformats.org/officeDocument/2006/relationships/image" Target="../media/image57.emf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4" Type="http://schemas.openxmlformats.org/officeDocument/2006/relationships/customXml" Target="../ink/ink41.xml"/><Relationship Id="rId9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21" Type="http://schemas.openxmlformats.org/officeDocument/2006/relationships/image" Target="../media/image80.emf"/><Relationship Id="rId42" Type="http://schemas.openxmlformats.org/officeDocument/2006/relationships/customXml" Target="../ink/ink90.xml"/><Relationship Id="rId47" Type="http://schemas.openxmlformats.org/officeDocument/2006/relationships/image" Target="../media/image93.emf"/><Relationship Id="rId63" Type="http://schemas.openxmlformats.org/officeDocument/2006/relationships/image" Target="../media/image101.emf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4.emf"/><Relationship Id="rId16" Type="http://schemas.openxmlformats.org/officeDocument/2006/relationships/customXml" Target="../ink/ink77.xml"/><Relationship Id="rId11" Type="http://schemas.openxmlformats.org/officeDocument/2006/relationships/image" Target="../media/image75.emf"/><Relationship Id="rId32" Type="http://schemas.openxmlformats.org/officeDocument/2006/relationships/customXml" Target="../ink/ink85.xml"/><Relationship Id="rId37" Type="http://schemas.openxmlformats.org/officeDocument/2006/relationships/image" Target="../media/image88.emf"/><Relationship Id="rId53" Type="http://schemas.openxmlformats.org/officeDocument/2006/relationships/image" Target="../media/image96.emf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09.emf"/><Relationship Id="rId5" Type="http://schemas.openxmlformats.org/officeDocument/2006/relationships/image" Target="../media/image45.emf"/><Relationship Id="rId90" Type="http://schemas.openxmlformats.org/officeDocument/2006/relationships/customXml" Target="../ink/ink114.xml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3.emf"/><Relationship Id="rId30" Type="http://schemas.openxmlformats.org/officeDocument/2006/relationships/customXml" Target="../ink/ink84.xml"/><Relationship Id="rId35" Type="http://schemas.openxmlformats.org/officeDocument/2006/relationships/image" Target="../media/image87.emf"/><Relationship Id="rId43" Type="http://schemas.openxmlformats.org/officeDocument/2006/relationships/image" Target="../media/image91.emf"/><Relationship Id="rId48" Type="http://schemas.openxmlformats.org/officeDocument/2006/relationships/customXml" Target="../ink/ink93.xml"/><Relationship Id="rId56" Type="http://schemas.openxmlformats.org/officeDocument/2006/relationships/customXml" Target="../ink/ink97.xml"/><Relationship Id="rId64" Type="http://schemas.openxmlformats.org/officeDocument/2006/relationships/customXml" Target="../ink/ink101.xml"/><Relationship Id="rId69" Type="http://schemas.openxmlformats.org/officeDocument/2006/relationships/image" Target="../media/image104.emf"/><Relationship Id="rId77" Type="http://schemas.openxmlformats.org/officeDocument/2006/relationships/image" Target="../media/image108.emf"/><Relationship Id="rId8" Type="http://schemas.openxmlformats.org/officeDocument/2006/relationships/customXml" Target="../ink/ink73.xml"/><Relationship Id="rId51" Type="http://schemas.openxmlformats.org/officeDocument/2006/relationships/image" Target="../media/image95.emf"/><Relationship Id="rId72" Type="http://schemas.openxmlformats.org/officeDocument/2006/relationships/customXml" Target="../ink/ink105.xml"/><Relationship Id="rId80" Type="http://schemas.openxmlformats.org/officeDocument/2006/relationships/customXml" Target="../ink/ink109.xml"/><Relationship Id="rId85" Type="http://schemas.openxmlformats.org/officeDocument/2006/relationships/image" Target="../media/image112.emf"/><Relationship Id="rId3" Type="http://schemas.openxmlformats.org/officeDocument/2006/relationships/image" Target="../media/image43.emf"/><Relationship Id="rId12" Type="http://schemas.openxmlformats.org/officeDocument/2006/relationships/customXml" Target="../ink/ink75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33" Type="http://schemas.openxmlformats.org/officeDocument/2006/relationships/image" Target="../media/image86.emf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99.emf"/><Relationship Id="rId67" Type="http://schemas.openxmlformats.org/officeDocument/2006/relationships/image" Target="../media/image103.emf"/><Relationship Id="rId20" Type="http://schemas.openxmlformats.org/officeDocument/2006/relationships/customXml" Target="../ink/ink79.xml"/><Relationship Id="rId41" Type="http://schemas.openxmlformats.org/officeDocument/2006/relationships/image" Target="../media/image90.emf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107.emf"/><Relationship Id="rId83" Type="http://schemas.openxmlformats.org/officeDocument/2006/relationships/image" Target="../media/image111.emf"/><Relationship Id="rId88" Type="http://schemas.openxmlformats.org/officeDocument/2006/relationships/customXml" Target="../ink/ink113.xml"/><Relationship Id="rId91" Type="http://schemas.openxmlformats.org/officeDocument/2006/relationships/image" Target="../media/image115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2.xml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4.emf"/><Relationship Id="rId57" Type="http://schemas.openxmlformats.org/officeDocument/2006/relationships/image" Target="../media/image98.emf"/><Relationship Id="rId10" Type="http://schemas.openxmlformats.org/officeDocument/2006/relationships/customXml" Target="../ink/ink74.xml"/><Relationship Id="rId31" Type="http://schemas.openxmlformats.org/officeDocument/2006/relationships/image" Target="../media/image85.emf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102.emf"/><Relationship Id="rId73" Type="http://schemas.openxmlformats.org/officeDocument/2006/relationships/image" Target="../media/image106.emf"/><Relationship Id="rId78" Type="http://schemas.openxmlformats.org/officeDocument/2006/relationships/customXml" Target="../ink/ink108.xml"/><Relationship Id="rId81" Type="http://schemas.openxmlformats.org/officeDocument/2006/relationships/image" Target="../media/image110.emf"/><Relationship Id="rId86" Type="http://schemas.openxmlformats.org/officeDocument/2006/relationships/customXml" Target="../ink/ink112.xml"/><Relationship Id="rId4" Type="http://schemas.openxmlformats.org/officeDocument/2006/relationships/customXml" Target="../ink/ink71.xml"/><Relationship Id="rId9" Type="http://schemas.openxmlformats.org/officeDocument/2006/relationships/image" Target="../media/image74.emf"/><Relationship Id="rId13" Type="http://schemas.openxmlformats.org/officeDocument/2006/relationships/image" Target="../media/image76.emf"/><Relationship Id="rId18" Type="http://schemas.openxmlformats.org/officeDocument/2006/relationships/customXml" Target="../ink/ink78.xml"/><Relationship Id="rId39" Type="http://schemas.openxmlformats.org/officeDocument/2006/relationships/image" Target="../media/image89.emf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97.emf"/><Relationship Id="rId76" Type="http://schemas.openxmlformats.org/officeDocument/2006/relationships/customXml" Target="../ink/ink107.xml"/><Relationship Id="rId7" Type="http://schemas.openxmlformats.org/officeDocument/2006/relationships/image" Target="../media/image73.emf"/><Relationship Id="rId71" Type="http://schemas.openxmlformats.org/officeDocument/2006/relationships/image" Target="../media/image105.emf"/><Relationship Id="rId2" Type="http://schemas.openxmlformats.org/officeDocument/2006/relationships/customXml" Target="../ink/ink70.xml"/><Relationship Id="rId29" Type="http://schemas.openxmlformats.org/officeDocument/2006/relationships/image" Target="../media/image84.emf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2.emf"/><Relationship Id="rId66" Type="http://schemas.openxmlformats.org/officeDocument/2006/relationships/customXml" Target="../ink/ink102.xml"/><Relationship Id="rId87" Type="http://schemas.openxmlformats.org/officeDocument/2006/relationships/image" Target="../media/image113.emf"/><Relationship Id="rId61" Type="http://schemas.openxmlformats.org/officeDocument/2006/relationships/image" Target="../media/image100.emf"/><Relationship Id="rId82" Type="http://schemas.openxmlformats.org/officeDocument/2006/relationships/customXml" Target="../ink/ink110.xml"/><Relationship Id="rId19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.xml"/><Relationship Id="rId21" Type="http://schemas.openxmlformats.org/officeDocument/2006/relationships/image" Target="../media/image125.emf"/><Relationship Id="rId42" Type="http://schemas.openxmlformats.org/officeDocument/2006/relationships/customXml" Target="../ink/ink135.xml"/><Relationship Id="rId47" Type="http://schemas.openxmlformats.org/officeDocument/2006/relationships/image" Target="../media/image138.emf"/><Relationship Id="rId63" Type="http://schemas.openxmlformats.org/officeDocument/2006/relationships/image" Target="../media/image146.emf"/><Relationship Id="rId68" Type="http://schemas.openxmlformats.org/officeDocument/2006/relationships/customXml" Target="../ink/ink148.xml"/><Relationship Id="rId7" Type="http://schemas.openxmlformats.org/officeDocument/2006/relationships/image" Target="../media/image118.emf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9" Type="http://schemas.openxmlformats.org/officeDocument/2006/relationships/image" Target="../media/image129.emf"/><Relationship Id="rId11" Type="http://schemas.openxmlformats.org/officeDocument/2006/relationships/image" Target="../media/image120.emf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3.emf"/><Relationship Id="rId40" Type="http://schemas.openxmlformats.org/officeDocument/2006/relationships/customXml" Target="../ink/ink134.xml"/><Relationship Id="rId45" Type="http://schemas.openxmlformats.org/officeDocument/2006/relationships/image" Target="../media/image137.emf"/><Relationship Id="rId53" Type="http://schemas.openxmlformats.org/officeDocument/2006/relationships/image" Target="../media/image141.emf"/><Relationship Id="rId58" Type="http://schemas.openxmlformats.org/officeDocument/2006/relationships/customXml" Target="../ink/ink143.xml"/><Relationship Id="rId66" Type="http://schemas.openxmlformats.org/officeDocument/2006/relationships/customXml" Target="../ink/ink147.xml"/><Relationship Id="rId5" Type="http://schemas.openxmlformats.org/officeDocument/2006/relationships/image" Target="../media/image117.emf"/><Relationship Id="rId61" Type="http://schemas.openxmlformats.org/officeDocument/2006/relationships/image" Target="../media/image145.emf"/><Relationship Id="rId19" Type="http://schemas.openxmlformats.org/officeDocument/2006/relationships/image" Target="../media/image124.emf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8.emf"/><Relationship Id="rId30" Type="http://schemas.openxmlformats.org/officeDocument/2006/relationships/customXml" Target="../ink/ink129.xml"/><Relationship Id="rId35" Type="http://schemas.openxmlformats.org/officeDocument/2006/relationships/image" Target="../media/image132.emf"/><Relationship Id="rId43" Type="http://schemas.openxmlformats.org/officeDocument/2006/relationships/image" Target="../media/image136.emf"/><Relationship Id="rId48" Type="http://schemas.openxmlformats.org/officeDocument/2006/relationships/customXml" Target="../ink/ink138.xml"/><Relationship Id="rId56" Type="http://schemas.openxmlformats.org/officeDocument/2006/relationships/customXml" Target="../ink/ink142.xml"/><Relationship Id="rId64" Type="http://schemas.openxmlformats.org/officeDocument/2006/relationships/customXml" Target="../ink/ink146.xml"/><Relationship Id="rId69" Type="http://schemas.openxmlformats.org/officeDocument/2006/relationships/image" Target="../media/image149.emf"/><Relationship Id="rId8" Type="http://schemas.openxmlformats.org/officeDocument/2006/relationships/customXml" Target="../ink/ink118.xml"/><Relationship Id="rId51" Type="http://schemas.openxmlformats.org/officeDocument/2006/relationships/image" Target="../media/image140.emf"/><Relationship Id="rId3" Type="http://schemas.openxmlformats.org/officeDocument/2006/relationships/image" Target="../media/image116.emf"/><Relationship Id="rId12" Type="http://schemas.openxmlformats.org/officeDocument/2006/relationships/customXml" Target="../ink/ink120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59" Type="http://schemas.openxmlformats.org/officeDocument/2006/relationships/image" Target="../media/image144.emf"/><Relationship Id="rId67" Type="http://schemas.openxmlformats.org/officeDocument/2006/relationships/image" Target="../media/image148.emf"/><Relationship Id="rId20" Type="http://schemas.openxmlformats.org/officeDocument/2006/relationships/customXml" Target="../ink/ink124.xml"/><Relationship Id="rId41" Type="http://schemas.openxmlformats.org/officeDocument/2006/relationships/image" Target="../media/image135.emf"/><Relationship Id="rId54" Type="http://schemas.openxmlformats.org/officeDocument/2006/relationships/customXml" Target="../ink/ink141.xml"/><Relationship Id="rId62" Type="http://schemas.openxmlformats.org/officeDocument/2006/relationships/customXml" Target="../ink/ink14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7.xml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39.emf"/><Relationship Id="rId57" Type="http://schemas.openxmlformats.org/officeDocument/2006/relationships/image" Target="../media/image143.emf"/><Relationship Id="rId10" Type="http://schemas.openxmlformats.org/officeDocument/2006/relationships/customXml" Target="../ink/ink119.xml"/><Relationship Id="rId31" Type="http://schemas.openxmlformats.org/officeDocument/2006/relationships/image" Target="../media/image130.emf"/><Relationship Id="rId44" Type="http://schemas.openxmlformats.org/officeDocument/2006/relationships/customXml" Target="../ink/ink136.xml"/><Relationship Id="rId52" Type="http://schemas.openxmlformats.org/officeDocument/2006/relationships/customXml" Target="../ink/ink140.xml"/><Relationship Id="rId60" Type="http://schemas.openxmlformats.org/officeDocument/2006/relationships/customXml" Target="../ink/ink144.xml"/><Relationship Id="rId65" Type="http://schemas.openxmlformats.org/officeDocument/2006/relationships/image" Target="../media/image147.emf"/><Relationship Id="rId4" Type="http://schemas.openxmlformats.org/officeDocument/2006/relationships/customXml" Target="../ink/ink116.xml"/><Relationship Id="rId9" Type="http://schemas.openxmlformats.org/officeDocument/2006/relationships/image" Target="../media/image119.emf"/><Relationship Id="rId13" Type="http://schemas.openxmlformats.org/officeDocument/2006/relationships/image" Target="../media/image121.emf"/><Relationship Id="rId18" Type="http://schemas.openxmlformats.org/officeDocument/2006/relationships/customXml" Target="../ink/ink123.xml"/><Relationship Id="rId39" Type="http://schemas.openxmlformats.org/officeDocument/2006/relationships/image" Target="../media/image134.emf"/><Relationship Id="rId34" Type="http://schemas.openxmlformats.org/officeDocument/2006/relationships/customXml" Target="../ink/ink131.xml"/><Relationship Id="rId50" Type="http://schemas.openxmlformats.org/officeDocument/2006/relationships/customXml" Target="../ink/ink139.xml"/><Relationship Id="rId55" Type="http://schemas.openxmlformats.org/officeDocument/2006/relationships/image" Target="../media/image14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emf"/><Relationship Id="rId18" Type="http://schemas.openxmlformats.org/officeDocument/2006/relationships/customXml" Target="../ink/ink157.xml"/><Relationship Id="rId26" Type="http://schemas.openxmlformats.org/officeDocument/2006/relationships/customXml" Target="../ink/ink161.xml"/><Relationship Id="rId39" Type="http://schemas.openxmlformats.org/officeDocument/2006/relationships/image" Target="../media/image168.emf"/><Relationship Id="rId21" Type="http://schemas.openxmlformats.org/officeDocument/2006/relationships/image" Target="../media/image159.emf"/><Relationship Id="rId34" Type="http://schemas.openxmlformats.org/officeDocument/2006/relationships/customXml" Target="../ink/ink165.xml"/><Relationship Id="rId42" Type="http://schemas.openxmlformats.org/officeDocument/2006/relationships/customXml" Target="../ink/ink169.xml"/><Relationship Id="rId47" Type="http://schemas.openxmlformats.org/officeDocument/2006/relationships/image" Target="../media/image172.emf"/><Relationship Id="rId7" Type="http://schemas.openxmlformats.org/officeDocument/2006/relationships/image" Target="../media/image152.emf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9" Type="http://schemas.openxmlformats.org/officeDocument/2006/relationships/image" Target="../media/image163.emf"/><Relationship Id="rId11" Type="http://schemas.openxmlformats.org/officeDocument/2006/relationships/image" Target="../media/image154.emf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167.emf"/><Relationship Id="rId40" Type="http://schemas.openxmlformats.org/officeDocument/2006/relationships/customXml" Target="../ink/ink168.xml"/><Relationship Id="rId45" Type="http://schemas.openxmlformats.org/officeDocument/2006/relationships/image" Target="../media/image171.emf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23" Type="http://schemas.openxmlformats.org/officeDocument/2006/relationships/image" Target="../media/image160.emf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73.emf"/><Relationship Id="rId10" Type="http://schemas.openxmlformats.org/officeDocument/2006/relationships/customXml" Target="../ink/ink153.xml"/><Relationship Id="rId19" Type="http://schemas.openxmlformats.org/officeDocument/2006/relationships/image" Target="../media/image158.emf"/><Relationship Id="rId31" Type="http://schemas.openxmlformats.org/officeDocument/2006/relationships/image" Target="../media/image164.emf"/><Relationship Id="rId44" Type="http://schemas.openxmlformats.org/officeDocument/2006/relationships/customXml" Target="../ink/ink170.xml"/><Relationship Id="rId4" Type="http://schemas.openxmlformats.org/officeDocument/2006/relationships/customXml" Target="../ink/ink150.xml"/><Relationship Id="rId9" Type="http://schemas.openxmlformats.org/officeDocument/2006/relationships/image" Target="../media/image153.emf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62.emf"/><Relationship Id="rId30" Type="http://schemas.openxmlformats.org/officeDocument/2006/relationships/customXml" Target="../ink/ink163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48" Type="http://schemas.openxmlformats.org/officeDocument/2006/relationships/customXml" Target="../ink/ink172.xml"/><Relationship Id="rId8" Type="http://schemas.openxmlformats.org/officeDocument/2006/relationships/customXml" Target="../ink/ink152.xml"/><Relationship Id="rId3" Type="http://schemas.openxmlformats.org/officeDocument/2006/relationships/image" Target="../media/image150.emf"/><Relationship Id="rId12" Type="http://schemas.openxmlformats.org/officeDocument/2006/relationships/customXml" Target="../ink/ink154.xml"/><Relationship Id="rId17" Type="http://schemas.openxmlformats.org/officeDocument/2006/relationships/image" Target="../media/image15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20" Type="http://schemas.openxmlformats.org/officeDocument/2006/relationships/customXml" Target="../ink/ink158.xml"/><Relationship Id="rId41" Type="http://schemas.openxmlformats.org/officeDocument/2006/relationships/image" Target="../media/image169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5.xml"/><Relationship Id="rId21" Type="http://schemas.openxmlformats.org/officeDocument/2006/relationships/image" Target="../media/image170.emf"/><Relationship Id="rId42" Type="http://schemas.openxmlformats.org/officeDocument/2006/relationships/customXml" Target="../ink/ink193.xml"/><Relationship Id="rId47" Type="http://schemas.openxmlformats.org/officeDocument/2006/relationships/image" Target="../media/image184.emf"/><Relationship Id="rId63" Type="http://schemas.openxmlformats.org/officeDocument/2006/relationships/image" Target="../media/image192.emf"/><Relationship Id="rId68" Type="http://schemas.openxmlformats.org/officeDocument/2006/relationships/customXml" Target="../ink/ink206.xml"/><Relationship Id="rId16" Type="http://schemas.openxmlformats.org/officeDocument/2006/relationships/customXml" Target="../ink/ink180.xml"/><Relationship Id="rId11" Type="http://schemas.openxmlformats.org/officeDocument/2006/relationships/image" Target="../media/image154.emf"/><Relationship Id="rId32" Type="http://schemas.openxmlformats.org/officeDocument/2006/relationships/customXml" Target="../ink/ink188.xml"/><Relationship Id="rId37" Type="http://schemas.openxmlformats.org/officeDocument/2006/relationships/image" Target="../media/image179.emf"/><Relationship Id="rId53" Type="http://schemas.openxmlformats.org/officeDocument/2006/relationships/image" Target="../media/image187.emf"/><Relationship Id="rId58" Type="http://schemas.openxmlformats.org/officeDocument/2006/relationships/customXml" Target="../ink/ink201.xml"/><Relationship Id="rId74" Type="http://schemas.openxmlformats.org/officeDocument/2006/relationships/customXml" Target="../ink/ink209.xml"/><Relationship Id="rId79" Type="http://schemas.openxmlformats.org/officeDocument/2006/relationships/image" Target="../media/image200.emf"/><Relationship Id="rId5" Type="http://schemas.openxmlformats.org/officeDocument/2006/relationships/image" Target="../media/image151.emf"/><Relationship Id="rId61" Type="http://schemas.openxmlformats.org/officeDocument/2006/relationships/image" Target="../media/image191.emf"/><Relationship Id="rId19" Type="http://schemas.openxmlformats.org/officeDocument/2006/relationships/image" Target="../media/image174.emf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Relationship Id="rId27" Type="http://schemas.openxmlformats.org/officeDocument/2006/relationships/image" Target="../media/image173.emf"/><Relationship Id="rId30" Type="http://schemas.openxmlformats.org/officeDocument/2006/relationships/customXml" Target="../ink/ink187.xml"/><Relationship Id="rId35" Type="http://schemas.openxmlformats.org/officeDocument/2006/relationships/image" Target="../media/image178.emf"/><Relationship Id="rId43" Type="http://schemas.openxmlformats.org/officeDocument/2006/relationships/image" Target="../media/image182.emf"/><Relationship Id="rId48" Type="http://schemas.openxmlformats.org/officeDocument/2006/relationships/customXml" Target="../ink/ink196.xml"/><Relationship Id="rId56" Type="http://schemas.openxmlformats.org/officeDocument/2006/relationships/customXml" Target="../ink/ink200.xml"/><Relationship Id="rId64" Type="http://schemas.openxmlformats.org/officeDocument/2006/relationships/customXml" Target="../ink/ink204.xml"/><Relationship Id="rId69" Type="http://schemas.openxmlformats.org/officeDocument/2006/relationships/image" Target="../media/image195.emf"/><Relationship Id="rId77" Type="http://schemas.openxmlformats.org/officeDocument/2006/relationships/image" Target="../media/image199.emf"/><Relationship Id="rId8" Type="http://schemas.openxmlformats.org/officeDocument/2006/relationships/customXml" Target="../ink/ink176.xml"/><Relationship Id="rId51" Type="http://schemas.openxmlformats.org/officeDocument/2006/relationships/image" Target="../media/image186.emf"/><Relationship Id="rId72" Type="http://schemas.openxmlformats.org/officeDocument/2006/relationships/customXml" Target="../ink/ink208.xml"/><Relationship Id="rId80" Type="http://schemas.openxmlformats.org/officeDocument/2006/relationships/customXml" Target="../ink/ink212.xml"/><Relationship Id="rId3" Type="http://schemas.openxmlformats.org/officeDocument/2006/relationships/image" Target="../media/image150.emf"/><Relationship Id="rId12" Type="http://schemas.openxmlformats.org/officeDocument/2006/relationships/customXml" Target="../ink/ink178.xml"/><Relationship Id="rId17" Type="http://schemas.openxmlformats.org/officeDocument/2006/relationships/image" Target="../media/image163.emf"/><Relationship Id="rId25" Type="http://schemas.openxmlformats.org/officeDocument/2006/relationships/image" Target="../media/image172.emf"/><Relationship Id="rId33" Type="http://schemas.openxmlformats.org/officeDocument/2006/relationships/image" Target="../media/image177.emf"/><Relationship Id="rId38" Type="http://schemas.openxmlformats.org/officeDocument/2006/relationships/customXml" Target="../ink/ink191.xml"/><Relationship Id="rId46" Type="http://schemas.openxmlformats.org/officeDocument/2006/relationships/customXml" Target="../ink/ink195.xml"/><Relationship Id="rId59" Type="http://schemas.openxmlformats.org/officeDocument/2006/relationships/image" Target="../media/image190.emf"/><Relationship Id="rId67" Type="http://schemas.openxmlformats.org/officeDocument/2006/relationships/image" Target="../media/image194.emf"/><Relationship Id="rId20" Type="http://schemas.openxmlformats.org/officeDocument/2006/relationships/customXml" Target="../ink/ink182.xml"/><Relationship Id="rId41" Type="http://schemas.openxmlformats.org/officeDocument/2006/relationships/image" Target="../media/image181.emf"/><Relationship Id="rId54" Type="http://schemas.openxmlformats.org/officeDocument/2006/relationships/customXml" Target="../ink/ink199.xml"/><Relationship Id="rId62" Type="http://schemas.openxmlformats.org/officeDocument/2006/relationships/customXml" Target="../ink/ink203.xml"/><Relationship Id="rId70" Type="http://schemas.openxmlformats.org/officeDocument/2006/relationships/customXml" Target="../ink/ink207.xml"/><Relationship Id="rId75" Type="http://schemas.openxmlformats.org/officeDocument/2006/relationships/image" Target="../media/image198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75.xml"/><Relationship Id="rId15" Type="http://schemas.openxmlformats.org/officeDocument/2006/relationships/image" Target="../media/image162.emf"/><Relationship Id="rId23" Type="http://schemas.openxmlformats.org/officeDocument/2006/relationships/image" Target="../media/image171.emf"/><Relationship Id="rId28" Type="http://schemas.openxmlformats.org/officeDocument/2006/relationships/customXml" Target="../ink/ink186.xml"/><Relationship Id="rId36" Type="http://schemas.openxmlformats.org/officeDocument/2006/relationships/customXml" Target="../ink/ink190.xml"/><Relationship Id="rId49" Type="http://schemas.openxmlformats.org/officeDocument/2006/relationships/image" Target="../media/image185.emf"/><Relationship Id="rId57" Type="http://schemas.openxmlformats.org/officeDocument/2006/relationships/image" Target="../media/image189.emf"/><Relationship Id="rId10" Type="http://schemas.openxmlformats.org/officeDocument/2006/relationships/customXml" Target="../ink/ink177.xml"/><Relationship Id="rId31" Type="http://schemas.openxmlformats.org/officeDocument/2006/relationships/image" Target="../media/image176.emf"/><Relationship Id="rId44" Type="http://schemas.openxmlformats.org/officeDocument/2006/relationships/customXml" Target="../ink/ink194.xml"/><Relationship Id="rId52" Type="http://schemas.openxmlformats.org/officeDocument/2006/relationships/customXml" Target="../ink/ink198.xml"/><Relationship Id="rId60" Type="http://schemas.openxmlformats.org/officeDocument/2006/relationships/customXml" Target="../ink/ink202.xml"/><Relationship Id="rId65" Type="http://schemas.openxmlformats.org/officeDocument/2006/relationships/image" Target="../media/image193.emf"/><Relationship Id="rId73" Type="http://schemas.openxmlformats.org/officeDocument/2006/relationships/image" Target="../media/image197.emf"/><Relationship Id="rId78" Type="http://schemas.openxmlformats.org/officeDocument/2006/relationships/customXml" Target="../ink/ink211.xml"/><Relationship Id="rId81" Type="http://schemas.openxmlformats.org/officeDocument/2006/relationships/image" Target="../media/image201.emf"/><Relationship Id="rId4" Type="http://schemas.openxmlformats.org/officeDocument/2006/relationships/customXml" Target="../ink/ink174.xml"/><Relationship Id="rId9" Type="http://schemas.openxmlformats.org/officeDocument/2006/relationships/image" Target="../media/image153.emf"/><Relationship Id="rId13" Type="http://schemas.openxmlformats.org/officeDocument/2006/relationships/image" Target="../media/image161.emf"/><Relationship Id="rId18" Type="http://schemas.openxmlformats.org/officeDocument/2006/relationships/customXml" Target="../ink/ink181.xml"/><Relationship Id="rId39" Type="http://schemas.openxmlformats.org/officeDocument/2006/relationships/image" Target="../media/image180.emf"/><Relationship Id="rId34" Type="http://schemas.openxmlformats.org/officeDocument/2006/relationships/customXml" Target="../ink/ink189.xml"/><Relationship Id="rId50" Type="http://schemas.openxmlformats.org/officeDocument/2006/relationships/customXml" Target="../ink/ink197.xml"/><Relationship Id="rId55" Type="http://schemas.openxmlformats.org/officeDocument/2006/relationships/image" Target="../media/image188.emf"/><Relationship Id="rId76" Type="http://schemas.openxmlformats.org/officeDocument/2006/relationships/customXml" Target="../ink/ink210.xml"/><Relationship Id="rId7" Type="http://schemas.openxmlformats.org/officeDocument/2006/relationships/image" Target="../media/image152.emf"/><Relationship Id="rId71" Type="http://schemas.openxmlformats.org/officeDocument/2006/relationships/image" Target="../media/image196.emf"/><Relationship Id="rId2" Type="http://schemas.openxmlformats.org/officeDocument/2006/relationships/customXml" Target="../ink/ink173.xml"/><Relationship Id="rId29" Type="http://schemas.openxmlformats.org/officeDocument/2006/relationships/image" Target="../media/image175.emf"/><Relationship Id="rId24" Type="http://schemas.openxmlformats.org/officeDocument/2006/relationships/customXml" Target="../ink/ink184.xml"/><Relationship Id="rId40" Type="http://schemas.openxmlformats.org/officeDocument/2006/relationships/customXml" Target="../ink/ink192.xml"/><Relationship Id="rId45" Type="http://schemas.openxmlformats.org/officeDocument/2006/relationships/image" Target="../media/image183.emf"/><Relationship Id="rId66" Type="http://schemas.openxmlformats.org/officeDocument/2006/relationships/customXml" Target="../ink/ink20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6.xml"/><Relationship Id="rId13" Type="http://schemas.openxmlformats.org/officeDocument/2006/relationships/image" Target="../media/image207.emf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" Type="http://schemas.openxmlformats.org/officeDocument/2006/relationships/image" Target="../media/image202.emf"/><Relationship Id="rId21" Type="http://schemas.openxmlformats.org/officeDocument/2006/relationships/image" Target="../media/image211.emf"/><Relationship Id="rId7" Type="http://schemas.openxmlformats.org/officeDocument/2006/relationships/image" Target="../media/image204.emf"/><Relationship Id="rId12" Type="http://schemas.openxmlformats.org/officeDocument/2006/relationships/customXml" Target="../ink/ink218.xml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2" Type="http://schemas.openxmlformats.org/officeDocument/2006/relationships/customXml" Target="../ink/ink213.xml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15.xml"/><Relationship Id="rId11" Type="http://schemas.openxmlformats.org/officeDocument/2006/relationships/image" Target="../media/image206.emf"/><Relationship Id="rId24" Type="http://schemas.openxmlformats.org/officeDocument/2006/relationships/customXml" Target="../ink/ink224.xml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10" Type="http://schemas.openxmlformats.org/officeDocument/2006/relationships/customXml" Target="../ink/ink217.xml"/><Relationship Id="rId19" Type="http://schemas.openxmlformats.org/officeDocument/2006/relationships/image" Target="../media/image210.emf"/><Relationship Id="rId4" Type="http://schemas.openxmlformats.org/officeDocument/2006/relationships/customXml" Target="../ink/ink214.xml"/><Relationship Id="rId9" Type="http://schemas.openxmlformats.org/officeDocument/2006/relationships/image" Target="../media/image205.emf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2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15B79D-05E5-4CDB-B282-CB833D405328}"/>
                  </a:ext>
                </a:extLst>
              </p14:cNvPr>
              <p14:cNvContentPartPr/>
              <p14:nvPr/>
            </p14:nvContentPartPr>
            <p14:xfrm>
              <a:off x="663141" y="1175211"/>
              <a:ext cx="614160" cy="15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15B79D-05E5-4CDB-B282-CB833D405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41" y="1166211"/>
                <a:ext cx="6318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22FFE3-AD8A-44EC-9F5A-9E5CA8068DAC}"/>
                  </a:ext>
                </a:extLst>
              </p14:cNvPr>
              <p14:cNvContentPartPr/>
              <p14:nvPr/>
            </p14:nvContentPartPr>
            <p14:xfrm>
              <a:off x="1530381" y="1122651"/>
              <a:ext cx="446040" cy="17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22FFE3-AD8A-44EC-9F5A-9E5CA8068D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381" y="1113651"/>
                <a:ext cx="463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7144CD-5B53-4AC2-A1B3-7B8B012F8619}"/>
                  </a:ext>
                </a:extLst>
              </p14:cNvPr>
              <p14:cNvContentPartPr/>
              <p14:nvPr/>
            </p14:nvContentPartPr>
            <p14:xfrm>
              <a:off x="680781" y="1539531"/>
              <a:ext cx="223560" cy="412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7144CD-5B53-4AC2-A1B3-7B8B012F86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781" y="1530531"/>
                <a:ext cx="2412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08F611-CF17-497B-B8A6-BFF58D99D986}"/>
                  </a:ext>
                </a:extLst>
              </p14:cNvPr>
              <p14:cNvContentPartPr/>
              <p14:nvPr/>
            </p14:nvContentPartPr>
            <p14:xfrm>
              <a:off x="1066701" y="1627011"/>
              <a:ext cx="223920" cy="12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08F611-CF17-497B-B8A6-BFF58D99D9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701" y="1618011"/>
                <a:ext cx="241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9129C4-9FBA-4D0A-A659-3E45F3E13B99}"/>
                  </a:ext>
                </a:extLst>
              </p14:cNvPr>
              <p14:cNvContentPartPr/>
              <p14:nvPr/>
            </p14:nvContentPartPr>
            <p14:xfrm>
              <a:off x="1548381" y="1585611"/>
              <a:ext cx="19872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9129C4-9FBA-4D0A-A659-3E45F3E13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9381" y="1576611"/>
                <a:ext cx="216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A78E6F-9996-432A-AA8D-399DAE5DC8D7}"/>
                  </a:ext>
                </a:extLst>
              </p14:cNvPr>
              <p14:cNvContentPartPr/>
              <p14:nvPr/>
            </p14:nvContentPartPr>
            <p14:xfrm>
              <a:off x="713181" y="2731491"/>
              <a:ext cx="212040" cy="222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A78E6F-9996-432A-AA8D-399DAE5DC8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181" y="2722491"/>
                <a:ext cx="229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30F259-244C-4DEB-8FE6-23AF508125F9}"/>
                  </a:ext>
                </a:extLst>
              </p14:cNvPr>
              <p14:cNvContentPartPr/>
              <p14:nvPr/>
            </p14:nvContentPartPr>
            <p14:xfrm>
              <a:off x="1772661" y="2673891"/>
              <a:ext cx="165240" cy="29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30F259-244C-4DEB-8FE6-23AF508125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3661" y="2664891"/>
                <a:ext cx="182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305915-AEC7-4923-82CB-85D9970A638B}"/>
                  </a:ext>
                </a:extLst>
              </p14:cNvPr>
              <p14:cNvContentPartPr/>
              <p14:nvPr/>
            </p14:nvContentPartPr>
            <p14:xfrm>
              <a:off x="821901" y="3259251"/>
              <a:ext cx="141480" cy="124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305915-AEC7-4923-82CB-85D9970A63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2901" y="3250251"/>
                <a:ext cx="1591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6513A3-09F8-4BEE-8E81-D56843675726}"/>
                  </a:ext>
                </a:extLst>
              </p14:cNvPr>
              <p14:cNvContentPartPr/>
              <p14:nvPr/>
            </p14:nvContentPartPr>
            <p14:xfrm>
              <a:off x="1677261" y="3197691"/>
              <a:ext cx="193680" cy="141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6513A3-09F8-4BEE-8E81-D568436757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8261" y="3188691"/>
                <a:ext cx="211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1A71CD8-0F4E-4CC3-B892-B82FF857636B}"/>
                  </a:ext>
                </a:extLst>
              </p14:cNvPr>
              <p14:cNvContentPartPr/>
              <p14:nvPr/>
            </p14:nvContentPartPr>
            <p14:xfrm>
              <a:off x="798501" y="3664971"/>
              <a:ext cx="186480" cy="114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1A71CD8-0F4E-4CC3-B892-B82FF85763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501" y="3655971"/>
                <a:ext cx="204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4CC9055-6F83-4538-B501-EC52A7EBE566}"/>
                  </a:ext>
                </a:extLst>
              </p14:cNvPr>
              <p14:cNvContentPartPr/>
              <p14:nvPr/>
            </p14:nvContentPartPr>
            <p14:xfrm>
              <a:off x="1774461" y="3612411"/>
              <a:ext cx="24480" cy="181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4CC9055-6F83-4538-B501-EC52A7EBE5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5461" y="3603411"/>
                <a:ext cx="42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C9AD6E7-FE21-42D5-A6F4-9A362FE37FD3}"/>
                  </a:ext>
                </a:extLst>
              </p14:cNvPr>
              <p14:cNvContentPartPr/>
              <p14:nvPr/>
            </p14:nvContentPartPr>
            <p14:xfrm>
              <a:off x="894981" y="4053051"/>
              <a:ext cx="36360" cy="230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C9AD6E7-FE21-42D5-A6F4-9A362FE37F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5981" y="4044051"/>
                <a:ext cx="54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55933F-452F-476C-8550-DC6A7747D306}"/>
                  </a:ext>
                </a:extLst>
              </p14:cNvPr>
              <p14:cNvContentPartPr/>
              <p14:nvPr/>
            </p14:nvContentPartPr>
            <p14:xfrm>
              <a:off x="1672581" y="4048011"/>
              <a:ext cx="235440" cy="123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55933F-452F-476C-8550-DC6A7747D3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3581" y="4039011"/>
                <a:ext cx="253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976CF73-8B27-4753-9529-3F2A8443DE82}"/>
                  </a:ext>
                </a:extLst>
              </p14:cNvPr>
              <p14:cNvContentPartPr/>
              <p14:nvPr/>
            </p14:nvContentPartPr>
            <p14:xfrm>
              <a:off x="985341" y="4417371"/>
              <a:ext cx="86760" cy="295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976CF73-8B27-4753-9529-3F2A8443DE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6341" y="4408371"/>
                <a:ext cx="104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4E00C8-7E4E-4DA0-A8B7-6FAAB314C73F}"/>
                  </a:ext>
                </a:extLst>
              </p14:cNvPr>
              <p14:cNvContentPartPr/>
              <p14:nvPr/>
            </p14:nvContentPartPr>
            <p14:xfrm>
              <a:off x="1749981" y="4409091"/>
              <a:ext cx="41040" cy="270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4E00C8-7E4E-4DA0-A8B7-6FAAB314C7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0981" y="4400091"/>
                <a:ext cx="58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742E7A-155A-433D-A3F2-2FC1BC39F133}"/>
                  </a:ext>
                </a:extLst>
              </p14:cNvPr>
              <p14:cNvContentPartPr/>
              <p14:nvPr/>
            </p14:nvContentPartPr>
            <p14:xfrm>
              <a:off x="2632701" y="2227491"/>
              <a:ext cx="1155240" cy="740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742E7A-155A-433D-A3F2-2FC1BC39F1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3701" y="2218491"/>
                <a:ext cx="11728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6811727-61C1-4C55-AF9B-EB9CBB7E12BB}"/>
                  </a:ext>
                </a:extLst>
              </p14:cNvPr>
              <p14:cNvContentPartPr/>
              <p14:nvPr/>
            </p14:nvContentPartPr>
            <p14:xfrm>
              <a:off x="3076221" y="3149451"/>
              <a:ext cx="349920" cy="1446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6811727-61C1-4C55-AF9B-EB9CBB7E12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67221" y="3140451"/>
                <a:ext cx="367560" cy="14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51856A5-B714-48D6-A450-8AD0F4F2C040}"/>
                  </a:ext>
                </a:extLst>
              </p14:cNvPr>
              <p14:cNvContentPartPr/>
              <p14:nvPr/>
            </p14:nvContentPartPr>
            <p14:xfrm>
              <a:off x="2842581" y="3087891"/>
              <a:ext cx="728280" cy="1617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51856A5-B714-48D6-A450-8AD0F4F2C0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6581" y="3015891"/>
                <a:ext cx="799920" cy="17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C5DE74-D9C1-4F3B-B9A1-6579A9C33E09}"/>
                  </a:ext>
                </a:extLst>
              </p14:cNvPr>
              <p14:cNvContentPartPr/>
              <p14:nvPr/>
            </p14:nvContentPartPr>
            <p14:xfrm>
              <a:off x="469101" y="3189411"/>
              <a:ext cx="685440" cy="1589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C5DE74-D9C1-4F3B-B9A1-6579A9C33E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101" y="3117411"/>
                <a:ext cx="757080" cy="17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45164A2-4F6A-4747-BE34-2C082345E83B}"/>
                  </a:ext>
                </a:extLst>
              </p14:cNvPr>
              <p14:cNvContentPartPr/>
              <p14:nvPr/>
            </p14:nvContentPartPr>
            <p14:xfrm>
              <a:off x="5085021" y="3427011"/>
              <a:ext cx="53280" cy="218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45164A2-4F6A-4747-BE34-2C082345E8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6021" y="3418011"/>
                <a:ext cx="70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000D307-1EDA-4D77-8E8A-55C9A9E39030}"/>
                  </a:ext>
                </a:extLst>
              </p14:cNvPr>
              <p14:cNvContentPartPr/>
              <p14:nvPr/>
            </p14:nvContentPartPr>
            <p14:xfrm>
              <a:off x="5064501" y="3902571"/>
              <a:ext cx="147240" cy="136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000D307-1EDA-4D77-8E8A-55C9A9E390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55501" y="3893571"/>
                <a:ext cx="164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9648845-D043-4F7E-89B7-0C3F9840B7AF}"/>
                  </a:ext>
                </a:extLst>
              </p14:cNvPr>
              <p14:cNvContentPartPr/>
              <p14:nvPr/>
            </p14:nvContentPartPr>
            <p14:xfrm>
              <a:off x="5124261" y="4364811"/>
              <a:ext cx="66600" cy="281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9648845-D043-4F7E-89B7-0C3F9840B7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15261" y="4355811"/>
                <a:ext cx="84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74F4BE3-366C-476F-926F-77840940BC34}"/>
                  </a:ext>
                </a:extLst>
              </p14:cNvPr>
              <p14:cNvContentPartPr/>
              <p14:nvPr/>
            </p14:nvContentPartPr>
            <p14:xfrm>
              <a:off x="7076181" y="3366171"/>
              <a:ext cx="243360" cy="163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74F4BE3-366C-476F-926F-77840940BC3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67181" y="3357171"/>
                <a:ext cx="261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2F640E-5A9A-426C-A4C9-B336C9873128}"/>
                  </a:ext>
                </a:extLst>
              </p14:cNvPr>
              <p14:cNvContentPartPr/>
              <p14:nvPr/>
            </p14:nvContentPartPr>
            <p14:xfrm>
              <a:off x="7133781" y="3819411"/>
              <a:ext cx="73080" cy="297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2F640E-5A9A-426C-A4C9-B336C98731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24781" y="3810411"/>
                <a:ext cx="907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F8FE0CC-C2CD-43D4-84EC-9BF472596AE4}"/>
                  </a:ext>
                </a:extLst>
              </p14:cNvPr>
              <p14:cNvContentPartPr/>
              <p14:nvPr/>
            </p14:nvContentPartPr>
            <p14:xfrm>
              <a:off x="7203261" y="4375971"/>
              <a:ext cx="34200" cy="21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F8FE0CC-C2CD-43D4-84EC-9BF472596A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94261" y="4366971"/>
                <a:ext cx="51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22BF9BD-B236-4DA7-B55F-DEC543A4B3B1}"/>
                  </a:ext>
                </a:extLst>
              </p14:cNvPr>
              <p14:cNvContentPartPr/>
              <p14:nvPr/>
            </p14:nvContentPartPr>
            <p14:xfrm>
              <a:off x="4303821" y="261171"/>
              <a:ext cx="4170960" cy="2871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22BF9BD-B236-4DA7-B55F-DEC543A4B3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94821" y="252171"/>
                <a:ext cx="4188600" cy="28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F46B675-FB44-464F-835E-965A9098D56D}"/>
                  </a:ext>
                </a:extLst>
              </p14:cNvPr>
              <p14:cNvContentPartPr/>
              <p14:nvPr/>
            </p14:nvContentPartPr>
            <p14:xfrm>
              <a:off x="2205741" y="914571"/>
              <a:ext cx="1696680" cy="1042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F46B675-FB44-464F-835E-965A9098D5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96741" y="905571"/>
                <a:ext cx="1714320" cy="10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F56189F-E3D6-4F58-86E8-D2E48A093104}"/>
                  </a:ext>
                </a:extLst>
              </p14:cNvPr>
              <p14:cNvContentPartPr/>
              <p14:nvPr/>
            </p14:nvContentPartPr>
            <p14:xfrm>
              <a:off x="2362341" y="975051"/>
              <a:ext cx="1773720" cy="994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F56189F-E3D6-4F58-86E8-D2E48A0931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6341" y="903051"/>
                <a:ext cx="184536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7239929-923C-4A41-B55B-3130D71C3298}"/>
                  </a:ext>
                </a:extLst>
              </p14:cNvPr>
              <p14:cNvContentPartPr/>
              <p14:nvPr/>
            </p14:nvContentPartPr>
            <p14:xfrm>
              <a:off x="9128541" y="4430691"/>
              <a:ext cx="30960" cy="157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7239929-923C-4A41-B55B-3130D71C329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19541" y="4421691"/>
                <a:ext cx="48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A08A847-EC16-461F-A94E-19D37FD72514}"/>
                  </a:ext>
                </a:extLst>
              </p14:cNvPr>
              <p14:cNvContentPartPr/>
              <p14:nvPr/>
            </p14:nvContentPartPr>
            <p14:xfrm>
              <a:off x="9281901" y="4429611"/>
              <a:ext cx="32760" cy="15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A08A847-EC16-461F-A94E-19D37FD725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72901" y="4420611"/>
                <a:ext cx="50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A20432-A37F-4407-815C-CBE675454EFE}"/>
                  </a:ext>
                </a:extLst>
              </p14:cNvPr>
              <p14:cNvContentPartPr/>
              <p14:nvPr/>
            </p14:nvContentPartPr>
            <p14:xfrm>
              <a:off x="8774301" y="4414131"/>
              <a:ext cx="128880" cy="196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A20432-A37F-4407-815C-CBE675454E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65301" y="4405131"/>
                <a:ext cx="1465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2CFFD28-A2CB-4387-BF3D-84918C7E7E91}"/>
                  </a:ext>
                </a:extLst>
              </p14:cNvPr>
              <p14:cNvContentPartPr/>
              <p14:nvPr/>
            </p14:nvContentPartPr>
            <p14:xfrm>
              <a:off x="8484141" y="4718691"/>
              <a:ext cx="1563840" cy="695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2CFFD28-A2CB-4387-BF3D-84918C7E7E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75141" y="4709691"/>
                <a:ext cx="15814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92F48F0-2CAC-41A2-8ABD-1445FA3FD5ED}"/>
                  </a:ext>
                </a:extLst>
              </p14:cNvPr>
              <p14:cNvContentPartPr/>
              <p14:nvPr/>
            </p14:nvContentPartPr>
            <p14:xfrm>
              <a:off x="2481501" y="4941531"/>
              <a:ext cx="3625200" cy="1667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92F48F0-2CAC-41A2-8ABD-1445FA3FD5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72501" y="4932531"/>
                <a:ext cx="3642840" cy="16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ACD6EC-3360-4885-9C55-B30F34E922F0}"/>
                  </a:ext>
                </a:extLst>
              </p14:cNvPr>
              <p14:cNvContentPartPr/>
              <p14:nvPr/>
            </p14:nvContentPartPr>
            <p14:xfrm>
              <a:off x="694461" y="1103211"/>
              <a:ext cx="425880" cy="7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ACD6EC-3360-4885-9C55-B30F34E92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461" y="1094211"/>
                <a:ext cx="4435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B5CAB8-D696-4577-A465-5058DBA618E8}"/>
                  </a:ext>
                </a:extLst>
              </p14:cNvPr>
              <p14:cNvContentPartPr/>
              <p14:nvPr/>
            </p14:nvContentPartPr>
            <p14:xfrm>
              <a:off x="1393581" y="961371"/>
              <a:ext cx="200160" cy="189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B5CAB8-D696-4577-A465-5058DBA61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581" y="952388"/>
                <a:ext cx="21780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BF48F8-0334-4C25-839F-38297C3EAE37}"/>
                  </a:ext>
                </a:extLst>
              </p14:cNvPr>
              <p14:cNvContentPartPr/>
              <p14:nvPr/>
            </p14:nvContentPartPr>
            <p14:xfrm>
              <a:off x="676461" y="1413171"/>
              <a:ext cx="219600" cy="381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BF48F8-0334-4C25-839F-38297C3EAE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549" y="1404128"/>
                <a:ext cx="237068" cy="39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4A90D5-BFC4-45D9-88E5-AEFB8191EE7D}"/>
                  </a:ext>
                </a:extLst>
              </p14:cNvPr>
              <p14:cNvContentPartPr/>
              <p14:nvPr/>
            </p14:nvContentPartPr>
            <p14:xfrm>
              <a:off x="1087941" y="1451331"/>
              <a:ext cx="147240" cy="84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4A90D5-BFC4-45D9-88E5-AEFB8191EE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941" y="1442331"/>
                <a:ext cx="164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F7FF61-BEEB-46FC-BFDE-1E0A432D306E}"/>
                  </a:ext>
                </a:extLst>
              </p14:cNvPr>
              <p14:cNvContentPartPr/>
              <p14:nvPr/>
            </p14:nvContentPartPr>
            <p14:xfrm>
              <a:off x="1725861" y="1017531"/>
              <a:ext cx="207720" cy="12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F7FF61-BEEB-46FC-BFDE-1E0A432D30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6861" y="1008531"/>
                <a:ext cx="22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BDFE2E-908B-4599-9790-ADE3CA4B6051}"/>
                  </a:ext>
                </a:extLst>
              </p14:cNvPr>
              <p14:cNvContentPartPr/>
              <p14:nvPr/>
            </p14:nvContentPartPr>
            <p14:xfrm>
              <a:off x="2470341" y="1017531"/>
              <a:ext cx="21600" cy="15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BDFE2E-908B-4599-9790-ADE3CA4B60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1341" y="1008531"/>
                <a:ext cx="39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A8A128-4077-40E7-86E0-3D7A9D0BA0E1}"/>
                  </a:ext>
                </a:extLst>
              </p14:cNvPr>
              <p14:cNvContentPartPr/>
              <p14:nvPr/>
            </p14:nvContentPartPr>
            <p14:xfrm>
              <a:off x="2133021" y="984771"/>
              <a:ext cx="234000" cy="181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A8A128-4077-40E7-86E0-3D7A9D0BA0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4021" y="975771"/>
                <a:ext cx="251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643B3E-BB4C-4EA3-93DC-A0FC76423BCD}"/>
                  </a:ext>
                </a:extLst>
              </p14:cNvPr>
              <p14:cNvContentPartPr/>
              <p14:nvPr/>
            </p14:nvContentPartPr>
            <p14:xfrm>
              <a:off x="2310501" y="2437011"/>
              <a:ext cx="238680" cy="180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643B3E-BB4C-4EA3-93DC-A0FC76423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1501" y="2428011"/>
                <a:ext cx="256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6CD700-E06D-48DC-89FE-2F057582D586}"/>
                  </a:ext>
                </a:extLst>
              </p14:cNvPr>
              <p14:cNvContentPartPr/>
              <p14:nvPr/>
            </p14:nvContentPartPr>
            <p14:xfrm>
              <a:off x="1367301" y="2241531"/>
              <a:ext cx="777600" cy="576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6CD700-E06D-48DC-89FE-2F057582D5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8301" y="2232531"/>
                <a:ext cx="795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3662CA-D451-4422-B3EB-1FAAFE6E3495}"/>
                  </a:ext>
                </a:extLst>
              </p14:cNvPr>
              <p14:cNvContentPartPr/>
              <p14:nvPr/>
            </p14:nvContentPartPr>
            <p14:xfrm>
              <a:off x="1397901" y="1375731"/>
              <a:ext cx="216720" cy="23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3662CA-D451-4422-B3EB-1FAAFE6E34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8901" y="1366731"/>
                <a:ext cx="234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27B47D-1DE4-4739-9A14-2154467D8819}"/>
                  </a:ext>
                </a:extLst>
              </p14:cNvPr>
              <p14:cNvContentPartPr/>
              <p14:nvPr/>
            </p14:nvContentPartPr>
            <p14:xfrm>
              <a:off x="1805061" y="1413891"/>
              <a:ext cx="218520" cy="167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27B47D-1DE4-4739-9A14-2154467D88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6061" y="1404891"/>
                <a:ext cx="236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089203-9D24-456F-8E75-F5606E4BCE6A}"/>
                  </a:ext>
                </a:extLst>
              </p14:cNvPr>
              <p14:cNvContentPartPr/>
              <p14:nvPr/>
            </p14:nvContentPartPr>
            <p14:xfrm>
              <a:off x="2167581" y="1424331"/>
              <a:ext cx="7560" cy="219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089203-9D24-456F-8E75-F5606E4BCE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58581" y="1415331"/>
                <a:ext cx="2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BD9F4B-56FE-411D-85A6-BF4D8AA5B610}"/>
                  </a:ext>
                </a:extLst>
              </p14:cNvPr>
              <p14:cNvContentPartPr/>
              <p14:nvPr/>
            </p14:nvContentPartPr>
            <p14:xfrm>
              <a:off x="2292861" y="1429731"/>
              <a:ext cx="157320" cy="152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BD9F4B-56FE-411D-85A6-BF4D8AA5B6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83861" y="1420731"/>
                <a:ext cx="1749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A8938A-8A79-4136-B4C7-8E383BCF9E75}"/>
                  </a:ext>
                </a:extLst>
              </p14:cNvPr>
              <p14:cNvContentPartPr/>
              <p14:nvPr/>
            </p14:nvContentPartPr>
            <p14:xfrm>
              <a:off x="2546661" y="1428291"/>
              <a:ext cx="143280" cy="13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A8938A-8A79-4136-B4C7-8E383BCF9E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7661" y="1419291"/>
                <a:ext cx="160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EFAD68-DE2A-47C0-AE2C-ADFEC3C79DDE}"/>
                  </a:ext>
                </a:extLst>
              </p14:cNvPr>
              <p14:cNvContentPartPr/>
              <p14:nvPr/>
            </p14:nvContentPartPr>
            <p14:xfrm>
              <a:off x="367581" y="2452491"/>
              <a:ext cx="714240" cy="131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EFAD68-DE2A-47C0-AE2C-ADFEC3C79D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8581" y="2443491"/>
                <a:ext cx="731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72D405C-F1F2-4251-9101-D47F82ECB4E1}"/>
                  </a:ext>
                </a:extLst>
              </p14:cNvPr>
              <p14:cNvContentPartPr/>
              <p14:nvPr/>
            </p14:nvContentPartPr>
            <p14:xfrm>
              <a:off x="2518581" y="1676331"/>
              <a:ext cx="310680" cy="292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72D405C-F1F2-4251-9101-D47F82ECB4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9581" y="1667331"/>
                <a:ext cx="328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76189F-FAFE-4C90-A64D-7E9F1F4B699E}"/>
                  </a:ext>
                </a:extLst>
              </p14:cNvPr>
              <p14:cNvContentPartPr/>
              <p14:nvPr/>
            </p14:nvContentPartPr>
            <p14:xfrm>
              <a:off x="2815581" y="2323611"/>
              <a:ext cx="718200" cy="289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76189F-FAFE-4C90-A64D-7E9F1F4B69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6581" y="2314611"/>
                <a:ext cx="735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6A0E7A8-540A-4C28-B012-FE0024C0D84F}"/>
                  </a:ext>
                </a:extLst>
              </p14:cNvPr>
              <p14:cNvContentPartPr/>
              <p14:nvPr/>
            </p14:nvContentPartPr>
            <p14:xfrm>
              <a:off x="2234541" y="3291291"/>
              <a:ext cx="324720" cy="153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6A0E7A8-540A-4C28-B012-FE0024C0D8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25541" y="3282291"/>
                <a:ext cx="342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C3EFD90-542B-42F5-B107-A4B904C6DFAC}"/>
                  </a:ext>
                </a:extLst>
              </p14:cNvPr>
              <p14:cNvContentPartPr/>
              <p14:nvPr/>
            </p14:nvContentPartPr>
            <p14:xfrm>
              <a:off x="1112061" y="3104091"/>
              <a:ext cx="823680" cy="596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C3EFD90-542B-42F5-B107-A4B904C6DF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3061" y="3095091"/>
                <a:ext cx="8413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10F90B2-60EC-4FE4-85CB-8BCC07E33EC8}"/>
                  </a:ext>
                </a:extLst>
              </p14:cNvPr>
              <p14:cNvContentPartPr/>
              <p14:nvPr/>
            </p14:nvContentPartPr>
            <p14:xfrm>
              <a:off x="6576501" y="2253411"/>
              <a:ext cx="25200" cy="244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10F90B2-60EC-4FE4-85CB-8BCC07E33E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67501" y="2244411"/>
                <a:ext cx="428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3273012-2943-4DA2-9CA1-FDBEAB75F128}"/>
                  </a:ext>
                </a:extLst>
              </p14:cNvPr>
              <p14:cNvContentPartPr/>
              <p14:nvPr/>
            </p14:nvContentPartPr>
            <p14:xfrm>
              <a:off x="5778381" y="2575971"/>
              <a:ext cx="1236240" cy="110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3273012-2943-4DA2-9CA1-FDBEAB75F1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69381" y="2566971"/>
                <a:ext cx="1253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0D044CA-84FB-4E87-B4CD-2389F6BD181E}"/>
                  </a:ext>
                </a:extLst>
              </p14:cNvPr>
              <p14:cNvContentPartPr/>
              <p14:nvPr/>
            </p14:nvContentPartPr>
            <p14:xfrm>
              <a:off x="5955141" y="2295531"/>
              <a:ext cx="453600" cy="186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0D044CA-84FB-4E87-B4CD-2389F6BD18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6141" y="2286531"/>
                <a:ext cx="471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53919B2-EA4A-4869-956F-A89FC81D4767}"/>
                  </a:ext>
                </a:extLst>
              </p14:cNvPr>
              <p14:cNvContentPartPr/>
              <p14:nvPr/>
            </p14:nvContentPartPr>
            <p14:xfrm>
              <a:off x="5970621" y="1952451"/>
              <a:ext cx="567360" cy="213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53919B2-EA4A-4869-956F-A89FC81D47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1621" y="1943451"/>
                <a:ext cx="585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C3C60A-75BD-4DA6-8857-7CF05473FC0F}"/>
                  </a:ext>
                </a:extLst>
              </p14:cNvPr>
              <p14:cNvContentPartPr/>
              <p14:nvPr/>
            </p14:nvContentPartPr>
            <p14:xfrm>
              <a:off x="6642741" y="2805651"/>
              <a:ext cx="69840" cy="278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C3C60A-75BD-4DA6-8857-7CF05473FC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33741" y="2796651"/>
                <a:ext cx="87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750CA3-7C8A-41EF-90C2-B992905A21FA}"/>
                  </a:ext>
                </a:extLst>
              </p14:cNvPr>
              <p14:cNvContentPartPr/>
              <p14:nvPr/>
            </p14:nvContentPartPr>
            <p14:xfrm>
              <a:off x="5901141" y="3232611"/>
              <a:ext cx="1137600" cy="100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750CA3-7C8A-41EF-90C2-B992905A21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2141" y="3223611"/>
                <a:ext cx="1155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66126AD-E6DA-4FD3-9D50-232CE4BAD720}"/>
                  </a:ext>
                </a:extLst>
              </p14:cNvPr>
              <p14:cNvContentPartPr/>
              <p14:nvPr/>
            </p14:nvContentPartPr>
            <p14:xfrm>
              <a:off x="6106341" y="2902491"/>
              <a:ext cx="324720" cy="260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66126AD-E6DA-4FD3-9D50-232CE4BAD7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97341" y="2893491"/>
                <a:ext cx="342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D77430E-D135-4BD1-BDF4-8FBF8B4608A8}"/>
                  </a:ext>
                </a:extLst>
              </p14:cNvPr>
              <p14:cNvContentPartPr/>
              <p14:nvPr/>
            </p14:nvContentPartPr>
            <p14:xfrm>
              <a:off x="3181341" y="3275451"/>
              <a:ext cx="38880" cy="269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D77430E-D135-4BD1-BDF4-8FBF8B4608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72341" y="3266451"/>
                <a:ext cx="56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97CB7DC-32AC-4580-B367-C6B59729345A}"/>
                  </a:ext>
                </a:extLst>
              </p14:cNvPr>
              <p14:cNvContentPartPr/>
              <p14:nvPr/>
            </p14:nvContentPartPr>
            <p14:xfrm>
              <a:off x="2780661" y="3261771"/>
              <a:ext cx="291240" cy="220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97CB7DC-32AC-4580-B367-C6B5972934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71661" y="3252771"/>
                <a:ext cx="3088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DE991A-FCCB-4776-BA95-51156BD0FF31}"/>
                  </a:ext>
                </a:extLst>
              </p14:cNvPr>
              <p14:cNvContentPartPr/>
              <p14:nvPr/>
            </p14:nvContentPartPr>
            <p14:xfrm>
              <a:off x="300621" y="3317931"/>
              <a:ext cx="693720" cy="467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DE991A-FCCB-4776-BA95-51156BD0FF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621" y="3308931"/>
                <a:ext cx="7113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CD3CF21-CC17-42BC-88E3-B3E412BA8B53}"/>
                  </a:ext>
                </a:extLst>
              </p14:cNvPr>
              <p14:cNvContentPartPr/>
              <p14:nvPr/>
            </p14:nvContentPartPr>
            <p14:xfrm>
              <a:off x="1294581" y="4053411"/>
              <a:ext cx="839520" cy="630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CD3CF21-CC17-42BC-88E3-B3E412BA8B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85581" y="4044411"/>
                <a:ext cx="8571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B7D77D8-E024-43B2-ADD4-4A37EA63D790}"/>
                  </a:ext>
                </a:extLst>
              </p14:cNvPr>
              <p14:cNvContentPartPr/>
              <p14:nvPr/>
            </p14:nvContentPartPr>
            <p14:xfrm>
              <a:off x="2400861" y="4267971"/>
              <a:ext cx="356040" cy="169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B7D77D8-E024-43B2-ADD4-4A37EA63D7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91861" y="4258971"/>
                <a:ext cx="373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50BB804-883C-46C6-A6A2-15A86B73DFD0}"/>
                  </a:ext>
                </a:extLst>
              </p14:cNvPr>
              <p14:cNvContentPartPr/>
              <p14:nvPr/>
            </p14:nvContentPartPr>
            <p14:xfrm>
              <a:off x="304581" y="4265091"/>
              <a:ext cx="874080" cy="180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50BB804-883C-46C6-A6A2-15A86B73DFD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5581" y="4256091"/>
                <a:ext cx="891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BB621E-865A-464A-AA83-3CEBA54B4FCD}"/>
                  </a:ext>
                </a:extLst>
              </p14:cNvPr>
              <p14:cNvContentPartPr/>
              <p14:nvPr/>
            </p14:nvContentPartPr>
            <p14:xfrm>
              <a:off x="3826101" y="4251411"/>
              <a:ext cx="238320" cy="231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BB621E-865A-464A-AA83-3CEBA54B4FC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17101" y="4242411"/>
                <a:ext cx="255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A3D6D4E-822C-4459-80D3-A69720A3D750}"/>
                  </a:ext>
                </a:extLst>
              </p14:cNvPr>
              <p14:cNvContentPartPr/>
              <p14:nvPr/>
            </p14:nvContentPartPr>
            <p14:xfrm>
              <a:off x="3358821" y="4289571"/>
              <a:ext cx="223200" cy="189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A3D6D4E-822C-4459-80D3-A69720A3D7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9821" y="4280571"/>
                <a:ext cx="240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A609A9-32F5-475D-9819-0DEEA4F79A97}"/>
                  </a:ext>
                </a:extLst>
              </p14:cNvPr>
              <p14:cNvContentPartPr/>
              <p14:nvPr/>
            </p14:nvContentPartPr>
            <p14:xfrm>
              <a:off x="3100341" y="4287411"/>
              <a:ext cx="31680" cy="312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A609A9-32F5-475D-9819-0DEEA4F79A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91341" y="4278411"/>
                <a:ext cx="493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1F540F2-DF0A-4C88-A26C-509DDEBD1C10}"/>
                  </a:ext>
                </a:extLst>
              </p14:cNvPr>
              <p14:cNvContentPartPr/>
              <p14:nvPr/>
            </p14:nvContentPartPr>
            <p14:xfrm>
              <a:off x="5505501" y="3724731"/>
              <a:ext cx="4841280" cy="1155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1F540F2-DF0A-4C88-A26C-509DDEBD1C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6501" y="3715731"/>
                <a:ext cx="4858920" cy="11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19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B5CAB8-D696-4577-A465-5058DBA618E8}"/>
                  </a:ext>
                </a:extLst>
              </p14:cNvPr>
              <p14:cNvContentPartPr/>
              <p14:nvPr/>
            </p14:nvContentPartPr>
            <p14:xfrm>
              <a:off x="1393581" y="961371"/>
              <a:ext cx="200160" cy="189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B5CAB8-D696-4577-A465-5058DBA61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581" y="952388"/>
                <a:ext cx="21780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F7FF61-BEEB-46FC-BFDE-1E0A432D306E}"/>
                  </a:ext>
                </a:extLst>
              </p14:cNvPr>
              <p14:cNvContentPartPr/>
              <p14:nvPr/>
            </p14:nvContentPartPr>
            <p14:xfrm>
              <a:off x="1725861" y="1017531"/>
              <a:ext cx="207720" cy="12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F7FF61-BEEB-46FC-BFDE-1E0A432D3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61" y="1008531"/>
                <a:ext cx="22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BDFE2E-908B-4599-9790-ADE3CA4B6051}"/>
                  </a:ext>
                </a:extLst>
              </p14:cNvPr>
              <p14:cNvContentPartPr/>
              <p14:nvPr/>
            </p14:nvContentPartPr>
            <p14:xfrm>
              <a:off x="2470341" y="1017531"/>
              <a:ext cx="21600" cy="15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BDFE2E-908B-4599-9790-ADE3CA4B6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1341" y="1008531"/>
                <a:ext cx="39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A8A128-4077-40E7-86E0-3D7A9D0BA0E1}"/>
                  </a:ext>
                </a:extLst>
              </p14:cNvPr>
              <p14:cNvContentPartPr/>
              <p14:nvPr/>
            </p14:nvContentPartPr>
            <p14:xfrm>
              <a:off x="2133021" y="984771"/>
              <a:ext cx="234000" cy="181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A8A128-4077-40E7-86E0-3D7A9D0BA0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4021" y="975771"/>
                <a:ext cx="251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C17F5-C1A5-421F-859A-A0AE2792147A}"/>
                  </a:ext>
                </a:extLst>
              </p14:cNvPr>
              <p14:cNvContentPartPr/>
              <p14:nvPr/>
            </p14:nvContentPartPr>
            <p14:xfrm>
              <a:off x="490341" y="1016811"/>
              <a:ext cx="671040" cy="15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C17F5-C1A5-421F-859A-A0AE279214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41" y="1007811"/>
                <a:ext cx="688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C96A34-8A86-4ECD-8DCF-1629E39EBCFD}"/>
                  </a:ext>
                </a:extLst>
              </p14:cNvPr>
              <p14:cNvContentPartPr/>
              <p14:nvPr/>
            </p14:nvContentPartPr>
            <p14:xfrm>
              <a:off x="2188821" y="1426131"/>
              <a:ext cx="17280" cy="15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C96A34-8A86-4ECD-8DCF-1629E39EBC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9821" y="1417131"/>
                <a:ext cx="34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B26BEB-F289-4AEA-A2C1-D115694BF484}"/>
                  </a:ext>
                </a:extLst>
              </p14:cNvPr>
              <p14:cNvContentPartPr/>
              <p14:nvPr/>
            </p14:nvContentPartPr>
            <p14:xfrm>
              <a:off x="2313741" y="1433691"/>
              <a:ext cx="119160" cy="10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B26BEB-F289-4AEA-A2C1-D115694BF4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4741" y="1424691"/>
                <a:ext cx="136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409882-BDB0-4A96-AFEF-841BF605B345}"/>
                  </a:ext>
                </a:extLst>
              </p14:cNvPr>
              <p14:cNvContentPartPr/>
              <p14:nvPr/>
            </p14:nvContentPartPr>
            <p14:xfrm>
              <a:off x="2539821" y="1422171"/>
              <a:ext cx="23400" cy="15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409882-BDB0-4A96-AFEF-841BF605B3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0821" y="1413171"/>
                <a:ext cx="410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6CCBC6-CAB3-4055-8931-6918CDFF7C78}"/>
                  </a:ext>
                </a:extLst>
              </p14:cNvPr>
              <p14:cNvContentPartPr/>
              <p14:nvPr/>
            </p14:nvContentPartPr>
            <p14:xfrm>
              <a:off x="1409421" y="1433691"/>
              <a:ext cx="657000" cy="204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6CCBC6-CAB3-4055-8931-6918CDFF7C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00421" y="1424691"/>
                <a:ext cx="674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66615A9-E2AD-48F2-8519-23AAF61C53C7}"/>
                  </a:ext>
                </a:extLst>
              </p14:cNvPr>
              <p14:cNvContentPartPr/>
              <p14:nvPr/>
            </p14:nvContentPartPr>
            <p14:xfrm>
              <a:off x="374061" y="1439091"/>
              <a:ext cx="605880" cy="385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66615A9-E2AD-48F2-8519-23AAF61C53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061" y="1430091"/>
                <a:ext cx="6235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83CD25-43F4-476D-9AB5-D867BF1A910B}"/>
                  </a:ext>
                </a:extLst>
              </p14:cNvPr>
              <p14:cNvContentPartPr/>
              <p14:nvPr/>
            </p14:nvContentPartPr>
            <p14:xfrm>
              <a:off x="635421" y="2539251"/>
              <a:ext cx="358920" cy="121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83CD25-43F4-476D-9AB5-D867BF1A91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21" y="2530251"/>
                <a:ext cx="3765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2A29FB-DF51-45D1-A626-D8851886BD9D}"/>
                  </a:ext>
                </a:extLst>
              </p14:cNvPr>
              <p14:cNvContentPartPr/>
              <p14:nvPr/>
            </p14:nvContentPartPr>
            <p14:xfrm>
              <a:off x="1129701" y="2517291"/>
              <a:ext cx="196200" cy="25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2A29FB-DF51-45D1-A626-D8851886BD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0701" y="2508291"/>
                <a:ext cx="213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1018EE-E718-459C-9534-81D91A961A28}"/>
                  </a:ext>
                </a:extLst>
              </p14:cNvPr>
              <p14:cNvContentPartPr/>
              <p14:nvPr/>
            </p14:nvContentPartPr>
            <p14:xfrm>
              <a:off x="1162101" y="2595411"/>
              <a:ext cx="263520" cy="1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1018EE-E718-459C-9534-81D91A961A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3101" y="2586411"/>
                <a:ext cx="281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ABD335-3AC0-4382-91A7-B5AD240083B3}"/>
                  </a:ext>
                </a:extLst>
              </p14:cNvPr>
              <p14:cNvContentPartPr/>
              <p14:nvPr/>
            </p14:nvContentPartPr>
            <p14:xfrm>
              <a:off x="2790381" y="2480931"/>
              <a:ext cx="220320" cy="15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ABD335-3AC0-4382-91A7-B5AD240083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81381" y="2471931"/>
                <a:ext cx="237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3BDB85-52BC-4DD0-BFD6-DF1FC569F1CB}"/>
                  </a:ext>
                </a:extLst>
              </p14:cNvPr>
              <p14:cNvContentPartPr/>
              <p14:nvPr/>
            </p14:nvContentPartPr>
            <p14:xfrm>
              <a:off x="2808021" y="2563731"/>
              <a:ext cx="29592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3BDB85-52BC-4DD0-BFD6-DF1FC569F1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9021" y="2554731"/>
                <a:ext cx="313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EE36C51-DDA0-4056-976E-3F0A873BF00D}"/>
                  </a:ext>
                </a:extLst>
              </p14:cNvPr>
              <p14:cNvContentPartPr/>
              <p14:nvPr/>
            </p14:nvContentPartPr>
            <p14:xfrm>
              <a:off x="1635501" y="2354931"/>
              <a:ext cx="735120" cy="599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EE36C51-DDA0-4056-976E-3F0A873BF0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26501" y="2345931"/>
                <a:ext cx="7527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2EF5F2-27FE-4833-8ACC-7788139909CF}"/>
                  </a:ext>
                </a:extLst>
              </p14:cNvPr>
              <p14:cNvContentPartPr/>
              <p14:nvPr/>
            </p14:nvContentPartPr>
            <p14:xfrm>
              <a:off x="3232101" y="2424771"/>
              <a:ext cx="601560" cy="137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2EF5F2-27FE-4833-8ACC-7788139909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3101" y="2415771"/>
                <a:ext cx="619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DBC276A-0ED0-4F71-A845-D22CEE071B58}"/>
                  </a:ext>
                </a:extLst>
              </p14:cNvPr>
              <p14:cNvContentPartPr/>
              <p14:nvPr/>
            </p14:nvContentPartPr>
            <p14:xfrm>
              <a:off x="1105581" y="3418011"/>
              <a:ext cx="310320" cy="82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DBC276A-0ED0-4F71-A845-D22CEE071B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6581" y="3409011"/>
                <a:ext cx="327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0B139D-CF3A-45F7-B523-3640F6E1ABE9}"/>
                  </a:ext>
                </a:extLst>
              </p14:cNvPr>
              <p14:cNvContentPartPr/>
              <p14:nvPr/>
            </p14:nvContentPartPr>
            <p14:xfrm>
              <a:off x="605181" y="3328371"/>
              <a:ext cx="274680" cy="384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0B139D-CF3A-45F7-B523-3640F6E1AB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181" y="3319371"/>
                <a:ext cx="2923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CBC0A5B-B3EF-43B4-BF00-B60C9E7241FC}"/>
                  </a:ext>
                </a:extLst>
              </p14:cNvPr>
              <p14:cNvContentPartPr/>
              <p14:nvPr/>
            </p14:nvContentPartPr>
            <p14:xfrm>
              <a:off x="1582221" y="3150171"/>
              <a:ext cx="784440" cy="618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CBC0A5B-B3EF-43B4-BF00-B60C9E7241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73221" y="3141171"/>
                <a:ext cx="80208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B3F7E9-7F4A-4D1A-9FFC-813E2F3FCC76}"/>
                  </a:ext>
                </a:extLst>
              </p14:cNvPr>
              <p14:cNvContentPartPr/>
              <p14:nvPr/>
            </p14:nvContentPartPr>
            <p14:xfrm>
              <a:off x="2687061" y="3365451"/>
              <a:ext cx="299160" cy="29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B3F7E9-7F4A-4D1A-9FFC-813E2F3FCC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8061" y="3356451"/>
                <a:ext cx="316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7E68691-7280-429E-AD4B-2B4B65CD50AE}"/>
                  </a:ext>
                </a:extLst>
              </p14:cNvPr>
              <p14:cNvContentPartPr/>
              <p14:nvPr/>
            </p14:nvContentPartPr>
            <p14:xfrm>
              <a:off x="2637741" y="3264651"/>
              <a:ext cx="306360" cy="42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7E68691-7280-429E-AD4B-2B4B65CD50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8741" y="3255651"/>
                <a:ext cx="324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7956C6-668B-4048-BE49-55BD7626B933}"/>
                  </a:ext>
                </a:extLst>
              </p14:cNvPr>
              <p14:cNvContentPartPr/>
              <p14:nvPr/>
            </p14:nvContentPartPr>
            <p14:xfrm>
              <a:off x="3674541" y="3285891"/>
              <a:ext cx="28800" cy="182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7956C6-668B-4048-BE49-55BD7626B9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5541" y="3276891"/>
                <a:ext cx="46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CE1CE3-C91C-43FB-9717-A247327BDA6A}"/>
                  </a:ext>
                </a:extLst>
              </p14:cNvPr>
              <p14:cNvContentPartPr/>
              <p14:nvPr/>
            </p14:nvContentPartPr>
            <p14:xfrm>
              <a:off x="3229221" y="3220011"/>
              <a:ext cx="256320" cy="182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CE1CE3-C91C-43FB-9717-A247327BDA6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20221" y="3211011"/>
                <a:ext cx="273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C88F589-0F43-4FB3-A94A-B96AD0C59A6F}"/>
                  </a:ext>
                </a:extLst>
              </p14:cNvPr>
              <p14:cNvContentPartPr/>
              <p14:nvPr/>
            </p14:nvContentPartPr>
            <p14:xfrm>
              <a:off x="475581" y="4262931"/>
              <a:ext cx="804960" cy="171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C88F589-0F43-4FB3-A94A-B96AD0C59A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6581" y="4253931"/>
                <a:ext cx="822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602BBA-6B5C-46A7-9C4A-BBD7AE218ED4}"/>
                  </a:ext>
                </a:extLst>
              </p14:cNvPr>
              <p14:cNvContentPartPr/>
              <p14:nvPr/>
            </p14:nvContentPartPr>
            <p14:xfrm>
              <a:off x="2766981" y="4185531"/>
              <a:ext cx="180360" cy="6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602BBA-6B5C-46A7-9C4A-BBD7AE218E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7981" y="4178096"/>
                <a:ext cx="198000" cy="2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BB90B5F-9F1B-458C-8862-E77C96CC3159}"/>
                  </a:ext>
                </a:extLst>
              </p14:cNvPr>
              <p14:cNvContentPartPr/>
              <p14:nvPr/>
            </p14:nvContentPartPr>
            <p14:xfrm>
              <a:off x="2720901" y="4273011"/>
              <a:ext cx="297360" cy="11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BB90B5F-9F1B-458C-8862-E77C96CC31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11901" y="4264011"/>
                <a:ext cx="315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DBDB699-C775-43F9-BAD4-ADF3B053969A}"/>
                  </a:ext>
                </a:extLst>
              </p14:cNvPr>
              <p14:cNvContentPartPr/>
              <p14:nvPr/>
            </p14:nvContentPartPr>
            <p14:xfrm>
              <a:off x="1607781" y="4011291"/>
              <a:ext cx="766080" cy="578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DBDB699-C775-43F9-BAD4-ADF3B05396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98781" y="4002291"/>
                <a:ext cx="78372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8D8368-9EB4-4F06-8CF9-77A5D1AAEF45}"/>
                  </a:ext>
                </a:extLst>
              </p14:cNvPr>
              <p14:cNvContentPartPr/>
              <p14:nvPr/>
            </p14:nvContentPartPr>
            <p14:xfrm>
              <a:off x="3421821" y="4101291"/>
              <a:ext cx="474840" cy="20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8D8368-9EB4-4F06-8CF9-77A5D1AAEF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2821" y="4092291"/>
                <a:ext cx="49248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8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2669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Missing number in an array/ Duplicate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7D4938-EBF5-4930-A818-FC7201C2DD9B}"/>
                  </a:ext>
                </a:extLst>
              </p14:cNvPr>
              <p14:cNvContentPartPr/>
              <p14:nvPr/>
            </p14:nvContentPartPr>
            <p14:xfrm>
              <a:off x="955461" y="1314171"/>
              <a:ext cx="64476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7D4938-EBF5-4930-A818-FC7201C2D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461" y="1305171"/>
                <a:ext cx="662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E2B294-53CC-46A9-9AD5-F9C14287E3BF}"/>
                  </a:ext>
                </a:extLst>
              </p14:cNvPr>
              <p14:cNvContentPartPr/>
              <p14:nvPr/>
            </p14:nvContentPartPr>
            <p14:xfrm>
              <a:off x="1099101" y="1413171"/>
              <a:ext cx="488160" cy="3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E2B294-53CC-46A9-9AD5-F9C14287E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01" y="1404171"/>
                <a:ext cx="505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F9443B-4856-42CB-9BD3-E73170436A05}"/>
                  </a:ext>
                </a:extLst>
              </p14:cNvPr>
              <p14:cNvContentPartPr/>
              <p14:nvPr/>
            </p14:nvContentPartPr>
            <p14:xfrm>
              <a:off x="834141" y="1120491"/>
              <a:ext cx="846720" cy="15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F9443B-4856-42CB-9BD3-E73170436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41" y="1111491"/>
                <a:ext cx="864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B3C259D-0841-4C3A-93AB-9C30A3A21C20}"/>
                  </a:ext>
                </a:extLst>
              </p14:cNvPr>
              <p14:cNvContentPartPr/>
              <p14:nvPr/>
            </p14:nvContentPartPr>
            <p14:xfrm>
              <a:off x="2735301" y="4239171"/>
              <a:ext cx="1045800" cy="93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B3C259D-0841-4C3A-93AB-9C30A3A21C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6301" y="4230171"/>
                <a:ext cx="1063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B5AF5AD-15FB-44FB-B7DD-62F238013D8F}"/>
                  </a:ext>
                </a:extLst>
              </p14:cNvPr>
              <p14:cNvContentPartPr/>
              <p14:nvPr/>
            </p14:nvContentPartPr>
            <p14:xfrm>
              <a:off x="3494541" y="4456251"/>
              <a:ext cx="76320" cy="178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B5AF5AD-15FB-44FB-B7DD-62F238013D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541" y="4447251"/>
                <a:ext cx="939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0C1CEC-58B9-4156-A557-DA830C93F9AB}"/>
                  </a:ext>
                </a:extLst>
              </p14:cNvPr>
              <p14:cNvContentPartPr/>
              <p14:nvPr/>
            </p14:nvContentPartPr>
            <p14:xfrm>
              <a:off x="2738541" y="4791051"/>
              <a:ext cx="1161000" cy="113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0C1CEC-58B9-4156-A557-DA830C93F9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9541" y="4782051"/>
                <a:ext cx="1178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A346B5-B40A-4200-BC17-B8A1A1104DEB}"/>
                  </a:ext>
                </a:extLst>
              </p14:cNvPr>
              <p14:cNvContentPartPr/>
              <p14:nvPr/>
            </p14:nvContentPartPr>
            <p14:xfrm>
              <a:off x="2759421" y="4472811"/>
              <a:ext cx="532440" cy="212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A346B5-B40A-4200-BC17-B8A1A1104D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421" y="4463811"/>
                <a:ext cx="550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7BD850E-C887-4B8F-9236-40106A2B619B}"/>
                  </a:ext>
                </a:extLst>
              </p14:cNvPr>
              <p14:cNvContentPartPr/>
              <p14:nvPr/>
            </p14:nvContentPartPr>
            <p14:xfrm>
              <a:off x="177501" y="4523571"/>
              <a:ext cx="2116080" cy="1269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7BD850E-C887-4B8F-9236-40106A2B61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501" y="4514571"/>
                <a:ext cx="213372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53FBCFB-7E2D-4864-ABF8-A32F032B8116}"/>
                  </a:ext>
                </a:extLst>
              </p14:cNvPr>
              <p14:cNvContentPartPr/>
              <p14:nvPr/>
            </p14:nvContentPartPr>
            <p14:xfrm>
              <a:off x="2689221" y="5233491"/>
              <a:ext cx="3484080" cy="877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53FBCFB-7E2D-4864-ABF8-A32F032B81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0221" y="5224491"/>
                <a:ext cx="350172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5249C5-E995-4EF8-B6A4-6EB8C4884299}"/>
                  </a:ext>
                </a:extLst>
              </p14:cNvPr>
              <p14:cNvContentPartPr/>
              <p14:nvPr/>
            </p14:nvContentPartPr>
            <p14:xfrm>
              <a:off x="346341" y="1736091"/>
              <a:ext cx="3287520" cy="2155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5249C5-E995-4EF8-B6A4-6EB8C48842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7341" y="1727091"/>
                <a:ext cx="3305160" cy="21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D47114B-C2B4-4D88-82F9-62CEFC07932C}"/>
                  </a:ext>
                </a:extLst>
              </p14:cNvPr>
              <p14:cNvContentPartPr/>
              <p14:nvPr/>
            </p14:nvContentPartPr>
            <p14:xfrm>
              <a:off x="5516661" y="1187091"/>
              <a:ext cx="3762360" cy="2922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D47114B-C2B4-4D88-82F9-62CEFC0793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7661" y="1178091"/>
                <a:ext cx="3780000" cy="29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2669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Missing number in an array/ Duplicate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7D4938-EBF5-4930-A818-FC7201C2DD9B}"/>
                  </a:ext>
                </a:extLst>
              </p14:cNvPr>
              <p14:cNvContentPartPr/>
              <p14:nvPr/>
            </p14:nvContentPartPr>
            <p14:xfrm>
              <a:off x="955461" y="1314171"/>
              <a:ext cx="64476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7D4938-EBF5-4930-A818-FC7201C2D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461" y="1305171"/>
                <a:ext cx="662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E2B294-53CC-46A9-9AD5-F9C14287E3BF}"/>
                  </a:ext>
                </a:extLst>
              </p14:cNvPr>
              <p14:cNvContentPartPr/>
              <p14:nvPr/>
            </p14:nvContentPartPr>
            <p14:xfrm>
              <a:off x="1099101" y="1413171"/>
              <a:ext cx="488160" cy="3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E2B294-53CC-46A9-9AD5-F9C14287E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01" y="1404171"/>
                <a:ext cx="505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F9443B-4856-42CB-9BD3-E73170436A05}"/>
                  </a:ext>
                </a:extLst>
              </p14:cNvPr>
              <p14:cNvContentPartPr/>
              <p14:nvPr/>
            </p14:nvContentPartPr>
            <p14:xfrm>
              <a:off x="834141" y="1120491"/>
              <a:ext cx="846720" cy="15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F9443B-4856-42CB-9BD3-E73170436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41" y="1111491"/>
                <a:ext cx="864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B3C259D-0841-4C3A-93AB-9C30A3A21C20}"/>
                  </a:ext>
                </a:extLst>
              </p14:cNvPr>
              <p14:cNvContentPartPr/>
              <p14:nvPr/>
            </p14:nvContentPartPr>
            <p14:xfrm>
              <a:off x="2735301" y="4239171"/>
              <a:ext cx="1045800" cy="93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B3C259D-0841-4C3A-93AB-9C30A3A21C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6301" y="4230171"/>
                <a:ext cx="1063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B5AF5AD-15FB-44FB-B7DD-62F238013D8F}"/>
                  </a:ext>
                </a:extLst>
              </p14:cNvPr>
              <p14:cNvContentPartPr/>
              <p14:nvPr/>
            </p14:nvContentPartPr>
            <p14:xfrm>
              <a:off x="3494541" y="4456251"/>
              <a:ext cx="76320" cy="178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B5AF5AD-15FB-44FB-B7DD-62F238013D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541" y="4447251"/>
                <a:ext cx="939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0C1CEC-58B9-4156-A557-DA830C93F9AB}"/>
                  </a:ext>
                </a:extLst>
              </p14:cNvPr>
              <p14:cNvContentPartPr/>
              <p14:nvPr/>
            </p14:nvContentPartPr>
            <p14:xfrm>
              <a:off x="2738541" y="4791051"/>
              <a:ext cx="1161000" cy="113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0C1CEC-58B9-4156-A557-DA830C93F9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9541" y="4782051"/>
                <a:ext cx="1178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A346B5-B40A-4200-BC17-B8A1A1104DEB}"/>
                  </a:ext>
                </a:extLst>
              </p14:cNvPr>
              <p14:cNvContentPartPr/>
              <p14:nvPr/>
            </p14:nvContentPartPr>
            <p14:xfrm>
              <a:off x="2759421" y="4472811"/>
              <a:ext cx="532440" cy="212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A346B5-B40A-4200-BC17-B8A1A1104D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421" y="4463811"/>
                <a:ext cx="550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7BD850E-C887-4B8F-9236-40106A2B619B}"/>
                  </a:ext>
                </a:extLst>
              </p14:cNvPr>
              <p14:cNvContentPartPr/>
              <p14:nvPr/>
            </p14:nvContentPartPr>
            <p14:xfrm>
              <a:off x="177501" y="4523571"/>
              <a:ext cx="2116080" cy="1269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7BD850E-C887-4B8F-9236-40106A2B61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501" y="4514571"/>
                <a:ext cx="213372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5249C5-E995-4EF8-B6A4-6EB8C4884299}"/>
                  </a:ext>
                </a:extLst>
              </p14:cNvPr>
              <p14:cNvContentPartPr/>
              <p14:nvPr/>
            </p14:nvContentPartPr>
            <p14:xfrm>
              <a:off x="346341" y="1736091"/>
              <a:ext cx="3287520" cy="2155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5249C5-E995-4EF8-B6A4-6EB8C48842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341" y="1727091"/>
                <a:ext cx="3305160" cy="21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F8172-3CA2-4703-926E-38F1B66877FF}"/>
                  </a:ext>
                </a:extLst>
              </p14:cNvPr>
              <p14:cNvContentPartPr/>
              <p14:nvPr/>
            </p14:nvContentPartPr>
            <p14:xfrm>
              <a:off x="6251781" y="2081691"/>
              <a:ext cx="202320" cy="19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F8172-3CA2-4703-926E-38F1B66877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2781" y="2072691"/>
                <a:ext cx="219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ACE1B-43D3-4601-A946-043484E61B3F}"/>
                  </a:ext>
                </a:extLst>
              </p14:cNvPr>
              <p14:cNvContentPartPr/>
              <p14:nvPr/>
            </p14:nvContentPartPr>
            <p14:xfrm>
              <a:off x="6634461" y="2108691"/>
              <a:ext cx="262080" cy="15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ACE1B-43D3-4601-A946-043484E61B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5461" y="2099691"/>
                <a:ext cx="279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C4A24D-2B2D-44EB-80CF-ED49E5EBF57F}"/>
                  </a:ext>
                </a:extLst>
              </p14:cNvPr>
              <p14:cNvContentPartPr/>
              <p14:nvPr/>
            </p14:nvContentPartPr>
            <p14:xfrm>
              <a:off x="6154581" y="1548891"/>
              <a:ext cx="583560" cy="22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C4A24D-2B2D-44EB-80CF-ED49E5EBF5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5581" y="1539891"/>
                <a:ext cx="601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AF4ED3-0CEE-459B-81B1-C7B8239CEEC5}"/>
                  </a:ext>
                </a:extLst>
              </p14:cNvPr>
              <p14:cNvContentPartPr/>
              <p14:nvPr/>
            </p14:nvContentPartPr>
            <p14:xfrm>
              <a:off x="6603861" y="3460491"/>
              <a:ext cx="325440" cy="11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AF4ED3-0CEE-459B-81B1-C7B8239CEE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4861" y="3451491"/>
                <a:ext cx="343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E00B36-D447-4E4B-A6C6-D733D1CDEB05}"/>
                  </a:ext>
                </a:extLst>
              </p14:cNvPr>
              <p14:cNvContentPartPr/>
              <p14:nvPr/>
            </p14:nvContentPartPr>
            <p14:xfrm>
              <a:off x="6098421" y="3417291"/>
              <a:ext cx="327960" cy="214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E00B36-D447-4E4B-A6C6-D733D1CDEB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89421" y="3408291"/>
                <a:ext cx="345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5B5397-5C1C-403F-BE78-439B9B7122E6}"/>
                  </a:ext>
                </a:extLst>
              </p14:cNvPr>
              <p14:cNvContentPartPr/>
              <p14:nvPr/>
            </p14:nvContentPartPr>
            <p14:xfrm>
              <a:off x="6248541" y="2760291"/>
              <a:ext cx="644040" cy="207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5B5397-5C1C-403F-BE78-439B9B7122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9541" y="2751291"/>
                <a:ext cx="661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51B626-FFD4-47E6-8B64-5F5D9D04590C}"/>
                  </a:ext>
                </a:extLst>
              </p14:cNvPr>
              <p14:cNvContentPartPr/>
              <p14:nvPr/>
            </p14:nvContentPartPr>
            <p14:xfrm>
              <a:off x="7669821" y="1481931"/>
              <a:ext cx="76320" cy="218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51B626-FFD4-47E6-8B64-5F5D9D0459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60821" y="1472931"/>
                <a:ext cx="93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57DE60-BB80-4481-AC4C-1854FBF33F47}"/>
                  </a:ext>
                </a:extLst>
              </p14:cNvPr>
              <p14:cNvContentPartPr/>
              <p14:nvPr/>
            </p14:nvContentPartPr>
            <p14:xfrm>
              <a:off x="7189941" y="2026251"/>
              <a:ext cx="205200" cy="177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57DE60-BB80-4481-AC4C-1854FBF33F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80941" y="2017251"/>
                <a:ext cx="222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5A86AB-FF19-45C5-B447-79F5318CDF97}"/>
                  </a:ext>
                </a:extLst>
              </p14:cNvPr>
              <p14:cNvContentPartPr/>
              <p14:nvPr/>
            </p14:nvContentPartPr>
            <p14:xfrm>
              <a:off x="7522941" y="1992051"/>
              <a:ext cx="349200" cy="19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5A86AB-FF19-45C5-B447-79F5318CDF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3941" y="1983051"/>
                <a:ext cx="366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7F84AF-2071-4A42-95A0-253FF4ED3C89}"/>
                  </a:ext>
                </a:extLst>
              </p14:cNvPr>
              <p14:cNvContentPartPr/>
              <p14:nvPr/>
            </p14:nvContentPartPr>
            <p14:xfrm>
              <a:off x="7180221" y="1492011"/>
              <a:ext cx="365040" cy="16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7F84AF-2071-4A42-95A0-253FF4ED3C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1221" y="1483011"/>
                <a:ext cx="382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AEFD43-ADE1-41BD-B14F-BB2D961912C9}"/>
                  </a:ext>
                </a:extLst>
              </p14:cNvPr>
              <p14:cNvContentPartPr/>
              <p14:nvPr/>
            </p14:nvContentPartPr>
            <p14:xfrm>
              <a:off x="7266261" y="2710611"/>
              <a:ext cx="189000" cy="155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AEFD43-ADE1-41BD-B14F-BB2D961912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7261" y="2701611"/>
                <a:ext cx="206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019CD6-B751-4EBF-A161-FDA0B14389F3}"/>
                  </a:ext>
                </a:extLst>
              </p14:cNvPr>
              <p14:cNvContentPartPr/>
              <p14:nvPr/>
            </p14:nvContentPartPr>
            <p14:xfrm>
              <a:off x="7558581" y="2705571"/>
              <a:ext cx="34200" cy="15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019CD6-B751-4EBF-A161-FDA0B14389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9581" y="2696571"/>
                <a:ext cx="51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5FCEDB-67EA-4F18-89AD-F3CD15105F6F}"/>
                  </a:ext>
                </a:extLst>
              </p14:cNvPr>
              <p14:cNvContentPartPr/>
              <p14:nvPr/>
            </p14:nvContentPartPr>
            <p14:xfrm>
              <a:off x="7736061" y="2708811"/>
              <a:ext cx="6840" cy="17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5FCEDB-67EA-4F18-89AD-F3CD15105F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7061" y="2699811"/>
                <a:ext cx="24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157719-8BF3-4C6C-87DF-4D77F9175430}"/>
                  </a:ext>
                </a:extLst>
              </p14:cNvPr>
              <p14:cNvContentPartPr/>
              <p14:nvPr/>
            </p14:nvContentPartPr>
            <p14:xfrm>
              <a:off x="7314501" y="3378771"/>
              <a:ext cx="48960" cy="154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157719-8BF3-4C6C-87DF-4D77F91754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05501" y="3369771"/>
                <a:ext cx="66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A7F982-1AF0-49ED-90C6-31621A199F27}"/>
                  </a:ext>
                </a:extLst>
              </p14:cNvPr>
              <p14:cNvContentPartPr/>
              <p14:nvPr/>
            </p14:nvContentPartPr>
            <p14:xfrm>
              <a:off x="7459941" y="3400011"/>
              <a:ext cx="162000" cy="79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A7F982-1AF0-49ED-90C6-31621A199F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50941" y="3391011"/>
                <a:ext cx="179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DCC569-4116-43D2-A326-CA883B88B4DD}"/>
                  </a:ext>
                </a:extLst>
              </p14:cNvPr>
              <p14:cNvContentPartPr/>
              <p14:nvPr/>
            </p14:nvContentPartPr>
            <p14:xfrm>
              <a:off x="7763781" y="3349611"/>
              <a:ext cx="66240" cy="21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DCC569-4116-43D2-A326-CA883B88B4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54781" y="3340611"/>
                <a:ext cx="83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6AF28D-91FE-4988-8E0C-DBE6CC4AE8D0}"/>
                  </a:ext>
                </a:extLst>
              </p14:cNvPr>
              <p14:cNvContentPartPr/>
              <p14:nvPr/>
            </p14:nvContentPartPr>
            <p14:xfrm>
              <a:off x="8177061" y="1498491"/>
              <a:ext cx="207360" cy="487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6AF28D-91FE-4988-8E0C-DBE6CC4AE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68061" y="1489491"/>
                <a:ext cx="2250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F4B615-9141-4623-B0D7-46C9C49E427A}"/>
                  </a:ext>
                </a:extLst>
              </p14:cNvPr>
              <p14:cNvContentPartPr/>
              <p14:nvPr/>
            </p14:nvContentPartPr>
            <p14:xfrm>
              <a:off x="8498541" y="1674531"/>
              <a:ext cx="262800" cy="15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F4B615-9141-4623-B0D7-46C9C49E42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89541" y="1665531"/>
                <a:ext cx="280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40DCE1-707D-4AA6-8CAC-9B9E1A5B6AC6}"/>
                  </a:ext>
                </a:extLst>
              </p14:cNvPr>
              <p14:cNvContentPartPr/>
              <p14:nvPr/>
            </p14:nvContentPartPr>
            <p14:xfrm>
              <a:off x="9240501" y="1616211"/>
              <a:ext cx="208080" cy="169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40DCE1-707D-4AA6-8CAC-9B9E1A5B6A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31501" y="1607211"/>
                <a:ext cx="225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581FE0-2BAF-4095-98B8-E3916EBCF1B0}"/>
                  </a:ext>
                </a:extLst>
              </p14:cNvPr>
              <p14:cNvContentPartPr/>
              <p14:nvPr/>
            </p14:nvContentPartPr>
            <p14:xfrm>
              <a:off x="9607341" y="1613691"/>
              <a:ext cx="12600" cy="191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581FE0-2BAF-4095-98B8-E3916EBCF1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98341" y="1604691"/>
                <a:ext cx="30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80838D-9BCB-4E5D-86A3-1EB747FDBA3E}"/>
                  </a:ext>
                </a:extLst>
              </p14:cNvPr>
              <p14:cNvContentPartPr/>
              <p14:nvPr/>
            </p14:nvContentPartPr>
            <p14:xfrm>
              <a:off x="9724341" y="1625931"/>
              <a:ext cx="41040" cy="163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80838D-9BCB-4E5D-86A3-1EB747FDBA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5341" y="1616931"/>
                <a:ext cx="58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453705-6D6F-439B-8D09-B47C38E95AAE}"/>
                  </a:ext>
                </a:extLst>
              </p14:cNvPr>
              <p14:cNvContentPartPr/>
              <p14:nvPr/>
            </p14:nvContentPartPr>
            <p14:xfrm>
              <a:off x="8222421" y="2162331"/>
              <a:ext cx="1168200" cy="40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453705-6D6F-439B-8D09-B47C38E95A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13421" y="2153331"/>
                <a:ext cx="1185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EF457CD-E261-4AE6-8E42-C1D31562D8DC}"/>
                  </a:ext>
                </a:extLst>
              </p14:cNvPr>
              <p14:cNvContentPartPr/>
              <p14:nvPr/>
            </p14:nvContentPartPr>
            <p14:xfrm>
              <a:off x="9012261" y="2670651"/>
              <a:ext cx="159120" cy="19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EF457CD-E261-4AE6-8E42-C1D31562D8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03261" y="2661651"/>
                <a:ext cx="1767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206261-673C-4808-AA49-D9CEA56F8D0F}"/>
                  </a:ext>
                </a:extLst>
              </p14:cNvPr>
              <p14:cNvContentPartPr/>
              <p14:nvPr/>
            </p14:nvContentPartPr>
            <p14:xfrm>
              <a:off x="9302781" y="2698371"/>
              <a:ext cx="113040" cy="90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206261-673C-4808-AA49-D9CEA56F8D0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93781" y="2689371"/>
                <a:ext cx="130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3F5E52-F6CC-43DE-AF49-0AE3A60EA0C1}"/>
                  </a:ext>
                </a:extLst>
              </p14:cNvPr>
              <p14:cNvContentPartPr/>
              <p14:nvPr/>
            </p14:nvContentPartPr>
            <p14:xfrm>
              <a:off x="9567741" y="2703411"/>
              <a:ext cx="200160" cy="129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3F5E52-F6CC-43DE-AF49-0AE3A60EA0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58741" y="2694411"/>
                <a:ext cx="217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7FBFE2-81C5-4D5E-A0AC-88A3EECA5BFA}"/>
                  </a:ext>
                </a:extLst>
              </p14:cNvPr>
              <p14:cNvContentPartPr/>
              <p14:nvPr/>
            </p14:nvContentPartPr>
            <p14:xfrm>
              <a:off x="8251221" y="3188331"/>
              <a:ext cx="1378440" cy="350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7FBFE2-81C5-4D5E-A0AC-88A3EECA5B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42221" y="3179331"/>
                <a:ext cx="13960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FE014EE-C51E-492E-8F97-2051D7327F90}"/>
                  </a:ext>
                </a:extLst>
              </p14:cNvPr>
              <p14:cNvContentPartPr/>
              <p14:nvPr/>
            </p14:nvContentPartPr>
            <p14:xfrm>
              <a:off x="8926581" y="3644811"/>
              <a:ext cx="1452600" cy="115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FE014EE-C51E-492E-8F97-2051D7327F9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17581" y="3635811"/>
                <a:ext cx="1470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D85681-ADDA-457E-9672-4F609BF97251}"/>
                  </a:ext>
                </a:extLst>
              </p14:cNvPr>
              <p14:cNvContentPartPr/>
              <p14:nvPr/>
            </p14:nvContentPartPr>
            <p14:xfrm>
              <a:off x="3145701" y="5383971"/>
              <a:ext cx="373320" cy="228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D85681-ADDA-457E-9672-4F609BF972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36701" y="5374971"/>
                <a:ext cx="390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8EADF2-FAA9-485F-AE97-8CABBC2943B6}"/>
                  </a:ext>
                </a:extLst>
              </p14:cNvPr>
              <p14:cNvContentPartPr/>
              <p14:nvPr/>
            </p14:nvContentPartPr>
            <p14:xfrm>
              <a:off x="5830221" y="5188131"/>
              <a:ext cx="14760" cy="226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8EADF2-FAA9-485F-AE97-8CABBC2943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21221" y="5179131"/>
                <a:ext cx="324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282D07B-FBB9-4844-8F93-E53D1ED3868D}"/>
                  </a:ext>
                </a:extLst>
              </p14:cNvPr>
              <p14:cNvContentPartPr/>
              <p14:nvPr/>
            </p14:nvContentPartPr>
            <p14:xfrm>
              <a:off x="5807901" y="5555691"/>
              <a:ext cx="27360" cy="189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282D07B-FBB9-4844-8F93-E53D1ED386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98901" y="5546691"/>
                <a:ext cx="45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B70006D-48EE-4FD4-ADB7-CF21D7A3099F}"/>
                  </a:ext>
                </a:extLst>
              </p14:cNvPr>
              <p14:cNvContentPartPr/>
              <p14:nvPr/>
            </p14:nvContentPartPr>
            <p14:xfrm>
              <a:off x="4988541" y="5900211"/>
              <a:ext cx="1258920" cy="37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B70006D-48EE-4FD4-ADB7-CF21D7A309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79541" y="5891211"/>
                <a:ext cx="1276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65D630-A877-4C89-8630-B1DA1B515566}"/>
                  </a:ext>
                </a:extLst>
              </p14:cNvPr>
              <p14:cNvContentPartPr/>
              <p14:nvPr/>
            </p14:nvContentPartPr>
            <p14:xfrm>
              <a:off x="6384261" y="6057891"/>
              <a:ext cx="457560" cy="211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65D630-A877-4C89-8630-B1DA1B5155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75261" y="6048891"/>
                <a:ext cx="475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E2B985-7DFF-4271-ABDD-189A1CDED5C1}"/>
                  </a:ext>
                </a:extLst>
              </p14:cNvPr>
              <p14:cNvContentPartPr/>
              <p14:nvPr/>
            </p14:nvContentPartPr>
            <p14:xfrm>
              <a:off x="5256741" y="6048891"/>
              <a:ext cx="834480" cy="333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E2B985-7DFF-4271-ABDD-189A1CDED5C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47741" y="6039891"/>
                <a:ext cx="852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75749D-87FA-4049-B12A-13F2AADCC7DA}"/>
                  </a:ext>
                </a:extLst>
              </p14:cNvPr>
              <p14:cNvContentPartPr/>
              <p14:nvPr/>
            </p14:nvContentPartPr>
            <p14:xfrm>
              <a:off x="5331261" y="5552811"/>
              <a:ext cx="305280" cy="163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75749D-87FA-4049-B12A-13F2AADCC7D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22261" y="5543811"/>
                <a:ext cx="322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C2E7416-B7F2-4C8B-B5C2-1910C56F1687}"/>
                  </a:ext>
                </a:extLst>
              </p14:cNvPr>
              <p14:cNvContentPartPr/>
              <p14:nvPr/>
            </p14:nvContentPartPr>
            <p14:xfrm>
              <a:off x="5279061" y="5201811"/>
              <a:ext cx="399960" cy="141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C2E7416-B7F2-4C8B-B5C2-1910C56F16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70061" y="5192811"/>
                <a:ext cx="4176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BC5EA72-341F-4386-B1E9-5D64261C9985}"/>
                  </a:ext>
                </a:extLst>
              </p14:cNvPr>
              <p14:cNvContentPartPr/>
              <p14:nvPr/>
            </p14:nvContentPartPr>
            <p14:xfrm>
              <a:off x="3786861" y="5370291"/>
              <a:ext cx="756360" cy="257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BC5EA72-341F-4386-B1E9-5D64261C99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77861" y="5361291"/>
                <a:ext cx="7740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D457CEC-3892-4CF8-8E97-E2237DC29C87}"/>
                  </a:ext>
                </a:extLst>
              </p14:cNvPr>
              <p14:cNvContentPartPr/>
              <p14:nvPr/>
            </p14:nvContentPartPr>
            <p14:xfrm>
              <a:off x="7035141" y="6010371"/>
              <a:ext cx="178920" cy="516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D457CEC-3892-4CF8-8E97-E2237DC29C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26141" y="6001371"/>
                <a:ext cx="1965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87656F-29CE-4F58-9333-6373B631AB09}"/>
                  </a:ext>
                </a:extLst>
              </p14:cNvPr>
              <p14:cNvContentPartPr/>
              <p14:nvPr/>
            </p14:nvContentPartPr>
            <p14:xfrm>
              <a:off x="4103301" y="936891"/>
              <a:ext cx="438840" cy="431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87656F-29CE-4F58-9333-6373B631AB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94301" y="927891"/>
                <a:ext cx="4564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63913FA-6FC5-40E6-AB72-FC17CAA85532}"/>
                  </a:ext>
                </a:extLst>
              </p14:cNvPr>
              <p14:cNvContentPartPr/>
              <p14:nvPr/>
            </p14:nvContentPartPr>
            <p14:xfrm>
              <a:off x="3256941" y="1187451"/>
              <a:ext cx="738720" cy="34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63913FA-6FC5-40E6-AB72-FC17CAA8553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47941" y="1178451"/>
                <a:ext cx="756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16F6C8E-0D27-4927-BB6E-70B79E75D270}"/>
                  </a:ext>
                </a:extLst>
              </p14:cNvPr>
              <p14:cNvContentPartPr/>
              <p14:nvPr/>
            </p14:nvContentPartPr>
            <p14:xfrm>
              <a:off x="2355861" y="1117611"/>
              <a:ext cx="801360" cy="443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16F6C8E-0D27-4927-BB6E-70B79E75D2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46861" y="1108611"/>
                <a:ext cx="8190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D5689D8-586C-4028-890B-B03FC1739349}"/>
                  </a:ext>
                </a:extLst>
              </p14:cNvPr>
              <p14:cNvContentPartPr/>
              <p14:nvPr/>
            </p14:nvContentPartPr>
            <p14:xfrm>
              <a:off x="2888661" y="738531"/>
              <a:ext cx="477000" cy="316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D5689D8-586C-4028-890B-B03FC17393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79661" y="729531"/>
                <a:ext cx="494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816025F-D9AB-4C63-9F6D-DCB13548A939}"/>
                  </a:ext>
                </a:extLst>
              </p14:cNvPr>
              <p14:cNvContentPartPr/>
              <p14:nvPr/>
            </p14:nvContentPartPr>
            <p14:xfrm>
              <a:off x="7157901" y="3829491"/>
              <a:ext cx="3486600" cy="1121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816025F-D9AB-4C63-9F6D-DCB13548A9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48901" y="3820491"/>
                <a:ext cx="350424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69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2669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Missing number in an array/ Duplicate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C908CF9-EA89-4A9D-9DED-F4141D0A9E21}"/>
                  </a:ext>
                </a:extLst>
              </p14:cNvPr>
              <p14:cNvContentPartPr/>
              <p14:nvPr/>
            </p14:nvContentPartPr>
            <p14:xfrm>
              <a:off x="748101" y="902691"/>
              <a:ext cx="7752600" cy="1226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C908CF9-EA89-4A9D-9DED-F4141D0A9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101" y="893691"/>
                <a:ext cx="777024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7853AB4-D9D6-4408-9F2C-7AE483C38717}"/>
                  </a:ext>
                </a:extLst>
              </p14:cNvPr>
              <p14:cNvContentPartPr/>
              <p14:nvPr/>
            </p14:nvContentPartPr>
            <p14:xfrm>
              <a:off x="1962381" y="4283451"/>
              <a:ext cx="417960" cy="8654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7853AB4-D9D6-4408-9F2C-7AE483C38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381" y="4211451"/>
                <a:ext cx="48960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51DD18C-5C8B-4A2A-A831-B45DB8ECC0B1}"/>
                  </a:ext>
                </a:extLst>
              </p14:cNvPr>
              <p14:cNvContentPartPr/>
              <p14:nvPr/>
            </p14:nvContentPartPr>
            <p14:xfrm>
              <a:off x="2498061" y="4265091"/>
              <a:ext cx="520200" cy="8402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51DD18C-5C8B-4A2A-A831-B45DB8ECC0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061" y="4193091"/>
                <a:ext cx="59184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85BF002-530F-47B9-B2CB-263A6FC1764A}"/>
                  </a:ext>
                </a:extLst>
              </p14:cNvPr>
              <p14:cNvContentPartPr/>
              <p14:nvPr/>
            </p14:nvContentPartPr>
            <p14:xfrm>
              <a:off x="3045621" y="4227651"/>
              <a:ext cx="509040" cy="9014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85BF002-530F-47B9-B2CB-263A6FC176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9621" y="4155651"/>
                <a:ext cx="58068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E249A40-65E2-4F40-84C5-72C94EAE4569}"/>
                  </a:ext>
                </a:extLst>
              </p14:cNvPr>
              <p14:cNvContentPartPr/>
              <p14:nvPr/>
            </p14:nvContentPartPr>
            <p14:xfrm>
              <a:off x="3494181" y="5047371"/>
              <a:ext cx="109080" cy="60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E249A40-65E2-4F40-84C5-72C94EAE45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181" y="4975371"/>
                <a:ext cx="180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0B93999-1968-4192-BE02-0CDE47D00F21}"/>
                  </a:ext>
                </a:extLst>
              </p14:cNvPr>
              <p14:cNvContentPartPr/>
              <p14:nvPr/>
            </p14:nvContentPartPr>
            <p14:xfrm>
              <a:off x="3515421" y="4230891"/>
              <a:ext cx="877680" cy="8290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0B93999-1968-4192-BE02-0CDE47D00F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421" y="4158891"/>
                <a:ext cx="94932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31D7394-31E0-4004-A349-C3F695DCD9E6}"/>
                  </a:ext>
                </a:extLst>
              </p14:cNvPr>
              <p14:cNvContentPartPr/>
              <p14:nvPr/>
            </p14:nvContentPartPr>
            <p14:xfrm>
              <a:off x="5739861" y="4157811"/>
              <a:ext cx="830160" cy="8218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31D7394-31E0-4004-A349-C3F695DCD9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3861" y="4085811"/>
                <a:ext cx="90180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34F4B8A-365F-45E8-A714-00EFA40317FD}"/>
                  </a:ext>
                </a:extLst>
              </p14:cNvPr>
              <p14:cNvContentPartPr/>
              <p14:nvPr/>
            </p14:nvContentPartPr>
            <p14:xfrm>
              <a:off x="5826981" y="6629571"/>
              <a:ext cx="620280" cy="2242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34F4B8A-365F-45E8-A714-00EFA40317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7981" y="6620585"/>
                <a:ext cx="637920" cy="241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5D5D4F7-234B-4ABC-A0D9-ADE9A023D3D3}"/>
                  </a:ext>
                </a:extLst>
              </p14:cNvPr>
              <p14:cNvContentPartPr/>
              <p14:nvPr/>
            </p14:nvContentPartPr>
            <p14:xfrm>
              <a:off x="6736341" y="6567291"/>
              <a:ext cx="10080" cy="4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5D5D4F7-234B-4ABC-A0D9-ADE9A023D3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7341" y="6558291"/>
                <a:ext cx="27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2DD2E2F-D954-40DA-AF96-B544CBBDC7BA}"/>
                  </a:ext>
                </a:extLst>
              </p14:cNvPr>
              <p14:cNvContentPartPr/>
              <p14:nvPr/>
            </p14:nvContentPartPr>
            <p14:xfrm>
              <a:off x="7154661" y="6514731"/>
              <a:ext cx="581760" cy="2300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2DD2E2F-D954-40DA-AF96-B544CBBDC7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5661" y="6505731"/>
                <a:ext cx="59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82747E90-AAA8-49EA-856F-DF56792BD2FC}"/>
                  </a:ext>
                </a:extLst>
              </p14:cNvPr>
              <p14:cNvContentPartPr/>
              <p14:nvPr/>
            </p14:nvContentPartPr>
            <p14:xfrm>
              <a:off x="68781" y="2262051"/>
              <a:ext cx="11730240" cy="41205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82747E90-AAA8-49EA-856F-DF56792BD2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81" y="2253051"/>
                <a:ext cx="11747880" cy="41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72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Longest consecutive one’s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810FD6F-4319-45E5-934A-28A63463F912}"/>
                  </a:ext>
                </a:extLst>
              </p14:cNvPr>
              <p14:cNvContentPartPr/>
              <p14:nvPr/>
            </p14:nvContentPartPr>
            <p14:xfrm>
              <a:off x="1865042" y="966411"/>
              <a:ext cx="2559240" cy="385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810FD6F-4319-45E5-934A-28A63463F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9042" y="894411"/>
                <a:ext cx="26308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0D13EC-AF50-4056-8B31-34C3D8AC3BB3}"/>
                  </a:ext>
                </a:extLst>
              </p14:cNvPr>
              <p14:cNvContentPartPr/>
              <p14:nvPr/>
            </p14:nvContentPartPr>
            <p14:xfrm>
              <a:off x="2005442" y="2214531"/>
              <a:ext cx="3044880" cy="535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0D13EC-AF50-4056-8B31-34C3D8AC3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442" y="2142531"/>
                <a:ext cx="311652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D460AF-07A3-4F96-9B27-FCCBEC3621F2}"/>
                  </a:ext>
                </a:extLst>
              </p14:cNvPr>
              <p14:cNvContentPartPr/>
              <p14:nvPr/>
            </p14:nvContentPartPr>
            <p14:xfrm>
              <a:off x="2154122" y="1097091"/>
              <a:ext cx="420840" cy="266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D460AF-07A3-4F96-9B27-FCCBEC3621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8122" y="1025091"/>
                <a:ext cx="492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969370C-E1BE-4A92-86BE-E72AE7CAA5C9}"/>
                  </a:ext>
                </a:extLst>
              </p14:cNvPr>
              <p14:cNvContentPartPr/>
              <p14:nvPr/>
            </p14:nvContentPartPr>
            <p14:xfrm>
              <a:off x="2982122" y="1021851"/>
              <a:ext cx="897840" cy="286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969370C-E1BE-4A92-86BE-E72AE7CAA5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6122" y="949851"/>
                <a:ext cx="969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E11F135-7D5B-4C2C-8BA7-D01E5DC6DB1E}"/>
                  </a:ext>
                </a:extLst>
              </p14:cNvPr>
              <p14:cNvContentPartPr/>
              <p14:nvPr/>
            </p14:nvContentPartPr>
            <p14:xfrm>
              <a:off x="20402" y="675891"/>
              <a:ext cx="9721800" cy="62298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E11F135-7D5B-4C2C-8BA7-D01E5DC6DB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02" y="666891"/>
                <a:ext cx="9739440" cy="62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Longest consecutive one’s</a:t>
            </a:r>
          </a:p>
        </p:txBody>
      </p:sp>
    </p:spTree>
    <p:extLst>
      <p:ext uri="{BB962C8B-B14F-4D97-AF65-F5344CB8AC3E}">
        <p14:creationId xmlns:p14="http://schemas.microsoft.com/office/powerpoint/2010/main" val="341995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Counting bits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718479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number is even or odd using bitwise operators.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n</a:t>
            </a:r>
            <a:r>
              <a:rPr lang="en-US" sz="2800" dirty="0">
                <a:sym typeface="Montserrat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 bit is on or off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Set on/off n </a:t>
            </a:r>
            <a:r>
              <a:rPr lang="en-US" sz="28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 bit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Swap two numbers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Missing number in an array/ Duplicate Number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Longest consecutive one’s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Counting bits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928F7B-4204-456F-B286-794BE5BC2D5C}"/>
                  </a:ext>
                </a:extLst>
              </p14:cNvPr>
              <p14:cNvContentPartPr/>
              <p14:nvPr/>
            </p14:nvContentPartPr>
            <p14:xfrm>
              <a:off x="428421" y="1002411"/>
              <a:ext cx="108720" cy="15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928F7B-4204-456F-B286-794BE5BC2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21" y="993411"/>
                <a:ext cx="126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220F7A-1E02-48A2-B827-7AB9435A322E}"/>
                  </a:ext>
                </a:extLst>
              </p14:cNvPr>
              <p14:cNvContentPartPr/>
              <p14:nvPr/>
            </p14:nvContentPartPr>
            <p14:xfrm>
              <a:off x="514461" y="929331"/>
              <a:ext cx="18756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220F7A-1E02-48A2-B827-7AB9435A32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461" y="920331"/>
                <a:ext cx="205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826B36-7878-4519-9EFE-CDED3D6B1485}"/>
                  </a:ext>
                </a:extLst>
              </p14:cNvPr>
              <p14:cNvContentPartPr/>
              <p14:nvPr/>
            </p14:nvContentPartPr>
            <p14:xfrm>
              <a:off x="777621" y="1036251"/>
              <a:ext cx="321840" cy="18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826B36-7878-4519-9EFE-CDED3D6B14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621" y="1027251"/>
                <a:ext cx="339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53035-EFFD-4E89-AACB-750AFB9BDDC2}"/>
                  </a:ext>
                </a:extLst>
              </p14:cNvPr>
              <p14:cNvContentPartPr/>
              <p14:nvPr/>
            </p14:nvContentPartPr>
            <p14:xfrm>
              <a:off x="2488341" y="925011"/>
              <a:ext cx="226440" cy="17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53035-EFFD-4E89-AACB-750AFB9BDD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9341" y="916011"/>
                <a:ext cx="244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3CCF7F-155C-45BA-9789-CD2A9AE34717}"/>
                  </a:ext>
                </a:extLst>
              </p14:cNvPr>
              <p14:cNvContentPartPr/>
              <p14:nvPr/>
            </p14:nvContentPartPr>
            <p14:xfrm>
              <a:off x="1825941" y="941571"/>
              <a:ext cx="499680" cy="20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3CCF7F-155C-45BA-9789-CD2A9AE347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6941" y="932571"/>
                <a:ext cx="517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BCEB10-29AD-4A14-A572-F24AEA089B9B}"/>
                  </a:ext>
                </a:extLst>
              </p14:cNvPr>
              <p14:cNvContentPartPr/>
              <p14:nvPr/>
            </p14:nvContentPartPr>
            <p14:xfrm>
              <a:off x="388461" y="1619811"/>
              <a:ext cx="181800" cy="25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BCEB10-29AD-4A14-A572-F24AEA089B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461" y="1610811"/>
                <a:ext cx="199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049F79-749C-4790-8759-82151FC4B99A}"/>
                  </a:ext>
                </a:extLst>
              </p14:cNvPr>
              <p14:cNvContentPartPr/>
              <p14:nvPr/>
            </p14:nvContentPartPr>
            <p14:xfrm>
              <a:off x="737301" y="1731771"/>
              <a:ext cx="254880" cy="164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049F79-749C-4790-8759-82151FC4B9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301" y="1722771"/>
                <a:ext cx="272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E9B03C-CFC9-46FC-86CE-808F7BC12323}"/>
                  </a:ext>
                </a:extLst>
              </p14:cNvPr>
              <p14:cNvContentPartPr/>
              <p14:nvPr/>
            </p14:nvContentPartPr>
            <p14:xfrm>
              <a:off x="1958421" y="1620171"/>
              <a:ext cx="687240" cy="19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E9B03C-CFC9-46FC-86CE-808F7BC123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421" y="1611171"/>
                <a:ext cx="70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31D46C-51C6-432A-A20D-722A6DDCE607}"/>
                  </a:ext>
                </a:extLst>
              </p14:cNvPr>
              <p14:cNvContentPartPr/>
              <p14:nvPr/>
            </p14:nvContentPartPr>
            <p14:xfrm>
              <a:off x="342741" y="2250171"/>
              <a:ext cx="201600" cy="234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31D46C-51C6-432A-A20D-722A6DDCE6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741" y="2241171"/>
                <a:ext cx="219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5BBD77-3BFB-4B07-B488-02BDE79687DE}"/>
                  </a:ext>
                </a:extLst>
              </p14:cNvPr>
              <p14:cNvContentPartPr/>
              <p14:nvPr/>
            </p14:nvContentPartPr>
            <p14:xfrm>
              <a:off x="659901" y="2325771"/>
              <a:ext cx="262080" cy="114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5BBD77-3BFB-4B07-B488-02BDE79687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901" y="2316771"/>
                <a:ext cx="279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89D71D-561B-40BF-8C50-13EF328BDE9C}"/>
                  </a:ext>
                </a:extLst>
              </p14:cNvPr>
              <p14:cNvContentPartPr/>
              <p14:nvPr/>
            </p14:nvContentPartPr>
            <p14:xfrm>
              <a:off x="1306821" y="2285811"/>
              <a:ext cx="201600" cy="18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89D71D-561B-40BF-8C50-13EF328BDE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7821" y="2276811"/>
                <a:ext cx="219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701AFD-06B8-4B86-889B-FAB3B0C09803}"/>
                  </a:ext>
                </a:extLst>
              </p14:cNvPr>
              <p14:cNvContentPartPr/>
              <p14:nvPr/>
            </p14:nvContentPartPr>
            <p14:xfrm>
              <a:off x="1635501" y="2286891"/>
              <a:ext cx="34200" cy="177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701AFD-06B8-4B86-889B-FAB3B0C098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6501" y="2277891"/>
                <a:ext cx="51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C679C5-49AE-4B10-A3E0-6A53D81F55CF}"/>
                  </a:ext>
                </a:extLst>
              </p14:cNvPr>
              <p14:cNvContentPartPr/>
              <p14:nvPr/>
            </p14:nvContentPartPr>
            <p14:xfrm>
              <a:off x="1781301" y="2237571"/>
              <a:ext cx="20880" cy="25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C679C5-49AE-4B10-A3E0-6A53D81F55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2301" y="2228571"/>
                <a:ext cx="38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4110D0-9FDA-4BCD-BB8B-57BDDDDA7F36}"/>
                  </a:ext>
                </a:extLst>
              </p14:cNvPr>
              <p14:cNvContentPartPr/>
              <p14:nvPr/>
            </p14:nvContentPartPr>
            <p14:xfrm>
              <a:off x="374061" y="2857131"/>
              <a:ext cx="231120" cy="247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4110D0-9FDA-4BCD-BB8B-57BDDDDA7F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061" y="2848131"/>
                <a:ext cx="2487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7F239E-DC21-486C-8B0F-F5771DF1798A}"/>
                  </a:ext>
                </a:extLst>
              </p14:cNvPr>
              <p14:cNvContentPartPr/>
              <p14:nvPr/>
            </p14:nvContentPartPr>
            <p14:xfrm>
              <a:off x="740541" y="2921571"/>
              <a:ext cx="266040" cy="135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7F239E-DC21-486C-8B0F-F5771DF179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541" y="2912571"/>
                <a:ext cx="283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54966F-1115-4596-80E7-50F1859A78CC}"/>
                  </a:ext>
                </a:extLst>
              </p14:cNvPr>
              <p14:cNvContentPartPr/>
              <p14:nvPr/>
            </p14:nvContentPartPr>
            <p14:xfrm>
              <a:off x="1272261" y="2897811"/>
              <a:ext cx="161640" cy="17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54966F-1115-4596-80E7-50F1859A7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63261" y="2888811"/>
                <a:ext cx="179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E3441F-50FC-462F-8D77-E3086D40FC3B}"/>
                  </a:ext>
                </a:extLst>
              </p14:cNvPr>
              <p14:cNvContentPartPr/>
              <p14:nvPr/>
            </p14:nvContentPartPr>
            <p14:xfrm>
              <a:off x="1603101" y="2889891"/>
              <a:ext cx="50760" cy="275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E3441F-50FC-462F-8D77-E3086D40FC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4101" y="2880891"/>
                <a:ext cx="68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1953851-BD66-4B47-9313-ACAF4AF831F5}"/>
                  </a:ext>
                </a:extLst>
              </p14:cNvPr>
              <p14:cNvContentPartPr/>
              <p14:nvPr/>
            </p14:nvContentPartPr>
            <p14:xfrm>
              <a:off x="7293621" y="2482371"/>
              <a:ext cx="817560" cy="57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1953851-BD66-4B47-9313-ACAF4AF831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84621" y="2473371"/>
                <a:ext cx="835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5A4A3F-2F5E-4D37-91B5-657F5191CAB5}"/>
                  </a:ext>
                </a:extLst>
              </p14:cNvPr>
              <p14:cNvContentPartPr/>
              <p14:nvPr/>
            </p14:nvContentPartPr>
            <p14:xfrm>
              <a:off x="4534581" y="2252691"/>
              <a:ext cx="2530440" cy="510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5A4A3F-2F5E-4D37-91B5-657F5191CA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25581" y="2243691"/>
                <a:ext cx="25480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EA70060-EED1-4BF1-8DA8-164D37347EF5}"/>
                  </a:ext>
                </a:extLst>
              </p14:cNvPr>
              <p14:cNvContentPartPr/>
              <p14:nvPr/>
            </p14:nvContentPartPr>
            <p14:xfrm>
              <a:off x="10782381" y="2119491"/>
              <a:ext cx="208800" cy="194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EA70060-EED1-4BF1-8DA8-164D37347E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73381" y="2110491"/>
                <a:ext cx="2264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AA5B315-1E4C-4E30-88D4-C42E3392EC0C}"/>
                  </a:ext>
                </a:extLst>
              </p14:cNvPr>
              <p14:cNvContentPartPr/>
              <p14:nvPr/>
            </p14:nvContentPartPr>
            <p14:xfrm>
              <a:off x="8748741" y="1914291"/>
              <a:ext cx="1751400" cy="697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AA5B315-1E4C-4E30-88D4-C42E3392EC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39741" y="1905291"/>
                <a:ext cx="17690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0D60794-44DE-43CB-A785-F5DDB2FEBF18}"/>
                  </a:ext>
                </a:extLst>
              </p14:cNvPr>
              <p14:cNvContentPartPr/>
              <p14:nvPr/>
            </p14:nvContentPartPr>
            <p14:xfrm>
              <a:off x="7901661" y="1092051"/>
              <a:ext cx="698040" cy="500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0D60794-44DE-43CB-A785-F5DDB2FEBF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5661" y="1020051"/>
                <a:ext cx="7696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3666B9F-2665-4AD2-B3DD-566B6BB04EDF}"/>
                  </a:ext>
                </a:extLst>
              </p14:cNvPr>
              <p14:cNvContentPartPr/>
              <p14:nvPr/>
            </p14:nvContentPartPr>
            <p14:xfrm>
              <a:off x="9357861" y="941571"/>
              <a:ext cx="604080" cy="283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3666B9F-2665-4AD2-B3DD-566B6BB04E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48861" y="932571"/>
                <a:ext cx="621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3C29361-11B1-4C80-9604-E8964492E42E}"/>
                  </a:ext>
                </a:extLst>
              </p14:cNvPr>
              <p14:cNvContentPartPr/>
              <p14:nvPr/>
            </p14:nvContentPartPr>
            <p14:xfrm>
              <a:off x="1014861" y="3671091"/>
              <a:ext cx="374760" cy="331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3C29361-11B1-4C80-9604-E8964492E4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5861" y="3662091"/>
                <a:ext cx="3924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6B9AA6-3C78-472E-9057-912FA53BFB91}"/>
                  </a:ext>
                </a:extLst>
              </p14:cNvPr>
              <p14:cNvContentPartPr/>
              <p14:nvPr/>
            </p14:nvContentPartPr>
            <p14:xfrm>
              <a:off x="1541541" y="3637971"/>
              <a:ext cx="160560" cy="301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6B9AA6-3C78-472E-9057-912FA53BFB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32541" y="3628971"/>
                <a:ext cx="1782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6749414-CFDD-4C06-AC3B-CF4D20845EFF}"/>
                  </a:ext>
                </a:extLst>
              </p14:cNvPr>
              <p14:cNvContentPartPr/>
              <p14:nvPr/>
            </p14:nvContentPartPr>
            <p14:xfrm>
              <a:off x="2274861" y="3722571"/>
              <a:ext cx="224280" cy="263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6749414-CFDD-4C06-AC3B-CF4D20845E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65861" y="3713571"/>
                <a:ext cx="241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AC92516-4E72-47DD-AC36-91CB90F34A5B}"/>
                  </a:ext>
                </a:extLst>
              </p14:cNvPr>
              <p14:cNvContentPartPr/>
              <p14:nvPr/>
            </p14:nvContentPartPr>
            <p14:xfrm>
              <a:off x="4287621" y="3628971"/>
              <a:ext cx="549720" cy="309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AC92516-4E72-47DD-AC36-91CB90F34A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8621" y="3619971"/>
                <a:ext cx="5673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E7F64ED-6F03-4E55-BFA8-4A838A4BD290}"/>
                  </a:ext>
                </a:extLst>
              </p14:cNvPr>
              <p14:cNvContentPartPr/>
              <p14:nvPr/>
            </p14:nvContentPartPr>
            <p14:xfrm>
              <a:off x="2714421" y="3666411"/>
              <a:ext cx="1455480" cy="57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E7F64ED-6F03-4E55-BFA8-4A838A4BD2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05421" y="3657411"/>
                <a:ext cx="14731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48DE98E-5AC0-492C-8FD3-E800E4444017}"/>
                  </a:ext>
                </a:extLst>
              </p14:cNvPr>
              <p14:cNvContentPartPr/>
              <p14:nvPr/>
            </p14:nvContentPartPr>
            <p14:xfrm>
              <a:off x="5521701" y="3607371"/>
              <a:ext cx="622080" cy="551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48DE98E-5AC0-492C-8FD3-E800E44440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2701" y="3598371"/>
                <a:ext cx="6397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9E226B2-5008-48E6-B624-02C45B7CBDB3}"/>
                  </a:ext>
                </a:extLst>
              </p14:cNvPr>
              <p14:cNvContentPartPr/>
              <p14:nvPr/>
            </p14:nvContentPartPr>
            <p14:xfrm>
              <a:off x="6387141" y="3411531"/>
              <a:ext cx="840600" cy="413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9E226B2-5008-48E6-B624-02C45B7CBD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78141" y="3402531"/>
                <a:ext cx="8582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4840EB-3186-4063-82B5-AB877660F4FA}"/>
                  </a:ext>
                </a:extLst>
              </p14:cNvPr>
              <p14:cNvContentPartPr/>
              <p14:nvPr/>
            </p14:nvContentPartPr>
            <p14:xfrm>
              <a:off x="7404501" y="3373371"/>
              <a:ext cx="1212480" cy="561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4840EB-3186-4063-82B5-AB877660F4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95501" y="3364371"/>
                <a:ext cx="12301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6C04AE1-072B-482F-84A8-24A3321673A9}"/>
                  </a:ext>
                </a:extLst>
              </p14:cNvPr>
              <p14:cNvContentPartPr/>
              <p14:nvPr/>
            </p14:nvContentPartPr>
            <p14:xfrm>
              <a:off x="3268461" y="4740651"/>
              <a:ext cx="346680" cy="188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6C04AE1-072B-482F-84A8-24A3321673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59461" y="4731651"/>
                <a:ext cx="364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22AB022-D48E-4068-B134-FD9F6A1B12B1}"/>
                  </a:ext>
                </a:extLst>
              </p14:cNvPr>
              <p14:cNvContentPartPr/>
              <p14:nvPr/>
            </p14:nvContentPartPr>
            <p14:xfrm>
              <a:off x="2345781" y="4536531"/>
              <a:ext cx="787320" cy="394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22AB022-D48E-4068-B134-FD9F6A1B12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36781" y="4527531"/>
                <a:ext cx="804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99188E8-026C-47D9-8EC3-69C3EFB139EF}"/>
                  </a:ext>
                </a:extLst>
              </p14:cNvPr>
              <p14:cNvContentPartPr/>
              <p14:nvPr/>
            </p14:nvContentPartPr>
            <p14:xfrm>
              <a:off x="909741" y="4555251"/>
              <a:ext cx="1105920" cy="1258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99188E8-026C-47D9-8EC3-69C3EFB139E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741" y="4546251"/>
                <a:ext cx="1123560" cy="12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0BEE2D-BDA4-48CC-940B-B253741B2F87}"/>
                  </a:ext>
                </a:extLst>
              </p14:cNvPr>
              <p14:cNvContentPartPr/>
              <p14:nvPr/>
            </p14:nvContentPartPr>
            <p14:xfrm>
              <a:off x="3211941" y="5277771"/>
              <a:ext cx="399600" cy="191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0BEE2D-BDA4-48CC-940B-B253741B2F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02941" y="5268771"/>
                <a:ext cx="417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EF40DC6-B406-42DB-8926-37C7DCDD4803}"/>
                  </a:ext>
                </a:extLst>
              </p14:cNvPr>
              <p14:cNvContentPartPr/>
              <p14:nvPr/>
            </p14:nvContentPartPr>
            <p14:xfrm>
              <a:off x="2313741" y="5356251"/>
              <a:ext cx="707760" cy="189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EF40DC6-B406-42DB-8926-37C7DCDD48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04741" y="5347251"/>
                <a:ext cx="725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FBB99C3-2C65-418A-B830-42577F75C5D9}"/>
                  </a:ext>
                </a:extLst>
              </p14:cNvPr>
              <p14:cNvContentPartPr/>
              <p14:nvPr/>
            </p14:nvContentPartPr>
            <p14:xfrm>
              <a:off x="5458701" y="642411"/>
              <a:ext cx="3587040" cy="1050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FBB99C3-2C65-418A-B830-42577F75C5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49701" y="633411"/>
                <a:ext cx="360468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B68C0F0-6CE0-46CD-915B-CFAD00F9C114}"/>
                  </a:ext>
                </a:extLst>
              </p14:cNvPr>
              <p14:cNvContentPartPr/>
              <p14:nvPr/>
            </p14:nvContentPartPr>
            <p14:xfrm>
              <a:off x="3898461" y="4569651"/>
              <a:ext cx="418680" cy="235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B68C0F0-6CE0-46CD-915B-CFAD00F9C1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89461" y="4560651"/>
                <a:ext cx="436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FC988FA-4983-456D-B96C-A20BD19E3F53}"/>
                  </a:ext>
                </a:extLst>
              </p14:cNvPr>
              <p14:cNvContentPartPr/>
              <p14:nvPr/>
            </p14:nvContentPartPr>
            <p14:xfrm>
              <a:off x="3891981" y="5256171"/>
              <a:ext cx="260280" cy="282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FC988FA-4983-456D-B96C-A20BD19E3F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82981" y="5247171"/>
                <a:ext cx="27792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3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DF9C5C-699B-4C85-B589-6111895A7CE0}"/>
                  </a:ext>
                </a:extLst>
              </p14:cNvPr>
              <p14:cNvContentPartPr/>
              <p14:nvPr/>
            </p14:nvContentPartPr>
            <p14:xfrm>
              <a:off x="650181" y="712971"/>
              <a:ext cx="978120" cy="81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DF9C5C-699B-4C85-B589-6111895A7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81" y="703971"/>
                <a:ext cx="99576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E59DA-4603-4998-9D89-20C46A2E9BED}"/>
                  </a:ext>
                </a:extLst>
              </p14:cNvPr>
              <p14:cNvContentPartPr/>
              <p14:nvPr/>
            </p14:nvContentPartPr>
            <p14:xfrm>
              <a:off x="1966341" y="719091"/>
              <a:ext cx="869760" cy="37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E59DA-4603-4998-9D89-20C46A2E9B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341" y="710091"/>
                <a:ext cx="8874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ADD521-2CED-4857-85AA-76C063033E89}"/>
                  </a:ext>
                </a:extLst>
              </p14:cNvPr>
              <p14:cNvContentPartPr/>
              <p14:nvPr/>
            </p14:nvContentPartPr>
            <p14:xfrm>
              <a:off x="3336861" y="750411"/>
              <a:ext cx="1857240" cy="50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ADD521-2CED-4857-85AA-76C063033E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7861" y="741411"/>
                <a:ext cx="18748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17196F-E4D5-4621-805C-E760995D189C}"/>
                  </a:ext>
                </a:extLst>
              </p14:cNvPr>
              <p14:cNvContentPartPr/>
              <p14:nvPr/>
            </p14:nvContentPartPr>
            <p14:xfrm>
              <a:off x="928461" y="1596771"/>
              <a:ext cx="666720" cy="16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17196F-E4D5-4621-805C-E760995D1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461" y="1587771"/>
                <a:ext cx="684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26869D-7465-4083-8C4B-547CE32C9D08}"/>
                  </a:ext>
                </a:extLst>
              </p14:cNvPr>
              <p14:cNvContentPartPr/>
              <p14:nvPr/>
            </p14:nvContentPartPr>
            <p14:xfrm>
              <a:off x="2410581" y="1567251"/>
              <a:ext cx="339840" cy="158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26869D-7465-4083-8C4B-547CE32C9D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1581" y="1558251"/>
                <a:ext cx="3574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47B0AD-9C41-4D23-9559-3F0DA9A0CFB1}"/>
                  </a:ext>
                </a:extLst>
              </p14:cNvPr>
              <p14:cNvContentPartPr/>
              <p14:nvPr/>
            </p14:nvContentPartPr>
            <p14:xfrm>
              <a:off x="1854741" y="1460691"/>
              <a:ext cx="365760" cy="25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47B0AD-9C41-4D23-9559-3F0DA9A0CF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5741" y="1451691"/>
                <a:ext cx="383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50121F9-3EA0-4A85-967A-29264C2D3403}"/>
                  </a:ext>
                </a:extLst>
              </p14:cNvPr>
              <p14:cNvContentPartPr/>
              <p14:nvPr/>
            </p14:nvContentPartPr>
            <p14:xfrm>
              <a:off x="1394661" y="3145131"/>
              <a:ext cx="449280" cy="282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50121F9-3EA0-4A85-967A-29264C2D34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661" y="3136131"/>
                <a:ext cx="4669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BAEC099-8BF8-4D03-B82E-7042F32E9DD3}"/>
                  </a:ext>
                </a:extLst>
              </p14:cNvPr>
              <p14:cNvContentPartPr/>
              <p14:nvPr/>
            </p14:nvContentPartPr>
            <p14:xfrm>
              <a:off x="700941" y="3292011"/>
              <a:ext cx="296640" cy="203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BAEC099-8BF8-4D03-B82E-7042F32E9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941" y="3283011"/>
                <a:ext cx="314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A1BBEA-BAE6-47BA-B45E-4A2DFFC32C1B}"/>
                  </a:ext>
                </a:extLst>
              </p14:cNvPr>
              <p14:cNvContentPartPr/>
              <p14:nvPr/>
            </p14:nvContentPartPr>
            <p14:xfrm>
              <a:off x="650181" y="2091411"/>
              <a:ext cx="929160" cy="309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A1BBEA-BAE6-47BA-B45E-4A2DFFC32C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181" y="2082411"/>
                <a:ext cx="9468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0ACC8A6-AB08-459F-967D-0BB0C038C503}"/>
                  </a:ext>
                </a:extLst>
              </p14:cNvPr>
              <p14:cNvContentPartPr/>
              <p14:nvPr/>
            </p14:nvContentPartPr>
            <p14:xfrm>
              <a:off x="3069741" y="3313971"/>
              <a:ext cx="345600" cy="267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0ACC8A6-AB08-459F-967D-0BB0C038C5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0741" y="3304971"/>
                <a:ext cx="363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75F533-9136-4991-958B-87A42D2A638F}"/>
                  </a:ext>
                </a:extLst>
              </p14:cNvPr>
              <p14:cNvContentPartPr/>
              <p14:nvPr/>
            </p14:nvContentPartPr>
            <p14:xfrm>
              <a:off x="2069661" y="3198771"/>
              <a:ext cx="711360" cy="331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75F533-9136-4991-958B-87A42D2A63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0661" y="3189771"/>
                <a:ext cx="7290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A4E3495-D1AF-46FC-BFA2-80A9574BEB06}"/>
                  </a:ext>
                </a:extLst>
              </p14:cNvPr>
              <p14:cNvContentPartPr/>
              <p14:nvPr/>
            </p14:nvContentPartPr>
            <p14:xfrm>
              <a:off x="3740421" y="2710611"/>
              <a:ext cx="1053000" cy="370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A4E3495-D1AF-46FC-BFA2-80A9574BEB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1421" y="2701611"/>
                <a:ext cx="1070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E02B4C-5D22-49E2-9B62-B63416F51A60}"/>
                  </a:ext>
                </a:extLst>
              </p14:cNvPr>
              <p14:cNvContentPartPr/>
              <p14:nvPr/>
            </p14:nvContentPartPr>
            <p14:xfrm>
              <a:off x="3077661" y="1420371"/>
              <a:ext cx="641160" cy="448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E02B4C-5D22-49E2-9B62-B63416F51A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8661" y="1411371"/>
                <a:ext cx="6588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7881FE-3A51-4500-9A91-F23566897061}"/>
                  </a:ext>
                </a:extLst>
              </p14:cNvPr>
              <p14:cNvContentPartPr/>
              <p14:nvPr/>
            </p14:nvContentPartPr>
            <p14:xfrm>
              <a:off x="2016741" y="2070531"/>
              <a:ext cx="922680" cy="433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7881FE-3A51-4500-9A91-F235668970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07741" y="2061531"/>
                <a:ext cx="9403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E7551B1-1426-4DFF-8E71-071D28AE672F}"/>
                  </a:ext>
                </a:extLst>
              </p14:cNvPr>
              <p14:cNvContentPartPr/>
              <p14:nvPr/>
            </p14:nvContentPartPr>
            <p14:xfrm>
              <a:off x="4681821" y="3383811"/>
              <a:ext cx="160200" cy="174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E7551B1-1426-4DFF-8E71-071D28AE67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72821" y="3374811"/>
                <a:ext cx="177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FA9D5D-8576-474D-AA04-66F09AC1E977}"/>
                  </a:ext>
                </a:extLst>
              </p14:cNvPr>
              <p14:cNvContentPartPr/>
              <p14:nvPr/>
            </p14:nvContentPartPr>
            <p14:xfrm>
              <a:off x="3958221" y="3380571"/>
              <a:ext cx="482040" cy="148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FA9D5D-8576-474D-AA04-66F09AC1E9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9221" y="3371571"/>
                <a:ext cx="499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CC07FF-F520-46E0-9CB7-BFBBBB3CE248}"/>
                  </a:ext>
                </a:extLst>
              </p14:cNvPr>
              <p14:cNvContentPartPr/>
              <p14:nvPr/>
            </p14:nvContentPartPr>
            <p14:xfrm>
              <a:off x="3887661" y="4211091"/>
              <a:ext cx="1110960" cy="193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CC07FF-F520-46E0-9CB7-BFBBBB3CE2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8661" y="4202091"/>
                <a:ext cx="11286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D5671-0F23-41B1-A899-F424E1296BA0}"/>
                  </a:ext>
                </a:extLst>
              </p14:cNvPr>
              <p14:cNvContentPartPr/>
              <p14:nvPr/>
            </p14:nvContentPartPr>
            <p14:xfrm>
              <a:off x="7453461" y="1205811"/>
              <a:ext cx="275040" cy="181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D5671-0F23-41B1-A899-F424E1296B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44461" y="1196811"/>
                <a:ext cx="292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D59A1C-FBE0-422A-94E8-8B4ACEEFB37A}"/>
                  </a:ext>
                </a:extLst>
              </p14:cNvPr>
              <p14:cNvContentPartPr/>
              <p14:nvPr/>
            </p14:nvContentPartPr>
            <p14:xfrm>
              <a:off x="7895901" y="1218411"/>
              <a:ext cx="278640" cy="176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D59A1C-FBE0-422A-94E8-8B4ACEEFB3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86901" y="1209411"/>
                <a:ext cx="296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6BA8443-2BAE-42A5-86F1-485250BF461C}"/>
                  </a:ext>
                </a:extLst>
              </p14:cNvPr>
              <p14:cNvContentPartPr/>
              <p14:nvPr/>
            </p14:nvContentPartPr>
            <p14:xfrm>
              <a:off x="8512221" y="1165851"/>
              <a:ext cx="156600" cy="315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BA8443-2BAE-42A5-86F1-485250BF46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03221" y="1156851"/>
                <a:ext cx="174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772B98-5807-485A-B88D-1882F8204802}"/>
                  </a:ext>
                </a:extLst>
              </p14:cNvPr>
              <p14:cNvContentPartPr/>
              <p14:nvPr/>
            </p14:nvContentPartPr>
            <p14:xfrm>
              <a:off x="7366341" y="1843731"/>
              <a:ext cx="938160" cy="275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772B98-5807-485A-B88D-1882F82048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57341" y="1834731"/>
                <a:ext cx="955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0635B7A-9579-426A-8A58-0D8B2A7BE44E}"/>
                  </a:ext>
                </a:extLst>
              </p14:cNvPr>
              <p14:cNvContentPartPr/>
              <p14:nvPr/>
            </p14:nvContentPartPr>
            <p14:xfrm>
              <a:off x="9294861" y="1857771"/>
              <a:ext cx="56880" cy="282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0635B7A-9579-426A-8A58-0D8B2A7BE4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85861" y="1848771"/>
                <a:ext cx="74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78D7DA-3582-4B36-8C3E-D47D7B541D21}"/>
                  </a:ext>
                </a:extLst>
              </p14:cNvPr>
              <p14:cNvContentPartPr/>
              <p14:nvPr/>
            </p14:nvContentPartPr>
            <p14:xfrm>
              <a:off x="8687541" y="1862811"/>
              <a:ext cx="480960" cy="231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78D7DA-3582-4B36-8C3E-D47D7B541D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78541" y="1853811"/>
                <a:ext cx="4986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C782D55-1E4C-4451-92EE-1ABBD0B9A5C6}"/>
                  </a:ext>
                </a:extLst>
              </p14:cNvPr>
              <p14:cNvContentPartPr/>
              <p14:nvPr/>
            </p14:nvContentPartPr>
            <p14:xfrm>
              <a:off x="9272901" y="2520891"/>
              <a:ext cx="183960" cy="150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C782D55-1E4C-4451-92EE-1ABBD0B9A5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63901" y="2511891"/>
                <a:ext cx="201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5425765-AFAC-437A-89E2-C28E6F2D8B65}"/>
                  </a:ext>
                </a:extLst>
              </p14:cNvPr>
              <p14:cNvContentPartPr/>
              <p14:nvPr/>
            </p14:nvContentPartPr>
            <p14:xfrm>
              <a:off x="8877981" y="2539251"/>
              <a:ext cx="281520" cy="220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5425765-AFAC-437A-89E2-C28E6F2D8B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8981" y="2530251"/>
                <a:ext cx="299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03DA2FE-9308-4E8A-96C1-67A4C196A36B}"/>
                  </a:ext>
                </a:extLst>
              </p14:cNvPr>
              <p14:cNvContentPartPr/>
              <p14:nvPr/>
            </p14:nvContentPartPr>
            <p14:xfrm>
              <a:off x="8372541" y="3679011"/>
              <a:ext cx="1723680" cy="151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03DA2FE-9308-4E8A-96C1-67A4C196A3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3541" y="3670011"/>
                <a:ext cx="1741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54EECCF-5185-40A3-BDD1-F0BB03E391BD}"/>
                  </a:ext>
                </a:extLst>
              </p14:cNvPr>
              <p14:cNvContentPartPr/>
              <p14:nvPr/>
            </p14:nvContentPartPr>
            <p14:xfrm>
              <a:off x="8327181" y="2953611"/>
              <a:ext cx="1523160" cy="64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54EECCF-5185-40A3-BDD1-F0BB03E391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18181" y="2944611"/>
                <a:ext cx="1540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B239EE2-2D6F-4701-B64B-AF9DCD193239}"/>
                  </a:ext>
                </a:extLst>
              </p14:cNvPr>
              <p14:cNvContentPartPr/>
              <p14:nvPr/>
            </p14:nvContentPartPr>
            <p14:xfrm>
              <a:off x="5166381" y="2802771"/>
              <a:ext cx="1971000" cy="941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B239EE2-2D6F-4701-B64B-AF9DCD1932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57381" y="2793771"/>
                <a:ext cx="1988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9488ACA-D610-452A-8B10-45B4803F015E}"/>
                  </a:ext>
                </a:extLst>
              </p14:cNvPr>
              <p14:cNvContentPartPr/>
              <p14:nvPr/>
            </p14:nvContentPartPr>
            <p14:xfrm>
              <a:off x="5280861" y="3980331"/>
              <a:ext cx="2239200" cy="582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9488ACA-D610-452A-8B10-45B4803F01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71861" y="3971331"/>
                <a:ext cx="22568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688B463-2042-45D5-ACF6-9DCA4D24DE56}"/>
                  </a:ext>
                </a:extLst>
              </p14:cNvPr>
              <p14:cNvContentPartPr/>
              <p14:nvPr/>
            </p14:nvContentPartPr>
            <p14:xfrm>
              <a:off x="353541" y="2026611"/>
              <a:ext cx="2620080" cy="476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688B463-2042-45D5-ACF6-9DCA4D24DE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7541" y="1954611"/>
                <a:ext cx="269172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10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DF9C5C-699B-4C85-B589-6111895A7CE0}"/>
                  </a:ext>
                </a:extLst>
              </p14:cNvPr>
              <p14:cNvContentPartPr/>
              <p14:nvPr/>
            </p14:nvContentPartPr>
            <p14:xfrm>
              <a:off x="650181" y="712971"/>
              <a:ext cx="978120" cy="81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DF9C5C-699B-4C85-B589-6111895A7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81" y="703971"/>
                <a:ext cx="99576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ADD521-2CED-4857-85AA-76C063033E89}"/>
                  </a:ext>
                </a:extLst>
              </p14:cNvPr>
              <p14:cNvContentPartPr/>
              <p14:nvPr/>
            </p14:nvContentPartPr>
            <p14:xfrm>
              <a:off x="3336861" y="750411"/>
              <a:ext cx="1857240" cy="50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ADD521-2CED-4857-85AA-76C063033E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7861" y="741411"/>
                <a:ext cx="18748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2FFA60-5675-46E4-8FF9-3545CD11B9C7}"/>
                  </a:ext>
                </a:extLst>
              </p14:cNvPr>
              <p14:cNvContentPartPr/>
              <p14:nvPr/>
            </p14:nvContentPartPr>
            <p14:xfrm>
              <a:off x="2167221" y="810891"/>
              <a:ext cx="547560" cy="29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2FFA60-5675-46E4-8FF9-3545CD11B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8221" y="801891"/>
                <a:ext cx="56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F51B4D-211A-460D-8B0D-F4E4D3DA0CBF}"/>
                  </a:ext>
                </a:extLst>
              </p14:cNvPr>
              <p14:cNvContentPartPr/>
              <p14:nvPr/>
            </p14:nvContentPartPr>
            <p14:xfrm>
              <a:off x="424101" y="1682811"/>
              <a:ext cx="242640" cy="14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F51B4D-211A-460D-8B0D-F4E4D3DA0C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101" y="1673811"/>
                <a:ext cx="2602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ADF88E-7F73-497D-BEB5-9B3F2F2D26BF}"/>
                  </a:ext>
                </a:extLst>
              </p14:cNvPr>
              <p14:cNvContentPartPr/>
              <p14:nvPr/>
            </p14:nvContentPartPr>
            <p14:xfrm>
              <a:off x="1672581" y="1628091"/>
              <a:ext cx="5040" cy="20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ADF88E-7F73-497D-BEB5-9B3F2F2D26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3581" y="1619091"/>
                <a:ext cx="22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5FFA97-B34A-4FFB-839D-FDD1F98FF01B}"/>
                  </a:ext>
                </a:extLst>
              </p14:cNvPr>
              <p14:cNvContentPartPr/>
              <p14:nvPr/>
            </p14:nvContentPartPr>
            <p14:xfrm>
              <a:off x="1783821" y="1682091"/>
              <a:ext cx="120600" cy="12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5FFA97-B34A-4FFB-839D-FDD1F98FF0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4821" y="1673091"/>
                <a:ext cx="1382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2076C7-CACE-43DB-B541-7D35ECC10E47}"/>
                  </a:ext>
                </a:extLst>
              </p14:cNvPr>
              <p14:cNvContentPartPr/>
              <p14:nvPr/>
            </p14:nvContentPartPr>
            <p14:xfrm>
              <a:off x="1994061" y="1648611"/>
              <a:ext cx="44280" cy="20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2076C7-CACE-43DB-B541-7D35ECC10E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5061" y="1639611"/>
                <a:ext cx="61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783464-80CF-4E55-9A1E-A3250B831422}"/>
                  </a:ext>
                </a:extLst>
              </p14:cNvPr>
              <p14:cNvContentPartPr/>
              <p14:nvPr/>
            </p14:nvContentPartPr>
            <p14:xfrm>
              <a:off x="765021" y="1649691"/>
              <a:ext cx="769320" cy="18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783464-80CF-4E55-9A1E-A3250B8314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021" y="1640691"/>
                <a:ext cx="786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576728-DA09-47F1-8A87-A96044D309C6}"/>
                  </a:ext>
                </a:extLst>
              </p14:cNvPr>
              <p14:cNvContentPartPr/>
              <p14:nvPr/>
            </p14:nvContentPartPr>
            <p14:xfrm>
              <a:off x="8711661" y="1395531"/>
              <a:ext cx="10080" cy="232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576728-DA09-47F1-8A87-A96044D309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02661" y="1386531"/>
                <a:ext cx="27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A05B06-AC1E-4C25-8C56-5DAF58C9AA8B}"/>
                  </a:ext>
                </a:extLst>
              </p14:cNvPr>
              <p14:cNvContentPartPr/>
              <p14:nvPr/>
            </p14:nvContentPartPr>
            <p14:xfrm>
              <a:off x="8819661" y="1475811"/>
              <a:ext cx="119520" cy="13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A05B06-AC1E-4C25-8C56-5DAF58C9AA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0661" y="1466811"/>
                <a:ext cx="137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6515D4-5EF9-48E8-9F3B-AA98D9A90EE2}"/>
                  </a:ext>
                </a:extLst>
              </p14:cNvPr>
              <p14:cNvContentPartPr/>
              <p14:nvPr/>
            </p14:nvContentPartPr>
            <p14:xfrm>
              <a:off x="9041421" y="1438731"/>
              <a:ext cx="138960" cy="191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6515D4-5EF9-48E8-9F3B-AA98D9A90E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32421" y="1429731"/>
                <a:ext cx="156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A5AC65-54F2-4575-A699-2A799077B035}"/>
                  </a:ext>
                </a:extLst>
              </p14:cNvPr>
              <p14:cNvContentPartPr/>
              <p14:nvPr/>
            </p14:nvContentPartPr>
            <p14:xfrm>
              <a:off x="427341" y="2303091"/>
              <a:ext cx="153720" cy="207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A5AC65-54F2-4575-A699-2A799077B0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341" y="2294091"/>
                <a:ext cx="171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D0CDCB-FDE9-4F88-9257-403F8670C76B}"/>
                  </a:ext>
                </a:extLst>
              </p14:cNvPr>
              <p14:cNvContentPartPr/>
              <p14:nvPr/>
            </p14:nvContentPartPr>
            <p14:xfrm>
              <a:off x="684021" y="2343411"/>
              <a:ext cx="234720" cy="171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D0CDCB-FDE9-4F88-9257-403F8670C7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021" y="2334411"/>
                <a:ext cx="252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B535E4-8425-4285-9F69-1F3F6322D19E}"/>
                  </a:ext>
                </a:extLst>
              </p14:cNvPr>
              <p14:cNvContentPartPr/>
              <p14:nvPr/>
            </p14:nvContentPartPr>
            <p14:xfrm>
              <a:off x="1112061" y="2370051"/>
              <a:ext cx="174960" cy="25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B535E4-8425-4285-9F69-1F3F6322D1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3061" y="2361051"/>
                <a:ext cx="192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48F290-8557-4279-BA32-453E558F84A3}"/>
                  </a:ext>
                </a:extLst>
              </p14:cNvPr>
              <p14:cNvContentPartPr/>
              <p14:nvPr/>
            </p14:nvContentPartPr>
            <p14:xfrm>
              <a:off x="1157421" y="2474091"/>
              <a:ext cx="286200" cy="18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48F290-8557-4279-BA32-453E558F84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8421" y="2465091"/>
                <a:ext cx="303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666398-2B86-4DD8-BF8E-9A2EFBD3D219}"/>
                  </a:ext>
                </a:extLst>
              </p14:cNvPr>
              <p14:cNvContentPartPr/>
              <p14:nvPr/>
            </p14:nvContentPartPr>
            <p14:xfrm>
              <a:off x="2048781" y="2313531"/>
              <a:ext cx="119880" cy="219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666398-2B86-4DD8-BF8E-9A2EFBD3D2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39781" y="2304531"/>
                <a:ext cx="137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8E7A8C6-1971-4773-A120-12E772C5130B}"/>
                  </a:ext>
                </a:extLst>
              </p14:cNvPr>
              <p14:cNvContentPartPr/>
              <p14:nvPr/>
            </p14:nvContentPartPr>
            <p14:xfrm>
              <a:off x="1641261" y="2303451"/>
              <a:ext cx="311400" cy="145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8E7A8C6-1971-4773-A120-12E772C513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32261" y="2294451"/>
                <a:ext cx="329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30BA90-332A-46F8-8D92-720E78C9D0B6}"/>
                  </a:ext>
                </a:extLst>
              </p14:cNvPr>
              <p14:cNvContentPartPr/>
              <p14:nvPr/>
            </p14:nvContentPartPr>
            <p14:xfrm>
              <a:off x="384141" y="3398211"/>
              <a:ext cx="308160" cy="191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30BA90-332A-46F8-8D92-720E78C9D0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141" y="3389211"/>
                <a:ext cx="325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8A1C599-ABFB-4D14-AED9-191ED0569A91}"/>
                  </a:ext>
                </a:extLst>
              </p14:cNvPr>
              <p14:cNvContentPartPr/>
              <p14:nvPr/>
            </p14:nvContentPartPr>
            <p14:xfrm>
              <a:off x="893901" y="3224331"/>
              <a:ext cx="86040" cy="759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8A1C599-ABFB-4D14-AED9-191ED0569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4901" y="3215331"/>
                <a:ext cx="1036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F9FA74-8BF3-4012-851D-5FAAF9366DA2}"/>
                  </a:ext>
                </a:extLst>
              </p14:cNvPr>
              <p14:cNvContentPartPr/>
              <p14:nvPr/>
            </p14:nvContentPartPr>
            <p14:xfrm>
              <a:off x="1997301" y="3442851"/>
              <a:ext cx="344160" cy="251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F9FA74-8BF3-4012-851D-5FAAF9366D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88301" y="3433851"/>
                <a:ext cx="361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D72793-D81C-4438-B31A-5A00E2135DB6}"/>
                  </a:ext>
                </a:extLst>
              </p14:cNvPr>
              <p14:cNvContentPartPr/>
              <p14:nvPr/>
            </p14:nvContentPartPr>
            <p14:xfrm>
              <a:off x="3121581" y="3202731"/>
              <a:ext cx="21240" cy="181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D72793-D81C-4438-B31A-5A00E2135D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12581" y="3193731"/>
                <a:ext cx="38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6CC3A8-F4BE-477E-B61D-3DFF0E162F60}"/>
                  </a:ext>
                </a:extLst>
              </p14:cNvPr>
              <p14:cNvContentPartPr/>
              <p14:nvPr/>
            </p14:nvContentPartPr>
            <p14:xfrm>
              <a:off x="2770941" y="3191571"/>
              <a:ext cx="234360" cy="201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6CC3A8-F4BE-477E-B61D-3DFF0E162F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61941" y="3182571"/>
                <a:ext cx="252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446B76E-0B85-4A28-88B5-990F3013BB41}"/>
                  </a:ext>
                </a:extLst>
              </p14:cNvPr>
              <p14:cNvContentPartPr/>
              <p14:nvPr/>
            </p14:nvContentPartPr>
            <p14:xfrm>
              <a:off x="1247781" y="3412251"/>
              <a:ext cx="533520" cy="265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446B76E-0B85-4A28-88B5-990F3013BB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38781" y="3403251"/>
                <a:ext cx="5511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BC5E03-B16F-483D-8F22-822684E54203}"/>
                  </a:ext>
                </a:extLst>
              </p14:cNvPr>
              <p14:cNvContentPartPr/>
              <p14:nvPr/>
            </p14:nvContentPartPr>
            <p14:xfrm>
              <a:off x="3229581" y="3523851"/>
              <a:ext cx="6840" cy="15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BC5E03-B16F-483D-8F22-822684E542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20581" y="3514851"/>
                <a:ext cx="24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D18C9C3-546D-48F3-ACAA-8DB11FF41AA3}"/>
                  </a:ext>
                </a:extLst>
              </p14:cNvPr>
              <p14:cNvContentPartPr/>
              <p14:nvPr/>
            </p14:nvContentPartPr>
            <p14:xfrm>
              <a:off x="2536581" y="3805011"/>
              <a:ext cx="1215360" cy="63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D18C9C3-546D-48F3-ACAA-8DB11FF41A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27581" y="3796011"/>
                <a:ext cx="1233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061B641-146F-4B80-825F-116CA24C5201}"/>
                  </a:ext>
                </a:extLst>
              </p14:cNvPr>
              <p14:cNvContentPartPr/>
              <p14:nvPr/>
            </p14:nvContentPartPr>
            <p14:xfrm>
              <a:off x="2729541" y="3538611"/>
              <a:ext cx="362520" cy="141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061B641-146F-4B80-825F-116CA24C52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20541" y="3529611"/>
                <a:ext cx="380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2D69A1-4D89-4848-93F7-E6B0FBCD4CB1}"/>
                  </a:ext>
                </a:extLst>
              </p14:cNvPr>
              <p14:cNvContentPartPr/>
              <p14:nvPr/>
            </p14:nvContentPartPr>
            <p14:xfrm>
              <a:off x="2759421" y="4121811"/>
              <a:ext cx="31320" cy="220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2D69A1-4D89-4848-93F7-E6B0FBCD4C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50421" y="4112811"/>
                <a:ext cx="48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0387641-B532-4275-BAFB-FF4580927140}"/>
                  </a:ext>
                </a:extLst>
              </p14:cNvPr>
              <p14:cNvContentPartPr/>
              <p14:nvPr/>
            </p14:nvContentPartPr>
            <p14:xfrm>
              <a:off x="2945181" y="4136211"/>
              <a:ext cx="155520" cy="15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0387641-B532-4275-BAFB-FF45809271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36181" y="4127211"/>
                <a:ext cx="173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A05247-D237-4F8C-8355-C882C4B8BCB3}"/>
                  </a:ext>
                </a:extLst>
              </p14:cNvPr>
              <p14:cNvContentPartPr/>
              <p14:nvPr/>
            </p14:nvContentPartPr>
            <p14:xfrm>
              <a:off x="3236061" y="4136211"/>
              <a:ext cx="25920" cy="189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A05247-D237-4F8C-8355-C882C4B8BC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27061" y="4127211"/>
                <a:ext cx="43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DD4931-78BE-4ABD-83F5-55C9DFACF5D5}"/>
                  </a:ext>
                </a:extLst>
              </p14:cNvPr>
              <p14:cNvContentPartPr/>
              <p14:nvPr/>
            </p14:nvContentPartPr>
            <p14:xfrm>
              <a:off x="7255821" y="3130371"/>
              <a:ext cx="236880" cy="122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DD4931-78BE-4ABD-83F5-55C9DFACF5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46821" y="3121371"/>
                <a:ext cx="254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57DB74A-788F-45A7-AA67-A22E90E6EE18}"/>
                  </a:ext>
                </a:extLst>
              </p14:cNvPr>
              <p14:cNvContentPartPr/>
              <p14:nvPr/>
            </p14:nvContentPartPr>
            <p14:xfrm>
              <a:off x="7631301" y="2922291"/>
              <a:ext cx="225000" cy="473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57DB74A-788F-45A7-AA67-A22E90E6EE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22301" y="2913291"/>
                <a:ext cx="2426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21E4DC-AECC-40EF-A5D0-13B0D3076EFF}"/>
                  </a:ext>
                </a:extLst>
              </p14:cNvPr>
              <p14:cNvContentPartPr/>
              <p14:nvPr/>
            </p14:nvContentPartPr>
            <p14:xfrm>
              <a:off x="7963941" y="3024531"/>
              <a:ext cx="174960" cy="277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21E4DC-AECC-40EF-A5D0-13B0D3076E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54941" y="3015531"/>
                <a:ext cx="1926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9C74975-3577-4F85-AD1B-D0ED3DA78CB0}"/>
                  </a:ext>
                </a:extLst>
              </p14:cNvPr>
              <p14:cNvContentPartPr/>
              <p14:nvPr/>
            </p14:nvContentPartPr>
            <p14:xfrm>
              <a:off x="8330421" y="3039291"/>
              <a:ext cx="300960" cy="219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9C74975-3577-4F85-AD1B-D0ED3DA78C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21421" y="3030291"/>
                <a:ext cx="318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A6B54F-CBE3-419D-A5AE-39A8E78A571D}"/>
                  </a:ext>
                </a:extLst>
              </p14:cNvPr>
              <p14:cNvContentPartPr/>
              <p14:nvPr/>
            </p14:nvContentPartPr>
            <p14:xfrm>
              <a:off x="8950701" y="2833371"/>
              <a:ext cx="42480" cy="216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A6B54F-CBE3-419D-A5AE-39A8E78A57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41701" y="2824371"/>
                <a:ext cx="60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15C2ED9-6A7F-46BD-85D2-3F49F42B18C1}"/>
                  </a:ext>
                </a:extLst>
              </p14:cNvPr>
              <p14:cNvContentPartPr/>
              <p14:nvPr/>
            </p14:nvContentPartPr>
            <p14:xfrm>
              <a:off x="9105501" y="2855691"/>
              <a:ext cx="94320" cy="149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15C2ED9-6A7F-46BD-85D2-3F49F42B18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96501" y="2846691"/>
                <a:ext cx="111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68BE9E7-580D-474C-A535-2672C5C8312A}"/>
                  </a:ext>
                </a:extLst>
              </p14:cNvPr>
              <p14:cNvContentPartPr/>
              <p14:nvPr/>
            </p14:nvContentPartPr>
            <p14:xfrm>
              <a:off x="9351381" y="2846331"/>
              <a:ext cx="193320" cy="177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68BE9E7-580D-474C-A535-2672C5C831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42381" y="2837331"/>
                <a:ext cx="210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FFD360D-E40C-4C9D-98C2-0E11C02B6A94}"/>
                  </a:ext>
                </a:extLst>
              </p14:cNvPr>
              <p14:cNvContentPartPr/>
              <p14:nvPr/>
            </p14:nvContentPartPr>
            <p14:xfrm>
              <a:off x="7038021" y="1328571"/>
              <a:ext cx="1407600" cy="434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FFD360D-E40C-4C9D-98C2-0E11C02B6A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29021" y="1319571"/>
                <a:ext cx="14252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23AE85-D85A-4E09-9B92-0B7E3BA897B5}"/>
                  </a:ext>
                </a:extLst>
              </p14:cNvPr>
              <p14:cNvContentPartPr/>
              <p14:nvPr/>
            </p14:nvContentPartPr>
            <p14:xfrm>
              <a:off x="8881221" y="3214971"/>
              <a:ext cx="2423880" cy="837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23AE85-D85A-4E09-9B92-0B7E3BA897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2221" y="3205971"/>
                <a:ext cx="24415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B326E48-ECA8-4DE6-B7E6-DF2554AC71F3}"/>
                  </a:ext>
                </a:extLst>
              </p14:cNvPr>
              <p14:cNvContentPartPr/>
              <p14:nvPr/>
            </p14:nvContentPartPr>
            <p14:xfrm>
              <a:off x="2428941" y="4559211"/>
              <a:ext cx="1650600" cy="52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B326E48-ECA8-4DE6-B7E6-DF2554AC71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19941" y="4550211"/>
                <a:ext cx="1668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82B4FC-3416-4F9C-89B5-47369041B2DB}"/>
                  </a:ext>
                </a:extLst>
              </p14:cNvPr>
              <p14:cNvContentPartPr/>
              <p14:nvPr/>
            </p14:nvContentPartPr>
            <p14:xfrm>
              <a:off x="1554501" y="5325651"/>
              <a:ext cx="1813680" cy="121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82B4FC-3416-4F9C-89B5-47369041B2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45501" y="5316651"/>
                <a:ext cx="1831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A264624-264D-418B-AB92-83A616CAA33B}"/>
                  </a:ext>
                </a:extLst>
              </p14:cNvPr>
              <p14:cNvContentPartPr/>
              <p14:nvPr/>
            </p14:nvContentPartPr>
            <p14:xfrm>
              <a:off x="1545501" y="4980411"/>
              <a:ext cx="2211120" cy="262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A264624-264D-418B-AB92-83A616CAA3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36501" y="4971411"/>
                <a:ext cx="22287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B62E7CD-673E-4FA9-8452-A8D312FF7D83}"/>
                  </a:ext>
                </a:extLst>
              </p14:cNvPr>
              <p14:cNvContentPartPr/>
              <p14:nvPr/>
            </p14:nvContentPartPr>
            <p14:xfrm>
              <a:off x="8353821" y="4788891"/>
              <a:ext cx="1277640" cy="206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B62E7CD-673E-4FA9-8452-A8D312FF7D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44821" y="4779891"/>
                <a:ext cx="1295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57A2453-7B05-4D16-A2C2-1B7BC2289522}"/>
                  </a:ext>
                </a:extLst>
              </p14:cNvPr>
              <p14:cNvContentPartPr/>
              <p14:nvPr/>
            </p14:nvContentPartPr>
            <p14:xfrm>
              <a:off x="10028181" y="4488291"/>
              <a:ext cx="1583280" cy="386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57A2453-7B05-4D16-A2C2-1B7BC22895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19181" y="4479291"/>
                <a:ext cx="16009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7D8C41D-B953-48F2-9CC2-1BD29EEFD5B1}"/>
                  </a:ext>
                </a:extLst>
              </p14:cNvPr>
              <p14:cNvContentPartPr/>
              <p14:nvPr/>
            </p14:nvContentPartPr>
            <p14:xfrm>
              <a:off x="312501" y="2199771"/>
              <a:ext cx="1645560" cy="228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7D8C41D-B953-48F2-9CC2-1BD29EEFD5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6501" y="2127771"/>
                <a:ext cx="1717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BB7FEB-F548-4BCD-97B0-3589CE212AB3}"/>
                  </a:ext>
                </a:extLst>
              </p14:cNvPr>
              <p14:cNvContentPartPr/>
              <p14:nvPr/>
            </p14:nvContentPartPr>
            <p14:xfrm>
              <a:off x="276861" y="2189331"/>
              <a:ext cx="2068560" cy="395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BB7FEB-F548-4BCD-97B0-3589CE212AB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0861" y="2117331"/>
                <a:ext cx="2140200" cy="5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3A060B-6B30-4B04-8B26-56884ED6DD8F}"/>
                  </a:ext>
                </a:extLst>
              </p14:cNvPr>
              <p14:cNvContentPartPr/>
              <p14:nvPr/>
            </p14:nvContentPartPr>
            <p14:xfrm>
              <a:off x="719661" y="865611"/>
              <a:ext cx="833040" cy="56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3A060B-6B30-4B04-8B26-56884ED6D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61" y="856611"/>
                <a:ext cx="8506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F33ADC-F930-4591-BDF7-2CA11D053A4F}"/>
                  </a:ext>
                </a:extLst>
              </p14:cNvPr>
              <p14:cNvContentPartPr/>
              <p14:nvPr/>
            </p14:nvContentPartPr>
            <p14:xfrm>
              <a:off x="1166781" y="689931"/>
              <a:ext cx="66240" cy="8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F33ADC-F930-4591-BDF7-2CA11D053A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781" y="680931"/>
                <a:ext cx="83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37AF72-3C80-4F6D-B7B4-538E5548F54F}"/>
                  </a:ext>
                </a:extLst>
              </p14:cNvPr>
              <p14:cNvContentPartPr/>
              <p14:nvPr/>
            </p14:nvContentPartPr>
            <p14:xfrm>
              <a:off x="1948701" y="734571"/>
              <a:ext cx="822600" cy="27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37AF72-3C80-4F6D-B7B4-538E5548F5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9701" y="725571"/>
                <a:ext cx="840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9EA2F5-F303-4AD3-9C08-12A27AA2EBB1}"/>
                  </a:ext>
                </a:extLst>
              </p14:cNvPr>
              <p14:cNvContentPartPr/>
              <p14:nvPr/>
            </p14:nvContentPartPr>
            <p14:xfrm>
              <a:off x="3109701" y="753291"/>
              <a:ext cx="1566360" cy="46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9EA2F5-F303-4AD3-9C08-12A27AA2EB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0701" y="744291"/>
                <a:ext cx="15840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9E0BE9-FAE5-4D09-8851-BFC7855F497B}"/>
                  </a:ext>
                </a:extLst>
              </p14:cNvPr>
              <p14:cNvContentPartPr/>
              <p14:nvPr/>
            </p14:nvContentPartPr>
            <p14:xfrm>
              <a:off x="439581" y="1736811"/>
              <a:ext cx="293400" cy="117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9E0BE9-FAE5-4D09-8851-BFC7855F49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81" y="1727811"/>
                <a:ext cx="311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B3E528A-61CF-43CF-A93E-4C673E97C2BB}"/>
                  </a:ext>
                </a:extLst>
              </p14:cNvPr>
              <p14:cNvContentPartPr/>
              <p14:nvPr/>
            </p14:nvContentPartPr>
            <p14:xfrm>
              <a:off x="900381" y="1686771"/>
              <a:ext cx="301680" cy="16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B3E528A-61CF-43CF-A93E-4C673E97C2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1381" y="1677771"/>
                <a:ext cx="319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D430CC3-6F9D-4632-9090-D65D837E349B}"/>
                  </a:ext>
                </a:extLst>
              </p14:cNvPr>
              <p14:cNvContentPartPr/>
              <p14:nvPr/>
            </p14:nvContentPartPr>
            <p14:xfrm>
              <a:off x="1871301" y="1630611"/>
              <a:ext cx="371160" cy="171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D430CC3-6F9D-4632-9090-D65D837E34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301" y="1621611"/>
                <a:ext cx="388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8770F9-ED0C-4E17-ACD1-63A19AD8ECBD}"/>
                  </a:ext>
                </a:extLst>
              </p14:cNvPr>
              <p14:cNvContentPartPr/>
              <p14:nvPr/>
            </p14:nvContentPartPr>
            <p14:xfrm>
              <a:off x="2644941" y="1519011"/>
              <a:ext cx="501120" cy="268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8770F9-ED0C-4E17-ACD1-63A19AD8EC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5941" y="1510011"/>
                <a:ext cx="518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A38CDD-75B6-4CA2-85EF-38B301CA8F19}"/>
                  </a:ext>
                </a:extLst>
              </p14:cNvPr>
              <p14:cNvContentPartPr/>
              <p14:nvPr/>
            </p14:nvContentPartPr>
            <p14:xfrm>
              <a:off x="1401141" y="1594251"/>
              <a:ext cx="300960" cy="243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A38CDD-75B6-4CA2-85EF-38B301CA8F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2141" y="1585251"/>
                <a:ext cx="318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4B6CA5-90E4-4002-9031-C648C14CBA3E}"/>
                  </a:ext>
                </a:extLst>
              </p14:cNvPr>
              <p14:cNvContentPartPr/>
              <p14:nvPr/>
            </p14:nvContentPartPr>
            <p14:xfrm>
              <a:off x="8881941" y="1360971"/>
              <a:ext cx="650880" cy="30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4B6CA5-90E4-4002-9031-C648C14CB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72941" y="1351971"/>
                <a:ext cx="6685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62A9C4-B162-4C9F-B4AE-BA0B2DE4A742}"/>
                  </a:ext>
                </a:extLst>
              </p14:cNvPr>
              <p14:cNvContentPartPr/>
              <p14:nvPr/>
            </p14:nvContentPartPr>
            <p14:xfrm>
              <a:off x="8146461" y="1351251"/>
              <a:ext cx="538560" cy="326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62A9C4-B162-4C9F-B4AE-BA0B2DE4A7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7461" y="1342251"/>
                <a:ext cx="556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8DE13A-EDD4-478D-A7B2-E51944ED16DA}"/>
                  </a:ext>
                </a:extLst>
              </p14:cNvPr>
              <p14:cNvContentPartPr/>
              <p14:nvPr/>
            </p14:nvContentPartPr>
            <p14:xfrm>
              <a:off x="7316301" y="1413171"/>
              <a:ext cx="683640" cy="18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8DE13A-EDD4-478D-A7B2-E51944ED16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07301" y="1404171"/>
                <a:ext cx="701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7514AE6-4D6B-493C-AB43-ACCB5F21B8C1}"/>
                  </a:ext>
                </a:extLst>
              </p14:cNvPr>
              <p14:cNvContentPartPr/>
              <p14:nvPr/>
            </p14:nvContentPartPr>
            <p14:xfrm>
              <a:off x="3307341" y="2736531"/>
              <a:ext cx="4680" cy="161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7514AE6-4D6B-493C-AB43-ACCB5F21B8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98341" y="2727531"/>
                <a:ext cx="22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9E0B07-8247-4D72-BACE-B7C24A13C5A1}"/>
                  </a:ext>
                </a:extLst>
              </p14:cNvPr>
              <p14:cNvContentPartPr/>
              <p14:nvPr/>
            </p14:nvContentPartPr>
            <p14:xfrm>
              <a:off x="2585181" y="3158811"/>
              <a:ext cx="1163160" cy="60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9E0B07-8247-4D72-BACE-B7C24A13C5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6181" y="3149811"/>
                <a:ext cx="1180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6108EDC-955C-4352-A750-008406D84E32}"/>
                  </a:ext>
                </a:extLst>
              </p14:cNvPr>
              <p14:cNvContentPartPr/>
              <p14:nvPr/>
            </p14:nvContentPartPr>
            <p14:xfrm>
              <a:off x="2790381" y="2743011"/>
              <a:ext cx="326520" cy="270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6108EDC-955C-4352-A750-008406D84E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1381" y="2734011"/>
                <a:ext cx="3441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5432748-DC46-449A-A691-E8E1BAEBF090}"/>
                  </a:ext>
                </a:extLst>
              </p14:cNvPr>
              <p14:cNvContentPartPr/>
              <p14:nvPr/>
            </p14:nvContentPartPr>
            <p14:xfrm>
              <a:off x="8863581" y="1920051"/>
              <a:ext cx="177480" cy="164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5432748-DC46-449A-A691-E8E1BAEBF0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4581" y="1911051"/>
                <a:ext cx="1951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EC498BB-AD2E-4D34-BCFD-32AF57F2C969}"/>
                  </a:ext>
                </a:extLst>
              </p14:cNvPr>
              <p14:cNvContentPartPr/>
              <p14:nvPr/>
            </p14:nvContentPartPr>
            <p14:xfrm>
              <a:off x="8811741" y="2158371"/>
              <a:ext cx="1157760" cy="113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EC498BB-AD2E-4D34-BCFD-32AF57F2C9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2741" y="2149371"/>
                <a:ext cx="11754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DB8CF6-2040-43C0-9B59-A8FEF5F29207}"/>
                  </a:ext>
                </a:extLst>
              </p14:cNvPr>
              <p14:cNvContentPartPr/>
              <p14:nvPr/>
            </p14:nvContentPartPr>
            <p14:xfrm>
              <a:off x="9626061" y="2491731"/>
              <a:ext cx="218160" cy="183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DB8CF6-2040-43C0-9B59-A8FEF5F292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17061" y="2482731"/>
                <a:ext cx="235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704E3BB-AE8B-47BF-B33D-47492B97020F}"/>
                  </a:ext>
                </a:extLst>
              </p14:cNvPr>
              <p14:cNvContentPartPr/>
              <p14:nvPr/>
            </p14:nvContentPartPr>
            <p14:xfrm>
              <a:off x="9344901" y="2476971"/>
              <a:ext cx="97200" cy="167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704E3BB-AE8B-47BF-B33D-47492B9702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5901" y="2467971"/>
                <a:ext cx="114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A985B1-09FC-4E07-85C4-2433F27C80B8}"/>
                  </a:ext>
                </a:extLst>
              </p14:cNvPr>
              <p14:cNvContentPartPr/>
              <p14:nvPr/>
            </p14:nvContentPartPr>
            <p14:xfrm>
              <a:off x="9026301" y="2487771"/>
              <a:ext cx="70200" cy="217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A985B1-09FC-4E07-85C4-2433F27C80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17301" y="2478771"/>
                <a:ext cx="878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ED25AB-C306-4A93-9A7A-E523595A97C0}"/>
                  </a:ext>
                </a:extLst>
              </p14:cNvPr>
              <p14:cNvContentPartPr/>
              <p14:nvPr/>
            </p14:nvContentPartPr>
            <p14:xfrm>
              <a:off x="8832981" y="2824011"/>
              <a:ext cx="1055160" cy="72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ED25AB-C306-4A93-9A7A-E523595A97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3981" y="2815011"/>
                <a:ext cx="1072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D20E868-3EA4-455F-A894-F415FA990D70}"/>
                  </a:ext>
                </a:extLst>
              </p14:cNvPr>
              <p14:cNvContentPartPr/>
              <p14:nvPr/>
            </p14:nvContentPartPr>
            <p14:xfrm>
              <a:off x="9234021" y="1918971"/>
              <a:ext cx="435960" cy="136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D20E868-3EA4-455F-A894-F415FA990D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25021" y="1909971"/>
                <a:ext cx="453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1C87671-9790-4732-AE96-5476F393DF18}"/>
                  </a:ext>
                </a:extLst>
              </p14:cNvPr>
              <p14:cNvContentPartPr/>
              <p14:nvPr/>
            </p14:nvContentPartPr>
            <p14:xfrm>
              <a:off x="1162101" y="2278251"/>
              <a:ext cx="2263320" cy="285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1C87671-9790-4732-AE96-5476F393DF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3101" y="2269251"/>
                <a:ext cx="22809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AC3FB3A-598B-4F65-B094-4DA331FFB801}"/>
                  </a:ext>
                </a:extLst>
              </p14:cNvPr>
              <p14:cNvContentPartPr/>
              <p14:nvPr/>
            </p14:nvContentPartPr>
            <p14:xfrm>
              <a:off x="1576461" y="3659931"/>
              <a:ext cx="484200" cy="343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AC3FB3A-598B-4F65-B094-4DA331FFB8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67461" y="3650931"/>
                <a:ext cx="5018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BEA102C-1FC9-4D19-A23A-1EAD109BD5F5}"/>
                  </a:ext>
                </a:extLst>
              </p14:cNvPr>
              <p14:cNvContentPartPr/>
              <p14:nvPr/>
            </p14:nvContentPartPr>
            <p14:xfrm>
              <a:off x="378381" y="3625731"/>
              <a:ext cx="903960" cy="340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BEA102C-1FC9-4D19-A23A-1EAD109BD5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9381" y="3616731"/>
                <a:ext cx="921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0D8ABE-8F63-46DA-8CE1-B6CAD62DD412}"/>
                  </a:ext>
                </a:extLst>
              </p14:cNvPr>
              <p14:cNvContentPartPr/>
              <p14:nvPr/>
            </p14:nvContentPartPr>
            <p14:xfrm>
              <a:off x="8870061" y="4677651"/>
              <a:ext cx="39240" cy="20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0D8ABE-8F63-46DA-8CE1-B6CAD62DD4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61061" y="4668651"/>
                <a:ext cx="56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12EB0D-582E-47C3-83FC-24E3CA857748}"/>
                  </a:ext>
                </a:extLst>
              </p14:cNvPr>
              <p14:cNvContentPartPr/>
              <p14:nvPr/>
            </p14:nvContentPartPr>
            <p14:xfrm>
              <a:off x="8676381" y="5094531"/>
              <a:ext cx="1389240" cy="66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12EB0D-582E-47C3-83FC-24E3CA8577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67381" y="5085531"/>
                <a:ext cx="1406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7CCE0FF-E167-4FF8-AB69-28AF47F01F73}"/>
                  </a:ext>
                </a:extLst>
              </p14:cNvPr>
              <p14:cNvContentPartPr/>
              <p14:nvPr/>
            </p14:nvContentPartPr>
            <p14:xfrm>
              <a:off x="9125301" y="4664331"/>
              <a:ext cx="407520" cy="234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7CCE0FF-E167-4FF8-AB69-28AF47F01F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16301" y="4655331"/>
                <a:ext cx="4251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2C697BE-AAEF-467F-8388-371D85D44C40}"/>
                  </a:ext>
                </a:extLst>
              </p14:cNvPr>
              <p14:cNvContentPartPr/>
              <p14:nvPr/>
            </p14:nvContentPartPr>
            <p14:xfrm>
              <a:off x="993981" y="4405851"/>
              <a:ext cx="4483080" cy="1841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2C697BE-AAEF-467F-8388-371D85D44C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4981" y="4396851"/>
                <a:ext cx="4500720" cy="18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E6763C-DFED-4499-9515-0180AB68CF90}"/>
                  </a:ext>
                </a:extLst>
              </p14:cNvPr>
              <p14:cNvContentPartPr/>
              <p14:nvPr/>
            </p14:nvContentPartPr>
            <p14:xfrm>
              <a:off x="8634261" y="4494771"/>
              <a:ext cx="1768680" cy="101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E6763C-DFED-4499-9515-0180AB68CF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25261" y="4485771"/>
                <a:ext cx="1786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18B58A3-C145-4C35-B05E-674DD7DB4F07}"/>
                  </a:ext>
                </a:extLst>
              </p14:cNvPr>
              <p14:cNvContentPartPr/>
              <p14:nvPr/>
            </p14:nvContentPartPr>
            <p14:xfrm>
              <a:off x="8543901" y="3731211"/>
              <a:ext cx="1127520" cy="691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18B58A3-C145-4C35-B05E-674DD7DB4F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34901" y="3722211"/>
                <a:ext cx="11451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944B2A0-A96C-40A0-88D5-B28AC204E83D}"/>
                  </a:ext>
                </a:extLst>
              </p14:cNvPr>
              <p14:cNvContentPartPr/>
              <p14:nvPr/>
            </p14:nvContentPartPr>
            <p14:xfrm>
              <a:off x="8589981" y="5292171"/>
              <a:ext cx="1172160" cy="444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944B2A0-A96C-40A0-88D5-B28AC204E8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80981" y="5283171"/>
                <a:ext cx="11898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DCDE4A8-4328-48F9-9D0D-6C603986CE5E}"/>
                  </a:ext>
                </a:extLst>
              </p14:cNvPr>
              <p14:cNvContentPartPr/>
              <p14:nvPr/>
            </p14:nvContentPartPr>
            <p14:xfrm>
              <a:off x="9122061" y="5833611"/>
              <a:ext cx="2255400" cy="743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DCDE4A8-4328-48F9-9D0D-6C603986CE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3061" y="5824611"/>
                <a:ext cx="22730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240BD48-6661-4403-B887-C4FC24461604}"/>
                  </a:ext>
                </a:extLst>
              </p14:cNvPr>
              <p14:cNvContentPartPr/>
              <p14:nvPr/>
            </p14:nvContentPartPr>
            <p14:xfrm>
              <a:off x="36381" y="3537531"/>
              <a:ext cx="2301480" cy="446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240BD48-6661-4403-B887-C4FC244616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1" y="3465531"/>
                <a:ext cx="2373120" cy="5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4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nth bit is on or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BAC888-E77F-466C-9FFC-E094EF1EC2DC}"/>
                  </a:ext>
                </a:extLst>
              </p14:cNvPr>
              <p14:cNvContentPartPr/>
              <p14:nvPr/>
            </p14:nvContentPartPr>
            <p14:xfrm>
              <a:off x="4865781" y="968931"/>
              <a:ext cx="2557440" cy="86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BAC888-E77F-466C-9FFC-E094EF1EC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781" y="959931"/>
                <a:ext cx="25750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261B4F-BAF4-4ABF-929A-7589E6D6BE74}"/>
                  </a:ext>
                </a:extLst>
              </p14:cNvPr>
              <p14:cNvContentPartPr/>
              <p14:nvPr/>
            </p14:nvContentPartPr>
            <p14:xfrm>
              <a:off x="7661901" y="1108971"/>
              <a:ext cx="620640" cy="32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261B4F-BAF4-4ABF-929A-7589E6D6BE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2901" y="1099971"/>
                <a:ext cx="6382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D4733C-C33E-40B6-BEB4-AB988F36EB90}"/>
                  </a:ext>
                </a:extLst>
              </p14:cNvPr>
              <p14:cNvContentPartPr/>
              <p14:nvPr/>
            </p14:nvContentPartPr>
            <p14:xfrm>
              <a:off x="9743781" y="1168731"/>
              <a:ext cx="384840" cy="20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D4733C-C33E-40B6-BEB4-AB988F36E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4781" y="1159731"/>
                <a:ext cx="402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F4FFCF-F7A1-48DC-B760-731715CB24CF}"/>
                  </a:ext>
                </a:extLst>
              </p14:cNvPr>
              <p14:cNvContentPartPr/>
              <p14:nvPr/>
            </p14:nvContentPartPr>
            <p14:xfrm>
              <a:off x="8592501" y="1094571"/>
              <a:ext cx="957960" cy="31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F4FFCF-F7A1-48DC-B760-731715CB24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3501" y="1085571"/>
                <a:ext cx="975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E4E067-4F6F-44B4-B250-CAB3C0027BD0}"/>
                  </a:ext>
                </a:extLst>
              </p14:cNvPr>
              <p14:cNvContentPartPr/>
              <p14:nvPr/>
            </p14:nvContentPartPr>
            <p14:xfrm>
              <a:off x="10328061" y="1042371"/>
              <a:ext cx="729720" cy="634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E4E067-4F6F-44B4-B250-CAB3C0027B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9061" y="1033371"/>
                <a:ext cx="7473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1BB95E-EC8E-4E65-8D57-792DD07B25AC}"/>
                  </a:ext>
                </a:extLst>
              </p14:cNvPr>
              <p14:cNvContentPartPr/>
              <p14:nvPr/>
            </p14:nvContentPartPr>
            <p14:xfrm>
              <a:off x="2147421" y="2311731"/>
              <a:ext cx="284760" cy="23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1BB95E-EC8E-4E65-8D57-792DD07B25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8421" y="2302731"/>
                <a:ext cx="302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CA5A28-99AF-4271-B986-FBCC4141B234}"/>
                  </a:ext>
                </a:extLst>
              </p14:cNvPr>
              <p14:cNvContentPartPr/>
              <p14:nvPr/>
            </p14:nvContentPartPr>
            <p14:xfrm>
              <a:off x="3048861" y="2270331"/>
              <a:ext cx="436680" cy="247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CA5A28-99AF-4271-B986-FBCC4141B2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861" y="2261331"/>
                <a:ext cx="4543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CAF72E-BB9B-4C8F-A845-1ACCECF33BCF}"/>
                  </a:ext>
                </a:extLst>
              </p14:cNvPr>
              <p14:cNvContentPartPr/>
              <p14:nvPr/>
            </p14:nvContentPartPr>
            <p14:xfrm>
              <a:off x="1032861" y="2321091"/>
              <a:ext cx="940680" cy="256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CAF72E-BB9B-4C8F-A845-1ACCECF33B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3861" y="2312091"/>
                <a:ext cx="958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09A9AB4-2D41-42F5-85D7-B8A685F18142}"/>
                  </a:ext>
                </a:extLst>
              </p14:cNvPr>
              <p14:cNvContentPartPr/>
              <p14:nvPr/>
            </p14:nvContentPartPr>
            <p14:xfrm>
              <a:off x="3826461" y="2251251"/>
              <a:ext cx="225000" cy="195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09A9AB4-2D41-42F5-85D7-B8A685F18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17461" y="2242251"/>
                <a:ext cx="242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A957481-48B2-43C4-A58F-96A9CED7312A}"/>
                  </a:ext>
                </a:extLst>
              </p14:cNvPr>
              <p14:cNvContentPartPr/>
              <p14:nvPr/>
            </p14:nvContentPartPr>
            <p14:xfrm>
              <a:off x="4224981" y="2263851"/>
              <a:ext cx="183600" cy="180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A957481-48B2-43C4-A58F-96A9CED731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5981" y="2254851"/>
                <a:ext cx="201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E12393-6A43-4828-A820-E9B4A3612E29}"/>
                  </a:ext>
                </a:extLst>
              </p14:cNvPr>
              <p14:cNvContentPartPr/>
              <p14:nvPr/>
            </p14:nvContentPartPr>
            <p14:xfrm>
              <a:off x="4618821" y="2245491"/>
              <a:ext cx="77760" cy="268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E12393-6A43-4828-A820-E9B4A3612E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09821" y="2236491"/>
                <a:ext cx="954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C74F83-9492-4CD3-A39D-58D23339262A}"/>
                  </a:ext>
                </a:extLst>
              </p14:cNvPr>
              <p14:cNvContentPartPr/>
              <p14:nvPr/>
            </p14:nvContentPartPr>
            <p14:xfrm>
              <a:off x="7372821" y="2176731"/>
              <a:ext cx="334440" cy="203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C74F83-9492-4CD3-A39D-58D2333926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3821" y="2167731"/>
                <a:ext cx="352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B845AB-B7B0-4DE1-AAD6-9600D7B7D440}"/>
                  </a:ext>
                </a:extLst>
              </p14:cNvPr>
              <p14:cNvContentPartPr/>
              <p14:nvPr/>
            </p14:nvContentPartPr>
            <p14:xfrm>
              <a:off x="8511501" y="2003931"/>
              <a:ext cx="328320" cy="326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B845AB-B7B0-4DE1-AAD6-9600D7B7D4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501" y="1994931"/>
                <a:ext cx="345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F2E6FD-6A76-405E-9789-8FF484014689}"/>
                  </a:ext>
                </a:extLst>
              </p14:cNvPr>
              <p14:cNvContentPartPr/>
              <p14:nvPr/>
            </p14:nvContentPartPr>
            <p14:xfrm>
              <a:off x="6495501" y="2062251"/>
              <a:ext cx="617400" cy="40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F2E6FD-6A76-405E-9789-8FF4840146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6501" y="2053251"/>
                <a:ext cx="635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82F1CDA-5B83-4B9E-A467-51500243387E}"/>
                  </a:ext>
                </a:extLst>
              </p14:cNvPr>
              <p14:cNvContentPartPr/>
              <p14:nvPr/>
            </p14:nvContentPartPr>
            <p14:xfrm>
              <a:off x="1858341" y="1180971"/>
              <a:ext cx="184320" cy="311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82F1CDA-5B83-4B9E-A467-5150024338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2341" y="1108971"/>
                <a:ext cx="2559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03ABEE3-2F3A-4B95-BEDF-5835CDBD79D4}"/>
                  </a:ext>
                </a:extLst>
              </p14:cNvPr>
              <p14:cNvContentPartPr/>
              <p14:nvPr/>
            </p14:nvContentPartPr>
            <p14:xfrm>
              <a:off x="2007021" y="1533411"/>
              <a:ext cx="2583720" cy="624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03ABEE3-2F3A-4B95-BEDF-5835CDBD79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71021" y="1461411"/>
                <a:ext cx="265536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DA7772-75E3-40E3-B0AD-E2BB4A59134B}"/>
                  </a:ext>
                </a:extLst>
              </p14:cNvPr>
              <p14:cNvContentPartPr/>
              <p14:nvPr/>
            </p14:nvContentPartPr>
            <p14:xfrm>
              <a:off x="4546101" y="2222811"/>
              <a:ext cx="271800" cy="380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DA7772-75E3-40E3-B0AD-E2BB4A5913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10101" y="2150811"/>
                <a:ext cx="3434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A70BF6F-BEBF-4064-A1A6-310A6DC99FD2}"/>
                  </a:ext>
                </a:extLst>
              </p14:cNvPr>
              <p14:cNvContentPartPr/>
              <p14:nvPr/>
            </p14:nvContentPartPr>
            <p14:xfrm>
              <a:off x="9021" y="2828331"/>
              <a:ext cx="11668680" cy="3886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A70BF6F-BEBF-4064-A1A6-310A6DC99F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" y="2819331"/>
                <a:ext cx="11686320" cy="39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72A2113-9E0D-4F02-BB2C-1DA0AB315D80}"/>
                  </a:ext>
                </a:extLst>
              </p14:cNvPr>
              <p14:cNvContentPartPr/>
              <p14:nvPr/>
            </p14:nvContentPartPr>
            <p14:xfrm>
              <a:off x="1693461" y="771651"/>
              <a:ext cx="1310400" cy="244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72A2113-9E0D-4F02-BB2C-1DA0AB315D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4461" y="762651"/>
                <a:ext cx="13280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49EF07E-EDCD-4079-B141-68860D8B3DBB}"/>
                  </a:ext>
                </a:extLst>
              </p14:cNvPr>
              <p14:cNvContentPartPr/>
              <p14:nvPr/>
            </p14:nvContentPartPr>
            <p14:xfrm>
              <a:off x="384501" y="1125891"/>
              <a:ext cx="2254320" cy="535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49EF07E-EDCD-4079-B141-68860D8B3D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5501" y="1116891"/>
                <a:ext cx="22719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71A91F-7710-4741-916D-FD94232F84A2}"/>
                  </a:ext>
                </a:extLst>
              </p14:cNvPr>
              <p14:cNvContentPartPr/>
              <p14:nvPr/>
            </p14:nvContentPartPr>
            <p14:xfrm>
              <a:off x="8703741" y="546291"/>
              <a:ext cx="42120" cy="116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71A91F-7710-4741-916D-FD94232F84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4741" y="537291"/>
                <a:ext cx="597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8134107-3519-4737-BC3F-23198019A34A}"/>
                  </a:ext>
                </a:extLst>
              </p14:cNvPr>
              <p14:cNvContentPartPr/>
              <p14:nvPr/>
            </p14:nvContentPartPr>
            <p14:xfrm>
              <a:off x="8601861" y="775611"/>
              <a:ext cx="1129320" cy="173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8134107-3519-4737-BC3F-23198019A3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92861" y="766611"/>
                <a:ext cx="1146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4F75A35-4A19-43D4-A811-A321B55B313A}"/>
                  </a:ext>
                </a:extLst>
              </p14:cNvPr>
              <p14:cNvContentPartPr/>
              <p14:nvPr/>
            </p14:nvContentPartPr>
            <p14:xfrm>
              <a:off x="9034941" y="420651"/>
              <a:ext cx="536400" cy="245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4F75A35-4A19-43D4-A811-A321B55B31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5941" y="411651"/>
                <a:ext cx="554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F1DCAB1-F194-44D3-88E7-2137B37336B4}"/>
                  </a:ext>
                </a:extLst>
              </p14:cNvPr>
              <p14:cNvContentPartPr/>
              <p14:nvPr/>
            </p14:nvContentPartPr>
            <p14:xfrm>
              <a:off x="8719581" y="180531"/>
              <a:ext cx="919800" cy="156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F1DCAB1-F194-44D3-88E7-2137B37336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10581" y="171531"/>
                <a:ext cx="93744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C989E608-6CC4-4FC4-9F91-1B4103783E96}"/>
              </a:ext>
            </a:extLst>
          </p:cNvPr>
          <p:cNvSpPr txBox="1"/>
          <p:nvPr/>
        </p:nvSpPr>
        <p:spPr>
          <a:xfrm>
            <a:off x="5004741" y="2503985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Method 1: Rotate the number such that nth bit becomes LSB. </a:t>
            </a:r>
          </a:p>
        </p:txBody>
      </p:sp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nth bit is on or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BAC888-E77F-466C-9FFC-E094EF1EC2DC}"/>
                  </a:ext>
                </a:extLst>
              </p14:cNvPr>
              <p14:cNvContentPartPr/>
              <p14:nvPr/>
            </p14:nvContentPartPr>
            <p14:xfrm>
              <a:off x="4865781" y="968931"/>
              <a:ext cx="2557440" cy="86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BAC888-E77F-466C-9FFC-E094EF1EC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781" y="959931"/>
                <a:ext cx="25750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261B4F-BAF4-4ABF-929A-7589E6D6BE74}"/>
                  </a:ext>
                </a:extLst>
              </p14:cNvPr>
              <p14:cNvContentPartPr/>
              <p14:nvPr/>
            </p14:nvContentPartPr>
            <p14:xfrm>
              <a:off x="7661901" y="1108971"/>
              <a:ext cx="620640" cy="32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261B4F-BAF4-4ABF-929A-7589E6D6BE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2901" y="1099971"/>
                <a:ext cx="6382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D4733C-C33E-40B6-BEB4-AB988F36EB90}"/>
                  </a:ext>
                </a:extLst>
              </p14:cNvPr>
              <p14:cNvContentPartPr/>
              <p14:nvPr/>
            </p14:nvContentPartPr>
            <p14:xfrm>
              <a:off x="9743781" y="1168731"/>
              <a:ext cx="384840" cy="20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D4733C-C33E-40B6-BEB4-AB988F36E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4781" y="1159731"/>
                <a:ext cx="402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F4FFCF-F7A1-48DC-B760-731715CB24CF}"/>
                  </a:ext>
                </a:extLst>
              </p14:cNvPr>
              <p14:cNvContentPartPr/>
              <p14:nvPr/>
            </p14:nvContentPartPr>
            <p14:xfrm>
              <a:off x="8592501" y="1094571"/>
              <a:ext cx="957960" cy="31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F4FFCF-F7A1-48DC-B760-731715CB24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3501" y="1085571"/>
                <a:ext cx="975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E4E067-4F6F-44B4-B250-CAB3C0027BD0}"/>
                  </a:ext>
                </a:extLst>
              </p14:cNvPr>
              <p14:cNvContentPartPr/>
              <p14:nvPr/>
            </p14:nvContentPartPr>
            <p14:xfrm>
              <a:off x="10328061" y="1042371"/>
              <a:ext cx="729720" cy="634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E4E067-4F6F-44B4-B250-CAB3C0027B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9061" y="1033371"/>
                <a:ext cx="7473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C74F83-9492-4CD3-A39D-58D23339262A}"/>
                  </a:ext>
                </a:extLst>
              </p14:cNvPr>
              <p14:cNvContentPartPr/>
              <p14:nvPr/>
            </p14:nvContentPartPr>
            <p14:xfrm>
              <a:off x="7372821" y="2176731"/>
              <a:ext cx="334440" cy="203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C74F83-9492-4CD3-A39D-58D233392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3821" y="2167731"/>
                <a:ext cx="352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B845AB-B7B0-4DE1-AAD6-9600D7B7D440}"/>
                  </a:ext>
                </a:extLst>
              </p14:cNvPr>
              <p14:cNvContentPartPr/>
              <p14:nvPr/>
            </p14:nvContentPartPr>
            <p14:xfrm>
              <a:off x="8511501" y="2003931"/>
              <a:ext cx="328320" cy="326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B845AB-B7B0-4DE1-AAD6-9600D7B7D4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2501" y="1994931"/>
                <a:ext cx="345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F2E6FD-6A76-405E-9789-8FF484014689}"/>
                  </a:ext>
                </a:extLst>
              </p14:cNvPr>
              <p14:cNvContentPartPr/>
              <p14:nvPr/>
            </p14:nvContentPartPr>
            <p14:xfrm>
              <a:off x="6495501" y="2062251"/>
              <a:ext cx="617400" cy="40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F2E6FD-6A76-405E-9789-8FF4840146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6501" y="2053251"/>
                <a:ext cx="635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49EF07E-EDCD-4079-B141-68860D8B3DBB}"/>
                  </a:ext>
                </a:extLst>
              </p14:cNvPr>
              <p14:cNvContentPartPr/>
              <p14:nvPr/>
            </p14:nvContentPartPr>
            <p14:xfrm>
              <a:off x="384501" y="1205091"/>
              <a:ext cx="1059120" cy="250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49EF07E-EDCD-4079-B141-68860D8B3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501" y="1196091"/>
                <a:ext cx="1076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71A91F-7710-4741-916D-FD94232F84A2}"/>
                  </a:ext>
                </a:extLst>
              </p14:cNvPr>
              <p14:cNvContentPartPr/>
              <p14:nvPr/>
            </p14:nvContentPartPr>
            <p14:xfrm>
              <a:off x="8703741" y="546291"/>
              <a:ext cx="42120" cy="116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71A91F-7710-4741-916D-FD94232F84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94741" y="537291"/>
                <a:ext cx="597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8134107-3519-4737-BC3F-23198019A34A}"/>
                  </a:ext>
                </a:extLst>
              </p14:cNvPr>
              <p14:cNvContentPartPr/>
              <p14:nvPr/>
            </p14:nvContentPartPr>
            <p14:xfrm>
              <a:off x="8601861" y="775611"/>
              <a:ext cx="1129320" cy="173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8134107-3519-4737-BC3F-23198019A3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92861" y="766611"/>
                <a:ext cx="1146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4F75A35-4A19-43D4-A811-A321B55B313A}"/>
                  </a:ext>
                </a:extLst>
              </p14:cNvPr>
              <p14:cNvContentPartPr/>
              <p14:nvPr/>
            </p14:nvContentPartPr>
            <p14:xfrm>
              <a:off x="9034941" y="420651"/>
              <a:ext cx="536400" cy="245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4F75A35-4A19-43D4-A811-A321B55B31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25941" y="411651"/>
                <a:ext cx="554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F1DCAB1-F194-44D3-88E7-2137B37336B4}"/>
                  </a:ext>
                </a:extLst>
              </p14:cNvPr>
              <p14:cNvContentPartPr/>
              <p14:nvPr/>
            </p14:nvContentPartPr>
            <p14:xfrm>
              <a:off x="8719581" y="180531"/>
              <a:ext cx="919800" cy="156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F1DCAB1-F194-44D3-88E7-2137B37336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10581" y="171531"/>
                <a:ext cx="9374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F87F40-B2A5-4141-8700-E7F4110DD125}"/>
                  </a:ext>
                </a:extLst>
              </p14:cNvPr>
              <p14:cNvContentPartPr/>
              <p14:nvPr/>
            </p14:nvContentPartPr>
            <p14:xfrm>
              <a:off x="1475301" y="1304451"/>
              <a:ext cx="422280" cy="14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F87F40-B2A5-4141-8700-E7F4110DD1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66301" y="1295451"/>
                <a:ext cx="439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1B5A6-C39A-4425-91FD-A01ABA73FFDD}"/>
                  </a:ext>
                </a:extLst>
              </p14:cNvPr>
              <p14:cNvContentPartPr/>
              <p14:nvPr/>
            </p14:nvContentPartPr>
            <p14:xfrm>
              <a:off x="2066781" y="1201851"/>
              <a:ext cx="22680" cy="24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1B5A6-C39A-4425-91FD-A01ABA73FF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57781" y="1192851"/>
                <a:ext cx="40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40899-2E70-44C6-9A8A-098F0EBFEDCC}"/>
                  </a:ext>
                </a:extLst>
              </p14:cNvPr>
              <p14:cNvContentPartPr/>
              <p14:nvPr/>
            </p14:nvContentPartPr>
            <p14:xfrm>
              <a:off x="2192781" y="1250811"/>
              <a:ext cx="170640" cy="14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40899-2E70-44C6-9A8A-098F0EBFED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83781" y="1241811"/>
                <a:ext cx="18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7E3590-19B8-4763-9708-110CB9FAE6BB}"/>
                  </a:ext>
                </a:extLst>
              </p14:cNvPr>
              <p14:cNvContentPartPr/>
              <p14:nvPr/>
            </p14:nvContentPartPr>
            <p14:xfrm>
              <a:off x="2494821" y="1195011"/>
              <a:ext cx="24480" cy="25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7E3590-19B8-4763-9708-110CB9FAE6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85821" y="1186011"/>
                <a:ext cx="42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981958-B0C4-44D4-8E9E-F65273F263E7}"/>
                  </a:ext>
                </a:extLst>
              </p14:cNvPr>
              <p14:cNvContentPartPr/>
              <p14:nvPr/>
            </p14:nvContentPartPr>
            <p14:xfrm>
              <a:off x="388461" y="1784331"/>
              <a:ext cx="536760" cy="206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981958-B0C4-44D4-8E9E-F65273F263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461" y="1775331"/>
                <a:ext cx="554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BA7AB2-870F-42BE-A38D-E38C9503B181}"/>
                  </a:ext>
                </a:extLst>
              </p14:cNvPr>
              <p14:cNvContentPartPr/>
              <p14:nvPr/>
            </p14:nvContentPartPr>
            <p14:xfrm>
              <a:off x="3360621" y="604971"/>
              <a:ext cx="1064520" cy="68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BA7AB2-870F-42BE-A38D-E38C9503B1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1621" y="595971"/>
                <a:ext cx="10821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419EF4-A67A-459D-98C5-7CB8541386E3}"/>
                  </a:ext>
                </a:extLst>
              </p14:cNvPr>
              <p14:cNvContentPartPr/>
              <p14:nvPr/>
            </p14:nvContentPartPr>
            <p14:xfrm>
              <a:off x="1855101" y="1198611"/>
              <a:ext cx="323280" cy="32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419EF4-A67A-459D-98C5-7CB8541386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9101" y="1126611"/>
                <a:ext cx="3949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98A1749-A4FB-45C9-A91A-84A27CAE2714}"/>
                  </a:ext>
                </a:extLst>
              </p14:cNvPr>
              <p14:cNvContentPartPr/>
              <p14:nvPr/>
            </p14:nvContentPartPr>
            <p14:xfrm>
              <a:off x="1042581" y="3009051"/>
              <a:ext cx="524160" cy="472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98A1749-A4FB-45C9-A91A-84A27CAE27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581" y="3000051"/>
                <a:ext cx="5418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1A4E78-1C63-4CA1-9C97-19184393A3A3}"/>
                  </a:ext>
                </a:extLst>
              </p14:cNvPr>
              <p14:cNvContentPartPr/>
              <p14:nvPr/>
            </p14:nvContentPartPr>
            <p14:xfrm>
              <a:off x="1129341" y="4061331"/>
              <a:ext cx="354960" cy="619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1A4E78-1C63-4CA1-9C97-19184393A3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20341" y="4052331"/>
                <a:ext cx="37260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5B9D215-4F13-4A6B-AFEA-6AF8FF9D22E9}"/>
                  </a:ext>
                </a:extLst>
              </p14:cNvPr>
              <p14:cNvContentPartPr/>
              <p14:nvPr/>
            </p14:nvContentPartPr>
            <p14:xfrm>
              <a:off x="2901621" y="4145211"/>
              <a:ext cx="770400" cy="252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5B9D215-4F13-4A6B-AFEA-6AF8FF9D22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92621" y="4136211"/>
                <a:ext cx="788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767DED-E128-4276-9360-B640F590B958}"/>
                  </a:ext>
                </a:extLst>
              </p14:cNvPr>
              <p14:cNvContentPartPr/>
              <p14:nvPr/>
            </p14:nvContentPartPr>
            <p14:xfrm>
              <a:off x="1743501" y="4112811"/>
              <a:ext cx="1010160" cy="294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767DED-E128-4276-9360-B640F590B9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34501" y="4103811"/>
                <a:ext cx="1027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8A681F-D69E-4B06-9F4E-E4E0F398AB5F}"/>
                  </a:ext>
                </a:extLst>
              </p14:cNvPr>
              <p14:cNvContentPartPr/>
              <p14:nvPr/>
            </p14:nvContentPartPr>
            <p14:xfrm>
              <a:off x="3828981" y="4251771"/>
              <a:ext cx="355680" cy="112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8A681F-D69E-4B06-9F4E-E4E0F398AB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19981" y="4242771"/>
                <a:ext cx="373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50BF77-66A4-469D-AD51-8F812ACBD78B}"/>
                  </a:ext>
                </a:extLst>
              </p14:cNvPr>
              <p14:cNvContentPartPr/>
              <p14:nvPr/>
            </p14:nvContentPartPr>
            <p14:xfrm>
              <a:off x="5242341" y="4001571"/>
              <a:ext cx="707760" cy="319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50BF77-66A4-469D-AD51-8F812ACBD7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33341" y="3992571"/>
                <a:ext cx="725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555729-DFC4-4594-BBFA-4D3F3744EAE5}"/>
                  </a:ext>
                </a:extLst>
              </p14:cNvPr>
              <p14:cNvContentPartPr/>
              <p14:nvPr/>
            </p14:nvContentPartPr>
            <p14:xfrm>
              <a:off x="4502901" y="4043691"/>
              <a:ext cx="507600" cy="356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555729-DFC4-4594-BBFA-4D3F3744EA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93901" y="4034691"/>
                <a:ext cx="525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42C5103-4DBF-4747-97C8-554E0D418653}"/>
                  </a:ext>
                </a:extLst>
              </p14:cNvPr>
              <p14:cNvContentPartPr/>
              <p14:nvPr/>
            </p14:nvContentPartPr>
            <p14:xfrm>
              <a:off x="6221181" y="3888171"/>
              <a:ext cx="793440" cy="363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42C5103-4DBF-4747-97C8-554E0D4186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12181" y="3879171"/>
                <a:ext cx="8110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84752D-00AD-4A1E-BF4B-29EC6E664606}"/>
                  </a:ext>
                </a:extLst>
              </p14:cNvPr>
              <p14:cNvContentPartPr/>
              <p14:nvPr/>
            </p14:nvContentPartPr>
            <p14:xfrm>
              <a:off x="1653141" y="4949451"/>
              <a:ext cx="849960" cy="383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84752D-00AD-4A1E-BF4B-29EC6E6646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44141" y="4940451"/>
                <a:ext cx="8676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4D398F-AECB-4B49-B9B6-187AB5E8A209}"/>
                  </a:ext>
                </a:extLst>
              </p14:cNvPr>
              <p14:cNvContentPartPr/>
              <p14:nvPr/>
            </p14:nvContentPartPr>
            <p14:xfrm>
              <a:off x="2877501" y="5038011"/>
              <a:ext cx="488160" cy="157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4D398F-AECB-4B49-B9B6-187AB5E8A20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68501" y="5029011"/>
                <a:ext cx="505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18C2F8-A1EE-4AD7-BE1D-FD90B6CBE539}"/>
                  </a:ext>
                </a:extLst>
              </p14:cNvPr>
              <p14:cNvContentPartPr/>
              <p14:nvPr/>
            </p14:nvContentPartPr>
            <p14:xfrm>
              <a:off x="5398581" y="5049171"/>
              <a:ext cx="304920" cy="147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18C2F8-A1EE-4AD7-BE1D-FD90B6CBE5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9581" y="5040171"/>
                <a:ext cx="322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21F2D9D-F0BF-4FE3-A5B5-AD394D7FDFF4}"/>
                  </a:ext>
                </a:extLst>
              </p14:cNvPr>
              <p14:cNvContentPartPr/>
              <p14:nvPr/>
            </p14:nvContentPartPr>
            <p14:xfrm>
              <a:off x="5368341" y="4889331"/>
              <a:ext cx="132840" cy="60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21F2D9D-F0BF-4FE3-A5B5-AD394D7FDF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59341" y="4880331"/>
                <a:ext cx="1504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C4E6C9-8E60-4935-9F16-50A1DD6DAA75}"/>
                  </a:ext>
                </a:extLst>
              </p14:cNvPr>
              <p14:cNvContentPartPr/>
              <p14:nvPr/>
            </p14:nvContentPartPr>
            <p14:xfrm>
              <a:off x="4072701" y="4912371"/>
              <a:ext cx="720720" cy="282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C4E6C9-8E60-4935-9F16-50A1DD6DAA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63701" y="4903371"/>
                <a:ext cx="738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155DB7D-D795-4DFA-8D6D-84912C4DAA4C}"/>
                  </a:ext>
                </a:extLst>
              </p14:cNvPr>
              <p14:cNvContentPartPr/>
              <p14:nvPr/>
            </p14:nvContentPartPr>
            <p14:xfrm>
              <a:off x="6242061" y="4804371"/>
              <a:ext cx="946800" cy="363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55DB7D-D795-4DFA-8D6D-84912C4DAA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33061" y="4795371"/>
                <a:ext cx="9644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4720AE-B29A-4159-BB3D-F4823679C397}"/>
                  </a:ext>
                </a:extLst>
              </p14:cNvPr>
              <p14:cNvContentPartPr/>
              <p14:nvPr/>
            </p14:nvContentPartPr>
            <p14:xfrm>
              <a:off x="1415541" y="1802331"/>
              <a:ext cx="1259640" cy="827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4720AE-B29A-4159-BB3D-F4823679C3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06541" y="1793331"/>
                <a:ext cx="127728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A0FB93-1FE0-4B12-9AED-7AA33A988303}"/>
                  </a:ext>
                </a:extLst>
              </p14:cNvPr>
              <p14:cNvContentPartPr/>
              <p14:nvPr/>
            </p14:nvContentPartPr>
            <p14:xfrm>
              <a:off x="3078021" y="1679211"/>
              <a:ext cx="2127600" cy="765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A0FB93-1FE0-4B12-9AED-7AA33A9883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9021" y="1670211"/>
                <a:ext cx="21452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07DBC2-102B-462E-808A-E90227630152}"/>
                  </a:ext>
                </a:extLst>
              </p14:cNvPr>
              <p14:cNvContentPartPr/>
              <p14:nvPr/>
            </p14:nvContentPartPr>
            <p14:xfrm>
              <a:off x="2060301" y="3324411"/>
              <a:ext cx="1052280" cy="184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07DBC2-102B-462E-808A-E902276301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24301" y="3252411"/>
                <a:ext cx="1123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BD52F28-1543-46F0-A647-4E585A2871B2}"/>
                  </a:ext>
                </a:extLst>
              </p14:cNvPr>
              <p14:cNvContentPartPr/>
              <p14:nvPr/>
            </p14:nvContentPartPr>
            <p14:xfrm>
              <a:off x="1934301" y="2850651"/>
              <a:ext cx="4401720" cy="933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BD52F28-1543-46F0-A647-4E585A2871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25301" y="2841651"/>
                <a:ext cx="44193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8900BF4-E2E7-4798-AA11-FEC532A9CE51}"/>
                  </a:ext>
                </a:extLst>
              </p14:cNvPr>
              <p14:cNvContentPartPr/>
              <p14:nvPr/>
            </p14:nvContentPartPr>
            <p14:xfrm>
              <a:off x="8540661" y="2576691"/>
              <a:ext cx="334440" cy="113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8900BF4-E2E7-4798-AA11-FEC532A9CE5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4661" y="2504691"/>
                <a:ext cx="4060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C5DCDB5-3600-4570-8D70-39E483537CCE}"/>
                  </a:ext>
                </a:extLst>
              </p14:cNvPr>
              <p14:cNvContentPartPr/>
              <p14:nvPr/>
            </p14:nvContentPartPr>
            <p14:xfrm>
              <a:off x="7608621" y="2123451"/>
              <a:ext cx="4142160" cy="1752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C5DCDB5-3600-4570-8D70-39E483537C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99621" y="2114451"/>
                <a:ext cx="4159800" cy="17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on/off n </a:t>
            </a:r>
            <a:r>
              <a:rPr lang="en-US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B28890-4953-4E30-B906-EE62C87B4DB9}"/>
                  </a:ext>
                </a:extLst>
              </p14:cNvPr>
              <p14:cNvContentPartPr/>
              <p14:nvPr/>
            </p14:nvContentPartPr>
            <p14:xfrm>
              <a:off x="923421" y="1612611"/>
              <a:ext cx="865800" cy="205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B28890-4953-4E30-B906-EE62C87B4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21" y="1603611"/>
                <a:ext cx="8834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F77885-5309-4953-B009-D27A3EDC518E}"/>
                  </a:ext>
                </a:extLst>
              </p14:cNvPr>
              <p14:cNvContentPartPr/>
              <p14:nvPr/>
            </p14:nvContentPartPr>
            <p14:xfrm>
              <a:off x="1293861" y="1209051"/>
              <a:ext cx="233280" cy="16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F77885-5309-4953-B009-D27A3EDC51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4861" y="1200051"/>
                <a:ext cx="250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EE5D01-EB32-4AF5-A308-A0148E28A8DA}"/>
                  </a:ext>
                </a:extLst>
              </p14:cNvPr>
              <p14:cNvContentPartPr/>
              <p14:nvPr/>
            </p14:nvContentPartPr>
            <p14:xfrm>
              <a:off x="723261" y="1258011"/>
              <a:ext cx="404640" cy="11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EE5D01-EB32-4AF5-A308-A0148E28A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261" y="1249011"/>
                <a:ext cx="422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A45D4E-24ED-4A22-8035-084F7E749514}"/>
                  </a:ext>
                </a:extLst>
              </p14:cNvPr>
              <p14:cNvContentPartPr/>
              <p14:nvPr/>
            </p14:nvContentPartPr>
            <p14:xfrm>
              <a:off x="2283141" y="1159731"/>
              <a:ext cx="344880" cy="18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A45D4E-24ED-4A22-8035-084F7E7495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4141" y="1150731"/>
                <a:ext cx="362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AE4805-CA10-4097-9F97-C39007622AB5}"/>
                  </a:ext>
                </a:extLst>
              </p14:cNvPr>
              <p14:cNvContentPartPr/>
              <p14:nvPr/>
            </p14:nvContentPartPr>
            <p14:xfrm>
              <a:off x="3449181" y="1116891"/>
              <a:ext cx="380160" cy="217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AE4805-CA10-4097-9F97-C39007622A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0181" y="1107891"/>
                <a:ext cx="397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E5F4177-FFA1-484B-8D31-1FA7FA0CA820}"/>
                  </a:ext>
                </a:extLst>
              </p14:cNvPr>
              <p14:cNvContentPartPr/>
              <p14:nvPr/>
            </p14:nvContentPartPr>
            <p14:xfrm>
              <a:off x="2997021" y="1154691"/>
              <a:ext cx="334800" cy="15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E5F4177-FFA1-484B-8D31-1FA7FA0CA8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8021" y="1145691"/>
                <a:ext cx="352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0E0DCA-0FA1-434A-B676-324E1E5C0C6C}"/>
                  </a:ext>
                </a:extLst>
              </p14:cNvPr>
              <p14:cNvContentPartPr/>
              <p14:nvPr/>
            </p14:nvContentPartPr>
            <p14:xfrm>
              <a:off x="3052101" y="1180971"/>
              <a:ext cx="286200" cy="129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0E0DCA-0FA1-434A-B676-324E1E5C0C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16101" y="1108971"/>
                <a:ext cx="357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F28CB6-DCCF-474A-B83F-28E4F76B2F72}"/>
                  </a:ext>
                </a:extLst>
              </p14:cNvPr>
              <p14:cNvContentPartPr/>
              <p14:nvPr/>
            </p14:nvContentPartPr>
            <p14:xfrm>
              <a:off x="2856621" y="1600371"/>
              <a:ext cx="417600" cy="365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F28CB6-DCCF-474A-B83F-28E4F76B2F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7621" y="1591371"/>
                <a:ext cx="4352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DE8915-FFA0-4CFE-B84E-07F9E7B719F7}"/>
                  </a:ext>
                </a:extLst>
              </p14:cNvPr>
              <p14:cNvContentPartPr/>
              <p14:nvPr/>
            </p14:nvContentPartPr>
            <p14:xfrm>
              <a:off x="3412461" y="1729971"/>
              <a:ext cx="631800" cy="26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DE8915-FFA0-4CFE-B84E-07F9E7B719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3456" y="1720971"/>
                <a:ext cx="64945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7BD743-DDB4-4FC6-B1EE-0105DEDB7AAF}"/>
                  </a:ext>
                </a:extLst>
              </p14:cNvPr>
              <p14:cNvContentPartPr/>
              <p14:nvPr/>
            </p14:nvContentPartPr>
            <p14:xfrm>
              <a:off x="4229301" y="1470771"/>
              <a:ext cx="1232640" cy="650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7BD743-DDB4-4FC6-B1EE-0105DEDB7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0301" y="1461771"/>
                <a:ext cx="12502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0004B7D-331E-41EB-9DCB-65C6C56E237D}"/>
                  </a:ext>
                </a:extLst>
              </p14:cNvPr>
              <p14:cNvContentPartPr/>
              <p14:nvPr/>
            </p14:nvContentPartPr>
            <p14:xfrm>
              <a:off x="271461" y="2246931"/>
              <a:ext cx="3481200" cy="1061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0004B7D-331E-41EB-9DCB-65C6C56E23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461" y="2237931"/>
                <a:ext cx="349884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6075D1E-9668-4116-AEF4-72B6BE9D43E3}"/>
                  </a:ext>
                </a:extLst>
              </p14:cNvPr>
              <p14:cNvContentPartPr/>
              <p14:nvPr/>
            </p14:nvContentPartPr>
            <p14:xfrm>
              <a:off x="3129501" y="3482811"/>
              <a:ext cx="127800" cy="807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6075D1E-9668-4116-AEF4-72B6BE9D43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0501" y="3473811"/>
                <a:ext cx="14544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06B7B7C-4F2A-49AF-B1AD-5ECCF501AF54}"/>
                  </a:ext>
                </a:extLst>
              </p14:cNvPr>
              <p14:cNvContentPartPr/>
              <p14:nvPr/>
            </p14:nvContentPartPr>
            <p14:xfrm>
              <a:off x="376581" y="3746331"/>
              <a:ext cx="2289600" cy="475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06B7B7C-4F2A-49AF-B1AD-5ECCF501AF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581" y="3737331"/>
                <a:ext cx="2307240" cy="4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1506</TotalTime>
  <Words>169</Words>
  <Application>Microsoft Office PowerPoint</Application>
  <PresentationFormat>Widescreen</PresentationFormat>
  <Paragraphs>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290</cp:revision>
  <dcterms:created xsi:type="dcterms:W3CDTF">2020-04-22T15:02:33Z</dcterms:created>
  <dcterms:modified xsi:type="dcterms:W3CDTF">2022-04-27T13:47:09Z</dcterms:modified>
</cp:coreProperties>
</file>