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4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5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6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7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8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notesSlides/notesSlide9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9"/>
  </p:notesMasterIdLst>
  <p:handoutMasterIdLst>
    <p:handoutMasterId r:id="rId20"/>
  </p:handoutMasterIdLst>
  <p:sldIdLst>
    <p:sldId id="344" r:id="rId2"/>
    <p:sldId id="346" r:id="rId3"/>
    <p:sldId id="360" r:id="rId4"/>
    <p:sldId id="368" r:id="rId5"/>
    <p:sldId id="369" r:id="rId6"/>
    <p:sldId id="363" r:id="rId7"/>
    <p:sldId id="370" r:id="rId8"/>
    <p:sldId id="371" r:id="rId9"/>
    <p:sldId id="372" r:id="rId10"/>
    <p:sldId id="373" r:id="rId11"/>
    <p:sldId id="364" r:id="rId12"/>
    <p:sldId id="365" r:id="rId13"/>
    <p:sldId id="366" r:id="rId14"/>
    <p:sldId id="367" r:id="rId15"/>
    <p:sldId id="361" r:id="rId16"/>
    <p:sldId id="362" r:id="rId17"/>
    <p:sldId id="34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10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1:49:03.7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9694 13525 419 0,'0'0'180'15,"0"0"-21"-15,0 0-35 16,0 0-15-16,0 0-29 16,0 0-16-16,0 0 1 15,27-68-17-15,-27 68-17 0,0 0-6 16,0 0-25 0,-58 31 2-16,-18 20-1 0,-21 11 4 15,-6 7 8-15,-12-6-12 16,8 3 3-16,1 0 4 15,-10-1-5-15,5 5-3 16,-13 3 1-16,8-7 5 16,18-4-7-16,23-11 1 15,17-14 0-15,27-14-5 16,13-9 5-16,9-14 0 16,9 0 4-16,0 0-3 15,0 0 6-15,0 0-1 0,0 0-1 16,0-6 14-1,-9-13-17-15,-8-7-1 0,-6 1-2 16,6-4 6-16,8-3-7 16,0 7 2-16,9 0 0 15,-13 12-2-15,13 4 6 16,0 3-4-16,0 3 3 16,0 0 2-16,0 3-7 15,0 0 2-15,0 0-7 16,0 0 4-16,0 0-9 15,-9 0-3-15,9 13 4 16,0 13 11-16,0 6 4 16,0-3-4-16,0 2 0 15,0-6-4-15,0-3 5 16,0-2-1-16,0-8 0 0,0-1 2 16,9-3-3-16,22 2 1 15,9-3 0-15,-5-4-1 16,14-3 1-16,-22 0 0 15,4 0 0-15,-13 0 7 16,-10 0-8-16,1 0 1 16,-9 0 0-16,0 0 2 15,0 0 1-15,0 0-3 16,0 0 0-16,0 0 0 16,0 0-3-16,0 0-14 15,14 0-50-15,3 0-52 16,10 0-8-16,22 0-32 0,0 0-40 15,17 0-87-15</inkml:trace>
  <inkml:trace contextRef="#ctx0" brushRef="#br0" timeOffset="2886">5518 14861 524 0,'0'0'257'0,"0"0"-145"15,0 0 13-15,0 0-21 16,0 0-22-16,0 0 6 15,0-102-34-15,0 102-24 16,0 0-5-16,0 0-20 16,0 0-5-16,0 17 0 15,0 32-2-15,17 14 2 16,-8 18 1-16,9 1-1 16,-5 6 1-16,-4-4 2 15,9-2-3-15,0-8 1 0,4-12 3 16,-13-25-5-16,0-14 1 15,0-12 0-15,-9-11 1 16,0 0 1-16,0 0 8 16,0 0 5-16,0-6-2 15,-9-31 10-15,-40-19-7 16,0-23-11-16,14-15 2 16,-5-14-5-16,13-2-1 15,-4 6 0-15,4 11-1 16,27 15 0-16,0 25-1 15,0 19 0-15,0 9-2 16,9 5 0-16,40 3-2 16,9 0-5-16,-1 14-9 15,-12 3 4-15,13 0-11 16,-18 0 4-16,0 28 3 0,-23 9-10 16,-8 6 3-16,-9 0-7 15,0 10-12-15,-40 6-24 16,-4-2-23-16,-14-6-61 15,27-12-27-15,22-13-36 16,9-9-140-16</inkml:trace>
  <inkml:trace contextRef="#ctx0" brushRef="#br0" timeOffset="3146">5869 14873 294 0,'0'0'215'0,"0"0"-57"15,0 0 4-15,0 0-45 16,0 0-10-16,0 0-39 16,13-66-35-16,-13 66-33 15,0 23-25-15,9 17 14 16,0 10 11-16,-9 1 8 16,9-2-6-16,0-16-1 15,-1-4 4-15,6-4-5 16,-5-11-2-16,-1-3 1 15,-8-8-49-15,9-3-103 16,-9 0-65-16,0 0-23 16</inkml:trace>
  <inkml:trace contextRef="#ctx0" brushRef="#br0" timeOffset="3481">5984 14589 194 0,'0'0'99'0,"0"0"11"15,0 0 35-15,0 0 26 16,0 0-65-16,0 0-38 16,-18-104-48-16,18 104-20 15,-9 0-17-15,1 13 13 16,-1 10 4-16,9-3 6 16,0 0-5-16,0-3-2 15,0-9-1-15,9-2-2 0,8-3 3 16,-8-3 0-1,-9 0 1-15,18 0 11 0,-5-3-1 16,-13-11 5-16,9-8 4 16,-9 5 8-16,0 2-3 15,0 4-22-15,0 5 5 16,0 2-7-16,-9 4-14 16,9 0-18-16,-13 13-82 15,13 18 41-15,0 8-42 16,0 4-153-16</inkml:trace>
  <inkml:trace contextRef="#ctx0" brushRef="#br0" timeOffset="5533">8810 15132 401 0,'0'0'146'0,"0"0"-114"16,0 0 31-16,0 0 39 15,0 0-40-15,0 0-51 16,124-93-3-16,-75 68 9 15,0-1 4-15,-22 7 23 16,-5-4 17-16,-13 1-13 16,-9 4 7-16,0-1 5 0,0-1-25 15,-23 8-19 1,-3 7-3-16,-1 5-9 0,-13 0 2 16,22 0-6-16,-4 0-2 15,4 20-4-15,10 22 2 16,-1 9 4-16,9 14-1 15,0 9 2-15,17-6 0 16,23-3-1-16,5-3-2 16,4-23 0-16,0-10-6 15,-1-15 1-15,-3-14 5 16,4 0 2-16,0-17 3 16,-9-17 6-16,-5-11-4 15,-4-3 7-15,-13 2-5 16,-9 7 3-16,0 8 3 0,-9 14 2 15,0-1 2 1,0 13-12-16,0 5-4 0,0 0-1 16,0 0-3-16,0-3-5 15,22-3 4-15,-4-5-7 16,-9 3 8-16,8-4 3 16,-17 10 0-16,0 2 1 15,0 0 2-15,0 0-1 16,0 0-1-16,0 0 3 15,0 0-8-15,0 0 2 16,0-3 2-16,0 3 0 16,0 0 1-16,0 0-1 15,0 0 0-15,0 0 5 16,0 0-5-16,0 0 0 0,0 0 0 16,0 0 1-16,0 0 4 15,0 0-5-15,0 0 0 16,0 0-5-16,0 0 2 15,0 0-12-15,0 0 2 16,0 0-5-16,0 17-50 16,0 8-168-16,0-5-109 15</inkml:trace>
  <inkml:trace contextRef="#ctx0" brushRef="#br0" timeOffset="7858">6562 14924 88 0,'0'0'262'0,"0"0"-146"15,0 0 22-15,0 0-32 0,0 0-6 16,0 0-30-16,9-131-17 16,-9 123-2-16,-9 2-16 15,9 6 4-15,-9 0 3 16,9 0-36-16,0 0-3 15,-13 0-3-15,13 3-20 16,-18 28 17-16,9 23 2 16,0 5 2-16,9 9 1 15,0-11 1-15,9-6-3 16,31-18 0-16,13-7-5 16,5-17 4-16,0-9-5 15,-1 0 1-15,1-13 2 0,-9-17 3 16,-9-15 4-1,-13-3-4-15,-10-9 4 0,-3-2 6 16,-14-4-4-16,0-13 11 16,0-1 23-16,0 10-27 15,-31 4 15-15,13 12 10 16,-4 20-17-16,13 11 1 16,9 15-12-16,0 5 2 15,0 0-12-15,0 0-8 16,0 25-7-16,0 26-7 15,0 31 22-15,0 12 9 16,0-1-9-16,0 9 0 16,0-12-2-16,9-8 4 15,-9-16-2-15,0-24 0 16,13-17-12-16,-13-14 8 0,0-11-11 16,0 0 15-16,0 0 5 15,9 0-3-15,-9-7 14 16,0-25-16-16,0-4 8 15,9-1-12-15,0-3 4 16,0 9 0-16,13-6 0 16,-13 12-2-16,8 13 1 15,1 10-1-15,4 2-17 16,-13 8 13-16,9 29-9 16,-9 8-2-16,-9 3 13 15,0 2-16-15,0 3-18 16,0-11-4-16,0-9 19 15,-9-10 22-15,9-9-5 0,0-14 1 16,0 0 3-16,0 0-16 16,9 0 15-16,22-17 1 15,5-16 4-15,4-4 7 16,0-6-8-16,-14 1-1 16,1-1 12-16,-5-5-7 15,-4 9 16-15,-18 2-6 16,0 11 5-16,0 6 9 15,0 9-15-15,0 3 2 16,0 4 4-16,0 4-16 16,0 0-4-16,0 0-5 15,0 0-10-15,0 0 6 16,-9 18 4-16,0 1 5 16,9 13 0-16,0 5-11 0,0 2 10 15,18 9-3-15,13 2-11 16,5 3 12-16,-5-14-5 15,-5 1 8-15,-17-7-4 16,0-7 4-16,-9-3 0 16,0-3 0-16,-9-1-4 15,-26-11 1-15,-23-2 1 16,-9-6 4-16,9 0-2 16,10 0 0-16,8-14-14 15,31-31-25-15,9-17-59 16,40-26-89-16,62-20-348 15</inkml:trace>
  <inkml:trace contextRef="#ctx0" brushRef="#br0" timeOffset="9854">9481 15034 429 0,'0'0'148'0,"0"0"5"15,0 0-33-15,0 0-28 0,0 0-12 16,0 0-16-16,-18-120-30 16,18 120 9-16,0 0-42 15,0 0-1-15,0 27-14 16,18 20 10-16,22 10 4 15,-14 8 0-15,-4 3 1 16,5 0-4-16,-9-11 3 16,-9-18 0-16,13-13 1 15,-13-15 2-15,-9-5-3 16,0-6 4-16,0 0 1 16,0 0 22-16,0-26-5 15,9-16 10-15,9-20-30 0,-5-4 1 16,5-2-3-1,-9 17 0-15,-1 20 0 0,-8 17-4 16,9 11 3-16,-9 3-20 16,14 0-14-16,-5 0-19 15,8 0 1-15,1 0 45 16,4 0 6-16,5 0-2 16,-18 0 8-16,0-2-2 15,13-12 11-15,-22 2-7 16,9-8 7-16,-9 1 13 15,0 1 3-15,0-7 9 16,0 0-21-16,0-1-2 16,0 3-4-16,0 3-7 15,-9 12 8-15,9 3 7 16,0 1-8-16,-9 4-5 0,9 0-6 16,-22 0-8-16,13 6-1 15,-18 28 6-15,14 13 3 16,-5 8 0-16,18 4 0 15,0 4-3-15,0-7 4 16,0-1-1-16,0-10 0 16,31-8-6-16,-4-12 5 15,13-11-7-15,-5-6-6 16,5-8 12-16,-13 0 2 16,13 0 3-16,-13-22 7 15,13-15-9-15,-9-8 8 16,4-6-6-16,-4-3-3 15,5-3 7-15,-14 12-5 0,-13 2 0 16,9 24-1-16,-9 5 1 16,-9 10-4-16,9 4 1 15,4 0-10-15,5 0 1 16,17 10 3-16,-4 17 3 16,-4 10 0-16,-14 6-6 15,5 8 9-15,-18-1-7 16,0-10 8-16,0-2-4 15,9-13 4-15,-9-11 0 16,18-8 0-16,-5-3-9 16,-4-3 9-16,9 0 0 15,0-6 3-15,4-23 11 16,-4-5-8-16,-1-16-2 0,6-2 0 16,-6 4-2-16,-17 15 4 15,0 15 5-15,0 10 3 16,0 8-11-16,9 0-3 15,0 0-17-15,0 26-3 16,13 13 20-16,-4-2 1 16,9-5-1-16,4-11-4 15,-5-6 3-15,14-12-12 16,0-3 13-16,-4 0 6 16,4-12-4-16,-5-15 3 15,5-5-3-15,-9 1-1 16,-22-6 10-16,0 3-7 15,-9 5 16-15,0 4 6 0,0 11 0 16,0 8 6-16,0 6-14 16,0 0-18-16,-9 14-2 15,-22 54-26-15,-4 26 28 16,-14 27 9-16,0 4-6 16,9 8-3-16,4 1 0 15,-4 4 0-15,23-2 0 16,8-9 1-16,9-5-1 15,0-11 0-15,0-21-2 16,0-28 2-16,9-25-2 0,0-23-2 16,-9-14 4-1,0 0 13-15,-40-25-5 16,-27-20-4-16,0-12-1 0,1-6-1 16,8-5-2-16,22 4-1 15,14 1-1-15,22-13-13 16,22-11-10-16,63-39-5 15,39-15-6-15,27-22 15 16,14-8-7-16,-10 7 11 16,-22 14 17-16,-39 19 1 15,-14 24 1-15,-36 22 3 16,-4 17-2-16,-31 14 26 16,-9 15 9-16,0 7 2 0,0 12 5 15,-18 9-26 1,9 9-10-16,0 2-8 0,9 0-1 15,0 27-13-15,0 37-7 16,0 23 20-16,0 20 7 16,0 13-6-16,0-8-1 15,0 2 0-15,0-15 2 16,0-14-5-16,18-17-10 16,0-23-99-16,0-22-66 15,4-15-97-15,-13-8-5 16,-9 0-68-16</inkml:trace>
  <inkml:trace contextRef="#ctx0" brushRef="#br0" timeOffset="11293">11329 15020 260 0,'0'0'185'0,"0"0"-44"15,0 0-26-15,0 0 4 16,0 0-20-16,0 0-49 16,-133-114-49-16,133 114-1 15,48 0-2-15,10 8 2 16,18-4 1-16,8-4 5 15,-4 0 1-15,-13-17-4 16,-18-3 8-16,-23-11-3 16,1-6 39-16,-14-3 17 15,-13-8-37-15,0 3 17 16,0 2 13-16,0 9-19 16,-22 12 9-16,13 13-28 15,0 4 14-15,9 5-30 0,0 0-3 16,0 0-7-1,0 42-13-15,0 17 17 0,0 23 3 16,0 6 0-16,0 11 1 16,0-8-1-16,9 2 1 15,0-13-1-15,0-9 0 16,4-32-3-16,-4-14 1 16,0-13-27-16,9-12 7 15,4-6 22-15,5-33 0 16,22-18 11-16,-14-4-9 15,14-3 0-15,-18 13 3 16,-4 12-5-16,-10 16 0 16,-17 12-1-16,23 11-1 15,-6 0-11-15,15 25 3 16,-6 23-3-16,1 9 11 0,-5 1-5 16,-4-11 7-16,13-13-1 15,-13-11 3-15,8-15-4 16,-3-2-3-16,-6-6-2 15,1 0 7-15,-9 0 1 16,22-31 5-16,-13-13 3 16,13 1-5-16,-13-10-3 15,8 17-1-15,-26 10 2 16,14 15 9-16,-14 9-8 16,0-2 1-16,0 4-4 15,9 0-4-15,0 0-13 16,-1 17 2-16,10 6 15 0,4 3 1 15,5-1-1-15,-9-3 0 16,4-3-2-16,5-9 6 16,-5-2-4-16,-4-1 0 15,-9-7-1-15,-1 0-3 16,1 0 4-16,0 0 0 16,22-15 9-16,-13-16-8 15,13-6 3-15,-13 3-4 16,0 11 5-16,-5 10-4 15,-4 13-1-15,-9 0-1 16,9 0-1-16,0 4-19 16,8 28 15-16,-8 7 0 15,5-1 0-15,-14 2 4 0,9-22 0 16,-1 0 2 0,1-9-1-16,0-9-19 0,-9 0 17 15,9 0 1-15,13 0 2 16,-4-9 10-16,0-20-10 15,13 1 0-15,5 0 5 16,-5 8-5-16,-5 11 0 16,-4 4-2-16,-4 5-3 15,9 0 4-15,4 0-7 16,9 0 6-16,4 17 0 16,23 3 0-16,-9-6 0 15,22-3-24-15,-27-8 0 16,-4-3 24-16,-18 0 0 15,-13 0 2-15,0-22 6 0,-5-13-4 16,-4-7 7-16,-9-6 0 16,0-9 6-16,-31 6 10 15,-18 6-6-15,4 17 3 16,-12 14-10-16,26 14-12 16,-5 0-8-16,14 31 5 15,13 14 2-15,9 6-6 16,0-6 7-16,0-10-3 15,40-13-11-15,9-11-6 16,-23-8 13-16,14-3 1 0,-4 0 6 16,-5 0 0-16,-22-6 2 15,0 1-2-15,-9 2 4 16,0 3-4-16,0 0-1 16,0 28-14-16,0 22 1 15,-18 28 14-15,-31 15 0 16,-9 9 2-16,18 17 3 15,-4 0 0-15,4 2-5 16,22-8 0-16,-4-5 4 16,4-8-7-16,9-18 6 15,1-18-3-15,-24-9 4 16,15-22-1-16,-10-12 4 16,-22-11 17-16,-9-10 18 15,-8 0-1-15,-14-8-23 16,13-23-9-16,9-11 4 0,14-21-11 15,13-13-2 1,22-20 0-16,9-12-21 0,0-4-45 16,31-8-57-16,5 12-128 15,4 14-181-15</inkml:trace>
  <inkml:trace contextRef="#ctx0" brushRef="#br0" timeOffset="11659">12431 14539 592 0,'0'0'124'15,"0"0"-39"-15,0 0 2 16,0 0-18-16,0 0 3 15,0 0-57-15,-40-36-15 16,22 36-3-16,0 24 0 16,0 5 4-16,18-1-2 15,0-3-9-15,45-5 10 16,35-9-1-16,-5-8 2 16,10-3 12-16,-19 0-11 15,-17-6 1-15,-9-10 13 0,-31-2 9 16,-9-4 20-1,0-1-20-15,-49 12-25 0,-17-1-5 16,-19 12-20-16,5 0-167 16,22 21-248-16</inkml:trace>
  <inkml:trace contextRef="#ctx0" brushRef="#br0" timeOffset="14947">15007 14776 216 0,'0'0'131'0,"0"0"-54"0,0 0-18 16,0 0 3-16,0 0 66 16,0 0 25-16,40-57-87 15,-40 49-19-15,0-1 47 16,0 6-26-16,0 3-22 16,0 0-22-16,0 0-15 15,0 0-9-15,0 37-15 16,-13 14 15-16,-5 17 3 15,1 1 1-15,-1-5-5 0,18-7 6 16,0-9-5-16,0-14 0 16,0-4 0-16,9-15-1 15,26-2-3-15,14-13-16 16,0 0 18-16,18-15-5 16,-19-20 7-16,1-4 5 15,-13-12-3-15,-5 0 4 16,-13 8-6-16,-9 10 3 15,-9 16 6-15,0 8-1 16,0 9 5-16,9 0-11 16,-9 0-2-16,0 0-5 15,0 14-10-15,8 17 8 16,6 6 5-16,-5 9 2 0,8-7 0 16,1-2 1-16,4-1 0 15,5-15-2-15,4-8-6 16,-4-9-15-16,4-4 21 15,4 0-3-15,5-17 4 16,-13-9 7-16,4 1-5 16,-13-1 3-16,-9 1-1 15,0 11-2-15,-9 2 8 16,0 7-10-16,0 5 3 16,0 0-3-16,22 0-10 15,-4 11 2-15,8 14 4 16,5 9 7-16,5-3-9 0,-14-5 6 15,-4-7 0-15,-9-9-5 16,0-1 0-16,-9-9 1 16,0 0 3-16,13 0 1 15,-13 0 2-15,18-7-2 16,0-14 4-16,4-1-3 16,-4 1 1-16,8 9-2 15,-4 0 0-15,-4 9-4 16,0 3-1-16,4 0 0 15,-4 6 4-15,18 15-1 16,4 0-4-16,8-3 6 16,1-1 0-16,-4-9-8 15,12-8 4-15,1 0-22 0,-9 0 19 16,9-17 2-16,-18-17 10 16,-5-14-5-16,5-17 9 15,-13-17-8-15,4-12 36 16,-22-2 10-16,-9-6 2 15,0 9 8-15,-9 11-24 16,-22 17 2-16,4 25-7 16,18 24-8-16,1 10 7 15,8 6-27-15,0 27-19 16,0 41 8-16,0 26 11 16,0 16 4-16,0 9-4 15,0 0-7-15,0-11 1 16,0-15-51-16,0-30-54 15,8-24-17-15,-8-25-9 0,9-14 63 16,-9 0 62-16,0-3 3 16,0-29-16-16,0-4-4 15,-17-9 21-15,-32-3-45 16,9 0 14-16,-9 5 39 16,13 12 3-16,14 6 14 15,13 14 33-15,9 8-1 16,0 3-43-16,31 0-6 15,36 0 0-15,17 0 2 16,23 0 1-16,9-9-3 16,-10-13 11-16,-13-1 1 0,-26 10 37 15,-18-5 11-15,-31 12-17 16,-9 3-1-16,-9 3-2 16,0 0-5-16,0 0-1 15,0 6-34-15,13 20 5 16,-4 19 5-16,-9-3-8 15,0 7 4-15,0-2-4 16,9-10 2-16,-9-6-4 16,9-11 0-16,-9-6-9 15,8-8-61-15,1-6-95 16,5 0-22-16,-14-3-3 16,17-37-186-16</inkml:trace>
  <inkml:trace contextRef="#ctx0" brushRef="#br0" timeOffset="15082">17344 14666 73 0,'0'0'245'0,"0"0"-121"0,-26-145-22 16,12 127 24-16,14 11-41 16,0 4-39-16,0 3-38 15,0 0-8-15,0 3-16 16,0 28-4-16,0 14-97 16,14 12-119-16</inkml:trace>
  <inkml:trace contextRef="#ctx0" brushRef="#br0" timeOffset="15414">17487 15153 38 0,'0'0'453'0,"0"0"-310"15,0 0 26 1,0 0-36-16,191-170-56 0,-143 99-28 16,10-9-12-16,-18 2 6 15,-4-4 0-15,-14 2-23 16,-13-1 12-16,-9 3 0 15,0 5-18-15,-31 14 14 16,-5 16-18-16,14 21 3 16,13 13 6-16,0 9-19 15,9 3-4-15,-9 50-19 16,0 34 23-16,1 22-4 16,-1 15 4-16,9 2 0 15,0-5 0-15,17-25 5 0,19-20-5 16,13-22 0-1,0-23-4-15,17-11-1 0,10-15-14 16,4-5-28-16,-5 0-70 16,-8-11-98-16,-18-17-179 15</inkml:trace>
  <inkml:trace contextRef="#ctx0" brushRef="#br0" timeOffset="16454">19441 14612 704 0,'0'0'226'0,"0"0"-116"16,31-204-20-16,-22 156 1 16,-9 14 0-16,0 23-33 15,0 8-23-15,0 3-7 16,0 0-28-16,0 14-11 16,0 43 2-16,0 30 9 15,0 29 5-15,-31 15-5 16,13 7 6-16,1 1-7 15,3-17 1-15,5-23 0 16,9-31-1-16,0-29 0 0,0-21-1 16,23-18-15-16,-14 0-2 15,-1-37 19-15,1-34-24 16,-9-14-34-16,0-3 48 16,-17 6 0-16,-41 11-19 15,0 20 15-15,9 14 1 16,14 24 13-16,4 9-10 15,13 4-6-15,9 0 15 16,9 26-11-16,0 11 11 16,18 11 0-16,48-11 2 0,32-3 0 15,4-17 0 1,14-17 0-16,-1 0 1 0,-8-26 3 16,-14-16-4-16,-13-20 5 15,-35-3-5-15,-14-4 9 16,-14-4-6-16,-17 5 17 15,0 6 10-15,-40 14-8 16,14 16 12-16,-1 19-5 16,14 6-13-16,4 7-13 15,-9 12-4-15,-13 41-5 16,4 27 2-16,10 8 6 16,-6 5-3-16,23 3 0 15,0-14 2-15,0-13 0 16,0-16-2-16,0-10-5 15,0-18 5-15,23-11-16 0,3-5-5 16,14-9 4-16,-4 0-3 16,22-23 20-16,8-22-3 15,1-3 3-15,-9 2 0 16,-18 7 0-16,-23 14 3 16,-8 13-3-16,5 6-3 15,-6 6 1-15,1 0-16 16,9 31 15-16,4 12-2 15,5-1 7-15,4-3-4 16,14-16 2-16,12-11-23 0,10-12 20 16,0 0 0-1,4-26 3-15,-18-19 2 0,5-3 3 16,-9-9-5-16,-18 1 9 16,-22 2-6-16,-9 3 21 15,0 14-6-15,-23 14 15 16,-3 12 4-16,-23 11-31 15,13 0-2-15,-13 31-4 16,9 26-3-16,23 8-2 16,17 6 5-16,0-12 0 15,17-8-3-15,32-12-2 16,18-7-22-16,0-9-69 16,8-7-98-16,14-9-167 15</inkml:trace>
  <inkml:trace contextRef="#ctx0" brushRef="#br0" timeOffset="18855">26519 14473 501 0,'0'0'283'0,"0"0"-176"15,0 0 20-15,0 0-17 16,0 0-43-16,0 0-12 16,-85-116-31-16,63 116-14 15,13 5-10-15,0 33-6 16,-8 9 6-16,8 8 0 15,9 1 4-15,0-5-7 0,9-6 3 16,39-13 0-16,-3-19-1 16,21-13 4-16,6 0-3 15,-15-13 0-15,-21-27 3 16,-5 0-5-16,-22-2 3 16,-9-1-1-16,0-8 1 15,-31 14 5-15,-36-2-7 16,-8 16 1-16,-1 14-10 15,-4 9 8-15,36 0-3 16,13 29-5-16,31 20 8 16,0 1-3-16,75 1 5 0,23-6 0 15,26-16 5-15,18-15-6 16,-4-14 1-16,-27 0 0 16,-4-17 7-16,-32-17-5 15,-8-11 8-15,-18-6-1 16,-27-9 0-16,-22-8 15 15,0 3 4-15,-13 6 10 16,-14 11 22-16,-4 16-26 16,13 15 1-16,9 15-13 15,0 2-18-15,1 0-4 16,-1 33-5-16,-14 39 1 16,-3 32-2-16,4 26 10 15,4 29-4-15,0 13 0 16,9 21 7-16,-22-9-14 0,13-8 7 15,9-38-20-15,9-30-40 16,18-52-34-16,58-50 59 16,21-6 34-16,19-62 2 15,-14-21 14-15,-13-16 17 16,-53-2-1-16,-36 1-3 16,-45 10-28-16,-70 14 0 15,-59 19-17-15,-17 26-167 16,9 9-305-16</inkml:trace>
  <inkml:trace contextRef="#ctx0" brushRef="#br0" timeOffset="16895">22316 15002 92 0,'0'0'744'15,"0"0"-679"-15,0 0 51 16,0 0-13-16,0 0-45 15,-67-177-6-15,76 125-17 16,31-4-5-16,5-1-28 16,-6 0 2-16,10 10 0 0,-31 2 2 15,0 7-5 1,-18 12-1-16,0 12 5 0,0 1-8 16,-18 9 3-16,-9 4-12 15,-13 0 7-15,9 31-3 16,14 15 8-16,17 8 0 15,0 2-2-15,17 1-1 16,32 2 3 0,18 7 0-16,0-1-3 0,-1-3 6 15,-17-5-3-15,-18-6 0 16,-13-15 3-16,-18-2-9 16,0-5 6-16,-18-9-1 15,-40-6-4-15,-8-6-2 16,-1-8-18-16,0 0-22 15,-4-8-13-15,45-31-24 0,26-16-36 16,18-21-23-16,70-26-286 16</inkml:trace>
  <inkml:trace contextRef="#ctx0" brushRef="#br0" timeOffset="17962">22907 14391 287 0,'0'0'196'16,"0"0"-47"-16,106-167 19 15,-106 139-52-15,9 11 14 16,-9 6-39-16,0 7-32 15,0 4-7-15,0 0-40 16,0 25-10-16,22 32-2 0,-4 29 20 16,0 10-4-1,-9 15-12-15,-9 2-2 0,0 3 8 16,0-9-10 0,0-19 0-16,22-23-2 0,-4-23 2 15,0-28-9-15,-5-14-21 16,5 0-7-16,0-39 27 15,-1-26-27-15,-3-14-47 16,-14 3 52-16,-14-4 4 16,-39 21 22-16,-18 13 5 15,4 15-15-15,9 14 15 16,32 3 0-16,8 8 1 16,18 6 6-16,0 0-5 15,36 0-1-15,61 0 0 16,37 0 0-16,8 0 5 15,-4 0-5-15,-36 0 1 16,-13 0 9-16,-32 0-7 0,-30 0 23 16,-9-6 5-16,-18 4 11 15,0-4 16-15,0-5 2 16,0-1-41-16,-18-2-1 16,-22 6-17-16,-4 2 3 15,-5 6-4-15,0 0-13 16,0 26 11-16,5 25-2 15,4 14 4-15,22 8-4 16,18-4 4-16,0-5 0 16,0-23 0-16,35-19-19 0,14-16 13 15,-9-6-5 1,5 0 11-16,3-18 4 0,-8-13 0 16,-13-8-3-16,4 3 1 15,-22-8 2-15,-9 5 3 16,0 2-5-16,0 6-1 15,0 5 11-15,0 12-11 16,0 8 8-16,0 6-8 16,0 0-1-16,0 6-7 15,0 28-9-15,0 14 16 16,0 3 0-16,18-2 4 16,31-8-4-16,-9-9 0 15,17-9 3-15,-12-18-6 0,13-5 3 16,-9 0 0-1,8-25 6-15,10-12-1 0,-9-6-4 16,-9-2 6-16,-14 5-5 16,-4 6 12-16,-4 15-10 15,-18 13-4-15,13 6 0 16,5 0-2-16,4 9 0 16,13 25 2-16,-4-1-3 15,18-5 1-15,0-2 2 16,-9-8 0-16,8-9 5 15,-12-9-2-15,12 0-3 16,-8-21 4-16,-9-22 0 16,-13-7 3-16,4-19 9 15,-22-7 12-15,-9-12 5 0,0-3-21 16,-18-2 12-16,-22 6 2 16,-9 16-19-16,14 23 19 15,4 20-11-15,22 19-2 16,9 9-10-16,-9 22-3 15,-13 43-6-15,13 35-4 16,-9 4 20-16,18 7-17 16,0-6 7-16,18-3 0 15,22-12-2-15,0-14-19 16,4-19-63-16,14-23-36 16,-9-20-51-16,0-14-52 15,-32-8-133-15</inkml:trace>
  <inkml:trace contextRef="#ctx0" brushRef="#br0" timeOffset="18098">24884 14473 635 0,'0'0'106'0,"0"0"-4"16,0 0-49-16,0 0-52 16,0 0-2-16,315-48-60 15,-221 48-181-15</inkml:trace>
  <inkml:trace contextRef="#ctx0" brushRef="#br0" timeOffset="20115">16962 16528 450 0,'0'0'243'0,"0"0"-124"0,0 0 22 16,0 0-30-16,0-147-1 15,0 128-19-15,0 13-50 16,0 6 4-16,0 0-38 16,0 0-7-16,0 19-7 15,0 24 4-15,0 8 3 16,0 6 2-16,0-6 3 15,0-12-5-15,0-1 0 16,0-2 2-16,9-16-3 16,9-3 1-16,4-9-1 15,5-8-2-15,13 0 5 16,4-14-2-16,27-23 2 16,-17-14 1-16,3 6 0 15,-17 8-1-15,-13 12 0 16,-14 7 0-16,-13 16 2 0,0 2-2 15,0 0-2-15,0 0-13 16,18 0 9-16,9 22-6 16,4 9 10-16,18-7 0 15,-14 2 5-15,14-13-8 16,0-8 3-16,0 1-3 16,-14-6-2-16,-3 0-3 15,-6 0 8-15,5-24-1 16,-13-8 8-16,0-14-5 15,-9-2-2-15,-9 9 3 16,0 2 6-16,-27 11-7 16,-22 2 6-16,14 17 0 0,-14 1-5 15,18 6-6 1,13 0 3-16,0 31-14 0,18 18 14 16,0 10-5-16,9-2 5 15,40-6-1-15,26-15 0 16,10-9-3-16,13-17-5 15,-5-10-5-15,-13 0 6 16,-14-5-7-16,-30-27 15 16,-5-7 5-16,-13-9-3 15,-9-9 4-15,-9-8-1 16,0 3-1-16,0 0 20 16,0 5-9-16,-9 18 2 15,0 21 7-15,9 7-4 16,0 11 6-16,0 0-26 15,0 0-7-15,0 11 0 0,0 29-7 16,27 16 14-16,13 7-3 16,0 5 8-16,4-6-5 15,27-5 0-15,5-12 2 16,26-25 0-16,5-10-2 16,-1-10-4-16,1-10 0 15,-23-27 3-15,-8-11 1 16,-36-9 0-16,-23 1 3 15,-17-1 0-15,0 3-3 16,-8 9 1-16,-32 6 13 0,13 15-8 16,9 10 7-1,5 9 0-15,13 5-5 0,0 0-8 16,0 0-8-16,0 11-2 16,-18 21 6-16,-17 7-34 15,3 3-76-15,-8 4-88 16,14-6-82-16,8-4-104 15</inkml:trace>
  <inkml:trace contextRef="#ctx0" brushRef="#br0" timeOffset="20459">18859 16229 345 0,'0'0'297'16,"0"0"-178"-16,0 0-27 15,0 0 11-15,0 0 24 16,0 0-5-16,9-119-69 15,-9 144-36-15,-40 38-17 16,-17 24 22-16,-10 17 8 16,0 1-16-16,9-3-13 0,10-6 4 15,12-10-5-15,5-10-5 16,22-19-50-16,9-24-139 16,31-21-56-1,45-12-135-15</inkml:trace>
  <inkml:trace contextRef="#ctx0" brushRef="#br0" timeOffset="20947">19508 15914 445 0,'0'0'417'0,"0"0"-264"15,0 0-39-15,0 0 19 0,0 0-49 16,0 0-39-1,0-113-34-15,0 138-11 0,9 40 0 16,-9 35 8-16,0 13-4 16,0 7 14-16,0 6-12 15,0-7-3-15,0-5 2 16,13-18-1-16,14-15-4 16,0-24 0-16,-5-14 1 15,-4-29-6-15,13-14 5 16,-14 0-21-16,10-40 16 15,4-22-8-15,-22-13-19 16,-9 5 1-16,0-6-12 16,-49 8 11-16,-9 6 10 15,-8 8 12-15,-10 12 9 0,10 11-4 16,17 13 5 0,9 11 0-16,13 7-4 0,27 0 2 15,0 0-10-15,0 0-4 16,27 5 15-16,39 8 0 15,14-6 1-15,23-7 1 16,-6 0 3-16,10-15 0 16,-14-10-4-16,5 2 0 15,-40 8-6-15,-9 2-10 16,-41 10-101-16,-8 3-62 16,0 0-130-16</inkml:trace>
  <inkml:trace contextRef="#ctx0" brushRef="#br0" timeOffset="22742">24719 16395 644 0,'0'0'159'0,"0"0"-99"16,0 0 18-16,0 0-9 16,0 0-35-16,0 0-24 15,-8-8-10-15,8 8-12 16,0 0-56-16,-23 14-316 15</inkml:trace>
  <inkml:trace contextRef="#ctx0" brushRef="#br0" timeOffset="22125">21307 16571 553 0,'0'0'135'0,"0"0"-10"15,0 0-10-15,0 0-8 16,196-178-9-16,-138 115-41 15,-14-11-20-15,-4 4 2 16,-13-6-12-16,-14-1-6 16,-13 9 9-16,0 0-5 15,-22 11-3-15,-14 18 2 16,-13 13-17-16,32 7 9 16,-6 16-15-16,14 3-1 15,-8 17-6-15,-6 34-7 0,-3 23 13 16,-5 16 0-1,4 12 2-15,27 9-2 16,0-2 0-16,0-4 0 0,18-20 0 16,40-19 2-16,-1-20-2 15,10-22 0-15,0-18 2 16,-10-6-2-16,1 0 3 16,0-38-3-16,-9-9 8 15,0-10-7-15,-14 4 5 16,-4-10-5-16,-4 12 2 15,-18 8 4-15,-9 18-7 16,0 11 1-16,0 14-4 16,0 0 2-16,13 0-2 15,5 21-16-15,-9 15 19 0,9 9 0 16,-5-2 0-16,-4-4 0 16,9-8-3-16,-1-11 3 15,6-6 0-15,3-5 0 16,-8-1 2-16,13-8 0 15,-4 0-1-15,13 0-1 16,-14-11 4-16,14-9-1 16,-9-5 0-16,-4-1 2 15,0 1-5-15,-14-1 3 16,-4 12 0-16,0 9-3 16,-9 5 0-16,9 0-11 15,22 0 2-15,-13 19 9 16,8 7-1-16,-3-1-2 0,-6 1 3 15,-8-7 0-15,0-2 0 16,0-5-3-16,4-4-3 16,-4-2-2-16,-9-6-21 15,9 0 26-15,18 0-5 16,4 0 8-16,27-26 0 16,-1-5 3-16,1 6-3 15,-22 5 0-15,-5 14 1 16,-22 6-5-16,8 0 4 15,14 0 0-15,-4 6-6 16,13 14 6-16,-4 0 0 16,21-3-3-16,1-9-6 0,0-2 5 15,9-6-4 1,-19 0 8-16,1-26-1 0,-13-5 2 16,-5-6 3-16,-13-2-2 15,-18-10 1-15,0 4 3 16,0-6-3-16,-36 9 1 15,-4 16 15-15,14 12-13 16,-14 14 3-16,8 0-9 16,6 17-8-16,-14 31 7 15,22 14 1-15,0 7-2 16,18-13-3-16,0 1 5 16,27-20-2-16,31-9-5 15,8-11-23-15,10-17-17 0,-5 0-67 16,-4 0-46-1,-23-12-43-15,-22-7-77 0</inkml:trace>
  <inkml:trace contextRef="#ctx0" brushRef="#br0" timeOffset="22498">21885 15866 542 0,'0'0'214'0,"0"0"-100"0,0 0-37 16,0 0 1-16,0 0-36 16,0 0-40-16,9-9-2 15,-9 29-3-15,0 12 3 16,0 1 12-16,40 5-10 15,18-2 7-15,26-11 5 16,9-11 1-16,5-8 36 16,-31-6-13-16,-27 0-8 15,-32-2 32-15,-8-27 10 16,-31-5-45-16,-35-3-21 16,-19 5-4-16,1 14-4 15,-5 11-11-15,22 7-46 16,41 0-115-16,4 32-138 15,22 6-417-15</inkml:trace>
  <inkml:trace contextRef="#ctx0" brushRef="#br0" timeOffset="-337978">142 1007 384 0,'0'0'408'0,"0"0"-294"15,0 0 15-15,0 0 8 16,0 0-32-16,0 0-41 16,-142-55-12-16,142 50-34 15,26-9-6-15,54-12-1 0,36-7-7 16,26-10 5-16,22 4-9 16,-4 2 0-16,-13 8-5 15,-36 9 3-15,-22 12-24 16,-62 5-46-16,-27 3-76 15,0 11-67-15,-67 23 11 16,-18 12-243-16</inkml:trace>
  <inkml:trace contextRef="#ctx0" brushRef="#br0" timeOffset="-337756">457 876 356 0,'0'0'234'0,"0"0"-75"0,0 0-29 0,0 0-13 15,0 0-46-15,0 0-33 16,-9-14-7-16,9 14-31 16,0 20 8-16,0 23 16 15,0 13 17-15,0 3-16 16,-8 9-13-16,-1 2-11 16,0 1 3-16,9-2-3 15,0-10-1-15,0-5 0 16,0-15-67-16,0-13-177 15,0-17-189-15</inkml:trace>
  <inkml:trace contextRef="#ctx0" brushRef="#br0" timeOffset="-337367">764 1249 437 0,'0'0'248'0,"0"0"-138"16,0 0 32-16,0 0-23 15,0 0-52-15,0 0-26 16,-102-22-31-16,102 26-7 16,-9 18-2-16,-5 11 4 15,6 8-6-15,8 4 1 16,0 2 0-16,0-1-2 16,8-9-5-16,32-12-3 15,0-10-18-15,5-15-29 16,-5 0 34-16,9-12 21 0,-14-26 2 15,-4 0 9-15,-13-5-3 16,-18-2 10-16,0-3 15 16,-18 3-4-16,-22 5-2 15,-4 6-2-15,-14 13-5 16,9 10-7-16,-8 11-10 16,17 0-2-16,22 0-2 15,9 19-10-15,9 13 6 16,0 9-27-16,35-10-84 15,45-6-69-15,5-13-12 16,13-12-88-16</inkml:trace>
  <inkml:trace contextRef="#ctx0" brushRef="#br0" timeOffset="-335665">1946 889 607 0,'0'0'158'15,"0"0"-40"-15,0 0 46 16,0 0-46-16,0 0-40 16,0 0-26-16,-40-75-22 0,31 75-18 15,9 0-12-15,0 17-7 16,0 31 0-16,0 17 7 16,0 17 11-16,0 9-11 15,-9 8 2-15,0 8-1 16,-13-1 4-1,13-14-4-15,9-24-1 0,0-25-3 16,0-26-2-16,0-11 1 16,0-6-16-16,0-3 7 15,9-46-8-15,13-16 16 16,-22-13-2-16,0 4 4 16,0 11 2-16,-40 14 1 15,-18 14-9-15,1 12 8 16,8 9-19-16,0 8 5 0,22 6 12 15,9 0-11-15,18 0 9 16,0 0-11-16,0 3-55 16,67 8 35-16,26-3 6 15,32-4 29-15,12-4-4 16,-26 0 9-16,-22 0-4 16,-40 0 0-16,-31 0 1 15,-9 0-1-15,-9 0 2 16,0 0 1-16,0 0 18 15,0 0-1-15,0 0 3 16,-27 0-12-16,-4 0 11 16,13 0-14-16,-4 2-8 15,4 10 0-15,-8 11-1 0,3 8-6 16,-3 6 5-16,17 2 2 16,9-5-6-16,0-3 4 15,18-8-7-15,31-15-7 16,8-8 5-16,1 0 11 15,9-15 1-15,-18-13 3 16,-14-3-3-16,-4 6 11 16,-22 5 7-16,-9 0 20 15,0 6 8-15,0 6-15 16,0 2-4-16,-9 6-26 16,9 0 1-16,-9 0-6 15,9 11-11-15,0 18 14 0,0 8-1 16,0-5-1-1,0-11-2-15,9-4 3 0,27-8-12 16,4-9 12-16,0 0-3 16,13-4 4-16,5-24 5 15,0-9-3-15,-18-4 3 16,0-8 1-16,-14-2-3 16,-17-4 19-16,-9-3 4 15,0 1 14-15,0 9 8 16,-9 12-22-16,-9 7 8 15,-4 15-9-15,13 8-18 16,9 6 1-16,-9 0-8 16,9 0-8-16,0 23-4 0,-8 23 12 15,-1 16 1-15,-9 5-1 16,5 1 0-16,4 1 2 16,0-5-2-16,9-4-1 15,-9-6-1-15,9-14-6 16,0-15 4-16,0-8-4 15,0-14 1-15,0-3 5 16,0 0 4-16,9-23-1 16,22-30 5-16,22-15-4 15,-4-1-2-15,0 10 0 16,0 11 4-16,-22 14-8 16,4 14 4-16,-5 9 0 15,-4 11-1-15,-4 0-8 16,18 0 4-16,-14 14-4 0,-4 20-10 15,-18 3 16-15,0 8-9 16,0-3-3-16,-18 1 0 16,-22-4-11-16,4-10 7 15,-4-7-2-15,23-10-1 16,-5-6 11-16,22-6 6 16,0 0 0-16,0 0 1 15,0 0-35-15,8 0 4 16,32 0 20-16,9-6 15 15,0-17 5-15,18-8-4 16,-9-6-1-16,8-3 5 16,-8 1-2-16,-23 2 1 15,5 3 3-15,-22 3 3 0,-9 2 24 16,-9 2 1-16,0 7-5 16,0 3 4-16,0 5-16 15,-9 6-2-15,-9 6-16 16,1 0 0-16,-14 35-2 15,-9 21-2-15,4 17 4 16,-4 5-4-16,31-11 6 16,9-5-4-16,0-13-1 15,9-16-13-15,49-8 11 16,8-13-8-16,14-12-18 16,14 0-36-16,3 0-147 15,-21-17-150-15</inkml:trace>
  <inkml:trace contextRef="#ctx0" brushRef="#br0" timeOffset="-333874">4749 1351 667 0,'0'0'147'0,"0"0"-29"16,0 0 35-16,0 0-46 15,0 0-26-15,0 0-41 16,-18-82 3-16,18 82-28 16,0 0-14-16,0 5-2 15,0 25-13-15,0 12 14 16,-9 16 2-16,9 0-1 16,0-2-1-16,0-7 2 0,0-9 0 15,0-13-4-15,18-9-2 16,13-15-15-16,5-3 8 15,13 0 0-15,-9-29 11 16,13-10 0-16,-4-12 3 16,0 0-1-16,-9 0-2 15,-14 9 0-15,-17 10 4 16,0 15-2-16,-9 11 2 16,0 4-2-16,0 2-2 15,13 0 0-15,5 6-18 16,-9 19 18-16,9 6-2 15,13 3 4-15,-13 0-2 16,0-8 0-16,-18-10-5 16,22-7 5-16,-13-7-15 15,0-2 2-15,8 0 11 0,-3 0 4 16,3-7-2-16,10-22 2 16,4-2 2-16,5 2-6 15,-5 7 2-15,-5 8 0 16,-12 10-1-16,-5 4 1 15,0 0-1-15,8 0-3 16,1 6 1-16,22 11-1 16,-9 3 3-16,5-6 1 15,13-6-2-15,-9-4 1 16,-5-4 0-16,-13 0 0 16,-4 0 1-16,-9 0 2 15,0-14 0-15,0-12-2 0,-9 3 13 16,0-2-2-16,0 5 22 15,0 6-1-15,-9 6-11 16,0 2 1-16,0 6-13 16,9 0-6-16,0 3-3 15,0 36 0-15,0 21 0 16,-9 8 2-16,0 8 1 16,-4 4-4-16,13 1 1 15,-9-1 0-15,-9-6 1 16,18-9 1-16,-9-14-2 15,9-17 0-15,0-12 3 16,0-14-4-16,-8-8 2 16,-6 0 0-16,5-10 18 15,-8-27-17-15,-1-14-1 0,-13-15 0 16,4-12 4 0,-4-16-6-16,4-8 1 0,5 0 0 15,22 5-1-15,0 15 1 16,0 23 0-16,31 20-1 15,9 13-5-15,-4 12 5 16,4 14-7-16,17 0 2 16,1 0 2-16,0 11-4 15,0 18 3-15,-14 6 2 16,5 9-16-16,-31 10 10 16,-18 3-8-16,0 2-2 15,-9-2 7-15,-40-13-14 16,-4-7 7-16,4-8-5 0,18-15-3 15,13-8 21-15,18-4-11 16,0-2 15-16,0 0 0 16,9 0-18-16,40-25 20 15,17-15-2-15,1-9 5 16,0-3-3-16,-18-3 0 16,-9 7 0-16,-5 6 7 15,-13 13-7-15,-13 10 5 16,0 10 6-16,-9 9 1 15,0 0-7-15,0 0-5 16,9 0-9-16,0 0 0 16,0 20 6-16,13 8 3 15,-4 1 1-15,-9 2 5 0,8-1-9 16,6-1 3 0,-15-5 0-16,10-8-1 0,-9-8 3 15,13-2-2-15,-4-6 4 16,9 0-4-16,22-19 8 15,-9-13-6-15,-5-5-1 16,-4 0 7-16,-22 1-7 16,0-1 4-16,0 6 15 15,-9 11-4-15,0 8 11 16,0 10-11-16,0 2-14 16,0 0-2-16,0 11-18 15,0 23 14-15,0 11 2 0,0-2 3 16,0-6-3-16,22-9-3 15,5-8-6-15,13-9 10 16,9-11-11-16,-5 0 12 16,14-14 4-16,-18-23-1 15,0-8 3-15,-14-6-6 16,-17-6 4-16,0-4 18 16,-9-10-4-16,0-9 12 15,0-2 6-15,0 11-18 16,0 18 10-16,0 21-7 15,0 18-4-15,0 14 2 16,0 0-19-16,0 11-12 16,-9 43-6-16,9 23 18 15,-9 19 3-15,-8 5-3 16,17-4 0-16,0-10-2 0,0-9-16 16,0-22-28-16,26-17-35 15,14-11-28-15,-4-13-17 16,4-15-19-16,0 0-37 15,-22-4-36-15,-18-23-216 16</inkml:trace>
  <inkml:trace contextRef="#ctx0" brushRef="#br0" timeOffset="-333696">6904 1259 128 0,'0'0'334'16,"0"0"-275"-16,0 0 10 15,0 0 34-15,0 0 12 16,0 0-75-16,-67-66-37 0,143 60 7 15,13 1-8-15,-5-1-4 16,-17 3 0-16,-10 1-74 16,-26 2-87-16,-13-4-80 15</inkml:trace>
  <inkml:trace contextRef="#ctx0" brushRef="#br0" timeOffset="-333077">4451 934 275 0,'0'0'295'0,"0"0"-140"16,0 0 21-16,0 0-37 16,0 0-16-16,0 0-38 15,31-81-33-15,-31 79-3 16,0 2-22-16,0 0-12 15,0 0-15-15,0 0-12 16,0 0 2-16,0 17-5 0,0 14 15 16,0 3-1-16,9-9-4 15,18-8 0 1,4-5 4-16,-4-12 2 0,-5 0 0 16,-4-3 6-16,13-25-4 15,-22-9 9-15,-9 0-3 16,0 1 9-16,0 4-3 15,-49 6-15-15,-9 7 0 16,-9 10-14-16,19 9-26 16,8 0-33-16,31 26-139 15,9 25-206-15</inkml:trace>
  <inkml:trace contextRef="#ctx0" brushRef="#br1" timeOffset="-205567">2261 4687 709 0,'0'0'172'16,"0"0"3"-16,-58-148-36 15,49 103-40-15,-4 7-56 16,4 13-1-16,9 12 2 16,0 4-30-16,0 9 16 15,0 0-26-15,0 0-2 16,0 14-4-16,0 43-22 16,22 28 24-16,5 34-6 15,-9 5 12-15,4 12-6 16,-22 0 0-16,9 6 1 0,0-12-8 15,-9-19 6-15,0-24-9 16,9-33-16-16,-9-26 1 16,22-17 16-16,-13-11-14 15,0 0 6-15,17 0 17 16,-3-22 2-16,12-23-2 16,14-16 6-16,-22-10-2 15,4-10 1-15,-22-1-5 16,-9 0 0-16,0 8 3 15,-67 18-3-15,-31 10-7 16,-13 12 5-16,-13 9-9 16,8 8 6-16,19 6 0 0,48 5 1 15,31 3 0-15,18 3 4 16,0-3-11-16,0 3-19 16,31 0-36-16,22 0 21 15,36-2 43-15,18-7 4 16,-5-5-2-16,-4-3 0 15,-32 0 0-15,1 0 3 16,-18 0 0-16,-14 2 2 16,-12 7 4-16,-14 3 2 15,-9 5 22-15,0 0-21 16,0 0-4-16,0 0-8 16,0 0-8-16,8 28 5 15,1 6-8-15,0 5 22 16,13-2-9-16,-22-3-2 15,9-9 0-15,0-2-1 0,0-9-2 16,0-5-13-16,0-9-33 16,13 0-66-16,-13 0-14 15,9-3-49-15,4-22-79 16,-22-1-210-16</inkml:trace>
  <inkml:trace contextRef="#ctx0" brushRef="#br1" timeOffset="-205233">2421 4545 263 0,'0'0'93'15,"0"0"-2"-15,0 0 37 0,0 0-26 16,0 0-23-16,0 0-38 16,-93-82-41-16,93 82-10 15,0 17 10-15,0 9 0 16,26-5 0-16,5-6 0 15,-4-6 4-15,-5-6-4 16,-4-3 3-16,-9 0 0 16,9 0 17-16,-9 0-4 15,4 0 4-15,-4-15 27 16,-9-1-28-16,0-1-3 16,0 5-16-16,0 6 1 0,0 4-5 15,-22 2-19 1,4 0-48-16,0 14 10 0,-13 23-88 15,31 5-97-15</inkml:trace>
  <inkml:trace contextRef="#ctx0" brushRef="#br1" timeOffset="-204568">2816 4933 461 0,'0'0'177'0,"0"0"-10"16,0 0-60-16,0 0 1 16,0 0-38-16,0 0-39 0,0-92 17 15,0 91-25-15,0 1-4 16,0 0-19-16,0 0-12 16,0 0 5-16,18 1-17 15,31 23 24-15,0 5 3 16,18 1-2-16,-19 1-1 15,-3 0 0-15,-14-5-11 16,-13 3 10-16,-9-13-24 16,-9-1-20-16,0-4-8 15,0-9-36-15,-18-2 76 16,-13 0 5-16,4 0 8 16,9-7-6-16,9-19 6 15,9-3 0-15,0-8 6 16,18-5-4-16,31 0-2 0,-13-1 0 15,-5 10 2-15,-13 10 5 16,-10 9-7-16,-8 8 8 16,0 3 19-16,0 0-5 15,0 1 14-15,0 2-10 16,0 0-16-16,0 0 5 16,0 0-15-16,0 0-10 15,0 0 6-15,0 0-22 16,0 0 16-16,0 16 10 15,0 13 6-15,0-1-5 16,9 3-1-16,22-2-11 0,18-1 8 16,-13 0-8-1,4 0 11-15,-5 1-1 0,-4-1-5 16,-22-5 6-16,9-3 0 16,-18-9-2-16,0-5-1 15,0-3-4-15,0-1 5 16,-9-2-18-16,-40 0 20 15,5 0 37-15,-14 0-37 16,18-5 6-16,14-10-6 16,12-1-15-16,14-5-84 15,0-4-42-15,49-9-81 16,9-3-88-16</inkml:trace>
  <inkml:trace contextRef="#ctx0" brushRef="#br1" timeOffset="-203991">3603 4791 70 0,'0'0'292'15,"0"0"-138"-15,0 0 22 16,0 0-31-16,0 0-35 16,35-150-10-16,-35 138 10 15,0 8-47-15,0 4-3 16,0 0-50-16,0 0-10 16,0 4-3-16,0 33-20 15,0 15 23-15,0 7 0 16,0 5 5-16,0-1-5 15,0-8 0-15,0-8 0 16,0-12-3-16,0-13 3 16,0-13 0-16,9-7 0 0,-9-2 5 15,0 0 8-15,9-25 3 16,13-28-15-16,-13-16 0 16,9-10 6-16,-18 0-7 15,0 8 5-15,0 2 0 16,0 14 4-16,-9 12-5 15,-9 13 8-15,18 15 27 16,0 6-26-16,0 3-1 16,0 6-12-16,0 0-17 15,18 15 3-15,31 26 9 16,9 14 5-16,-9 7-4 16,8 6 4-16,-12-3 0 15,4-6 0-15,-9-10-7 16,-14-10 5-16,5-13-3 15,-13-9 5-15,-9-11-5 0,0-6 8 16,13 0-3-16,-13-18 16 16,9-21-15-16,0-12 13 15,-5-9-14-15,-13-7 0 16,0-7 0-16,0 3 1 16,0 9-1-16,-22 19 0 15,4 21-24-15,0 22-27 16,5 0-64-16,4 40-78 15,9 19 102-15,0 9-153 16,0 2-249-16</inkml:trace>
  <inkml:trace contextRef="#ctx0" brushRef="#br1" timeOffset="-202843">4425 4924 463 0,'0'0'171'0,"0"0"6"15,0 0-39-15,0 0-42 16,-40-170-9-16,4 139-33 16,5 8-3-16,-4 10-25 15,3 4-7-15,15 3-9 16,8 6-10-16,0 0-8 16,-4 23-2-16,-5 26 10 0,18 7 7 15,0 6-7 1,0-11 0-16,18-5-7 0,22-7 7 15,0-16-6 1,-14-3 5-16,5-12-18 0,-13-8 18 16,0 0 1-16,0 0 0 15,4-26 18-15,5-11-16 16,-5-5 3-16,-5-6 7 16,-17 0-10-16,9 0 13 15,-9 5-2-15,0 15 2 16,0 11 13-16,0 8-17 15,0 9 4-15,0 0-15 16,0 0-22-16,9 26 4 16,9 14 16-16,4 7 2 0,-4-1 0 15,0-6 0-15,13-3 0 16,-13-9 0-16,4-11-6 16,-4-5 4-16,-1-8 1 15,1-4-1-15,4 0-2 16,-4 0 8-16,13-16-1 15,-4-18 3-15,0-6-2 16,4-5 2-16,-5 6-2 16,-12-2-3-16,-5 10 15 15,-1 12-14-15,1 11 5 16,-9 4-7-16,0 4-1 16,9 0-8-16,9 25-16 0,-5 10 25 15,-4 8-6-15,0-7 4 16,0-2 2-16,9-3 0 15,-5-8-7-15,5-6 3 16,-9-6 4-16,0-11-4 16,-1 0-3-16,6 0 10 15,4 0-3-15,-1-19 12 16,1-10-9-16,4-2 5 16,-4 0-8-16,0 8 0 15,-18 9 4-15,0 6 0 16,13 8-4-16,-13 0 0 15,0 0-16-15,9 0 7 16,9 22-2-16,0 6 10 0,4-2-7 16,-4-3 8-16,-9-4 0 15,8-5-1-15,-3-5-6 16,-14-9 3-16,9 0 0 16,-1 0 4-16,1 0 9 15,0-9-9-15,13-16 1 16,5-1 4-16,-9-1 4 15,4 4-8-15,-4 5-1 16,-9 10 1-16,0 8-9 16,-1 0 8-16,15 0-13 15,-6 3 6-15,10 17-1 16,4 2 5-16,-4 1 3 0,4-3-11 16,4-3 4-1,5-3-25-15,-8-6 14 16,3-8 10-16,-13 0 3 0,-4 0 5 15,9 0 1-15,-18-22 0 16,13-9 9-16,-13-6-9 16,-9-5 5-16,0 2 18 15,0 2-7-15,-9 14 17 16,-13 10 2-16,4 7-27 16,0 7-9-16,9 0-2 15,-13 18-2-15,4 18 0 16,18 10 3-16,0-5-3 15,0 3 2-15,31-5-24 16,5-8 5-16,13-2-78 16,-9-13-88-16,13-4-124 0</inkml:trace>
  <inkml:trace contextRef="#ctx0" brushRef="#br1" timeOffset="-202331">6482 4707 560 0,'0'0'122'16,"0"0"-25"-16,0 0-4 16,0 0-30-16,0 0-41 0,0 0 11 15,231-29-17 1,-165 29 2-16,10 0-7 0,-5 0-9 15,-13 0 6-15,-5-3-8 16,-4-2 5-16,-27-4 7 16,-4 5-3-16,-9-9 23 15,0-2 5-15,-9 2 3 16,0-7 11-16,0 0-26 16,-9-2-16-16,-40-1 5 15,13 3-13-15,-12 6 1 16,16 3-2-16,15 5 2 15,8 3 2-15,9 0 2 16,0 3-6-16,0 0 0 0,0 0-2 16,0 0-1-1,9 3-5-15,22 20 8 0,35 8 5 16,-8 0-5-16,9 0 0 16,-9-3-1-16,-5 1 1 15,-22 3 0-15,-4-7 0 16,-14 0-3-16,-13-3-2 15,0 1-2-15,-13-2-21 16,-45-5-63-16,-27 4-166 16,1-3-318-16</inkml:trace>
  <inkml:trace contextRef="#ctx0" brushRef="#br0" timeOffset="-329326">14652 1500 687 0,'0'0'98'15,"0"0"17"-15,0 0 20 16,0 0-49-16,0 0-49 16,0 0-7-16,-93-12-30 15,93 12 0-15,0 17-3 16,0 2-5-16,0-1 6 0,0-10-3 16,9 0 5-16,8-8 11 15,14 0-4-15,-13 0 12 16,9 0 2-16,4 0-13 15,-4-2 10-15,-27-12-9 16,9-7-6-16,-9 2-3 16,0 5-15-16,-67 5-152 15,-26 9-378-15</inkml:trace>
  <inkml:trace contextRef="#ctx0" brushRef="#br0" timeOffset="-330969">8743 825 401 0,'0'0'391'16,"0"0"-244"-1,0 0 14-15,0 0-20 16,0 0-46-16,0 0-31 0,-75-141-32 16,75 141-5-16,0 0-18 15,0 0-8-15,0 0-2 16,0 34-14-16,0 31 14 15,8 31-3-15,1 14 5 16,0 23-1-16,-9 19 0 16,0 13 2-16,0 5-1 15,0-14-1-15,-9-26-17 16,9-31 1-16,0-28-28 16,0-25 0-16,9-24-5 15,22-17 0-15,5-5 40 16,13-9 2-16,-9-35 7 0,18-13-2 15,-23-13 6 1,-13-3-4-16,-22-8 1 0,0-1 3 16,-66 1-8-16,-41-2-8 15,-9 7-7-15,1 8 13 16,-9 11-1-16,17 15 7 16,31 11-3-16,19 11 5 15,30 9-2-15,27 5 0 16,0-8-5-16,36-6-25 15,70-6 8-15,27-7-3 16,23 5 25-16,-23 5 0 16,-17 3 0-16,-32 11 0 15,-35 1 1-15,-18 2 7 0,-31 6 2 16,0 0 12-16,0 0 12 16,0 0-2-16,0 0-4 15,0 0-14-15,0 0-12 16,0 0-2-16,9 0-7 15,9 23 3-15,8 9 0 16,6 7 8-16,8 9-3 16,-5-3-1-16,5 3 0 15,-4-2 0-15,4-7 0 16,-23-5 0-16,-3-6-2 16,-14-10-3-16,0-4-12 15,0-6-27-15,-31-8 15 0,-9 0 10 16,13 0-9-16,-4-14 10 15,13-15 14-15,18-5-12 16,0-5 9-16,9-12 7 16,49-3 0-16,-1 1-2 15,19-4 2-15,-5 17 0 16,-26 12 0-16,3 7 3 16,-30 13 8-16,-5 2 11 15,-4 6-14-15,0 0 2 16,0 0-10-16,0 0 0 15,0 6 0-15,13 14 3 16,-13 6-3-16,0 5 0 16,0 9 3-16,-9 5-3 0,0 0 0 15,9-5 0 1,0-6 2-16,4-9 4 0,14-11-6 16,-10-11 0-16,6-3 1 15,3 0 5-15,-8-8-4 16,13-26 7-16,-13-6 1 15,4-8 11-15,-13 0 26 16,-9-3-10-16,0 3-10 16,-22 5 3-16,-23 9-8 15,5 9-7-15,-9 8-4 16,14 11-11-16,4 6-3 16,4 0 3-16,5 9-8 15,13 30 8-15,0 15-7 16,9 9 5-16,0 1-2 0,9-7-6 15,40-9-2-15,0-11 1 16,9-14 2-16,-14-12 9 16,5-11-13-16,-18 0 13 15,4-3 1-15,5-25 0 16,-13-3 8-16,13-13-1 16,-13 1-6-16,-5-2 14 15,-4 7-8-15,-9 18 9 16,-9 9 7-16,0 9-12 15,0 2-10-15,0 0-2 16,9 5-21-16,4 29 14 16,-4 14 5-16,0 9 2 15,-1-1 0-15,1-8-6 0,0-7 6 16,5-14 0 0,-6-13-19-16,1-5 9 0,0-9-8 15,9 0 18-15,4 0-1 16,-4-25 2-16,9-10 8 15,4-4-4-15,4-7-4 16,-4 1 9-16,-4 12-7 16,-14 12 5-16,-4 13 8 15,-9 8-13-15,0 0-3 16,9 0-11-16,0 14-5 16,-9 14 15-16,9 6 1 15,0-6 0-15,4-7-1 0,-4-7 0 16,-9-6 0-16,0-8 1 15,0 0-2-15,9 0-1 16,9 0 6-16,-1-22 1 16,6-7 3-16,3-5-6 15,5 1 6-15,-13 6-6 16,9 9 2-16,-5 10-3 16,-13 8 0-16,18 0-6 15,-5 0 2-15,4 9-7 16,6 17 11-16,-15 2 0 15,10 4-4-15,4 1 1 16,18 4-17-16,-5 0-145 16,14 0-146-16,0-12-421 15</inkml:trace>
  <inkml:trace contextRef="#ctx0" brushRef="#br0" timeOffset="-329834">11502 1196 576 0,'0'0'226'0,"0"0"-102"15,0 0 63-15,0 0-60 16,0 0-62-16,0 0-30 16,-9-54-22-16,9 54-13 15,0 20-14-15,-9 14 9 16,0 11 5-16,9 6 0 0,0 3 4 15,0-3-4-15,0-3-3 16,9-11 0-16,18-12 2 16,4-14-1-16,-13-2-6 15,9-9 3-15,12 0 5 16,-7-27 4-16,3-19 3 16,-4-8 5-16,-13-5-8 15,0-1 9-15,-18 6 4 16,0 13-4-16,0 12 17 15,0 14-15-15,0 9 1 16,0 6-16-16,0 0-6 16,0 37-5-16,0 21 10 15,0 9-2-15,0 1-2 0,0-12 4 16,31-10-18 0,13-18-3-16,5-8-4 0,18-15 15 15,-18-5 10-15,8 0 2 16,1-33 0-16,-9-10 3 15,-13-8-4-15,4-2 13 16,-32-4-8-16,1 9 10 16,-9 8 5-16,0 17-9 15,0 12 10-15,0 9-20 16,0 2-1-16,0 2-4 16,0 32-16-16,0 19 20 15,0 7 0-15,0 0-4 0,0 2 3 16,0-8-18-16,9-3 0 15,5-9 6-15,-6-8-7 16,-8-12 4-16,9-7-9 16,-9-9-24-16,0-6 37 15,0 0 12-15,0 0 0 16,0-25 0-16,-17-7 4 16,-15 4-4-16,15 3 0 15,-1 7 2-15,5 9 4 16,13 7-6-16,0 2-1 15,13 0-4-15,31 0-10 16,14 2 15-16,18 4 0 16,13-6 3-16,-14 0 1 0,-8-3-3 15,-1-22 5-15,-17-11 32 16,0-5-13-16,-22-1 5 16,-14 0 5-16,-4 2-9 15,-9 1-6-15,0 7-3 16,0 7 0-16,-31 8 1 15,13 6-16-15,-13 7 2 16,22 4-4-16,-9 0-5 16,9 19 1-16,-13 19 1 15,4 19 3-15,10 3-4 16,8-1 2-16,0-5 1 16,0-12-8-16,17-11-15 15,14-11 12-15,-4-17-11 16,13-3 23-16,0 0 0 0,4-20 2 15,5-10 4 1,-9-8-1-16,-4-2-4 0,-5-5 7 16,5 3-4-16,-14 5 0 15,4 12 7-15,-8 8-10 16,-5 10 2-16,14 7-3 16,-9 0-12-16,13 4 10 15,-4 24-3-15,-5 14 4 16,5 4-3-16,4 2 5 15,4-5-1-15,5-7 0 16,18-11-6-16,17-13-28 16,-8-9-137-16,0-3-151 0,-36-18-481 15</inkml:trace>
  <inkml:trace contextRef="#ctx0" brushRef="#br0" timeOffset="-328224">16194 251 532 0,'0'0'163'0,"0"0"-24"0,0 0 9 15,0 0-47 1,0 0-32-16,0 0-24 0,-67-55-23 15,40 47-5-15,5 5-17 16,4 1 1-16,-8 2-3 16,4 0 1-16,-5 0 1 15,9 7-4-15,-13 13 3 16,4 9-4-16,5 8 5 16,4 8 0-16,1 6 0 15,8 6 0-15,9 5 0 16,0 6 12-16,0 0-8 15,0 0 11-15,17 3-1 0,1 2-10 16,0 1 13 0,-5 2-6-16,-4 4-2 0,-9-1 4 15,0 6-11 1,0-3-2-16,0-9 4 0,0-7-1 16,0-28-1-16,0-12-2 15,0-6 1-15,27-11-3 16,4-4 7-16,-4-1-5 15,-5-4 3-15,-13 0-3 16,0 0-26-16,-9 0-175 16,0-6-145-16</inkml:trace>
  <inkml:trace contextRef="#ctx0" brushRef="#br0" timeOffset="-327699">16474 975 664 0,'0'0'154'15,"0"0"-29"-15,0 0 23 16,0 0-66-16,0 0-33 16,0 0-30-16,0-14-16 15,0 31 5-15,8 20-8 16,1 2 9-16,0 7-4 15,0 2-3-15,4-3 1 16,-4-2-3-16,0-10 2 0,-9-12-3 16,9-10 1-16,-9-8 0 15,0-3 9-15,0 0-5 16,0-12 15-16,0-27 3 16,0-21-6-16,9-11 9 15,13-11-20-15,-22-11-3 16,9-8 0-1,0-5 3-15,-9 2-3 0,0 12-2 16,0 19 1-16,0 23-3 16,0 19 2-16,0 16 0 15,0 10-1-15,0 5-25 16,27 0-4-16,22 25-3 16,-1 26-4-16,1 7-27 15,-22 9-1-15,-9-2 14 16,-18-3 10-16,0-9 4 0,0-3 26 15,0-14-2 1,-18-2 9-16,0-9 3 0,0-2-7 16,-4-8-28-16,4 3-111 15,1 0-83-15,3-7-213 16</inkml:trace>
  <inkml:trace contextRef="#ctx0" brushRef="#br0" timeOffset="-325345">17171 1173 254 0,'0'0'298'0,"0"0"-141"0,0 0 16 16,0 0-30-16,0 0-36 15,-58-144-37-15,32 113-39 16,-5 5 4-16,4 6-12 15,9 10-18-15,-13 6-5 16,13 4-6-16,-13 0-2 16,-4 32 3-16,4 13-1 15,-5 11 4-15,14 4-5 16,22-5-16-16,0-8-4 16,9-13-17-16,40-11-1 15,-9-18 23-15,-5-5 3 0,14 0 19 16,-18-14 6-16,-4-14-5 15,-10-9 9-15,6-3-7 16,-23 4 9-16,0 1-1 16,0 13 0-16,0 5 9 15,0 8 1-15,0 6-4 16,0 3-6-16,0 0-11 16,0 0-13-16,0 17 11 15,9 20 0-15,8 3 1 16,23-1 1-16,-13-4 0 15,22-13-5-15,0-5 5 16,0-11-7-16,-5-6 3 0,-4 0 8 16,9-14-4-16,0-21 3 15,-5-5-1-15,-4-5 4 16,0 1 4-16,-13 1-4 16,4 4 3-16,-13 10-8 15,-1 15 2-15,-17 11-3 16,9 3-11-16,-9 11-3 15,14 29 9-15,-14 2 4 16,9 1-7-16,-9-9-25 16,8-8 6-16,1-12-13 15,-9-9 11-15,0-5 29 16,0 0 6-16,0-14-1 16,0-20 2-16,0-3 3 15,-17 0 21-15,-6 6-18 16,6 9-2-16,-1 8 25 0,9 8-8 15,9 6-27-15,-13 0-1 16,4 28-10-16,0 23 10 16,9 9 0-16,0-2-5 15,0-5-2-15,31-6-14 16,36-16-14-16,17-13 8 16,5-16 11-16,-5-2 16 15,1-14-1-15,-19-23 4 16,-8-8 2-16,-9-10 0 15,-9-3 21-15,-22-16 18 16,-18-11 5-16,0-12 16 16,0 2-15-16,0 12-19 0,-18 21 13 15,-13 25-18-15,13 23 9 16,9 14-11-16,0 0-24 16,-4 54-10-16,4 25 8 15,9 26 2-15,0 5-4 16,0-2 5-16,0 3-1 15,0-10 0-15,0-7-10 16,9-21-4-16,13-25-8 16,-13-25-11-16,-9-14 10 15,9-9 0-15,0-3 21 16,13-37 2-16,-4-13 0 16,0-16 8-16,13-5-7 15,4-2 3-15,-4 3-4 0,5 13 0 16,-5 18 0-16,-13 16-3 15,-9 18 4-15,-1 8-2 16,15 0-1-16,-14 0-12 16,8 20 12-16,-8 17-5 15,-9 8-10-15,0 6-15 16,0-1-3-16,-35 1-14 16,-14 0-5-16,9-5-10 15,13-12 27-15,9-6-28 16,5-11-2-16,13-11 29 15,0-2 15-15,13-4 9 16,23 0 14-16,13-10 0 0,9-15-2 16,17-1 9-16,1 1-3 15,4-3 14-15,-5 5-1 16,-8 3 19-16,-9-3-12 16,-10 1 11-16,-12 2 5 15,-5-2 8-15,-13 2 6 16,-9 0 14-16,0-3-19 15,-9 0-10-15,0 1-11 16,-9 2-6-16,-18 0-3 16,-4 6-14-16,-5 5-3 15,5 7 4-15,5 2-6 16,-5 0-3-16,-5 22 1 16,-13 21 1-16,0 2-3 15,14 6-8-15,21-6-19 16,14-7-11-16,0-5-21 0,40-13 23 15,18-12-2-15,9-8 28 16,-9 0 12-16,-10 0 4 16,-12-14 0-16,-5-8 9 15,-13-7-3-15,-9 4 18 16,0-1 12-16,-9 10-25 16,0 4 31-16,0 9-19 15,0 3-20-15,0 0-5 16,0 9-12-16,0 15 12 15,0 8 0-15,0-3-11 16,0-7 7-16,40-2-27 16,-9-11 15-16,13-7 9 0,-4-2 5 15,27 0 2-15,-1-19 1 16,23-15 3-16,-4-1 2 16,-10-2-5-16,-17 3 11 15,-18 1 21-15,-31-5 6 16,-9 2-6-16,0 2-4 15,0 6 5-15,-18 6-4 16,-22 5-18-16,9 11-6 16,-5 6-5-16,-4 0-1 15,5 19-1-15,-14 21-1 16,9 8 1-16,13 6-3 16,18-1 3-16,9 0-6 15,0-8 4-15,0-12-24 0,18-11 6 16,22-7 11-1,5-12 0-15,-5-3 10 0,0 0 0 16,-14-14 2-16,1-12 11 16,-5-2-12-16,-4 2 12 15,-18 3 9-15,0 9 0 16,0 6 13-16,0 5-20 16,0 3-13-16,0 0-2 15,0 0-1-15,0 37-4 16,0 25 2-16,-9 23 5 15,9 16-2-15,0 15 0 16,0 7 1-16,0 7-5 16,0 6 9-16,9-6-5 0,9-5 0 15,-18-12 2-15,0-22-4 16,0-24 2-16,0-22 0 16,0-22-3-16,0-14 3 15,-18-9 0-15,-22 0 14 16,4-37-13-16,-21-17 7 15,17-25-8-15,-5-20-4 16,-4-13-5-16,9-8-27 16,31-2 4-16,9 12 3 15,9 5-3-15,58 4 16 16,40 6-10-16,8-1 13 16,1 8 7-16,-1 7 8 15,-22 7-2-15,-17 9 2 16,-18 8 1-16,-18 9 2 0,-22 11-2 15,-10 9-1 1,-8 8 26-16,0 6-13 0,0 0 1 16,-17 8 0-16,-10 2-15 15,-13 4 5-15,0 0-6 16,13 0 0-16,-4 21-8 16,13 11 9-16,10 13-1 15,8 8 0-15,0 7-5 16,48-3 5-16,19-4 0 15,26-16-2-15,14-15-8 16,0-13-63-16,-5-9-80 16,-4 0-67-16,-41-14-81 0</inkml:trace>
  <inkml:trace contextRef="#ctx0" brushRef="#br0" timeOffset="-324722">20947 1037 465 0,'0'0'158'0,"0"0"-27"15,0 0-10-15,0 0-17 16,0 0-49-16,0 0-16 16,143-25-3-16,-77 22-2 15,-8 1-22-15,0-2 2 0,-9 2-12 16,-14 2 0-16,-13 0 2 15,-4 0 0-15,-18 0-4 16,0 0 0-16,0 0 4 16,0 0-3-16,0-3 0 15,0-3 0-15,-31 1 22 16,4-7-21-16,-13 1 2 16,5-1 1-16,4-2-1 15,-5 1 2-15,-4 1-5 16,14 1-1-16,3 2 8 15,15 5-5-15,-1 3-3 16,9 1 0-16,0 0-10 0,0 0-2 16,9 0-6-1,8 0 18-15,6 0 5 0,3 0-1 16,-17 5-4-16,13-2 0 16,-13 0 6-16,-9 0-8 15,9 0 2-15,0-1 0 16,-9 1 14-16,0-3-12 15,0 0 10-15,0 0 7 16,9 0-5-16,-9 3 8 16,9 3-15-16,13 0-4 15,5 7-1-15,13 7 1 16,-5 3-3-16,5 5 0 16,0 7 4-16,-4 1-7 0,-5 1 3 15,-14 0 0 1,1-5-1-16,-18-5 1 0,0 1-3 15,-9 0-20 1,-40 4-55-16,-8-6-50 0,-10-7-134 16,9-5-402-16</inkml:trace>
  <inkml:trace contextRef="#ctx0" brushRef="#br0" timeOffset="-324024">22467 992 710 0,'0'0'127'16,"0"0"31"-16,0 0-18 16,0 0-42-16,0 0-50 15,0 0-48-15,-58 0 0 16,58 56 1-16,0 27 0 15,0 19 13-15,0 14-8 16,13 11-5-16,14 4 4 16,0-10-2-16,13-8-3 0,-22-11 0 15,4-11 2 1,-22-18-1-16,0-19-1 0,0-16 0 16,-9-20-3-16,-22-9 4 15,-9-5-1-15,-5-4 14 16,-35 0-8-16,14-18 7 15,-19-15-13-15,10-10 1 16,8-8-2-16,18-8 1 16,9-3-4-16,31 1-7 15,9 3-20-15,18 2 1 16,49-2-16-16,13 2-21 16,4 2 0-16,5 3-32 15,-13-1-31-15,-19-1-99 16,-21 2-221-16</inkml:trace>
  <inkml:trace contextRef="#ctx0" brushRef="#br0" timeOffset="-323646">22276 655 241 0,'0'0'143'0,"0"0"-52"15,0 0-5-15,0 0-27 16,0 0-37-16,0 0-22 16,-173 50 22-16,164-18-12 15,9 0-7-15,0-5 9 16,49-6-8-16,8-10 6 15,1-8 6-15,0-3-4 16,-23 0 26-16,-4-14-7 16,-22-10-9-16,-9 0 7 15,0 1-17-15,-9 3 5 16,-30 3-11-16,-6 8-6 16,-4 7-17-16,18 2-36 15,4 0-148-15,19 22-230 0</inkml:trace>
  <inkml:trace contextRef="#ctx0" brushRef="#br0" timeOffset="-322847">22831 1284 172 0,'0'0'229'0,"0"0"-55"16,0 0-4-16,0 0-23 15,0 0-43-15,0 0-29 16,40-98-2-16,-40 66-22 0,-9 0-1 16,-13 10-38-16,-5 7-2 15,-4 10 6-15,5 5-16 16,-1 0-3-16,-4 11 3 16,22 24-8-16,-9 1 7 15,5 6-1-15,13 1-7 16,0 0 7-16,0-10-15 15,22-7-2-15,5-12-4 16,4-11 1-16,-13-3 20 16,-1 0 2-16,6-3 0 15,-6-23 15-15,-8 4-14 16,-9-1 5-16,0 4 10 16,0 5 6-16,0 2 1 15,0 6-6-15,0 1-17 16,0 2 2-16,0 3-2 0,0 0-7 15,9 0-4 1,0 16 2-16,13 4 7 0,-4 6 0 16,-9 0-5-16,22-1 3 15,-13-5-24-15,0-6-2 16,4-8-8-16,-4-6 13 16,-18 0 16-16,17 0 6 15,-8-9 3-15,22-22 16 16,-13-11-13-16,13-1 9 15,-13-2 12-15,0 5-4 16,-9 4 5-16,-9 11-2 16,0 4-8-16,0 12 8 0,0 9-8 15,0-2-4-15,0 2-11 16,13 0-9-16,-4 2-4 16,9 28 5-16,-1 6 8 15,6 9-3-15,3 8 3 16,-8-1 0-16,4-7-2 15,-4-5 6-15,0-15-3 16,4-14-1-16,-13-8 1 16,0-3 4-16,0 0-4 15,8-8 14-15,6-23 2 16,-6-12-1-16,15-10-2 16,-15-1-2-16,1-6-6 15,0 1-1-15,4 11-2 0,-4 11-3 16,-9 14 0-1,-9 15-21-15,9 8-29 0,4 0-99 16,-4 8-76-16,9 23 16 16,-10 3-164-16</inkml:trace>
  <inkml:trace contextRef="#ctx0" brushRef="#br0" timeOffset="-322414">23769 1193 368 0,'0'0'164'0,"0"0"-6"16,0 0-32-16,0 0-27 0,0 0-42 16,0 0 27-16,0-124-18 15,-9 115-23-15,-9 6-2 16,0 3-31-16,-4 0-9 16,-14 12-1-16,5 24-10 15,-4 10 10-15,4 5-3 16,13-4-1-16,18 2 2 15,0-10-3-15,9-7-5 16,31-7-2-16,-5-11-8 16,-4-14 0-16,5 0 10 15,-5 0 10-15,-4-34 18 16,-18-5-5-16,13-6-7 16,-22-4 17-16,0 7 2 0,0 10 9 15,0 10-6 1,0 10-8-16,0 10 7 0,0 2-27 15,0 0-9-15,0 23 1 16,-9 16 2-16,9 9 6 16,0 3 0-16,0-2-6 15,9-10 6-15,26-8-23 16,5-5-30-16,9-3-32 16,0-13-74-16,-4-1-107 15,-5-3-379-15</inkml:trace>
  <inkml:trace contextRef="#ctx0" brushRef="#br0" timeOffset="-322075">24413 1295 635 0,'0'0'193'16,"0"0"-39"-16,0 0 6 15,0 0-67-15,0 0-46 16,0 0-45-16,-31-31-2 15,31 59-5-15,-9 3-1 16,9 1 6-16,0-5-2 16,0-5 1-16,0-9-1 15,9-5-3-15,13-2-5 16,-13-6 10-16,9 0 0 16,-10 0 9-16,6 0 8 15,-14-14-11-15,0-6 4 16,0 0-8-16,0-2 2 0,0 4-8 15,0 8-3-15,-22 4-45 16,13 6-89-16,0 0-111 16,9 0-161-16</inkml:trace>
  <inkml:trace contextRef="#ctx0" brushRef="#br0" timeOffset="-321033">24950 1071 573 0,'0'0'253'0,"0"0"-102"0,0 0 21 16,0 0-41-16,0 0-82 15,0 0-30-15,-13-37-19 16,13 37-6-16,0 26-7 15,0 14 13-15,0 11 3 16,0-3 1-16,13 0-4 16,-4-5 0-16,9-6 1 15,-9-9-3-15,13-9 2 16,-13-11 0-16,0-2-3 16,9-6 1-16,4 0 2 15,-4 0 5-15,17-22-1 16,-4-9 10-16,9-9-7 0,-13 1 0 15,-18-7 13-15,0 7 1 16,-9 1 15-16,0 10-12 16,0 12-8-16,0 4 13 15,0 9-24-15,0 3-3 16,0 0-2-16,0 0-11 16,0 11 3-16,0 19 6 15,0 6 2-15,22 6-3 16,5 1 3-16,30 2 0 15,10-8-3-15,9-9-2 16,12-11 5-16,-3-14 0 16,-10-3 1-16,5-6 0 0,-22-33 3 15,0-8-4-15,-23-14 13 16,5-10-11-16,-13-11 12 16,-27-12-2-16,0-4-1 15,0-1 13-15,-27 7-6 16,-13 19-2-16,-8 23 10 15,12 15-15-15,14 20 7 16,13 14-12-16,-9 1-6 16,9 25-4-16,0 34-15 15,0 29 19-15,9 12-2 16,0 9 0-16,0-1 1 16,27-3 1-16,13-6-16 15,5-9-4-15,12-10-45 0,10-21-32 16,0-22-7-16,4-23-68 15,-27-14-35-15,-22 0-2 16,-13-22-33-16,-9-18 6 16,-9-8 215-16,-31-6 21 15,-17 1 65-15,-10 2-7 16,9 10 89-16,0 14-9 16,10 4-47-16,12 6-4 15,14 11-11-15,22-3-26 16,0 9-36-16,0 0-14 15,58 0 0-15,21 0 21 16,-3 0-4-16,0 0 0 0,-1 0-9 16,-17 0 16-1,0-2 31-15,-18-12-13 0,-14-3 14 16,5-1-4-16,-22 3-6 16,-9-1 18-16,0 5-21 15,0 6-6-15,0 5-7 16,0 0-29-16,0 0-1 15,0 22-10-15,0 17 8 16,-9 10-2-16,9-1 4 16,0 3 0-16,0-3 0 15,0-8 3-15,0-3-5 16,27-12 2-16,13-8-22 16,-13-8-26-16,13-9-87 15,0-9-100-15,-14-33-208 16</inkml:trace>
  <inkml:trace contextRef="#ctx0" brushRef="#br0" timeOffset="-320737">26310 664 374 0,'0'0'187'0,"0"0"-32"16,0 0-5-16,0 0-21 15,0 0-57-15,0 0-60 16,-89-37-9-16,80 60-3 15,0 2 3-15,9 5-6 16,0-3 3-16,0-4-7 16,31-7 5-16,5-4 4 0,-5-9 25 15,5-3 14-15,-5 0-20 16,-14 0 14-16,-8-23-3 16,0-3-24-16,-9 3-8 15,0 4 0-15,0 10-9 16,-9 9-54-16,-8 0-94 15,17 19-95-15,0 16-236 16</inkml:trace>
  <inkml:trace contextRef="#ctx0" brushRef="#br0" timeOffset="-320318">26799 1360 548 0,'0'0'183'0,"0"0"-74"15,0 0 31-15,0 0-5 16,0 0-50-16,160-150-43 16,-112 94-12-16,-8-4-19 15,-22-5 17-15,-9-3-6 16,-9-5-4-16,0-7 4 15,-9 2 7-15,-49 3-17 16,-17 13 20-16,8 18-18 0,10 20 10 16,25 13-3-1,15 8-11-15,17 3 2 0,0 0-12 16,0 37-14-16,-9 25 9 16,9 23 6-16,0 8-1 15,0 3 0-15,0 4 6 16,18-4-12-16,22-3 6 15,17-7 0-15,19-16-3 16,-1-22-8-16,14-20-6 16,-22-25-19-16,-9-3-34 15,-14-34-30-15,-13-28-116 16,-31-19-226-16</inkml:trace>
  <inkml:trace contextRef="#ctx0" brushRef="#br0" timeOffset="-319749">27181 36 525 0,'0'0'212'16,"0"0"-106"-16,0 0 29 0,0 0-23 16,0 0-32-16,0 0-50 15,93-20 0-15,-35 17 10 16,-9 0-19-16,-1 0 11 16,-30 1 18-16,4 2-18 15,-13-4 3-15,-9 4-14 16,0 0-6-16,0 0 6 15,0 0-20-15,0 0 1 16,9 0-2-16,0 4 5 16,9 22-7-16,4 15 3 15,-4 13-1-15,9 14 8 16,-5 14-3-16,4 8-3 16,6 15-2-16,3 11 7 15,-4 3-2-15,-4 3-5 16,-18-3 0-16,-9-6-1 0,0-6 2 15,0-5-1-15,-18-11 3 16,-9-17 0-16,14-12-2 16,-5-20-1-16,9-7 0 15,0-10 0-15,1-7 2 16,-1-4-2-16,9-12 0 16,0 0 3-16,-14-2-3 15,-3 0 5-15,-32 0-4 16,-54-13-1-16,-61-5-70 15,-67 8-228-15,-44 4-289 16</inkml:trace>
  <inkml:trace contextRef="#ctx0" brushRef="#br1" timeOffset="-309989">18291 3370 205 0,'0'0'140'0,"0"0"-58"15,0 0 45-15,0 0-19 16,0 0-13-16,0 0 9 15,0 0-39-15,-125-37-14 0,223 18-30 16,66-10-16-16,85-2 13 16,84 3-13-16,49-1 0 15,58 10 2-15,13 7 5 16,5 4-12-16,13 5 4 16,9 0 6-16,26-5-4 15,32-4-6-15,26 1 1 16,9 0 1-16,14 5 7 15,-23-3-9-15,-18-1 3 16,-21-11 3-16,-46-1-3 16,-48-9-3-16,-57 0 0 15,-86 5-1-15,-79 7 7 0,-93 7-6 16,-50 3 0-16,-43 4 4 16,-23 5 2-16,0-3-6 15,0 0 0-15,0-2 0 16,0-2-11-16,-40-1-43 15,-36 0-93-15,-31 6-79 16,-48 2-170-16</inkml:trace>
  <inkml:trace contextRef="#ctx0" brushRef="#br1" timeOffset="-307122">18282 3258 343 0,'0'0'130'0,"0"0"-1"0,0 0-32 16,0 0-16-16,0 0-7 16,0 0-42-16,0-4-7 15,-9 44-5-15,0 22 35 16,0 21 1-16,0 18-34 15,9 20-5-15,0 16 15 16,0 10-29-16,0 15 4 16,9 10-2-16,18 5 2 15,-5 11-2-15,5 4-5 16,-18 7 0-16,-9 2 4 16,8 11 3-16,-8 12 11 15,0-1 9-15,14 4-18 16,-14-3 15-16,9-1-23 0,0 3-1 15,-9 7 5 1,0 7 4-16,0 16-7 0,-49 12 6 16,-9 4-7-16,-9-16 12 15,1-25-9-15,8-27 1 16,0-15 27-16,9-7-25 16,14-10 10-16,12-8-17 15,6-2 6-15,8 4-4 16,9 4-2-16,0 15 0 15,0 13-2-15,0 3 11 16,0 0-9-16,0-10 0 16,-9-10 2-16,-13-18-2 0,-14-12 1 15,5-22-1 1,-4-16 0-16,3-19 3 0,6-6-3 16,-5-4 0-16,-5 2 1 15,5-2 0-15,-4 8 1 16,-5 1-2-16,0-3 1 15,4-2 6-15,5-18-6 16,22-15-1-16,-9-13 1 16,18-11-7-16,0-3 6 15,0-2 0-15,0-5-1 16,0-5 3-16,0-5-2 16,0-6 0-16,0-1 3 15,0-2-8-15,0-2 5 16,0 3 0-16,0-3-2 15,0 0 6-15,0 0-4 16,0 0 0-16,0 0 4 0,0 0-5 16,0 0 1-16,9 3 0 15,18-3 2-15,13 0 3 16,26 0-5-16,23 0 0 16,22-6 5-16,36-14-6 15,4-5 1-15,22 2 0 16,9 6-2-16,18 3 6 15,14 3-4-15,3 2 0 16,5-2 4-16,27 0-11 16,18-9 7-16,39-9 0 15,50-8-6-15,35-2 11 0,13 0-5 16,9 2 0 0,5 6 7-16,-23 2-7 0,-4 1 0 15,-18-1 0-15,-17 1-10 16,-10 4 13-16,-4-6-3 15,14 2 0-15,17-1 7 16,18 7-9-16,-13-1 2 16,-5 9-1-16,-49 3-4 15,-48 3 0-15,-36 2 5 16,-49 3 0-16,-36-2 3 16,-39 5-9-16,-23-4 6 15,-35 2 0-15,-1-1-2 16,-8-6 8-16,0 7-6 0,-22-4 0 15,4 3 4-15,-31 3-8 16,0-2 4-16,0 2 0 16,9-4-5-16,0 2 7 15,8-2-2-15,23 2 0 16,9-4 7-16,0-2-9 16,-4-3 2-16,12 2 0 15,-17 0-3-15,0 4 5 16,-13 2-2-16,0 3 0 15,-5 0 2-15,5 0-4 16,13 0 2-16,-14 0 0 16,23 0-5-16,0-3 8 15,9 0-3-15,-1-2 0 16,-8-1 6-16,-4 3-6 0,-14-1 0 16,-13 3 0-16,-10 1-1 15,-8-4 7-15,0-1-6 16,0-6 3-16,0-6 5 15,9-9-3-15,-9-2-5 16,0 0 1-16,14-9 9 16,-14-6-5-16,9-5-5 15,-9-11 6-15,0-6 2 16,0-12-1-16,0-10-7 16,0-13 0-16,0-13 0 15,0-6 6-15,0-5-6 16,-9-6 6-16,9-3 4 15,0-4-8-15,0 8-2 0,0 6 0 16,0 8-2 0,0 2 2-16,0-1 0 0,0-7-1 15,9-11 9-15,8 3-9 16,-8-4 1-16,22 2 0 16,-13-2-6-16,0 3 7 15,-9 2-1-15,4 5 0 16,5-1 9-16,-18 0-10 15,18 1 1-15,-9-2 0 16,13 0-7-16,-4 4 7 16,-10-1 0-16,10 6 0 15,-18-6 7-15,0 1-8 0,0 4 1 16,0 5 0-16,0 7-6 16,-9 3 6-16,-8-1 0 15,-15-1-2-15,15-4 8 16,-10 1-7-16,-4-4 1 15,4 1 0-15,5 2-7 16,4 3 7-16,9 0 0 16,-8 4-1-16,8-4 10 15,-5 0-9-15,14-5 0 16,0-4 3-16,0 1-12 16,0 0 9-16,0-3 0 15,0 3-2-15,23 8 11 16,-15 9-9-16,1 8 0 0,0 9 1 15,-9 3-11-15,0 4 10 16,0 2 0-16,0 2-3 16,0 0 11-16,0 2-8 15,-18-1 0-15,10 0 4 16,-15 1-17-16,14 4 13 16,1 8 0-16,8 5 0 15,0 11 9-15,0 0-9 16,0 10 0-16,0 3 2 15,0 2-8-15,0-3 6 16,0-2 0-16,0 0-4 16,0-4 13-16,8 1-9 15,1-6 0-15,5-2 3 16,-5 2-11-16,-1 3 8 0,-8 2 0 16,9 4-5-16,-9 3 17 15,9 0-12-15,-9-3 0 16,0 2 3-16,0-3-13 15,9-4 10-15,-9-2 0 16,9-1-5-16,-9-1 15 16,0 3-10-16,0 0 0 15,0 9 4-15,0-4-15 16,0 4 11-16,0-6 0 16,-18-3-8-16,0 3 14 15,10 3-6-15,-15 2 0 16,6 4 5-16,17 7-16 15,-9 5 11-15,9 1 0 0,-9 5-6 16,9-1 18 0,0 2-12-16,0 0 0 0,0-3 4 15,0 1-12-15,0-1 8 16,0 1 0-16,0 5-4 16,-9 0 7-16,-4 0-7 15,-14 0-4-15,-40 0-11 16,-30 0 3-16,-63 14-24 15,-54-12-126-15,-52-2-215 16</inkml:trace>
  <inkml:trace contextRef="#ctx0" brushRef="#br1" timeOffset="-304609">19490 4375 67 0,'0'0'322'16,"0"0"-209"-16,0 0 35 16,0 0-36-16,0 0-24 15,0 0-11-15,0 0-21 16,0-127 12-16,0 98-17 0,-9 1-24 16,-22 0 8-16,-4 5-21 15,4 4 13-15,-5 1-27 16,-4 10 4-16,-9 8-4 15,14 0 0-15,-14 3 0 16,0 31-12-16,0 11 15 16,14 3-3-16,12 6 0 15,14-3 9-15,9 0-20 16,0-3 11-16,32 0-6 16,34-2-1-16,19-1-5 15,-1 3 9-15,5-3-3 16,-14 3-3-16,-8 0 0 15,-9 0 8-15,-27-2-1 0,-13-3-8 16,-9-10 2-16,-9-5 8 16,0-5 0-16,0-3-36 15,-49-4 31-15,-18-1 4 16,0-9-4-16,1-6-1 16,-1 0-39-16,0 0 20 15,19-3-14-15,-1-17-14 16,22-3 3-16,18 1-37 15,-4-4-7-15,13-11 15 16,0-5-32-16,31 6-183 16</inkml:trace>
  <inkml:trace contextRef="#ctx0" brushRef="#br1" timeOffset="-302869">19401 4769 116 0,'0'0'138'0,"0"0"-13"0,0 0-26 16,0 0 6-16,0 0-21 16,0 0-32-16,165-97 4 15,-134 82-37-15,-4-4-11 16,-10 2 18-16,-3 3-18 16,-5 3 20-16,-9 3 14 15,0-1-28-15,0 4 15 16,-9 1-29-16,-22 4 0 0,4 0-3 15,-4 0 3 1,13 4 0-16,-13 15 0 0,22 4 12 16,0 5-17-16,9 0 5 15,0-2 0-15,18-1-1 16,22-4 1-16,9-8 0 16,0-4 1-16,17-9 9 15,1 0-4-15,-23 0-6 16,5-9 1-16,-9-10 8 15,-22-10-5-15,-9-2 0 16,-9-6 21-16,0-8-10 16,0-6 36-16,0-2-22 15,0-8-25-15,-27 3 28 16,-13 9-26-16,14 12 7 16,-6 12 9-16,15 17-19 0,8 4 3 15,0 4-6-15,9 0-16 16,0 40 13-16,0 14 6 15,0 8 1-15,18 6-4 16,22 0 10-16,-14-3-10 16,14 0 0-16,-13-8 1 15,4-11-5-15,-13-16 4 16,0-9 0-16,-10-11-1 16,-8-6 8-16,0-4-7 15,14 0 2-15,-5 0 0 16,8-4 11-16,1-21-12 15,22-6-1-15,0-1 0 0,-4 2 8 16,-5 5-8 0,-13 4 0-16,-1 10 0 0,6 7-10 15,-15 4 9-15,10 0-4 16,0 4 1-16,4 17-3 16,-4 0 6-16,13 3 1 15,-13-7-1-15,0-7-9 16,-1-1 10-16,-3-6 0 15,4-3-1-15,-1 0 10 16,6 0-9-16,-6-22 0 16,-8-4 4-16,0-5-3 15,-9 2-1-15,0-2 0 16,0 0 2-16,-18 3 8 0,-13-1-10 16,5 9 0-1,-6 7 2-15,6 7-6 0,8 6 4 16,-4 0-7-16,4 0 4 15,9 25 1-15,0 6 2 16,9 1 0-16,0 1 2 16,9-7-12-16,18-7 10 15,13-1 0-15,-14-9-2 16,-3-4-4-16,3-3 6 16,-17-2 0-16,5 0 6 15,-14 0-3-15,8-2-2 16,-8-9-1-16,9 6 0 0,-9 5 7 15,9-4-7 1,0 4 0-16,0 0-7 0,22 0-3 16,5 9 10-16,4 7 0 15,8-4-4-15,10-9 10 16,0-3-8-16,0 0 2 16,-14 0 0-16,-4-15-3 15,0-4 3-15,-22-4 0 16,0-2-1-16,-18-4 13 15,0 1-9-15,0-3 9 16,0 6-7-16,-18 2 28 16,0 9-32-16,-4 11 15 15,22 3 11-15,-9 0-26 0,9 23-1 16,0 25 0-16,0 19 1 16,0 10-5-16,0 5 4 15,18 6 0-15,4 8-2 16,5 7 10-16,22 0-8 15,-9 0 0-15,17-10 4 16,-21-16-9-16,-5-12 5 16,-13-17 0-16,-9-18-4 15,-1-12 6-15,-8-13-3 16,0-5 1-16,0 0-13 16,-26 0 13-16,-32-13 11 15,-9-13-10-15,1-3-1 16,-14-8-12-16,13-2 11 15,23-9-5-15,4-3-30 0,22-6 35 16,18-5-23-16,0 0-4 16,18-4 27-16,48-1-14 15,19-1 15-15,4-3 0 16,4-1-7-16,5 0-2 16,-1-2 9-16,-21 0 0 15,-9 7 2-15,-27 10 5 16,-23 15-7-16,-8 7 6 15,-9 7-1-15,0 5 17 16,-9 1-13-16,-31 5-5 16,5 5 0-16,4 4 8 15,13 8-12-15,9 0 0 16,9 0 0-16,-13 22-7 0,4 19 7 16,0 15 0-16,0 7-1 15,9 4 9-15,0 10-8 16,0 5 0-16,0 8 6 15,0 6-9-15,9 4 3 16,0-1 0-16,0-6-2 16,-9-8 11-16,13-10-9 15,-13-23 0-15,0-12 6 16,9-15-16-16,0-10 10 16,-9-13 0-16,9 2-2 15,-9-4 17-15,0 0-15 16,0 0 0-16,0 0-1 15,-9-24-72-15,-22-12-178 16,4-9-67-16</inkml:trace>
  <inkml:trace contextRef="#ctx0" brushRef="#br1" timeOffset="-302473">20743 4273 164 0,'0'0'149'0,"0"0"-66"15,0 0 4 1,0 0-22-16,0 0-40 0,0 0-6 16,-84-28-15-16,84 50-3 15,0-2 5-15,0 3-2 16,40-6 11-16,-5-8 4 15,14-3 13-15,0-6 9 16,-13 0-19-16,-14-4 38 16,-13-19-11-16,-9-7-29 15,0-5 25-15,0 2-16 16,-9 5-18-16,-22 5 7 16,4 9-18-16,5 8 0 15,4 6-2-15,-9 0-14 16,-4 2 7-16,22 30-54 15,0 5-79-15,9 5-17 0,36-4-131 16</inkml:trace>
  <inkml:trace contextRef="#ctx0" brushRef="#br1" timeOffset="-301497">21809 4509 382 0,'0'0'106'0,"0"0"0"16,0 0 11-16,0 0-40 16,0 0-32-16,0 0 3 15,0-53-32-15,0 53 4 0,0 0-20 16,0 15 0-16,0 20-4 15,27 4 11-15,13 4-7 16,27-2 2-16,-18 0 7 16,4-8-10-16,-13-4 1 15,-22-4 0-15,-5-5-4 16,-13-6 4-16,0-2-4 16,-22-7 0-16,-14-5-17 15,-4 0 20-15,0 0-14 16,22-5 15-16,1-18 7 0,17-3-4 15,0-13-3 1,0-4 0-16,9-8 6 0,31 0-7 16,-5 6 1-16,-4 3 0 15,5 2-3-15,-14 6 11 16,5 3-8-16,-19 6 6 16,10 4-2-16,-18 7 25 15,0 9-11-15,0 5-2 16,0 0 13-16,0 0-29 15,0 0-2-15,-26 17-5 16,17 21 14-16,-9 7 1 16,18 2-8-16,0-6 0 0,9 3-5 15,26-7 9 1,23-9-4-16,-18-11 0 0,9-6 7 16,-22-8-6-16,-10-3-1 15,-3 0 0-15,-14 0 10 16,0-14-4-16,0-9-5 15,0-5-1-15,0 0 7 16,0-1-7-16,0 7 0 16,0 2 0-16,-14 9 5 15,-3 1 4-15,8 9-9 16,9 1 0-16,-9 0-10 16,9 5 8-16,0 23 2 15,0 9 0-15,0 6-2 16,18-1 6-16,22-2-4 15,8-6 0-15,-3-15 9 0,-5-4-14 16,9-10 5-16,-23-5 0 16,14 0 13-16,-13-11-9 15,4-23 0-15,-13-8 5 16,0-15-5-16,-5-8 30 16,-13-11 15-16,0-7-33 15,0 0 19-15,-22 5-26 16,-5 13 6-16,-4 16 2 15,13 19-13-15,1 15 28 16,17 13-32-16,0 2 8 16,0 0-16-16,0 33-8 15,0 27 16-15,8 17 0 0,19 10 13 16,22 4-18-16,9-6 5 16,-9-6 0-16,8-11-7 15,-12-17 7-15,4-12-14 16,-1-13-30-16,1-15-88 15,-13-11-38-15,-23 0-126 16</inkml:trace>
  <inkml:trace contextRef="#ctx0" brushRef="#br1" timeOffset="-301350">22658 4347 258 0,'0'0'108'15,"0"0"-72"-15,0 0-17 0,0 0-17 16,231-11-2-16</inkml:trace>
  <inkml:trace contextRef="#ctx0" brushRef="#br1" timeOffset="-300678">25190 3959 207 0,'0'0'118'16,"0"0"-16"-16,0 0-5 15,0 0-6-15,0 0 2 0,0 0-12 16,-13-94-24-16,4 72 9 16,0 2-35-16,0-3 29 15,-8 7-20-15,-6 1-24 16,-3 10 7-16,-14 5-23 16,-9 0 0-16,13 0 3 15,5 9 7-15,13 10-9 16,1 3-1-16,8 4 1 15,9 5-8-15,0 6 7 16,0 2 0-16,0 7-1 0,44-4 10 16,14 3-10-1,0 4 1-15,-1-1 0 0,10 0-7 16,0 0 7-16,-9 6 0 16,-10-3 0-16,-21 0 6 15,-14-3-6-15,-13-6 0 16,0-5-10-16,-31-5 0 15,-4-13 7-15,-23-5 3 16,-9-8-3-16,-22-6 13 16,23 0-18-16,8 0 8 15,9 0-41-15,31-11-4 16,18-15-55-16,0-13-23 16,40-11-125-16</inkml:trace>
  <inkml:trace contextRef="#ctx0" brushRef="#br1" timeOffset="-299148">25466 4242 309 0,'0'0'141'0,"0"0"40"0,0 0-59 16,0 0-32-16,0 0-6 16,0 0-64-16,0-8-7 15,0 33-6-15,0 6-3 16,0 6 8-16,0-4-12 15,0 2 0-15,0-7 1 16,0-2 11-16,9-9-12 16,13-3 0-16,-13-8 2 15,9-4-5-15,-1-2 3 16,6 0 0-16,-6 0 14 0,10-17-5 16,-5-8-1-16,5-7-8 15,-9-1 4-15,4-4-1 16,4 3 1-16,-17 9-3 15,14 12 9-15,-15 6-3 16,-8 7-1-16,0 0-6 16,9 0-16-16,0 7 9 15,0 14 7-15,4 1 0 16,-4 1-5-16,9-1 12 16,-18 2-7-16,9-8 0 15,0-2 6-15,0-2-14 0,4-3 8 16,-4-3 0-1,-9-4-3-15,9-2 11 0,0 0-8 16,9 0 0-16,4-8 9 16,4-14-11-16,-8 1 2 15,4-2 0-15,-4 1 1 16,-9 2 5-16,13 3-6 16,-13 6 0-16,-9 5 5 15,9 6-10-15,-9 0 5 16,18 0-4-16,-9 0-5 15,31 20 7-15,-23-1 2 16,15 4 0-16,-6-5 4 16,-4-2-8-16,5-5 4 15,0 2 0-15,13-6-4 0,0-4 12 16,4-3-8 0,14 0 0-16,-9 0 10 0,0-17-8 15,-9-5-2-15,-23-7 1 16,1-2 22-16,-18 0-8 15,0 0 39-15,0 3-7 16,0-1-33-16,-27 9 18 16,-21 4-31-16,16 10 0 15,6 3-1-15,8 3 1 16,9 0-1-16,-4 11 0 16,13 15 4-16,0 5-11 15,-9 0 7-15,9 0 0 16,0-6-7-16,0-4 6 15,0-10 1-15,9-3 0 16,22-4-5-16,-13-4 2 0,-1 0 3 16,15 0 0-16,-15 0 5 15,6-12 4-15,-15-3-9 16,1 7 0-16,-9 2 10 16,0 3-2-16,0 3-8 15,0 0 0-15,0 0-6 16,0 23-8-16,0 25 14 15,0 17 0-15,0 11 7 16,0 16-12-16,0 10 5 16,0 3 0-16,0 2-3 15,9-3 8-15,9-7-5 0,4-12 0 16,-4-15 8-16,0-13-15 16,-9-20 7-16,-9-14 0 15,0-12-7-15,0-11 2 16,0 0 5-16,-45 0 5 15,-35-9-5-15,5-18 16 16,-1-10-16-16,1-12 0 16,17-10-6-16,9-9 6 15,22-8-2-15,14-2 0 16,13 0-18-16,0 4 15 16,40 3-6-16,9 7 11 15,9-2-11-15,8 1 12 16,10-4-1-16,8-2 0 15,5-4 8-15,-4-7-16 0,-10 0 8 16,-4 7 0-16,-26 11 1 16,-23 7 11-16,-22 15-12 15,0 2 21-15,-9 6-20 16,-31 3 32-16,0 6-33 16,13 5 0-16,-4 5 7 15,13 7 4-15,10 4-11 16,8 4 0-16,0 0-5 15,0 35-1-15,0 28 6 16,0 20 0-16,0 12-6 16,8 7 13-16,32 3-7 15,18-12 0-15,-13-20 8 0,3-18-15 16,-8-22 7 0,-13-18 0-16,4-13 2 0,-13-2 10 15,9-2-12-15,4-29 1 16,-5-4 11-16,14-2-11 15,-13 4-1-15,22 10 0 16,-9 12-9-16,0 11 7 16,-5 0 2-16,5 11 0 15,-4 23-2-15,4 3-3 16,9-2 5-16,0-3-14 16,-14-6-20-16,-4-9-106 15,-13-11-44-15,-9-6-32 16,-9 0-81-16</inkml:trace>
  <inkml:trace contextRef="#ctx0" brushRef="#br1" timeOffset="-298630">25426 3773 255 0,'0'0'167'16,"0"0"-55"-16,0 0-1 15,0 0-15-15,0 0-39 16,0 0 10-16,0 0-6 16,-85-119-15-16,85 119 11 15,0 0-41-15,0 0-13 16,0 2-6-16,0 23 6 16,0 4-3-16,0 7 0 15,0-4 9-15,9-10-4 0,9-2-5 16,22-11 0-1,9-9 19-15,9 0-17 0,-9-6 26 16,-14-22 34-16,-4-10-19 16,-13-6 18-16,-18-8-35 15,0-6-4-15,0 4 13 16,-18 8-30-16,-13 13-5 16,-4 15 0-16,-23 18-30 15,0 6-35-15,0 45-150 16,-8 22-126-16</inkml:trace>
  <inkml:trace contextRef="#ctx0" brushRef="#br1" timeOffset="-297392">19481 6164 397 0,'0'0'226'16,"0"0"-94"-16,0 0-15 16,0 0-56-16,0 0 3 15,0 0-29-15,-89-70-7 0,89 70 24 16,-8 0-52-16,-1 0 14 16,0 19-29-16,-9 19 27 15,-4 12-12-15,4 7 6 16,0-6 4-16,5 3-9 15,4-6-1-15,9-12 4 16,0-8-9-16,0-13 6 16,0-7-1-16,0-4 9 15,0-4-3-15,0 0 15 16,0-27-14-16,0-12 4 16,0-9 4-16,0-6-7 15,0-5 10-15,9-9-14 16,4-8 8-16,-4 4-12 15,0 2 0-15,-9 16 5 16,9 14-14-16,0 18 9 0,-9 10 0 16,0 10-2-16,22 2-3 15,-4 0 3-15,17 5-1 16,14 29 3-16,9 9-7 16,9 14 7-16,-1 4 0 15,1 11-3-15,-9 1 6 16,-18 3-3-16,-23 4 0 15,-8-4-1-15,-9-5-15 16,0-6 16-16,-35-12 0 16,-23-10-3-16,-17-9-2 0,-14-9 2 15,4-7-9 1,10-7-40-16,8-8 5 0,18-3-36 16,18 0-31-16,31 0 9 15,0-6-55-15,22-22-45 16,36-3-80-16</inkml:trace>
  <inkml:trace contextRef="#ctx0" brushRef="#br1" timeOffset="-295728">20072 6490 356 0,'0'0'149'16,"0"0"-40"-16,0 0-23 15,0 0 16-15,0 0-66 0,0 0-18 16,40-37-2-16,0 20-6 16,-4-3-10-16,4 3 0 15,-14 1 8-15,5-2-2 16,-22-1-6-16,-9-1 5 16,9-3 13-16,-9 0-17 15,0 7 29-15,0 4 2 16,0 6-21-16,-26 4 12 15,-5 2-23-15,-5 0 0 16,5 11 0-16,4 14 9 16,5 5-9-16,13 2 0 15,9 3 6-15,0-1-8 0,0-3 2 16,18-3 0-16,22-2 1 16,9-10 7-16,0-4-8 15,-5-9 0-15,-4-3 6 16,9 0-7-16,-14-3 2 15,-3-17-1-15,-6-5 7 16,5-4 0-16,-4-2-7 16,-5-3 0-16,-13-3 8 15,9 3-13-15,-18 9 5 16,0 5 0-16,0 9 15 16,0 5-10-16,0 6 8 15,0 0-13-15,0 0-8 16,18 23 6-16,4 16 0 0,-4 7 2 15,13-1-2 1,-5 0 8-16,1 1-6 0,-5-6 0 16,-4-7 8-16,0-10-16 15,-5-8 8-15,-13-10 0 16,0-5 9-16,0 0-5 16,9-20 16-16,-9-19-11 15,18-12-3-15,-9-4 15 16,8-1-19-16,6 2 2 15,-15 6 0-15,1 14 3 16,-9 11-7-16,9 15 0 16,-9 8 1-16,0 0-12 15,0 0 4-15,9 5-26 16,-9 24 8-16,13-2-55 0,-4 5-17 16,0-1 16-16,0-8-3 15,9-3 14-15,-9-6 19 16,13-6 16-16,-13-2 29 15,-9-3-12-15,0-3 18 16,9 0 13-16,-9 0-2 16,0 0 60-16,9-14-32 15,0-3 14-15,4-3 15 16,-13 0-52-16,18-3 10 16,-9 1 10-16,-1 1-28 15,1 3 26-15,-9 1-24 16,0-1 2-16,0 0 18 15,0 11-30-15,0 1 23 0,0 6-13 16,0 0-3-16,0 0-14 16,-9 0-1-16,1 26 8 15,8 11 10-15,0 0-1 16,0-1-9-16,0 1 0 16,0-6 8-16,17-6-16 15,6-5 8-15,12-3 0 16,-4-9-4-16,5-4 12 15,4-4-8-15,9 0 3 16,-14-21 9-16,5-13-6 16,0-7-6-16,-4-10 1 15,-5-9-2-15,-14-5 11 0,-8-6-10 16,-9-6 4 0,0-2 2-16,0-3 9 0,-17 8-14 15,-15 12 4-15,6 14 23 16,-5 22-26-16,4 16 26 15,9 4-21-15,9 6-3 16,-4 11-8-16,13 37 0 16,0 28 4-16,0 17 2 15,22 7 6-15,5-1-8 16,4-5 0-16,13-18 7 16,-4-11-11-16,9-14 4 15,-13-14 0-15,4-9-9 16,-9-12 5-16,-4-12 4 15,-1-4 0-15,5 0 1 0,-4-4 6 16,4-22-7-16,-13-9 0 16,13-2 0-16,-22 3 7 15,0-3-7-15,-9 7 0 16,0 3 8-16,0 1-5 16,0 5-3-16,0 4 0 15,0 3 0-15,0 8 8 16,0 1-8-16,0 5 0 15,0 0-17-15,0 11 12 16,0 25-7-16,0 12 12 16,0 3-3-16,0-2 7 15,0-4-4-15,26-12 0 16,14-7 6-16,0-10-12 0,-13-12 6 16,4-4 0-16,-13 0 0 15,9 0 11-15,-5-14-11 16,-4-14 0-16,-18-1 9 15,0-5-1-15,0-3-8 16,0-6 0-16,0 2 3 16,-9-7 2-16,-22 3-5 15,-5 5 0-15,-4 14 9 16,13 12-21-16,-13 11 12 16,23 3-9-16,-14 0 2 15,13 28 3-15,0 7 4 16,-4 2 0-16,13 2-29 15,9-8-47-15,0-2-107 0,0-4-44 16,0-8 17-16,9-3-208 16</inkml:trace>
  <inkml:trace contextRef="#ctx0" brushRef="#br1" timeOffset="-294716">22467 6334 294 0,'0'0'244'16,"0"0"-72"-16,0 0-56 16,0 0 14-16,0 0-16 15,0 0-44-15,-67-110-4 0,58 110-55 16,-8 22-11-16,-14 29 12 16,13 17-5-16,9 9-7 15,9 5 0-15,0 1 12 16,0-2-14-16,0-7 2 15,0-11 0-15,0-10-6 16,0-13 10-16,0-10-4 16,0-15 0-16,0-7 10 15,0-8-10-15,0 0 0 16,0-2 5-16,0-30 15 16,0-16-15-16,0-11-5 15,0-18 3-15,0-13 8 16,-9-7-10-16,-13-3-1 0,4-1 0 15,9 16-7-15,9 12 11 16,0 25-4-16,0 22 0 16,0 12 1-16,0 14-12 15,27 0 7-15,22 0 4 16,17 25-13-16,-8 13 13 16,0 4 0-16,-9 6 0 15,0 3-6-15,-23 0-1 16,-17-3 5-16,-9-4-16 15,0-6 16-15,-27-4-40 16,-30-9 24-16,-1-4 10 16,0-13-43-16,9-6 43 15,23-2 4-15,26 0 4 16,0 0 8-16,0 0-6 0,0 0-2 16,8-8 0-16,32-15 7 15,5-4-12-15,22-5 5 16,-1-2 0-16,5 0-4 15,-13 0 8-15,-5 0-4 16,-4 3 0-16,-9-3 7 16,-4-2-7-16,-5-7 0 15,-13 1 0-15,-10-4 10 16,-8 4-4-16,0 5 10 16,-8 8 13-16,-19 9-25 15,-13 12 22-15,13 8-13 16,5 0-10-16,4 20-6 15,9 28 8-15,9 11-5 0,0 10 0 16,0-5 8 0,18-4-7-16,22-6-1 0,-4-9 2 15,-5-8-10-15,-5-12 9 16,6-8-1-16,-6-11 0 16,-4-3 10-16,-4-3-10 15,9-5 7-15,4-27-7 16,18-14 13-16,-14 1-12 15,5-2-1-15,0-5 3 16,-13 7 10-16,0 8-11 16,4 12-2-16,-5 11 0 15,-3 11-13-15,12 3 10 0,5 0 3 16,0 31-4 0,-4 9 2-16,-5 5-1 0,4-3 3 15,-4-5 0-15,-4-11-4 16,4-6 4-16,5-15 0 15,13-5 0-15,8 0-38 16,-8-19-12-16,-22-10-89 16,-27-2-145-16,-27 0-460 15</inkml:trace>
  <inkml:trace contextRef="#ctx0" brushRef="#br1" timeOffset="-291503">19077 7927 400 0,'0'0'287'0,"0"0"-137"16,0 0-50-16,0 0 15 16,0 0 4-16,0 0-75 15,0 0 4-15,-9-53-37 0,9 53 2 16,0 0 5-16,0 0-8 15,0 0-18-15,0 29 8 16,0 21 0-16,0 19 5 16,0 7-5-16,0-3 0 15,9-2-3-15,9-17 13 16,4-12-10-16,5-15 0 16,-18-17 3-16,4-7-9 15,-13-3 10-15,0 0-4 16,0-8 34-16,0-32-29 15,0-16 32-15,0-12-14 16,-22-17-18-16,4-6 1 0,0-4-6 16,-4-1 0-1,4 1-1-15,9 2 11 0,0 5-10 16,1 8 0-16,8 21 3 16,0 20-14-16,0 19 11 15,0 14 0-15,0 6-5 16,0 0-11-16,8 0 2 15,28 10 1-15,22 22 1 16,-9 5 0-16,-9 8 9 16,4 1 3-16,-22 5-14 15,-4-3 10-15,0 3 3 16,-18-9 1-16,0-1-26 16,0-5 26-16,-18-2-71 15,-9-6 9-15,-13 1 22 16,23-9-113-16,-6-2-12 0,23-5-61 15,0-5-119-15</inkml:trace>
  <inkml:trace contextRef="#ctx0" brushRef="#br1" timeOffset="-289387">19530 8044 238 0,'0'0'199'15,"0"0"-40"-15,0 0 0 0,0 0-45 16,0 0-12 0,0 0-5-16,-13-96-56 0,4 96 3 15,9 0-14-15,0 0-28 16,0 0-3-16,0 0 1 16,0 25 0-16,0 15-10 15,0 0 22-15,0 1-12 16,22 6 0-16,-4-14 1 15,9-1-7-15,-5-13 6 16,-4-7-25-16,8-10 23 16,5-2-5-16,-4 0 7 15,4-22 2-15,-4-18 6 16,-5-5 1-16,-4-3-7 16,0-6-2-16,-18 5 21 15,0 10-18-15,0 8 4 0,0 14 4 16,0 8-8-16,0 9 10 15,0 0-13-15,0 0-12 16,0 14 9-16,0 22-3 16,0 9 6-16,0 5 0 15,0-4 8-15,0-4-18 16,0-3 10-16,31-13 0 16,-14-9-8-16,10-11 1 15,4-6 7-15,-4 0 0 16,4-20 10-16,4-11-4 15,-3-3-6-15,-6-6 0 16,-4 3 1-16,5 0 5 0,-9 10-6 16,-5 3 0-1,-4 13 8-15,-9 6-15 0,9 5 7 16,0 0-6-16,0 0 0 16,0 10-6-16,22 17 12 15,-22 3 0-15,8-4 7 16,-17 2-13-16,9-5 6 15,5-1 0-15,-6-5-7 16,-8-5 12-16,9-6-5 16,-9-6 0-16,0 0 1 15,9 0-3-15,9-6 2 16,-5-23 0-16,14-1 4 16,-9-8 4-16,4 7-8 15,-4 4 0-15,-9 9 10 16,0 9-15-16,-9 4 5 0,8 5-3 15,6 0-6-15,4 0-5 16,8 14 14-16,5 9 0 16,-4-1 4-16,13-2-12 15,0-3 8-15,-5-8 0 16,-3-7-12-16,-6-2 15 16,5 0-3-16,-4-5 0 15,-9-23 9-15,4-3-7 16,-4-4-2-16,-9 1 0 15,-9 6 8-15,0 0 1 0,0 5 5 16,-9 9 0 0,-9 2-7-16,9 12 9 0,-4 0-16 15,13 0-4-15,-9 40-1 16,9 20 3-16,0 25 2 16,0 13 0-16,0 16 6 15,0 5-11-15,0 6 5 16,0-6 0-16,0 9-5 15,9-2 4-15,31-7 1 16,0-8-2-16,4-29 2 16,5-17-13-16,-18-20 13 15,-13-14 0-15,-9-17-2 16,-9-4 6-16,0-10-4 16,0 0 20-16,-9 0-20 15,-31-16 17-15,-5-17-17 0,-3-10 1 16,-1-5-3-1,0-12 8-15,0 1-6 0,-4-6 0 16,4-3 4-16,9-6-14 16,22-5 10-16,18-5-14 15,0-14 11-15,0-6-34 16,49-6 18-16,9-1 4 16,8 12-11-16,-8 18 23 15,-14 18-5-15,5 21 4 16,-18 13-4-16,-4 12 0 15,-9 9 8-15,13 5 0 16,-4 3-5-16,13 0-1 16,0 0 6-16,-5 8 0 15,-4-3-5-15,-4 3 10 0,-9-3-5 16,-5-5 0-16,-4 2 6 16,0-2-8-16,-9 0 2 15,0 0 0-15,0 0 11 16,0 0-6-16,0-2 0 15,-18-16-5-15,-13 7 3 16,4-1-4-16,-4 7 1 16,5 5 0-16,-14 0-9 15,22 0 9-15,-4 0 0 16,4 15 0-16,18 11-3 16,-9 10-7-16,9 6 10 15,0 6 0-15,0-3-5 16,27-2 0-16,13-9 5 0,0-15-1 15,-14-10 9-15,5-9-10 16,-13 0 2-16,0-9 0 16,4-16 10-16,-13-9 1 15,-9 1-11-15,9-1 0 16,-9-1 8-16,0 12-1 16,0 10-7-16,0 4 0 15,0 6-4-15,0 3 4 16,0 0-5-16,0 12-7 15,26 19 12-15,14-3-2 16,0-2 2-16,5-4 0 16,4-5-6-16,-18-11 11 0,4-6-5 15,-4 0 0-15,-13 0 11 16,0-31-1-16,4-9-10 16,-4-8 0-16,-18-3 4 15,0-3 4-15,0 0-4 16,0-5 20-16,-31 2-16 15,4 0 25-15,1 10-27 16,-6 12 1-16,15 16 22 16,8 13-26-16,9 6 3 15,0 0-6-15,0 3-20 16,0 30 15-16,35 19 5 16,-4 12 0-16,5 14-2 15,4 9 6-15,9 4-4 16,-14-8 0-16,-3-8 7 0,-15-24-13 15,1-20 6-15,-5-17 0 16,-13-11-12-16,0-3 25 16,9-13-10-16,0-30-2 15,9-8 13-15,-9-3-16 16,13 3 2-16,-4 8 0 16,0 9-9-16,4 12 12 15,-13 11-3-15,8 8 0 16,1 3-8-16,4 0 0 15,5 14 8-15,13 20 0 16,-13 3-10-16,4 5 12 0,-13 4-2 16,-1-7 0-1,6-5 5-15,-23-9-9 0,0-7 4 16,0-7-3-16,-32-3-8 16,-34-2-2-16,-10-4-39 15,-21-2-30-15,-6 0-81 16,-3 0-69-16,8-9-137 15</inkml:trace>
  <inkml:trace contextRef="#ctx0" brushRef="#br1" timeOffset="-288974">20792 7438 334 0,'0'0'149'16,"0"0"-79"-16,0 0-62 15,0 0 3-15,0 0-10 16,0 0 6-16,-27 20-2 15,27-17-1-15,0 0 10 16,0-3 50-16,18 0 8 16,-9 0-31-16,-9 0 10 0,9-6-7 15,-9-11-10-15,9-2 11 16,-9-2-20-16,0-1 6 16,0-1 1-16,0 6-30 15,-9 2 13-15,-9 10-15 16,-13 5-3-16,4 0-8 15,10 0 7-15,8 26-60 16,9 8-101-16,0-3-106 16</inkml:trace>
  <inkml:trace contextRef="#ctx0" brushRef="#br1" timeOffset="-287197">23467 7418 225 0,'0'0'275'0,"0"0"-176"0,0 0 29 15,0 0-22-15,0 0-6 16,0 0-59-16,-49-96-18 15,98 80 13-15,17 1-32 16,19 1 17-16,12 3-15 16,-3-2 2-16,12 6-8 15,-21-2 0-15,-28 9 0 16,-25-2-3-16,-15 2 6 16,-17 0-7-16,0 0-3 0,0 0-16 15,-31 0 19 1,5 0 0-16,-14 0 4 0,13 5-8 15,9-2 11-15,5 0-3 16,-5 4 0-16,18 2-1 16,-18 6-8-16,9 7 9 15,9 10 0-15,-22 6-6 16,22 9 16-16,-9 6-10 16,9 2 0-16,0 4 5 15,0 0-3-15,9-2-2 16,13 0 0-16,-4-6 0 15,0-9 8-15,-9-9-8 0,4-10 0 16,-13-8 5 0,0-8-11-16,0-7 6 0,0 0 0 15,-40 0 0-15,-9 0 9 16,14 0-9-16,-5-10 0 16,9-2 2-16,13 1-6 15,9 6 4-15,9-2 0 16,0 2-7-16,0-1 0 15,0-1 2-15,27-8-2 16,22 5 1-16,8-6-5 16,10-4 11-16,0 3 0 15,-10-3 4-15,1 1 8 16,-18 2-12-16,-22 0 0 16,13-3 6-16,-22 0 19 15,9-6-17-15,-18 4 11 0,8-1 21 16,-8 4-39-16,0 10 20 15,0 0 1-15,0 9-20 16,0 0-2-16,0 6-2 16,9 31 2-16,5 8-13 15,-14 6 21-15,9-3-8 16,8-5 0-16,-8-6 5 16,13-12-12-16,-4-8 7 15,-9-6 0-15,0-11-3 16,0 0 6-16,0 0-3 15,13-3 10-15,-4-19-2 16,0-6-3-16,21-6-5 0,-12 0 0 16,4 0-3-1,-13 3 12-15,13 5-9 0,-4 9 0 16,4 8-3-16,-4 7-7 16,-10 2 8-16,14 0 2 15,-4 8-13-15,13 9 20 16,-13 4-7-16,4-5 0 15,-5 2 1-15,14-4-10 16,0-6 9-16,-4 1 0 16,-5-7-9-16,5-2 15 15,-23 0-6-15,5 0 0 16,-9 0 6-16,-1-2-5 16,1-15 0-16,-9-1-1 15,0-1 12-15,0-4-7 16,0-5-5-16,-9 2 0 0,-8 3 10 15,-14 4-14 1,4 7 4-16,9 6 0 0,-4 6-6 16,22 0 0-16,-18 18 6 15,0 21-1-15,5 9 1 16,-5-2-8-16,18-6 8 16,0-10 0-16,0-7-7 15,9-6-7-15,13-11 14 16,5-6 0-16,-9 0 6 15,4 0 1-15,5-31-7 16,-5-14 0-16,-4-9 33 16,-1-11-32-16,-8-7 34 0,0-4 2 15,-9 3-20-15,0 2 25 16,0 14-31-16,-35 9 3 16,4 18 21-16,13 12-35 15,9 12 18-15,9 6-18 16,0 0-6-16,0 6-1 15,0 28 2-15,0 14 5 16,0 9-5-16,9 5 12 16,22 9-7-16,-4-9 0 15,13 0 7-15,-14-12-23 16,14-6 16-16,-4-10-16 16,-5-14 15-16,4-9-31 15,5-11 32-15,-13 0-1 0,13 0 9 16,0-14-6-1,-13-10-2-15,4-1 0 0,-13 0 1 16,-10-1 11-16,-8 1-12 16,0 5 0-16,0 9 14 15,0 2-11-15,0 9-3 16,0 0 0-16,0 0-6 16,0 23-12-16,9 8 18 15,0 0 0-15,13-2 9 16,5-4-18-16,4-5 9 15,-4-6 0-15,13-5-10 16,-5-7-8-16,5-2-38 16,9 0-30-16,-22 0-67 0,-18 0-24 15,-9-8-59-15,0-11-83 16</inkml:trace>
  <inkml:trace contextRef="#ctx0" brushRef="#br1" timeOffset="-286851">25599 7308 237 0,'0'0'137'0,"0"0"-24"15,0 0-20-15,0 0-20 16,0 0 0-16,0 0-36 16,-35-40 6-16,21 40-15 15,-4 0-28-15,1 0 9 16,-1 14-9-16,-4 10 0 0,13-6-6 15,9 0 8-15,0-4-2 16,0-5 0-16,18-6 5 16,4-3 4-16,-4 0-3 15,-1 0 5-15,6-17 34 16,-15 0-13-16,1 0 6 16,-9-3-11-16,9 5-22 15,-9 5-2-15,0 4-3 16,0 6-16-16,0 0-25 15,-9 0-82-15,0 22-24 16,9 9-51-16,0 6-140 16</inkml:trace>
  <inkml:trace contextRef="#ctx0" brushRef="#br1" timeOffset="-286342">26106 7602 363 0,'0'0'123'0,"0"0"-14"15,0 0 37-15,0 0-57 16,0 0-13-16,0 0-7 16,57-110-24-16,-57 93 13 15,-9 6-24-15,-17-1-20 0,-23 7 11 16,9 5-20-1,-5 0 10-15,14 0-10 0,-4 11 6 16,13 20-14-16,13 9 3 16,-9 2 0-16,9 7-8 15,-4-4 15-15,13-3-7 16,0-8 0-16,0-5-5 16,0-13-2-16,0-4-11 15,31-9 17-15,-4-3-7 16,12 0 16-16,1-6-7 15,-13-17-1-15,13 1 11 16,-22 1-3-16,0-1-6 16,-9 6 5-16,4-2 22 0,-13 10-27 15,9 5 23-15,-9 3-9 16,0 0-8-16,0 0-16 16,9 3-7-16,8 16 15 15,15-1-5-15,3 1 8 16,14-1-3-16,9-7 0 15,-9-5-38-15,8-6 0 16,1 0-55-16,-14 0-27 16,-12-20-34-16,-24-12-184 15</inkml:trace>
  <inkml:trace contextRef="#ctx0" brushRef="#br1" timeOffset="-283724">19183 10009 417 0,'0'0'134'16,"0"0"-54"-16,0 0 14 16,0 0-15-16,0 0 28 15,0 0-28-15,0 0 17 16,-107 19-7-16,107-19-50 15,0 0 25-15,0-11-31 16,0-9-13-16,18-11-16 16,13 0 5-16,-4-5-9 15,-5-4 3-15,4 6 10 16,-3-1-6-16,-6 10-7 16,-17 9 0-16,9 10 1 15,-9 6 4-15,0 0-5 16,9 0 0-16,0 0-16 0,0 28 12 15,13 8 4-15,-4 4 0 16,0 6-7-16,4-1 16 16,-13 3-9-16,0 4 0 15,-9-2 11-15,0 4-16 16,0 2 5-16,0-5 0 16,0-11-6-16,0-12 12 15,0-10-6-15,0-8 0 16,-18-4 8-16,-13-6-11 15,-18 0 3-15,5 0 0 16,-5 0-6-16,9 0 10 16,4 0-4-16,23 0 0 0,-5 0-2 15,18 0-9-15,0 0 11 16,0 0-25-16,9 0 22 16,40 0-32-16,26 0 35 15,14-8 0-15,4-12 10 16,5-9-16-16,9 1 6 15,-23-1-19-15,1 11-7 16,-19-3-106-16,-17 7-90 16,-27-4-133-16</inkml:trace>
  <inkml:trace contextRef="#ctx0" brushRef="#br1" timeOffset="-283109">20094 9811 493 0,'0'0'144'0,"0"0"-67"16,0 0 12-16,0 0 23 15,0 0-58-15,0 0-5 16,-22-40-29-16,53 23-7 15,-4-6 14-15,13 0-24 16,0 1 13-16,-4 5 3 0,-19 3-14 16,14 7 19-16,-31-3-16 15,9 10-5-15,-9 0 6 16,0 0-8-16,0 0-1 16,9 0 0-16,-9 28-3 15,0 14 3-15,0 7 0 16,0 1 3-16,0 5 1 15,0-4-1 1,0-4-3-16,9-4 0 0,-9-4 11 16,22-2-13-16,-13-5 2 15,-9-4 0-15,0-6-7 16,0-7 8-16,0-7-1 16,0-5 0-16,0-3 7 15,0 0-7-15,-18 0 5 16,-22 0-2-16,0 3 8 0,14-3-8 15,-14 0-3-15,22 0 0 16,0 0 11-16,18 0-11 16,0 0 0-16,0 0-6 15,0 0 0-15,36 0-24 16,39-9 30-16,23-11 0 16,0-7 13-16,4-2-16 15,-4-2 3-15,-23 5-39 16,-8 1-2-16,-18 5-100 15,-9 6-11-15,-5 3-1 0,-4 2 6 16,-22 4-113 0</inkml:trace>
  <inkml:trace contextRef="#ctx0" brushRef="#br1" timeOffset="-282478">21232 9570 495 0,'0'0'198'0,"0"0"-114"16,0 0 18-16,0 0-6 15,0 0-54-15,0 0 9 0,22-42-31 16,-22 42-2-16,0 0-11 15,0 0-3-15,0 28-4 16,0 11 25-16,-13 6-23 16,4 4 17-16,0-2-19 15,0-2 0-15,0-4-1 16,0-7 11-16,-4-8-10 16,13-7 0-16,0-7 5 15,0-10-13-15,0 1 8 16,0-3 0-16,0 0-7 15,0 0 9-15,0 0-2 16,22 0 0-16,14 0 6 16,13 0-6-16,-1 0 0 0,1 0 0 15,-13 0-1-15,4 0 15 16,-22 0-14-16,4 0 0 16,-13-3 6-16,0-7 2 15,-9-2-8-15,0-4 0 16,0 1 10-16,0-2 7 15,0-3-17-15,0 6 12 16,0-1-6-16,0 8 38 16,-9-1-31-16,9 7-6 15,0 1 24-15,0 0-22 16,0 0-2-16,0 0-7 16,0 0-6-16,0 0-9 15,0 33 9-15,0 16 6 16,0 16 1-16,0 15 9 15,0 12-10-15,0 16 0 0,0 25-20 16,9 8-237-16,-1-10-578 16</inkml:trace>
  <inkml:trace contextRef="#ctx0" brushRef="#br0" timeOffset="-216510">18810 3784 30 0,'0'0'100'0,"0"0"8"15,0 0 6-15,0 0-4 16,0 0-2-16,0 0 2 16,0 0 12-16,-17-20-23 15,17 17-4-15,0-3-4 16,0 3-39-16,9 3 4 16,-9-2-16-16,0 2-24 15,0 0 7-15,0 0-15 16,0 0-7-16,0 0 0 15,0 0 2-15,0 0-3 16,0 14 0-16,0 11 1 16,0 9 1-16,0-2-2 15,0 4 0-15,0 1 0 0,0 3 2 16,0-1-2 0,0 4 0-16,0-1-5 0,0 6 4 15,0 6-71-15,0 2-96 16,0 1-48-16,17-9-94 15</inkml:trace>
  <inkml:trace contextRef="#ctx0" brushRef="#br0" timeOffset="-216046">18802 4675 199 0,'0'0'241'16,"0"0"-102"-16,0 0-4 15,0 0-40-15,0 0-26 16,0 0-27-16,0-5 8 0,0 5 11 16,0 0-27-16,0 0-6 15,0 0 10-15,0 0-26 16,0 0-3-16,0 0-9 15,0 0-4-15,0 8 4 16,0 14 0-16,0 10 0 16,0 2-3-16,8 5 3 15,1 1-6-15,0 3-10 16,-9 2-43-16,0 3-43 16,0 3-65-16,0 0-86 15</inkml:trace>
  <inkml:trace contextRef="#ctx0" brushRef="#br0" timeOffset="-215543">18771 5334 536 0,'0'0'149'0,"0"0"-16"0,0 0-29 16,0 0-28-16,0 0-30 15,0 0-33-15,0-5-13 16,0 25 7-16,0 14-7 16,0 9 5-16,8 10-3 15,32 7-4-15,0 2-35 16,5-5-156-16,-5-10-512 16</inkml:trace>
  <inkml:trace contextRef="#ctx0" brushRef="#br0" timeOffset="-188839">23311 3679 289 0,'0'0'183'0,"0"0"-59"15,0 0-17-15,0 0 2 16,0 0-24-16,0 0-3 0,0 0 5 16,0-31-31-1,0 26 4-15,0-2-7 0,0 2-26 16,0 2 4-16,0 0-12 15,0 3-9-15,0 0 4 16,0 0-12-16,0 0-2 16,0 0 0-16,0 0-17 15,0 25 16-15,0 6-1 16,0 4 2-16,0 1 2 16,0 1 3-16,0 3-5 15,0 0 0-15,0-1 2 16,9 4-10-16,0-1 7 0,-9 4-40 15,9 4-6 1,-9 1-76-16,13 3-45 0,-13 0-4 16,9-5-69-16,-9-4-62 15</inkml:trace>
  <inkml:trace contextRef="#ctx0" brushRef="#br0" timeOffset="-188349">23395 4709 26 0,'0'0'330'0,"0"0"-183"16,0 0 0-16,0 0-16 15,0 0-30-15,0 0-23 16,0 0-3-16,0 0 1 15,0 0-40-15,0 0 1 0,0 0-7 16,0 0-18-16,0 0 5 16,0 0-17-16,0 0 0 15,0 3-2-15,0 14-8 16,0 7 10-16,0 3 2 16,0-2 3-16,0 4-8 15,0-1 3-15,0-2-2 16,0 2 0-16,0-3-12 15,0-2 2-15,0-3-32 16,0-4-56-16,0 2-87 16,0-7-265-16</inkml:trace>
  <inkml:trace contextRef="#ctx0" brushRef="#br0" timeOffset="-187622">23435 5340 378 0,'0'0'198'0,"0"0"-60"16,0 0-4-16,0 0-34 16,0 0-26-16,0 0-10 15,18-33-25-15,-18 33-1 16,0 0-13-16,0 0-17 15,0 0 5-15,14 0-13 0,-14 0-7 16,0 0 4-16,0 19 3 16,0 7 3-16,0 3-3 15,0 4 5-15,0 1-5 16,0 6 0-16,0-3 0 16,0 2-3-16,0 1 4 15,0-6-1-15,8-6 0 16,-8-6-40-16,0-10-60 15,0-3-109-15,0-7-178 16</inkml:trace>
  <inkml:trace contextRef="#ctx0" brushRef="#br1" timeOffset="-201293">8401 4509 70 0,'0'0'193'0,"0"0"-55"15,0 0 10-15,0 0-12 16,0 0-29-16,0 0 3 16,44-32-9-16,-44 21-37 15,0-4 4-15,0 7-26 16,0-4-7-16,0 1-6 16,0 5-15-16,-26 1 4 15,8 5-18-15,-13 0-2 16,-9 0-9-16,4 26 11 15,-4 8 0-15,5 8 0 0,4-5 5 16,22-1-12-16,9-1 6 16,0-2-10-16,18 2 11 15,31-4-13-15,17-1 13 16,1-3-1-16,-1-2-5 16,-8-2 1-16,-9-6 1 15,-31 2 2-15,4-1-2 16,-13-1-5-16,-9-3 7 15,0-6-6-15,-31 3 3 16,-27-2 2-16,0-6 4 16,-8-1-1-16,8-2 6 0,14 0-6 15,4 0-37-15,13 0-47 16,27-2-27-16,0-19-44 16,9-1-117-16,57-9-260 15</inkml:trace>
  <inkml:trace contextRef="#ctx0" brushRef="#br1" timeOffset="-200971">8934 4682 512 0,'0'0'197'0,"0"0"-35"0,0 0 14 15,0 0-65-15,0 0-37 16,0 0-33-1,-102-89-15-15,80 86 8 0,13 1-23 16,-9 2 0-16,9 0-11 16,-22 5 1-16,4 21-1 15,-4 12 0-15,14-2 5 16,-1 3-9-16,18-5 4 16,0-2 0-16,0-7-7 15,26-7 0-15,14-2 7 16,5-8-1-16,4-5-16 15,17-3 2-15,1 0-27 16,-18 0-59-16,9 0-87 0,-18-9-157 16</inkml:trace>
  <inkml:trace contextRef="#ctx0" brushRef="#br1" timeOffset="-200780">9374 4727 576 0,'0'0'212'16,"0"0"-25"-16,0 0-31 15,0 0-65-15,0 0-34 16,0 0-46-16,0-34-11 16,0 34-2-16,0 0-61 15,0 0-123-15,22 7-98 0</inkml:trace>
  <inkml:trace contextRef="#ctx0" brushRef="#br1" timeOffset="-199913">9805 4525 656 0,'0'0'244'0,"0"0"-76"15,0 0-27-15,0 0-24 16,0 0-71-16,0 0-26 16,-18-48-20-16,18 48-8 0,0 24 3 15,0 14 3-15,0 7 4 16,0 0 1-16,0 1 1 16,9-9-4-16,13-9 0 15,-22-14 0-15,9-5-6 16,-9-9 6-16,0 0 0 15,0 0 0-15,0 0 4 16,9 0-4-16,0-15 5 16,0-10 0-16,22-5-3 15,-13-5-2-15,22-2 1 0,-5 4-8 16,5 4 6 0,-13 12 1-16,-18 14-2 0,22 3-8 15,-22 0 5-15,22 6-6 16,-5 19-1-16,-8 9 9 15,13 0-8-15,-4-2-3 16,4-2 8-16,5-7-10 16,4-11 14-16,-14-7-2 15,14-5 4-15,-9 0-1 16,5-8 4-16,4-21 0 16,-5-8 4-16,-3-2-5 15,-15 0 9-15,-17-4-1 16,0 4-4-16,0 2 18 15,-26 9-16-15,-14 7 8 16,4 10-9-16,5 11-7 16,22 0-4-16,0 0-5 0,9 32 9 15,0 7-4-15,0 6 5 16,0 0-1-16,18 1 0 16,22-10 4-16,-13-4-10 15,13-9 5-15,-5-7-10 16,-4-7 6-16,-4-9 1 15,-5 0 4-15,14 0 4 16,-5-5-1-16,-13-22 4 16,8-7-5-16,-4-5 2 15,-13-4 6-15,-9 1-7 16,0 1 9-16,0 11 3 16,0 10-13-16,0 10 17 15,0 7-10-15,0 3-8 0,0 0-2 16,0 8-23-16,0 26 21 15,18 9-5-15,13 4 16 16,-4 2-8-16,13-4 0 16,-5-6 2-16,14-4-7 15,0-10 5-15,18-5-6 16,-9-5-40-16,-10-10-67 16,-12-5-76-16,-14 0-84 15,-22 0-225-15</inkml:trace>
  <inkml:trace contextRef="#ctx0" brushRef="#br1" timeOffset="-199700">11111 4488 480 0,'0'0'175'15,"0"0"-28"-15,0 0 18 16,0 0-53-16,0 0-26 16,0 0-38-16,-40-50-36 15,31 50-12-15,-22 31-14 16,-4 14 14-16,-14 11 5 15,0 7 0-15,13-1-5 16,5-4 0-16,22-11-36 16,9-7-79-16,0-9-175 15,9-17-306-15</inkml:trace>
  <inkml:trace contextRef="#ctx0" brushRef="#br1" timeOffset="-199410">11502 4035 369 0,'0'0'411'0,"0"0"-240"0,0 0 11 15,0 0-53-15,0 0-68 16,0 0-33-16,0-60-28 15,0 95-8-15,0 21 6 16,0 20 4-16,0 4 6 0,0 5-8 16,0 3 0-1,0-9 2-15,0-5 3 0,0-12-5 16,0-15 0-16,0-15-56 16,18-9-106-16,4-14-104 15,5-9-110-15</inkml:trace>
  <inkml:trace contextRef="#ctx0" brushRef="#br1" timeOffset="-199231">11302 4441 301 0,'0'0'187'16,"0"0"-22"-16,0 0-18 16,0 0-51-16,0 0-92 0,0 0 8 15,125-41 11-15,-41 41-19 16,-8 0-1-16,-5-2-3 15,-18-7-97-15,-13-2-172 16,-22 2-251-16</inkml:trace>
  <inkml:trace contextRef="#ctx0" brushRef="#br1" timeOffset="-198892">12031 3965 392 0,'0'0'254'0,"0"0"-47"0,0 0-15 15,0 0-56-15,0 0-32 16,0 0-25-16,-14-108-46 15,14 108-7-15,0 0-26 16,-8 26-17-16,-1 21 14 16,-9 24 3-16,-13 14 7 15,22 9-7-15,-9 2 3 16,9-3-4-16,9-11 1 16,0-10-4-16,0-19 1 15,36-13-99-15,30-18-65 0,32-22-73 16,35 0-155-16</inkml:trace>
  <inkml:trace contextRef="#ctx0" brushRef="#br1" timeOffset="-198628">12528 3769 236 0,'0'0'300'15,"0"0"-141"-15,0 0 2 16,0 0 7-16,0 0-56 0,0 0-53 16,-40-59-57-1,71 81 14-15,14 27-15 0,22 19 11 16,13 11-8-16,4 9 17 16,-17-1-20-16,-19 4 9 15,-21-4-7-15,-14-4 2 16,-13-1-10-16,-48-9-79 15,-59-4-312-15</inkml:trace>
  <inkml:trace contextRef="#ctx0" brushRef="#br0" timeOffset="-146084">11742 5195 136 0,'0'0'333'0,"0"0"-202"15,0 0-28-15,0 0 39 16,0 0-24-16,0 0-33 15,0 0 1-15,0 0-44 16,0-99 7-16,0 96 7 0,0 3-46 16,0 0 21-16,0 0-31 15,-9 12-4-15,-13 30-5 16,4 23 9-16,0 11 0 16,18 6 0-16,0 4 10 15,0-2-14-15,0 2 4 16,49-4 0-16,9-14-10 15,-5-16-2-15,18-20-40 16,5-18-27-16,-1-14-44 16,23 0-3-16,-13-38-105 15,-19-8-140-15</inkml:trace>
  <inkml:trace contextRef="#ctx0" brushRef="#br0" timeOffset="-145711">12337 5332 168 0,'0'0'179'16,"0"0"-43"-16,0 0-4 16,0 0-15-16,0 0-28 15,0 0-2-15,-71-136-34 16,53 133-17-16,18 1-7 16,-17 2-26-16,8 0 6 15,-22 0-9-15,13 17-1 16,-13 8-11-16,4 3 12 15,18-2 0-15,9-1-3 16,0 1-11-16,0-3 10 16,36 2-11-16,35 1-8 0,-4-1 21 15,8 1-17-15,-8-1 19 16,-9-3-5 0,-10-2 13-16,-21 0-9 0,-18-2 1 15,0-2 0-15,-9-2-8 16,0 3 9-16,0 6-1 15,-36-6 0-15,-13-6-2 16,1-5 0-16,-1-6-80 16,4 0-72-16,5 0-32 15,14 0-115-15</inkml:trace>
  <inkml:trace contextRef="#ctx0" brushRef="#br0" timeOffset="-144037">12497 5399 296 0,'0'0'132'0,"0"0"-58"15,0 0 4-15,0 0-15 16,0 0-44-16,0 0-2 16,31-10-15-16,-22 7 5 15,9 0 21-15,-9-3-14 16,-9 3 10-16,0-5 5 15,0-2-29-15,0-2 19 16,0 0-5-16,0 4-12 0,-9 2 17 16,0 0-18-1,-9 6 7-15,9 0 0 0,-4 0-2 16,-5 3-7-16,10 26 1 16,8 4 0-16,0 4-11 15,0 1 11-15,26-2-3 16,23-5 0-16,0-11-12 15,0-9 8-15,-5-11-2 16,-4 0 3-16,-9 0 5 16,-4-23 2-16,-9-7 2 15,-5-4 11-15,-4-3-10 16,-9-6 15-16,0 0 1 0,-9-4-13 16,-13 4 30-1,-5 6-18-15,5 12 14 0,13 7 22 16,-9 13-44-16,18 5 12 15,0 0-23-15,-9 11-9 16,9 24-1-16,-8 12 10 16,8 7 0-16,0 3-6 15,0 0 16-15,26-7-10 16,-8-4 0-16,13-9-1 16,-13-14-12-16,4-7 10 15,-13-10-17-15,0-6 11 16,9 0-14-16,-10 0 23 15,24-20 7-15,-6-11-1 16,14-7 5-16,-4 5-11 16,-5 3 0-16,-4 9-4 0,4 12 9 15,-22 7-5-15,-1 2 0 16,1 0-21-16,13 0 11 16,-4 17 10-16,9 3 0 15,-5-4-2-15,5 1 11 16,4-5-14-16,-13-4 5 15,-1-5-23-15,-8-3 22 16,5 0-10-16,-5 0 11 16,-9-9 12-16,0-10-4 15,0 2-5-15,0-8 0 16,-9 2 4-16,-22-3 2 16,-5 6-8-16,-4 3-1 15,9 6 7-15,4 9 1 0,9-2-8 16,-4 4 0-1,13 0-12-15,9 17 6 0,0 15 1 16,0-4-3-16,0-1 3 16,18-3-17-16,22-7 17 15,-9-5-9-15,5-10-8 16,-5-2 16-16,-13 0 6 16,-1 0 0-16,6-2 2 15,-14-13 9-15,8 3-11 16,-17-1 0-16,0 4 9 15,0 1-5-15,9 5-4 16,-9 3 0-16,9 0-4 16,22 0-14-16,5 0 18 0,4 0 0 15,17 3 6-15,-8 0-17 16,9-3 11-16,-22 0 0 16,-5 0 0-16,-14 0 10 15,-8 0-10-15,0-9 3 16,5-11 4-16,-14 0 6 15,0-3-5-15,0 4 19 16,-14 1 13-16,-4 10-30 16,10 3 19-16,-1 5-17 15,0 0-7-15,0 13-10 16,-4 24 1-16,4 18 4 16,9 9-5-16,0 14 13 15,0 12-8-15,0 8 0 0,0 1 4 16,0 1-11-16,0-18 7 15,0-8 0-15,22-16-6 16,-4-14 12-16,-18-17-6 16,9-9 0-16,-9-9 3 15,0-9-3-15,0 0 1 16,-9 0 5-16,-22-23-6 16,-5-7 0-16,-13-2-1 15,9-11-9-15,5-2-30 16,4-4 21-16,22-2-2 15,9 1 19-15,0-4-7 16,31 1-4-16,35-7-17 16,10-3 13-16,8 7 13 0,5-4-2 15,-4 7 6-15,-10 7 0 16,5 1-4-16,-22 3 11 16,-14 4-7-16,-13 8 18 15,-31 1-13-15,0 3 44 16,0 4-18-16,-40 5-19 15,-8 3 17-15,3 4-26 16,-4 9 8-16,18-2-11 16,13 3 10-16,1 0-20 15,17 0 10-15,-23 31 0 16,15 11-11-16,-1 15 19 16,9 11-8-16,0 14 0 0,0 14 8 15,0 3-12-15,9 1 4 16,22-13 0-16,-14-14-3 15,-8-10 7-15,0-12-4 16,13-11 0-16,-22-10 7 16,9-9-14-16,-9-10 7 15,0-8 0-15,0-3-8 16,0 0-9-16,-22 0 0 16,-13-8-96-16,-14-21-107 15,0-14-96-15</inkml:trace>
  <inkml:trace contextRef="#ctx0" brushRef="#br0" timeOffset="-143828">13581 4924 428 0,'0'0'128'15,"0"0"-40"-15,0 0-32 16,0 0-53-16,0 0-3 16,0 0-26-16,-9-14-23 15,18 43-131-15</inkml:trace>
  <inkml:trace contextRef="#ctx0" brushRef="#br0" timeOffset="-142859">14385 5340 376 0,'0'0'144'15,"0"0"-36"-15,0 0 6 16,0 0-32-16,0 0-17 15,0 0-17-15,-40-73-47 16,40 73-2-16,0 17-8 16,9 14 9-16,31 10 0 0,0-3 9 15,18-4-9-15,-13 1 0 16,3-1 6-16,1-6-9 16,-31-3 3-16,4-5 0 15,-22-8-8-15,0-1 8 16,0-6 0-16,-22-5-1 15,-14 0-19-15,5 0 20 16,5 0-14-16,17-14 14 16,-4-2-14-16,13-7 12 15,0-3 2-15,0-3 0 16,0-2-4-16,13-2-2 16,5 1 6-16,8 1 0 0,-4 2-9 15,-4-2 15-15,0 3-6 16,4 0 2-16,-13 6 3 15,-9 8 27-15,0-1-6 16,0 10-17-16,0 2 6 16,0 3-10-16,-9 0-5 15,-13 0 0-15,4 11-5 16,0 16-2-16,18 14 7 16,0-1 0-16,0 5-8 15,36 0 4-15,13-8 4 16,9-6-3-16,-1-11-30 15,-8-8 32-15,-4-7-23 16,-14-5 21-16,-5 0 2 16,-3-5 2-16,-14-19 13 15,-9-1-1-15,0-6-11 0,0-3 33 16,0 3-27-16,-18 3 4 16,-13 5 23-16,13 11-21 15,9 7 14-15,9 5-25 16,-13 0 0-16,13 11-6 15,0 23-2-15,0 8 5 16,0 7-8-16,22-6 11 16,5-4-3-16,13-5 0 15,-5-11-15-15,-4-9 11 16,-4-11-7-16,-5-3 11 16,-4 0 8-16,9-31-5 0,-5-12 3 15,4-15-3-15,-3-3 4 16,-6-10 15-16,-17-3 6 15,0-2-4-15,0 6 28 16,-17 15-18-16,3 18 0 16,-3 18 10-16,17 11-40 15,0 8 8-15,0 11-12 16,0 37-11-16,0 23-3 16,8 11 18-16,15 3-4 15,3-9 0-15,14-5-16 16,-13-6-4-16,31-11-40 15,-9-12-73-15,-14-13-36 16,-4-15-115-16,-31-14-203 16</inkml:trace>
  <inkml:trace contextRef="#ctx0" brushRef="#br0" timeOffset="-142693">15025 5253 242 0,'0'0'140'16,"0"0"-27"-16,0 0 14 15,0 0-56-15,0 0-56 16,0 0-11-16,205-31-4 16,-103 31 3-16,-4 0-6 15,-32 0-123-15,-48 0-267 16</inkml:trace>
  <inkml:trace contextRef="#ctx0" brushRef="#br0" timeOffset="-142447">15296 4684 339 0,'0'0'137'0,"0"0"-7"16,0 0 31-16,0 0-58 16,0 0-5-16,0 0-87 15,58-51 11-15,18 105 7 16,17 19-4-16,13 21 50 15,1 11-58-15,-14 10 5 16,-13 2-15-16,-22 4 6 0,-22-2-11 16,-27 9-2-1,-9 1-41-15,-36-12-102 0,-53-10-417 16</inkml:trace>
  <inkml:trace contextRef="#ctx0" brushRef="#br1" timeOffset="-138193">2279 8030 372 0,'0'0'205'15,"0"0"-125"-15,0 0 43 16,0 0-11-16,0 0-26 0,0 0-32 16,58-74-36-16,-32 38 11 15,5-7 8-15,-4-2-36 16,13-6 31-16,-22-3-14 15,-9 0-11-15,-9-3 14 16,0 1-21-16,0 2 1 16,-18 9 6-16,-9 11 3 15,5 17-10-15,13 8 0 16,0 9 3-16,0 0-12 16,-8 9-4-16,-6 36 13 15,6 20-13-15,8 12 20 16,9 2-7-16,0-3 0 15,0-2-5-15,35-9-6 16,14-8 10-16,9-12 1 16,0-15-11-16,-18-9 4 0,-5-15 7 15,-4-6 0-15,-4 0 5 16,4-27 1-16,5-15-6 16,-5-3 1-16,4-6 2 15,-4 1 7-15,9 4-10 16,-4 9 0-16,-5 12 5 15,-13 14-20-15,0 11 15 16,4 0-5-16,4 0-9 16,5 25 18-16,-4 4-4 15,0-1 0-15,-14-3 3 16,-4-8-10-16,0-5 7 16,-9-7 0-16,0-5-9 15,0 0 17-15,0 0-8 0,0 0 5 16,-31-22 8-16,-5-4-16 15,-4 1 3-15,5 3 0 16,-5 1-2-16,9 13 10 16,13 2-8-16,18 6 0 15,-18 0-19-15,9 35 17 16,0 12-3-16,-4 15 5 16,13 7-9-16,0-7-6 15,13-3 13-15,14-14 2 16,13-14-36-16,4-13 28 15,-4-18-7-15,0 0 13 16,-4-6-8-16,-5-31 19 16,-13-11-9-16,0-9 1 15,4-5 10-15,-13-6-11 0,0 12 0 16,-9 10 0-16,0 21 23 16,0 14-19-16,0 8 8 15,0 3-12-15,0 8-12 16,0 32 7-16,0 8 3 15,0 0 2-15,26-1-6 16,14-3 7-16,9-10-1 16,9-9 0-16,-23-11-3 15,-4-11-7-15,-4-3 10 16,-14 0 0-16,5-25 0 16,-9-10 10-16,-9-2-9 15,0 1 1-15,0-1 7 0,0 0 6 16,-18 9-8-16,9 2-7 15,-4 10 13-15,4 8-3 16,9 4-10-16,0 4 0 16,0 0-19-16,0 26 9 15,22 22 4-15,5 9 6 16,13 7-4-16,4 1 9 16,5-5-5-16,0-3 0 15,-22-15-22-15,4-11 20 16,-31-10-17-16,0-8-19 15,0-6-26-15,-9-7 12 16,-31 0 52-16,13 0-3 16,-4-12 2-16,22-8-4 0,9-3 5 15,0-2 0-15,0-3-12 16,18-1 6-16,22-7 6 16,9-7 0-16,-13-3 6 15,13-6-9-15,-9-1 3 16,-23 0 0-16,-8-1 32 15,-9-5-28-15,0 2 27 16,0 4 13-16,-9 12-20 16,-17 13 33-16,12 11-14 15,5 11-25-15,1 4 19 16,8 2-37-16,0 22-6 16,0 32 3-16,0 17 3 0,0 11-2 15,8 0 2-15,32-6 0 16,0-4-9-16,14-10 6 15,-5-11-14-15,-1-14-21 16,-8-15-52-16,-13-16-21 16,-27-6-55-16,0-8 9 15,0-29-50-15,-40-6-37 16,-4 4 189-16,-5-2 55 16,0 5 0-16,0 5 38 15,14 2 56-15,12 10 34 16,6 5-15-16,17 8-23 15,0 3-35-15,0 0-55 16,17-5-15-16,54-3 15 16,-4-3 10-16,17-4-5 0,-17 4 3 15,-9 1-2-15,-9 1 1 16,-32 3 12-16,1 4-11 16,-18-2 52-16,0-3 19 15,0-2-47-15,0-2 8 16,-9 3 3-16,0 5 35 15,9 3-17-15,0 3-33 16,0 0 3-16,0 0-31 16,0 18 0-16,0 20-6 15,0 8 14-15,18 2-8 16,4 0 0-16,-4-2 11 0,-9-10-17 16,13-9 6-1,-13-14 0-15,-9-10-8 0,0-3 15 16,0 0-7-16,9 0 18 15,-9-28-10-15,0-15 15 16,0-8-22-16,0-2 0 16,0-4 24-16,0-3-23 15,0-7 5-15,0 4-7 16,0 15 11-16,0 19-10 16,0 15-1-16,0 14 0 15,0 4-6-15,27 41-17 16,4 20 23-16,4 14 0 15,14 7 10-15,-9-2-13 0,9-3 3 16,-4-10 0 0,-5-16-9-16,0-18 18 0,-14-21-9 15,-8-10 0-15,-5-6-4 16,-4-18 4-16,0-35 3 16,-9-23 1-16,0-9-4 15,0-6 7-15,0-5-7 16,0 9 0-16,0 7-7 15,0 21-1-15,0 24-4 16,0 21-49-16,0 14 19 16,0 6-95-16,0 39 13 15,9 20-1-15,18 7-88 16,-14 1-149-16</inkml:trace>
  <inkml:trace contextRef="#ctx0" brushRef="#br1" timeOffset="-137100">5056 7897 180 0,'0'0'212'15,"0"0"-101"-15,0 0 21 16,0 0-22-16,0-147-50 16,-18 136 9-16,-13 5-21 15,13 6-18-15,-22 0-29 16,4 0 7-16,-12 31-12 15,21 14 4-15,5 6 0 16,13 3 1-16,9-3 3 0,0-3-4 16,0-6 0-1,18-7-4-15,22-10-1 0,8-11 5 16,1-14 0-16,-13 0-6 16,4 0 27-16,-14-29-18 15,6-10 12-15,-15-4-14 16,-8-2 28-16,-9 3-7 15,0 8 20-15,0 5 24 16,-9 13-38-16,9 7-3 16,-9 5-3-16,9 4-15 15,0 0-14-15,0 15-7 16,9 20 14-16,9 1-1 0,13 4 5 16,9-3-4-16,-4-3 0 15,4-3 9-15,9-6-19 16,-23-5 10-16,5-6 0 15,-13-8-18-15,0-6 24 16,0 0-6-16,13-17 11 16,-13-20-3-16,13-5 8 15,-14-1-16-15,1 3 0 16,-9 9 26-16,4 12-24 16,-4 10 16-16,-9 6-17 15,9 3 9-15,9 0-20 16,4 18-5-16,-4 15 15 15,9 5-3-15,4 4 5 16,-5-3-2-16,5-6 0 16,-4-4 10-16,-5-11-15 15,-4-10 5-15,-18-6 0 0,18-2 1 16,-9 0 8-16,0-22-9 16,13-17 2-16,-13-4 9 15,9 1-9-15,-10 2-2 16,15 10 0-16,-15 6-4 15,1 12 5-15,-9 7-1 16,9 5 0-16,0 0-7 16,13 0-2-16,-4 3 5 15,9 17 4-15,-5 5-9 16,-4-5 12-16,0-1-3 16,-10-4 0-16,6-9-9 0,-14-1 0 15,0-5 5-15,9 0 3 16,-9 0-10-1,17 0 10-15,1 0 1 0,4-9 0 16,-4 4 10-16,0 3-16 16,4 2 6-16,5 0 0 15,4 0-14-15,4 0 5 16,5 0 4-16,9 0 4 16,-13 0-20-16,13 0 20 15,-18-6-5-15,-5-2 6 16,-8-4-7-16,-9-3 15 15,4-4-8-15,-13-9 4 16,9-9 5-16,-9-6-6 0,0-2-3 16,0 3 0-1,0 5 12-15,-22 8-6 0,4 12-6 16,1 11 0-16,8 6 10 16,-13 0-19-16,13 21 9 15,0 18 0-15,9 4-3 16,0-1-1-16,18 1 1 15,48-7-5-15,5 4-31 16,14-11-38-16,-10-16-154 16,-8-13-157-16</inkml:trace>
  <inkml:trace contextRef="#ctx0" brushRef="#br1" timeOffset="-136575">7433 7795 600 0,'0'0'64'15,"0"0"-35"-15,0 0 54 16,0 0-40-16,0 0-14 16,257 3 7-16,-150-3-31 0,-5 0 5 15,-4-12-4-15,-32-2 1 16,-17 4 7-16,-22-5 0 16,-5 4-1-16,-22 0 32 15,0-5-26-15,0 3 2 16,-22-4-12-16,-14 3 1 15,-4 2-2-15,-17 1-8 16,8 6 2-16,4-4-4 16,5 6 5-16,14 0-3 15,3 1 0-15,23 2 12 16,0 0-9-16,0 0-3 16,0 0-9-16,9 0 4 0,40 13 5 15,0 10 0-15,9 3 1 16,0 1 11-16,-10 3-8 15,-3 1-4-15,-14-3 0 16,-4 6-7-16,-18 5 8 16,-9 4-2-16,0 2-49 15,-36-2-204-15,-31-7-265 16</inkml:trace>
  <inkml:trace contextRef="#ctx0" brushRef="#br1" timeOffset="-135802">9023 7546 185 0,'0'0'171'16,"0"0"-64"-16,0 0 18 0,0 0-36 15,0 0-12-15,0 0-10 16,18-130-31-16,-27 121 20 16,-22 1-22-16,13 2-33 15,9 6 19-15,0 0-20 16,0 0 2-16,-4 6-13 15,4 17 10-15,9 5 1 16,0 3-1-16,0 2 0 16,0 3-4-16,22 2 3 15,14 2-9-15,13 0 2 16,9 5 2-16,-1-2 6 16,19-4-3-16,-10 5 8 0,1-12-4 15,-9-4 0-15,-18-7 0 16,-22-5-9-16,-18 1 9 15,0 1 0-15,-58-2 5 16,-9-5-2-16,-8-7 8 16,-1-4-11-16,10 0-16 15,-6-9 1-15,28-13-42 16,13-4-14-16,31-2-58 16,0-4-117-16</inkml:trace>
  <inkml:trace contextRef="#ctx0" brushRef="#br1" timeOffset="-135461">9721 7492 414 0,'0'0'172'0,"0"0"-10"15,0 0-33-15,0 0-15 16,0 0-55-16,0 0-23 15,-27-14-27-15,-4 14 2 16,4 23-11-16,5 2 0 16,-5 4-2-16,18 2-8 15,-13-1 12-15,22 1-2 16,0-2 0-16,0-3 1 0,22-1-1 16,36-2 0-1,18-7-10-15,8-7 7 0,23-3 3 16,-10-3-6-16,-3-3-14 15,-28 0-44-15,-17 0-33 16,-22 0-14-16,-14 0-53 16,-13 0-48-16</inkml:trace>
  <inkml:trace contextRef="#ctx0" brushRef="#br1" timeOffset="-135315">10236 7733 226 0,'0'0'169'16,"0"0"-6"-16,0 0-25 16,0 0-20-16,0 0-63 0,0 0-31 15,-18-31-24-15,-9 31-42 16,-13 0-257-16</inkml:trace>
  <inkml:trace contextRef="#ctx0" brushRef="#br1" timeOffset="-134422">10680 7526 491 0,'0'0'186'15,"0"0"-38"-15,0 0-22 16,0 0 6-16,0 0-58 16,0 0-28-16,-31-68-39 15,31 68-5-15,0 29-2 16,0 13 2-16,0 3 8 16,0 3-8-16,0 3-2 15,9 1 0-15,0-11-2 16,4-4 13-16,5-14-11 15,-18-10 0-15,9-12-2 16,-9-1-1-16,0 0 6 16,9-5 6-16,0-23-1 15,4-9 4-15,5 3-12 0,-1 0 0 16,-8 2 2-16,14 7-8 16,-15 11 6-16,1 5 0 15,0 9-2-15,9 0-19 16,4 0 21-16,14 0-2 15,4 9 4-15,0 7-11 16,-5 5 9-16,14-5 0 16,9 2-10-16,0-4 6 15,-1-5-1-15,-8-7-2 16,-22-2 7-16,-9 0-4 0,-18 0 10 16,0-11-6-1,0-17 0-15,0-9 11 0,0-3-8 16,-9-3-3-16,-18 4 1 15,-22 7-2-15,9 10 2 16,5 8-1-16,13 11 13 16,4 3-8-16,18 3-10 15,0 33 4-15,0 9 0 16,31 8-11-16,13-6 12 16,5-7 0-16,0-9-3 15,-9-5 6-15,-4-13-3 16,-5-3 0-16,-5-8 1 15,5-2-8-15,-13 0 7 16,0 0 0-16,0-20 3 16,4 1 11-16,-13-4-12 0,-9-6-2 15,0 1 4 1,0-4-2-16,0 7-2 0,0 11 0 16,0 5 8-16,0 7 3 15,0 2-8-15,9 0-3 16,0 5-18-16,13 24 7 15,4 2 11-15,14 0 0 16,18-6 0-16,9 0 11 16,8-4-11-16,1-7 0 15,-9 0-17-15,-19-6 14 16,-16-2-83-16,-24 0-89 16,-8-6-12-16,0 0-129 15</inkml:trace>
  <inkml:trace contextRef="#ctx0" brushRef="#br1" timeOffset="-134231">11835 7546 312 0,'0'0'124'0,"0"0"-15"15,0 0 13-15,0 0 2 16,0 0-68-16,0 0-31 16,-26-6-20-16,26 43 28 15,9 2-23-15,-9 7-1 16,0-1-5-16,0 6-4 15,0-6-20-15,0-5-121 16,0-9-376-16</inkml:trace>
  <inkml:trace contextRef="#ctx0" brushRef="#br1" timeOffset="-133957">12248 7266 419 0,'0'0'171'0,"0"0"-53"0,0 0 25 15,0 0-17-15,0 0-39 16,0 0-11-16,-8-105-72 0,8 154-4 16,0 18 9-1,0 15-2-15,-9 6 8 0,9-1-15 16,0-8 0-16,0-10 2 15,26-10 6-15,5-16-16 16,5-6-2-16,4-15-68 16,-13-16-61-16,4-6-102 15,-22 0-19-15</inkml:trace>
  <inkml:trace contextRef="#ctx0" brushRef="#br1" timeOffset="-133786">12222 7568 232 0,'0'0'152'15,"0"0"-37"-15,0 0-26 16,0 0-2-16,0 0-30 16,0 0 8-16,-67-59-44 15,125 51-11-15,9-1-10 0,-1 0-2 16,-8 1-164-16,-14-6-238 16</inkml:trace>
  <inkml:trace contextRef="#ctx0" brushRef="#br1" timeOffset="-128327">12893 7141 88 0,'0'0'176'16,"0"0"-39"-16,0 0 0 15,0 0-43-15,0 0 19 16,0 0-5-16,0-68-28 16,0 65-8-16,-14 3 1 15,14 0-39-15,-9 0-13 16,1 0-21-16,-10 23 7 0,-22 17-7 16,13 16 6-1,-13 7-4-15,22 9-1 0,-4 17 4 16,13 7-5-16,9-3 0 15,0-4 3-15,23-18-9 16,21-16 6-16,36-8-28 16,13-22-24-16,32-9-80 15,21-16-60-15,-12 0-145 16</inkml:trace>
  <inkml:trace contextRef="#ctx0" brushRef="#br1" timeOffset="-127980">13879 7112 239 0,'0'0'244'0,"0"0"-103"15,0 0-10-15,0 0-40 16,0 0-39-16,0 0-17 16,-22-14-31-16,22 14 7 15,40 4 25-15,9 21 11 0,8 9-6 16,1 11-28-16,0 11-4 16,-5 13-2-16,-4 7-3 15,0 6-4-15,-31 3 0 16,-18 0-5-16,0-3 1 15,-58-6 2-15,-44 1-31 16,-54 6-102-16,-17-5-150 16</inkml:trace>
  <inkml:trace contextRef="#ctx0" brushRef="#br1" timeOffset="-123072">10276 7772 136 0,'0'0'271'15,"0"0"-154"1,0 0 26-16,0 0-43 0,0 0-13 16,0 0-29-16,0 0-18 15,0-63 14-15,0 61-36 16,0 2 4-16,0 0-18 16,0 0 2-16,-9 0-12 15,9 0 1-15,0 0-1 16,0 0 1-16,0 0-16 15,0 0 21-15,0 0 0 16,0 0-4-16,0 0-2 16,0 0 6-16,0 0 0 15,0 0-1-15,0 0 3 0,0 0-2 16,0 2 6-16,0 2 3 16,9-1-14-16,-9-3 5 15,9 0 0-15,0 0 0 16,-9 0 8-16,13 0 1 15,-13 0 3-15,0-3-11 16,0-1 9-16,0-1-10 16,0-3 0-16,0 5-3 15,0-2 0-15,0-1 3 16,0 6-1-16,-13-3-9 16,13 3 5-16,0 0-7 15,0 0-5-15,-9 0 12 0,0 0 1 16,9 12 4-16,0 1 0 15,0-8-17-15,0 2 13 16,0-7-15-16,0 0 4 16,0 3 12-16,0-3 3 15,0 0 0-15,0 0 1 16,0 0 4-16,0 0 4 16,0 0-1-16,0 0-4 15,0 0 1-15,0 0 0 16,0-6-1-16,0 2-4 15,0 4 4-15,0 0-10 16,-9 0 3-16,0 0-17 16,0 0 20-16,-13 0-3 0,22 7 2 15,0 4 0-15,0 1-15 16,0-4 11-16,0-3-24 16,22-1 29-16,5-4-4 15,4 0 13-15,-13 0-6 16,0 0 2-16,-10 0-3 15,-8-6 12-15,0-3-14 16,0 1 1-16,0 2 2 16,0 4-3-16,-8 2-36 15,-28 0-213-15</inkml:trace>
  <inkml:trace contextRef="#ctx0" brushRef="#br1" timeOffset="-121868">9414 4794 189 0,'0'0'117'0,"0"0"-22"16,0 0 11-16,0 0-13 16,0 0-16-16,0 0-2 15,-40-46-11-15,40 43-27 16,0 2 36-16,-9-3-32 15,0 4-4-15,0 0-21 16,-8 0-8-16,8 0-10 16,-14 0 2-16,15 0-14 15,-1 0 10-15,9 14-7 0,0 1 4 16,0-1-8 0,0 1 0-16,0-10 8 0,0 0-14 15,0-2 8-15,26-3 9 16,-12 0 5-16,-5 0-1 15,-1 0 8-15,-8-3-7 16,0-11 13-16,0 0-11 16,0 3 0-16,0-1 20 15,0 3-10-15,0 5 13 16,0 0-24-16,0 4 7 16,0 0-18-16,0 0 9 15,-8 0-18-15,-1 0-10 0,-5 0-44 16,5 8-56-16,9 4-47 15,-8-1-119-15</inkml:trace>
  <inkml:trace contextRef="#ctx0" brushRef="#br0" timeOffset="-95848">24604 3598 264 0,'0'0'182'0,"0"0"-32"15,0 0-31-15,0 0-37 16,0 0 9-16,0 0-34 16,0 0-9-16,0 0-13 15,0-61 17-15,0 47-18 16,0 6-30-16,0-1 5 15,0 6 3-15,0 0-9 16,0 3 9-16,0 0-12 16,0 0 0-16,0 0-8 15,0 0 2-15,0 3-4 16,0 14 8-16,0 6 4 0,0 2-2 16,0 5 0-16,0 0 0 15,18 1-3-15,4 0 9 16,5 9-6-16,13 3 0 15,-14-2-8-15,14 8-30 16,-13-4-117-16,4-6-69 16,-13-3-141-16</inkml:trace>
  <inkml:trace contextRef="#ctx0" brushRef="#br0" timeOffset="-95427">24959 4443 208 0,'0'0'192'0,"0"0"-73"16,0 0-11-16,0 0-23 16,0 0-4-16,0 0-54 15,0 0-5-15,0 6-21 16,0 16 3-16,0 7 9 15,0 4-12-15,0 2 2 16,0 1-2-16,0 4 0 16,0-2-1-16,0 1 0 15,0 3 4-15,9-2-9 16,0 2-22-16,0-8-124 16,0-9-294-16</inkml:trace>
  <inkml:trace contextRef="#ctx0" brushRef="#br0" timeOffset="-94827">24737 4124 18 0,'0'0'114'0,"0"0"-11"15,0 0 7-15,0 0-15 16,0 0 12-16,0 0-68 16,-49-96 19-16,40 81-14 15,1 3 9-15,8 7 6 16,0-1-34-16,0-1 11 16,0-3-4-16,0-1-29 15,0 2 12-15,0-2-15 16,0 2 2-16,0 4-13 15,0 2-21-15,0 3-51 16,0 0-51-16,0 0-54 16,0 5 22-16,0 12 87 15,0-2-66-15</inkml:trace>
  <inkml:trace contextRef="#ctx0" brushRef="#br0" timeOffset="-94580">24737 4124 28 0,'-9'-131'146'0,"9"131"5"0,0 0-18 15,0-14-11-15,0 0-13 16,0 2-37-16,0 1 4 16,0 2-14-16,0 6-13 15,0 1 9-15,0 2-36 16,0 0-13-16,0 0-9 16,0 2-10-16,0 25 9 15,0 9 0-15,0 10 1 0,18-1 1 16,13 0-1-1,-13 0 0-15,0 0 0 16,13 1 4-16,-22-1-9 0,0-2-17 16,-1-1-92-16,-8-6-103 15,0-4-138-15</inkml:trace>
  <inkml:trace contextRef="#ctx0" brushRef="#br0" timeOffset="-94198">24902 4823 317 0,'0'0'153'16,"0"0"-26"-16,0 0 7 15,0 0-14-15,0 0-39 16,0 0-40-16,0-9-1 16,0 9-38-16,0 0-1 15,0 2-2-15,0 18-7 16,0 12 8-16,8 8 0 15,-8 2 7-15,0 6-7 0,9 0 0 16,-9 0 2-16,0 0-10 16,0 1 8-16,0-4-66 15,0-6-96-15,0-7-144 16</inkml:trace>
  <inkml:trace contextRef="#ctx0" brushRef="#br0" timeOffset="-93432">27545 3427 334 0,'0'0'205'0,"0"0"-113"16,0 0 60-16,0 0-39 16,0 0-22-16,0 0-13 15,0-66-45-15,0 66-1 0,0 0-32 16,0 0 2-1,0 0-5-15,0 9-5 0,0 20 8 16,18 5-2-16,0 13 2 16,4 13-3-16,-4 11-44 15,-1 13-25-15,6 5-24 16,-15-2-89-16,1-7-128 16</inkml:trace>
  <inkml:trace contextRef="#ctx0" brushRef="#br0" timeOffset="-93097">27794 4384 387 0,'0'0'141'16,"0"0"-10"-16,0 0-23 15,0 0-36-15,0 0-9 16,0 0-28-16,58-60 15 16,-58 60-11-16,0 0-22 15,0 0 20-15,0 0-37 16,0 0-8-16,0 6-9 16,0 28-12-16,0 15 29 15,0 7-4-15,0 6 15 0,8 3-7 16,1 0-3-1,9-5-2-15,4-4-3 0,-4-5-79 16,13-6-36-16,-13-5-66 16,-9 0-146-16</inkml:trace>
  <inkml:trace contextRef="#ctx0" brushRef="#br0" timeOffset="-91708">15190 7235 270 0,'0'0'224'16,"0"0"-83"-16,0 0 0 15,0 0-31-15,0 0-4 16,40-148-42-16,-40 134-6 0,-14 6 37 15,-4-1-52-15,-8 0-30 16,-14 7 12-16,-9-1-22 16,0 3 6-16,-4 0-9 15,-5 0-1-15,18 0-6 16,0 17 7-16,13 0 0 16,10 5-9-16,3 7 8 15,5 5 1-15,9 3 0 16,0 2-12-16,23-4 9 15,21-4-18-15,14 2 21 16,22 0-7-16,-14 2-4 16,10 5 11-16,8-1 0 15,-4 2-2-15,-26-2-7 16,-5 0 9-16,-9-4 0 0,-32-4-9 16,-8-6-1-16,0-2-7 15,-40 0-3-15,-35-6 7 16,-10 2 2-16,-3-8-10 15,-6-2-51-15,19-3-6 16,4-6-42-16,35 0 44 16,18 0-15-16,18 0-37 15,0-15-92-15</inkml:trace>
  <inkml:trace contextRef="#ctx0" brushRef="#br0" timeOffset="-91424">15447 7472 489 0,'0'0'140'0,"0"0"-28"0,0 0-23 16,0 0-12-16,0 0-53 16,0 0 16-16,-57 15 3 15,57 10-35-15,0 13 22 16,0 7-29-16,0 2 1 15,0 4 3-15,31-5-1 16,-5-4-4-16,5-11 0 16,-13-8-12-16,0-12-47 0,4-5-72 15,-4-6-69 1,0 0-80-16</inkml:trace>
  <inkml:trace contextRef="#ctx0" brushRef="#br0" timeOffset="-91040">15363 7288 357 0,'0'0'136'0,"0"0"-14"0,0 0-45 15,0 0 12-15,0 0-34 16,0 0-43-16,-76-53-7 0,76 53-5 15,0 0 0-15,0 2-5 16,0 13 12-16,0-1-7 16,0-6 0-16,9 0 0 15,0-5-3-15,9 0-1 16,0-3 4-16,4 0 13 16,5 0-11-16,-19-14 13 15,15-3-12-15,-23-3-2 16,0 4 24-16,0 1-14 15,0 1 24-15,0 5 8 16,-23 1-30-16,-3 3 10 16,-5 1-23-16,13 4 3 15,-9 0-6-15,-4 0 2 0,22 17-3 16,0 6-6 0,9 11-106-16,0 0-52 0,0 3-117 15</inkml:trace>
  <inkml:trace contextRef="#ctx0" brushRef="#br0" timeOffset="-89654">15754 7526 355 0,'0'0'230'16,"0"0"-103"-1,0 0 5-15,0 0-29 0,0 0-18 16,0 0-52-16,-67-59-14 16,67 59-15-16,0 0-4 15,0 14-4-15,9 14-4 16,13 5 15-16,5 5-7 16,-9-2 0-16,13 1 0 15,-13-8 0-15,-1-7 0 16,-3-7 0-16,3-13-3 15,-8-2-10-15,-9 0 13 16,9 0 15-16,0-19-14 16,0-10 16-16,4 1-17 0,-13-4 3 15,9 5 5 1,-9 1-2-16,9 6-1 0,-9 9-5 16,9 6 3-16,-9 5-7 15,9 0 4-15,13 0-5 16,5 0 4-16,4 0-9 15,-4 0 7-15,-10 13 3 16,14 0-5-16,5 0-4 16,-5-8 7-16,-4 1 2 15,4-6-2-15,-13 0 5 16,-1 0-3-16,-3 0 0 16,-5 0 1-16,8-11 7 0,-17-10-5 15,0-1-3 1,0 3 15-16,0-1-13 0,0 6 13 15,0 2-2-15,-26 4-6 16,3 8 17-16,-3 0-24 16,4 0 0-16,4 0-2 15,9 0 2-15,0 17-2 16,9 2 2-16,0 2 0 16,0 1-8-16,0-2 8 15,0-3-3-15,27-6 0 16,-5-5-9-16,-4 0 10 15,8-6-1-15,-12 0 3 16,-5 0 7-16,-1 0-6 16,-8 0 2-16,9 0 2 15,-9 0 2-15,0 0-1 0,0 0-6 16,9 0-3-16,0 0-2 16,13 20-13-16,-4 19 18 15,0 12 4-15,4 11 1 16,-4 3 0-16,0 11-5 15,-10 12 1-15,15 12-3 16,-14 7 2-16,-9-2 0 16,0-6 0-16,0-14 8 15,0-20-10-15,0-17 2 16,0-26 0-16,-18-10-9 16,-4-6 9-16,-14-6 0 15,-13 0 28-15,-9 0-22 16,1-12-1-16,-10-16-5 0,18-5 2 15,0-13-8-15,23-10 6 16,17-10-11-16,9-13 7 16,9-8-20-16,48-10 20 15,28 3-9-15,13 4-7 16,-5 2 13-16,13 3 3 16,-21 3 4-16,-5 5-1 15,-36 3 10-15,-13 4-5 16,-13 5 2-16,-18 3-3 15,0 2 19-15,0 10-14 16,-9 7 13-16,-31 8 1 16,5 11-20-16,-5 3 20 15,4 11 1-15,-4 1-11 16,9 9 4-16,4 0-16 0,10 0 0 16,8 0 0-16,9 9-4 15,0 19 4-15,0 12 0 16,26 11 3-16,1 5-8 15,22 6 5-15,-9-6 0 16,9-1-2-16,-22-10 8 16,12-8-6-16,-12-14 0 15,4-10 3-15,-22-4-12 16,9-9 9-16,0 0 0 16,4 0 11-16,-4 0-6 15,-1-9 3-15,23-9-8 16,-13 0 6-16,-5 0-8 0,5 5 2 15,4-1 0-15,-4 2-4 16,4 9 8-16,4 3-4 16,-4 0 0-16,5 0-7 15,4 23 2-15,0 0 5 16,-5-1-3-16,5-5-2 16,-4-6-61-16,4-5-71 15,-31-6-78-15,0 0-146 16</inkml:trace>
  <inkml:trace contextRef="#ctx0" brushRef="#br1" timeOffset="-80391">2385 10278 279 0,'0'0'308'0,"0"0"-92"16,0 0-123-16,0 0 3 15,0 0-17-15,0 0-52 16,18-25-10-16,-9 25-17 16,0 39 12-16,13 18-12 15,5 22 24-15,-9 3-19 16,4-5 1-16,-4-4-5 15,-1-13-1-15,-3-13 0 16,-14-16 7-16,9-13-9 16,-9-10 2-16,9-8 0 15,-9 0 3-15,0 0 0 16,0-6 12-16,0-30 6 0,0-24-10 16,-18-25-10-16,4-19-1 15,6-19 4-15,-1 5-8 16,-9 5 6-1,9 13-2-15,-4 22 0 0,13 21 5 16,0 20-5-16,0 20 0 16,0 11-7-16,0 6-1 15,31 0-2-15,18 0 8 16,8 0-3-16,-12 25-11 16,13 7 15-16,-27 5-14 0,4 2-17 15,-35-2 19 1,0 5-16-16,0 1-21 0,-44-3 11 15,-14-7-34-15,9-10-40 16,18-9 38-16,13-8-25 16,9-6 38-16,9 0-35 15,0 0 23-15,0 0-25 16,9-14 7-16,22-3 66 16,-13-5 26-16,9 1 4 15,-5-1 71-15,-13 2 61 16,9 2-44-16,-9 2 23 15,-9 5-14-15,13 2-17 16,-4 2-35-16,9 0-19 16,22 7-8-16,17 0-20 15,-3 0-1-15,17 17-1 0,-14 20 3 16,-3 4-3 0,-5 3 0-16,-9-5 3 0,-31-2-12 15,-1-6 3-15,-8-5-6 16,0-9-4-16,0-9-60 15,-17-8 28-15,-1 0 43 16,5-17 10-16,-5-17-4 16,9-5 9-16,9-4-8 15,0-2 28-15,0 3-23 16,0 8 21-16,0 8-14 16,0 16 9-16,0 0 19 15,0 10-32-15,0 0-1 0,0 0-9 16,0 0-6-16,0 0 5 15,27 0-7-15,4 20 6 16,-5 3-2-16,14 2 4 16,0 4 0-16,-4-4-2 15,4-5 9-15,-5-6-7 16,-4-11 0-16,-22-3 7 16,9 0-3-16,-18-3 3 15,0-17 3-15,0-5 8 16,0-4 4-16,-27 0 25 15,-13 2-15-15,5-7-14 16,-14-1 22-16,0 5-28 16,9 7 22-16,-4 6-5 15,22 12-23-15,4 5-4 16,9 0-2-16,9 19-12 0,0 19 5 16,0-3 7-16,0 1-13 15,40-6 11-15,4-8-25 16,23-7 12-16,13-10 13 15,-5-5-6-15,-8 0 4 16,0-16 4-16,-10-10 0 16,-17-3 13-16,-22 1-8 15,-9-3-1-15,0-6 8 16,-9-2-11-16,0-4 35 16,0 10-11-16,0 7 4 15,0 15 33-15,-9 7-30 16,0 4 4-16,9 0-36 0,0 15-7 15,0 36-7-15,0 22 13 16,0 24 1-16,0 16 1 16,18 26 6-16,4 14-7 15,-4 13 0-15,9-5-9 16,4-16 6-16,-5-21-58 16,6-24-41-16,3-29-50 15,-4-35-41-15,-4-24 7 16,-5-12 57-16,-4-7 73 15,-9-43 55-15,-9-26 2 16,0-26 28-16,0-15 5 16,0 2 13-16,-18 5 49 15,-40 13-42-15,0 21-41 0,1 16 10 16,-1 18 35 0,18 19-18-16,13 9-5 0,18 8-31 15,9 0 11-15,0 4-15 16,27-4-8-16,40-5 7 15,22-12 1-15,-5-2 0 16,5-10 1-16,-23-1 7 16,-8 2-8-16,-22 3 6 15,-14 0-3-15,-22 3 13 16,0-4-3-16,0 1 20 16,0 7 20-16,-31 2-34 15,-9 6 10-15,13 7-4 0,-4 9-14 16,13 0 1-1,1 0-12-15,8 15 0 0,0 26-2 16,9 13 8-16,0 6-6 16,0 0 0-16,35-14-1 15,23-19-5-15,18-16-8 16,4-11 14-16,-5-2-6 16,-8-34 12-16,-10-7-3 15,-8-6 5-15,-22 0-5 16,-9 6 9-16,-18-2-12 15,0 4 6-15,0 9 18 16,0 13-15-16,0 10 16 16,-9 9 2-16,9 0-27 15,0 3-4-15,0 31-25 16,0 12 29-16,0 10 1 0,0-6-1 16,22-1 0-16,-13 0-2 15,0-10-21-15,0 1 18 16,-9-9-39-16,0-9-25 15,0-13-2-15,0-6 0 16,0-3 19-16,0 0 42 16,0-14-1-16,0-18 5 15,0-10 6-15,0-12 0 16,18-2 8-16,4-1-2 16,-4 6 1-16,-10 9 20 15,1 10 7-15,-9 7 30 0,0 8-35 16,0 8 25-16,0 7 5 15,0 2-42-15,0 0-12 16,0 0-5-16,23 8-30 16,-15 18 29-16,19 5 1 15,-5 7 0-15,-4 0-5 16,9 5 10-16,-5-1-5 16,-4-2 0-16,-1-1 6 15,-8-2-13-15,-9-6 7 16,0-8-10-16,0-4 5 15,0-4-3-15,-9-3 6 16,-17-4 2-16,-5-6 10 16,4-2-7-16,9 0-3 15,5-17-3-15,13-22-6 0,0-12 5 16,0-14 4-16,49-6 0 16,0 10 5-16,-9 8-3 15,-14 20-2-15,1 16 0 16,-14 14-3-16,-4 3 3 15,9 3-9-15,22 29-3 16,-13 9 10-16,13 5-3 16,-23-1 5-16,1-5 0 15,4-3-4-15,-13-9 7 16,0-10-3-16,0-5 0 16,0-4 5-16,-9-9-14 15,0 0-30-15,0-6-93 16,0-35-86-16,0-17-116 15</inkml:trace>
  <inkml:trace contextRef="#ctx0" brushRef="#br1" timeOffset="-80262">5104 9774 229 0,'0'0'140'0,"0"0"-18"16,0 0-10-16,0 0 11 16,0 0-85-16,0 0-38 15,-66 15-17-15,66 23 0 16,0 5-224-16</inkml:trace>
  <inkml:trace contextRef="#ctx0" brushRef="#br1" timeOffset="-79551">5726 10009 428 0,'0'0'181'0,"0"0"-42"0,0 0-8 15,0 0-36-15,0 0-9 16,0 0-42-16,-115-85-43 16,97 85-1-16,-13 22-6 15,4 27 6-15,19 7-1 16,8 13 3-16,0-8-3 16,26-5 1-16,32-9 0 15,9-19-8-15,13-17-2 16,-14-11-3-16,-8 0 13 0,0-11 0 15,-32-21 6-15,-8-7-2 16,-9-6-2-16,-9-9 17 16,0 0-17-16,0 0 20 15,-27 0 8-15,-13 9-20 16,-4 11 17-16,-5 10-3 16,0 20-13-16,9 4-5 15,5 0-6-15,4 23-7 16,22 22 3-16,9 9 4 15,0 2-5-15,0-4 5 16,40-7 0-16,9-12-6 16,8-12-9-16,-3-11 1 15,3-10 4-15,-8 0-11 0,0 0 17 16,-9-16 4 0,-13-4 0-16,-9-6 3 0,4 4 3 15,-13 5-6-15,0 5 4 16,-9 9 1-16,8 3 3 15,-8 0-8-15,9 0-8 16,0 0 8-16,22 0-21 16,-4 12 21-16,-5 8 0 15,-4 0-4-15,9-2-3 16,-5-5 7-16,-4-5 0 16,-10-8-8-16,-8 0 8 15,9 0 0-15,14-6 4 0,3-19-1 16,14-3 6-16,-13-4-9 15,4 10 0-15,-13 2 0 16,0 6 6-16,4 8-6 16,-5 6 0-16,1 0-14 15,13 0 12-15,5 8-7 16,13 18-15-16,17 2-144 16,1-3-126-16</inkml:trace>
  <inkml:trace contextRef="#ctx0" brushRef="#br1" timeOffset="-79077">7117 10079 524 0,'0'0'135'0,"0"0"-44"0,0 0 32 16,0 0-47-16,0 0-27 15,0 0-49-15,-40-28-6 16,98 28 6-16,17 0 4 16,14 0 3-16,5-3-1 15,-19-3-6-15,-4 2 1 16,-26 4-2-16,-23-4 2 16,-4 4-1-16,-18 0 7 15,0-9-6-15,0-1 29 16,0-8 15-16,-40-1-38 0,-5 1 0 15,-4 2-3-15,9 2 11 16,5 2 1-16,13 1-10 16,4 5 27-16,18 6-15 15,0 0-11-15,0 0-7 16,0 0-8-16,18 0-2 16,13 0 10-16,26 6 0 15,-12 8 3-15,13 6-3 16,-1-3 0-16,-8 5-4 15,0 1 6-15,-31 2-4 16,-18 10 1-16,-40 16-70 16,-71 16-50-16,-36 10-185 15,-26 5-329-15</inkml:trace>
  <inkml:trace contextRef="#ctx0" brushRef="#br1" timeOffset="-76648">8179 10023 70 0,'0'0'306'0,"0"0"-186"16,0 0-6-16,0 0-40 15,0 0 18-15,40-146-16 16,-31 125 0-16,-9-1-25 16,0 1-27-16,0 7 39 15,0 5-26-15,0 5-3 16,0-1-7-16,0 5-27 15,-31 0 0-15,13 0-2 16,-9 13 1-16,5 12-6 16,4 1 7-16,9 5 0 15,9-2-8-15,0-4 5 0,0 3 0 16,18 0-10-16,13-3-24 16,5 4 36-16,13-1-16 15,-9 0-8-15,4 4 24 16,5-4-11-16,-18 0 11 15,-4-5 1-15,-10-3-11 16,-8-6 7-16,-9-2-12 16,0-4-19-16,0 0 18 15,-44 1 17-15,-14-1 0 16,-8-5-9-16,-1-3-61 16,18 0 8-16,18 0-18 15,13 0-21-15,18-23-33 0,0-6-182 16</inkml:trace>
  <inkml:trace contextRef="#ctx0" brushRef="#br1" timeOffset="-76355">8810 9935 219 0,'0'0'250'0,"0"0"-103"15,0 0 16-15,0 0-37 16,0 0-39-16,0 0-20 15,-134-59-36-15,86 59 9 16,3 0-19-16,5 1-18 16,0 21 7-16,14 3-3 15,3 3-7-15,14 3 0 16,9 3 5-16,0 0-12 0,0 0 7 16,49-5 0-16,0-4-2 15,18-5 4-15,-1-5-4 16,10-8-16-16,4-7-118 15,-13 0-82-15,-10 0-200 16</inkml:trace>
  <inkml:trace contextRef="#ctx0" brushRef="#br1" timeOffset="-76197">9156 10054 124 0,'0'0'455'0,"0"0"-303"0,0 0-29 15,0 0 14-15,0 0-72 16,0 0-30-16,-40-31-35 16,40 31-2-16,0 0-48 15,0 0-185-15,0 0-69 16</inkml:trace>
  <inkml:trace contextRef="#ctx0" brushRef="#br1" timeOffset="-75434">9454 9847 483 0,'0'0'162'15,"0"0"-44"-15,0 0 3 0,0 0-34 16,0 0-67 0,0 0-10-16,-40 40-9 0,58 5 23 15,4 6-12-15,5-1-9 16,-10-5 8-16,-3-3-11 15,-5-12 0-15,8-4-1 16,-8-12 4-16,0-12-3 16,-9-2 0-16,22 0 0 15,-13 0 0-15,18-18 12 16,4-17-6-16,-4 1 6 16,-5-3-8-16,5 2-4 15,-10 3 0-15,6 9 8 16,-6 5-15-16,1 13 7 0,4 5-7 15,5 0 7-15,4 0-16 16,-4 9 12-16,13 10 2 16,-5 7 1-16,5-2-4 15,-4-9 5-15,4 0 0 16,-9-7-2-16,4-8 2 16,-4 0 0-16,-22 0-1 15,9-3 5-15,-9-23 8 16,0-1-12-16,-9-8 0 15,0-1 6-15,0-1 0 16,-18-2 2-16,-9 2 3 16,-13 8-8-16,1 7 14 15,21 10-7-15,9 9 6 16,0 3-7-16,0 0-9 0,9 9-8 16,0 28 6-1,0 14 2-15,9 0 2 0,40-6-2 16,-5-2 0-16,14-16-2 15,0-9 2-15,-9-10-3 16,0-5-2-16,-14-3-7 16,-4 0 12-16,-13-15 0 15,-9-10 0-15,4-6 10 16,-13 5-4-16,0 1-5 16,0 11 6-16,0 6-1 15,0 2 26-15,0 6-32 16,9 0-9-16,9 2 5 0,31 30-10 15,0 5 14-15,4 0 0 16,-4-1 6-16,8-4-10 16,-8-10 4-16,-9-2-18 15,-4-11-9-15,-27-1-128 16,-9-8-59-16,0 0-93 16</inkml:trace>
  <inkml:trace contextRef="#ctx0" brushRef="#br1" timeOffset="-75264">10791 9918 197 0,'0'0'233'0,"0"0"-101"16,0 0-35-16,0 0 27 15,0 0-6-15,0 0-57 0,-66-87-61 16,48 124-25-16,-9 19 25 16,-13 15 14-16,0 2-14 15,14-2-1-15,8-8-18 16,18-12-275-16</inkml:trace>
  <inkml:trace contextRef="#ctx0" brushRef="#br1" timeOffset="-74959">11120 9621 642 0,'0'0'115'0,"0"0"-38"0,0 0 48 16,0 0-25-16,0 0-38 16,-76-144 1-16,76 141-45 15,0 3 15-15,0 0-10 16,0 0-19-16,0 0-8 16,0 11-16-16,0 34 12 15,0 18 2-15,18 13 9 16,0 9-3-16,13 0 0 15,5 0 4-15,-5-6-5 16,13-14 1-16,-13-12-19 16,-4-13-55-16,4-11-153 15,-31-12-53-15</inkml:trace>
  <inkml:trace contextRef="#ctx0" brushRef="#br1" timeOffset="-74780">10889 9921 419 0,'0'0'116'16,"0"0"-41"-16,0 0-19 15,0 0-35-15,0 0-4 16,0 0-4-16,231-31-13 16,-147 25-1-16,5-8-1 15,-13-6-418-15</inkml:trace>
  <inkml:trace contextRef="#ctx0" brushRef="#br1" timeOffset="-74514">11542 9389 614 0,'0'0'149'15,"0"0"-40"-15,0 0 8 0,0 0-16 16,0 0-37-16,0 0-64 16,-89-20-2-16,71 73 2 15,1 24 5-15,3 11 11 16,5 8-16-16,9 10 2 0,0-2 4 16,40-5-4-16,18-13-2 15,9-16 0-15,39-20-154 16,19-21-198-16</inkml:trace>
  <inkml:trace contextRef="#ctx0" brushRef="#br1" timeOffset="-74230">12115 9315 521 0,'0'0'159'16,"0"0"-42"-16,0 0-37 16,0 0-21-16,0 0-49 15,0 0 3-15,49 68-13 16,18-9 31-16,-1 10-26 16,10 10 2-16,-1 8-1 15,-17 7 2-15,-9 3-5 16,-18-5-3-16,-31-1 2 15,0-3-8-15,-40-6-31 16,-35-3-227-16</inkml:trace>
  <inkml:trace contextRef="#ctx0" brushRef="#br0" timeOffset="-66584">18904 5756 433 0,'0'0'108'0,"0"0"25"0,0 0-21 16,0 0-37-1,0 0 6-15,0 0-26 0,-36-92-13 16,36 88 21 0,0 4-46-16,0 0-4 0,0 0-13 15,0 0-12-15,0 9 10 16,18 22 2-16,13 6 0 15,-4 5-5-15,-9 13 9 16,4 1-4-16,-4 7 0 16,-10 1-36-16,1 0-114 15,-9-9-199-15</inkml:trace>
  <inkml:trace contextRef="#ctx0" brushRef="#br0" timeOffset="-66232">18962 6391 250 0,'0'0'189'0,"0"0"-110"16,0 0 14-16,0 0-17 15,0 0-25-15,0 0-10 16,0-57-4-16,0 57-9 16,0 0 14-16,0 0-35 0,0 0-6 15,0 0-2-15,0 8 4 16,0 21-3-16,0 11 6 16,0 7 2-16,0 11-5 15,0 4-3-15,0 3 0 16,0 3 0-16,0-9 5 15,0-2-10-15,8-9-66 16,6-14-185-16,-5-9-166 16</inkml:trace>
  <inkml:trace contextRef="#ctx0" brushRef="#br0" timeOffset="-65977">18993 6984 191 0,'0'0'180'0,"0"0"-78"15,0 0-10-15,0 0-16 16,0 0-42-16,0 0-27 16,-49 67 27-16,49-36-33 15,0 3 0-15,0 2 11 16,0 1-8-16,0 2-4 15,0-1 0-15,0 2-3 16,0-7-35-16,9-4-329 0</inkml:trace>
  <inkml:trace contextRef="#ctx0" brushRef="#br0" timeOffset="-65274">23897 5510 473 0,'0'0'145'0,"0"0"-7"0,0 0-44 16,0 0-4-1,0 0-33-15,0 0-21 0,0-62-21 16,0 62-15-16,0 0-5 16,0 9-3-16,0 22 8 15,9 11 3-15,-9 6-3 16,18 3 0-16,-9 6 3 16,9-1-3-16,-5 4-12 15,-4-3-149-15,-9-6-130 16</inkml:trace>
  <inkml:trace contextRef="#ctx0" brushRef="#br0" timeOffset="-64953">24000 6116 487 0,'0'0'127'16,"0"0"-20"-16,0 0 12 15,0 0-52-15,0 0-45 16,0 0-15-16,0-20-4 16,0 32-3-16,0 13 8 0,-9 10-2 15,9 1 4 1,0 4-10-16,0 1 1 0,0 0 3 15,0 4-1-15,0-3-3 16,0 6 0-16,0-2-24 16,0-4-120-16,0-2-200 15</inkml:trace>
  <inkml:trace contextRef="#ctx0" brushRef="#br0" timeOffset="-64702">24000 6625 304 0,'0'0'131'0,"0"0"-78"0,0 0 4 16,0 0-46-16,0 0 6 15,0 0-9-15,-18 108 1 16,9-61 12-16,9-6-21 15,0 2 13-15,0-4-2 16,0-8-11-16,0-2 8 16,0-13-8-16,18-3-76 15</inkml:trace>
  <inkml:trace contextRef="#ctx0" brushRef="#br0" timeOffset="-62175">24315 5680 80 0,'0'0'258'16,"0"0"-153"-16,0 0-4 15,0 0-14-15,0 0 15 16,0 0-52-16,22-153 4 16,-22 128-10-16,0 2-22 15,0-4 26-15,0 1-21 16,-22-3-3-16,4-2 7 16,-8 3-22-16,-5 5 19 15,4 3-24-15,-4 6 4 16,4 3-7-16,-13 8-1 15,-9 3 0-15,5 0-7 0,-5 0 10 16,9 0-3-16,4 3 0 16,5 6 3-16,14-4-9 15,-6 4 6-15,15-1 0 16,-10 9-5-16,9 3 7 16,-13 8-2-16,-14 9 0 15,5 8 7-15,-5 1-11 16,5 5 4-16,-4 0 0 15,4-4-1-15,13-2 4 16,0 1-3-16,5-3 0 16,4-4 5-16,9 0-8 15,0 4 3-15,0 3 0 0,0 2-2 16,0 0 10-16,0 0-8 16,0 3 0-16,0-3 4 15,0 0-5-15,-9-3 1 16,0 1 0-16,9-4 7 15,0-2 1-15,0-1-8 16,0 1 0-16,9 0 8 16,22 5-11-16,-22-3 3 15,18-2 0-15,-18 3-3 16,13-7 12-16,-22 1-9 16,9 0 0-16,-9-6 3 15,9 0-4-15,-1-4 1 16,1 0 0-16,0-2-4 0,13 1 8 15,-13 0-4-15,9-6 0 16,4 2 5-16,-4-5-7 16,-9 3 2-16,9-3 0 15,-9-3-4-15,13 3 9 16,-13-5-5-16,0-2 0 16,8 2 6-16,-3-3-10 15,12-1 4-15,-8-3 0 16,13-2 2-16,-4-3 4 15,4 3-5-15,-13-3-1 16,0 0 4-16,13 0-4 16,-14 0 0-16,-8 0 0 0,14 0-2 15,-6 0 8-15,1 0-6 16,4 0 0-16,-4-9 6 16,9-5-4-16,4-3-2 15,-13-2 0-15,22-4 1 16,-23-2 6-16,14-6-7 15,-4-4 0-15,0-7 6 16,4 0-5-16,-5-1-1 16,14-3 0-16,-13 1 2 15,4-5 3-15,-4-4-5 16,4-5 0-16,-13 2 8 16,4 0-4-16,-4 2-4 15,0 0 0-15,-10-5 3 16,1-2 1-16,-9 0-4 15,0-3 0-15,0-3 5 0,0-3-6 16,0 5 1-16,0 2 0 16,-26 0 17-16,-1 6-16 15,-4 1 16-15,-9 7-1 16,13-3-14-16,-4 10 13 16,4 0-14-16,1 6 1 15,4 1 1-15,4 4 2 16,0 3-5-16,-13-1 2 15,-5 1 6-15,-12 0-8 16,-10 1 0-16,-9 3 0 0,-13 1-8 16,14 6 5-1,-1 1 3-15,9 11 0 0,14 6-24 16,-5 3-69-16,0 28-240 16,-18 8-488-16</inkml:trace>
  <inkml:trace contextRef="#ctx0" brushRef="#br0" timeOffset="-59677">13732 9550 542 0,'0'0'113'0,"0"0"3"0,0 0-43 15,0 0 19-15,0 0-26 16,0 0-62-16,-84-45-3 16,84 45-1-16,0 0 0 15,0 0 11-15,0 0-4 16,0 0 5-16,0 0 7 15,0 0 3-15,0 0 35 16,0 0-31-16,0 0-3 16,0 0 4-16,0 0-24 15,0 0 11-15,0 0-13 16,0 0 7-16,0 0-4 16,0 0-4-16,0 0 0 15,0 0-1-15,0 0 9 0,0-3-8 16,0 3 0-1,0 0 6-15,0 0-3 0,0 0-1 16,0 0-2-16,0 0 15 16,0 0-6-16,0 0-5 15,0 0-4-15,0 0 0 16,0 0-9-16,0 0 2 16,18 20-6-16,-9 17 2 15,22 14 17-15,-14 5-6 16,1 7 0-16,13-2 4 15,-22 5-10-15,9-7 6 16,-5-10 0-16,-13-18-5 0,0-15 7 16,0-10-3-1,0-6 1-15,0 0 0 16,0 0 15-16,0 0-7 0,-13-22 7 16,-14-18-14-16,-13-14 12 15,5-8-13-15,4-12 0 16,13 3 10-16,0 12-9 15,5 17-1-15,4 19 0 16,9 14-5-16,0 4 4 16,0 5 1-16,0 0-7 15,40 0-9-15,27 0 6 16,17 19 10-16,5 13 0 16,-5 9-4-16,-8 5 5 15,-18 9-3-15,-10-5 2 16,-30 1-9-16,-4-5-1 0,-14-1 8 15,0-6-14-15,-40-2 16 16,-18-6-45-16,-9-5-4 16,1-6-24-16,17-11-19 15,9-7 11-15,22-2-40 16,18 0-1-16,0 0-87 16,18-20-78-16</inkml:trace>
  <inkml:trace contextRef="#ctx0" brushRef="#br0" timeOffset="-58335">14079 9927 130 0,'0'0'141'0,"0"0"-21"16,0 0-5-16,0 0-35 0,0 0-8 15,0 0-28 1,151-102 3-16,-111 79 5 0,0 2-36 16,-13 5 13-16,-10-4-6 15,6 6-12-15,-23-3 44 16,0 1 19-16,0-2-46 15,-23 1-15-15,6 9-8 16,-23 2 4-16,13 6-5 16,0 0 2-16,-13 3-12 15,9 28 5-15,13 6 1 16,10 8-2-16,8 6 4 16,0 1-2-16,26-7 0 15,23-6-24-15,0-13 6 16,0-12-30-16,9-11 16 15,-23-3 11-15,5 0 6 0,0-20 15 16,-13-11 2-16,-18-6 4 16,0 0 9-16,-9-2 1 15,0 2 4-15,0 6 21 16,0 11-20-16,0 8 6 16,0 12-3-16,0 0-24 15,0 0-2-15,13 26-33 16,5 13 35-16,8 7 3 15,5-4 5-15,-4 1-8 16,-5-6 0-16,5-9 0 16,-9-9-8-16,4-10 3 15,-13-9 4-15,9 0 0 0,-1-13 2 16,-3-25 10-16,3-10-1 16,-17-9-7-16,18-8 26 15,-18 0-25-15,0 8-2 16,0 12 1-16,0 20 1 15,0 11-4-15,0 11 0 16,0 3-17-16,0 0 1 16,9 31-53-16,22 3 45 15,-4 4-77-15,4-5-57 16,-4-8 49-16,4-11 17 16,-5-5 3-16,-17-3 83 15,0-6 4-15,4 0 2 16,-13 0 34-16,0 0 59 0,0-15-41 15,0-5 26-15,0 1-7 16,0-1-6-16,0 3-26 16,0 3 25-16,-13 2-17 15,-5 6-17-15,9 6-3 16,1 0-27-16,-1 0 0 16,0 6 0-16,9 25 0 15,-14 4 2-15,14 4-8 16,0 4 6-16,14-9-1 15,12-3-3-15,14-11-32 16,5-11 17-16,4-9-14 16,0 0 28-16,17-15-2 0,-8-25 14 15,9-11-4-15,-18-5-3 16,-14-7 8-16,-4-1 1 16,-22-7-2-16,-9 0 3 15,0-3 33-15,0 3-25 16,-27 6 10-16,-21 17 6 15,8 14-28-15,13 20 35 16,5 11-23-16,4 3-15 16,18 13-3-16,-9 45-16 15,-9 21 16-15,18 15 0 16,0 8 6-16,0-6-7 16,27-3 1-16,31-7 0 15,8-16-6-15,10-11-6 16,-18-14-8-16,8-19-3 15,-17-15-18-15,-9-7 37 0,-13-4 1 16,-5 0 3-16,-13-6 5 16,0-11 7-16,-9-3-12 15,0 3 5-15,0 3 1 16,0 2 10-16,0 10-6 16,0 2-1-16,0 0-9 15,0 0-20-15,0 22 18 16,17 9-10-16,6 4 21 15,3-2-17-15,1-7 8 16,4-7-3-16,-4-7-9 16,4-7 11-16,-4-5 1 15,4 0 0-15,-5 0 9 0,5-22-1 16,-13-10-7-16,-9-7 1 16,-9-4 25-16,0-4-17 15,-18 2 11-15,-48 8-15 16,-10 13-1-16,-13 16-10 15,5 8-1-15,26 0-5 16,27 14 4-16,22 18-59 16,9 7-46-16,31-2-76 15,5 2-159-15</inkml:trace>
  <inkml:trace contextRef="#ctx0" brushRef="#br0" timeOffset="-57458">16118 9966 415 0,'0'0'210'0,"0"0"-70"0,0 0-8 16,0 0-16-16,0 0-55 15,0 0-36-15,0-36-25 16,0 78-2-16,0 14-4 16,0 15 8-16,0 9-2 15,9 3 0-15,-9 9 8 16,9-1-8-16,4-12 0 15,5-20 0-15,-18-20-4 16,9-18 5-16,-9-15-1 16,0-6 11-16,0 0-9 0,0-20 32 15,0-28 27-15,-18-28-60 16,-4-16 11-16,13-6-7 16,9-7-5-16,-9 3 0 15,0 1 10-15,9 7-12 16,0 17 2-16,0 21 0 15,0 25-10-15,0 13 8 16,27 10-2-16,13 8 2 16,18 0-10-16,8 0 6 15,-8 17 5-15,-9 17-26 16,-14 5 21-16,-3 7-28 16,-32 2-1-16,0 0-15 15,-9-6-27-15,-31-5-10 16,-9-8-38-16,13-14 7 0,14-8 103 15,22-7-9-15,0 0 23 16,0 0 0-16,0 0 2 16,22 0 17-16,14-20-15 15,4-5 2-15,9-6 16 16,-5-9-6-16,-4-2 20 16,9 2 33-16,-22 0-34 15,-5 0 27-15,-22 4-7 16,0-1-1-16,0 6 6 15,0 0-3-15,0 11-15 16,0 8-6-16,-13 10-31 0,-5 2 19 16,0 0-23-1,0 37 0-15,5 14-3 0,4 4 3 16,9 9 0-16,0-8-4 16,22-5 13-16,5-8-9 15,0-10 0-15,13-13-6 16,-9-8-3-16,-5-12 6 15,-8 0 3-15,13-3 10 16,-13-26-7-16,13-10 11 16,-4-6-14-16,-10-3 3 15,15 2-4-15,-15 7 1 16,1 9 0-16,-5 14 0 16,-4 16 8-16,9 0-16 0,22 0 1 15,-4 37-2 1,12 8-1-16,-8 7 10 15,-4-5 0-15,4-10-3 0,9-11 11 16,0-15-10-16,-5-11 2 16,14 0-60-16,-9-17-58 15,-9-26-257-15</inkml:trace>
  <inkml:trace contextRef="#ctx0" brushRef="#br1" timeOffset="-48215">2194 12500 384 0,'0'0'177'0,"0"0"-61"16,0 0 15-16,0 0-38 15,0 0 15-15,0 0-14 16,0 0-51-16,9-158 9 15,-18 140 3-15,-31 2-40 0,0 2 13 16,5 5-26-16,-14 3 2 16,-9 6-4-16,1 0-2 15,-1 9-3-15,9 25 3 16,13 14-1-16,-4 11-7 16,23 9 10-16,8 9-1 15,0-3-5-15,9-4-23 16,0-11 4-16,44-16-5 15,5-18-11-15,27-22 20 16,4-3-33-16,4-20 54 0,0-27-8 16,-4-7 17-1,-22-6-8-15,-22 4 10 0,-5 1-3 16,-22 7 31-16,-9 12-25 16,0 10 5-16,0 15 36 15,0 9-32-15,0 2 13 16,0 0-36-16,-9 0-18 15,0 30 11-15,-4 15 7 16,13 12 0-16,0 3-1 16,0-1 8-16,0-5-7 15,13-9 0-15,5-8-14 16,8-14 10-16,14-9-12 16,0-14 16-16,-4 0-7 15,13-12 17-15,0-27-10 16,8-9 0-16,-12-6 5 0,13-2-5 15,-10 1 0-15,1 16 0 16,-22 10-4-16,-5 19 11 16,5 10-11-16,4 0 4 15,5 0-7-15,12 14-4 16,1 11 3-16,-13 0-29 16,4-7-25-16,-9-4 21 15,-13-9 40-15,-9 1 1 16,-1-3-21-16,-8-3 17 15,0 0 4-15,0 0 0 16,0-3 10-16,-35-20-6 16,-5 3-4-16,-18-3 0 0,0 0 4 15,10 5 14-15,-10 3-16 16,13 7 13-16,5 8 10 16,9 0-19-16,5 2-12 15,17 35 6-15,-9 23-2 16,18 10-5-16,0 4 7 15,0-6-11-15,18-23-4 16,17-11-28-16,23-20 4 16,0-14-57-16,-9 0 28 15,-9 0 49-15,-5-14 4 16,-13-14 15-16,-13-4 6 16,0-7-3-16,-9-9 21 15,0-8 17-15,0-12-26 0,0-6 13 16,-18-3-10-1,-4 9 10-15,-5 11 14 0,10 16-21 16,-5 15 16-16,22 15-1 16,-9 11-15-16,9 0-16 15,0 0-5-15,0 20-23 16,9 27 21-16,30 25 0 16,10 10 2-16,-4 5 0 15,4 5-1-15,8-9-2 16,1-6-26-16,0-26-19 15,-9-23-3-15,-14-22 9 16,5-6 42-16,-9-14 3 0,5-29-3 16,4-13 17-16,-5-6-8 15,14-4 4-15,-18 4 7 16,5 11-16-16,-14 9 2 16,-4 16-6-16,0 15 3 15,-9 8-14-15,13 3 3 16,-4 0 5-16,-1 22-7 15,6 5 4-15,-6-2 2 16,-8 0-12-16,0-8-6 16,0-6 8-16,4-5-16 15,-13-3 10-15,0-3 14 16,0 0 6-16,0 0 0 16,0 0 2-16,0 0-1 15,0 0 7-15,-22 0-7 16,-4-9 11-16,-6-5 23 0,-3 6-30 15,-5 2 17-15,13 6-12 16,-13 0-8-16,22 17-2 16,-13 23 0-16,22 8 0 15,1 9-4-15,8 2 1 16,0-5 0-16,17-12-8 16,14-14-36-16,5-7 15 15,4-16-52-15,-13-5-24 16,13 0 63-16,-23-5 33 15,-8-26 12-15,5-4 15 0,-5-16 18 16,-9-11 63 0,8-11-42-16,-8-13-26 0,0 1 21 15,0 4-27-15,-8 4 11 16,-24 17-2-16,15 16-5 16,-14 17 26-16,13 16-16 15,9 9-20-15,9 2-16 16,0 11-1-16,0 35-6 15,0 18-1-15,0 14 16 16,18 9-7-16,4 3-1 16,-4 3 0-16,8-1-5 15,-3-11-5-15,-6-16-6 16,14-19-23-16,-13-16-20 16,9-15 43-16,13-9-1 15,0-6 7-15,-14 0 3 0,14-6 10 16,-4-25-3-16,4-9 0 15,0-5 6-15,-13-3-3 16,-1 6-3-16,-12 11 0 16,3 13 7-16,-17 13-2 15,0 5-5-15,18 0 0 16,-9 0-14-16,22 23 14 16,-4 10 0-16,4-5 0 15,-4 1-8-15,4-4 11 16,-5-5-3-16,-8-6 0 15,13-5 4-15,-22-7-8 16,9-2 4-16,-5 0 0 16,5-5 7-16,-9-21-3 15,0-7-2-15,0-8 9 0,-9-4-11 16,0-2 27-16,0 1-5 16,-18 4 0-16,-9 7 23 15,-4 16-31-15,4 10 32 16,5 9-36-16,4 0-7 15,9 14-6-15,9 35-2 16,0 16 5-16,0 9-2 16,9-1 4-16,18-9-2 15,22-15 0-15,0-18-7 16,-9-13 7-16,-14-13-15 16,14-5 13-16,-4 0-8 15,-5 0 12-15,5-29-2 16,-5-7 1-16,-14-12 5 0,6-6-3 15,-14-2-3-15,-9 3 0 16,0 15 1-16,0 12 6 16,0 12-7-16,0 8 0 15,0 6-1-15,0 0-2 16,0 3-10-16,8 35 9 16,19 12-7-16,4 6 11 15,-4 1-1-15,4-4-6 16,-4-4-52-16,-5-6 17 15,-13-7 10-15,-9-4 11 16,0-13 19-16,0-7-15 16,0-6 10-16,0-6-4 0,-23 0 11 15,6 0 15-15,-1-10-12 16,-4-8 9-16,13 0 7 16,9 1-16-16,0 3 3 15,0-1-6-15,0 5 5 16,0 4-6-16,0 0 1 15,9 6 0-15,-9-3-2 16,0 3 6-16,0 0-4 16,0 0 0-16,0 0 2 15,0 0 0-15,0 0-2 16,0 0 0-16,0 0-4 16,0 0-9-16,0 0 13 15,0 0-4-15,-9 0 11 16,9 0-1-16,0 0-6 15,-9 0 0-15,0 0 6 0,-9 0 0 16,-4 0-6-16,4 0 0 16,9 0 4-16,-8 0-5 15,17 0 1-15,-14 0 0 16,14 0-5-16,0 0 11 16,0 0-6-16,0 0 0 15,0 0 5-15,0 0-9 16,0 0 4-16,0 0-10 15,0 0 9-15,0 0-8 16,0 0 9-16,0 0 0 16,0 0-3-16,0 0-5 15,-9 0 6-15,1 0 2 0,8-2-8 16,0 2 10-16,-9 0-2 16,9 0 0-16,0 0-11 15,0 0 10-15,0 8-12 16,9 11 13-16,22 0-6 15,-5-9 9-15,14-2-3 16,-13-4 0-16,13-4 5 16,-13 0-9-16,13 0 4 15,-14 0 0-15,14-12 5 16,-13-11-3-16,4-8-2 16,-4-8 5-16,4-10 0 15,-13-4 5-15,-1-4 5 16,-17 1 2-16,0 5 20 0,0 2-21 15,0 12 7-15,-17 12 9 16,8 5-21-16,-9 12 20 16,5 2-26-16,13 6-3 15,0 0-4-15,0 0-3 16,-9 0-6-16,9 23 0 16,-9 8 11-16,9 0-4 15,0-6 1-15,9-2-7 16,22 8 8-16,4 1-11 15,14 7 0-15,-9 4 0 16,-4 6-9-16,4-2 17 16,-9 4-8-16,-5-1 3 0,-8-1 8 15,-9-4-18 1,-9-8 8-16,0-6 7 0,0-9 2 16,0-7-1-16,0-4 4 15,-35-8 0-15,-14-3 3 16,-18 0 2-16,9 0-5 15,-8 0 0-15,8-11 4 16,31-7-9-16,14-4-66 16,13-17-146-16,31-15-180 15</inkml:trace>
  <inkml:trace contextRef="#ctx0" brushRef="#br1" timeOffset="-47621">5882 12715 395 0,'0'0'119'16,"0"0"-36"-16,0 0-13 16,0 0 8-16,0 0-71 15,0 0-1-15,0 0-7 0,58 12 4 16,-5-12 2-16,18 0 1 16,-4 0-4-16,-9 0 14 15,-14 0-14-15,-4-3 10 16,-31-3 10-16,9 0 1 15,-18 4 10-15,0-6 2 16,0-5 0-16,0-1-11 16,0-4-20-16,-18 0 2 15,-18-2 0-15,-4 5-1 16,9 2 0-16,-13-2-3 16,13 10 3-16,4-4-3 15,5 8 1-15,13 1-3 16,9-5 0-16,0 5 1 0,0 0-2 15,49 0-10-15,9 0 11 16,-1 9 3-16,10 5-2 16,0 4-1-16,-10 1 0 15,-8-2 2-15,-13 7-2 16,-5-6 0-16,-4 5 0 16,-27 6-7-16,0 2 8 15,0 3-1-15,-9 5 0 16,-49 1-10-16,-9-3-134 15,-8-4-231-15</inkml:trace>
  <inkml:trace contextRef="#ctx0" brushRef="#br1" timeOffset="-45275">7450 12582 110 0,'0'0'428'16,"0"0"-285"-16,0 0-4 15,0 0-26-15,0 0 8 16,0 0-37-16,0 0-15 0,-66-141-1 16,39 135-42-1,5 6-5-15,4 0-15 0,-13 0 3 16,4 17-13-16,9 5 4 15,-4 10 0-15,22 4-5 16,0 4 5-16,0 3 0 16,22 2 0-16,14-5 2 15,13-5 0-15,-18-3-2 16,13-1 0-16,-4-5-4 16,-13-1 8-16,4-2-4 15,-13 3 0-15,-9 2 1 16,4 0-4-16,-13 0 3 15,0-4 0-15,0-6-4 16,-13 0 5-16,-23-6-1 16,5-10 1-16,-4 1 3 0,-23-3-5 15,9 0 1-15,-9-5-6 16,9-17 0-16,14-4-23 16,4-1-28-16,31 0-62 15,0-10-63-15,17 0-75 16</inkml:trace>
  <inkml:trace contextRef="#ctx0" brushRef="#br1" timeOffset="-44916">7948 12625 168 0,'0'0'405'0,"0"0"-259"15,0 0-18-15,0 0-5 16,0 0-34-16,0 0-30 16,-125-110 5-16,125 110-26 15,-17 0-8-15,8 0-24 16,-13 18-6-16,4 17 0 16,9 16 0-16,-9 9 2 15,5 5-2-15,4-6 0 16,9-5 0-16,0-9-3 15,0-6 5-15,22-4-2 16,5-10 0-16,22-5 2 16,0-12-9-16,-5-3 7 15,5-1-18-15,-9-4-14 0,-5 0-59 16,-4 0-31-16,-4 0-45 16,4-4-99-16,-4-1-290 15</inkml:trace>
  <inkml:trace contextRef="#ctx0" brushRef="#br1" timeOffset="-44580">8312 12882 394 0,'0'0'186'0,"0"0"-45"0,0 0-48 16,0 0 1-1,0 0-49-15,0 0-15 0,-84-25-22 16,75 25-8-16,9 0-6 15,0 8 5-15,0 4-3 16,0-4 1-16,0-3 1 16,18 1 2-16,-1 0 4 15,-8-6-2-15,5 0-2 16,-5 0 3-16,-1 0 2 16,-8 0 0-16,0 0 3 15,9 0-8-15,-9 0 12 16,0-9-10-16,0-2-1 15,0 4-1-15,-17-3-4 16,-6 8 3-16,23 2-48 16,0 0-109-16,0 0-223 0</inkml:trace>
  <inkml:trace contextRef="#ctx0" brushRef="#br1" timeOffset="-43716">8583 12588 531 0,'0'0'191'0,"0"0"-58"16,0 0-14-16,0 0-34 0,0 0-30 15,0 0-55-15,-31-34 0 16,31 51-7-1,9 14 7-15,0 15 2 0,22 1-2 16,-22 3 3-16,17-1-4 16,-12-3 3-16,12-15-2 15,-17-12 0-15,0-9-7 16,5-10 4-16,-14 0-5 16,0 0 8-16,0-7 14 15,0-18-10-15,0-3-2 16,0-4 4-16,8-1-5 15,-8-2 4-15,18 7-5 16,-9 9 1-16,-9 5-6 16,9 10 4-16,0 4 0 15,13 0-8-15,-4 0 3 0,13 12 2 16,5 13 4-16,4 3 0 16,-5 1-4-16,-4 0 1 15,9-7 3-15,-13-5-1 16,13-6-26-16,-14-8 5 15,-8-3-1-15,13 0 22 16,-22 0 1-16,0-17 1 16,-9-11 5-16,0-6 6 15,0-3-6-15,0-5 16 16,0-2-5-16,-27 6-1 16,-13 3 17-16,-8 13-13 15,21 10 11-15,9 7 5 16,5 5-28-16,13 0-8 0,0 11-12 15,0 27 11-15,0 15-5 16,13 3 7-16,14 4-1 16,-1-3 0-16,14-10-3 15,0-10 3-15,-13-8-17 16,22-13-9-16,0-10 5 16,0-6-23-16,-14 0 43 15,5-14-3-15,-4-17 8 16,-5 0 0-16,-13-6 4 15,-18 1-1-15,0-1 23 16,0 3-14-16,0 11 17 16,0 6 13-16,0 11-11 0,0 6 4 15,0 0-35-15,0 0-4 16,0 8-5-16,0 27-9 16,31 13 14-16,-13-3 1 15,8 1 5-15,14-7-6 16,-13-5 0-16,22-6-7 15,-9-8 1-15,9-8-34 16,-5-7-59-16,-4-5-30 16,-9 0-95-16,-22 0-84 15</inkml:trace>
  <inkml:trace contextRef="#ctx0" brushRef="#br1" timeOffset="-43533">9752 12695 382 0,'0'0'96'0,"0"0"46"15,0 0 23-15,0 0-41 16,0 0-50-16,0 0-48 16,-107-31-18-16,85 79-5 15,4 15-2-15,9-1 6 16,0 3-7-16,0-5-11 16,0-4-185-16,-13-8-546 15</inkml:trace>
  <inkml:trace contextRef="#ctx0" brushRef="#br1" timeOffset="-43086">10125 12435 614 0,'0'0'194'0,"0"0"-109"16,0 0 80-16,0 0-35 15,0 0-46-15,0 0-23 16,0-127-51-16,0 127-10 16,0 39-11-16,9 24 11 15,-9 19-4-15,0 17 4 16,0 3 0-16,0 5-2 16,0-5 9-16,0-15-8 15,0-18 1-15,17-24-18 16,1-18-8-16,13-17-42 15,5-10-12-15,-5 0 34 0,-4-6 13 16,-5-25 17-16,-13 0-20 16,-9-3-30-16,0 0 41 15,-9 1 3-15,-40 3 22 16,0 2-6-16,-9 5 7 16,10 10-1-16,21 1 0 15,18 12 1-15,9-2 24 16,0 2-21-16,0 0 0 15,18-4 9-15,22 4 7 16,17-11 6-16,10-3-17 16,0-6-9-16,-1-5-34 0,-17 5-276 15</inkml:trace>
  <inkml:trace contextRef="#ctx0" brushRef="#br1" timeOffset="-36811">22036 7379 286 0,'0'0'147'0,"0"0"-55"16,0 0 12-16,0 0-19 15,0 0-8-15,0 0-17 0,0 0-37 16,0-37 19 0,0 37-22-16,0 0 6 0,0 0 17 15,0 0-41-15,0 0 15 16,0 0-17-16,0 0 6 16,0 0-14-16,0 0 8 15,0 0 0-15,0 0 0 16,0 0 13-16,0 0-13 15,0 0 0-15,0-3 9 16,0-5-12-16,0-1 3 16,0 4 0-16,0-4 3 15,0 7 8-15,0-1 2 16,0-1 9-16,0 4-18 16,0 0 28-16,0 0-31 0,0 0 8 15,0 0 20-15,0-2-29 16,0-1 12-16,0 3-12 15,0 0 8-15,0 0-13 16,0 0 5-16,0 0 0 16,0 0-7-16,0 0-15 15,0 0-58-15,-18 9-120 16,0 16-88-16</inkml:trace>
  <inkml:trace contextRef="#ctx0" brushRef="#br1" timeOffset="-29453">10738 12427 552 0,'0'0'118'0,"0"0"22"15,0 0-34-15,0 0-38 16,0 0 1-16,0 0-8 16,93-88-33-16,-93 88-4 15,0 0 1-15,0 0-16 16,0 0 3-16,0 6-12 15,0 27 2-15,0 16 8 16,0 12-5-16,-9 13-4 16,-8 12 3-16,-6-2 0 15,14-4-4-15,1-7 0 0,8-13 0 16,0-9 1-16,0-18-1 16,0-13-1-16,0-9 0 15,26-5 2-15,5-3 0 16,-4-3-1-16,13 0-2 15,9 0 0-15,0 0-26 16,8 0-13-16,-12-9-40 16,4 7-48-16,-31 2-27 15,-5 0-98-15,-13 0-216 16</inkml:trace>
  <inkml:trace contextRef="#ctx0" brushRef="#br1" timeOffset="-26153">11005 13052 82 0,'0'0'60'0,"0"0"60"16,0 0-8-16,0 0 35 0,0 0-27 16,0 0-25-1,66-18-1-15,-39 2-30 0,-5-4-5 16,-4-2 19-16,0-4-39 16,-5-6 7-16,-4 2-30 15,9-1 2-15,-18 5 10 16,0 12-17-16,0 5 6 15,0 9 4-15,0 0-17 16,0 0-4-16,0 0-3 16,0 0-6-16,0 0 6 15,0 0-1-15,0 14-6 16,-9 15 4-16,-9 10 6 0,-4 2 6 16,22-1-6-1,0-4-9-15,0-1 7 0,0-3-18 16,22-9-4-16,13-8 12 15,14-10-9-15,-9-5 21 16,-4 0 0-16,4 0 1 16,-5-20 3-16,5-3-2 15,-22-5 2-15,4-2 7 16,-4 1-8-16,-18 6 14 16,9 6-7-16,-9 9-2 15,0 5 16-15,0 3-24 16,0 0-2-16,9 0-2 15,0 0-20-15,4 20 18 16,-4 6 5-16,0-4-11 16,-9 1 12-16,0-6-14 0,0-3 5 15,9-6-2-15,-9-2-5 16,0-4 16-16,9-2-12 16,-9 0 5-16,0 0 5 15,9 0 4-15,4 0 0 16,5-10 1-16,-1-10 2 15,-8-3-2-15,13 6-3 16,-13 5 2-16,-9 4-2 16,0 6 0-16,9 2-2 15,9 0-4-15,-9 0-8 16,22 0 14-16,-13 16-4 16,4 2-14-16,-4-2-5 0,0-2-19 15,13-2 22 1,-14-10 8-16,1 2 0 0,13-4 12 15,5 0 0-15,-5 0 3 16,4-20 4-16,-3-11-7 16,8-6 7-16,-14 0 16 15,1 0 2-15,-14 6 9 16,-13-3 10-16,0 3-12 16,0 2-4-16,0 10-7 15,-22 6 1-15,4 12-16 16,-8 1-6-16,3 0-5 15,6 14-1-15,8 22 6 16,0 15-3-16,9 0 1 0,0-2-3 16,35-10-6-1,23-7-28-15,9-10 7 0,-10-8 2 16,19-8 3-16,-9-6-2 16,4 0-33-16,-5-12-28 15,-30-16-61-15,-14-1-209 16</inkml:trace>
  <inkml:trace contextRef="#ctx0" brushRef="#br1" timeOffset="-25731">11351 12360 339 0,'0'0'139'0,"0"0"-69"16,0 0-52-16,0 0 3 15,0 0-6-15,0 0-11 16,0 0 6-16,0 0-3 16,0 7 49-16,0 7-4 15,0 3-42-15,9 3-1 16,18 3-6-16,4-6-2 15,4-6 10-15,-4-6-9 16,-4-5 2-16,-9 0 13 16,-5 0 5-16,5 0 27 0,-18-8 13 15,0-15 3 1,0-5-16-16,0 3 11 0,0-1-6 16,-9 7-21-16,-13 7-15 15,-5 3-18-15,0 9-13 16,5 0-4-16,13 0-4 15,9 29-76-15,0 10-75 16,18 6-122-16</inkml:trace>
  <inkml:trace contextRef="#ctx0" brushRef="#br1" timeOffset="-25416">13159 12208 588 0,'0'0'210'0,"0"0"-57"16,0 0-16-16,0 0-15 16,0 0-68-16,0 0-13 15,-66-70-33-15,48 70-6 16,5 16 1-16,-14 24-3 15,9 14 7-15,-4 11-4 16,13 12 1-16,0 11-2 0,0 20-2 16,9 8 0-1,18 2-4-15,31-7 3 0,26-24-7 16,14-18-38-16,-4-26-102 16,21-19-99-16,-21-18-191 15</inkml:trace>
  <inkml:trace contextRef="#ctx0" brushRef="#br1" timeOffset="-25087">13772 12201 231 0,'0'0'231'0,"0"0"-124"0,0 0 48 16,0 0-9-16,0 0-41 15,0 0-51-15,-133-100 6 16,133 100-21-16,0 0-20 16,0 0 5-16,0 0-17 15,0 0 5-15,0 0 1 16,0 0-12-16,27 0 9 16,22 25-5-16,8 15 33 15,10 11-10-15,9 14-19 16,-10 13-3-16,-8 14 4 15,-9 17-8-15,-9 3 2 16,-22 4-4-16,-18-3 0 16,0-8-3-16,-40-7-84 0,-45-4-194 15</inkml:trace>
  <inkml:trace contextRef="#ctx0" brushRef="#br0" timeOffset="-16705">18571 7253 255 0,'0'0'116'0,"0"0"-26"15,0 0 2-15,0 0-23 16,0 0 38-16,0 0-2 16,-32-55-43-16,32 55 0 15,0 0 2-15,0 0-45 16,0 0 19-16,0 0-38 16,0 0 8-16,0 8-7 15,14 21 2-15,4 4-1 16,-1 5-1-16,6-2 12 15,-6 7-14-15,-8-1 1 0,9-2 0 16,-9 2-11 0,4 0-25-16,5-2-57 0,-9-3-88 15,9-6-141-15</inkml:trace>
  <inkml:trace contextRef="#ctx0" brushRef="#br0" timeOffset="-16432">18735 7874 250 0,'0'0'148'0,"0"0"-51"16,0 0 2-16,0 0-38 0,0 0-24 15,0 0-11-15,0 17-22 16,0 3 16-16,0 9-20 15,0-1 4-15,0 9-6 16,0 2 3-16,-13 4-1 16,13 5 0-16,-9 0 3 15,9 0-9-15,-9 5-18 16,9-7-173-16,-9-6-293 16</inkml:trace>
  <inkml:trace contextRef="#ctx0" brushRef="#br0" timeOffset="-16221">18744 8367 35 0,'0'0'355'0,"0"0"-304"16,0 0 11-16,0 0 38 16,0 0-48-16,0 0-4 15,0 139-26-15,0-103 0 16,0 1-22-16,0-7 7 15,9-3-9-15,-9-2 2 16,9-7-3-16,-9-1-68 16,9-7-209-16</inkml:trace>
  <inkml:trace contextRef="#ctx0" brushRef="#br1" timeOffset="34447">18837 7557 67 0,'0'0'120'0,"0"0"-37"0,0 0-13 16,0 0 14-16,0 0 3 15,0 0 9-15,-27-11-24 16,27-1-2-16,0-2-31 15,0-2-22-15,0-1 18 16,0-1 11-16,0-1-31 16,0-1 20-16,0 0-12 15,0-5-13-15,0-1 14 16,0-2-21-16,0-4 5 16,0 1-4-16,0-2 4 15,0 1 0-15,0 1-8 0,0 0 1 16,0 2 12-1,-8 7-9-15,-1 2-2 0,-13 3 6 16,13 9-3-16,-18-4 0 16,14 4-5-16,-5 3 0 15,9-1-4-15,0 2 6 16,9 4-2-16,-9 0 0 16,9 0-2-16,0 0-3 15,-13 0-2-15,13 0 7 16,-18 12-9-16,0 8 11 15,1 3-2-15,3-1 0 16,-4 7 7-16,1-4-8 0,-6 6 1 16,15-5 0-1,8-3-6-15,-9-4 7 0,9 3-1 16,0 1 0-16,0 5 5 16,0 7-9-16,0-4 4 15,0 3 0-15,-9 0-3 16,0 2 6-16,0 7-3 15,0 2 0-15,-4 4 6 16,4-1-11-16,9 3 5 16,0 0 0-16,0 2-1 15,0 1 4-15,0 0-3 16,0 0 0-16,0-6 4 16,0-3-4-16,0-8 0 15,0-6 0-15,0-6-4 16,-9 1 6-16,9 2-2 0,0-2 0 15,0 2 5-15,0 0-8 16,0 1 3-16,0 5 0 16,0-3-4-16,0 0 7 15,0 0-3-15,0-3 0 16,0 1 6-16,0-4-8 16,0 3 2-16,0-5 0 15,0 5-5-15,0 0 6 16,9 1-1-16,0-1 0 15,13-2 5-15,-13-1-7 16,9 1 2-16,-9-1 0 16,13 1-8-16,-13-3 10 0,0 5-2 15,-1-3 0 1,10 0 0-16,-4-2-5 0,-6 0 0 16,10-6-1-16,-18-3 0 15,9 1-14-15,0-10 1 16,0 0 10-16,-9 1-4 15,13-6 10-15,-13 0-6 16,9 0-2-16,9 0 5 16,-18 0 0-16,18 0 6 15,-5 0 0-15,5 0-1 16,0 0 0-16,4 0 1 16,-13 0 0-16,8-9-4 15,1-2 8-15,-9 0-4 0,13-3 0 16,-13-3 6-1,18-3-6-15,-5-6 0 0,5-5 2 16,4-2-3-16,-5-7 5 16,6-8-4-16,-6-1 0 15,-8-4 6-15,4-1-2 16,-22 1-2-16,0-2-2 16,0 2 11-16,0-1-8 15,0-3-3-15,0-2 2 16,0-9 4-16,9-8-3 15,18-6-3-15,-5 0 1 16,-4 0-4-16,8 2 7 0,-3 1-4 16,-15-1 0-1,10 1 4-15,-18 6-4 0,0 5 0 16,0 5 2-16,0 4-9 16,0 3 11-16,0 1-4 15,0 3 0-15,0 3 6 16,0 3-8-16,0 7 2 15,0 5 0-15,-9 6-10 16,-8 5 9-16,-6 3 1 16,-3 8 0-16,-14 4-22 15,4 8-13-15,-4 0-76 16,0 0-11-16,14 22-60 16,8-4-137-16</inkml:trace>
  <inkml:trace contextRef="#ctx0" brushRef="#br1" timeOffset="36974">25706 6119 415 0,'0'0'112'0,"0"0"-21"16,0 0-32-16,0 0 13 15,0 0-23-15,0 0-10 16,-107-64-22-16,129 64-12 16,63 0-5-16,66 0 21 15,62 0 2-15,36 0 17 16,17 0-24-16,23 0 0 0,-22-6 11 15,-5-3-27-15,-44 6 17 16,-45 3 1-16,-49 0-14 16,-48 0 17-16,-36 0-19 15,-31 0 3-15,-9 0 13 16,0 0-6-16,0 0 50 16,-67-6-29-16,-57 3-32 15,-76 1 0-15,-40 2 1 16,-49 0-2-16,0 0 0 15,14 0 5-15,17 0-5 16,36 0 0-16,40 0 0 16,17 2-5-16,41 7 5 0,40-3 0 15,26 0-5 1,40-4-13-16,18-2 16 0,0 0-4 16,67 0-29-16,75 0 34 15,80 0-3-15,76 0 4 16,61-11-1-16,28-3 6 15,-23 2-5-15,-57 4 0 16,-81 2 1-16,-61 4-3 16,-81-2 2-16,-35 4 0 15,-40 0 5-15,-9 0 0 16,0 0-1-16,-44 0-4 16,-63 0-4-16,-66 0-3 15,-49 0 6-15,-45 0 1 0,-40 0-1 16,-17 0 8-1,18 4-7-15,35 4 0 0,71 0 4 16,75-2-3-16,59-3-1 16,66 2-5-16,0 1 5 15,75 3-9-15,41-3 9 16,48-6 0-16,27 0 7 16,31-4-12-16,14-15 6 15,26-4-1-15,-5 6 0 16,-8 3 6-16,-40 3-6 15,-53 5 0-15,-50 4 5 16,-70 2-11-16,-36 0 6 0,0 0 0 16,0 0-2-1,-76 0 6-15,-57 4-4 0,-71 11 0 16,-23-1 5-16,-31 0-11 16,-13-6 6-16,14 1 0 15,-1 2-1-15,9-2 10 16,0 3-9-16,9 2 0 15,27 4 2-15,31-3-8 16,58 0 6-16,57-4 0 16,67-6-3-16,67-1-18 15,137-4 21-15,103 0-2 16,66-12 5-16,27-17-10 16,-18 7 2-16,-54-1 2 15,-61 1-3-15,-76 5 9 16,-67 3-3-16,-66 5 0 0,-40 6 1 15,-18 1 6-15,0 2-5 16,-36 0 2-16,-70 0-4 16,-45 0-2-16,-63 0 1 15,-52 20 1-15,-32 2 0 16,-26 3 1-16,-5 1-1 16,23-7 0-16,57 2-2 15,80-5 5-15,80-7-3 16,71-1 0-16,18-1-11 15,107-5 9-15,102-2-2 16,88 0 4-16,59-14 2 16,26-14 2-16,-9-2-4 0,-49 0 0 15,-44 5 2 1,-71 2-6-16,-53 6 4 0,-63 6 0 16,-44 2 2-16,-40 9 8 15,-9-3-5-15,-49 3-2 16,-84 0 3-16,-76 0-12 15,-80 9 3-15,-66 13 3 16,-28 1-1-16,-30 3 11 16,13-4-10-16,45-2 0 15,80-3 2-15,101-6-8 16,99 2 6-16,75-6 0 16,66-1-5-16,117-6 12 15,132 0-7-15,76 0 0 0,58-17 6 16,-27-6-10-1,-58 0 4-15,-84 6 0 0,-98 3-6 16,-80 3 15-16,-53 5-9 16,-40 4 4-16,-9-1 0 15,-67 3 5-15,-75 0-9 16,-58 0 0-16,-71 0-7 16,-35 3 14-16,-36 8-2 15,-23-5-5-15,10 0 3 16,57-4-10-16,89 2 7 15,85-4 0-15,93 4-1 16,31 5-1-16,89-1 2 16,71-2-5-16,111-3 12 15,62-3-4-15,49 0-3 0,13-12 0 16,-52-6-5-16,-55-3 10 16,-97 4-5-16,-75 6 0 15,-58 5 5-15,-49 6-4 16,-9-2 1-16,0-4-2 15,-49-3 2-15,-36 4 2 16,-57 5-4-16,-31 0 0 16,-40 0-1-16,-14 0-6 15,-22 16 7-15,0 7 0 16,-13 0-1-16,5 5 9 16,-1-2-8-16,36-1 0 15,71-3 0-15,62-4-6 16,89-4 6-16,49-3-2 0,142-8-5 15,98-3 14 1,57 0-6-16,27-25-1 0,-31-4 2 16,-35-2-8-16,-49 2 6 15,-54 5 0-15,-80 3-2 16,-48 13 13-16,-58 2-11 16,-18 4 1-16,0 2 5 15,-45-4-4-15,-61 4-2 16,-59 0 0-16,-35 0-8 15,-48 6 12-15,-24 17-4 16,-3 3 0-16,8 1 5 16,19 5-6-16,43-1 1 0,63 0 0 15,58-8-7-15,35-8-3 16,40-5-1-16,9-2-41 16,27 2-74-16,57-5 41 15,54-5-94-15,31 0-105 16</inkml:trace>
  <inkml:trace contextRef="#ctx0" brushRef="#br1" timeOffset="39118">18100 8254 307 0,'0'0'68'0,"0"0"-23"16,0 0 40-16,0 0-44 15,-249 22 34-15,213-19-18 16,-4-3-6-16,0 0 8 16,23 0-26-16,-10 0-9 15,5 0 13-15,4 0-30 16,-9 0 5-16,14 0-8 16,-5 0 2-16,9 0 1 0,9 0-6 15,0 0 6 1,0 0 28-16,0 0-35 0,0 0 2 15,27 0 3-15,13-5-4 16,9-2 8-16,0 5-9 16,4-1 0-16,5 3 1 15,-1 0 3-15,1-3-4 16,-9 0 0-16,9 1 4 16,-18-3-2-16,-13 1-2 15,-19-2 0-15,1 6 4 16,5-2 4-16,-14 2-6 15,0 0 7-15,0 0-7 16,0 0 10-16,0 0-12 0,0 0 0 16,0 0 0-1,0 0 7-15,0 0-7 0,0-4 13 16,0 0-5-16,0-8 31 16,-23-5-27-16,-3-3 3 15,-14 0-21-15,4 1 12 16,5-1-6-16,4 3 0 15,5-3 8-15,13 4 2 16,0 7-10-16,9 0 0 16,0 3 4-16,0 3 4 15,0 3-8-15,0 0 0 16,0 0-2-16,0 0-4 16,0 0 1-16,0 0-5 15,58 0 5-15,18 0 8 0,13 6-3 16,13 8 0-16,-4 9 8 15,-23-1-11-15,-17 7 3 16,-32 2 0-16,-3 3-8 16,-23 8 3-16,0 6 5 15,-23 0 0-15,-12-3 8 16,-32 1-16-16,-8-9 8 16,-5-6-1-16,13-8-4 15,1-12-25-15,8-6-79 16,31-5-65-16,-13 0-73 15,22 0-228-15</inkml:trace>
  <inkml:trace contextRef="#ctx0" brushRef="#br1" timeOffset="39876">17487 8311 130 0,'0'0'234'16,"0"0"-175"-16,0 0 37 0,0 0-26 15,0 0-8-15,0 0-11 16,-9-23-45-16,18 23-5 16,39 0-1-16,28 0 7 15,31-4 15-15,-1-1 2 16,19 0 7-16,-10-2 9 16,-22 2-38-16,5-1 9 15,-31 4-2-15,-18-1-5 16,-23-3 11-16,-8 3-6 15,4 0 20-15,-22 1 23 16,0-2-31-16,9-4 22 0,-9-3-2 16,0-6-41-1,9-3 22-15,-9-6-22 0,0-4 2 16,0-1 0-16,0 0 2 16,0-1-4-16,-9 3 0 15,-22 2 1-15,-4 6-8 16,-14 6 7-16,0 0 0 15,13 6-7-15,-4 1 6 16,14 2 1-16,3 3 1 16,6-2 7-16,8 1-7 15,0 4-1-15,9 0 0 16,0 0-6-16,0 0 6 16,0 0-5-16,0 12 1 15,9 13 4-15,26 1 1 0,5-1-1 16,18-2 0-1,-9-3 2-15,9 2 2 0,-1 4-4 16,-12 0 0-16,-5-1 4 16,-14 3-7-16,-12-2 3 15,-5 2 0-15,-9-1-9 16,0-2 12-16,-40 2-4 16,-27 2 1-16,-17-1 0 15,-5 4-11-15,-5-4 11 16,-3 3-48-16,21 3-99 15,10-7-58-15,26 2-169 16</inkml:trace>
  <inkml:trace contextRef="#ctx0" brushRef="#br1" timeOffset="40484">17824 8307 31 0,'0'0'235'16,"0"0"-138"-16,0 0-6 0,0 0 1 15,0 0-23-15,0 0-34 16,-58-28-30-16,76 23 6 15,22-2 29-15,18-1-36 16,9-2 35-16,8-8-16 16,10-2-10-16,3-3 13 15,6 4-18-15,-14 1 8 16,4 4 13-16,-26 6-21 16,0 0 18-16,-32-1-18 15,-12 9-4-15,-6-6 26 16,-8 0-8-16,0-2 42 15,0-11-10-15,-8-4-48 16,-32-4-6-16,-18 2 0 16,-9-2 0-16,1 4-7 15,-1-3 11-15,9 3-4 16,9 4 0-16,9 5 8 0,23 2-5 16,8 7-3-16,9 2 2 15,0 3-2-15,0 0 0 16,0-3 0-16,0 3-1 15,26 0-7-15,23 0 8 16,9 0 0-16,0 3 2 16,8 19-9-16,-17 13 7 15,-9 7 0-15,-4 11-4 16,-19 4 7-16,6 3-3 16,-23-4 0-16,0-2 0 15,0 5-10-15,-67 4 10 0,-40 8-12 16,-75 5-227-16</inkml:trace>
  <inkml:trace contextRef="#ctx0" brushRef="#br0" timeOffset="113839">24950 6055 260 0,'0'0'96'15,"0"0"-73"-15,0 0 8 16,0 0 42-16,0 0-29 16,0 0-20-16,0 0-7 15,85-6-9-15,-54 22 6 0,-4 0-8 16,30-1 36-16,1 0-7 16,18-4-19-16,8-6 11 15,23 1 3-15,8-3-19 16,10-3 11-16,-10 0-22 15,-17 0 0-15,-14 0-1 16,-8 0 6-16,-10 0-5 16,-17 0 0-16,-18 0 1 15,-13 0-1-15,0 0 0 16,-18 0 0-16,0 0 0 16,0 0 7-16,-18 0-14 0,-48 0-4 15,-41 5 11 1,-9 7 10-16,-26 3-6 0,-13-1-3 15,4-3 8-15,-14 0-5 16,14-1-4-16,5 3 0 16,12-2 4-16,28-3-4 15,30 1 0-15,27 0 0 16,32-1-1-16,17 0-6 16,0 1-11-16,8 3 18 15,32-4 4-15,36-8 13 16,31 0-9-16,26 0-7 15,40 0 4-15,18-17-2 16,0 0-3-16,9-3 0 16,-27 5 3-16,-17 2-5 0,-32 0 2 15,-30 3 0 1,-6 2-4-16,-30-1 9 0,-13 6-5 16,-14 1 0-16,-22 2 2 15,-1 0-3-15,-8-4 1 16,0 4 0-16,0-2-7 15,0 2 7-15,-57 0-20 16,-28 0 15-16,-39 0 10 16,-23 8 3-16,-13-2-8 15,-22 0 0-15,0-1 8 16,18-2-6-16,22-3-2 16,26 0 0-16,49 0 8 15,27 0-8-15,23 0 0 16,17 5-11-16,8 8-10 15,59 0 21-15,49 4 8 0,57-9 0 16,45-4-6-16,44-4 2 16,13 0-4-16,5-12-14 15,-13-5-2-15,13-5-10 16,-14 5 20-16,-17 3 4 16,-18 1 4-16,-71 8 0 15,-45 5-2-15,-48 0 1 16,-36 0 9-16,-22 0-8 15,-9 4 0-15,0 6-2 16,-49 5 9-16,-57-1 11 16,-37-7-20-16,-39 3 0 15,-49-7 11-15,-27-3-10 0,-26 0 4 16,-14 0-5-16,-8 2 3 16,8 1-5-16,41 0 2 15,52 0 0-15,81-1 0 16,79-2 0-16,32 6-31 15,13 3-80-15,31 0 50 16,67-1 61-16,62-5 0 16,53 0 2-16,54-3 1 15,21 0-3-15,6 0-7 16,-6-6 7-16,-21-8-4 16,-45 2 4-16,-49 1 0 15,-48 0 1-15,-41 0 11 16,-26 2 1-16,-27 6 17 0,-13-2 14 15,-18 5-20-15,0-3-1 16,0-6-17-16,-49 1-6 16,-44-6 0-16,-32 3 3 15,-39-1-3-15,-36-1 0 16,-13 0-22-16,-14 2-30 16,23 5-31-16,30 6-35 15,50 0-155-15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3:21.4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 0 506 0,'0'0'208'0,"0"0"-80"16,0 0-54-16,0 0 15 15,0 0-18-15,0 0-66 16,0 0 8-16,0 0-8 15,0 112-1-15,0-61 27 0,0 0-31 16,0 5 0-16,9 1 3 16,13-6 7-16,-4 1-10 15,0-10 0-15,4-9-15 16,-4-7-1-16,13-6-140 16,-13-6-66-16,0-6-261 15</inkml:trace>
  <inkml:trace contextRef="#ctx0" brushRef="#br0" timeOffset="381">468 180 150 0,'0'0'239'0,"0"0"-150"0,0 0-38 16,0 0 3-16,0 0-2 15,0 0-51-15,218-68 2 16,-151 68 3-16,-10 0 2 16,-17 17-6-16,0 6-2 15,-22 5 2-15,-18 8-15 16,0 4 13-16,-18 9-1 16,-22-4-3-16,0-6-7 15,14-7 0-15,-5-9-6 16,13-7-7-16,9-4 17 15,9-3-11-15,0-7 15 16,0 4-3-16,0 0 11 0,9-4-5 16,40 1 0-16,17-3 7 15,32 0-2-15,4 0-5 16,5-9 0-16,0-5-1 16,-23 0 1-16,-35 3-79 15,-22 8-376-15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4:21.8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1987 1928 488 0,'0'0'128'0,"0"0"8"15,0 0-25-15,0 0-17 16,0 0-32-16,0 0-15 16,-76-88-43-16,76 88-1 0,0 0-3 15,0 32-13-15,0 16 9 16,0 8 8-16,0 6-4 15,0 1 0-15,18 0 8 16,0-4-9-16,13-12 1 16,4-10 0-16,5-14-6 15,18-12 6-15,-9-11-11 16,0 0 9-16,-5 0-4 16,-4-11 6-16,0-17 0 15,-13-4 2-15,-9-7 8 16,-18-6-7-16,0-9 6 15,0-9 19-15,0-2 0 0,0 9 19 16,0 7-10 0,0 22-15-16,0 9 24 0,0 13-32 15,0 5-4-15,0 0-10 16,0 0-12-16,0 34-2 16,0 14 13-16,0 14 2 15,0 4-1-15,22-2 1 16,4-1-1-16,14-6 0 15,9-10 7-15,9-4-8 16,-14-12 1-16,14-8-8 16,-18-12 3-16,-4-2-5 15,-14-9 10-15,-4 0-3 16,-1 0 8-16,-3 0-5 0,4-12 0 16,-10-8 3-1,-8-3 5-15,0 4-8 0,0-1 1 16,0 6 15-16,0 3-15 15,0 5 14-15,0 3-4 16,0 3-11-16,0 0 0 16,0 0-12-16,0 28-2 15,0 20 9-15,0 9 10 16,0 3-4-16,0 4-1 16,0-1 1-16,18-3-4 15,-9-9 4-15,4-9-1 16,5-11 0-16,-18-11 6 15,9-13-6-15,-9-3 0 16,0-4 0-16,0 0 18 0,0 0-10 16,0-11 5-16,0-18-10 15,-9-8 0-15,0-10 0 16,9-7-3-16,0-11 0 16,0 2-1-16,0 4 1 15,0 13 0-15,0 13 1 16,0 15 7-16,0 10-8 15,0 8 0-15,0 0 0 16,0 0-10-16,0 0 4 16,0 0 2-16,0 0 3 15,0 0-11-15,18 0 11 16,0 8 0-16,13 20 1 16,-4 7-4-16,4 4 4 0,-22 3 0 15,-1 4-1-15,1-6-1 16,-9-3 1-16,0-9 1 15,0-11 0-15,0-8-4 16,0-7 8-16,0-2-4 16,0 0 13-16,0 0-13 15,0 0 17-15,-9-14-17 16,-8-6 6-16,-14 3-11 16,13 3 8-16,0 3-3 15,18 4 0-15,0 7 3 16,-9-1-7-16,9 1 4 15,0 0-10-15,0 0 9 16,0 0-12-16,0 0 1 16,0 0 10-16,0 0-13 0,0 0 15 15,0 0 0-15,0 0 1 16,0 0-1-16,0-3 5 16,0 0-3-16,0-3-1 15,0-2 7-15,0-1-9 16,0 4 1-16,0-3 0 15,0 4 0-15,0-1 0 16,0 5 0-16,0-4-3 16,0 4 3-16,-13 0 0 15,13 0-10-15,0 0-40 16,0 0 8-16,0 0 3 16,0 0 14-16,0 0 6 15,0 0 8-15,0-2 10 0,0-6 1 16,0-1 0-16,0-4 2 15,0-6-2-15,0 3 0 16,0 1 0-16,0-1 8 16,0 4-8-16,0 4 0 15,13 2 1-15,-13 6-2 16,9 0 1-16,-9 0 0 16,9 0 0-16,9 0-10 15,-9 0 10-15,13 0 0 16,-13 0 0-16,-9 0-4 0,0 0 4 15,0 0 0 1,0 3-1-16,0 0-7 0,0 5 8 16,0 4-3-16,-31 1 0 15,4-1-4-15,-13 0-225 16,22-2-167-16</inkml:trace>
  <inkml:trace contextRef="#ctx0" brushRef="#br0" timeOffset="1079">3288 2460 263 0,'0'0'164'0,"0"0"-67"15,0 0 20-15,0 0-9 0,0 0-24 16,0 0-19-16,0-34-24 16,0 34-9-16,0 9-28 15,-17 28 2-15,8 13 19 16,0 7-24-16,-13 0 9 16,13-3-10-16,9-4 2 15,0-2 5-15,0-7-7 16,0-10 0-16,0-10 1 15,0-9 2-15,0-6 0 16,0-3-3-16,0-3 1 16,-9 0 15-16,0 0 24 15,0-14 84-15,-22-23-105 16,22-14-16-16,0-17 14 16,9-14-17-16,0-3 1 15,18 0-1-15,22 8 1 16,9 18-1-16,-14 17 0 15,-4 14 0-15,-4 14-4 0,4 10 4 16,5 4-10-16,13 0 7 16,-9 12-7-16,4 16 10 15,-4 9-1-15,-22 0-12 16,-18 5 10-16,0-3-6 16,0 1-16-16,-9-3 20 15,-40-3-20-15,5-5-5 16,12-10-3-16,15-10 2 15,17-6 20-15,0-3-6 16,0 0-16-16,9 0 26 0,31-23 7 16,-5-11 2-16,14-3 4 15,-9-2-2-15,-13-6 2 16,4 4-5-16,-14 4 0 16,1 4 13-16,-9 5-5 15,-9 2 17-15,0 7 9 16,0 4-7-16,0 9 9 15,0 1-15-15,-9 5-16 16,0 0-2-16,9 0-4 16,-9 0-13-16,-8 20 1 15,3 16 12-15,5 13 9 16,1-1-9-16,8-2 1 16,0-4-4-16,17-12 3 0,14-7-2 15,-4-11 0-15,13-12 2 16,-13 0 0-16,13 0 4 15,-9-29-3-15,4-2 10 16,-4-3-8-16,-13 9-2 16,-9 7 6-16,0 10-2 15,-9 6-4-15,22 2-1 16,-13 0-20-16,18 28 19 16,4 5-6-16,-13 2 7 15,-1-4 0-15,-8-6 4 16,14-5-5-16,-15-6 1 15,10-2-7-15,4-1-32 0,-22-3-180 16,18-2-121-16</inkml:trace>
  <inkml:trace contextRef="#ctx0" brushRef="#br0" timeOffset="2345">4363 2387 387 0,'0'0'190'0,"0"0"-73"16,0 0 20-16,0 0-20 16,0 0-31-16,0-144-1 15,0 132-28-15,-13 6-16 16,13 4 13-16,0-1-37 16,0 3 4-16,0 0-13 15,0 0 1-15,0 0-10 0,0 0 1 16,0 0-10-16,0 0 9 15,0 3-14-15,0 22 15 16,22 9-3-16,14 9 11 16,-5 2-8-16,5 0 0 15,-5-2 2-15,-14-5-5 16,6-3 4-16,-15-4-1 16,1-8 0-16,-9-4 1 15,0-7-6-15,0-4 5 16,0-5-1-16,0-3-9 0,-17 0 12 15,3 0-2 1,-12-3 0-16,17-17-3 0,0-7-3 16,9-10 6-16,0-7-3 15,35-6-6-15,23-1 5 16,31 3 4-16,-13 6-3 16,-10 5 3-16,1 6-3 15,-18 5 3-15,-14 9 0 16,-13 9-2-16,-22 4 3 15,0 4-1-15,0 0 0 16,0 0-9-16,0 0 4 16,0 4-10-16,9 24 15 15,0 3-4-15,-9 6 4 16,0 6 0-16,0-2-1 16,9 5 5-16,-9-4-4 0,0-5 0 15,31-6 0-15,-13-11-7 16,9-8 7-16,4-9 0 15,-5-3-2-15,14 0 6 16,-13-6 2-16,-5-19-6 16,-4-5 3-16,0-8 2 15,-18-5-2-15,0-8-3 16,0 0 7-16,-36-2 0 16,-13 0 0-16,-17 15-4 15,8 12-3-15,9 9 8 16,14 11-6-16,-5 6-3 15,13 0 1-15,-4 17-20 0,22 32 20 16,0 13-2 0,9 6 4-16,0 0-10 0,49-12 8 15,4-11-1-15,5-13-1 16,9-15-12-16,4-11 11 16,-5-6-1-16,-8 0 4 15,9-23 0-15,-1-9 7 16,-17-2-7-16,-4-5 6 15,-14-3-5-15,-22 2 7 16,0 0 1-16,-9 12-9 16,0 9 22-16,0 10-16 15,0 9 3-15,0 0-9 16,0 5-25-16,0 26 21 0,0 15 3 16,0-4 2-1,0-2-3-15,0-5 3 0,0-8-2 16,31-9 1-16,-5-5-19 15,23-8 19-15,0-5-5 16,-5 0 4-16,-4 0-6 16,18-7 6-16,-18-16 1 15,-4-10 0-15,4-5 8 16,-22-2-6-16,-1-2-2 16,-3 11 1-16,-6 5 5 15,-8 15-4-15,0 5 4 16,0 6-6-16,0 0-8 15,9 0-2-15,0 29 2 16,9-1 8-16,13 1-3 0,-4-4 5 16,13-5-2-16,26-10 3 15,1-3 3-15,17-7-5 16,-4 0-1-16,-13 0 0 16,-18-21 5-16,-14-8-2 15,-3-6 2-15,-6-5 8 16,-26-2-12-16,0-1 24 15,-49 7-25-15,-35 5 1 16,0 14-6-16,-5 17-52 16,31 0-242-16,9 0-454 15</inkml:trace>
  <inkml:trace contextRef="#ctx0" brushRef="#br0" timeOffset="3231">8060 1670 167 0,'0'0'163'0,"0"0"-45"15,0 0 19-15,0 0-18 16,0 0-7-16,0-180-37 15,0 136-4-15,0 5 5 16,0 8-26-16,0 9 9 16,0 9-16-16,0 11-7 15,0 2-3-15,-9 0-33 16,-22 20 0-16,4 42-7 16,-13 35 14-16,14 23-8 15,12 14 1-15,14 2 0 0,0-12 1 16,14-7 3-16,39-12-4 15,5-15 0-15,22-11 7 16,4-19-14-16,0-12 3 16,-4-17-97-16,-13-16-118 15,0-13-118-15</inkml:trace>
  <inkml:trace contextRef="#ctx0" brushRef="#br0" timeOffset="4762">9104 1846 611 0,'0'0'142'0,"0"0"-26"16,0 0 16-16,0 0-47 15,0 0-26-15,0 0-59 16,-80-24-3-16,71 91-6 15,0 23 18-15,0 15-2 16,0 17-7-16,1 13 2 16,-1 7 1-16,-14 8-1 15,15-5-2-15,8-12 0 16,0-20-19-16,0-29-29 0,0-33-19 16,48-33-37-1,1-18 74-15,9-12 30 0,-5-36 2 16,-4-15-1-16,0-7 5 15,-18-12-2-15,-22-2-3 16,-9-11 0-16,0-1 6 16,-40 5-7-16,-18 13 0 15,-17 13 0-15,-1 11 6 16,-4 11-1-16,5 9-5 16,17 9 6-16,0 5-2 15,40 9-4-15,10 5 1 16,8 0-1-16,0 4 3 15,8-4-6-15,41 0-2 16,18-8 5-16,9-3 4 0,-1 0 0 16,-17 4-4-16,-18 4 12 15,-5 5-11-15,-4 4 23 16,9 0-10-16,5 0-7 16,21 13 17-16,-8 11-19 15,9 2 2-15,4 5-3 16,-27 3 2-16,14 0-4 15,-18 5-2-15,-22 1 0 16,4 0-4-16,-22-4 6 16,0-1-2-16,-13-10 2 15,-32-4 4-15,-4-14 0 16,1-7-6-16,-1 0 3 16,13 0-6-16,14-7-4 0,13-19 3 15,9-6 3 1,0-11-7-16,40-2 3 0,18-6 5 15,0 4 0-15,-1 4 0 16,-12 6 0-16,-5 12 0 16,-14 11-2-16,-12 8 7 15,-5 6-10-15,0 0-2 16,8 2 1-16,6 21 1 16,-6 3 1-16,10 8 4 15,4-6 0-15,-4-2 5 16,4-7-6-16,-5-5 1 15,-3-5 0-15,-6-6 2 0,-8-3 2 16,9 0-2 0,-9 0 9-16,4-14-10 0,-13-15 10 15,0-8-9 1,0-2 14-16,0-4 21 0,-13-3-26 16,-31 4 17-16,4 9-3 15,-9 4-25-15,-9 13 17 16,14 10-17-16,4 6 1 15,0 0-8-15,22 22 0 16,9 19 7-16,9 9-2 16,0 1 7-16,18-3-7 15,13-6 2-15,13-7 0 16,5-7-5-16,0-9 5 16,0-7 0-16,0-8-2 15,-23-4 6-15,14 0-4 0,-13 0 0 16,-9-21 1-16,-5-2 6 15,-4-2-3-15,-9-6-4 16,9 1 3-16,-9 5 4 16,0 9-3-16,0 7-4 15,0 9 2-15,0 0-5 16,9 0-5-16,0 0-6 16,0 23 13-16,13 4 0 15,-5 3 0-15,1-5 1 16,4 1 0-16,-4-7-2 15,0-1 4-15,0-6-2 16,4-2 0-16,-13-7 2 0,0-3-2 16,9 0 0-16,4-3 1 15,-4-19 6-15,-1-7-5 16,6-2-2-16,3 3 0 16,-8 8 5-16,4 5-6 15,-22 10 1-15,9 5-1 16,0 0-6-16,0 0-1 15,0 0 4-15,4 17 2 16,-4 3-5-16,0 0 5 16,0 0 2-16,-9-4 0 15,0-1-9-15,0-7 9 16,0-2-2-16,0-6 1 16,9 0 1-16,-1-6 13 0,15-25-13 15,3-6 2 1,5-2-3-16,-4 7 2 0,-9 13-1 15,-9 7 0-15,13 6-1 16,-4 6-1-16,-9 0-6 16,22 12-2-16,-5 16 4 15,5 6 3-15,5 3 2 16,-5 3-91-16,5-7-149 16,-5-2-249-16</inkml:trace>
  <inkml:trace contextRef="#ctx0" brushRef="#br0" timeOffset="5916">11467 2378 19 0,'0'0'474'16,"0"0"-371"-16,0 0 0 15,0 0 11-15,0 0-57 16,0 0-10-16,0 0-14 15,116-130-13-15,-67 93 4 16,-14-3-4-16,-4-2 8 16,-4 0 23-16,-14-7-27 15,-13-4 5-15,0-1 10 16,0 6-31-16,-31 0 13 16,-9 14-11-16,5 8-8 0,4 12 7 15,4 8-9-15,18 6-5 16,9 0-3-16,-9 34-9 15,9 23 17-15,0 8 0 16,0 9 2-16,0 0-5 16,9-7 3-16,27-7 0 15,13-12 0-15,-1-12-5 16,10-13 2-16,-9-9-16 16,9-11-5-16,-23-3 21 15,5 0-5-15,-13 0 8 16,-5-20 1-16,-4-5 5 15,-18-6-2-15,0-3-4 16,0 5 3-16,0 1-3 0,0 8 0 16,0 11 0-1,-9 6 0-15,9 3 5 0,0 0-10 16,0 0-4-16,0 18-10 16,0 17 12-16,0 1 11 15,0-2-4-15,9-6 0 16,31-6-9-16,13-10 6 15,-4-12-26-15,18 0-1 16,-1 0 28-16,-8-26-3 16,0-7 5-16,-9-7 6 15,-9-8-2-15,-13-8 14 16,-10-10 26-16,-17-5-6 16,0 4 31-16,-9 10-41 0,-17 11 23 15,8 21 4-15,5 16-28 16,4 4 1-16,9 5-28 15,0 0-10-15,0 42 0 16,0 21 4-16,0 19 6 16,0 20 0-16,0 8 4 15,-18 18-2-15,-13 5-2 16,-14 5 0-16,5 1-8 16,14-5-5-16,4-13-22 15,13-16-4-15,9-24-37 16,0-24 21-16,17-26 26 15,23-23 9-15,9-8 19 16,27-21-16-16,-1-39 17 16,23-17 2-16,-5-13 6 0,-13-7-5 15,-22 1-3-15,-22 0 3 16,-36 4 2-16,0 11-2 16,-27 10-3-16,-31 11 0 15,-8 10-3-15,8 16 2 16,9 8 1-16,31 12-1 15,9 6-4-15,9 5 5 16,0-3-4-16,9-2 1 16,27-9-1-16,44-15-1 15,-5-7 5-15,1-9 0 16,-10 1 2-16,-26-2-1 16,-13-2-1-16,-18 2 20 15,-9 2-14-15,0-1 19 0,0 5 12 16,-9 3-15-16,-18 9 18 15,19 11-28-15,-6 9 1 16,5 5-4-16,9 6-9 16,0 20-5-16,0 37-23 15,0 22 28-15,0 9 0 16,0 2 3-16,9-4-3 16,22-8 0-16,-4-4-1 15,4-6-53-15,-4-14-90 16,4-17-172-16</inkml:trace>
  <inkml:trace contextRef="#ctx0" brushRef="#br0" timeOffset="6077">12960 1897 304 0,'0'0'190'0,"0"0"-94"15,0 0-47-15,0 0-45 16,0 0 8-16,231-34-12 15,-124 43-5-15,-14-9-370 16</inkml:trace>
  <inkml:trace contextRef="#ctx0" brushRef="#br0" timeOffset="7305">15346 1976 527 0,'0'0'142'16,"0"0"-25"-16,0 0-1 16,0 0 16-16,0 0-67 15,0 0-27-15,107-26-33 16,-58 26-1-16,8 0-1 16,1 6-1-16,9 17-2 15,-23 5 0-15,-4 1 3 16,-9-1-6-16,-13 1 3 15,-18-3 0-15,0-2-4 0,0-3 4 16,0-5 0-16,-40-7 0 16,13-6-25-16,-4-3-17 15,22 0 2-15,0 0 40 16,9-18-6-16,0-7 7 16,0-4-1-16,18-2 0 15,13-3 8-15,5 2-11 16,4 0 3-16,0 3 0 15,-5 12-2-15,-4 8 3 16,-13 7-1-16,0 2 0 16,4 0-17-16,-13 20 16 15,0 13-4-15,-9 7 5 16,9 2-4-16,0-5 5 16,-9-6-1-16,22-8 0 15,-13-6-3-15,0-8-68 0,0-9-129 16,0 0-60-16</inkml:trace>
  <inkml:trace contextRef="#ctx0" brushRef="#br0" timeOffset="7478">16106 1704 61 0,'0'0'222'16,"0"0"-108"-16,0 0-13 15,0 0 17-15,0 0-30 16,0 0-31-16,-116-113-14 0,116 113-38 15,0 0-5 1,0 0-5-16,0 0-10 0,0 17-5 16,27 6-221-16</inkml:trace>
  <inkml:trace contextRef="#ctx0" brushRef="#br0" timeOffset="8593">16661 2075 629 0,'0'0'115'16,"0"0"15"-16,0 0 17 16,0 0-64-16,0 0-37 15,-89-147-24-15,31 136-18 0,-17 8 4 16,-1 3-8-16,10 0 0 15,8 28-4-15,9 15 1 16,31 4-2-16,18 5 5 16,0-7-11-16,36-14-15 15,13-11-28-15,17-14 42 16,-17-6 2-16,9 0 20 16,-22 0-10-16,-5-15 7 15,-5 1-7-15,-12 0 50 16,-14 3-20-16,0 8 5 15,0 0-5-15,0 3-30 0,0 0-4 16,0 29-25 0,0 18 29-16,0 19-1 0,-14 7 3 15,-12 9-2-15,8 9 1 16,-4 3 5-16,4-4-5 16,0-2-1-16,-4-6 0 15,13-14 0-15,9-20 0 16,0-20 0-16,-9-19 0 15,-9-9 7-15,-4 0 5 16,-13-12 3-16,-5-22-14 16,-9-14 10-16,22-9-11 15,-4-16-1-15,31-12-6 16,0-3-53-16,71-5 19 0,14 6 1 16,12 5-3-1,-3 4 16-15,-10 8 13 0,-4 5 14 16,-13 3 3-16,-10 2 1 15,-21 3 6-15,4 4 8 16,-22-4-5-16,-9 4 30 16,-9 7-15-16,0 10 7 15,0 7 18-15,0 6-33 16,-9 9 3-16,0 11-12 16,0 3-10-16,9 0-2 15,-9 9-13-15,9 28 7 16,-9 19-3-16,9 8 20 15,0 7-10-15,0 4 0 16,0 5 1-16,18-9-2 0,0-8 1 16,4-17 0-16,5-18 0 15,4-14 7-15,-5-14-6 16,1 0 7-16,13-19-8 16,9-21 13-16,9-11-10 15,-23-3-3-15,14 7 4 16,-18 11 1-16,-4 8-3 15,-18 15-2-15,0 10 1 16,13 3-9-16,4 0 0 16,-3 6 3-16,12 16 2 15,-4 1 2-15,5-5 1 16,4-2 0-16,0-7 0 16,-14-7-2-16,1-2 3 0,4 0-1 15,-4-16 10-15,4-20-6 16,-4-19 6-16,-5-14-7 15,-13-9-3-15,-9-13 43 16,0-1-7-16,0 5-18 16,-9 18 4-16,-22 24-14 15,22 29 26-15,0 7-30 16,0 9-3-16,0 12-2 16,-13 42-26-16,4 31 27 15,9 17 0-15,9 5 5 16,0-7-6-16,0-16 1 15,18-10-25-15,13-17-20 0,5-18-82 16,4-16-66 0,-5-15-32-16,5-8-49 0</inkml:trace>
  <inkml:trace contextRef="#ctx0" brushRef="#br0" timeOffset="8772">17634 1835 330 0,'0'0'123'15,"0"0"11"-15,0 0 4 16,0 0-54-16,0 0-83 16,0 0 0-16,196-65 14 15,-72 56-15-15,-13 0-4 16,5-4-15-16,8-7-202 16,-17-11-263-16</inkml:trace>
  <inkml:trace contextRef="#ctx0" brushRef="#br0" timeOffset="9035">18452 1067 445 0,'0'0'115'0,"0"0"22"16,0 0 0-16,0 0-45 15,0 0-3-15,-156-147-34 16,156 147-2-16,0 0 17 0,0 0-70 15,58 28 1 1,31 29 9-16,4 22-10 0,5 21 20 16,-5 10-6-16,-26 12-12 15,-19 8 18 1,-16 0-19-16,-24-2 2 0,-8-10-1 16,-31-8 2-16,-53-7-8 15,-32-13-110-15,-26-16-399 16</inkml:trace>
  <inkml:trace contextRef="#ctx0" brushRef="#br0" timeOffset="11032">14244 1801 388 0,'0'0'148'15,"0"0"-33"-15,0 0-16 16,9-150 5-16,-9 137-32 0,-9 6-7 16,0 7-16-16,-8 0-39 15,-1 20 4-15,-13 31-14 16,4 17 0-16,5 14 7 16,13 2 1-16,0 7-6 15,9 2-2-15,0-2 3 16,0-9 2-16,0-11-5 15,0-17 0-15,18-18 2 16,-9-15 5-16,-9-16-7 16,0-5 0-16,0 0 1 15,0 0 13-15,0-29-14 16,0-7-9-16,-27-9 5 16,-22 2-3-16,0 0 2 0,5 7-3 15,4 11-12-15,22 8 19 16,9 5-1-16,-4 7 2 15,13 5-4-15,0 0-3 16,0 0-5-16,49 0 0 16,17 0 12-16,14 0-2 15,5 0 2-15,-1-9 0 16,5-7 1-16,-13-7 7 16,-10 2-8-16,-8-4 0 15,-9 5 1-15,-31 4 8 16,-1 5-7-16,-3 4 1 15,-14 4 18-15,0 3-17 16,0 0 10-16,0 0-14 16,0 0-12-16,0 0 9 0,-22 21 1 15,4 9 2-15,0 4-1 16,5 0 6-16,4 3-5 16,9-8 0-16,0-4 2 15,0-8-8-15,0-8 6 16,40-9 0-16,9 0 8 15,17 0-4-15,1-29 6 16,-9-5-3-16,-9-6 4 16,-23 1 37-16,-26 0-3 15,0-1-3-15,-40 5-26 0,-13 12-16 16,-27 15 0 0,13 8-13-16,1 12-21 0,8 33-151 15,22 6-366-15</inkml:trace>
  <inkml:trace contextRef="#ctx0" brushRef="#br0" timeOffset="22111">11765 4142 492 0,'0'0'157'15,"0"0"7"-15,0 0-65 16,0 0 15-16,0 0-11 15,0 0-76-15,0 0-12 16,-49-63-15-16,71 126 0 16,-4 16 28-16,0 14-22 15,0 1 9-15,-5-3-9 16,5-7 4-16,0-10-7 16,4-14-3-16,-4-12 0 15,-9-15-3-15,-1-13 5 16,1-11-2-16,-9-9 0 15,0 0-14-15,0-14 6 16,0-29-19-16,0-13 5 0,0-7 20 16,-26 1-36-16,-14 4 36 15,4 9-6-15,-22 12 10 16,18 11-6-16,0 10 4 16,5 10-6-16,17 6-5 15,5 0 2-15,13 0 8 16,0 0-1-16,13 14 4 15,54-3-7-15,17-2 5 16,23-9 0-16,-14 0-1 16,-13 0 1-16,-27 0 0 15,-4 0 0-15,-27 0 11 16,-13-9-6-16,0 6 2 0,-9 1-7 16,0-2 31-16,0 4-28 15,0 0-3-15,0 0 0 16,0 23 1-16,0 11-1 15,0 5 0-15,0-2 0 16,36-5-1-16,-5-9 5 16,18-9-4-16,0-10 2 15,4-4 4-15,18 0-1 16,13 0-4-16,-17-22 4 16,-18-6 1-16,-14-5 0 15,-21-7-6-15,-14-3 20 16,-14-2-18-16,-52 3 10 15,-27 11-12-15,-5 10-2 0,22 16-9 16,10 5 7-16,17 3-32 16,22 28-159-16,14 2-177 15</inkml:trace>
  <inkml:trace contextRef="#ctx0" brushRef="#br0" timeOffset="23008">14111 4428 478 0,'0'0'167'0,"0"0"-68"15,0 0 17-15,0 0-24 16,0 0-16-16,-36-156-11 16,-4 133-41-16,0 9 11 15,-4 3-6-15,-14 11-29 16,0 0 7-16,10 14-7 16,-10 28 0-16,18 4-3 15,22 10 12-15,9 4-9 16,9-3 0-16,0-1 1 15,9-10-5-15,40-13 4 16,-13-10 0-16,12-11 1 0,1-12 10 16,-9 0-8-16,5-4-3 15,4-27 6-15,-9-14 2 16,8-12-6-16,-3-13-2 16,-14-12 6-16,-13-9 3 15,-18-2-5-15,0-4 10 16,0 7-6-16,0 8 25 15,-18 19-25-15,-4 23 4 16,13 22 8-16,0 8-17 16,0 10 10-16,9 6-13 15,0 42-8-15,0 22-3 16,0 21 11-16,9 6 0 0,31 2 1 16,9-6 7-16,-14-5-8 15,5-14 0-15,9-13 5 16,-13-12-17-16,4-15 12 15,17-12 0-15,-8-10-1 16,-4-12 4-16,4 0-3 16,-9 0 0-16,-14-14 7 15,14-15-10-15,-31-4 3 16,9-4 0-16,-9 6-2 16,-9 3 11-16,0 13-9 15,0 7 0-15,0 8 5 16,0 0-18-16,13 0 8 15,5 23 5-15,0 10-14 0,13 7 19 16,-5 0-5-16,14-6 0 16,9-6 4-16,-13-6-16 15,22-10 10-15,-10-4 2 16,1-8-10-16,-13 0 17 16,13 0-7-16,-31-16 0 15,4-10 10-15,-13-8-15 16,-9-6 5-16,0-6 0 15,-9 5-1-15,-31-2 13 16,-27 12-12-16,0 3 0 16,1 11-6-16,8 8-5 15,9 9 1-15,23 0-55 16,26 9-78-16,0 19-90 16,0-2-67-16</inkml:trace>
  <inkml:trace contextRef="#ctx0" brushRef="#br0" timeOffset="23957">15693 4459 379 0,'0'0'181'16,"0"0"-55"-16,0 0 13 15,0 0-8-15,0 0-46 16,0 0-28-16,0-91-8 15,0 91-46-15,0 0-6 16,0 20 0-16,0 17 3 0,0 8 0 16,0 4 0-16,17-4 0 15,14-6 0-15,-4-4 6 16,22-16-6-16,-14-4 0 16,5-10 3-16,9-5 1 15,-9 0-4-15,-4-5 0 16,4-20 5-16,-5-7 4 15,-12-5-9-15,-6-3 0 16,-8 7 7-16,0 4-7 16,0 12 0-16,-9 6 0 0,0 8-5 15,0 3 5 1,0 0-1-16,22 5-7 0,-13 23 8 16,18 1-7-16,4 0 7 15,-4-4 0-15,4-5-2 16,4-7 8-16,-4-4-6 15,-4-9 0-15,13 0 5 16,0 0-7-16,-5-2 2 16,5-23 0-16,-13-5 0 15,-5-3 11-15,-13-7-11 16,-9 0 0-16,0-2 8 16,0 1-6-16,-40 8-2 15,14 8 0-15,3 11-5 16,14 5 13-16,1 9-8 15,8 0 0-15,0 3-20 0,0 25 12 16,0 12 8-16,0 0 0 16,17-1-4-16,14-5 12 15,5-9-8-15,13-4 0 16,9-11 1-16,8-6-5 16,-8-4 4-16,0 0 0 15,-9 0 4-15,-9-20 3 16,-14-5-7-16,1-7 5 15,-14 1 1-15,-4 2 10 16,0 7-13-16,-9 5 8 16,0 6 27-16,0 8-34 15,0 3 1-15,9 0-5 0,0 9-13 16,-9 19 9 0,9 3 4-16,4 3 0 0,-4-3-6 15,0-5 8-15,9-1-2 16,-10-5 0-16,24-6 7 15,-15-6-5-15,1-5-2 16,13-3 0-16,9 0 3 16,-4-3 7-16,13-19-10 15,-1-4 0-15,-12 3 7 16,4 4-9-16,-13 8 2 16,4 5 0-16,-5 6-6 15,6 0 1-15,3 0 5 16,5 22 0-16,9 10-14 15,0 3 7-15,-5-2-104 16,14-8-115-16,-9-11-111 0</inkml:trace>
  <inkml:trace contextRef="#ctx0" brushRef="#br0" timeOffset="24231">18087 3423 580 0,'0'0'150'0,"0"0"-27"15,0 0 37 1,0 0-51-16,0 0-61 0,0 0-41 16,27 25 9-16,80 89 16 15,26 18 20-15,22 13-27 16,-21-1 24-16,-41-5-45 15,-26-8-1-15,-45-18-5 16,-22-9 5-16,-58-5-6 16,-58-5-32-16,-57-4-203 15,-27-8-343-15</inkml:trace>
  <inkml:trace contextRef="#ctx0" brushRef="#br0" timeOffset="12914">2351 4255 532 0,'0'0'127'0,"0"0"14"16,0 0-15-16,0 0-13 16,0 0 0-16,0 0-51 15,-173-130-21-15,173 130-28 16,0 3-13-16,0 39-8 15,0 23 6-15,0 17 2 16,17 6 9-16,-3-3-9 16,21-3 0-16,-4-3 0 15,5-13 6-15,13-13-6 16,-9-16 0-16,-14-14-45 16,5-12-48-16,-4-11-113 0,-18 0-19 15,0-3-7-15,-9-25-81 16</inkml:trace>
  <inkml:trace contextRef="#ctx0" brushRef="#br0" timeOffset="13371">2391 4619 43 0,'0'0'29'0,"-116"-143"4"16,50 58 91-16,17-3-25 15,0 1-4-15,31 5-20 16,-4 8 9-16,22 9-20 16,0 14-25-16,22 14-13 15,27 12 25-15,18 7-48 16,17 10 5-16,32 5-6 15,-10 3 3-15,-12 0-2 0,-28 25-3 16,-17 17 0-16,-22 13-7 16,-27 13 8-16,0 17-1 15,-9 11 0-15,-36 0 3 16,-12-3-4-16,8-13 1 16,9-18-6-16,31-23 2 15,0-15-15-15,9-19 17 16,0-5 0-16,0 0-8 15,0 0 6-15,27 0 4 16,13 0 0-16,9 0 9 16,-1 0-8-16,-3 0-1 15,4-11 3-15,0 2-1 0,-23 0 1 16,-4 9-3-16,-13 0 0 16,9 0-2-1,-9 0 7-15,0 21 0 0,13 7 2 16,-4 6 0-16,0 3 13 15,13-4-19-15,-14-1-1 16,15-7 5-16,-15-5 0 16,10-6-5-16,-14-5 0 15,-4-7-5-15,0-2-53 16,-9 0-201-16</inkml:trace>
  <inkml:trace contextRef="#ctx0" brushRef="#br0" timeOffset="13549">2991 4332 321 0,'0'0'100'0,"0"0"10"0,0 0-10 15,0 0-22-15,0 0-41 16,0 0-30-16,-36-120-7 16,45 120-22-16,31 18 8 15,4 14-123-15,-4 6-180 16</inkml:trace>
  <inkml:trace contextRef="#ctx0" brushRef="#br0" timeOffset="14632">3546 4576 25 0,'0'0'507'0,"0"0"-424"0,0 0 25 16,0 0-12-16,0 0-22 15,0 0-24-15,-124-123-30 16,97 120 7-16,9 3-22 16,-13 0-2-16,4 14-6 15,-4 21 2-15,14 7 1 16,8 0-3-16,9-6-1 16,0-8 4-16,9-15-13 15,17-8-19-15,5-5 25 16,-4 0 3-16,4 0 4 15,-13-5 9-15,0-7-7 0,-5 2 6 16,-4 6 1 0,-9 2-4-16,0 2 33 0,0 0-37 15,9 0-1-15,0 15-16 16,-1 26 16-16,10 18 16 16,-18 18-1-16,22 16-13 15,-4 12 19-15,-9 11-18 16,13 6-2-16,-13 2 2 15,0-1 2-15,-9-25-5 16,0-26 0-16,0-33 4 16,0-28-8-16,0-11 10 15,-31 0-5-15,-27-9 53 0,-8-22-32 16,-10-11-11 0,9-12-4-16,10-11-3 15,8-3-8-15,22-6 2 0,18 1-4 16,9 2 6-16,9-5-30 15,49-6 2-15,26-9 11 16,23-5-7-16,8-3 20 16,-12 5 0-16,-15 10 4 15,-21 4 0-15,-18 6 5 16,-31 13-5-16,-9 3 4 16,-9 16-1-16,0 8 16 15,-27 9-1-15,-4 11-1 16,-14 2 17-16,14 12-31 15,5 0 3-15,3 0-6 16,6 12-8-16,17 30 5 0,0 18 3 16,0 11 0-16,0-1 5 15,17 1-5-15,15-6 0 16,-6-5-3-16,5-12 14 16,-13-12-12-16,9-13 1 15,-5-11 0-15,-4-12-3 16,0 0 11-16,4 0-7 15,4-15 6-15,-8-1-3 16,-5 4 2-16,-13 6-6 16,9 2 0-16,9 4-5 15,0 0-2-15,13 0 7 16,-4 4-2-16,13 14 1 0,0-5-2 16,-14-1 3-1,5-10 0-15,-13-2-6 0,0 0 2 16,13 0 4-16,-22-11 0 15,9-17 7-15,-9-12-2 16,-1-8-5-16,6-12 2 16,-14-6 1-16,0-9 0 15,0-1-3-15,0-1 7 16,-14 15-3-16,-3 14 12 16,-1 22-7-16,9 15 11 15,-4 11 12-15,4 11-32 16,9 40-12-16,0 25 5 15,0 16 14-15,0-2-4 0,31-5-3 16,4-6 0 0,5-14-6-16,9-17 0 0,-13-17-68 15,-5-17-78-15,-13-8-53 16,-9-6-41-16,-9 0-100 16</inkml:trace>
  <inkml:trace contextRef="#ctx0" brushRef="#br0" timeOffset="14787">4217 4648 137 0,'0'0'143'16,"0"0"-2"-16,0 0-23 16,0 0-16-16,0 0-14 15,0 0-65-15,0-76-21 0,106 62-4 16,10 5-18-16,-9 9-124 16,-14 0-143-16</inkml:trace>
  <inkml:trace contextRef="#ctx0" brushRef="#br0" timeOffset="16994">5225 4224 502 0,'0'0'156'0,"0"0"-43"16,0 0-23-16,-137-167 20 15,119 142-40-15,0 8-26 16,0 8 16-16,5 6-44 0,4 3 3 16,0 0-19-16,0 37-9 15,0 20 9-15,1 16 0 16,-6 6 0-16,14 4 0 16,0 10 0-16,0-3 0 15,22 1 0-15,14-7 6 16,13-13-6-16,0-19 0 15,0-21-7-15,-14-20 6 16,14-11-8-16,-18 0 9 16,5-11 10-16,4-20-6 15,-5-3 2-15,5-2-6 16,0-7 0-16,-4 0 4 0,-5 4-3 16,4 4-1-16,-12 16 0 15,-15 7 1-15,1 12-3 16,9 0-1-16,4 0-16 15,-4 0 15-15,0 14-5 16,-9 1 9-16,13-4-5 16,-22-6 5-16,9 1-1 15,-9-6 1-15,0 0 0 16,0 0 9-16,0 0-5 16,0-14 0-16,0-11-4 15,-9 2 7-15,-22 1-8 16,4 4 1-16,-4 4 0 15,13 5-8-15,-8 9 8 0,3 0-6 16,6 0-1 0,8 31-4-16,0 15 11 0,9 8 0 15,0 0 0-15,0-3-4 16,9-12 4-16,9-10-1 16,22-13 1-16,-14-10-49 15,5-6 6-15,-13 0-8 16,0 0 18-16,-9-14 31 15,4-11 0-15,-13-5 2 16,0-3 1-16,0-4 5 16,-13-5-4-16,-14 2-2 15,-22 3 3-15,14 12 3 0,-5 11-3 16,9 12-2-16,4 2 12 16,0 0-10-16,14 16-6 15,4 24 3-15,9 8 0 16,0 6-3-16,9-3 4 15,49-6-1-15,8-8 0 16,14-15-2-16,5-13-1 16,-1-9-16-16,-4 0 19 15,-4-31-5-15,-10-8 8 16,-17-10-3-16,-13-11 13 16,-5-7-13-16,-22-7 15 15,-9-2 9-15,0-5-6 16,-9 6 30-16,-31 7-27 0,-5 14-7 15,5 20 21 1,23 17-24-16,3 14 7 0,5 3-18 16,9 29-11-16,0 30 0 15,0 26 11-15,0 3 0 16,0 2 1-16,23-4 8 16,-6-7-9-16,10-11 0 15,4-16 0-15,5-8-1 16,4-13 1-16,0-11-12 15,-5-12 11-15,5-8-27 16,0 0 24-16,-13 0 2 16,13-17 2-16,-14-14 6 15,-8-2-4-15,4-7-2 16,-22 0 0-16,0-3 9 0,0 6-9 16,0 9 0-16,0 11 3 15,0 11 9-15,0 6-12 16,0 0-3-16,-8 12-12 15,8 27 1-15,0 12 14 16,0 3 0-16,0-3 5 16,0-6-7-16,17-8 2 15,10-9 0-15,13-7 0 16,0-13 7-16,-5-8-7 16,5 0 0-16,-13 0 2 15,4-17 5-15,-4-14-5 16,-18-6-2-16,13-5 3 15,-22-1 5-15,0 4-4 0,0 7-2 16,0 15 1 0,0 11 7-16,0 6-10 0,0 0-3 15,9 0 2-15,0 4-23 16,9 18 24-16,4 9 0 16,-13-2 0-16,8 0-3 15,1-7 3-15,4 1 0 16,-13-9 0-16,9-3 6 15,4-6-6-15,-13-5 0 16,18 0 5-16,-9 0-2 16,4-8-3-16,4-20 0 15,-3-1 4-15,-6-4 2 16,1 1-3-16,-9 9-3 0,0 6 4 16,-9 9-4-16,0 8 0 15,0 0-4-15,0 0 1 16,13 11-19-16,-4 15 22 15,9 5 0-15,-9-4 2 16,0-1-7-16,4-5 5 16,-4-7 0-16,0-6-1 15,0-5 6-15,0-3-5 16,-1 0 0-16,6 0 6 16,-5 0-4-16,17-11-2 15,5-6 0-15,-13-3-1 16,0 6 7-16,4 4-6 15,-13 3 0-15,0 4 2 16,0 3-10-16,0 0 8 0,-9 0-8 16,9 0 4-16,0 10-5 15,4 8 9-15,-13-1 0 16,0-3 0-16,9-2-6 16,-9-6 6-16,0-4-10 15,9-2 5-15,0 0-41 16,-1 0 17-16,1 0 15 15,5 0 14-15,-6-2-4 16,1-12 4-16,0-4 0 16,9 1-1-16,-9 3 7 15,4 3-6-15,-4 8 0 16,0 0 0-16,-9 3-7 0,18 0 3 16,-9 0-3-16,13 6 2 15,-13 9-1-15,0-1 6 16,0-4 0-16,-1 2 2 15,6-7-7-15,-14-1 5 16,0-4 0-16,0 0-4 16,0 0 11-16,9 0-7 15,-9 0 3-15,9 0 2 16,-1 0-2-16,10-15-3 16,13 1 0-16,-4 2-4 15,-18 8 5-15,4-4-1 16,-4 8 0-16,-9 0-6 15,0 0 3-15,9 0-5 0,-9 10 8 16,9 4-6 0,-9 0 10-16,9-3-4 0,-9-5 0 15,9-3 4-15,-9-3-7 16,8 0 3-16,6 0 0 16,4 0 10-16,-10-5-4 15,10-7-3-15,-4-3-3 16,3 7 4-16,-8 2-8 15,9 6 4-15,4 0-8 16,5 0 7-16,4 4-8 16,-13 12 9-16,22 1 0 15,-5 1-57-15,5-10-189 16,-4-2-317-16</inkml:trace>
  <inkml:trace contextRef="#ctx0" brushRef="#br0" timeOffset="17316">8126 3861 498 0,'0'0'152'15,"0"0"-35"-15,0 0-10 16,0 0-8-16,-146-154-51 15,137 149-15-15,0 5 0 16,0 0-33-16,-9 28 0 0,10 29 0 16,-6 32 7-16,14 14-2 15,0 19-2-15,40 6-3 16,9 0 23-16,0-10-18 16,18-13 0-1,-1-12-5-15,19-16 5 0,4-18-3 16,4-14-2-16,-4-16-24 15,-5-21-162-15,0-8-307 16</inkml:trace>
  <inkml:trace contextRef="#ctx0" brushRef="#br0" timeOffset="20324">8788 4202 514 0,'0'0'117'16,"0"0"1"-16,0 0-5 0,0 0-4 15,0 0-1 1,0 0-56-16,-204-9-25 0,204 9-7 16,0 0-17-16,40 0-3 15,53-2 3-15,54-10 3 16,44-3 0-16,9-1-6 16,-9-2 0-16,-27 10 0 15,-66 5 0-15,-45 3 0 16,-39 0-44-16,-14 9-118 15,-40 11-10-15,-36-7-138 16</inkml:trace>
  <inkml:trace contextRef="#ctx0" brushRef="#br0" timeOffset="20511">9402 4150 286 0,'0'0'146'0,"0"0"-3"0,0 0-38 15,0 0 11-15,0 0-48 16,0 0-58-16,-40-14 0 15,40 57-8-15,0 10 45 16,0 7 2-16,0-2-41 16,0 5 7-16,0 0-14 15,0-1 8-15,0-6-17 16,0-2 8-16,8-8-144 16,32-12-200-16</inkml:trace>
  <inkml:trace contextRef="#ctx0" brushRef="#br0" timeOffset="21344">9753 4581 376 0,'0'0'156'16,"0"0"-15"-16,0 0-22 16,0 0-68-16,0 0 25 15,0 0-50-15,-143-82-23 16,103 104-1-16,32 9-2 15,-1 6 0-15,9 2-2 16,0 5 5-16,17-8-3 16,23-5 0-16,9-11 5 15,0-3-10-15,4-11 5 0,-13-6 0 16,0 0 0 0,-13-6 6-16,-18-23-6 0,-9-1 1 15,0-4 5-15,0-1-7 16,-18 2 1-16,-22-1 0 15,-4 2 3-15,4 6 3 16,0 12-5-16,13 10-1 16,-4 4-2-16,22 0-5 15,0 31 5-15,9 9 2 16,0 7-2-16,58-1 0 16,9-7 2-16,30-13 0 15,6-15 5-15,-6-11-6 16,1 0 3-16,-14-14-2 15,-26-15 8-15,-9 4-5 16,-13-1 5-16,-27 3 19 0,4 4 25 16,-13 4 38-16,0 10-33 15,0 5-22-15,0 0-28 16,-13 0-1-16,-5 30-6 16,9 23 0-16,0 14 2 15,0 10-3-15,-4 7 1 16,13 7 0-16,-9 0-2 15,-9-4 10-15,9-8-8 16,9-16 0-16,0-17 1 16,-9-21-2-16,9-18 1 15,0-3 0-15,0-4 15 16,-9-5-12-16,-4-30 19 0,13-21-13 16,0-11-6-16,0-16 14 15,0-19-17-15,40-6 0 16,9-11-3-16,-13 3 7 15,-5 15-4-15,-14 15 0 16,6 24 5-16,-14 20-7 16,8 22 2-16,10 11-3 15,13 9-4-15,9 0-6 16,0 0 13-16,8 31-2 16,-21 9-14-16,4 3 10 15,-13-1-7-15,-27 1-5 16,0-6 18-16,-9-1-49 15,-67-2 22-15,-30 0-39 0,-19-5-76 16,32-7 18-16,13-7-79 16,44-5-168-16</inkml:trace>
  <inkml:trace contextRef="#ctx0" brushRef="#br0" timeOffset="33658">2244 6715 558 0,'0'0'136'0,"0"0"-1"16,0 0-43-16,0 0-16 15,0 0-5-15,0 0-64 16,0 0-1-16,0 66 15 16,0-4 12-16,0 6-6 15,22-3-4-15,-13 0-14 16,-9-4 17-16,0-1-21 0,0-9-1 16,0-8 1-16,0-12 3 15,0-14-8-15,0-9 0 16,0-8 5-16,0 0 7 15,0 0-4-15,0-8 27 16,-31-29 15-16,5-14-42 16,-14-9-7-16,22-10-1 15,-13-15 2-15,13-5-4 16,0-13 2-16,-4-4 0 16,13 3 0-16,0 8 4 15,9 16-4-15,0 20 0 16,0 23 1-16,18 15-12 15,22 13 6-15,9 9-9 0,9 0 12 16,-1 29-23 0,1 13 17-16,-13 12-3 0,-14 8-19 15,-22 6 27-15,-9 3-12 16,0 2 2-16,-9-7 11 16,-31-9-12-16,4-9 14 15,-4-7-2-15,0-9-14 16,22-12 11-16,9-9-24 15,1-8 15-15,8-3 7 16,0 0 1-16,0 0 4 16,0 0-10-16,26 0 9 15,14 0-2-15,18 0 5 0,0 0 0 16,8 14-6 0,1 20 3-16,9 8 3 0,-10 9 0 15,-17 3 3-15,0 6-9 16,-40-1 6-16,-9-5 0 15,0-6-3-15,-31-11 9 16,-23-11-6-16,-34-10 0 16,-6-12 4-16,-21-4 3 15,17 0-7-15,14-24 0 16,35-9-2-16,31-10-16 16,18-10-22-16,27-7-124 15,61-8-149-15,6 6-90 16</inkml:trace>
  <inkml:trace contextRef="#ctx0" brushRef="#br0" timeOffset="34032">2933 6984 356 0,'0'0'175'15,"0"0"-67"-15,0 0-28 16,0 0 29-16,0 0-47 15,0 0-35-15,-93-65-17 16,75 65-10-16,-4 14 4 16,13 29-10-16,9 13 6 15,0 9 0-15,0 6-3 16,31-5 9-16,4-13-9 0,14-14 3 16,0-16-4-16,-13-11 1 15,-5-12 6-15,-5 0-2 16,-3-6 19-16,-15-23-14 15,-8-10 6-15,0-5 44 16,0 3-18-16,-40-5-17 16,-17 7-21-16,-10 6-2 15,0 4 0-15,-17 9-21 16,26 6-21-16,9 7-52 16,41-1-55-16,8 6-99 15,0 2-234-15</inkml:trace>
  <inkml:trace contextRef="#ctx0" brushRef="#br0" timeOffset="35543">3479 6701 255 0,'0'0'191'0,"0"0"-43"15,0 0-42-15,0 0 19 16,0 0-25-16,0 0-1 15,0-116-41-15,0 116-51 16,0 12-7-16,9 30 2 16,5 20-2-16,-6 12 23 15,1 8-22-15,0 8 3 16,-9 6-4-16,0 1 8 16,0-7-10-16,0-16 2 0,0-20-10 15,0-23-12-15,0-16-62 16,0-15 15-16,0 0 38 15,31-18 25-15,-4-30 5 16,22-23 1-16,0-14 0 16,-5-13-4-16,5-10 6 15,-9 0-2-15,-13 2 0 16,-5 14 6-16,-4 19-2 16,-18 19-1-16,9 25 1 15,-9 16 31-15,0 13-17 16,0 0-5-16,0 13-13 15,0 47-10-15,0 30 10 16,0 21 12-16,0 10-7 0,0 1 19 16,0-11-23-1,0-12 1-15,0-23-2 0,8-19 5 16,10-24-11-16,-5-13-27 16,-4-14-56-16,-9-6-21 15,0-3 29-15,0-31-14 16,-22-17 18-16,-13-6 47 15,-14-2-25-15,-18-2-26 16,0 3-58-16,-8 10 92 16,8 14 47-16,-4 9 46 15,27 13 24-15,4 7 0 16,22 2-9-16,9 3-45 0,9 0-16 16,0 0 0-16,27 0 34 15,48 0 12-15,32 0-5 16,0 0-8-16,17 0-2 15,-9-6-10-15,-12 1-9 16,-14 2 16-16,-32 3-12 16,1 0 4-16,-31 0 9 15,-18 0-25-15,-1 0 11 16,-8 0-6-16,0 0 14 16,0 0 28-16,0 0-23 15,0 0 1-15,0 0-29 16,-8 14 5-16,-10 14-2 15,-13 12-1-15,13 2 5 16,18 1-11-16,0-4 4 0,0-8 0 16,9-6-4-16,22-7 8 15,18-12 1-15,-14-6-3 16,5 0 1-16,-4-20 10 16,-5-9-11-16,-13-2 2 15,-18-2 15-15,0-4-19 16,0-6 37-16,-18-5-7 15,-31-3-4-15,0-3-5 16,-9 12-12-16,14 8 9 16,4 17 1-16,0 11-16 15,13 6 1-15,-4 3-8 16,22 42 8-16,1 14-6 16,8 10 4-16,0-4-2 15,31-3 0-15,13-10 5 0,14-11-8 16,0-16 3-16,-1-9-10 15,1-14 3-15,-9-2 4 16,0 0 3-16,-5-14-1 16,-13-11 12-16,-4-1-11 15,4-5 0-15,-13 0 4 16,-9 6-4-16,0 7 0 16,4 7 0-16,-13 8-1 15,9 3-1-15,0 0 1 16,9 0-8-16,13 8 9 15,-5 16-10-15,-8 3 10 0,13-1 0 16,-13-1-4-16,-9-2 12 16,13 0-8-16,-13-9 0 15,0 0 2-15,-9-7-12 16,9-2 10-16,0-5 0 16,4 0 2-16,5 0 4 15,17-18 2-15,5-12-7 16,0-5 2-16,-4 4-3 15,-5 6 0-15,-13 11 0 16,-10 3 5-16,-8 7 3 16,0 4-7-16,0 0-1 15,9 0-17-15,5 0 17 16,-5 6-15-16,8 14 15 0,1-3-5 16,-9-3 13-16,13-4-8 15,-13-1 0-15,0-5-2 16,-9-4-6-16,0 0 9 15,0 0-1-15,9 0 17 16,0 0-13-16,4-14 1 16,14-3-5-16,-9 3 4 15,4 1-11-15,-4 11 5 16,-1 2-4-16,14 0 4 16,-4 6-11-16,13 22 12 15,-4 9-44-15,12 5-150 16,10 4-130-16</inkml:trace>
  <inkml:trace contextRef="#ctx0" brushRef="#br0" timeOffset="36208">6096 6902 417 0,'0'0'148'16,"0"0"-71"-16,0 0 49 15,0 0-49-15,0 0-50 16,0 0-27-16,18-51 5 0,40 59-7 16,8 19 2-16,10 1 0 15,-10 5-1-15,6 4 1 16,-28-3 0-16,-4 3-2 15,-13-6 2-15,-27 0-6 16,0-2 4-16,0-7-35 16,-27-2-69-16,-13-15 26 15,-4-5-52-15,12 0 63 16,15-2 69-16,17-24 0 16,0-5 5-16,0-6 4 15,0 0 32-15,17-2 19 0,15 5 0 16,-6 3-9-1,5 8-31-15,-4 6 8 16,-18 12 6-16,0 5-17 0,0 0-5 16,4 0-12-16,14 0 0 15,-10 11-1-15,14 14 4 16,-4 4-3-16,4 5 0 16,-4-6 6-16,4 3-8 15,5-8 3-15,-5-4-1 16,4-7 3-16,-4-6-1 15,-4-6 0-15,-5 0 7 16,5 0-7-16,-9-3 24 16,4-21 19-16,4-1 2 15,-17-6 14-15,5-5-16 16,-5-7 9-16,-9 1-8 0,0-1-25 16,-23 4 18-16,-12 8-39 15,-23 5-14-15,-9 10 8 16,-13 7-10-16,14 9 2 15,8 0-28-15,14 20-119 16,12 14-75-16,32 2-149 16</inkml:trace>
  <inkml:trace contextRef="#ctx0" brushRef="#br0" timeOffset="36731">7447 6902 450 0,'0'0'146'0,"0"0"-27"0,0 0 18 16,0 0-25-16,0 0-49 15,0 0-4-15,-9-59-39 16,9 59-20-16,0 2-1 16,0 30-15-16,0 7 16 15,0 4 0-15,27-4 7 16,-10-5-13-16,14-6 6 15,5-4 0-15,-5-11-5 16,-4-8 3-16,4-5 2 16,-13 0 13-16,13 0-9 15,-14-13 7-15,-8-12 1 0,0-10-10 16,0-2 18 0,4 6-16-16,-13 3 8 0,0 11 8 15,0 9-18-15,0 4 1 16,9 4-3-16,0 0-22 15,9 23 14-15,4 11 4 16,5 3 4-16,13-6-7 16,-5-5-2-16,23-7 2 15,0-9 7-15,0-8 0 16,-1-2 0-16,-8 0 0 16,0 0 0-16,-22-9 2 15,-1-13 5-15,-12-10-3 16,-14-4 1-16,0-6-2 15,0-1 11-15,-22 4-14 16,-23 4-2-16,-4 13-4 0,0 8-47 16,9 5-139-16,40 3-218 15</inkml:trace>
  <inkml:trace contextRef="#ctx0" brushRef="#br0" timeOffset="37145">8957 5984 540 0,'0'0'155'0,"0"0"-21"16,0 0 20-16,0 0-17 16,0 0-60-16,0 0-28 15,-84-70-43-15,75 101-1 16,9 37-5-16,-9 31 26 0,9 15-13 15,0 10 8-15,0 4-21 16,0-1 12-16,18-6-12 16,22-10 6-16,18-12-9 15,8-12 3-15,10-15-9 16,8-15-11-16,14-18-67 16,-5-19-142-16,-4-15-163 15</inkml:trace>
  <inkml:trace contextRef="#ctx0" brushRef="#br0" timeOffset="45080">9975 6636 179 0,'0'0'193'16,"0"0"-64"-16,0 0-20 15,0 0 19-15,0 0 4 16,0 0-49-16,0 0-2 16,-165-60-11-16,165 60-51 0,0 0 6 15,0 31-25 1,0 24 0-16,9 15 38 0,13 6-34 15,-4 4 6-15,0-1-5 16,4-5 9-16,-13-15-14 16,9-7 0-16,-9-19 0 15,0-13-8-15,-9-9 9 16,0-9-1-16,0-2 16 16,0 0-15-16,0-7 31 15,0-33-16-15,-27-16-5 16,9-13-22-16,-4-10 6 15,13-9 5-15,-9-8-2 16,9-3 4-16,9 3-8 16,0 11 3-16,0 14-13 15,0 17 5-15,36 17-8 0,4 18-1 16,18 13 17 0,17 6-15-16,-8 8 10 0,-9 32 3 15,-10 8-35-15,-21 14 26 16,-5 7-37-16,-22 1 14 15,0 9 5-15,-22 1-54 16,-13-7 66-16,-5-4 6 16,4-13-52-16,5-16 26 15,13-9-7-15,9-12 20 16,-4-7 10-16,13-7-6 16,0-5 19-16,0 0 1 15,0 0-21-15,13 0 8 16,14-8 15-16,4-12 1 0,-4 6 12 15,-9 2-4-15,-10 4 27 16,6 7-17-16,-14-3-12 16,9 4-5-16,-1 0-1 15,1 0 0-15,22 11 5 16,-13 14 4-16,18 9 2 16,-5 3 10-16,-4 2-12 15,-5 5 13-15,-4-5-19 16,-1-5-3-16,-3-6 0 15,-14-11-9-15,9-5-40 16,-9-12-95-16,8 0-146 16</inkml:trace>
  <inkml:trace contextRef="#ctx0" brushRef="#br0" timeOffset="45249">10481 6732 237 0,'0'0'155'15,"0"0"-33"-15,0 0-13 16,0 0-25-16,0 0-28 16,0 0-56-16,-49-40-25 15,49 55-72-15,0 18 5 16,0 2-207-16</inkml:trace>
  <inkml:trace contextRef="#ctx0" brushRef="#br0" timeOffset="46326">11019 7021 395 0,'0'0'167'16,"0"0"-67"-16,0 0-9 16,0 0-15-16,0 0-7 15,0 0-60-15,-116-94-9 16,90 94 9-16,-6 0-9 15,6 0 0-15,4 23 9 16,4 3-18-16,9 8 6 16,0-3-17-16,9-3-1 15,0-2-41-15,0-10 29 0,9-4-13 16,18-9 32 0,-5-3 13-16,4 0 2 0,-8 0 0 15,4-15 27-15,-13 10-20 16,-9 1 41-16,0 2 5 15,0 2-38-15,0 0 17 16,0 0-33-16,0 34 0 16,0 20 19-16,0 14-5 15,0 8 4-15,0 9-7 16,0 9-6-16,18 10 0 16,-9 7-4-16,13-7-1 15,-13-13 0-15,0-28 7 16,-9-27-7-16,0-19 0 15,0-14 4-15,0-3-15 0,-18 0-6 16,-31-11 17-16,0-26 0 16,-8-12-13-16,17-18 11 15,13-12 0-15,9-9-2 16,18 0-9-16,0 7 12 16,36-2-6-16,22 1 5 15,22-3-19-15,4 0 13 16,0 6 8-16,-4 12 0 15,-13 4-1-15,-9 12 2 16,-23 8-1-16,-12 6 20 16,-15 5-18-16,-8 5 37 15,0 4 8-15,0 6-20 16,0 9 27-16,0 2-36 0,-8 6-2 16,8 0-10-16,0 0-5 15,-14 9-2-15,5 30-15 16,-8 20 16-16,8 7 5 15,9-1-5-15,0-9 0 16,0-5-8-16,9-14-6 16,17-15 4-16,5-7 4 15,-13-13-28-15,0-2 30 16,13 0 7-16,-13-5-3 16,13-26 11-16,-13 0-2 15,-1-1-6-15,6 10-3 16,-23 11 7-16,8 5-10 0,1 6 3 15,18 0-9-15,13 8 8 16,0 23-8-16,4 6 9 16,-4-2 0-16,9-8 1 15,-13-7-14-15,-5-8 12 16,-4-9 1-16,-5-3-9 16,-4 0 20-16,-1-23-11 15,6-16 0-15,-6-15 7 16,1-11-7-16,4-12 0 15,-4-5 0-15,-9-3 9 16,0 9 2-16,-9 16 1 16,0 20 7-16,0 21-5 15,0 16 45-15,0 3-59 0,0 3-10 16,0 42 5-16,0 23 1 16,0 12 4-16,0 2 0 15,9-9-26-15,22-11 4 16,4-14-75-16,5-14-71 15,-9-17 16-15,-4-12-39 16,-18-5-132-16</inkml:trace>
  <inkml:trace contextRef="#ctx0" brushRef="#br0" timeOffset="46462">11965 6939 251 0,'0'0'145'0,"0"0"-33"16,0 0-33-16,0 0-35 15,0 0-44-15,0 0-36 0,133-35 28 16,-8 35-211-16</inkml:trace>
  <inkml:trace contextRef="#ctx0" brushRef="#br0" timeOffset="47157">13267 6556 475 0,'0'0'182'0,"0"0"-63"15,0 0 4-15,0 0 6 16,0 0-51-16,0 0-24 0,0-115-54 16,0 126 2-1,0 40-4-15,13 17 3 0,-13 13-1 16,0 11 8-16,0-3 3 15,0 9-11-15,0-11 0 16,0-8 8-16,0-20-18 16,0-18 10-16,0-20-23 15,0-14 6-15,0-7-19 16,0-12 36-16,9-28 0 16,0-13 1-16,-9-3-5 0,0-4 4 15,0 1 0 1,-18 2-11-16,-22 12 6 0,13 10 2 15,-4 13 3-15,14 11-21 16,8 6 12-16,9 5-26 16,0 0 13-16,0 0 19 15,0 0-46-15,17 16 49 16,23 6 0-16,14-4 13 16,17-1-10-16,-18-1-3 15,18-4 0-15,-26-4 3 16,4-8 7-16,-1 0-10 15,1 0 4-15,-13 0 3 16,-5-2 8-16,-13-4-8 16,-18 3-1-16,0 3 30 15,0 0-27-15,0 0 12 0,0 0-21 16,0 23 0 0,9 5-5-16,13 6 5 0,4-5 0 15,14-7-6-15,-4-8 12 16,13-5-6-16,-9-9 0 15,4 0 9-15,-4 0-1 16,0-26-8-16,-22-5 0 16,-18-6 19-16,0-5-12 15,0-4 0-15,-49 4-7 16,-26 5 2-16,-1 6-8 16,-13 11-17-16,14 14-58 15,17 6-104-15,9 0-180 0</inkml:trace>
  <inkml:trace contextRef="#ctx0" brushRef="#br0" timeOffset="48366">14906 6848 491 0,'0'0'110'0,"0"0"-27"16,0 0-15-16,0 0 17 15,0 0-23-15,0 0-46 0,67-144 17 16,-9 107-11-16,-1-5-14 16,1-4 26-16,-18-2-32 15,-22-5 14-15,-9 2-9 16,-9-3 2-16,0-3 1 15,-18 9-10-15,-22 8 0 16,-9 12 9-16,22 17-3 16,-21 11-6-16,8 0 0 15,-5 17 4-15,5 34-10 16,14 14 6-16,12 11 0 16,14 4-10-16,0 2 13 15,71-9-3-15,14-5 0 16,21-17 8-16,-3-17-10 0,3-12 2 15,-21-15 0 1,-5-7-3-16,-5 0 8 0,-26-12-5 16,0-16 1-16,-23-12 11 15,-8 0-4-15,-18 1-8 16,0 2 0-16,0 9 2 16,-26 2 7-16,8 15-9 15,-4 5 0-15,4 6-11 16,9 0 7-16,9 20 0 15,0 11 4-15,0 3-9 16,18-3 14-16,22-6-5 16,-5-5 0-16,23-5 7 15,0-7-13-15,-9-8 6 0,8 0 0 16,-8-6-6 0,-13-25 11-16,4-8-5 0,0-6 0 15,-14-10 12-15,-8 0-6 16,-9-5 2-16,-9 0 8 15,0 9 46-15,0 14-23 16,-18 6 6-16,9 14 0 16,1 12-31-16,8 5 30 15,0 0-44-15,-9 19-13 16,0 40 8-16,-13 33 4 16,-5 24 1-16,-4 20 0 15,-27 17 9-15,0 14-12 0,-8 6 3 16,8 2 0-1,0 0-11-15,31-20-8 0,10-21-8 16,17-38-16-16,0-43-23 16,35-29 52-16,23-24 0 15,9-6 14-15,-1-45-1 16,14-29 7-16,-4-16-6 16,-10-11 0-16,-8-6 10 15,-31 7-14-15,-14 5 4 16,-13 5-1-16,-40 5-11 15,-18 14-6-15,1 16 13 16,8 18 4-16,22 15-3 16,18 11-3-16,9 9 7 15,0 1-14-15,45-1-9 16,44-4 4-16,4-7 19 0,13-6-2 16,1-9 10-16,-14-7-11 15,5-7 3-15,-22-5 0 16,-10-10 5-16,-8-4 1 15,-27-5-4-15,-22 5 24 16,-9 4-16-16,0 7 49 16,-9 8-12-16,-22 11-28 15,4 12 38-15,5 10-49 16,13 10 29-16,9 5-37 16,-18 33-10-16,10 33 10 15,-1 24 0-15,9 6 5 0,0-1-18 16,0-8 15-16,35-8-2 15,32-8 0-15,0-17-31 16,13-13-3-16,-14-15-58 16,-17-11-27-16,-13-15-6 15,-28 0-108-15,-8-15-133 16</inkml:trace>
  <inkml:trace contextRef="#ctx0" brushRef="#br0" timeOffset="48509">16737 6488 355 0,'0'0'128'0,"0"0"-75"16,0 0-24-16,248-64 12 15,-132 52-41-15,8 3 4 0,-8-2-4 16,-14-6-174 0</inkml:trace>
  <inkml:trace contextRef="#ctx0" brushRef="#br0" timeOffset="48770">17781 5396 330 0,'0'0'211'16,"0"0"-104"-16,0 0 5 15,0 0 10-15,0 0-42 0,0 0-36 16,-182-25-16-1,190 126-24-15,90 26 39 0,35 12 10 16,41 3-13-16,3-11 23 16,-12-10-58-16,-41-13 7 15,-48-7-12-15,-36-5 11 16,-40 1-15-16,-27 5 4 16,-80-3-100-16,-35-8-230 15</inkml:trace>
  <inkml:trace contextRef="#ctx0" brushRef="#br0" timeOffset="50758">2378 8445 496 0,'0'0'169'0,"0"0"-53"15,0 0 4-15,0 0-82 16,0 0 45-16,0 0-44 16,0-74-38-16,0 114-2 15,0 28 2-15,0 24 11 16,0 14 5-16,0 4-9 16,0 1-5-16,0-7-3 15,31-13 12-15,4-12-21 16,14-16 9-16,9-21 0 15,8-14-3-15,1-10 2 16,13-13-4-16,4-5 5 16,23 0-39-16,-14-19 6 15,5-16-63-15,-22-1-10 16,-27 1-30-16,-23 2-22 0,-17 4 50 16,-9 4 12-16,0 2 29 15,-9 6 35-15,-17 0 24 16,8 3 8-16,-13 0 84 15,13 3-9-15,-4 0 7 16,13 2-18-16,0 3 13 16,9 0 32-16,0 6-73 15,0-5-7-15,31-7-10 16,27-8-13-16,17-7 0 16,10-5 4-16,-10 0-7 15,-4 2 22-15,-26 5-20 0,-14 5 14 16,-22 3 18-1,-9 3-9-15,0 2 36 0,0 1-25 16,-40 2-35-16,4 9 2 16,-4 0-6-16,0 0 0 15,5 12 16-15,4 19-7 16,22 9-9-16,0 5 0 16,9 3-1-16,0 0-20 15,40-3 19-15,4-11 2 16,27-5-2-16,5-13-1 15,-1-10 3-15,10-6 0 16,-5 0 5-16,-14-17-3 16,-17-15-2-16,-4-4 0 15,-14-9 9-15,-13-9 2 16,-10-8-7-16,1-12 4 0,-9 1-5 16,0-1 20-16,0 14-13 15,0 21 13-15,0 17 28 16,0 9-25-16,0 9 14 15,0 4-22-15,0 0-7 16,0 2-22-16,0 46-10 16,-9 23 21-16,1 24 2 15,-1 15 11-15,0 6-13 16,0-2 0-16,-4 3 1 16,13-12-10-16,0-14 9 15,22-21 0-15,13-19-6 16,23-17-3-16,-9-17 7 0,0-9 2 15,0-8 0-15,-23 0-4 16,-8 0 5-16,4 0-1 16,-13-10 7-16,-9-5 1 15,0 1-1-15,0 2-7 16,0-2 4-16,-9 6-14 16,-13 0 8-16,13 2 2 15,0 3-8-15,9 3 20 16,0 0-12-16,0 0 0 15,0 0 1-15,0 0-12 16,0 0 8-16,-9 0-25 16,9 0-17-16,-8 0-81 15,-1 0-19-15,0 0-23 0,-5 0 6 16,-3 0 38 0,8 0-72-16</inkml:trace>
  <inkml:trace contextRef="#ctx0" brushRef="#br0" timeOffset="51621">4124 9070 84 0,'0'0'128'0,"0"0"-28"0,0 0 42 16,0 0-55-1,0 0-12-15,0 0-38 0,-9-101 12 16,9 97 22-16,0 4-38 16,0 0 6-16,0 0-27 15,0 4 0-15,0 33-11 16,0 19 41-16,0 15-14 16,0 11 16-16,0 8-39 15,0 10 16-15,-23 7-19 16,15 4 12-16,-10 2-16 15,18-3 2-15,0 1 0 16,0-13-6-16,0-15 10 16,0-21-6-16,26-19 2 15,14-20 0-15,-13-18-2 16,4-5 2-16,5-3 0 0,4-45 9 16,17-20-4-16,-8-20-2 15,-13-3-3-15,-5 1 7 16,-22 0-9-16,-9 2 2 15,0 3 0-15,-18 8-3 16,-22 9 7-16,-9 15-4 16,5 8 0-16,-5 4 4 15,0 8-14-15,0 4 10 16,0 0-5-16,14 7 1 16,4 6-3-16,22 1 7 15,0 9 0-15,9 6 1 16,0-2-8-16,0 2-3 0,0 0-9 15,18-2 18 1,22-5-16-16,26-1 17 0,10-2 0 16,13-12 4-16,13-6-7 15,5-3 3-15,8-8 0 16,-17-4-4-16,-14-2 11 16,-26-3-7-16,-31-1 0 15,-5-2 5-15,-22 0-1 16,0-2-3-16,-9-2-1 15,-40-1 22-15,0 0-20 16,-9 5 26-16,10-3-9 16,-19 6-17-16,18 5 34 15,13 10-18-15,5 13 8 0,23 11 18 16,8 9-34 0,0 3-7-16,0 56-3 0,31 41 0 15,4 33-9-15,5 11 9 16,9-3 0-16,-5-16-5 15,14-20 15-15,9-23-14 16,-18-19 4-16,0-21-35 16,-9-13-9-16,-14-16-61 15,-17-8-51-15,-9-5-91 16,0-7-173-16</inkml:trace>
  <inkml:trace contextRef="#ctx0" brushRef="#br0" timeOffset="51752">4612 8913 167 0,'0'0'165'0,"0"0"-93"16,0 0-60-16,218-55-7 15,-94 49-5-15,10 4-2 16</inkml:trace>
  <inkml:trace contextRef="#ctx0" brushRef="#br0" timeOffset="52454">6745 8430 482 0,'0'0'128'15,"0"0"-28"-15,-102-152 2 16,62 104-43-16,0 5 26 0,13 12-8 15,9 14-43 1,-4 6 24-16,4 11-47 0,0 8-1 16,-13 43 1-16,-4 31-8 15,-5 20 6-15,13 11-8 16,5 6 13-16,13-3-21 16,9-5 7-16,0-15 0 15,49-20-9-15,9-21-11 16,-1-24-2-16,1-15 3 15,-13-13 6-15,3-3 7 16,1 0 6-16,-9-27 0 16,-4-5 0-16,-5-2 9 15,-13 0-9-15,0 9 0 0,-18 10 5 16,0 10-6 0,0 5 1-16,8 0-2 0,6 0-3 15,4 25-18-15,8 6 23 16,14 0 0-16,0-2-19 15,5-10 14-15,3-7-5 16,1-10 10-16,0-2-2 16,-13 0 12-16,4-10-10 15,-9-21 2-15,-5-10 4 16,-26-6 0-16,0-4-6 16,0-1 0-16,-66 1 0 15,-10 12 0-15,-21 8 0 0,12 13 0 16,5 10-27-1,36 8-54-15,22 0-52 0,22 8-156 16,0 13 125-16</inkml:trace>
  <inkml:trace contextRef="#ctx0" brushRef="#br0" timeOffset="52715">7522 8510 390 0,'0'0'161'0,"0"0"-53"0,-9-164-3 16,-8 124 30-16,-6 9-48 16,6 11-1-16,8 11-2 15,9 9-54-15,0 0-8 16,0 32-22-16,0 33 0 0,0 26-10 16,0 8 20-16,0 3-10 15,0-6 0-15,18-8 3 16,-1-12-18-1,14-15 12-15,-4-11-51 0,4-17-25 16,-4-10-120-16,4-15-55 16,-4-8-124-16</inkml:trace>
  <inkml:trace contextRef="#ctx0" brushRef="#br0" timeOffset="53579">7771 8915 57 0,'0'0'293'0,"0"0"-204"16,0 0 17-16,0 0-28 0,0-153 15 15,0 145 17-15,0 4-59 16,0 4 30-16,0 0-50 16,0 0-25-16,0 20-12 15,0 20 3-15,0 8 3 16,0 0 7-16,18-5-6 16,13-6-1-16,-4-6 0 15,13-9 11-15,-14-4-19 16,14-13 8-16,-13-5 0 15,4 0 1-15,-13 0 4 16,13-19-1-16,-4-13-4 16,4-10 12-16,-23-1-10 15,10-2-2-15,-9 11 0 0,-9 6 22 16,9 10-17-16,-9 10 23 16,0 5-8-16,0 3-13 15,13 0-14-15,-4 0 2 16,9 17 5-16,13 12-8 15,-13 3 12-15,9-8-4 16,-5 2 0-16,13-9 6 16,-12-6-11-16,3-2 5 15,-8-8 0-15,4-1-1 16,-13 0 12-16,9 0-10 16,-9-7 0-16,13-11 10 15,-13 2-8-15,9-4-3 0,-10 3 0 16,1 3-7-1,14 5 12-15,-15 4-5 0,-8 5 0 16,9 0 0-16,0 0-7 16,9 0-3-16,4 23 10 15,5 5-6-15,-5 0 8 16,5-2-2-16,13-4 0 16,-14-8 9-16,-8-3-10 15,13-7 1-15,-13-1 0 16,-9-3-3-16,13 0 9 15,-13 0-6-15,18 0 0 16,4-18 12-16,-13-2-11 16,13 0-1-16,-14 7 0 15,1 1-3-15,-9 6 6 16,0 4-3-16,-9 2 0 0,13 0-8 16,5 0 4-1,0 0 4-15,13 0 0 0,-13 0-8 16,-1 11 10-16,6 0-2 15,-14-2 0-15,-9-2-3 16,8-3-3-16,1-1 1 16,-9-3-5-16,9 0 2 15,0 0 4-15,13 0 4 16,-4-12 0-16,0-1 10 16,4 4-12-16,-13 0 2 15,0 7 0-15,9 2-9 16,13 0 4-16,4 0 3 0,5 0-6 15,9 13-129-15,0 5-21 16,-5-2-112-16</inkml:trace>
  <inkml:trace contextRef="#ctx0" brushRef="#br0" timeOffset="53899">10099 8080 526 0,'0'0'109'0,"0"0"25"16,0 0-28-16,0 0 29 0,0 0-26 15,0 0-91 1,-107-8-13-16,72 90 20 0,-14 31-14 15,0 11 14-15,31 13-12 16,18 4-7-16,0-3 6 16,0-7-8-16,36-7-4 15,13-16 0-15,9-12-7 16,8-17 3-16,32-16-58 16,4-21-87-16,36-19-138 15,-14-15-442-15</inkml:trace>
  <inkml:trace contextRef="#ctx0" brushRef="#br0" timeOffset="59542">11076 8612 515 0,'0'0'140'0,"0"0"49"16,0 0-109-16,0 0 20 15,0 0-24-15,0 0-29 0,0 0 14 16,0-51-61-16,0 51 0 16,0 14-4-16,0 32 10 15,0 16-6-15,0 14 0 16,0 12 7-16,0 0-11 16,0-1 4-16,0-2 0 15,0-10-1-15,0-12 14 16,0-10-16-16,0-23 3 15,9-13-5-15,-9-14-4 16,0-3 15-16,0 0-6 16,0-7 18-16,0-25-11 0,9-14-5 15,-9-10-2 1,18-7 4-16,13 3-16 0,9 3 12 16,-4 18 0-16,4 16-1 15,-5 21-9-15,14 2 2 16,9 20 0-16,0 28-4 15,-10 9 2-15,-12 2-8 16,-14-6-8-16,-13-4 22 16,-9-9-35-16,0-9 32 15,-31-6-23-15,-13-11-23 16,-23-2 38-16,-13-10-61 16,4-2-51-16,10 0-9 15,17-2-25-15,31-18-30 16,18-3-22-16</inkml:trace>
  <inkml:trace contextRef="#ctx0" brushRef="#br0" timeOffset="59930">11814 9084 254 0,'0'0'175'0,"0"0"-51"16,0 0-28-16,0 0-1 15,0 0-51-15,0 0-26 16,-22-19 5-16,4 19-6 16,9 9-16-16,-18 21 7 15,14 7 5-15,4 6-20 16,9 2 7-16,0-3 0 16,0-8-5-16,31-5 14 0,-4-9-9 15,22-9 0 1,-9-5 0-16,-13-6 3 0,13 0 0 15,-14 0-3-15,-8-12 23 16,4-19-21-16,-13-8 28 16,-9-10 23-16,0 1-17 15,0-3 9-15,-9 3-37 16,-31 6-6-16,0 13-4 16,5 9 2-16,17 12-3 15,-4 2 3-15,22 6-40 16,0 0-40-16,0 12-117 15,9 13 5-15</inkml:trace>
  <inkml:trace contextRef="#ctx0" brushRef="#br0" timeOffset="61400">12352 8805 417 0,'0'0'143'0,"0"0"-18"15,0 0 7-15,0-159-66 16,0 148 34-16,-14 7-12 16,14 4-60-16,0 0-25 0,0 35-3 15,0 24 0 1,0 23 1-16,0 6 10 0,0 3-11 16,0 3 0-16,0-10 7 15,0 1-14-15,0-14 7 16,14-18-26-1,3-16-8-15,-8-23-58 0,18-14 16 16,4 0 59-16,-4-28 17 16,22-27 1-16,8-17-1 15,10-15 0-15,-9-11-1 16,-18 0 11-16,-14 7-10 16,-3 9 4-16,-23 17 3 15,8 20 11-15,-8 19-13 16,0 12 1-16,0 14 31 0,0 0-37 15,0 23-2-15,0 36-4 16,0 20 6-16,-8 10 9 16,-6-5-9-16,5-7 0 15,9-7 0-15,0-5 6 16,0-11-6-16,9-8 0 16,13-14-11-16,5-11 7 15,-9-12-44-15,-5-9 1 16,-13 0-37-16,0-20 23 15,0-17 16-15,-31-6 35 16,-27-1-6-16,-8-1 11 16,-10 2-35-16,1 3 27 15,-5 6 10-15,22 8-4 0,22 9 7 16,5 6 25 0,22 6-20-16,9 1 17 0,0 4-22 15,23 0-4-15,43 0-2 16,36 0 12-16,23 0 4 15,21 0-1-15,-21 0-8 16,-23 0 20-16,-4 0-20 16,-41 0 0-16,-17 0 21 15,-22 0-17-15,-18 0 12 16,0 0 1-16,0 0 1 16,0 0 50-16,0 0-17 15,0 0-5-15,0 0-47 0,0 20 9 16,-9 12-9-1,0 10 8-15,-4 3-2 0,4 0-1 16,9-4-5-16,0-8 0 16,9-7-5-16,31-7 2 15,-13-8 3-15,22-11 0 16,-9 0 4-16,-5 0 2 16,-4-17-4-16,-13-13-2 15,4-4 4-15,-22-9 8 16,0 1-10-16,0-6-2 15,-13 3 4-15,-23 5 5 16,-4 6-9-16,5 11 0 16,-5 12 6-16,9 8-1 15,13 3-7-15,-9 0 2 16,-4 23 0-16,22 14-8 0,0 0 8 16,9 4 0-1,0 0-2-15,40-2 1 0,14-8 1 16,-5-9 0-16,8-7 0 15,-8-12-4-15,9-3 5 16,-9 0-1-16,-14-8 2 16,5-16 8-16,-13-1-10 15,4 4 0-15,-13-6 8 16,-9 7-1-16,13 6-7 16,-13 6 0-16,0 2 9 15,-9 6-2-15,0 0-7 16,0 0 0-16,0 0-9 0,9 14 3 15,8 15 6-15,-3 3 0 16,4-3-3-16,-10-3 8 16,1-3-5-16,9-5 0 15,-5-8 7-15,-4-2-16 16,9-5 9-16,-9-3 0 16,13 0 8-16,5 0-2 15,4-3-6-15,-13-15 0 16,8-3 7-16,6 1-9 15,-15 3 2-15,1 6 0 16,-5 2-4-16,5 9 4 16,-9 0 0-16,0 0 0 0,0 9 2 15,13 16-10 1,-4 1 8-16,0-1 0 16,4-5-8-16,-4-5 4 0,-1-11-4 15,14-4 1-15,-13 0 1 16,0-8-1-16,13-23 7 15,-4 0 0-15,-5-3-3 16,-4 6 9-16,-9 8-6 16,8 8 0-16,-8 7 7 15,5 5-21-15,-6 0 14 16,10 9 0-16,13 16-10 16,-4 3-15-16,0 1-191 15,13-10-101-15</inkml:trace>
  <inkml:trace contextRef="#ctx0" brushRef="#br0" timeOffset="62098">15231 8646 526 0,'0'0'148'16,"0"0"-42"-16,0 0-36 0,0 0-47 16,0 0 26-16,0 0-49 15,0 6 0 1,13 67 10-16,5 17-5 0,-1 15 0 16,-8 6-5-16,0-7 11 15,4-4-14-15,14-19 3 16,4-18-4-16,5-24-2 15,4-21-26-15,-5-18-2 16,-12 0 0-16,-15-31 2 16,1-20 25-16,-9-8-1 15,0-9 8-15,-26 2 0 16,-23 1 8-16,-18 8-8 16,9 12 0-16,9 14 4 15,1 14 10-15,21 14-14 16,-4 3-3-16,13 0-11 0,18 6 14 15,0 19 0 1,0 3-2-16,49 1 13 0,9-6-12 16,17-9 1-16,10-8 0 15,12-6 3-15,-3 0 5 16,-5-6-8-16,-23-11 1 16,-17 0 6-16,-22 0 3 15,-10 2-5-15,-17 7 2 16,0 2 34-16,0 6-24 15,0 0-6-15,0 0-11 16,0 23 0-16,-8 11 5 16,8-3-5-16,0 0 0 15,40-5-5-15,8-6 9 16,10-6-4-16,9-6 0 16,0-8 7-16,-19 0-2 0,-3 0-5 15,-5-17 0-15,-22-14 6 16,-5-8 2-16,-13-10-8 15,0 1 0-15,-58 0 10 16,-13 11-19-16,-22 9 9 16,-5 18-73-16,22 2-211 15</inkml:trace>
  <inkml:trace contextRef="#ctx0" brushRef="#br0" timeOffset="62804">17194 8549 679 0,'0'0'150'0,"0"0"-63"15,0 0-7-15,0 0-24 16,0 0-12-16,0 0-44 15,-93 66 8-15,84 36 1 16,-4 5-9-16,4 7 2 16,9-7-1-16,-9-11 4 15,9-10-5-15,0-15 0 0,0-21 8 16,18-13-15-16,4-17 7 16,-13-13-6-16,9-7-5 15,-10 0 0-15,6-30 2 16,-14-16 2-16,0-7-37 15,-22-7 32-15,-36-5-44 16,-9 6 7-16,1 5 26 16,-1 15-8-16,0 10 16 15,27 8 14-15,31 16-7 16,9 5 0-16,0 0-6 16,9 14 2-16,49 12 1 0,18-3 15 15,12-6-4 1,6-5 0-16,-5-8 10 0,-5 0-7 15,-17-4-3-15,-19 0 0 16,-8 0 13-16,-22 0-12 16,0 0 14-16,-18 0 14 15,0 0-27-15,0 0 7 16,0 11-9-16,0 17 0 16,0 15-6-16,0 2 6 15,0-2 0-15,22-4-1 16,5-8 9-16,13-8-8 15,-5-12 0-15,5-8 1 16,9-3 10-16,-13-3-10 16,4-27 18-16,-14-11 51 15,-12-1-39-15,-14-6 16 0,0-3-34 16,-58 6-7-16,0 4-7 16,1 11 1-16,-1 13-9 15,9 14-2-15,22 3-99 16,18 17-60-16,9 20-126 15</inkml:trace>
  <inkml:trace contextRef="#ctx0" brushRef="#br0" timeOffset="63260">17941 9280 422 0,'0'0'140'16,"0"0"-9"-16,0 0-19 15,0 0-47-15,0 0-23 0,0 0-33 16,0 61-3-16,0 10 38 16,-18 9-43-16,0 8 22 15,0 2-23-15,5-4 8 16,4-10-7-16,0-13 0 16,9-21-1-16,0-14 0 15,0-16 9-15,0-12-9 16,0 0 8-16,0-18 44 15,-9-30 61-15,9-25-110 16,-9-15 12-16,1-17-5 16,8-16 4-16,0-9-13 15,0-4-1-15,0 15 2 16,0 23-9-16,0 22 7 0,17 23 0 16,1 20-1-1,13 15 1-15,-4 12-2 0,13 4 2 16,18 0-6-16,-14 17-10 15,5 15 11-15,0 5 5 16,-31 8-5-16,-18 6-3 16,0 0 1-16,0 4 2 15,-27-12-49-15,-22-5 6 16,0-7-107-16,5-11-47 16,-5-10-183-16</inkml:trace>
  <inkml:trace contextRef="#ctx0" brushRef="#br0" timeOffset="63524">17963 8255 369 0,'0'0'144'0,"0"0"-43"16,0 0 23-16,0 0-79 15,0 0-36-15,0 0 27 16,258 224-13-16,-125-54 31 16,-18 17 8-16,-39-1-48 15,-45-8 19-15,-13-19-32 16,-18-20-1-16,0-14 0 0,0-9 0 16,-98-3-29-16,-44-8-533 15</inkml:trace>
  <inkml:trace contextRef="#ctx0" brushRef="#br0" timeOffset="70812">2822 855 453 0,'0'0'124'0,"0"0"-71"15,0 0 1-15,-262-37-34 16,146 37 23-16,-17 3-18 16,0 31-13-16,-18 14 6 0,-32 18-9 15,1 10-8 1,-9 12 37-16,18 14-32 0,0 12 0 16,30 6-6-16,6 5 16 15,12 0-21-15,32-9 5 16,26-15 0-16,19-5-8 15,30-5 12-15,9 0-4 16,9 2 0-16,9 1 5 16,49 1-7-16,17 0 2 15,1-2 0-15,30 3-6 16,10 3 14-16,8 3-8 16,-8 11 0-16,-5 3 7 15,-22-5-10-15,-41-9 3 16,-30-12 0-16,-18-5-1 15,-40 3 10-15,-53 3-13 0,-14 0 4 16,-26-1 0-16,-9-8 4 16,-14-6-4-16,5-8 0 15,5-3 0-15,12-11 8 16,28-7-8-16,21-3 0 16,36-7 3-16,14 0-17 15,35 0 14-15,0 7 0 16,0 4-9-16,0 6 17 15,27 9-8-15,-1 7 0 16,14 13 8-16,-9 16-14 16,-13 17 6-16,0 25 0 15,-9 35 13-15,-9 30-7 0,0 40 12 16,0 32 20-16,0 28-19 16,-9 34 21-16,-40 27-10 15,5 31 15-15,-14 5-11 16,18-12-29-16,31-30 0 15,9-47-5-15,40-46 1 16,44-33 0-16,32-22-1 16,35-18 0-16,31-5 17 15,9-7-15-15,13-7 15 16,-21-14-3-16,-15-8-12 16,-3-3 9-16,-10-6-11 15,-12-21 0-15,-10-25 0 16,31-45-8-16,18-52-63 0,9-29-155 15,9-92-337-15</inkml:trace>
  <inkml:trace contextRef="#ctx0" brushRef="#br0" timeOffset="72552">3435 456 236 0,'0'0'190'0,"0"0"-90"16,0 0-6-16,0 0 8 16,0 0-36-16,-22-153 7 15,22 142-22-15,0 2-17 16,0 6 29-16,0 3-44 15,0 0 1-15,0 0-20 16,0 9 13-16,0 25-16 0,0 17 3 16,0 5 0-16,0 7 2 15,-9 1 7-15,-9 3-9 16,-4-3 0-16,13-7 13 16,9-7-16-16,0-7 3 15,0-9 0-15,31-5-7 16,27-15 7-16,26-14-13 15,32 0 8-15,17-34-85 16,-9-3-5-16,-26 8-32 16,-31 9 57-16,-32 12 8 15,-21 3-45-15,-5 1 59 16,-9 2 45-16,0-4 6 16,8-2 14-16,-8-6-16 15,0-7 1-15,0 2 58 16,0-1-22-16,0-1 18 0,0 11 3 15,0 4-21-15,0 4 9 16,0 2-15-16,0 0-21 16,-8 0-5-16,-15 14 6 15,14 18-12-15,-17 9 0 16,17 14 12-16,-4 0-12 16,13 8 0-16,0-3 0 15,0-13-3-15,40-7 8 16,0-14-5-16,17-15 0 15,10-11 9-15,0 0 4 16,-10-26-12-16,1-16 0 16,-13-12 20-16,-23-11-17 0,-13 0 5 15,-9 6-9 1,-31 8 15-16,-36 15-23 0,0 12 8 16,9 16 0-16,14 8-14 15,4 0-2-15,13 32-36 16,14 4-85-16,13-2-131 15</inkml:trace>
  <inkml:trace contextRef="#ctx0" brushRef="#br0" timeOffset="72890">4688 807 207 0,'0'0'158'16,"0"0"-32"-16,0 0-28 15,0 0-1-15,0 0-23 0,0 0-47 16,-9-39-12-16,-13 78-9 16,4 12-6-16,18 9 0 15,0-4 10-15,0-3-9 16,31-13-1-16,5-11 0 16,21-13 0-16,-8-12 6 15,9-4-6-15,-9-4 8 16,-14-26 4-16,5-13-4 15,-13-5-8-15,-14 0 1 16,-13 0 37-16,0 3-37 16,-40 8 6-16,-26 11-7 15,-10 15-1-15,5 8-14 0,18 3-67 16,31 0-91-16,22 10-59 16,0 0-152-16</inkml:trace>
  <inkml:trace contextRef="#ctx0" brushRef="#br0" timeOffset="73325">5225 727 222 0,'0'0'142'0,"0"0"-23"16,0 0 0-16,0 0-2 16,0 0-65-16,0 0-45 0,58 11 6 15,-49 52-6 1,0 5 23-16,0 1-29 0,0-2 3 15,-9-7 2-15,0-7 0 16,0-3-6-16,0-9 0 16,0-13 14-16,0-12-18 15,0-15 4-15,0-1 0 16,0 0 39-16,0-23 88 16,0-22-94-16,-18-18-31 15,0-9 12-15,5-10-3 16,13-4-11-16,-9 4 0 15,9 14-8-15,0 9 11 16,0 11-3-16,0 11 0 16,0 15 9-16,0 8-15 0,22 10 6 15,14 4-6 1,4 0-10-16,8 26 13 0,-3 8 3 16,-5 8 0-16,-13 6 0 15,-27 3-13-15,0 4 13 16,0-5-19-16,-54-2-9 15,-4-8-136-15,1-12-83 16,8-11-82-16</inkml:trace>
  <inkml:trace contextRef="#ctx0" brushRef="#br0" timeOffset="73599">5963 0 347 0,'0'0'122'0,"0"0"-67"0,0 0-48 16,0 0 76-16,0 0 6 16,0 0-55-16,182 223 20 15,-138-131-34-15,5 7-12 16,-18 5 24-16,-22 4-26 15,-9 4-2-15,-22 0-4 16,-53-6 12-16,-50-10-24 0,-48-15-152 16</inkml:trace>
  <inkml:trace contextRef="#ctx0" brushRef="#br0" timeOffset="74052">3404 54 261 0,'0'0'134'0,"0"0"18"15,0 0-17-15,0 0-25 16,0 0-64-16,0 0-25 16,-240 37 52-16,173 48-48 0,18 14 3 15,14 9-1-15,13 5-18 16,22 8 5-16,0 12-14 16,48 0 0-16,28-5 7 15,31-18-7-15,17-14-3 16,18-17-85-16,31-25-236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2:39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133 570 48 0,'0'0'70'0,"0"0"22"16,0 0 3-16,0 0-38 15,0 0 28-15,0 0-21 16,-84-12-15-16,75 9 16 15,9 1 12-15,-9 2-6 16,9 0 10-16,0 0-24 16,0 0-4-16,0 0-7 15,0 0-23-15,0 0 15 16,0-3-22-16,0 3-9 16,0 0-1-16,0 0-6 15,0 0-1-15,27 0 1 0,22 0 0 16,35 0 18-1,41 0-18-15,21 0 3 0,23 0 6 16,13-6-4-16,31-8-4 16,5-6 1-16,22 1 5 15,-9-1-6-15,-22 3-1 16,-5 5 0-16,-13 4-5 16,-17 0 8-16,-6 4-4 15,15-4 1-15,8 3 0 16,13-9 8-16,36-4-8 15,9 8 0-15,17-5-5 16,14 1 9-16,-4-1-4 16,-19 1 0-16,-26 3 4 15,-31 6-5-15,-27-1 1 0,-17 3 0 16,4-3-4-16,-5 0 9 16,19 1-5-16,3 0 0 15,-3 1 5-15,17 4-2 16,-9 0-3-16,-9 0 0 15,-17 0-6-15,-32 0 8 16,-31 0-2-16,-26 6 0 16,-27-1 8-16,-22-2-18 15,-9 1 10-15,-9-4 0 16,0 0 0-16,0 0 3 16,0 0-6-16,0 2-37 15,-36-2-96-15,-22 3-114 0</inkml:trace>
  <inkml:trace contextRef="#ctx0" brushRef="#br0" timeOffset="3091">31 561 333 0,'0'0'173'0,"0"0"-59"16,0 0-25-16,0 0 4 16,0 0-42-16,0 0-16 15,0 0 6-15,0 0-35 16,0 4 13-16,0 21 0 15,0 9 43-15,-13 2-29 16,-5 7-26-16,18 8 20 16,0 8 9-16,0 6-35 15,0 9 23-15,0 5 6 16,0 6-28-16,18 6 29 16,-5 8-22-16,-13 6 3 0,9 2 13 15,-9-1-18 1,9-8 12-16,0-7-7 0,0-3-11 15,13-1 13-15,-13 6-14 16,9 4 0-16,-9-1 18 16,8-3-17-16,-3-4 9 15,-14-5-10-15,0-4 7 16,0-2-6-16,9-4-1 16,-9 0 0-16,0 0-2 15,0-9 8-15,0-6-6 16,8 1 0-16,-8 0 7 15,9-2-13-15,-9 4 6 16,0 4 0-16,0-4-3 16,0 0 10-16,0-2-7 0,0-3 0 15,0-6 2-15,0-3-4 16,9-9 2-16,-9-7 0 16,0-5-3-16,0-7 9 15,0 1-6-15,0-2 0 16,0 1 4-16,0 2-10 15,0 1 6-15,0 3 0 16,0 7-3-16,0 4 8 16,0 0-5-16,0 0 0 15,0-6 5-15,0-5-10 16,0-3 5-16,0-4 0 16,0 7-4-16,0 2 10 15,0 6-6-15,0 8 0 0,0 7 4 16,0-1-11-16,0 3 7 15,0-4 0-15,0-4 0 16,0-5 8-16,0-2-8 16,0-9 0-16,9 3 5 15,4-11-11-15,-4 3 6 16,0 3 0-16,-9 7-2 16,0-3 9-16,0 2-7 15,0-9 0-15,0 1 4 16,9 0-9-16,-9-10 5 15,9 0 0-15,-9 1-4 16,0-6 8-16,0 10-4 16,0-2 0-16,0 13 6 15,0 13-14-15,0 9 8 0,0 0 0 16,0-9 0-16,0-8 7 16,0-5-7-16,0-4 0 15,0-8 2-15,0-3-10 16,0-5 8-16,0-4 0 15,0 3-2-15,0 7 10 16,0-4-8-16,0 6 0 16,0 11 1-16,0-2-4 15,0 0 3-15,0-7 0 16,0-7-4-16,9-4 10 16,-9 4-6-16,0-4 0 15,0 0 2-15,0-2-9 16,0 0 7-16,9-4 0 0,-9 1-1 15,0 0 7-15,0-3-6 16,0 3 0-16,0-1-2 16,0 4-3-16,0 0 5 15,0-2 0-15,13-2-1 16,-13 1 4-16,9-1-5 16,9-2 2-16,-1 0-3 15,23 0-1-15,-13 0 6 16,4 0-2-16,-13 0 0 15,13 0 5-15,18 0-5 16,18 0 0-16,17 0 5 16,14 0-8-16,13 6 3 0,13-3 0 15,1 2-2 1,-10 1 12-16,10 2-10 0,-1 4 0 16,14-3 0-16,4-3-3 15,9 3 3-15,13-4 0 16,10-3 1-16,8 1 6 15,9-3-7-15,0 3 0 16,0 2 2-16,-9 4-6 16,-18 0 4-16,-4-3 0 15,5 2-1-15,-1-6 6 16,9-2-5-16,5 0 0 16,18 0-3-16,-14-2-7 15,-13-16 10-15,-14 2 0 16,-22 0 1-16,-17 3 5 15,-10 2-6-15,-3-1 0 0,-6 4 4 16,10-1-9-16,-5 4 5 16,14-3 0-16,-1-1-1 15,10 1 6-15,-1-4-5 16,9 7 0-16,-8 2 2 16,-10 3-10-16,1 0 8 15,-10 0 0-15,-4 0-3 16,-4 0 11-16,9 0-8 15,-5 0 0-15,-13 0 1 16,-14 0-12-16,-17 0 12 0,-18 0-1 16,-13 0 0-1,-9 5-1-15,13 1 1 0,-5-1 0 16,5 1 0-16,5 0-4 16,-14-2 4-16,-4-4 0 15,0 0-1-15,-5 0 8 16,-13 0-7-16,0 0 0 15,0 0 4-15,0 0 1 16,0 0-2-16,0 0-3 16,0 0 0-16,0 0 7 15,9 0-11-15,0 0 4 16,9-12 0-16,-1-5-6 16,6 3 5-16,-14 2 1 0,-9 6 1 15,0-2 7 1,0 2-7-16,0-5-1 0,0-3 3 15,8-3-10-15,1-5 8 16,-9-4-1-16,9-3 0 16,13-8 7-16,-13-3-7 15,9-2 0-15,-9-4 0 16,0-7-4-16,4-3 6 16,-13 0-2-16,0-1 1 15,0-3 8-15,9 2-8 16,-9-3-1-16,9 2 3 15,0-3-7-15,0-3 4 0,0-7 0 16,4-4 0 0,-4 0 7-16,-9-3-8 15,0 2 1-15,0 0 0 0,-31-1-2 16,4-2 2-16,-4-1 0 16,4 1-2-16,-4 3 14 15,22 4-13-15,0-1 1 16,9 3 0-16,0 1 0 15,0-4 0-15,0 3 0 16,0 0-5-16,0-2 13 16,0-7-8-16,0-2 0 15,0-8 0-15,0-1-4 16,0 4 4-16,-8-2 0 16,-10 10-2-16,-4 3 11 15,4 6-9-15,0-2 0 16,-13 5 1-16,13-4-7 0,0 1 6 15,-4-1 0-15,4 5 0 16,1 4 8-16,8 2-5 16,-5 1-3-16,14 2 6 15,0-3-6-15,0 7 0 16,0 2 0-16,0 0 0 16,0 9 9-16,0-4-8 15,14 4-1-15,-5-3 0 16,-9-6-1-16,8 1 4 15,1-3-3-15,-9-6 0 16,0 2 8-16,0 4-8 0,0-1 0 16,0 6 3-1,0 0 2-15,0-3-2 0,0 8-2 16,-9 1 0-16,1 2 7 16,-1 7 1-16,9-10-8 15,-14 4 4-15,14-7-1 16,0 3-3-16,0 3-1 15,0-5 0-15,0 0 7 16,0 0-7-16,0 0 0 16,14 5 0-16,-14-2-3 15,0 5 3-15,9 0 0 16,-9 3 0-16,0 6 8 16,0 5-9-16,0 0 1 15,8 4 0-15,-8 2-5 16,0-1 7-16,0 8-2 0,0 4 0 15,0 2 6 1,0 4-11-16,0 0 5 0,0 0-14 16,-31 0 13-16,-35 38-43 15,-19 18-83-15,-12 15-197 16,-19 5-602-16</inkml:trace>
  <inkml:trace contextRef="#ctx0" brushRef="#br0" timeOffset="4465">191 1929 24 0,'0'0'149'0,"0"0"-27"15,0 0-36-15,0 0 1 16,0 0-33-16,0 0-28 16,0 0 6-16,-93-14-8 15,93 14-12-15,-9 0 30 16,9 0-10-16,0 0-6 15,0 0 10-15,0 0-24 16,0 0-4-16,0 0 8 16,0 0-11-16,9 0 4 0,35 0 1 15,27 0 6-15,32 0 15 16,30 0-26-16,49 0 15 16,40 0 5-16,45 0-21 15,22-6 13-15,-1-2-16 16,-30 4 0-16,-27 4-1 15,-22 0 4-15,-18 0-4 16,-18 0 2-16,9 0 1 16,9 0-1-16,9 0-2 15,40 0 0-15,31 0-3 16,14 0 4-16,3-2-1 16,-21-7 0-16,-36 2 1 15,-31 3-1-15,-27 4 0 0,-17 0 0 16,-5 0-3-16,-18 0 5 15,14-3-2-15,12-3 0 16,-12 1 6-16,4-2-7 16,-18 5 1-16,-8 0 0 15,-10 2-3-15,-17 0 3 16,-14 0 0-16,-17 0 0 16,-18 0 7-16,0 0-11 15,-5 0 4-15,27 0 0 16,-4 0-1-16,0 0 1 15,-10 0 0-15,-12 0 0 16,4 0 3-16,-9 0-4 16,0 0 1-16,-23 0 0 0,-8 0-7 15,0 0 12-15,-9 0-5 16,0 0 0-16,0 0 2 16,0 0-6-16,0 0 4 15,0 0 0-15,9 0-2 16,0 0 2-16,4 0 0 15,-13 0 0-15,9 0 4 16,0 0-3-16,-9 0-1 16,0 0 0-16,0 0-3 15,0 0-5-15,-9 0-154 16,-22 0-340-16</inkml:trace>
  <inkml:trace contextRef="#ctx0" brushRef="#br0" timeOffset="5514">133 3628 193 0,'0'0'152'0,"0"0"-93"16,0 0 35-16,0 0-15 15,0 0-18-15,0 0-13 16,-102-6-47-16,102 6-1 15,18 0 3-15,22 0 14 16,27 0 22-16,26 2-21 16,40 2 42-16,23-2-5 0,26-2-31 15,18 0 8-15,22 0-30 16,-4-2 1-16,13-7 0 16,0 3 1-16,-22 3-4 15,4 3 0-15,4-3 3 16,6-2 1-16,17-1-4 15,17 1 0-15,10-4-2 16,13 1 7-16,-5-1-5 16,-17 3 0-16,-18-3 3 15,0-1-9-15,0 1 6 16,-9 0 0-16,8 4-2 16,-21-1 6-16,-5 4-4 15,-22-2 0-15,-8 4 4 16,-23-1-7-16,-5 1 3 0,-22 0 0 15,-8 0 0-15,-28 0 3 16,-12 0-3-16,-27 0 0 16,-9 0 1-16,-1 0-4 15,19 0 3-15,17 0 0 16,1 0 0-16,-5 0 3 16,-14 0-3-16,-30 0 0 15,-5 0 5-15,-31 0-2 16,9 0 2-16,-9 0 12 15,0 0 19-15,0 0-18 0,18 0 3 16,4 0-8 0,5 0-11-16,-10 0 14 15,6 0-16-15,-23 0 0 0,9 0 1 16,-9 0 3-16,0 0-4 16,0 0 0-16,0 0-6 15,-9 0-52-15,-22 0-121 16,13-4-125-16</inkml:trace>
  <inkml:trace contextRef="#ctx0" brushRef="#br0" timeOffset="6715">2230 468 501 0,'0'0'172'0,"0"0"-29"15,0 0-17-15,0 0-41 16,0 0-56-16,0 0 2 16,0 5-25-16,0 24 1 15,0 13 6-15,0 18 18 16,0 5-11-16,0 3-7 15,0 6-10-15,14 4 2 0,-5 22-5 16,0 7 0 0,-1 9 2-16,10 3 2 0,-18-8-4 15,22-4 0-15,-13 3 6 16,0 4-9-16,0-1 3 16,0 3 0-16,0 3-3 15,4 3 8-15,-4 8-5 16,9 3 0-16,-9-5 4 15,13 2-8-15,5-8 4 16,-10-1 0-16,6-2 15 16,-15-2 5-16,-8-2 3 15,0 5-3-15,0 1-15 16,-22-2 11-16,4-8-14 16,1-15 4-16,8-8 6 15,9-12-8-15,0-2 0 0,0-4-2 16,0 3 3-16,0 1-3 15,0 6-2-15,0-1 0 16,0 6 6-16,0-5 0 16,-9-2-1-16,-4-1 5 15,13-7-9-15,-9 1 14 16,9 3-15-16,0 2 0 16,0 0 6-16,0 2 2 15,0-6-6-15,-9-2-2 16,9-3 5-16,0-2-1 15,0-9-4-15,0-1 0 16,0-5-1-16,0-1 7 0,0-2-6 16,0 4 0-1,0 0 4-15,0-6-6 0,0-4 2 16,0-10 0-16,0-10-4 16,0-9 4-16,0-6 0 15,0 0 0-15,0-6-5 16,0 3 0-16,0-3 5 15,0 0 0-15,0 0 5 16,0 3 2-16,0-3-6 16,0 2-1-16,0 1-20 15,0 0-96-15,-9-1-184 16,-22-2-604-16</inkml:trace>
  <inkml:trace contextRef="#ctx0" brushRef="#br0" timeOffset="7920">5096 451 340 0,'0'0'194'0,"0"0"-44"16,0 0-5-16,0 0-33 16,0 0-38-16,0 0-15 15,0-9-36-15,0 9-17 16,0 6-6-16,0 28 9 15,0 8-9-15,0 17 21 16,9 7-19-16,9 8 9 16,4 5-7-16,-13 8 3 0,0 13 20 15,22 11-20-15,-13 4 52 16,8 7-21-16,5-8-27 16,18-7 11-16,-13-6-11 15,4-4-8-15,9-1 5 16,-23-2-1-16,1 2-7 15,4 0 0-15,-22 1 5 16,9-7-7-16,-5 4 2 16,-4 5 0-16,0 3-1 15,9 2 7-15,-18 1-6 16,8-6 0-16,6-8 3 16,-5-4-5-16,-9-2 2 15,0-3 0-15,0 0 11 16,0 3-10-16,-9-3 17 0,-13 1-5 15,13-4-11-15,0 0 16 16,0-6-16-16,0 4 5 16,-4-3 3-16,13-1-4 15,-9-1-3-15,0-8-3 16,9-1 5-16,0-10-8 16,0 4 3-16,0-3 0 15,0-1 1-15,0 4 6 16,0 0-7-16,0-1 0 15,0 2 5-15,0-3 0 16,0 2-4-16,0 0 1 16,0 5 6-16,0 0-2 0,0-2-5 15,0-1-1-15,0-5 6 16,0 0-9-16,0-6 3 16,0 3 0-16,9 0-1 15,13 0 8-15,-22 2-7 16,9-2 0-16,0-4 4 15,0-6-9-15,0-4 5 16,-9-2 0-16,8-7 1 16,6-2 5-16,-5-2-6 15,-9 8 0-15,9 2 2 16,-1 0-5-16,-8 3 3 16,0-7 0-16,0-7-3 0,0-6 10 15,0-9-7-15,0-8 0 16,0 0-5-1,9 0 0-15,9-51-9 0,4-22-65 16,5-37-296-16</inkml:trace>
  <inkml:trace contextRef="#ctx0" brushRef="#br0" timeOffset="8881">880 1150 456 0,'0'0'168'16,"0"0"-17"-16,0 0-2 16,0 0-32-16,0 0-60 15,0 0-2-15,0 0-19 16,13 0-6-16,5-11 13 15,9-9-42-15,-5 1 17 16,-4-2-9-16,8-1-6 16,-12 4 8-16,-6 5-11 15,1 0 0-15,0 8 5 16,-9 3 2-16,0 2-7 16,0 0 0-16,0 0-15 15,0 0 14-15,0 0-20 16,0 0 11-16,0 20 2 0,0 5 15 15,0 12-7-15,0 8 0 16,0 4 3-16,9 4-11 16,-9-8 8-16,0 0 0 15,0-10-5-15,0-10-8 16,0-8 2-16,0-6 5 16,0-5-23-16,0-3 14 15,-18-1 2-15,-13-2 4 16,13 0 5-16,-8 0 4 15,4 0 0-15,22 0 0 16,-9 0 2-16,9 0-8 0,0 0 6 16,0 0-10-1,0 0 5-15,0 0-44 0,22 0 17 16,13 0 31 0,32 0-8-16,0-5 2 0,22-8-109 15,-14-2-77-15,1 6-44 16</inkml:trace>
  <inkml:trace contextRef="#ctx0" brushRef="#br0" timeOffset="9445">3399 1073 519 0,'0'0'191'16,"0"0"-30"-16,0 0-28 0,0 0-10 15,0 0-53-15,0 0-30 16,-9-112 1-16,9 103-36 16,22 3-2-16,5 3-6 15,13 3 5-15,4 0-2 16,-4 0 0-16,0 25-4 15,-13 4-5-15,-9 11 4 16,-18 7-2-16,0 8 2 16,-27 2 1-16,-13-10 4 15,-4-10 0-15,4-6-1 16,9-7-9-16,13-8 10 16,9-5 0-16,0-2-1 0,9-3 1 15,0-1-2 1,0-2 2-16,27-3-9 0,30 0 0 15,41 0 9-15,-5-8-23 16,5-3-30-16,-5 5-92 16,-13 6-40-16,-4 0-101 15</inkml:trace>
  <inkml:trace contextRef="#ctx0" brushRef="#br0" timeOffset="10230">6407 805 603 0,'0'0'155'0,"0"0"-11"0,0 0-4 15,0 0-44-15,0 0-39 16,0 0-12-16,-9-39-24 16,9 39-5-16,0 0-16 15,0 0-7-15,9 0 4 16,31 0 6-16,0 0-3 15,4 0 0-15,-4 14 0 0,0-1-2 16,-22 10 2 0,0 5-14-16,-18 12 11 0,0 2-9 15,-9 0 12-15,-31-4-3 16,4-10 8 0,5-8-7-16,4-6 2 0,10-5 0 15,3-4 8-15,5-3-8 16,9 2 0-16,0-4 4 15,0 0 1-15,0 0-10 16,0 0 5-16,9 0-11 16,22 0 11-16,5 0 8 15,4-6-8-15,9 3 2 16,-14 3 3-16,5 0-7 16,0 5 2-16,-4 19-6 15,-5 5 0-15,-13-2 2 0,-9-1 3 16,-9-4-2-16,0-1-2 15,0-7 3-15,-36-1-4 16,-22-4 6-16,-8-6 7 16,-23-1-7-16,22-2-11 15,9 0-19-15,23 0-38 16,13 0-42-16,22-8-97 16,0-9-187-16</inkml:trace>
  <inkml:trace contextRef="#ctx0" brushRef="#br0" timeOffset="11319">1648 2518 149 0,'0'0'264'15,"0"0"-150"-15,0 0 39 16,0 0-33-16,0 0-37 16,0 0 2-16,0-74-33 15,0 71 25-15,0 3-26 16,0 0-28-16,0 0 2 15,0 0-25-15,0 0-2 16,0 0-2-16,0 20-28 0,0 14 32 16,0 11 0-1,0 6 9-15,0-3-7 0,9-2 2 16,22-10-4 0,-13-8 0-16,9-13-3 0,13-7 0 15,-14-8-9-15,14 0-5 16,-13 0 11-16,4-28 6 15,-13-3 0-15,4-6 4 16,-13 3 3-16,-9-2-2 16,0 5 5-16,0 4-4 15,0 11 35-15,0 7-19 16,0 9-2-16,0 0-10 16,0 0-10-16,0 0-11 15,0 25-16-15,0 18 27 16,-9 11 15-16,9 3-15 0,0 5 0 15,0 3 0-15,0-6 7 16,9 3-14-16,18-7-36 16,13-10-119-16,-5-12-174 15</inkml:trace>
  <inkml:trace contextRef="#ctx0" brushRef="#br0" timeOffset="11798">3639 2526 455 0,'0'0'274'16,"0"0"-150"-16,0 0 12 15,0 0-27-15,0 0-14 16,0 0-35-16,-9-89-33 16,0 89 4-16,9 0-31 15,0 0-2-15,0 0 2 16,0 0-10-16,0 0 0 16,0 13 14-16,0 6-4 0,0 2 8 15,0 1-5-15,0 6-3 16,18 3 0-16,31 0 10 15,-9 3-10-15,4 3 0 16,5-6 3-16,-9 6-5 16,-13-3 5-16,4-3-3 15,-14 0 0-15,-8 0 1 16,-9-6-4-16,0-4 3 16,0 1-6-16,0-2 1 15,-26-3 1-15,-14 1 1 16,-18-13 3-16,-9-5-40 15,10 0-4-15,-10 0-115 16,9-14-37-16,32-12-118 16</inkml:trace>
  <inkml:trace contextRef="#ctx0" brushRef="#br0" timeOffset="11976">3523 2458 372 0,'0'0'214'15,"0"0"-84"-15,0 0-43 16,0 0 8-16,249-88-67 16,-178 80-14-16,-4 8-14 15,-9 0-4-15,-32 5-71 16,-8 27-213-16</inkml:trace>
  <inkml:trace contextRef="#ctx0" brushRef="#br0" timeOffset="12518">6695 2300 502 0,'0'0'188'0,"0"0"-27"15,0 0-28-15,0 0 16 16,0 0-66-16,0 0-38 15,-17-88-1-15,17 88-28 16,0 0-10-16,0 0-6 16,-23 14-15-16,6 28 15 15,-10 15 7-15,-13 8-1 16,9 11-5-16,13 10 0 16,0 7-1-16,18 6 0 15,0-12 8-15,0-13-15 0,36-17 7 16,13-23-19-16,9-14 17 15,8-12-5-15,-8-8 7 16,0 0 0-16,-9 0 7 16,-9-8 0-16,-23-9-5 15,-8-9-1-15,-9-1 19 16,0-5-11-16,-26 0 9 16,-23 4-18-16,-18 5 1 15,-13 13-5-15,5 10-14 16,-10 0-110-16,-4 22-279 15</inkml:trace>
  <inkml:trace contextRef="#ctx0" brushRef="#br0" timeOffset="13193">1102 4058 421 0,'0'0'188'0,"0"0"-85"15,0 0 36-15,0 0-50 16,0 0-52-16,0 0-13 15,133-32 2-15,-57 30 14 16,4 2-19-16,-5 0-8 16,-17 0 17-16,-9 0-28 15,-22 0 4-15,-10 11-6 16,-3 0 5-16,-14 6-13 16,0 9 16-16,0 7-7 0,0 10 27 15,0 8-15-15,0-1 11 16,0 5-8-1,0-2-15-15,0 2 8 0,9-4-9 16,8-6-6-16,1 0-31 16,-5-11-187-16,5-3-48 15</inkml:trace>
  <inkml:trace contextRef="#ctx0" brushRef="#br0" timeOffset="13758">4012 4233 732 0,'0'0'114'0,"0"0"-1"16,0 0 25-16,0 0-63 16,0 0-27-16,0 0-26 15,-67-111-16-15,18 111-1 16,5 0-5-16,-5 0 0 16,18 0-13-16,-4 20 15 0,3 3-2 15,24 3 0-15,-1 4 5 16,9 2-11-16,0 2 6 15,17 3 0-15,23 0-3 16,0 2-6-16,5 4 9 16,4-1 0-16,-18-2-1 15,-5-3-8-15,-8-4 9 16,-4-2-2-16,-14-2-5 16,0-7-3-16,0 1 1 15,-40-9-5-15,-18 4 14 16,-9-7-10-16,9-7 14 15,-8-4-4-15,26 0 16 16,13 0-13-16,9-18-2 16,18-14-1-16,0-4 4 0,18-13 4 15,40-7-8 1,17-3-1-16,10 1-6 0,-5 11-69 16,4 10-104-16,-17 11-102 15,-9 3-297-15</inkml:trace>
  <inkml:trace contextRef="#ctx0" brushRef="#br0" timeOffset="14357">6620 4208 413 0,'0'0'404'0,"0"0"-261"15,0 0-15-15,0 0 1 16,0 0-32-16,0 0-55 0,58-122 10 16,-58 105-27-1,-23 0-8-15,-21 3 1 0,-5 8-13 16,-9 6-2-16,1 0-3 16,17 0 7-16,13 0-9 15,27 12 2-15,-9 10 0 16,9 12-2-16,0 2 5 15,9 1-3-15,18-2 0 16,13-10-18-16,0-10 15 16,-5-8-11-16,-4-7 13 15,-4 0-8-15,4 0 13 16,-4-2-4-16,-18-12 0 0,8-1 9 16,6 5-6-16,-15 1-3 15,1 7 0-15,-9 2 8 16,0 0-5-16,0 0-6 15,0 18 2-15,0 25 1 16,0 14 2 0,9 0 4-16,0-1-2 0,13-5-5 15,5-1 5-15,-18-5-8 16,-9-1-20-16,0-2-160 16,0-8-214-16</inkml:trace>
  <inkml:trace contextRef="#ctx0" brushRef="#br1" timeOffset="19217">1004 1360 292 0,'0'0'140'0,"0"0"-86"16,0 0 43-16,0 0 36 16,0 0-24-16,0 0-23 15,-44 0-24-15,44 0-50 16,0 0 10-16,0 0-22 16,9 0 8-16,40 0 1 15,35 0-9-15,40 0 15 16,32 0 12-16,44 0-27 15,17-9 19-15,15-2-18 16,-1-1 2-16,-14 7 8 16,-21 2-7-16,-45 3-4 15,-9 0 0-15,-27 0 12 0,1 0-14 16,8 0 2-16,-8 0 0 16,17 0 0-16,-8 0 4 15,-19 0-4-15,1 0 0 16,-23 0 5-16,-8 0-6 15,-10 0 1-15,1 0 0 16,4 0-1-16,5-3 3 16,-1-4-2-16,23-3 0 15,4-1 10-15,23 0 2 16,-10-1-6-16,-8 3 0 0,-23 4 19 16,5 2-22-1,-31 1 0-15,-1-2-2 0,10 2 7 16,-23 0-2-16,28-2-6 15,3 4 0-15,1-2 2 16,8 2 2-16,5 0-4 16,-14 0 0-16,-8 0 8 15,-9 0-11-15,-27 0 3 16,-13 0 0-16,-1 2-6 16,15 4 8-16,-15-4-2 15,1 2 0-15,13-4 9 16,-13 2-11-16,13 1 2 15,-4-3 0-15,-9 3-5 16,4-3 7-16,-22 0-2 16,0 2 0-16,0-2 7 15,0 0-9-15,0 0 2 16,0 0 0-16,0 0-2 0,0 0 9 16,0 0-7-16,0 0 0 15,0 0 8-15,0 0-8 16,0 0 0-16,0 0 0 15,0 0-3-15,0 0 5 16,0 3-4-16,0-3 2 16,0 0 0-16,0 0-10 15,0 0 10-15,0 0 0 16,0 5-7-16,0-4 4 16,0 7-1-16,0 4-4 0,0 2 16 15,0 3-8 1,0 1 0-16,0-2 0 0,0 1 0 15,0-3 5-15,0 2-5 16,0 2 0-16,0 2 10 16,0 3-10-16,0-1 0 15,0 9 0-15,0 1-1 16,9 1 7-16,-9 4-6 16,0-1 0-16,0-4 7 15,8 2-6-15,1 0-1 16,-9-1 0-16,9 3-1 15,-9-3 6-15,9 1-5 16,4 0 0-16,-4 0 5 0,-9 0-7 16,0-3 2-1,0 0 0-15,9 4-6 0,-9-2 12 16,0-1-6-16,0 2 0 16,9-1 4-16,0-1-5 15,-9-1 1-15,0 0 0 16,0-3-5-16,0 3 9 15,0-2-4-15,0-4 0 16,0 1 5-16,9-1-10 16,-9 1 5-16,13-1 0 15,-13 10-4-15,9 4 9 16,0 9-5-16,-9 6 0 0,18 5 4 16,-9 1-6-16,0-4 2 15,4-5 0-15,-4-6-4 16,-9-5 6-16,9-5-2 15,-9-2 0-15,0 1 7 16,9-3-14-16,-9 5 7 16,17 2 0-16,-3-1-1 15,3 2 6-15,1 0-5 16,0 7 0-16,4-4 5 16,-4 3-9-16,-9-2 4 15,0 2 0-15,4-2-3 16,-4 0 9-16,-9-4-6 15,9 0 0-15,0-2 3 16,0 3-6-16,-9-3 3 16,8 5 0-16,15 1-5 0,-23 2 14 15,9 0-9 1,8 0 0-16,-8 1 4 0,-9 2 5 16,9-3-9-16,4 1 0 15,-4-4 9-15,-9 1-2 16,9 2-4-16,0-3-3 15,0 1 5-15,0 0-2 16,4-7-3-16,-4-2 0 16,0-6-4-16,-9-2 10 15,9-3-6-15,-9-6 0 16,0-6 4-16,0-2-8 16,0-4 4-16,0-5 0 0,0 3-6 15,0-3 10-15,0 0-4 16,0 3 0-16,0-3 5 15,0 0-10-15,0 0 5 16,0 0 0-16,0 0-4 16,0 0-1-16,0 0 5 15,0 3 0-15,0 2-16 16,-9 1 16-16,-22 6 13 16,-5-4-12-16,-4-5 6 15,-9-3-1-15,5 0-6 16,-27 0 0-16,4 0 9 15,-8 0-14-15,-1 0 5 16,1-3 0-16,17-3-5 16,-9 6 9-16,1-2-4 0,-14 2 0 15,-5 0 4-15,-4-4-5 16,-4-1 1-16,-13 2 0 16,-1-6-6-16,5 7 13 15,13-4-7-15,13 3 0 16,19 3 3-16,8 0-6 15,-9 0 3-15,5 0 0 16,-5 0-8-16,-22 0 10 16,-5 0-2-16,-21 0 0 15,-10 6 2-15,5-1-6 16,-26 4 4-16,3-6 0 16,10 2 3-16,-1-1 4 15,1-2-7-15,9 4 0 0,-1-3 3 16,-8 0-9-16,8-1 6 15,5-2 0-15,-4 3-7 16,-1 0 10-16,1 4-3 16,-10 3 0-16,1 1 4 15,-1 3-6-15,10 0 2 16,8 4 0-16,5 0-7 16,35-5 11-16,-4-5-4 15,27 0 0-15,4 1 5 16,0-2-5-16,4-2 0 15,-4-3 0-15,-9 1-3 16,-8 0 4-16,3 2-1 16,-17-2 0-16,27 1 8 0,4-4-7 15,13 0-1 1,5 0 0-16,13 0-1 0,9 0 5 16,-9 0-4-16,9 0 0 15,-9 0 12-15,9 0-8 16,-8 0-4-16,-6-10 6 15,5-5 19-15,9-6-18 16,-9 1 0-16,9 0-1 16,0 0-1-16,0-5 11 15,-8-3-16-15,-1-11 0 0,-9-2 1 16,5-4 4 0,-14-6-5-16,9 1 0 0,-13-2 10 15,4-2-13-15,-4-5 3 16,5-3 0-16,-5-4-2 15,13-8 11-15,0-1-9 16,-4-5 0-16,13 4 9 16,0 0-5-16,0 2 4 15,9 0-6-15,0 9 9 16,0 2-5-16,0 10-6 16,0 5 0-16,0 5 10 15,0 10-13-15,0 1 3 16,0 7 0-16,0-1-4 15,0 7 12-15,0 4-8 16,0-1 0-16,0-2 9 0,0 4-14 16,0-4 5-16,0 8 0 15,0 2-9-15,0 5 16 16,0-1-7-16,0 2 0 16,0 2 7-16,0 0-12 15,0 0 5-15,0 0 0 16,9 0-10-16,-9 0 4 15,0 0 6-15,9 0-1 16,0 0-3-16,31-5-6 16,26-1 10-16,19-2 0 15,21 4 3-15,10 2 1 16,-9-1-4-16,26-3 0 0,9 0 7 16,22 0-11-1,1 1 4-15,-5 2 0 0,-5 3-4 16,-22 0 10-16,1 0-6 15,-10 0 0-15,-8 0 8 16,8 0-11-16,9 0 3 16,1 0 0-16,3 3-8 15,-26-3 11-15,-4 3-3 16,-9-1 0-16,-32 1 6 16,-17-3-15-16,-22 0 9 15,-18 0 0-15,-9 0-7 16,0 0 14-16,0 0-7 15,0 0 1-15,0 0 9 16,0 0-3-16,0-3-7 16,0-12 0-16,0-3-12 0,-18-2 14 15,0 3-2-15,-13 1 0 16,13 1-3-16,-4 5-7 16,4 0 10-16,1 4 0 15,8 4-11-15,-5-2 13 16,6 4-2-16,-1-2 0 15,9 2 6-15,0 0-4 16,0 0-2-16,0 0 0 16,0 0-4-16,0-3 8 15,0 3-4-15,0-3 0 16,0 1 1-16,0 2-15 16,31 0 12-16,13 0 2 0,27 0-11 15,5 2 19-15,-18 10-8 16,-14 2 0-16,-13 3 6 15,-13 2-20-15,4 9 14 16,-13 8 0-16,-9 2-11 16,0 7 9-16,-49 5 0 15,-49 8-24-15,-26-4-172 16,-18-9-267-16</inkml:trace>
  <inkml:trace contextRef="#ctx0" brushRef="#br1" timeOffset="21341">4558 1116 406 0,'0'0'109'0,"0"0"-15"16,0 0-6-16,0 0 3 15,0 0-63-15,0 0 6 16,0 0 0-16,-8-7-27 15,8 7 15-15,0 0 6 16,0 0-10-16,0 0 36 16,0 0-28-16,0 0-24 15,0 0-2-15,8 5 12 16,32 20-10-16,-4 6 8 0,13 3-7 16,-9-3 10-1,9-1-13-15,-14-6 2 0,14-2-2 16,-18-5 5-16,-13-5-2 15,0-6-1-15,-18-4 3 16,0 3-10-16,-27 13-7 16,-40 8 12-16,-30 7-15 15,-1 16-25-15,14 4-175 16,17 4-182-16</inkml:trace>
  <inkml:trace contextRef="#ctx0" brushRef="#br1" timeOffset="22454">6371 3214 295 0,'0'0'141'0,"0"0"-85"16,0 0 29-16,0 0 5 16,0 0-5-16,0 0-28 15,9 0-36-15,-9 0 18 16,9 0-24-16,-9 0-6 15,9 0-8-15,0 0-1 16,13 0 0-16,5 17 8 16,4 3-2-16,-5 0 1 15,14 3-7-15,-13-4 0 16,4-5 0-16,-13 3 4 16,0-8-4-16,-10-4 0 0,15-2 5 15,-23-3 0-15,0 0-4 16,9 0 14-16,8-20 92 15,1-11-55-15,4-3-31 16,-4-5-16-16,-9 2-2 16,0 1-6-16,-9 1-214 15</inkml:trace>
  <inkml:trace contextRef="#ctx0" brushRef="#br1" timeOffset="23856">4829 4499 368 0,'0'0'88'0,"0"0"-23"15,0 0 29-15,0 0-9 16,0 0-47-16,0 0 1 16,9-6 3-16,-9 6-32 15,-9 6 3-15,-31 20 26 16,-26 5 8-16,8-3-7 16,9-8-34-16,0-3 3 15,5 0-5-15,13-6-2 16,13-2 6-16,18-6-8 15,0-3 0-15,0 0-1 16,0 0 9-16,0 0-8 0,0 0 11 16,0 0-8-16,0 0 13 15,0 0-11-15,0 0-2 16,0 0 0-16,0 0 7 16,0 0-10-16,0 0 0 15,0 0 5-15,0 2-14 16,0 12 6-16,18 4 3 15,13 1 7-15,-4 7-4 16,13-3-3-16,-5-1 2 16,5-2 4-16,-13-3-3 15,4-3-3-15,-13 0 0 16,-9 0-4-16,-9 6-150 16,0-2-202-16</inkml:trace>
  <inkml:trace contextRef="#ctx0" brushRef="#br1" timeOffset="25146">995 3857 182 0,'0'0'142'15,"0"0"-20"-15,0 0-2 0,0 0-27 16,0 0-11-16,0 0-39 16,9-9 1-16,-9 9-24 15,0 0-12-15,0 0 15 16,0 0-16-16,0 0-3 16,0 0-4-16,0 15 0 15,0 6 17-15,0 2 2 16,-18 4-15-16,10-5 4 15,-1-2-8-15,0-1 0 16,0-5-1-16,-4-5 2 16,13-3-1-16,0-6 0 15,0 0 5-15,0 0-3 16,0 0-2-16,0 0 2 16,0 0 20-16,0 0-21 0,0-6 16 15,0-14-17-15,0-6 11 16,22 4-14-16,-13-1 3 15,17 7 0-15,-3-2-4 16,-6 9 6-16,-8 5-2 16,9 0 0-16,4 4 0 15,5 0-10-15,4 0 10 16,-4 5 0-16,13 13-12 16,-5-1 18-16,14 6-6 15,9-3 0-15,0-3-113 16,-18-3-361-16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8:15.40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102 224 220 0,'0'0'327'16,"0"0"-174"-16,0 0-19 16,0 0-19-16,0 0-25 15,0 0-33-15,0 0 12 16,0-77-32-16,0 71-12 15,0 6 16-15,0 0-38 16,0 0 5-16,0 0-8 0,0 0-33 16,0 26 27-16,0 5 1 15,0 8 5-15,0-13 4 16,0-1-1-16,9-5-3 16,22-5 0-16,4-7 3 15,-4-8-5-15,9 0 5 16,-13 0-3-16,4-14 14 15,-13-11-8-15,0-4 2 16,-18-1 1-16,0-5-7 16,0-1 24-16,0 1-8 15,-18 1-4-15,-22 0-5 16,-9 9-3-16,13 8-6 0,-4 5 0 16,5 10-17-1,4 2 15-15,4 2-12 0,-13 27-36 16,22 10-90-16,10 10-126 15,8 4-161-15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8:24.3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18 448 376 0,'0'0'311'0,"0"0"-181"16,0 0 3-16,0 0-7 15,0 0-46-15,0 0-29 16,0 0-46-16,-18-59-2 16,36 56-2-16,0 3 11 15,22 0-7-15,-13 0-5 16,13 14 3-16,17 18-10 0,-17 1 7 15,5 9 0-15,-5-4-1 16,-22-2 10-16,4-5-9 16,-13-8 0-16,-9-2-8 15,0-3 1-15,0 0 1 16,0-4-2-16,-23-5 3 16,15-5-50-16,-1-4 55 15,0 0 4-15,9 0-3 16,0-13-2-16,0-27-12 15,9-14 13-15,40-7-5 16,-9-1 14-16,4 7-9 0,-4 18 0 16,-13 17 2-1,-14 12-10-15,-13 8 8 0,9 0-8 16,9 0 5-16,8 26-3 16,-4 5 6-16,-4 3 0 15,-9 2 2-15,0 1-5 16,4-9 3-16,-4-2 0 15,0-6 2-15,-9-6 4 16,9-2-6-16,0-4 0 16,0-6 5-16,-9 2-9 15,0-4 4-15,0 0-8 16,13 0-102-16,-13 0-119 16,0-32-39-16</inkml:trace>
  <inkml:trace contextRef="#ctx0" brushRef="#br0" timeOffset="338">582 27 306 0,'0'0'162'16,"0"0"-38"-16,0 0-86 15,0 0-9-15,0 0-24 16,0 0 9-16,-84 30 19 15,84-12-30-15,0-7 1 16,0 1-4-16,0-6 0 16,0-2 3-16,0 0-3 0,0-4 0 15,18 0 6-15,13 0-3 16,-13 0 28-16,-1 0 29 16,-8-18-2-16,0-4 0 15,-9 2-37-15,0 0 30 16,0 3-51-16,-18 6 0 15,-17 11-5-15,4 0-32 16,-9 8-91-16,13 27-16 16,9 7-89-16</inkml:trace>
  <inkml:trace contextRef="#ctx0" brushRef="#br0" timeOffset="1552">1005 479 298 0,'0'0'256'0,"0"0"-151"16,0 0 28-16,0 0-48 16,0 0 4-16,0 0-43 15,-67-129-15-15,49 123-13 16,-4 6-18-16,4 0-4 15,0 0 0-15,-13 11 4 16,5 15 7-16,-6 7-7 0,15-1 0 16,8 5-3-1,9-5 2-15,0-5 0 0,0-2 1 16,0-11-24-16,35-5 14 16,-4-7-2-16,18-2 12 15,-13 0 7-15,-5 0-5 16,-4-11 1-16,-18 0 5 15,13 2-8-15,-22 4 19 16,0 5-9-16,0 0 1 16,0 0 3-16,0 0-14 15,0 11-7-15,9 32-1 16,0 16 8-16,8 15 20 16,-17 8-15-16,14 6-3 15,-6 5 17-15,-8 6-13 0,0-2 6 16,0-13-12-16,0-10 0 15,0-12 5-15,0-13-5 16,0-10 0-16,-8-13 6 16,-23-12 2-16,4-9-3 15,-13-5 5-15,0 0-8 16,-5 0 8-16,5-27-10 16,-8-16 3-16,21-14 3 15,5-11-1-15,22-6-5 16,0 3 0-16,13-2 3 15,40 0-7-15,36-10 4 16,5-4 0-16,12-9-4 16,1-6 9-16,-14 4-5 0,-13 11 0 15,-13 11 3-15,-32 11 0 16,-13 8-3-16,-13 10 0 16,-9 3 21-16,0 13 0 15,0 6 11-15,-17 5-7 16,-15 4-22-16,15 6 10 15,-6 5-13-15,15 5 0 16,8 0-7-16,0 0-2 16,-18 11-3-16,9 29 7 15,0 20 5-15,-4 4 7 16,13 4-7-16,0 6 0 16,0-6-3-16,13-6 7 0,-4-11-4 15,0-17 0-15,0-14 7 16,0-12-16-16,-9-4 9 15,0-4 0-15,8 0-1 16,6 0 3-16,-14 0-2 16,0 0 0-16,18-12 2 15,-1-8 8-15,14-5-10 16,-4 10 0-16,4 5-5 16,-4 10 3-16,4 0-1 15,5 0 1-15,-5 16-11 16,-5 7 10-16,5-6-3 15,-4-1 0-15,0-6 2 16,-5-8 2-16,-4-2 2 16,-1 0 0-16,6 0 1 15,-6-22 8-15,-8-9-7 0,0-15-1 16,5-8 10-16,-6-8-9 16,1-12 2-16,-9-2 5 15,0 2-9-15,0 3 15 16,-9 12-12-16,-13 17 0 15,4 16 15-15,1 15-11 16,8 11-4-16,9 0-3 16,-14 11-13-16,14 34 0 15,0 21 8-15,0 13 10 16,0 0-4-16,0 3-1 16,23-5 0-16,-6-9-1 15,15-11-13-15,-15-18-37 0,1-14-90 16,0-11-78-1,-5-10-53-15,5-4-101 0</inkml:trace>
  <inkml:trace contextRef="#ctx0" brushRef="#br0" timeOffset="1756">1693 446 143 0,'0'0'287'16,"0"0"-156"-16,0 0-15 15,0 0-55-15,0 0-61 16,0 0 37-16,0 0-32 16,173-37 9-16,-124 31-12 0,9 3-2 15,-9 3 0 1,-14 0-5-16,5 0-185 0,-13 0-244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8:27.8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 26 346 0,'0'0'143'16,"0"0"-52"-16,0 0-7 15,0 0 27-15,0 0-46 16,0 0-25-16,-45 0-3 16,45-2-33-16,0 2 7 0,0 0-11 15,36 0 1 1,22 0 25-16,17-4-16 0,14 4-2 15,4-5-3-15,5 0-5 16,-14 1 0-16,-4 2 0 16,-26 2-37-16,-23 0-143 15,-22 0-57-15,-9 20-63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8:28.0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0 264 0,'0'0'162'0,"0"0"-86"0,0 0 7 15,0 0-6-15,0 0-18 16,0 0-47-16,-58 0-12 16,58 0-2-16,9 0-12 15,17 0 14-15,32 8 22 16,9 2-9-16,30-5-1 15,-12 3-11-15,13-3-2 16,-14 3-100-16,5-7-216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8:37.96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42 215 312 0,'0'0'82'16,"0"0"-11"-16,0 0 54 16,0 0-25-16,0 0 3 15,0 0-21-15,0 0-3 16,-40-6 0-16,40 3-41 16,0-5 10-16,0-1-12 15,0-5-28-15,0-3 7 16,0 3-15-16,9 0 0 15,9 1 3-15,4-5 4 0,14 4-7 16,-5 5 0 0,4 3 2-16,5 6-12 0,-13 0 10 15,-5 0-6-15,-13 20-3 16,9 11 7-16,-18 4 2 16,0 4 0-16,0-3-1 15,0 2-1-15,-18-10 2 16,9-5-5-16,-13-12-3 15,22-5-1-15,0-6 8 16,0 0-1-16,0 0 4 16,0 0 22-16,0-20-23 15,0-11 7-15,0-6-13 16,22-3 16-16,5 1-11 0,4 4 0 16,-13 11 2-1,0 9-6-15,-9 9 4 0,4 6-14 16,5 0 9-16,8 17-7 15,14 19 12-15,-9-4 0 16,-13 8 7-16,0-3-12 16,-9-5 5-16,0-2-22 15,-9-4-94-15,0-3-91 16,0-7-105-16</inkml:trace>
  <inkml:trace contextRef="#ctx0" brushRef="#br0" timeOffset="230">691 260 439 0,'0'0'86'0,"0"0"-58"15,0 0 33-15,0 0-6 16,0 0-53-16,0 0-2 15,49-2 6-15,-31 2-3 16,22 0-2-16,-5 0-1 16,23-3-106-16,0-3-120 15</inkml:trace>
  <inkml:trace contextRef="#ctx0" brushRef="#br0" timeOffset="496">1211 37 298 0,'0'0'167'16,"0"0"-25"-16,0 0-52 15,0 0 40-15,0 0-32 16,0 0-49-16,0-37 2 16,0 37-43-16,0 0-3 15,0 0-10-15,0 11 11 16,0 18-6-16,0 7 21 15,0 1-17-15,0 2 6 0,0 4-10 16,0 2 0-16,0 4 5 16,0-4-2-16,0-3-6 15,0 1-64-15,0-9-173 16,0-9-183-16</inkml:trace>
  <inkml:trace contextRef="#ctx0" brushRef="#br0" timeOffset="831">1753 125 482 0,'0'0'101'0,"0"0"-10"15,0 0-19-15,0 0-32 0,0 0-32 16,0 0 0-1,-93-23-8-15,93 23 0 0,0 0 1 16,0 0-2-16,0 0 2 16,0 0-1-16,0 0 3 15,0 0 2-15,0 0 8 16,17 0-1-16,-8 0-2 16,-9 0 23-16,9 0-14 15,-9-3 19-15,0 3-29 16,0-3-2-16,0 3-14 0,0 0-9 15,0 0-94 1,0 3-151-16,0 17-117 0</inkml:trace>
  <inkml:trace contextRef="#ctx0" brushRef="#br0" timeOffset="1043">1877 523 210 0,'0'0'248'0,"0"0"-143"16,0 0 18-16,0 0 35 15,0 0-42-15,0 0-54 16,-249 125-12-16,192-88-8 16,-1 3-39-16,5-1 1 0,13 4-4 15,-18-6-7-15,18-1-66 16,4-8-266-16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8:45.2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33 376 0,'0'0'209'16,"0"0"-83"-16,0 0 23 16,0 0-45-16,0 0-24 15,0 0-50-15,0 0-18 16,0-26-12-16,67 26 2 15,22-2-2-15,17-1 3 0,-12 3 9 16,-19-2-13 0,-17 2 1-16,-18 0-36 0,-13 0-74 15,-27 0-63-15,0 10-48 16,0 10-94-16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8:45.3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0 180 0,'0'0'159'0,"0"0"-58"16,0 0-28-16,0 0 16 15,0 0-54-15,0 0 27 16,107 32-5-16,-23-32-46 16,-8 0 10-16,-1 0-17 15,-17 0-4-15,-18 0-6 0,-13 0-291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2:39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133 570 48 0,'0'0'70'0,"0"0"22"16,0 0 3-16,0 0-38 15,0 0 28-15,0 0-21 16,-84-12-15-16,75 9 16 15,9 1 12-15,-9 2-6 16,9 0 10-16,0 0-24 16,0 0-4-16,0 0-7 15,0 0-23-15,0 0 15 16,0-3-22-16,0 3-9 16,0 0-1-16,0 0-6 15,0 0-1-15,27 0 1 0,22 0 0 16,35 0 18-1,41 0-18-15,21 0 3 0,23 0 6 16,13-6-4-16,31-8-4 16,5-6 1-16,22 1 5 15,-9-1-6-15,-22 3-1 16,-5 5 0-16,-13 4-5 16,-17 0 8-16,-6 4-4 15,15-4 1-15,8 3 0 16,13-9 8-16,36-4-8 15,9 8 0-15,17-5-5 16,14 1 9-16,-4-1-4 16,-19 1 0-16,-26 3 4 15,-31 6-5-15,-27-1 1 0,-17 3 0 16,4-3-4-16,-5 0 9 16,19 1-5-16,3 0 0 15,-3 1 5-15,17 4-2 16,-9 0-3-16,-9 0 0 15,-17 0-6-15,-32 0 8 16,-31 0-2-16,-26 6 0 16,-27-1 8-16,-22-2-18 15,-9 1 10-15,-9-4 0 16,0 0 0-16,0 0 3 16,0 0-6-16,0 2-37 15,-36-2-96-15,-22 3-114 0</inkml:trace>
  <inkml:trace contextRef="#ctx0" brushRef="#br0" timeOffset="3091">31 561 333 0,'0'0'173'0,"0"0"-59"16,0 0-25-16,0 0 4 16,0 0-42-16,0 0-16 15,0 0 6-15,0 0-35 16,0 4 13-16,0 21 0 15,0 9 43-15,-13 2-29 16,-5 7-26-16,18 8 20 16,0 8 9-16,0 6-35 15,0 9 23-15,0 5 6 16,0 6-28-16,18 6 29 16,-5 8-22-16,-13 6 3 0,9 2 13 15,-9-1-18 1,9-8 12-16,0-7-7 0,0-3-11 15,13-1 13-15,-13 6-14 16,9 4 0-16,-9-1 18 16,8-3-17-16,-3-4 9 15,-14-5-10-15,0-4 7 16,0-2-6-16,9-4-1 16,-9 0 0-16,0 0-2 15,0-9 8-15,0-6-6 16,8 1 0-16,-8 0 7 15,9-2-13-15,-9 4 6 16,0 4 0-16,0-4-3 16,0 0 10-16,0-2-7 0,0-3 0 15,0-6 2-15,0-3-4 16,9-9 2-16,-9-7 0 16,0-5-3-16,0-7 9 15,0 1-6-15,0-2 0 16,0 1 4-16,0 2-10 15,0 1 6-15,0 3 0 16,0 7-3-16,0 4 8 16,0 0-5-16,0 0 0 15,0-6 5-15,0-5-10 16,0-3 5-16,0-4 0 16,0 7-4-16,0 2 10 15,0 6-6-15,0 8 0 0,0 7 4 16,0-1-11-16,0 3 7 15,0-4 0-15,0-4 0 16,0-5 8-16,0-2-8 16,0-9 0-16,9 3 5 15,4-11-11-15,-4 3 6 16,0 3 0-16,-9 7-2 16,0-3 9-16,0 2-7 15,0-9 0-15,0 1 4 16,9 0-9-16,-9-10 5 15,9 0 0-15,-9 1-4 16,0-6 8-16,0 10-4 16,0-2 0-16,0 13 6 15,0 13-14-15,0 9 8 0,0 0 0 16,0-9 0-16,0-8 7 16,0-5-7-16,0-4 0 15,0-8 2-15,0-3-10 16,0-5 8-16,0-4 0 15,0 3-2-15,0 7 10 16,0-4-8-16,0 6 0 16,0 11 1-16,0-2-4 15,0 0 3-15,0-7 0 16,0-7-4-16,9-4 10 16,-9 4-6-16,0-4 0 15,0 0 2-15,0-2-9 16,0 0 7-16,9-4 0 0,-9 1-1 15,0 0 7-15,0-3-6 16,0 3 0-16,0-1-2 16,0 4-3-16,0 0 5 15,0-2 0-15,13-2-1 16,-13 1 4-16,9-1-5 16,9-2 2-16,-1 0-3 15,23 0-1-15,-13 0 6 16,4 0-2-16,-13 0 0 15,13 0 5-15,18 0-5 16,18 0 0-16,17 0 5 16,14 0-8-16,13 6 3 0,13-3 0 15,1 2-2 1,-10 1 12-16,10 2-10 0,-1 4 0 16,14-3 0-16,4-3-3 15,9 3 3-15,13-4 0 16,10-3 1-16,8 1 6 15,9-3-7-15,0 3 0 16,0 2 2-16,-9 4-6 16,-18 0 4-16,-4-3 0 15,5 2-1-15,-1-6 6 16,9-2-5-16,5 0 0 16,18 0-3-16,-14-2-7 15,-13-16 10-15,-14 2 0 16,-22 0 1-16,-17 3 5 15,-10 2-6-15,-3-1 0 0,-6 4 4 16,10-1-9-16,-5 4 5 16,14-3 0-16,-1-1-1 15,10 1 6-15,-1-4-5 16,9 7 0-16,-8 2 2 16,-10 3-10-16,1 0 8 15,-10 0 0-15,-4 0-3 16,-4 0 11-16,9 0-8 15,-5 0 0-15,-13 0 1 16,-14 0-12-16,-17 0 12 0,-18 0-1 16,-13 0 0-1,-9 5-1-15,13 1 1 0,-5-1 0 16,5 1 0-16,5 0-4 16,-14-2 4-16,-4-4 0 15,0 0-1-15,-5 0 8 16,-13 0-7-16,0 0 0 15,0 0 4-15,0 0 1 16,0 0-2-16,0 0-3 16,0 0 0-16,0 0 7 15,9 0-11-15,0 0 4 16,9-12 0-16,-1-5-6 16,6 3 5-16,-14 2 1 0,-9 6 1 15,0-2 7 1,0 2-7-16,0-5-1 0,0-3 3 15,8-3-10-15,1-5 8 16,-9-4-1-16,9-3 0 16,13-8 7-16,-13-3-7 15,9-2 0-15,-9-4 0 16,0-7-4-16,4-3 6 16,-13 0-2-16,0-1 1 15,0-3 8-15,9 2-8 16,-9-3-1-16,9 2 3 15,0-3-7-15,0-3 4 0,0-7 0 16,4-4 0 0,-4 0 7-16,-9-3-8 15,0 2 1-15,0 0 0 0,-31-1-2 16,4-2 2-16,-4-1 0 16,4 1-2-16,-4 3 14 15,22 4-13-15,0-1 1 16,9 3 0-16,0 1 0 15,0-4 0-15,0 3 0 16,0 0-5-16,0-2 13 16,0-7-8-16,0-2 0 15,0-8 0-15,0-1-4 16,0 4 4-16,-8-2 0 16,-10 10-2-16,-4 3 11 15,4 6-9-15,0-2 0 16,-13 5 1-16,13-4-7 0,0 1 6 15,-4-1 0-15,4 5 0 16,1 4 8-16,8 2-5 16,-5 1-3-16,14 2 6 15,0-3-6-15,0 7 0 16,0 2 0-16,0 0 0 16,0 9 9-16,0-4-8 15,14 4-1-15,-5-3 0 16,-9-6-1-16,8 1 4 15,1-3-3-15,-9-6 0 16,0 2 8-16,0 4-8 0,0-1 0 16,0 6 3-1,0 0 2-15,0-3-2 0,0 8-2 16,-9 1 0-16,1 2 7 16,-1 7 1-16,9-10-8 15,-14 4 4-15,14-7-1 16,0 3-3-16,0 3-1 15,0-5 0-15,0 0 7 16,0 0-7-16,0 0 0 16,14 5 0-16,-14-2-3 15,0 5 3-15,9 0 0 16,-9 3 0-16,0 6 8 16,0 5-9-16,0 0 1 15,8 4 0-15,-8 2-5 16,0-1 7-16,0 8-2 0,0 4 0 15,0 2 6 1,0 4-11-16,0 0 5 0,0 0-14 16,-31 0 13-16,-35 38-43 15,-19 18-83-15,-12 15-197 16,-19 5-602-16</inkml:trace>
  <inkml:trace contextRef="#ctx0" brushRef="#br0" timeOffset="4465">191 1929 24 0,'0'0'149'0,"0"0"-27"15,0 0-36-15,0 0 1 16,0 0-33-16,0 0-28 16,0 0 6-16,-93-14-8 15,93 14-12-15,-9 0 30 16,9 0-10-16,0 0-6 15,0 0 10-15,0 0-24 16,0 0-4-16,0 0 8 16,0 0-11-16,9 0 4 0,35 0 1 15,27 0 6-15,32 0 15 16,30 0-26-16,49 0 15 16,40 0 5-16,45 0-21 15,22-6 13-15,-1-2-16 16,-30 4 0-16,-27 4-1 15,-22 0 4-15,-18 0-4 16,-18 0 2-16,9 0 1 16,9 0-1-16,9 0-2 15,40 0 0-15,31 0-3 16,14 0 4-16,3-2-1 16,-21-7 0-16,-36 2 1 15,-31 3-1-15,-27 4 0 0,-17 0 0 16,-5 0-3-16,-18 0 5 15,14-3-2-15,12-3 0 16,-12 1 6-16,4-2-7 16,-18 5 1-16,-8 0 0 15,-10 2-3-15,-17 0 3 16,-14 0 0-16,-17 0 0 16,-18 0 7-16,0 0-11 15,-5 0 4-15,27 0 0 16,-4 0-1-16,0 0 1 15,-10 0 0-15,-12 0 0 16,4 0 3-16,-9 0-4 16,0 0 1-16,-23 0 0 0,-8 0-7 15,0 0 12-15,-9 0-5 16,0 0 0-16,0 0 2 16,0 0-6-16,0 0 4 15,0 0 0-15,9 0-2 16,0 0 2-16,4 0 0 15,-13 0 0-15,9 0 4 16,0 0-3-16,-9 0-1 16,0 0 0-16,0 0-3 15,0 0-5-15,-9 0-154 16,-22 0-340-16</inkml:trace>
  <inkml:trace contextRef="#ctx0" brushRef="#br0" timeOffset="5514">133 3628 193 0,'0'0'152'0,"0"0"-93"16,0 0 35-16,0 0-15 15,0 0-18-15,0 0-13 16,-102-6-47-16,102 6-1 15,18 0 3-15,22 0 14 16,27 0 22-16,26 2-21 16,40 2 42-16,23-2-5 0,26-2-31 15,18 0 8-15,22 0-30 16,-4-2 1-16,13-7 0 16,0 3 1-16,-22 3-4 15,4 3 0-15,4-3 3 16,6-2 1-16,17-1-4 15,17 1 0-15,10-4-2 16,13 1 7-16,-5-1-5 16,-17 3 0-16,-18-3 3 15,0-1-9-15,0 1 6 16,-9 0 0-16,8 4-2 16,-21-1 6-16,-5 4-4 15,-22-2 0-15,-8 4 4 16,-23-1-7-16,-5 1 3 0,-22 0 0 15,-8 0 0-15,-28 0 3 16,-12 0-3-16,-27 0 0 16,-9 0 1-16,-1 0-4 15,19 0 3-15,17 0 0 16,1 0 0-16,-5 0 3 16,-14 0-3-16,-30 0 0 15,-5 0 5-15,-31 0-2 16,9 0 2-16,-9 0 12 15,0 0 19-15,0 0-18 0,18 0 3 16,4 0-8 0,5 0-11-16,-10 0 14 15,6 0-16-15,-23 0 0 0,9 0 1 16,-9 0 3-16,0 0-4 16,0 0 0-16,0 0-6 15,-9 0-52-15,-22 0-121 16,13-4-125-16</inkml:trace>
  <inkml:trace contextRef="#ctx0" brushRef="#br0" timeOffset="6715">2230 468 501 0,'0'0'172'0,"0"0"-29"15,0 0-17-15,0 0-41 16,0 0-56-16,0 0 2 16,0 5-25-16,0 24 1 15,0 13 6-15,0 18 18 16,0 5-11-16,0 3-7 15,0 6-10-15,14 4 2 0,-5 22-5 16,0 7 0 0,-1 9 2-16,10 3 2 0,-18-8-4 15,22-4 0-15,-13 3 6 16,0 4-9-16,0-1 3 16,0 3 0-16,0 3-3 15,4 3 8-15,-4 8-5 16,9 3 0-16,-9-5 4 15,13 2-8-15,5-8 4 16,-10-1 0-16,6-2 15 16,-15-2 5-16,-8-2 3 15,0 5-3-15,0 1-15 16,-22-2 11-16,4-8-14 16,1-15 4-16,8-8 6 15,9-12-8-15,0-2 0 0,0-4-2 16,0 3 3-16,0 1-3 15,0 6-2-15,0-1 0 16,0 6 6-16,0-5 0 16,-9-2-1-16,-4-1 5 15,13-7-9-15,-9 1 14 16,9 3-15-16,0 2 0 16,0 0 6-16,0 2 2 15,0-6-6-15,-9-2-2 16,9-3 5-16,0-2-1 15,0-9-4-15,0-1 0 16,0-5-1-16,0-1 7 0,0-2-6 16,0 4 0-1,0 0 4-15,0-6-6 0,0-4 2 16,0-10 0-16,0-10-4 16,0-9 4-16,0-6 0 15,0 0 0-15,0-6-5 16,0 3 0-16,0-3 5 15,0 0 0-15,0 0 5 16,0 3 2-16,0-3-6 16,0 2-1-16,0 1-20 15,0 0-96-15,-9-1-184 16,-22-2-604-16</inkml:trace>
  <inkml:trace contextRef="#ctx0" brushRef="#br0" timeOffset="7920">5096 451 340 0,'0'0'194'0,"0"0"-44"16,0 0-5-16,0 0-33 16,0 0-38-16,0 0-15 15,0-9-36-15,0 9-17 16,0 6-6-16,0 28 9 15,0 8-9-15,0 17 21 16,9 7-19-16,9 8 9 16,4 5-7-16,-13 8 3 0,0 13 20 15,22 11-20-15,-13 4 52 16,8 7-21-16,5-8-27 16,18-7 11-16,-13-6-11 15,4-4-8-15,9-1 5 16,-23-2-1-16,1 2-7 15,4 0 0-15,-22 1 5 16,9-7-7-16,-5 4 2 16,-4 5 0-16,0 3-1 15,9 2 7-15,-18 1-6 16,8-6 0-16,6-8 3 16,-5-4-5-16,-9-2 2 15,0-3 0-15,0 0 11 16,0 3-10-16,-9-3 17 0,-13 1-5 15,13-4-11-15,0 0 16 16,0-6-16-16,0 4 5 16,-4-3 3-16,13-1-4 15,-9-1-3-15,0-8-3 16,9-1 5-16,0-10-8 16,0 4 3-16,0-3 0 15,0-1 1-15,0 4 6 16,0 0-7-16,0-1 0 15,0 2 5-15,0-3 0 16,0 2-4-16,0 0 1 16,0 5 6-16,0 0-2 0,0-2-5 15,0-1-1-15,0-5 6 16,0 0-9-16,0-6 3 16,0 3 0-16,9 0-1 15,13 0 8-15,-22 2-7 16,9-2 0-16,0-4 4 15,0-6-9-15,0-4 5 16,-9-2 0-16,8-7 1 16,6-2 5-16,-5-2-6 15,-9 8 0-15,9 2 2 16,-1 0-5-16,-8 3 3 16,0-7 0-16,0-7-3 0,0-6 10 15,0-9-7-15,0-8 0 16,0 0-5-1,9 0 0-15,9-51-9 0,4-22-65 16,5-37-296-16</inkml:trace>
  <inkml:trace contextRef="#ctx0" brushRef="#br0" timeOffset="8881">880 1150 456 0,'0'0'168'16,"0"0"-17"-16,0 0-2 16,0 0-32-16,0 0-60 15,0 0-2-15,0 0-19 16,13 0-6-16,5-11 13 15,9-9-42-15,-5 1 17 16,-4-2-9-16,8-1-6 16,-12 4 8-16,-6 5-11 15,1 0 0-15,0 8 5 16,-9 3 2-16,0 2-7 16,0 0 0-16,0 0-15 15,0 0 14-15,0 0-20 16,0 0 11-16,0 20 2 0,0 5 15 15,0 12-7-15,0 8 0 16,0 4 3-16,9 4-11 16,-9-8 8-16,0 0 0 15,0-10-5-15,0-10-8 16,0-8 2-16,0-6 5 16,0-5-23-16,0-3 14 15,-18-1 2-15,-13-2 4 16,13 0 5-16,-8 0 4 15,4 0 0-15,22 0 0 16,-9 0 2-16,9 0-8 0,0 0 6 16,0 0-10-1,0 0 5-15,0 0-44 0,22 0 17 16,13 0 31 0,32 0-8-16,0-5 2 0,22-8-109 15,-14-2-77-15,1 6-44 16</inkml:trace>
  <inkml:trace contextRef="#ctx0" brushRef="#br0" timeOffset="9445">3399 1073 519 0,'0'0'191'16,"0"0"-30"-16,0 0-28 0,0 0-10 15,0 0-53-15,0 0-30 16,-9-112 1-16,9 103-36 16,22 3-2-16,5 3-6 15,13 3 5-15,4 0-2 16,-4 0 0-16,0 25-4 15,-13 4-5-15,-9 11 4 16,-18 7-2-16,0 8 2 16,-27 2 1-16,-13-10 4 15,-4-10 0-15,4-6-1 16,9-7-9-16,13-8 10 16,9-5 0-16,0-2-1 0,9-3 1 15,0-1-2 1,0-2 2-16,27-3-9 0,30 0 0 15,41 0 9-15,-5-8-23 16,5-3-30-16,-5 5-92 16,-13 6-40-16,-4 0-101 15</inkml:trace>
  <inkml:trace contextRef="#ctx0" brushRef="#br0" timeOffset="10230">6407 805 603 0,'0'0'155'0,"0"0"-11"0,0 0-4 15,0 0-44-15,0 0-39 16,0 0-12-16,-9-39-24 16,9 39-5-16,0 0-16 15,0 0-7-15,9 0 4 16,31 0 6-16,0 0-3 15,4 0 0-15,-4 14 0 0,0-1-2 16,-22 10 2 0,0 5-14-16,-18 12 11 0,0 2-9 15,-9 0 12-15,-31-4-3 16,4-10 8 0,5-8-7-16,4-6 2 0,10-5 0 15,3-4 8-15,5-3-8 16,9 2 0-16,0-4 4 15,0 0 1-15,0 0-10 16,0 0 5-16,9 0-11 16,22 0 11-16,5 0 8 15,4-6-8-15,9 3 2 16,-14 3 3-16,5 0-7 16,0 5 2-16,-4 19-6 15,-5 5 0-15,-13-2 2 0,-9-1 3 16,-9-4-2-16,0-1-2 15,0-7 3-15,-36-1-4 16,-22-4 6-16,-8-6 7 16,-23-1-7-16,22-2-11 15,9 0-19-15,23 0-38 16,13 0-42-16,22-8-97 16,0-9-187-16</inkml:trace>
  <inkml:trace contextRef="#ctx0" brushRef="#br0" timeOffset="11319">1648 2518 149 0,'0'0'264'15,"0"0"-150"-15,0 0 39 16,0 0-33-16,0 0-37 16,0 0 2-16,0-74-33 15,0 71 25-15,0 3-26 16,0 0-28-16,0 0 2 15,0 0-25-15,0 0-2 16,0 0-2-16,0 20-28 0,0 14 32 16,0 11 0-1,0 6 9-15,0-3-7 0,9-2 2 16,22-10-4 0,-13-8 0-16,9-13-3 0,13-7 0 15,-14-8-9-15,14 0-5 16,-13 0 11-16,4-28 6 15,-13-3 0-15,4-6 4 16,-13 3 3-16,-9-2-2 16,0 5 5-16,0 4-4 15,0 11 35-15,0 7-19 16,0 9-2-16,0 0-10 16,0 0-10-16,0 0-11 15,0 25-16-15,0 18 27 16,-9 11 15-16,9 3-15 0,0 5 0 15,0 3 0-15,0-6 7 16,9 3-14-16,18-7-36 16,13-10-119-16,-5-12-174 15</inkml:trace>
  <inkml:trace contextRef="#ctx0" brushRef="#br0" timeOffset="11798">3639 2526 455 0,'0'0'274'16,"0"0"-150"-16,0 0 12 15,0 0-27-15,0 0-14 16,0 0-35-16,-9-89-33 16,0 89 4-16,9 0-31 15,0 0-2-15,0 0 2 16,0 0-10-16,0 0 0 16,0 13 14-16,0 6-4 0,0 2 8 15,0 1-5-15,0 6-3 16,18 3 0-16,31 0 10 15,-9 3-10-15,4 3 0 16,5-6 3-16,-9 6-5 16,-13-3 5-16,4-3-3 15,-14 0 0-15,-8 0 1 16,-9-6-4-16,0-4 3 16,0 1-6-16,0-2 1 15,-26-3 1-15,-14 1 1 16,-18-13 3-16,-9-5-40 15,10 0-4-15,-10 0-115 16,9-14-37-16,32-12-118 16</inkml:trace>
  <inkml:trace contextRef="#ctx0" brushRef="#br0" timeOffset="11976">3523 2458 372 0,'0'0'214'15,"0"0"-84"-15,0 0-43 16,0 0 8-16,249-88-67 16,-178 80-14-16,-4 8-14 15,-9 0-4-15,-32 5-71 16,-8 27-213-16</inkml:trace>
  <inkml:trace contextRef="#ctx0" brushRef="#br0" timeOffset="12518">6695 2300 502 0,'0'0'188'0,"0"0"-27"15,0 0-28-15,0 0 16 16,0 0-66-16,0 0-38 15,-17-88-1-15,17 88-28 16,0 0-10-16,0 0-6 16,-23 14-15-16,6 28 15 15,-10 15 7-15,-13 8-1 16,9 11-5-16,13 10 0 16,0 7-1-16,18 6 0 15,0-12 8-15,0-13-15 0,36-17 7 16,13-23-19-16,9-14 17 15,8-12-5-15,-8-8 7 16,0 0 0-16,-9 0 7 16,-9-8 0-16,-23-9-5 15,-8-9-1-15,-9-1 19 16,0-5-11-16,-26 0 9 16,-23 4-18-16,-18 5 1 15,-13 13-5-15,5 10-14 16,-10 0-110-16,-4 22-279 15</inkml:trace>
  <inkml:trace contextRef="#ctx0" brushRef="#br0" timeOffset="13193">1102 4058 421 0,'0'0'188'0,"0"0"-85"15,0 0 36-15,0 0-50 16,0 0-52-16,0 0-13 15,133-32 2-15,-57 30 14 16,4 2-19-16,-5 0-8 16,-17 0 17-16,-9 0-28 15,-22 0 4-15,-10 11-6 16,-3 0 5-16,-14 6-13 16,0 9 16-16,0 7-7 0,0 10 27 15,0 8-15-15,0-1 11 16,0 5-8-1,0-2-15-15,0 2 8 0,9-4-9 16,8-6-6-16,1 0-31 16,-5-11-187-16,5-3-48 15</inkml:trace>
  <inkml:trace contextRef="#ctx0" brushRef="#br0" timeOffset="13758">4012 4233 732 0,'0'0'114'0,"0"0"-1"16,0 0 25-16,0 0-63 16,0 0-27-16,0 0-26 15,-67-111-16-15,18 111-1 16,5 0-5-16,-5 0 0 16,18 0-13-16,-4 20 15 0,3 3-2 15,24 3 0-15,-1 4 5 16,9 2-11-16,0 2 6 15,17 3 0-15,23 0-3 16,0 2-6-16,5 4 9 16,4-1 0-16,-18-2-1 15,-5-3-8-15,-8-4 9 16,-4-2-2-16,-14-2-5 16,0-7-3-16,0 1 1 15,-40-9-5-15,-18 4 14 16,-9-7-10-16,9-7 14 15,-8-4-4-15,26 0 16 16,13 0-13-16,9-18-2 16,18-14-1-16,0-4 4 0,18-13 4 15,40-7-8 1,17-3-1-16,10 1-6 0,-5 11-69 16,4 10-104-16,-17 11-102 15,-9 3-297-15</inkml:trace>
  <inkml:trace contextRef="#ctx0" brushRef="#br0" timeOffset="14357">6620 4208 413 0,'0'0'404'0,"0"0"-261"15,0 0-15-15,0 0 1 16,0 0-32-16,0 0-55 0,58-122 10 16,-58 105-27-1,-23 0-8-15,-21 3 1 0,-5 8-13 16,-9 6-2-16,1 0-3 16,17 0 7-16,13 0-9 15,27 12 2-15,-9 10 0 16,9 12-2-16,0 2 5 15,9 1-3-15,18-2 0 16,13-10-18-16,0-10 15 16,-5-8-11-16,-4-7 13 15,-4 0-8-15,4 0 13 16,-4-2-4-16,-18-12 0 0,8-1 9 16,6 5-6-16,-15 1-3 15,1 7 0-15,-9 2 8 16,0 0-5-16,0 0-6 15,0 18 2-15,0 25 1 16,0 14 2 0,9 0 4-16,0-1-2 0,13-5-5 15,5-1 5-15,-18-5-8 16,-9-1-20-16,0-2-160 16,0-8-214-16</inkml:trace>
  <inkml:trace contextRef="#ctx0" brushRef="#br1" timeOffset="19217">1004 1360 292 0,'0'0'140'0,"0"0"-86"16,0 0 43-16,0 0 36 16,0 0-24-16,0 0-23 15,-44 0-24-15,44 0-50 16,0 0 10-16,0 0-22 16,9 0 8-16,40 0 1 15,35 0-9-15,40 0 15 16,32 0 12-16,44 0-27 15,17-9 19-15,15-2-18 16,-1-1 2-16,-14 7 8 16,-21 2-7-16,-45 3-4 15,-9 0 0-15,-27 0 12 0,1 0-14 16,8 0 2-16,-8 0 0 16,17 0 0-16,-8 0 4 15,-19 0-4-15,1 0 0 16,-23 0 5-16,-8 0-6 15,-10 0 1-15,1 0 0 16,4 0-1-16,5-3 3 16,-1-4-2-16,23-3 0 15,4-1 10-15,23 0 2 16,-10-1-6-16,-8 3 0 0,-23 4 19 16,5 2-22-1,-31 1 0-15,-1-2-2 0,10 2 7 16,-23 0-2-16,28-2-6 15,3 4 0-15,1-2 2 16,8 2 2-16,5 0-4 16,-14 0 0-16,-8 0 8 15,-9 0-11-15,-27 0 3 16,-13 0 0-16,-1 2-6 16,15 4 8-16,-15-4-2 15,1 2 0-15,13-4 9 16,-13 2-11-16,13 1 2 15,-4-3 0-15,-9 3-5 16,4-3 7-16,-22 0-2 16,0 2 0-16,0-2 7 15,0 0-9-15,0 0 2 16,0 0 0-16,0 0-2 0,0 0 9 16,0 0-7-16,0 0 0 15,0 0 8-15,0 0-8 16,0 0 0-16,0 0 0 15,0 0-3-15,0 0 5 16,0 3-4-16,0-3 2 16,0 0 0-16,0 0-10 15,0 0 10-15,0 0 0 16,0 5-7-16,0-4 4 16,0 7-1-16,0 4-4 0,0 2 16 15,0 3-8 1,0 1 0-16,0-2 0 0,0 1 0 15,0-3 5-15,0 2-5 16,0 2 0-16,0 2 10 16,0 3-10-16,0-1 0 15,0 9 0-15,0 1-1 16,9 1 7-16,-9 4-6 16,0-1 0-16,0-4 7 15,8 2-6-15,1 0-1 16,-9-1 0-16,9 3-1 15,-9-3 6-15,9 1-5 16,4 0 0-16,-4 0 5 0,-9 0-7 16,0-3 2-1,0 0 0-15,9 4-6 0,-9-2 12 16,0-1-6-16,0 2 0 16,9-1 4-16,0-1-5 15,-9-1 1-15,0 0 0 16,0-3-5-16,0 3 9 15,0-2-4-15,0-4 0 16,0 1 5-16,9-1-10 16,-9 1 5-16,13-1 0 15,-13 10-4-15,9 4 9 16,0 9-5-16,-9 6 0 0,18 5 4 16,-9 1-6-16,0-4 2 15,4-5 0-15,-4-6-4 16,-9-5 6-16,9-5-2 15,-9-2 0-15,0 1 7 16,9-3-14-16,-9 5 7 16,17 2 0-16,-3-1-1 15,3 2 6-15,1 0-5 16,0 7 0-16,4-4 5 16,-4 3-9-16,-9-2 4 15,0 2 0-15,4-2-3 16,-4 0 9-16,-9-4-6 15,9 0 0-15,0-2 3 16,0 3-6-16,-9-3 3 16,8 5 0-16,15 1-5 0,-23 2 14 15,9 0-9 1,8 0 0-16,-8 1 4 0,-9 2 5 16,9-3-9-16,4 1 0 15,-4-4 9-15,-9 1-2 16,9 2-4-16,0-3-3 15,0 1 5-15,0 0-2 16,4-7-3-16,-4-2 0 16,0-6-4-16,-9-2 10 15,9-3-6-15,-9-6 0 16,0-6 4-16,0-2-8 16,0-4 4-16,0-5 0 0,0 3-6 15,0-3 10-15,0 0-4 16,0 3 0-16,0-3 5 15,0 0-10-15,0 0 5 16,0 0 0-16,0 0-4 16,0 0-1-16,0 0 5 15,0 3 0-15,0 2-16 16,-9 1 16-16,-22 6 13 16,-5-4-12-16,-4-5 6 15,-9-3-1-15,5 0-6 16,-27 0 0-16,4 0 9 15,-8 0-14-15,-1 0 5 16,1-3 0-16,17-3-5 16,-9 6 9-16,1-2-4 0,-14 2 0 15,-5 0 4-15,-4-4-5 16,-4-1 1-16,-13 2 0 16,-1-6-6-16,5 7 13 15,13-4-7-15,13 3 0 16,19 3 3-16,8 0-6 15,-9 0 3-15,5 0 0 16,-5 0-8-16,-22 0 10 16,-5 0-2-16,-21 0 0 15,-10 6 2-15,5-1-6 16,-26 4 4-16,3-6 0 16,10 2 3-16,-1-1 4 15,1-2-7-15,9 4 0 0,-1-3 3 16,-8 0-9-16,8-1 6 15,5-2 0-15,-4 3-7 16,-1 0 10-16,1 4-3 16,-10 3 0-16,1 1 4 15,-1 3-6-15,10 0 2 16,8 4 0-16,5 0-7 16,35-5 11-16,-4-5-4 15,27 0 0-15,4 1 5 16,0-2-5-16,4-2 0 15,-4-3 0-15,-9 1-3 16,-8 0 4-16,3 2-1 16,-17-2 0-16,27 1 8 0,4-4-7 15,13 0-1 1,5 0 0-16,13 0-1 0,9 0 5 16,-9 0-4-16,9 0 0 15,-9 0 12-15,9 0-8 16,-8 0-4-16,-6-10 6 15,5-5 19-15,9-6-18 16,-9 1 0-16,9 0-1 16,0 0-1-16,0-5 11 15,-8-3-16-15,-1-11 0 0,-9-2 1 16,5-4 4 0,-14-6-5-16,9 1 0 0,-13-2 10 15,4-2-13-15,-4-5 3 16,5-3 0-16,-5-4-2 15,13-8 11-15,0-1-9 16,-4-5 0-16,13 4 9 16,0 0-5-16,0 2 4 15,9 0-6-15,0 9 9 16,0 2-5-16,0 10-6 16,0 5 0-16,0 5 10 15,0 10-13-15,0 1 3 16,0 7 0-16,0-1-4 15,0 7 12-15,0 4-8 16,0-1 0-16,0-2 9 0,0 4-14 16,0-4 5-16,0 8 0 15,0 2-9-15,0 5 16 16,0-1-7-16,0 2 0 16,0 2 7-16,0 0-12 15,0 0 5-15,0 0 0 16,9 0-10-16,-9 0 4 15,0 0 6-15,9 0-1 16,0 0-3-16,31-5-6 16,26-1 10-16,19-2 0 15,21 4 3-15,10 2 1 16,-9-1-4-16,26-3 0 0,9 0 7 16,22 0-11-1,1 1 4-15,-5 2 0 0,-5 3-4 16,-22 0 10-16,1 0-6 15,-10 0 0-15,-8 0 8 16,8 0-11-16,9 0 3 16,1 0 0-16,3 3-8 15,-26-3 11-15,-4 3-3 16,-9-1 0-16,-32 1 6 16,-17-3-15-16,-22 0 9 15,-18 0 0-15,-9 0-7 16,0 0 14-16,0 0-7 15,0 0 1-15,0 0 9 16,0 0-3-16,0-3-7 16,0-12 0-16,0-3-12 0,-18-2 14 15,0 3-2-15,-13 1 0 16,13 1-3-16,-4 5-7 16,4 0 10-16,1 4 0 15,8 4-11-15,-5-2 13 16,6 4-2-16,-1-2 0 15,9 2 6-15,0 0-4 16,0 0-2-16,0 0 0 16,0 0-4-16,0-3 8 15,0 3-4-15,0-3 0 16,0 1 1-16,0 2-15 16,31 0 12-16,13 0 2 0,27 0-11 15,5 2 19-15,-18 10-8 16,-14 2 0-16,-13 3 6 15,-13 2-20-15,4 9 14 16,-13 8 0-16,-9 2-11 16,0 7 9-16,-49 5 0 15,-49 8-24-15,-26-4-172 16,-18-9-267-16</inkml:trace>
  <inkml:trace contextRef="#ctx0" brushRef="#br1" timeOffset="21341">4558 1116 406 0,'0'0'109'0,"0"0"-15"16,0 0-6-16,0 0 3 15,0 0-63-15,0 0 6 16,0 0 0-16,-8-7-27 15,8 7 15-15,0 0 6 16,0 0-10-16,0 0 36 16,0 0-28-16,0 0-24 15,0 0-2-15,8 5 12 16,32 20-10-16,-4 6 8 0,13 3-7 16,-9-3 10-1,9-1-13-15,-14-6 2 0,14-2-2 16,-18-5 5-16,-13-5-2 15,0-6-1-15,-18-4 3 16,0 3-10-16,-27 13-7 16,-40 8 12-16,-30 7-15 15,-1 16-25-15,14 4-175 16,17 4-182-16</inkml:trace>
  <inkml:trace contextRef="#ctx0" brushRef="#br1" timeOffset="22454">6371 3214 295 0,'0'0'141'0,"0"0"-85"16,0 0 29-16,0 0 5 16,0 0-5-16,0 0-28 15,9 0-36-15,-9 0 18 16,9 0-24-16,-9 0-6 15,9 0-8-15,0 0-1 16,13 0 0-16,5 17 8 16,4 3-2-16,-5 0 1 15,14 3-7-15,-13-4 0 16,4-5 0-16,-13 3 4 16,0-8-4-16,-10-4 0 0,15-2 5 15,-23-3 0-15,0 0-4 16,9 0 14-16,8-20 92 15,1-11-55-15,4-3-31 16,-4-5-16-16,-9 2-2 16,0 1-6-16,-9 1-214 15</inkml:trace>
  <inkml:trace contextRef="#ctx0" brushRef="#br1" timeOffset="23856">4829 4499 368 0,'0'0'88'0,"0"0"-23"15,0 0 29-15,0 0-9 16,0 0-47-16,0 0 1 16,9-6 3-16,-9 6-32 15,-9 6 3-15,-31 20 26 16,-26 5 8-16,8-3-7 16,9-8-34-16,0-3 3 15,5 0-5-15,13-6-2 16,13-2 6-16,18-6-8 15,0-3 0-15,0 0-1 16,0 0 9-16,0 0-8 0,0 0 11 16,0 0-8-16,0 0 13 15,0 0-11-15,0 0-2 16,0 0 0-16,0 0 7 16,0 0-10-16,0 0 0 15,0 0 5-15,0 2-14 16,0 12 6-16,18 4 3 15,13 1 7-15,-4 7-4 16,13-3-3-16,-5-1 2 16,5-2 4-16,-13-3-3 15,4-3-3-15,-13 0 0 16,-9 0-4-16,-9 6-150 16,0-2-202-16</inkml:trace>
  <inkml:trace contextRef="#ctx0" brushRef="#br1" timeOffset="25146">995 3857 182 0,'0'0'142'15,"0"0"-20"-15,0 0-2 0,0 0-27 16,0 0-11-16,0 0-39 16,9-9 1-16,-9 9-24 15,0 0-12-15,0 0 15 16,0 0-16-16,0 0-3 16,0 0-4-16,0 15 0 15,0 6 17-15,0 2 2 16,-18 4-15-16,10-5 4 15,-1-2-8-15,0-1 0 16,0-5-1-16,-4-5 2 16,13-3-1-16,0-6 0 15,0 0 5-15,0 0-3 16,0 0-2-16,0 0 2 16,0 0 20-16,0 0-21 0,0-6 16 15,0-14-17-15,0-6 11 16,22 4-14-16,-13-1 3 15,17 7 0-15,-3-2-4 16,-6 9 6-16,-8 5-2 16,9 0 0-16,4 4 0 15,5 0-10-15,4 0 10 16,-4 5 0-16,13 13-12 16,-5-1 18-16,14 6-6 15,9-3 0-15,0-3-113 16,-18-3-361-16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8:42.9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18 469 0,'0'0'147'15,"0"0"-7"-15,0 0-15 16,0 0-19-16,0 0-28 16,0 0-56-16,0 0-2 15,-23-18-20-15,23 33-12 16,0 30 12-16,0 20 14 16,0 9 6-16,-17-1-2 0,8-5-15 15,9-8 3 1,-9-9-6-16,-5-6 2 0,6-5-5 15,-1-15 3-15,9-13 0 16,0-6-1-16,0-6 15 16,0 0-13-16,0 0 7 15,0 0-5-15,0 0 17 16,0-20-20-16,9-12 0 16,22 1-1-16,4 3 8 15,-4 5-7-15,5 9 0 16,4 5-6-16,0 9-3 15,-14 0 3-15,14 0-3 16,-13 20 6-16,-5 9-14 0,-13-1 16 16,0-3-8-16,-9-4-24 15,0-2 15-15,-9 4-22 16,-22-4-17-16,-4 2 11 16,-14-2-8-16,-9-2-27 15,9-2-72-15,0-7-92 16</inkml:trace>
  <inkml:trace contextRef="#ctx0" brushRef="#br0" timeOffset="390">422 406 157 0,'0'0'213'16,"0"0"-47"-16,0 0-66 15,0 0-21-15,0 0-33 16,0 0-7-16,-67-21-21 16,36 21-18-16,4 23 25 15,-4 3-22-15,22 11 1 16,-8 8-4-16,17 0 11 16,0 3-11-16,0-7 0 15,0-11 4-15,40-10-6 16,-5-14 2-16,23-6 0 15,-18 0 15-15,-5-3-12 16,5-20 8-16,-8-5 7 0,-24-6 7 16,1 0 50-16,-9-5-21 15,-9 4-30-15,-31 6-15 16,-17 7-9-16,-1 11-4 16,9 5-5-16,5 6-48 15,12 0-55-15,24 9-69 16,8 21-144-16</inkml:trace>
  <inkml:trace contextRef="#ctx0" brushRef="#br0" timeOffset="1965">919 221 304 0,'0'0'169'0,"0"0"-40"0,0 0-13 16,0 0 11-16,0 0-36 15,0 0-5-15,-26-121-47 16,26 121-5-16,0 0-31 16,0 0-1-16,0 14-4 15,0 26 3-15,0 17-1 16,0 7 15-16,0 1-9 15,0 6-4-15,0-1-2 16,-14-4 5-16,5-12-10 16,9-18 5-16,0-13-39 0,0-11-31 15,0-9-61-15,9-3-12 16,22 0-31-16,9-20 37 16,5-26 61-16,4-18 63 15,9-13 13-15,-1-8 13 16,1-5 14-16,-18 4 24 15,-13 10 21-15,-18 19 12 16,-1 20 34-16,-8 23-17 16,0 9-3-16,0 5-22 15,0 0-70-15,0 5-6 16,0 38-10-16,-8 20 10 16,-10 13 32-16,0 9-29 15,-4 2-3-15,4 1 3 0,18-1 4 16,0-12-7-16,0-14 0 15,0-20-4-15,0-19-9 16,0-13-140-16,0-9-32 16,9-4 29-16,-9-35 82 15,0-12 45-15,0-10 17 16,-9-5-14-16,-31 8 23 16,-18 11 3-16,14 13 0 15,-14 5 24-15,9 11 14 16,9 11 8-16,14 5-6 15,3 2-35-15,14 0 22 16,9 0-17-16,0-4 4 0,0 4 7 16,0 0-15-16,40 0 5 15,9 0 35-15,18 0-17 16,0-5 4-16,-1-1-23 16,1 3-5-16,-9 3 5 15,-18 0-5-15,-14 0-4 16,-17 0-1-16,0 0 3 15,-9 0 12-15,0 0 24 16,0 0-5-16,0 0 6 16,0 0-33-16,0 0 17 15,0 3-24-15,0 26 3 16,0 7 3-16,22 6-6 16,-13-5 1-16,0 0 3 0,18-8 3 15,-5-9-6 1,13-12 4-16,-3-2 1 0,8-6 4 15,-14 0-7-15,1-9-3 16,-5-14 17-16,-4-2-14 16,-18-6 17-16,0-3 19 15,0-3-10-15,0-2 12 16,-40 2-25-16,4 2-13 16,-13 10 2-16,1 5 2 15,-1 12-7-15,13 5 0 16,-4 3-2-16,14 0-2 15,-6 18 4-15,15 12 0 16,8 4-7-16,9 3 9 0,0 0-2 16,18-4 0-16,30-4-17 15,1-9 17-15,-4-3-23 16,4-6 15-16,-1-8 1 16,-8-3-1-16,-4 0 8 15,-5-6 1-15,-13-14 6 16,13-5 5-16,-13 0-12 15,0 2 10-15,-18 6 31 16,8 6-6-16,-8 7 21 16,0 2-24-16,0 2-25 15,0 0-14-15,23 0 0 16,-15 6-18-16,19 22 22 16,-5 6-2-16,5-4 5 0,-9 5 0 15,4-10 6-15,-4-5-7 16,-18-8 1-16,9-6 0 15,-9-6-5-15,9 0 12 16,-1 0-7-16,6 0 1 16,4 0 8-16,-1-18 4 15,6 4-12-15,-15-3 0 16,1 6 13-16,-9 2-8 16,9 8 1-16,-9 1-3 15,0 0 4-15,0 0-16 16,0 0 1-16,9 0-16 15,0 10 18-15,0 10 2 16,13 0 3-16,-13-3 0 0,9-9 6 16,-18-2-6-16,9-4 0 15,4-2 0-15,5 0-1 16,8-11 9-16,5-15-2 16,5-2-6-16,4 0 9 15,-9 6-7-15,-13 8-2 16,-9 5 0-16,0 9-8 15,-1 0 7-15,15 0-5 16,-14 17 5-16,17 11-10 16,-4 7 7-16,14-2 4 15,4-4-42-15,9-7-79 16,4-11-89-16,-4-8-134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8:47.4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462 0 503 0,'0'0'253'16,"0"0"-145"-16,0 0 48 0,0 0-42 15,0 0-49-15,0 0-27 16,-98 83 3-16,32-32-18 15,8 0-6-15,0-6-17 16,23 1 8-16,-5-4-8 16,13-2-4-16,-4-3-67 0,-18-10-337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8:46.4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2 504 395 0,'0'0'258'15,"0"0"-133"-15,0 0 18 16,0 0-4-16,0 0-36 15,0 0-73-15,0-45 9 0,0 24 15 16,0 5-40 0,0-5-5-16,22 5 3 0,5 1-2 15,-5 4-10-15,4 6 0 16,-8 1-5-16,13 4-2 16,-4 0 2-16,4 0 3 15,-4 6-5-15,-18 17-5 16,13 3 12-16,-13 2 0 15,0 3 3-15,-9-3-7 16,0-8 4-16,0-3 0 16,0-3-2-16,0-8 9 15,0-6-7-15,0 3 0 16,9-3 0-16,-1 0 10 16,-8 0-7-16,9 0 1 15,22-20 3-15,9-11 3 0,5-11-8 16,21-1-2-16,-8 3 6 15,9 6-7-15,-18 6 1 16,-9 11 0-16,-14 12-5 16,5 5-5-16,-13 0 5 15,-9 22-2-15,13 14-5 16,-22 10 4-16,0 0 8 16,0 4 0-16,0-4-2 15,0-5-4-15,0-12 2 16,0-12-28-16,0-10-10 15,0-7 42-15,0 0 1 16,0-4 7-16,0-24 10 0,18-11-11 16,18-2-6-1,13 2-1-15,-10 0 4 0,10 10-6 16,-13 7 2-16,-5 7 0 16,-13 9-7-16,13 6 0 15,-13 0 6-15,-1 6-11 16,-8 23-1-16,0 8 7 15,-9 0 6-15,14-4-8 16,-14-2-64-16,8-3-131 16,1-5-137-16</inkml:trace>
  <inkml:trace contextRef="#ctx0" brushRef="#br0" timeOffset="207">1477 385 487 0,'0'0'130'16,"0"0"-47"-16,0 0 4 15,0 0-23-15,0 0-61 16,0 0 3-16,115 0 7 16,-35 0-12-16,14 0-2 15,3 0-55-15,-12-12-267 16</inkml:trace>
  <inkml:trace contextRef="#ctx0" brushRef="#br0" timeOffset="455">2112 34 573 0,'0'0'174'15,"0"0"-48"-15,0 0 26 16,0 0-82-16,0 0-16 15,0 0-14-15,9-34-38 16,-9 34-2-16,0 21-5 16,0 20 5-16,0 7 13 15,0 3-13-15,0 3 0 16,0-1 1-16,9 2 6 16,0 1-7-16,8-5 0 15,6-2-7-15,-6-10-17 0,1-8-167 16,4-11-115-16</inkml:trace>
  <inkml:trace contextRef="#ctx0" brushRef="#br0" timeOffset="788">2659 240 491 0,'0'0'180'0,"0"0"-55"16,0 0-59-16,0 0-18 0,0 0-19 16,0 0 15-16,-49-9-33 15,26 9 15-15,23 0-26 16,0-2 15-16,0 2-9 16,0 0-4-16,0 0 1 15,0 0-3-15,0 0-1 16,14 0 1-16,4-2 2 15,-1-2 21-15,-8-2-17 16,-9 4-4-16,0-1 14 16,0 3-16-16,0 0-60 15,-26 0-110-15,-14 0-140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8:52.4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12 708 0,'0'0'89'0,"0"0"-15"0,0 0 9 15,0 0-18-15,0 0-60 16,0 0-2-16,125 0 31 16,-37 0-33-16,15 0 15 15,12 0-16-15,-17 0-4 16,-14 0-35-16,-35 10-168 16,-22-1-3-16,-27 6-127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8:52.6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0 119 0,'0'0'342'15,"0"0"-240"-15,0 0-15 16,0 0-40-16,0 0 27 16,0 0-43-16,142 57-2 15,-44-55 14-15,-1 1-17 16,-3-3-24-16,-19 0-2 15,5 0-11-15,-22 0-186 0,-14 0-372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8:51.9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0 756 556 0,'0'0'55'16,"0"0"48"-16,0 0 52 15,0 0-38-15,0 0-38 16,0 0-31-16,0 0 1 15,249-153-8-15,-191 122-18 16,-9-8 2-16,8 3-16 16,10-9-8-16,0-10 6 15,-10 1-2-15,-12 0-5 16,-14 3 1-16,-13 0 8 16,-18 3-4-16,0 3-4 15,0 5 4-15,0 9 13 16,-27 14-16-16,5 11 1 0,4 6-3 15,-9 0-22-15,-4 12 22 16,-4 21 6-16,-5 21 4 16,22-3-16-16,9 12 11 15,-4-1-5-15,13 3 0 16,0 0-16-16,13-3 16 16,14-7-11-16,13-13-7 15,4-13 17-15,-4-13-15 16,9-10 4-16,-13-6 9 15,12 0 3-15,-8 0 0 0,-4-9 0 16,-5-13 4 0,-13-4 1-16,-9 1-1 0,-9-4 1 15,0-2 7-15,0 2-9 16,0 7 16-16,0 8-6 16,-9 8-13-16,0 1 15 15,0 5-15-15,9 0-11 16,-9 0 6-16,0 0-26 15,-4 19 31-15,-5 12 7 16,18 4-1-16,0-2-12 16,0-4-5-16,0-6-13 15,31-6 15-15,5-8-13 16,-5-9 14-16,13 0 8 16,5-15 0-16,0-16 16 15,0-6-15-15,-13-8 7 0,-5-4 10 16,-14-4-3-16,-17-1 28 15,0 3-8-15,0 11-14 16,0 15 22-16,0 14-22 16,0 2 6-16,0 9-15 15,0 0-11-15,0 0-2 16,0 20-19-16,0 33 20 16,9 25-10-16,-9 14 10 15,0 19 0-15,0 11-3 16,0 11 6-16,0 9-3 15,-9-7 0-15,1-16-22 16,8-30-7-16,0-39-24 0,0-33 30 16,26-14 16-16,23-3-7 15,9-20 14-15,8-30 6 16,1-16-6-16,0-8 11 16,-18-2-8-16,-18 8-2 15,-22 5 8-15,-9 10-4 16,0 10-1-16,-58 6-4 15,0 12-10-15,-9 5 3 16,1 6 0-16,17 5 7 16,9 1-1-16,22 2 3 15,9 4-2-15,9 2 0 16,0-4 8-16,0 2-16 16,0-4-5-16,27-5-7 0,31-15 16 15,8-11 4 1,5-5 6-16,-4-6-6 0,0-3 2 15,-1-9 0-15,-17 1 1 16,-22 3-1-16,4 1 21 16,-31 4-7-16,0 9 18 15,0 8-6-15,0 9-21 16,0 16 27-16,-22 6-22 16,22 3-4-16,-9 3-8 15,-9 45-25-15,-13 28 25 16,4 30 0-16,-4 5 12 15,14-7-14-15,17-8 2 0,0-19-5 16,8-18 3-16,32-26-43 16,-4-15-46-16,35-18-15 15,5 0-59-15,8-40 7 16,-17-20-105-16,-27-4-1 16</inkml:trace>
  <inkml:trace contextRef="#ctx0" brushRef="#br0" timeOffset="182">1626 349 150 0,'0'0'176'16,"0"0"-15"-16,-217-29-52 16,177 21 6-16,22 5-21 15,18 0-26-15,0 3-34 16,35 0-26-16,63 0-8 16,9 0 24-16,26 0-15 15,-9 9-6-15,-8 4-3 0,-23 2-92 16,-4-1-144-16,-13-8-287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8:53.9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473 44 514 0,'0'0'188'0,"0"0"-79"16,0 0-8-16,0 0-44 15,0 0 14-15,0 0-31 16,-134-47-1-16,108 47-26 16,-14 14-8-16,-18 25 0 15,0 12-2-15,0 5 0 16,9 12 4-16,23 1-7 15,8 3 0-15,18 3 0 16,0-5 5-16,36-10-5 16,30-14 0-16,14-21 4 0,5-11 7 15,-1-14-9-15,5 0 2 16,-14-6 13-16,-8-25 6 16,-18-9 48-16,-9-5-6 15,-5-9-16-15,-26-11-1 16,0-2-23-16,-9-7-14 15,0 7-5-15,-35 6-6 16,-14 13 0-16,-18 14 0 16,1 12-18-16,17 14 18 15,9 8-29-15,13 0-77 16,9 25-24-16,18 20-54 16,0 5-82-16,18 4-216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8:54.3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9 134 282 0,'0'0'212'0,"0"0"-81"16,0 0 4-16,0 0-21 15,0 0-47-15,0 0-10 16,0-48-3-16,0 45-25 16,0 3-6-16,0 0-23 0,0 0-9 15,0 0 3-15,0 0-9 16,0 0 12-16,0 0 3 16,9 3 0-16,5-1 7 15,-6-2-7-15,1 0 0 16,9 0 13-16,-9 0-1 15,-9 0 6-15,13-8 18 16,-13-9-20-16,0-1 21 16,0 2-17-16,-13 2-18 15,4 5-4-15,-9 3-6 0,9 6 5 16,1 0-9 0,-6 4-101-16,14 30-21 0,-9 5-111 15,0 9-436-15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8:54.5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604 0 400 0,'0'0'180'0,"0"0"16"16,0 0-33-16,-142 156-35 0,53-97-33 15,-4 6-48 1,-5 0-46-16,14-2-1 0,-14 2-274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8:18.1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6973 197 340 0,'0'0'102'0,"0"0"-49"15,0 0 21-15,0 0 3 16,0 0-30-16,0 0 40 15,0 34-55-15,0-32-30 16,0-2 17-16,0 0-8 0,0 0 20 16,0 0 37-16,0 0-26 15,0-8 34-15,18-15-59 16,8 1-11-16,5-7 3 16,-13 1-9-16,13-6 0 15,-4 3-2-15,-9 3 10 16,4 11-8-16,-13 5 0 15,0 12 1-15,0 0-6 16,8 6-18-16,6 23 23 16,-6 4-3-16,1 1 7 15,-5 0-4-15,-4 0 0 16,-9 1 8-16,0-2-16 16,0-5 8-16,0-2 0 0,0-12-5 15,0-5 12-15,0-9-7 16,0 0 0-16,9 0 5 15,9 0 11-15,-9-26-16 16,31-8 2-16,-13-3-3 16,4 1 4-16,-5 2-3 15,5 4 0-15,-13 0 7 16,13 10-12-16,-13 9 5 16,0 11 0-16,22 0-7 15,9 6 1-15,-5 28 6 16,5 5 0-16,0 7-2 15,0-1-12-15,-14 9 7 0,14-1-190 16,9-2-163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3:22.3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41 267 0,'0'0'120'0,"0"0"-8"0,0 0-24 16,0 0-10-16,0 0-27 15,0 0-35-15,9-36-11 16,31 33 2-16,-5 3 1 16,23 0-4-16,0 0 1 15,-9 0 2-15,0 3 3 16,-14 17-10-16,-4 2 0 15,-13 1 0-15,0-1 5 0,-18 1-5 16,0-1 0-16,0 1 1 16,-9-3 0-16,-18 0-1 15,9-6 0-15,-4-5 0 16,13-7 8-16,9 2-7 16,0-4-1-16,0 0 0 15,0 5-11-15,0 0 8 16,0 4 3-16,31 3 3 15,-4-2 5-15,13-1-8 16,-22 5 0-16,8-2 2 16,-3 2-8-16,-6 3 6 15,-8 0 0-15,-9 6-1 0,0-1 8 16,0 1-7 0,-9 2 3-16,-39-5-1 0,-10-3 1 15,0-3-3-15,0-11-12 16,14 0-15-16,13-3-147 15,4 0-188-15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12:58.0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155 76 110 0,'0'0'638'0,"0"0"-440"16,0 0-17-16,0 0-22 16,0 0-63-16,0 0-23 15,-147-54-20-15,147 54-35 16,0-3 14-16,40 1-26 16,27-4-2-16,0 0 16 15,17 2-18-15,-13 3-2 16,-26 1 6-16,12 0 2 15,-17 0-4-15,-13 0-4 16,-5 0 0-16,-4 0 2 0,-18 0-1 16,0 0-1-1,0 0 3-15,0 0 5 0,0 0-15 16,0 0 7-16,0 0-6 16,0 17 1-16,0 11 6 15,0 11-1-15,0 4 2 16,0 8 10-16,-9 11-13 15,-22 6 1 1,4 6 0-16,-4-1 2 0,13-5 0 16,10-6-2-16,8-5 0 15,0-12 14-15,0-11-13 16,0-11-1-16,0-9 0 16,0-8-8-16,0-3 12 15,0-3-4-15,0 0 8 16,0 0-5-16,-9 0 19 0,-31 0-15 15,-18 0-1-15,-18 0 6 16,-8 0-12-16,4 0 0 16,36 0-23-16,4 0-57 15,31 0 19-15,9 0-39 16,0 0-86-16,0 0-108 16,18 0-186-16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7:23.1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1746 13801 101 0,'0'0'307'0,"0"0"-191"15,0 0-1-15,0 0 8 16,0 0-49-16,0 0-32 15,0 0-38-15,-9-62 2 16,9 90-4-16,0 12 2 16,0 11 31-16,9-3-28 15,-9 5 5-15,0 10 19 16,0-7-31-16,0-5 16 16,0 0-16-16,0-6 6 0,0-5-9 15,0-12 3 1,0-8 0-16,45-9-1 0,12-11 12 15,23 0-13-15,14 0 2 16,3-11-47-16,-12-11-41 16,-18-1-120-16,-10-3-127 15</inkml:trace>
  <inkml:trace contextRef="#ctx0" brushRef="#br0" timeOffset="965">2328 14096 63 0,'0'0'140'0,"0"0"-9"16,0 0-42-16,0 0 1 16,0 0-30-16,0 0-26 0,-49-49-13 15,81 32-4-15,25 9-3 16,10-12-6-16,0 3-5 16,-19 3 12-16,1 2-13 15,-31 4 12-15,-9 5 14 16,-9 3-9-16,0-6 46 15,0 3-15-15,0-2-39 16,-18-1 5-16,-4 6-16 16,-5 0 0-16,-4 0-8 15,5 3 12-15,8 17-4 16,9 6 0-16,-4-1 2 16,13 3-15-16,0-5 13 0,0-9-11 15,22-3 9-15,22-9-14 16,27-2 16-16,-4 0 0 15,8 0 5-15,-8-16-8 16,0-1 3-16,-18-6 0 16,-14 3 8-16,-13-2-3 15,5-3 3-15,-27-4 26 16,9-5-18-16,-9 0 52 16,0 0-17-16,0 9-8 15,0 8 7-15,-9 8-25 16,9 7 11-16,-9 2-18 15,9 0-9-15,0 0-18 16,0 28-7-16,0 21 16 0,0 12 1 16,0 16 3-1,9 8-4-15,13 14 0 0,-13 14 8 16,-9 6-12-16,0 5 4 16,0-2 0-16,0-6-6 15,0-22 4-15,0-29 1 16,9-29-2-16,9-24-22 15,22-12 25-15,-5-17-20 16,23-28 20-16,0-26 6 16,0-3 4-16,-1-1-10 15,-8-8 0-15,-22 9 5 16,-27 9-3-16,0 8-2 16,-36 3 0-16,-13 9-7 15,-17 8 7-15,8 9 0 0,-9 9 0 16,27 7-4-16,14 1-5 15,17 8 9-15,9 0-5 16,0 0-2-16,0-2-26 16,9-18-5-16,40-9 5 15,8-7 30-15,10-9 0 16,-9 0 3-16,-23 5 0 16,5 6 0-16,-31 4 12 15,0 2-12-15,-9 2 6 16,0 1-1-16,0 8 15 15,0 6-9-15,0 8-8 16,0 6 32-16,0 0-33 16,0 0-4-16,0 32-4 15,9 19 6-15,0 8-6 16,13-3 6-16,5-2 0 0,13-8-7 16,9-9 6-16,-23-10-4 15,23-13-38-15,-22-5-77 16,-5-9 7-16,-22 0-105 15,0 0-198-15</inkml:trace>
  <inkml:trace contextRef="#ctx0" brushRef="#br0" timeOffset="1110">3363 13982 219 0,'0'0'136'0,"0"0"-88"16,0 0 14-16,249-56-26 0,-115 41-24 15,12 1-1-15,-4 6-11 16,-26 2-56-16</inkml:trace>
  <inkml:trace contextRef="#ctx0" brushRef="#br0" timeOffset="2970">5403 13404 396 0,'0'0'165'0,"0"0"-63"0,0 0 15 16,0 0-31-16,0 0-14 16,0 0-13-16,-174-68-59 15,130 117 11-15,-5 13-24 16,9 9 14-16,13 8-1 16,19-6 0-16,8 5 10 15,0-8-11-15,26-5 1 16,23-14 0-16,18-12-11 0,8-10 11 15,1-9 0-15,4-20-3 16,-5 0 13-16,1 0-10 16,-10-14 0-16,1-12 1 15,-18-2 6-15,-9-4-4 16,-4 1-3-16,-5 0 5 16,-14 11 6-16,-8 9-11 15,-9 8 0-15,0 3-2 16,9 0-6-16,-9 0-14 15,14 0 22-15,3 12-7 16,-17-6 14-16,9-4-7 16,-9-2 0-16,0 0 0 0,0 0 10 15,0 0-9 1,0 0 9-16,0 0-8 0,0-17 10 16,0 6-12-16,-9 0 0 15,-22 5-1-15,13-2-10 16,-8 8 8-16,-14 0 3 15,13 0-7-15,-13 0 11 16,22 19-5-16,-4 7 1 16,13 4-7-16,9 8-5 15,0-2 10-15,0 1 2 16,31-7-4-16,5 0-5 16,-5-14 6-16,5-4 3 0,12-12-17 15,-8 0 16-15,-4 0-11 16,4-26 12-16,-22-6 11 15,4-4-4-15,-13 2-4 16,-9-5 3-16,0-1-3 16,-22 6 4-16,-14 1-7 15,-13 10 0-15,0 9-2 16,14 8 9-16,-5 6-7 16,22 0 0-16,-4 20-12 15,22 13 3-15,0 10 4 16,22-4 5-16,22-3-5 15,28-11-19-15,-6-12-37 16,10-13 32-16,-19 0 26 16,10 0-7-16,-18-28 10 15,9-6 0-15,-14-5 5 0,-4-7 7 16,-9 1-12-16,-22-3 6 16,-9 3-3-16,0-5 23 15,0 5-26-15,-22 3 7 16,-5 5 17-16,9 12-17 15,-13 11 4-15,22 14-5 16,-17 0 3-16,4 12-18 16,4 33 5-16,-13 14 4 15,13 9-6-15,18 3 15 16,0-6-9-16,0-2 0 16,58-7 4-16,8-8-13 15,10-11 9-15,13-14 0 0,-14-9-8 16,1-14-3-16,4 0 11 15,-27-9-4-15,-4-16 8 16,-9-6-5-16,-31-4 1 16,0 2 0-16,-9-4 2 15,0 3 14-15,0 3-16 16,-18 8 0-16,9 11 12 16,0 10 6-16,-4 2-18 15,13 0-10-15,-9 23 8 16,9 16-4-16,0 7 6 15,0-13 0-15,9 2 3 16,31-10-10-16,9-8 7 16,0-6 0-16,4-11-5 0,5 0 14 15,-1 0-9 1,1-8 0-16,-18-9 3 0,0-6 4 16,-13-5-6-16,-27-4-1 15,9-1 15-15,-9 2-4 16,0 5-11-16,0 12 7 15,0 8-2-15,0 6 8 16,0 0-13-16,0 0-12 16,17 28 3-16,6 9 3 15,3 5 6-15,-3-2 0 16,3-9 3-16,-8-6-9 16,13-7 6-16,-4-9 0 0,13-4-3 15,-14-5 12-15,14 0-9 16,0 0 0-16,-4-19 9 15,4-4-9-15,-14-5 0 16,6-1 0-16,-6-2 2 16,5 3 13-16,-13 5-14 15,-9 9-1-15,13 6 8 16,-13 8-24-16,9 0 16 16,9 0-1-16,4 10-11 15,-5 13 8-15,5 1 4 16,-4-6 0-16,4-1 7 15,-4-5-13-15,13-6 6 16,9-3 0-16,-14-1-1 16,5-2 8-16,0 3-7 0,-22-3 0 15,0 0 4-15,-1 0-5 16,-3 0 2-16,4 0-1 16,-1-5 1-16,6-7 9 15,-6 3-10-15,1 7 0 16,-9 2 2-16,13 0-15 15,-4 0 12-15,0 0 1 16,4 11-11-16,-4 3 3 16,0-1 4-16,-1-6-12 15,14-7-9-15,-4 0 19 16,4 0-4-16,9 0 10 16,-4-14-4-16,-5 3 8 15,4 2-4-15,-4 4 0 0,5 1-4 16,-5 4-4-16,18 0-68 15,-5 0-83-15,5 0-56 16</inkml:trace>
  <inkml:trace contextRef="#ctx0" brushRef="#br0" timeOffset="4417">4981 15981 344 0,'0'0'216'0,"0"0"-102"15,0 0 24-15,0 0-37 0,-27-164-18 16,-4 122-32-16,-5-11-1 16,-13 11-16-16,9 11 9 15,14 12-26-15,-5 5 3 16,13 14-7-16,-9 0-13 15,-4 8-7-15,-4 34 6 16,4 14-2-16,4 8-6 16,27 0 9-16,0-7-17 15,27-6 7-15,48-14-33 16,14-12 8-16,4-19 8 0,-4-6 7 16,-13 0 15-1,-19-12 5-15,1-13 0 0,-31 0 5 16,4-7 2-16,-22 7-2 15,0-6 2-15,-9 11-4 16,0 3 14-16,0 9-8 16,0 8-2-16,0 0 0 15,0 0-7-15,0 0-8 16,0 2 1-16,0 27 7 16,0-4-1-16,0-5 1 15,31-3 0-15,-5-3-8 16,14-6 12-16,5-4-4 15,13-4 0-15,-1 0 4 16,1-6 0-16,0-22-4 16,-9 1 0-16,-9 1 7 0,-23-1-2 15,1-4-5 1,-18 2 6-16,0 1-3 0,0 6 14 16,0 13-15-16,0-2 0 15,0 9 9-15,0 2-11 16,0 0-4-16,9 8-8 15,31 23 9-15,9 2 0 16,-5 8 3-16,14-2 0 16,13-6-5-16,-26-1 9 15,12-3-4-15,-8-7 0 16,-22-5 2-16,-14-11-7 16,-13 0-7-16,0-6 2 0,0 0 6 15,-13 0-5-15,-23 0 9 16,5 0 0-16,22-6 3 15,1-14-9-15,8-9 6 16,0-4-5-16,31-17 1 16,22 4 2-16,5-3 2 15,-1-2 0-15,-17 14 2 16,0 12-4-16,-13 11 2 16,-9 14 0-16,4 0-5 15,5 8-4-15,4 29 9 16,-4 7 0-16,12 2 2 15,-12-4-2-15,4 2 0 16,-4-17 0-16,4 2-4 0,-22-9 4 16,0-12 0-1,0-2-2-15,-9-6 7 0,0 0-5 16,0 0 2-16,-9 0 3 16,-22 0 0-16,4-20-2 15,9-13-3-15,-4-4 0 16,22-8 11-16,0-4-11 15,31-13 0-15,18 0 2 16,9-1-12-16,-5 10 11 16,-4 11-1-16,9 16 0 15,-18 14 3-15,-5 12-8 16,5 0 5-16,-13 9-16 16,13 25 12-16,-9 3-324 15</inkml:trace>
  <inkml:trace contextRef="#ctx0" brushRef="#br0" timeOffset="4913">7837 14899 364 0,'0'0'151'0,"0"0"-66"16,0 0 9-16,0 0-57 0,0 0 17 15,0 0-46 1,-204-65-1-16,177 65-2 0,10 0-5 16,-6 20 0-16,14 5-3 15,1 9 11-15,8 14-8 16,0 1 11-16,0 8-7 15,0 2 35-15,8-3-24 16,15 1 3-16,3 5 27 16,14-5-30-16,-4 8 10 15,-5 9 8-15,-13-6-27 16,-1 2 23-16,-8 7-21 16,-9-3 2-16,0-4 10 15,0-8-12-15,0-11-3 16,-9-6-5-16,9-13 3 0,0-13-5 15,0-1 2-15,0-7 0 16,0 2-2-16,0-5 11 16,32-3-9-16,3 3 0 15,23-8 3-15,9 0-12 16,21 0-47-16,6-12-210 16,-5-13-328-16</inkml:trace>
  <inkml:trace contextRef="#ctx0" brushRef="#br0" timeOffset="5272">8717 15916 304 0,'0'0'225'0,"0"0"-98"15,0 0-21-15,0 0-6 16,0 0-24-16,116-165-25 15,-90 131-31-15,14-6 12 16,-13 4-29-16,-5 5 19 16,-22 0-2-16,0 5-13 15,0 4 15-15,0 7-22 16,0 10 0-16,-9 5-2 0,-22 0 1 16,4 36 1-1,19 15 0-15,8 6-3 0,0-6-5 16,0-6 8-16,26-10 0 15,14-8-3-15,5-9 8 16,3-7-7-16,10-8 2 16,0-3-21-16,0 0-3 15,-9-12-107-15,-23-16-108 16,-26-2-260-16</inkml:trace>
  <inkml:trace contextRef="#ctx0" brushRef="#br0" timeOffset="5581">8690 15106 314 0,'0'0'202'16,"0"0"-131"-16,0 0-30 16,0 0-41-16,0 0 8 15,0 0-5-15,-40 40-3 16,40-18 0-16,0 4 0 15,0-7 11-15,18-7-11 16,31-4 21-16,9-8 9 16,-9 0 52-16,8 0-29 15,-30-8-11-15,4-18 17 16,-22-9-26-16,-9 8 9 16,0-4-41-16,-9 1 4 0,-31 9-10 15,0 10-35-15,14 8-63 16,8 3-144-16</inkml:trace>
  <inkml:trace contextRef="#ctx0" brushRef="#br0" timeOffset="6061">9437 14729 566 0,'0'0'108'15,"0"0"-5"-15,0 0-35 0,0 0-11 16,0 0-44-16,0 0-1 16,18-62 0-16,48 54-12 15,10-4 0-15,-10 10 9 16,-8 2 1-16,-9 0-10 15,-9 0 0-15,-13 25 9 16,-5 9-12-16,4 14 3 16,-17 15 0-16,22 13 14 15,-22 8-8-15,9 2-1 16,-9 2 0-16,0 2 3 16,13-2 0-16,-13 0-6 15,-9-6-2-15,18-6 2 0,-9-14 5 16,4-5-7-16,5-12 0 15,-9-14 5-15,0-6-7 16,-1-5 3-16,-8-2-1 16,0-10 6-16,0 3 2 15,-8 1-8-15,-41 2 12 16,-9-1-7-16,-9-1-6 16,1-6 1-16,-1 0-51 15,0-6-120-15,18 0-396 16</inkml:trace>
  <inkml:trace contextRef="#ctx0" brushRef="#br0" timeOffset="6557">10978 14608 714 0,'0'0'136'0,"0"0"-23"15,0 0-12-15,0 0-82 16,0 0 9-16,0 0-28 16,-213-37 0-16,155 37 0 15,5 0 10-15,4 8-10 0,27 3 0 16,4 12-3-16,9 5-3 15,0 13 6-15,1 6 0 16,8 13-9-16,0 11 19 16,0-1-10-16,0 7 0 15,0-1 9-15,0 4-2 16,0-4-5-16,8 0-2 16,19 6 22-16,4 4-11 15,-4-4-8-15,-5 0-3 16,-13-9 13-16,-9-11-11 15,0-8-2-15,0-8 0 16,9-15 3-16,-9-12 0 16,0-7-3-16,9-10 0 15,9 2 5-15,4 1-15 0,4-2 16 16,23-3-6-16,0 0 0 16,-13 6-11-16,4-6-151 15,-14 0-366-15</inkml:trace>
  <inkml:trace contextRef="#ctx0" brushRef="#br0" timeOffset="11024">11485 15793 372 0,'0'0'141'0,"0"0"-60"16,0 0 26-16,0 0-43 16,0 0-15-16,0 0 2 15,18-50-32-15,13 19 4 16,4-9-21-16,14-8 4 0,0-3 7 16,0-6-9-16,-22-2 2 15,4-1 8-15,-22 4-13 16,-9 5 10-16,0 8-6 15,0 15-3-15,0 8 9 16,0 15-11-16,0 5 0 16,0 0-1-16,-9 0-14 15,-22 25 8-15,-5 15 0 16,-4 16 14-16,0 7-7 16,22-8 0-16,9 9 0 15,9-4-1-15,0-1 7 16,0-3-6-16,40-8 0 15,5-11-3-15,21-12-2 0,23-7 2 16,-4-18 3 0,12 0-4-16,-12 0 13 0,-10-25-9 15,-26-2 1-15,0-4 4 16,-31 0 3-16,-9-6-6 16,-9 6-1-16,0 6 13 15,0 5-11-15,0 6 9 16,-9 8-3-16,-9 6-8 15,0 0-1-15,-4 0-6 16,4 26 6-16,-8 5-2 16,26 6 3-16,0 2-1 15,0-8 0-15,0 0-2 0,26-11-2 16,23-8 4 0,9-10 0-16,18-2-5 0,8 0 12 15,-4-25-3-15,-5-12-4 16,-8-8 2-16,-9-9 6 15,-18-2-7-15,-22-10 2 16,-18 0 23-16,0 2-15 16,0 10 32-16,-18 15 8 15,-4 16-13-15,13 15 12 16,0 2-26-16,9 6-16 16,0 6-8-16,-9 36-24 15,0 34 24-15,-13 26 0 16,4 6 7-16,-9 13-8 15,-4 10 1-15,-9 2 0 16,14 6 1-16,8 5 3 0,-13-5-4 16,22-19 0-16,9-19-18 15,0-33-2-15,9-35-20 16,31-21-4-16,18-12 25 16,-1-12 19-16,10-33 2 15,0-17 7-15,-19-9-8 16,-12-6 13-16,-14-7-13 15,-13-1-1-15,-9 3 0 16,0 1 6-16,-31 6-8 16,-27 10 2-16,0 11 0 15,23 9-7-15,-5 11 7 16,22 9 0-16,18 8-3 0,0 3 3 16,36-4-1-1,44-7-4-15,22-1-1 0,13-14 0 16,-8-2 0-16,-9-20 6 15,-14-3-3-15,-26-10 10 16,-9 5-7-16,-31 3 8 16,-18-4-4-16,0 9 23 15,-9 5-19-15,-22 12 15 16,-5 14 5-16,14 19-21 16,4 12 12-16,0 20-19 15,-13 48-1-15,5 22-3 16,-6 21 4-16,15 2 0 15,-1-11-4-15,18-12 13 0,0-16-10 16,9-17 1-16,31-20-17 16,-5-12-41-16,14-17-79 15,-9-8-43-15,-13 0-69 16,-18-20-263-16</inkml:trace>
  <inkml:trace contextRef="#ctx0" brushRef="#br0" timeOffset="11169">13142 15346 295 0,'0'0'75'15,"0"0"-63"-15,0 0-12 0,258-59-6 16,-143 36-326-16</inkml:trace>
  <inkml:trace contextRef="#ctx0" brushRef="#br0" timeOffset="11548">14088 14480 301 0,'0'0'106'16,"0"0"15"-16,0 0 2 16,0 0-17-16,0 0-21 15,0 0-58-15,-142-124 4 16,182 110-10-16,18 3-18 0,0-1-1 15,-1 9 0 1,-12 3 3-16,-5 0-5 0,-13 0 0 16,-5 20 0-16,-13 8 0 15,-1 10 9-15,-8 18 0 16,0 14 13-16,0 22 20 16,0 15 3-16,9 12-26 15,0 2-7-15,13-5 14 16,5-3-24-16,-9-2 14 15,-5-3-15-15,-4-7 8 16,-9-5-6-16,0-10 0 16,0-16-3-16,0-7 7 15,-22-18-2-15,-5-8-2 16,-4-6-3-16,-22-11 5 0,-27 5-10 16,-45-5-140-16,-48-1-876 15</inkml:trace>
  <inkml:trace contextRef="#ctx0" brushRef="#br1" timeOffset="224623">10334 13381 552 0,'0'0'148'16,"0"0"-10"-16,0 0-61 15,0 0 12-15,0 0 11 16,0 0-49-16,0 0-18 15,0 0-33-15,-26-92 0 16,52 137-6-16,5 17 6 16,5 15 0-16,-5 7 3 15,9 9 6-15,-31 13-9 0,0 4 0 16,-9 6 5 0,0 6-6-16,0-9 1 15,0-11 0-15,0-27-2 0,0-29-11 16,0-23 1-16,0-23-3 15,9 0 15-15,31-39 19 16,-5-27-17-16,14-18 1 16,-9-10-3-16,-31 10 1 15,-9 5-2-15,-18 10-4 16,-40 15-15-16,-13 6 16 16,-4 14-16-16,8 9 1 15,9 11 11-15,9 2-22 16,23 9 21-16,8 1-6 15,9 2 4-15,9 0 3 16,0 0 8-16,0 0 0 0,0-4-3 16,0 0 1-1,53 0 2-15,45-10 7 0,35-3 1 16,41-8 1-16,-10 5-9 16,-22-3 0-16,-35 7 2 15,-40 4 5-15,-32 1-7 16,-13 11 2-16,-22-6 1 15,0 6 22-15,0 0-17 16,0 0 6-16,-40 0-3 16,0 11-8-16,-4 17 9 15,13 3-12-15,13 6 0 16,18 0-7-16,0-3 7 16,9-3 0-16,31-5 0 0,4-15 12 15,5-5-11-15,9-6-1 16,-9-2 4-16,-9-30 13 15,4-11-15-15,-22-5-1 16,-4 0 4-16,-18-7 5 16,0 3-6-16,-26 3-4 15,-23 7 0-15,-9 14-8 16,9 13 8-16,9 15 0 16,5 0-6-16,-14 15-6 15,9 24 12-15,13 12 0 16,9 0 3-16,18 3-15 15,0-9 12-15,18-5 0 0,40-15-1 16,17-10 8 0,10-13-7-16,12-2 0 0,1 0 6 15,-4-25-5-15,-19-6 4 16,-17 2-5-16,-9 7 2 16,-18 8 12-16,-13 8-14 15,-1 6 0-15,6 0-17 16,3 26 15-16,14 20-9 15,5 9 11-15,3 2-2 16,10-6 1-16,9-8-83 16,8-15-174-16,5-11-215 15</inkml:trace>
  <inkml:trace contextRef="#ctx0" brushRef="#br1" timeOffset="224900">12711 12996 433 0,'0'0'155'0,"0"0"-12"16,0 0-14-16,0 0-28 16,0 0-32-16,0 0-68 15,-182 18 15-15,155 66 21 16,-4 12-24-16,22 4 19 15,9 5-7-15,0 5-9 16,9-2 5-16,49 2-20 0,9-5 3 16,30-6-3-16,6-8-1 15,21-21-72-15,14-13-187 16,-14-14-322-16</inkml:trace>
  <inkml:trace contextRef="#ctx0" brushRef="#br1" timeOffset="225903">13524 13536 39 0,'0'0'352'16,"0"0"-225"-16,0 0 4 16,-124-157-9-16,106 132-30 15,18 2-7-15,0 12-26 16,0 1-6-16,0 8-24 15,0 2-1-15,0 0-8 16,0 0-20-16,0 14-6 0,0 23 5 16,27 17 2-16,-14 6 4 15,5 3-5-15,-18-5 1 16,9-2-1 0,-9-4 1-16,0-10-1 0,0-11 1 15,0-11 6-15,0-12-11 16,0-4 4-16,0-4 0 15,0 0 12-15,0 0-8 16,0-12 9-16,0-16-13 16,26-9 10-16,5 2-9 15,9 8-1-15,-4 7-1 16,4 5-10-16,-13 15 11 16,13 0-5-16,-14 0 4 0,-4 29-10 15,-13 2 7 1,-9 1 1-16,0 1-13 0,0-4 14 15,-31-4-27-15,-4-8 3 16,-32-2 14-16,18-9-45 16,-9-6-12-16,18 0-39 15,23 0-25-15,17 0 38 16,0-10-80-16,48-9-119 16</inkml:trace>
  <inkml:trace contextRef="#ctx0" brushRef="#br1" timeOffset="226203">13964 13702 112 0,'0'0'171'16,"0"0"-32"-16,0 0-29 16,0 0-26-16,0 0-25 0,0 0 13 15,-27-20-27-15,10 20-35 16,-15 13-4-16,24 17-6 16,-1-3 6-16,9 5 1 15,0-1-7-15,0-8 3 16,35-3 1-16,23-10 2 15,9-10-3-15,21 0 4 16,-21 0 1-16,0-5 2 16,-27-18-9-16,-23-2 0 15,-17-6 27-15,0-3-26 16,-26 0 9-16,-54 6-11 16,-5 2-6-16,-3 12 4 0,21 11-40 15,23 3-66-15,21 3-85 16,23 17-255-16</inkml:trace>
  <inkml:trace contextRef="#ctx0" brushRef="#br1" timeOffset="226676">14590 13433 388 0,'0'0'137'15,"0"0"-17"-15,0 0 26 0,0 0-83 16,0 0 12-16,0 0-31 16,9-77-38-16,0 80-6 15,-9 29-11-15,0 15 11 0,0 7 12 16,0 8-11-16,0 3 10 16,0-2-11-16,0-1 0 15,0-5 2-15,0-18-2 16,0-13-5-16,27-16-4 15,4-10-24-15,-4 0 32 16,4-36-2-16,-5-11 3 16,-17-10-1-16,0-9 2 15,-9-7-1-15,0-1 0 16,0-5 9-16,0 12-2 16,0 12-3-16,0 22-1 15,0 18 20-15,0 12-18 16,0 3 8-16,0 0-13 0,0 14-22 15,0 29 22-15,13 17 0 16,-13 7 2-16,9 1-4 16,0-3 7-16,9-8-5 15,4-7 0-15,-4-1 0 16,0-18-4-16,13-11-71 16,-13-8-95-16,-10-12-60 15,-8 0-127-15</inkml:trace>
  <inkml:trace contextRef="#ctx0" brushRef="#br1" timeOffset="230531">14559 13679 64 0,'0'0'84'15,"0"0"-7"-15,0 0 4 16,0 0-17-16,0 0-26 16,0 0-17-16,-209-23-8 15,196 21 3-15,13 2 28 16,0-4-1-16,0-1-8 15,31-3-19-15,27-5-8 16,26 0 1-16,23-1-6 16,0-4 1-16,8 5-3 15,-30-2-1-15,-19 7 0 16,-26 2 4-16,-13 1 2 16,-27 2-6-16,0 3 10 0,0-3-8 15,0 3 13-15,0 0-14 16,0 0 2-16,0 0-6 15,-18 23 4-15,-13 5-1 16,4 6 0-16,10-3 6 16,-6-3-7-16,14-3 1 15,9-4 0-15,0-4-2 16,32-6 5-16,34-11-4 16,1 0 2-16,0 0 2 15,-1-11 10-15,1-20-11 16,-27-6-2-16,-22-5 18 15,-18-2-11-15,0 1 16 16,-40-1-3-16,-27 11-18 16,-17 12-4-16,8 10-8 0,9 11 8 15,-4 3-11-15,36 28-126 16,12 6-324-16</inkml:trace>
  <inkml:trace contextRef="#ctx0" brushRef="#br1" timeOffset="231086">15546 13523 342 0,'0'0'99'0,"0"0"21"0,0 0-17 15,0 0-49-15,0 0-54 16,0 0 7-16,-49 20-7 15,40 16 7-15,9 4-7 16,0 3 12-16,0-10-10 16,0 2-2-16,0-9 4 15,0-9-2-15,9-9-2 16,0-8 0-16,-9 0 1 16,22 0 14-16,-4-6 0 15,13-21 22-15,4-5-15 16,-17-2-20-16,13 2 16 15,-13 11-9-15,-9 3-5 16,4 13 7-16,-4-1-11 0,-9 6-7 16,0 0 2-16,9 8-15 15,-9 16 20-15,9-6 0 16,-9 2 2-16,9-2-4 16,-9-13 2-16,0 1 0 15,0-3 8-15,9-3-8 16,22 0 15-16,-5 0-13 15,14-23 2-15,9 0-3 16,-4 0 1-16,3 1-2 16,-8 3 3-16,-13 4 1 15,4 7-4-15,-13 8 0 16,0 3-13-16,-5 31 7 0,-4 14 2 16,0 5-5-1,9 1-52-15,4-6-157 0,13-7-215 16</inkml:trace>
  <inkml:trace contextRef="#ctx0" brushRef="#br1" timeOffset="229647">17012 13144 4 0,'0'0'273'0,"0"0"-134"16,0 0-17-16,0 0-37 15,0 0 30-15,0 0-33 16,0 0-64-16,0-85-14 0,0 114-4 16,-18 18 0-16,-4 12 12 15,4 10-7-15,9 2-3 16,0-1-2-16,9 1 9 15,0 3-7-15,0-12-2 16,0-5 0-16,27-12-3 16,4-14-10-16,-4-14-50 15,4-14-91-15,-22-3-63 16,-9 0-73-16</inkml:trace>
  <inkml:trace contextRef="#ctx0" brushRef="#br1" timeOffset="231772">16781 13498 149 0,'0'0'125'16,"0"0"1"-16,0 0-45 0,0 0-37 15,0 0-10-15,0 0 0 16,155-37 11-16,-88 31-20 15,8-2-8-15,1 5 19 16,-18-3-34-16,-1 4 12 16,-39 2-10-16,4 0 1 15,-22-3 4-15,0 3-9 16,0 0 0-16,0 0 0 16,0 0-25-16,-31 8 25 15,-4 18 9-15,-5-6-1 16,22 2-4-16,-4 1-4 15,22-4 0-15,0-1-5 16,0-1 12-16,0 3-7 0,0-7 0 16,22 1 4-16,14-2-3 15,4-3 2-15,17-9-3 16,10 0 9-16,-9 0 1 16,-9-25-5-16,-14-10-2 15,-4-5 2-15,-31-5 12 16,0-3-4-16,0-3 23 15,-40 6 2-15,-18 11-25 16,-8 11-13-16,-1 14-5 16,9 9-13-16,10 9 18 15,12 28-51-15,5 6-219 16</inkml:trace>
  <inkml:trace contextRef="#ctx0" brushRef="#br1" timeOffset="233167">18456 13203 382 0,'0'0'142'0,"0"0"-35"15,0 0 6-15,0-161-35 16,0 144-22-16,0 12 6 16,0 5-48-16,0 0 19 15,0 0-33-15,0 0-4 16,0 28 2-16,0 22-10 16,13 16 12-16,-13 5 5 15,9-3 5-15,-9 0-10 16,18-9 0-16,-10-11 5 15,1-8-9-15,5-15 4 16,-5-7 0-16,-1-10-2 16,-8-5 2-16,0-3-1 0,0 0-20 15,0 0-20-15,0-31-4 16,-8-10-45-16,-41 0 23 16,-9-2 20-16,-9 6-6 15,10 9 34-15,-1 11-6 16,9 5-8-16,22 12 19 15,5 0 2-15,13 0 12 16,9 0 0-16,0 0-13 16,40 0 13-16,27 6 4 15,17-6-2-15,14 0 12 16,-14 0 0-16,5 0 12 0,-31 0 21 16,-22-8-26-1,-5 2 15-15,-22 2-5 0,-1 4-6 16,-8 0 14-16,0 0-25 15,0 0-9-15,0 0-5 16,0 30-20-16,0 9 20 16,0 0 0-16,0 2 7 15,0-5-2-15,9-8-5 16,31-8 0-16,-13-9 1 16,13-4 13-16,0-7-14 15,-13 0 7-15,4-10-5 16,-5-18 12-16,-17-8-11 15,0-7 10-15,-9-2 35 16,0 2-26-16,-27 4 0 0,-21 7-22 16,-1 12-5-16,-9 13 3 15,22 7-15-15,-4 0-49 16,14 16-119-16,12 15-128 16</inkml:trace>
  <inkml:trace contextRef="#ctx0" brushRef="#br1" timeOffset="233636">19135 13410 359 0,'0'0'141'0,"0"0"-42"16,0 0-47-16,0 0-34 15,0 0-5-15,0 0 35 16,-26 126-26-16,8-70 11 15,9-3-27-15,-4 1 12 16,13-5-9-16,-9-10-5 16,9-8 14-16,0-9-18 15,0-10 4-15,0-6 6 16,0-6-2-16,0 0 9 16,0 0 71-16,0-23-1 15,0-17-61-15,0-11-26 16,0-11 0-16,0-6 7 15,0-3-3-15,-18-5-4 16,0 8 0-16,5 9 9 16,13 11-15-16,0 10 6 0,0 13 0 15,13 13-1 1,23 12-5-16,-5 0 5 0,13 0-2 16,5 22-11-16,-18 13 11 15,5-4-1-15,-5 0 4 16,-13-8-5-16,-9-3 4 15,0-3 0-15,-9 0 1 16,0 3-7-16,-9 0-4 16,-36 2 7-16,-13 1-94 15,1-3-108-15,8-12-222 16</inkml:trace>
  <inkml:trace contextRef="#ctx0" brushRef="#br1" timeOffset="233921">19184 12796 414 0,'0'0'161'16,"0"0"-22"-16,0 0-37 15,0 0-36-15,0 0 0 16,0 0-66-16,98-9 2 15,-49 69-3-15,26 26 6 16,1 12 12-16,22 15-16 0,-14 8 12 16,-8-1 32-16,-19-5-44 15,-26-1 8-15,-31-9-9 16,0 2 5 0,-66-5-11-16,-41-8-60 0,-17-20-320 15</inkml:trace>
  <inkml:trace contextRef="#ctx0" brushRef="#br0" timeOffset="-35091">1360 5288 422 0,'0'0'182'0,"0"0"-61"16,0 0 34-16,0 0-30 16,0 0-46-16,0 0 5 15,0 0-39-15,22-41-11 0,-22 41 13 16,0 0-46-1,0 0 17-15,0 0-18 0,0 18 6 16,0 20-5-16,0 7-1 16,-22 0 0-16,13 3 8 15,0 0 0-15,-9 0-8 16,9-6 0-16,0-10 11 16,-4-10-21-16,13-10 10 15,0-7 0-15,0-5 4 16,0 0 10-16,0 0-11 15,0-25-1-15,0-13 16 16,0-17-22-16,0-8 4 16,0 0 0-16,0-4-10 15,22-7 20-15,-4 3-10 0,0-2 0 16,4 11 5-16,-4 13-13 16,9 13 8-16,-5 10 0 15,4 12-9-15,14 6 0 16,9 5 6-16,-13 3 0 15,4 0-25-15,-5 23 25 16,-12 19-14-16,-15 9 3 16,-8 12 11-16,0-1-59 15,-31 5 48-15,-13-1-10 16,-14-7-30-16,9-11 29 16,9-14-18-16,23-13 12 15,8-7 27-15,9-6-5 16,0-5 9-16,9-3 0 0,30 0 5 15,-3 0-7-15,4 0 2 16,0 0 0-16,-13-9-3 16,-1 1 8-16,5 2-5 15,-4 4 0-15,-5 2 9 16,5 0-21-16,-9 14 12 16,4 19 0-16,-4 10-8 15,-1 8 16-15,-3-1-8 16,-5 2 0-16,8-10 11 15,-8-5-13-15,9-6 2 16,-5-8 0-16,-4-6-3 16,9-9 8-16,-18-5-5 0,9 0 0 15,0-3-11-15,-9 0-48 16,0-6-191-16,0-19-172 16</inkml:trace>
  <inkml:trace contextRef="#ctx0" brushRef="#br0" timeOffset="-34877">1782 5376 86 0,'0'0'392'15,"0"0"-275"-15,0 0 12 16,0 0-7-16,0 0-41 16,0 0 11-16,0-145-47 15,0 143-2-15,0 2-2 0,0-4-35 16,0 4 7-1,0 0-13-15,0 0-18 0,0 0 5 16,0 29-78-16,0 5-81 16,0 3-101-16</inkml:trace>
  <inkml:trace contextRef="#ctx0" brushRef="#br0" timeOffset="-33285">2368 5509 324 0,'0'0'167'16,"0"0"-23"-16,0 0-30 16,0 0-6-16,0 0-49 0,0 0-43 15,-146-79-3 1,110 79-10-16,-4 22-3 0,22 10 0 16,1-2 6-16,17 2-11 15,0-7 5-15,0-2 0 16,8-6-10-16,10-6 6 15,13-8-2-15,-13-3 6 16,0 0 0-16,13-6 6 16,-22-8-6-16,9 0 0 15,-18 6 13-15,9 2-10 16,-9 3 8-16,8 3 6 16,-8 0-12-16,14 0-10 15,-5 20 1-15,0 25 4 0,8 20 28 16,-8 17-26-1,13 6 2-15,-13 10-1 0,9-3 5 16,0-2-3-16,-5-2-5 16,-4-9 2-16,0-13-8 15,-9-14 10-15,0-14-4 16,0-17 0-16,-9-10 7 16,-22-10-4-16,-18-4 5 15,-4 0-3-15,-18-12 3 16,17-22-4-16,-3-11-4 15,17-11 0-15,31-10 8 16,9-5-9-16,9-11 1 16,57-3-9-16,19-5-2 15,21-12 3-15,1 0 8 16,-14 5-6-16,-4 7 15 0,-22 16-8 16,-18 17-1-16,-41 12 0 15,1 12 25-15,-9 7-19 16,0 7 34-16,-9 0 12 15,-22 9-43-15,14 4 22 16,-1 0-28-16,9 6 7 16,9 0-18-16,-13 6 8 15,-5 34 0-15,9 19-6 16,0 12 15-16,9 5-9 16,0 4 0-16,0-6 3 15,0-15-13-15,18-16 10 16,13-20-2-16,-4-15-3 0,-10-8-6 15,6 0 11 1,3-17 0-16,-4-20 4 0,-13-3 2 16,9-5-5-16,-18 7-1 15,9 13 5-15,0 12 10 16,-9 8-15-16,9 5 0 16,4 0-14-16,14 1 11 15,4 28-10-15,13 7 13 16,-4 1-3-16,0-8 11 15,-4-4-8-15,-5-11 0 16,-13-8 0-16,-1-6-10 16,-8 0 12-16,5-14-2 0,-5-23 6 15,-1-14 8 1,-8-6-13-16,0 1-1 0,0-4 6 16,0 3 9-16,0 1-14 15,0 8 3-15,-17 9 15 16,3 13-11-16,5 12 3 15,1 14-11-15,8 0 6 16,0 3-12-16,0 39-15 16,0 18 21-16,0 14-3 15,0 2 15-15,17 3-12 16,6-5 0-16,12-18-71 16,-4-16-19-16,-4-17-58 15,4-15 23-15,-13-8-8 0,-9 0-6 16,-9-3 52-1,0-22 33-15,-9-3-27 0,-31-1 58 16,-5-2-9-16,-4 6 32 16,1-1 24-16,8-3 54 15,13 7 29-15,0 5 9 16,14 0-44-16,4 3 35 16,9 2-67-16,0 4-40 15,49-1 0-15,26 4 6 16,5 2-12-16,5 3 2 15,-1 0-202-15,-17 0-120 16</inkml:trace>
  <inkml:trace contextRef="#ctx0" brushRef="#br0" timeOffset="-31334">4390 5215 402 0,'0'0'164'0,"0"0"-35"16,0 0-4-16,0 0-46 0,0 0 19 15,0 0-48-15,-174-105-35 16,143 130 3-16,14 20-9 16,-1 15-9-16,9 5 0 15,9 9 14-15,0 2-15 16,18 1 1-16,8-9 0 16,14-9-9-16,9-16 6 15,-22-12 3-15,13-18 0 16,0-7 5-16,-13-6-11 15,12 0 7-15,-12-11-1 16,13-20 22-16,-13-6-12 16,13 1-10-16,-5-7 0 0,5 9 11 15,0 3-12 1,-22 11 1-16,0 11 0 0,-9 7-10 16,13 2 4-16,-4 0 6 15,-1 0 0-15,6 4-1 16,-14 8-2-16,-1-6 3 15,1-3 0-15,-9-3-9 16,0 0 25-16,0 0-16 16,0 0 15-16,0 0-14 15,0-11 19-15,0-12-20 16,-17 1 0-16,-1 5-7 16,-4 5 7-16,-5 4 0 15,5 5 0-15,4 3-2 0,-9 0-7 16,5 5 9-1,4 30 0-15,9 7-10 0,9 6 10 16,0-3 0-16,0 0 0 16,0-10-6-16,36-10-2 15,-5-12-10-15,9-5-8 16,-4-8 25-16,-5 0-10 16,-14 0 11-16,10-21 4 15,-14-4 6-15,-13-7 1 16,0 4-11-16,0-3 0 15,0 0 3-15,-31 3 2 16,-4 5-5-16,-14 6 3 16,18 6 7-16,-5 7-9 0,14 4-1 15,4 0 0-15,9 23-13 16,9 17 7-16,0 7 6 16,9-6 0-16,31-1-3 15,27-12-7-15,0-14 6 16,-1-11 4-16,10-3-14 15,-10-11 22-15,14-26-8 16,-26-9 2-16,3 1 8 16,-17-6 0-16,-13 1-10 15,-5-2 1-15,-22-2 27 16,0-2-27-16,0-3 13 16,-22 10-6-16,4 7 0 15,1 14 13-15,8 12-3 16,0 9-8-16,-5 7 8 0,14 0-18 15,0 7-7 1,0 40 5-16,0 14 2 0,0 13-3 16,0 3 3-16,23-3 0 15,3 2-8-15,14-8 8 16,9-9 0-16,-13-10 0 16,4-18-3-16,-5-9-7 15,-4-7 10-15,-4-7 0 16,13-2-9-16,-22-6 17 15,-9 0-8-15,13-3 7 16,-13-23 3-16,0-9 3 16,-1-6-13-16,1-1 1 0,5 1 7 15,-14 14 1 1,0 13-9-16,0 10 4 0,0 4 9 16,0 0-22-16,0 0 9 15,0 0-23-15,0 36 21 16,9 9-8-16,-1 5 10 15,10-3 0-15,0-3 11 16,13-14-17-16,-4-4 6 16,-5-11 0-16,14-7-6 15,-14-6 11-15,4-2-5 16,14 0 4-16,-13-8 5 16,13-17 1-16,-22-7-10 15,0-5 1-15,-5 4 18 0,-13 4-14 16,0 7 7-1,0 11 14-15,0 7-23 0,0 4 18 16,0 0-21-16,0 0-17 16,9 0 14-16,0 22-26 15,8 10 29-15,-8 5 0 16,14-8 11-16,-15-4-11 16,10-8 0-16,-9-6 0 15,13-5-11-15,-4-3 11 16,9-3 0-16,4 0 4 15,-5 0 9-15,6-12-7 16,3-16-6-16,-4-3 3 0,-4-4 2 16,4 4-4-1,-13 8-1-15,-9 10 0 0,-9 8 15 16,0 5-19 0,0 0 4-16,9 0-20 0,4 0 19 15,-4 13-19-15,9 15 20 16,-10 2-3-16,15-8 13 15,-6-2-10-15,-8-12 0 16,9 0 3-16,-9-5-10 16,4-1 7-16,5-2 0 15,-9 0 1-15,9 0 15 16,4 0-15-16,-4-18-1 16,-1-5 8-16,6 2-13 15,-14 2 5-15,8 7 0 16,-17 4-2-16,0 8 13 0,9 0-18 15,13 0 7-15,-13 3-9 16,9 17-6-16,-9 0 11 16,13 2 4-16,-13 1-7 15,0-6 9-15,0-5-2 16,0-7 0-16,-9-5-2 16,9 0-12-16,-1 0 14 15,15 0 0-15,12-11-4 16,5-9 18-16,9 0-14 15,-13-6 0-15,4 4 4 16,0-1-10-16,-23 8 6 16,1 8 0-16,-9 4-5 0,13 3 4 15,-4 0 1-15,22 0 0 16,4 19-29-16,14 4-101 16,-9-2-302-16</inkml:trace>
  <inkml:trace contextRef="#ctx0" brushRef="#br0" timeOffset="-27233">4408 7358 356 0,'0'0'186'0,"0"0"-24"15,0 0-39-15,0 0-7 0,0 0-9 16,-49-154-32-16,31 140-8 16,-13 6-39-16,13-1-19 15,-22 9 9-15,13 0-12 16,-13 0-6-16,14 9 0 16,8 13 8-16,-4 4-15 15,13 3 7-15,0 2 0 16,9-3-9-16,0-3 9 15,0-5 0-15,0-5 0 16,27-5-17-16,21-3 15 0,10-7-14 16,9 0 16-1,-9 0-6-15,-1 0 6 0,-17-7 0 16,-13-7 3-16,-18-2 5 16,13-4 7-16,-22-3-15 15,0-2 5-15,0 7 10 16,0 6-14-16,0 8 21 15,0 4-2-15,0 0-10 16,0 0-10-16,0 0 0 16,0 0-14-16,0 0 11 15,0 0-19-15,9 20 22 16,0 2-7-16,9 1 18 16,-9-9-11-16,13-3 0 15,-4-5 2-15,-10-3-16 16,1-3 14-16,14 0 0 0,3-12 7 15,23-22 1-15,0-7-4 16,0-2-4-16,-23 8 5 16,-17 4 5-16,0 12-5 15,-9 7-5-15,0 6 11 16,0 6 2-16,0 0-20 16,9 0 7-16,-9 0-26 15,31 4 25-15,-4 27-17 16,22 9 18-16,9 2 0 15,-1 1 3-15,-8-2-5 16,9-4 2-16,-9-5-4 16,-14-7-9-16,-4-5 9 0,-13-9 2 15,-18-3-2-15,0-5-34 16,0-3 34-16,-40 0-45 16,-18 0 47-16,14 0-1 15,-5-13-11-15,31-13 14 16,5-2-4-16,13-6 12 15,0-11-11-15,67-4 3 16,4 0-6-16,4 7-5 16,-8 12 11-16,-32 9 0 15,-3 13 0-15,-24 6 11 16,-8-2-11-16,9 4 0 16,0 0-11-16,22 0 2 15,-4 0 8-15,22 20 1 16,0 11-4-16,0 4 15 0,-5 1-11 15,-4 4 0-15,-9-6 0 16,-13 0-14-16,-18-3 14 16,0-3 0-16,0-8-5 15,0-9 3-15,-18-6 2 16,-13-5 8-16,4 0-8 16,-4-5 21-16,5-23-21 15,17-6 0-15,9-5 5 16,0-10 8-16,9-4-14 15,48-4 1-15,1 3 0 16,18 9-10-16,-1 8 10 0,10 8-5 16,3 10 0-1,-3 10-80-15,4 7-76 0,-23 2-156 16</inkml:trace>
  <inkml:trace contextRef="#ctx0" brushRef="#br0" timeOffset="-26738">6802 6681 352 0,'0'0'204'15,"0"0"-71"-15,0 0-8 16,0 0-34-16,0 0-4 0,0 0-55 15,-31-133 20-15,-4 119-34 16,-5 2-18-16,4 6 23 16,-4 4-15-16,22 2-1 15,-4 0-7-15,4 0 14 16,9 2-20-16,-8 18 6 16,3 9 0-16,5 5-9 15,1 11 17-15,8 6-8 16,0 3 0-16,0 6 8 15,0-1 9-15,0 3-14 16,0 3 2-16,8 1 19 16,1-1-15-16,5-3-1 0,3-3-4 15,-17-5 6 1,9 0 2-16,-9-6-12 0,0-5 0 16,0-3-1-16,0-10 8 15,9-13-7-15,0-6 0 16,-9-8-3-16,22 0-2 15,-4 0 5-15,0 0 0 16,22-3 10-16,9 0 1 16,8 0-22-16,19-23-6 15,17-3-216-15,-13 1-243 16</inkml:trace>
  <inkml:trace contextRef="#ctx0" brushRef="#br0" timeOffset="-25769">7433 7405 460 0,'0'0'172'0,"0"0"-37"16,0 0-29-16,0 0 18 16,0 0-59-16,0 0-15 15,76-166 16-15,-63 137-38 16,-4 4 6-16,0 5-4 16,-9 6-26-16,0 6 35 15,0 5-30-15,0 3-4 0,0 0-2 16,0 0-3-1,0 0-13-15,0 0 9 0,0 11-16 16,0 17 20-16,0 6 0 16,0 3 3-16,26-5-9 15,-3-5 6-15,12-1 0 16,5-6-2-16,0-6-13 16,-13-9 15-16,22-5-7 15,-1 0-29-15,-12 0 20 16,13-14-80-16,-9-11-27 15,-22-6-33-15,-18-5-124 16</inkml:trace>
  <inkml:trace contextRef="#ctx0" brushRef="#br0" timeOffset="-25431">7757 6809 75 0,'0'0'196'0,"0"0"-102"15,0 0-30-15,0 0 21 16,0 0-30-16,0 0-41 16,-133-40 0-16,133 40-12 15,0 9-2-15,-9 7 0 16,9 4 10-16,0-4-9 16,0-1-1-16,9 0-8 15,13-7 8-15,14-6 16 16,4-2 12-16,-5 0 49 0,-4 0-22 15,-4 0 13-15,-5-16-12 16,-13-1-21-16,-9-1 29 16,0-4-37-16,0-1-11 15,0 4-16-15,-31 1 4 16,-4 10-4-16,-14 8 0 16,9 0-30-16,4 0-13 15,14 26-112-15,4 6-48 16,18 0-165-16</inkml:trace>
  <inkml:trace contextRef="#ctx0" brushRef="#br0" timeOffset="-24929">8304 6610 430 0,'0'0'144'0,"0"0"-43"15,0 0-23-15,0 0 13 16,0 0-24-16,0 0-65 16,0-107 26-16,40 93-28 15,9 0 0-15,8 2 22 16,1 9-15-16,-13 0 9 15,-5 3-10-15,-23 0 4 0,-17 0-4 16,9 0-6-16,-9 12 0 16,0 9 32-16,14 15-30 15,-14 3 24-15,8 12 11 16,-8 8-25-16,0 7 28 16,0 5-31-16,9 5-2 15,-9 0 13-15,0 0-10 16,0-4-10-16,0-8 0 15,0-7 11-15,0-6-16 16,0-12 5-16,9-4 0 16,0-7-3-16,0-5 9 15,-9-12-6-15,0-6 0 0,0-5 10 16,0 0-16-16,-9 0 6 16,-49 0-18-16,-8 0 7 15,-1 0-191-15,0-5-23 16,19-10-146-16</inkml:trace>
  <inkml:trace contextRef="#ctx0" brushRef="#br0" timeOffset="-23145">9530 6737 375 0,'0'0'194'0,"0"0"-101"16,0 0 31-16,0 0 11 15,0 0-46-15,0 0 14 16,0 0-21-16,22-10-30 0,-22-1-12 16,0-1-25-16,0 0 6 15,0-2-14-15,-13 3 7 16,-23-1-14-16,-12 7 0 16,-1 2-5-16,-9 3-9 15,13 0 14-15,5 0 0 16,23 12-6-16,-5 7 3 15,13 7 3-15,0-1 0 16,9 1 1-16,0-1-11 16,0 0 10-16,0 0 0 15,0 5-2-15,0-2 12 16,0 6-10-16,18 2 0 16,-18 4 4-16,22 0-11 15,-13 2 8-15,-1 4-1 16,1 0 5-16,0 1 9 15,0 4-13-15,-9 0-1 0,13-3 7 16,-4 3-8-16,-9-9 1 16,0-2 0-16,9-9-3 15,-9-11 16-15,0-9-13 16,0-2 0-16,9-7 2 16,0 2-13-16,0-1 11 15,0-3 0-15,22 2 3 16,9 1 8-16,18-3-8 15,8 0-3-15,1 0-47 16,-23-3-113-16,-4-14-257 16</inkml:trace>
  <inkml:trace contextRef="#ctx0" brushRef="#br0" timeOffset="-17526">10134 7329 466 0,'0'0'148'0,"0"0"-22"15,0 0-16-15,0 0-1 16,0 0-22-16,0 0-43 16,0 0 0-16,-84-53-8 15,84 49-24-15,-9 4 34 16,9 0-37-16,0 0-7 0,0 0 6 15,0 0 3-15,0 0-11 16,0 0 0-16,0 0 5 16,0 0-12-16,0 0 7 15,0 0 0-15,0 0-9 16,0 0 17-16,0 0-8 16,0 0 0-16,0 0 8 15,0 0-15-15,0 0 7 16,0 0 0-16,0 0-5 15,0 0 16-15,0 0-11 16,0 0 0-16,0 0-2 16,0 0-6-16,0 0 8 0,0 0-4 15,0 0-9 1,9 0 12-16,18 0 1 0,12 20 0 16,-3 6-1-16,4 2-12 15,0 0 13-15,-22 1-5 16,0-7-10-16,-10-5-4 15,6 0 8-15,-14-8-15 16,0 2-45-16,-14-4 15 16,-12-7-23-16,-1 0 10 15,-4 0 68-15,22 0-13 16,0-15 14-16,9-10 0 16,0-6 9-16,0-6-6 15,36-6-3-15,4-2 0 0,0 8 16 16,-5 9-6-1,-12 13-10-15,-15 9 0 0,10 6 8 16,0 0-17-16,4 0 9 16,5 21-3-16,4 13-12 15,-4 8 17-15,-19-2-2 16,1 2 0-16,0-5 9 16,-9-6-18-16,14-8 9 15,-14-9 0-15,0 0-3 16,0-5 3-16,0-7-51 15,0 1-231-15</inkml:trace>
  <inkml:trace contextRef="#ctx0" brushRef="#br0" timeOffset="-17192">10432 6993 402 0,'0'0'125'16,"0"0"-59"-16,0 0 5 16,0 0 4-16,0 0-64 15,0 0 0-15,-31-18-11 16,31 18-12-16,0 9 7 16,0 8 5-16,0 0 0 15,0-5-8-15,0-8-5 16,13 0 13-16,5-4 3 0,0 0 1 15,4 0 16 1,-4-12-15-16,-9-7 4 0,-9-1 33 16,0 3-42-16,0 3 19 15,0 5-19-15,0 4 11 16,0 5-27-16,0 0-6 16,0 0-135-16,-9 28 3 15,9 11-315-15</inkml:trace>
  <inkml:trace contextRef="#ctx0" brushRef="#br0" timeOffset="-16064">10978 7380 267 0,'0'0'161'0,"0"0"-43"0,0 0-21 16,0 0 1-16,0 0-22 15,0 0-39-15,-173-85-27 16,146 85 18-16,-4 0-27 16,14 0-1-16,-6 23 0 15,6 2 1-15,17-5-9 16,0-3 8-16,0-2-6 16,0-7-9-16,17-8 0 15,6 0 15-15,3 0 9 16,-4 0-5-16,-13 0 8 15,0 0-12-15,-9 0 0 16,0 0 11-16,0 0-8 0,0 2-3 16,0 18 0-16,0 14 4 15,0 14 1-15,0 6 5 16,0 12-9-16,0 1 15 16,0 10-6-16,0 5-10 15,0 9 4-15,0-3 6 16,0-4-5-16,0-13-5 15,0-17 0-15,0-14-1 16,0-22 7-16,0-5-6 0,0-13 0 16,0 0 7-1,-49 0-7-15,1-9 24 0,-19-20-22 16,9-10 4-16,9-9 3 16,23-11-9-16,17-9 0 15,9-7-3-15,26 3 0 16,63-5 3-16,13 3 0 15,36-5-7-15,-5-6 15 16,1-2-8-16,-10-4 1 16,-17-2 12-16,-32 8-1 15,-17 11 0-15,-18 12 6 16,-40 17 61-16,0 10-29 16,0 7-17-16,-40 11 5 15,0 6-32-15,4 2 26 16,14 9-32-16,4 0 3 0,1 6-16 15,-6 36 8-15,15 12 5 16,-1 14 0-16,9 5 5 16,0-1-12-16,0-7 7 15,0-9 0-15,9-16-14 16,13-15 14-16,-4-10 0 16,-10-10-2-16,10-5 5 15,4 0 0-15,5 0-3 16,4-20 2-16,5-11 14 15,4-5-15-15,-5-1-1 16,5 2 0-16,-22 13 17 16,4 5-22-16,-4 15 5 0,0 2-15 15,13 0 10 1,-4 8-9-16,4 17 14 0,-5-2 0 16,-3-3 6-16,-6-6-11 15,1-8 5-15,0-1 0 16,-5-5-9-16,-13 0 13 15,9 0-4-15,18-11 10 16,-5-23-1-16,5-12 0 16,-1-1-9-16,5-13 1 15,-13 1 5-15,-9 2 1 16,4 3-7-16,-13 14 3 16,0 15 11-16,0 11-2 15,0 11-3-15,0 0-1 0,0 3-16 16,0 0 8-1,0 23-7-15,0 25 0 0,0 14 14 16,0 1-9-16,0-1 2 16,18-5-3-16,18-10-12 15,-5-4-14-15,-5-9-65 16,-3-11-31-16,-6-10-54 16,-17-9-23-16,0-4 23 15,0 0 35-15,0-6-81 16</inkml:trace>
  <inkml:trace contextRef="#ctx0" brushRef="#br0" timeOffset="-15924">11934 7260 150 0,'0'0'127'0,"0"0"45"15,0 0-31-15,0 0-25 0,0 0-46 16,0 0-55-16,22-103-11 16,44 97-4-16,28-1-14 15,3-3-175-15,-12-7-269 16</inkml:trace>
  <inkml:trace contextRef="#ctx0" brushRef="#br0" timeOffset="-15399">12578 6449 185 0,'0'0'218'0,"0"0"-75"16,0 0-39-16,0 0 35 15,0 0-67-15,0 0-26 16,-67-62 0-16,67 53-41 15,18 1 21-15,13-5-6 16,13-6-18-16,5 6 35 16,0 1-28-16,0 3-2 0,-13 7 27 15,-14 2-27 1,4 0 19-16,-17 0-26 0,9 0 9 16,-5 5-12-16,-4 19 3 15,0 9 0-15,0 10 25 16,-9 13-22-16,0 15 30 15,0 8-10-15,9 6-20 16,0 4 30-16,4-6-32 16,5 0-1-16,0-2 4 15,-9-3 8-15,13-5-12 16,-13-8 0-16,0-6 8 16,0-8-17-16,-1-8 9 0,-8-9 0 15,0-12-5 1,0-4 13-16,0-4-18 15,-35-3 9-15,-32 3-65 0,-31-2-170 16,-26-2-631-16</inkml:trace>
  <inkml:trace contextRef="#ctx0" brushRef="#br1" timeOffset="157143">9628 4887 693 0,'0'0'166'0,"0"0"-19"16,0 0-21-16,0-156-22 15,0 142-9-15,0 8-49 16,0 6-1-16,0 0-13 16,0 0-30-16,0 0 8 15,0 25-10-15,0 26 0 16,-18 26 16-16,-13 13-14 15,22 12 1-15,0 8-3 16,0 1 6-16,9 7-2 0,0 1-4 16,0-1 0-1,0-9-5-15,0-15 5 0,0-26-14 16,0-21-1-16,0-18-41 16,9-18 34-16,-9-5 1 15,9-6 21-15,9 0 0 16,13-24 2-16,-4-26 5 15,-19-18 2-15,15-13-4 16,-23-13 2-16,0-8-7 16,0 6 0-16,-31 10-8 15,-27 13 8-15,0 16 0 16,-9 12-2-16,10 17 0 0,8 8-4 16,4 12 3-16,23 2-2 15,4 3-4-15,18 3 3 16,0-3 6-16,0 3-3 15,0 0-8-15,18 0 5 16,40 0-1-16,22 14 7 16,4-5 8-16,23-4-6 15,-14-5-2-15,5 0 0 16,-14 0 8-16,-17 0-5 16,-18-5-3-16,-9-4 4 15,-22 7-1-15,-18 2-1 16,0 0-2-16,0 0 0 15,0 0-6-15,0 2 2 16,-18 26-9-16,-4 13 13 0,4 1 4 16,9 0-2-16,9 0-2 15,0-4 0-15,0-7 4 16,18-9-5-16,13-7 1 16,-13-15 0-16,8 0 4 15,14 0-3-15,-9-29 7 16,-13-8-1-16,0-8-1 15,-18-3 2-15,0-6-3 16,0-2-5-16,-27 2 19 16,-13 12-18-16,0 14 7 15,14 10-1-15,-14 15-7 0,4 3-1 16,-4 8-4 0,-9 35 3-16,23 8-5 0,8 6 7 15,18-4 0-15,0-5-3 16,0-7-4-16,35-10 1 15,5-12 2-15,9-10 2 16,18-9-7-16,-1 0 15 16,10-14-6-16,0-18 5 15,-10-4 1-15,-8-1-4 16,-9 5-1-16,-9 10 2 16,-22 11 5-16,-18 11-8 15,8 0-1-15,10 18-2 16,4 23-12-16,5 14 15 15,4-5 0-15,-4 1 2 16,-5-6-5-16,5-8 3 0,-9-3-2 16,-10-7-13-16,-8-9-145 15,0-7-106-15,0-11-209 16</inkml:trace>
  <inkml:trace contextRef="#ctx0" brushRef="#br1" timeOffset="161435">15306 4691 750 0,'0'0'144'16,"0"0"26"-16,0 0-51 16,0 0-20-16,0 0-64 15,0 0-30-15,0-17-10 16,9 68 3-16,13 17 2 15,-13 8 6-15,8 3 4 16,-8 2-10-16,0-6 0 16,5-4 6-16,-14-15-8 15,0-7 2-15,0-18-2 16,0-14-2-16,0-11-37 0,0-6-30 16,0 0 10-16,0-12-8 15,0-25 0-15,-23-8 13 16,-12-6 39-16,-23-9 12 15,-9 1-4-15,1 3 9 16,-14 7-1-16,22 12-3 16,14 12 4-16,12 13 0 15,24 10 2-15,8 2-2 16,8 0-8-16,50 8 8 16,40 13 1-16,4-2 4 15,14-8 2-15,-10-5-7 16,-21-6 3-16,-19 0 2 15,-8 0-1-15,-27 0 10 16,-13 0 30-16,-18 0-2 16,0 0 12-16,0 0-18 0,0 0-19 15,0 4-17-15,0 21-9 16,-18 13 9-16,18 8 1 16,0 0 2-16,0-7 1 15,0-5-3-15,18-8-1 16,13-9 6-16,5-6-2 15,-5-4 0-15,-5-7 4 16,5 0-7-16,-4-22 16 16,-9-14-16-16,-5-6 0 15,-13-6 5-15,0-4-3 16,-40 5-6-16,-26 5 2 16,-10 12-21-16,-4 20-13 0,22 10-187 15,49 0-215 1</inkml:trace>
  <inkml:trace contextRef="#ctx0" brushRef="#br1" timeOffset="157448">11569 4501 469 0,'0'0'249'0,"0"0"-79"15,0 0-20-15,0 0-2 16,0 0-57-16,0 0-50 15,-75-101-15-15,48 137-14 16,-4 23 0-16,-5 19 12 16,5 15-23-16,5 11 10 15,3 9-5-15,15 1 1 16,8-4-8-16,0-8 2 16,40-12-1-16,26-16 0 15,1-17-60-15,17-12-64 16,-4-14-88-16,14-14-137 15</inkml:trace>
  <inkml:trace contextRef="#ctx0" brushRef="#br1" timeOffset="160178">12147 4762 319 0,'0'0'173'0,"0"0"-34"15,0 0-14-15,0 0-9 16,0 0-15-16,0-153-12 15,0 147-37-15,0 3 0 16,0 3-18-16,0 0-32 16,0 0-2-16,0 23-4 15,0 34 4-15,9 16-3 16,0 12 11-16,0 5-8 16,13 1 0-16,-13-3 5 15,8-11-7-15,1-13 2 16,4-15 0-16,-4-18-2 15,0-11 8-15,-9-12-11 16,4-5 5-16,-13-3-21 16,0 0 0-16,0-20-26 0,0-16-22 15,0-15 63-15,0-9-11 16,-31 1 17-16,4 2 0 16,-13 6 6-16,0 9-15 15,14 10 9-15,-5 9 0 16,13 9-6-16,18 9 9 15,-9 1-6-15,9 4 3 16,0 0-18-16,0 0 17 16,40 9-6-16,18 9 7 15,17-2 0-15,19-1 7 16,12-4-7-16,-17-6 2 16,-13 1 7-16,-41-3-8 0,-4-3 1 15,-31 3 2-15,0-3 19 16,0 0-14-16,0 3 15 15,0 0-15-15,0 3-5 16,0 10-5-16,0 4 6 16,0 11-5-16,0 3 7 15,0-3-4-15,0 0-1 16,18-5-2-16,22-3 6 16,-4-7 1-16,12 0-7 15,1-11 0-15,0-5 9 16,0 0-4-16,-13 0-1 15,-5-27 9-15,-22-6-13 16,-9-12 30-16,0 0-1 0,-49-4-17 16,-18 6-12-16,-9 12 1 15,-3 10-3-15,12 11-4 16,0 10-7-16,32 0-32 16,4 28-92-16,22 12-102 15,9 3-241-15</inkml:trace>
  <inkml:trace contextRef="#ctx0" brushRef="#br1" timeOffset="160644">13226 5127 503 0,'0'0'166'16,"0"0"-32"-16,0 0 9 15,0 0-56-15,0 0-51 16,0 0-33-16,-17 57 12 15,8 2 18-15,9 11-22 16,0 12-4-16,0 7 4 16,0 4-7-16,0-2 1 15,0-13-5-15,0-23 7 16,0-21-8-16,0-21 1 16,0-9 0-16,0-4 19 15,0-15-7-15,0-31 66 16,0-16-61-16,0-8-5 15,0-10 19-15,0-1-25 0,0-4-5 16,-9 0 7-16,0 0-2 16,-4 8-6-16,13 13 0 15,0 13 2-15,0 14-6 16,13 11 4-16,14 9-2 16,22 11-10-16,-1 6 10 15,19 0 1-15,0 9 1 16,-10 25-8-16,-8 3 2 15,-22 2 2-15,-9 6-3 16,-18-4 3-16,0-2-17 16,-9-5-3-16,-40-3-48 15,-35-2-70-15,-1-10-111 16,-13-2-159-16</inkml:trace>
  <inkml:trace contextRef="#ctx0" brushRef="#br1" timeOffset="162310">16714 4644 525 0,'0'0'123'0,"0"0"-7"0,0 0 19 15,0 0-16-15,0 0-58 16,0 0-45-16,0-13 0 16,0 64-12-16,-9 17 4 15,-9 12 41-15,5 8-41 16,4-1 14-16,0-5-9 15,0-5-12-15,1-16 10 16,8-14-11-16,-9-16 0 16,9-15 2-16,0-10 2 15,-9-3-4-15,9-3 11 16,0 0-8-16,0 0 24 0,-14-25-27 16,14-4 0-16,0-2 3 15,0 0 2-15,32 3-5 16,3 5 0-16,5 9-3 15,18 8-7-15,-9 6 10 16,8 3-5-16,-8 28-2 16,-22 6-2-16,-9-1 7 15,-9 4-1-15,-9-3-14 16,0-6 10-16,-45-6-18 16,-13-13-16-16,1-6-16 15,-1-6 2-15,9 0 54 16,22-11-9-16,14-13 10 15,13 3-1-15,0-5-21 0,22-1-7 16,36 5 25 0,0 6-2-16,8 1 6 0,-8 3 0 15,0 4 0-15,-23 0 0 16,14-1 0-16,-22 1 0 16,4 0-1-16,-13 4 7 15,-9 4-4-15,-9 0 13 16,0 0-9-16,0 0 18 15,0 0-24-15,0 0 0 16,0 23-6-16,0 14 8 16,0-3-2-16,0 0 1 15,0-7 6-15,22-3-7 0,14-7 0 16,21-5 0 0,1-10 9-16,9-2-2 0,-10 0-7 15,1-11 8-15,-27-14-5 16,-22-4 16-16,-9-2 20 15,0-6-11-15,-22 3 0 16,-31-3-27-16,-27 12-1 16,13 5-4-16,0 14-3 15,10 6 4-15,8 0-1 16,22 23-15-16,-4 11-63 16,22-3-77-16,9-6-108 15,0 1-354-15</inkml:trace>
  <inkml:trace contextRef="#ctx0" brushRef="#br1" timeOffset="162833">17674 4909 449 0,'0'0'130'15,"0"0"36"-15,0 0-29 16,0 0-48-16,0 0 7 16,0 0-25-16,17-141-2 15,-17 141-59-15,0 2-10 16,0 37-6-16,0 16 6 0,0 13 2 16,0 5 0-16,0 1 5 15,-8-6-5-15,-1-9-2 16,0-8 0-16,-5-9 0 15,14-13 0-15,0-9-31 16,0-14-68-16,0-6-44 16,14 0 36-16,21-26 16 15,5-20 3-15,9-16 85 16,-4-9-1-16,-14-4 4 16,-5-5 20-16,-17 9 39 15,5 12 41-15,-14 8-30 16,8 14-9-16,-8 9 14 15,0 12-33-15,9 11-4 16,-9 5-15-16,9 0-23 16,-9 26-4-16,9 30-6 0,-9 18 10 15,0 12-1 1,0-2 7-16,-9-4-5 0,0-10-1 16,0-13-1-16,9-12 1 15,0-15-102-15,0-11-54 16,0-14-20-16,0-5-67 15,0-3-217-15</inkml:trace>
  <inkml:trace contextRef="#ctx0" brushRef="#br1" timeOffset="164043">19273 4516 342 0,'0'0'187'16,"0"0"-61"-16,0 0 14 15,0 0-36-15,0 0-39 16,0 0-48-16,151-23 17 15,-75 79 23-15,-10 21-14 16,-8 14-10-16,0 10 4 16,-27 9-25-16,-22 7 6 15,-9-1-14-15,-18-3-1 16,-62-6-6-16,-44-7-138 16,-19-12-416-16</inkml:trace>
  <inkml:trace contextRef="#ctx0" brushRef="#br1" timeOffset="165167">17674 4951 252 0,'0'0'116'0,"0"0"-31"16,0 0 21-16,0 0-26 15,0 0-2-15,0 0-28 16,0 0-29-16,75-79-3 15,-8 79-18-15,31 5 0 16,13 9 4-16,26 0 2 16,-12-5-6-16,-32-3 0 15,-26-3 4-15,-45-3-10 16,-22 3-48-16,-22-3-172 16,-36 0-104-16</inkml:trace>
  <inkml:trace contextRef="#ctx0" brushRef="#br1" timeOffset="165532">18171 4988 237 0,'0'0'126'0,"0"0"-80"0,0 0-33 16,0 0 24-16,0 0-13 15,0 0-19-15,-124 54 9 16,124-20-14-16,0 3 10 0,0-3-2 16,0-3-7-16,18-3 10 15,13-5-7-15,-5-5-2 16,1-3 8-16,4-9-7 16,9-6 2-16,-13 0 27 15,-1-8 33-15,6-23 13 16,8-6-28-16,-32-6-6 15,1-2-8-15,-9 0-27 16,0 2-5-16,-40 10-4 16,-9 8-19-16,5 10 8 15,4 15-41-15,13 0-89 16,5 8-37-16</inkml:trace>
  <inkml:trace contextRef="#ctx0" brushRef="#br1" timeOffset="166059">18527 5096 81 0,'0'0'374'0,"0"0"-273"16,0 0-8-16,0 0 6 16,0 0-30-16,0 0-40 15,9-75-2-15,-9 75-27 16,0 0-10-16,0 26 6 15,0 6 2-15,0 5 2 0,0-4 2 16,0-7 2-16,0-3-3 16,0-9-1-16,0-9 0 15,8-2 1-15,-8 0 5 16,18-3-6-16,0 0 9 16,13 0-5-16,9-8 8 15,5-15-9-15,-5 3-3 16,-1 0 4-16,-12 3 3 15,-9 9-7-15,-9 2 0 16,-9 6 7-16,0 0-14 16,13 0 4-16,-13 3-10 15,0 20 7-15,9 5 9 0,0-3-3 16,0-5 0 0,0-5 2-16,0-10 1 0,4 2-3 15,-4-7 0-15,0 0 9 16,8 0-8-16,23-4 3 15,-4-19 1-15,35 3 0 16,-18-2 1-16,5 2-6 16,0 6 0-16,-18 3 3 15,-13 7-1-15,-5 4-2 16,-13 0 0-16,-1 6-15 16,-8 23-2-16,0 5-91 15,0 3-121-15</inkml:trace>
  <inkml:trace contextRef="#ctx0" brushRef="#br1" timeOffset="214497">15719 9181 660 0,'0'0'188'0,"0"0"-96"15,0 0 29-15,0 0 32 16,0 0-101-16,0 0-26 16,18-40-26-16,4 82 2 15,-4 15-5-15,-1 14 5 16,-8 8-2-16,-9 3 3 15,0 3 4-15,0-8-7 16,0-18 0-16,0-16-5 16,0-20 1-16,0-14-30 0,9-9 1 15,4 0 6-15,-4-1-18 16,-9-33 19-16,0-9 9 16,-31-5-11-16,-35-5 15 15,-1 3-20-15,0 9 33 16,18 9-9-16,14 16 14 15,22 7-5-15,13 9 0 16,0 0-16-16,0 0 14 16,40 9-1-16,17 7 3 15,19-1-6-15,13-4 16 16,-5-2-13-16,-26-3 3 16,0-4 0-16,-41 1 0 15,6-3 0-15,-23 0 0 16,0 3 1-16,0-3 8 15,0 2-5-15,0 7-4 16,0 8-3-16,0 8 0 0,0 9-2 16,26 0 5-16,1-8 2 15,4-7 8-15,9-13-10 16,4-6 3-16,-4 0 0 16,0 0 41-16,-13-15-17 15,4-6 5-15,-31-8 13 16,0-2-41-16,0 0 15 15,-40-3-19-15,-18 9-7 16,10 8 4-16,-1 11-50 16,13 6-123-16,27 0-232 15</inkml:trace>
  <inkml:trace contextRef="#ctx0" brushRef="#br0" timeOffset="-10518">5767 9698 26 0,'0'0'541'0,"0"0"-396"15,0 0-48-15,0 0-47 16,0 0 39-16,0 0-84 16,84-89-1-16,-12 97-4 0,12 26 5 15,-9 5-9-15,14 1 4 16,-22 3 0-1,-9-4-6-15,-14-2 13 0,-13-6-8 16,-13-9 1-16,-18 0-17 16,0-13 15-16,-9 0-37 15,-18-6 8-15,-13-3 7 16,23 0-24-16,-6 0 48 16,23-20-2-16,0-3-8 15,0-5 10-15,23-5-7 16,21-8 7-16,-4-4-2 15,9 6 7-15,-13 3-5 16,4 1 0-16,-9 10 11 0,-5 7-8 16,1 10-3-1,-5 8 0-15,-4 0-7 0,13 8 4 16,-4 26 3 0,4 15 0-16,-13 2 2 0,-1-3 2 15,14-6-3-15,-4-11-1 16,13-11 1-16,-4-3 9 15,4-11-10-15,0-6 0 16,4 0 7-16,5 0 13 16,-9-17-13-16,-5-11 10 15,-4-6 26-15,-22-6-24 16,-9-3 22-16,0-2-13 16,-17 6-10-16,-41 2-1 15,-9 9-17-15,-13 13-1 16,5 15-8-16,17 0-41 0,0 11-82 15,40 26-27-15,18 6-103 16</inkml:trace>
  <inkml:trace contextRef="#ctx0" brushRef="#br0" timeOffset="-10010">7366 9727 304 0,'0'0'204'15,"0"0"-68"-15,0 0-26 16,0 0 17-16,0 0-68 16,0 0-14-16,9-76-4 0,-9 76-39 15,0 0-4 1,9 0-5-16,5 20-8 0,3 7 15 16,1 11 0-16,13-7 0 15,-4 0-6-15,-9-6 11 16,13-11-6-16,-14-5 1 15,15-6-12-15,-15-3 12 16,10 0 0-16,4 0 1 16,9-20 5-16,-13-3 5 15,-10 1-11-15,6 2 2 16,-23-1 10-16,9 8 5 16,-9 8-11-16,8-2 3 15,-8 7 1-15,0 0-10 16,9 0-4-16,9 0-4 0,13 15 2 15,9 5 1-15,5 0 5 16,-5-3 0-16,17-7-1 16,1-6 1-16,0-4 0 15,0 0 1-15,-1 0 8 16,1-23-2-16,-5-5-7 16,-13-9 0-16,-8-2 27 15,-15-7-24-15,-8-1 45 16,-9 2-7-16,-18 1-34 15,-39 15-12-15,-32 19 5 16,4 10-62-16,-12 8-147 0,12 29-317 16</inkml:trace>
  <inkml:trace contextRef="#ctx0" brushRef="#br0" timeOffset="-12518">1533 9351 440 0,'0'0'194'15,"0"0"-73"-15,0 0-31 16,0 0 17-16,0 0-58 16,0 0-32-16,0 0-11 0,-49 51-1 15,49 13 28 1,0 5-25-16,0-5-4 0,13-4 25 16,5-6-25-16,-9-8 6 15,0-13-10-15,0-13 13 16,4-9-18-16,-13-8 5 15,0-3 0-15,0 0 8 16,0 0 3-16,0 0-4 16,-13-8 72-16,-14-23-76 15,-13-9 15-15,14-9-18 16,-5-4 2-16,22-15-7 16,0-8 9-16,9-4-4 15,0 1 0-15,0 8 9 16,0 14-19-16,9 12 10 0,13 12 0 15,13 13-15-15,5 14 4 16,18 6-6-16,9 12 15 16,-1 35-15-16,-8 21 6 15,-22 8 9-15,-23-1-39 16,-13-5-13-16,0-2-74 16,-49-9 45-16,9-17 46 15,5-15-60-15,12-19 47 16,15-8 42-16,8 0 8 15,-9 0 19-15,9 0-19 16,0 0 13-16,0 0 3 16,0-11-13-16,17 0 5 15,23 5-8-15,9 6 0 0,-4 0-7 16,4 0 9-16,-9 20-2 16,8 11 0-16,-21 2 6 15,13 10-8-15,-22-4 2 16,-18 2 0-16,0-2 3 15,0-3 2-15,-18-4-1 16,-31-4 3-16,-17-5 0 16,-10-10-6-16,9-9-1 15,10-4-5-15,17 0 3 16,22-11-39-16,18-15-3 16,0-2-7-16,27-7-21 15,39-10 50-15,10-3 3 0,21 0-48 16,-12 6 28-16,-5 11 17 15,-14 10 22-15,-17 11-1 16,-13 1 6-16,-5 3 16 16,-31 6 22-16,0 0-10 15,0 0 18-15,0 0-2 16,0 0 27-16,0 0-6 16,-40 15-47-16,13 16 4 15,-13 5-27-15,31 4 5 16,1-6-7-16,8-3 4 15,0-5-2-15,8-7 0 16,28-5 13-16,22-5-12 16,8-9-1-16,1 0 3 0,-9-3 11 15,-9-19-13 1,-27-4 14-16,-13-5 16 0,-9-2-17 16,-9-4 14-16,-31 3-28 15,-27 7 6-15,1 10-16 16,-1 8 6-16,18 9-28 15,18 0-57-15,31 0-93 16,0 0 8-16,40 0-242 16</inkml:trace>
  <inkml:trace contextRef="#ctx0" brushRef="#br0" timeOffset="-11177">2826 9373 248 0,'0'0'192'0,"0"0"-62"16,0 0-35-1,0 0 25-15,0 0-45 0,0 0 21 16,31-124-96-16,-31 158 21 16,0 28-26-16,-9 20 10 15,-4 6-2-15,13 8 1 16,0-5 9-16,0-6-13 16,0-12 0-16,0-19-8 15,0-20 5-15,22-17-52 16,-4-13-2-16,0-4 23 15,4-4 22-15,4-32 12 16,5-19 0-16,-4-19 2 0,4-10 10 16,-4-10-6-1,-9-2-6-15,4 9 30 16,-22 6-16-16,0 20 16 0,0 19-10 16,0 19-16-16,0 20 40 15,0 3-44-15,0 48-1 16,9 33-11-16,0 25 24 15,8 4-12-15,-8-4 0 16,5-18 3-16,3-15-10 16,1-20 7-16,4-18 0 15,-4-13-4-15,-9-14-32 16,-9-8-17-16,0 0-17 16,0-5-20-16,0-24-33 15,-40-8 13-15,-4-5 38 0,-36-4 42 16,4-1-40-16,-8 1-3 15,4 10 71-15,13 7 2 16,32 12 28-16,3 6 20 16,15 8-16-16,17 3 9 15,0 0-25-15,9 0-12 16,57 0 27-16,23 3 5 16,13 0 17-16,5-3-19 15,-9 0 0-15,-32 0 7 16,-8 0-41-16,-31 0 23 15,4 0 6-15,-22 0-8 16,-9 0 32-16,0 0-19 16,0 0-11-16,0 0-13 0,0 0-10 15,0 0-1-15,0 25-14 16,0 13 15-16,0 4 8 16,0 0-8-16,0-2 0 15,26-7-2-15,-8-7 12 16,22-12-10-16,9-14 0 15,18 0 7-15,8 0-7 16,14-22 0-16,-22-7 0 16,-32-5 4-16,5-3 8 15,-40-5-12-15,0 0 0 16,-40-7 8-16,-26 7 7 16,-19 2-14-16,10 12 0 15,-5 11 14-15,13 14-5 0,9 3-2 16,23 0-8-1,-5 31 6-15,31 14-16 0,9 12 10 16,0 3 0-16,0-2-2 16,58-9 13-16,8-12-11 15,19-17 0-15,3-9 4 16,-3-11-4-16,-18 0 0 16,8 0 0-16,-17-14 4 15,-9-11 5-15,-9-6-9 16,-14 0 0-16,-3 5 6 15,-6 0-2-15,-8 4 1 16,-9 9-2-16,9 6 13 16,-9 7-13-16,9 0-6 15,13 12-7-15,5 18 10 0,4 10-10 16,-4-3 10-16,4-3 0 16,4-11-2-16,-4-7 11 15,-4-7-9-15,-9-6 0 16,4-3 6-16,-13 0 0 15,9 0-6-15,13-3 0 16,-13-17 3-16,8-3 7 16,5 0-10-16,-4 4 0 15,-5 5 5-15,-13 6-8 16,0 4 3-16,0 4 0 16,-9 0-8-16,9 0-11 15,13 13 19-15,-13 11 0 16,9 2 4-16,13-7-5 0,-14-1 1 15,10-7 0-15,4-6-7 16,-4-5 18-16,4 0-11 16,-4 0 0-16,13-2 7 15,-5-21-3-15,5 0-4 16,0-2 0-16,5 2-4 16,-5 3 9-16,-1 6-5 15,-12 11 0-15,13 3-25 16,-13 5-71-16,4 27-190 15</inkml:trace>
  <inkml:trace contextRef="#ctx0" brushRef="#br0" timeOffset="-4179">11112 11105 67 0,'0'0'395'16,"0"0"-271"-16,0 0-9 15,0 0 4-15,0 0-46 16,-40-155-5-16,13 138-36 16,-13 9-13-16,5 2 12 15,-5 6-17-15,13 0-13 16,-4 0-1-16,13 14 10 15,-4 12-21-15,13 2 11 16,-9 3 0-16,18 9-6 16,0 11 19-16,0 11-13 0,0 9 20 15,0 9-17 1,0 4 48-16,0 4-41 0,18-3-3 16,-9 0 29-16,4-7-29 15,-13 0 12-15,0-11-12 16,0-1 4-16,0-10 2 15,0-11-13-15,0-5 0 16,0-17-5-16,0-9 17 16,0-8-12-16,0-6 0 15,0 0 6-15,0 0-9 16,0 0 3-16,27 0 0 16,22 0-8-16,35 0 21 0,23 0-25 15,17-6 12 1,9-17-204-16,-17-5-174 0</inkml:trace>
  <inkml:trace contextRef="#ctx0" brushRef="#br0" timeOffset="-3822">11783 12009 384 0,'0'0'172'0,"0"0"-43"16,0 0-29-16,0 0 21 0,93-148-57 16,-71 115-25-1,-4-1 37-15,-9 5-39 0,0 1-10 16,-9 5 18-16,0 6-37 16,0 9 17-16,0 5 0 15,0 3-25-15,0 0 3 16,0 0-3-16,0 23 0 15,-18 8-20-15,9 8 24 16,9-4-4-16,0-4 0 16,9-6-4-16,31-5-12 15,18-8 14-15,-1-7-19 16,-3-5 13-16,3 0-82 0,-17-5-62 16,-22-24-97-1,-18-10-172-15</inkml:trace>
  <inkml:trace contextRef="#ctx0" brushRef="#br0" timeOffset="-3509">11627 11270 256 0,'0'0'146'16,"0"0"-41"-16,0 0-59 15,0 0-46-15,0 0 0 16,0 0 5-16,0 79 4 16,31-51 21-16,-4-5 3 0,13-9-4 15,0-11 12-15,-14-3 6 16,6 0 39-16,-6-6-18 16,-8-16-34-16,-9-6 41 15,4-1-50-15,-13-2-1 16,0 5-8-16,-22 4-10 15,-14 5-12-15,5 11-8 16,5 6-141-16,17 0-94 16,9 0-405-16</inkml:trace>
  <inkml:trace contextRef="#ctx0" brushRef="#br0" timeOffset="-3028">12613 10871 184 0,'0'0'404'0,"0"0"-252"0,0 0-58 16,0 0-23-16,0 0-12 15,0 0-34-15,89-94 13 16,-31 88-34-16,-9-1 17 15,4 4 0-15,5-1-16 16,-9 4 23-16,-9 0-18 16,-14 0-9-16,-3 0 9 15,-14 0-4-15,-1 0-6 0,1 0 0 16,9 7 13-16,-5 15-11 16,-4 14 6-16,0 18 9 15,-9 15 46-15,0 9-60 16,0 14 18-16,0 1-6 15,0 3-6-15,0 0 5 16,0-2-14-16,0-4 0 16,0-2 1-16,0-8 4 15,0-9-5-15,0-10 0 16,0-10 13-16,0-11-17 0,0-12 4 16,0-8 0-1,0-8-8-15,0 2 14 0,-49-1-6 16,-17-1 0-16,-19-1-18 15,-13-4-114-15,1-7-262 16</inkml:trace>
  <inkml:trace contextRef="#ctx0" brushRef="#br0" timeOffset="-8063">3221 12163 408 0,'0'0'169'16,"0"0"-40"-16,0 0-25 15,0 0-1-15,0 0-25 16,0 0 9-16,18-163-26 16,-27 135-34-16,-22 9 27 0,4 1-53 15,-13 13 2-15,-8 5-3 16,12 0 1-16,-4 0-7 16,4 19 6-16,5 10-10 15,14 5 6-15,8 3-26 16,9-1 11-16,0-4 10 15,35-7-24-15,23-8 26 16,9-8-17-16,-1-9 15 16,-8 0 1-16,-18 0 10 15,-13-13-2-15,-14-9 6 16,-4-1 3-16,-9-5-1 16,0 6 0-16,0-1-7 15,-9 9 28-15,-4 3-29 16,-5 5 0-16,18 6 0 0,-9 0 0 15,9 0-4-15,0 3-4 16,0 25 8-16,0 2-10 16,0-3 10-16,27-4 0 15,4-9-3-15,18-6 10 16,-14-8-7-16,23 0 0 16,-18 0 0-16,-4-11 3 15,-5-12-3-15,-5-2 0 16,-4-4 11-16,-13 7 0 15,-9-1-7-15,0 9 0 16,0 2 5-16,0 10-2 16,0 2-7-16,0 0 0 15,9 0-5-15,9 0-14 0,22 8 19 16,0 18-1-16,18 2 8 16,-14-6-13-16,5 1 6 15,-9-3 0-15,-13-6-8 16,-18 0 6-16,4-2-4 15,-13-2-1-15,0-1-51 16,-31-3 10-16,-9-3-23 16,13-3 36-16,9 0 27 15,5 0 16-15,13-10-6 16,0-16-2-16,22-9 2 16,14-5-6-16,13 7 4 15,-18 2 0-15,-5 13 0 16,-8 7 12-16,-4 6-12 0,3 5 0 15,1 0-4-15,13 0-6 16,-13 2 10-16,22 18 0 16,-13-3-8-16,4 6 19 15,-5-4-11-15,14-2 0 16,-13 1 3-16,-9-1-9 16,-5-4 6-16,-4-4-1 15,-9 3-11-15,0-6-5 16,0-4 13-16,0 1-2 15,-22-3 12-15,-5 0 22 16,9-3-25-16,5-17 4 16,13-5-5-16,0-9 11 0,0-3-14 15,49-2 1 1,9 4 0-16,8 5-8 0,1 7 8 16,0 8-26-16,4 7-3 15,-18 5-137-15,-13 3-87 16</inkml:trace>
  <inkml:trace contextRef="#ctx0" brushRef="#br0" timeOffset="-7589">5376 11398 417 0,'0'0'164'16,"0"0"-60"-16,0 0-59 16,0 0 17-16,0 0-15 15,0 0-47-15,-58-111 17 16,18 108-13-16,5 3 0 16,-5 0 14-16,0 0-16 15,13 0 13-15,-4 6-15 16,13 11 10-16,0 8-16 15,10 6 6-15,8 12 0 16,0 2-2-16,0 3 12 16,0 3-10-16,26 0 8 15,5 3-3-15,-4 0 19 0,-9 0-24 16,-9-1 3 0,4 1 14-16,-4-3-10 0,-9 0-4 15,0 0-1-15,0-6 7 16,0-5-6-16,9-6-3 15,0-6 0-15,8-5 1 16,23-3 8-16,-13-3-9 16,4-6 0-16,9-1 5 15,-13 0-11-15,-1-4 6 16,14-6-18-16,-8 0-122 16,3-12-269-16</inkml:trace>
  <inkml:trace contextRef="#ctx0" brushRef="#br0" timeOffset="-7110">5883 11689 476 0,'0'0'182'0,"0"0"-62"15,0 0-44-15,0 0 45 16,0 0-51-16,0 0-19 15,0-90-16-15,0 90-29 16,0 0-12-16,0 30 6 16,0 16 0-16,8 7-3 0,1 4 3 15,0-1 0 1,13-4-2-16,-13 2 9 0,0-7-7 16,-9-4 0-16,0-12 3 15,0-11-8-15,0-11 5 16,0-9 0-16,0 0 9 15,0 0-2-15,0-9 8 16,0-17-15-16,0-7 6 16,18-2-16-16,4 10 10 15,-4 5 0-15,9 6-7 16,-5 12 1-16,4 2 3 16,6 0 1-16,3 8 0 15,-4 17-7-15,-13 1 9 0,-9 2 0 16,-9 3-7-16,0-6-2 15,0 1-6-15,0-6-21 16,-49-3-52-16,5-6-31 16,-14-7-91-16,18-4-6 15,22 0-6-15,9 0 22 16</inkml:trace>
  <inkml:trace contextRef="#ctx0" brushRef="#br0" timeOffset="-6767">6353 11992 122 0,'0'0'125'16,"0"0"-4"-16,0 0-8 16,0 0-22-16,0 0-19 15,0 0 7-15,58-26-22 0,-58 26 11 16,0 0-5-16,0 0-32 16,0 0-28-16,0 0-3 15,0 14-9-15,9 18 1 16,9 1 16-16,9 2-9 15,4-5 1-15,9-7 0 16,4-8-9-16,-4-9 12 16,0-6-3-16,-4 0 6 15,-5 0 1-15,-5-23-2 16,-8-6 5-16,-5-5-4 16,-13-3 47-16,0 4-39 15,-40-1-13-15,-17 7-1 0,-1 9-5 16,0 6-4-16,9 12-51 15,14 0-112-15,26 0-122 16</inkml:trace>
  <inkml:trace contextRef="#ctx0" brushRef="#br0" timeOffset="-6511">6953 11695 532 0,'0'0'145'0,"0"0"-29"16,0 0-4-16,0 0-47 0,0 0-1 15,0 0-2-15,0-119-55 16,14 122-7-16,3 31-14 16,1 19 14-16,0 9 12 15,13 4-1-15,-4 1-9 16,4-1-2-16,-5-4 7 15,-3-6-23-15,3-7-13 16,-8-12-145-16,4-13-98 16,-22-15-208-16</inkml:trace>
  <inkml:trace contextRef="#ctx0" brushRef="#br0" timeOffset="-6284">7384 11754 143 0,'0'0'158'16,"58"-147"-49"-16,-36 92-8 0,-22 19 19 15,9 14-26-15,-9 16-14 16,0 6-16-16,0 17-64 16,0 37 0-16,0 16 6 15,0 8-6-15,18-6 27 16,-9-1-27-16,22-5 0 16,-13-10 0-16,-1-5 4 15,6-12-8-15,-15-7-58 16,-8-13-223-16,0-10-225 15</inkml:trace>
  <inkml:trace contextRef="#ctx0" brushRef="#br0" timeOffset="-5302">6927 11814 346 0,'0'0'108'16,"0"0"-97"-16,0 0 30 15,239-3 22-15,-114-3 21 16,8 0-30-16,-8-2-13 16,-10 0-12-16,-22-1-21 15,-4 3 17-15,-31 1-19 16,-9 2-5-16,-22 0 15 16,-10 0-12-16,-3 1-1 15,-14-2 2-15,0 4 1 0,0-2 7 16,0 2-3-16,0 0-6 15,0 0-2-15,0 2 4 16,0 29-6-16,0 10 0 16,0-5 8-16,9-2-13 15,8-8 5-15,1-7 0 16,13-7-10-16,-4-4 14 16,13-8-4-16,-14 0 0 15,14 0 10-15,-13-6-1 16,4-16-9-16,-13-3 0 15,-9-11 8-15,-9 0-3 16,0-3 1-16,-18-6 3 16,-31 6-2-16,0 4 26 0,-4 13-18 15,-5 10-10-15,18 9 8 16,14 3-13-16,12 0 0 16,-3 6 0-16,17 25-11 15,0 8 8-15,0 7 3 16,0-1-2-16,31-8-8 15,4 0 10-15,23-11 0 16,0-12 0-16,-1-6 5 16,1-8-2-16,-9 0-3 15,-5 0 0-15,-4-8 7 16,-8-12-2-16,-6-3 2 16,-8-2 20-16,4-3-11 0,-4 2 12 15,-9 6-24-15,0 11-2 16,0 7 2-16,-9 2-4 15,13 0-13-15,5 0 7 16,-9 25 4-16,8 7 2 16,6-2 0-16,-15 1 2 15,10-1-9-15,-9-6 7 16,13-4 0-16,-4-9-1 16,-9-5 13-16,0-3-14 15,0-3 2-15,13 0 0 16,-4-3 14-16,0-16-10 15,13-4-3-15,-5-3-1 16,14 3 8-16,-4-2-9 16,4 5 1-16,-9 8 0 15,-13 8-11-15,-1 4 6 0,-8 0 5 16,5 0-9 0,3 3 9-16,-8 13 0 0,0 4 0 15,0 0 0-15,0-1-11 16,4-6 11-16,-13 0 0 15,0-10 0-15,0-3 9 16,0 0-9-16,9 0 0 16,9 0 6-16,0-6-10 15,13-11 4-15,-5 6 0 16,6 2 0-16,-6 9 1 0,5 0-3 16,5 0 2-1,4 0-21-15,-13 0-4 16,4 14-138-16,-5-5-101 0</inkml:trace>
  <inkml:trace contextRef="#ctx0" brushRef="#br0" timeOffset="-4836">9272 11298 624 0,'0'0'83'16,"0"0"20"-16,0 0-68 0,0 0-15 15,0 0-3-15,0 0-6 16,200-48-4-16,-102 48-4 16,9 0 5-16,-23 0 17 15,-8 0-15-15,-28 3 11 16,-30 0 8-16,-4-3-19 15,-14 0-2-15,0 9-8 16,0 5 13-16,8 11-10 16,1 18 11-16,0 4 14 15,0 10 1-15,-9 3-21 16,9 8 3-16,-9 3-11 16,0 4 12-16,0 5-12 0,0-1 0 15,0-2 0 1,0-1-4-16,9-5 15 0,13-6-11 15,-4-8 0-15,-9-12 5 16,0-11-16-16,-9-15 11 16,0-1 0-16,0-4 0 15,-58-3 1-15,-18-5-2 16,-17-6-100-16,4 0-185 16</inkml:trace>
  <inkml:trace contextRef="#ctx0" brushRef="#br1" timeOffset="205355">9961 9204 696 0,'0'0'178'15,"0"0"-68"-15,0 0-8 16,0 0 3-16,0 0-33 16,0 0-10-16,0 0-9 15,9-91-42-15,-9 91 9 16,0 19-20-16,0 36 5 16,0 23 6-16,0 25-11 15,0 21 4-15,0 15-1 16,-18 14 4-16,-9 14-7 15,-21 8 0-15,-1 3 6 0,9-24-15 16,13-38 9-16,18-46-11 16,9-35 4-16,0-25-15 15,27-10 21-15,22 0-3 16,17-48 4-16,1-25-4 16,0-17 4-16,-27-13 0 15,-23-9-3-15,-17-2 3 16,0 9-2-16,-26 9-1 15,-32 22-2-15,0 15-4 16,-17 11 6-16,8 14 3 0,0 11-6 16,19 6-9-1,8 9 11-15,22 3-2 0,18 5-32 16,0-3 38-16,0 3-21 16,18 0-3-16,57 0 11 15,14 0 10-15,18 0 3 16,-5-10 0-16,-13-3 4 15,-5-5-7-15,-8-1 3 16,-10-1 0-16,-8 3 5 16,-27 3 4-16,-13 8-4 15,-9 3 9-15,-9 3-9 16,0 0 20-16,0 0-19 16,0 0-1-16,0 0-5 15,-18 0-18-15,-13 28 18 16,13 9 0-16,9 0 12 0,9-3-20 15,0-5 8-15,0-8 0 16,18-3-9-16,13-6 10 16,-4-10-1-16,4-2 2 15,4 0 3-15,-12-8 5 16,3-18-9-16,-17-8-1 16,-9-2 13-16,0-4-6 15,0 0-3-15,-35 3 1 16,3 6 2-16,-3 6 6 15,-5 11-8-15,-9 11 0 16,-9 3-5-16,1 11-1 16,21 23 1-16,-4 8 0 15,13 1-2-15,27 0-5 16,0-1 7-16,0-11 0 0,27-3-9 16,13-10 8-16,18-10 1 15,8-8 0-15,10 0 4 16,8-3-4-16,-4-22 2 15,-4-1-2-15,-10 1 0 16,-26 8 10-16,-4 3-10 16,-18 5 0-16,-5 6 3 15,5 3-13-15,-9 3 6 16,31 31 3-16,-14 8-7 16,14 1 10-16,-13-1-2 15,4-10 0-15,-4-10 1 16,-5-5-11-16,-4-5 0 15,8-12-81-15,14 0-60 0,0 0-103 16,14-32-466-16</inkml:trace>
  <inkml:trace contextRef="#ctx0" brushRef="#br1" timeOffset="205646">11707 8857 607 0,'0'0'161'0,"0"0"-56"15,0 0 8-15,0 0-11 0,0 0 6 16,0 0-66-16,-147-36-35 16,121 110-4-16,-14 28 19 15,4 11 15-15,5 9-24 16,22 4 3-16,9 2 13 15,0 0-29-15,0-15 11 16,9-11-11-16,49-17 3 16,9-12-12-16,8-10-1 15,14-15-65-15,4-22-188 16,5-18-444-16</inkml:trace>
  <inkml:trace contextRef="#ctx0" brushRef="#br1" timeOffset="212520">12365 9393 602 0,'0'0'130'16,"0"0"-33"-16,0 0 17 16,0 0-31-16,0 0-43 15,0 0-35-15,0 0 2 16,106 36 4-16,-48-4-11 15,-9 8 0-15,-23-2 4 16,6 3 2-16,-24 1-6 16,-8-5 0-16,0-6 5 15,-8-8-14-15,-24-9 9 0,-3-8-24 16,-5-6 3-16,13 0-19 16,5-6 36-16,4-23 0 15,18-2 4-15,0-2-4 16,9-7 4-16,40 0 0 15,0 7 4-15,9 1 3 16,-23 13-7-16,5 7 0 16,-4 4 5-16,-5 5-10 15,-5 3 5-15,-3 0 0 16,-6 3-8-16,10 22 9 16,-5 7-1-16,-4 7 0 15,0 4 6-15,-5-1-8 16,5-1 2-16,-9-6 0 0,0-6-3 15,0-10 8-15,4-7-7 16,-13-6 2-16,9-6-40 16,-9 0-79-16,0-12-103 15,0-27-146-15</inkml:trace>
  <inkml:trace contextRef="#ctx0" brushRef="#br1" timeOffset="212671">12933 9297 226 0,'0'0'178'15,"0"0"-66"-15,0 0-8 16,0 0 12-16,0 0-30 16,0 0-18-16,-71-114-68 0,71 114-10 15,0 16 4-15,13 19-22 16,23 11-86-16,4 7-150 16</inkml:trace>
  <inkml:trace contextRef="#ctx0" brushRef="#br1" timeOffset="213700">13409 9625 480 0,'0'0'144'0,"0"0"-24"16,0 0-11-16,0 0-40 15,0 0 0-15,0 0-44 16,-134-124-10-16,85 124-7 15,5 0-8-15,4 0 0 0,13 25 0 16,14 6-5 0,4 1-2-16,9-1 2 0,0-9 0 15,0-8-30-15,31-11 22 16,-4-3 4-16,4 0 9 16,-4 0 1-16,-18 0-1 15,13 0 1-15,-22-8 9 16,9 2-3-16,0 3 15 15,-9 1-1-15,0 2-18 16,8 0 1-16,-8 8-4 16,9 34 0-16,0 15 25 15,13 8-21-15,-13 15 9 0,0 7-9 16,9 6 3-16,-9 4-5 16,13-10-2-16,-13-16 0 15,0-19 1-15,-9-22 7 16,0-15-8-16,0-12 0 15,0-3-9-15,-49-3 9 16,-9-25 17-16,-17-9-16 16,-1-9-1-16,1 0-12 15,17-10 0-15,18 5 12 16,31 1-8-16,9 1 2 16,18-1 6-16,71-2-4 15,13-5 1-15,31-2-3 16,5-6 6-16,-23 3 0 0,-12 5 2 15,-37 7-3 1,-17 1 2-16,-18 1-1 0,-31-6 18 16,0 0-13-16,0 3 26 15,-22 11-6-15,-5 13-8 16,-13 10 33-16,23 11-9 16,-1 6-22-16,-13 2-19 15,4 44 2-15,-4 16-2 16,13 15 0-16,9 2 2 15,9-3-8-15,0-14 6 16,18-13 0-16,9-15-6 16,13-17 5-16,-23-9-2 0,15-8 3 15,-6 0 0-15,5 0 1 16,-4-8-1-16,-5-12 0 16,5-5-2-16,-9 1 14 15,13 7-11-15,-5 7-1 16,5 6-3-16,5 4-6 15,4 0 1-15,0 26 8 16,-5 6-9-16,5 2 4 16,0-9 0-16,-4-9-2 15,4-10-1-15,-13-6-1 16,4 0 11-16,-5-16-2 16,14-24 2-16,-13-12 11 15,13-12-11-15,-22-4-2 16,-9-9 2-16,-9 1 2 15,0 8-3-15,0 14-1 0,0 14 29 16,0 23-26-16,0 9 24 16,0 8-27-16,-9 23-13 15,-9 41 11-15,0 25-4 16,5 12 6-16,13-5-7 16,0-8 6-16,13-16-26 15,32-22-64-15,-5-22-115 16,0-14 31-16,-5-14-76 15</inkml:trace>
  <inkml:trace contextRef="#ctx0" brushRef="#br1" timeOffset="213860">14213 9566 383 0,'0'0'172'0,"0"0"-40"0,0 0-46 15,0 0-86-15,0 0 16 16,240-27-13-16,-116 27-3 15,0 0-67-15,1 0-295 16</inkml:trace>
  <inkml:trace contextRef="#ctx0" brushRef="#br1" timeOffset="215591">16812 9667 642 0,'0'0'119'16,"0"0"-37"-16,0 0 41 16,133-164-43-16,-115 108-38 15,-9-7-2-15,-9 4-24 16,0-1 24-16,0 4-21 0,-27 8-10 15,-4 11 22 1,4 14-15-16,18 15-5 0,1 5-11 16,-6 3 0-16,5 11-2 15,-17 34-7-15,-5 18 9 16,22 14-6-16,9-1 7 16,0 1-1-16,17-4 0 15,41-17-1-15,13-7-5 16,5-15 6-16,-1-14-15 15,1-11 9-15,-18-9-3 16,-1 0 9-16,-17-3-2 16,-13-23 14-16,-5-11-8 0,-22-6-4 15,0 3 1 1,0-2-1-16,-40 11 0 0,9 12 0 16,13 9 0-16,1 10 0 15,-6 0-5-15,15 12 2 16,8 22-4-16,0 0-3 15,0 5 10-15,0-3 0 16,40-9-2-16,8-4 2 16,19-9-5-16,9-6 5 15,8-8-5-15,-4 0-5 16,-5-20 13-16,-17-19-3 16,0-10 1-16,-9-4 12 15,-23-9-8-15,-8-6 13 0,-18 5 0 16,0 3 27-1,-26 13-22-15,-5 16 15 0,13 11 7 16,9 14-37-16,9 6 12 16,0 0-20-16,0 45-11 15,0 23 3-15,-9 26 8 16,0 17 0-16,-13 13-3 16,-14 21 13-16,-21 7-12 15,-10 10 2-15,9-1-13 16,18-16 12-16,22-27-32 15,18-30 13-15,18-32 13 16,40-22-37-16,9-22 42 16,-1-12-5-16,1 0 6 15,13-28-10-15,-22-18 11 0,-5-16 0 16,-22-14 0 0,-22-11 8-16,-9-11-18 0,-27-1 9 15,-53 7-17-15,5 12 16 16,-1 20-16-16,18 18 18 15,32 19 0-15,12 9 7 16,14 3-14-16,14 2 7 16,39-11-23-16,27 1 15 15,22-13 4-15,5-1 4 16,0-12 0-16,-23-7 6 16,5-5-3-16,-31-8-3 15,-23-2 0-15,-26-4 27 16,-9 3-13-16,0 8 12 0,-18 12 12 15,-8 17-7-15,-6 14 8 16,24 8-21-16,-10 9-15 16,-4 23-6-16,-5 36-8 15,9 24 11-15,-4 4 0 16,22 4 7-16,0-6-16 16,40-9 9-16,27-10-17 15,-1-18-1-15,10-17-68 16,-10-14-30-16,-8-17-54 15,-18 0-109-15,-22-30-288 16</inkml:trace>
  <inkml:trace contextRef="#ctx0" brushRef="#br1" timeOffset="215742">18180 9379 325 0,'0'0'169'15,"0"0"-128"-15,0 0-36 16,0 0 11-16,218-34-14 15,-138 26-4-15,-14-10-15 16,-8-10-399-16</inkml:trace>
  <inkml:trace contextRef="#ctx0" brushRef="#br1" timeOffset="215959">18651 8464 470 0,'0'0'179'15,"0"0"-6"-15,0 0-31 0,0 0-72 16,0 0-47-16,0 0 2 16,227 170 54-16,-94-53 6 15,22 7-41-15,-12 12 15 16,-28 3-32-16,-39-6-26 16,-36-12 8-16,-40-10-4 15,-49-12-5-15,-76-9 0 16,-48-7-57-16,-27-13-229 15,-18-8-611-15</inkml:trace>
  <inkml:trace contextRef="#ctx0" brushRef="#br0" timeOffset="345186">5403 8232 0 0,'0'0'475'0,"0"0"-315"15,0 0-34-15,0 0 3 16,0 0 2-16,0 0-48 16,0 0 15-16,-160-108-38 15,160 106-2-15,0 2-12 16,0 0-26-16,0 0-17 15,0 0-3-15,0 0-8 16,44 0 3-16,14 25 5 16,17 7 11-16,5 0-11 0,-13 0 0 15,-18 9 2-15,-14-5-1 16,-12-2-1-16,-23 0 0 16,0-5-21-16,-23-4-8 15,-25-5-21-15,-19-10-5 16,0-6 3-16,32-4 18 15,4 0 34-15,13-8-5 16,18-18 11-16,0-3-12 16,0-2 4-16,27-2 2 15,21-1-2-15,19 0 6 16,0-4-2-16,13 11-2 16,-27 4 5-16,5 5-5 15,-9 13 1-15,-9 5 1 16,-5 0 6-16,-4 0-7 15,-13 20-1-15,4 11 0 0,-4 4 7 16,-18 1-7 0,0-5 0-16,0 3 2 0,0-11-1 15,0-4 1-15,0-5-2 16,0-8 0-16,0 0-5 16,0-4-22-16,0-2-100 15,0 0-62-15,0 0-109 16</inkml:trace>
  <inkml:trace contextRef="#ctx0" brushRef="#br0" timeOffset="345554">5958 7913 384 0,'0'0'151'0,"0"0"-27"16,0 0 18-16,0 0-38 15,0 0-56-15,0 0-42 16,-49-66-6-16,49 87-3 16,0 7 1-16,-9 0 4 15,9-2 1-15,0-7-3 16,0-5 1-16,0 0 2 16,23-8-3-16,3-3 1 15,5-3 10-15,-4 0-4 16,0 0 2-16,-5-23 7 0,-4-1-13 15,-10 3 20 1,-8-4 13-16,0-1 1 0,0 7-20 16,-26 4-17-16,4 6-5 15,-5 9-12-15,0 0-5 16,5 27-36-16,22 20-80 16,0 16-96-16,0 4-209 15</inkml:trace>
  <inkml:trace contextRef="#ctx0" brushRef="#br0" timeOffset="346671">6505 8343 558 0,'0'0'169'0,"0"0"-24"15,0 0-28-15,0 0-16 16,0 0-35-16,0 0-17 15,-94-147-17-15,81 147-23 16,4 0-9-16,-9 0-19 16,0 7 19-16,-13 19-7 15,14 3 14-15,-1-1-14 16,18-2-4-16,0-9-22 16,0-6 31-16,0 1-52 15,0-7 18-15,9-2 34 0,8-1-5 16,1-2 7-1,4 0 0-15,-4 0 3 0,-9 0 3 16,9 0-4-16,4-5 7 16,-22 2 0-16,0 3 0 15,9 0 4-15,-9 0-13 16,9 14-12-16,0 26 12 16,22 11 5-16,-13 15 6 15,-1-3-7-15,6 12 0 16,-6-5 4-16,1-5-8 15,-9-6 0-15,-9-6 0 16,9-17 2-16,-9-11-2 16,0-11 0-16,0-5-10 15,0-9 9-15,-18 0 2 0,-17 0 8 16,-14-9 19-16,-9-14-23 16,9-8-1-16,9-2-4 15,13-1-4-15,19-6 4 16,8 0-3-16,8-2-6 15,68-9 5-15,31 6-14 16,8-5 5-16,10-3 2 16,-10 3 10-16,-13-1 1 15,-35 6 0-15,-18 5 1 16,-27 3 12-16,-13 1-9 16,-9 4 32-16,0 7 19 15,-31 1-22-15,4 11 19 16,5 4-30-16,4 9-20 0,9 0 1 15,9 0-3 1,-18 31-3-16,-4 15-5 0,4 13 16 16,10 0-1-16,-1-2-7 15,9 0 0-15,0-9-7 16,0-8 12-16,0-15-5 16,17-8 0-16,1-11-7 15,13-6 7-15,-13 0 0 16,22-3 3-16,-4-20 10 15,-5-5-10-15,9 6 2 16,-23 2-5-16,1 8 8 16,-9 9-8-16,0 3 0 15,13 0-15-15,5 0 13 0,13 21-8 16,-5 7 10-16,5-4-4 16,-8 0 9-16,3-8-6 15,14-7 1-15,-22-9 0 16,13 0 5-16,-9 0-5 15,-14-23 4-15,10-8 6 16,-5-9-5-16,-13-10 4 16,0-10-4-16,-9-13 1 15,0-3 22-15,0 4-8 16,-18 10 4-16,5 27 4 16,-5 17-15-16,9 12 16 15,9 6-29-15,0 0-15 16,0 39 8-16,0 21-8 15,0 16 15-15,0 1 0 0,9-9 4 16,22-11-9-16,-4-16-5 16,13-9-41-16,4-12-12 15,5-11-47-15,0-9-13 16,-18 0-62-16,-13 0-7 16,-18-6-51-16,0-8-260 15</inkml:trace>
  <inkml:trace contextRef="#ctx0" brushRef="#br0" timeOffset="346843">7522 8442 114 0,'0'0'269'16,"0"0"-170"-16,0 0 61 15,0 0 6-15,0 0-64 0,0 0-54 16,9-20-46-16,57 15 34 16,19 1-23-16,13-1-6 15,-14-1 2-15,5 3-9 16,-14 3-29-16,-8 0-231 15,-18 0-214-15</inkml:trace>
  <inkml:trace contextRef="#ctx0" brushRef="#br0" timeOffset="347154">8784 8354 585 0,'0'0'126'0,"0"0"-44"16,0 0 50-16,0 0-33 16,0 0-39-16,0 0-12 15,0 0-38-15,-76-19-1 16,76 19-9-16,0 0-1 15,40 0 1-15,-4 0 17 16,21 0-15-16,1 0 10 16,9 0-9-16,8 0-3 15,-8 0 0-15,-9 0-125 0,-9 5-92 16,-18 7-165-16</inkml:trace>
  <inkml:trace contextRef="#ctx0" brushRef="#br0" timeOffset="347416">9406 8317 590 0,'0'0'134'16,"0"0"-14"-16,0 0-42 15,0 0-19-15,0 0-26 16,0 0-28-16,49 0 9 15,-32 0-6-15,6 0-7 0,-6 0 2 16,1 0 2-16,13 0-5 16,-4 0 0-16,22 0 7 15,0 0-5-15,-1 0-2 16,-21 3-12-16,-9 3-136 16,-18-1-203-16</inkml:trace>
  <inkml:trace contextRef="#ctx0" brushRef="#br0" timeOffset="349332">987 7796 219 0,'0'0'163'16,"0"0"-115"-16,0 0 1 0,0 0 11 15,0 0-37 1,0 0 5-16,66-2 21 0,-17 16 12 16,0-4-5-16,35-2-14 15,32-7-3-15,17-1 8 16,49 0-23-16,23 0 6 15,21 0-15-15,23 0-9 16,22 0 9-16,5 0-10 16,12 0-5-16,10 0 3 15,26 0 1-15,-8 0 0 16,21 0-4-16,-30 0 0 16,-23-1-3-16,-22 1 9 15,-22 0-6-15,-49 0 0 0,-22 0 3 16,-13 13-6-1,-32-5 3-15,0-2 0 0,1-3-1 16,8-3 7-16,23 0-6 16,4 0 0-16,53-6 5 15,13-5-4-15,5 5-1 16,-8-1 0-16,-23 3-10 16,-27 0 14-16,-22 2-4 15,-13-1 0-15,-14-5 5 16,-13-1-11-16,5 3 6 15,8-2 0-15,-9 2-3 16,10 1 6-16,8-1-3 16,5 3 0-16,4 0 7 15,-9 3-9-15,-8 0 2 0,-10 0 0 16,-17 0-5-16,4 0 9 16,5 0-4-16,17 0 0 15,18 0 3-15,23 0-9 16,8 3 6-16,9 3-2 15,0 2-3-15,0 1-1 16,1 0 5-16,-15-3 0 16,15 2-5-16,-19 0 0 15,9-2 4-15,-13-1-9 16,13-1 5-16,-8-4-13 16,-1 0 15-16,5 0 3 15,-5 0 1-15,-8 0-2 16,4 0 2-16,13 0 0 15,9 0-5-15,9 0 8 16,18 0-3-16,22 0 0 0,18 0 3 16,31 0-6-16,4 0 3 15,14 0 0-15,-9 0-5 16,-23 0 11-16,-17 0-6 16,-27 0 0-16,-13 2 4 15,-5 1-13-15,5-3-59 16,0 0-85-16,13 0-39 15,-13 0-236-15</inkml:trace>
  <inkml:trace contextRef="#ctx0" brushRef="#br0" timeOffset="-74997">1160 779 535 0,'0'0'149'0,"0"0"1"0,0 0-46 15,0 0-5-15,0 0-20 16,0 0-42-16,0-42-6 16,0 42-13-16,0 0-12 15,0 0-12-15,0 0-1 16,0 0-5-16,0 0 11 15,0 0 0-15,0 0 1 16,0 0 2-16,0 0 3 16,0 0 1-16,0 0-3 15,0 0-3-15,0 0 10 16,0 0-5-16,0 0-2 16,0 0 1-16,0 0 3 0,0 0-4 15,-9 0-3-15,9 0 0 16,0 0-1-16,0 0 4 15,0 0-3-15,0 0 0 16,0 0-2-16,0 0-2 16,0 0 1-16,0 0-3 15,31-15 1-15,36 1 10 16,-1-10 1-16,28 2-6 16,-19 2 2-16,-4 6-9 15,-4 0-3-15,-32 3-17 16,-12 8 15-16,-23 0-37 15,0 3-5-15,0 0-51 16,0 0-66-16,-40 3-100 16,-9 18 84-16</inkml:trace>
  <inkml:trace contextRef="#ctx0" brushRef="#br0" timeOffset="-74795">1431 705 97 0,'0'0'297'16,"0"0"-172"-16,0 0 31 15,0 0-18-15,0 0-43 16,0 0-12-16,-13 0-32 16,13 0-31-16,0 0-15 15,-9 14-5-15,0 22 0 16,-9 13 6-16,-4 4-1 0,13 2 0 16,-18 1-5-1,18 0-7-15,-13 7-55 0,22-6-131 16,0-6-38-1,0-6-141-15</inkml:trace>
  <inkml:trace contextRef="#ctx0" brushRef="#br0" timeOffset="-73987">1649 1056 394 0,'0'0'180'0,"0"0"-40"15,0 0-24-15,0 0-6 0,0 0-46 16,0 0-35 0,-27-45-29-16,18 45-11 0,-4 22 11 15,4 12-4-15,0-2 5 16,9-4-2-16,0-3-20 16,9-12-22-16,31-1 13 15,9-12 0-15,-23 0 17 16,14 0 12-16,-22-19 2 15,9-12 16-15,-14-3-10 16,-4-6 7-16,-9 6 24 16,0 0-5-16,0 2-4 15,-22 10-8-15,-14 8-21 16,-4 9-1-16,-9 5-3 16,5 0 2-16,-5 19-2 0,18 12 0 15,13 3-1-15,18 3-8 16,0-6-40-16,58-5 31 15,9-12-38-15,8-11 13 16,14-3 35-16,-14 0 3 16,-17-8 9-16,-9-13 12 15,-22 1 7-15,-5 1 40 16,-13-1 13-16,0 9 9 16,-9-1 5-16,0 10-21 15,0 2-9-15,0 0-21 16,0 0-35-16,0 19-6 15,0 32 5-15,0 15 1 16,0 13 7-16,0 8-5 0,0-1-2 16,0-2 0-1,0-7 7-15,-9-15-8 0,9-11 1 16,-9-20 0-16,9-13-5 16,0-13 8-16,0-5-3 15,0 0 15-15,-13-5-7 16,13-33 18-16,0-18-26 15,-9-20 0-15,9-10 4 16,0-12-4-16,0-7 0 16,0-3 0-16,0 6 9 15,0 14-12-15,0 23 3 16,0 17 0-16,0 20-11 16,0 11 6-16,31 7-3 15,-5 10 5-15,14 0-23 0,9 18 21 16,-13 25-17-16,4 8 7 15,-22 0 8-15,-9 0-26 16,-9-3-3-16,0-3-14 16,-9 0-45-16,-40-2-34 15,-9-4-33-15,0-5-183 16</inkml:trace>
  <inkml:trace contextRef="#ctx0" brushRef="#br0" timeOffset="-41755">10085 2486 217 0,'0'0'147'0,"0"0"-75"16,0 0 27-16,0 0-6 15,0 0 3-15,0 0-34 16,-17 2-8-16,17-2 34 0,9 0-30 15,8-20-23 1,14-2 11-16,-4-4-10 0,-5-2 21 16,5-6-40-16,-5-6-4 15,-4 3 14-15,-9-2-17 16,0 5 0-16,-9 3-5 16,0 6 8-16,0 8-8 15,0 8-5-15,0 6 0 16,0 3-4-16,0 0 4 15,0 0 0-15,0 0 0 16,0 3 0-16,-9 24-12 16,0 9 12-16,0 6 0 15,9 0-9-15,0 1 18 16,0-7-9-16,36-4 0 0,-5-7 8 16,4-8-18-16,5-6 10 15,9-8 0-15,0-3-14 16,-5 0-2-16,5-3-16 15,-9-22-86-15,-40-3-147 16,0-9-128-16</inkml:trace>
  <inkml:trace contextRef="#ctx0" brushRef="#br0" timeOffset="-41396">10276 1839 78 0,'0'0'239'16,"0"0"-126"-16,0 0-23 16,0 0-6-16,0 0-57 15,0 0-12-15,-17-18-11 16,17 36 8-16,-9 0-7 16,9 2-5-16,0-3 0 15,0-3-3-15,0-3 9 16,18-2-6-16,13 2 19 15,18-5-4-15,-5-4 33 16,-4-2 0-16,0 0-18 16,-5 0 34-16,-17-8-21 0,-4-12 1 15,-6-3 13 1,-8-4-43-16,0-3 29 0,-22 5-36 16,-31 3-4-16,4 7-5 15,-9 5 6-15,9 10-4 16,23 0 0-16,4 0-54 15,13 16-59-15,9 10-93 16,0-3-105-16</inkml:trace>
  <inkml:trace contextRef="#ctx0" brushRef="#br0" timeOffset="-40921">10938 1562 126 0,'0'0'387'0,"0"0"-270"16,0 0 10-16,0 0-13 15,0 0-66-15,0 0-5 16,-26-59-35-16,92 59 2 16,1 0 20-16,0 0-22 15,-10 0 17-15,-8 0 21 16,-13 6-41-16,-5-3 36 15,-22 2-29-15,0 1-7 16,-9 3 19-16,0 5-17 16,0 8 5-16,0 7 20 0,0 7-31 15,0 11 44 1,0 9-29-16,0 8-12 0,0 7 25 16,0 5-19-16,0-2-9 15,0 0 0-15,0-7 11 16,0 2-10-16,0-10-2 15,0-5 0-15,0-3-1 16,0-6 5-16,0-5-4 16,0-6 0-16,0-10 12 15,0-6-11-15,0-4-1 16,0-5 4-16,0 0 12 16,0 2-8-16,-18 3-8 15,-31 0 1-15,-26 3-1 16,-23-5-65-16,-9-2-255 15,-17-1-665-15</inkml:trace>
  <inkml:trace contextRef="#ctx0" brushRef="#br0" timeOffset="-42366">9561 1475 245 0,'0'0'229'15,"0"0"-103"-15,0 0-18 16,0 0 18-16,0 0-43 16,0 0-9-16,0 0-19 0,0 0-32 15,0 0 35 1,0 0-11-16,0 0-21 0,0 0 21 15,-40 0-36-15,-26 0-10 16,8 0 0-16,-9 5 10 16,9 1-11-16,9-3 0 15,5 0 6-15,4-1-13 16,0-2 7-16,22 4 0 16,1-4-3-16,8 2 13 15,-5 1-10-15,5 1 0 16,-8 4-2-16,8 2-9 15,-13 5 11-15,13 2 0 16,9-3-4-16,-9 6 11 16,9 8-7-16,0 9 0 15,0 8 4-15,0 9-12 16,0 3 8-16,0 5 0 16,18 6 9-16,4 0 3 0,-13 5-8 15,8-3-4-15,-8-1 7 16,5-4-12-16,-5-5 5 15,-1-2 0-15,-8-6 2 16,0-7 7-16,0-10-9 16,0-13 0-16,0-7 4 15,0-10-10-15,0-2 6 16,0-3 0-16,0 2 14 16,0 2-6-16,0-4 14 15,9 0-16-15,0 0 6 16,22 0-14-16,-4 0 2 15,31 0 0-15,-9 0-3 0,17-9 6 16,-8 0-8-16,-9 1-18 16,-14 2-147-16,-12 3-110 15,-23 1-320-15</inkml:trace>
  <inkml:trace contextRef="#ctx0" brushRef="#br0" timeOffset="-73108">2875 861 669 0,'0'0'145'15,"0"0"-2"-15,0 0-12 16,0 0-38-16,0 0-71 15,0 0-22-15,0 14-12 16,0 34 10-16,0 5 4 16,0 4 5-16,0-3-7 15,-9-9 2-15,0-2-4 16,9-15 2-16,0-5 0 16,-9-12 1-16,9-8 9 0,0-3-10 15,-13 0 10-15,4-17 2 16,-9-25 2-16,9-17-9 15,-9-12-3-15,18-4 4 16,-13-3-2-16,13-4 5 16,0-4-9-16,0 4 2 15,0 20-2-15,0 22 0 16,0 23-1-16,0 15 1 16,0 2-17-16,40 0 8 15,0 22-2-15,18 15 4 16,-23 3 5-16,-17 5-14 15,-5 6-1-15,-13 7 8 16,0 11-11-16,-39 5 10 0,-19-6-17 16,9-11-18-1,13-15 23-15,14-14-4 0,22-14 26 16,0-8-3-16,0-4 1 16,0 2 2-16,40-1 1 15,0-3-1-15,18 0 7 16,-5 0-7-16,5 0 0 15,0 0 7-15,-1-7-5 16,-8-9 5-16,-9-4-7 16,-4 6 4-16,-14 1 5 15,-4 0-8-15,-9 7 13 16,-9 4 19-16,0 2 3 16,0 0 21-16,0 0-45 15,0 0 0-15,-27 8-13 0,-4 23 1 16,22 9 0-16,0 2-2 15,9 1 2-15,0-3-3 16,27-5 3-16,13-10 0 16,0-12-6-16,-5-10 7 15,14-3-1-15,0 0 8 16,-22-26-4-16,4-5 5 16,-13-2-9-16,-10-7 5 15,1-6 7-15,-9 1-10 16,0-3 4-16,-48 5-3 15,3 7 2-15,-13 10-10 16,1 9 4-16,8 11-13 16,22 6 10-16,5 0-56 0,22 14-62 15,0 13-49-15,0 1-152 16</inkml:trace>
  <inkml:trace contextRef="#ctx0" brushRef="#br0" timeOffset="-72598">3768 1027 347 0,'0'0'254'15,"0"0"-108"-15,0 0-31 16,0 0 24-16,0 0-80 16,0 0-45-16,-40-36 6 0,31 58-20 15,9 13 0-15,0 1 0 16,0 4 6-16,9-6-3 15,31-3-3-15,-5-2 2 16,14-10-3-16,-9-8 1 16,-4-5-1-16,-5-6 0 15,-13 0 1-15,-10 0 3 16,10-20 8-16,-4-8-9 16,-6-9 8-16,-8 6-7 15,0 0-3-15,0 11 15 16,0 11-11-16,0 8 20 15,0 1-23-15,0 0-1 16,0 0-9-16,18 13-13 0,0 19 22 16,22-2 0-1,0-1-10-15,4-7-2 0,14-5 3 16,-9-11-10-16,0-6 18 16,-9 0-9-16,-13 0 10 15,-10-20 2-15,6-9 1 16,-23-10 3-16,0-4 5 15,0-1-2-15,-23-5 23 16,-12 12-18-16,-23 7-12 16,18 15-4-16,0 7-4 15,22 8-10-15,9 0-94 16,-8 13-97-16,17 19-126 16</inkml:trace>
  <inkml:trace contextRef="#ctx0" brushRef="#br0" timeOffset="-52620">4141 2174 228 0,'0'0'313'0,"0"0"-140"16,0 0-36-16,0 0-29 16,0 0-14-16,0 0-19 15,0 0-48-15,-58-122 4 16,27 120-5-16,4-1-23 16,-13 3 11-16,5 0-14 15,-14 3 0-15,0 25-5 16,-9 6 6-16,10 6-1 15,12 2 0-15,5-2 3 16,31-1-7-16,0-5 4 16,0-5-8-16,40-13 5 15,18-1-17-15,-1-13 20 16,10-2 0-16,-9 0 4 0,-14 0-4 16,-4-6 1-1,-22-13-1-15,13-7 22 0,-22-2-22 16,9-3 14-16,-9 0 5 15,13 0-18-15,-13 2 20 16,-9 13-12-16,0 4 1 16,0 7 21-16,0 5-22 15,0 0 3-15,0 0-12 16,0 0 2-16,0 0-8 16,0 0 5-16,0 0-19 15,0 13 20-15,0 18-1 16,0 4 1-16,0 0 0 0,17 1 1 15,15-8-5 1,3-3 4-16,-4-8-1 0,5-3-9 16,-5-8 10-16,-13-6 0 15,4 0 0-15,-4 0 5 16,8-23 3-16,-3-11-7 16,-6-5 4-16,-8 0 0 15,0 2 1-15,-9 0-5 16,0 8 3-16,0 7 3 15,0 8-1-15,0 5-6 16,0 9 0-16,0-2-2 16,0 2-1-16,0 0-2 15,9 0-1-15,22 11-18 0,5 20 16 16,4 8 8 0,0 4 0-16,-5-1-5 0,5-2 8 15,-13-6-3-15,-5-3 0 16,-4-6-3-16,-18-5-1 15,0-3 0-15,0-5-1 16,-18-7 0-16,-22-5-5 16,-9 0 7-16,14 0-6 15,3-3-15-15,15-14 16 16,17-6-9-16,0-5 8 16,0-3 6-16,9-5-10 15,39-1 13-15,1 3-1 0,-4 2-4 16,12 7 2-1,-8-1 3-15,-9 10 0 0,-22 5-2 16,0 5 2-16,-5 6 0 16,-13 0 0-16,9 0-1 15,9 0-2-15,0 20-5 16,22 13 8-16,-14 5-7 16,5-4 7-16,-4-1 0 15,4-4 0-15,-22-7 5 16,0 1-6-16,-9-9 1 15,0-2 0-15,0-6-3 16,0-4 3-16,0-2-3 16,0 0 3-16,-18 0 10 15,0-2 2-15,-4-19-8 16,4-5-2-16,9-2 4 0,9-5-2 16,0-4-3-16,0-6-1 15,9 0 3-15,49 1-10 16,9 2 5-16,17 1 2 15,5 8-4-15,-22 11 4 16,-1 9-1-16,-26 11-1 16,-22 0-40-16,-18 0-122 15,0 14-142-15</inkml:trace>
  <inkml:trace contextRef="#ctx0" brushRef="#br0" timeOffset="-52080">6140 1619 454 0,'0'0'245'0,"0"0"-93"16,0 0-5-16,0 0 4 15,0 0-40-15,0 0-66 16,-26-87-15-16,-14 84-29 16,-9-1 3-16,4 4-4 15,5 0 0-15,9 0-3 16,13 0 3-16,10 0 0 16,-1 4-1-16,0 10-3 0,-5 5 4 15,6 10 0-15,-1 5 0 16,9 0-6-16,0 8 6 15,0 3 0-15,0 1-5 16,0-1 13-16,0 3-8 16,0 0 0-16,0 3 0 15,0 3-7-15,0-2 12 16,0 1-5-16,0 1 2 16,0-6 5-16,0-3-5 15,0-8-2-15,9-6 1 0,-1-8-3 16,15-7 3-1,3-1-1-15,-3-4 0 0,3-5 6 16,5 0 2-16,5-4-8 16,13-2 2-16,-9 0 6 15,4 0-8-15,-4-2-6 16,0-13-29-16,-13-5-142 16,4-1-138-16,-22 0-503 15</inkml:trace>
  <inkml:trace contextRef="#ctx0" brushRef="#br0" timeOffset="-51316">6620 1738 529 0,'0'0'233'16,"0"0"-107"-16,0 0 39 15,0 0-31-15,0 0-39 16,0 0-64-16,0-58-31 16,0 73-2-16,0 28-26 15,0 17 28-15,-9 6 11 16,9 7-6-16,0-6-5 16,0 1 0-16,0-8 6 15,0-7-10-15,0-7 4 16,0-12 0-16,9-14-2 0,-9-12-28 15,0-5-5-15,9-3-15 16,-9 0 8-16,0-15 25 16,0-13-37-16,0-6 38 15,0 0 15-15,-18 1-23 16,-22-2 21-16,-18 8-3 16,10-2 0-16,3 6 1 15,5 9 5-15,13 2 0 16,5 7-7-16,22 5 1 15,0 0 4-15,0 0-10 16,49 0 7-16,18 20 4 16,22-3 2-16,-5-6 1 15,0-8 8-15,5-3-6 0,-31 0 8 16,-22 0 11 0,-28 0-5-16,6 0 28 0,-14 0-10 15,0 0-11-15,0 0 15 16,0 0-17-16,0 0 12 15,0 0-34-15,0 7-1 16,0 3-8-16,0 10-21 16,0 8 29-16,0 6 8 15,0-2-4-15,26-7-4 16,14-5 0-16,-4-9 7 16,13-7-5-16,-9-4-1 15,9 0-1-15,-14 0 19 16,-4-13-18-16,-4-12 8 0,-18-7 8 15,-9-4-8-15,0-1 33 16,-9-3-34-16,-58 3-7 16,-8 6-2-16,-5 12-6 15,27 7 7-15,13 12-1 16,31 0-49-16,9 6-65 16,0 28-52-16,26 0-79 15,32 3-169-15</inkml:trace>
  <inkml:trace contextRef="#ctx0" brushRef="#br0" timeOffset="-50827">7522 2137 466 0,'0'0'228'0,"0"0"-47"0,0 0-27 16,0 0-23-16,0 0-37 15,0 0-58-15,0-59 1 16,0 59-37-16,0 17-8 15,-13 23 8-15,13 10-5 16,0 7 10-16,0 3-7 16,0-7 7-16,0-3-5 15,0-9 0-15,0-7 9 16,0-14-9-16,0-6 0 16,0-11 0-16,0-3 3 15,0 0-1-15,0 0 11 16,0 0 37-16,0-21 11 0,-9-15-18 15,-9-10-43-15,0-7 0 16,-4-4 7-16,13-2-4 16,9-7-3-16,0 13 0 15,-9 5 6-15,9 17-6 16,0 17 0-16,0 5 0 16,0 6-7-16,0 3-6 15,0 0-2-15,40 0-4 16,5 0 12-16,3 12-2 15,-8 2 9-15,-13 4-5 16,4 0 1-16,-22 2-13 16,0 0 10-16,-9 0-1 15,0 3-17-15,-9-4 5 16,-31 4-20-16,-4-3-44 16,-5-3-39-16,9-6-63 0,22-2-75 15</inkml:trace>
  <inkml:trace contextRef="#ctx0" brushRef="#br0" timeOffset="-50354">7904 1574 587 0,'0'0'173'0,"0"0"-33"0,0 0-1 16,0 0-6-16,0 0-73 16,0 0-54-16,0-37 13 15,67 23-18-15,-1-2-1 16,1 3 16-16,-18 8-11 16,-23 0 4-16,-17 5 6 15,-9-4-14-15,0 4 20 16,0 0-15-16,0 0-1 15,0 12-5-15,23 25 10 16,-6 11 28-16,-8 8-21 16,22 4-16-16,-22 8 19 15,0 3-19-15,-9-3 0 16,0-6 8-16,0-3-5 0,0-2-4 16,0-6 0-16,0-6 9 15,0-8-10-15,9-8 1 16,0-10 0-16,-9-11-3 15,0-2 7-15,0-6-4 16,0 0 0-16,0 0 3 16,0 0-8-16,-45 0-12 15,-35 0-16-15,-13 3-188 16,18 0-292-16</inkml:trace>
  <inkml:trace contextRef="#ctx0" brushRef="#br1" timeOffset="133152">6122 600 346 0,'0'0'213'0,"0"0"-78"0,0 0 7 16,0 0-38-16,0 0 34 16,-31-144-49-16,22 128-16 15,1 9 12-15,8 5-63 16,0 2 21-16,0 0-26 15,0 0-10-15,-18 8-7 16,9 29 0-16,-22 19 0 16,-5 15-1-16,5 13 7 15,5 9-6-15,3 2 0 16,14 1 10-16,1-3-21 16,8-7 11-16,0-13 0 15,8-13-7-15,24-21-10 16,3-16 7-16,-4-15 7 0,14-8-7 15,3 0 2 1,1-33 8-16,0-16 0 0,-13-10-3 16,-23-6 7-16,-13-5-4 15,0 1 0-15,-40 6 5 16,-27 4-15-16,-8 11 10 16,8 6 0-16,-13 8-12 15,14 5 2-15,8 10 6 16,22 4 2-16,5 9-10 15,22 0 4-15,9 6 1 16,0 0-24-16,0 0 6 16,27 5-32-16,44 11 57 0,22-5-2 15,41-6 10 1,-1-5-12-16,5 0 4 0,-23 0 0 16,-39 0 1-16,-27 0 7 15,-32 0-8-15,-17 0 8 16,0 0-5-16,0 0 17 15,0 0-18-15,0 0 3 16,0 0-9-16,0 0 4 16,0 0-2-16,-17 15 0 15,-6 13-1-15,15 1-6 16,-1-4 9-16,9-3 0 16,0 1-9-16,9-9 9 15,22-2 0-15,4-10 0 16,-4-2 5-16,5 0-7 15,-5 0 3-15,-13-22-1 0,-9-12 12 16,-9-8-6-16,0-1-6 16,0 0 0-16,-49 4 10 15,-9 7-10-15,-9 10 0 16,10 8 0-16,3 11-7 16,5 3 5-16,0 3 2 15,23 28-2-15,12 9 2 16,14 2-6-16,0 4 6 15,14-4-2-15,39-5-9 16,-4-12 1-16,0-11 10 16,0-8 0-16,-14-6 5 15,14 0-5-15,-9-14 0 0,9-11 2 16,-13-4 0-16,4 4 2 16,-14 5-4-16,5 9 0 15,-13 4 12-15,0 7-20 16,4 0 8-16,5 25 0 15,4 13-16-15,-13-7 19 16,8 0-3-16,-4-8 0 16,-4-3 7-16,9-4-14 15,-5-2 7-15,-4-2-31 16,0-3-185-16,4-9-131 16</inkml:trace>
  <inkml:trace contextRef="#ctx0" brushRef="#br1" timeOffset="133459">7864 283 548 0,'0'0'159'16,"0"0"-19"-16,0 0-36 15,0 0-21-15,0 0-15 16,0 0-22-16,-231-71-40 16,164 125 17-16,1 23-20 0,-1 19 0 15,0 0 31-15,19-3-32 16,30-5 8-16,18-8-10 16,9-7 7-16,66-5-11 15,50-9 4-15,21-4-17 16,14-16-24-1,5-16-181-15,-32-12-92 0</inkml:trace>
  <inkml:trace contextRef="#ctx0" brushRef="#br1" timeOffset="219653">8237 1067 396 0,'0'0'91'15,"0"0"-4"-15,0 0-8 16,0 0-15-16,173-155-9 0,-97 100-2 16,13-4-40-1,-14-6 30-15,1-8-36 0,-18-4 11 16,-9 1 0-16,-32 4-16 16,-17 14 19-16,0 12-18 15,0 18-1-15,-9 17 15 16,-17 11-17-16,-14 2-1 15,-9 47-5-15,0 18 12 16,5 16-7-16,4 10 1 16,31-2 0-16,9-3-5 15,0-10 9-15,18-9-4 16,30-7 0-16,10-14 4 16,0-8-11-16,0-21 7 15,-1-10-6-15,10-9 2 0,-18 0-4 16,9-28 8-1,-23-10 0-15,-4-6 11 0,-13-1-10 16,-9-1-1-16,-9 4 0 16,0 11-1-16,0 13 1 15,0 13 0-15,0 5 0 16,-18 0-28-16,-4 0 12 16,-5 28 15-16,10 6 1 15,8 5 0-15,9-5 0 16,17-5 0-16,50-6 0 15,17-18 6-15,14-5-11 16,9 0 5-16,-14-28 0 16,-4-9 9-16,-13-11-4 15,-19-8-5-15,-21-10 2 16,-14-5 5-16,-22 1 9 0,0 2 0 16,-22 14-5-16,-5 20 29 15,-4 16-17-15,13 18 23 16,9 0-39-16,-22 43 10 15,5 25-17-15,-1 25 0 16,5 15 0-16,-5 8 2 16,-4 20 2-16,13 9-4 15,1 2 0-15,8-14 5 16,9-34-18-16,0-31 5 16,26-32-24-16,23-19 13 15,0-17-27-15,18 0 46 0,8-31-10 16,-8-25 21-16,-1-12-8 15,-17-14-3-15,-22-9 0 16,-18 1-4-16,-9 8 5 16,0 7-1-16,-27 23 0 15,-22 9-3-15,14 14-7 16,13 19 9-16,13 3 1 16,9 7-1-16,0 0 8 15,9-5-7-15,48-6 0 16,19-9 0-16,22-6 0 15,-23-2 0-15,5-3 0 16,-27-6 0-16,-4-9 5 16,-18-1-5-16,-4-2 0 15,-18-4 12-15,0-1-6 0,-9-1-4 16,0 11 0-16,0 10 20 16,0 14-22-16,-9 20 19 15,-9 0-19-15,-22 57 6 16,-4 33-7-16,-14 23 1 15,9 6 0-15,18-9-2 16,31-14 7-16,0-10-5 16,13-18 0-16,32-11 5 15,4-21-14-15,8-18-50 16,-8-18-90-16,9-12-116 0</inkml:trace>
  <inkml:trace contextRef="#ctx0" brushRef="#br1" timeOffset="219792">10290 765 264 0,'0'0'117'16,"0"0"-25"-16,0 0-9 15,0 0-83-15,0 0-2 16,284-37-7-16,-120 25-476 16</inkml:trace>
  <inkml:trace contextRef="#ctx0" brushRef="#br1" timeOffset="220403">11858 357 88 0,'0'0'536'15,"0"0"-407"-15,0 0-3 0,0 0-15 16,0 0-14-16,0 0-23 15,0-128-74-15,0 176 0 16,0 23-8-16,0 16 20 16,0 16-5-16,0-4-7 15,0-3 0-15,0-8 1 16,0-11 2-16,0-18-6 16,9-14-2-16,13-20-113 15,5-21 4-15,-9-4 23 0,-5-14 15 16,-13-29 10-1,0-8-8-15,-40-6 56 0,-27 1 17 16,-8 5-2-16,-5 11-3 16,4 14 6-16,19 10 0 15,8 10 0-15,31 6 2 16,18 0-2-16,0 0 0 16,67 16 3-16,39-1 12 15,36-9-14-15,14-6 1 16,-32 0 9-16,-22 0-9 15,-31-15 23-15,-35 5 14 16,-27 1 2-16,-9 6 17 16,0 3-18-16,0 0-18 15,-9 0-15-15,-18 0-7 0,18 6 2 16,9 16-2-16,0 1 2 16,9 2 4-16,49-5-6 15,-13 0 0-15,3-11 3 16,1-7 1-16,-9-2-4 15,-13 0 13-15,13-19-7 16,-31-13 5-16,0-1-11 16,-9-2 3-16,-9 4-11 15,-40 9 3-15,0 13-11 16,-9 9-156-16,32 0-157 16</inkml:trace>
  <inkml:trace contextRef="#ctx0" brushRef="#br1" timeOffset="220799">13151 668 419 0,'0'0'108'16,"0"0"-29"-16,0 0-5 15,258-20 25-15,-178 32-64 16,-14 15-5-16,-21 2-23 15,-5 5 1-15,-9-4-5 16,-22 6-3-16,-9-5 0 16,0-6 0-16,-9-5 0 0,-40-9 0 15,0-2-1 1,0-7 4-16,22-2 2 0,19 0-5 16,8-8 0-16,8-23-6 15,50-9 4-15,18-5 2 16,-1 2 2-16,23 4 6 15,-22 8-6-15,-19 14-2 16,-17 11 0-16,-4 6-5 16,-18 3-7-16,4 23 12 15,-4 7-1-15,-10 1 1 16,15 3-11-16,-14-6-9 16,8-6-149-16,-8-11-84 15</inkml:trace>
  <inkml:trace contextRef="#ctx0" brushRef="#br1" timeOffset="220934">14177 405 285 0,'0'0'130'0,"0"0"-65"0,0 0-3 16,0 0-48-16,0 0-14 15,0 0-10-15,-58 40-232 16</inkml:trace>
  <inkml:trace contextRef="#ctx0" brushRef="#br1" timeOffset="221969">14684 798 0 0,'0'0'514'15,"0"0"-359"-15,0 0-69 16,0 0-17-16,31-152-37 15,-71 123-18-15,0 12-9 16,4 13-5-16,-4 4-1 16,14 0-2-16,3 18 6 15,-3 14-8-15,4-1 5 16,22-3-14-16,0-5 12 16,0-4-32-16,0-11 7 15,0 2 6-15,22-8-6 0,-4 4 22 16,-1 0 5-16,6 2 0 15,-15 6-5-15,1 9-2 16,-9 10 7-16,0 16 0 16,0 13 0-16,0 6 3 15,-26 14 0-15,3 6-2 16,6 1 5-16,-14 3 0 16,13-4-6-16,0-1 0 15,-13 1 7-15,13-11-6 16,9-12-1-16,0-23 0 15,9-19-1-15,0-16 8 16,0-7-7-16,-31 0 15 16,-13-32-13-16,-27-19-2 0,-14-9-24 15,10 1-18-15,17-4-16 16,27-1 27-16,31-2 29 16,40-1 0-16,44-13 2 15,23 0-9-15,8-2 9 16,1 0 0-16,-9 6 1 15,-14 9 9-15,-4-2-7 16,-23 10 54-16,-30 2 54 16,-14 3-51-16,-13 4-10 15,-9 4 28-15,0 12-2 16,0 6-59-16,-9 8 30 16,-4 11-21-16,-5 7-23 15,18 2-2-15,-9 0-1 16,9 36-7-16,0 18-4 0,0 6 19 15,18 2-8-15,22-6 0 16,9-10 10-16,-5-12-10 16,-4-11 0-16,0-12 0 15,-4-8-2-15,-5-3 12 16,4 0-10-16,-3-29 6 16,3-5 4-16,-13-2-9 15,-4 8-1-15,0 7 0 16,4 10-3-16,-4 11 4 15,0 0-2-15,13 0 0 16,4 20-4-16,5 2-4 16,9 1 9-16,18-9 0 15,-10-5 2-15,1-6 4 0,0-3-6 16,-22 0 4-16,3-12 1 16,-12-21 7-16,-5-9-12 15,-4-12 0-15,0-6 9 16,-5-11-6-16,5-3 13 15,-9-2 18-15,9 11-17 16,-18 17 21-16,0 22-20 16,0 17 1-16,0 9-19 15,0 38 0-15,-18 29 0 16,-22 30-8-16,31 11 21 16,9-6-17-16,0-13 4 15,31-11 0-15,5-17-4 0,13-16-13 16,-1-13-75-16,-12-23-59 15,-5-9-85-15,-22-18-45 16</inkml:trace>
  <inkml:trace contextRef="#ctx0" brushRef="#br1" timeOffset="222089">15737 603 271 0,'0'0'106'0,"0"0"-16"15,0 0-6-15,0 0-81 16,0 0 18-16,213 0-21 15,-89 6-123-15</inkml:trace>
  <inkml:trace contextRef="#ctx0" brushRef="#br1" timeOffset="222314">16439 124 355 0,'0'0'167'0,"0"0"-11"0,0 0 0 16,0 0-32-16,0 0-26 15,0 0 0-15,-49-124-95 16,124 175 10-16,32 31 14 16,26 21-18-16,-8 14 33 15,-10 6-16-15,-22 4-22 16,-35-6 20-16,-18 2-24 16,-40 4 0-16,0 6-5 15,-67-3 5-15,-48-11-112 0,-41-23-317 16</inkml:trace>
  <inkml:trace contextRef="#ctx0" brushRef="#br0" timeOffset="296604">7971 3490 403 0,'0'0'380'16,"0"0"-303"-16,0 0 68 15,0 0-2-15,0 0-45 16,0 0-27-16,0 0-53 16,-40-45-11-16,49 45-7 15,22 0 2-15,26 0 3 16,19 0-5-16,22 0 3 16,-5 0 1-16,-18 0-1 15,5 0-6-15,-44 0-6 16,-14-2-86-16,-22 2-37 15,0-3-82-15,0 3-88 16</inkml:trace>
  <inkml:trace contextRef="#ctx0" brushRef="#br0" timeOffset="296822">8286 3238 493 0,'0'0'162'0,"0"0"11"0,0 0-34 15,0 0-71-15,0 0-18 16,0 0-44-16,-9 23 23 16,9 14 48-16,0 3-54 15,0 5 16-15,0-2-28 16,0-1-1-16,0-3-1 16,0 1-5-16,0-3-4 0,9 0 0 15,9-10-110 1,13-3-204-16,4-7-555 0</inkml:trace>
  <inkml:trace contextRef="#ctx0" brushRef="#br0" timeOffset="297090">8841 3422 718 0,'0'0'108'0,"0"0"-2"0,0 0-20 16,0 0-25-1,0 0-43-15,223-36-12 0,-157 36 9 16,-8-3-14-16,9 0-1 16,-10 3 0-16,-21-3 0 15,-5 3-10-15,-22 0-85 16,-9 0-49-16,0 0-64 15,-9 0-306-15</inkml:trace>
  <inkml:trace contextRef="#ctx0" brushRef="#br0" timeOffset="297332">9157 3191 491 0,'0'0'178'0,"0"0"-35"16,0 0 4-16,0 0-36 15,0 0-48-15,0 0-27 16,0-24-28-16,0 36 2 16,-9 25 14-16,9 10 5 15,-9 6-6-15,0 0-20 16,0-5 5-16,9-2-8 16,0-7 10-16,0-5-10 15,0-6 0-15,0-2-36 16,9-9-79-16,9-6-173 15,22-6-248-15</inkml:trace>
  <inkml:trace contextRef="#ctx0" brushRef="#br0" timeOffset="297739">9810 3207 585 0,'0'0'145'0,"0"0"-25"15,0 0-8-15,0 0-32 16,0 0-32-16,0 0-37 16,0 0 1-16,-89-37-12 0,80 37-2 15,9 0 0 1,0 15-4-16,0-1 6 0,0-6 0 15,0-2 6-15,0-6 5 16,0 0-2-16,9 0 22 16,13-2 54-16,-4-17-34 15,-9 6 0-15,0-1-23 16,0 5-25-16,-9 4 16 16,0 3-19-16,0 2 3 15,0 0-12-15,0 0-6 16,0 0-34-16,-9 0-24 15,-9 11-64-15,9 21-30 16,0 9-86-16,9 13-107 16</inkml:trace>
  <inkml:trace contextRef="#ctx0" brushRef="#br0" timeOffset="297932">9721 3723 560 0,'0'0'240'0,"0"0"-133"16,0 0 41-16,0 0-25 15,0 0-17-15,0 0-61 16,-200 169 11-16,165-126-32 16,-14 5-20-16,-9 6-4 15,-18-3-52-15,-12 0-396 0</inkml:trace>
  <inkml:trace contextRef="#ctx0" brushRef="#br0" timeOffset="295734">5989 3080 548 0,'0'0'158'15,"0"0"-14"-15,0 0 0 16,0 0-8-16,0 0-38 16,0 0-8-16,0 0-19 15,9-74-38-15,-9 74 2 0,0 0-35 16,9 29 5-16,-9 18-7 16,9 13 8-16,0 5-1 15,13 6-5-15,-4-3 5 16,-1-3-7-16,6-8 2 15,-14-9 0-15,-1-14-4 16,10-12 6-16,-18-8-2 16,9-10 0-16,-9-4-9 15,0 0 1-15,0 0 8 16,0-23-9-16,0-19 7 16,0-10-6-16,0-4 8 0,-35 0-1 15,-5 7-5 1,-9 10 3-16,4 13-9 0,-12 12-1 15,8 8 6-15,9 6-13 16,13 0 10-16,5 6 6 16,22 19-9-16,0 7 7 15,22-4-22-15,22-6 26 16,14-5-5-16,-9-8 9 16,18-4-2-16,13-5 0 15,-14 0 8-15,1 0-6 16,-18 0-2-16,4 0 0 15,-13 0 7-15,-9-10-1 16,-13 4-3-16,-9 0-3 16,0 3 5-16,-9 3 6 15,0 0-7-15,0 0 1 0,0 0-5 16,0 0-6 0,-18 20 6-16,0 14-7 0,5 9 14 15,13-5-11-15,0-3 4 16,0-4 0-16,31-11-5 15,-4-1 9-15,13-10-4 16,0-9 0-16,-14 0 7 16,1 0 3-16,-5 0-9 15,-4-14 3-15,-9-15 11 16,0-7-12-16,-9-7 8 16,-9 1-10-16,-40 0 6 15,-4 5-14-15,-18 15 1 0,17 8 6 16,14 10-10-16,22 4-4 15,-4 4-14-15,22 35-80 16,0 3-138-16,0 1-87 16</inkml:trace>
  <inkml:trace contextRef="#ctx0" brushRef="#br0" timeOffset="296244">6784 3440 268 0,'0'0'486'0,"0"0"-338"16,0 0 4-16,0 0 8 16,0 0-77-16,0 0-60 0,9-60-11 15,-9 80-12-15,0 23 0 16,0 21 24-16,0 1-22 16,0 0 18-16,0-1-19 15,0-5 2-15,0-9 8 16,0-1-7-16,0-13 0 15,0-11-4-15,0-10 8 16,0-9-8-16,0-6 0 16,0 0 9-16,0 0 43 15,0 0-20-15,-9-22 13 16,-4-22-27-16,4-10-12 16,0-13 10-16,0-12-16 15,9-6 3-15,0-6-1 16,0 9 7-16,0 11-9 0,18 26 0 15,4 17-5-15,-13 13-2 16,18 13 6-16,4 2-5 16,5 0-4-16,12 0 9 15,10 17 1-15,0 3 0 16,0 3 3-16,-9-1-12 16,-5 3 9-16,-22 1-4 15,-22 2-4-15,0 0-3 16,0 3 5-16,-58-3 1 15,-17-5-36-15,4 2-8 16,4-1-60-16,32 1-46 16,12 1-58-16,23-7-140 0</inkml:trace>
  <inkml:trace contextRef="#ctx0" brushRef="#br0" timeOffset="351252">405 2998 230 0,'0'0'50'0,"0"0"-34"16,0 0 75-16,0 0-45 16,0 0-5-16,93 153 48 15,-4-130-41-15,17-5-1 16,-3 3 6-16,12-10-50 16,18-2 16-16,32-9 10 15,26 0-26-15,40 0 29 16,26-13-31-16,10-6 2 0,4 0 10 15,-4 4-6 1,-19 2-7-16,1-2 5 0,0 4 5 16,0-3-6-16,13 0-4 15,4 6 0-15,1-4-1 16,-9 4 7-16,13 2-6 16,-5 0 0-16,5 6 8 15,-4-3-6-15,-9 3-2 16,-10 0 0-16,-17 0-8 15,-13 0 15-15,4 0-7 16,-13 0 0-16,4 0 10 16,-22 0-15-16,-9 0 5 0,-17 0 0 15,-5 0-4-15,-5-16 9 16,5 1-5 0,-4 1 0-16,8 0 9 0,-4 0-14 15,13-3 5-15,1 3 0 16,17 2-5-16,-9-6 12 15,-9 8-7-15,-13-7 0 16,-4-3 8-16,-5 4-14 16,13 1 6-16,-13 5 0 15,13 3-4-15,10 5 6 16,-23-2-2-16,22-1 0 16,0-1 6-16,9-5-8 15,9-4 2-15,18 1 0 16,13 3-7-16,9-1 10 15,9 4-3-15,18 2 0 0,0 4 7 16,22-4-8-16,4 3 1 16,14 1 0-16,8-4-7 15,1 0 11-15,-1-2-4 16,-8 2 0-16,8 0 4 16,-8 6-6-16,-14 0 2 15,-21 0 0-15,-37 0-3 16,-4 0 5-16,-22 0-2 15,0 0 0-15,-4 0 8 16,-28 0-20-16,-21 0 12 16,-23 0-147-16,-30 0-57 15,-5 0-311-15</inkml:trace>
  <inkml:trace contextRef="#ctx0" brushRef="#br0" timeOffset="352370">884 4385 193 0,'0'0'143'0,"0"0"-85"0,0 0 18 16,0 0-8-16,0 0-41 15,0 0 5-15,0 12-32 16,0-12 4-16,0 0 2 16,0 0-5-16,9 3-2 15,76-3 2-15,61 0 1 16,90 0 17-16,70-3-16 15,81-20-3-15,44 0 31 16,18 6-30-16,30 0 15 16,1 5-15-16,-13 2 10 15,12-2-9-15,-39 4-2 0,-9-1 0 16,-35 3-2-16,-23-3 10 16,-9-1-8-16,-13-4 0 15,13 0 8-15,-8-4-10 16,-10 4 2-16,-30 3 0 15,-10-1 4-15,-21 1 2 16,-14 5-4-16,-14-2-2 16,-17 2 5-16,18-5 3 15,22 3-8-15,4-6 0 16,14 2-4-16,8-5 13 16,-8 1-9-16,0-2 0 15,-23 2 5-15,-17 1-9 16,-18 7 4-16,-9-1 0 15,-9 3-3-15,5 0 9 16,21-3-6-16,15-1 0 0,3-7 8 16,10 2-15-16,-5-1 7 15,-23-4 0-15,-17 6-3 16,-31 0 6 0,-18 2-3-16,-17 6 0 0,-5-2 6 15,-5-1-9-15,-13 4 3 16,10-4 0-16,-15 1-5 15,-3 5 7-15,-1 0-2 16,-9 3 0-16,9 0-112 16,-17 0-54-16,-18 0-190 0</inkml:trace>
  <inkml:trace contextRef="#ctx0" brushRef="#br0" timeOffset="404218">0 12502 434 0,'0'0'66'0,"0"0"-45"16,0 0-2-16,0 0 42 15,356-9 2-15,-156-17-16 16,48-8-4-16,15 0 13 15,12 4-19-15,23 1-14 0,-1 13 4 16,1 1-24-16,-5 10 7 16,-13 5-7-16,-13 0 0 15,-5 0 0-15,-13 14-2 16,8 5-1-16,-8-2 1 16,-9-2 2-16,-22-7-3 15,-14-2 0-15,-13-6 3 16,0 0-5-16,0 0 2 15,9-4 0-15,0-10 1 16,-4 0 5-16,-5 6-6 16,-9 2 0-16,0 1 1 15,0-3-5-15,-13-2 6 16,22-3-2-16,22-1 1 0,-13-1 3 16,0-2-4-1,-5 0 0-15,5 0 1 0,9 0-5 16,22 3 4-16,0 0 0 15,-4 6-2-15,-5 4 9 16,0-1-7-16,-13 5 0 16,-9 0 0-16,4-4-1 15,5-1 1-15,0-6 0 16,31 0-1-16,0 0 6 16,17-4-5-16,14 5 0 15,-4-6 1-15,4 2-6 16,-5 6 5-16,1-1 0 0,-9 4 0 15,4 0 4 1,-22-4-4-16,17 0 0 0,-8 1 4 16,27-1-7-16,12 3 3 15,10 4 0-15,9 2-2 16,8 0 8-16,9 0-6 16,14 0 0-16,-5 0 3 15,14 6-2-15,17-1-1 16,9-2 0-16,18 3-1 15,31-1 6-15,9 4-5 16,-9-4 0-16,0 1 3 16,-31-3-6-16,-17-3 3 15,-19 0 0-15,-31 0-2 0,-17 0 4 16,-27 0-2 0,-54 0 0-16,-21-11 5 0,-14 2-13 15,-40 3 8-15,4 4 0 16,-39 2-1-16,-41 0-13 15,-35 0-38-15,-40 0-182 16</inkml:trace>
  <inkml:trace contextRef="#ctx0" brushRef="#br0" timeOffset="405266">7704 12408 546 0,'0'0'154'0,"0"0"-7"0,0 0-68 15,0 0-16-15,0 0-48 16,0 0-5-16,-13 85 9 15,13-23-4-15,0 4-2 16,0-2 13-16,-18 1-23 16,0 1 16-16,-4-9-12 15,4-12-4-15,9-14-2 16,0-11-1-16,9-11 0 16,0-9 0-16,0 0 10 15,0 0-4-15,0 0 7 16,0-4-9-16,0-24 10 15,9-6-11-15,18-5-3 0,4-2 0 16,18 8 2 0,-22 7-2-16,13 12 0 0,-14 11-2 15,14 3-5-15,-13 0 0 16,13 14 7-16,-13 20-7 16,-5 0 10-16,-13 1-3 15,-9-7 0-15,0-4-16 16,0 0 13-16,0-4-16 15,-40-1-1-15,-27-1 17 16,0-4-48-16,1-3-33 16,-1-9-52-16,36-2-15 15,22 0-3-15,9 0-36 16</inkml:trace>
  <inkml:trace contextRef="#ctx0" brushRef="#br0" timeOffset="405585">8317 12725 397 0,'0'0'109'15,"0"0"-40"-15,0 0 9 16,0 0-17-16,0 0-56 16,0 0 13-16,-146 102-17 15,146-71 6-15,0 3-14 16,0-8 7-16,40-4 0 0,26-7 10 15,10-15-8 1,-1 0 4-16,-8 0 11 0,-9-12-1 16,-27-11 23-16,-13-5-7 15,-18-6 13-15,0 0-12 16,-36 1-23-16,-35 4-7 16,-14 9-3-16,10 9-27 15,8 5 6-15,27 6-97 16,31 0-101-16,9 9-161 15</inkml:trace>
  <inkml:trace contextRef="#ctx0" brushRef="#br0" timeOffset="406957">8899 12504 381 0,'0'0'166'0,"0"0"-43"0,0 0-38 15,0 0 21-15,0 0-32 16,0 0-57-16,0-62-15 16,0 124 11-16,0 18 3 15,0 16 15-15,0-3-29 16,0 1 4-16,-9-6-6 16,9-12 7-16,0-14-12 15,0-25 5-15,0-16-37 0,0-21 3 16,18 0-35-1,0-30 10-15,13-26 18 0,-4-15-1 16,4-11 41-16,-14-3-1 16,6-3 2-16,-6 7 0 15,1 7 8-15,0 20-8 16,4 17 20-16,-4 14 5 16,-18 18 21-16,0 5-21 15,9 0-15-15,-9 39-6 16,0 23 2-16,0 12 37 15,0 3-24-15,0-1-11 16,-9-5 10-16,9-15-18 16,0-7 0-16,0-22 0 15,0-9-17-15,0-12-6 16,0-6-19-16,0 0-7 0,9-26 3 16,-9-11-27-1,0-6 51-15,-27-2 18 0,-31 0-7 16,-8 0 11-16,-1 8 0 15,-13 6-13-15,5 11 9 16,17 6-19-16,9 9 18 16,40 5-7-16,9 0 10 15,9 2 4-15,62 21 9 16,14 5-10-16,21-3 16 16,-4-5-15-16,14-9 4 15,-10-8 7-15,-21-3-5 16,-18 0 46-16,-27 0 17 15,-32 0-16-15,1 0 18 0,-9 0-13 16,0-3-13-16,0 3-5 16,-26 0-38-16,-14 0-8 15,-9 12 4-15,22 22-1 16,18 3-4-16,9 3 5 16,0-7 0-16,0-5-6 15,49-7 4-15,-4-11 2 16,3-6 0-16,1-4 0 15,0 0 3-15,-13-17-3 16,-5-9 0-16,-22-8 6 16,0 0-3-16,-9-5 0 15,0-4-2-15,-36 4 4 16,-22-1-1-16,1 11-4 16,8 13 0-16,0 13 4 0,9 3-4 15,4 9 0-15,5 27 0 16,22 15 0-16,9 0-6 15,0-5 6-15,22-10 0 16,23-8-2-16,13-8 4 16,-1-12-3-16,10-8 1 15,13 0 0-15,-13 0 2 16,-23-22-2-16,5-7 0 16,-18 4 2-16,-4-2 4 15,-18-3-4-15,-9 11 4 16,0 5-3-16,0 8 9 15,0 6-11-15,8 0-1 0,-8 0 0 16,14 25-10-16,-5 7 10 16,0-4 0-16,-1-2 2 15,10-1-3-15,-4-5 1 16,3 0 0-16,-8-3-3 16,0 0 4-16,0-9-1 15,22-2 0-15,-13-6 7 16,13 0-9-16,5 0 4 15,-5-9-2-15,-5-13 0 16,5-1 9-16,5 0-9 16,-14 8 0-16,-13 4 2 15,0 6-3-15,0 5 1 16,-9 0-4-16,0 0 1 16,0 3-8-16,9 18 11 15,0-3 0-15,-1 0 6 0,6-4-9 16,-5-3 3-16,0-2 0 15,-9-6-3-15,8-1 5 16,-8-2-2-16,9 0 9 16,0 0-9-16,22-8 7 15,-4-12-7-15,4 5 0 16,-4 5-1-16,4 6-1 16,-5 2 0-16,6 2 2 15,3 0-13-15,-4 0 9 16,-13 16-77-16,13-3-107 0,-4-5-177 15</inkml:trace>
  <inkml:trace contextRef="#ctx0" brushRef="#br0" timeOffset="407162">10970 12867 54 0,'0'0'350'0,"0"0"-299"16,0 0-8-16,0 0 32 16,208 0-37-16,-101 0-35 15,-14-5-3-15,-4-4-86 0</inkml:trace>
  <inkml:trace contextRef="#ctx0" brushRef="#br0" timeOffset="407330">11867 12658 331 0,'0'0'154'0,"0"0"-70"16,0 0-47-16,0 0-14 15,222-29-22-15,-106 23-1 16,-14 1 0-16,4-2-54 0,-8 2-280 15</inkml:trace>
  <inkml:trace contextRef="#ctx0" brushRef="#br0" timeOffset="409108">844 13348 103 0,'0'0'298'16,"0"0"-200"-16,0 0-4 15,0 0-24-15,-231-20 8 16,222 20-16-16,9 0-2 16,0 0-20-16,0 0-38 15,18 0 4-15,40 0-6 16,40 0 1-16,8 0 4 15,37 0-5-15,39 0 0 0,40 0 8 16,36-8-4-16,48-4-1 16,10 3 0-16,17-1 0 15,-5 1 5-15,-52 0-8 16,-18 1 0-16,-45 5 4 16,-22-3 0-16,-27 6-2 15,-22 0-2-15,-8 0 2 16,-10 0-9-16,1 0 7 15,8 0 0-15,0 0 2 16,14-2-2-16,-5-3 0 16,-18-3 0-16,1 4 7 15,-19 1-7-15,-12-3 0 0,12 6 0 16,-8 0-2-16,-5 0 6 16,14 0-4-1,-9 0 0-15,13 0 1 0,-5 0-4 16,10 0 4-16,-1 0-1 15,1 0 1-15,-14 0 0 16,14 0-1-16,-1 0 0 16,18 0 6-16,5 0-9 15,13 0 3-15,5 0 0 16,-5 0-3-16,22-3 6 16,0-8-3-16,9-7 0 15,1 2 2-15,-6-1-3 16,-12 3 1-16,-1 2 0 0,-22 1-4 15,-8 3 8-15,-10 2-4 16,-17 0 0-16,-1 4 1 16,-4-2 1-16,5 2-2 15,8-4 0-15,1 4-3 16,-9-4 6-16,17 3-3 16,-8 0 0-16,8 3 2 15,9 0-4-15,-8 0 2 16,-1 0 0-16,0 0-6 15,10 0 10-15,8 0-5 16,13 0 1-16,19 0 0 16,-6 0-1-16,6-6 1 0,-1-2 0 15,0 2-4 1,-22-2 4-16,5-1 0 16,-14 1 0-16,-18-2 0 0,1 6-3 15,-10-2 1-15,10 1 2 16,-10 2-3-16,1 0 6 15,17-3-3-15,0 4 0 16,14-4 2-16,4 3-4 16,13 0 2-16,-4 1-3 15,5-2-3-15,8 1 8 16,9 1-2-16,0-2 0 16,9 2 2-16,-9-1-5 15,9 0 3-15,-8-3 0 16,-1 4-1-16,0-4 3 15,9-2-2-15,-9 6 0 0,18-6 1 16,-9 3 0-16,31-1-1 16,-13 1 0-16,4 0-4 15,-31-1 4-15,-22 0 0 16,-13 3 0-16,4 1 5 16,5-2-7-16,3 1 2 15,24 3 0-15,-10-2-4 16,9 2 6-16,-9-3-2 15,9 1 0-15,1 2 8 16,-1-4-14-16,0-1 6 16,18 3 0-16,9-2-1 15,22 1 2-15,-9 1-1 16,-4-1 0-16,-36 3 2 0,-18 0-2 16,-31 0 0-1,-8 0 0-15,-10 0-4 0,-8 0 5 16,-14 0-1-16,-17 0 0 15,-10 0 4-15,-17 0-12 16,-9 0-98-16,-31-6-368 16</inkml:trace>
  <inkml:trace contextRef="#ctx0" brushRef="#br0" timeOffset="442215">6687 17356 304 0,'0'0'207'0,"0"0"-112"15,0 0 32-15,0 0 17 16,0 0-40-16,0 0-34 15,0 0-32-15,40-31 4 16,26-11-16-16,19-9-13 16,4-6 9-16,4-14-3 15,-4-5-6-15,-14-6 2 16,-17 0-11-16,-22 14 5 0,-14 11 13 16,-22 20-7-1,0 9 14-15,-14 17-29 16,-12 5 0-16,-14 6-2 0,4 0-5 15,-13 43 7-15,1 13 2 16,-10 15 3-16,31 5-5 16,5-2 0-16,13 3 4 15,9-7-10-15,0-7 3 16,9-6-4-16,31-13 1 16,9-12-31-16,8-15 16 15,1-3 3-15,0-14 12 16,9 0 6-16,-18 0 4 15,-5-6 2-15,-13-8 5 0,-13-11-8 16,-9-7 10 0,0-5-7-16,-9 1-4 0,0 8 29 15,0 10-21-15,0 7 3 16,0 8 4-16,0 3-17 16,0 0-2-16,0 0-6 15,0 0-19-15,0 14 16 16,0 18 6-16,22 4 4 15,-4-8-14-15,13 1-17 16,4-9 8-16,23-14-5 16,26-6 12-16,5 0 17 15,-4-32 0-15,-5 2 2 0,-36-15 10 16,-4-10-10 0,-22-4 28-16,4-15 8 0,-22 3 14 15,0 8 1-15,0 18-14 16,0 20-5-16,0 14 7 15,0 11-31-15,0 0-10 16,0 0-1-16,-22 31-36 16,-5 37 37-16,-13 22 0 15,-9 12 10-15,-8 2-5 16,3 5 0-16,5-2-5 16,0 1 0-16,18-15-11 15,22-16 2-15,9-21-32 16,0-24 15-16,23-13 15 15,21-13-15-15,5-6 26 16,9 0 3-16,8-17-1 0,-8-17 8 16,0-9-9-1,-18-2-1-15,-13-6 5 0,4-11 0 16,-22 5-5-16,-9 1 0 16,0 11 1-16,0 2-4 15,-40 13-4-15,13 15 0 16,5 3 6-16,22 12-3 15,0 0 0-15,0 0-16 16,0 0-26-16,0 0 9 16,31 0 15-16,18 0 22 15,8 0 3-15,19 0-3 16,-1-31 4-16,-8-3 1 0,-18-2-5 16,-9-7 11-16,-22 3-9 15,0 4 1-15,-18-4 17 16,0 17-3-16,0 9 20 15,0 8 1-15,0 6-33 16,0 0-5-16,-9 0-15 16,-18 37 6-16,-13 26 9 15,-9 2 2-15,22 2 8 16,5-10-10-16,13-11-7 16,9-10 4-16,0-10-42 15,0-12-32-15,9-3-3 16,22-11-103-16,-4 0 13 15,-5 0-61-15,-13-5-127 0</inkml:trace>
  <inkml:trace contextRef="#ctx0" brushRef="#br0" timeOffset="442365">8344 17244 184 0,'0'0'201'16,"0"0"-71"-16,0 0-29 15,0 0-76-15,0 0-20 16,0 0-7-16,209-18 2 15,-112 18-222-15,-21 0-182 16</inkml:trace>
  <inkml:trace contextRef="#ctx0" brushRef="#br0" timeOffset="442618">9303 17269 124 0,'0'0'438'0,"0"0"-400"16,0 0-11-16,0 0 55 16,0 0-38-16,0 0-44 15,36-7 1-15,22 7 38 16,17-7-20-16,5 1-14 15,5 1 7-15,-1-2-11 16,-17-1-2-16,4 2-9 16,-27 0-138-16,-13 1-134 0</inkml:trace>
  <inkml:trace contextRef="#ctx0" brushRef="#br0" timeOffset="442848">9743 17042 539 0,'0'0'98'0,"0"0"-58"15,0 0 41-15,0 0 30 16,0 0-51-16,0 149-7 16,0-103-4-16,0 0-36 15,0-4 0-15,9-5-11 0,0-6 1 16,0-11-6-16,9 0-49 15,-18-3-108-15,13-3-158 16</inkml:trace>
  <inkml:trace contextRef="#ctx0" brushRef="#br0" timeOffset="443055">10290 17181 480 0,'0'0'239'16,"0"0"-178"-16,0 0-38 15,0 0-23-15,0 0 22 0,0 0-22 16,266-6 0-16,-132 6-42 16,-10 0-74-16,-17-8-40 15,-41-4-75-15</inkml:trace>
  <inkml:trace contextRef="#ctx0" brushRef="#br0" timeOffset="443246">10756 16960 57 0,'0'0'398'0,"0"0"-267"0,0 0-79 0,0 0-44 15,0 0 56-15,0 0-13 16,-18 158-23-16,10-89 4 15,-15-1-23-15,6 2 4 16,-10-2-13-16,5-11-6 16,13-6-203-16</inkml:trace>
  <inkml:trace contextRef="#ctx0" brushRef="#br0" timeOffset="444045">3554 16530 394 0,'0'0'84'0,"0"0"19"16,0 0-5 0,0 0-13-16,0 0-33 0,0 0-38 15,-199-17-14-15,265 17 0 16,59 17 12-16,66 3-2 16,66-9-8-16,50-2 13 15,66-4 25-15,40 1-28 16,27 0 10-16,13 2-4 15,-22-2-13-15,-13-6 0 16,13 0 2-16,31 0-10 16,44-14 3-16,32-3 0 15,17 5 6-15,18 4 4 16,-17 3-10-16,-28 5 5 16,-39 0-5-16,-31 0 0 0,-45 10 1 15,-22 10 4 1,-53-8-6-16,-32-4 1 0,-39-8 0 15,-19 0 4-15,-25 0-4 16,-50 0 0-16,-31 0 0 16,-58-8 4-16,-35 2 1 15,-31 6-4-15,-18 0 0 16,0-6-2-16,0 6-55 16,-27 0-114-16,-21-5-138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8:16.6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134 3372 546 0,'0'0'200'16,"0"0"-90"-16,0 0-12 16,0 0 12-16,0 0-22 15,0 0-54-15,40-78 9 0,-14 55-27 16,1 3-1-16,-5 5 12 15,-4 4-14-15,0 2-8 16,4 7-3-16,4 2-2 16,6 0 0-16,3 0-2 15,-4 22-9-15,-13 13 5 16,0 4 6-16,-5 6 0 16,-4-4-5-16,-9-11 8 15,0-10-6-15,0-14 3 16,0-1 0-16,0-5-2 0,0 0 4 15,0 0-2 1,0 0 19-16,0 0-17 0,9-3 21 16,-9-25-23-16,18-8 9 15,-1-10-11-15,6-2 2 16,-6 3 0-16,14 8-3 16,-13 14 4-16,-9 11-1 15,9 11 0-15,4 1-19 16,-4 0 18-16,22 13-10 15,-13 27 6-15,-10 2-2 16,6 4 7-16,-15-4 0 16,10-7-1-16,-9-9 6 15,-9-13-10-15,9-8 5 16,-9-5 0-16,0 0 0 16,0 0 1-16,13-9 16 0,5-32-11 15,0-16 8-15,13-10-18 16,4 1 4-16,5 12 0 15,-13 17-3-15,-5 20 2 16,5 17-2-16,-9 0-5 16,13 26-10-16,-5 21 13 15,6 13 3-15,-24 5-5 16,10-8-43-16,-18-8-208 16,0-14-143-16</inkml:trace>
  <inkml:trace contextRef="#ctx0" brushRef="#br0" timeOffset="-2967">4527 5364 173 0,'0'0'433'0,"0"0"-308"15,0 0-2-15,0 0-29 16,0 0 23-16,0 0-68 15,-124-52-13-15,97 52-26 16,-4 25-6-16,-4 29 3 16,4 17-5-16,13 10-2 15,18 5 3-15,0-2 6 16,18-4-9-16,48-12 0 16,5-17 2-16,5-12-6 0,-1-15 4 15,10-13 0 1,4-11 5-16,-14 0-1 0,10-23 7 15,-5-18 10-15,-23-6 37 16,1-16 19-16,-22-7-27 16,-14-19-2-16,-22 2-2 15,0-3-34-15,-49 14 12 16,-31 15-24-16,-31 19 9 16,-13 22-20-16,-14 19 10 15,5 1-31-15,30 38-73 16,23 33-146-16,32 14-323 15</inkml:trace>
  <inkml:trace contextRef="#ctx0" brushRef="#br0" timeOffset="3748">5869 5272 180 0,'0'0'227'0,"0"0"-115"0,0 0-66 16,0 0 30-16,0 0-29 16,0 0-16-16,0-6-2 15,0 6-27-15,0 0 5 16,0 0-7-16,0 0-5 15,9 0 5-15,22 23-6 16,-4 6 6-16,4 4 9 16,-4-13-2-16,-19-6-6 15,15-5-1-15,-14-7 2 16,-9-2 8-16,8 0-2 16,-8 0 91-16,0-17 1 0,0-11-91 15,0 3 32-15,0-4-12 16,0 0-3-16,-40 1 19 15,14 6-44-15,-14 5 1 16,31 11-2-16,-9 6-3 16,9 0-6-16,-13 17-23 15,13 26 5-15,0 14-185 16,9 13-315-16</inkml:trace>
  <inkml:trace contextRef="#ctx0" brushRef="#br0" timeOffset="3985">6100 6056 488 0,'0'0'109'0,"0"0"16"15,0 0 8-15,0 0-72 16,0 0 13-16,-155 164-21 15,128-113-32-15,0 0 21 16,-4 3-19-16,-9 3-6 16,-4 8-17-16,-36 9-8 15,-31 8-156-15,-45 9-810 16</inkml:trace>
  <inkml:trace contextRef="#ctx0" brushRef="#br0" timeOffset="-4843">351 5364 600 0,'0'0'156'16,"0"0"-16"-16,0 0-3 15,0 0-33-15,0 0-11 16,0 0-54-16,0 0 2 16,0 0-3-16,-66-138-33 15,66 138 15-15,0 0-20 16,0 9-9-16,13 33 5 15,5 20 4-15,8 21 0 0,5 5 5 16,-4 5 3 0,-5 1-7-16,-4-6-1 0,-9-12 1 15,-9-11-7-15,0-20 6 16,0-16-5-16,0-15-10 16,0-12-40-16,0-2 41 15,0 0 11-15,0-23-12 16,0-19-27-16,0-9 12 15,-18 0 6-15,-13 1 6 16,-18 7 7-16,-4 6 6 16,-18 15 5-16,18 7-14 15,-5 7 13-15,9 8-29 16,9 0 30-16,22 0 0 16,9 0 3-16,9 0-6 15,0 0 1-15,0 8 2 0,36-2 3 16,22-1-3-16,22-1 3 15,13-4 4-15,5 0 0 16,-5-6-5-16,5-19-2 16,-5-1 7-16,-13 6-7 15,-22 6 0-15,-32 8 0 16,-8 6 0-16,-18 0 8 16,0 0-8-16,0 0 0 15,0 0 1-15,-9 8 12 16,-17 24-12-16,-14 5 9 0,13 2-5 15,5-2 0 1,22-5-5-16,0-5 0 0,0-1 1 16,31-3 1-16,18-7 0 15,-5-1-2-15,5-10 1 16,9-2 6-16,-9-3-4 16,-1 0-2-16,-21-5 3 15,-9-18 8-15,4-5-10 16,-22-12 10-16,0-5 18 15,-13-6-3-15,-32 0 14 16,-21 2-20-16,-14 11-17 16,4 9 7-16,10 12-11 15,17 14 0-15,22 3-5 16,-4 0 0-16,13 34 5 16,9 11 0-16,0 7 0 0,9-2-9 15,9-3 9 1,40-9 0-16,-4-9-4 0,35-13 11 15,-5-13-7-15,1-3 0 16,21-3 1-16,-21-22 7 16,-1-1-7-16,-26 1-1 15,-22 8 7-15,-5 9 0 16,-22-1 1-16,0 6 14 16,0 3 9-16,0 0 10 15,0 0-30-15,0 0-11 16,0 3 0-16,9 34-30 15,0 20 30-15,0 16 0 0,13 3 5 16,-22 5-6 0,9 0 1-16,0-2 0 0,0-3 2 15,-9-2 1-15,9-14-3 16,-9-13 0-16,0-12 4 16,0-21-6-16,0-8 2 15,0-6 0-15,8 0 9 16,-8 0-5-16,0 0 10 15,0-24 16-15,0-21 13 16,-17-19-35-16,-10-14-8 16,14-12 0-16,4-11 0 15,9-10 7-15,0-2-7 16,0 6 0-16,0 4 0 16,9 18-6-16,4 21 6 15,5 21 0-15,0 15-2 0,-1 11-2 16,5 7 0-16,14 6 3 15,13 4-11-15,0 0 4 16,17 22-2-16,-17 17 2 16,0 12 3-16,-22 6-11 15,-18 0 12-15,-9-3-2 16,0-9-25-16,-18-2-3 16,-31-10-45-16,-18-4-11 15,19-7 11-15,-1-8-48 16,22-2-51-16,18-7-100 15</inkml:trace>
  <inkml:trace contextRef="#ctx0" brushRef="#br0" timeOffset="-4543">2079 5619 528 0,'0'0'131'16,"0"0"-17"-16,0 0 11 15,0 0-36-15,0 0-49 16,0 0 6-16,-57-3-30 16,92 3-14-16,32-6 27 15,31-2-17-15,8 0 9 0,-12-1-16 16,-6 6 1-16,-21 3-7 15,-9 0 1-15,-32 7-11 16,-17 23-94-16,-9 7-150 16,-9 5-222-16</inkml:trace>
  <inkml:trace contextRef="#ctx0" brushRef="#br0" timeOffset="-4368">2239 5855 388 0,'0'0'193'0,"0"0"-142"16,0 0-2 0,0 0 22-16,0 0 47 0,0 0-76 15,174 6-6-15,-99-6-26 16,23-12-7-16,4-5-3 16,-13 3-115-16,-13 8-561 15</inkml:trace>
  <inkml:trace contextRef="#ctx0" brushRef="#br0" timeOffset="280461">2604 4230 144 0,'0'0'181'0,"0"0"1"16,0 0-31-16,0 0-31 15,0 0-1-15,0 0-2 16,49-11-26-16,-49 11 9 16,0 0-31-16,0 0-4 15,0 0-5-15,0 0-32 16,0 0 12-16,0 0-27 15,0 0-12-15,0 0 11 16,0-3-8-16,-18-6-4 16,-31 1 0-16,-9 0 9 15,-8 1-11-15,-1 5 2 0,0 2-2 16,10 0-4-16,8 0 6 16,18 0 0-16,13 0-1 15,18 0 2-15,0 0-4 16,0 2-2-16,0 16-4 15,0 10 2-15,0 9 7 16,0 6 0-16,9 4 2 16,0 4 4-16,-9 0 9 15,0 1-12-15,0 1-1 16,0 5 18-16,0 0-15 16,0 7 2-16,-36 3 3 15,5 2-2-15,-5-4 4 0,-4-6-12 16,14-12 0-16,-5-14 3 15,22-14-3-15,9-12 0 16,0-2 1-16,0-4 5 16,0-2-1-16,0 0-5 15,0 0 1-15,0 0 4 16,0 0 2-16,0 0-5 16,0 0-2-16,9 0 10 15,31 0-8-15,17 0-2 16,1 0 2-16,9-5-3 15,8-4 1-15,23 3 0 16,-22 4 0-16,-19 2-46 16,-21 0-104-16,-14 8-172 0,5 12-323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15:58.3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35 194 429 0,'0'0'158'15,"0"0"-24"-15,0 0-60 16,0 0-5-16,0 0-8 16,0 0-36-16,0-102 21 15,0 102-7-15,0 0-24 16,0 0 4-16,0 0-19 16,0 0-11-16,0 0 9 0,-9 20-2 15,-8 15 4-15,8 4 0 16,9 1 7-16,0-4-10 15,9 1 3-15,39-8 0 16,1-9 3-16,18-12 7 16,-9-8-9-16,-1 0 2 15,-12-8 0-15,4-18 9 16,-18 1-12-16,-5-4 0 16,-26-2 6-16,0-3 2 15,0-3-5-15,-40 1-3 16,-4 2 2-16,-5-1-12 15,9 4 9-15,-9 11-5 0,23 13-8 16,-1 7-153-16,-4 0-70 16,22 27-116-16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15:58.7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 41 309 0,'0'0'242'0,"0"0"-91"0,0 0-20 16,0 0-27-16,0 0-45 16,0 0-22-16,0-41-33 15,0 41 5-15,0 0-5 16,0 0-2-16,0 0-2 16,0 30 0-16,0 7 3 15,0 8 0-15,0 8-2 16,9 13-2-16,13 7-79 15,13-2-188-15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15:59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 10 219 0,'0'0'187'0,"0"0"-105"16,0 0-12-16,0 0-24 15,0 0-29-15,0 0 10 16,102-10-9-16,-71 20-2 0,-13 5 2 16,-9 6-15-1,-9 7 2-15,0 3 8 0,0 6-10 16,-36 2 9-16,-12-2-6 15,8-9-2-15,13-2-3 16,5-6 1-16,4 0-2 16,18 2 0-16,0-2 6 15,9 3-1-15,49-5-4 16,30 0 1-16,23-12-1 16,27-6-1-16,-5 0-75 15,10 0-220-15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16:00.0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62 285 0,'0'0'163'0,"0"0"-36"15,0 0-68-15,0 0-9 0,0 0 5 16,0 0-40-16,116-62 10 16,-90 62-21-16,5 0-1 15,-4 0 3-15,4 0-5 16,-4 2-1-16,4 10 0 16,-13-1 5-16,-9-3-7 15,-9 1 2-15,0 2-9 16,0 6 5-16,-27 1-2 15,-22 1 6-15,0-2 7 16,23-6 0-16,3-5-3 16,23 0-4-16,0-3 0 15,0 5-6-15,0 4 11 0,9-1-5 16,22 6 3 0,9-4 2-16,5 5 1 15,13 5-6-15,-10 5 0 0,10 6-2 16,0-3 5-16,-9 3-3 15,-23-6 0-15,-8-5 5 16,-18-6-9-16,0-5 4 16,-9-4 0-16,-57-6 2 15,-19-2-2-15,-12 0-17 16,-6 0-133-16,6 0-325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16:05.8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0 277 450 0,'0'0'95'16,"0"0"-3"-16,0 0-19 15,0 0-15-15,0 0-29 16,0 0-26-16,213-3 24 15,-146 28-14-15,-1 10-13 16,-8 4 16-16,-9 5-13 16,-14 1-3-16,-12-9 2 15,-14-8 7-15,-9-5-8 16,0-13-1-16,0-4-2 0,-49-6-15 16,9 0 34-16,4 0-11 15,5-16 11-15,22-7-17 16,9-3 14-16,0-5-12 15,0-3 5-15,31-2-9 16,27 1 10-16,-14 10-8 16,14 5 0-16,0 12 4 15,0 8-7-15,0 0 3 16,-10 0 0-16,10 0-10 16,-22 19 10-16,4 7 0 15,-9 5-2-15,-13 3 2 16,-10 0-2-16,1 3 2 15,-9-3 0-15,0-6-2 0,0-6 2 16,0-4-3-16,0-7-22 16,-9-5-126-16,1-6-37 15,-24 0-189-15</inkml:trace>
  <inkml:trace contextRef="#ctx0" brushRef="#br0" timeOffset="181">893 129 250 0,'0'0'220'16,"0"0"-87"-16,0 0-13 15,0 0-25-15,0 0-29 0,0 0 2 16,-85-113-62-16,85 113-6 16,0 0 0-16,0 20-42 15,27 21-39-15,22 11-251 16</inkml:trace>
  <inkml:trace contextRef="#ctx0" brushRef="#br0" timeOffset="1520">1533 503 566 0,'0'0'135'16,"0"0"-33"-16,0 0 30 0,0 0-59 15,0 0-14 1,0 0-30-16,-103-133-28 0,72 133 8 16,5 0-9-16,-14 23 0 15,22 14-11-15,-4 2 15 16,13 1-8-16,9-9 3 16,0-6-46-16,9-14 21 15,22-5 11-15,-5-6 15 16,-3 0 0-16,-6 0 7 15,-8-2-3-15,9-7 0 16,-18-3 0-16,13 7 23 16,-13 0 4-16,9-1-18 15,-9 6-2-15,0 0-11 16,9 0-11-16,0 28 1 0,0 22 8 16,13 25 2-16,-4 10 0 15,0 8 0-15,-9 6 6 16,13 3 4-16,-13-6-10 15,-9-8 0-15,0-14 7 16,0-18-11-16,0-19 4 16,0-17 0-16,0-14-2 15,0-6 14-15,-9 0-4 16,-31-9 56-16,-18-25-56 16,0-6 16-16,9-10-24 15,5-10 0-15,22-2-4 16,13-4 5-16,9 4-1 15,31-1 0-15,44 0-25 0,19-8-8 16,21-7-10-16,10-1 3 16,-1-3 36-16,-8-1-6 15,-28 5 10-15,-21 5 0 16,-22 8 10-16,-23 8-4 16,-22 11 4-16,0 10 7 15,0 10 39-15,0 6-24 16,-9 6-11-16,-4 8-2 15,4 1-14-15,9 5-1 16,0 0-4-16,-9 0-20 16,9 36 20-16,0 19 0 15,0 12 0-15,0 1 0 16,0 3 10-16,0-3-13 0,18-8 3 16,4-9 0-16,4-18-6 15,5-10 13-15,-22-11-7 16,0-10 0-16,0-2 11 15,0 0-2-15,13-8-5 16,-4-29-3-16,0-2 6 16,4-2-1-16,-13 1-6 15,0 7 0-15,0 2 10 16,0 14-12-16,-9 5 2 16,8 9 0-16,-8 3-12 15,0 0 7-15,14 0 2 16,4 0-6-16,-1 3 7 15,1 11 0-15,13 1 2 16,-4-1 0-16,4 3-5 0,-13 0 7 16,-1-3-2-16,6 1 0 15,3-7 10-15,-3-2-14 16,-6-4 4-16,1-2 0 16,13 0 3-16,-4 0 11 15,4-16-14-15,-4-7 0 16,4-9 12-16,-22-1-7 15,-1-10-5-15,1-5 1 16,-9-6 23-16,0-6-20 16,0 0 4-16,0 2-8 0,0 10 14 15,-9 17-11 1,1 13 1-16,-1 8-4 0,9 10 2 16,0 0-2-16,0 0-3 15,-14 28-13-15,6 22 9 16,8 21 0-16,0 5 7 15,0 1 0-15,0-6-6 16,31-3 14-16,4-11-8 16,5-12 0-16,9-12-15 15,-31-9-7-15,0-13-104 16,-10-11-31-16,-8 0 28 16,0 0 29-16,-17-25-82 15,-32-7 11-15,-9-2 52 0,-9-3 48 16,1 3 71-1,17 3 5-15,22 6 113 0,1 5-23 16,12 11 7-16,14 1-8 16,0 8-33-16,0 0-48 15,58 0-5-15,49 0-8 16,35 0 0-16,-4 0-36 16,-14 0-420-16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16:10.7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0 556 0,'0'0'140'15,"0"0"-18"-15,0 0-9 16,0 0-38-16,0 0-28 16,0 0-47-16,0 3 0 15,0 51 9-15,0 14-7 16,18 6 13-16,0-1-14 16,4 1 5-16,-13-4-4 15,-9-8-2-15,0-16 0 16,0-15 3-16,0-11 3 15,0-11-6-15,0-7 10 0,0-2-6 16,9 0 24-16,-9-6-9 16,9-19 10-16,0-9-24 15,22 5 0-15,-4 4-5 16,4 5 0-16,-5 15-1 16,5 5-5-16,5 3-8 15,-5 30 12-15,-4 10-7 16,-10 2 5-16,-3-5 0 15,-14-4 4-15,0-7-25 16,0-12 21-16,-40-8-24 16,0-9-30-16,-5 0 45 15,-4 0 6-15,10-9-3 0,12-8-16 16,27 0-19-16,0 3 30 16,35-2-48-16,45-8-43 15,23-5 9-15,12-1-81 16,-17-1 90-16,-23 5 86 15,-17 7 4-15,-31 1 4 16,-5 10 30-16,-13 5 46 16,-9 3 28-16,0 0-72 15,0 0 11-15,0 0-23 16,-22 9-9-16,4 19 12 16,-9 3-11-16,5 0-14 15,22-8 4-15,0-6 1 16,0-3-9-16,0-6 2 0,0-5 4 15,22 0 6-15,5-3-4 16,13 0 2-16,-5 0 28 16,-4-8-16-16,-13-23 35 15,0-7 0-15,-18-4-31 16,0 0 24-16,-9 0-42 16,-35 1-4-16,-5 14-8 15,0 7-4-15,9 14 7 16,22 6-29-16,9 0-122 15,9 14 23-15,9 9-117 16</inkml:trace>
  <inkml:trace contextRef="#ctx0" brushRef="#br0" timeOffset="426">1351 150 389 0,'0'0'213'0,"0"0"-61"16,0 0-31-16,0 0 2 15,0 0-43-15,0 0-41 16,-22-113-39-16,13 158-6 16,0 21 6-16,0 18 0 15,0 7 7-15,9 2-8 16,-13-5 1-16,4-6 0 16,9-11-3-16,0-23-26 15,0-17-113-15,0-19-34 16,22-12 3-16,5-6 108 15,13-39 44-15,9-21 21 0,-23-10 18 16,23-12 4-16,-22 3 16 16,4 0 8-16,-22 9-13 15,9 19 35-15,-9 20-8 16,0 21 15-16,-9 10-32 16,0 6-34-16,13 11-9 15,-13 37-22-15,0 18 22 16,0 7 10-16,0 4-5 15,0-6-3-15,0-4 11 16,0-5-5-16,0-13-6 16,0-7-2-16,0-14-6 15,0-5-44-15,0-17-223 0,-13-6-232 16</inkml:trace>
  <inkml:trace contextRef="#ctx0" brushRef="#br0" timeOffset="1363">1089 394 275 0,'0'0'128'16,"0"0"-40"-16,0 0-6 16,0 0-4-16,0 0-14 15,0 0-56-15,22-62-6 16,111 62 25-16,32 0-27 16,-5 0 29-16,-18 0-10 15,-13 0-15-15,-54 0 17 16,-39 0-12-16,-5 0 17 15,-31 0 22-15,0 0-2 16,0 0 31-16,0 0-6 0,0 0-42 16,-9 0-11-16,-22 0-15 15,13 0 0-15,9 16-6 16,-13 16 1-16,13 10 2 16,0 1 0-16,9-4 8 15,0-2-18-15,0-12 10 16,18-5-1-16,22-11-3 15,0-9 6-15,4 0-2 16,-4-3 0-16,0-23 10 16,-13-7-7-16,-9-8-3 15,-18-4 0-15,0-2 7 16,0-5 5-16,-36 7-4 0,-13 8-5 16,1 11 1-16,21 13-2 15,-4 13-2-15,13 0-2 16,-9 9-8-16,-4 27 19 15,14 12-10-15,8 6 1 16,9 2 0-16,0-3-6 16,9-12 6-16,17-10 0 15,14-16-4-15,0-6 13 16,-4-9-9-16,13 0 0 16,8-8 7-16,1-16-4 15,-9-5 1-15,-13 3-4 16,-5 1 3-16,-5 5 8 15,-17 6-7-15,-9 9-4 0,0 5 8 16,0 0-11 0,0 0 3-16,9 2-22 0,13 27 17 15,-4 4 1-15,0 4 4 16,4-2 0-16,5-10 5 16,-10-3-13-16,6-8 8 15,-6-5 0-15,-8-6 0 16,0-3 11-16,13 0-8 15,5 0-3-15,4-17 3 16,-4-3 5-16,4-1-8 16,-4-3 0-16,4 2-2 15,-14 7 15-15,1 7-13 0,-9 8 0 16,0 0-15-16,4 0 13 16,5 8-12-16,9 15 14 15,4 0-4-15,-13-1 14 16,-1-8-10-16,-3-3 0 15,-5-7 1-15,-9-4-5 16,8 0 9-16,10 0-5 16,13-15 3-16,5-6 6 15,4-3-4-15,-13 7-5 16,4 3 4-16,9 3-6 16,4 2 2-16,5 9 0 15,18 0-4-15,8 0-8 16,-4 0 3-16,5 9-205 0,-10-4-171 15</inkml:trace>
  <inkml:trace contextRef="#ctx0" brushRef="#br0" timeOffset="1586">3790 186 645 0,'0'0'96'16,"0"0"-1"-16,0 0-38 16,0 0-56-16,0 0 3 0,316-13-4 15,-201 13 4 1,1 0-10-16,-28 0 3 0,-21 13-107 16,-31 2-96-16,-27 5-53 15</inkml:trace>
  <inkml:trace contextRef="#ctx0" brushRef="#br0" timeOffset="1722">3972 508 408 0,'0'0'114'16,"0"0"-8"-16,0 0-49 16,0 0-31-16,0 0-20 15,307 5 6-15,-183-5-12 16,-17 0-283-16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16:14.5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0 968 549 0,'0'0'168'15,"0"0"-55"-15,0 0 7 16,0 0-75-16,0 0 17 16,106-187-23-16,-30 125-18 15,4-15 13-15,4-5-24 16,-26-1 2-16,-22-9 20 16,-14-2-29-16,-13 10 6 15,-9 7 0-15,0 17-2 16,-18 21 5-16,5 19-11 15,-5 12 0-15,9 5-1 16,0 3 0-16,-9 14-15 0,-22 37 14 16,9 22 1-16,4 9 8 15,10 4-8-15,17 2 0 16,0-4-4-16,0-10 9 16,44-8-5-16,5-16 0 15,9-12-3-15,0-8-5 16,8-13 4-16,-17-14 1 15,0-3-6-15,-14 0 18 16,5-14-7-16,-13-12 1 16,-5-11 4-16,-22-2-2 0,0-7-5 15,0-1 0 1,0 7 3-16,-31 5 7 0,13 16-10 16,1 7 11-16,8 10-10 15,9 2-2-15,-14 0-9 16,14 22 4-16,-8 18-6 15,8 6 19-15,0-4-7 16,8-3 0-16,50-4 5 16,0-13-11-16,9-5 6 15,13-14 0-15,4-3 2 16,-9 0 8-16,1-24-10 16,4-15 3-16,-13-14 2 15,-18-9 6-15,-23-10-11 16,-8-4 0-16,-18 3 22 15,0 13-21-15,0 17 53 0,0 18-11 16,-9 17-23-16,9 8 15 16,0 0-35-16,0 0-11 15,-9 31 10-15,9 31-21 16,-9 26 22-16,9 16 0 16,-9 15 9-16,-13 12-13 15,-4 13 4-15,-14 6 0 16,4 6-8-16,-13-14 8 15,31-23-11-15,-4-32-14 16,22-28-59-16,0-25 54 16,49-11 20-16,0-18 4 15,9-5 3-15,17-7-3 0,10-44 6 16,-5-17 0-16,-14-18 4 16,-17-7-4-16,-31-3 0 15,-18 5 0-15,0 9 0 16,-31 14 7-16,-14 20-7 15,-4 14 0-15,9 14-7 16,5 11 1-16,22 4 0 16,13 5 5-16,0 0-10 15,0-4 9-15,13-6 0 16,31-10 2-16,23-8 0 16,13-12 14-16,-5-2-13 15,-26-9-1-15,-13-6 20 16,4-14-18-16,-22-5 17 15,-9-3 13-15,4 11-6 16,-13 17 16-16,0 20-12 0,0 17 4 16,0 8-3-1,0 6-27-15,0 0-8 0,0 33-8 16,0 42-12-16,0 18 24 16,-13 17 0-16,13-5 0 15,0-9-6-15,0-11 16 16,40-11-20-16,-1-18-1 15,-3-19-102-15,13-16-5 16,0-21-139-16,0 0-70 16,-32-35-213-16</inkml:trace>
  <inkml:trace contextRef="#ctx0" brushRef="#br0" timeOffset="154">2021 623 97 0,'0'0'304'0,"0"0"-189"16,0 0-21-16,0 0 15 15,0 0-11-15,0 0-98 16,31-58 0-16,94 58-14 16,8-1-17-16,18 1-274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3:22.8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301 82 402 0,'0'0'137'0,"0"0"4"16,0 0-49-16,0 0 1 15,0 0-30-15,0 0-27 16,-40-82 2-16,13 110-36 16,-13 17 6-16,-9 14-1 15,-8 10 3-15,21 2-2 16,5 5-8-16,22 6 2 0,9 5-9 16,0 4 7-16,49-11 0 15,9-9-2-15,8-21 2 16,10-13-1-16,4-17 1 15,-14-12 0-15,1-8-8 16,-9 0 11-16,-31-2-3 16,-10-21 11-16,-17-8-5 15,0-5 4-15,-17-7-10 16,-50 3 7-16,-9 9-19 16,-13 8 11-16,23 9-13 15,8 11-23-15,31 3-86 16,27 0-84-16,0 0-184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16:27.3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346 125 773 0,'0'0'79'0,"0"0"-4"16,0 0 32-16,0 0-23 16,0 0-13-16,0 0-41 15,45-125-23-15,26 125-7 16,4 34-1-16,-8 20 1 16,0 16 0-16,-27 13 3 15,-32 8-3-15,-8 2 0 16,-48 3 0-16,-50-2 3 15,-27-10 6 1,1-10-7-16,-9-17 11 0,39-18-9 16,37-16 14-16,26-15-17 15,22-5 9-15,9-3 35 0,0 3-36 16,57-3 8 0,59 0-6-16,48 0 8 0,36-6 9 15,0-11-28-15,-9 3 0 16,-26 3 7-16,-32 5-1 15,-35 6-6-15,-41 0 0 16,-21 0-11-16,-27 0 6 16,-9 0-123-16,0 0-82 15,-9 0-111-15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16:07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0 654 627 0,'0'0'94'15,"0"0"-91"-15,0 0 21 16,0 0 55-16,218-32-64 16,-111 27 9-16,-1 1-24 15,-13 4 0-15,-21 0-4 16,-28 0-6-16,-22 0-105 16,-22 15-199-16</inkml:trace>
  <inkml:trace contextRef="#ctx0" brushRef="#br0" timeOffset="155">0 911 385 0,'0'0'104'0,"0"0"-45"0,0 0 31 16,0 0 29-16,0 0-88 16,0 0-21-16,298 0 11 15,-138-8-21-15,4-9-89 16,-22 5-459-16</inkml:trace>
  <inkml:trace contextRef="#ctx0" brushRef="#br0" timeOffset="678">1773 399 643 0,'0'0'90'16,"0"0"6"-16,0 0 3 15,0 0-46-15,0 0-29 16,0 0-24-16,266-93 7 16,-199 110-12-16,-9 8 5 15,-9 7 0-15,-14-5-4 16,-13 2 8-16,-13 5-4 15,-9-3 0-15,0 3 0 0,-31 3-2 16,-22-3 4-16,-18-6-2 16,18-5 7-16,13-9 5 15,31-6-12-15,0-5 0 16,9-3 1-16,0 0-11 16,0 2 10-16,0 5 0 15,26-2 9-15,23 7-8 16,18-1 13-16,8 0-14 15,1 6 9-15,-5 6-13 16,-4 5 4-16,-10 7 0 16,-21 1-5-16,4 1 17 15,-22 0-12-15,-18-3 0 0,0-4 5 16,-18-1 19-16,-49-9-9 16,-30-12 1-16,-28-8 3 15,-17 0-9-15,-5 0-9 16,36 0-1-16,14-5-38 15,21-1-130-15,9 1-189 16</inkml:trace>
  <inkml:trace contextRef="#ctx0" brushRef="#br0" timeOffset="19245">2635 416 463 0,'0'0'141'0,"0"0"-42"0,0 0 24 16,0 0-14-16,-40-184-6 15,40 142-8-15,0 5-57 16,0 12 20-16,0 13-17 16,0 6-8-16,0 6 13 15,0 0-46-15,0 30-5 16,-40 45-9-16,-62 39 14 15,-54 35 36-15,-17 16-28 16,4-1-5-16,-4-5 16 16,8-18-13-16,32-19-6 15,26-24 0-15,41-29 10 0,30-24-11 16,23-22 1 0,4-12 0-16,9-7-6 0,0 0 18 15,0-4-11-15,40-14 18 16,53-46-17-16,45-36 20 15,31-34-22-15,26-23 0 16,5-22 6-16,-9-7-2 16,-9 10-4-16,-30 16 0 15,-46 32 8-15,-48 25-12 16,-27 36 4-16,-22 32 0 16,-9 20-4-16,0 11 4 15,0 3-9-15,-67 59-7 16,-39 37 15-16,-50 34-3 0,-4 17 4 15,5 7 0-15,21-2-6 16,19-6 8-16,30-18-2 16,19-24 0-16,26-33 8 15,22-26-12-15,9-25 4 16,9-11 0-16,0-10-6 16,0-2 19-16,0 0-10 15,0 0 16-15,0-45-9 16,36-32 37-16,22-33-47 15,-1-12 1-15,1 3-3 16,-18 15 5-16,-31 22-3 16,0 25 0-16,-9 23-13 0,0 20 4 15,0 8-81 1,18 6-61-16,22 0-111 0,35 0-162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16:12.9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324 435 636 0,'0'0'104'0,"0"0"-30"15,0 0 47-15,0 0-64 0,0 0-28 16,280-68-20-16,-204 102-1 16,-9 11-1-16,-10 10-7 15,-17 4 0-15,-22-3-5 16,-18 9 12-16,0-2-7 15,-31-1 0-15,-45 0 3 16,-8-12 1-16,17-18-4 16,10-9 5-16,34-14-2 15,15-7 5-15,8-2-3 16,0 4 1-16,31 1 4 16,44 1-8-16,32 0 9 15,26-5-9-15,9-1-2 16,-17 0 0-16,-19 0-15 15,-21 0-49-15,-36 4-132 0,-32 5-297 16</inkml:trace>
  <inkml:trace contextRef="#ctx0" brushRef="#br0" timeOffset="34247">1226 316 629 0,'0'0'202'15,"0"0"-101"-15,0 0 26 16,0-175-3-16,0 146-54 16,0 10 20-16,-9 11-44 15,1 8-19-15,-6 0-14 16,-44 33 4-16,-8 35-17 16,-27 23 9-16,-14 14 1 15,0 2-7-15,-17 9-3 16,-9 9 0-16,-1 2 6 15,1-2-2-15,26-20-4 16,32-27 0-16,35-27 6 16,22-22-15-16,18-18 9 15,0-2 0-15,0-7 9 0,0-2-5 16,0 0 24 0,58-33 11-16,26-38-31 0,50-33 4 15,30-24-11-15,18-17-1 16,0-20 0-16,-8 4 9 15,-32 11-11-15,-36 29 2 16,-39 42 0-16,-40 36-2 16,-14 26 2-16,-13 17 0 15,0 0-3-15,0 23-11 16,-40 56 8-16,-44 37 1 16,-23 31 10-16,-40 14-11 15,-13 4 8-15,-31-6-2 16,18-18 0-16,31-27 11 0,26-33-11 15,50-30 0-15,35-22 1 16,22-15-8-16,9-11 7 16,0-3 0-16,0 0 7 15,0 0 1-15,26-37-6 16,54-31-1-16,54-43 13 16,48-33-18-16,18-25 4 15,0-27 0-15,-18 3-3 16,-44 23 8-16,-54 41-5 15,-44 55 0-15,-40 39 7 16,0 28-14-16,0 7 7 16,-13 2-12-16,-45 59 8 15,-35 42-1-15,-32 31 5 16,10 7 0-16,8-8 1 0,40-20-7 16,1-14 6-16,26-17 0 15,13-14-1-15,18-20-4 16,0-8 4-16,9-12-93 15,0-11-68-15,18-9-65 16,58-8-195-16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15:56.5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0 174 434 0,'0'0'187'0,"0"0"-89"16,0 0 14-16,0 0-6 15,0 0-46-15,0 0-7 16,49-79-10-16,-49 74 1 16,0 5 27-16,0-4-41 15,0 4 3-15,0 0-5 16,0 0-27-16,0 0-2 16,0 0-1-16,0 9-10 15,0 20 10-15,-9 10 4 16,9 9-1-16,9 3-1 0,31-3 8 15,27-5-2 1,8-10-6-16,-8-6 0 0,8-14 2 16,5-10 5-16,-13-3-7 15,-18-3 9-15,-5-30-7 16,-13-16 15-16,-22-8-10 16,-9-5 0-16,0 0 28 15,-40 5-27-15,-26 9 8 16,-1 18-16-16,-9 10 4 15,19 16-12-15,8 4-1 16,0 26-19-16,13 34-58 16,5 22-190-16,14 14-265 15</inkml:trace>
  <inkml:trace contextRef="#ctx0" brushRef="#br0" timeOffset="333">240 2536 784 0,'0'0'197'0,"0"0"-114"0,0 0 19 16,0 0-47-16,0 0-55 15,0 0-14-15,40 47 6 16,-22 19 8-16,-18 10 7 16,9 14-3-16,-9 16-2 15,0 7-2-15,0 6-78 16,0-6-219-16</inkml:trace>
  <inkml:trace contextRef="#ctx0" brushRef="#br0" timeOffset="744">196 5338 660 0,'0'0'171'0,"0"0"-127"16,0 0 39-16,0 0 17 15,0 0-51-15,0 0-30 16,93-36-18-16,-62 50 20 15,-13 19-15-15,-9 10 1 16,-9 8-5-16,0 9-2 0,-40 4 4 16,-5 5 1-16,-21 1-2 15,17-7-1-15,9-13-1 16,13-9 4-16,5-13-5 16,22-9 0-1,0-5 7-15,0-2-11 0,0-4 4 16,22-8 0-16,63 0 0 15,48-22 0-15,40-32-18 16,27-9-41-16,-9-2-104 16,-44 3-152-16</inkml:trace>
  <inkml:trace contextRef="#ctx0" brushRef="#br0" timeOffset="-7582">3337 256 501 0,'0'0'94'0,"0"0"-30"15,0 0-4-15,0 0 51 16,0 0-29-16,0 0-58 16,17-28-15-16,99 28 27 15,57 0 21-15,63 0-6 16,44 0-17-16,44 0-5 16,31-5-14-16,10 1-11 15,8 4 8-15,0 0-12 16,-18 0 0-16,-12 12 8 15,-15-3-4-15,-12-4-4 0,-10-2 0 16,-8-3 9 0,-31 0-14-16,-1 0 5 0,-17 0 0 15,-18 0 13-15,-9 0-6 16,-31 0-1-16,0 6-2 16,9 12 1-16,13 0-1 15,14-1-4-15,-5-5 0 16,0 2 4-16,-22-3-2 15,-49 1-2-15,-44 0 0 16,-58-10 4-16,-32 1-10 16,-8-3 6-16,-9 0 0 15,0 0-2-15,0 2 8 16,14 4-6-16,3-1 0 0,10 4 0 16,22 0 2-1,-18-3-2-15,-4-1 0 0,-18-5 10 16,-9 0-1-16,0 0 2 15,0 0 17-15,0 0-16 16,0 0 22-16,0 0-26 16,0 0-6-16,0 0 20 15,0 0-17-15,0 0 4 16,0 0-6-16,0 0 2 16,0 0 0-16,0 0-5 15,0 0 0-15,0 0-3 16,0 0 10-16,9 0-7 15,-9 0 0-15,22 0 4 16,-4 0-11-16,8-8 7 0,-4-1 0 16,-13 6-3-16,0 3 10 15,-9 0-7-15,0 0 0 16,0 0-3-16,0 0-9 16,0 0 12-16,0 0 0 15,0 0-5-15,0 0-5 16,9 20 10-16,-9 5 0 15,0 1 10-15,0 0-14 16,0 4 4-16,0 5 0 16,0 7-2-16,0 4 10 15,-9 4-8-15,-18 4 0 16,5 0 5-16,-4-1-6 16,-5 10 1-16,22 7 0 0,9 16 1 15,0 10 7-15,0 9-8 16,17 8 0-16,32 6 8 15,-9 14 0-15,27 11-4 16,0 15-1-16,-1-1 7 16,1 1-1-16,-9 5-6 15,-10-6-3-15,1 1 5 16,-22-9-7-16,-18-16 2 16,-9-10 0-16,0-2-1 15,0 1 13-15,-9 0-12 16,-18-4 0-16,5-6 4 15,4-6 4-15,9-2-6 0,9-3 1 16,-8-3 6-16,8 0-5 16,0 1 3-16,0-1-7 15,-9 0 4-15,9 0-4 16,0 3 3-16,-14 1-3 16,14 3 0-16,0-4 9 15,0-11-8-15,0-7-1 16,0-5 0-16,0-5-5 15,0-7 6-15,-9 2-1 16,1 5 0-16,-1 3 10 16,-9 10-10-16,-13 4 0 15,4 8 0-15,-13 8 10 16,5-2-9-16,-14-12-1 0,27-13 3 16,4-21 4-16,18-11-5 15,0-11-2-15,0-9 0 16,0-8-5-16,0-5 8 15,0-7-3-15,0-2 0 16,0-4 4-16,0 1-3 16,0 6-1-16,0 2 0 15,0 1-7-15,0-4 9 16,0-2-2-16,0-6 1 16,0 0 4-16,0 0-1 15,0 0-4-15,0 0 1 16,0 0 5-16,0 0-1 15,0 0-5-15,0 0 0 16,0 0 8-16,-18 0-13 0,-13 0 5 16,-14 0 0-16,-3 0-9 15,-19 0 12-15,9 1-3 16,0-1 0-16,-8 0 8 16,-14 0-9-16,-5 0 1 15,-30 0 0-15,-18-1-4 16,-1-5 6-16,-21 3-2 15,13 0 0-15,-23 3 2 16,-4 0-4-16,-26 0 2 16,4 0 0-16,-9 0-5 15,-9 6 6-15,-31 1-1 16,-31 9 0-16,-22-6 9 16,-27-1-9-16,-4 0 0 0,35-6 3 15,40-3-7-15,67 0 4 16,71 0 0-16,22 0-1 15,14 0 0-15,-23 0-4 16,5 0 3-16,-14 0 2 16,23 0-9-16,-5 0 9 15,4-6 0-15,10-3 0 16,-5 1 4-16,-5-4-4 16,10 4 0-16,-1 3 2 15,-12-1-11-15,-6 6 9 16,-12 0 0-16,-19 0-1 15,-8 0 3-15,-23 17-4 0,-4-3 2 16,14 3 0-16,-5-5-4 16,26-2 5-16,-12-4-1 15,12 3 0-15,23-4 9 16,22-2-10-16,27 0 1 16,13-3 0-16,0 0-7 15,-5 0 7-15,-3 0 0 16,-10 0-4-16,9 0 10 15,0 0-12-15,0 0 6 16,14 0 0-16,-14 0-5 16,0 0 7-16,4 0-2 15,-26 0 0-15,-4 0 6 16,-10 0-9-16,19 0 3 16,8 0 0-16,27 0-3 15,22 3 6-15,0 0-3 0,0 0 0 16,9-1 7-16,0 1-10 15,0-3 3-15,0 0 0 16,0 0-4-16,0 0 8 16,0 3-4-16,0-3 0 15,0 3 5-15,0-3-6 16,0 0 1-16,0-20 0 16,0-25-4-16,0-14 7 15,0-7-3-15,0-10 0 16,0-9 8-16,-9-9-10 0,-13-11 2 15,4-5 0 1,-8-3-7-16,4 2 10 0,13 10-3 16,0 7 0-16,9 4 2 15,0-5-5-15,0-8 3 16,0-10 0-16,0-6-3 16,0-4 4-16,18 8-1 15,-10 10 0-15,15 6 4 16,-14 8-8-16,-1 6 4 15,1 3 0-15,14 12-5 16,-23 4 5-16,0 9 0 16,0 10 0-16,0-4 8 15,0 3-10-15,0-7 2 16,-14 10 0-16,14 5-8 16,0 6 11-16,0 15-3 0,0 1 0 15,0 5 7 1,0 10-12-16,0-3 5 0,0 6 0 15,0 0-8-15,0-5 12 16,0-4-4-16,0-8 0 16,0-3 5-16,14-3-8 15,-6 1 3-15,10-3 0 16,-9 2-6-16,0 1 6 16,0 1 0-16,4 5 0 15,-13 7 8-15,0 6-10 16,0 3 2-16,0 0 0 15,0 0-9-15,0 0 7 0,0 0 2 16,0 0 0 0,0 0 4-16,0-3-5 0,0 3 1 15,0 0 0-15,0 0-5 16,0 0 11-16,0-3-6 16,0 1 0-16,0-1 5 15,9 0-9-15,-9 0 4 16,9-4 0-16,-9-1-3 15,9-5 4-15,0-2-1 16,0-2 0-16,4 1 6 16,-4 4-8-16,-9 4 2 15,0 5 0-15,0 0-4 16,0 2 5-16,0 1-1 0,9 0 0 16,-9 0 7-1,0 0-11-15,0 0 4 0,0 0 0 16,0 0-8-16,0 0 10 15,0 0-2-15,0 0 0 16,0 0 10-16,0 0-15 16,0-5 5-16,0 5 0 15,0 0-3-15,0 0 6 16,0 0-3-16,0 0 0 16,0 0 8-16,0-2-13 15,0 2 5-15,0 0 0 16,0 0-5-16,0 0 10 15,0 0-5-15,0 0 0 16,0 0 5-16,0 0-10 0,0 0 5 16,0 0 0-16,0 0-4 15,0 0 6-15,0 0-2 16,0 0 0-16,9 0 7 16,-9-3-14-16,0 3 7 15,0 0 0-15,0 0-5 16,0 0 11-16,0-3-6 15,0 3 0-15,0 0 4 16,0 0-8-16,0 0 4 16,0 0 0-16,8 0-9 15,10 0 5-15,40 0 3 16,31-9 1-16,44 1 0 16,18-3 0-16,22 2 0 0,10 1 0 15,21-1-6-15,5 3 11 16,0 1-5-16,-5 2 0 15,-4 1 0-15,0 2-8 16,-18 0 8-16,-9 0 0 16,-22 0-3-16,14 0 11 15,-23 0-8-15,22 0 0 16,-22 0 6-16,14 0-8 16,-23 0 2-16,-8 0 0 15,-10 0-4-15,1 0 10 16,8 10-6-16,18-1 0 15,23 2 6-15,8 1-12 0,-22-3 6 16,4-1 0-16,-21 0-9 16,-28-5 11-16,-4-3-2 15,-4 0 0-15,-13 0 4 16,-10 0-9-16,-4 0 5 16,-17 0 0-16,3 3-2 15,10 2 6-15,13 1-4 16,-5 2 0-16,1-2 8 15,-9-3-13-15,-10 0 5 16,-26-3 0-16,-13 0-6 16,-9 0 11-16,0 0-5 15,-9 0 0-15,0 0 9 16,0 0-3-16,0 0-6 16,0-12 0-16,9-4-6 15,-9 1 11-15,0 5-5 0,0-5 0 16,0-2 2-16,-9-2-6 15,-35-7 4-15,-14 0 0 16,-31 1-8-16,-4-1 12 16,4 4-4-16,22 4 0 15,41 11 1-15,3 3-4 16,23 2 3-16,0-2 0 16,0 4-10-16,0 0 5 15,31 0 1-15,27 15 4 16,35 19 0-16,23 12-5 15,17 1 5-15,-17 4 0 0,-10-1-2 16,-21-7 3-16,-19 6-1 16,-26-4 0-16,-22-3 4 15,-18 4-9-15,-66 2 5 16,-85 3-68-16,-49 0-140 16,-40-9-195-16</inkml:trace>
  <inkml:trace contextRef="#ctx0" brushRef="#br0" timeOffset="21825">2781 76 293 0,'0'0'376'0,"0"0"-259"16,-262-31-26-16,227 25 44 16,12 3-33-16,23 3-31 15,0 0-63-15,40 0-8 16,85 0 0-16,84 5 31 16,79 3-26-16,68-2 6 15,57 0-4-15,18-3 3 16,27 3-10-16,13 0 5 15,8-1-5-15,6 4 0 16,17-4 0-16,22 4 5 0,31-1-4 16,41 4-1-16,17 1 0 15,-9 5 5-15,-13-7-5 16,-54 1 0-16,-57-10 4 16,-89-2-10-16,-84 0 12 15,-94 0-6-15,-62 0 6 16,-67-2-2-16,-44-4 12 15,-22 3-13-15,-18 0-2 16,0 0 17-16,0 0-14 16,0 1-4-16,0-1 2 15,0 3 10-15,0-3-7 16,0 3-5-16,0 0 1 16,0 0-6-16,0 0-9 0,-26 0-23 15,-14 0-49-15,4 0-125 16,-22 0-185-16</inkml:trace>
  <inkml:trace contextRef="#ctx0" brushRef="#br0" timeOffset="27437">12444 695 74 0,'0'0'183'0,"0"0"-27"16,-40-161-20-16,32 104-25 15,-10 4-11-15,-4 8-33 16,4 10-3-16,0 10 16 16,-4 7-44-16,13 14 39 15,9 4-22-15,0 0-17 0,-9 8-36 16,-9 51 5-1,-13 46-5-15,-4 51 33 16,-5 33-25-16,0 18 21 0,22 19-22 16,9-3-2-16,9-4 10 15,0 2-5-15,0 0-10 16,0 5 0-16,0 35 7 16,0 28-9-16,0 36 2 15,-9 23 0-15,-22-3 31 16,-5-11-20-16,-4-33 6 15,14-52-17-15,4-64 1 16,22-76-6-16,0-61 5 16,0-39 0-16,0-9 8 15,22-52-2-15,13-41 24 0,32-42-16 16,-9-33-13 0,-9-16 7-16,0-22-7 0,-1-18-1 15,-3-8 2-15,13-6 3 16,8-5-5-16,-8-1 0 15,0-1 6-15,-1-5-9 16,-8-2 3-16,-22 0 0 16,4 0-7-16,-13 0 15 15,-9 11-8-15,13 9 0 16,-13 14 0-16,0 31-7 16,0 35 7-16,0 36 0 15,-9 42-6-15,0 37 10 16,0 17-4-16,0 15 0 15,0 5-7-15,0-3-1 16,0 3 3-16,0 0-12 0,0 40 11 16,0 42 4-16,0 45 2 15,8 31 0-15,-8 35 8 16,0 28-18-16,0 19 10 16,-26 18 0-16,-23 14-4 15,-18 6 15-15,9 16-11 16,10 3 0-16,21-8 1 15,-4-6-4-15,22-34 3 16,9-20 0-16,-9-13-1 16,-9-10 8-16,1-12-7 0,-6-14 0 15,6-39-1 1,8-39-5-16,0-40 5 0,-5-27 1 16,14-22 2-16,0-6 4 15,0-7-2-15,0 0 0 16,-8-18 5-16,-1-56 4 15,9-50-13-15,-9-55 0 16,9-50 1-16,0-54 8 16,9-45-9-16,22-40 0 15,4-6 1-15,5 12-7 16,-4 34 6-16,-5 45 0 16,9 31-3-16,-22 37 7 15,-9 30-4-15,-9 26 0 16,0 26 5-16,-9 12-11 15,-31 8 6-15,4 8 0 0,-13 9-7 16,9 14 13-16,14 17-6 16,-5 28 0-16,22 17 1 15,0 14-13-15,9 6 7 16,0 68-18-16,-18 74 21 16,-13 76 0-16,-5 54 2 15,-12 11 0-15,16 2 4 16,24-13-12-16,8-8 8 15,17 6 0-15,32 9-3 16,9 6 11-16,-9 4-8 16,-23-12 0-16,-3-19 1 15,-14-14-7-15,-1-9 8 0,-8-4-2 16,0 8 0 0,-40-18 5-16,5-31-4 0,-5-46-1 15,22-52 2-15,0-35-5 16,5-28 3-16,13-17 0 15,-9-12 7-15,9 0-7 16,-9-6 19-16,0-51-12 16,-8-45 1-16,3-43-15 15,14-30 9-15,0-31-2 16,0-23 0-16,0-21 7 16,0-33-9-16,0-22 2 15,0-21 0-15,14-5-9 16,3 13 8-16,-8 15 1 0,9 18-6 15,13 7-18-15,-4 0 2 16,13 10-1-16,0 24 9 16,-14 44 1-16,-26 52 11 15,0 52 2-15,0 46 0 16,0 29 3-16,0 12-13 16,0 9 9-16,-8 48-34 15,-32 75 34-15,-5 86-6 16,-44 79 7-16,14 64-1 15,-1 44 9-15,36 15-9 16,40-4 1-16,0-22 0 16,49-31-6-16,9-31 9 0,-14-29-3 15,-13-25 0 1,-22-16 10-16,-9-6-15 0,0 0 5 16,-49 11 0-16,-17 6 0 15,-19-4 4-15,-3-20-4 16,-6-44 0-16,28-63 1 15,17-54 4-15,31-48-5 16,9-22 0-16,9-5 23 16,0-4-16-16,0-30 8 15,9-35-15-15,26-25 6 16,5-3-13-16,0 10 5 16,-13 12-30-16,-9 12-83 15,-9 0-143-15,-9-7-172 16</inkml:trace>
  <inkml:trace contextRef="#ctx0" brushRef="#br0" timeOffset="34073">8983 6572 89 0,'0'0'196'0,"0"0"-89"16,0 0 47-16,0 0 4 15,0 0-16-15,0 0-40 16,14 0 17-16,-14 0-15 16,0 0-14-16,0-2-1 15,-22-2-27-15,-63 2-10 16,-57 2-13-16,-62 0-33 15,-23 0-6-15,-35 0 7 16,-22 0-6-16,-23 0 9 16,-22 0-10-16,-4 0 0 0,0 2-8 15,-14 21 14 1,1 0-6-16,4 3 0 0,-5-4 2 16,23 3-2-16,8-5 4 15,10 0-4-15,35-11 6 16,44-7-1-16,45-2-5 15,44 0 0-15,45 0 5 16,26-11-10-16,27 3 10 16,23 5-5-16,17 0 5 15,0 3 5-15,0 0-10 16,0 0 0-16,0 0-5 16,0 0-2-16,0 0 5 15,57-3-8-15,77-2 9 16,88-7 1-16,93-2 9 0,67-3-9 15,58-5 1-15,31 5-9 16,-4 3 4-16,-23 5 4 16,-35 3-4-16,-36 3 1 15,-35-2-2-15,-41 2 1 16,-48-3 0-16,-58 1-2 16,-67-1 1-16,-57 3 5 15,-31 1-1-15,-23 2 10 16,-13-3-9-16,0 3 2 15,0-6 0-15,-13-6 13 16,-23-1-15-16,-22-2 0 16,-39 1-7-16,-6 6 7 15,-61 1-3-15,-45 5 3 0,-62 2 0 16,-44 0-9-16,-58 0 2 16,-50 5 1-16,-25 13 3 15,-32 1 3-15,9 1-2 16,-4-2 2-16,13 0 0 15,31-3-6-15,40-3 9 16,35-7-3-16,59-5 0 16,48 0 7-16,75 0-6 15,72 0-1-15,45 0 3 16,57 0-11-16,0 0 8 16,57-5-5-16,85-1 2 15,98-5 3-15,94-12 2 0,79-3-2 16,67-6 0-1,44 2 4-15,31 2-4 16,32 5 0-16,-23 6-5 0,-18 9 9 16,-39 4-4-16,-58 4 0 15,-63 0 2-15,-53 0-7 16,-62 0 2-16,-62 0 3 16,-36 0 0-16,-57 0 5 15,-41 0-10-15,-26 0 5 16,-31 0 0-16,-9 0-3 15,-9 0 7-15,0 0-4 16,0 0 4-16,0-2-4 16,0 0 7-16,0-2-7 15,0-4 5-15,0-1-6 16,-40-2 1-16,-36-3-4 0,-17 5-7 16,-53 4-37-16,-14 2-22 15,-31 3-76-15,-32 0-86 16,-8 0-193-16</inkml:trace>
  <inkml:trace contextRef="#ctx0" brushRef="#br0" timeOffset="95033">9743 1955 344 0,'0'0'147'16,"0"0"-41"-16,0 0 6 16,0 0-16-16,0 0-11 15,-231-45-23-15,156 43-34 16,-41 2 20-16,-26 0-28 0,-62 0-11 16,-45 0 17-16,-49 10-20 15,-35 4 0-15,-71 7-1 16,4 1 6-16,-31 9-4 15,9 0-7-15,49 1 0 16,8 1-5-16,59-7 19 16,66-7-14-16,49-7 0 15,57-6 8-15,59-4-7 16,26 1-1-16,18 0 0 16,13-3-6-16,18 3 12 15,-9-3-6-15,9 0 0 16,0 0 6-16,0 0-10 15,0 0 4-15,0 8 0 16,0 6-10-16,0 10 16 0,0 3-6 16,0 8 0-16,0 4 10 15,0 12-8-15,0 11-2 16,0 13 0-16,0 18 10 16,0 26 2-16,9 16-12 15,0 17 0-15,13 10 8 16,-13 3-4-16,18 7-4 15,-9 3 0-15,13 1 2 16,-5-6 5-16,-3-11-7 16,3-17 0-16,-4-27 7 15,-4-21-9-15,9-24 2 16,4-15 0-16,-13-13 1 16,0-11 6-16,4-6-7 0,4-5 0 15,14-3 6 1,27-5-10-16,49-7 6 0,57-5-2 15,53 0 9-15,45-5 1 16,5-13-10-16,4 2 0 16,4 6 6-16,-4 5-7 15,-5 3 1-15,-4 2 0 16,-22 0-5-16,-18 0 8 16,-22-9-3-16,0 0 0 15,-18-5 5-15,4 1-12 16,-26-6 7-16,5 1 0 15,-19-5-6-15,-13 1 20 0,-17-2-14 16,-19 7 0-16,-30 1 2 16,-27-1 0-16,-1-6-2 15,-21-5 0-15,13-17 19 16,-13-12-18-16,4-14 34 16,-13-14 2-16,-9-11-26 15,-1-17 9-15,1-12-20 16,-9-8 0-16,23-12-2 15,-15 4 6-15,10-1-4 16,13 4 0-16,-4-7 12 16,4-2-23-16,5 3 11 15,-5 8 0-15,-5 12 1 16,-17 10 5-16,0 12-6 0,-9 11 0 16,0 9 5-1,-9 6-18-15,-26 5 13 0,-45 6 0 16,-31 8-8-16,-63 12 0 15,-66 17 8-15,-106 17 0 16,-85 11-6-16,-67 0 4 16,-17 0 2-16,44 22-8 15,58 6-4-15,62 4-153 16,80-1-69-16,62-3-200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17:34.1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76 244 663 0,'0'0'146'0,"0"0"-45"0,0 0-2 16,0 0 9-16,0 0-21 15,0 0-40-15,98-54-27 16,-54 28 10-16,5-2-8 16,0-7 30-16,-9 2-22 15,-13 4-6-15,-10 7 12 16,-3 8-26-16,-14 11 10 16,0 3-15-16,0 0 1 15,0 0-12-15,0 20-7 16,0 20 10-16,0 19-3 15,-14 6 8-15,5 7-2 0,9-5 0 16,0 4 6-16,0 0-5 16,0-1-1-16,0-2 0 15,-8 0-2-15,8-6 6 16,0-10-4-16,-9-13 0 16,9-8 3-16,0-11-4 15,0-12 2-15,0-5-1 16,-9-3 0-16,0 0 1 15,0 0-2-15,-22 0 1 16,-18 0 0-16,-18 0 7 16,1 0-7-16,-1 0 1 15,18 0 2-15,31 0 4 16,18 0-6-16,0 0-1 16,0 0 0-16,0 0-8 15,49 0 7-15,36 0 1 0,57-5-7 16,40-15-2-16,22-3-43 15,14 9-75-15,4 8-79 16,-40 6-126-16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16:14.9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316 436 773 0,'0'0'109'0,"0"0"-84"0,0 0 71 15,0 0 37-15,0 0-59 16,0 0-63-16,-27-54 2 16,120 51-13-16,32 0 3 15,30 3 6-15,-13 0-18 0,-26 6-18 16,-27 17-81 0,-54 8-43-16,-26 2-44 0,-18 4 15 15,-75 6-195-15</inkml:trace>
  <inkml:trace contextRef="#ctx0" brushRef="#br0" timeOffset="147">0 752 460 0,'0'0'203'15,"0"0"-105"-15,0 0-50 16,0 0 2-16,329-26-12 16,-138 16-25-16,18 2 2 15,-9-1-15-15,-36 9-19 16,-30 0-349-16</inkml:trace>
  <inkml:trace contextRef="#ctx0" brushRef="#br0" timeOffset="471">1782 379 644 0,'0'0'187'16,"0"0"-93"-16,0 0 35 15,0 0-35-15,0 0-48 16,0 0-46-16,-67-30-3 16,49 86 3-16,-4 14 6 15,22-5-5-15,0 1-1 0,22-9 7 16,27-10-2-16,18-13 1 16,9-16 3-16,17-16-9 15,13-2 39-15,-8-14 22 16,-4-26 3-16,-28-17-6 15,-17-8-23-15,-18-11 19 16,-31-6-37-16,0 6-17 16,-67 11 3-16,-30 13-3 15,-19 27-9-15,-17 25-65 16,9 0-174-16,-1 17-265 16</inkml:trace>
  <inkml:trace contextRef="#ctx0" brushRef="#br0" timeOffset="78539">2177 271 435 0,'0'0'166'0,"0"0"-52"16,0 0-3-16,0 0-21 16,0 0-28-16,0 0-25 15,103-71-37-15,-103 134 11 0,0 24-11 16,-27 13 19-16,-49 7-16 15,-30 10 23-15,-19-1 7 16,1 3-11-16,0-12 6 16,17-13-23-16,22-22 7 15,28-17-8-15,17-18 1 16,31-17-1-16,9-12-4 16,0-3 0-16,0-2 18 15,0-3 17-15,18-14 48 16,39-43-30-16,19-30-52 0,31-29 15 15,17-20-10 1,31-17-6-16,-4-11 11 0,14 9-8 16,-32 10-2-16,-17 32-1 15,-32 31 2-15,-35 33-3 16,-31 26 1-16,-18 16 0 16,0 7-3-16,0 0-2 15,0 2-1-15,-18 58-14 16,-58 45 20-16,-48 44 5 15,-58 24-5-15,-9 9 0 16,0-16-4-16,35-27 4 16,23-23 0-16,57-35-1 15,36-24 12-15,23-25-16 0,17-15 5 16,0-11 0 0,0-6 7-16,0 0-6 0,17-12 12 15,32-41 47-15,27-35-56 16,31-37 20-16,17-28-12 15,36-30-10-15,13-16 5 16,-17 14-6-16,-32 42-1 16,-48 52 0-16,-50 49 3 15,-12 24-3-15,-14 16 0 16,0 2-14-16,0 0 11 16,0 22-17-16,-32 29 20 15,6 20 0-15,-14 17-3 16,0 8-8-16,13 6-89 15,0 3-63-15,14-9-137 0,13-8-409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18:19.9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89 0 502 0,'0'0'212'16,"0"0"-73"-16,0 0-6 15,0 0-20-15,0 0-12 16,0 0-15-16,0 0-72 16,0 0 11-16,-40-22-18 15,40 83 16-15,0 16 16 16,0 8-34-16,0 14 1 16,0 0 0-16,-9 6 10 0,0-6-16 15,-8-7 0 1,3-6-42-16,14-9-24 0,0-14-125 15,0-21-44-15,71-21-61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18:20.23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0 233 396 0,'0'0'145'16,"0"0"-83"-16,0 0 19 0,249-88-2 16,-165 88-29-1,5 0 10-15,-22 31-53 0,-18 17 3 16,-32 17 7-16,-17 15-17 16,-40 10 21-16,-53 10 34 15,-22-4-40-15,-1-20 29 16,23-14-42-16,35-25 2 15,27-11 29-15,31-9-30 16,0-3-3-16,49-8 0 16,35-6 0-16,32 0 12 15,30-29-12-15,5-11-1 16,5 1-69-16,-23 0-84 16,0-4-90-16,-17 4-383 15</inkml:trace>
  <inkml:trace contextRef="#ctx0" brushRef="#br0" timeOffset="453">1706 119 456 0,'0'0'137'0,"0"0"-73"16,0 0 9-16,0 0 5 15,209-73-57-15,-151 73 3 16,-1 11-14-16,-8 18-3 16,0 2 4-16,-22-3-9 0,-9 3-2 15,-5 3 7-15,-13 6 5 16,0 5-12-16,-40 0 0 16,-18 6 10-16,0-5 5 15,10-7-14-15,12-7-1 16,14-13 2-16,22-5 6 15,0-2-8-15,0-1 0 16,0 2 0-16,22-4-5 16,14 3 7-16,12-3-2 15,1-7 14-15,0 1-13 16,-4 0 38-16,-5 2 13 16,0 7-37-16,-14 3 18 0,5 3-23 15,-31 8-5-15,0 11 14 16,-22 9-19-16,-53 10 27 15,-23 7-16-15,-4-1-5 16,13-9-12-16,31-11-12 16,22-10-116-16,28-18-61 15,8-14-111-15</inkml:trace>
  <inkml:trace contextRef="#ctx0" brushRef="#br0" timeOffset="842">2977 160 404 0,'0'0'219'0,"0"0"-64"0,0 0-52 15,57-154 12-15,-43 148-26 16,-14 6-49-16,0 21-40 16,0 32 4-16,0 24 2 15,0 10 28-15,-14 5-30 16,14-5 5-16,0-10-8 15,14-16 3-15,21-21-6 16,23-17 2-16,0-21 0 16,9-2-1-16,8-18 12 15,-17-23-8-15,0-7-3 16,-18 0 0-16,-14 4 7 0,-4 9-4 16,-13 12-3-1,0 9 13-15,-9 11-6 0,0 3-5 16,0 9-2-16,0 36-11 15,0 20 4-15,0 11 7 16,-18 1 0-16,5-9 1 16,4-6 3-16,9-5-8 15,0-6-63-15,22-12-176 16,23-10-141-16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18:37.6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880 724 331 0,'0'0'161'0,"0"0"-17"16,0 0-39-16,0 0 5 16,0 0-58-16,0 0 4 15,-9-57-26-15,45 57-22 16,12 0 0-16,1 32-8 15,0 15 0-15,-22 16-7 16,-18 10 11-16,-9 12-4 16,0 6 0-16,-36-3 11 0,-30-6-11 15,-1-17 0-15,0-14 0 16,10-14-1-16,8-20 7 16,9-12-6-16,13-5 4 15,-4 0 5-15,13-14 3 16,9-23-7-16,9-8-1 15,0-9 63-15,9-8-56 16,49 0 10-16,-9 6-6 16,9 12-5-16,-23 19 5 15,5 17-15-15,-4 8 3 16,4 0-16-16,8 33 10 16,1 7 3-16,-4 6-4 0,4 1 16 15,8-1-14 1,1-4 2-16,-9-2 0 0,18-9-13 15,-10-6-5-15,-8-8-96 16,9-13-104-16,9-4-134 16</inkml:trace>
  <inkml:trace contextRef="#ctx0" brushRef="#br0" timeOffset="472">1609 470 233 0,'0'0'123'0,"-89"-210"-19"0,35 116-10 16,-17 23-10-1,5 20-26-15,-19 23 7 0,-30 19-31 16,-1 9-15-16,-17 24-3 16,-18 35-9-16,13 14 31 15,14 20 11-15,22 12-42 16,13 12 21-16,13 7-27 15,10 14 8-15,8 18 17 16,18 17-20-16,4 6 15 16,36-7-21-16,0-20 0 15,76-21 8-15,48-23 0 16,27-23-8-16,31-24 6 0,14-26 2 16,13-27 8-1,0-8 9-15,4-31 20 0,-22-28 16 16,-18-15-39-16,-22-22 2 15,-18-17 13-15,-26-23-17 16,-49-25 3-16,-27-18-14 16,-31-5-4-16,-80-2 3 15,-53-5-6-15,-50 22-2 16,-16 16 0-16,-15 37 3 16,14 45-11-16,27 46 8 15,22 25-17-15,36 62 8 16,17 48-139-16,22 31-139 15,1 19-365-15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15:55.0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231 589 710 0,'0'0'130'0,"0"0"11"16,0 0-57-16,0 0-11 15,0 0-73-15,0 0 4 16,0 0-8-16,0 0 4 15,0 116 0-15,0-40 7 0,0 1 0 16,0-3-4-16,0-3-3 16,0-12 5-16,9-8-4 15,0-20-1-15,-9-14 0 16,0-8-3-16,9-9 12 16,-9 0-9-16,0 0 16 15,0-18-15-15,0-19 4 16,0-4-5-16,-18-9 0 15,-13 7-2-15,-5-1 6 16,-4 11-4-16,-9 10 0 16,14 9-15-16,4 8 12 15,13 6-9-15,18 0-7 16,0 0 17-16,0 0-17 0,0 6 13 16,40 13-5-1,26 1 11-15,10-5-5 0,8 0 6 16,5-5-1-16,-22-10 1 15,-9 0 10-15,-32 0-7 16,14 0 7-16,-31 0-10 16,0 0 32-16,0-3-10 15,-9 3-1-15,0 0-7 16,0 0-11-16,0 0-8 16,0 0-6-16,0 6-1 15,0 17 10-15,22 11 1 16,14-1 0-16,4-3 8 0,9 0-5 15,-5-7-3 1,-4-9 3-16,-9-6 1 0,-13-8 1 16,0 0 0-16,-9 0 2 15,13-20 7-15,-13-11-12 16,-9-8 26-16,0-1-5 16,-23-2-7-16,-21 6 2 15,-23 4-18-15,1 9-3 16,-14 11-1-16,13 12-14 15,18 0-3-15,23 35-83 16,26 10-104-16,0 0-59 16,40-2-318-16</inkml:trace>
  <inkml:trace contextRef="#ctx0" brushRef="#br0" timeOffset="428">1168 1051 489 0,'0'0'221'0,"0"0"-54"15,0 0-17-15,0 0-28 16,0 0-26-16,0 0-72 16,9-43-22-16,-9 59-2 15,0 34 0-15,0 14 1 16,0 13 2-16,0 5 6 16,0 3-3-16,0 0-4 15,9-9 1-15,-9-9-3 16,0-17 8-16,0-17-10 15,9-16 2-15,-9-8 0 0,0-9 10 16,0 0-7-16,0 0 14 16,0-37 62-16,0-22-54 15,-18-18-9-15,0-20-16 16,1-10 4-16,3-10-5 16,5-3 1-1,9 9 0-15,0 17-2 0,0 30 10 16,0 24-12-16,23 23 4 15,12 14-8-15,14 3 7 16,18 0-17-16,-1 34 15 16,1 6 3-16,-9 2-2 15,-18 3-4-15,-14-1 6 16,-17-2-1-16,-9 0-8 16,-9-2-6-16,-75-1-40 15,-49 6-128-15,-58-2-273 0</inkml:trace>
  <inkml:trace contextRef="#ctx0" brushRef="#br0" timeOffset="5808">2088 890 480 0,'0'0'134'15,"0"0"-69"-15,0 0 51 16,0 0-31-16,0 0-43 16,0 0-24-16,209-29-15 15,-71 29 11-15,30-3-14 16,14 3 0-16,-8 0-3 16,-32 0-8-16,-62 0-193 15,-53 17-269-15</inkml:trace>
  <inkml:trace contextRef="#ctx0" brushRef="#br0" timeOffset="5986">2128 1144 256 0,'0'0'193'0,"0"0"-150"15,0 0 38-15,0 0 55 16,360 0-51-16,-165 0-52 15,5 0-5-15,-9 0-24 16,-26-2-1-16,-41 2-3 16,-48 0-165-16</inkml:trace>
  <inkml:trace contextRef="#ctx0" brushRef="#br0" timeOffset="6549">4492 683 516 0,'0'0'155'16,"0"0"-16"-16,0 0 0 15,0 0-49-15,0 0-35 16,0 0-30-16,-67-14-19 15,36 50 7-15,4 14-3 16,18 5-9-16,9 2 5 16,0 2-6-16,0-3 0 15,36-1 7-15,22-10-4 0,22-12-3 16,-5-10 3-16,18-11-2 16,14-12 14-16,-18 0-13 15,-5-17 12-15,-17-17 64 16,-18-14-18-16,-23-11 8 15,-17-10-18-15,-9-7-23 16,-17-4 14-16,-50 10-25 16,-9 16-1-16,1 18-7 15,4 18 1-15,4 18-12 16,-8 0 3-16,-10 40-31 16,19 25-15-16,-1 12-177 15,18 5-224-15</inkml:trace>
  <inkml:trace contextRef="#ctx0" brushRef="#br0" timeOffset="24922">5562 468 314 0,'0'0'175'15,"0"0"-28"-15,0 0-31 16,0 0-7-16,-249 14 4 0,165 42-31 16,-23 20-38-1,5 13 13-15,-22 10-36 0,-14-1 14 16,5 1 2-16,8-8-26 15,10-11 22-15,22-16-31 16,26-21 0-16,36-14-1 16,22-14 3-16,9-8-4 15,0-7 0-15,0 0 4 16,0 0 0-16,75-39-4 16,59-41 14-16,48-28 1 15,22-16-2-15,-13 2-13 16,-31 7 0-16,-22-2 10 15,-14 13-10-15,-21 13 0 16,-23 18 0-16,-23 27-4 0,-30 19 14 16,-18 14-10-16,-9 13 0 15,-9 9-21-15,-75 48 13 16,-41 25 0-16,-48 20 8 16,-18 11 2-16,0 3 7 15,-14 1-9-15,14 0 0 16,18-9 4-16,22-23-11 15,36-26 7-15,57-25 0 16,31-19-2-16,14-13 12 16,13-2-10-16,0 0 0 15,0 0 4-15,40-19-5 16,66-40 1-16,37-26 0 16,39-20 3-16,9-12 5 0,-9 2-8 15,-27 7 0-15,-30 12 12 16,-50 30-16-16,-26 27 4 15,-31 25 0-15,-18 14-2 16,0 0-4-16,-27 11 0 16,-44 37-7-16,-13 18 13 15,-9 4-3-15,-5-1 3 16,22-8 0-16,19-1-4 16,25-1-90-16,24-5-128 15,8-6-88-15</inkml:trace>
  <inkml:trace contextRef="#ctx0" brushRef="#br0" timeOffset="161293">6389 521 229 0,'0'0'154'0,"0"0"-23"15,0 0-32-15,0 0-9 16,0 0-37-16,0 0-26 15,115-90 9-15,-48 64-13 16,8 1 8-16,1-3 11 16,-18 1-12-16,-18 9 15 15,-23 6-22-15,-8 6-10 16,-9 3 27-16,0 3-40 16,0 6 0-16,-18 34-2 0,-22 20 4 15,-17 7-2-15,12 4 0 16,14 2 2-1,5-5-4-15,3-2 3 0,6-4-1 16,17-8 0-16,0-7 11 16,0-6-13-16,0-10 2 15,-9-9 0-15,9-8-4 16,0-8 5-16,-9-6-1 16,-9 0 0-16,-4 0 7 15,-5 0-7-15,-4 0 0 16,4-8 5-16,10-4-2 15,3 4 0-15,14-4-3 16,0 7 0-16,0-7 7 16,22-4-8-16,45-2 1 0,18-5 0 15,21-2-12-15,10-3-2 16,-1-3-94-16,-22-12-62 16,-4-4-97-16,-22-13-120 15</inkml:trace>
  <inkml:trace contextRef="#ctx0" brushRef="#br0" timeOffset="161916">7250 236 82 0,'0'0'56'16,"0"0"101"-16,0 0-11 15,-48-148 1-15,48 128-33 16,-9 9-37-16,9 6 4 0,0 5-29 16,-9 0-7-1,-22 25-45-15,-27 34 2 0,-26 29 46 16,-32 20-17-16,-17 13 6 15,-32 10 1-15,5 5-24 16,-13-9 13 0,9-11-27-16,22-17 3 0,26-28-2 15,49-26 5-15,28-22-6 16,21-15 0-16,18-8 9 16,0 0-6-16,26-11 10 15,54-37-8-15,36-25 8 16,44-30-10-16,13-16-3 15,27-22 0-15,-9-9 7 16,5 5-9-16,-45 12 2 16,-27 23 0-16,-40 28-1 0,-44 28 4 15,-22 25-3 1,-18 19 0-16,0 10 3 0,-27 8-14 16,-61 46 8-16,-55 41 3 15,-30 36-3-15,-18 28 5 16,-18 19-2-16,9 9 0 15,5-14 11-15,35-32-13 16,53-39 2-16,50-40 0 16,48-32-4-16,9-23 4 15,0-7 0-15,9-2 20 16,48-44-15-16,41-22 18 16,27-29-23-16,17-21 1 0,22-24-7 15,5-19 7 1,4 0-1-16,-40 14 0 0,-26 30 8 15,-40 44-9-15,-45 33 1 16,-22 32 0-16,0 8-10 16,-40 33-10-16,-44 39 20 15,-32 15-1-15,-8 10 0 16,26-7-18-16,31-5-149 16,27-12-81-16,40-7-130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3:23.3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410 206 416 0,'0'0'193'0,"0"0"-46"16,0 0-55-16,-8-147 20 15,-24 121-47-15,-3 6-58 0,-14 12 3 16,-9 8-7-16,1 0-3 16,-1 0 0-16,9 26-2 15,22 4 2-15,5 10 0 16,13-3-9-16,9-1 4 15,0-4-21-15,22-7-7 16,14-7 6-16,13-7-18 16,0-9 39-16,-14-2 4 15,-4 0 2-15,-22 0-4 16,0 0 7-16,-9 0-3 16,0 0 0-16,9 5 2 15,4 13-2-15,-13 13 0 16,9 12 0-16,-9 8 1 15,9 2 0-15,-9 2-1 16,9-2 0-16,9 1 5 0,4-2-12 16,13-2 7-16,5-11-145 15,18-10-173-15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16:47.8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921 894 680 0,'0'0'171'15,"0"0"-143"-15,0 0 103 16,0 0 34-16,0 0-72 15,0 0-51-15,76-84-14 16,-36 41 24-16,-5 1-8 16,23-9-22-16,-18-6 18 15,0 0-21-15,-5 3-14 0,-3 12 21 16,-15 17-21-16,-17 13 5 16,0 9 5-16,0 3-9 15,0 0-11-15,0 0 5 16,0 29-23-16,0 37 18 15,-31 15 10-15,13 16-4 16,1-5-1-16,17-6 9 16,-9-7-6-16,9-9-3 15,0-4 0-15,0-9-6 16,0-3 10-16,0-7-4 16,0-7 0-16,0-3 8 15,0-12-7-15,0-8-1 0,0-5 0 16,-22 0-15-16,-5-5 23 15,-13 2-8-15,-18-4 0 16,0-1 7-16,1-4-3 16,21 0-4-16,18 0 0 15,5 0 1-15,13 0 6 16,0 0-7-16,0 0 0 16,0 0-3-16,31 0-3 15,27 0 0-15,35-4 6 16,32-17 10-16,30-4-6 15,5-5-4-15,36 5 0 16,-5-1-19-16,0 1-54 16,-40 1-149-16,-45 3-287 0</inkml:trace>
  <inkml:trace contextRef="#ctx0" brushRef="#br0" timeOffset="116804">1934 620 388 0,'0'0'147'0,"0"0"-36"15,40-165-46-15,-40 104 21 16,0-2-3-16,0 4-22 0,-58-1 12 16,-8 6-49-16,-32 9 10 15,-13 8-10-15,-18 6-18 16,5 9 18-16,-1 7-24 15,1 10 0-15,-1 5-5 16,1 0 10-16,0 8-5 16,-1 20 0-16,1 14 7 15,8 13-8-15,5 16 1 16,5 25 0-16,17 20 0 16,35 23 7-16,23 10-7 15,22 7 1-15,9 5 9 16,27-2-6-16,62-6-4 0,27-11 0 15,26-25 4-15,9-16 4 16,13-19-8-16,1-13 4 16,17-19-1-16,0-8 8 15,0-16-11-15,9-12 0 16,9-14 10-16,-9-6-2 16,0-45 12-16,-27-24 51 15,-21-26-42-15,-37-26 14 16,-30-25-28-16,-45-13-14 15,-31-10 10-15,-31-3-5 16,-76 2-6-16,-35 6 0 16,-22 17 0-16,-36 23-11 15,-9 28 11-15,-22 28-1 0,9 32-9 16,22 33-15 0,9 12-94-16,40 65-121 0,4 17-213 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18:21.4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535 894 660 0,'0'0'166'0,"0"0"-35"16,0 0-17-16,0 0-59 15,0 0 2-15,0 0-47 16,-297-88 1-16,199 125 6 15,22 6-3-15,36-1-13 16,22 6-2-16,18 11 13 16,18 7-15-16,40 5 3 15,18 3 0-15,4-7 0 16,-14-5 1-16,-8-8-1 16,-9-8 0-16,-23-6 6 0,-26-1-6 15,0 1 0-15,0-7-4 16,-48-4 0-16,-10-15-43 15,13-14 36-15,-3 0 6 16,16-17 10-16,15-26 7 16,17-10-12-16,0-6 3 15,0-10 4-15,57-10-7 16,50 2 0-16,4-1-3 16,27 18-11-16,-23 15-54 15,-30 14-160-15,-10 11-275 16</inkml:trace>
  <inkml:trace contextRef="#ctx0" brushRef="#br0" timeOffset="1223">5840 243 375 0,'0'0'306'15,"0"0"-150"-15,0 0-23 16,0 0-84-16,0 0-40 15,0 0 24-15,0 196 42 16,0-86-41-16,0 1-21 16,0-4-12-16,0-3 15 0,0-12-16 15,0-10-4-15,0-14-17 16,0-17-314-16</inkml:trace>
  <inkml:trace contextRef="#ctx0" brushRef="#br0" timeOffset="1457">6546 331 660 0,'0'0'193'16,"0"0"-59"-16,0 0-81 0,0 0-18 15,0 0-29-15,0 161 66 16,0-65-28-16,0 12-32 15,-9 2 1-15,0-2-7 16,-8 0 0-16,17-12-12 16,0-11-32-16,0-20-203 15,0-23-188-15</inkml:trace>
  <inkml:trace contextRef="#ctx0" brushRef="#br0" timeOffset="1681">7830 385 643 0,'0'0'162'0,"0"0"-49"0,0 0-1 16,0 0-57-16,0 0-55 16,0 0-3-16,9 91 3 15,-9-1 4-15,0 6 4 16,0-5 0-16,-9-4-4 15,-17-9-4-15,17-11-2 16,9-11-172-16,0-16-359 16</inkml:trace>
  <inkml:trace contextRef="#ctx0" brushRef="#br0" timeOffset="2002">8599 642 526 0,'0'0'155'0,"0"0"2"16,0 0-68-16,0 0-32 16,0 0-54-16,0 0 18 15,-156 100-5-15,121-22-15 16,21-4 4-16,14-9-6 16,0-17 1-16,58-16 0 15,9-21 9-15,31-11 6 16,8-3 103-16,-4-31-35 15,-13-8-28-15,-22-4 2 16,-18-10-13-16,-31-7-3 16,-18-5 1-16,0-5-42 15,-67 2 11-15,-40 10-11 0,-17 9-1 16,8 20-9-16,23 24-16 16,35 8-76-16,27 31-68 15,31 15-164-15,9-1-335 16</inkml:trace>
  <inkml:trace contextRef="#ctx0" brushRef="#br0" timeOffset="2421">11002 297 810 0,'0'0'138'0,"0"0"-12"15,0 0-32-15,0 0-51 16,-40-156-1-16,-17 151-41 16,-1 5 8-16,-9 16-9 15,-8 39 5-15,8 18-11 16,0 12 6-16,10 5 0 16,8-4-2-16,40-13-4 15,9-20-23-15,18-19-57 16,48-19 45-16,32-15 34 15,-5 0 7-15,5-15 0 16,-22-15 15-16,-10 1-15 0,-8 1 40 16,-27 5-5-16,-13 6-20 15,0 9 17-15,-18 5-28 16,0 3-1-16,0 15-3 16,0 32-10-16,-27 15 10 15,-13 12 4-15,13-3 1 16,5-6-3-16,22-5-2 15,0-7-29-15,31-7-100 16,27-15-162-16,9-17-387 16</inkml:trace>
  <inkml:trace contextRef="#ctx0" brushRef="#br0" timeOffset="3831">14881 306 369 0,'0'0'198'16,"0"0"-57"-16,75-159-11 16,-57 113-31-16,-18 7-1 15,0 8-19-15,0 8-9 16,0 15 5-16,-9 5-36 16,0 3-18-16,-8 6-21 0,-32 37 11 15,-9 24-9-15,-17 21 13 16,8 11-14-16,9 9 15 15,18 10-13 1,31 10-3-16,9-3 2 0,0-10 7 16,49-24-11-16,44-29 2 15,45-39 0-15,13-23 4 16,14-18-3-16,-14-35 9 16,-54-7 26-16,-39 1-12 15,-49-1 13-15,-9 7-30 16,-67 2 5-16,-30 9-16 15,-28 13 4-15,10 15 0 16,13 14-6-16,13 0-2 0,22 18-7 16,18 20-79-1,23 11-149-15,17-4-108 0,9-2-303 16</inkml:trace>
  <inkml:trace contextRef="#ctx0" brushRef="#br0" timeOffset="4168">15601 203 663 0,'0'0'141'0,"0"0"-54"0,0 0-50 15,0 0-23-15,324-45 29 16,-173 39-10-16,13 6-12 15,-30 0 1-15,-19 0-15 16,-48 0 8-16,-27 0 0 16,-22 0 2-16,-18 0 20 15,0 23-37-15,0 26 0 16,-49 18 26-16,-9 24 0 16,-9 11 18-16,18-3-17 15,23 0-23-15,17-6 14 16,9-5-17-16,0-12-1 15,0-5 0-15,0-11-79 16,-22-12-166-16,-14-6-259 16</inkml:trace>
  <inkml:trace contextRef="#ctx0" brushRef="#br0" timeOffset="2854">12677 285 501 0,'0'0'276'0,"0"0"-137"16,0 0 11-16,0 0-35 15,0 0-44-15,0 0-4 16,0-96-39-16,0 96-6 15,0 0-14-15,0 0-2 16,0 0-11-16,0 9 5 16,18 22 0-16,13 15-6 0,18-1 6 15,-5 6 0-15,5 0-2 16,9 3 13-16,0-4-11 16,-18 2 0-16,-5-5 0 15,5-1 2-15,-22-10-2 16,-9-1 0-16,0-7-3 15,-9-5 5-15,0-4-2 16,0-2 0-16,0 0-2 16,-36 3-4-16,-21-6 6 15,-19-1-10-15,-13-9-36 16,14-4-103-16,-1 0-96 16,27 0-131-16</inkml:trace>
  <inkml:trace contextRef="#ctx0" brushRef="#br0" timeOffset="3021">12908 246 156 0,'0'0'404'0,"0"0"-252"16,0 0-35-16,160-150-40 16,-102 145-55-16,0 5-2 15,0 0-20-15,-1 25-9 16,-17 9-85-16,-13 3-319 15</inkml:trace>
  <inkml:trace contextRef="#ctx0" brushRef="#br0" timeOffset="322">2792 816 780 0,'0'0'133'16,"0"0"-5"-16,0 0 6 15,0 0-34-15,0 0-39 16,0 0-23-16,-75-53-36 0,75 60 5 16,0 29-4-1,8 19 4-15,15 9 15 0,-23 7-17 16,9 5-5-16,-1-2 1 15,-8 3 8-15,9-7-18 16,-9-10-11-16,0-12-83 16,18-14-97-16,4-20-119 15,23-14-293-15</inkml:trace>
  <inkml:trace contextRef="#ctx0" brushRef="#br0" timeOffset="625">3232 770 532 0,'0'0'191'0,"0"0"-60"0,0 0-42 15,0 0-15-15,0 0-49 16,213-105 5-16,-164 105-30 16,-5 34 0-16,-12 17 0 15,-24 15 3-15,-8 7-3 16,0 1 0-16,-40-3 6 15,5-13-8-15,4-9 2 16,4-13 0-16,18-10 3 16,9-6-1-16,0-9-2 15,0 1 0-15,27-4 1 16,40-2 3-16,48-6-2 16,41 0-2-16,-5 0-21 0,13-12-156 15,-22-8-250-15</inkml:trace>
  <inkml:trace contextRef="#ctx0" brushRef="#br0" timeOffset="65850">3054 3087 734 0,'0'0'186'0,"0"0"-13"0,0-199-42 16,0 154-32-16,0 19-9 15,0 8-45-15,0 16 1 16,-13 2-46-16,13 2-2 16,-9 47-3-16,0 27 5 15,-9 26 5-15,-13 11-4 16,5 6 2-16,3-6 2 16,6-5-3-16,8-12-2 15,9-16 2-15,0-24 4 16,0-22-6-16,9-17 0 15,0-17-1-15,-1 0-1 16,6 0 4-16,-5-37 2 16,-1-14 7-16,-8-23-4 15,0-2-7-15,0-12 0 0,-31 6-4 16,-22 12-8 0,-5 14 12-16,1 21-10 0,-10 17 9 15,9 11-18-15,18 7 12 16,0 0-14-16,31 7-7 15,9 20 4-15,23 4-20 16,70-6 4-16,31-13 26 16,41-12-7-16,17 0 21 15,-9-9 0-15,-22-14 4 16,-27 4-3-16,-57 2 1 16,-18 3-2-16,-31 5 19 15,-9 5-11-15,-9 4 23 16,0 0 0-16,0 0-14 0,-18 0-16 15,-31 9-1-15,5 27 0 16,-5 17 2-16,9 6 2 16,22 0-4-16,18-4 0 15,0-11 3-15,9-10-13 16,40-9 10-16,8-14 0 16,10-11-3-16,-9 0 2 15,0-7 1-15,-23-24 5 16,-4-12-2-16,-22-6 9 15,0-7-11-15,-9-3-1 16,-9-10 8-16,-31 11 1 16,-18 3-2-16,-8 22-5 15,8 15 4-15,14 18-12 16,-5 0 5-16,0 23-10 0,22 29 4 16,14 11 10-16,13 12-3 15,31-4 0-15,53-9 0 16,23-17-5-16,9-8-7 15,8-20 12-15,-9-14-8 16,1-3 13-16,-14-12-5 16,-13-21 0-16,-22-12 1 15,-32 2 8-15,-4-6-4 16,-31 8 3-16,0 4 16 16,0 13-14-16,0 11 25 15,0 13-6-15,0 0-28 16,-9 0-1-16,0 28-22 0,-4 31 22 15,13 26 8 1,-9 14-2-16,9 10-3 0,0 9-3 16,0 15 1-16,0 6-4 15,0-15 5-15,0-22-2 16,0-37 0-16,22-31 2 16,-13-20-2-16,0-14 0 15,-9 0 1-15,0-30 20 16,0-41-14-16,0-34-6 15,0-28 3-15,0-12 3 16,-9-8-6-16,-22-5-1 16,14 8 1-16,-1 11-2 15,4 34 1-15,14 34 0 0,0 32-3 16,0 28-5 0,49 11 6-16,27 0-5 0,22 37 5 15,-1 11-7-15,5 10 9 16,5 0 0-16,-22 4-3 15,-14-5 0-15,-36-6 0 16,-35-1 0-16,0-7-18 16,-67 5 17-16,-66 0-38 15,-40-5-34-15,0 2-19 16,13-6-72-16,53 4-103 16,58-12-416-16</inkml:trace>
  <inkml:trace contextRef="#ctx0" brushRef="#br0" timeOffset="69480">13579 2185 722 0,'0'0'207'0,"0"0"-65"0,0 0 7 15,0 0-46-15,0 0-61 16,0 0-33-16,-164-3 1 16,164 100-1-16,0 19 13 15,0 5-18-15,0 7 15 16,0-7-5-16,9-7-13 15,0-18 6-15,-9-16-7 16,0-24 0-16,0-17-1 16,0-21 4-16,0-11-3 15,0-7 5-15,0 0-5 0,0-38 9 16,0-17-9-16,0-7-12 16,22-3 10-16,4 3-4 15,14 12 3-15,5 12-3 16,-5 18-12-16,9 18 7 15,0 2-17-15,-5 11 19 16,5 29 7-16,0 2-13 16,-23 9 8-16,-12-3-3 15,-14 0-15-15,0-2 16 16,-40-13-29-16,-9-7-4 16,13-12 4-16,5-14 8 0,13 0 30 15,10 0 6 1,8-9-5-16,0-16-1 0,26-4-10 15,41-4 9-15,31-7-5 16,4 1 12-16,-4 2-5 16,-23-3-1-16,-8 0 2 15,-27 1 12-15,-14 2 0 16,-12 3 5-16,-14 5 29 16,0 7-12-16,-14 11-16 15,-30 11-20-15,-5 0 8 16,-18 14-8-16,10 34 3 15,17 9-2-15,22-1 1 16,18 1 6-16,0-6-7 16,49-6-1-16,35-11 0 15,5-5-6-15,4-21 6 0,-4-6-61 16,-13-2-71 0,-18 0-199-16,-32-33-277 0</inkml:trace>
  <inkml:trace contextRef="#ctx0" brushRef="#br0" timeOffset="66326">6626 2981 426 0,'0'0'98'0,"0"0"-19"16,0 0-34-16,0 0-11 0,0 0-34 15,0 0-9-15,0-6 7 16,0 6-45-16,0 0-22 16,0 0 15-16,0 6-95 15,0 2-178-15</inkml:trace>
  <inkml:trace contextRef="#ctx0" brushRef="#br0" timeOffset="66608">6626 2981 255 0,'67'-9'166'0,"-67"-2"-45"16,0 0 12-16,0-1-44 15,0 4-17-15,0-4-17 0,0 4-15 16,0 2 19-16,0 1-18 16,0-1-10-16,0 6 8 15,0-3-22-15,0 3 4 16,0 0-17-16,0 0 0 15,0 0-4-15,0 0 0 16,0 0 0-16,0 0-3 16,0 0-8-16,0 0-1 15,0 0-36-15,0 11-20 16,0 10-11-16,0 1-62 16,0-3-36-16,18 2-52 15</inkml:trace>
  <inkml:trace contextRef="#ctx0" brushRef="#br0" timeOffset="68653">6786 2950 340 0,'0'0'186'0,"0"0"-33"16,0 0 16-16,0 0-92 15,0 0 19-15,0 0-4 16,-75-125-30-16,66 122-7 15,0 3-21-15,0 0-8 16,-4 0-26-16,-5 21-7 16,0 21 7-16,-22 28 16 15,13 12-15-15,5 0 2 16,13 9-3-16,9-12 0 16,0-8 0-16,40-20-9 15,-4-16 8-15,-5-22-1 0,9-13-17 16,-4 0 19-16,21-19 5 15,10-24 10-15,8-20 6 16,14-5-16-16,5-8 20 16,3-9-6-16,-3 3-17 15,-14 14 12-15,-14 17-14 16,-30 28 0-16,-14 18 0 16,-4 5-5-16,-9 23-2 0,-9 16 4 15,0 12-3 1,0 3 1-16,0-9 6 0,9-11-1 15,4-11 1-15,-4-9 2 16,0-11-3-16,-9-3 0 16,9 0 5-16,-1 0 4 15,-8-20-4-15,0-17 0 16,0-11 0-16,0-3 3 16,-17 0-4-16,-23 6-4 15,-18 11 1-15,13 17-3 16,-3 14 2-16,8 3-12 15,-9 23 10-15,4 34-2 16,5 19 4-16,23 6 0 16,17-8-2-16,0-7-3 15,8-13-13-15,50-20-4 0,9-11 10 16,0-17-11-16,-1-6 18 16,1 0 1-16,-9-26 4 15,-18-11 2-15,-5-8 3 16,-4-6-1-16,-22-5 16 15,0 1-16-15,-9 10 21 16,0 12-9-16,0 21-8 16,0 12 3-16,0 0-11 15,-9 14-15-15,9 37-1 16,-9 17 16-16,9 9 11 16,0-4-11-16,27-8 2 15,22-8-6-15,0-24 4 0,8-10-4 16,-12-20 1-16,13-3 4 15,-10 0-1-15,10-16 0 16,-9-19 3-16,-9-4 3 16,-13-4-2-16,-10-5-3 15,15 6 5-15,-24 2 3 16,1 17-3-16,-9 12-1 16,9 9-3-16,-9 2-4 15,9 0-4-15,13 13-4 16,5 19 2-16,13 7 14 15,-13-2-9-15,4 0 3 16,-5-6-2-16,5-11-3 16,-13-3 1-16,9-9 3 15,4-8-5-15,9 0 5 16,-5-2 1-16,14-27 3 0,0-8 2 16,-4 3-2-16,-14-5-3 15,-5 8 3-15,-3 11 3 16,-14 11-1-16,-1 9-5 15,-8 0 0-15,9 0-15 16,0 9 6-16,13 12 3 16,-4 3 6-16,9-2-4 15,-5-4 8-15,5-7-4 16,-5-3 0-16,5-8-3 16,-1 0 0-16,5 0 1 15,9 0 2-15,-4-12 5 16,4-9-4-16,-5-3 6 0,-12 6-7 15,-6 0 2 1,1 7 4-16,-18 5-6 0,0 3 0 16,13 3-1-16,5 0-18 15,-9 6 13-15,9 13 4 16,4-1 2-16,-4-5-5 16,0-1 6-16,4-4-1 15,-4-1 0-15,-1-5 5 16,1 1-5-16,-5 0 0 15,5-3 1-15,0 0 1 16,13 0 0-16,5 0-2 16,13 0 2-16,-1-17 4 15,1-3 0-15,-13 0-6 0,-5 3 1 16,-13 6 7 0,-9 5-7-16,-1 4-1 0,6 2 0 15,4 0-15-15,8 0 15 16,5 0-4-16,5 0-1 15,-14 2 0-15,-4 7 5 16,0-6 0-16,4 2-1 16,-13-5 6-16,0 3-6 15,-9-3 1-15,8 3 0 16,-8-3-2-16,0 0 5 16,0 0-3-16,9 0 4 15,0 0-1-15,13 0-2 0,-4-14 1 16,13-6-2-16,-22 6 8 15,0 2-5-15,0 1-3 16,-9 8 2-16,0 1 5 16,0-2-5-16,0 4-2 15,0 0-9-15,0 0 7 16,-18 0-23-16,-4 17-9 16,-5 23 31-16,-4 11 2 15,13-1-3-15,18-7-3 16,0-6-6-16,0-11 9 15,9-12-21-15,31-6 21 16,9-8 0-16,9 0 4 16,9 0 8-16,-10-30-6 15,1-5-1-15,-22-4 11 0,-14-3-9 16,-22-7 1-16,0 4 8 16,-22-1-10-16,-27 9 3 15,-9 15-5-15,23 11-9 16,3 11 3-16,15 6-19 15,-1 33 25-15,18 12 1 16,0 0-1-16,0-3 0 16,58-17-14-16,8-5 13 15,10-18-3-15,22-8 8 16,4 0-3-16,4-25 1 16,-21-21 1-16,-5-10 12 15,-5-18-7-15,-17-11 11 16,-9-21 28-16,-31-6-18 0,-18-4 6 15,0 9-6-15,-18 25-16 16,-13 31 20-16,13 31 1 16,0 20-25-16,-4 17-9 15,-5 51-14-15,-21 31 14 16,-1 22 1-16,22 4 5 16,18 0-5-16,-4-12-1 15,13-17-21-15,0-14-30 16,80-25-100-16,22-14-20 15,53-29 1-15,-4-14-155 16</inkml:trace>
  <inkml:trace contextRef="#ctx0" brushRef="#br0" timeOffset="68803">11278 2955 522 0,'0'0'164'0,"0"0"-58"15,0 0-25-15,0 0-57 16,0 0-24-16,0 0-37 15,0 0 10-15,271-70-104 16,-45 41-256-16</inkml:trace>
  <inkml:trace contextRef="#ctx0" brushRef="#br0" timeOffset="70522">15801 2367 747 0,'0'0'98'0,"0"0"-12"16,0 0 29-16,0 0-23 15,0 0-31-15,0 0-58 16,-67-37 8-16,169 42 12 16,63 18-4-16,26 6 6 15,31 2 8-15,26 0-32 0,-16-4 14 16,-6-3-14-16,-53-5 7 15,-48 1-12-15,-59-3 4 16,-26 1 0-16,-31 0 3 16,-9 11 3-16,-9 8 2 15,-79 14 31-15,-37 12-4 16,-35 8 5-16,-22 4-38 16,-9-1-1-16,36-9 0 15,39-8 2-15,40-9-6 16,36-3-62-16,40-14-152 15,0-11-201-15</inkml:trace>
  <inkml:trace contextRef="#ctx0" brushRef="#br0" timeOffset="71872">18262 2488 586 0,'0'0'154'0,"-58"-218"-48"16,58 139-13-16,0 32 65 15,0 23-124-15,0 24 32 16,0 0-52-16,9 46 3 16,18 30-13-16,13 32 28 0,0 11-9 15,-5 4-5 1,5-4-13-16,-13-11 1 0,13-17-6 16,-9-20 6-16,-13-20-6 15,-1-22 0-15,-8-19 0 16,-9-7 4-16,0-3 1 15,0-5 8-15,0-35-5 16,0-11-2-16,0-9-8 16,23-2 2-16,3 3 0 15,23 5-3-15,18 17 3 16,-1 20-3-16,1 17 0 16,0 0-7-16,-10 31 2 0,-25 29-3 15,-32 8 2 1,0 8 7-16,-32 4-40 0,-43-7-6 15,-10-11-50 1,-3-13 7-16,21-18 17 0,40-17 22 16,14-14 52-16,13-9 6 15,31-33 2-15,36-15-6 16,39-7 0-16,10-11 0 16,8 5 7-16,-22 4-9 15,-22 19 7-15,-35 12 16 16,-14 19 2-16,-31 11 33 15,0 5 4-15,0 0-35 16,0 0-27-16,0 5-8 16,0 23 3-16,-9 14 1 15,9 12 8-15,0-3 3 0,18 0-6 16,31-11 1 0,8-12 2-16,1-13-4 0,0-15 0 15,-5 0 8-15,5-15-7 16,-18-31 10-16,-13-7-5 15,-5-13-5-15,-22 2 28 16,-9-5-17-16,-58 13-4 16,-21 13-1-16,-19 15-7 15,14 17-1-15,17 11 1 16,27 0-17-16,18 17-4 16,31 22-74-16,13 6-70 15,54-13-59-15,35-23-250 0</inkml:trace>
  <inkml:trace contextRef="#ctx0" brushRef="#br0" timeOffset="73169">20101 2350 388 0,'0'0'152'0,"0"0"-11"0,-40-182-8 16,14 150-10-16,12 16-15 16,5 16-30-16,9 0-39 15,0 54-35-15,0 36-4 16,0 33 20-16,31 18-15 15,-13 9 14-15,13-6-19 16,-13-11 1-16,-9-27-6 16,9-35 5-16,-9-33-53 15,13-33-12-15,5-5 23 0,21-61 39 16,19-30 3-16,0-19 0 16,-1-20 1-16,-17-4 1 15,-9 1-2-15,-22 4 0 16,-9 15 6-16,0 30-1 15,0 31-4-15,-9 37 6 16,13 16 9-16,-13 37-16 16,0 56 0-16,0 40 32 15,-22 15 5-15,-5-1 0 16,27-20-35-16,0-28-2 16,0-22 8-16,36-29 0 15,-5-22-10-15,-5-12 2 16,-3-14-27-16,-15 0 24 0,-8-43 0 15,0-11-44-15,-40-8-1 16,-44-4-37-16,-23 2 0 16,1 4 25-16,-19 10 32 15,32 9 25-15,18 22-24 16,26 11 26-16,40 8-10 16,9 0-10-16,9 2 21 15,57 15 4-15,68-3 9 16,39-5 5-16,36-9-9 15,22 0 11-15,-31-20 16 16,-36-8 3-16,-48 6 31 16,-50 10-12-16,-39 3-22 15,-14 9 9-15,-13 0-22 0,0 0-15 16,0 0 13 0,-40 9-18-16,-18 28 35 0,-8 11-24 15,17 11-9-15,13 3-6 16,14 0 1-16,22-2 0 15,9-14-1-15,49-15-11 16,22-20 12-16,13-11-4 16,14-6 4-16,-14-39 9 15,-4-9-8-15,-22-16 1 16,-19-10 7-16,-30-8-1 16,-18-8-7-16,-18 7 0 15,-48 14 5-15,-32 21 1 0,-9 26-7 16,14 25 2-1,-5 3-4-15,14 48 5 0,17 32-3 16,27 10 0-16,40 6 1 16,0-6-6-16,67-16 5 15,40-17 0-15,8-23-3 16,-13-20-1-16,5-14 4 16,-9-17 4-16,-5-28-1 15,-4-12 9-15,-23-3-11 16,-8 4-1-16,-31 6 12 15,-9 7-6-15,-5 14 8 16,-13 13-12-16,9 10 1 16,0 6-5-16,0 2 2 15,8 41-19-15,14 14 13 16,-13 11 10-16,-9 2-4 0,0-7 0 16,4-10 1-16,5-15-7 15,-9-13 6-15,22-14 0 16,-13-5 9-16,0-6-6 15,31 0 8-15,-1-24-2 16,10-15-8-16,0-6 7 16,0-5-8-16,-14-2 2 15,-4 10 8-15,-13 8-5 16,-5 19 5-16,-22 10-7 16,9 5-3-16,0 3-4 15,8 31-24-15,-3 8 28 16,4 2-2-16,-1-8 8 0,1-8-6 15,-5-11 0-15,-4-10 2 16,9-2-6-16,13-5 6 16,-13 0-2-16,18-21 16 15,12-8-9-15,1 7-4 16,9-3-3-16,9 8 2 16,-10 11-11-16,-17 6 9 15,-4 0-4-15,-5 6 1 16,-4 28-7-16,4-4 6 15,-5 10-10-15,6 3-140 16,-6-17-145-16,-8-12-423 16</inkml:trace>
  <inkml:trace contextRef="#ctx0" brushRef="#br0" timeOffset="75555">24304 1613 476 0,'0'0'174'0,"0"0"-39"16,0 0-56-16,0 0 19 15,0 0-21-15,0 0-46 0,0-5 38 16,-9 5 7-1,-57 0-41-15,-59 0-2 0,-39 0-27 16,-45 9-6-16,-22 13 0 16,-27 6 8-16,1 4-11 15,-6-7 3-15,37-5 0 16,13-13-3-16,53 1 3 16,13-8 0-16,32 0 3 15,-10 0 7-15,-17 0-10 16,-49 1 0-16,-49 14 2 15,-75 7-8-15,-41 3 6 16,-17 0 0-16,-9-1 0 16,-13-1 4-16,-5-9-4 0,-22 0 0 15,17-6 3 1,-3 4-6-16,25-1 5 0,6 3-2 16,4-2 0-1,31-1 8-15,-5-3-12 0,5-4 4 16,22 1 0-16,5 3-4 15,30 4 4-15,-4 2 0 16,32 3 0-16,26-2 12 16,9-4-18-16,39-4 6 15,24 2 0-15,3-3-8 16,23 0 8-16,-1 0 0 16,10-4 0-16,17 1 10 15,5-1-10-15,5 2 0 16,12-2 0-16,-13 3-13 15,-8 10 13-15,-19 2-3 0,-17 4 1 16,-22-3 2-16,-9 0-5 16,4-11 5-16,-5 0 0 15,10-7 0-15,4 0 4 16,22 0-4-16,5 0 0 16,9 0 7-16,8 0-7 15,14 0 0-15,4-3 0 16,23 3-12-16,-1-4 14 15,5 0-2-15,18 1 0 16,4-5 8-16,9 5-9 16,13-4 1-16,-4 5 0 15,-4 2-4-15,-14-2 4 0,-9 2 0 16,-18 0-2-16,-12 0 6 16,-6 0-7-16,-3 0 3 15,-10 0 0-15,-4-9-8 16,-45-3 13-16,-26 1-5 15,-9 0 0-15,-9-5 4 16,-31-3 0-16,-9 6-4 16,-35-1 0-16,-23 2 0 15,9 4 4-15,14 8-8 16,4 0 4-16,22 0-2 16,31 0-9-16,36 0 11 15,27 0 0-15,62 0 4 16,21 0 3-16,28 0-7 0,4-3 0 15,-9 1 8-15,-9 2-18 16,-17 0 9-16,-18 0 1 16,-23 0-7-16,-31 13 14 15,-21 7-7-15,-46 8 0 16,-26 0-1-16,-35 7-2 16,-23-1 3-16,-17 5 0 15,-1 6-3-15,10 9-10 16,8-3 9-16,27-2-2 15,62-13 6-15,45-13-6 16,80-12 6-16,35-5 0 16,40-6 6-16,9 0-4 15,0 0-2-15,27 2 0 16,4 10 4-16,9 3-4 0,-23-1 0 16,1 2-1-16,-18-5-8 15,0 1 7-15,0-1 2 16,0 3-1-16,0 12 1 15,0 5-1-15,0 20 1 16,0 8 0-16,0 21-1 16,0 10 5-16,0 15-4 15,0-3 0-15,0 3 3 16,0-9-2-16,9-6-1 16,13-5 0-16,-4 3-3 15,0 6 11-15,-9 8-8 16,-9 5 3-16,13 1-1 0,-4-18 4 15,9-17-6-15,13-16 0 16,-5-11 0-16,14-9 6 16,5-6-6-16,21-12 7 15,23-5-7-15,18-2 10 16,26-6-9-16,27-6-1 16,36 0 4-16,21 0 1 15,32-18-4-15,22 10-1 16,22-3 7-16,5 2-8 15,26-2 1-15,5-1-1 16,4-1-6-16,5-1 10 16,-23 2-3-16,-8 6 0 15,-23-2 2-15,23-3-2 0,22 0 0 16,4-7 0-16,13 11-5 16,-12-12 1-16,-6 3 2 15,14-2 1-15,5-7 1 16,8 0-6-16,28-6 6 15,39-9 0-15,17-2 1 16,28-9-1-16,22-3 0 16,-18 6-2-16,-14 5 1 15,-35-1-1-15,0 3 3 16,-9 2-1-16,-13-1 0 16,5-2-3-16,-6-4-3 15,6 4 3-15,8 3-5 16,-22-1 5-16,0 5 0 15,-13 8 3-15,-27 6-4 0,-36 7 5 16,-26 6-2-16,-32 0-2 16,-17 4 3-16,0-1-6 15,0-4 5-15,0 9-9 16,0-8 7-16,-9 5-10 16,-13 0 3-16,-18-2 2 15,4 1 0-15,-4 2 2 16,-9 2 4-16,-9-6 2 15,0 6-4-15,0 0 4 16,1-2 0-16,8-4 0 16,9-3 2-16,4-5-3 0,5-4 1 15,-18 2 0 1,-9-1-2-16,-18 0 5 0,-13 0-3 16,-8 6 0-16,-15 0 5 15,-3 8-6-15,-14 3 1 16,4-3 0-16,-8 3 0 15,8 0 3-15,1 0-3 16,-14-6 0-16,-4 0 6 16,-23 1-8-16,-26-4 2 15,-9-2 0-15,-4 2-5 16,13 1 5-16,0 3 0 16,17 1 0-16,-8 4 3 15,0-1-7-15,-9-3 4 16,-5 1 0-16,5 0 0 0,-18 0 6 15,-13-2-6-15,0-4 1 16,-18-2 3-16,8-12 15 16,-8-2-19-16,0-7 1 15,0 4 13-15,0-8-9 16,14-4 5-16,4-9-10 16,8-9 3-16,5-11 6 15,-13-13-9-15,-9-5 1 16,-9-9 21-16,0-6-20 15,-49-3 12-15,-4 0 13 16,-18 3-15-16,13 3 27 16,13 3-33-16,5-1-5 0,23 4 13 15,-14-1-5 1,4 4-9-16,18 14 0 0,-22 16 9 16,13 13-5-16,-13 17-4 15,-4 8 0-15,-41 8-7 16,-31 8 8-16,-17 6-1 15,-9 6 0-15,-23 42-16 16,-17 20-5-16,-36 5-205 16,-22 1-324-16</inkml:trace>
  <inkml:trace contextRef="#ctx0" brushRef="#br0" timeOffset="91227">2708 5981 292 0,'0'0'281'0,"0"0"-184"0,0 0 6 16,0 0 18-16,0 0-25 16,0 0-22-16,0 0 13 15,151-124-25-15,-36 48-22 16,-8-15 4-16,-23 0-27 15,-17 1 8-15,-18 2-4 16,-27 0-11-16,-22 6 9 16,0 14-7-16,0 12-10 15,0 22 10-15,-22 14-11 16,4 8 18-16,-13 12-19 0,4 0-1 16,-13 12-2-16,14 33-4 15,-14 17 1-15,13 15 5 16,27 16-4-16,0-5 5 15,0 0 0-15,49-18 1 16,9-13-5 0,17-20 4-16,1-15-11 0,-1-10 11 15,-8-12-9-15,13 0 9 16,-5-13 2-16,-8-19-1 16,-18-11 7-16,-5-2-4 15,-30-6 2-15,-14 0 5 16,0-6-10-16,0 9-1 15,-23 17 10-15,15 17-8 16,-10 6 16-16,18 8-18 16,-9 0-1-16,9 0-3 0,-9 13-18 15,-4 21 22 1,4 15-4-16,9-4 6 0,0 6-7 16,31-9 5-16,13-2 0 15,14-9-6-15,13-11-3 16,-4-11-2-16,-9-9 4 15,8-4 7-15,1-41 4 16,-1-11-1-16,-8-21 2 16,-31 1 8-16,-5-5-12 15,-22-2 13-15,0 3 2 16,-13 17-9-16,-14 24 19 16,9 20-10-16,5 13 1 0,4 6-1 15,9 0-16 1,-9 17-8-16,0 54-8 0,0 30 16 15,-8 30 5-15,3 16-5 16,14 8 0-16,0 18-1 16,0 9 5-16,14-11-5 15,12-14 1-15,14-43-25 16,5-43-8-16,4-30-16 16,-9-29 9-16,-14-12 13 15,23-3 6-15,9-54 21 16,17-25 10-16,1-28-9 15,-27-15 12-15,-49-2-8 16,0 8-2-16,-36 11 4 0,-44 21-4 16,-4 13-1-16,-1 17-1 15,14 12 0-15,27 14 7 16,22 17-8-16,13 2 0 16,9 10 0-16,0-10-7 15,58-13-14-15,30-12 19 16,6-14 4-16,12 3-3 15,-21 0 2-15,-19 0-1 16,-17-3 10-16,-18-6-6 16,-22 1 10-16,-9 10 8 15,0 15-4-15,0 8 22 16,0 17-15-16,0 6-5 16,0 0-11-16,0 0-9 15,0 29-10-15,0 28-10 0,0 25 20 16,0 8 5-16,18 4-5 15,9-6 0-15,4-6 0 16,9-14-10-16,-14-9-28 16,14-16-37-16,-13-24-39 15,13-19-19-15,-4 0-20 16,-5-25 36-16,-5-32-54 16,-26-13-128-16,-8 1 64 15,-68 13 199-15,-8-1 36 16,-14 11 79-16,13 10 76 15,14 11-39-15,36 11-7 16,26 8-44-16,9 6-11 16,0 0-39-16,27 0-14 0,79 0-1 15,36 0 19-15,41 0-17 16,8 0-2-16,0 0-23 16,-18 11-213-16</inkml:trace>
  <inkml:trace contextRef="#ctx0" brushRef="#br0" timeOffset="92954">6795 5214 693 0,'0'0'136'0,"0"0"40"16,0 0-51-16,0 0-43 16,0 0-8-16,-218-104-50 15,209 104-18-15,-13 39-6 16,13 24 0-16,0 1 0 16,9 10 0-16,0-3 1 15,40-3-3-15,18-11 2 16,0-12 0-16,9-8 0 15,17-23-13-15,0-9 11 16,5-5-11-16,5-5 13 0,-6-27 14 16,-12-7-9-16,-9-18 1 15,-1 1 1-15,-8-6-6 16,-9 5 10-16,0 12-10 16,-23 13 2-1,-8 18-5-15,13 14 2 0,-22 0-18 16,9 9 10-16,22 22 5 15,-22 3-1-15,4 0-1 16,-4-9-29-16,-9-5 25 16,-1-8-8-16,-8-11 6 15,9-1 9-15,-9 0 4 16,0 0 6-16,0-1 8 16,0-25-11-16,-17-5 6 15,-19 1 2-15,-4 6-7 0,0 4 12 16,13 9-15-16,5 8 2 15,4 3-5-15,1 0-6 16,-14 28 3-16,4 20-7 16,9 15 10-16,18 7-3 15,0-1-6-15,36-16-2 16,30-5-10-16,14-16-10 16,-22-24 24-16,-5-5-11 15,-4-3 5-15,-9 0 13 16,-4-32 12-16,4-10 21 15,-22-9 8-15,-5 0-6 16,-13-5 2-16,0 7-12 16,0 16-7-16,-13 13 3 0,4 14-6 15,9 6-4 1,-9 0-11-16,9 0-18 0,0 26 5 16,0 12 5-16,0 12 8 15,18-5 0-15,22-8-3 16,-1-9 2-16,-3-6-11 15,22-10 4-15,-9-12 4 16,8 0 8-16,1-3-3 16,0-28 10-16,-9-3-10 15,-14-9 6-15,-4 10 5 16,-13 4-6-16,-9 15 20 16,-9 2-20-16,0 10 1 0,0 2-7 15,0 0-8 1,18 0-5-16,4 14 3 0,-4 11 10 15,13 1-1-15,-4 5 1 16,-1-6 0-16,14 1-5 16,9-9 9-16,0-3-4 15,-13-8 0-15,12-6 0 16,-8 0 3-16,-4 0-3 16,-5-12 3-16,-4-13 5 15,4-3-5-15,-5 5 0 16,-8-3 2-16,-4 13-3 15,3 7 0-15,-17 0-2 16,9 6-4-16,0 0 0 0,13 0-6 16,-4 0 6-16,0 6 4 15,0 3-2-15,4 1-2 16,4 2 2-16,-3-4 2 16,3-2 0-16,-8-6 3 15,4 0-3-15,5 0 0 16,-9 0 0-16,13-14 6 15,-13 2-5-15,4-6-1 16,5 11 0-16,-19 1 5 16,10-2-9-16,-5 5 4 15,-4 0 0-15,9 3-4 16,-9 0 0-16,-9 0 3 16,9 0 0-16,13 0-3 15,-4 0 3-15,0 0 1 0,13 14-9 16,-5-1 4-16,6 5-15 15,-6-6-1-15,-4 2 2 16,-4-8-9-16,0 2 24 16,0-2-1-16,-5-3 4 15,-13-1-2-15,18 4 2 16,-9-6 1-16,8 6-1 16,15-6 5-16,-6 0-3 15,5 0-1-15,-13 0 1 16,13 0 2-16,-13 0-3 15,9 0 0-15,13 0-1 16,0 0 3-16,4 0-3 16,5 0 1-16,-9 0 0 0,-5 0-6 15,14 0 7-15,-9 0-1 16,-13-17 6-16,-5 3-5 16,-13-12 6-16,0-5 1 15,-9-7-7-15,0 5 20 16,-31 2-20-16,-5 8 1 15,-21 9 2-15,-1 3-2 16,9 11-4-16,0 0 1 16,31 3-7-16,0 31 4 15,18-2-3-15,0 4-15 16,9-11 0-16,31-5-15 16,5-5 20-16,13-15 7 0,8 0 10 15,1 0 0-15,-9-15 1 16,-1-10-1-16,-17-6 4 15,-13-1 0-15,-27-1-2 16,0 2 2-16,-36 2-4 16,-39 9-6-16,-14 12-110 15,14 8-85-15,26 0-89 16</inkml:trace>
  <inkml:trace contextRef="#ctx0" brushRef="#br0" timeOffset="93387">10798 4784 617 0,'0'0'89'16,"0"0"56"-16,49-150-21 15,-40 135-21-15,-9 15-48 16,13 0-50-16,-13 25-5 15,9 28 0-15,0 26 4 16,-9 17 9-16,0 3 7 16,0 4-11-16,0 3-4 15,0-10 4-15,0-1-7 16,0-20 5-16,0-12-6 0,0-26-1 16,0-18-6-1,9-13-22-15,9-6 4 0,13-25 22 16,-5-30-2-16,-17-9-28 15,-9 1 22-15,-9-1-6 16,-35 3 4-16,-14 14-5 16,18 10 15-16,9 14 2 15,13 15-8-15,18 8 8 16,0 0 0-16,0 0-2 16,58 0-29-16,9 0 25 15,30 0-44-15,-12 0-84 16,13 5-91-16,17-2-245 15</inkml:trace>
  <inkml:trace contextRef="#ctx0" brushRef="#br0" timeOffset="94176">12935 4594 745 0,'0'0'114'0,"0"0"46"16,0 0-37-16,0 0-39 16,0 0-80-16,0 0 11 0,-36 43-13 15,36 53 13-15,9 6 4 16,0 4-10-16,0-3-8 15,-9-9 5-15,9-12-6 16,13-14 0-16,-13-25 1 16,-9-18 4-16,9-10-8 15,-9-15 3-15,9 0 0 16,0-7 13-16,22-24-8 16,4-8 0-16,5-4-5 15,9 6 5-15,-13 6-5 16,13 9 0-16,-9 10-8 15,-5 12 7-15,5 0-7 16,0 12 8-16,-4 19-7 16,-5 2 7-16,-13 4-4 15,-10-5 4-15,-8-8-15 0,0-3 7 16,-17-2-21-16,-41-1 2 16,-31-13 21-16,5 1-11 15,8-6 13-15,18 0-2 16,18 0 6-16,40 0-4 15,0 0 4-15,0 2-12 16,23 5-6-16,21-2 9 16,23 1 8-16,13-6 1 15,-5 0-2-15,10 0-4 16,21-11 10-16,-21-9-4 0,12-6 5 16,-12-2 0-16,-19-6-2 15,6-3 8 1,-28-2-6-16,-4-10 25 0,-22 4-15 15,-18-6 4-15,0 0 12 16,-9 9-12-16,-40 9-2 16,5 15 4-16,-14 12-20 15,-9 6-2-15,9 42-6 16,1 23 7-16,26 17-4 16,22 1 7-16,9-7-3 15,9-14 0-15,39-8 4 16,10-8-10-16,9-15 6 15,17-6 0-15,5-17 0 16,-5-2-79-16,-8-6-182 16,-5 0-262-16</inkml:trace>
  <inkml:trace contextRef="#ctx0" brushRef="#br0" timeOffset="95488">15361 4665 617 0,'0'0'172'0,"0"0"-73"16,0 0 15-16,0 0-22 0,0 0-38 16,0 0-7-1,-49-46-33-15,124 53-8 0,50 18 31 16,39 6-28-16,45 9 13 16,22 2-2-16,0 3-16 15,-13-8 15-15,-36-3-19 16,-58-5 0-16,-48-7 0 15,-27-5 5-15,-40-3-5 16,-9 10 0-16,-9 1 0 16,-67 8 4-16,-48 16-4 15,-41 1 0-15,-26 7-5 16,0 0-24-16,40-6-32 16,36 5-72-16,66-13-168 15,49 2-256-15</inkml:trace>
  <inkml:trace contextRef="#ctx0" brushRef="#br0" timeOffset="96059">18453 4986 479 0,'0'0'191'0,"0"0"-33"15,0 0-29-15,0 0 3 16,0 0-53-16,0 0-20 15,-142-128-30-15,168 128-19 16,72 8-10-16,27 29 4 16,8 8-3-16,0 18 7 15,-17 0-2-15,-32 12-6 16,-26-10 0-16,-27-6 6 16,-31 1-10-16,0-15 4 0,-22-14-25 15,-23-13-9-15,-4-18-40 16,9 0 43-16,14-14 24 15,26-28-6-15,0-24 11 16,75-8-24-16,32-8 19 16,17 7-1-16,-22 17 10 15,-4 16-2-15,-31 22 0 16,-18 14-3-16,-23 6-1 16,6 11 4-16,-6 34 0 15,-4 4 7-15,-4 8-2 16,-9 2 0-16,0-8-5 15,9-6 10-15,-5-8-12 16,5-6 2-16,-9-6-96 0,-9-12-192 16,0-13-216-1</inkml:trace>
  <inkml:trace contextRef="#ctx0" brushRef="#br0" timeOffset="96223">19688 4662 3 0,'0'0'542'15,"0"0"-368"-15,-133-147-29 16,124 130-19-16,0 14-9 16,9 3-107-16,0 25-8 15,27 32-4-15,39 25-29 16,10 12-115-16,4 2-195 0</inkml:trace>
  <inkml:trace contextRef="#ctx0" brushRef="#br0" timeOffset="97222">20443 5118 498 0,'0'0'212'0,"0"0"-65"16,0 0-6-16,-115-164-40 16,48 143-38-16,1 11-57 15,-10 10 10-15,18 0-15 16,9 0 8-16,23 25-16 15,26-2 7-15,0 5 0 16,0-5-11-16,35-3-3 16,23-12 14-16,-9-5 0 0,9-3 4 15,-18 0 3-15,-5 0-7 16,-13 0 0-16,-13 0 2 16,-9 0 3-16,0 14-5 15,0 17 3-15,0 20 19 16,0 12 15-16,-31 13-23 15,5 12-9-15,-6 0 21 16,15 8-25-16,-1-3 11 16,-4 1-12-16,13-4 11 15,0-8-15-15,0-11 4 16,0-15 0-16,0-19 2 16,0-20 6-16,-31-17-8 0,0 0 11 15,-4-42-5-15,-14-15-12 16,9-19-1-16,27-6-11 15,22 0-18-15,0 0-35 16,49-1 26-16,40 13-9 16,13-4-9-16,5 3 42 15,17-5 1-15,-8-4 20 16,-10-2-1-16,-21 0 11 16,-10-5-7-16,-8-4 12 15,-9-2-2-15,-10 5 32 16,-17 12-7-16,-22 19 4 15,-9 18 28-15,0 21-19 16,0 18 8-16,0 0-54 16,-31 26 8-16,-4 37-17 15,-5 12 6-15,22 13-2 0,-4-6 5 16,13 0 3 0,9-6-8-16,0-7 0 0,9-4 6 15,22-11-10-15,-4-15 4 16,12-13-5-16,-12-26 4 15,22 0-8-15,18-20 9 16,-1-28 2-16,14-12 6 16,-13 5-6-16,-18 17-2 15,-14 13 0-15,-26 7 2 16,13 18 2-16,-13 0-8 16,9 4-2-16,13 27 6 15,5 2-6-15,-5-1 6 0,13-7 0 16,5-14 0-16,18-5 6 15,-1-6-6-15,14 0 0 16,-4-17 7-16,-9-22-2 16,-10-12-5-16,-17-12 0 15,-13-14 7-15,-9-13-1 16,-18-11-2-16,0 5-4 16,0 10 8-16,-27 29 9 15,-13 29-6-15,13 14 14 16,5 14-6-16,-4 34-18 15,-14 31-1-15,4 32 0 16,14 6 3-16,22 5-9 16,0-3 6-16,0-17-8 0,31-6-14 15,9-19-88-15,-5-18-74 16,-3-20-110-16,-6-17-167 16</inkml:trace>
  <inkml:trace contextRef="#ctx0" brushRef="#br0" timeOffset="97353">21767 4801 302 0,'0'0'141'15,"0"0"-60"-15,0 0-65 16,0 0-32-16,307-48-17 16,-183 37-344-16</inkml:trace>
  <inkml:trace contextRef="#ctx0" brushRef="#br0" timeOffset="99344">23460 4181 535 0,'0'0'160'15,"0"0"-22"-15,0 0-21 16,0 0-32-16,0 0-44 15,0 0-28-15,-315-153 19 16,181 139-31-16,-39-10 0 16,-27 11 18-16,-22 5-12 15,-27 5-5-15,-9 3-2 0,19 0 9 16,21 0-7-16,36 0-2 16,26 0 0-16,32 0-2 15,-1 6 8-15,-26 5-6 16,-22-5 0-16,-40 8 6 15,-63-1-16-15,-70 10 10 16,-45-3 0-16,-49 0-6 16,0-3 14-16,18-5-8 15,18-4 0-15,48-2 8 16,14-6-11-16,27 0 3 0,-1 0 0 16,-30 0-7-1,-27 5 11-15,-40 15-4 0,-1 0 0 16,6 2 7-16,26 1-6 15,44 2-1-15,31-3 0 16,32-3-10-16,35 0 16 16,9-4-6-16,9-8 0 15,13 8 5-15,0-7-8 16,-4 4 3-16,-5-4 0 16,-4-2-6-16,0 0 15 15,-5-5-9-15,-4 3 0 16,9 2 8-16,-4 2-16 15,12 4 8-15,14-4 0 16,0 3-10-16,-4-11 17 16,-5 0-7-16,18 0 0 0,-9 0 8 15,-13 0-13-15,22-17 5 16,-9 9 0-16,18-6-6 16,-18 4 14-16,5 9-8 15,-14-5 0-15,0 0 11 16,-4 6-18-16,13 0 7 15,-13 0 0-15,4 0-15 16,0 0 22-16,-4 12-7 16,4-1 0-16,4 3 9 15,14-3-14-15,0 3 5 16,0-2 0-16,-26 2-8 16,-14 0 16-16,-27 9-8 0,-13-3 0 15,-5 5 11-15,14 6-23 16,27-5 12-16,13-7 0 15,31-1-9-15,26-10 16 16,32-3-7-16,18-5 0 16,39 0 11-16,0 0-15 15,10 0 4-15,8 0 0 16,0 0-9-16,9 0 17 16,9 18-8-16,5 19 0 15,4 8 7-15,4 6-13 16,5 0 6-16,4 5 0 15,-8-5-6-15,-6 0 13 16,6 6-7-16,-14 5 0 16,-9 0 8-16,4-3-12 15,-3 10 4-15,8 4 0 0,-9 4-6 16,22-1 11-16,9-5-5 16,-4-3 0-16,22-6 7 15,0-3-12-15,0 9 5 16,49-5 0-16,0 5-9 15,17 9 16-15,1-13-7 16,-9 4 0-16,0-11 7 16,-9-6-12-16,8-9 5 15,1-8 0-15,26-3 0 16,23 0 3-16,26-17-3 16,32 4 0-16,35-7 13 15,17-3-13-15,32 10 0 0,13-4 0 16,14 3-4-16,-10-9 13 15,14 3-9-15,-13-11 0 16,-5 0 1-16,4 0-7 16,1 0 6-16,13-16 0 15,18-4 0-15,-5-6 5 16,27 6-5-16,4-3 0 16,0 9 7-16,-8 3-8 15,-1 8 1-15,-26 3 0 16,-18 0-9-16,-13 0 12 15,-1 0-3-15,1 0 0 16,22 0 6-16,13-6-7 16,27-5 1-16,22-8 0 0,22-1-1 15,32 8 2-15,-14 1-1 16,-18 11 0-16,-22 0 4 16,-35 0-8-16,-27 0 4 15,-23 0 0-15,10 0-3 16,-5 0 10-16,23 0-7 15,12-8 0-15,10-4 2 16,39-2-12-16,-13 3 8 16,23-3 2-16,-1 2 1 15,-21-2 6-15,-19 3-7 16,-26-6 0-16,-23 3 4 16,-8 0-6-16,-9-4 2 0,-9-1 0 15,-9-1-2-15,-9 4 2 16,-4-5 0-16,13-3 0 15,0-8 0-15,9 6 0 16,-1 1 0-16,-12 2 0 16,-5 3-1-16,-31 12 9 15,-9 2-8-15,-8-6 0 16,8 10 0-16,9-1-3 16,9 0 3-16,0 3 0 15,22 0-4-15,-5-5 4 16,6-1-3-16,-1 0 3 15,-13-2 0-15,-9-4-2 16,-9 7 2-16,-27-9 0 0,0 2-1 16,-13 6 8-1,-4-8-7-15,4 3 0 0,-18 0 3 16,14 2-8-16,-14-9 5 16,9 5 0-16,1-4-1 15,3 4 8-15,-30-8-7 16,-14-2 0-16,-13-2 1 15,-32-4 2-15,-12-7-3 16,-14-12 0-16,9-9 4 16,-22-1 6-16,-9 0-4 15,-9-16 1-15,0-2-3 16,-9-12 11-16,-31-2-15 16,-9-9 0-16,13 2-1 15,-13-2 14-15,23 11-13 0,-14 10 0 16,13 9 9-16,-4 7 13 15,-9 0-17-15,5 11 5 16,-14-5 13-16,-27 7-14 16,-30 4-9-16,-59 5 0 15,-61 9 6-15,-121 17-20 16,-124 14-91-16,-151 0-322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3:04:36.0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1085 439 0,'0'0'246'0,"0"0"-88"15,0 0 14-15,0 0-37 16,0 0-4-16,0 0-45 15,67-148-44-15,-67 140 28 16,0 4-47-16,0 2-6 16,0 2 22-16,0 0-25 15,0 0-12-15,0 6-2 16,-23 31-8-16,6 16 1 0,-1 14 7 16,9 2 0-16,9-4-6 15,0-3 14-15,9-5-8 16,40-9 0-16,17-16 5 15,1-13-16-15,-9-13 11 16,8-6 0-16,1-3-1 16,0-31 13-16,-10-11-12 15,-17-5 0-15,-13-13 10 16,-18-9-10-16,-9 2 0 16,0-9 0-16,-9 11-2 15,-49 8 10-15,-8 20-8 16,-19 18 0-16,5 13-8 0,5 9-6 15,8 0-6 1,18 6-62-16,23 25-20 0,3 6-109 16,23 0-44-16,23-5-68 15</inkml:trace>
  <inkml:trace contextRef="#ctx0" brushRef="#br0" timeOffset="275">945 415 336 0,'0'0'353'0,"0"0"-190"15,0 0-31-15,-84-154 31 0,71 143-59 16,4 11-52 0,0 0-14-16,-9 34-38 0,-4 39 0 15,4 33 18-15,-9 15-12 16,27 10 9-16,0-7-15 15,0 0 0-15,0-5-4 16,36-14 11-16,13-11-7 16,0-15 0-16,17-19-47 15,19-24-92-15,12-25-192 16,-3-11-248-16</inkml:trace>
  <inkml:trace contextRef="#ctx0" brushRef="#br0" timeOffset="858">1452 1053 29 0,'0'0'551'0,"0"0"-412"0,0 0 6 15,0 0-13-15,0 0-30 16,0 0-27-16,-36-68-59 16,36 68 6-16,0 0-17 15,0 0 9-15,9 0-12 16,18 0-2-16,13 0 0 15,-14 5-8-15,6 21 15 16,-15 2-7-16,-8 7 0 16,0-1 3-16,-9-3-4 15,0-6 1-15,0-2 0 16,0-13-9-16,0-3 19 0,0-7-10 16,0 0 5-1,0 0-1-15,0-3 26 0,0-22-9 16,13-12-18-16,-4 0 4 15,9 0 1-15,9 6-8 16,-14 5 0-16,14 11 10 16,-18 5-17-16,-1 7 7 15,6 3-2-15,4 0-11 16,-1 13 8-16,6 17 5 16,-6 1 0-16,-17 3 3 15,9-3-10-15,0-9 7 16,0-7 0-16,-9-7-10 0,0-8 18 15,0 0-8-15,0 0 0 16,9 0 9-16,13-20-3 16,-13-8-6-16,9 0 0 15,-9-1-4-15,4 13 10 16,5 4-6-16,-18 9 0 16,9 3 5-16,8 0-21 15,14 3 14-15,-4 22 2 16,4 9-10-16,-4 2-12 15,4 5-63-15,5-7-51 16,12-6-85-16,10-8-51 16</inkml:trace>
  <inkml:trace contextRef="#ctx0" brushRef="#br0" timeOffset="1085">2585 1053 427 0,'0'0'197'0,"0"0"-73"0,0 0 19 15,0 0-10-15,0 0-45 16,0 0-16-16,-89-81-72 16,89 83 7-16,9 23-21 15,22 9 23-15,18 3-9 16,-5-3 0-16,5-3 5 16,0-5-19-16,9-6 8 15,-9-6-108-15,-5-9-61 16,-13-5-112-16,-4 0-158 15</inkml:trace>
  <inkml:trace contextRef="#ctx0" brushRef="#br0" timeOffset="1239">2936 1019 110 0,'0'0'227'0,"0"0"-88"16,0 0-23-16,0 0 28 16,0 0-32-16,0 0-41 15,-142-82-16-15,102 119-52 16,4 14 17-16,-4 9-13 15,4 1 5-15,5 2-16 16,14-7 4-16,-6-2-107 16,23-16-238-16</inkml:trace>
  <inkml:trace contextRef="#ctx0" brushRef="#br0" timeOffset="1654">3091 1050 452 0,'0'0'176'16,"0"0"-71"-16,0 0 18 15,0 0 8-15,0 0-74 16,0 0 12-16,67-107-55 16,-49 107-11-16,13 0-6 15,-14 19 8-15,1 18-5 16,4 0 0-16,-4 2 8 0,-9-7-12 15,9-8 4 1,-18-3 0-16,13-12-5 0,-4-3 11 16,-9-6-6-16,0 0 3 15,0 0 5-15,9 0 10 16,0-18-18-16,0-5 0 16,13-5-5-16,5 0 10 15,-1-3-5-15,23 5 0 16,-18 6 6-16,5 9-16 15,-5 11 10-15,4 0 0 16,-3 6-14-16,8 22 6 16,-14 4 6-16,1 1-31 15,-5-1-87-15,-4-4-85 16,-9-6-239-16</inkml:trace>
  <inkml:trace contextRef="#ctx0" brushRef="#br0" timeOffset="1918">3886 0 644 0,'0'0'264'15,"0"0"-178"-15,0 0-84 16,0 0 150-16,103 181-52 15,-6-74-51-15,-12 12 13 0,4 12-45 16,-23 2 10 0,-26 6-18-16,-22-4 4 0,-18-7-12 15,0-1-1-15,-58-2-101 16,-26-12-169-16,-32 1-519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3:04:47.0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191 255 620 0,'0'0'188'0,"0"0"-77"16,0 0 22-16,0 0-51 15,0 0 3-15,0 0-32 16,0 0-53-16,-67-88 12 15,45 144-2-15,-5 30-10 16,1 10 23-16,3-3-8 16,6-8-15-16,8-14 0 15,9-20 10-15,0-16-15 16,0-13 5-16,0-16 0 16,0-6 0-16,0 0 16 15,0-23-10-15,0-40 21 16,0-27-14-16,0-21-11 0,0-2-2 15,0 9 0 1,0 21-5-16,0 24 12 0,0 25-7 16,0 22 0-16,0 9 10 15,0 3-31-15,0 0 21 16,18 15-1-16,-1 27-20 16,14 18 27-16,-4-1-6 15,4-3 0-15,-4-7 9 16,-5-10-18-16,5-8 9 15,4-13 0-15,-5-10-12 16,1-8 6-16,13-3 6 16,9-36 0-16,-14-9 10 15,5-3-16-15,0 9 6 0,-22 10 0 16,-9 19-7 0,0 5 15-16,0 8-8 0,4 0 0 15,23 0-3-15,4 21-10 16,9 12 13-16,-14 9 0 15,5 3-13-15,0 2 8 16,-13-2-61-16,-1 3-10 16,-12 0-40-16,4 3 14 15,-10-2-51-15,1-12 7 16,14-15-81-16,3-16-216 16</inkml:trace>
  <inkml:trace contextRef="#ctx0" brushRef="#br0" timeOffset="916">1070 657 94 0,'0'0'154'0,"0"0"-11"15,0 0 18-15,0 0-34 0,0 0-10 16,0 0-16-16,40-153-31 16,-40 136 24-16,0 0-48 15,-31 3-4-15,5 5 16 16,-14 4-56-16,4 5 10 16,5 0-12-16,-18 39 3 15,14 16-17-15,4 16 14 16,13 2 0-16,18-3-10 15,0-7 14-15,9-16-4 16,22-16 0-16,4-11-12 16,-4-14 3-16,5-6-6 15,4 0 15-15,0-26-10 16,-5-10 21-16,-3-6-11 0,-6 1 0 16,-8 2 11-1,-5-4-4-15,5 10-7 0,-18 7 0 16,0 12 6-16,0 11 6 15,0 3-10-15,9 0-2 16,-9 31-8-16,9 14-2 16,13 10 10-16,-4-5 0 15,0-7-6-15,-1-13 12 16,6-12-6-16,-6-8 0 16,-8-9 6-16,0-1-11 15,13 0 5-15,-13-20 0 16,18-16 14-16,4-4-6 0,-4-8-8 15,4-3 1 1,-5 6 12-16,6 13 9 0,-15 14-15 16,1 10-2-16,13 8-5 15,-13 0 1-15,22 21-1 16,-13 11 0-16,-10 1 7 16,6-2-12-16,-6-2 5 15,1-10 0-15,4-2-5 16,-13-11 11-16,0 0-6 15,-9-6 0-15,9 0 7 16,13-6-1-16,5-25-6 16,-1-12 0-16,-3 0 1 15,3 10 10-15,-3 4-11 0,-15 15 0 16,1 6 9 0,-9 5-15-16,0 3 6 0,18 0-3 15,-9 0-7-15,22 16 8 16,-4 10 2-16,-5 1 0 15,5-2 6-15,-1-7-14 16,5-2 8-16,-13-11 0 16,4-5-3-16,5 0 18 15,4-14-15-15,-4-20 0 16,-9-5 12-16,4-1 3 16,-4 8-10-16,-10 7 3 15,-8 13 29-15,0 10-35 16,0 2 16-16,0 0-18 15,0 31-13-15,0 19 7 0,9 13 6 16,-9-3 0-16,31-14-7 16,-4-16 11-16,13-10-10 15,-13-9 2-15,4-11-56 16,-13 0 32-16,13-11-65 16,-22-26-45-16,-1-11-21 15,1-5-83-15,-9-10-2 16,0-5-56-16</inkml:trace>
  <inkml:trace contextRef="#ctx0" brushRef="#br0" timeOffset="1033">2554 278 104 0,'0'0'234'0,"0"0"-106"15,0 0-36-15,0 0-36 16,0 0-3-16,0 0-53 16,-44-46-26-16,44 78 12 15,9 4-153-15,9 12-293 0</inkml:trace>
  <inkml:trace contextRef="#ctx0" brushRef="#br0" timeOffset="2693">2816 516 459 0,'0'0'194'0,"0"0"-59"16,0 0 23-16,0 0-49 15,0 0-34-15,0 0-25 16,0 0-38-16,18 83 95 0,-9-20-93 15,0 15 1 1,0 17 24-16,0 7-35 0,4 8 23 16,-4-2-20-16,-9-15 5 15,0-17-6-15,0-31-6 16,0-19 0-16,0-17-4 16,0-9 23-16,0-3-13 15,0-40 5-15,0-24 3 16,0-24-15-16,0-7 1 15,0-12 0-15,0-5-8 16,0 6 14-16,0 3-6 16,0 19 0-16,0 18-25 15,9 27 21-15,31 16-31 16,-13 16-6-16,13 10 41 16,-5 0-27-16,14 22 27 0,-18 17 0 15,-13 10 5 1,-18-1-19-16,0-3 14 0,0-6 0 15,0-4-12-15,-9-1 14 16,-22-5-2-16,4-4 0 16,-4-9-25-16,22-7 19 15,9-6-49-15,0-3 17 16,0-20 35-16,49-31-18 16,9-14 21-16,-9-6 0 15,-5 11 9-15,-4 17-4 16,-22 5-2-16,4 12 7 15,-4 12 28-15,-18 9-38 0,9 5 27 16,-9 0-27-16,0 0 8 16,0 30-8-16,9 16 0 15,-1 7 0-15,6 2 1 16,-5-5 9-16,8-10-10 16,-8-15 0-16,14-12 8 15,-6-8-13-15,-8-5 5 16,9 0 0-16,13-18 11 15,-4-19-1-15,4-8-10 16,-4 7 0-16,4 8 15 16,-22 14-7-16,-1 9-8 15,-8 7 0-15,9 0-8 16,0 0-2-16,13 15 10 0,5 14 0 16,-9-7 12-16,4 1-18 15,14-9 6-15,-5-6 0 16,-5-8-7-16,14 0 20 15,-4-11-13-15,4-26 0 16,9-8 13-16,-23-9-12 16,5-6-1-16,-4-5 0 15,-18-5 0-15,4-1 20 16,-13 9-18-16,0 16 20 16,0 21-10-16,-13 16 46 15,4 9-58-15,0 0 11 16,-9 23-24-16,-4 28 12 0,4 11 1 15,10 6 0 1,8-3 10-16,0-8-20 0,0-9 10 16,0-6 0-16,17-7-9 15,6-13 16-15,12-11-7 16,-4-6 0-16,5-5 7 16,-5 0-11-16,18-10 4 15,-5-22 0-15,-4 1-7 16,9 6 14-16,-31 3-7 15,13 4 0-15,-13 10 10 16,-9 2-24-16,-1 3 14 16,10 3-7-16,4 0-6 15,-4 0-3-15,-9 9 16 16,13 2 0-16,-13-2-12 16,-9-7-2-16,9-2 8 0,-9 0 6 15,0 4-8-15,0-4 19 16,0 0-11-16,0 0 0 15,0 0 16-15,0 0-25 16,-31 0 9-16,13 0 0 16,-8 0-9-16,3 0 18 15,14 0-9-15,1 0 0 16,8 0 10-16,0 2-30 16,0 23 15-16,-9 15 5 15,0 12-22-15,-13-2 17 16,22-4-3-16,-9-18-7 15,9-11-32-15,0-11 45 0,0-6-23 16,0 0 25-16,31-9-3 16,-5-19 14-16,6 0-11 15,-15 0 0-15,1 7 9 16,-9 13-12-16,-9 5 3 16,13 3 0-16,-4 0-10 15,0 0 5-15,9 17 5 16,4 5 0-16,5-4 10 15,-10-7-16-15,15-11 6 16,3 0 0-16,5 0 3 16,0-31 8-16,-4-9-11 15,4-5 7-15,-23-7-1 16,6-4 36-16,-6-15-25 0,-8-2 8 16,0-9 25-16,-9 8-38 15,0 14 14-15,0 21-16 16,0 23 1-16,0 16 3 15,0 0-14-15,0 4-14 16,0 42 9-16,0 19-3 16,0 14 8-16,0 9 0 15,0 3 8-15,0-7-13 16,0-9 5-16,31-17-13 16,-4-12 10-16,4-18-80 15,13-25-18-15,5-3-50 16,0-26-58-16,-13-16-13 0,-14-3-36 15,-22 8-5 1</inkml:trace>
  <inkml:trace contextRef="#ctx0" brushRef="#br0" timeOffset="3045">4882 365 271 0,'0'0'163'16,"0"0"-61"-16,0 0-13 15,0 0-18-15,0 0-10 16,0 0 21-16,49 3-13 15,18-3 3-15,8 0 16 16,23-28-59-16,9-9 7 16,-5-8-23-16,-4-1-5 15,-14 1 4-15,-26 5-9 16,-9 7 0-16,-31 4 38 16,-10 3-41-16,-8 7 39 0,0 7-2 15,0 4-25-15,0 8 30 16,-17 0-42-16,-10 12 0 15,-13 33-5-15,-9 20 13 16,14 9-8-16,3 2 0 16,32-2 7-16,0-7-11 15,9-7 4-15,31-15 0 16,18-14-13-16,27-23 20 16,3-8-7-16,6-5 0 15,-19-21-43-15,-17-2-17 0,-45 0-120 16,-13-4-159-1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3:08:13.5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317 195 175 0,'0'0'187'0,"0"0"-61"15,0 0-32-15,0 0 3 16,0 0-21-16,0 0 22 16,0 0-29-16,0 0-23 15,0-60 31-15,0 60-48 16,0 0-1-16,0 0-13 15,0 17-5-15,0 6 19 16,0-1-25-16,0 1 2 0,0-3 1 16,0 2-2-1,0-2-5-15,0-3 0 0,0 0 13 16,0-3-13-16,18 0 0 16,-5 4-2-16,-4 1-7 15,0 4-51-15,-9 5-78 16,0-2-162-16</inkml:trace>
  <inkml:trace contextRef="#ctx0" brushRef="#br0" timeOffset="266">490 432 407 0,'0'0'108'16,"0"0"-20"-16,0 0 30 16,0 0-38-16,0 0-28 15,0 0-39-15,0 35 39 16,0-16-27-16,-9-2-20 16,0 3 6-16,-13 2-11 15,13-2 0-15,-8 3-6 16,8-1-42-16,-14-1-120 15,15-5-107-15</inkml:trace>
  <inkml:trace contextRef="#ctx0" brushRef="#br0" timeOffset="549">664 220 220 0,'0'0'195'16,"0"0"-78"-16,0 0-45 16,0 0 4-16,0 0-54 15,0 0 8-15,17 34 16 16,-17-3-30-16,9 0 27 16,-9 1-20-16,9-1-18 0,0-3 8 15,-9 0-8-15,13-5-5 16,-13 0 0-16,9-9-6 15,-9-3-24-15,0-5-125 16,0-6-85-16,0 0-114 16</inkml:trace>
  <inkml:trace contextRef="#ctx0" brushRef="#br0" timeOffset="809">779 110 276 0,'0'0'120'16,"0"0"-16"-16,0 0 21 0,0 0-65 16,0 0 3-1,0 0-28-15,-31-50-24 0,62 50-4 16,5 22-3-16,12 8 1 16,1 6 30-16,-13 5-26 15,4-1 17-15,0-1-10 16,-14 0-9-16,1-2 2 15,-14 0-9-15,-13-2 1 16,0-2-12-16,-13 1-2 16,-31 1-81-16,-14-2-60 15,-18-4-124-15</inkml:trace>
  <inkml:trace contextRef="#ctx0" brushRef="#br0" timeOffset="1170">42 0 356 0,'0'0'139'0,"0"0"-28"16,0 0-32-16,0 0 4 16,0 0-29-16,0 0-47 0,0 47 21 15,-14-7-7 1,5 8-11-16,0 9 29 0,9-3-34 16,0 5 2-16,0-5 7 15,0 0-5-15,9-6-9 16,31-3 0-16,9-6 10 15,-4-2-13-15,21-3 3 16,14-5-28-16,13-11-87 16,5-18-226-16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3:08:19.1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829 4794 220 0,'0'0'157'0,"0"0"-39"15,0 0 10-15,0 0 9 16,0 0-44-16,-151-162-9 15,120 142-47-15,22 7 62 16,-9 3-45-16,18 10-17 16,-17 0 4-16,-6 0-34 0,-12 12-7 15,-14 25 0-15,0 13 7 16,0 13-14-16,14-1 7 16,12 3 0-16,23-8-7 15,0-6 10-15,40-12-3 16,18-8 0-16,9-8 2 15,-9-17-16-15,-1-6 14 16,1 0 0-16,0-30-12 16,8-8 18-16,-17-5-6 15,9 4 0-15,-13-4 8 0,12 7-13 16,-17 13 5 0,-13 9 0-16,4 14-10 0,-4 0 8 15,4 3 2-15,-5 22 0 16,-8 0-13-16,4 1 11 15,-13-6-30-15,-9-9 7 16,9-5 19-16,-9-6-6 16,0 0 12-16,0 0 7 15,0-6 1-15,-18-19-7 16,-4-1-1-16,-13-2 0 16,4 5-5-16,-5 4 8 15,-4-1-3-15,5 11 0 16,3 9 8-16,6 0-16 15,4 0 8-15,4 23 0 16,0 10-12-16,18 8 13 0,0-2-1 16,0 0 0-16,9-7 7 15,40-4-10-15,-5-8 3 16,5-12 0-16,-9-4-10 16,9-4 10-16,-14 0 0 15,-3-6-2-15,-15-14 14 16,1-6-10-16,-18 0-2 15,0-5 0-15,0 0-2 16,0 3 2-16,-27 0 0 16,-4 11-1-16,5 6 7 15,8 8-9-15,5 3 3 16,13 0-12-16,0 26 3 0,0 13 5 16,13 0 4-16,40 2-2 15,5-11 12-15,22-7-13 16,-5-15 3-16,-8-8 0 15,0 0-5-15,-9-11 5 16,-18-23 0-16,-5-11 1 16,-13-4 13-16,-4 2-14 15,-18-4 0-15,0-4 5 16,0 8 17-16,-18-1-22 16,-13 13 10-16,13 13 13 15,-13 11-20-15,31 11 14 16,-9 0-17-16,9 31-1 15,0 28-5-15,0 18 6 16,0 8 0-16,9 2-5 16,40-7 19-16,18-13-14 0,8-13 0 15,14-14 5-15,-4-11-5 16,-5-12 0-16,13-15-4 16,-9-2-4-16,5-5-104 15,4-24-125-15,-21-7-90 16</inkml:trace>
  <inkml:trace contextRef="#ctx0" brushRef="#br0" timeOffset="571">3108 5023 162 0,'0'0'308'0,"0"0"-197"16,0 0-47-16,0 0 23 15,0 0-28-15,0 0-55 16,-26-29-4-16,61 29 2 15,23-3 5-15,22 1 23 16,-5-7-10-16,10 3 37 0,-5-2-8 16,-14 1-32-1,-21 0 31-15,-14-2-19 0,-13 1-2 16,-18-4 25-16,0-2-35 16,0-9 4-16,0-2-2 15,-18-1-13-15,-31-1 11 16,-18 4-17-16,1 3 2 15,-10 3 7-15,19 6 2 16,25 5-11-16,24 6 1 16,8 0 15-16,0 0-30 15,17 2 14-15,41 22 0 16,31 1-1-16,-5-5 4 0,5 3-3 16,-13-1 0-1,-10 3 13-15,-8 4-18 0,-22-1 5 16,-14 2 0-16,-13 0-6 15,-9 4 6-15,0-1-1 16,-58 2-45-16,-18-1-199 16,1-9-41-16,-5-2-287 15</inkml:trace>
  <inkml:trace contextRef="#ctx0" brushRef="#br0" timeOffset="5511">5841 4949 547 0,'0'0'115'0,"0"0"-50"15,0 0 13-15,0 0 34 16,0 0-15-16,0 0-49 15,-156-43-5-15,156 27-16 16,9-7-15-16,31 1-3 16,9-4 1-16,0 3-6 0,-5 3 16 15,-4 2-18-15,-13 8 5 16,-14 2 7-16,-4 5-5 16,-9-1 3-16,0 4-12 15,0 0 5-15,0 0-13 16,0 0 8-16,0 20 0 15,0 12 0-15,0 5 10 16,0 2-3-16,0 9-7 16,0 7 8-16,0 4 1 15,-9 5-9-15,9 5 0 0,0-1 1 16,-13-3 8 0,13-6-9-16,-9-11 0 15,9-12 8-15,-9-6-16 0,0-11 8 16,0-7 0-16,0-4 3 15,-4-2 9-15,-14-3-12 16,10-3 4-16,-14 0 7 16,13 0-12-16,9 0 1 15,9 0 0-15,0 0-4 16,0 0 4-16,9 0-1 16,66-20-11-16,32-12-10 15,17-4 10-15,1 1-99 16,-19 7-82-16,-21 8-94 15</inkml:trace>
  <inkml:trace contextRef="#ctx0" brushRef="#br0" timeOffset="-215724">1069 482 128 0,'0'0'146'16,"0"0"15"-16,0 0 25 16,0 0-60-16,0 0 17 15,0 0-51-15,0 0 25 0,-9-102-7 16,9 100-61 0,0 2 24-16,0 0-44 0,0 0-15 15,0 0 5-15,0 2-7 16,27 38-12-16,-5 16 7 15,5 15 5-15,4 8 5 16,-13 13-17-16,-1 3 0 16,6 7 3-16,-15-9 12 15,1-7-15-15,-9-22 0 16,0-15-18-16,0-21 17 16,0-14-87-16,0-11-24 15,0-3 33-15,-9-3-38 16,-13-31-73-16,-4-17 3 15,-1-19-6-15,-4-17-126 0</inkml:trace>
  <inkml:trace contextRef="#ctx0" brushRef="#br0" timeOffset="-213374">887 456 76 0,'0'0'103'16,"-49"-153"33"-16,31 88-55 16,18 3-7-16,0 8 15 15,0 12-51-15,0 7 21 16,31 13-4-16,27 13-49 15,18 9 18-15,17 0-23 16,5 15 2-16,17 24 10 16,-30 7 2-16,3 4-11 15,-34 5 5-15,-14 4-2 16,-22 11 26-16,-18 7-30 16,0 8 8-16,-18 5 4 0,-31 2-1 15,4-10-14-15,-3-12 0 16,8-19 5-16,22-12-13 15,18-13 8-15,0-3 0 16,0-4-4-16,35-1 15 16,5 1-11-16,9 4 0 15,-13-6-1-15,4-6-9 16,0-6 10-16,9-5 0 16,-5 0-1-16,5-13 18 15,0-19-17-15,0-2 0 16,-23-5 11-16,5-4 15 0,-13-2-2 15,0 3 3 1,-18 0 27-16,0 5-41 0,0 5 29 16,0 14 5-16,-27 3-29 15,-4 9 22-15,5 6-40 16,-6 0 0-16,6 11-7 16,8 26 18-16,5 11-11 15,4 9 0-15,9-1 2 16,0 4-12-16,22-6 10 15,22-15 0-15,5-8-3 16,0-13 18-16,9-18-15 16,17 0 0-16,1-29 11 15,4-30-12-15,-5-9 1 16,-17-3 0-16,-22 3 2 16,-5 6 15-16,-22 3-17 0,-9 4 18 15,0 10 7-15,-31 11 40 16,4 11-39-16,0 12-6 15,5 9 12-15,13 2-23 16,9 11-9-16,0 34 0 16,0 24 3-16,9 15-15 15,31 27 12-15,-13 22 0 16,13 22-2-16,-14 24 14 16,14 10-12-16,9 3 0 15,0 4 8-15,-22-13-28 0,4-29 20 16,-4-38-33-1,-10-48 6-15,6-37-44 0,-6-31 71 16,1-11-7-16,31-63 14 16,9-36-4-16,17-41-3 15,14-18 0-15,-22-10 7 16,-23 11 6-16,-13 22-13 16,-31 25 0-16,0 19 10 15,-66 19-17-15,-23 16 7 16,-13 12 0-16,-5 22-13 15,0 16 16-15,23 14-3 16,8 3 0-16,28 0-4 16,16 0-19-16,6 11 19 15,8 4-14-15,18 1 14 16,0 1-53-16,0-3 46 0,58-4 4 16,8-10-2-16,19 0 2 15,-10-16 7-15,14-17 0 16,-13-7-2-16,-27-2 18 15,-14 5-16-15,-13 0 17 16,-13-2-10-16,-9 2 45 16,0 0-37-16,0 9-4 15,-18 7 24-15,-4 10-23 16,-13 8-1-16,21 3-11 16,-3 0 2-16,-1 14-19 15,9 29 17-15,0 13 0 16,9 16-11-16,0 1 22 15,0 1-11-15,36-9 0 16,-5-14 10-16,13-17-25 0,-4-17 15 16,-13-14 0-16,4-3-5 15,-4-5 24-15,4-33-19 16,4-5 0-16,-13 1 10 16,-4 2-15-16,13 9 5 15,-22 3 0-15,0 8-8 16,0 7 21-16,9 7-13 15,4 6 0-15,5 0-6 16,4 2-9-16,4 29 15 16,5 12 0-16,-4 10-13 15,4 2 22-15,0-7-9 16,-14-9 0-16,5-16 7 16,-13-13-19-16,-9-10 12 0,0 0 0 15,0 0 5-15,-9-10 15 16,0-32-17-16,13-18-3 15,-13-7 10-15,0-2-21 16,0 9 11-16,0 15 0 16,-22 12-2-16,-5 13 18 15,-4 11-16-15,13 7 0 16,10 2 3-16,8 2-21 16,0 41 9-16,0 15 9 15,0 11-8-15,17-3 19 16,32-11-11-16,0-9 0 15,-13-11 8-15,4-19-17 0,-14-7 9 16,5-9 0-16,9 0-8 16,-13-20 22-16,13-14-14 15,-13-6 0-15,4 3 12 16,-22 7-13-16,8-2 1 16,-8 9 0-16,-9 6-6 15,0 6 20-15,0 8-14 16,9 3 0-16,-9 0-6 15,22 0-8-15,-4 6 3 16,9 19 11-16,4 3-5 16,9 1 14-16,-5 5-9 15,5-3 0-15,-4-6 12 16,4-5-25-16,0-9 13 16,-13-11 0-16,13 0-2 15,-5-11 17-15,5-31-15 0,9-8 0 16,-13-7 13-16,4 0-17 15,-14 9 4-15,-4 11 0 16,-13 14-7-16,0 12 17 16,0 11-10-16,0 0 0 15,13 7-5-15,-4 34-8 16,22 7 13-16,-13 3 0 16,13-6-11-16,8-4 23 15,-12-14-12-15,4-9 0 16,-5-7 8-16,-3-9-16 15,-6-2 8-15,5 0 0 16,5-33 0-16,4-12 13 0,9-4-13 16,-14 1 0-16,-4 3 13 15,-4 8-20-15,-5 10 7 16,-4 11 0-16,-9 5-6 16,-9 8 13-16,0 3-7 15,9 0 0-15,0 0-9 16,4 0-1-16,5 0 10 15,0 0 0-15,-10 0-10 16,6 0 22-16,-14 0-12 16,0 0 0-16,0 0 9 15,0 0-1-15,0 0-8 16,0 0 0-16,0-2-4 16,0 2 13-16,0 0-9 0,-14 0 0 15,6 11-16-15,-10 28 7 16,9 12 9-16,0 6 0 15,9-4-13-15,0-4 27 16,0-12-14-16,27-14 0 16,13-9 1-16,17-14-10 15,10 0 9-15,0-31 0 16,-10-12-5-16,1-6 18 16,-13-4-13-16,4-2 0 15,-18 2 10-15,-5 3-12 16,-8 4 2-16,-18 12 0 15,0 12 11-15,0 10 4 0,-9 12-15 16,-18 5 0-16,-4 48-9 16,5 19 0-16,17 13 9 15,9-8 0-15,0-13-12 16,27-13 22-16,30-19-10 16,19-21 0-16,13-11-57 15,-14-6-131-15,-17-19-302 16</inkml:trace>
  <inkml:trace contextRef="#ctx0" brushRef="#br0" timeOffset="-2777">487 2962 452 0,'0'0'151'16,"0"0"-42"-16,0 0-63 15,0 0-18-15,0 0-28 16,0 0 0-16,124 40-1 15,-79 10 1-15,-5 7 0 16,0 3 8-16,-22-7 2 16,-10-13-8-16,-8-13-2 15,0-9 6-15,0-12-13 0,0-6 16 16,-17 0-9 0,-23 0 16-16,13-6-8 0,-4-17-6 15,13-5-2-15,9-3 4 16,9-12-9-16,0-7 5 15,0-7 0-15,36 0-9 16,13 12 16 0,0 8-7-16,-9 18 0 0,4 10 2 15,-13 9-11-15,-4 0 9 16,4 0 0-16,-4 0-9 16,4 20 13-16,-14 5-4 15,1 9 0-15,-4 9 7 16,-6 2-12-16,1-2 5 15,0-2 0-15,9-7-2 16,4-5 7-16,5-5-5 16,4-8 0-16,-4-7 6 0,13-9-11 15,-5 0 5-15,14-4 0 16,-9-26 6-16,-13-2 2 16,-10-2-8-16,-17-5 24 15,0-4 10-15,0-2 12 16,0-4-23-16,-35 7-1 15,-23 6 13-15,0 10-29 16,1 12-6-16,-10 11 0 16,18 3 5-16,14 3-14 15,3 33 9-15,15 15 0 16,17 5-10-16,0 10 12 16,9-1-2-16,57-5 0 15,10-12 7-15,21-18-10 0,-3-9 3 16,12-18 0-16,-8-3-5 15,-13 0 11-15,-19-25-6 16,1-10 0-16,-18-2 12 16,-23 1-10-16,-3-4-2 15,-15 9 0-15,-8-1 5 16,0 7 0-16,0 9-5 16,-8 4 0-16,-1 12 10 15,-14 0-21-15,23 14 11 16,0 25 0-16,0 12-9 15,0-2 11-15,40-4-2 16,0-5 0-16,-4-9 3 16,13-8-15-16,-9-10 9 0,-14-9-4 15,14-4-5 1,-13 0 12-16,-9-9 0 0,13-11 0 16,-22-6 12-16,0 1-15 15,-9 0 3-15,0 2 0 16,0 9-1-16,0 8 3 15,0 6-2-15,0 0 0 16,0 3-13-16,31 31 13 16,-4 6 0-16,30-4 1 15,19 0-5-15,13-12 4 16,4-16 0-16,5-8-1 16,-5 0 11-16,-22-11-10 0,-18-17 0 15,-4-10 3-15,-18-4-6 16,-22-9 8-16,-9-8-5 15,0-3 9-15,-49 3 3 16,-17 7-3-16,-10 13-9 16,-13 17 6-16,23 13-18 15,17 9 12-15,31 19-14 16,18 35-7-16,0 11-157 16,58 3-158-16</inkml:trace>
  <inkml:trace contextRef="#ctx0" brushRef="#br0" timeOffset="-1773">3504 3216 434 0,'0'0'117'16,"0"0"-23"-16,0 0-7 16,0 0 25-16,0 0-32 0,0 0-47 15,-147-53 15-15,147 41-35 16,49 1-3-16,26-3-4 15,14-6 8-15,18 3-11 16,-14 0-3-16,14-3 0 16,-23 0-7-16,-8 1 8 15,-5 1-1-15,-36 2 9 16,5 4-3-16,-22-2 28 16,-18 3-10-16,0-3-17 15,0-1 30-15,0-1-37 16,-18-2 0-16,-30 5-1 15,-1 1 15-15,-9 1-14 16,22 5 0-16,-4 3 3 0,14 3-9 16,26 0 6-16,-14 0 0 15,14 0-4-15,0 0 3 16,14 0 1-16,21 0 0 16,14 3 3-16,0 6-11 15,9-1 8-15,8 4 0 16,1-1-6-16,-9 9 16 15,0 8-10-15,-32 0 0 16,-4 12 5-16,-22-1-15 16,0 6 10-16,-22 1-8 15,-35 0-2-15,-10 4-121 16,-9 2-69-16,1-2-127 16</inkml:trace>
  <inkml:trace contextRef="#ctx0" brushRef="#br0" timeOffset="4791">5343 2645 501 0,'0'0'133'16,"0"0"-74"-16,0 0 70 16,0 0 5-16,0 0-65 15,0 0 12-15,-13 59-19 16,13-59-35-16,0 0 39 15,0 0-33-15,0 0-4 16,0 0 23-16,31-20-51 16,9-4 18-16,-5-1-19 0,-4 4 11 15,-4-8-13-15,4 1 2 16,-13 3 0-16,0 5-4 16,-9 5 15-16,4 9-11 15,-13 6 0-15,0 0 4 16,0 0-18-16,0 10 14 15,0 23 0-15,0 6-12 16,0 5 21-16,0-1-9 16,0 7 0-16,0 1 4 15,0 5-11-15,18 6 7 0,-1 3 0 16,1 4-5 0,-4-7 10-16,-14-9-5 0,8-6 0 15,-8-17 10-15,0-7-16 16,0-12 6-16,0-3 0 15,0-2-8-15,-8-6 17 16,-32 0-9-16,0 0 0 16,4 0 14-16,5 0-18 15,13 0 4-15,9-6 0 16,9-2-3-16,0 6 7 16,0-7-4-16,0 0 0 15,36-2-7-15,35-4-3 16,31-1 10-16,31 2-23 15,23 2 13-15,-14 12-101 16,-18 0-89-16,-35 26-127 16</inkml:trace>
  <inkml:trace contextRef="#ctx0" brushRef="#br0" timeOffset="52013">7324 1951 665 0,'0'0'98'0,"0"0"-24"16,0 0 63-16,0 0-42 16,0 0-44-16,0 0 3 15,-155-11-29-15,71-1 6 16,-50-2-9-16,-48 3-21 15,-40-1 18-15,-53 7-19 0,-54 5 0 16,-31 0-9 0,-44 0 8-16,-18 19 1 0,8 4 0 15,15-3-11-15,16 3 2 16,37-1 8-16,39-1 1 16,41 1-4-16,4 6 4 15,26 4 0-15,14 1 0 16,31-1-12-16,27-1 3 15,48-9 9-15,32-2 0 16,8 0-3-16,18-3 6 16,1 3-3-16,8 0 0 15,9-3 1-15,4-6-1 0,19 0 0 16,3-3-8 0,-4-2-4-16,10 3 12 0,-10 2 0 15,-4 0 2-15,4 1 9 16,0 8-11-16,9 2 0 15,-13 10 0-15,13 6-7 16,0 6 8-16,-9-2-1 16,5-2 0-16,-5-9 11 15,18-11-10-15,0-15-1 16,0-5 4-16,0 0-5 16,0 0 2-16,0 0-1 15,0 0 0-15,0 9 5 16,0 14-11-16,-9 10 6 15,-8 24 0-15,-6 19 15 16,6 15-10-16,-10 17 1 0,14 8 28 16,4 3-26-1,9 2-7-15,-9 6-1 0,9-7 6 16,-9-13-8-16,0-10 2 16,-13-18 0-16,22-9-1 15,0-8 8-15,0-5-7 16,0-6 0-16,0-8 5 15,0-4-12-15,22-10 7 16,5-4 0-16,13-5-8 16,-5-6 10-16,23 0-2 15,13-3 0-15,5 1 7 16,-1-1-12-16,10 1 5 0,12-2 0 16,19 2-9-16,-1-1 11 15,28-1-2-15,30-2 0 16,27-8-1-16,31 0-2 15,44 0 3-15,32-6 0 16,39-11-8-16,1-3 9 16,13 0-1-16,-14 4 0 15,-21-5-14-15,-19 2 12 16,-35 5-20-16,-22-3-4 16,-18-1 26-16,4-1-25 15,-4-4 20-15,49 0 2 16,45 4 0-16,21 2-5 0,45-1 8 15,-9 7 0 1,-9 6-9-16,-8 2 9 0,-41 3 0 16,-4 0 0-16,-14 0 4 15,10 0-9-15,26 0 5 16,13 0 0-16,19 0-4 16,-28-17 3-16,-30-3 1 15,-28 0 0-15,-52 0 5 16,-41 1-6-16,-52-1 1 15,-28 3 0-15,-31 5-2 16,-17-1 4-16,0 1-2 16,-18 1 0-16,8 0 5 15,-8-1-8-15,0 1 3 16,-4-3 0-16,3-4 0 0,-8-1 3 16,-13-9-3-16,4-7 3 15,-13-13 4-15,13-14 0 16,-22-17-7-16,0-9 3 15,0-22 9-15,-9-15-9 16,0-17-3-16,0-7 19 16,0-5-18-16,0 2 24 15,0 5-19-15,0 9-2 16,-27 10 18-16,-13 12-19 16,-18 8 1-16,-8 14 8 15,-10 12-6-15,-13 14 14 16,14 11-20-16,-23 10 10 15,22 6-11-15,1 12 1 16,-1-3 0-16,-21 3-4 0,-46 9 13 16,-56 7-9-16,-99 13 0 15,-98 0 0-15,-110 0-14 16,-67 0 14-16,-62 17-12 16,-23 7 9-16,36 19-32 15,44 17-11-15,72 19-39 16,66 9-207-16,58 8-367 15</inkml:trace>
  <inkml:trace contextRef="#ctx0" brushRef="#br0" timeOffset="53633">2006 4462 131 0,'0'0'243'0,"0"0"-145"15,0 0-10-15,0 0-32 16,0 0 39-16,0 0-15 15,-235 31-47-15,164-19-7 16,-13-4 21-16,-14 0-38 16,-13-2 28-16,-14-3-32 15,-12-3-1-15,-6 0 13 16,1 0-14-16,9 0 8 16,-14 3 1-16,23 8-3 15,17 6 1-15,14 0-2 16,35-3-6-16,18 0 13 0,23-3-15 15,-1 6 0 1,9 1-8-16,-13-4 12 0,13 0-4 16,0-6 0-16,0-5 6 15,9 0-8-15,-9-3 2 16,9 0 0-16,-13 3 2 16,13 3 7-16,-18 6-9 15,9 4 0-15,0 6 4 16,9 10-4-16,0 5 2 15,0 5-2-15,0 6 14 16,0 4-9-16,18 1 3 16,0 1-3-16,4 3 1 15,-4 3 12-15,0 13-16 16,-5 11 5-16,14 21 16 0,4 14-19 16,-5 8 3-16,14-8 15 15,-4-17-15-15,4-23 2 16,18-14-9-16,-10-13 0 15,19-13-6-15,-9-7 11 16,17-7-5-16,10-8 0 16,30 0 8-16,41-3-13 15,26 0 5-15,9 0 0 16,27 3-2-16,13-3 4 16,35-2-2-16,23-10 0 15,26-2 7-15,23 0-4 16,4 0-3-16,23-2 0 15,-1-10-5-15,-9-2 4 0,1 6 1 16,-5 2 0-16,-5 6 7 16,-13 0-9-16,-4 0 2 15,13 3 0-15,14 16-9 16,26 1 9-16,13-3 0 16,27-5-2-16,-13-10 3 15,-5-2-3-15,-13 0 2 16,-26-2 0-16,-1-12-1 15,-40-3 3-15,-26-3-2 16,-9 0 0-16,-32-5 2 16,-8-1-5-16,-9 1 3 15,-9-3 0-15,-13 1-1 0,-14 5 1 16,-26 0 0 0,-23 2-1-16,-21 8 10 0,-19-1-11 15,-17 6 2-15,-23 2 0 16,-8 5-5-16,-9-3 6 15,-9 0-1-15,8 1 0 16,-3-2 10-16,17-4-7 16,4 3-3-16,1-1 2 15,8 0-2-15,-4 3 0 16,-22 0 0-16,-14 1 0 16,-4-4 9-16,-22 0-7 15,4 3 11-15,-22-8 14 0,0-8 40 16,0-10-32-1,0-10-33-15,0-10 4 0,0-10 1 16,-9-9-2-16,-13-20 8 16,13-11-9-16,1-17 28 15,-10-5-25-15,-4 2 2 16,4 8 28-16,-13 9-33 16,13 14 28-16,0 9-4 15,-13 6-24-15,13-4 23 16,-22 2-25-16,5-6 2 15,-5 2 6-15,13 8 3 16,-13 5-13-16,22 16 0 16,1 5 11-16,-23 8-14 0,8-4 3 15,-12 6 0 1,-23 0-8-16,-39-2 13 0,-50 6-5 16,-61 17 0-16,-99 14-28 15,-97 26-19 1,-125 37-181-16,-110-1-589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3:04:36.0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1085 439 0,'0'0'246'0,"0"0"-88"15,0 0 14-15,0 0-37 16,0 0-4-16,0 0-45 15,67-148-44-15,-67 140 28 16,0 4-47-16,0 2-6 16,0 2 22-16,0 0-25 15,0 0-12-15,0 6-2 16,-23 31-8-16,6 16 1 0,-1 14 7 16,9 2 0-16,9-4-6 15,0-3 14-15,9-5-8 16,40-9 0-16,17-16 5 15,1-13-16-15,-9-13 11 16,8-6 0-16,1-3-1 16,0-31 13-16,-10-11-12 15,-17-5 0-15,-13-13 10 16,-18-9-10-16,-9 2 0 16,0-9 0-16,-9 11-2 15,-49 8 10-15,-8 20-8 16,-19 18 0-16,5 13-8 0,5 9-6 15,8 0-6 1,18 6-62-16,23 25-20 0,3 6-109 16,23 0-44-16,23-5-68 15</inkml:trace>
  <inkml:trace contextRef="#ctx0" brushRef="#br0" timeOffset="275">945 415 336 0,'0'0'353'0,"0"0"-190"15,0 0-31-15,-84-154 31 0,71 143-59 16,4 11-52 0,0 0-14-16,-9 34-38 0,-4 39 0 15,4 33 18-15,-9 15-12 16,27 10 9-16,0-7-15 15,0 0 0-15,0-5-4 16,36-14 11-16,13-11-7 16,0-15 0-16,17-19-47 15,19-24-92-15,12-25-192 16,-3-11-248-16</inkml:trace>
  <inkml:trace contextRef="#ctx0" brushRef="#br0" timeOffset="858">1452 1053 29 0,'0'0'551'0,"0"0"-412"0,0 0 6 15,0 0-13-15,0 0-30 16,0 0-27-16,-36-68-59 16,36 68 6-16,0 0-17 15,0 0 9-15,9 0-12 16,18 0-2-16,13 0 0 15,-14 5-8-15,6 21 15 16,-15 2-7-16,-8 7 0 16,0-1 3-16,-9-3-4 15,0-6 1-15,0-2 0 16,0-13-9-16,0-3 19 0,0-7-10 16,0 0 5-1,0 0-1-15,0-3 26 0,0-22-9 16,13-12-18-16,-4 0 4 15,9 0 1-15,9 6-8 16,-14 5 0-16,14 11 10 16,-18 5-17-16,-1 7 7 15,6 3-2-15,4 0-11 16,-1 13 8-16,6 17 5 16,-6 1 0-16,-17 3 3 15,9-3-10-15,0-9 7 16,0-7 0-16,-9-7-10 0,0-8 18 15,0 0-8-15,0 0 0 16,9 0 9-16,13-20-3 16,-13-8-6-16,9 0 0 15,-9-1-4-15,4 13 10 16,5 4-6-16,-18 9 0 16,9 3 5-16,8 0-21 15,14 3 14-15,-4 22 2 16,4 9-10-16,-4 2-12 15,4 5-63-15,5-7-51 16,12-6-85-16,10-8-51 16</inkml:trace>
  <inkml:trace contextRef="#ctx0" brushRef="#br0" timeOffset="1085">2585 1053 427 0,'0'0'197'0,"0"0"-73"0,0 0 19 15,0 0-10-15,0 0-45 16,0 0-16-16,-89-81-72 16,89 83 7-16,9 23-21 15,22 9 23-15,18 3-9 16,-5-3 0-16,5-3 5 16,0-5-19-16,9-6 8 15,-9-6-108-15,-5-9-61 16,-13-5-112-16,-4 0-158 15</inkml:trace>
  <inkml:trace contextRef="#ctx0" brushRef="#br0" timeOffset="1239">2936 1019 110 0,'0'0'227'0,"0"0"-88"16,0 0-23-16,0 0 28 16,0 0-32-16,0 0-41 15,-142-82-16-15,102 119-52 16,4 14 17-16,-4 9-13 15,4 1 5-15,5 2-16 16,14-7 4-16,-6-2-107 16,23-16-238-16</inkml:trace>
  <inkml:trace contextRef="#ctx0" brushRef="#br0" timeOffset="1654">3091 1050 452 0,'0'0'176'16,"0"0"-71"-16,0 0 18 15,0 0 8-15,0 0-74 16,0 0 12-16,67-107-55 16,-49 107-11-16,13 0-6 15,-14 19 8-15,1 18-5 16,4 0 0-16,-4 2 8 0,-9-7-12 15,9-8 4 1,-18-3 0-16,13-12-5 0,-4-3 11 16,-9-6-6-16,0 0 3 15,0 0 5-15,9 0 10 16,0-18-18-16,0-5 0 16,13-5-5-16,5 0 10 15,-1-3-5-15,23 5 0 16,-18 6 6-16,5 9-16 15,-5 11 10-15,4 0 0 16,-3 6-14-16,8 22 6 16,-14 4 6-16,1 1-31 15,-5-1-87-15,-4-4-85 16,-9-6-239-16</inkml:trace>
  <inkml:trace contextRef="#ctx0" brushRef="#br0" timeOffset="1918">3886 0 644 0,'0'0'264'15,"0"0"-178"-15,0 0-84 16,0 0 150-16,103 181-52 15,-6-74-51-15,-12 12 13 0,4 12-45 16,-23 2 10 0,-26 6-18-16,-22-4 4 0,-18-7-12 15,0-1-1-15,-58-2-101 16,-26-12-169-16,-32 1-519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3:16:28.7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31 178 0,'0'0'179'15,"0"0"-162"-15,0 0-14 16,413 55 22-16,-80-50 20 0,72-5-37 15,43 0 6-15,32 0 32 16,45-17-19-16,12 2 20 16,27 1 46-16,1 2-69 15,-6 4 9 1,-25 2-31-16,12 4-1 0,-26-4 9 16,-36 0-4-16,-62 1-6 15,-84 5 0-15,-98 0 6 16,-80 0-12-16,-72 0 6 15,-52 14-16-15,-36 0-39 16,0-5-90-16,-44-7-85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3:15:28.6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3209 1893 753 0,'0'0'45'0,"0"0"-32"16,0 0 2-16,0 0 58 16,0 0-43-16,0 0-24 15,-9-23-1-15,178 23-2 16,111 0 18-16,84-12-12 15,85-3-5-15,40-3-2 16,17 4-2-16,5 2 0 16,-27 7-1-16,36-4 10 15,26-8-9-15,36-11 0 16,32 0 2-16,-19 0-11 0,-13 1 9 16,-13 11 0-16,-54 2 5 15,-57 8 5-15,-85 6-10 16,-111 0 0-16,-120 0 0 15,-66 0-10-15,-54 0 5 16,-22 0-6-16,0-4-59 16,-58 2-154-16,-40-3-352 15</inkml:trace>
  <inkml:trace contextRef="#ctx0" brushRef="#br0" timeOffset="1356">3120 2125 97 0,'0'0'13'0,"0"0"-5"0,0 0 87 15,0 0 30-15,0 0-18 16,0 0 7-16,-142-56-22 16,142 42-4-16,0-1-11 15,0 7-24-15,0-1 25 16,0 6-23-16,0 3 2 15,0 0 5-15,0 0-50 16,0 31-12-16,0 34 15 16,0 29 26-16,18 17 9 15,13 16-23-15,-22 8-7 0,8 13 8 16,-8 5-25-16,0-9 0 16,5-5-3-16,-6-24 10 15,1-21-10-15,9-20 0 16,-9-21 0-16,13-16-3 15,-4-6 3-15,-9-17 0 16,13-2 0-16,-4-4 3 16,17-5-4-16,45-3 1 15,36 0 0-15,44-5-1 16,31-21 1-16,22 6 0 16,-4 1 0-16,13 5-9 0,18 5 5 15,27 3 4 1,21 4 0-16,37 2-11 0,30 0 9 15,36 8 2-15,40 9 0 16,31-3 14-16,27-3-17 16,8 3 3-16,-21-5 0 15,4-4-7-15,-50-5 7 16,-16 0 0-16,-23 0 3 16,-36 0 3-16,-17-8-8 15,-54-6 2-15,-26-3-11 16,-36-9 9-16,-58 3-2 15,-53 7 4-15,-40 1-3 16,-35 13 6-16,4-9-3 16,-5 2 0-16,23 3 4 15,-9-6-8-15,0 5 4 0,9-4 0 16,8 2-2-16,-8 0 7 16,9 2-5-16,-9-2 0 15,-19 3 5-15,-12 0-8 16,-9 3 3-16,-9 0 0 15,-9 3-4-15,0 0 12 16,0 0-8-16,13-5 0 16,-4-7 9-16,0-2-13 15,9-11 4-15,4-1 0 16,-13 1 0-16,0 5 5 16,0-5-5-16,8-1 0 15,-8-2 7-15,13-10-4 0,-13-9-3 16,9-13 0-16,-18-16 5 15,9-24 2-15,-9-10-4 16,0-17-1-16,-36-12 8 16,-21-3-8-16,-10-8-2 15,-9-2 0-15,5 1 0 16,-4 13 2-16,17 19-2 16,0 32 0-16,23 31 9 15,-5 26-12-15,13 25 3 16,-22 5-10-16,-8 11 6 15,-50 28-13-15,-26 12-55 16,-18 4-184-16,-32-5-188 16</inkml:trace>
  <inkml:trace contextRef="#ctx0" brushRef="#br0" timeOffset="3008">343 2626 506 0,'0'0'130'0,"0"0"-28"16,0 0-7-16,0 0-35 15,0 0-8-15,0 0-51 16,107-31-1-16,-40 31 27 15,-10 0-26-15,-8 23 6 16,-22 8-7-16,-18 3 5 16,0 2-17-16,-9 4 12 15,-18-2 0-15,-40 0 0 16,-17-7 0-16,-1-8-6 16,9-14-23-16,36-9 19 15,14 0 7-15,17-20 3 0,0-20 0 16,17-14-5-16,50-5 12 15,9-6-7-15,12 5 0 16,-3 12 7-16,-27 14-11 16,-18 11 4-16,-14 15 0 15,-4 8-9-15,-4 0 8 16,-9 0 1-16,9 20 0 16,-5 9-4-16,-4 4 0 15,0 4 4-15,0 3 0 16,9 2-1-16,4-14 5 15,4-5-4-15,6-8 0 16,-6-10 6-16,-8-5 2 16,13 0-7-16,-13-5 3 0,13-30 6 15,-4-4-3-15,-10-3-7 16,6-7 14-16,-23 2-12 16,0 4 26-16,0 3-12 15,-23 9-12-15,-12 11 22 16,-14 11-11-16,0 9-15 15,0 0 0-15,5 6 1 16,4 25-5-16,13 9 4 16,-4 2 0-16,31-2-7 15,0-3 10-15,58-9-3 16,8-11 0-16,19-6 2 16,4-11-8-16,-14 0 6 15,-8-5 0-15,-9-18 0 16,-18-2 6-16,-23 2-6 0,-17 0 1 15,0 3 10-15,0 1-9 16,0 5-2-16,-17 8 0 16,-14 0-10-16,13 6 4 15,0 0 3-15,9 12 2 16,-4 21-1-16,13 10 1 16,0 2 1-16,0 0 0 15,31-5-3-15,18-6 4 16,-14-14-1-16,5-7 0 15,-4-3 6-15,4-4-6 16,0-6 0-16,-5 0 4 16,5 0-5-16,-13 0 5 15,4-18-4-15,-13-5 3 0,-9 3 5 16,4 7-6-16,-13-1-2 16,0 5 2-16,0 6-10 15,0 3 8-15,0 0-16 16,0 12 8-16,0 15 8 15,0 5 3-15,0-1-3 16,9-2 2-16,9-7-12 16,8-2 10-16,5-9 0 15,-4-5-4-15,4-6 1 16,-4 0 3-16,4 0 0 16,-13-17 5-16,0-9-2 15,-5 1-3-15,-4-1 0 0,-9 12 0 16,9 6 10-16,-9 5-9 15,9 3-1-15,8 0-10 16,5 0 2 0,5 0 8-16,4 0 0 0,-4 0-2 15,13 0 10-15,4-8-8 16,-4-12 0-16,0-6 5 16,-13 1-3-16,-9-4-2 15,-5 9 0-15,-13-5 2 16,0 5 3-16,0 9-5 15,-31-4 0-15,13 10 9 16,0 0-18-16,-4 5 9 16,13 0 0-16,-8 0-8 0,17 5 1 15,0 21 7-15,0 7 0 16,17 9-6-16,23 3 1 16,5 5 5-16,12 3 0 15,1-2-1-15,0-3 3 16,-9-3-2-16,0-2 0 15,-23-11 6-15,-26-5-14 16,0-1 8-16,-17-3-28 16,-59 0-14-16,1-4-128 15,-14 1-94-15</inkml:trace>
  <inkml:trace contextRef="#ctx0" brushRef="#br0" timeOffset="7201">6328 1737 704 0,'0'0'132'15,"0"0"-29"-15,0 0 1 16,0 0-12-16,0 0-28 15,0 0-27-15,-160 207 4 16,160-96 1-16,35 13-15 16,23 8-7-16,-18 13 14 15,9 5-34-15,-13 6 19 16,-5-7-19-16,-5-4 5 16,-3-15-14-16,3-16 8 15,5-18-54-15,-4-26-114 0,13-16-207 16,18-34-414-16</inkml:trace>
  <inkml:trace contextRef="#ctx0" brushRef="#br0" timeOffset="7568">7421 2665 622 0,'0'0'203'0,"0"0"-39"15,0 0-50-15,0 0-10 16,0 0-101-16,0 0 14 0,-9 31-8 16,27 43-7-16,4-3 12 15,-13-3-14-15,8-9 11 16,-17-16-14-16,9-18 3 16,-9-13 0-16,0-12 6 15,0 0-3-15,-9-7 19 16,-39-29 5-16,-10-21-23 15,13-13 18-15,14-12-17 16,22-23-4-16,9-5 2 16,0-4 1-16,18 4-4 15,40 17 0-15,0 25-17 16,8 31 16-16,1 23-45 16,0 14-66-16,4 14-12 0,-27 28-82 15,-13 10-43 1,-4-2-284-16</inkml:trace>
  <inkml:trace contextRef="#ctx0" brushRef="#br0" timeOffset="7725">7527 2688 105 0,'0'0'240'16,"0"0"-89"-16,0 0-30 16,0 0 38-16,0 0-113 15,0 0-34-15,116-19 2 16,17-1-5-16,9 5-18 15,5 7-168-15,-45 8-412 0</inkml:trace>
  <inkml:trace contextRef="#ctx0" brushRef="#br0" timeOffset="8041">9598 1861 829 0,'0'0'140'0,"0"0"-15"15,0 0 14-15,0 0-55 0,0 0-63 16,0 0-17-16,-80 116-4 15,146 1 32-15,23 4-32 16,-13 10 9-16,-1-1 5 16,-17 7-7-16,-18-5-2 15,-13-5-5-15,-5-8-10 16,-13-16-16-16,0-25-159 16,0-18-208-16</inkml:trace>
  <inkml:trace contextRef="#ctx0" brushRef="#br0" timeOffset="8407">10322 2583 351 0,'0'0'267'16,"0"0"-136"-16,0 0-63 15,0 0-46-15,0 0 1 16,0 0 27-16,49 189 7 15,-32-126-41-15,6-9 1 16,-14-9-1-16,-1-13-12 16,-8-13 6-16,0-10-10 15,0-9 6-15,0 0 47 16,0-9 65-16,0-28-36 16,0-16-57-16,-8-13-23 0,-10-12 10 15,-4-8-12 1,13-4 7-16,9 8-12 0,0 6 5 15,0 19 0-15,17 13-7 16,41 20 5-16,9 7 2 16,13 11 0-16,13 6-31 15,5 0-13-15,-23 31-131 16,-8 6-80-16,-36 8-242 16</inkml:trace>
  <inkml:trace contextRef="#ctx0" brushRef="#br0" timeOffset="8579">10428 2719 437 0,'0'0'133'0,"0"0"-65"16,232-5 57-16,-126-4-62 16,5 0-46-16,-13 7-17 15,0 2-3-15,-54 0-134 16</inkml:trace>
  <inkml:trace contextRef="#ctx0" brushRef="#br0" timeOffset="11947">17048 3591 277 0,'0'0'156'0,"0"0"-139"16,258-11 16-16,-76-12 70 15,27 6-32-15,31 1-29 16,40-5 3-16,53-7-32 16,89-9 7-16,76-17-8 15,97-2-10-15,102-9 12 16,90-3-9-16,35 3-1 15,-9 3-2-15,-45 10 1 16,-88 7-3-16,-93 14 0 0,-157 14 7 16,-136 9-2-16,-121 8-2 15,-84 0 0-15,-63 0 3 16,-17-4-2-16,-9 2 0 16,0 2-4-16,-17 0-1 15,-72 0-1-15,-36 0-168 16,-43 0-366-16</inkml:trace>
  <inkml:trace contextRef="#ctx0" brushRef="#br0" timeOffset="11010">12343 4396 433 0,'0'0'192'15,"0"0"-45"-15,-142-176-28 16,93 119-35-16,9 1 10 16,-4-1-29-16,4 18-30 0,13 16 26 15,5 5-31-15,13 18 1 16,-9 0-31-16,-13 59 15 16,-4 37-18-16,-14 28 3 15,9 13 0-15,22 0-5 16,18-18 9-16,0-9-4 15,76-10 0-15,12-25 3 16,6-24-6-16,-19-20 3 16,5-13 0-16,-22-18-10 15,9-6 16-15,-10-37-6 16,10-13 4-16,9-14 5 16,-10-7-3-16,1 0-6 0,-18 15 0 15,-9 7-1-15,-14 28 4 16,-17 10-3-16,0 11 0 15,4 6-7-15,-4 0 4 16,9 0-5-16,9 11 4 16,4 7-3-16,-13-4-10 15,4-7 0-15,-4-1 9 16,-18-2-12-16,9-4 18 16,-9 0 1-16,0 0 1 15,0 0 14-15,0 0-14 16,0-17 0-16,-9-3-1 15,-9 0 9-15,-4 9-10 16,4 11 2-16,-13 0-13 0,13 0 11 16,0 25-19-1,0 18 21-15,5 8-3 0,13 8 6 16,0 3-7-16,0-13 4 16,22-4-10-16,5-14 5 15,4-11-37-15,-4-15 15 16,4-5 5-16,-22 0-3 15,9 0 25-15,-10-31 0 16,-8-6 7-16,0-9-6 16,0-4-1-16,0 7 0 15,-26-2 3-15,-14 8 6 16,0 18-9-16,13 7 0 16,0 12-3-16,5 0 0 15,13 12-10-15,1 25 13 0,8 14-6 16,0-1 9-16,0 1-3 15,26-8 0-15,23-3 2 16,9-15-7-16,8-11 5 16,-8-11 0-16,-9-3 3 15,9 0 5-15,-9-17-3 16,-14-17 0-16,14-9 0 16,-9-5 10-16,-4-3-11 15,-14 6 4-15,-4 6 21 16,-18 10-29-16,0 15 14 15,0 0-10-15,0 14 3 16,0 0-5-16,0 0-2 16,0 0 0-16,0 0-6 0,0 0 13 15,0-6-7-15,0-5 0 16,0-3 9-16,0-9-12 16,0-3 3-16,0-7 0 15,0-4-6-15,0-12 11 16,0 2-5-16,-9-2 0 15,9-10 6-15,-22 3-9 16,4 1 3-16,0 10 0 16,-4-1-2-16,-5 18 10 15,9 15-4-15,9 1 0 16,-4 12 3-16,13 0-14 16,-9 48-17-16,0 23 24 0,9 23-2 15,0 7 9 1,0-1-7-16,0 2 0 0,0-9 6 15,31 3-8-15,5-8 2 16,-5-5 0-16,5-13-1 16,4-14 2-16,8-7-1 15,-3-24 0-15,13-5 9 16,-9-20-4-16,-1 0-4 16,10 0 2-16,0-26 10 15,9-16-7-15,-1 2-6 16,1-11 0-16,-9-5 12 15,-18-2-12-15,-23-3 0 16,1 10 0-16,-18 6-1 0,0 16 4 16,0 21-3-16,0 8 0 15,0 0-10-15,-9 0 5 16,-17 19-26-16,-6 21 31 16,6 8 2-16,17 3-2 15,9-2 0-15,0-4 0 16,0-8-3-16,27 2-2 15,21-14 5-15,-12 7 0 16,13-7-9-16,0 1 14 16,-23-1-5-16,14 6 0 15,0 0 4-15,-22 1-6 16,0-8 2-16,4 2-4 16,-22-6-3-16,0-3 7 0,0-14-2 15,0 2 0-15,-49-5 2 16,-26 7 11-16,-5-7-11 15,-5 0 0-15,10 0-4 16,17 0-3-16,18 0-28 16,31-20-55-16,9-17-83 15,40-29-85-15</inkml:trace>
  <inkml:trace contextRef="#ctx0" brushRef="#br0" timeOffset="11491">15027 4738 404 0,'0'0'220'16,"0"0"-198"-16,0 0 17 15,0 0 6-15,0 0 23 16,217 0-10-16,-119 0-42 15,-13-14 21-15,12-4-24 16,-30 5 3-16,0 7 23 16,-36 0-37-16,-13 0 10 15,-18 6-12-15,0 0 3 16,0-2 11-16,-9-4-5 16,-31 0-5-16,-18-5-4 0,9 3 4 15,-9-4-4-15,23 1 1 16,-5 0 6-16,22 2-6 15,9-5-1-15,9 8 0 16,0-10 9-16,0 1-4 16,27-2-5-16,22 9 0 15,8-5-2-15,10 13-2 16,-18 0 4-16,9 13-2 16,-14 18-7-16,5 0 9 15,-9 8 0-15,9 7 0 16,-5 2 3-16,-13 3-7 15,-13-8 4-15,-9 4 0 16,-9 2-4-16,0-17-107 16,-44 0-197-16</inkml:trace>
  <inkml:trace contextRef="#ctx0" brushRef="#br0" timeOffset="13328">17150 3628 351 0,'0'0'124'0,"0"0"-27"16,0 0-10-16,0 0 41 15,0 0-87-15,0 0-12 16,-142 71-5-16,124 23 0 16,10 24 44-16,8 15-14 15,0 12-34-15,8 5 14 16,19-4-30-16,22-12 11 16,-9-10-14-16,-4-8 11 15,4-11-11-15,-23-14-1 16,1-18 0-16,-5-22-2 15,-13-20 10-15,18-11-8 16,-18-3 0-16,18-9 6 0,13 4-10 16,18 0 4-16,35-7 0 15,50-5 6-15,57 0-1 16,49-11-3-16,57-20-2 16,28-6 5-16,48 6-1 15,22 3-4-15,36 5 0 16,18 3 2-16,8 0 2 15,14 9-4-15,0 5 0 16,-13 0 4-16,4-2-6 16,-22 2 2-16,-18-11 0 15,-31 9-2-15,-18-6 5 16,-18 2-3-16,-39 7 0 16,-27-1 3-16,-41-6-5 0,-48 10 2 15,-35-10 0 1,-32-1-2-16,-26 1 4 0,-23-2-2 15,-8 8 0-15,-10-5 8 16,-17 3-8-16,0 8 0 16,-22-4 1-16,4 4-8 15,-5 0 7-15,6 0 0 16,-15 0 0-16,1 0 8 16,-18 0-7-16,0 0-1 15,0 0 1-15,13 0-6 16,-4 0 5-16,9-2 0 15,9 2-6-15,4 0 14 0,9-6-7 16,-22 6-1 0,-1 0 1-16,-8-5-2 15,0 5 1-15,4 0 0 0,-13 0 7 16,0-9-2-16,9 6 3 16,-9-5-8-16,9 3 6 15,-9-2 3-15,9-7-5 16,-9-3 18-16,9-11-5 15,-9-9-15-15,0-6 23 16,0-13-11-16,0-9-14 16,0-15 30-16,0-7-26 15,0-9-2-15,0-18 10 16,-18-12-6-16,9-5-6 16,0-14 0-16,-4-8 9 15,4-5-14-15,0 0 5 0,9 13 0 16,-9 32 0-16,-17 25 11 15,-5 31-11-15,-9 15 9 16,13 16-5-16,9 12 7 16,9 9-11-16,-4 5 0 15,13 0-4-15,0 0 7 16,0 0-3-16,-27 0 0 16,-39 0-12-16,-59 5 4 15,-75 13-1-15,-62 7-76 16,-44 3-103-16,-19-3-170 15</inkml:trace>
  <inkml:trace contextRef="#ctx0" brushRef="#br0" timeOffset="22112">19412 3479 603 0,'0'0'135'16,"0"0"-23"-16,0 0 22 15,0 0-25-15,0 0-58 16,0 0-42-16,-27 78-6 16,27 32 48-16,9 16-30 15,0 4-12-15,-9 5 7 16,9 3-13-16,0-1-3 15,-9-3 0-15,0-2-6 0,0-13-45 16,0-17-209 0,0-20-266-16</inkml:trace>
  <inkml:trace contextRef="#ctx0" brushRef="#br0" timeOffset="22473">19967 4347 608 0,'0'0'153'16,"0"0"-12"-16,0 0-28 15,0 0-49-15,0 0-64 16,0 0 10-16,0 31-10 0,9 20 5 16,13 5-1-1,-22-4 9-15,9-4-12 0,-9-3-1 16,0-14 6-16,0-11 2 15,0-8-8-15,0-12 2 16,0 0 1-16,0-12 37 16,0-31 33-16,-22-16-70 15,4-10 13-15,0-12-8 16,18-12-7-16,-9-4-1 16,9 7 3-16,0 11-14 15,0 14 11-15,27 22-19 16,22 20-39-16,0 23-90 0,9 0-54 15,-1 23-72 1,-21 16-289-16</inkml:trace>
  <inkml:trace contextRef="#ctx0" brushRef="#br0" timeOffset="22662">19976 4460 326 0,'0'0'45'0,"0"0"-34"16,0 0-3-16,0 0 28 16,0 0-19-16,289-31-4 15,-165 14-13-15,-8 1-2 0,8-8-433 16</inkml:trace>
  <inkml:trace contextRef="#ctx0" brushRef="#br0" timeOffset="22924">21780 3475 595 0,'0'0'163'16,"0"0"-40"-16,0 0-1 15,0 0-28-15,0 0-75 0,0 0-14 16,-40 40 21-1,80 42-1-15,-5 14 11 0,5 15-24 16,-4 8-7-16,-5 8 6 16,-13 1-5-16,4-2-6 15,-4-1 0-15,-9-12-17 16,0-13-46 0,-1-13-175-16,15-13-191 0</inkml:trace>
  <inkml:trace contextRef="#ctx0" brushRef="#br0" timeOffset="23328">23006 4118 744 0,'0'0'163'0,"0"0"-60"15,0 0 8-15,0 0-36 16,0 0-73-16,0 0 0 15,0 71 1-15,0-11 2 16,0 1-4-16,0 1 2 16,9-5-3-16,0-6 0 15,0-8 10-15,0-6-10 16,-9-16 0-16,0-3 0 16,0-9-5-16,0-9 15 15,0 0-10-15,0 0 30 16,0-15 16-16,0-23-13 0,0-7-22 15,-9-13-9-15,0-10 9 16,0-3-11-16,0-8 0 16,9 2 0-1,0 4 8-15,0 8-8 0,27 14 0 16,13 8-6-16,4 18-2 16,23 11-14-16,-10 8-55 15,1 6-45-15,-9 6-68 16,-9 25-12-16,-22 6-83 15</inkml:trace>
  <inkml:trace contextRef="#ctx0" brushRef="#br0" timeOffset="23533">23157 4276 417 0,'0'0'108'15,"0"0"-80"-15,0 0-22 16,0 0 37-16,0 0 5 16,289-31-43-16,-205 25-10 15,5 6-13-15,-13-5-398 16</inkml:trace>
  <inkml:trace contextRef="#ctx0" brushRef="#br0" timeOffset="23826">24881 3130 793 0,'0'0'119'0,"0"0"-67"16,0 0-30-16,0 0 122 15,0 254-85-15,0-123-26 16,18-2 6-16,4 2-32 16,-4-1 11-16,-9-11-13 15,-1-9 5-15,-8-5-8 16,0-17-2-16,0-11-9 0,0-21 8 16,0-16-144-16,23-15-112 15,12-13-165-15</inkml:trace>
  <inkml:trace contextRef="#ctx0" brushRef="#br0" timeOffset="34303">4186 2453 467 0,'0'0'142'16,"0"0"-47"-16,0 0 30 16,0 0-29-16,0 0-26 15,0 0 3-15,-40-42-56 16,40 42 9-16,0 0-12 16,0 0-3-16,40 0-5 15,36-6 0-15,26-8 4 16,27-8 16-16,13-1-20 0,22-7-3 15,-12 0-3-15,-1 5 14 16,-23 5-16-16,-43 7 2 16,-36 6-5-16,-40 7-2 15,-9 0-65-15,-40 20-47 16,-45 10-38-16,-21 8-159 16,-1-5-121-16</inkml:trace>
  <inkml:trace contextRef="#ctx0" brushRef="#br0" timeOffset="34479">4786 2394 147 0,'0'0'203'0,"0"0"-42"16,0 0-34-16,0 0-23 16,0 0-22-16,0 0-15 0,-44 17-56 15,44 25 11-15,0 18 75 16,0 8-58-16,0 7 7 16,0-4-15-16,26-1-17 15,14 5 5-15,5-10-15 16,4 1-4-16,0-1 0 15,-1-3-10-15,1 0-174 16,-13-5-576-16</inkml:trace>
  <inkml:trace contextRef="#ctx0" brushRef="#br0" timeOffset="36863">17421 4044 343 0,'0'0'113'0,"0"0"-49"16,0 0 13-16,0 0-52 16,0 0-3-16,0 0 36 0,183-37-13 15,-68 18 10-15,18-13-28 16,27 1-16-16,-4 3 3 16,-14 5-7-16,-44 13-7 15,-41 2 0-15,-30 8-4 16,-27 0 1-16,0 10-33 15,-27 12-63-15,-39 4-37 16,-14 2-59-16,4 0 11 16,10-2 119-16,8 2 65 15,9-8 12-15,31-9 30 16,1 4 25-16,8 2 28 16,-5 3-11-16,14 7 11 15,0 10-11-15,0 12-32 16,0 7 19-16,23 15-21 0,-6 0-28 15,10 8-8-15,-5 3-12 16,-4 0-4-16,0-11-281 16</inkml:trace>
  <inkml:trace contextRef="#ctx0" brushRef="#br0" timeOffset="48021">4298 2524 326 0,'0'0'132'0,"0"0"6"16,0 0-34-16,0 0-17 16,0 0-2-16,0 0-39 15,0 0 18-15,-84-48-8 0,84 45-39 16,0 3 29-1,0-3-46-15,0 3 4 0,0-5-3 16,18-4-1-16,48-5 0 16,59-9-1-16,48-14 15 15,40-3 9-15,5 1-9 16,-5 0-10-16,-31 8 13 16,-39 5-5-16,-37 6-12 15,-39 8 0-15,-18 10 11 16,-31 2-11-16,-18 0 0 15,0 0 0-15,0 0-14 16,-49 17 12-16,-18 14-10 16,-31 6-13-16,-4 3-124 15,4-4 12-15,5 1-57 16,-5-5-75-16</inkml:trace>
  <inkml:trace contextRef="#ctx0" brushRef="#br0" timeOffset="48382">4959 2397 172 0,'0'0'247'0,"0"0"-122"16,0 0-23-16,0 0 23 15,0 0-37-15,0 0-25 16,0-63 23-16,0 63-67 16,0 3-13-16,-8 40 9 15,-1 13 22-15,0 9 28 16,0 11-8-16,9 7-44 0,0 4 34 15,0 10-36-15,0 4 1 16,0-6 13-16,0-17-23 16,0-24 18-16,0-22-20 15,0-16 7-15,0-7 6 16,0-9-7-16,0 0-6 16,0 0 22-16,0 0-20 15,0 0 27-15,9 0-25 16,-9 0 5-16,9-9 0 15,-9-16-9-15,9-9-18 16,8-11-15-16,6-6-102 16,-6-15-65-16,1-10-103 15,4-3-227-15</inkml:trace>
  <inkml:trace contextRef="#ctx0" brushRef="#br0" timeOffset="48736">4444 2325 306 0,'0'0'130'0,"0"0"-40"15,0 0 14-15,0 0-24 16,-222 0-30-16,213 0-16 16,9 0-28-16,0 0-6 15,27 0 11-15,44 0-9 0,40 0 57 16,53-16 0-1,36-18-20-15,22 2 20 0,-13 4-47 16,-27 3 17-16,-35 14-3 16,-45 2-21-16,-22 4 12 15,-44 1-17-15,-5 2 0 16,-31 2 5-16,0 0 6 16,0 0-11-16,-23 0 0 15,-52 11-37-15,-41 20-20 16,-17 9-102-16,0-6-7 15,8 0-13-15,28-9-125 16</inkml:trace>
  <inkml:trace contextRef="#ctx0" brushRef="#br0" timeOffset="49026">4866 2357 266 0,'0'0'155'0,"0"0"-54"15,0 0 9-15,0 0-39 16,0 0-36-16,0 0 72 15,-13 119-31-15,4-43 5 16,9 18-5-16,-9 11-15 16,0 2 3-16,9-8-28 15,0-6-23-15,0-13 9 16,9-15-13-16,22-11-9 16,-4-9 0-16,4-14 12 15,-13-17-9-15,-9-2-3 16,-1-12 0-16,-8 0 1 15,0 0 9-15,0 0-9 16,0 0 12-16,0 0-6 0,0 0 6 16,0-18-13-16,-8-3-18 15,-19-3-51-15,-4-1-154 16,13-9-140-16</inkml:trace>
  <inkml:trace contextRef="#ctx0" brushRef="#br0" timeOffset="49394">4311 2527 340 0,'0'0'95'0,"0"0"-25"16,0 0-1-16,0 0-15 15,0 0-2-15,0 0-36 16,44-62 9-16,23 41-6 16,48-6 1-16,41-8 32 15,26-5-17-15,18-2 8 16,-18 8 12-16,-40 9-29 16,-26 8 16-16,-41 8-13 15,-17 4-26-15,-27 2 27 0,-13 3-24 16,-18 0-2-1,0 0 1-15,0 0 3 0,0 0-13 16,0 0 5-16,-18 11-56 16,-22 14-20-16,-9 1-144 15,5 3-85-15</inkml:trace>
  <inkml:trace contextRef="#ctx0" brushRef="#br0" timeOffset="49687">5093 2380 13 0,'0'0'502'0,"0"0"-368"15,0 0 14-15,0 0 1 16,0 0-69-16,0 0-41 0,-58 101 54 16,49-14-51-16,9 1 10 15,0 10-31-15,22 0-11 16,14-5 12-16,4-2-18 15,-14 3 16-15,6-18-16 16,-15-8 7-16,1-9-7 16,-5-9-4-16,-13-25 0 15,0-14-1-15,9-11 7 16,-9 0-6-16,9 0 0 16,0-11-13-16,0-23-28 15,9-15-239-15,-5-13-173 16</inkml:trace>
  <inkml:trace contextRef="#ctx0" brushRef="#br0" timeOffset="57669">25352 3608 355 0,'0'0'140'0,"0"0"-18"0,0 0-8 16,0 0-36-16,0 0-19 16,0 0-24-16,115-68-9 15,-48 60-24-15,26 2 20 16,23 0-17-16,-1 1-2 15,19-3 3-15,-28 4-4 16,-30 2-2-16,-27 2 0 16,-41 0-13-16,-8 0-82 15,-26 0-123-15,-45 2-25 16,-5 10-135-16</inkml:trace>
  <inkml:trace contextRef="#ctx0" brushRef="#br0" timeOffset="57805">25841 3538 132 0,'0'0'169'0,"0"0"-22"0,0 0-6 0,0 0-41 16,0 0-41-16,0 0-32 16,-58 186 92-16,49-81-42 15,9 8-19-15,0 3 9 16,0-3-57-16,18-8-2 16,8-12-8-16,14-2-3 15,-31-3-189-15</inkml:trace>
  <inkml:trace contextRef="#ctx0" brushRef="#br0" timeOffset="63183">9767 1131 417 0,'0'0'118'0,"0"0"-38"16,0 0-18-16,-351-6-32 16,44 38 0-16,-66 1 37 15,-49-7-63-15,-40-6 8 0,4-9 18 16,45-5-10 0,9-3 19-16,30 5-22 0,10 6-14 15,-18 3 5-15,0 6-8 16,-9-3 0-16,18-3 2 15,26-12 9-15,50-5-11 16,66 0 0-16,31 0 1 16,49 0-7-16,4 0 6 15,14 0 0-15,8 21-6 16,-8 9 12-16,-23 7-6 16,-3 8 0-16,-24 7 0 15,-39 4-8-15,-9 4 8 16,5-8 0-16,21-8-2 15,36-13 12-15,54-17-10 16,48-8 0-16,18-6 4 0,41 0-6 16,-15 0 2-16,6-18 0 15,-1-1-2-15,-22-9 10 16,13-6-8-16,-13 3 0 16,13-4 7-16,-21 9-13 15,-1 8 6-15,9 6 0 16,-5 4-6-16,-4 4 15 15,18 4-9-15,5 0 0 16,8 0 0-16,-13 21-14 16,4 24 14-16,-13 12 0 15,-9 11-6-15,14 2 16 16,-5 3-10-16,22 7 0 0,18 4 9 16,0 10-12-1,0 5 3-15,9 9 0 0,40 3 16 16,0 2-6-16,4-2-3 15,18 7-7-15,-4 0 15 16,8 5-9-16,-8 9-6 16,-9 10 1-16,-18 13 17 15,-5 7-9-15,-17 2-5 16,-5-11-4-16,-4-9 11 16,9-19-10-16,-9-17-1 15,31-26 0-15,-5-14-6 16,23-16 15-16,13 1-9 15,-4-5 0-15,8-6 8 16,1 3-11-16,8 6 3 16,14-8 0-16,18-3-5 0,17-4 12 15,31-10-7-15,27-7 0 16,27-13 9-16,44 0-8 16,14-4-1-16,30 10 0 15,-8 5-2-15,8 9 6 16,-8 7-4-16,0 10 0 15,-5-7 8-15,27-7-16 16,13-13 8-16,49-7 0 16,22-9-8-16,18 0 18 15,36 0-10-15,4 0 0 0,5 0 7 16,3 0-15 0,-30 0 8-16,-35 3 0 0,-23 6-5 15,-49 2 11-15,-18-3-6 16,-8-2 0-16,-1 1 7 15,10-7-11-15,22 0 4 16,-5 0 0-16,13 0-5 16,-13 0 11-16,-4 5-6 15,-13-5 0-15,-10 0 5 16,10 0-4-16,-10 0-1 16,1-5 0-16,-18-4-4 15,-23 3 9-15,-35 0-5 16,-4 0 0-16,-14 1 2 15,-4-4-4-15,-5 5 2 0,5-4 0 16,0-2-2-16,13 2 6 16,0 2-4-16,-4 0 0 15,13-6 7-15,18 4-9 16,8-3 2-16,23-3 0 16,-4-4-9-16,-19 4 13 15,-17 9-4-15,-27-1 0 16,-30 6 3-16,-15 0-5 15,-12 0 2-15,-5 0 0 16,-4 0-4-16,4 6 8 16,4 2-4-16,5 1 0 15,22-1 6-15,14-2-8 16,-5 0 2-16,9-1 0 0,-18 4-9 16,-9 2 11-16,9-6-2 15,-13 2 0-15,27 1 5 16,12-2-8-16,1 2 3 15,13 3 0-15,-13-6-5 16,13 3 10-16,-13-8-5 16,-13 0 0-16,3 0 8 15,-7 0-9-15,-1 0 1 16,0 0 0-16,0 1-6 16,0-1 6-16,-9 0 0 15,0 6-3-15,0 0 8 16,9-1-5-16,-18 1 0 15,1 0 2-15,-10 0-12 16,-13 3 10-16,14-4 0 0,-14-5 0 16,4 0 7-16,-4 5-8 15,-4-5 1-15,-23 6 0 16,-13-6-5-16,5 0 5 16,-1 0 0-16,1 0-1 15,8 0 9-15,-8 0-9 16,8-3 1-16,-17-5 0 15,8-10-6-15,-13 10 6 16,-4-12 0-16,-13 3-5 16,12-8 10-16,-12 5-7 15,-10-11 2-15,5 0-20 16,-22-9 19-16,-22-8-26 0,-14-9 14 16,-22-5 6-16,0-4 10 15,0-7-3-15,0-3 0 16,0-6 3-16,0-6-7 15,18-8 4-15,17-3 0 16,14-3 4-16,9-6 8 16,8-5-12-16,-8-14 0 15,9-18 7-15,-18-30-4 16,-18-23-3-16,-5-15 0 16,-26-2 0-16,9 20 11 15,0 22-8-15,0 23 22 16,-9 25-23-16,0 15 8 15,0 8-10-15,-36 3 0 0,-52 0 2 16,-37-3 0-16,-35 3-2 16,-13 9 0-16,9 10 7 15,13 18-14-15,44 19 7 16,40 21 0-16,18 12-7 16,14 10 6-16,-32 0 1 15,-22 0 0-15,-35 0 7 16,-18 0-9-16,-58 0 2 15,-31 0 0-15,-67-25-4 16,-84-11 13-16,-58-4-9 16,-31-2 0-16,-8 2 10 15,30 1-7-15,27 2-3 16,31 6 0-16,-22 3 1 16,-18 6 7-16,-40 4-8 0,-36 7 0 15,-39 2 13-15,-1 9-13 16,-8 0 0-16,22 0 0 15,4 0-8-15,23 0 16 16,35 0-8-16,13 0 0 16,27 0 11-16,9 0-18 15,0 0 7-15,9 0 0 16,13 0-8-16,5 0 13 16,39 0-5-16,41-3 0 15,57-11 9-15,18-6-9 16,40-2 0-16,18-7 0 0,0 7-10 15,0 2 13-15,-27 14-3 16,-31 6 0 0,-18 0 5-16,-22 0-10 0,14 11 5 15,-5 1 0-15,44-2-8 16,23 3 14-16,35 0-6 16,22 1 0-16,23-1 12 15,0-3-21-15,-1 10 9 16,-8 3 0-16,-31 8-10 15,-10 5 15-15,-17-4-5 16,9-4 0-16,13-5 6 16,5-12-12-16,40-9 6 15,17-2 0-15,40 0-4 16,18 0 6-16,32 0-4 16,8 12 1-16,9 4-171 0,0 2-102 15,-9-6-332-15</inkml:trace>
  <inkml:trace contextRef="#ctx0" brushRef="#br0" timeOffset="77409">1561 1049 404 0,'0'0'127'0,"0"0"-17"15,-89-149-18-15,71 104 2 16,9-1 9-16,0 9-4 16,0 8-55-16,9 7 26 15,0 10-29-15,0 7 14 16,0 2-5-16,0 3-30 16,0 0 3-16,0 3-23 15,0 36 0-15,0 18 6 16,0 16 0-16,9 4 7 15,9-1-10-15,0-4 8 16,-5-5-6-16,5 0-5 16,-9 2 0-16,0-12-3 0,0-4 8 15,4-18-5 1,-13-16 0-16,0-8 8 0,0-8-4 16,0-3-4-16,0 0 3 15,0 0 25-15,0-3-27 16,-40-27 46-16,-18-11-47 15,9 2 7-15,-8 8-12 16,21 9 5-16,5 7 0 16,4 10-8-16,18 5 8 15,9 0-2-15,0 0 2 16,0 0-25-16,0 17 23 16,27 11 1-16,31 3 1 15,8-9-1-15,19-10 4 16,4-10-3-16,-5-2 0 15,-4 0 12-15,-13-14-12 0,-23-11 0 16,-4 5 0-16,-31-3-9 16,-9 1 3-16,0 2-43 15,-9-5-67-15,-49 1-80 16,1 11-44-16,-1-1-123 16</inkml:trace>
  <inkml:trace contextRef="#ctx0" brushRef="#br0" timeOffset="78293">1645 254 262 0,'0'0'262'0,"0"0"-173"16,-133-173 27-16,75 131-2 16,-9 13 0-16,-17 21-25 15,4 8-62-15,-4 0 35 16,-23 37-20-16,14 24-21 16,-23 21 14-16,1 15-27 15,8 11-1-15,32 8 10 16,8 8-9-16,18 8 0 15,31-6-8-15,18 5 6 16,0-2-14-16,67 2 8 0,31 4 0 16,13-10-7-16,35-12 17 15,5-22-10-15,23-20 0 16,-1-24 5-16,0-24-9 16,-13-23 4-16,4-5 0 15,-12-40 19-15,-6-15-11 16,-30-8 9-16,-23-8 18 15,-26-12-21-15,-10-17 39 16,-8-8-28-16,-22-14-20 16,-14-6 25-16,-13-3-27 0,0-9 12 15,-40-2-15-15,-18 11 10 16,-39 17-14-16,-14 17 4 16,-45 20 0-16,5 20-8 15,-13 25 8-15,22 17 0 16,4 20 0-16,5 0-1 15,-1 20-7-15,19 28 8 16,-10 17 0-16,23 20-11 16,-13 14 16-16,26 9-5 15,13 11 0-15,19 8 4 16,30 9-11-16,14 17 7 16,13 6 0-16,22 2-10 15,53-8 15-15,23-18-5 16,26-21 0-16,1-21 2 15,-1-22-13-15,18-17 11 0,1-17 0 16,-10-17-10-16,-9-20 11 16,5-4-1-16,-18-47 1 15,5-25 8-15,17-29 0 16,-9-28-9-16,-8-31 0 16,-10-14-1-16,-30-12 11 15,-27-3-10-15,-40 9 0 16,-9 9 13-16,-94 13-19 15,-52 27 6-15,-36 21 0 16,-45 27-8-16,-13 36 2 0,9 25 6 16,40 26-1-1,36 6-24-15,61 53-20 0,54 27-78 16,40 23-52-16,0 19-88 16,40 6-358-16</inkml:trace>
  <inkml:trace contextRef="#ctx0" brushRef="#br0" timeOffset="79230">15369 2884 771 0,'0'0'172'0,"0"0"-14"16,0 0-40-16,0 0-4 16,0 0-43-16,0 0-40 15,-67-88 5-15,67 88-36 16,0 11 0-16,-9 40 3 16,0 25 2-16,-17 13 21 15,4-5-26-15,4 1 6 16,9-6-6-16,9 1 0 15,0-16 0-15,0-15-1 16,0-18 12-16,0-11-11 16,0-20 0-16,0 0 2 15,0 0 4-15,0 0-5 0,-22-34 7 16,4-14-2 0,-9-9 4-16,-4 6-10 0,5 11 0 15,-6 14 3-15,24 10-8 16,-10 10 5-16,18 6 0 15,-9 0-5-15,0 9-8 16,-13 27 13-16,22 12-5 16,0 6 10-16,0-5-18 15,22-11 13-15,22-2 0 16,5-11-3-16,9-11 14 16,0-14-11-16,17 0 0 15,14-8 5-15,-13-29-20 16,-1-11 14-16,-17-9-50 0,-9-2-45 15,-14-7-78 1,-12-5-51-16,-23-5-89 0</inkml:trace>
  <inkml:trace contextRef="#ctx0" brushRef="#br0" timeOffset="79702">15227 1966 501 0,'0'0'141'16,"-249"-48"-47"-16,116 48 21 16,-10 6-4-16,19 47-31 0,-5 21-23 15,45 20 18-15,-1 16-53 16,37 15 20-16,8 13-12 16,22 9-29-16,9 9 29 15,9 6-23-15,9 16-1 16,40 0 8-16,8 3-5 15,28-22-9-15,13-23 0 16,17-28 1-16,18-30-5 16,10-18 4-16,21-26 0 15,-13-22 7-15,4-12 2 16,-4-29-2-16,5-30 17 16,-14-23-9-16,-9-23 29 15,-8-17-17-15,-19-25 2 0,-12-15 6 16,-14-21-34-1,-36-7 22-15,-22-11-13 0,-22 5-3 16,-40 5 9-16,-75 12-16 16,-58 20 0-16,-45 34-8 15,-40 34 6-15,-31 41 2 16,14 39-1-16,13 11-23 16,62 18 21-16,49 38-57 15,35 22-59-15,50 22-60 16,26 10-140-16,22 1-190 15</inkml:trace>
  <inkml:trace contextRef="#ctx0" brushRef="#br0" timeOffset="101950">4635 262 566 0,'0'0'187'15,"0"0"-87"-15,0 0-3 16,0 0 34-16,0 0-66 15,0 0-6-15,-115-105 13 16,115 105-57-16,0 0-15 0,0 23-1 16,0 25 1-16,0 15 9 15,0 7-2-15,8-2-2 16,10-3-5-16,4-6 10 16,-13-9-13-16,0-8 3 15,0-11 0-15,-9-9 0 16,0-8 8-16,0-5-8 15,0-9 3-15,0 0 3 16,-27 0 14-16,-4-3-18 16,-4-20-2-16,-5-5 28 15,0-6-28-15,4 4 14 16,14 6-10-16,4 10 6 0,1 6-4 16,17 8-6-1,0 0-1-15,0 0-8 0,0 0-11 16,0 19 16-16,35 8-8 15,5-3 24-15,0-4-14 16,18-9 2-16,0-2 0 16,-1-6-2-16,-12-3 9 15,13 0-7-15,-10 0 0 16,1-9 10-16,-13-13-7 16,-5-1-3-16,-31-3-25 15,0-2-29-15,0 6-104 16,-31-2-67-16,-5 11-116 15</inkml:trace>
  <inkml:trace contextRef="#ctx0" brushRef="#br0" timeOffset="116921">18128 2643 627 0,'0'0'160'0,"0"0"-102"15,0 0 40-15,0 0-28 16,0 0 10-16,0 0-13 0,0 0-66 15,-27-133 0-15,27 150-1 16,0 31 0-16,0 17 19 16,-9 14-6-16,9 9 12 15,-13-6-1-15,-5-5-23 16,9-20 22-16,0-12-23 16,9-9 1-16,-8-16 10 15,8-8-5-15,0-7-6 16,0-5 3-16,0 0 5 15,0 0 2-15,0 0 0 16,0 0 3-16,0-29 39 16,0-10-39-16,-9-18-12 15,-22 7-1-15,-9 5 9 16,4 8-10-16,-13 5 1 0,0 15 0 16,14 11-8-16,4 6 3 15,13 0-1-15,18 23 5 16,0 11-12-16,0 3 7 15,18-3 6-15,31-6 0 16,-1-2-10-16,-12-9 10 16,22-5 0-16,-18-4-2 15,9-8-1-15,-23 0-28 16,5 0-110-16,-4 0-93 16,4-32-91-16</inkml:trace>
  <inkml:trace contextRef="#ctx0" brushRef="#br0" timeOffset="117274">17755 1957 539 0,'0'0'95'15,"0"0"-62"-15,0 0 39 16,-249 91-1-16,173-20-22 16,19 20 9-16,17 15-32 15,22 18 15-15,18 11 0 16,0 12-36-16,18-3 18 16,30-2-23-16,19-11 0 0,31-24-2 15,4-16 11-15,27-27-9 16,13-27 0-16,18-31 2 15,22-12-2-15,14-62 4 16,-5-17-4-16,-31-14 12 16,-23-8-6-16,-43-4-10 15,-63-5 4-15,-31-9-198 16,-80-10-416-16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3:16:28.4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298 5808 402 0,'0'0'56'0,"0"0"35"0,0 0-36 16,0 0-32-16,0 0 68 16,0 0-36-16,0 0-4 15,-106-122 3-15,106 108-42 16,17-1 15-16,59 2-27 15,53 1 7-15,62 7-3 0,66 5-3 16,99 0-1-16,93 0 1 16,75 0 10-1,71 0-11-15,85-9 0 0,57 0 2 16,41 4-6-16,-5 2 4 16,-36 3 0-16,-84 0-2 15,-97 14 13-15,-107 15-14 16,-134 5 3-16,-111 8-24 15,-110 6 3-15,-72 4-103 16,-35-2-80-16,-112 1-202 16</inkml:trace>
  <inkml:trace contextRef="#ctx0" brushRef="#br0" timeOffset="-61299">258 2917 509 0,'0'0'163'15,"0"0"-71"-15,0 0 16 16,0 0 15-16,0 0-62 15,0 0-3-15,-49 0-17 16,49 0-33-16,0 0 17 16,0 0-25-16,9 0 1 0,31 0 12 15,9-2-7-15,18-4-6 16,-10 0 0-16,1 6-8 16,0 0-10-16,-14 6-171 15,5 20-159-15</inkml:trace>
  <inkml:trace contextRef="#ctx0" brushRef="#br0" timeOffset="-32198">2182 1765 302 0,'0'0'144'16,"0"0"-61"-16,0 0-6 15,0 0 27-15,22-149-56 16,-13 108 23-16,-9 5 8 16,0-1-50-16,0 6 18 15,-22 0-19-15,-14 2-8 16,-4 7 19-16,14 6-39 16,-14 1 13-16,-9 12-13 15,4 3 7-15,-26 0-18 16,-22 43 11-16,-31 10 0 15,-1 15-7-15,-8 6 16 16,8 2-9-16,10 9 0 0,8 11 6 16,14 14-11-16,4 13 5 15,23 1 0-15,26 0-9 16,22 2 13-16,18-2-4 16,31-3 0-16,44-2 5 15,41-14-15-15,17-12 10 16,18-13 0-16,22-15-7 15,10-23 12-15,-1-19-5 16,9-23 0-16,-27 0 9 16,-30-25-3-16,-19-23-6 15,-39-18 0-15,-19-19 20 16,-8-14-15-16,-31-18 3 16,-9-7 1-16,-9-9-1 0,0-5 12 15,-36-7-20 1,-21-2 0-16,-10 11-7 0,-13 16 11 15,13 23-4-15,-17 20 0 16,-1 21 7-16,-21 15-16 16,-19 16 9-16,-21 14 0 15,-23 11-14-15,-13 0 15 16,0 20-1-16,0 22 0 16,17 23 5-16,14 23-17 15,13 34 12-15,27 29 0 16,14 12-10-16,21 6 12 15,27-10-2-15,31-8 0 0,18-10 8 16,0-11-11 0,36-14 3-16,22-11 0 0,22-11-9 15,4-16 10-15,9-11-1 16,32-20 0-16,4-19 11 16,13-22-13-16,0-6 2 15,31-31 0-15,18-31-3 16,9-26 5-16,22-14-2 15,-13-20 0-15,-27-14 12 16,-26-7-12-16,-50-6 0 16,-39 1 4-16,-58 2-4 15,-9-6 0-15,-40 4 0 16,-36 9-1-16,-30 18 12 0,-19 21-11 16,-8 10 0-1,0 14 1-15,-14 9-11 0,23 20 10 16,-9 19 0-16,8 16-6 15,1 12 9-15,-18 12-3 16,8 39 0-16,1 19 0 16,26 16-16-16,19 15 16 15,30 18-33-15,31 14-27 16,18 9-110-16,9-12-30 16,0-19-228-16</inkml:trace>
  <inkml:trace contextRef="#ctx0" brushRef="#br0" timeOffset="-28509">1524 659 459 0,'0'0'113'15,"0"0"-71"-15,0 0 25 16,0 0 8-16,0 0 6 16,0 0-52-16,0 0-26 0,0 19 28 15,-22 2-26-15,-5-3 2 16,19 2-7-16,-6 0 10 16,14 1-11-16,0-2 1 15,0-2 0-15,0-3-4 16,22-2 8-16,-4-10-4 15,13-2 7-15,-4 0 1 16,4-8 7-16,-4-17-7 16,-9-10-6-16,4 2 23 15,-13-4-21-15,-9-3 10 16,0 0-2-16,-9 9-1 16,-31 5-11-16,13 12 0 15,-4 11-15-15,4 3 10 0,-4 9-12 16,5 28-36-16,12 11-73 15,5-1-117-15,9-1-215 16</inkml:trace>
  <inkml:trace contextRef="#ctx0" brushRef="#br0" timeOffset="-28311">1973 860 28 0,'0'0'298'15,"0"0"-223"-15,0 0-26 16,0 0-8-16,0 0 20 0,0 0 19 16,-31 90-47-16,13-65-27 15,0 1 1-15,-4-7 1 16,4 1-14-16,10 1 6 16,-1-7-142-16,9-3-208 15</inkml:trace>
  <inkml:trace contextRef="#ctx0" brushRef="#br0" timeOffset="-27996">2222 772 261 0,'0'0'161'15,"0"0"-90"-15,0 0-13 0,0 0-17 16,0 0-40-16,0 0 7 15,-76 51-8-15,76-23 7 16,0-3-6-16,0-5-1 16,36-5 0-16,13-9-1 15,9-6 13-15,-1 0-12 16,10-10 18-16,8-15 1 16,-26-6 49-16,-18-3 10 15,-22-9-16-15,-9-2 16 16,-40-9-70-16,-26 7 3 15,-1 9-11-15,0 15 4 0,1 23-16 16,26 0-115-16,13 15-364 16</inkml:trace>
  <inkml:trace contextRef="#ctx0" brushRef="#br0" timeOffset="40875">1467 202 540 0,'0'0'139'16,"0"0"-26"-16,0 0-41 0,0 0 10 15,0 0-41-15,0 0 13 16,0 0-31-16,-223-110-20 15,175 110 6-15,3 6-9 16,-13 25 0-16,-13 11 4 16,18 15 2-16,-18 8-2 15,18 12-4-15,-5 8 10 16,9 5-10-16,27 6 0 16,22-5 0-16,0 0-4 15,31-3 11-15,44-6-7 16,14-9 0-16,22-8 4 15,-4-11-8-15,0-12 4 16,8-12 0-16,-13-15 0 0,5-15 9 16,0 0-9-16,-14 0 14 15,-13-33-6-15,-14-12 60 16,-17-18-17-16,-31-16-25 16,-9-17 20-16,-9-15-38 15,-40-7 18-15,-44-10-14 16,-14 6-4-16,-13 11-2 15,-5 19-6-15,10 18 0 16,8 11 2-16,5 12 13 16,17 12-15-16,-4 10 27 15,5 15-16-15,17 14-13 16,-18 0 2-16,1 43 0 0,-5 25-14 16,4 25 12-16,18 14 2 15,23 18 0-15,4 8 2 16,31 0-13-16,0-5 11 15,9-6 0-15,40-15-6 16,17-16 10-16,10-12-4 16,30-17 0-16,19-11 7 15,-10-11-14-15,-8-17 7 16,-14-12 0-16,-4-11-5 16,-13 0 11-16,8-20-6 15,-4-28 0-15,-4-18 10 16,-1-10-5-16,-17-14-5 15,-27-15 0-15,-31-9 6 0,0-7-1 16,-13 0-5-16,-45 4 0 16,5 18 11-16,-19 15-11 15,-3 15 0-15,8 18 0 16,-8 12-9-16,-14 8 13 16,13 11-4-16,10 8 0 15,17 7 8-15,4 5-19 16,-3 0 11-16,-1 23-21 15,9 24-5-15,4 16-131 16,14 8-156-16,4-5-373 16</inkml:trace>
  <inkml:trace contextRef="#ctx0" brushRef="#br0" timeOffset="44151">4061 655 378 0,'0'0'205'0,"0"0"-74"15,0 0-33-15,0 0 25 16,0 0-46-16,0 0-13 16,-106-105-22-16,106 103-21 15,0 2 27-15,0 0-39 16,0 0-7-16,0 0 12 15,-9 0-6-15,9 0-8 0,0 0 0 16,0 0 15-16,0 0-9 16,0 0-6-16,0 0 0 15,0 0 32-15,0 0-27 16,0-6 16-16,0-4-13 16,0-5 8-16,0-2-8 15,0 0-8-15,0 0 0 16,0-3 17-16,0 4-9 15,-9-2-4-15,0 8 5 16,0 9 0-16,9 1 6 16,0 0-15-16,0 0 0 15,-13 0-12-15,-5 17 6 0,9 20 6 16,-9 5 0 0,18-3 8-16,0 10-15 0,0-6 7 15,0-4 0-15,9 0-9 16,27-10 11-16,4-7-2 15,9-7 0-15,-1-9 9 16,-12-6-9-16,13 0 0 16,-23-16 0-16,14-17 3 15,-13-6 2-15,-14-10-5 16,-13-7 0-16,0-7 13 16,0-4-7-16,-40-1-6 15,-8 5 1-15,-1 13-2 16,-5 9 2-16,6 19-1 15,-10 11 0-15,9 11 0 16,9 5-8-16,4 44 4 0,28 24-53 16,8 15-43-16,0 11-147 15,44 5-120-15</inkml:trace>
  <inkml:trace contextRef="#ctx0" brushRef="#br0" timeOffset="-16102">8868 1730 236 0,'0'0'190'16,"0"0"-40"-16,0 0-29 15,0 0-41-15,0 0 14 16,-9-169-23-16,-8 136-40 16,-6 2 53-16,-25 5-58 0,3 6 5 15,-22 6 0 1,-21 8-28-16,-6 6 24 0,-21 0-25 16,-10 23 4-16,1 16 6 15,-9 12-4-15,-5 6-8 16,14 14 2-16,8 11 14 15,32 14-17-15,26 12 1 16,22 11 0-16,36 2-12 16,0-3 13-16,36-12-1 15,39-13 0-15,32-5 12 16,0-14-17-16,8-12 5 16,1-12 0-16,-5-10-3 0,-5-9 4 15,-17-16-1 1,-4-10 2-16,-1-5 13 0,5-10-11 15,4-31-4-15,14-15 6 16,-9-9 13-16,-14-9 1 16,-8-7 7-16,-19-10 21 15,-8-14-46-15,-9-11 27 16,-22-11-24-16,-9 2 5 16,-9 6-1-16,0 14-9 15,-9 9 0-15,-40 11 5 16,-18 11 9-16,-30 7-10 15,-5 13-4-15,-23 14 5 16,-30 23-17-16,-5 17 12 16,-36 23 0-16,5 53-10 15,0 26 23-15,18 20-13 0,31 8 0 16,35 14 6-16,63 1-19 16,13 2 13-16,31-6 0 15,0-10-6-15,31-10 16 16,35-7-10-16,10-15 0 15,17-17 9-15,-13-17-22 16,13-11 13-16,-13-15 0 16,5-7-7-16,-1-15 17 15,23-11-10-15,-1-6 0 16,10 0 13-16,8-29-19 16,-8-10 6-16,-23-7 0 15,5-10-1-15,-31-11 11 0,-23-5-10 16,5-10 0-16,-18-12 13 15,-13-13-15-15,-18-11 2 16,0-10 0-16,0 3-5 16,-9 14 13-16,-58 21-8 15,-22 19 0-15,-13 15 9 16,-13 10-18-16,-32 12 9 16,5 12 0-16,9 7-10 15,8 15 16-15,19 0-6 16,12 9 0-16,5 36 3 15,23 20-18-15,8 31 15 16,9 23 0-16,14 14-10 16,17 3 16-16,4-11-6 0,14-9 0 15,40-11 10-15,27-12-22 16,49-14 12-16,8-16 0 16,18-21-19-16,14-22 22 15,17-20-3-15,-13 0 0 16,13-45 15-16,-8-21-15 15,-23-10 0-15,-18-12 0 16,-17-10 2-16,-32-14 8 16,-8-22-10-16,-27-26 0 15,-22-18 14-15,-18 3-17 16,0 16 3-16,-49 37 0 16,-67 36-9-16,-26 30 9 0,-40 34 0 15,-27 22 0 1,-4 0 2-16,31 26-16 0,40 16 14 15,57 6-7-15,36 0-4 16,40 6-79-16,9 8-37 16,0 4-31-16,36 1-97 15,22-5-94-15</inkml:trace>
  <inkml:trace contextRef="#ctx0" brushRef="#br0" timeOffset="-14744">8122 366 91 0,'0'0'454'0,"0"0"-324"0,0 0-24 16,0 0 31-16,0 0-50 15,0 0-1-15,0-51-8 16,0 51-55-16,0 0 28 16,-9 4-40-16,-22 29-3 15,13 13 2-15,0 5-10 16,18 3 0-16,0 2-2 16,0 3 20-16,27-4-18 15,13-11 0-15,4-6 5 16,14-13-12-16,0-8 7 15,0-9 0-15,-1-8 4 16,-8 0 13-16,0-11-12 16,0-23-5-16,-22-9 9 0,4-10 16 15,-22-8-10 1,0-8-7-16,-9-8 7 0,0 4 0 16,-18 3-15-16,-22 4 0 15,-18 15 6-15,0 17-22 16,1 20 16-16,8 14-3 15,4 8-9-15,14 53-29 16,13 22-21-16,18 17-133 16,0-4-177-16</inkml:trace>
  <inkml:trace contextRef="#ctx0" brushRef="#br0" timeOffset="-14505">9117 727 563 0,'0'0'160'0,"0"0"-63"15,0 0 8-15,0 0 29 16,0 0-74-16,0 0 2 16,-93 174-47-16,71-131 3 15,-5 1-17-15,5-1-1 16,-5 1 0-16,9-7-6 15,5-4-80-15,13-6-149 16,0-11-122-16</inkml:trace>
  <inkml:trace contextRef="#ctx0" brushRef="#br0" timeOffset="-4602">9490 344 142 0,'0'0'178'16,"0"0"-43"-16,0 0-14 15,0 0-34-15,0 0-9 0,0 0-25 16,0 0-2-16,18 0-7 16,13-8-31-16,9 4-2 15,5 2 0-15,12 2-3 16,32 0-5-16,-4 0 21 16,12 0-17-16,-12 0-3 15,-19 0-4-15,-26 2 13 16,-22 16-16-16,-18 7 3 15,0 7 0-15,0 7-7 16,-40 0 15-16,-4 2-8 16,-23-8 0-16,18-4 14 0,-9-7-15 15,10-2 1 1,8-6 0-16,4 1-2 0,5-4 2 16,13 0 0-16,0-1 0 15,10-6 10-15,8 0-17 16,0-4 7-16,0 0-3 15,26 0-5-15,32 0 10 16,9 0-2-16,-1 1 0 16,1 8 11-16,-9 5-13 15,-1 9 2-15,-17 5 0 16,-4 7-10-16,4-4 10 16,-22-1 0-16,-9 1-3 15,-9-5 11-15,0 3-8 16,-18 3 0-16,-58-2 0 15,-30 1-1-15,-19-5 1 0,1-7 0 16,8-5-4-16,41-8-20 16,26 0-59-16,31-6-92 15,18 0-130-15</inkml:trace>
  <inkml:trace contextRef="#ctx0" brushRef="#br0" timeOffset="45636">6291 684 268 0,'0'0'161'0,"0"0"-42"16,0 0-21-16,0 0 8 15,0 0-34-15,0 0 23 16,0 0-40-16,-48-88-2 16,48 88-9-16,0 0-37 15,-9 0 10-15,0 3-17 16,-9 26 0-16,-4 16-9 16,13 5 12-16,0 7-3 0,9-3 0 15,0-6 5-15,9-8-9 16,31-4 4-1,9-10 0-15,9-9-7 0,17-12 14 16,-8-5-7-16,-10 0 4 16,1-11 4-16,-31-20 4 15,-5-6-6-15,-13-14-4 16,-9-8 45-16,0-6-30 16,-49-1 12-16,-9 10-17 15,-17 14 0-15,-14 7-12 16,13 18 0-16,10 13 0 15,17 4-12-15,0 2 11 16,22 40-37-16,10 15-84 0,-6 14-101 16,15 3-162-16</inkml:trace>
  <inkml:trace contextRef="#ctx0" brushRef="#br0" timeOffset="46603">3972 2136 285 0,'0'0'241'15,"0"0"-142"-15,0 0 40 16,89-178-41-16,-89 135 27 16,0 15-40-16,-40 9-57 15,-9 13 25-15,5 6-46 16,-14 14-5-16,0 31 0 15,1 23 6-15,8 11-8 16,9 9 0-16,4 5 10 0,27-8-11 16,9 0 1-1,0 0 0-15,18-6-10 0,58 1 15 16,48-12-5-16,40-17 0 16,27-31 8-16,40-20-5 15,-22-29-1-15,-35-36-2 16,-41-20 93-16,-44-8-25 15,-63-15 7-15,-26-16-11 16,-9-13-54-16,-66 4 26 16,-32 12-34-16,-26 25 1 15,0 30 4-15,-14 26 0 16,23 22-7-16,-1 14 0 0,32 4 5 16,13 17-17-1,22 34 12-15,23 23-26 0,35 19-15 16,9 21-120-16,75 4-97 15,63-2-195-15</inkml:trace>
  <inkml:trace contextRef="#ctx0" brushRef="#br0" timeOffset="47113">6722 2074 582 0,'0'0'238'0,"0"0"-116"0,-248-122 25 16,163 99-23-16,-4 12-31 16,14 11-49-16,8 0-22 15,9 26 18-15,-8 25-39 16,8 19 13-16,0 12 3 15,9 10-8-15,23 10-1 16,4 5-8-16,22 9 0 16,0 3 0-16,40-9 1 15,26-11-1-15,10-23 0 0,13-16 12 16,4-23-15 0,13-21 3-16,-8-16 0 0,-4-2 14 15,3-49-13-15,-12-23 30 16,-10-20 10-16,-17-15-29 15,-18-16 36-15,-40-8-24 16,0 2-12-16,-58 0 9 16,-48 19-10-16,-19 21-10 15,-17 27-1-15,9 29 13 16,17 24-18-16,18 11 5 16,14 11 0-16,9 34-13 15,8 15 12-15,18 8-21 16,9 5-29-16,40 7-72 15,0-4-22-15,22-3-120 16,23-7-81-16</inkml:trace>
  <inkml:trace contextRef="#ctx0" brushRef="#br0" timeOffset="-60722">480 6654 101 0,'0'0'633'16,"0"0"-551"-16,0 0-9 15,0 0-15-15,0 0-42 16,0 0-16-16,276-147-17 16,-134 107-195-16,5 9-522 15</inkml:trace>
  <inkml:trace contextRef="#ctx0" brushRef="#br0" timeOffset="59696">1991 6647 13 0,'0'0'68'15,"0"0"-19"-15,0 0 13 16,0 0 32-16,0 0 18 0,22-160 37 16,-22 124-23-1,0 4-14-15,0-9-3 0,0 8-17 16,0 5 12-16,0 5 0 15,0 11-34-15,-13 7 5 16,-5 5-40-16,-9 0-19 16,-4 0 6-16,-18 22-14 15,-8 24-8-15,-1 22 0 16,5 20 12-16,13 13 1 16,0 7-13-16,40 5 0 15,0-5 4-15,22-12 3 16,44-8-7-16,19-15 0 0,13-22 12 15,4-20-9-15,13-25-1 16,1-6-2-16,-1-48 42 16,1-23-22-16,-23-13 18 15,-13-19-6-15,-44-13-29 16,-14-20 40-16,-22-3-29 16,-31 6-10-16,-54 24 17 15,-12 32-12-15,-19 23-9 16,-8 23 1-16,21 17 14 15,6 11-17-15,21 3 2 16,18 22 0-16,-8 41-14 16,17 21 9-16,0 24 5 15,40 11 0-15,9 0-11 0,27-8 9 16,44-18-57 0,-4-20-44-16,-1-14-26 0,-8-16-133 15,0-22-191-15</inkml:trace>
  <inkml:trace contextRef="#ctx0" brushRef="#br0" timeOffset="-60983">174 4562 583 0,'0'0'128'15,"0"0"-51"-15,0 0 6 16,0 0-9-16,0 0-59 15,0 0-6-15,240-28-4 16,-107 22-5-16,0 6-14 0,-8 0-111 16,-19 0-269-1</inkml:trace>
  <inkml:trace contextRef="#ctx0" brushRef="#br0" timeOffset="51006">0 4273 489 0,'0'0'70'0,"0"0"15"16,0 0-13-16,0 0 7 15,0 0-1-15,0 0-32 16,0 0 9-16,0-67 1 0,0 67-48 16,0 0 18-16,0 0-26 15,0 0 0-15,9 16 10 16,-9 10-6-16,9 10 17 16,0 4-13-16,0 3 1 15,13-1-3-15,-13 4-6 16,0-1 0-1,0 0-2-15,0-2 5 0,4-4-6 16,-13 1-35-16,0-3-150 16,0-6-89-16</inkml:trace>
  <inkml:trace contextRef="#ctx0" brushRef="#br0" timeOffset="51251">356 4675 320 0,'0'0'107'0,"0"0"-23"15,0 0 35-15,0 0-52 16,0 0-15-16,0 0-39 16,0 18-3-16,0 13 20 15,-13 6-5-15,-5 2-25 16,0 3 9-16,-4 1-8 15,13 3-2-15,-18-1-18 0,10-8-164 16,3-1-229-16</inkml:trace>
  <inkml:trace contextRef="#ctx0" brushRef="#br0" timeOffset="55117">814 4240 298 0,'0'0'142'0,"0"0"-60"16,0 0 39-16,0 0-52 15,0 0 10-15,0 0-20 16,0 0-23-16,-116-88 14 0,107 85-22 16,9 3-11-1,-9 0 9-15,-9 0-21 0,-13 26-5 16,5 12 0-16,-5 22 8 15,4 6-10-15,-4 2 2 16,13-1 0-16,9-4-1 16,0-7 8-16,9-6-7 15,0-9 0-15,27-11 3 16,22-6-6-16,9-16 3 16,-10-5 0-16,6-3-3 15,17 0 14-15,-13-23-11 16,-14-10 10-16,5-13-7 0,-18-8 34 15,-13-8 8-15,0-12-29 16,-18 1 31-16,0 2-43 16,0 6 16-16,-49 14-7 15,4 11-3-15,-21 12-5 16,8 11-5-16,-13 12 0 16,26 5-9-16,-12 0 6 15,17 0 2-15,-9 10-14 16,22 16-72-16,9 8-5 15,18 6-70-15,0 1-58 16,0 5-56-16</inkml:trace>
  <inkml:trace contextRef="#ctx0" brushRef="#br0" timeOffset="58933">1933 4370 31 0,'0'0'186'0,"0"0"17"16,0 0-42-16,0 0-2 15,0 0-5-15,0 0-22 16,9-57-23-16,-9 40-11 16,0-3-46-16,0-3 9 15,0 4-17-15,0 5-16 16,0 5 27-16,0 6-40 15,-9 3 3-15,0 0-9 16,-9 5 0-16,-4 39-9 16,-13 15 0-16,4 17 0 15,13 6-9-15,18-1 9 16,0-14 0-16,0-5-2 0,31-11 7 16,4-15-5-1,5-7 0-15,18-12 1 0,0-12-7 16,0-5 7-16,8 0-1 15,-8-30 27-15,0-24-13 16,-14-17 36-16,-4-11-21 16,-13-11-21-16,-27-13 35 15,0 2-39-15,-27 10 3 16,-39 18 7-16,-1 20-4 16,-9 25-4-16,-4 17-6 0,5 14 5 15,-1 4-17 1,1 51 12-16,4 35 0 0,4 26-7 15,32 12 9-15,12 2-2 16,23-13 0-16,0-16-2 16,58-19-12-16,9-20 14 15,13-22 0-15,-5-23-7 16,10-17 19-16,12-8-12 16,19-42 0-16,-9-23 6 15,-23-6 0-15,-17-13-5 16,-27-14-1-16,-31-12 23 15,-9-1-18-15,-49 6 3 16,-58 16-8-16,-8 29 8 16,-10 26-18-16,23 24 10 15,4 18-13-15,23 12 2 0,8 50-94 16,18 32-24 0,0 26-85-16,23 17-199 0</inkml:trace>
  <inkml:trace contextRef="#ctx0" brushRef="#br0" timeOffset="61325">8171 4266 320 0,'0'0'180'0,"0"0"-20"16,0 0-16-16,0 0-1 15,0 0-35-15,-22-159-16 16,4 141 12-16,0 7-56 0,-4 3 12 16,13 2-6-1,-9 6-37-15,-13 0 18 0,-5 0-35 16,-12 31 7-16,-10 23-3 15,9 17 2-15,5 11-6 16,4 6 0 0,31 2 12-16,9-5-16 0,26-7 4 15,54-3 0-15,5-18-7 16,8-12 12-16,5-17-5 16,-14-19 0-16,-26-9 12 15,0 0 4-15,-27-29 4 16,-5-16-1-16,-17-17 35 15,5-8-49-15,-14-11 13 16,0-3-3-16,-31 5-7 0,-9 11 4 16,-5 13-12-16,-4 19 5 15,-8 14 5-15,17 13-7 16,-5 9-3-16,5 0 0 16,-18 34 3-16,10 19-6 15,-10 13 3-15,22 10 0 16,5 6-13-16,31 1 13 15,22-10 0-15,54-2 0 16,26-14 2-16,5-16-5 16,8-15 3-16,-17-15 0 15,-14-11-6-15,-8 0 9 0,-18-21-3 16,-18-28 7 0,-14-14 4-16,-4-19-5 0,-22-13-6 15,0-7 1-15,-57-1-1 16,-23 12 4-16,-14 20-4 15,-3 15 0-15,12 20 9 16,10 16-12-16,8 12 3 16,18 8-2-16,9 5-12 15,5 37 4-15,13 21-27 16,13 10-15-16,9 21-42 16,9 8-20-16,39 6-47 15,10 5-109-15,-9 2-83 16</inkml:trace>
  <inkml:trace contextRef="#ctx0" brushRef="#br0" timeOffset="62196">8380 6550 718 0,'0'0'170'16,"0"0"-96"-16,0 0 17 15,0 0 48-15,0 0-63 16,-143-153-3-16,121 141-20 16,4 6-32-16,10 6 24 15,-10 0-34-15,-13 9-6 16,-18 39 5-16,4 23 1 0,5 14-11 15,14 6 0-15,4 2 8 16,22 0-16 0,0 1 8-16,22-4 0 0,13-2-4 15,23-12 12-15,-18-10-8 16,18-18 0-16,-14-20 4 16,-4-20-7-16,0-8 3 15,-4 0 0-15,4-33 28 16,9-24-8-16,-14-16 9 15,5-21 16-15,-13-16-42 16,-5-9 20-16,-22 0-22 16,0 5 1-16,-40 18 22 15,-18 23-18-15,-8 19 2 16,8 20-8-16,0 20 14 16,0 14-19-16,1 0 5 0,-1 32 0 15,-9 32-11-15,1 21 13 16,8 17-2-16,13 5 0 15,14 1 3-15,31 2-13 16,0-7 10-16,9-10 0 16,31-22-10-16,27-18 4 15,-1-18 6-15,10-21-7 16,22-14 15-16,-14 0-11 16,5-32 3-16,-5-15 0 15,-8-19 2-15,-9-9 8 16,-28-20-10-16,-12-18 4 15,-27-12 4-15,0 4-1 0,-44 7-7 16,-23 24 0-16,-4 28 0 16,-5 22 3-16,1 17-3 15,8 18 0-15,10 5-60 16,-1 10-14-16,9 31-55 16,13 13-81-16,5-3-92 15,31-9-240-15</inkml:trace>
  <inkml:trace contextRef="#ctx0" brushRef="#br0" timeOffset="67286">2000 6286 28 0,'0'0'594'0,"0"0"-436"16,0 0-57-16,0-184 16 15,0 99-2-15,0-20-39 0,-9-16-30 16,9-18-26-16,0-14-3 16,-18-11 14-16,9-15-25 15,9-1-2-15,0-7 8 16,0-14-2-16,0-9-2 16,0-5-8-16,36 0 7 15,-5 14-9-15,4 8 3 16,5 9-1-16,-9 20 0 15,-13 16 9-15,-9 16-11 16,9 10 2-16,-18 19 0 16,9 11-6-16,4 27 6 15,-4 16 0-15,0 16-2 16,0 7 13-16,0 2-13 0,22 0 2 16,4 2 0-1,32 1-16-15,4 5 16 0,13 7 0 16,32 9-2-16,8 0 5 15,10 0-3-15,30 11 0 16,5 1 0-16,13-7-11 16,58-5 11-16,58 0 0 15,75-14-2-15,89-17 10 16,44-6-10-16,10 2 2 16,-19 8 0-16,-75 9-8 15,-75 13 8-15,-72 5 0 16,-61 0-4-16,-55 0 15 15,-43 21-11-15,-27 1 0 0,-23 3-5 16,1 4-9-16,-18-7 14 16,-5-5 0-16,-21-11-4 15,-6-6 15-15,-8 0-11 16,-9 0 0-16,0 0 5 16,0 0-5-16,0 0 0 15,0 0 0-15,0 0-5 16,0 0 9-16,0 0-8 15,0 6 4-15,9 8-1 16,13 5-9-16,-13 7 10 16,-9 13 0-16,0 18-5 15,0 30 15-15,0 30-10 16,0 30 0-16,-9 26 6 16,-22 19-14-16,5 18 8 0,3 17 0 15,23 33-4-15,0 26 13 16,40 23-9-16,36 16 0 15,13-5 8-15,-23-6-14 16,-8-5 6-16,-31-3 0 16,-18-16 1-16,-9-29-1 15,0-34-23-15,0-54-203 16,-58-56-484-16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3:23.7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173 198 337 0,'0'0'111'15,"0"0"8"-15,0 0-4 16,-40-154-12-16,9 137-24 0,4 3-53 16,10 5 1-16,-6 6-24 15,6 3 4-15,8 0-10 16,0 0 3-16,9 26 0 15,0 11-4-15,0 8 11 16,18 9-8-16,13 6 1 16,4 2 0-16,5-3-6 15,-13 4 6-15,4-7-3 16,-13-7 1-16,-9-6-21 16,-9-5 5-16,0-9-22 15,0-9 20-15,-18-12 8 16,-13-8-27-16,4 0 39 15,9-17 4-15,-4-20 6 0,13-5 4 16,0-9-1 0,9-6-1-16,9-3 17 0,31 7-26 15,9 5-3-15,-4 11 0 16,-5 5 9-16,8 10-18 16,-12 8 9-16,4 5-85 15,0 9-245-15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3:04:36.0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1085 439 0,'0'0'246'0,"0"0"-88"15,0 0 14-15,0 0-37 16,0 0-4-16,0 0-45 15,67-148-44-15,-67 140 28 16,0 4-47-16,0 2-6 16,0 2 22-16,0 0-25 15,0 0-12-15,0 6-2 16,-23 31-8-16,6 16 1 0,-1 14 7 16,9 2 0-16,9-4-6 15,0-3 14-15,9-5-8 16,40-9 0-16,17-16 5 15,1-13-16-15,-9-13 11 16,8-6 0-16,1-3-1 16,0-31 13-16,-10-11-12 15,-17-5 0-15,-13-13 10 16,-18-9-10-16,-9 2 0 16,0-9 0-16,-9 11-2 15,-49 8 10-15,-8 20-8 16,-19 18 0-16,5 13-8 0,5 9-6 15,8 0-6 1,18 6-62-16,23 25-20 0,3 6-109 16,23 0-44-16,23-5-68 15</inkml:trace>
  <inkml:trace contextRef="#ctx0" brushRef="#br0" timeOffset="275">945 415 336 0,'0'0'353'0,"0"0"-190"15,0 0-31-15,-84-154 31 0,71 143-59 16,4 11-52 0,0 0-14-16,-9 34-38 0,-4 39 0 15,4 33 18-15,-9 15-12 16,27 10 9-16,0-7-15 15,0 0 0-15,0-5-4 16,36-14 11-16,13-11-7 16,0-15 0-16,17-19-47 15,19-24-92-15,12-25-192 16,-3-11-248-16</inkml:trace>
  <inkml:trace contextRef="#ctx0" brushRef="#br0" timeOffset="858">1452 1053 29 0,'0'0'551'0,"0"0"-412"0,0 0 6 15,0 0-13-15,0 0-30 16,0 0-27-16,-36-68-59 16,36 68 6-16,0 0-17 15,0 0 9-15,9 0-12 16,18 0-2-16,13 0 0 15,-14 5-8-15,6 21 15 16,-15 2-7-16,-8 7 0 16,0-1 3-16,-9-3-4 15,0-6 1-15,0-2 0 16,0-13-9-16,0-3 19 0,0-7-10 16,0 0 5-1,0 0-1-15,0-3 26 0,0-22-9 16,13-12-18-16,-4 0 4 15,9 0 1-15,9 6-8 16,-14 5 0-16,14 11 10 16,-18 5-17-16,-1 7 7 15,6 3-2-15,4 0-11 16,-1 13 8-16,6 17 5 16,-6 1 0-16,-17 3 3 15,9-3-10-15,0-9 7 16,0-7 0-16,-9-7-10 0,0-8 18 15,0 0-8-15,0 0 0 16,9 0 9-16,13-20-3 16,-13-8-6-16,9 0 0 15,-9-1-4-15,4 13 10 16,5 4-6-16,-18 9 0 16,9 3 5-16,8 0-21 15,14 3 14-15,-4 22 2 16,4 9-10-16,-4 2-12 15,4 5-63-15,5-7-51 16,12-6-85-16,10-8-51 16</inkml:trace>
  <inkml:trace contextRef="#ctx0" brushRef="#br0" timeOffset="1085">2585 1053 427 0,'0'0'197'0,"0"0"-73"0,0 0 19 15,0 0-10-15,0 0-45 16,0 0-16-16,-89-81-72 16,89 83 7-16,9 23-21 15,22 9 23-15,18 3-9 16,-5-3 0-16,5-3 5 16,0-5-19-16,9-6 8 15,-9-6-108-15,-5-9-61 16,-13-5-112-16,-4 0-158 15</inkml:trace>
  <inkml:trace contextRef="#ctx0" brushRef="#br0" timeOffset="1239">2936 1019 110 0,'0'0'227'0,"0"0"-88"16,0 0-23-16,0 0 28 16,0 0-32-16,0 0-41 15,-142-82-16-15,102 119-52 16,4 14 17-16,-4 9-13 15,4 1 5-15,5 2-16 16,14-7 4-16,-6-2-107 16,23-16-238-16</inkml:trace>
  <inkml:trace contextRef="#ctx0" brushRef="#br0" timeOffset="1654">3091 1050 452 0,'0'0'176'16,"0"0"-71"-16,0 0 18 15,0 0 8-15,0 0-74 16,0 0 12-16,67-107-55 16,-49 107-11-16,13 0-6 15,-14 19 8-15,1 18-5 16,4 0 0-16,-4 2 8 0,-9-7-12 15,9-8 4 1,-18-3 0-16,13-12-5 0,-4-3 11 16,-9-6-6-16,0 0 3 15,0 0 5-15,9 0 10 16,0-18-18-16,0-5 0 16,13-5-5-16,5 0 10 15,-1-3-5-15,23 5 0 16,-18 6 6-16,5 9-16 15,-5 11 10-15,4 0 0 16,-3 6-14-16,8 22 6 16,-14 4 6-16,1 1-31 15,-5-1-87-15,-4-4-85 16,-9-6-239-16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3:15:28.6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3209 1893 753 0,'0'0'45'0,"0"0"-32"16,0 0 2-16,0 0 58 16,0 0-43-16,0 0-24 15,-9-23-1-15,178 23-2 16,111 0 18-16,84-12-12 15,85-3-5-15,40-3-2 16,17 4-2-16,5 2 0 16,-27 7-1-16,36-4 10 15,26-8-9-15,36-11 0 16,32 0 2-16,-19 0-11 0,-13 1 9 16,-13 11 0-16,-54 2 5 15,-57 8 5-15,-85 6-10 16,-111 0 0-16,-120 0 0 15,-66 0-10-15,-54 0 5 16,-22 0-6-16,0-4-59 16,-58 2-154-16,-40-3-352 15</inkml:trace>
  <inkml:trace contextRef="#ctx0" brushRef="#br0" timeOffset="1356">3120 2125 97 0,'0'0'13'0,"0"0"-5"0,0 0 87 15,0 0 30-15,0 0-18 16,0 0 7-16,-142-56-22 16,142 42-4-16,0-1-11 15,0 7-24-15,0-1 25 16,0 6-23-16,0 3 2 15,0 0 5-15,0 0-50 16,0 31-12-16,0 34 15 16,0 29 26-16,18 17 9 15,13 16-23-15,-22 8-7 0,8 13 8 16,-8 5-25-16,0-9 0 16,5-5-3-16,-6-24 10 15,1-21-10-15,9-20 0 16,-9-21 0-16,13-16-3 15,-4-6 3-15,-9-17 0 16,13-2 0-16,-4-4 3 16,17-5-4-16,45-3 1 15,36 0 0-15,44-5-1 16,31-21 1-16,22 6 0 16,-4 1 0-16,13 5-9 0,18 5 5 15,27 3 4 1,21 4 0-16,37 2-11 0,30 0 9 15,36 8 2-15,40 9 0 16,31-3 14-16,27-3-17 16,8 3 3-16,-21-5 0 15,4-4-7-15,-50-5 7 16,-16 0 0-16,-23 0 3 16,-36 0 3-16,-17-8-8 15,-54-6 2-15,-26-3-11 16,-36-9 9-16,-58 3-2 15,-53 7 4-15,-40 1-3 16,-35 13 6-16,4-9-3 16,-5 2 0-16,23 3 4 15,-9-6-8-15,0 5 4 0,9-4 0 16,8 2-2-16,-8 0 7 16,9 2-5-16,-9-2 0 15,-19 3 5-15,-12 0-8 16,-9 3 3-16,-9 0 0 15,-9 3-4-15,0 0 12 16,0 0-8-16,13-5 0 16,-4-7 9-16,0-2-13 15,9-11 4-15,4-1 0 16,-13 1 0-16,0 5 5 16,0-5-5-16,8-1 0 15,-8-2 7-15,13-10-4 0,-13-9-3 16,9-13 0-16,-18-16 5 15,9-24 2-15,-9-10-4 16,0-17-1-16,-36-12 8 16,-21-3-8-16,-10-8-2 15,-9-2 0-15,5 1 0 16,-4 13 2-16,17 19-2 16,0 32 0-16,23 31 9 15,-5 26-12-15,13 25 3 16,-22 5-10-16,-8 11 6 15,-50 28-13-15,-26 12-55 16,-18 4-184-16,-32-5-188 16</inkml:trace>
  <inkml:trace contextRef="#ctx0" brushRef="#br0" timeOffset="3008">343 2626 506 0,'0'0'130'0,"0"0"-28"16,0 0-7-16,0 0-35 15,0 0-8-15,0 0-51 16,107-31-1-16,-40 31 27 15,-10 0-26-15,-8 23 6 16,-22 8-7-16,-18 3 5 16,0 2-17-16,-9 4 12 15,-18-2 0-15,-40 0 0 16,-17-7 0-16,-1-8-6 16,9-14-23-16,36-9 19 15,14 0 7-15,17-20 3 0,0-20 0 16,17-14-5-16,50-5 12 15,9-6-7-15,12 5 0 16,-3 12 7-16,-27 14-11 16,-18 11 4-16,-14 15 0 15,-4 8-9-15,-4 0 8 16,-9 0 1-16,9 20 0 16,-5 9-4-16,-4 4 0 15,0 4 4-15,0 3 0 16,9 2-1-16,4-14 5 15,4-5-4-15,6-8 0 16,-6-10 6-16,-8-5 2 16,13 0-7-16,-13-5 3 0,13-30 6 15,-4-4-3-15,-10-3-7 16,6-7 14-16,-23 2-12 16,0 4 26-16,0 3-12 15,-23 9-12-15,-12 11 22 16,-14 11-11-16,0 9-15 15,0 0 0-15,5 6 1 16,4 25-5-16,13 9 4 16,-4 2 0-16,31-2-7 15,0-3 10-15,58-9-3 16,8-11 0-16,19-6 2 16,4-11-8-16,-14 0 6 15,-8-5 0-15,-9-18 0 16,-18-2 6-16,-23 2-6 0,-17 0 1 15,0 3 10-15,0 1-9 16,0 5-2-16,-17 8 0 16,-14 0-10-16,13 6 4 15,0 0 3-15,9 12 2 16,-4 21-1-16,13 10 1 16,0 2 1-16,0 0 0 15,31-5-3-15,18-6 4 16,-14-14-1-16,5-7 0 15,-4-3 6-15,4-4-6 16,0-6 0-16,-5 0 4 16,5 0-5-16,-13 0 5 15,4-18-4-15,-13-5 3 0,-9 3 5 16,4 7-6-16,-13-1-2 16,0 5 2-16,0 6-10 15,0 3 8-15,0 0-16 16,0 12 8-16,0 15 8 15,0 5 3-15,0-1-3 16,9-2 2-16,9-7-12 16,8-2 10-16,5-9 0 15,-4-5-4-15,4-6 1 16,-4 0 3-16,4 0 0 16,-13-17 5-16,0-9-2 15,-5 1-3-15,-4-1 0 0,-9 12 0 16,9 6 10-16,-9 5-9 15,9 3-1-15,8 0-10 16,5 0 2 0,5 0 8-16,4 0 0 0,-4 0-2 15,13 0 10-15,4-8-8 16,-4-12 0-16,0-6 5 16,-13 1-3-16,-9-4-2 15,-5 9 0-15,-13-5 2 16,0 5 3-16,0 9-5 15,-31-4 0-15,13 10 9 16,0 0-18-16,-4 5 9 16,13 0 0-16,-8 0-8 0,17 5 1 15,0 21 7-15,0 7 0 16,17 9-6-16,23 3 1 16,5 5 5-16,12 3 0 15,1-2-1-15,0-3 3 16,-9-3-2-16,0-2 0 15,-23-11 6-15,-26-5-14 16,0-1 8-16,-17-3-28 16,-59 0-14-16,1-4-128 15,-14 1-94-15</inkml:trace>
  <inkml:trace contextRef="#ctx0" brushRef="#br0" timeOffset="7201">6328 1737 704 0,'0'0'132'15,"0"0"-29"-15,0 0 1 16,0 0-12-16,0 0-28 15,0 0-27-15,-160 207 4 16,160-96 1-16,35 13-15 16,23 8-7-16,-18 13 14 15,9 5-34-15,-13 6 19 16,-5-7-19-16,-5-4 5 16,-3-15-14-16,3-16 8 15,5-18-54-15,-4-26-114 0,13-16-207 16,18-34-414-16</inkml:trace>
  <inkml:trace contextRef="#ctx0" brushRef="#br0" timeOffset="7568">7421 2665 622 0,'0'0'203'0,"0"0"-39"15,0 0-50-15,0 0-10 16,0 0-101-16,0 0 14 0,-9 31-8 16,27 43-7-16,4-3 12 15,-13-3-14-15,8-9 11 16,-17-16-14-16,9-18 3 16,-9-13 0-16,0-12 6 15,0 0-3-15,-9-7 19 16,-39-29 5-16,-10-21-23 15,13-13 18-15,14-12-17 16,22-23-4-16,9-5 2 16,0-4 1-16,18 4-4 15,40 17 0-15,0 25-17 16,8 31 16-16,1 23-45 16,0 14-66-16,4 14-12 0,-27 28-82 15,-13 10-43 1,-4-2-284-16</inkml:trace>
  <inkml:trace contextRef="#ctx0" brushRef="#br0" timeOffset="7725">7527 2688 105 0,'0'0'240'16,"0"0"-89"-16,0 0-30 16,0 0 38-16,0 0-113 15,0 0-34-15,116-19 2 16,17-1-5-16,9 5-18 15,5 7-168-15,-45 8-412 0</inkml:trace>
  <inkml:trace contextRef="#ctx0" brushRef="#br0" timeOffset="8041">9598 1861 829 0,'0'0'140'0,"0"0"-15"15,0 0 14-15,0 0-55 0,0 0-63 16,0 0-17-16,-80 116-4 15,146 1 32-15,23 4-32 16,-13 10 9-16,-1-1 5 16,-17 7-7-16,-18-5-2 15,-13-5-5-15,-5-8-10 16,-13-16-16-16,0-25-159 16,0-18-208-16</inkml:trace>
  <inkml:trace contextRef="#ctx0" brushRef="#br0" timeOffset="8407">10322 2583 351 0,'0'0'267'16,"0"0"-136"-16,0 0-63 15,0 0-46-15,0 0 1 16,0 0 27-16,49 189 7 15,-32-126-41-15,6-9 1 16,-14-9-1-16,-1-13-12 16,-8-13 6-16,0-10-10 15,0-9 6-15,0 0 47 16,0-9 65-16,0-28-36 16,0-16-57-16,-8-13-23 0,-10-12 10 15,-4-8-12 1,13-4 7-16,9 8-12 0,0 6 5 15,0 19 0-15,17 13-7 16,41 20 5-16,9 7 2 16,13 11 0-16,13 6-31 15,5 0-13-15,-23 31-131 16,-8 6-80-16,-36 8-242 16</inkml:trace>
  <inkml:trace contextRef="#ctx0" brushRef="#br0" timeOffset="8579">10428 2719 437 0,'0'0'133'0,"0"0"-65"16,232-5 57-16,-126-4-62 16,5 0-46-16,-13 7-17 15,0 2-3-15,-54 0-134 16</inkml:trace>
  <inkml:trace contextRef="#ctx0" brushRef="#br0" timeOffset="11947">17048 3591 277 0,'0'0'156'0,"0"0"-139"16,258-11 16-16,-76-12 70 15,27 6-32-15,31 1-29 16,40-5 3-16,53-7-32 16,89-9 7-16,76-17-8 15,97-2-10-15,102-9 12 16,90-3-9-16,35 3-1 15,-9 3-2-15,-45 10 1 16,-88 7-3-16,-93 14 0 0,-157 14 7 16,-136 9-2-16,-121 8-2 15,-84 0 0-15,-63 0 3 16,-17-4-2-16,-9 2 0 16,0 2-4-16,-17 0-1 15,-72 0-1-15,-36 0-168 16,-43 0-366-16</inkml:trace>
  <inkml:trace contextRef="#ctx0" brushRef="#br0" timeOffset="11010">12343 4396 433 0,'0'0'192'15,"0"0"-45"-15,-142-176-28 16,93 119-35-16,9 1 10 16,-4-1-29-16,4 18-30 0,13 16 26 15,5 5-31-15,13 18 1 16,-9 0-31-16,-13 59 15 16,-4 37-18-16,-14 28 3 15,9 13 0-15,22 0-5 16,18-18 9-16,0-9-4 15,76-10 0-15,12-25 3 16,6-24-6-16,-19-20 3 16,5-13 0-16,-22-18-10 15,9-6 16-15,-10-37-6 16,10-13 4-16,9-14 5 16,-10-7-3-16,1 0-6 0,-18 15 0 15,-9 7-1-15,-14 28 4 16,-17 10-3-16,0 11 0 15,4 6-7-15,-4 0 4 16,9 0-5-16,9 11 4 16,4 7-3-16,-13-4-10 15,4-7 0-15,-4-1 9 16,-18-2-12-16,9-4 18 16,-9 0 1-16,0 0 1 15,0 0 14-15,0 0-14 16,0-17 0-16,-9-3-1 15,-9 0 9-15,-4 9-10 16,4 11 2-16,-13 0-13 0,13 0 11 16,0 25-19-1,0 18 21-15,5 8-3 0,13 8 6 16,0 3-7-16,0-13 4 16,22-4-10-16,5-14 5 15,4-11-37-15,-4-15 15 16,4-5 5-16,-22 0-3 15,9 0 25-15,-10-31 0 16,-8-6 7-16,0-9-6 16,0-4-1-16,0 7 0 15,-26-2 3-15,-14 8 6 16,0 18-9-16,13 7 0 16,0 12-3-16,5 0 0 15,13 12-10-15,1 25 13 0,8 14-6 16,0-1 9-16,0 1-3 15,26-8 0-15,23-3 2 16,9-15-7-16,8-11 5 16,-8-11 0-16,-9-3 3 15,9 0 5-15,-9-17-3 16,-14-17 0-16,14-9 0 16,-9-5 10-16,-4-3-11 15,-14 6 4-15,-4 6 21 16,-18 10-29-16,0 15 14 15,0 0-10-15,0 14 3 16,0 0-5-16,0 0-2 16,0 0 0-16,0 0-6 0,0 0 13 15,0-6-7-15,0-5 0 16,0-3 9-16,0-9-12 16,0-3 3-16,0-7 0 15,0-4-6-15,0-12 11 16,0 2-5-16,-9-2 0 15,9-10 6-15,-22 3-9 16,4 1 3-16,0 10 0 16,-4-1-2-16,-5 18 10 15,9 15-4-15,9 1 0 16,-4 12 3-16,13 0-14 16,-9 48-17-16,0 23 24 0,9 23-2 15,0 7 9 1,0-1-7-16,0 2 0 0,0-9 6 15,31 3-8-15,5-8 2 16,-5-5 0-16,5-13-1 16,4-14 2-16,8-7-1 15,-3-24 0-15,13-5 9 16,-9-20-4-16,-1 0-4 16,10 0 2-16,0-26 10 15,9-16-7-15,-1 2-6 16,1-11 0-16,-9-5 12 15,-18-2-12-15,-23-3 0 16,1 10 0-16,-18 6-1 0,0 16 4 16,0 21-3-16,0 8 0 15,0 0-10-15,-9 0 5 16,-17 19-26-16,-6 21 31 16,6 8 2-16,17 3-2 15,9-2 0-15,0-4 0 16,0-8-3-16,27 2-2 15,21-14 5-15,-12 7 0 16,13-7-9-16,0 1 14 16,-23-1-5-16,14 6 0 15,0 0 4-15,-22 1-6 16,0-8 2-16,4 2-4 16,-22-6-3-16,0-3 7 0,0-14-2 15,0 2 0-15,-49-5 2 16,-26 7 11-16,-5-7-11 15,-5 0 0-15,10 0-4 16,17 0-3-16,18 0-28 16,31-20-55-16,9-17-83 15,40-29-85-15</inkml:trace>
  <inkml:trace contextRef="#ctx0" brushRef="#br0" timeOffset="11491">15027 4738 404 0,'0'0'220'16,"0"0"-198"-16,0 0 17 15,0 0 6-15,0 0 23 16,217 0-10-16,-119 0-42 15,-13-14 21-15,12-4-24 16,-30 5 3-16,0 7 23 16,-36 0-37-16,-13 0 10 15,-18 6-12-15,0 0 3 16,0-2 11-16,-9-4-5 16,-31 0-5-16,-18-5-4 0,9 3 4 15,-9-4-4-15,23 1 1 16,-5 0 6-16,22 2-6 15,9-5-1-15,9 8 0 16,0-10 9-16,0 1-4 16,27-2-5-16,22 9 0 15,8-5-2-15,10 13-2 16,-18 0 4-16,9 13-2 16,-14 18-7-16,5 0 9 15,-9 8 0-15,9 7 0 16,-5 2 3-16,-13 3-7 15,-13-8 4-15,-9 4 0 16,-9 2-4-16,0-17-107 16,-44 0-197-16</inkml:trace>
  <inkml:trace contextRef="#ctx0" brushRef="#br0" timeOffset="13328">17150 3628 351 0,'0'0'124'0,"0"0"-27"16,0 0-10-16,0 0 41 15,0 0-87-15,0 0-12 16,-142 71-5-16,124 23 0 16,10 24 44-16,8 15-14 15,0 12-34-15,8 5 14 16,19-4-30-16,22-12 11 16,-9-10-14-16,-4-8 11 15,4-11-11-15,-23-14-1 16,1-18 0-16,-5-22-2 15,-13-20 10-15,18-11-8 16,-18-3 0-16,18-9 6 0,13 4-10 16,18 0 4-16,35-7 0 15,50-5 6-15,57 0-1 16,49-11-3-16,57-20-2 16,28-6 5-16,48 6-1 15,22 3-4-15,36 5 0 16,18 3 2-16,8 0 2 15,14 9-4-15,0 5 0 16,-13 0 4-16,4-2-6 16,-22 2 2-16,-18-11 0 15,-31 9-2-15,-18-6 5 16,-18 2-3-16,-39 7 0 16,-27-1 3-16,-41-6-5 0,-48 10 2 15,-35-10 0 1,-32-1-2-16,-26 1 4 0,-23-2-2 15,-8 8 0-15,-10-5 8 16,-17 3-8-16,0 8 0 16,-22-4 1-16,4 4-8 15,-5 0 7-15,6 0 0 16,-15 0 0-16,1 0 8 16,-18 0-7-16,0 0-1 15,0 0 1-15,13 0-6 16,-4 0 5-16,9-2 0 15,9 2-6-15,4 0 14 0,9-6-7 16,-22 6-1 0,-1 0 1-16,-8-5-2 15,0 5 1-15,4 0 0 0,-13 0 7 16,0-9-2-16,9 6 3 16,-9-5-8-16,9 3 6 15,-9-2 3-15,9-7-5 16,-9-3 18-16,9-11-5 15,-9-9-15-15,0-6 23 16,0-13-11-16,0-9-14 16,0-15 30-16,0-7-26 15,0-9-2-15,0-18 10 16,-18-12-6-16,9-5-6 16,0-14 0-16,-4-8 9 15,4-5-14-15,0 0 5 0,9 13 0 16,-9 32 0-16,-17 25 11 15,-5 31-11-15,-9 15 9 16,13 16-5-16,9 12 7 16,9 9-11-16,-4 5 0 15,13 0-4-15,0 0 7 16,0 0-3-16,-27 0 0 16,-39 0-12-16,-59 5 4 15,-75 13-1-15,-62 7-76 16,-44 3-103-16,-19-3-170 15</inkml:trace>
  <inkml:trace contextRef="#ctx0" brushRef="#br0" timeOffset="22112">19412 3479 603 0,'0'0'135'16,"0"0"-23"-16,0 0 22 15,0 0-25-15,0 0-58 16,0 0-42-16,-27 78-6 16,27 32 48-16,9 16-30 15,0 4-12-15,-9 5 7 16,9 3-13-16,0-1-3 15,-9-3 0-15,0-2-6 0,0-13-45 16,0-17-209 0,0-20-266-16</inkml:trace>
  <inkml:trace contextRef="#ctx0" brushRef="#br0" timeOffset="22473">19967 4347 608 0,'0'0'153'16,"0"0"-12"-16,0 0-28 15,0 0-49-15,0 0-64 16,0 0 10-16,0 31-10 0,9 20 5 16,13 5-1-1,-22-4 9-15,9-4-12 0,-9-3-1 16,0-14 6-16,0-11 2 15,0-8-8-15,0-12 2 16,0 0 1-16,0-12 37 16,0-31 33-16,-22-16-70 15,4-10 13-15,0-12-8 16,18-12-7-16,-9-4-1 16,9 7 3-16,0 11-14 15,0 14 11-15,27 22-19 16,22 20-39-16,0 23-90 0,9 0-54 15,-1 23-72 1,-21 16-289-16</inkml:trace>
  <inkml:trace contextRef="#ctx0" brushRef="#br0" timeOffset="22662">19976 4460 326 0,'0'0'45'0,"0"0"-34"16,0 0-3-16,0 0 28 16,0 0-19-16,289-31-4 15,-165 14-13-15,-8 1-2 0,8-8-433 16</inkml:trace>
  <inkml:trace contextRef="#ctx0" brushRef="#br0" timeOffset="22924">21780 3475 595 0,'0'0'163'16,"0"0"-40"-16,0 0-1 15,0 0-28-15,0 0-75 0,0 0-14 16,-40 40 21-1,80 42-1-15,-5 14 11 0,5 15-24 16,-4 8-7-16,-5 8 6 16,-13 1-5-16,4-2-6 15,-4-1 0-15,-9-12-17 16,0-13-46 0,-1-13-175-16,15-13-191 0</inkml:trace>
  <inkml:trace contextRef="#ctx0" brushRef="#br0" timeOffset="23328">23006 4118 744 0,'0'0'163'0,"0"0"-60"15,0 0 8-15,0 0-36 16,0 0-73-16,0 0 0 15,0 71 1-15,0-11 2 16,0 1-4-16,0 1 2 16,9-5-3-16,0-6 0 15,0-8 10-15,0-6-10 16,-9-16 0-16,0-3 0 16,0-9-5-16,0-9 15 15,0 0-10-15,0 0 30 16,0-15 16-16,0-23-13 0,0-7-22 15,-9-13-9-15,0-10 9 16,0-3-11-16,0-8 0 16,9 2 0-1,0 4 8-15,0 8-8 0,27 14 0 16,13 8-6-16,4 18-2 16,23 11-14-16,-10 8-55 15,1 6-45-15,-9 6-68 16,-9 25-12-16,-22 6-83 15</inkml:trace>
  <inkml:trace contextRef="#ctx0" brushRef="#br0" timeOffset="23533">23157 4276 417 0,'0'0'108'15,"0"0"-80"-15,0 0-22 16,0 0 37-16,0 0 5 16,289-31-43-16,-205 25-10 15,5 6-13-15,-13-5-398 16</inkml:trace>
  <inkml:trace contextRef="#ctx0" brushRef="#br0" timeOffset="23826">24881 3130 793 0,'0'0'119'0,"0"0"-67"16,0 0-30-16,0 0 122 15,0 254-85-15,0-123-26 16,18-2 6-16,4 2-32 16,-4-1 11-16,-9-11-13 15,-1-9 5-15,-8-5-8 16,0-17-2-16,0-11-9 0,0-21 8 16,0-16-144-16,23-15-112 15,12-13-165-15</inkml:trace>
  <inkml:trace contextRef="#ctx0" brushRef="#br0" timeOffset="34303">4186 2453 467 0,'0'0'142'16,"0"0"-47"-16,0 0 30 16,0 0-29-16,0 0-26 15,0 0 3-15,-40-42-56 16,40 42 9-16,0 0-12 16,0 0-3-16,40 0-5 15,36-6 0-15,26-8 4 16,27-8 16-16,13-1-20 0,22-7-3 15,-12 0-3-15,-1 5 14 16,-23 5-16-16,-43 7 2 16,-36 6-5-16,-40 7-2 15,-9 0-65-15,-40 20-47 16,-45 10-38-16,-21 8-159 16,-1-5-121-16</inkml:trace>
  <inkml:trace contextRef="#ctx0" brushRef="#br0" timeOffset="34479">4786 2394 147 0,'0'0'203'0,"0"0"-42"16,0 0-34-16,0 0-23 16,0 0-22-16,0 0-15 0,-44 17-56 15,44 25 11-15,0 18 75 16,0 8-58-16,0 7 7 16,0-4-15-16,26-1-17 15,14 5 5-15,5-10-15 16,4 1-4-16,0-1 0 15,-1-3-10-15,1 0-174 16,-13-5-576-16</inkml:trace>
  <inkml:trace contextRef="#ctx0" brushRef="#br0" timeOffset="36863">17421 4044 343 0,'0'0'113'0,"0"0"-49"16,0 0 13-16,0 0-52 16,0 0-3-16,0 0 36 0,183-37-13 15,-68 18 10-15,18-13-28 16,27 1-16-16,-4 3 3 16,-14 5-7-16,-44 13-7 15,-41 2 0-15,-30 8-4 16,-27 0 1-16,0 10-33 15,-27 12-63-15,-39 4-37 16,-14 2-59-16,4 0 11 16,10-2 119-16,8 2 65 15,9-8 12-15,31-9 30 16,1 4 25-16,8 2 28 16,-5 3-11-16,14 7 11 15,0 10-11-15,0 12-32 16,0 7 19-16,23 15-21 0,-6 0-28 15,10 8-8-15,-5 3-12 16,-4 0-4-16,0-11-281 16</inkml:trace>
  <inkml:trace contextRef="#ctx0" brushRef="#br0" timeOffset="48021">4298 2524 326 0,'0'0'132'0,"0"0"6"16,0 0-34-16,0 0-17 16,0 0-2-16,0 0-39 15,0 0 18-15,-84-48-8 0,84 45-39 16,0 3 29-1,0-3-46-15,0 3 4 0,0-5-3 16,18-4-1-16,48-5 0 16,59-9-1-16,48-14 15 15,40-3 9-15,5 1-9 16,-5 0-10-16,-31 8 13 16,-39 5-5-16,-37 6-12 15,-39 8 0-15,-18 10 11 16,-31 2-11-16,-18 0 0 15,0 0 0-15,0 0-14 16,-49 17 12-16,-18 14-10 16,-31 6-13-16,-4 3-124 15,4-4 12-15,5 1-57 16,-5-5-75-16</inkml:trace>
  <inkml:trace contextRef="#ctx0" brushRef="#br0" timeOffset="48382">4959 2397 172 0,'0'0'247'0,"0"0"-122"16,0 0-23-16,0 0 23 15,0 0-37-15,0 0-25 16,0-63 23-16,0 63-67 16,0 3-13-16,-8 40 9 15,-1 13 22-15,0 9 28 16,0 11-8-16,9 7-44 0,0 4 34 15,0 10-36-15,0 4 1 16,0-6 13-16,0-17-23 16,0-24 18-16,0-22-20 15,0-16 7-15,0-7 6 16,0-9-7-16,0 0-6 16,0 0 22-16,0 0-20 15,0 0 27-15,9 0-25 16,-9 0 5-16,9-9 0 15,-9-16-9-15,9-9-18 16,8-11-15-16,6-6-102 16,-6-15-65-16,1-10-103 15,4-3-227-15</inkml:trace>
  <inkml:trace contextRef="#ctx0" brushRef="#br0" timeOffset="48736">4444 2325 306 0,'0'0'130'0,"0"0"-40"15,0 0 14-15,0 0-24 16,-222 0-30-16,213 0-16 16,9 0-28-16,0 0-6 15,27 0 11-15,44 0-9 0,40 0 57 16,53-16 0-1,36-18-20-15,22 2 20 0,-13 4-47 16,-27 3 17-16,-35 14-3 16,-45 2-21-16,-22 4 12 15,-44 1-17-15,-5 2 0 16,-31 2 5-16,0 0 6 16,0 0-11-16,-23 0 0 15,-52 11-37-15,-41 20-20 16,-17 9-102-16,0-6-7 15,8 0-13-15,28-9-125 16</inkml:trace>
  <inkml:trace contextRef="#ctx0" brushRef="#br0" timeOffset="49026">4866 2357 266 0,'0'0'155'0,"0"0"-54"15,0 0 9-15,0 0-39 16,0 0-36-16,0 0 72 15,-13 119-31-15,4-43 5 16,9 18-5-16,-9 11-15 16,0 2 3-16,9-8-28 15,0-6-23-15,0-13 9 16,9-15-13-16,22-11-9 16,-4-9 0-16,4-14 12 15,-13-17-9-15,-9-2-3 16,-1-12 0-16,-8 0 1 15,0 0 9-15,0 0-9 16,0 0 12-16,0 0-6 0,0 0 6 16,0-18-13-16,-8-3-18 15,-19-3-51-15,-4-1-154 16,13-9-140-16</inkml:trace>
  <inkml:trace contextRef="#ctx0" brushRef="#br0" timeOffset="49394">4311 2527 340 0,'0'0'95'0,"0"0"-25"16,0 0-1-16,0 0-15 15,0 0-2-15,0 0-36 16,44-62 9-16,23 41-6 16,48-6 1-16,41-8 32 15,26-5-17-15,18-2 8 16,-18 8 12-16,-40 9-29 16,-26 8 16-16,-41 8-13 15,-17 4-26-15,-27 2 27 0,-13 3-24 16,-18 0-2-1,0 0 1-15,0 0 3 0,0 0-13 16,0 0 5-16,-18 11-56 16,-22 14-20-16,-9 1-144 15,5 3-85-15</inkml:trace>
  <inkml:trace contextRef="#ctx0" brushRef="#br0" timeOffset="49687">5093 2380 13 0,'0'0'502'0,"0"0"-368"15,0 0 14-15,0 0 1 16,0 0-69-16,0 0-41 0,-58 101 54 16,49-14-51-16,9 1 10 15,0 10-31-15,22 0-11 16,14-5 12-16,4-2-18 15,-14 3 16-15,6-18-16 16,-15-8 7-16,1-9-7 16,-5-9-4-16,-13-25 0 15,0-14-1-15,9-11 7 16,-9 0-6-16,9 0 0 16,0-11-13-16,0-23-28 15,9-15-239-15,-5-13-173 16</inkml:trace>
  <inkml:trace contextRef="#ctx0" brushRef="#br0" timeOffset="57669">25352 3608 355 0,'0'0'140'0,"0"0"-18"0,0 0-8 16,0 0-36-16,0 0-19 16,0 0-24-16,115-68-9 15,-48 60-24-15,26 2 20 16,23 0-17-16,-1 1-2 15,19-3 3-15,-28 4-4 16,-30 2-2-16,-27 2 0 16,-41 0-13-16,-8 0-82 15,-26 0-123-15,-45 2-25 16,-5 10-135-16</inkml:trace>
  <inkml:trace contextRef="#ctx0" brushRef="#br0" timeOffset="57805">25841 3538 132 0,'0'0'169'0,"0"0"-22"0,0 0-6 0,0 0-41 16,0 0-41-16,0 0-32 16,-58 186 92-16,49-81-42 15,9 8-19-15,0 3 9 16,0-3-57-16,18-8-2 16,8-12-8-16,14-2-3 15,-31-3-189-15</inkml:trace>
  <inkml:trace contextRef="#ctx0" brushRef="#br0" timeOffset="63183">9767 1131 417 0,'0'0'118'0,"0"0"-38"16,0 0-18-16,-351-6-32 16,44 38 0-16,-66 1 37 15,-49-7-63-15,-40-6 8 0,4-9 18 16,45-5-10 0,9-3 19-16,30 5-22 0,10 6-14 15,-18 3 5-15,0 6-8 16,-9-3 0-16,18-3 2 15,26-12 9-15,50-5-11 16,66 0 0-16,31 0 1 16,49 0-7-16,4 0 6 15,14 0 0-15,8 21-6 16,-8 9 12-16,-23 7-6 16,-3 8 0-16,-24 7 0 15,-39 4-8-15,-9 4 8 16,5-8 0-16,21-8-2 15,36-13 12-15,54-17-10 16,48-8 0-16,18-6 4 0,41 0-6 16,-15 0 2-16,6-18 0 15,-1-1-2-15,-22-9 10 16,13-6-8-16,-13 3 0 16,13-4 7-16,-21 9-13 15,-1 8 6-15,9 6 0 16,-5 4-6-16,-4 4 15 15,18 4-9-15,5 0 0 16,8 0 0-16,-13 21-14 16,4 24 14-16,-13 12 0 15,-9 11-6-15,14 2 16 16,-5 3-10-16,22 7 0 0,18 4 9 16,0 10-12-1,0 5 3-15,9 9 0 0,40 3 16 16,0 2-6-16,4-2-3 15,18 7-7-15,-4 0 15 16,8 5-9-16,-8 9-6 16,-9 10 1-16,-18 13 17 15,-5 7-9-15,-17 2-5 16,-5-11-4-16,-4-9 11 16,9-19-10-16,-9-17-1 15,31-26 0-15,-5-14-6 16,23-16 15-16,13 1-9 15,-4-5 0-15,8-6 8 16,1 3-11-16,8 6 3 16,14-8 0-16,18-3-5 0,17-4 12 15,31-10-7-15,27-7 0 16,27-13 9-16,44 0-8 16,14-4-1-16,30 10 0 15,-8 5-2-15,8 9 6 16,-8 7-4-16,0 10 0 15,-5-7 8-15,27-7-16 16,13-13 8-16,49-7 0 16,22-9-8-16,18 0 18 15,36 0-10-15,4 0 0 0,5 0 7 16,3 0-15 0,-30 0 8-16,-35 3 0 0,-23 6-5 15,-49 2 11-15,-18-3-6 16,-8-2 0-16,-1 1 7 15,10-7-11-15,22 0 4 16,-5 0 0-16,13 0-5 16,-13 0 11-16,-4 5-6 15,-13-5 0-15,-10 0 5 16,10 0-4-16,-10 0-1 16,1-5 0-16,-18-4-4 15,-23 3 9-15,-35 0-5 16,-4 0 0-16,-14 1 2 15,-4-4-4-15,-5 5 2 0,5-4 0 16,0-2-2-16,13 2 6 16,0 2-4-16,-4 0 0 15,13-6 7-15,18 4-9 16,8-3 2-16,23-3 0 16,-4-4-9-16,-19 4 13 15,-17 9-4-15,-27-1 0 16,-30 6 3-16,-15 0-5 15,-12 0 2-15,-5 0 0 16,-4 0-4-16,4 6 8 16,4 2-4-16,5 1 0 15,22-1 6-15,14-2-8 16,-5 0 2-16,9-1 0 0,-18 4-9 16,-9 2 11-16,9-6-2 15,-13 2 0-15,27 1 5 16,12-2-8-16,1 2 3 15,13 3 0-15,-13-6-5 16,13 3 10-16,-13-8-5 16,-13 0 0-16,3 0 8 15,-7 0-9-15,-1 0 1 16,0 0 0-16,0 1-6 16,0-1 6-16,-9 0 0 15,0 6-3-15,0 0 8 16,9-1-5-16,-18 1 0 15,1 0 2-15,-10 0-12 16,-13 3 10-16,14-4 0 0,-14-5 0 16,4 0 7-16,-4 5-8 15,-4-5 1-15,-23 6 0 16,-13-6-5-16,5 0 5 16,-1 0 0-16,1 0-1 15,8 0 9-15,-8 0-9 16,8-3 1-16,-17-5 0 15,8-10-6-15,-13 10 6 16,-4-12 0-16,-13 3-5 16,12-8 10-16,-12 5-7 15,-10-11 2-15,5 0-20 16,-22-9 19-16,-22-8-26 0,-14-9 14 16,-22-5 6-16,0-4 10 15,0-7-3-15,0-3 0 16,0-6 3-16,0-6-7 15,18-8 4-15,17-3 0 16,14-3 4-16,9-6 8 16,8-5-12-16,-8-14 0 15,9-18 7-15,-18-30-4 16,-18-23-3-16,-5-15 0 16,-26-2 0-16,9 20 11 15,0 22-8-15,0 23 22 16,-9 25-23-16,0 15 8 15,0 8-10-15,-36 3 0 0,-52 0 2 16,-37-3 0-16,-35 3-2 16,-13 9 0-16,9 10 7 15,13 18-14-15,44 19 7 16,40 21 0-16,18 12-7 16,14 10 6-16,-32 0 1 15,-22 0 0-15,-35 0 7 16,-18 0-9-16,-58 0 2 15,-31 0 0-15,-67-25-4 16,-84-11 13-16,-58-4-9 16,-31-2 0-16,-8 2 10 15,30 1-7-15,27 2-3 16,31 6 0-16,-22 3 1 16,-18 6 7-16,-40 4-8 0,-36 7 0 15,-39 2 13-15,-1 9-13 16,-8 0 0-16,22 0 0 15,4 0-8-15,23 0 16 16,35 0-8-16,13 0 0 16,27 0 11-16,9 0-18 15,0 0 7-15,9 0 0 16,13 0-8-16,5 0 13 16,39 0-5-16,41-3 0 15,57-11 9-15,18-6-9 16,40-2 0-16,18-7 0 0,0 7-10 15,0 2 13-15,-27 14-3 16,-31 6 0 0,-18 0 5-16,-22 0-10 0,14 11 5 15,-5 1 0-15,44-2-8 16,23 3 14-16,35 0-6 16,22 1 0-16,23-1 12 15,0-3-21-15,-1 10 9 16,-8 3 0-16,-31 8-10 15,-10 5 15-15,-17-4-5 16,9-4 0-16,13-5 6 16,5-12-12-16,40-9 6 15,17-2 0-15,40 0-4 16,18 0 6-16,32 0-4 16,8 12 1-16,9 4-171 0,0 2-102 15,-9-6-332-15</inkml:trace>
  <inkml:trace contextRef="#ctx0" brushRef="#br0" timeOffset="77409">1561 1049 404 0,'0'0'127'0,"0"0"-17"15,-89-149-18-15,71 104 2 16,9-1 9-16,0 9-4 16,0 8-55-16,9 7 26 15,0 10-29-15,0 7 14 16,0 2-5-16,0 3-30 16,0 0 3-16,0 3-23 15,0 36 0-15,0 18 6 16,0 16 0-16,9 4 7 15,9-1-10-15,0-4 8 16,-5-5-6-16,5 0-5 16,-9 2 0-16,0-12-3 0,0-4 8 15,4-18-5 1,-13-16 0-16,0-8 8 0,0-8-4 16,0-3-4-16,0 0 3 15,0 0 25-15,0-3-27 16,-40-27 46-16,-18-11-47 15,9 2 7-15,-8 8-12 16,21 9 5-16,5 7 0 16,4 10-8-16,18 5 8 15,9 0-2-15,0 0 2 16,0 0-25-16,0 17 23 16,27 11 1-16,31 3 1 15,8-9-1-15,19-10 4 16,4-10-3-16,-5-2 0 15,-4 0 12-15,-13-14-12 0,-23-11 0 16,-4 5 0-16,-31-3-9 16,-9 1 3-16,0 2-43 15,-9-5-67-15,-49 1-80 16,1 11-44-16,-1-1-123 16</inkml:trace>
  <inkml:trace contextRef="#ctx0" brushRef="#br0" timeOffset="78293">1645 254 262 0,'0'0'262'0,"0"0"-173"16,-133-173 27-16,75 131-2 16,-9 13 0-16,-17 21-25 15,4 8-62-15,-4 0 35 16,-23 37-20-16,14 24-21 16,-23 21 14-16,1 15-27 15,8 11-1-15,32 8 10 16,8 8-9-16,18 8 0 15,31-6-8-15,18 5 6 16,0-2-14-16,67 2 8 0,31 4 0 16,13-10-7-16,35-12 17 15,5-22-10-15,23-20 0 16,-1-24 5-16,0-24-9 16,-13-23 4-16,4-5 0 15,-12-40 19-15,-6-15-11 16,-30-8 9-16,-23-8 18 15,-26-12-21-15,-10-17 39 16,-8-8-28-16,-22-14-20 16,-14-6 25-16,-13-3-27 0,0-9 12 15,-40-2-15-15,-18 11 10 16,-39 17-14-16,-14 17 4 16,-45 20 0-16,5 20-8 15,-13 25 8-15,22 17 0 16,4 20 0-16,5 0-1 15,-1 20-7-15,19 28 8 16,-10 17 0-16,23 20-11 16,-13 14 16-16,26 9-5 15,13 11 0-15,19 8 4 16,30 9-11-16,14 17 7 16,13 6 0-16,22 2-10 15,53-8 15-15,23-18-5 16,26-21 0-16,1-21 2 15,-1-22-13-15,18-17 11 0,1-17 0 16,-10-17-10-16,-9-20 11 16,5-4-1-16,-18-47 1 15,5-25 8-15,17-29 0 16,-9-28-9-16,-8-31 0 16,-10-14-1-16,-30-12 11 15,-27-3-10-15,-40 9 0 16,-9 9 13-16,-94 13-19 15,-52 27 6-15,-36 21 0 16,-45 27-8-16,-13 36 2 0,9 25 6 16,40 26-1-1,36 6-24-15,61 53-20 0,54 27-78 16,40 23-52-16,0 19-88 16,40 6-358-16</inkml:trace>
  <inkml:trace contextRef="#ctx0" brushRef="#br0" timeOffset="79230">15369 2884 771 0,'0'0'172'0,"0"0"-14"16,0 0-40-16,0 0-4 16,0 0-43-16,0 0-40 15,-67-88 5-15,67 88-36 16,0 11 0-16,-9 40 3 16,0 25 2-16,-17 13 21 15,4-5-26-15,4 1 6 16,9-6-6-16,9 1 0 15,0-16 0-15,0-15-1 16,0-18 12-16,0-11-11 16,0-20 0-16,0 0 2 15,0 0 4-15,0 0-5 0,-22-34 7 16,4-14-2 0,-9-9 4-16,-4 6-10 0,5 11 0 15,-6 14 3-15,24 10-8 16,-10 10 5-16,18 6 0 15,-9 0-5-15,0 9-8 16,-13 27 13-16,22 12-5 16,0 6 10-16,0-5-18 15,22-11 13-15,22-2 0 16,5-11-3-16,9-11 14 16,0-14-11-16,17 0 0 15,14-8 5-15,-13-29-20 16,-1-11 14-16,-17-9-50 0,-9-2-45 15,-14-7-78 1,-12-5-51-16,-23-5-89 0</inkml:trace>
  <inkml:trace contextRef="#ctx0" brushRef="#br0" timeOffset="79702">15227 1966 501 0,'0'0'141'16,"-249"-48"-47"-16,116 48 21 16,-10 6-4-16,19 47-31 0,-5 21-23 15,45 20 18-15,-1 16-53 16,37 15 20-16,8 13-12 16,22 9-29-16,9 9 29 15,9 6-23-15,9 16-1 16,40 0 8-16,8 3-5 15,28-22-9-15,13-23 0 16,17-28 1-16,18-30-5 16,10-18 4-16,21-26 0 15,-13-22 7-15,4-12 2 16,-4-29-2-16,5-30 17 16,-14-23-9-16,-9-23 29 15,-8-17-17-15,-19-25 2 0,-12-15 6 16,-14-21-34-1,-36-7 22-15,-22-11-13 0,-22 5-3 16,-40 5 9-16,-75 12-16 16,-58 20 0-16,-45 34-8 15,-40 34 6-15,-31 41 2 16,14 39-1-16,13 11-23 16,62 18 21-16,49 38-57 15,35 22-59-15,50 22-60 16,26 10-140-16,22 1-190 15</inkml:trace>
  <inkml:trace contextRef="#ctx0" brushRef="#br0" timeOffset="101950">4635 262 566 0,'0'0'187'15,"0"0"-87"-15,0 0-3 16,0 0 34-16,0 0-66 15,0 0-6-15,-115-105 13 16,115 105-57-16,0 0-15 0,0 23-1 16,0 25 1-16,0 15 9 15,0 7-2-15,8-2-2 16,10-3-5-16,4-6 10 16,-13-9-13-16,0-8 3 15,0-11 0-15,-9-9 0 16,0-8 8-16,0-5-8 15,0-9 3-15,0 0 3 16,-27 0 14-16,-4-3-18 16,-4-20-2-16,-5-5 28 15,0-6-28-15,4 4 14 16,14 6-10-16,4 10 6 0,1 6-4 16,17 8-6-1,0 0-1-15,0 0-8 0,0 0-11 16,0 19 16-16,35 8-8 15,5-3 24-15,0-4-14 16,18-9 2-16,0-2 0 16,-1-6-2-16,-12-3 9 15,13 0-7-15,-10 0 0 16,1-9 10-16,-13-13-7 16,-5-1-3-16,-31-3-25 15,0-2-29-15,0 6-104 16,-31-2-67-16,-5 11-116 15</inkml:trace>
  <inkml:trace contextRef="#ctx0" brushRef="#br0" timeOffset="116921">18128 2643 627 0,'0'0'160'0,"0"0"-102"15,0 0 40-15,0 0-28 16,0 0 10-16,0 0-13 0,0 0-66 15,-27-133 0-15,27 150-1 16,0 31 0-16,0 17 19 16,-9 14-6-16,9 9 12 15,-13-6-1-15,-5-5-23 16,9-20 22-16,0-12-23 16,9-9 1-16,-8-16 10 15,8-8-5-15,0-7-6 16,0-5 3-16,0 0 5 15,0 0 2-15,0 0 0 16,0 0 3-16,0-29 39 16,0-10-39-16,-9-18-12 15,-22 7-1-15,-9 5 9 16,4 8-10-16,-13 5 1 0,0 15 0 16,14 11-8-16,4 6 3 15,13 0-1-15,18 23 5 16,0 11-12-16,0 3 7 15,18-3 6-15,31-6 0 16,-1-2-10-16,-12-9 10 16,22-5 0-16,-18-4-2 15,9-8-1-15,-23 0-28 16,5 0-110-16,-4 0-93 16,4-32-91-16</inkml:trace>
  <inkml:trace contextRef="#ctx0" brushRef="#br0" timeOffset="117274">17755 1957 539 0,'0'0'95'15,"0"0"-62"-15,0 0 39 16,-249 91-1-16,173-20-22 16,19 20 9-16,17 15-32 15,22 18 15-15,18 11 0 16,0 12-36-16,18-3 18 16,30-2-23-16,19-11 0 0,31-24-2 15,4-16 11-15,27-27-9 16,13-27 0-16,18-31 2 15,22-12-2-15,14-62 4 16,-5-17-4-16,-31-14 12 16,-23-8-6-16,-43-4-10 15,-63-5 4-15,-31-9-198 16,-80-10-416-16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3:24:50.5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33 447 0,'0'0'6'15,"467"0"-1"-15,-139 0 6 16,54-9 40-16,32 0 28 16,34 7 72-16,10 2-73 0,13-6-13 15,0 6-8-15,-23 0-12 16,-25 0 4-16,-32 0-25 15,-54 0-11 1,-44 0-1-16,-39-6-9 0,-37 6-3 16,-35-2 0-16,-17 2-10 15,-23 0-10-15,14 0-40 16,12 14-63-16,15 6-81 16,21 5-116-16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3:24:50.8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0 296 866 0,'0'0'123'15,"449"-50"-46"-15,-103 42-32 16,54 8-10-16,40 0-12 16,71 8-12-16,-5 17-3 15,9 0-8-15,-4 7 2 16,-53-11-5-16,-27-5 4 16,-58-16-1-16,-35 0 0 0,-32-16-3 15,-48-38-27 1,-58-20-90-16,-93-28-126 0,-107-17-423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3:23:06.0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6322 3647 416 0,'0'0'154'0,"0"0"-57"15,0 0 57-15,0 0-2 16,0 0-28-16,0 0-45 16,0 0-1-16,0 0-20 0,-49 0-32 15,49 0 15 1,0 0-20-16,0 0-8 0,0 2 13 15,0-2-25-15,0 0 20 16,0 0 8-16,0 0-23 16,0 0 28-16,31-20-14 15,27-25-15-15,18-11 2 16,8-3-3-16,23-7-4 16,-1 1 0-16,19 6 7 15,-23 5-9-15,5 14 2 16,-23 9 0-16,-4 7-9 15,-22 11 12-15,-23 5-3 0,5 5 0 16,-22-3 5 0,13 6-11-16,-4-2 6 0,13-2 0 15,-14-1-7-15,6 1 13 16,-15-1-6-16,-8 3 0 16,-9-1 10-16,9 0-2 15,-9-2-8-15,0-2 1 16,0-1 16-16,0-6-13 15,0-3-4-15,0-3 0 16,-18 3 11-16,-22 0-16 16,5 3 5-16,-5 3 0 15,4 2-11-15,5 4 12 16,13 1-1-16,-4 2 0 16,22 2 5-16,0 0-14 15,0-3 9-15,0 3-9 16,0 0 1-16,0 0-8 15,31 0 12-15,36 0-1 0,0 17 10 16,8-3-2-16,5 3-3 16,-13 0 1-16,-23-3-9 15,-4 0 9-15,-9-5-1 16,-4 2 0-16,-18 0 4 16,-9-2-15-16,0 2 11 15,0 9-73-15,-36 6-3 16,-53 10-90-16,-4 4-141 15,-5 0-61-15</inkml:trace>
  <inkml:trace contextRef="#ctx0" brushRef="#br0" timeOffset="3509">8219 2639 347 0,'0'0'384'0,"0"0"-199"16,0 0-30-16,0 0-13 16,0 0-43-16,0 0-50 15,0-77 14-15,-9 69-34 16,-13 5-10-16,4 0 11 16,1 3-29-16,-23 0 12 0,0 6-13 15,4 28 3 1,-13 8-12-16,9 10 9 0,22-5 0 15,18-1-5-15,0-7 8 16,0-5-3-16,40-5 0 16,18-10 0-16,0-7-7 15,9-12 7-15,-1 0 0 16,1 0 1-16,-9-14 9 16,-1-15-10-16,-8-4 0 15,-4 1 8-15,-14 3-11 16,-5 7 3-16,6 2 0 15,-24 9-1-15,1 6 4 16,0 1-3-16,0 4 0 16,0 0-8-16,4 0 1 0,-4 0 7 15,9 0 0-15,-18 0-10 16,9 4 15-16,-9-4-5 16,0 0 0-16,0 0 6 15,0 0-1-15,0 0-5 16,0-6 1-16,0-8 3 15,0-4 5-15,0 7-9 16,0 5 0-16,0 1 6 16,0 5-15-16,-9 0 9 15,-9 4-7-15,9 26-2 16,-13 12 3-16,22 6 4 16,0 1-10-16,0-6-2 15,31-10 7-15,5-7-23 16,13-12 20-16,-1-9-3 0,-8-5 17 15,-4 0-4-15,4-23 3 16,-22-10 6-16,0-10-1 16,-18-5-8-16,0-3 0 15,0 0 2-15,-27 10 6 16,-22 5-8-16,-9 11 0 16,1 11 9-16,-1 8-14 15,13 6 5-15,5 0 0 16,23 26-10-16,17 19-3 15,0 8 13-15,35 1 0 16,32-3-1-16,22-10-6 0,4-16 7 16,22-11 0-1,1-14-1-15,-1 0 6 0,-8-23-5 16,-14-13 0-16,-17-10 12 16,-18-5-1-16,-9-11-7 15,-18-3-4-15,-22 0 24 16,-9 5-21-16,0 12 8 15,-9 14-1-15,-22 14-2 16,4 13-2-16,5 7-6 16,-5 0-3-16,-4 30-7 15,-5 29 4-15,5 15 6 16,5 11 0-16,26-3 4 16,0-5-7-16,0-11 3 0,40-13-2 15,26-17-8 1,10-13 9-16,8-15 1 0,-4-8 0 15,5 0 8-15,-10-11-6 16,-8-17-2-16,-10-6 3 16,-25-3 0-16,-15 0-2 15,-17 3-1-15,0 7 5 16,0 6 3-16,0 7-2 16,0 9-6-16,0 1 0 15,0 4-13-15,0 0 10 16,0 0-2-16,0 29-2 15,0 8 11-15,0 4-7 16,18 3 3-16,13 4 0 16,5-3-9-16,4 0 10 0,9-1-1 15,-1-8 0-15,-12-5 8 16,-14-6-8-16,-13-11 0 16,0-6 0-16,-9-4-9 15,0-4 9-15,-67 0 0 16,-13 0-2-16,-22 0-77 15,-13 0-84-15,8-4-229 16</inkml:trace>
  <inkml:trace contextRef="#ctx0" brushRef="#br0" timeOffset="4771">1440 10888 331 0,'0'0'529'0,"0"0"-375"0,0 0-6 16,0 0-16-16,0 0-45 15,0 0-32-15,0 0 1 16,0-82-43-16,0 82 3 16,0 0-5-16,0 0-2 15,17 3-10-15,-8 25 1 16,0 14 0-16,0 7 5 16,0 5 0-16,4-3-5 15,-4-9 7-15,0-8 2 16,-9-13-7-16,0-11-2 15,0-4 0-15,0-6 5 16,0 0-2-16,0 0 2 0,0-3 22 16,0-28-12-1,0-6-1-15,-40-9-14 0,13 5 6 16,-13 0-8-16,14 10 3 16,-14 11-1-16,22 15 0 15,0 2 4-15,5 3-11 16,4 0 7-16,9 18-16 15,0 15 6-15,0 7 10 16,0-1 0-16,49-5-5 16,0-8 6-16,17-9-1 15,1-11 0-15,0-6 1 16,-1 0-9-16,1-3 8 16,0-20 0-16,-10 0-1 15,-8 0-1-15,-31 10-9 16,-18 4-31-16,0 6-50 0,-44 3-78 15,-36 0-127-15,-5 34-194 16</inkml:trace>
  <inkml:trace contextRef="#ctx0" brushRef="#br0" timeOffset="6308">702 11551 553 0,'0'0'329'0,"0"0"-210"0,0 0 7 15,0 0 2-15,0 0-66 16,0 0-42-16,9-32 10 16,26 32-20-16,14 3 13 15,9 20 8-15,0 6-30 16,9 7 25-16,-10-1-24 15,-8-2-1-15,0-2 2 16,-31-8 2-16,-9-3-5 16,0-13 0-16,-9 3 1 15,0-5-6-15,-27 1 5 16,-22 0-3-16,0-6 0 16,22 0-16-16,-4 0 19 15,23 0-3-15,8 0 6 0,0-9-7 16,0-14 4-16,31-8-18 15,22-3 18-15,18-5-13 16,-4 4 13-16,-10 10-2 16,-21 5 8-16,-5 12-8 15,-4 2 2-15,-18 6 0 16,13 0-5-16,-4 0 11 16,-1 0-6-16,-8 6 0 15,5 14 4-15,3 5-6 16,-8 6 2-16,0 1 0 15,-9-1-3-15,9-9 7 16,0-2-4-16,13-9 0 0,-13-6 4 16,18-5-7-16,-5 0 4 15,4 0-1-15,-8-5 19 16,4-17-10-16,5-12 12 16,-18-3 3-16,4-3-22 15,-13 1 12-15,0 2-7 16,-22 6 0-16,-5 5 1 15,-13 12-4-15,14 5-4 16,-5 9 0-16,4 0-1 16,-13 12-7-16,5 28 7 15,-5 8 1-15,8 2-9 16,24-2 8-16,8-4-1 16,22-10 0-16,22-9-23 0,14-11 22 15,9-11-9 1,-10-3 12-16,10 0 3 0,4-14-2 15,5-12-1-15,-1-10 9 16,-8-5-5-16,-9 5 7 16,-10-6-7-1,-12 7-2-15,-14 13 17 0,-22 2-18 16,0 9 12-16,0 8 8 16,0 0-20-16,0-1 11 15,0 4-12-15,0 0-17 16,0 10 16-16,0 15-9 15,0 3 10-15,0-2 0 16,0-5 2-16,9-8-10 16,18-2 5-16,4-5-10 0,-5-6 8 15,14 0 5-15,0 0 0 16,-4-15 1-16,13-8 8 16,-9-4-9-16,-13 1 0 15,4 1 4-15,-14 5-5 16,-17 12 2-16,0 2-1 15,0 6 2-15,9 0-2 16,0 0-2-16,0 0-10 16,0 17 12-16,13 0-7 15,-4 2 7-15,13-7 0 16,5-1-1-16,21-8 10 16,1-3-9-16,18 0 0 15,-19-8 10-15,1-15-9 16,-9 0-1-16,-22 1 0 15,-5-4 5-15,-13 4 5 0,-9-1-10 16,0 3 0-16,0 2 4 16,-18 7-2-16,-13 4-2 15,4 7 0-15,5 0-6 16,-5 13-5-16,10 16 11 16,3 2-2-16,14-3-14 15,0-8 16-15,22-3-14 16,14-9 9-16,13-8-4 15,18 0 10-15,-1-8-1 16,23-23 0-16,-13-5 7 0,8-8-7 16,-4 2 0-1,-27 2 0-15,-4 6 3 0,-27 7 8 16,-13 4-6-16,-9 9 12 16,0-1-14-16,0 7 3 15,-31 8-6-15,4 0-4 16,-4 28-6-16,5 20 2 15,17 3 8-15,9 0-1 16,0 0 8-16,0-9-14 16,0-5 7-16,9 0 0 15,17 3-7-15,23 2 9 16,0 7-2-16,9-4 0 16,-23 0 6-16,5-5-8 15,-22-6 2-15,-5-12 0 16,-4-5-5-16,-9-9 10 0,0-8-5 15,-49 0 1-15,-17 0-1 16,-10-10 0-16,5-13-44 16,5-7-66-16,8-5-50 15,5-11-160-15,21-11-304 16</inkml:trace>
  <inkml:trace contextRef="#ctx0" brushRef="#br0" timeOffset="54463">4980 3805 372 0,'0'0'173'16,"0"0"-75"-16,0 0-14 15,0 0-3-15,0 0-52 16,-239-99 13-16,114 89 8 16,-8 0-21-16,8-1 29 0,-8 2-21 15,0 4-20-15,9 5 6 16,-1 0-16-16,-13 0-7 15,5 19 0-15,9 15 6 16,-1 3-10-16,32 0 4 16,26 3 0-16,10-1-8 15,17 7 10-15,-9-1-2 16,22 6 0-16,5-3 6 16,-5-3-11-16,18 4 5 15,0-3 0-15,9 1-4 16,0 6 7-16,0 4-3 15,0 6 0-15,0 4 9 16,0 2-9-16,0 1 0 0,0-2 4 16,0 3 7-16,0 0-11 15,0-3 8-15,0-3 8 16,-22 3-14-16,13 0 9 16,-8 0-5-16,-1 5-5 15,-4-2 15-15,13-3-14 16,9 0 4-16,0-6-2 15,0-3 4-15,0-5-6 16,31-6-2-16,-5-12 4 16,6-4 0-16,-6-9-2 15,-8-9-2-15,4-2 0 16,-4-7 7-16,-9 1-2 0,22-3-5 16,-13 0 4-16,0-1-5 15,-1 1 1-15,5 3 0 16,5-1-2-16,4 1 9 15,5 4-7-15,13-3 0 16,8 1 1-16,-8 4-4 16,9-1 3-16,9-2 0 15,-10 5-2-15,19-5 9 16,8 2-7-16,23-3 0 16,26-1 2-16,32-5-5 15,26 1 3-15,22-3 0 16,-4 0-5-16,-9 0 9 15,-18 0-4-15,0 0 0 16,-26 0 3-16,3 0-7 16,-3 0 4-16,-5 0 0 0,22 0-2 15,18 0 8 1,0-12-6-16,0 4 0 0,-17-1 7 16,-10 3-12-16,-22-2 5 15,5 0 0-15,-23-1 1 16,10-3 4-16,-1 4-5 15,0 2 0-15,0-5 2 16,-8-3-8-16,21-3 6 16,-12 0 0-16,8-2-4 15,-9 1 7-15,-8 1-3 0,-19 3 0 16,-8 3 5 0,-14-1-10-16,-8 4 5 0,4 3 0 15,-5-4-4 1,1 3 11-16,-10 1-7 0,-8 0 0 15,0 1 3-15,-18 1-5 16,-13 1 2-16,-18-2 0 16,-1 2-2-16,-8-4 12 15,0 4-10-15,14-4 4 16,-14-3 1-16,9-6 7 16,-9-3 11-16,0-6 1 15,0-4 3-15,0-3-24 16,9-9 6-16,8-2-9 15,1-9 9-15,4-5-7 16,-13-7-2-16,9-7 0 0,-18-4 2 16,9-3 5-1,-9 1-6-15,0-3 4 0,0-4 5 16,0 1-2-16,0-5-8 16,0-4 0-16,0 6 2 15,-27 3 4-15,9 11-6 16,-13 12 0-16,5 8 6 15,-14 0 4-15,13 5-10 16,-4-1 1-16,4-2 2 16,5 4 0-16,-5 3-3 15,10 5 0-15,-15 5 8 16,15 5-9-16,-23 1 1 0,-9 1-4 16,-9 5-7-1,-26 5 4-15,-41 7 7 0,-26 2-4 16,-31 3 9-16,-13 3-5 15,-5 0 0-15,-18-3 0 16,5 3-1-16,-18 0 2 16,13 0-1-16,-4 0 0 15,13 0 0-15,9 0-2 16,-4 0 2-16,4 0 0 16,-9 0-3-16,-4 0 3 15,4 0 0-15,5 0-3 16,26 0 12-16,5 3-9 15,26 0 0-15,23 3 1 16,21-4-7-16,6 2 6 16,21 1 0-16,-13 2-2 0,14-2 7 15,-10 0-5-15,-12 6 0 16,-6 1 2-16,6 2-13 16,12 1 10-16,-4-1 1 15,14 3-4-15,17-1 10 16,9-2-6-16,-9 4 0 15,14-7 3-15,-5 0-7 16,0-5 4-16,0-3 0 16,14 0 0-16,4-3 9 15,4 0-9-15,5 0 0 16,4 0 5-16,0 0-12 16,-4 0 7-16,13 2 0 0,0 1-6 15,9 0 12-15,-8-1-6 16,-1 8 0-16,0-2-7 15,-5 9 0-15,6 3 7 16,-1 5 0-16,0 3-8 16,9 3 11-16,0 6-3 15,-9 5 0-15,9 7 9 16,0 8-17-16,0 8 8 16,0 8 0-16,0 6-6 15,0 7 15-15,0 4-9 16,0 0 0-16,9 2 3 15,-9-8-6-15,9 1 3 16,0-3 0-16,-1-5-5 16,-8-7 10-16,14-7-5 15,-14-12 0-15,0-6 4 0,0-8-6 16,0 0 2-16,0-4 0 16,0 3-8-16,0 0 14 15,-14 0-6-15,-3 4 0 16,17-6 7-16,0-3-13 15,0 0 6-15,0-2 0 16,0-1-6-16,17-3 12 16,15-1-6-16,8-3 0 15,4-1 8-15,14-3-6 16,31-5-2-16,4-10 0 0,40-2 2 16,32 0 3-1,34 0-5-15,32-14 0 0,9-3 10 16,-9 3-17-16,-13 2 7 15,-14 1 0-15,-26 0-7 16,4 2 11-16,-17 1-4 16,8-3 0-16,-9-1 7 15,5 4-10-15,-4 0 3 16,-1 4 0-16,-22 2-1 16,9 2 2-16,-13 0-1 15,-5 0 0-15,-8 0 8 16,-19 0-8-16,19 0 0 15,-1 0 0-15,9 0-8 0,9 0 8 16,1 0 0 0,-6 0-1-16,-3 0 6 0,-19 0-5 15,10-6 0-15,-23 0 0 16,-5-2-8-16,1-1 9 16,-13-2-1-16,-10 0 0 15,-8 0 7-15,-18 2-7 16,0-2 0-16,-14 2 3 15,-4 1-8-15,-4-4 6 16,-5 1-1-16,-13 0 3 16,18-5 6-16,-19 1-8 15,15-5-1-15,3 2 2 16,-3 5-4-16,3-4 2 16,14-1 0-16,-13-1-6 0,13-4 14 15,-13 3-8 1,13 0 0-16,-14 6 7 0,-4-3-14 15,-4 5 7-15,0 2 0 16,4 2-5-16,-4-1 10 16,0 1-5-16,-1-4 0 15,6-2 6-15,-6-6-12 16,15-6 6-16,-15-8 0 16,-8-8 4-16,9-15 4 15,4-5-8-15,-22-9 0 16,0-3 6-16,0-5-10 15,0 3 4-15,0-6 0 16,0 3-3-16,0-6 10 0,0 0-7 16,0 0 0-1,0 5 4-15,-13 5-8 0,4 4 4 16,-9 6 0-16,9-3 0 16,0-1 2-16,-13 7-2 15,4 3 0-15,1 11 6 16,-6 9-9-16,-3 7 3 15,-1 7 0-15,-4 2 1 16,-9 3 2-16,-4 3-3 16,-5 0 0-16,0 3 4 15,-9 0-9-15,-9 3 5 16,-8 2 0-16,-14 1-8 16,-13 2 12-16,-31 0-4 15,-23 3 0-15,-26 3 7 0,0-3-12 16,-9 0 5-16,-9 1 0 15,-13-3 1-15,13-4 1 16,0-3-2-16,18 4 0 16,17-1 6-16,-8 1-13 15,4 4 7-15,-26 1 0 16,4 2-8-16,0 1 11 16,8 0-3-16,1 0 0 15,13 0 9-15,5 0-15 16,0 0 6-16,13 4 0 15,-14 14-9-15,23 5 10 16,-22 2-1-16,21 4 0 16,-12-4 11-16,13 0-15 0,9-2 4 15,8 0 0-15,10-7-12 16,17 4 17-16,5-6-5 16,26-3 0-16,9 1 8 15,9-3-11-15,18-4 3 16,13-2 0-16,1-3-3 15,8 0 7-15,-13 0-4 16,13 0 0-16,9 0 9 16,0 3-12-16,0-1 3 15,0 1 0-15,-9 1-11 16,9 4 8-16,0 6-5 16,0 15 6-16,-9 9 4 0,9 6-4 15,-9-2 2-15,9-2 0 16,0 2-6-16,0 4 6 15,0 4 0-15,0 9-4 16,0 10 16-16,0 1-15 16,0 12 3-16,0 0 0 15,-9 0-5-15,-4 1 5 16,4-4 0-16,0-6-1 16,9 1 10-16,-9 0-9 15,0 2 0-15,0 6 1 16,9 4-9-16,-8-2 8 15,8 4 0-15,0-8-3 16,0-7 14-16,0-5-11 0,0-8 0 16,0-4 2-16,8-10-8 15,19-10 6-15,4-5 0 16,-4-2-2-16,4-6 11 16,-4-1-9-16,13-3 0 15,17 1 4-15,28-5-6 16,21-4 2-16,45-9 0 15,40-2 3-15,40 0 7 16,9 0-10-16,0 0 0 16,-9 0-1-16,-31 0-6 15,-9 0 7-15,-9 7 0 16,-17 13-6-16,-5-2 12 0,13 3-6 16,0-4 0-1,18-6 6-15,0 1-10 0,18-7 4 16,13 0 0-16,9-1 0 15,-22-4 5-15,-9 0-5 16,-27 0 0-16,-39 0 3 16,-28 0-9-16,-17 0 6 15,-22 0 0-15,-1 0-3 16,-8-9 9-16,0-2-6 16,-14-6 0-16,5 0 7 15,0-4-9-15,9 0 2 16,-18-5 0-16,-5 0-3 15,5-2 9-15,-4-3-6 16,-5-6 0-16,5-8 9 16,4-6-11-16,0-11 2 0,-5-12 0 15,5-11-3-15,-13-11 9 16,4-9-6-16,-22-6 0 16,0 7 6-16,-9 8-8 15,0 5 2-15,-9 12 0 16,0 0 0-16,0-2 1 15,9-3-1-15,0-3 0 16,0-7 8-16,18-2-10 16,13-3 2-16,-5 8 0 15,-8 6-5-15,-9 6 8 16,-9 11-3-16,0 3 0 16,0 5 9-16,0 4-9 0,0-1 0 15,0-2 0-15,0 5-10 16,-9-3 12-16,-17 1-2 15,-14-1 0-15,-9 0 5 16,-18 4-9-16,0 5 4 16,1 2 0-16,-19 13-9 15,19 10 7-15,-14 11 1 16,4 12-1-16,-17 6-36 16,-23 24-157-16,-39-9-375 15</inkml:trace>
  <inkml:trace contextRef="#ctx0" brushRef="#br0" timeOffset="55606">4656 2471 365 0,'0'0'362'0,"0"0"-251"15,0 0 11-15,0 0 19 0,0 0-38 16,0 0-30-16,0 0 4 16,-191-36-44-16,191 21 1 15,27-4-19-15,13-9 0 16,-5-7-8-16,5 4-7 15,0 3 0-15,-13 9 9 16,-9 4 0-16,4 10-9 16,-13 5 0-16,0 0 3 15,22 0-10-15,-5 16 6 16,14 18 1-16,-4 9-7 16,-5-1 10-16,-13 9-3 15,0 0 0-15,-18 3 5 16,0 0-7-16,0-6 2 15,0-6 0-15,0-8-4 0,-9-8 9 16,-9-8-5-16,9-11 0 16,9-1 7-16,0-3-6 15,0-1-1-15,-9-2 0 16,-4 0 6-16,4 0 1 16,-9 0-7-16,0 0 0 15,18 0 10-15,0 0-13 16,0 0 3-16,0 0 0 15,0 0-9-15,0 0 7 16,0 0 2-16,0 0-2 16,18 0-4-16,31 0 4 15,35-11 2-15,23-11 0 16,9-1-9-16,8 6-9 0,-8 6-35 16,-23 2-38-16,-18 3-50 15,14 6-59-15,-13-5-127 16</inkml:trace>
  <inkml:trace contextRef="#ctx0" brushRef="#br0" timeOffset="56409">10316 1834 554 0,'0'0'146'0,"0"0"-20"15,-249-124 4-15,116 83-38 16,-13 3-25-16,-45 7-24 16,-18 13-21-16,-40 13 10 15,-22 5-20-15,-13 11 3 16,4 35 12-16,4 13-25 16,14 18 9-16,36 16-11 15,34 17 8-15,37 18-17 0,48 11 9 16,41 5 0-1,39 3-9-15,27 4 12 0,0-1-3 16,84-1 0-16,50-5 8 16,79-13-15-16,62-21 7 15,72-22 0-15,44-19 20 16,13-22-10-16,-4-13 26 16,-13-17-6-16,-45-11-28 15,-36-6 21-15,-48 0-16 16,-27-16-5-16,-49-16 28 15,-17-19-24-15,-32-14 33 16,-27-16-6-16,-12-22-32 16,-14-22 33-16,-54-23-12 15,-26-12-12-15,0-16 18 16,-106 0-27-16,-76-3 9 0,-45 10-10 16,-53 17 11-1,-35 21-21-15,-10 24 10 0,5 21-3 16,14 27-6-16,48 25-18 15,49 23-34-15,27 11-43 16,9 34-101-16,-9 22-96 16,-9 15-249-16</inkml:trace>
  <inkml:trace contextRef="#ctx0" brushRef="#br0" timeOffset="57077">5038 1784 506 0,'0'0'153'16,"0"0"-33"-16,0 0 13 15,-289-145-28-15,165 134-36 16,-9 11-35-16,-18 3-21 16,-14 45 29-16,14 17-24 15,-4 23 4-15,13 14 5 16,8 25-23-16,19 17 11 16,17 11-15-16,23 10 5 15,35 3-4-15,40-7-1 0,22-5 0 16,80-12 0-1,62-19 14-15,36-30-14 0,31-29 4 16,18-36 2-16,0-30 5 16,-9 0-9-16,-31-47 11 15,-5-20 43-15,-35-19-24 16,-5-13 26-16,-48-17-23 16,-19-15-25-16,-30-16 23 15,-40-11-26-15,-27-15 4 16,0 0-2-16,-94 12-1 15,-70 22-8-15,-49 32 0 16,-23 28-7-16,-35 28-1 16,5 22 2-16,26 27-30 0,40 2-17 15,53 22-67 1,63 32-29-16,35 11-101 0,22 9-97 16</inkml:trace>
  <inkml:trace contextRef="#ctx0" brushRef="#br0" timeOffset="73006">1257 1996 450 0,'0'0'103'15,"0"0"-3"-15,0 0 20 16,0 0-37-16,0 0 2 16,0 0-34-16,-22-48-23 15,22 48 10-15,0 0-38 16,-9 5 6-16,0 25 8 16,-8 9-13-16,3 6 18 15,5 0-19-15,9-5 0 16,0-6-4-16,0-9 8 0,0-11-4 15,0-5 0-15,9-6 11 16,14-3-3-16,-6 0-8 16,14 0 3-16,-4-18 9 15,4-6-9-15,-13-2-3 16,0-2 1-16,-1 2 8 16,-3-3-4-16,-14 4-5 15,0-1 0-15,0 7-4 16,0 4 8-16,0 8-4 15,0 3 0-15,0 2 5 16,0 2-10-16,0 0 5 0,0 0-17 16,0 0 13-1,0 0-10-15,-14 0 14 0,6 8 0 16,8-5 5-16,0 8-5 16,0-2 0-16,0 7 0 15,8 3-4-15,15-1 4 16,-6 5 0-16,15 3-1 15,-15 5 7-15,1 0-6 16,0 0 0-16,-5-3 0 16,-13 2-7-16,0-5 7 15,0-9 0-15,0 1-8 16,-13-9 5-16,-23-2 0 16,-4-3-22-16,-9-3-60 15,5 0-19-15,4-5-40 16,0-18-56-16,13-3-150 0</inkml:trace>
  <inkml:trace contextRef="#ctx0" brushRef="#br0" timeOffset="73353">1160 1752 155 0,'0'0'118'15,"0"0"-23"-15,0 0-4 0,0 0-28 16,0 0-29 0,0 0-34-16,-18-10 0 0,18 24-4 15,0 0 10-15,0-3-6 16,0-8 0-16,9-3 7 16,17 0 8-16,-3 0 2 15,-6-11 24-15,1-6 31 16,-9-7-35-16,-9 6 17 15,0-5-8-15,0 5-29 16,0 5 27-16,-18 4-35 16,1 6-9-16,-6 3 0 15,6 0-7-15,-10 0 7 16,5 16-1-16,13 11-10 16,9 1-35-16,0 3-121 15,0-3-81-15</inkml:trace>
  <inkml:trace contextRef="#ctx0" brushRef="#br0" timeOffset="74452">1946 1757 388 0,'0'0'148'15,"0"0"-25"-15,0 0-30 0,0 0 14 16,0 0-42-16,0 0-31 16,-98-114 23-16,89 110-39 0,9 4-1 15,0 0-17-15,-8 4-15 16,8 29 15-16,-18 12 0 16,4 15 2-16,6 5-5 15,8 11 7-15,0 10-4 16,0-2 0-16,0-4 7 15,31-10-7-15,4-15 0 16,5-14 0-16,-13-11-3 16,13-12 5-16,-9-9-2 15,-4-6 0-15,-1-3 11 16,14 0-4-16,0-17-4 16,-13-14 3-16,13-4-1 15,-14 2-5-15,-3-7 0 16,-6 7 0-16,1 4 11 0,-9 12-10 15,-9 12-1-15,13 1 2 16,-13 4-13-16,0 0 10 16,0 0-10-16,9 0 10 15,9 12-1-15,-9 2-1 16,-9-3 3-16,9-2 0 16,-9-6-5-16,0-3 5 15,0 0 0-15,0 0 17 16,0 0-12-16,0 0 12 15,0-20-17-15,0-3 7 16,0 4-12-16,-18 5 5 16,0 2 0-16,-4 6 3 0,4 1 1 15,1 5-4 1,-6 0 0-16,-3 0-7 0,8 28 0 16,-4 12 7-16,22 7 0 15,0 6-6-15,0-6 10 16,0-7-4-16,31-7 0 15,4-10 8-15,-4-7-13 16,9-4 5-16,-13-12 0 16,0 0 9-16,-5 0-2 15,-4-12-7-15,-9-13 2 16,0-6 10-16,-9 0-12 16,0-6 0-16,0 3 0 15,-18 6 1-15,-9 6 5 0,-13 10-6 16,22 12 0-1,-4 0-2-15,4 12-6 0,1 30 6 16,-6 6 2-16,23-2-11 16,0-4 13-16,0-17-2 15,23-5 0-15,12-17 12 16,5-3-9-16,0-3 2 16,-4-30-1-16,13-16 8 15,-9-10-6-15,-5-6 29 16,-4-6 7-16,-13 1-40 15,-9 1 33-15,0 7-20 16,-9 8-4-16,0 11 22 16,0 15-29-16,-9 11 11 0,0 15-4 15,0 2 0-15,-9 0-22 16,-13 33 11-16,-4 24 0 16,4 23-10-16,13 10 15 15,18 9-5-15,0-6 0 16,9-10 10-16,48-13-13 15,1-15 3-15,0-12 0 16,0-8-3-16,8-9 5 16,-21-12-2-16,-5-6 0 15,-9-8-31-15,-13 0-27 16,-10 0-73-16,-8-8-92 16,0-14-113-16</inkml:trace>
  <inkml:trace contextRef="#ctx0" brushRef="#br0" timeOffset="75939">2981 1863 376 0,'0'0'125'0,"0"0"-33"15,0 0-6-15,0 0 43 16,0 0-60-16,0 0-66 15,-40-11 14-15,80 11-3 16,18 0 1-16,-22 0 16 16,12 0-28-16,-8 0 16 15,-13 0-19-15,-9 8 8 16,-9 12-12-16,4 5 4 16,-13 12 0-16,0 9-4 15,-22 12 12-15,-14 11-8 16,-22 2 0-16,-8-1 7 15,8-7-9-15,9-9 2 0,9-12 0 16,31-14-2-16,9-10 5 16,0-8-3-16,0-4 0 15,31-3 10-15,14-3-3 16,4 0-7-16,9 0 5 16,-10 0-6-16,-8-5 1 15,5-9-1-15,-5-1-71 16,-14 4-85-16,-3 0 5 15,-6 2-37-15,-17 0 8 16,0 7 101-16,0-4 55 0,0 0 25 16,0-2 0-1,0-1 63-15,-8 2 38 0,-1-2-2 16,9-3-6-16,0-2 1 16,0-6-30-16,0 0-6 15,0-5 7-15,0 2-26 16,0 1 20-16,0 2-15 15,0 6-10-15,0 2 13 16,0 4-32-16,0 5 14 16,0-3 0-16,0 0-28 15,0 6 23-15,0 0-24 16,-23 0 0-16,15 0-8 16,-10 9 8-16,-13 11 0 15,22 6 0-15,-9 2 12 16,18 3-13-16,0-2 1 0,0-4 0 15,0-3-2-15,27-6 7 16,13-1-5-16,0-4 0 16,-5-5 10-16,5-3-5 15,0-3-5-15,-13 0 0 16,-9 0 1-16,4 0 4 16,-13 0-5-16,0-3 2 15,-1-5 7-15,1-1-2 16,-9 2-7-16,0-5 2 15,0 0 3-15,0-2 2 16,0 3-7-16,0 2 12 16,0 4-8-16,0 2 10 0,0 0-14 15,0 3 3-15,0 0-12 16,0 0 9-16,0 0 0 16,0 0-5-16,0 0-6 15,9 20 11-15,13 3 0 16,-4 5 5-16,13 0-11 15,-4 3 6-15,4-3 0 16,-13 1-4-16,-9-6 14 16,8 2-10-16,-17-8 0 15,0-3 2-15,0 3-15 16,0-5 13-16,0-4 0 16,-17-2-3-16,-1-6 14 15,9 0-9-15,-4 0-2 16,13-18 6-16,0-10-7 0,0-11 1 15,0-4 0-15,22 1-5 16,13 5 1-16,-3 11 4 16,-6 4 0-16,-4 13 5 15,-13 1-15-15,0 8 10 16,9 0 0-16,-9 0-6 16,0 0 4-16,4 2 2 15,-4 19 0-15,-9 1-2 16,9 3-1-16,0-2 3 15,-9 0 0-15,18-9-4 16,-18-3 9-16,13-8-5 0,-4-3 0 16,0 0 8-16,8 0-1 15,1-3-6-15,4-17 1 16,-13 1 27-16,0-4-27 16,-9-3 27-16,0-4 3 15,0 1-29-15,-9 4 19 16,-31-1-22-16,5 12 0 15,-14 5-9-15,18 7 6 16,4 2 3-16,9 0-2 16,18 0-43-16,0 0-26 15,0 8-91-15,0-2-88 16,36-6-121-16</inkml:trace>
  <inkml:trace contextRef="#ctx0" brushRef="#br0" timeOffset="77179">4407 1427 306 0,'0'0'123'0,"0"0"-37"16,0 0 24-16,0 0-48 16,0 0-8-16,0 0-20 0,-213-31-5 15,102 28 6-15,-36 3-35 16,-13-3 8-16,-35 3-8 16,-32 0 8-16,-21 0-8 15,-1 0 0-15,0 0 5 16,27 0-2-16,31 0 3 15,44-5-2-15,23-9 11 16,31 5-10-16,26 1 5 16,9 1-10-16,9 5 3 15,9 2-10-15,5 0 7 16,-5 0 0-16,13 0-2 16,-4 0 3-16,4 0-1 15,-13 6 0-15,14 0 3 0,-14-4 8 16,4 4-10-1,-4 1 10-15,-9 8 4 0,0 6-9 16,5 4 8-16,-14 3-2 16,9 3-10-16,1-5 20 15,21-7-21-15,-13-2 1 16,22-3 13-16,-13-5-8 16,13-4 0-16,9-1-3 15,-13-2 5-15,22-2-1 16,-9 0-8-16,9 3 0 15,-9 0-3-15,0 6 9 16,1 7-6-16,-24 13 0 0,15 10 3 16,-10 10-6-16,5 10 3 15,22 12 0-15,-18 14 19 16,18 8-18-16,-9 12 22 16,9 0-3-16,0-6-18 15,0-6 24-15,0-8-20 16,-9-6-6-16,9-7 16 15,0-9-6-15,0-5-10 16,0-7 0-16,0-11 8 16,0-10-10-16,9-7 2 15,27-5 0-15,30-4 6 16,50-9 2-16,39-5-4 16,36 0-4-16,40 0 14 15,-4 0-15-15,4-3 1 16,-18 3 0-16,-31 0-7 0,-22 3 14 15,-35 14-7 1,-1 3 0-16,-8 1 8 0,-1-8-11 16,1-1 3-16,-1-4 0 15,1 0-6-15,-5-2 10 16,4-3-4-16,-17-1 0 16,-22-2 12-16,-10 0-17 15,-8 0 5-15,-18 0 0 16,-4 0-4-16,-14 0 11 15,4 0-7-15,14 0 0 0,-4-9 8 16,13-9-8 0,9-2 0-16,-1-3 0 0,10-4-3 15,-9-3 8-15,-1-1-5 16,-17-3 5-16,-13-6 0 16,-18-2 49-16,0-7-19 15,-9-7-28-15,0-2 26 16,0-14-32-16,0-4 9 15,0-9-2-15,0-9 4 16,-9-2-8-16,9 3-4 16,0 6 0-16,0 4-1 15,-9 3 4-15,9 9-3 16,-18 1 2-16,-4 2 11 16,-5 9-7-16,-13-1-6 15,-4 9 1-15,-5 0-9 16,-9 7 11-16,10 9-3 15,-19 10 0-15,9 10-8 0,-17 15 3 16,-14 0-3-16,-5 12-67 16,10 33-64-16,4 3-151 15,13 3-265-15</inkml:trace>
  <inkml:trace contextRef="#ctx0" brushRef="#br0" timeOffset="81585">6984 3539 109 0,'0'0'369'15,"0"0"-240"-15,0 0-20 16,0 0 19-16,0 0-25 16,0 0-23-16,0 0-39 15,-66-24-29-15,17 23 15 0,-9 1 5 16,-31 0-19-1,-44-4 17-15,-27 4-30 0,-45 0 5 16,-34 0-6-16,-28 0 7 16,-8 0-6-16,12 5 0 15,15 3 8-15,21-1-6 16,36-1-2-16,18 3 0 16,48-3-7-16,28-4 10 15,39 1-3-15,40 0 0 16,0-3 6-16,5 2-13 15,-5-2 7-15,0 4 0 16,-22 1-5-16,5 7 5 0,-23 2 0 16,0 8-2-1,-8-2 8-15,26 0-10 0,0 0 4 16,13 0 0-16,-4-1-9 16,13-2 13-16,-8-3-4 15,-6 0 0-15,6-5 9 16,-5-3-11-16,-5-3 2 15,5-1 0-15,-4 1-2 16,3 0 6-16,6-3-4 16,4 0 0-16,4 0 6 15,-13 0-9-15,4 0 3 16,9 0 0-16,-13 0-10 16,13 0 12-16,9 0-2 15,1 0 0-15,8 0-1 16,0 0-7-16,0 0 7 0,0 3-11 15,0 18 7-15,-14 15 1 16,5 9 4-16,-8 11 1 16,-1 7 7-16,-4 6-8 15,13-3 0-15,0 2 3 16,9 6-7-16,0 3 4 16,0 5 0-16,31 2 1 15,-4 4 11-15,13 0-11 16,-5-6 4-16,5 0-1 15,-13 3 11-15,4 0-14 16,-13 6-1-16,-1-1 13 16,-3-2-8-16,-5-8 6 0,-9-10-11 15,9-6 8 1,-1-6-5-16,-8-7-3 0,0-3 0 16,0-8-1-16,0-6 10 15,0-9-9-15,9-8 0 16,0-3 4-16,5-3-10 15,-6-2 6-15,1-2 0 16,9-3 0-16,0 2 8 16,22-3-8-16,0-1 0 15,18 4 7-15,8-6-5 16,19 0-2-16,30 0 0 16,18 0 0-16,23 4 8 15,4 4-8-15,13 2 0 16,0 5 2-16,10-1-10 15,-1 3 8-15,27-3 0 0,13 0-6 16,35-8 11-16,32-3-5 16,18 0 0-16,-1-3 8 15,1 0-10-15,-14 0 2 16,-22 0 0-16,-22 0 1 16,-32 0 0-16,-34 0-1 15,-10-6 0-15,-18-3 5 16,-12-2-10-16,-10 4 5 15,-9-5 0-15,-8 3-6 16,-1 0 11-16,-17 4-5 0,-14 0 0 16,-8-1 6-1,-18 3-9-15,-9 3 3 0,-9-4 0 16,-14 2-1-16,1-1 7 16,-14 0-6-16,5-3 0 15,-9-5 6-15,-9 0 8 16,9 0-6-16,0 3 24 15,4-7 11-15,-13 1-38 16,9-3 8-16,9-6-13 16,-9-5 10-16,22-8-11 15,4-7 1-15,-4-11 0 16,-4-5 2-16,4-12 6 16,-13-5-8-16,0-18 5 0,-10-8 6 15,-8-8-4 1,0-4-7-16,0-1 0 0,0-8-1 15,0 2 5-15,0-1-4 16,0 6 0-16,0 9 12 16,0 13-14-16,-8 2 2 15,-10 3 0-15,0 5-1 16,-13 6 8-16,4 14-7 16,-4 9 6-16,-4 10 3 15,4 3 0-15,-5 8-9 16,5 3 1-16,-9 2-6 15,-13 7 6-15,-5-1-1 16,-9 8 0-16,-22 8-2 16,-17 7 0-16,4 0 2 0,-14 0 0 15,0 0-5-15,-8 0 5 16,9 0 0-16,-19 0-1 16,1 0 13-16,-22 0-12 15,-19 0 0-15,5 0 2 16,-22 0-7-16,9 0 5 15,9-6 0-15,-9 3-4 16,9 3 7-16,-10 0-3 16,10 0 0-16,-9 0 3 15,0 9-11-15,0 7 8 16,-9 2 0-16,8-5-5 16,24 0 15-16,12-8-10 15,31-3 0-15,23-2 5 0,4 0-12 16,23 0 7-16,8 0 0 15,-9 0-5-15,9 9 13 16,-8-1-8-16,8 4 0 16,-9-1 1-16,1 5-10 15,-1 2 9-15,0-4 0 16,1 1-10-16,17-7 18 16,13-2-8-16,5-4 0 15,14-2 3-15,-6 0-11 16,-3 0 8-16,-1 0 0 15,-13 0-6-15,-9 0 12 16,-9 0-6-16,-8 0 0 16,-1 0 0-16,0 3-6 0,1 6 6 15,8-1 0-15,9-5-6 16,23 0 10-16,-6 0-4 16,24-3 0-16,-1 2 11 15,9 2-19-15,0-4 8 16,0 2 0-16,0 4-13 15,0 13-2-15,-9 13 15 16,-13 10 0-16,4 10 12 16,0-4-14-16,9 3 2 15,9-4 0-15,0 2-11 16,0-4 16-16,0 0-5 16,-13 1 0-16,13 5 9 15,-9 2-14-15,0 4 5 16,-9 11 0-16,1 2-4 0,-6 1 6 15,6 0-2-15,-1-12 0 16,4-2 7-16,-3-6-8 16,8-2 1-16,9 1 0 15,0-4-8-15,0-1 13 16,0-1-5-16,-9 3 0 16,0 0 6-16,-4 4-10 15,4 4 4-15,0 1 0 16,-9 2-6-16,0 0 9 15,5-4-3-15,4-3 0 0,0-4 8 16,9 5-14 0,0-7 6-16,0 6 0 0,0-6-6 15,0 0 9-15,0-5-3 16,18-6 0-16,4-6 12 16,-13-5-14-16,9-6 2 15,-9-11 0-15,-9-1-4 16,9-2 5-16,4 0-1 15,5 1 0-15,8 1 10 16,6 1-12-16,8-1 2 16,4-3 0-16,14-2-2 15,17 0 2-15,14 0 0 16,35-11-1-16,19-11 13 16,21-3-12-16,27-2 0 15,18 5 0-15,-5 3-9 0,-4 1 9 16,-9 4 0-16,9 3-2 15,5-1 7-15,-6-2-5 16,1 1 0-16,14-2 1 16,-14 1-8-16,-1 6 7 15,-16 2 0-15,-19 6 1 16,-22 0 8-16,-17 0-9 16,-10 0 0-16,1 0 2 15,8 7-10-15,-8 3 8 16,17-2 0-16,-9-5-2 15,9-3 9-15,10 0-7 16,-6 0 0-16,-3 0 2 16,-10-17-9-16,-8 0 7 0,-1 3 0 15,-31 0-5-15,-17-3 14 16,-9 3-9-16,0-2 0 16,-9 1 6-16,8-2-12 15,-12-4 6-15,4 8 0 16,-18-2-2-16,-5 1 10 15,5 3-8-15,-13-3 0 16,0 0 9-16,4-3-16 16,-4-1 7-16,0 2 0 15,-1-4 2-15,6 5 5 16,-6 1-7-16,1 4 0 16,-4 1 6-16,3 1-12 15,-8-1 6-15,18 3 0 16,-5-2-7-16,5 2 12 0,-5-2-5 15,5-1 0-15,-10-2 7 16,6-4-7-16,-6-1 0 16,1-7 0-16,4-5 4 15,-4-3 6-15,0-4-10 16,4-7 1-16,-4-4 11 16,9-1-4-16,-19-10-8 15,6-5 0-15,-14-9 1 16,0-4 8-16,0-12-9 15,0-6 0-15,0-3 6 16,-14 5-8-16,6 4 2 16,-10 8 0-16,9 8-9 0,-9 2 15 15,-4 7-6 1,4 9 0-16,9 7 7 0,0 7-12 16,-13 7 5-16,13 7 0 15,-8-1-10-15,-1 1 14 16,4-1-4-16,-3-2 0 15,-10 4 10-15,-4-6-17 16,-9 11 7-16,-45 1-6 16,-39 10-5-16,-58 8 2 15,-49 0 9-15,-27 0-3 16,1 6-11-16,-23 14-65 16,13-1-164-16,1-1-187 15</inkml:trace>
  <inkml:trace contextRef="#ctx0" brushRef="#br1" timeOffset="90937">3123 3989 534 0,'0'0'122'0,"0"0"28"15,0 0-3-15,0 0-15 16,0 0-35-16,0 0-13 0,58-89-23 16,-107 71-36-16,-17 0 7 15,-32 2-21-15,-27 2-9 16,-17 5-1-16,-31 1 2 16,-27 3-3-16,9 5 0 15,9-5 6-15,40 3-6 16,26 2 0-16,50-2 0 15,17-2-1-15,9 4 6 16,4 0-5-16,-4 0 0 16,14 0 2-16,-14 0-6 15,0 0 4-15,13 0 0 16,-13 0-8-16,4 8 8 16,5 7 0-16,-9 2-2 15,5 3 5-15,-14 8-6 0,9 3 3 16,4 6 0-16,-4 8-7 15,5 4 8-15,-5 10-1 16,9 11 0-16,-5 4 4 16,5 6-5-16,22-1 1 15,9 0 0-15,0 3-10 16,0-8 13-16,0-1-3 16,22-2 0-16,-4-3 8 15,9 0-7-15,-18 0-1 16,13 3 0-16,-13-3-4 15,0-1 4-15,0 1 0 16,13 3-2-16,-13 0 10 16,9 6-11-16,-1 2 3 0,5 6 0 15,-13 0 0-15,0-3 6 16,0-3-6-16,-9-5 5 16,0-7 1-16,9 5-4 15,-9-5-2-15,9 7 2 16,4 6-3-16,-4 4 8 15,-9 12-7-15,0 9 21 16,0 17-19-16,0 6 12 16,0 5-4-16,0 0-10 15,0-6 15-15,0-2-15 16,-9-4 0-16,9-2 2 16,0 0 3-16,0 3-5 15,0-7 0-15,0 4 3 0,-13 1 2 16,4 1-5-16,9 2 9 15,-18-2 8-15,9-8-14 16,0 3 2-16,1-2-5 16,-15 1 6-16,23 1-7 15,-8 1 2-15,-1-2-1 16,9-1 4-16,-9-7 4 16,0-4-7-16,9-11 1 15,0 0 4-15,0-2-5 16,0-8 0-16,0-6-1 15,0-3 3-15,18-7 2 16,-1-1-5-16,6-5 0 16,-6-4 3-16,1 3-8 15,-9-5 5-15,0-5 0 0,-9-13 0 16,13-10 3-16,-13-9-3 16,9-6 0-16,0-5 5 15,0 0-10-15,0-4 5 16,0 2 0-16,4-4-2 15,-4 5 6-15,0-1-4 16,-9 9 0-16,9 6 3 16,0 13-6-16,-1 5 3 15,1 2 0-15,5 1-2 16,-5-9 5-16,8-8-3 16,1-9 0-16,4-9 3 15,5-5-7-15,4 0 4 16,5 0 0-16,12 0-2 0,19-19 6 15,0-7-4-15,8 1 0 16,14 5 5-16,-4 0-9 16,21 1 4-16,1 1 0 15,8-1-1-15,-4-1 5 16,5 0-4-16,-1 3 0 16,1-3 0-16,-9 6 2 15,-14 0-2-15,5 5 0 16,-23 4-2-16,-8 2 5 15,-9 0-3-15,-10 3 0 16,-8 0 3-16,-4-3-5 16,-5 3 2-16,-4 0 0 0,4 0-3 15,-13 0 5-15,-1 0-2 16,-8-2 0-16,5-5 4 16,-14-4-3-16,17-9-1 15,-8-11 0-15,0-5 1 16,9-13 2-16,-5-1-3 15,-13-10 0-15,0-5 5 16,0-3-5-16,0-11 0 16,0-3 0-16,0-4-2 15,0-7 4-15,0 5-2 16,-13-5 0-16,4 2 4 16,0-5-4-16,0-6 0 15,9-5 0-15,0-5 1 0,0 3 2 16,0 10-3-16,0-1 1 15,0 7 5-15,0-3 0 16,9 0-6-16,-9-3 1 16,0 3 2-16,9 2 1 15,-9-2-4-15,0 2 3 16,0-5 5-16,0-3-8 16,0 4 0-16,0-2 3 15,0 1-4-15,0 9 2 16,0-1-1-16,0 6 1 15,0 6 6-15,0-1-5 16,-9-7-2-16,0-4 5 0,-9-5-4 16,10 0-1-1,8 2 0-15,0 0-1 0,0 7 8 16,0-3-7-16,17-2 0 16,1 3 3-16,-9 0-8 15,0 2 5-15,4 2 0 16,-13 3-1-16,0 0 9 15,0-1-8-15,0 2 0 16,0-4 3-16,0 0-8 16,0-3 5-16,0 0 0 15,0 3-4-15,0 6 11 16,0 8-7-16,0 9 0 16,0 5 4-16,-22 3-9 0,13 1 5 15,-9-4 0 1,9-3-3-16,1-2 7 0,8-3-4 15,0 3 0-15,0-1 6 16,-14 7-12-16,14-1 6 16,0 0 0-16,0 1-4 15,0-1 9-15,-9 4-5 16,0-1 0-16,9 6 5 16,-8 8-9-16,-1 6 4 15,0 9 0-15,9 5-5 16,-14 3 10-16,6 3-5 15,-1 2 0-15,0-2 5 16,0 0-11-16,-13 0 6 16,13-3 0-16,-18-6-8 0,9 4 15 15,-13-7-7-15,5 3 0 16,-5 1 2-16,-5 1-6 16,5 5 4-16,4-1 0 15,-13 2-5-15,14-1 5 16,-14-2 0-16,0 4 0 15,4 1 5-15,-4 1-10 16,0 4 5-16,-4 2 0 16,-14 3-8-16,0 3 6 15,-8 0 2-15,-14 0 0 16,-5 0 1-16,1 3-6 16,-5 9 5-16,-4-4 0 15,-5 0-6-15,5 1 8 0,-14-1-2 16,0 4 0-1,1-4 2-15,12 3-7 0,5-2 5 16,23-4 0-16,8-1-8 16,0 1 8-16,14-2 0 15,-5 5 0-15,9-2-8 16,4 0 2-16,5 3 6 16,5 0 0-16,-5 1-12 15,4 7 9-15,-13 6 3 16,4 0 0-16,5 0 0 15,5-7 0-15,3 1 0 16,-3 3 1-16,17 2-9 0,-13 4 8 16,4 8 0-1,0 5-3-15,-4 7 9 0,4 4-8 16,9 10 2-16,9 5 0 16,0 15-6-16,0 4 8 15,0 12-2-15,0-2 0 16,0 4 4-16,0-6-5 15,0 4 1-15,0 6 0 16,0 0-3-16,0 5 3 16,9 1 0-16,0 2 0 15,22-5 6-15,-4 0-6 16,13-9 0-16,-5 0 0 16,5 4-6-16,0 5 6 0,-4 2 0 15,-5 1-3-15,-4-4 9 16,-5 4-6-16,-13 5 0 15,0 9 1-15,-9-1-6 16,0-4 5-16,9-15 0 16,-9-9-1-16,17-11 6 15,-3-3-5-15,3 1 0 16,1 2 0-16,0 6-4 16,-5 2 4-16,-4 6 0 15,-9 6-1-15,0 3 6 16,0 0-5-16,0-1 0 15,0-5 2-15,0-5-4 0,-9-9 2 16,9 2 0 0,0-5-5-16,0-2 11 0,0 1-6 15,9 5 0-15,0 11 3 16,0 12-7-16,-9 13 4 16,0 3 0-16,0-12-3 15,0-19 9-15,0-12-6 16,9-6 0-16,13-5 3 15,-4 0-8-15,0-4 5 16,-10 5 0-16,1 1-2 16,-9 1 6-16,0-4-4 15,0-3 0-15,0-7 5 16,0-5-8-16,0-13 3 16,14-11 0-16,-5-11-4 15,-1-6 7-15,-8-6-3 0,0 1 0 16,0 4 4-1,0 0-6-15,9 3 2 0,-9 7 0 16,0 0-4-16,0 3 7 16,9-1-3-16,0-3 0 15,-9-7 5-15,13-4-7 16,-13-8 2-16,18-1 0 16,-9-2-6-16,0 0 11 15,13 0-5-15,-4 0 0 16,9 0 3-16,4 0-3 15,4 0 0-15,5 0 0 16,18 0-5-16,9-5 6 0,17-4-1 16,40-2 0-16,14-2 5 15,4 4-9-15,-8 5 4 16,-10 4 0-16,-17 0-4 16,-1 0 10-16,-21 10-6 15,-10 3 0-15,14-1 5 16,-13-4-7-16,8 0 2 15,5-4 0-15,-5-1-1 16,1-3 1-16,-5 0 0 16,-14 0 0-16,-17 0 6 15,-13 0-8-15,-14 0 2 16,-13 0 0-16,-9 0-3 16,9 0 5-16,-9 0-2 15,0 0 2-15,0 0 4 0,9 0-8 16,-9 0 2-16,8 0 0 15,-8 0-4-15,9 0 6 16,-9 0-2-16,0 0 0 16,9-18 6-16,5-18-3 15,-6-15-3-15,10-21 0 16,0-6-3-16,4-13 3 16,-4-5 0-16,13-6-1 15,-22-3 6-15,9-5-6 16,-9-1 1-16,-9-5 0 15,0 0-1-15,0-7 1 16,-18-7 0-16,0 3-3 16,5-1 8-16,-5-4-5 0,9 8 0 15,9 2 1-15,-9 3-5 16,0 5 4-16,-4 7 0 16,-5 8-2-16,0 3 7 15,-4 0-5-15,4 2 0 16,10-5 4-16,8 0-9 15,0 1 5-15,0-2 0 16,0 4-1-16,17-4 7 16,6 7-6-16,-6-6 0 15,1 2 2-15,-9-2 0 0,4-2-2 16,-4 2 0 0,-9-4 3-16,9 2 3 15,0-1-6-15,0-3 0 0,-9-3 4 16,9 1-8-1,-9 3 4-15,0 5 0 0,0 5-1 16,0 3 7-16,0 5-6 16,-18 5 0-16,-9-1 3 15,-4 6-5-15,5-1 2 16,-6 1 0-16,24 2-2 16,-1-2 3-16,9-1-1 15,0-3 0-15,0-7 5 16,0 2-7-16,0-2 2 15,0 4 0-15,0 4-4 16,0 1 10-16,0 1-6 0,0 0 0 16,0 0 4-1,0-2-10-15,0-3 6 0,0 3 0 16,0 2-1-16,0 7 1 16,0 2 0-16,-9 2 0 15,0 10 6-15,-13 5-8 16,-5 9 2-16,5 5 0 15,-5 3-7-15,-13 3 6 16,5 2 1-16,-14 7-1 16,-18 8-35-16,-31 14-25 15,-4 0-79-15,-22 26-114 16,-14 24-114-16</inkml:trace>
  <inkml:trace contextRef="#ctx0" brushRef="#br1" timeOffset="95042">4616 3717 282 0,'0'0'163'0,"0"0"-102"15,0 0 5-15,0 0 50 16,0 0-18-16,0 0-27 16,0 0 20-16,9-42-89 15,-45 28 8-15,-39 5 0 16,-32 6-5-16,-17 3 2 15,-9 0-7-15,-14 0 0 16,23 17-4-16,8 1 9 0,23-2-5 16,26-2 0-1,18 1 6-15,18-7-6 0,5 3 0 16,8 3 0-16,-22 6-11 16,-9 3 16-16,5 6-5 15,-28 7 0-15,6-2 8 16,-1 8-12-16,9-2 4 15,1 0 0-15,12-1-6 16,5-5 9-16,22 0-3 16,-4-2 0-16,22 0 7 15,-9 0-9-15,9 6 2 16,0 2 0-16,-9 5 18 16,1 8-12-16,-1 8 0 0,0 5 14 15,-13 2-17-15,22 0 34 16,0 1-20-16,0-1-2 15,0-4 14-15,0-1-24 16,22-1 18-16,-13-3 7 16,0 1-30-16,-1 2 21 15,1 0-21-15,0-2 3 16,-9-3 4-16,0-1-5 16,0 1-2-16,0-4 5 15,0 2 3-15,0-8 11 16,0-1-9-16,0-10-9 15,0-4 16-15,0-4-15 16,0-8-2-16,0 0 0 16,0-3 10-16,0-3-10 0,14-3 0 15,-6-3 1-15,1 4-8 16,0-6 11-16,9 2-4 16,-9-2 0-16,13-1 8 15,5-1-6-15,13-2-2 16,17-2 3-16,10 0-7 15,18 0 5-15,21 0-1 16,1 0 0-16,8-2 9 16,-13-2-9-16,-4-1 0 15,9 5 1-15,-5 0-7 16,5 0 6-16,8 0 0 16,18 0-4-16,1 0 11 0,39 0-7 15,-9 0 0 1,36 0 2-16,-9-9-9 0,0 0 7 15,0 5 0-15,-17-3-3 16,-19 4 9-16,-4 1-6 16,-9-4 0-16,14 1 5 15,8-4-12-15,-4-5 7 16,14-3 0-16,-10 0-1 16,5 0 10-16,4 3-9 15,0 0 0-15,-17 2 6 16,-14 1-15-16,-27 4 9 15,-12 0 0-15,-15 1-6 16,-3 1 13-16,4-4-7 16,-5 0 0-16,14 4 3 15,-14-4-10-15,-8 1 7 0,13 2 0 16,-14 0-4-16,10 4 9 16,-5-1-5-16,-5 0 0 15,-8 3 6-15,-9 0-11 16,8 0 5-16,-8 0 0 15,0 0-5-15,-23 0 12 16,14 0-7-16,-31 0 0 16,13 0 6-16,-22 0-10 15,-9 0 4-15,9 0 0 16,0 0-2-16,-9 0 10 16,13 0-8-16,5-10 0 15,-9-3 11-15,8 2-15 0,6 0 4 16,3-4 0-16,5 5-2 15,-4-8 7-15,4 7-5 16,-4-3 0-16,-1-3 9 16,-3-3-8-16,3-5-1 15,-3-12 0-15,-6-13-1 16,-8-10 8-16,9-22-7 16,-18-18 0-16,0-11 8 15,0-8 6-15,-9 2-12 16,-9-6 0-16,-13-2 10 15,5 10-8-15,8 7-4 16,4 12 7-16,6 16 1 16,-1 10 11-16,9 5-19 0,0 3 3 15,0-4-6-15,9-1 5 16,13 1-2-16,-4-2 0 16,-1 9 10-16,-17 5-10 15,0 6 0-15,-9 5 0 16,-57 5-10-16,-32 2 10 15,-35 11-1-15,-49 11-4 16,-36 14-13-16,-22 0-11 16,0 0-161-16,18 0-235 15</inkml:trace>
  <inkml:trace contextRef="#ctx0" brushRef="#br1" timeOffset="165230">307 5438 206 0,'0'0'223'16,"0"0"-132"-16,0 0-8 16,0 0 58-16,0 0-25 15,0 0-23-15,0 0-5 0,0 0-29 16,0 0 1-16,0 0-10 16,0 0-23-16,0 0 1 15,0 0-26-15,0 0 5 16,0 0-14-16,0 4 3 15,0 10-3-15,-9 8-5 16,0 9 11-16,0 10 1 16,9-2 0-16,0-3-1 15,0-8-3-15,0-8 0 16,0-9-21-16,18-11 2 16,0 0-10-16,4 0 33 15,-4 0 13-15,-1-18-11 0,-17-5 17 16,0 1-16-16,0-8 2 15,0 2 17-15,-9-3-20 16,-17 5 8-16,4 4-10 16,4 10 5-16,0 7-14 15,9 5 9-15,-13 0-10 16,13 8 10-16,-9 26-55 16,9 12-77-16,9-1-102 15,0 3-138-15</inkml:trace>
  <inkml:trace contextRef="#ctx0" brushRef="#br1" timeOffset="165461">396 5733 296 0,'0'0'150'15,"0"0"-20"-15,0 0-19 16,0 0-40-16,0 0-25 15,0 0-21-15,-23 37 16 16,6-6-18-16,-1 0-22 16,-4 3 8-16,13 3-9 15,-9 0 0-15,0-6 0 16,5-4-23-16,4-3-143 16,9-10-282-16</inkml:trace>
  <inkml:trace contextRef="#ctx0" brushRef="#br1" timeOffset="165834">547 5679 295 0,'0'0'145'15,"0"0"-47"-15,0 0-2 16,0 0 15-16,0 0-70 15,0 0-32-15,-18-20-9 16,18 29-2-16,0 11 2 16,0 0 0-16,0-3 1 15,0-3-4-15,0-3 3 0,18-5-3 16,-10-6 1 0,15 0 2-16,-14 0 12 0,8 0 0 15,-8-9 7-15,-9-8 32 16,0-4-14-16,0 0 9 15,0-1 17-15,0-1-39 16,-18 5 2-16,-13 6-26 16,5 7 3-16,8 3-10 15,-4 2 6-15,13 0-1 16,0 0-26-16,9 0-97 16,0 0-79-16,0 0-203 15</inkml:trace>
  <inkml:trace contextRef="#ctx0" brushRef="#br1" timeOffset="166130">671 5382 321 0,'0'0'158'0,"0"0"-48"0,0 0-15 16,0 0-7-16,0 0-47 15,0 0-41-15,-27-26 0 16,27 57-3-16,0 12 3 16,18 8 18-16,0 0-12 15,4 0 7-15,-4-6-5 16,0-2-1-16,-18-6-1 0,0-4-6 16,0-2-2-16,-9-2-1 15,-40-1-49-15,-18-3-117 16,1-2-177-16</inkml:trace>
  <inkml:trace contextRef="#ctx0" brushRef="#br1" timeOffset="166401">107 5351 208 0,'0'0'228'16,"0"0"-106"-16,0 0-27 15,0 0-44-15,0 0-30 16,0 0-2-16,-107 215-10 16,107-128 10-16,0 1-14 15,0-11 3-15,0-6-2 16,40-7-2-16,-13-10-8 15,22-5-9-15,-9-12-175 16,4-12-270-16</inkml:trace>
  <inkml:trace contextRef="#ctx0" brushRef="#br1" timeOffset="174251">3323 4144 82 0,'0'0'99'0,"0"0"-10"16,0 0 10-16,0 0 0 16,0 0-25-16,0 0 12 15,49-5 20-15,-40 5-35 16,-9-2 4-16,0-7-16 15,0 0-31-15,0-5 9 16,0-3-24-16,0-6 9 16,-27-5-1-16,-13-3-20 0,-8-6 9 15,-10 0-5-15,0 0-1 16,-9 1 19-16,10 2-20 16,-10 3 12-16,0 3-3 15,10 3-9-15,-10 1 21 16,0 5-19-16,-8-4-4 15,-1 3 5-15,-4-2-1 16,23 4-5-16,12 4 25 16,14 6-15-16,13 1-11 15,9 5 1-15,0 2 0 16,-13 0-7-16,-4 0 9 16,-6 0-2-16,-12 0 0 15,-27 0 6-15,-5 6-13 0,1 14 7 16,-23 3 0-1,23 2-5-15,8 1 9 0,9-4-4 16,9 1 0-16,14-9 3 16,13 0-7-16,-5 0 4 15,9-3 0-15,-4 1-5 16,13-1 9-16,-9-3-4 16,-13 7 0-16,5-1 6 15,-23 3-10-15,13 0 4 16,-13-3 0-16,9 4-4 15,14-8 8-15,-5 4-4 16,13 3 0-16,-13 1 4 16,4 4-8-16,-13 1 4 15,13 2 0-15,-13 7-8 16,5-2 11-16,-5 4-3 0,9 2 0 16,-5 5 9-16,5-1-14 15,4 3 5-15,19 2 0 16,-15 8 6-16,14 4 0 15,9 6-6-15,-8-2 5 16,-1 2 4-16,9-4-4 16,-9 2-5-16,0-1 0 15,9 6 2-15,-9-1 1 16,9 5-3-16,0-1 1 16,0 1 9-16,0 3-4 15,0 2-6-15,0-4 1 16,0-1 4-16,0-2 2 0,0-5-7 15,0-1 0-15,-13-3 10 16,4 1-11-16,0-4 1 16,0 6 0-16,0 1 0 15,9-2 2-15,0 5-2 16,0 2 0-16,0-3 6 16,0-3-9-16,0 4 3 15,0-4 0-15,0 5-2 16,18 11 7-16,-9-1-5 15,22 4 25-15,-22 1-23 16,9 0 10-16,-10 0-12 16,1 1 0-16,-9-12 2 15,23-1 1-15,-23-5-3 0,17 0 2 16,1 0 5 0,-5-3-3-16,5 3-4 0,-9-2 0 15,18-1-2-15,-14-3 5 16,-4-5-3-16,0 0 0 15,0-3 6-15,-9 0-6 16,0 0 0-16,0 0 0 16,0 0 1-16,0 0 1 15,0-1-2-15,0 5 0 16,-9 1 8-16,-9 1-8 16,5 0 0-16,4-4 4 15,0 4-8-15,0-1 8 0,0 4-4 16,9-3 0-16,-9-4 7 15,0-2-7-15,-4-5 0 16,13-1 0-16,0-5-4 16,0 2 4-16,0 3 0 15,0 0-1-15,0 4 9 16,0 4-8-16,13-2 0 16,5 0 1-16,-9 1-4 15,0-5 4-15,0 7-1 16,0 0 0-16,4 0 6 15,-4-4-6-15,0 4 0 16,0-5 2-16,0-1-8 16,13 0 6-16,-4 0 0 15,-1 3 0-15,14 0 5 0,-13 0-5 16,0-3 0-16,13 5 0 16,-4 2-3-16,4-4 3 15,-13 3 0-15,8-1 0 16,-3-2 6-16,3-6-6 15,5-5 0-15,-4-6 1 16,4-9-8-16,-4-2 7 16,13-6 0-16,-23-2-1 15,15-5 9-15,-15 2-8 16,1-1 0-16,0 1 0 16,4-1-2-16,-4 0 2 15,0 0 0-15,13 1-1 16,-14 0 10-16,15-4-8 0,3-3-1 15,14-2 1-15,9 3-4 16,-9-1 4 0,0 4-1-16,-5 0 0 0,-4 2 5 15,-13 1-5-15,4-2 0 16,-5 5 1-16,-3-7-4 16,3-2 3-16,5 0 0 15,5-6 1-15,4 0 5 16,-5 0-6-16,23 0 0 15,-9 0 2-15,9-4-4 16,0-4 2-16,-10-4 0 16,1 1 1-16,-4 4 5 0,-5-6-6 15,0 5 0-15,-5 0 1 16,14-1-5-16,-9 1 4 16,-4-1 0-16,12-2-2 15,-8 2 9-15,-4-2-7 16,-5 1 0-16,-4-3 2 15,4-1-4-15,-4 0 2 16,-10-3 0-16,5-2 1 16,5-2 4-16,4-1-5 15,-13-3 0-15,9-1 3 16,4-3-6-16,-5-2 3 16,-3 0 0-16,-6 4-2 15,-8-3 11-15,0 2-9 0,5-3 0 16,-14-3 3-16,8-2-7 15,-8 1 4-15,9-4 0 16,-9-1-1-16,9 3 4 16,0-5-3-16,0-1 0 15,0-2 3-15,4 0-7 16,-4 0 4-16,-9-4 0 16,0 2-2-16,0-2 6 15,0-1-4-15,0 1 0 16,0 0 6-16,0 4-8 15,0-2 2-15,0 2 0 16,0-6-4-16,-9-4 10 0,9-1-6 16,-13-1 0-16,4 3 5 15,0 1-7 1,0 2 2-16,0 0 0 0,0 3 5 16,9-3 3-16,-8-2-6 15,8-2-2-15,0-2 6 16,0 1-5-16,0-2-1 15,0 3 0-15,0-2-1 16,-14-2 7-16,5 2-6 16,0-5 0-16,9 2 5 15,0-5-3-15,0-3-2 16,0-3 0-16,0 3-5 16,0-2 10-16,0-7-5 15,0 1 0-15,0-6 5 16,0 0-6-16,0 0 1 0,0 5 0 15,0-2-2-15,0-2 7 16,0-2-5-16,0-3 0 16,0 4 6-16,0 1-6 15,0-2 0-15,0 1 0 16,0 3-3-16,0 0 6 16,0 2-3-16,0 1 0 15,0 2 4-15,0 2-7 16,-8 0 3-16,-10 4 0 15,-4 6-4-15,4 8 8 16,0 0-4-16,5 4 0 16,4-7 7-16,9 0-10 15,0 1 3-15,0-7 0 0,0 0-3 16,0-4 7 0,0-4-4-16,0 1 0 0,0-2 6 15,0 7-7-15,0 3 1 16,0 3 0-16,0 2-4 15,0 6 7-15,-9 3-3 16,0-1 0-16,0 3 7 16,0-4-6-16,-13 4-1 15,13-7 0-15,-9 0-4 16,9-4 5-16,1-3-1 16,8 4 0-16,-14 2 9 15,14 6-12-15,-9 6 3 16,1 5 0-16,-10 6-4 0,0 0 4 15,-4 2 0-15,4 3 0 16,9-5 9-16,-13-2-13 16,4-4 4-16,9 0 0 15,9 0-3-15,-9-5 5 16,0 2-2-16,1 1 0 16,-15 5 4-16,6 8-7 15,-15 3 3-15,6 9 0 16,-23 9-9-16,13-1 5 15,-21 6 4-15,8-3-2 16,0 0 12-16,0 1-14 0,5-2 4 16,-5-1 0-1,0 2-5-15,-9-3 7 16,0 4-2-16,1-1 0 0,-10 3 6 16,0 0-10-16,10 0 4 15,-1 0 0-15,0 0-6 16,23 8 10-16,-5 0-4 15,0 4 0-15,4-3 3 16,-4 2-6-16,0-3 3 16,13 6 0-16,-13-2-4 15,-4 2 5-15,-5 0-1 16,0 3 0-16,0 0 7 16,14 0-11-16,-14 5 4 15,9-2 0-15,4 3-7 16,5 0 7-16,5 3 0 0,3-4-1 15,6 3 6-15,-1 1-8 16,-13-1 3-16,22 3 0 16,-9 1-6-16,-4-1 6 15,4 4 0-15,0 2 0 16,9 8 3-16,1 6-5 16,8 12 2-16,-14 2 0 15,14 8-7-15,0 4 7 16,0-3 0-16,0 3-1 15,0-4 8-15,0 1-7 16,0 0 0-16,0 6 1 16,0-1-9-16,0 3 8 0,14-3 0 15,-6-2-1-15,1 2 7 16,0-2-6-16,0 3 0 16,-9 0 1-16,0-4-5 15,0 3 4-15,0-2 0 16,0-1-2-16,0 7 11 15,0-1-10-15,0 2 1 16,0 2 0-16,0-6-5 16,0-7 5-16,0 1 0 15,0-1-1-15,0 2 9 16,0 6-8-16,0 13 0 16,18 6 1-16,-5-1-8 15,5 0 7-15,0-8 0 16,4 0-2-16,-4-3 9 0,8 3-7 15,-17-6 0-15,14-3 2 16,-15-6-7-16,1-4 5 16,9-2 0-16,-5 4-1 15,-13 2 7-15,9 4-6 16,0 1 0-16,9 5 2 16,4-1-6-16,-13-3 4 15,9 1 0-15,0-1-3 16,4-5 10-16,-13-6-7 15,8 0 0-15,-8-3 4 16,0 6-11-16,5 8 7 16,3 3 0-16,-17-3 0 15,18-9 3-15,-9-7-3 0,-9-6 0 16,9-6 3-16,4-8-5 16,-4-4 2-16,-9-2 0 15,9 2-4-15,-9-1 12 16,0 6-8-16,0 8 0 15,0 4 0-15,0 12-4 16,0-3 4-16,-9-5 0 16,-13-15 0-16,13-8 5 15,0 0-5-15,9-2 0 16,-9 3 3-16,9-1-9 16,0-4 6-16,0-1 0 15,0 1-4-15,0 2 9 16,0 1-5-16,0 2 0 0,0 1 2 15,0-2-5-15,0-3 3 16,0 0 0-16,0 0-3 16,0-3 8-16,0 0-5 15,0-2 0-15,0-1 3 16,9-5-8-16,0-1 5 16,-9-2 0-16,9-3-4 15,4 6 8-15,-4-3-4 16,0 5 0-16,0-2 4 15,0-1-9-15,13 1 5 16,-13-1 0-16,9-2-5 16,-1 1 11-16,6 1-6 0,3-8 0 15,14-3 0 1,-13-2-5-16,13-7 5 0,-5 1 0 16,5-3-2-16,9 0 6 15,-13 0-4-15,22 0 0 16,-1 0 7-16,1 0-9 15,0 0 2-15,0-8 0 16,-1 5-4-16,1-2 8 16,0-4-4-16,-9-2 0 15,9-6 5-15,-1-4-7 16,1-1 2-16,9 2 0 16,-23-3-4-16,14 4 9 15,-9-1-5-15,-9 0 0 0,-5 3 5 16,5-3-7-1,-13 1 2-15,13-1 0 0,-9-6-2 16,5 1 6-16,-5-4-4 16,4-2 0-16,5-3 5 15,-4 2-7-15,-5-4 2 16,-5-3 0-16,6 0-4 16,-15-4 10-16,6-2-6 15,-6-9 0-15,1 0 4 16,0-6-4-16,4-2 0 15,-4-1 0-15,0-8-6 16,4 1 10-16,-4-4-4 0,-10-2 0 16,1 0 5-16,-9 5-8 15,0 1 3-15,0 4 0 16,-35 1-1-16,4-5 7 16,-5-7-6-16,5-2 18 15,4-7-18-15,5 2 21 16,13-7-21-16,0 0 1 15,1-2 0-15,8 0 3 16,0 2-4-16,-9 6 0 16,0-2 6-16,-5 4-7 15,6 1 1-15,-10-3 0 16,0 3 0-16,5-6 4 16,4-8-4-16,0-3 0 15,0-9 7-15,9 4-8 0,-9-2 1 16,9 5 0-16,-9 5-4 15,0 3 7-15,-4-3-3 16,-5-4 0-16,9 4 6 16,-8 6-9-16,3 5 3 15,-3 5 0-15,17-2-6 16,-9-3 8-16,9-2-2 16,-9-2 0-16,0 2 7 15,0 1-11-15,-13 8 4 16,13-2 0-16,0 1-5 15,0 9 6-15,0 2-1 16,9 5 0-16,0 3 7 16,0 1-10-16,0-1 3 0,0 1 0 15,0 0-7 1,0 2 10-16,0-2-3 0,0 2 0 16,0-2 8-16,0-1-11 15,0 2 3-15,0 3 0 16,-13-2-6-16,4 4 6 15,9-1 0-15,-9-3-1 16,9-2 9-16,-9-1-10 16,9 7 2-16,0 4 0 15,0 10-5-15,0 4 5 16,0 7 0-16,0 6 0 16,0 2 7-16,0 0-9 15,0 0 2-15,-9 1 0 0,9-4-5 16,0 2 5-1,-9 3 0-15,9 0-2 0,-8-2 9 16,-6 4-8-16,-4-5 1 16,1 2 0-16,-14-7-8 15,-5 1 8-15,-4-6 0 16,-9-1 0-16,14-1 4 16,-14 1-4-16,18-4 0 15,-5 2 0-15,5-3-5 16,4 2 5-16,-4 10 0 15,5 2-1-15,-5 7 7 16,4 2-7-16,-4-1 1 0,-5 4 0 16,-4 0-9-1,-9 3 10-15,-4-4-1 0,-18 4 0 16,4 2 1-16,-8-3-1 16,-1 3 0-16,10 4 4 15,-1-4-14-15,0 6 10 16,18 0 0-16,1 0-4 15,8 0 12-15,13 0-8 16,-4 0 0-16,4 0-3 16,1 14-7-16,-14 12 10 15,-9 5 0-15,-9 9-4 16,0 2 11-16,9 4-7 16,5-1 0-16,4 2 1 15,13-1-11-15,-4-6 10 16,13-1 0-16,1-4-3 0,-6 5 10 15,6 3-7 1,-14 10 0-16,4 5 2 0,-13 2-11 16,4 8 9-16,5 5 0 15,5 4-1-15,-6 2 7 16,15-2-6-16,-1 7 0 16,9 2 2-16,-4 5-8 15,4 7 6-15,0 7 0 16,9 3-4-16,0-3 9 15,0-9-5-15,0-8 0 0,0-6 4 16,0 2-11 0,0-4 7-16,0-4 0 0,9-2-2 15,13-3 7-15,-4-7-5 16,8 5 0-16,6-7 6 16,-6 0-11-16,5-5 5 15,-13-6 0-15,9-4-3 16,-14-1 9-16,5 2-6 15,-9-3 0-15,-9 4 4 16,0 5-9-16,0 2 5 16,0 6 0-16,0 12-6 15,9 2 12-15,0 6-6 16,4 4 0-16,-4-4 5 16,0 0-11-16,0 11 6 15,-9 0 0-15,8 4-5 0,1-7 11 16,-9-4-6-16,14-7 0 15,-14-3 4-15,8-2-9 16,10-7 5-16,-9-1 0 16,9-2-2-16,-5 4 5 15,-4 6-3-15,-9-3 0 16,0-6 6-16,9-5-12 16,-9-7 6-16,9-7 0 15,-9-4-2-15,9-5 5 16,-9-9-3-16,0 4 0 15,0-1 6-15,9 8-9 16,4 4 3-16,-4 14 0 0,-9 7-6 16,9 10 10-1,-9 3-4-15,0-4 0 0,9-2 6 16,0-6-10-16,-1-6 4 16,1-2 0-16,5-4-4 15,3 1 7-15,-17 3-3 16,9 0 0-16,0 2 6 15,-9 0-10-15,9 4 4 16,-9-3 0-16,0-4-3 16,13-5 7-16,-13-11-4 15,0-7 0-15,9-4 4 16,0-7-9-16,0-1 5 16,0-5 0-16,0 1-5 15,4 1 6-15,-4-4-1 0,0 3 0 16,9-1 6-16,-18 4-10 15,17 9 4-15,6-1 0 16,-14 6-6-16,8 3 9 16,6-1-3-16,-6-5 0 15,1-8 0-15,0-9-8 16,13-5 8-16,-13-1-3 16,13-2-4-16,-5 1 6 15,6 6 1-15,-6 1 0 16,14 6 1-16,-4 3-6 15,4 0 5-15,0-2 0 16,4-3-1-16,-4-4 2 16,0-6-1-16,5-3 0 0,12-1 7 15,1-1-12-15,9 0 5 16,-10 5 0-16,-8-1-2 16,0 3 6-16,-13-1-4 15,4-6 0-15,0-1 5 16,-5-2-6-16,5 0 1 15,9 0 0-15,0 0-3 16,4-11 6-16,5-6-3 16,9-4 0-16,13 0 7 15,-14-5-10-15,10 1 3 16,-9-4 0-16,-1 1-3 16,-8 3 6-16,-9-1-3 15,0 2 0-15,-14 0 7 0,-13 1-7 16,5 1 0-1,4 2 0-15,-22 3-6 0,18-3 10 16,-5 0-4-16,-13 0 0 16,17-6 5-16,-8-2-6 15,4-5 1-15,-4-13 0 16,0-5-3-16,-18-8 6 16,13-2-3-16,-13 3 0 15,0-1 9-15,0 5-8 16,0-1-1-16,-22 5 0 15,13-6 3-15,-9-4 2 16,10-5-5-16,8-11 0 0,-14-10 7 16,14-10-8-1,0-15 1-15,0-2 0 0,0-3-4 16,0 3 5-16,0 6-1 16,0 2 0-16,-9-5 7 15,-8-4-9-15,-1-2 2 16,-13-3 0-16,-5-8-3 15,5-6 5-15,4-3-2 16,-4 0 0-16,5 6 7 16,-5 6-9-16,4 5 2 15,-4 5 0-15,-5 7-1 16,-4-4 5-16,0 9-4 16,-4 6 0-16,4 11 9 0,13 8-10 15,-4 13 1 1,13 1 0-16,1 1 0 0,3-1 0 15,5-1 0-15,0-1-3 16,1-1 11-16,8 7-8 16,-9-1 0-16,0 3 1 15,-5-2-6-15,-3 3 5 16,-1-4 0-16,9 1-1 16,-22 2 8-16,22 4-7 15,-9 5 0-15,9-1 0 16,-4 4-5-16,13-4 5 15,0 2 0-15,0-4 0 16,0 3 5-16,0-1-5 16,0 4 0-16,22 3 1 0,-22-1-7 15,18-2 6-15,-9 2 0 16,0 1-2-16,0-3 9 16,4 0-7-16,-13-1 0 15,9 0 1-15,-9 4-7 16,0 0 6-16,0-9 0 15,0 3-2-15,0 0 9 16,0 5-7-16,0 9 0 16,0 8-1-16,0 3-5 15,0 13 6-15,0-2 0 16,0 4-3-16,0-3 10 16,0-7-9-16,9 2 2 15,-9-1 0-15,0-6-4 0,9 0 4 16,-9-2 0-1,0-6-3-15,0 2 7 0,0-8-4 16,0 4 0-16,-9-4 1 16,0 0-10-16,-13 3 7 15,4-3-3-15,18 3-3 16,-9 6-6-16,9 2-15 16,0 12 22-16,-9 12-51 15,0-1-27-15,-13 3-62 16,-5 0-68-16,-13 19-54 15,-4-2-286-15</inkml:trace>
  <inkml:trace contextRef="#ctx0" brushRef="#br0" timeOffset="197211">3736 1412 398 0,'0'0'117'15,"0"0"-32"-15,0 0 17 16,0 0 8-16,0 0-19 15,0 0-33-15,0 0 15 16,9-8-24-16,-9 8 0 16,0 0 22-16,0-2-39 15,-17-1 4-15,-41 0-23 16,-40 0 0-16,-26 3-15 16,-36 0 2-16,-36 0 0 15,-4 0-6-15,-8 0 10 16,-15 0-4-16,6 0 0 15,3 0 10-15,6 0-14 0,3 0 4 16,14 3 0-16,31 3-6 16,27 0 12-16,17 2-6 15,50-2 0-15,8-1 2 16,18 3-7-16,-9 0 5 16,14 7 0-16,-5-3-14 15,0-1 16-15,22-2-2 16,-9 1 0-16,5-1 6 15,-5 0-9-15,-4 5 3 16,-4-1 0-16,-5 5-7 16,22-4 10-16,-13-3-3 15,4 1 0-15,10-1 6 0,-6 1-8 16,6-7 2 0,8 1 0-16,0-3-6 0,-5 3 6 15,6-1 0-15,-1 3 0 16,9 9 4-16,-9 6-9 15,0 5 5-15,0 5 0 16,0 5-8-16,9 1 10 16,0 10-2-16,0 2 0 15,0 9 9-15,9 4-11 16,18 10 2-16,4 3 0 16,-5-1 0-16,6 3 4 15,-15 0-4-15,10 1 1 0,4 1 10 16,-4-1-8-1,4-1-3-15,-13-5 0 0,22-1 2 16,-5-8-1-16,-4-2-1 16,5-9 2-16,-5-8 10 15,-5-10-9-15,-3-5-3 16,-6-10 0-16,10-3-3 16,4-6 7-16,5-1-4 15,13-5 6-15,31 0 4 16,13-6-8-16,22 0-2 15,19 0 1-15,21-17-2 16,5-3 2-16,5 0-1 16,8 3 0-16,0 3 10 15,-13 3-12-15,4-1 2 16,10 0 0-16,-14 4-6 0,22 3 10 16,-9 1-4-16,-17 4 0 15,-14 0 9-15,-18 0-10 16,-17 0 1-16,-14 0 0 15,5 0-6-15,-23 0 6 16,10 6 0-16,-19 0 0 16,14-6 8-16,-13 0-8 15,-9 0 0-15,-1 0 0 16,-12 0-7-16,-5 0 7 16,0 0 0-16,-13 0-1 15,-10-6 13-15,14-5-12 16,-4-9 0-16,4-5 1 0,-4-9 1 15,-5-6-2 1,-4-4 0-16,-9-13 6 0,8-6 2 16,-3-8 0-16,4-5-8 15,-1-9 4-15,-8-7 0 16,13-4-4-16,-4-7 0 16,-9-6-1-16,-9 7 9 15,0 4-8-15,0 7 0 16,-27 12 3-16,-4 5-8 15,-4 4 5-15,-5 4 0 16,0 7-2-16,4 5 12 16,-4 9-10-16,0 7 0 15,14 11 2-15,-1 7-14 0,-13 6 12 16,-9 4 0 0,-26 3-5-16,-14 1 6 0,-13 4-1 15,-5-4 0-15,-9-3 2 16,1 1-11-16,13-4 9 15,-14 1 0-15,-8 2-3 16,-9-2 8-16,-23 0-5 16,5 2 0-16,-13 4 7 15,-10 5-15-15,23 0 8 16,-4 0 0-16,21 0-7 16,1 14 11-16,18 6-4 15,8 5 0-15,0 1 3 16,23 2-12-16,8-5 9 15,1-3 0-15,4-3-3 0,4-7 11 16,1-1-8-16,-1-3 0 16,9-6 9-16,-8 0-15 15,8 0 6-15,9 0 0 16,4 0-3-16,-3 0 11 16,-1-3-8-16,-9 0 0 15,22 3 5-15,-12 0-15 16,-1 0 10-16,0 0 0 15,0 0-6-15,-4-3 10 16,22 3-4-16,4 0 0 16,14 0 9-16,13 0-15 15,0 0 6-15,0 0 0 16,0 0-11-16,0 0 8 0,0 0 2 16,-9 6-2-16,0 25 3 15,-9 12-7-15,18-1 7 16,-9 0 0-16,-4 3-6 15,13 5 10-15,0-3-4 16,-9 7 0-16,9 6 10 16,0 7-16-16,0 7 6 15,0 2 0-15,0 6-9 16,0-6 17-16,9 2-8 16,4-5 0-16,-4-5 8 15,0 0-16-15,-9-1 8 16,0-1 0-16,9-1-3 0,-9-11 8 15,0-6-5-15,9-6 0 16,-9-11 6-16,9-5-11 16,-9-6 5-16,0-5 0 15,13-5-6-15,-4 1 10 16,9 3-4-16,13 1 0 16,13-1 9-16,23 0-8 15,30-3-1-15,28 1 0 16,-1-1-1-16,1-2 4 15,-1 2-3-15,0-5 0 16,1 2 7-16,-1 0-11 16,18 1 4-16,14 0 0 15,-5-1-6-15,-4 3 10 16,-5-2-4-16,-9 0 0 16,0-4 7-16,-8-2-7 0,-10-3 0 15,-8 0 0-15,-1 0-5 16,-12 0 9-16,4 0-4 15,8 0 0-15,-13 0 7 16,-4-3-9-16,-4 1 2 16,-10-7 0-16,1 6-6 15,-5-6 11-15,-4 3-5 16,-10 1 0-16,-21-3 9 16,13-1-12-16,-23 0 3 15,14-2 0-15,9 0-6 0,-13 0 12 16,13-1-6-1,-9 4 0-15,-5-4 5 0,-4 1-9 16,-4 0 4-16,4-9 0 16,-13 3-2-16,13-5 6 15,-13-4-4-15,-1-5 0 16,14-3 11-16,-13-6-13 16,0-8 2-16,13-8 0 15,-4-13-5-15,-5-7 9 16,5-11-4-16,-10-12 0 15,-3-4 8-15,4 2-9 16,-18 1 1-16,0 10 0 16,0 8-6-16,0 11 8 15,-32 6-2-15,6 3 0 16,-5 2 9-16,-5 0-10 0,-13 4 1 16,0-3 0-16,-8 2-10 15,-1 6 12-15,-9 6-2 16,9 2 0-16,1 6 11 15,12 4-15-15,-4 4 4 16,18 3 0-16,-4 1-7 16,-5 2 7-16,-9-2 0 15,-9 5 0-15,-17 6-8 16,-10 14 2-16,-21 0-20 16,-10 34-193-16,-26 6-283 15</inkml:trace>
  <inkml:trace contextRef="#ctx0" brushRef="#br0" timeOffset="201568">6216 3604 206 0,'0'0'125'16,"0"0"-40"-16,0 0-13 0,0 0 23 16,0 0-3-16,0 0-36 15,0 0 8-15,-18-8-4 16,-13 2-25-16,-5 0-8 15,-13 6-11-15,-17 0-4 16,-10 0 16-16,-22 0-26 16,-8 0 13-16,-5 2-13 15,-5 2 9-15,1-4-4 16,-10 0-4-16,10 0 1 16,-1 0 11-16,1 0-7 15,-10 0-4-15,-8 0-4 16,-9 0 7-16,-14 0-14 0,14 0 7 15,0 8 0-15,13 1-3 16,27-1 8-16,13-2-5 16,22 0 0-16,10 0 6 15,-1-1-13-15,22-2 7 16,-4-1 0-16,14 4-3 16,-23 3 8-16,0 5-5 15,14 6 0-15,-14 5-1 16,0 4-4-16,9 2 5 15,13-3 0-15,9 1-1 16,5-4 9-16,4-2-8 16,9-5 2-16,0-2 7 15,0-2-3-15,0-8-6 0,0 2 0 16,0-3 6-16,0 7 2 16,-9 5-8-16,9 8 7 15,0 0-2-15,0 10 22 16,0 1-17-16,0 7-7 15,0 5 26-15,0 2-26 16,-9 7 15-16,9 0-8 16,-9 6-2-16,9 1 4 15,-8 8-8-15,8-2 2 16,-14 4 25-16,14 2-30 16,-9 3 12-16,9 1 19 15,-8 4-23-15,8-1 24 0,-18-1-19 16,9-3-4-16,0-11 9 15,-13-3-11-15,13-6-4 16,9-5-3-16,-9-3 9 16,0-8-4-16,0-6-6 15,9-3 0-15,0-9 1 16,0-2 5-16,0-6-6 16,0 3 0-16,0-4 10 15,0 2-13-15,0-1 3 16,0-9 0-16,0 0-5 15,0-4 10-15,0-4-5 16,0 0 0-16,0 0 7 16,0 0-13-16,0 0 6 15,0 2 0-15,0 1-7 16,0 0 12-16,0 3-5 0,18 2 0 16,0-3 11-16,22 5-13 15,9-6 2-15,17-4 0 16,28 0-1-16,21 0 7 15,9 0-6-15,10-14 0 16,12-1 9-16,-3-1-8 16,-1 5-1-16,-5 8 0 15,-12 1-8-15,-1-1 8 16,-13 3 0-16,5 0 0 16,-1 0 7-16,10-3-11 0,21 0 4 15,5 0 0 1,23-2-9-16,-14 5 13 0,-5-4-4 15,-13 4 0-15,-8 0 8 16,-6 0-14-16,-25 0 6 16,3 12 0-16,10-1-3 15,-1-2 7-15,1 0-4 16,17-7 0-16,-9-2 9 16,10 0-11-16,8 0 2 15,-9 0 0-15,5 0-4 16,-5 0 8-16,-26 0-4 15,-14 0 0-15,-9 0 3 16,-4 6-9-16,-13 0 6 16,0-1 0-16,-10-2-10 15,10 0 14-15,-9-1-4 0,9-2 0 16,8 0 9-16,-8 0-13 16,13 0 4-16,-14 0 0 15,-8 0-7-15,0 0 10 16,-5 0-3-16,5-2 0 15,-9-4 9-15,0 3-13 16,0 1 4-16,-14 0 0 16,-4-2-4-16,-4 4 4 15,-5-3 0-15,5 3 0 16,-18 0 13-16,-1 0-17 16,6 0 4-16,-5 0 0 15,0 0-10-15,-1-3 16 16,-8 3-6-16,9 0 0 15,0 0 9-15,13 0-12 0,-13-2 3 16,0 2 0-16,9 0-6 16,-9 0 8-16,13-4-2 15,-13 2 0-15,9-1 7 16,-9 0-9-16,13 0 2 16,-13-2 0-16,8-4-2 15,1 1 4-15,4-4-2 16,5 1 0-16,-9 2 6 15,4-4-4-15,-4-2-2 16,0-2 0-16,4-5-3 16,5-3 5-16,-5-4-2 15,-13 0 0-15,8-4 8 16,1-2-9-16,-18 1 1 0,22-5 0 16,-13-4-2-1,-9-4 2-15,18-7 0 0,-18-9 0 16,9-2 7-16,0-3-7 15,-9-2 0-15,0-4 0 16,13 3-5-16,-13 0 5 16,0 0 0-16,0-2-1 15,0-4 8-15,0-2-7 16,0 0 0-16,0 0 1 16,0 5-7-16,0 5 6 15,0 5 0-15,-13 4-1 16,13 3 10-16,0 4-9 0,-9 5 0 15,0 8 0-15,0 4-6 16,9 2 6-16,-9 3 0 16,9 2-2-16,-9 0 7 15,-4 4-5-15,4 0 0 16,9 2 4-16,-9 1-13 16,-8-1 9-16,8 0 0 15,-14 3-4-15,6 1 13 16,-10 1-9-16,14 2 0 15,-5 1 2-15,9 4-12 16,0 2 10-16,0 4 0 16,-4 0 0-16,4 2 6 15,0-3-9-15,-18 3 3 0,-13-3-1 16,-17 6-11 0,-28-3 10-16,-21 3 2 0,-36 0 0 15,-32 0 8-15,-26 0-8 16,-13 0 0-16,-5 0 3 15,-4 0-9-15,13 0 6 16,-4 0 0-16,13 0-6 16,9 0 10-16,0 0-4 15,-13 15 0-15,4 1-3 16,9-1-9-16,9-4 12 16,17-6 0-16,14-5 0 15,-4 4 10-15,13-4-10 0,8 0 0 16,19 0 4-1,8 0-10-15,23 0 6 0,8 0 0 16,18 0-5-16,-8 0 11 16,-1 0-6-16,-22 6 0 15,5 11 0-15,-23 1-10 16,1 0 10-16,3 2 0 16,6-6-4-16,21-3 11 15,10-5-7-15,8-3 0 16,9-3 1-16,22 3-10 15,-13-3 9-15,9 0 0 16,5 3-3-16,-1-3 9 16,-4 2-6-16,-9 4 0 15,13 0 6-15,0-4-14 16,-13 2 8-16,23-2 0 0,-6-2-3 16,15 2 10-1,8-2-7-15,-9 4 0 0,9-4 8 16,-9 4-13-16,0-4 5 15,9 2 0-15,-9 0-9 16,9 4 13-16,-13 2-4 16,-5 7 0-16,0 2-3 15,-4 5-2-15,13 4 5 16,0-1 0-16,-9 0-12 16,18 7 17-16,-8 0-5 15,-6 4 0-15,14 3 7 16,-9-2-11-16,0 2 4 0,1 1 0 15,-10-2-6-15,9 1 11 16,-4-5-5-16,4 3 0 16,0 5 10-16,0 1-20 15,0 10 10-15,9 4 0 16,0 5-7-16,0 1 11 16,0 2-4-16,0-3 0 15,0 0 12-15,0-3-17 16,0-2 5-16,9-3 0 15,9 0-8-15,-9-3 13 16,13-3-5-16,-13 3 0 16,0 0 9-16,-9 4-15 15,8 0 6-15,-8 2 0 0,0 0-7 16,0-6 11-16,0-3-4 16,0-2 0-16,0-5 10 15,0-1-14-15,-8-5 4 16,8-5 0-16,0-1-10 15,0-1 17-15,0-3-7 16,0 4 0-16,0-4 8 16,0 0-13-16,0 0 5 15,0 2 0-15,0-1-8 16,0-5 14-16,0 3-6 16,8-6 0-16,1 3 8 15,-9-4-13-15,9 0 5 0,5-1 0 16,-14-1-7-1,0-1 10-15,0-2-3 0,0-4 0 16,8-5 9-16,-8 0-13 16,0-3 4-16,0 2 0 15,9 1-10-15,9 0 15 16,13 0-5-16,18-3 0 16,18 0 10-16,17 0-9 15,23 0-1-15,35-9 0 16,22-5-5-16,27-5 9 15,9 2-4-15,9 0 0 16,4 2 4-16,-4 7-9 16,13 0 5-16,9 4 0 0,-13 4-9 15,-14 0 15 1,-4 0-6-16,-18 0 0 0,1 6 8 16,-10 2-10-16,-4-2 2 15,4 3 0-15,-9-1-3 16,-4 0 6-16,5 2-3 15,-23-2 0-15,-4-1 5 16,-14 0-12-16,-13-2 7 16,-13 1 0-16,0-3-8 15,-14-3 10-15,0 0-2 16,-4 0 0-16,-4 0 11 16,8 0-16-16,-4 0 5 15,-4-5 0-15,-10-4-3 16,1 2 4-16,0 0-1 0,-1-4 0 15,1 2 8 1,-9-5-7-16,-1-1-1 0,-8 1 0 16,0 3-5-16,-13-4 8 15,-5 4-3-15,-4 4 0 16,-5-2 10-16,-13 0-11 16,0 0 1-16,8 2 0 15,-8-4-4-15,13 1 5 16,-13 2-1-16,0-6 0 15,9-3 10-15,-9-9-11 16,13-2 1-16,-13-3 0 16,0-12-3-16,9-6 5 15,-10-3-2-15,6-10 0 0,-14-8 9 16,0-3-10-16,0-10 1 16,0 0 0-16,0-11-4 15,0 4 6-15,0-4-2 16,0 0 0-16,-22 1 8 15,-5-11-8-15,-4-6 0 16,4-7 0-16,-4 4-5 16,13 14 5-16,9 18 0 15,-8 23 0-15,17 15 8 16,-9 12-8-16,-5 9 0 16,14 5 0-16,-8-3-5 15,8 6 5-15,-9 0 0 0,9-1-1 16,-9 5 10-1,9-2-9-15,0 7 0 0,0-1 0 16,-9 0-6-16,9 6 6 16,-9-3 0-16,-13-2-1 15,4-3 8-15,-22-1-10 16,-4-3 3-16,-14 1 0 16,-22-1-8-16,4-2 8 15,-30-2 0-15,12 1 0 16,-12 1 11-16,12 0-12 15,6 5 1-15,-6 4 0 16,-3-1-7-16,-19 6 7 16,-17 0 0-16,-67 0-6 0,-80 28 6 15,-111 28-6 1,-115 19-104-16,-108-10-246 0</inkml:trace>
  <inkml:trace contextRef="#ctx0" brushRef="#br1" timeOffset="856748">14328 3445 554 0,'0'0'227'0,"0"0"-152"16,0 0 17-16,0 0 26 15,0 0-17-15,-275-155-39 16,186 129-10-16,-5 1-38 0,-12 5 27 15,-1 9-36 1,-17 8-2-16,-9 3-1 0,8 0 4 16,-8 6-6-16,26 13 0 15,32 7 2-15,8 8-16 16,9 8 14-16,1 17 0 16,-1 15 2-16,18 12 7 15,4 12-9-15,5 12 0 16,13 13 9-16,-13 18-5 15,14 37 0-15,-1 29-3 0,9 26 59 16,0 29-38 0,9 5 6-16,0 5-5 0,0-1-20 15,0-16 18-15,0 6-17 16,9 10-4 0,-9 9 15-16,0 15-7 0,0 5-5 15,0-17-3-15,-22-22 8 16,-5-24-5-16,18-30-3 15,0-11 0-15,9-13 0 16,0-2 8-16,0-11-8 16,18-12 0-16,22-7 7 15,-4-10-10-15,12-7 3 16,-8-13 0-16,-4-7-4 16,4-15 13-16,-13-9-9 15,4-8 0-15,-14-11 6 0,1-11-12 16,4-18 6-16,-4-10 0 15,0-10-4-15,-9-11 4 16,13 1 0-16,-4-2 0 16,13-4 6-16,4-3-6 15,14-3 0-15,27 0 0 16,39 0 0-16,19-17 9 16,30-2-9-16,18 1 0 15,0-1 3-15,18 1-1 16,14-1-2-16,-15 1 0 15,-16 4-6-15,-23 3 10 16,-14 2-4-16,-13 9 0 16,-8 0 1-16,8 0-5 15,-26 0 4-15,-1 0 0 16,-21 6-5-16,-19 0 12 0,1-3-7 16,-27 0 0-16,-13-3 5 15,-5 0-10-15,-13 0 7 16,0-20-2-16,-9-20 9 15,9-11-2-15,-9-17-7 16,0-11 3-16,-18-17 5 16,-13-9-2-16,4-11-6 15,5-12 0-15,13-7-4 16,0-21 9-16,9-14-5 16,0-2 0-16,0-7 7 0,0-2-11 15,18-12 4-15,13-10 0 16,18-18-7-16,-14-17 11 15,14-8-4-15,-9-14 0 16,-22 3 10-16,-18 6-8 16,0 14-2-16,0 25 0 15,-49 12 6-15,-9 20 1 16,-8 13 4-16,17 9-1 16,-9 7-3-16,23 10 3 15,17 11-10-15,-4 5 0 16,22 9 0-16,0-3 6 15,0-2-6-15,0-7 0 16,0-5 9-16,0 9-11 16,0 7 2-16,0 14 0 15,0 5-4-15,0 10 7 0,0 6-3 16,0 0 0 0,8 3 8-16,6-8-16 0,12-8 8 15,1-3 0-15,-5 5-4 16,-4 5 6-16,-18 6-2 15,0 11 0-15,0 6 8 16,-9 8-16-16,-49 6 8 16,-8 2 0-16,-32 8-14 15,-13 1 15-15,-27 3-1 16,-13 6 0-16,-4 8 5 16,-27 15-19-16,-27 8 14 15,-31 0-60-15,-27 42-22 0,10 24-104 16,3 6-110-1,28-3-259-15</inkml:trace>
  <inkml:trace contextRef="#ctx0" brushRef="#br1" timeOffset="858135">19060 2397 485 0,'0'0'205'0,"0"0"-71"0,0 0-22 16,0 0-29-16,-289-131-18 15,98 108-12-15,-58 4-5 16,-35 2 4-16,-36 0-34 16,-22 5 1-16,-40 7-13 15,-32 5 7-15,-25 0-12 16,-15 0-1-16,-3 20 1 16,17 6-9-16,27 7 14 15,40 7-6-15,39 2 0 16,37 1 1-16,48 2-1 15,27-2 0-15,40 2 0 16,40 0-9-16,17 6 9 16,18 11 0-16,23 12-1 15,17 11 3-15,19 17-2 0,-1 14 0 16,9 8 0-16,13 12-4 16,-4 3 4-16,-5 11 0 15,-4 11 0-15,-8 7 2 16,12 6-2-16,-13 3 0 15,0-2 4-15,-8-5 4 16,-1-9-4-16,13-3 0 16,-12-10 10-16,8-12-7 15,18-17 9-15,22-20-16 16,9-22 7-16,0-18-8 16,31-8 4-16,18-9-3 15,4 1 3-15,18-6 6 0,14-4-7 16,21-7-2-16,19-6 3 15,26-6-5-15,13-9 4 16,27-5-2-16,40 0 2 16,9 0 7-16,27 0-7 15,8 0-2-15,23 0 4 16,39 6-4-16,-4 8 0 16,23 7 0-16,17 1-1 15,9-5 3-15,14 0-2 16,12 0 0-16,-3-8 0 15,-14-2 0-15,13-7 2 16,-31 0-2-16,0 0 0 16,-40 0 2-16,-13 0-2 0,-35-11 0 15,-5 6 3 1,-14-4-5-16,-8 4 2 0,-18 2 0 16,0 0-1-16,0-3 9 15,-1 4-8-15,-7-4 0 16,-24-2 4-16,-26 2-12 15,-30-3 8-15,-28 3 0 16,-17-2-4-16,-1 2 10 16,1-2-6-16,-14 2 0 15,-17-5 3-15,12-3-5 16,-12-3 3-16,-9-6-1 16,-10 0 11-16,1-5-5 0,-9-3 7 15,-13-9 21 1,-5-11-24-16,-5-7 25 0,-3-14-26 15,-6-11-1-15,-17-9 13 16,0-13-16-16,9-6 6 16,9 1-2-16,4-3-4 15,5 0 5-15,4-13-10 16,-13-12 0-16,-1-9 10 16,6-5-2-16,-14-10 2 15,-9-9-5-15,0-4 3 16,-32-14-3-16,-43-3-5 15,-41 5 0-15,-17 3-6 16,-18 19 12-16,-13 18-6 16,8 20 0-16,5 17 7 15,18 13-20-15,-14 6 13 0,5 9 0 16,-22 3-4-16,-45 6 8 16,-58 16-4-16,-88 23 0 15,-85 20-8-15,-89 14 0 16,-44 19-30-16,-40 35-83 15,-40 6-141-15,-44-1-671 16</inkml:trace>
  <inkml:trace contextRef="#ctx0" brushRef="#br1" timeOffset="873539">13400 3805 91 0,'0'0'18'16,"0"0"-10"-16,0 0-8 15,0 0 46-15,0 0-11 16,0 0-15-16,0-8-20 16,0 8-2-16</inkml:trace>
  <inkml:trace contextRef="#ctx0" brushRef="#br0" timeOffset="630443">27679 11893 135 0,'0'0'485'0,"0"0"-317"16,0 0 14-16,0 0-34 16,0 0-77-16,0 0-9 15,-58 29-41-15,22 10 4 16,-12 9 7-16,-1 3-27 15,0 3 1-15,4 3-6 16,5-4-6-16,-9 1-2 16,23-8-140-16,-5-8-160 0,13-9-312 15</inkml:trace>
  <inkml:trace contextRef="#ctx0" brushRef="#br0" timeOffset="249571">27088 4173 587 0,'0'0'88'0,"0"0"-16"15,0 0 45-15,0 0 3 16,0 0-56-16,0 0 5 0,0 0-23 16,0 0 0-1,169-87 14-15,-103 50-36 0,5-3 4 16,-26 3 0-16,4 3-20 15,-32 12 20-15,6 10-16 16,-23 7-5-16,9 5 13 16,-9 0-15-16,0 0-9 15,0 22 4-15,0 20 0 16,0 7 4-16,-9 2-4 16,9 0 0-16,-9 3 3 15,9 0 1-15,0-1-4 16,0 4 0-16,-14-1 6 15,14 1-9-15,-8-3 3 16,8-12 0-16,-9-11-3 16,0-8 4-16,0-14-2 0,0-4-2 15,-22-2 2-15,-5-1 1 16,-13-2 0-16,9 0 0 16,5 0-5-16,4 0 12 15,13 0-7-15,9 0 0 16,9 0 6-16,0 0-9 15,0 0 3-15,0 0-4 16,0 0-3-16,36-2-6 16,21-6 11-16,32-4-9 15,36-5-48-15,26-14-77 16,31-2-129-16,-9-5-157 16</inkml:trace>
  <inkml:trace contextRef="#ctx0" brushRef="#br0" timeOffset="250103">28532 4086 544 0,'0'0'129'0,"0"0"0"16,0 0-1-16,0 0-61 15,0 0-39-15,0 0 13 16,240-170-22-16,-134 133-2 0,-21 6 0 16,-28 8 0-16,-30 11 23 15,-27 6-18-15,0 2 7 16,0 4 3-16,0 0-24 16,0 0 6-16,0 0-14 15,0 14 12-15,0 28-1 16,-27 9-8-16,1 14 0 15,-5 3 9-15,-9 0-7 16,22 3-2-16,9-1-3 16,9 1 6-16,0-6-8 15,0-5 2-15,0-18 0 16,0-14-3-16,0-10 7 0,0-10-4 16,0-3 0-1,0-1 5-15,-27-4 2 0,-4 0-7 16,-18 0 0-16,14 0 7 15,4 0-3-15,13 0-4 16,0 0 0-16,18 0 5 16,0-4-6-16,0 4 1 15,0 0-10-15,53 0 5 16,45-5-1-16,18-12-2 16,26-6-46-16,5-10-126 15,-14-2-71-15,-9 4-183 16</inkml:trace>
  <inkml:trace contextRef="#ctx0" brushRef="#br0" timeOffset="250493">30229 3992 475 0,'0'0'131'15,"0"0"5"-15,0 0-15 16,0 0-51-16,0 0-19 16,0 0-32-16,169-79-7 15,-98 79 17-15,-18 3-22 16,-13 19 8-16,-9 7 7 16,-22 7-17-16,-9 4 18 0,0 8 13 15,-9 3-3-15,-49 5 10 16,1 1-30-16,-23-1 10 15,13 1 3 1,0-3-24-16,19-10 13 0,30-11-15 16,18-10 0-16,0-7-5 15,18-1 7-15,39-7-2 16,32-8 1-16,18 0 8 16,26-7-18-16,-17-20 2 15,8-4-97-15,-13-9-61 16,5 1-88-16,8 5-159 15</inkml:trace>
  <inkml:trace contextRef="#ctx0" brushRef="#br0" timeOffset="617817">31846 3918 397 0,'0'0'149'0,"0"0"-75"0,0 0 31 16,0 0-21-16,0 0-25 15,0 0 8-15,0-19-19 16,0 10 11-16,0-5-23 16,18-9-34-16,13 0 29 15,4-2-17-15,5 0 3 16,0 2 13-16,-22 3-29 15,0 8 10-15,-9 10 2 16,-9 2-11-16,0 0 9 16,0 0-11-16,0 0-15 15,0 6 12-15,0 24 0 16,-9 14 3-16,-18 3 2 16,18 7 3-16,-13 3 4 0,13 2-9 15,0 3 0 1,9 0 2-16,-8-2 2 0,8-6-4 15,0-5 0-15,0-13 5 16,0-13-7-16,0-6 2 16,0-15 0-16,0 1 5 15,0-3 0-15,-18 0 4 16,-22 0 12-16,0-3-19 16,-9-8 20-16,13 3-15 15,27-1 1-15,1 4 13 16,8 1-18-16,0 2 3 15,0-1-6-15,8 0 7 0,50 1-11 16,27-2 4 0,30 2 0-16,1 2-7 0,-23 0-21 15,-26 0-94-15,-45 0-154 16,-13 0-211-16</inkml:trace>
  <inkml:trace contextRef="#ctx0" brushRef="#br0" timeOffset="623643">26666 4946 216 0,'0'0'181'0,"0"0"-76"15,0 0 4-15,284 0-16 16,-186 2-59-16,-14 13 6 16,5-1-12-16,13 1-24 15,14-2 30-15,39-4-13 0,36-7 5 16,49-2 39-16,36 0-43 15,30 0 18-15,32-8-6 16,-5 5-29-16,14 1 26 16,-14 2-28-16,4 0 12 15,-3 0 8-15,21 0-13 16,-22-3-10-16,14 0 0 16,-23 0 7-16,-26 3-14 15,-18 0 7-15,-40 0 0 16,-40 0-4-16,-49 0 13 15,-27 0-9-15,-35 6 0 0,-31-1 5 16,-23-2-11-16,-13-1 6 16,-4-2 0-16,-9 0-4 15,0 0 14-15,0 0-10 16,-9 0 0-16,0 0 5 16,13 0-4-16,-13 0-1 15,0 0 0-15,0 0-5 16,0 0-9-16,0 0-56 15,0 4-102-15,0 4-64 16,-22 4-46-16</inkml:trace>
  <inkml:trace contextRef="#ctx0" brushRef="#br0" timeOffset="251611">27230 5815 566 0,'0'0'96'15,"0"0"-14"-15,0 0 25 16,0 0-37-16,0 0-1 0,0 0-20 16,93-96-23-16,-62 93 8 15,18 3-24-15,-4 0-6 16,-5 0 16-16,-9 17-18 16,-22 6-2-16,-9 5 0 15,0 9 7-15,-9 8-1 16,-62 6-6-16,-5 3 3 15,-17 3-2-15,4-12 1 16,31-12-2-16,23-10 0 16,26-14-5-16,9-6 4 15,9-1-3-15,35-2 4 16,5 0 2-16,18 0 0 16,-10 0-2-16,1 0 0 15,-18 0 5-15,-4 0-5 0,-14 18 0 16,5 4 0-16,-5 3 1 15,-13 6 0-15,-9-3-1 16,0 4 11-16,0 0-10 16,-31-1 12-16,-27 0-11 15,-18-3 1-15,1 1-5 16,8-7 2-16,9-8-19 16,36-9-50-16,22-5-86 15,31 0-9-15,76-30-59 16,44-30-171-16</inkml:trace>
  <inkml:trace contextRef="#ctx0" brushRef="#br0" timeOffset="252023">28687 5772 617 0,'0'0'183'0,"0"0"-66"16,0 0 34-16,0 0-61 15,0 0-53-15,0 0-18 16,0 49-1-16,0 7 25 16,-13 9-24-16,13 3-16 15,0-2 9-15,0-10-8 16,49-8-4-16,17-14 0 16,23-17-1-16,5-17 1 0,12 0 0 15,1-14 0-15,-32-17-1 16,-8 0 7-16,-27-3-6 15,-31 6 12-15,-9-4-11 16,0 9 18-16,0 7-4 16,-22 7-3-16,-5 9 17 15,-13 0-27-15,-18 29 1 16,14 27 7-16,-5 17-9 16,31 7 19-16,5 2-16 15,13-6 0-15,0-10-5 16,0-13 1-16,31-10-14 15,9-18-58-15,27-16-92 16,8-9-170-16,41-9-371 16</inkml:trace>
  <inkml:trace contextRef="#ctx0" brushRef="#br0" timeOffset="252937">31615 5699 642 0,'0'0'143'16,"0"0"-47"-16,0 0 32 15,0 0-10-15,0 0-63 16,0 0-11-16,222-74-7 15,-155 83-20-15,-9 16 3 16,-10 10-18-16,-12 7 2 0,-5 3-1 16,-31 13 5-1,0 3-8-15,-49 7 0 0,-26 6 5 16,-5-10 8-16,4-9-13 16,27-16 0-16,23-14 4 15,17-11 0-15,9-2-4 16,0-1 0-16,9-2 4 15,57-6-5-15,19-3 1 16,30 0 0-16,10-12 0 16,-10-5-48-16,-17 9-20 15,-32 5-66-15,-39 3-101 16,-27 0-130-16</inkml:trace>
  <inkml:trace contextRef="#ctx0" brushRef="#br0" timeOffset="252398">30180 5960 501 0,'0'0'254'16,"0"0"-157"-16,0 0 31 16,0 0 12-16,0 0-68 15,0 0-23-15,0-92-20 16,0 92-26-16,0 6 2 0,0 23 5 16,0 3 14-1,18 1 11-15,0 5-22 0,4 0-3 16,4 8 11-16,5 5-21 15,5 2 15-15,-5 4-13 16,18-6 3-16,-22-3 3 16,4-8-7-16,-13-6-1 15,-10-6 0-15,1-3 4 16,-9-5-5-16,0-3 1 16,-9-5 0-16,-31-4-14 15,-17-5 4-15,3-3-60 16,-17 0-47-16,27-20-55 15,-5-14-25-15,31-20-12 16,18-17 54-16,0-5-232 16</inkml:trace>
  <inkml:trace contextRef="#ctx0" brushRef="#br0" timeOffset="252445">30180 5960 187 0</inkml:trace>
  <inkml:trace contextRef="#ctx0" brushRef="#br0" timeOffset="252524">30180 5960 187 0,'49'-65'178'0,"-31"30"-123"0,22 7 71 0,4 5 3 0,23 4-73 16,22 7-39-16,-14 12-5 15,9 0-12-15,-12 0-16 16,-6 12-56-16,-8 13-248 16</inkml:trace>
  <inkml:trace contextRef="#ctx0" brushRef="#br0" timeOffset="624496">26119 6899 138 0,'0'0'151'0,"0"0"-66"16,0 0-39-16,0 0 2 0,0 0 42 15,0 0-14-15,333 0 26 16,-168 0-37-16,35 0-49 16,22 0 15-16,18 0-1 15,35 0-17-15,41-11 21 16,48 3-21-16,9-4-5 16,32 4 9-16,-15 5-12 15,-7 3 10-15,3 0-6 16,-22 0-8-16,-22 0 24 15,-13 0-24-15,-22-6 4 0,-41-8 10 16,-35 0-8 0,-40 0 4-16,-40 3 10 0,-35 5-16 15,-32 3 27-15,-13 0-25 16,-4 1 4-16,-9-2 17 16,17-1-19-16,1-2 31 15,8 2-18-15,5 0-19 16,-22 2 21-16,-9 0-20 15,-18 3-4-15,-32-2 18 16,1 2-13-16,-9-3 11 16,0 3-16-16,0 0 10 15,0 0-11-15,0 0 1 16,0 0 0-16,0 0-2 16,0 0 2-16,0 0-8 15,0 0 0-15,0 5-48 0,0 15-79 16,0 0-148-16,-40 2-122 15</inkml:trace>
  <inkml:trace contextRef="#ctx0" brushRef="#br0" timeOffset="254107">28847 7933 611 0,'0'0'305'0,"0"0"-257"16,0 0-19-16,0 0 40 16,0 0-10-16,0 0-34 15,240-96-1-15,-173 96-23 16,-10 8 12-16,1 17-1 16,-18 1-10-16,-13 5 22 15,-18 3-14-15,-9 3-4 16,0 5 17-16,-27 3-14 15,-22 4 12-15,-9-4-15 16,10 0 0-16,3 0-3 16,-4-10-3-16,18-7 0 0,22-11-2 15,9-9 2 1,0-2 0-16,40 0 0 0,18-3 3 16,0-3-4-16,8 5 1 15,-17-2 0-15,-4 9-3 16,-14 1 5-16,-5 5-2 15,6 1 0-15,-15 9 5 16,-8 8-10-16,-9 8 5 16,0-1 0-16,0-2 0 15,-26-4 7-15,-23-1-7 16,-9-1 0-16,-18 2 5 16,-12-3-12-16,21-8-22 0,18-10-89 15,40-10-88-15,9-6-193 16</inkml:trace>
  <inkml:trace contextRef="#ctx0" brushRef="#br0" timeOffset="254384">30811 7984 718 0,'0'0'202'0,"0"0"-96"16,0 0 1-16,0 0-20 0,0 0 8 16,0 0-39-16,0 215-11 15,0-130-9-15,0 3-26 16,0-4 9-16,0 1-19 16,0 0 1-16,0 6-4 15,0-5 3-15,31-8-29 16,27-15-108-16,8-27-236 15,37-22-447-15</inkml:trace>
  <inkml:trace contextRef="#ctx0" brushRef="#br0" timeOffset="254745">32113 8259 695 0,'0'0'216'0,"0"0"-117"0,0 0 16 16,0 0 8-16,0 0-57 16,0 0-14-16,-160-63-17 15,160 63-34-15,0 23 15 16,17 17-8-16,10 5 0 16,13 6 7-16,-9 4-9 15,5 3-6-15,4 1 1 16,-14 1 9-16,5-1-8 15,-4-2-2-15,-9-3 2 16,4-3 7-16,-4 0-6 16,-18-1 2-16,9-4-2 0,-9-4 2 15,0-8 9-15,0-11-14 16,0-7 2-16,-9-7-3 16,-31-6 1-16,-13-3-22 15,-5 0-65-15,9-17-66 16,-18-31-49-16,18-17-112 15</inkml:trace>
  <inkml:trace contextRef="#ctx0" brushRef="#br0" timeOffset="254941">32179 8080 756 0,'0'0'175'0,"0"0"-59"16,0 0 5-16,0 0-32 15,0 0-30-15,307-105-59 16,-170 82 10-16,15 4-10 16,-10 5-12-16,-18 8-63 15,-35 6-215-15,-53 0-373 16</inkml:trace>
  <inkml:trace contextRef="#ctx0" brushRef="#br0" timeOffset="619587">27230 8298 349 0,'0'0'151'0,"0"0"-27"0,0 0 23 16,0 0-58 0,0 0-11-16,0 0-23 0,-49-76-27 15,22 73 11-15,14 3-10 16,-14 0-9-16,1 0 0 16,4 14-20-16,-14 20 0 15,5 11 0-15,4 8 5 16,-4 5-5-16,5 0 0 15,26-1 1-15,0-6-4 16,0-2 3-16,26-10 0 16,32-8 7-16,9-7-2 15,-1-14 4-15,1-4-1 16,13-6-6-16,-22 0 54 16,8-16 4-16,-8-13-2 15,-14-8 5-15,-4-5-24 0,-13-12 13 16,-14-6-14-16,-13-5-17 15,0-3 14-15,-48 11-31 16,-28 12 5-16,-4 15-8 16,-13 15 3-16,4 15-8 15,-4 0 2-15,4 3-15 16,22 31-2-16,32 8-128 16,3 4-149-16,15-1-658 15</inkml:trace>
  <inkml:trace contextRef="#ctx0" brushRef="#br0" timeOffset="625217">26692 9060 267 0,'0'0'260'0,"0"0"-210"15,0 0-44-15,0 0-2 16,0 0 6-16,0 0-4 16,-17 50 4-16,65-33 110 15,37 0-64-15,22 1-17 16,35-5 4-16,58-8-15 15,48-1 22-15,72-4-24 0,53 0-12 16,45 0 23-16,26 0-21 16,-13 0 0-1,-31 4 6-15,-4 12-22 0,-23-2 32 16,9-6-17-16,0-5-5 16,9-3 18-16,-5 0-26 15,-43 0 3-15,-37-9-5 16,-57 1 13-16,-58 0-8 15,-53 2-5-15,-54 1 2 16,-35 0 25-16,-31 5-27 16,-18-4 13-16,0 4-6 15,0 0 4-15,0 0-7 16,0 0-4-16,-9 0-25 16,-49 0-93-16,-9 4-193 0,-17 3-435 15</inkml:trace>
  <inkml:trace contextRef="#ctx0" brushRef="#br1" timeOffset="644106">26261 3759 107 0,'0'0'49'0,"0"0"-6"15,0 0 14-15,-239-132-7 16,212 109-26-16,5 5-1 16,4 5-23-16,9 10-4 0,9 1-5 15,0 2-144-15</inkml:trace>
  <inkml:trace contextRef="#ctx0" brushRef="#br1" timeOffset="874694">27212 8859 638 0,'0'0'158'0,"0"0"-9"16,0 0 11-16,0 0-41 0,0 0-23 15,0 0-52 1,-40-94-32-16,31 137 13 0,-13 22-19 15,-5 20 27-15,-13 13 4 16,5 10-35-16,-5 11 23 16,-9 11-17-16,14 0-2 15,-14-2 7-15,22-15-13 16,-4-14 0-16,4-24 1 16,14-22 11-16,13-22-12 15,-9-17 0-15,9-8 2 16,0-4 6-16,0-2-7 15,-18-2 24-15,-13-35 14 16,4-14-29-16,-12 0-3 16,-6-3-7-16,-4 9 8 15,9 12-6-15,14 12-2 0,-6 10 0 16,24 11-2-16,8 0 3 16,-9 8-2-16,9 31-4 15,0 12 5-15,0 4-8 16,26-2 8-16,45-7 0 15,14-11-6-15,21-8 17 16,19-13-11-16,-1-14 0 16,18 0 6-16,-8-3 1 15,-28-23-7-15,-39 4-6 16,-67-11-42-16,-40-20-254 0</inkml:trace>
  <inkml:trace contextRef="#ctx0" brushRef="#br1" timeOffset="878644">24644 11276 296 0,'0'0'307'0,"0"0"-194"0,0 0 16 15,0 0 21 1,0 0-41-16,0 0-36 0,-155-171 7 15,155 144-50 1,40 4 15-16,17 2-15 0,10 14-27 16,9 7 22-16,-1 0-25 15,-4 20 2-15,-13 25 6 16,-22 15-1-16,-28 7-7 16,-8 13 3-16,-35 4 3 15,-54 5 14-15,-13-2-20 16,-36-11 4-16,14-8-5 15,22-17 10-15,22-14-9 16,22-14 0-16,31-9 8 16,18-12 4-16,9 2-10 0,0-4 4 15,0 0 10-15,49 0-6 16,18 0-2-16,26 0-6 16,5 0 10-16,8 0-17 15,6 6 5-15,3 5-7 16,-8-3 0-16,-1 9-122 15,-21 0-82-15,-10 3-88 16,-8-1-45-16</inkml:trace>
  <inkml:trace contextRef="#ctx0" brushRef="#br1" timeOffset="878865">25599 11922 529 0,'0'0'187'0,"0"0"-2"0,0 0-15 16,0 0-50-16,0 0-47 15,0 0-30-15,-17 10-38 16,-10 39 65-16,-13 11-42 16,0 4-19-16,-4 2 9 15,-5-1-11-15,-9 0-7 16,0-6 0-16,18-11-12 16,5-8-23-16,12-9-109 15,23-11-99-15,0-15-36 16,40-5-146-16</inkml:trace>
  <inkml:trace contextRef="#ctx0" brushRef="#br1" timeOffset="879249">26386 11440 717 0,'0'0'162'16,"0"0"-1"-16,0 0-4 15,0 0-82-15,0 0-42 16,0 0-32-16,-36 37-1 16,36 31 29-16,0 5-24 15,0 1 2-15,0 5-2 16,27-8 2-16,22-9-3 16,9-13-4-16,17-17 0 0,-8-19 14 15,8-13-12 1,5 0 22-16,-4-23 37 0,-1-28-30 15,1-14 16-15,-27-14-11 16,-9-12-15-16,-14-6 19 16,-26 7-33-16,0 7 2 15,-66 13-5-15,-28 20 7 16,-21 13-15-16,-23 19 4 16,27 18-11-16,4 0 3 15,32 18-36-15,17 21-54 16,49 12-58-16,9-5-140 15,58-15-121-15</inkml:trace>
  <inkml:trace contextRef="#ctx0" brushRef="#br1" timeOffset="879699">27448 10879 690 0,'0'0'201'0,"0"0"-20"15,0 0-38-15,-36-172-54 16,18 149-12-16,18 12-36 16,0 2-2-16,0 9-1 15,18 0-33-15,49 0 0 16,26 0-5-16,14 0 9 16,8 3-1-16,-8 3-8 15,-14 0 0-15,-26-1 16 0,-18-2-13 16,-27 3 9-16,-13 0-9 15,-9 5 7-15,0 9-2 16,0 19-7-16,0 15 9 16,-9 14 20-16,-13 17-28 15,13 17 10-15,9 14-5 16,0 8 1-16,0 1-3 16,0-6-5-16,0 3 0 15,-9-7-3-15,0 2 14 16,9-7-11-16,0-13 0 15,0-15 6-15,0-23-14 16,0-14 8-16,0-14 0 0,-9-11-3 16,-22-9-1-16,-18-5-2 15,-35-6-34-15,-23 0-97 16,-17 0-88-16,-27-25-210 16</inkml:trace>
  <inkml:trace contextRef="#ctx0" brushRef="#br1" timeOffset="880247">24031 10594 470 0,'0'0'194'0,"0"0"-37"0,0 0-6 16,0 0 4-16,0 0-83 15,0 0-1-15,-155-136-15 16,97 127-41-16,-9 3 19 15,-8 6-22-15,-1 0-10 0,1 9 22 16,8 23-17-16,18 1-4 16,0 16-3-16,23 2 12 15,3 11-8-15,15 11-4 16,8 12 0 0,0 14 14-16,0 20-10 0,17 20 9 15,6 14 10-15,-15 8-16 16,1 1 25-16,0-7-27 15,0-5-4-15,22-6 17 16,-4-11-14-16,4-15 9 16,-4-17 11-16,13-19-19 15,-14-17 13-15,5-14-18 16,-4-15 0-16,4-10 1 16,5-12 7-16,30-14-8 15,32 0 0-15,35-16 0 0,9-16-66 16,14-5-155-1,-32-5-277-15</inkml:trace>
  <inkml:trace contextRef="#ctx0" brushRef="#br1" timeOffset="900519">27394 8360 147 0,'0'0'368'15,"0"0"-239"-15,0 0-13 16,0 0-2-16,0 0-2 16,0 0-44-16,-31-40 4 15,31 32 2-15,-9-6-26 16,9 0 9-16,0-1-15 16,-17 1-19-16,-6 0 11 15,-3 0-25-15,-5 0 5 16,-5 5-3-16,-13 4-5 15,0 5 4-15,-8 0-10 0,8 0 6 16,-5 0-2 0,6 11-4-16,-1 12 0 0,9 5 0 15,4 11 4-15,-4 10-4 16,13 2 0-16,5 8 1 16,4-5-5-1,10 0 4-15,8-3 0 0,0-3-2 16,0-3 5-16,26-6-4 15,23-4 1-15,0-10-1 16,9-8-4-16,8-3 5 16,1-6 0-16,0-2 4 15,8-2 0-15,-17-4-4 16,0 0 0-16,-9 0 4 16,-9-18-4-16,4-2 0 0,-4-6 0 15,0-2 8-15,-13-7-4 16,13-8 3-16,-5-3 8 15,-4 0-10-15,5-1 22 16,-14-4-22-16,-13-3 7 16,-9 1 11-16,0 1-22 15,0 7 16-15,-31 11-5 16,-14 9-10-16,-12 11 8 16,-10 2-10-16,0 9 0 15,-4 3-5-15,-4 0 12 16,-1 0-10-16,10 9 3 15,-10 12 0-15,18 3-7 16,1 1 7-16,17 4 0 0,4-1-2 16,5 9 6-16,4 1-4 15,-4 3 0-15,22 5 0 16,0-4-4-16,9-2 4 16,0-3 0-16,0-1-6 15,18-2 7-15,22 0-1 16,9-5 0-16,-5-4 1 15,14-4-7-15,-9-8 6 16,9-2 0-16,-9-8-5 16,8-3 13-16,-12 0-8 15,4 0 0-15,0 0 5 16,-1-12-6-16,1-3 1 0,-13-11 0 16,13-3 2-1,-9-5 7-15,-14-5-9 0,14-4 0 16,-22-2 7-16,0-9 2 15,-9-9-6-15,-9 1 0 16,0-6 12-16,0 3-10 16,-45 6 6-16,-12 10-9 15,-23 16 8-15,4 10-8 16,-8 11-2-16,-5 9 0 16,4 3-7-16,1 0 9 15,4 32-2-15,5 11 0 16,-1 13 1-16,9 12-7 15,18 11 6-15,1 6 0 16,30 6-4-16,0 2 2 16,18-4 2-16,0-8 0 0,0-10-15 15,45-11 15-15,34-18-15 16,6-14 14-16,13-17-9 16,-5-11 15-16,5 0-5 15,-5-11 0-15,5-23 7 16,-5-2-3-16,-13-10-4 15,-4 1 0-15,-10-4 4 16,-8-5 6-16,-18-5-10 16,-13-6 2-16,-27-5 6 15,0-7 1-15,-27 3-9 0,-53 4 0 16,-13 4-1 0,-41 16 1-16,-12 16 0 0,-14 20-1 15,-5 14-11-15,23 0 8 16,36 28-17-16,39 18-55 15,36 13-17-15,31 6-125 16,0 2-190-16</inkml:trace>
  <inkml:trace contextRef="#ctx0" brushRef="#br1" timeOffset="905425">24613 10562 701 0,'0'0'123'0,"0"0"-48"16,0 0 39-16,-226-70 10 16,186 47-6-16,0-3-66 0,13-1 12 15,-4-1-11-15,22-10-30 16,9-10 20-16,0-8-30 15,22-13-11-15,45-9 5 16,26-10 5-16,32-6-11 16,8-3-1-16,13 5 10 15,-3 7-18-15,-19 11 8 16,0 14 0-16,-17 12-3 16,-14 9 15-16,-4 5-12 15,-4 5 0-15,-5 1 4 16,-5 5-7-16,9 1 3 15,-17 2 0-15,0 3-3 16,-18 6 10-16,-18-1-7 0,-5 6 0 16,-26 1 7-1,0 2-7-15,0 3 0 0,0 0 0 16,0-3 14-16,-17-8-9 16,-32 1-5-16,0-3 0 15,-18 5 5-15,1 3-14 16,-1-1 9-16,9-3 0 15,9 0 1-15,14 4 6 16,4-1-7-16,22 1 0 16,0 2 5-16,9 3-15 15,0 0 10-15,0 0-6 16,35 0 0-16,23 0-1 0,22 0 7 16,-4 16 0-1,17 5 6-15,-13 2-9 0,-5 4 3 16,-8 5 0-16,-18 1-6 15,-22 8 12-15,-27 6-6 16,0 10 0-16,-85 11-6 16,-61 22 2-16,-45 13-160 15,-36 4-347-15</inkml:trace>
  <inkml:trace contextRef="#ctx0" brushRef="#br1" timeOffset="907506">26444 12742 637 0,'0'0'193'0,"-249"-2"-78"0,124 2 35 16,28 0-45-16,30 0-23 15,31 0-13-15,14 0-47 16,22 0 8-16,0 0-6 15,0 0-22-15,0 0 17 16,40 0-19-16,27 7 0 16,48 8 40-16,28-9-29 15,52-6 7-15,5 0-10 16,0 0 1-16,0 0-3 16,-36 0-6-16,-31 0 0 15,-26 0-2-15,-49 0 9 0,-23 0-7 16,-12 0 0-1,-23 0 8-15,0 0-11 0,0 0 3 16,-9 3 0-16,-71 5-2 16,-45 1 8-16,-48 3-4 15,-18-11-2-15,-9-1 8 16,18 0-6-16,31 0-2 16,27-1 0-16,26-8 5 15,40 3 2-15,31 3-7 16,18 0 0-16,9 3 5 15,0 0-16-15,45 0 7 16,62-3 4-16,57 0 0 16,36-2 2-16,49-7-2 15,-9 3 0-15,-32-1 11 0,-34 7-12 16,-50 3 1-16,-35 0 0 16,-45 0-6-16,-21 0 6 15,-15 0 0-15,-8 0-1 16,0 0 3-16,-31 0-10 15,-53 0 6-15,-49 0 2 16,-72 0 2-16,5 0 4 16,-8 0-6-16,34 0 0 15,59 0 7-15,66 0-12 16,40 0 5-16,18 6-15 16,97-1 13-16,77-3 4 15,65-2-1-15,19 0 3 16,4-16-4-16,-44-4-11 15,-45 9-113-15,-67-1-239 0</inkml:trace>
  <inkml:trace contextRef="#ctx0" brushRef="#br1" timeOffset="934885">27612 3941 48 0,'0'0'21'16,"0"0"-16"-16,0 0-1 15,0 0 21-15,0 0-17 16,0 0-8-16,0 0-18 15</inkml:trace>
  <inkml:trace contextRef="#ctx0" brushRef="#br1" timeOffset="935395">27679 4301 180 0,'0'0'178'0,"0"0"-28"15,0 0 13-15,0 0-20 16,0 0-20-16,0 0-10 0,106-128-15 15,-97 88-24-15,-9-2 8 16,0-3-25-16,0-1-13 16,0 1 12-16,0 3-36 15,-26 2 4-15,-14 6 3 16,-9 8-22-16,0 12 20 16,-18 12-25-16,-8 2 3 15,-1 10-7-15,-13 33 7 16,-13 15-3-16,13 6 0 15,14 7 8-15,8 12-11 16,0 6 3-16,27 7 0 16,14 1-4-16,17-6 5 15,9-12-1-15,18-11 0 16,39-14 7-16,19-12-9 0,-1-14 2 16,5-14 0-16,-4-11 2 15,8-3 4-15,-4-3-5 16,14-30 11-16,-10-16-6 15,5-16 37-15,4-11-22 16,-22-18-4-16,-26-7 18 16,-23-4-31-16,-22 3 19 15,-49 16 3-15,-58 19-25 16,-8 19 17-16,-27 14-18 16,-14 10 1-16,14 17-7 15,18 7 3-15,17 0 1 16,32 6 1-16,8 33-63 15,18 18-25-15,13 19-61 0,14 15-119 16,13 8-196-16</inkml:trace>
  <inkml:trace contextRef="#ctx0" brushRef="#br1" timeOffset="940687">29105 3941 138 0,'0'0'113'0,"0"0"-56"15,0 0 17 1,0 0-3-16,0 0-11 0,0 0-4 15,0 0-29-15,0 0-16 16,0 0-11-16,0 0-4 16,0 0-57-16,-36 0-107 15,5 5-190-15</inkml:trace>
  <inkml:trace contextRef="#ctx0" brushRef="#br1" timeOffset="941334">29105 3941 233 0,'-125'77'109'0,"125"-77"-21"0,0 0 20 16,14 0-9-16,-5-4-18 15,0-1-31-15,-9-4 13 16,0 4-21-16,8-4-9 16,-8 1 11-16,0-1-37 15,0 1 22-15,0-4-17 16,0-5-6-16,0 3 21 16,0-5-18-16,0 5 11 15,-17-1 10-15,-14 4-14 0,4 2 11 16,-13 7-16-1,-9 2-11-15,-9 0 9 0,0 2-7 16,-8 27-2-16,8 18 0 16,5 13 7-16,4 13-7 15,9 21 0-15,13 5 1 16,27 6-3-16,0-4 5 16,9-6-3-16,49-11 0 15,26-10 4-15,23-12-4 16,8-10 0-16,19-16 0 15,-1-10 5-15,0-17-3 16,-8-9 9-16,-1 0 48 16,-26-15-21-16,-5-15 13 15,-22-14 6-15,-17-7-23 16,-23-11 19-16,-22-14-25 0,-9-15-5 16,-27-11 1-16,-53-8-22 15,-4 5 17-15,-23 9-16 16,-9 16 5-16,-8 18-5 15,13 20-3-15,13 12 0 16,14 20-4-16,13 10 4 16,26 0-6-16,5 9 3 15,14 33-29-15,-6 12-18 16,24 14-90-16,8 8-84 16,0 7-94-16,40-4-474 15</inkml:trace>
  <inkml:trace contextRef="#ctx0" brushRef="#br1" timeOffset="954505">28954 2359 630 0,'0'0'156'16,"0"0"-44"-16,0 0 46 16,0 0-63-16,0 0 0 15,0 0-41-15,0-103-43 16,0 103 15-16,0 9-26 0,0 33 0 15,0 21 30-15,9 13-29 16,0 12 22-16,-1 8-4 16,-8 6-14-16,0 0 13 15,0-6-18-15,0-8 0 16,0-17 0-16,-8-21 6 16,8-18-6-16,0-15 0 15,0-11 9-15,-9-6-4 16,0-3 1-16,0-37 1 15,-22-13 12-15,-5-13-12 16,5 1 3-16,-4 0-4 16,3 14 6-16,6 16-9 15,4 17-3-15,13 15 0 0,0 3-6 16,0 3 2 0,-9 31 4-16,5 7-1 0,13 5 10 15,0 2-14-15,31 0 5 16,18-6 0-16,17-7-7 15,1-13 15-15,0-7-8 16,-1-14 0-16,-8-1 10 16,-18 0-3-16,-4-21-7 15,-14-13 2-15,-13-9 7 16,-9-2-4-16,0 0-5 16,-9 5 0-16,-13 9-7 15,4 11 5-15,9 9-46 0,9 11-54 16,0 0-51-16,58 1-117 15,35 18-64-15</inkml:trace>
  <inkml:trace contextRef="#ctx0" brushRef="#br1" timeOffset="955128">30704 2381 452 0,'0'0'236'0,"0"0"-84"0,0-147-5 16,-9 116 11-16,9 8-70 15,0 12-33-15,0 11 18 16,0 0-47-16,-9 0-8 15,1 22-17-15,-1 32 9 16,-14 20 12-16,15 11-12 16,-1 5-8-16,9 12 24 15,0 2-21-15,0-1 1 16,0-1-1-16,0-15 8 16,0-10-10-16,0-17-3 15,0-18 0-15,0-17-2 16,0-10 6-16,0-9-4 0,0-6 4 15,0 0 3-15,0-6 11 16,0-31 3-16,-18-12-17 16,-22-1 4-16,13 2-7 15,-13 10-1-15,14 16 0 16,-5 11 6-16,13 5-10 16,9 6 4-16,-13 0-4 15,4 9-9-15,0 16 11 16,18 9 2-16,0 0-2 15,0-1 10-15,49-4-8 16,18-5 0-16,8-11 1 16,-8-13-1-16,-1 0 4 15,-8 0-4-15,-9-28 5 0,-22-12 6 16,-5-5-11 0,-22-6 0-16,0 0-18 0,-13 6 9 15,-23 8-75-15,-13 11-41 16,23 18-56-16,3 8-121 15,23 0-213-15</inkml:trace>
  <inkml:trace contextRef="#ctx0" brushRef="#br1" timeOffset="955991">32046 2245 607 0,'0'0'221'16,"0"-159"-91"-16,-9 101 37 16,0 15-41-16,9 23-52 0,-9 12 4 15,9 8-48 1,-22 0-3-16,4 42-22 0,1 29 3 15,-23 17 31-15,22 14-19 16,9-3-18-16,0 11 26 16,9-5-22-16,0-4 1 15,0-7-7-15,9-22 13 16,0-11-12-16,0-19-1 16,0-15 0-16,-9-17 1 15,0-7 7-15,8-3-8 16,-8 0 18-16,0-11-2 15,0-26 36-15,0-17-50 16,-8-5 0-16,-10-6 7 16,-13 0-3-16,-5 11-6 15,-4 14 0-15,5 15 12 0,3 13-18 16,15 9 6-16,-5 3-3 16,4 9-9-16,0 33 1 15,18 15 11-15,0 3 0 16,0-1 8-16,49-5-10 15,17-12 2-15,10-8 0 16,8-14-2-16,14-12 7 16,9-8-5-16,-5-2 16 15,5-41-13-15,-23-10 29 16,-4-10-32-16,-36-2 6 16,-30 4-10-16,-14 12 4 15,-40 12-17-15,-67 23-86 0,-35 8-157 16,0 6-369-16</inkml:trace>
  <inkml:trace contextRef="#ctx0" brushRef="#br1" timeOffset="958912">27861 2008 382 0,'0'0'227'16,"0"0"-106"-16,0 0-9 15,0 0 15-15,0 0 11 16,0 0-56-16,0 0-15 16,58-4 10-16,-85 4-42 15,-71-3 6-15,-53-8-41 16,-31 6 9-16,-40 5-14 0,-27 0 5 15,-9 16 0-15,10 11-6 16,25 3 12-16,63-4-6 16,54-3 0-1,48 2 5-15,40 1-20 0,5 13 15 16,13 12 0-16,0 8-3 16,0 9 11-16,22 6-8 15,-4 2 0-15,0 7 10 16,4 4-17-16,-4 1 7 15,0 6 0-15,4-6-4 16,-5-6 14-16,1-12-10 16,-9-4 3-16,13-10 8 15,-13-5 8-15,-9-6-15 0,0-8-3 16,0-6 10-16,9-7 1 16,-9-6-12-16,0-4 0 15,0-4 8-15,0-6-9 16,0 2 1-16,0-6 0 15,0 0 0-15,9 0 7 16,-9 0-7-16,18 0 0 16,31 0 11-16,17 0-10 15,50-6-1-15,30-4 0 16,23-1-5-16,22-1 11 16,5-1-6-16,13-2 0 15,-9 0 10-15,-9 4-14 0,-18 7 4 16,-40-4 0-16,-8 3-10 15,-28-1 15-15,-30 4-5 16,-9-3 0-16,-32 1 8 16,5 2-6-16,-13 2-2 15,4-4 0-15,5 2-3 16,0-4 14-16,4 0-11 16,-13-2 4-16,13-1 4 15,-14-5 19-15,1-8-11 16,13-7-6-16,-22-8 24 15,9-8-32-15,-18-9 17 16,0-8-2-16,0-11-10 16,0-7 13-16,0-5-20 15,0-2 0-15,0-1 1 16,0-3 4-16,0 6-5 0,0 3 0 16,0 8 12-16,-27 7-11 15,-4 10-1-15,13 9 0 16,1 12 6-16,-14 4 2 15,22 4-8-15,-9-3 0 16,9-1 14-16,-13-2-13 16,13 4-1-16,-18-5 0 15,-13 4-8-15,-9 3 15 16,-17 3-7-16,-28 5 0 16,-3 4 2-16,-10 9-10 15,23 4 8-15,-14 3 0 16,-4 0-13-16,-5 9 13 0,-8 19 0 15,-1 14 0-15,1 19-80 16,-10 11-35-16,-8 13-134 16,0-5-232-16</inkml:trace>
  <inkml:trace contextRef="#ctx0" brushRef="#br1" timeOffset="979378">28563 10008 293 0,'0'0'263'0,"0"0"-149"15,-298-210-35-15,125 140-18 16,-18-4 13-16,-49 6-22 16,-49 11-28-16,-35 14 35 15,-58 21-38-15,-49 19-4 16,-31 3 21-16,-18 43-26 16,13 30 19-16,28 24-4 15,34 27-19-15,32 21 19 16,49 21-27-16,26 24 3 0,32 14 3 15,34 20 2-15,50 13-8 16,40 2 4-16,62-2 5 16,45 1-4-16,35-12-3 15,57-4 1-15,77-8 17 16,83-13-19-16,63-8 17 16,76-9 10-16,26-15-20 15,58-18 14-15,8-27-22 16,14-27 3-16,27-39 0 15,-22-26 5-15,4-32-8 16,-23-6 0-16,5-47 4 0,-4-24 4 16,-18-16-8-1,-9-14 0-15,-40-21-2 0,-44-19 7 16,-23-18-5-16,-39-18 4 16,-36-13 2-16,-31-13 5 15,-45-12 8-15,-40-20-7 16,-48-22 20-16,-45-12-29 15,-31-4 4-15,-98 4-1 16,-120 20 4-16,-97 14-11 16,-116 20 1-16,-80 29 0 15,-62 34-9-15,-31 50 13 16,0 48-4-16,-10 52 0 16,15 22-5-16,12 76-1 15,50 46-1-15,70 37-27 16,94 25-1-16,66 22-79 0,85 13-79 15,71 5-121-15</inkml:trace>
  <inkml:trace contextRef="#ctx0" brushRef="#br1" timeOffset="986639">27563 3853 22 0,'0'0'194'0,"0"0"-115"15,0 0 8-15,0 0 4 16,0 0-17-16,0 0-15 16,0 0-1-16,-169-147 14 15,120 133 23-15,1 2-40 16,8 4 21-16,4 2-28 15,-4 4-19-15,0-1 25 16,-4 3-43-16,-14 0 2 16,0 0-3-16,-31 31 1 15,5 14-9-15,-14 17-2 16,5 12 8-16,8 8-4 16,-3 6-4-16,30 0 0 15,22 5-5-15,14 0 12 0,22-2-7 16,0-6 0-16,22-9 4 15,36-8-6-15,18-3 2 16,8-8 0-16,14-3 1 16,-5-11 5-16,14-12-6 15,8-11 0-15,1-15 4 16,8-5 19-16,9 0-20 16,1-23 9-16,-1-15 25 15,-9-12-29-15,-8-3 28 16,-18-13-2-16,-14-7-31 15,-17-18 31-15,-10-10-29 0,-17-5 2 16,-13 2 23 0,-27 11-27-16,0-1 8 0,-36 10-10 15,-43 3 10-15,-15 11 2 16,-30 8-13-16,-9 14 0 16,-14 14 0-16,-4 11 6 15,4 20-6-15,5 3 0 16,-9 28 3-16,4 32-15 15,-4 19 12-15,18 9 0 16,18 9-11-16,26 1 13 16,31 10-2-16,22 14 0 15,36 11 8-15,0-7-17 16,27-6 9-16,31-21 0 16,17-16-8-16,14-10 3 0,18-13 5 15,4-15-2-15,13-14 6 16,1-20-10-16,12-11 6 15,6-11 0-15,21-44 11 16,5-17-4-16,-5-23-2 16,-22-17 14-16,-26-21-10 15,-36-15 9-15,-62-7-18 16,-18 2 3-16,-49 17-2 16,-76 17 0-16,-26 23-1 15,-31 28 0-15,0 29-27 16,9 21-10-16,26 18-72 15,23 3-62-15,-1 39-70 16,23 9-187-16</inkml:trace>
  <inkml:trace contextRef="#ctx0" brushRef="#br1" timeOffset="989707">26826 912 264 0,'0'0'231'16,"0"0"-42"-16,0 0-55 15,0 0-31-15,22-145 16 16,-22 120-47-16,0 9-2 16,0 6 0-16,0 8-52 0,0 2 27 15,0 0-37-15,0 0 4 16,-9 39-19-16,-13 21 7 16,-5 11 0-16,-4 11 0 15,22 0 13-15,-9-3-13 16,9 0 0-16,-4-5 3 15,13-9-9-15,0-6 6 16,0-10 0-16,0-18-2 16,0-11 12-16,0-12-10 15,0-5 0-15,0-3 4 16,0 0 12-16,0-17-15 16,0-26 3-16,-9-8 8 0,-17 4 0 15,-14-2-6-15,-9 7 4 16,4 7-8-16,5 7 7 15,14 13-9-15,-5 5 0 16,13 10-6-16,9 0 5 16,-13 19 1-16,13 18 0 15,9 9 1-15,0-4-12 16,31-2 11-16,27-6 0 16,17-5-4-16,10-5 13 15,30-9-9-15,-8-7 0 16,-1-8 9-16,-12 0 2 15,-19 0-11-15,-17-8 2 16,-9-15 13-16,-18-1-3 16,-13 3-12-16,-18 1 0 15,0 3-13-15,-49 0-26 0,-9 5-88 16,0 4-78-16,9-3-59 16,23-3-118-16</inkml:trace>
  <inkml:trace contextRef="#ctx0" brushRef="#br1" timeOffset="990749">27537 592 87 0,'0'0'247'16,"-67"-187"-93"-16,-9 97-7 0,-13 1-33 16,5 7-2-16,-23 14-28 15,-17 23 13-15,-9 20-8 16,-23 25-53-16,-4 9-11 15,-4 44 28-15,-9 23-50 16,22 12 26-16,17 17-12 16,19 14-10-16,-1 9 14 15,27 6-16-15,14 3-5 16,17 2 9-16,23-3 3 16,35-8-12-16,0-4 0 15,75-11 10-15,58-8-12 16,32-12 2-16,35-11 0 15,22-14 1-15,-4-20 10 16,4-23-11-16,-22-19 26 16,-9-6-22-16,-18-14 44 0,-9-37-35 15,-13-13-2-15,5-15 39 16,-23-16-50-16,-31-12 28 16,-13-12-19-16,-31-11 1 15,-31-12 2-15,-27 1-12 16,-27-4 0-16,-71 4-4 15,-35 8 12-15,-31 11-8 16,-36 20 0-16,-18 23 8 16,-22 22-21-16,-9 23 13 15,-13 23 0-15,22 11-14 16,40 11 16-16,27 38-2 16,31 18 0-16,26 27 10 15,10 17-20-15,30 16 10 0,10 14 0 16,17 3-10-16,31 1 18 15,18-1-8-15,31-3 0 16,53-4 9-16,59-6-16 16,30-2 7-16,27-13 0 15,13-14-6-15,-4-25 11 16,-18-29-5-16,-9-37 0 16,-9-11 10-16,-8-35-9 15,-5-35-1-15,22-19 0 16,0-17 2-16,-9-11 5 15,-8-10-7-15,-41-17 0 16,-49-9 12-16,-48 3-15 0,-27 0 3 16,-53 14 0-16,-85 9-7 15,-53 11 8-15,-18 20-1 16,-31 19 0-16,-8 22 5 16,17 25-14-16,13 19 9 15,5 11 0-15,30 20-14 16,1 45 15-16,31 31-1 15,5 33 0-15,35 25 6 16,22 13-10-16,40 3 4 16,49-3 0-16,49-11-8 15,93-9 8-15,62-11 0 16,54-20-2-16,40-23 15 16,17-36-13-16,-8-39 0 0,-1-18 1 15,-39-67 0-15,-36-20 4 16,-40-26-5-16,-49-21 6 15,-44-23 3-15,-58-34 5 16,-40-15-14-16,-71-9 7 16,-107 11-7-16,-84 28 0 15,-54 38 0-15,-17 38-3 16,18 38 8-16,44 36-5 16,62 26 0-16,53 32-23 15,41 53 22-15,30 34-88 16,10 26-79-16,17 4-155 15,18-15-474-15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3:04:36.0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1085 439 0,'0'0'246'0,"0"0"-88"15,0 0 14-15,0 0-37 16,0 0-4-16,0 0-45 15,67-148-44-15,-67 140 28 16,0 4-47-16,0 2-6 16,0 2 22-16,0 0-25 15,0 0-12-15,0 6-2 16,-23 31-8-16,6 16 1 0,-1 14 7 16,9 2 0-16,9-4-6 15,0-3 14-15,9-5-8 16,40-9 0-16,17-16 5 15,1-13-16-15,-9-13 11 16,8-6 0-16,1-3-1 16,0-31 13-16,-10-11-12 15,-17-5 0-15,-13-13 10 16,-18-9-10-16,-9 2 0 16,0-9 0-16,-9 11-2 15,-49 8 10-15,-8 20-8 16,-19 18 0-16,5 13-8 0,5 9-6 15,8 0-6 1,18 6-62-16,23 25-20 0,3 6-109 16,23 0-44-16,23-5-68 15</inkml:trace>
  <inkml:trace contextRef="#ctx0" brushRef="#br0" timeOffset="275">945 415 336 0,'0'0'353'0,"0"0"-190"15,0 0-31-15,-84-154 31 0,71 143-59 16,4 11-52 0,0 0-14-16,-9 34-38 0,-4 39 0 15,4 33 18-15,-9 15-12 16,27 10 9-16,0-7-15 15,0 0 0-15,0-5-4 16,36-14 11-16,13-11-7 16,0-15 0-16,17-19-47 15,19-24-92-15,12-25-192 16,-3-11-248-16</inkml:trace>
  <inkml:trace contextRef="#ctx0" brushRef="#br0" timeOffset="858">1452 1053 29 0,'0'0'551'0,"0"0"-412"0,0 0 6 15,0 0-13-15,0 0-30 16,0 0-27-16,-36-68-59 16,36 68 6-16,0 0-17 15,0 0 9-15,9 0-12 16,18 0-2-16,13 0 0 15,-14 5-8-15,6 21 15 16,-15 2-7-16,-8 7 0 16,0-1 3-16,-9-3-4 15,0-6 1-15,0-2 0 16,0-13-9-16,0-3 19 0,0-7-10 16,0 0 5-1,0 0-1-15,0-3 26 0,0-22-9 16,13-12-18-16,-4 0 4 15,9 0 1-15,9 6-8 16,-14 5 0-16,14 11 10 16,-18 5-17-16,-1 7 7 15,6 3-2-15,4 0-11 16,-1 13 8-16,6 17 5 16,-6 1 0-16,-17 3 3 15,9-3-10-15,0-9 7 16,0-7 0-16,-9-7-10 0,0-8 18 15,0 0-8-15,0 0 0 16,9 0 9-16,13-20-3 16,-13-8-6-16,9 0 0 15,-9-1-4-15,4 13 10 16,5 4-6-16,-18 9 0 16,9 3 5-16,8 0-21 15,14 3 14-15,-4 22 2 16,4 9-10-16,-4 2-12 15,4 5-63-15,5-7-51 16,12-6-85-16,10-8-51 16</inkml:trace>
  <inkml:trace contextRef="#ctx0" brushRef="#br0" timeOffset="1085">2585 1053 427 0,'0'0'197'0,"0"0"-73"0,0 0 19 15,0 0-10-15,0 0-45 16,0 0-16-16,-89-81-72 16,89 83 7-16,9 23-21 15,22 9 23-15,18 3-9 16,-5-3 0-16,5-3 5 16,0-5-19-16,9-6 8 15,-9-6-108-15,-5-9-61 16,-13-5-112-16,-4 0-158 15</inkml:trace>
  <inkml:trace contextRef="#ctx0" brushRef="#br0" timeOffset="1239">2936 1019 110 0,'0'0'227'0,"0"0"-88"16,0 0-23-16,0 0 28 16,0 0-32-16,0 0-41 15,-142-82-16-15,102 119-52 16,4 14 17-16,-4 9-13 15,4 1 5-15,5 2-16 16,14-7 4-16,-6-2-107 16,23-16-238-16</inkml:trace>
  <inkml:trace contextRef="#ctx0" brushRef="#br0" timeOffset="1654">3091 1050 452 0,'0'0'176'16,"0"0"-71"-16,0 0 18 15,0 0 8-15,0 0-74 16,0 0 12-16,67-107-55 16,-49 107-11-16,13 0-6 15,-14 19 8-15,1 18-5 16,4 0 0-16,-4 2 8 0,-9-7-12 15,9-8 4 1,-18-3 0-16,13-12-5 0,-4-3 11 16,-9-6-6-16,0 0 3 15,0 0 5-15,9 0 10 16,0-18-18-16,0-5 0 16,13-5-5-16,5 0 10 15,-1-3-5-15,23 5 0 16,-18 6 6-16,5 9-16 15,-5 11 10-15,4 0 0 16,-3 6-14-16,8 22 6 16,-14 4 6-16,1 1-31 15,-5-1-87-15,-4-4-85 16,-9-6-239-16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3:24:50.5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33 447 0,'0'0'6'15,"467"0"-1"-15,-139 0 6 16,54-9 40-16,32 0 28 16,34 7 72-16,10 2-73 0,13-6-13 15,0 6-8-15,-23 0-12 16,-25 0 4-16,-32 0-25 15,-54 0-11 1,-44 0-1-16,-39-6-9 0,-37 6-3 16,-35-2 0-16,-17 2-10 15,-23 0-10-15,14 0-40 16,12 14-63-16,15 6-81 16,21 5-116-16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3:24:50.8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0 296 866 0,'0'0'123'15,"449"-50"-46"-15,-103 42-32 16,54 8-10-16,40 0-12 16,71 8-12-16,-5 17-3 15,9 0-8-15,-4 7 2 16,-53-11-5-16,-27-5 4 16,-58-16-1-16,-35 0 0 0,-32-16-3 15,-48-38-27 1,-58-20-90-16,-93-28-126 0,-107-17-423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3:45:41.1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521 412 61 0,'0'0'89'16,"0"0"17"-16,0 0 3 16,0 0-11-16,0 0 2 15,0 0-28-15,0 0 11 16,0 0 4-16,27-28-28 16,-18 11 31-16,-9-9-37 15,13-6-47-15,-13 2 39 0,0-4-19 16,0 0 13-1,0 3 0-15,0-3-24 0,0 6 23 16,-31 5-18-16,-9 6-19 16,13 5 24-16,-13 10-24 15,-18 2-1-15,5 0 0 16,-18 31 3-16,4 20-7 16,10 14 4-16,-1 6 0 15,22 9-7-15,19 1 7 16,3 4 0-16,14 0-1 15,22-4 9-15,45 0-9 16,9-14 1-16,8-13 0 0,32-14-5 16,-10-15 9-1,10-16-4-15,-23-9 2 0,-13 0 9 16,-22-3-4-16,-14-26-7 16,-13-10 4-16,-13-12 5 15,0-5-6-15,-5-10-3 16,-13-9 8-16,0-6 0 15,-31-1 3-15,-18 6-11 16,-9 5 5-16,-8 12 9 16,8 11-12-16,-9 14 5 15,1 11 4-15,8 9-2 16,14 9-4-16,-5 5-5 16,0 0-1-16,0 5-12 0,22 32 10 15,-13 14 3 1,14 14-4-16,-14 15 11 0,13 2-7 15,14 2 0-15,4-4 1 16,9-1-8-16,9-3 7 16,48-5 0-16,23-3-5 15,-4-12 15-15,8-11-10 16,-8-10 0-16,13-13 3 16,-14-10-6-16,-8-12 3 15,-1 0 0-15,1-20 6 16,-9-23 4-16,0-13-8 15,-1-18-2-15,-17-8 8 16,-4-17-7-16,-23-6-1 16,-13-2 0-16,0-3 4 0,-22 9 8 15,-36 14-12-15,-17 11 4 16,8 19 5-16,-8 16-3 16,8 12-6-16,9 15 0 15,9 14-3-15,0 0-1 16,1 20 4-16,-10 36 0 15,13 17 2-15,-3 12-11 16,16 6 9-16,24 2 0 16,-1-2-6-16,9-9 15 15,0-9-9-15,40-12 0 16,17-10 0-16,19-15-4 16,-9-8 4-16,8-10 0 15,-8-13 1-15,-18-5 10 16,-1 0-11-16,1-28 0 0,-13-18 10 15,-5-9-2-15,-13-8-8 16,-9-11 0-16,-9-8 22 16,0-5-21-16,-36-5 17 15,-31 5-18-15,-30 16 13 16,-1 17-19-16,-13 23 6 16,4 20 0-16,1 11-13 15,21 0 12-15,36 14 1 16,18 28 0-16,22 15-22 15,9 11-5-15,0 5-97 16,58 4-87-16,0-7-98 16,9-10-424-16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3:46:38.7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17 461 0,'0'0'125'0,"0"0"-41"15,0 0-27-15,0 0 29 16,0 0-19-16,0 0-39 16,0-9 12-16,0 9-21 15,0 0-11-15,0 0 24 16,0 0-29-16,0 0 13 16,0 0 3-16,0 0-17 15,0 0 26-15,0 0-18 16,0 0-10-16,0 0 6 15,0 0 1-15,0 0-7 16,0 0 0-16,0 0 6 0,0 0-10 16,0 0 4-1,0 0 0-15,0 0-5 0,0 0 12 16,0-2-7-16,0 2 0 16,0-2 11-16,0 2-15 15,0 0 4-15,0 0 0 16,0 0-2-16,0 0 9 15,0-4-7-15,0 4 0 16,0 0 6-16,0 0-12 16,0 0 6-16,0 0 0 15,0 0-2-15,0 0 5 16,0 0-3-16,0 0 0 16,0 0 6-16,0 0-13 15,0 0 7-15,0 0 0 0,0 0-5 16,0 0 13-16,0 0-8 15,0 0 0-15,0 0 6 16,0 0-10-16,0 0 4 16,0 0-1-16,0 0-14 15,0 0 7-15,0 0 1 16,0 0-21-16,22 0-28 16,-13 0-40-16,-9 0-57 15,9 0-73-15,-9 0-158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3:24.2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85 6 434 0,'0'0'122'0,"0"0"-43"16,0 0 16-16,0 0 23 0,0 0-66 16,0 0-23-16,-85 0-26 15,130 0 8-15,35 0-5 16,4 0-6-16,1 0 0 16,-14 0 4-16,-27-3-4 15,-13 0 0-15,-22 3-1 16,0 0 12-16,-9 0-20 15,0 0 9-15,0 9 0 16,0 24-1-16,0 13 5 16,0 2-3-16,-18 0-1 15,9-2 9-15,9-10-10 16,-13 1 1-16,4-6 0 0,9 0-9 16,0-2-64-16,0-4-188 15,0 1-249-15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3:45:46.4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4497 4269 151 0,'0'0'120'0,"0"0"-44"16,0 0 11-16,0 0-7 16,0 0 1-16,0 0-18 15,0-85-9-15,0 74 26 16,0-5-33-16,0 9 0 16,0-4 28-16,0-1-28 15,-9 1 4-15,0-4 6 0,9 0-44 16,-17-1 33-1,3 5-35-15,5 2-7 0,0 4 33 16,1 3-35-16,-1 2 11 16,-22 0-13-16,4 0 9 15,-13 13-17-15,4 12 8 16,-13 7 0-16,1 5-10 16,8 5 14-16,4 6-4 15,27 3 0-15,0 3 4 16,9 8-7-16,0 2 3 15,18 5 0-15,18-1-5 16,13-9 10-16,-1-8-5 16,1-14 0-16,9-11 8 15,0-9-6-15,-14-9-2 0,-4-5 0 16,0-3 7-16,-4 0 4 16,4-20-11-16,0-19 13 15,-5-12-10-15,-4-14 35 16,-13-11-16-16,0-12-13 15,-9-7 4-15,-9 8-5 16,0 1-8-16,0 16 2 16,-27 8 13-16,-22 14-5 15,0 11-10-15,5 9 2 16,-5 11-5-16,-9 8 6 16,9 9-3-16,1 0 0 15,-19 9 0-15,18 25-12 16,-4 14 12-16,-18 11 0 0,17 12-10 15,5 6 16 1,18 2-6-16,22-3 0 0,9 1 9 16,0-3-18-16,0-6 9 15,49-6 0-15,9-12-11 16,9-10 17-16,-1-9-6 16,-8-11 0-16,0-12 10 15,0-8-7-15,-23 0-3 16,23-1 0-16,-18-31 8 15,18-13-1-15,-9-12-7 16,-14-8 0-16,-4-9 16 16,-13 0-11-16,-18-2-5 0,0 2 0 15,0 4 8-15,-40 5 0 16,4 8-8-16,-21 9 0 16,8 11 10-16,0 11-10 15,13 11 0-15,-12 7 0 16,16 8-16-16,-3 0 12 15,-5 35 4-15,-9 13-4 16,13 11 8-16,-3 11-12 16,3 11 8-16,14 6 0 15,22 1-8-15,0 0 12 16,9-6-4-16,31-13 0 16,26-11 7-16,1-9-14 15,0-18 7-15,-10-10 0 16,10-11-2-16,-18-10 10 0,9 0-8 15,-1-11 4-15,-8-26 5 16,-13-13 2-16,4-14-11 16,-22-6 0-16,4-10 8 15,-22-8 3-15,0-5-10 16,-22 3 2-16,-14 5 10 16,-31 11-12-16,-13 14-1 15,5 21 0-15,-1 17-8 16,10 17 8-16,8 5 0 15,0 13-1-15,9 30-3 16,14 13-2-16,-5 12 6 16,22 5 0-16,18 1-12 15,0 2 12-15,9-6-81 0,40-6-146 16,-5-22-232-16</inkml:trace>
  <inkml:trace contextRef="#ctx0" brushRef="#br0" timeOffset="38261">4337 4116 327 0,'0'0'74'15,"0"0"17"-15,0 0 17 16,0 0-35-16,0 0-8 16,0-156 17-16,9 127-47 15,-9 1 21-15,0 5-1 16,0 1-36-16,0 3 29 0,0 5-28 15,-22 5-8 1,-5 5 11-16,-13 4-17 0,-4 5-6 16,-5 42 0-16,-9 18 2 15,0 11-8-15,18 4 6 16,5-1 0-16,13 3-7 16,22-3 10-16,0 0-3 15,8-5 0-15,64-6 11 16,12-11-18-16,23-20 7 15,17-18 0-15,0-19 1 16,1 0 8-16,-1-11-9 16,-30-26 1-16,-28-11 13 0,-8-8-2 15,-27-12 1-15,-13-12 7 16,-18-5 47-16,0-5-64 16,-18 5 14-16,-40 5-8 15,0 13 0-15,-17 18 15 16,-5 12-24-16,13 18 3 15,1 11-6-15,-10 8 7 16,10 19-4-16,-10 26 0 16,18 14 5-16,0 1-12 15,10 4 7-15,8 7 0 16,22 9-10-16,9 5 16 16,9 6-6-16,0 5 0 15,18-6 10-15,40-13-22 0,8-11 12 16,1-22 0-16,13-12-13 15,-5-19 20-15,-8-13-7 16,0 0 0-16,-1-17 12 16,1-28-2-16,-9-14-10 15,-10-15 0-15,-8-14 9 16,-13-7 2-16,-27-5-5 16,0-2 3-16,-40 6 3 15,-26 9 2-15,-10 9-14 16,-8 28 0-16,-5 22-2 15,22 22 5-15,-8 6-3 16,8 46 0-16,9 27 1 16,0 15-9-16,10 9 8 15,30 5 0-15,0 5-8 0,18 3 12 16,18-3-4-16,39-11 0 16,28-15 7-16,22-28-14 15,-1-25 7-15,10-22 0 16,-23-6-3-16,5-23 14 15,-14-34-11-15,-17-19 3 16,-1-14 10-16,-26-16 4 16,-31-1 1-16,-9-4 0 15,-9 4 13-15,-48 5-20 16,-19 12-11-16,-13 19 2 16,5 17 15-16,-5 18-18 15,5 21 1-15,8 15 0 16,1 17-16-16,-5 46 15 0,-5 18 1 15,18 13 0 1,19-4 5-16,39-3-21 0,9-12 11 16,9-9-43-16,48-10 2 15,19-8-58-15,-1-6-21 16,-3-8-42-16,3-6-122 16,-8-5-250-16</inkml:trace>
  <inkml:trace contextRef="#ctx0" brushRef="#br0" timeOffset="51391">3742 4631 566 0,'0'0'202'16,"0"0"-98"-16,0 0 38 15,0 0-27-15,0 0-35 16,0 0-12-16,9-3-67 16,-9 3 22-16,0 0-23 15,0 12-3-15,0 15-10 16,0 19-59-16,-27 14-205 0,-31 8-229 16</inkml:trace>
  <inkml:trace contextRef="#ctx0" brushRef="#br0" timeOffset="28811">17323 5984 401 0,'0'0'74'0,"0"0"9"16,0 0 5-16,0-176-31 15,0 139 46-15,0 10-48 16,0 4 2-16,-40 9 6 16,-17 10-59-16,-19 4 15 15,-22 4-19-15,-4 29 11 0,-4 16-6 16,21 10-5-16,5 8 0 16,22 14 9-16,14 6 1 15,4 9-10 1,9 0 0-16,22 1 9 0,-9-4-15 15,9-2 6-15,9-7 0 16,0-1-1-16,0-7 8 16,27-5-7-16,40-12 0 15,4-16 7-15,4-16-4 16,10-17-2-16,12-10 0 16,-12-2 30-16,13-30-17 15,-14-16 55-15,-8-12-8 16,4-16-28-16,-36-14 27 15,5-13-47-15,-31-7-6 0,-18-3 13 16,0-1-9-16,-27 9-11 16,-49 15 0-16,-12 20 12 15,-6 19-24-15,-12 16 12 16,8 15 0-16,5 18-8 16,-5 2 7-16,13 0 1 15,10 39 0-15,-5 20 2 16,13 24-10-16,23 19 8 15,4 11 0-15,22 3-8 16,18-3 15-16,0-4-7 16,18-8 0-16,49-13 7 15,8-15-16-15,14-16 9 0,4-20 0 16,5-21-9-16,-5-12 22 16,5-4-13-1,0-9 0-15,-14-27 12 0,9-15-6 16,-4-21-6-16,-13-16 0 15,-10-14 18-15,-26-19-9 16,-22-6 5-16,-18-6-8 16,-18 5 9-16,-70 18-13 15,-23 25-2-15,-14 22 0 16,-21 27-12-16,21 21 9 16,10 15 3-16,21 21 0 15,-3 46-2-15,21 34-10 16,9 25 12-16,10 12 0 0,17 1-9 15,40-9 17 1,0-7-8-16,57-13 0 0,50-14 5 16,0-26-13-16,26-27 8 15,-9-30 0-15,10-13 5 16,8-21 8-16,-18-36-12 16,1-19 3-16,-19-18 7 15,-39-11 13-15,-27-14-3 16,-40-14-10-16,0-6 1 15,-89 4 0-15,-35 16-12 16,-19 22 0-16,-30 30 7 16,22 29-18-16,18 28 11 15,17 10 0-15,10 25-14 0,-1 43 11 16,-17 26 3-16,21 13 0 16,23 9 8-16,36-5-18 15,31-9 10-15,13-12-8 16,40-14 0-16,44-10-19 15,23-25 23-15,26-16-1 16,14-25 7-16,-14 0-4 16,0-32 2-16,-8-28 0 15,-28-7 2-15,-21-13 5 16,-41-11-7-16,-35-5 0 16,0-6 4-16,-44 6-17 15,-54 17 2-15,-8 17-87 0,-19 25-20 16,14 19-102-1,-4 16-98-15,-1 2-251 0</inkml:trace>
  <inkml:trace contextRef="#ctx0" brushRef="#br0" timeOffset="39624">16701 6083 262 0,'0'0'123'16,"0"0"13"-16,0 0-47 0,0 0 20 15,27-161-24-15,-36 141-41 16,-22 6 17-16,-4 5-34 16,-5 6-12-16,-9 3 19 15,4 0-30-15,-4 12 12 16,-17 15-15-16,17 14 13 15,0 12-13-15,13 18-1 16,5 17 0-16,22 14-2 16,9 8 11-16,0 0-9 15,18-4 0-15,31-13 9 16,9-14-8-16,9-17-1 16,8-17 0-16,14-22 7 15,4-14 0-15,23-9 0 0,-1-11 27 16,10-35 8-16,-10-7 37 15,-22-12-36-15,-13-12-13 16,-22-14 25-16,-31-18-36 16,-18-16 17-16,-9-12-18 15,-36 10-10-15,-44 11 4 16,-4 29-12-16,-23 21 0 16,5 25-12-16,-5 19 18 15,10 22-6-15,12 0 0 16,1 55-9-16,-5 26 1 15,13 33 8-15,19 19 0 16,39 3-7-16,18-6 12 16,9-19-5-16,75-21 0 15,23-24 9-15,17-21-11 0,9-20 2 16,1-17 0-16,12-8 4 16,-21-5 8-16,-1-38-12 15,-31-15 13-15,-17-25-10 16,-18-16 42-16,-36-25-38 15,-22-10-2-15,-49-5 7 16,-66 9-9-16,-36 25-3 16,-14 29 0-16,10 33-15 15,4 41 14-15,17 2-161 16,10 53-195-16,8 15-616 16</inkml:trace>
  <inkml:trace contextRef="#ctx0" brushRef="#br0" timeOffset="55043">17008 8340 299 0,'0'0'177'16,"0"0"-44"-16,0 0-35 15,0 0 3-15,0 0-46 16,44-156 13-16,-44 134-7 16,0 4-40-16,0 3 35 15,-8 5-13-15,-1 4-30 16,-9 6 13-16,-4 0-19 15,4 0-7-15,-22 6 0 16,13 22 5-16,-13 9-14 16,14 8 9-16,-14 11 0 15,13 15-6-15,-4 6 13 16,13 13-7-16,0 4 0 0,18-9 10 16,0-6-19-16,0-8 9 15,27-12 0-15,13-14-5 16,9-11 12-16,-5-11-7 15,5-12 0-15,0-1 12 16,-9-10-8-16,-4 0-4 16,-5 0 0-16,-14 0 6 15,1-16 6-15,13-12-11 16,-22-14 13-16,18-9-12 16,-14-14 49-16,-4-11-23 15,-9-6-24-15,0-9 10 0,0 0-6 16,0 6-8-16,-31 5 0 15,4 17 13-15,-13 8-23 16,14 18 10-16,-5 15 0 16,4 11-11-16,5 8 5 15,4 3 6-15,-22 0 0 16,13 22-1-16,-22 27-10 16,0 12 11-16,5 19 0 15,-5 5-8-15,18 3 16 16,4-1-8-16,10-1 0 0,8-5 8 15,9 2-17 1,0-5 9-16,9-4 0 16,35-11-10-16,14-18 10 0,0-20 0 15,8-16 0-15,1-9 8 16,4 0-4-16,-4-23-4 16,-1-16 0-16,1-12 11 15,-9-15 1-15,-9-13-4 16,-23-12 8-16,-17-5-12 15,-9-11 23-15,0-1-27 16,-18 3 0-16,-39 9-3 16,-1 17 9-16,0 11-6 15,9 20 0-15,5 17 7 16,4 13-22-16,9 16 15 16,4 2-3-16,-4 2-13 0,-14 44 5 15,-3 23 11-15,-1 21 0 16,0 20 10-16,13 6-18 15,5-8 8-15,22-12 0 16,9-13-13-16,9-16 15 16,40-8-2-16,9-10 0 15,0-12 8-15,8-15-14 16,-8-12 6-16,0-10 0 16,8 0 4-16,-17-30 5 15,18-15-9-15,-18-20 11 16,-5-17-2-16,5-17 14 15,-40-18-19-15,-9 1 0 16,0 3 21-16,-27 17-20 16,-48 25-5-16,-14 21 0 0,-4 21 3 15,4 12-14-15,22 11 11 16,9 6 0-16,23 0-17 16,4 23-5-16,13 17-69 15,9 19-77-15,9 3-131 16,0 12-196-16</inkml:trace>
  <inkml:trace contextRef="#ctx0" brushRef="#br0" timeOffset="-53278">1520 1618 569 0,'0'0'112'15,"0"0"12"-15,0 0 39 16,0 0-75-16,0 0-22 16,0 0-40-16,0 0-18 15,18 26-10-15,-18 8 10 16,0 15 8-16,0 4 44 16,0 1-48-16,0-3 20 15,0 0-4-15,0-12-23 16,0-2 13-16,0-11-18 0,0-9 0 15,0-6 3-15,0-6 8 16,0-5-11-16,0 0 22 16,0 0 12-16,0-27 34 15,0-19-67-15,31-10 3 16,-13-10-3-16,0 1 7 16,13 0-8-16,-13 3 0 15,8 11 7-15,-3 11-13 16,-6 18 6-16,1 13 0 15,-5 9-12-15,14 0 2 16,0 24 10-16,-5 14-1 16,-4 7-5-16,-1 4-1 0,6-4 7 15,-14-3 0 1,-1-8-11-16,1-8 13 0,0-9-2 16,0-8 0-16,-9-8 8 15,13 3-13-15,-13-4 5 16,18 0 0-16,0-14 4 15,22-21 4-15,-4-8-8 16,-5-4 0-16,9 2 8 16,-14 7-10-16,-8 11 2 15,-5 13 0-15,5 8-8 16,-9 6 7-16,9 0 1 16,4 4-2-16,5 14-2 15,4 7-6-15,-5 2 10 16,1 1 0-16,4-6-12 0,-4-7 3 15,-5-1 9-15,-4-8-2 16,-18-6 4-16,9 0-7 16,-9 0 5-16,22-6 0 15,-4-28 8-15,17-11-3 16,-4 0-5-16,-4 5 0 16,4 10 11-16,-13 9-15 15,-9 13 4-15,-9 5 0 16,0 3-7-16,0 0 7 15,0 0 0-15,0 0-2 16,0 0 1-16,9 0-9 0,4 0 10 16,-13 0 0-1,9 0-6-15,-9 0 11 0,0 0-5 16,0 0 0-16,0 0 11 16,0 0-2-16,0 0-9 15,0 0 1-15,0-12-2 16,-22 6-3-16,4-2 4 15,-9 8 0-15,5 0-10 16,-14 0 1-16,5 17 6 16,14 25 3-16,-10 12-13 15,5 9 15-15,13 2-2 16,9-3 0-16,0-5 9 16,18-15-15-16,13-9 6 0,4-9 0 15,5-13-11 1,-9-11 16-16,-4 0-5 0,0-9 0 15,4-28 10-15,-5-8-5 16,-3-11-5-16,-15-1 0 16,-8 0 3-16,0 6 1 15,0 18-4-15,0 13 0 16,0 18 2-16,0 2-13 16,0 5 7-16,0 33-8 15,0 9 0-15,9 4 14 16,18-9-2-16,4-11 0 15,9-6 8-15,-4-13-9 16,4-12 1-16,-5 0 0 16,-4-20 5-16,9-25 3 0,-13-6-8 15,0-14 0 1,4-5 9-16,-22-4-8 0,-1 2-1 16,-8 10 0-16,0 11 0 15,0 9 8-15,0 17-8 16,0 8 3-16,0 13 6 15,0 4-17-15,0 9 8 16,0 45-10-16,0 31-2 16,0 19 14-16,-8 13-2 15,-1-4 0-15,0-11 7 16,-13-12-7-16,13-16 0 16,9-20 0-16,-9-20-7 15,9-14 7-15,0-15 0 16,0-5 6-16,0 0 0 0,0-3 15 15,0-33-21-15,31-13 12 16,4-5-24-16,5 1 12 16,9 5 0-16,-22 2 0 15,13 12 9-15,-31 16-9 16,9 8 0-16,-18 10-8 16,8 0-3-16,6 14-3 15,-5 17 5-15,-9 9 8 16,0 2-18-16,-31 0 16 15,4-2 3-15,-4-2-6 16,13-13-2-16,9-8 0 0,9-6 7 16,0-2-6-1,0-9-1-15,18 0 8 0,31 0 0 16,9-17 6-16,8-17-3 16,10-9-3-16,-10-5 0 15,-8 3 0-15,-18-1 11 16,-13 10-11-16,-5 10 0 15,-22 4 6-15,0 5 9 16,0 3-11-16,-22 5 5 16,-14 6 2-16,5 3-1 15,5 0-10-15,-6 0 0 16,6 12 1-16,4 25-10 16,-5 16 9-16,9 9 0 15,9 4-3-15,9-5 13 16,0-6-10-16,9-10 0 0,27-6 4 15,21-10-19-15,1-6 6 16,40-16-53-16,4-7-72 16,5 0-117-16,8-28-203 15</inkml:trace>
  <inkml:trace contextRef="#ctx0" brushRef="#br0" timeOffset="-48760">6634 1193 559 0,'0'0'149'16,"0"0"-43"-16,0 0 10 15,0 0 8-15,0 0-63 16,0 0-11-16,-115-63-34 16,75 108-12-16,-5 22 18 15,-13 18-21-15,18 17 2 16,14 9 3-16,12-4 5 0,14-5-11 15,0-20 0-15,0-13 8 16,31-22-15-16,18-16 7 16,-13-16 0-16,31-15 8 15,4 0-1-15,13-20 1 16,0-23-8-16,5-5 13 16,-4-5-11-16,-10-4-2 15,-8-3 0-15,-18 7 1 16,0 12 8-16,-23 16-9 15,-3 18 0-15,-23 7-7 16,8 0-1-16,1 18-2 16,9 19 10-16,-5 6-15 0,-4-6 15 15,0-3 0 1,-9-7 0-16,9-15-7 0,-9-2-3 16,9-10 10-16,-9 0 0 15,9 0 8-15,4 0 1 16,-13-24-8-16,9-13-1 15,-9-2 12-15,0-1-18 16,0 0 6-16,-9 12 0 16,-31 5-6-16,9 10 7 15,13 13-1-15,-8 0 0 16,-5 13-10-16,4 30 3 16,-13 8 7-16,13 5 0 15,5-7-9-15,22-4 15 0,0-8-6 16,0-9 0-16,0-8 0 15,0-9-13-15,9-8 13 16,13-3 0-16,5 0-3 16,4-5 12-16,-4-15-9 15,-10-1 0-15,-3 2 12 16,-5 7-14-16,-1 4 2 16,1 6 0-16,-9 2-8 15,9 0 6-15,0 0 2 16,13 5-6-16,-13 12 7 15,18 2-8-15,-5-1 7 16,14-4 0-16,4-9-5 0,8-5 10 16,10 0-5-1,0-15 3-15,0-17 7 0,-14-14-1 16,5-5-9 0,-9-14 0-16,-22-9 19 0,-9-5-16 15,-9 0 13-15,0 0 8 16,0 11-23-16,-27 11 37 15,-13 14-32-15,22 16-6 16,-4 15 7-16,13 7-7 16,0 5-1-16,-9 2-4 15,1 38 5-15,-14 19-3 16,4 21 3-16,5 10 0 16,4 9-8-16,18-3 12 15,0-5-4-15,0-15 0 16,40-16 9-16,18-12-16 0,8-8 7 15,1-15 0-15,9-11-4 16,8-11 4-16,-4-3-1 16,-13 0-29-16,-23 0-84 15,-22-3-68-15,-22-17-109 16</inkml:trace>
  <inkml:trace contextRef="#ctx0" brushRef="#br0" timeOffset="-47036">8025 1251 117 0,'0'0'147'0,"0"0"-55"16,0 0-24-16,0 0 16 16,266-76-27-16,-181 67 13 15,-5 6 2-15,-27 3-30 16,-22 0-10-16,-13 0-32 16,-18 14 7-16,0 26-7 15,-36 14 8-15,-30 9 1 16,-23 15 19-16,-18 4-25 15,23 0 4-15,-1-5-7 16,19-9 9-16,26-15-14 0,9-13 5 16,31-12 0-1,0-8-8-15,22-12 17 0,27-4-9 16,26-4 7-16,18 0 2 16,5-14-3-16,-4-9-6 15,-15 3 0-15,-34 7-1 16,-14 1 5-16,-13 2-4 15,-9 2 0-15,-9 0 5 16,13-1-11-16,-4 1 6 16,-9 2 0-16,9 0-3 15,-9 1 9-15,0 0-6 16,9-4 0-16,0-5 6 16,-1 0-7-16,1-3 1 15,5-3 0-15,3 0 2 0,1-5 10 16,4-1-12-16,-13 4 23 15,0 2-12-15,-9 6 29 16,0 5-7-16,0 7-16 16,0 2 4-16,0 0-21 15,0 0 0-15,-31 11-6 16,-4 17 13-16,3 8-12 16,15 7 5-16,8-2 0 15,9 0-6-15,0-7 11 16,0-3-5-16,26-6 0 15,6-5 8-15,3-3-11 16,5-5 3-16,0-6 0 16,4-6 9-16,-4 0 0 0,0 0-8 15,-4-21 8-15,-5-4-5 16,-13-1 7-16,0 4-11 16,-18 2 0-16,0 6-1 15,0 5 1-15,0 1 0 16,0 8-1-16,-9 0-18 15,9 0 19-15,0 0-63 16,0 17-58-16,0 8-15 16,22-2-220-16</inkml:trace>
  <inkml:trace contextRef="#ctx0" brushRef="#br0" timeOffset="-45628">4430 1503 404 0,'0'0'112'16,"0"0"-7"-16,0 0 35 15,0 0-57-15,0 0-41 16,0 0-16-16,-17 87-13 16,-14-8 18-16,-5 9-13 15,14 2-13-15,13-7 13 16,0-4-18-16,9-11 0 0,0-14 4 15,0-9 7-15,0-17-11 16,0-10 0-16,0-10 7 16,0-8-2-16,0 0 3 15,0-23 73-15,0-27-38 16,0-18-34-16,0-14 1 16,0-12-10-16,0-19 13 15,0-3-18 1,0-1 5-16,0 7 0 0,18 19-7 15,13 14 13-15,18 21-6 16,-5 16 0-16,27 18-24 16,-4 20 9-16,0 2-82 0,-23 24-50 15,-13 36-7 1,-31 17-89-16,0 22-255 0</inkml:trace>
  <inkml:trace contextRef="#ctx0" brushRef="#br0" timeOffset="-45306">4364 2151 197 0,'0'0'147'0,"0"0"-61"15,0 0-5-15,0 0-19 16,0 0-5-16,0 0-8 16,257-117-29-16,-190 86 20 15,-9 3-25-15,-18-2-1 0,-13 3 18 16,-5 1-24-1,-13 10 23-15,-9 5-2 0,0 6-14 16,0 5 31-16,0 0-46 16,0 0-2-16,0 22-9 15,0 17 17-15,0 10-6 16,0-7 0-16,0 1 8 16,0-9-11-16,0-6 3 15,0 0 0-15,8-8-2 16,10-6 2-16,-9 1-9 15,13-10-86-15,-4-5-108 16,-18 0-38-16</inkml:trace>
  <inkml:trace contextRef="#ctx0" brushRef="#br0" timeOffset="-45167">4901 1792 159 0,'0'0'102'0,"0"0"-24"16,0 0-15-16,0 0-46 15,0 0-17-15,0 0-5 16,-31 37-198-16</inkml:trace>
  <inkml:trace contextRef="#ctx0" brushRef="#br0" timeOffset="-44264">5092 2335 179 0,'0'0'159'0,"0"0"-24"0,0 0-28 16,85-159-21-16,-36 97-3 16,-9-6-43-16,-5 3-2 15,-13 2-8-15,-4 13-18 16,-9 7 19-16,-9 18-20 16,0 11-6-16,0 8 4 15,0 6-9-15,9 0-3 16,0 12-2-16,13 21 5 15,-4 4-5-15,8 3 5 16,-3 0 0-16,-14 2-10 16,-1 0 14-16,-8 1-4 15,0 2 0-15,0-8 7 0,0-3-11 16,0-12 4-16,0-7 0 16,0-10-3-16,0-5 8 15,9 0-5-15,0 0 11 16,13-11-5-16,5-23 4 15,-9-6-10-15,4 1 0 16,-4-5 1-16,-18 6 5 16,0 1-6-16,0 5 0 15,0 10 8-15,0 5-2 16,0 9-6-16,0 5 0 16,0 3-8-16,0 0-2 15,0 19 7-15,18 18-6 16,4 6 18-16,-4 0-12 0,-1-7 3 15,15 1 0-15,-6-6-5 16,-4-3 7-16,-13-8-2 16,9-2 0-16,-18-7 6 15,0-4-14-15,0 2 8 16,0 0 0-16,0-6-11 16,0-3 16-16,0 0-5 15,0 0 14-15,0 0-13 16,0-17 23-16,0-17-24 15,0-15 1-15,9-10 2 16,0-11 2-16,22-16-5 16,-13-10 0-16,-1-3 8 15,15 0-9-15,-15 12 1 0,6 19 0 16,-15 23-2-16,1 20 4 16,-9 15-2-16,0 10 0 15,9 14-12-15,0 48 12 16,0 29-3-16,-9 14 3 15,0 2-1-15,9-7 2 16,13-15-1-16,-4-17 0 16,-9-12 10-16,13-17-22 15,-13-16 12-15,-9-9-76 16,0-14-8-16,0 0-25 16,0-8 39-16,0-23-12 15,-9-6 32-15,-22-3 38 16,4-5-5-16,-4 3 2 0,4 2 9 15,19 10 7-15,-6 4-1 16,14 6 5-16,14-3 1 16,61 0-7-16,32 1 1 15,35-4-37-15,31-5-124 16</inkml:trace>
  <inkml:trace contextRef="#ctx0" brushRef="#br0" timeOffset="-43966">9011 1613 184 0,'0'0'87'0,"0"0"-81"16,0 0-4-16,0 0 6 16,0 0-7-16,0 0-2 15,67 14-161-15</inkml:trace>
  <inkml:trace contextRef="#ctx0" brushRef="#br0" timeOffset="-43309">9011 1613 384 0,'227'-156'129'0,"-254"133"-26"15,-4 1 31-15,22 11-47 16,0 5-24-16,9 3-7 16,0 3-39-16,0 0-6 15,0 0-11-15,0 11 0 0,9 20-3 16,22 9 11-16,-22 6-8 16,18 7 0-16,-19 5 9 15,24-8-11-15,-24-2 2 16,1-11 0-16,0-15-3 15,-9-5 11-15,0-8-8 16,0-6 0-16,0-3 8 16,0 0 2-16,0-3-10 15,-26-17 1-15,8-2-2 16,-4-1 9-16,22-5-8 16,0-1 0-16,0-2 0 15,8 3-10-15,32-3 10 16,0 2 0-16,-4 4-8 0,4 3 14 15,0-1-6-15,-5 5 0 16,-3 2 3-16,-6 7-7 16,-17 1 4-16,0 8 0 15,4 0-8-15,-4 0 6 16,-9 10 2-16,0 25-1 16,9 8 3-16,-9 7-6 15,0-1 4-15,9-7 0 16,9-8-5-16,13-8 13 15,4-12-8-15,-4-9 0 16,9-5 11-16,-4 0-4 16,4-11 6-16,9-20 7 0,-31-9 32 15,-1-2-36-15,-17-7 23 16,0 4-9-16,0 3-27 16,-35 11 1-16,-14 8-4 15,-9 11-3-15,9 12-7 16,9 0-14-16,14 35-45 15,17 13-78-15,9 0-165 16</inkml:trace>
  <inkml:trace contextRef="#ctx0" brushRef="#br0" timeOffset="-42747">10819 1508 9 0,'0'0'545'16,"0"0"-488"-16,0 0-10 15,0 0 79-15,0 0-62 16,0 0-18-16,-133-39-7 15,133 39-22-15,0 0 31 16,0 0-44-16,0 0 2 16,35 0 4-16,45 0-4 15,14 0 1-15,12 0 10 0,1-7-11 16,-14-3 16-16,5-2-17 16,-22-7-2-16,-19 1 44 15,-17-4-33-15,-13-3 16 16,-18-1 21-16,-9-5-32 15,0 3 24-15,-18-1-38 16,-31 1-3-16,-17 6 9 16,17 5-5-16,0 8-6 15,22 3 0-15,9 6 15 16,18 0-24-16,0 0 9 16,0 0 0-16,0 0-14 15,45 9 17-15,26 8-3 0,4-1 0 16,1 1 15-16,-1 3-14 15,-8 3-1-15,-27 4 0 16,-13 3 2-16,-5 3 5 16,-22 7-7-16,0 5 0 15,-49 9-14-15,-26 6 0 16,-1-3-196-16,-13-1-264 16</inkml:trace>
  <inkml:trace contextRef="#ctx0" brushRef="#br0" timeOffset="-27965">12774 1058 400 0,'0'0'156'0,"0"0"18"16,0 0-22-16,0 0-22 15,0 0-46-15,0 0 7 16,-76-91-21-16,76 91-38 15,0 0 4-15,0 0-36 16,0 23 6-16,-13 23-9 16,13 18 6-16,-18 13 5 15,1 5 2-15,8 11-3 16,-14 7 6-16,23 2-13 16,0-3 3-16,0-9-7 0,0-14 7 15,0-13-3 1,9-18 0-16,5-20 11 0,-5-10-11 15,-1-12 0-15,-8-3 0 16,0 0 7-16,0-23-5 16,0-24-1-16,0-22-1 15,0-7 9-15,-8-5-10 16,-32 9 1-16,-9 10-2 16,4 16-13-16,5 14 14 15,-9 14 1-15,23 8-3 16,-5 10-2-16,4 0 0 15,5 0 5-15,13 0-7 16,9 0-3-16,0 0 4 0,0 10 3 16,0-2 0-16,0-3-3 15,58 0 6-15,8 2 0 16,23-7 3-16,13 0-7 16,14 0 4-16,-9-7 0 15,-10-7-2-15,-21 3 11 16,-10 3-9-16,-17 5 0 15,-13 3 3-15,-5 0-16 16,-13 8 13-16,13 27 0 16,-13 11-5-16,-1 12 11 15,14 5-6-15,-13 2 0 16,9-6 1-16,-14-11-7 0,-4-9 6 16,0-7 0-1,-9-15-5-15,0-8 13 0,0-7-10 16,0-2 2-16,-9 0 0 15,-22-5 1-15,4-21-1 16,5-8 0-16,13-3-1 16,9-5 8-16,0-9-7 15,0-5 0-15,9-1 0 16,40 0-14-16,9 6 14 16,17 6 0-16,-17 14-7 15,0 8 15-15,-18 9-8 16,-14 11 0-16,-3 3-6 15,-14 0-4-15,8 6 7 16,-8 20 3-16,13 1-8 0,-13 8 15 16,0-1-7-16,0-6 0 15,0 1 4-15,0-13-12 16,4-5 8-16,5-5 0 16,-9-6 0-16,22 0 12 15,-4 0-10-15,13-26-2 16,-5-5 9-16,-4-2-7 15,-4-4-2-15,-18-3 0 16,0-2 3-16,-9 8 5 16,0 3-8-16,0 14 0 15,0 8 13-15,0 4-16 16,0 5 3-16,0 0 0 16,0 1-9-16,0 35-2 0,13 14 11 15,5 7 0-15,8 5 8 16,14 1-17-16,0-7 9 15,5-8 0-15,13-19-2 16,8-18 12-16,5-11-10 16,5-3 0-16,-1-36 11 15,1-16-8-15,-10-9-3 16,-17-7 0-16,-18-3 5 16,-22-2 4-16,-9 8-9 15,0 13 0-15,-49 14 10 16,9 16 12-16,-4 13-22 15,-14 12 6-15,9 0-10 0,9 28 8 16,5 27-4 0,22 12 0-16,13 9 4 0,31 3-10 15,53-8 6-15,40-5 0 16,23-24 1-16,4-13 5 16,-4-19-8-16,-36-7 2 15,-45-3-184-15,-66 0-274 16</inkml:trace>
  <inkml:trace contextRef="#ctx0" brushRef="#br0" timeOffset="74175">37 2389 235 0,'0'0'105'16,"0"0"-39"-16,0 0-50 15,0 0 106-15,-40 158-37 16,40-98-56-16,8 3 29 15,59 0-26-15,31 3-23 16,44-6 37-16,49-10-32 16,40-7 4-16,67-11 24 0,44-11-38 15,35-9 35-15,32-6-26 16,22-6-7 0,9 0 16-16,31 0-21 0,35 0 5 15,14-3-1-15,27-8 6 16,-5-3-11-16,4-4 0 15,32 0 5-15,4-9-4 16,4 9-1-16,-13 2 0 16,-26 8-4-16,-32 6 13 15,-17 2-9-15,-19-6 0 16,-8 0 10-16,-13-9-19 16,-27-5 9-16,-9-2 0 0,-40-7-3 15,-44-3 15 1,-14-3-12-16,-26-11 0 0,-41-1 9 15,-34-2-15-15,-32-2 6 16,-31 0 0-16,-23 0-4 16,-3 1 17-16,-1-1-13 15,-9-9 0-15,-8 0 5 16,8-5-3-16,-8 0-1 16,-23 0-1-16,-4-5 19 15,-14-4-9-15,-8-2 1 16,-9-12 5-16,-18-14-10 15,-14-9 47-15,-26-8-49 16,0-2 0-16,0 5 15 16,-57 3-9-16,-28 2-5 15,-30 8-5-15,-27 2 10 0,-54 8-15 16,-4 2 5-16,-18 6 0 16,-4 3-6-16,0 11 16 15,13 3-10-15,-22 15 0 16,5 7 6-16,-27 10-21 15,-32 13 15-15,-39 6 0 16,-80 5-10-16,-54 7 19 16,-53 2-9-16,-22 3 0 15,-22 0 9-15,-23 0-23 16,-26 8 14-16,-9 29 0 16,-9 8-9-16,31 9 24 15,13 9-15-15,45 5 0 0,4 2-2 16,-17 4-7-16,-9 3 9 15,-1 1 0-15,10 14-6 16,30 4 17-16,54-3-11 16,80-5 0-16,76-9 7 15,75-9-18-15,62-1 11 16,31-1 0-16,54 2-7 16,17 10 16-16,27 13-9 15,13 21 0-15,5 10 3 16,13 9-13-16,9 0 10 15,0-9 0-15,58-1-6 16,40-8 13-16,35-7-7 16,32-12 0-16,17-11 12 0,26-17-19 15,15-14 7-15,3-14 0 16,14-15 1-16,-18-8 12 16,-13-9-13-16,-27-2 0 15,0-1-19-15,-26-1-84 16,-23-4-160-16,-17 0-139 15</inkml:trace>
  <inkml:trace contextRef="#ctx0" brushRef="#br0" timeOffset="75273">10904 3456 319 0,'0'0'71'16,"-112"-183"64"-16,33 77-51 16,3-1-28-16,-8-4 19 15,-14 12-31-15,-9 11 14 16,-8 18-4-16,13 19-50 16,-5 22 39-16,14 21-43 15,-5 8 4-15,-9 37 5 16,-8 39 2-16,-27 34-11 15,-23 35 5-15,-26 33 8 16,9 21-4-16,13 21-9 16,5 13 0-16,39 8 16 0,28 13-5 15,21 7-2-15,36 4-6 16,13 21 14-16,19 26-14 16,-15 44-1-16,14 33-2 15,1 27 41-15,-10 9-32 16,18-16-3-16,0-15-6 15,9-29 10-15,57-30-16 16,19-42 6-16,12-26 0 16,1-32-4-16,-4-20 11 15,-6-20-7-15,-3-13 0 16,-19-22 8-16,10-15-14 16,-9-29 6-16,13-31 0 0,4-25-2 15,23-32 12-15,8-28-10 16,18-8 14-16,41-68-11 15,8-35 17-15,18-31-14 16,0-25 5-16,-9-20 29 16,-27-28-24-16,-31-20 14 15,-26-42 2-15,-14-38-27 16,-26-38 17-16,-9-44-22 16,-18-28 0-16,-23-27 2 15,-17-15 3-15,-8 2-5 16,-28 12 0-16,-13 6 14 15,0 19-13-15,18 10-1 16,-4 38 0-16,-32 54-13 16,0 55 19-16,-30 64-6 15,-46 60 0-15,-30 57-25 0,-58 55-10 16,-53 35-156-16,-63 58-124 16,-35 26-129-16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3:24.7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10 103 547 0,'0'0'126'0,"0"0"-18"16,0 0-14-16,0 0 8 16,0 0-54-16,0 0 0 15,0-103-42-15,0 108-2 16,0 40-8-16,-9 15 8 16,9 11-4-16,0-3 0 15,0-6 8-15,18-8-12 16,31-12 4-16,-1-10 0 15,10-15-7-15,0-9 7 16,-14-8 0-16,5 0 2 16,-9-6 6-16,-13-17 2 15,-5-1-7-15,-13-5-3 0,-9 1 28 16,0 5-23-16,0 9 28 16,0 5 10-16,0 9-33 15,0 0 10-15,0 0-20 16,0 9-14-16,0 25 0 15,0 11 17-15,0 6-3 16,9 3 0-16,0-1 10 16,8 4-26-16,15-5 16 15,-15-5-62-15,14-4-81 16,-13-12-134-16,31-17-422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12:03:25.1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97 197 379 0,'0'0'182'16,"0"0"-76"-16,0 0 28 15,0 0-28-15,0 0-20 16,0 0-23-16,-40-95-36 15,31 95-9-15,-9 7-17 16,9 16 14-16,0 8-17 16,9 6 2-16,0 5 0 0,18 0-4 15,31 7 9 1,0-2-5-16,-5 2 0 0,5-6 12 16,-9-4-10-16,-4 0-2 15,4-2 0-15,-22 0-5 16,13-3 8-16,-22 0-3 15,8-6 0-15,-17-5 10 16,0-3-13-16,0-7 3 16,0-1 0-16,0-6-4 15,-35-3 4-15,-23-3-15 16,0 0-55-16,1-14-122 16,8-11-37-16,22-20-119 15</inkml:trace>
  <inkml:trace contextRef="#ctx0" brushRef="#br0" timeOffset="183">252 171 306 0,'0'0'163'0,"0"0"-37"16,0 0-35-16,0 0-10 16,0 0-69-16,209-45-7 15,-102 45 15-15,-14 0-18 16,-4 6-4-16,-31 2-13 15,-23 1-314-15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3251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17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262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166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331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138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74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09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9712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05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5753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236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0083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920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0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8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13" Type="http://schemas.openxmlformats.org/officeDocument/2006/relationships/image" Target="../media/image70.emf"/><Relationship Id="rId3" Type="http://schemas.openxmlformats.org/officeDocument/2006/relationships/customXml" Target="../ink/ink65.xml"/><Relationship Id="rId7" Type="http://schemas.openxmlformats.org/officeDocument/2006/relationships/image" Target="../media/image66.emf"/><Relationship Id="rId12" Type="http://schemas.openxmlformats.org/officeDocument/2006/relationships/customXml" Target="../ink/ink6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66.xml"/><Relationship Id="rId11" Type="http://schemas.openxmlformats.org/officeDocument/2006/relationships/image" Target="../media/image69.emf"/><Relationship Id="rId5" Type="http://schemas.openxmlformats.org/officeDocument/2006/relationships/image" Target="../media/image61.png"/><Relationship Id="rId15" Type="http://schemas.openxmlformats.org/officeDocument/2006/relationships/image" Target="../media/image71.emf"/><Relationship Id="rId10" Type="http://schemas.openxmlformats.org/officeDocument/2006/relationships/customXml" Target="../ink/ink68.xml"/><Relationship Id="rId4" Type="http://schemas.openxmlformats.org/officeDocument/2006/relationships/image" Target="../media/image65.emf"/><Relationship Id="rId9" Type="http://schemas.openxmlformats.org/officeDocument/2006/relationships/image" Target="../media/image67.emf"/><Relationship Id="rId14" Type="http://schemas.openxmlformats.org/officeDocument/2006/relationships/customXml" Target="../ink/ink7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customXml" Target="../ink/ink7.xml"/><Relationship Id="rId18" Type="http://schemas.openxmlformats.org/officeDocument/2006/relationships/image" Target="../media/image12.emf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9.emf"/><Relationship Id="rId17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8.emf"/><Relationship Id="rId19" Type="http://schemas.openxmlformats.org/officeDocument/2006/relationships/customXml" Target="../ink/ink10.xml"/><Relationship Id="rId4" Type="http://schemas.openxmlformats.org/officeDocument/2006/relationships/image" Target="../media/image5.emf"/><Relationship Id="rId9" Type="http://schemas.openxmlformats.org/officeDocument/2006/relationships/customXml" Target="../ink/ink5.xml"/><Relationship Id="rId14" Type="http://schemas.openxmlformats.org/officeDocument/2006/relationships/image" Target="../media/image10.emf"/><Relationship Id="rId22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.xml"/><Relationship Id="rId18" Type="http://schemas.openxmlformats.org/officeDocument/2006/relationships/image" Target="../media/image21.emf"/><Relationship Id="rId26" Type="http://schemas.openxmlformats.org/officeDocument/2006/relationships/image" Target="../media/image25.emf"/><Relationship Id="rId39" Type="http://schemas.openxmlformats.org/officeDocument/2006/relationships/customXml" Target="../ink/ink30.xml"/><Relationship Id="rId21" Type="http://schemas.openxmlformats.org/officeDocument/2006/relationships/customXml" Target="../ink/ink21.xml"/><Relationship Id="rId34" Type="http://schemas.openxmlformats.org/officeDocument/2006/relationships/image" Target="../media/image29.emf"/><Relationship Id="rId42" Type="http://schemas.openxmlformats.org/officeDocument/2006/relationships/image" Target="../media/image33.emf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emf"/><Relationship Id="rId20" Type="http://schemas.openxmlformats.org/officeDocument/2006/relationships/image" Target="../media/image22.emf"/><Relationship Id="rId29" Type="http://schemas.openxmlformats.org/officeDocument/2006/relationships/customXml" Target="../ink/ink25.xml"/><Relationship Id="rId41" Type="http://schemas.openxmlformats.org/officeDocument/2006/relationships/customXml" Target="../ink/ink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emf"/><Relationship Id="rId11" Type="http://schemas.openxmlformats.org/officeDocument/2006/relationships/customXml" Target="../ink/ink16.xml"/><Relationship Id="rId24" Type="http://schemas.openxmlformats.org/officeDocument/2006/relationships/image" Target="../media/image24.emf"/><Relationship Id="rId32" Type="http://schemas.openxmlformats.org/officeDocument/2006/relationships/image" Target="../media/image28.emf"/><Relationship Id="rId37" Type="http://schemas.openxmlformats.org/officeDocument/2006/relationships/customXml" Target="../ink/ink29.xml"/><Relationship Id="rId40" Type="http://schemas.openxmlformats.org/officeDocument/2006/relationships/image" Target="../media/image32.emf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image" Target="../media/image26.emf"/><Relationship Id="rId36" Type="http://schemas.openxmlformats.org/officeDocument/2006/relationships/image" Target="../media/image30.emf"/><Relationship Id="rId10" Type="http://schemas.openxmlformats.org/officeDocument/2006/relationships/image" Target="../media/image17.emf"/><Relationship Id="rId19" Type="http://schemas.openxmlformats.org/officeDocument/2006/relationships/customXml" Target="../ink/ink20.xml"/><Relationship Id="rId31" Type="http://schemas.openxmlformats.org/officeDocument/2006/relationships/customXml" Target="../ink/ink26.xml"/><Relationship Id="rId44" Type="http://schemas.openxmlformats.org/officeDocument/2006/relationships/image" Target="../media/image34.emf"/><Relationship Id="rId4" Type="http://schemas.openxmlformats.org/officeDocument/2006/relationships/image" Target="../media/image5.emf"/><Relationship Id="rId9" Type="http://schemas.openxmlformats.org/officeDocument/2006/relationships/customXml" Target="../ink/ink15.xml"/><Relationship Id="rId14" Type="http://schemas.openxmlformats.org/officeDocument/2006/relationships/image" Target="../media/image19.emf"/><Relationship Id="rId22" Type="http://schemas.openxmlformats.org/officeDocument/2006/relationships/image" Target="../media/image23.emf"/><Relationship Id="rId27" Type="http://schemas.openxmlformats.org/officeDocument/2006/relationships/customXml" Target="../ink/ink24.xml"/><Relationship Id="rId30" Type="http://schemas.openxmlformats.org/officeDocument/2006/relationships/image" Target="../media/image27.emf"/><Relationship Id="rId35" Type="http://schemas.openxmlformats.org/officeDocument/2006/relationships/customXml" Target="../ink/ink28.xml"/><Relationship Id="rId43" Type="http://schemas.openxmlformats.org/officeDocument/2006/relationships/customXml" Target="../ink/ink32.xml"/><Relationship Id="rId8" Type="http://schemas.openxmlformats.org/officeDocument/2006/relationships/image" Target="../media/image16.emf"/><Relationship Id="rId3" Type="http://schemas.openxmlformats.org/officeDocument/2006/relationships/customXml" Target="../ink/ink12.xml"/><Relationship Id="rId12" Type="http://schemas.openxmlformats.org/officeDocument/2006/relationships/image" Target="../media/image18.emf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33" Type="http://schemas.openxmlformats.org/officeDocument/2006/relationships/customXml" Target="../ink/ink27.xml"/><Relationship Id="rId38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emf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9" Type="http://schemas.openxmlformats.org/officeDocument/2006/relationships/image" Target="../media/image53.emf"/><Relationship Id="rId21" Type="http://schemas.openxmlformats.org/officeDocument/2006/relationships/image" Target="../media/image44.emf"/><Relationship Id="rId34" Type="http://schemas.openxmlformats.org/officeDocument/2006/relationships/customXml" Target="../ink/ink48.xml"/><Relationship Id="rId7" Type="http://schemas.openxmlformats.org/officeDocument/2006/relationships/image" Target="../media/image37.emf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29" Type="http://schemas.openxmlformats.org/officeDocument/2006/relationships/image" Target="../media/image48.emf"/><Relationship Id="rId41" Type="http://schemas.openxmlformats.org/officeDocument/2006/relationships/image" Target="../media/image54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4.xml"/><Relationship Id="rId11" Type="http://schemas.openxmlformats.org/officeDocument/2006/relationships/image" Target="../media/image39.emf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../media/image52.emf"/><Relationship Id="rId40" Type="http://schemas.openxmlformats.org/officeDocument/2006/relationships/customXml" Target="../ink/ink51.xml"/><Relationship Id="rId5" Type="http://schemas.openxmlformats.org/officeDocument/2006/relationships/image" Target="../media/image36.emf"/><Relationship Id="rId15" Type="http://schemas.openxmlformats.org/officeDocument/2006/relationships/image" Target="../media/image41.emf"/><Relationship Id="rId23" Type="http://schemas.openxmlformats.org/officeDocument/2006/relationships/image" Target="../media/image45.emf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10" Type="http://schemas.openxmlformats.org/officeDocument/2006/relationships/customXml" Target="../ink/ink36.xml"/><Relationship Id="rId19" Type="http://schemas.openxmlformats.org/officeDocument/2006/relationships/image" Target="../media/image43.emf"/><Relationship Id="rId31" Type="http://schemas.openxmlformats.org/officeDocument/2006/relationships/image" Target="../media/image49.emf"/><Relationship Id="rId4" Type="http://schemas.openxmlformats.org/officeDocument/2006/relationships/customXml" Target="../ink/ink33.xml"/><Relationship Id="rId9" Type="http://schemas.openxmlformats.org/officeDocument/2006/relationships/image" Target="../media/image38.emf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47.emf"/><Relationship Id="rId30" Type="http://schemas.openxmlformats.org/officeDocument/2006/relationships/customXml" Target="../ink/ink46.xml"/><Relationship Id="rId35" Type="http://schemas.openxmlformats.org/officeDocument/2006/relationships/image" Target="../media/image51.emf"/><Relationship Id="rId8" Type="http://schemas.openxmlformats.org/officeDocument/2006/relationships/customXml" Target="../ink/ink35.xml"/><Relationship Id="rId3" Type="http://schemas.openxmlformats.org/officeDocument/2006/relationships/image" Target="../media/image35.png"/><Relationship Id="rId12" Type="http://schemas.openxmlformats.org/officeDocument/2006/relationships/customXml" Target="../ink/ink37.xml"/><Relationship Id="rId17" Type="http://schemas.openxmlformats.org/officeDocument/2006/relationships/image" Target="../media/image42.emf"/><Relationship Id="rId25" Type="http://schemas.openxmlformats.org/officeDocument/2006/relationships/image" Target="../media/image46.emf"/><Relationship Id="rId33" Type="http://schemas.openxmlformats.org/officeDocument/2006/relationships/image" Target="../media/image50.emf"/><Relationship Id="rId38" Type="http://schemas.openxmlformats.org/officeDocument/2006/relationships/customXml" Target="../ink/ink5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5.png"/><Relationship Id="rId7" Type="http://schemas.openxmlformats.org/officeDocument/2006/relationships/customXml" Target="../ink/ink53.xml"/><Relationship Id="rId12" Type="http://schemas.openxmlformats.org/officeDocument/2006/relationships/image" Target="../media/image6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emf"/><Relationship Id="rId11" Type="http://schemas.openxmlformats.org/officeDocument/2006/relationships/customXml" Target="../ink/ink55.xml"/><Relationship Id="rId5" Type="http://schemas.openxmlformats.org/officeDocument/2006/relationships/customXml" Target="../ink/ink52.xml"/><Relationship Id="rId10" Type="http://schemas.openxmlformats.org/officeDocument/2006/relationships/image" Target="../media/image59.emf"/><Relationship Id="rId4" Type="http://schemas.openxmlformats.org/officeDocument/2006/relationships/image" Target="../media/image56.png"/><Relationship Id="rId9" Type="http://schemas.openxmlformats.org/officeDocument/2006/relationships/customXml" Target="../ink/ink5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3" Type="http://schemas.openxmlformats.org/officeDocument/2006/relationships/customXml" Target="../ink/ink56.xml"/><Relationship Id="rId7" Type="http://schemas.openxmlformats.org/officeDocument/2006/relationships/image" Target="../media/image6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57.xml"/><Relationship Id="rId11" Type="http://schemas.openxmlformats.org/officeDocument/2006/relationships/image" Target="../media/image64.emf"/><Relationship Id="rId5" Type="http://schemas.openxmlformats.org/officeDocument/2006/relationships/image" Target="../media/image61.png"/><Relationship Id="rId10" Type="http://schemas.openxmlformats.org/officeDocument/2006/relationships/customXml" Target="../ink/ink59.xml"/><Relationship Id="rId4" Type="http://schemas.openxmlformats.org/officeDocument/2006/relationships/image" Target="../media/image57.emf"/><Relationship Id="rId9" Type="http://schemas.openxmlformats.org/officeDocument/2006/relationships/image" Target="../media/image6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68.emf"/><Relationship Id="rId3" Type="http://schemas.openxmlformats.org/officeDocument/2006/relationships/customXml" Target="../ink/ink60.xml"/><Relationship Id="rId7" Type="http://schemas.openxmlformats.org/officeDocument/2006/relationships/image" Target="../media/image63.emf"/><Relationship Id="rId12" Type="http://schemas.openxmlformats.org/officeDocument/2006/relationships/customXml" Target="../ink/ink6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61.xml"/><Relationship Id="rId11" Type="http://schemas.openxmlformats.org/officeDocument/2006/relationships/image" Target="../media/image67.emf"/><Relationship Id="rId5" Type="http://schemas.openxmlformats.org/officeDocument/2006/relationships/image" Target="../media/image61.png"/><Relationship Id="rId10" Type="http://schemas.openxmlformats.org/officeDocument/2006/relationships/customXml" Target="../ink/ink63.xml"/><Relationship Id="rId4" Type="http://schemas.openxmlformats.org/officeDocument/2006/relationships/image" Target="../media/image65.emf"/><Relationship Id="rId9" Type="http://schemas.openxmlformats.org/officeDocument/2006/relationships/image" Target="../media/image6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Set Matrix Zeroes Problem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9679AA8-C749-40AA-BA9D-350CC6A14D06}"/>
                  </a:ext>
                </a:extLst>
              </p14:cNvPr>
              <p14:cNvContentPartPr/>
              <p14:nvPr/>
            </p14:nvContentPartPr>
            <p14:xfrm>
              <a:off x="7904993" y="1140141"/>
              <a:ext cx="1364400" cy="447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9679AA8-C749-40AA-BA9D-350CC6A14D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5993" y="1131141"/>
                <a:ext cx="1382040" cy="4654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01CE68A-313D-4254-BE80-41FBA3C92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75" y="922267"/>
            <a:ext cx="9011908" cy="36866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3E2A24C-994E-4DF7-B9EC-C682403C298C}"/>
                  </a:ext>
                </a:extLst>
              </p14:cNvPr>
              <p14:cNvContentPartPr/>
              <p14:nvPr/>
            </p14:nvContentPartPr>
            <p14:xfrm>
              <a:off x="2284313" y="5966619"/>
              <a:ext cx="2521080" cy="21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3E2A24C-994E-4DF7-B9EC-C682403C29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5313" y="5957619"/>
                <a:ext cx="25387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7069D33-D353-4537-87A9-A5823945DB54}"/>
                  </a:ext>
                </a:extLst>
              </p14:cNvPr>
              <p14:cNvContentPartPr/>
              <p14:nvPr/>
            </p14:nvContentPartPr>
            <p14:xfrm>
              <a:off x="6625193" y="6059859"/>
              <a:ext cx="2214000" cy="1371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7069D33-D353-4537-87A9-A5823945DB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16193" y="6050859"/>
                <a:ext cx="22316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13D5C5-38C9-47AA-A604-AE53A6EC698F}"/>
                  </a:ext>
                </a:extLst>
              </p14:cNvPr>
              <p14:cNvContentPartPr/>
              <p14:nvPr/>
            </p14:nvContentPartPr>
            <p14:xfrm>
              <a:off x="503753" y="1648419"/>
              <a:ext cx="409320" cy="400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13D5C5-38C9-47AA-A604-AE53A6EC69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4753" y="1639419"/>
                <a:ext cx="4269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6A2B922-0D91-443F-86D4-27D0DF372FEB}"/>
                  </a:ext>
                </a:extLst>
              </p14:cNvPr>
              <p14:cNvContentPartPr/>
              <p14:nvPr/>
            </p14:nvContentPartPr>
            <p14:xfrm>
              <a:off x="745673" y="3518979"/>
              <a:ext cx="14760" cy="6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6A2B922-0D91-443F-86D4-27D0DF372F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6673" y="3509979"/>
                <a:ext cx="324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3CA85C7-5EC6-40FB-87C7-4C87F965BF62}"/>
                  </a:ext>
                </a:extLst>
              </p14:cNvPr>
              <p14:cNvContentPartPr/>
              <p14:nvPr/>
            </p14:nvContentPartPr>
            <p14:xfrm>
              <a:off x="1405913" y="288699"/>
              <a:ext cx="6354720" cy="37789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3CA85C7-5EC6-40FB-87C7-4C87F965BF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96913" y="279699"/>
                <a:ext cx="6372360" cy="37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740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Decode Ways Problem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175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Letter Combinations Problem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198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Generate Parenthesis Problem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590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Heater’s Problem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090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Sorting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281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Problems on Sorting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3077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299545" y="130628"/>
            <a:ext cx="53744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dirty="0"/>
          </a:p>
        </p:txBody>
      </p:sp>
      <p:sp>
        <p:nvSpPr>
          <p:cNvPr id="183" name="Google Shape;183;p2"/>
          <p:cNvSpPr txBox="1"/>
          <p:nvPr/>
        </p:nvSpPr>
        <p:spPr>
          <a:xfrm>
            <a:off x="418298" y="1083332"/>
            <a:ext cx="9443545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Scanner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Some Problems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Sorting – Bubble, Insertion, Selection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Problems on Sorting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endParaRPr lang="en-IN" sz="32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908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Scanner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51659117-F110-4340-9797-E2042A2E9EA8}"/>
                  </a:ext>
                </a:extLst>
              </p14:cNvPr>
              <p14:cNvContentPartPr/>
              <p14:nvPr/>
            </p14:nvContentPartPr>
            <p14:xfrm>
              <a:off x="784193" y="513381"/>
              <a:ext cx="10416240" cy="610452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51659117-F110-4340-9797-E2042A2E9E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5193" y="504381"/>
                <a:ext cx="10433880" cy="612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927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Spiral Matrix Problem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FB028AF-33DB-47DD-A9DD-BB6A9BD4FBD9}"/>
                  </a:ext>
                </a:extLst>
              </p14:cNvPr>
              <p14:cNvContentPartPr/>
              <p14:nvPr/>
            </p14:nvContentPartPr>
            <p14:xfrm>
              <a:off x="1428593" y="824421"/>
              <a:ext cx="2846880" cy="2201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FB028AF-33DB-47DD-A9DD-BB6A9BD4FB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9593" y="815421"/>
                <a:ext cx="2864520" cy="22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326F1FF-9E99-494F-AC3E-DB8EDEBF8F18}"/>
                  </a:ext>
                </a:extLst>
              </p14:cNvPr>
              <p14:cNvContentPartPr/>
              <p14:nvPr/>
            </p14:nvContentPartPr>
            <p14:xfrm>
              <a:off x="6007793" y="1095141"/>
              <a:ext cx="182880" cy="181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326F1FF-9E99-494F-AC3E-DB8EDEBF8F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98793" y="1086141"/>
                <a:ext cx="2005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62DEC9F-2194-46AC-9376-FE95B704F2B0}"/>
                  </a:ext>
                </a:extLst>
              </p14:cNvPr>
              <p14:cNvContentPartPr/>
              <p14:nvPr/>
            </p14:nvContentPartPr>
            <p14:xfrm>
              <a:off x="6585593" y="986781"/>
              <a:ext cx="207720" cy="315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62DEC9F-2194-46AC-9376-FE95B704F2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76593" y="977781"/>
                <a:ext cx="22536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7288BB9-527C-457D-AF50-CE27CEFF088F}"/>
                  </a:ext>
                </a:extLst>
              </p14:cNvPr>
              <p14:cNvContentPartPr/>
              <p14:nvPr/>
            </p14:nvContentPartPr>
            <p14:xfrm>
              <a:off x="7032353" y="979941"/>
              <a:ext cx="168840" cy="286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7288BB9-527C-457D-AF50-CE27CEFF08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23353" y="970941"/>
                <a:ext cx="1864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C12B26A-F28F-458F-9E4F-66009A10C2AB}"/>
                  </a:ext>
                </a:extLst>
              </p14:cNvPr>
              <p14:cNvContentPartPr/>
              <p14:nvPr/>
            </p14:nvContentPartPr>
            <p14:xfrm>
              <a:off x="7376873" y="1023861"/>
              <a:ext cx="152280" cy="235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C12B26A-F28F-458F-9E4F-66009A10C2A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67873" y="1014861"/>
                <a:ext cx="1699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D36A54D-FF00-45D9-8537-289D583D40CC}"/>
                  </a:ext>
                </a:extLst>
              </p14:cNvPr>
              <p14:cNvContentPartPr/>
              <p14:nvPr/>
            </p14:nvContentPartPr>
            <p14:xfrm>
              <a:off x="7728593" y="1046901"/>
              <a:ext cx="165240" cy="160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D36A54D-FF00-45D9-8537-289D583D40C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19593" y="1037901"/>
                <a:ext cx="182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A05A034-5459-458D-9C3E-D527FD120AAD}"/>
                  </a:ext>
                </a:extLst>
              </p14:cNvPr>
              <p14:cNvContentPartPr/>
              <p14:nvPr/>
            </p14:nvContentPartPr>
            <p14:xfrm>
              <a:off x="8131433" y="981741"/>
              <a:ext cx="218160" cy="287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A05A034-5459-458D-9C3E-D527FD120AA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22433" y="972741"/>
                <a:ext cx="2358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89DE6E1-78F3-4DD3-B902-4885557CFA3C}"/>
                  </a:ext>
                </a:extLst>
              </p14:cNvPr>
              <p14:cNvContentPartPr/>
              <p14:nvPr/>
            </p14:nvContentPartPr>
            <p14:xfrm>
              <a:off x="8544713" y="935301"/>
              <a:ext cx="303840" cy="288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89DE6E1-78F3-4DD3-B902-4885557CFA3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35713" y="926301"/>
                <a:ext cx="3214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FEAA9A5-97EE-4762-BB17-EEABF61A00D9}"/>
                  </a:ext>
                </a:extLst>
              </p14:cNvPr>
              <p14:cNvContentPartPr/>
              <p14:nvPr/>
            </p14:nvContentPartPr>
            <p14:xfrm>
              <a:off x="5349713" y="1095141"/>
              <a:ext cx="513000" cy="206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FEAA9A5-97EE-4762-BB17-EEABF61A00D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40713" y="1086141"/>
                <a:ext cx="5306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8E71BB07-A3DD-436D-A8E9-5BC17F42AA97}"/>
                  </a:ext>
                </a:extLst>
              </p14:cNvPr>
              <p14:cNvContentPartPr/>
              <p14:nvPr/>
            </p14:nvContentPartPr>
            <p14:xfrm>
              <a:off x="4630433" y="1461621"/>
              <a:ext cx="6800400" cy="40935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8E71BB07-A3DD-436D-A8E9-5BC17F42AA9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21433" y="1452621"/>
                <a:ext cx="6818040" cy="41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10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Spiral Matrix Problem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FB028AF-33DB-47DD-A9DD-BB6A9BD4FBD9}"/>
                  </a:ext>
                </a:extLst>
              </p14:cNvPr>
              <p14:cNvContentPartPr/>
              <p14:nvPr/>
            </p14:nvContentPartPr>
            <p14:xfrm>
              <a:off x="1428593" y="824421"/>
              <a:ext cx="2846880" cy="2201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FB028AF-33DB-47DD-A9DD-BB6A9BD4FB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9593" y="815421"/>
                <a:ext cx="2864520" cy="22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C6B8629-4AF0-4AB1-90C2-D8D6175F9254}"/>
                  </a:ext>
                </a:extLst>
              </p14:cNvPr>
              <p14:cNvContentPartPr/>
              <p14:nvPr/>
            </p14:nvContentPartPr>
            <p14:xfrm>
              <a:off x="664313" y="1149861"/>
              <a:ext cx="124560" cy="1213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C6B8629-4AF0-4AB1-90C2-D8D6175F92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5313" y="1140861"/>
                <a:ext cx="1422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9AED394-000D-4E44-A875-FD7A309CDAE7}"/>
                  </a:ext>
                </a:extLst>
              </p14:cNvPr>
              <p14:cNvContentPartPr/>
              <p14:nvPr/>
            </p14:nvContentPartPr>
            <p14:xfrm>
              <a:off x="512033" y="4078461"/>
              <a:ext cx="765000" cy="5626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9AED394-000D-4E44-A875-FD7A309CDA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033" y="4069461"/>
                <a:ext cx="78264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85A30F8C-93A7-493E-818C-29A41C8E13A6}"/>
                  </a:ext>
                </a:extLst>
              </p14:cNvPr>
              <p14:cNvContentPartPr/>
              <p14:nvPr/>
            </p14:nvContentPartPr>
            <p14:xfrm>
              <a:off x="1439753" y="4152981"/>
              <a:ext cx="254880" cy="972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85A30F8C-93A7-493E-818C-29A41C8E13A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30753" y="4143981"/>
                <a:ext cx="2725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D32E5445-60E8-4131-9735-056DC223BC08}"/>
                  </a:ext>
                </a:extLst>
              </p14:cNvPr>
              <p14:cNvContentPartPr/>
              <p14:nvPr/>
            </p14:nvContentPartPr>
            <p14:xfrm>
              <a:off x="1467113" y="4248021"/>
              <a:ext cx="221040" cy="165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D32E5445-60E8-4131-9735-056DC223BC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58113" y="4239021"/>
                <a:ext cx="2386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6A8E90DC-0FFD-4570-A9AF-53B21D4C4156}"/>
                  </a:ext>
                </a:extLst>
              </p14:cNvPr>
              <p14:cNvContentPartPr/>
              <p14:nvPr/>
            </p14:nvContentPartPr>
            <p14:xfrm>
              <a:off x="2021153" y="4073781"/>
              <a:ext cx="676080" cy="3272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6A8E90DC-0FFD-4570-A9AF-53B21D4C415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12153" y="4064781"/>
                <a:ext cx="69372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22A36E0-816A-49B6-9724-18A688ADB4A9}"/>
                  </a:ext>
                </a:extLst>
              </p14:cNvPr>
              <p14:cNvContentPartPr/>
              <p14:nvPr/>
            </p14:nvContentPartPr>
            <p14:xfrm>
              <a:off x="1566113" y="4947501"/>
              <a:ext cx="200880" cy="122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22A36E0-816A-49B6-9724-18A688ADB4A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57113" y="4938501"/>
                <a:ext cx="2185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0B2DD971-C4AC-4364-B956-6C6B722F7359}"/>
                  </a:ext>
                </a:extLst>
              </p14:cNvPr>
              <p14:cNvContentPartPr/>
              <p14:nvPr/>
            </p14:nvContentPartPr>
            <p14:xfrm>
              <a:off x="1577273" y="5050821"/>
              <a:ext cx="168480" cy="1188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0B2DD971-C4AC-4364-B956-6C6B722F73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68273" y="5041821"/>
                <a:ext cx="1861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6814BFA3-E23E-49C9-A43F-6D21DA18D59C}"/>
                  </a:ext>
                </a:extLst>
              </p14:cNvPr>
              <p14:cNvContentPartPr/>
              <p14:nvPr/>
            </p14:nvContentPartPr>
            <p14:xfrm>
              <a:off x="477113" y="4852101"/>
              <a:ext cx="955080" cy="2739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6814BFA3-E23E-49C9-A43F-6D21DA18D59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8113" y="4843101"/>
                <a:ext cx="9727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07D93502-2A18-458B-96B0-93E50ABC5286}"/>
                  </a:ext>
                </a:extLst>
              </p14:cNvPr>
              <p14:cNvContentPartPr/>
              <p14:nvPr/>
            </p14:nvContentPartPr>
            <p14:xfrm>
              <a:off x="2872913" y="5092581"/>
              <a:ext cx="166680" cy="15228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07D93502-2A18-458B-96B0-93E50ABC528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863913" y="5083581"/>
                <a:ext cx="1843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4E145217-5CA2-4F91-A2D9-640D6E84A194}"/>
                  </a:ext>
                </a:extLst>
              </p14:cNvPr>
              <p14:cNvContentPartPr/>
              <p14:nvPr/>
            </p14:nvContentPartPr>
            <p14:xfrm>
              <a:off x="2054993" y="4816821"/>
              <a:ext cx="957600" cy="2253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4E145217-5CA2-4F91-A2D9-640D6E84A19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45993" y="4807821"/>
                <a:ext cx="9752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1F732991-79A1-4771-945D-4C763202AD72}"/>
                  </a:ext>
                </a:extLst>
              </p14:cNvPr>
              <p14:cNvContentPartPr/>
              <p14:nvPr/>
            </p14:nvContentPartPr>
            <p14:xfrm>
              <a:off x="1497353" y="5571741"/>
              <a:ext cx="248760" cy="1692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1F732991-79A1-4771-945D-4C763202AD7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88353" y="5562741"/>
                <a:ext cx="2664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81930D4B-7926-4BB8-9F5E-BD8495EE962E}"/>
                  </a:ext>
                </a:extLst>
              </p14:cNvPr>
              <p14:cNvContentPartPr/>
              <p14:nvPr/>
            </p14:nvContentPartPr>
            <p14:xfrm>
              <a:off x="1539113" y="5641221"/>
              <a:ext cx="248040" cy="226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81930D4B-7926-4BB8-9F5E-BD8495EE962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30113" y="5632221"/>
                <a:ext cx="2656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BFA98A13-8909-4E9B-9B9A-1047EC6F2B86}"/>
                  </a:ext>
                </a:extLst>
              </p14:cNvPr>
              <p14:cNvContentPartPr/>
              <p14:nvPr/>
            </p14:nvContentPartPr>
            <p14:xfrm>
              <a:off x="294593" y="5385261"/>
              <a:ext cx="800280" cy="48060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BFA98A13-8909-4E9B-9B9A-1047EC6F2B8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5593" y="5376261"/>
                <a:ext cx="81792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7300EFA6-7366-4A3C-8259-642D7FA6F0C6}"/>
                  </a:ext>
                </a:extLst>
              </p14:cNvPr>
              <p14:cNvContentPartPr/>
              <p14:nvPr/>
            </p14:nvContentPartPr>
            <p14:xfrm>
              <a:off x="2058233" y="5489661"/>
              <a:ext cx="263880" cy="23652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7300EFA6-7366-4A3C-8259-642D7FA6F0C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049233" y="5480661"/>
                <a:ext cx="2815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7F8DB9ED-263D-4384-8967-52E5737CB531}"/>
                  </a:ext>
                </a:extLst>
              </p14:cNvPr>
              <p14:cNvContentPartPr/>
              <p14:nvPr/>
            </p14:nvContentPartPr>
            <p14:xfrm>
              <a:off x="2469713" y="5605221"/>
              <a:ext cx="32760" cy="4860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7F8DB9ED-263D-4384-8967-52E5737CB53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60713" y="5596221"/>
                <a:ext cx="504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0E55283C-7B85-49FD-A92D-1AB49B58AB0F}"/>
                  </a:ext>
                </a:extLst>
              </p14:cNvPr>
              <p14:cNvContentPartPr/>
              <p14:nvPr/>
            </p14:nvContentPartPr>
            <p14:xfrm>
              <a:off x="2252273" y="5820501"/>
              <a:ext cx="217800" cy="1706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0E55283C-7B85-49FD-A92D-1AB49B58AB0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43273" y="5811501"/>
                <a:ext cx="2354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91E0F493-437A-479A-8A0F-9CE2F5DB2769}"/>
                  </a:ext>
                </a:extLst>
              </p14:cNvPr>
              <p14:cNvContentPartPr/>
              <p14:nvPr/>
            </p14:nvContentPartPr>
            <p14:xfrm>
              <a:off x="3743033" y="724341"/>
              <a:ext cx="365040" cy="13932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91E0F493-437A-479A-8A0F-9CE2F5DB276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734033" y="715341"/>
                <a:ext cx="3826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F4D43502-9642-44D2-981F-F1EBA48E9731}"/>
                  </a:ext>
                </a:extLst>
              </p14:cNvPr>
              <p14:cNvContentPartPr/>
              <p14:nvPr/>
            </p14:nvContentPartPr>
            <p14:xfrm>
              <a:off x="3221753" y="3027261"/>
              <a:ext cx="198360" cy="27648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F4D43502-9642-44D2-981F-F1EBA48E973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212753" y="3018261"/>
                <a:ext cx="2160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C57FDF84-3B76-41D8-997D-29C229255053}"/>
                  </a:ext>
                </a:extLst>
              </p14:cNvPr>
              <p14:cNvContentPartPr/>
              <p14:nvPr/>
            </p14:nvContentPartPr>
            <p14:xfrm>
              <a:off x="4976033" y="552621"/>
              <a:ext cx="8131680" cy="640872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C57FDF84-3B76-41D8-997D-29C22925505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67033" y="543621"/>
                <a:ext cx="8149320" cy="64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E1ADDA35-4099-4F41-B245-2F370FE4BB5F}"/>
                  </a:ext>
                </a:extLst>
              </p14:cNvPr>
              <p14:cNvContentPartPr/>
              <p14:nvPr/>
            </p14:nvContentPartPr>
            <p14:xfrm>
              <a:off x="601673" y="2582301"/>
              <a:ext cx="2196360" cy="131688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E1ADDA35-4099-4F41-B245-2F370FE4BB5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92673" y="2573301"/>
                <a:ext cx="2214000" cy="133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19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E59B77-73A0-4D90-AF68-30BE087B8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7" y="87781"/>
            <a:ext cx="5675288" cy="38387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02188-60A5-435A-918D-A29EF6F6875A}"/>
                  </a:ext>
                </a:extLst>
              </p14:cNvPr>
              <p14:cNvContentPartPr/>
              <p14:nvPr/>
            </p14:nvContentPartPr>
            <p14:xfrm>
              <a:off x="1401593" y="37751"/>
              <a:ext cx="158760" cy="130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02188-60A5-435A-918D-A29EF6F687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593" y="28751"/>
                <a:ext cx="1764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E264352-8EC4-452F-A993-52EC4E6D1587}"/>
                  </a:ext>
                </a:extLst>
              </p14:cNvPr>
              <p14:cNvContentPartPr/>
              <p14:nvPr/>
            </p14:nvContentPartPr>
            <p14:xfrm>
              <a:off x="2293313" y="61511"/>
              <a:ext cx="24840" cy="135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E264352-8EC4-452F-A993-52EC4E6D15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84313" y="52511"/>
                <a:ext cx="424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F5137CD-BA0B-4AD0-8B6D-C2C680864927}"/>
                  </a:ext>
                </a:extLst>
              </p14:cNvPr>
              <p14:cNvContentPartPr/>
              <p14:nvPr/>
            </p14:nvContentPartPr>
            <p14:xfrm>
              <a:off x="3420113" y="57911"/>
              <a:ext cx="246600" cy="152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F5137CD-BA0B-4AD0-8B6D-C2C6808649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1113" y="48911"/>
                <a:ext cx="2642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E04AF3F-2252-4ED9-BE4A-855E3987D224}"/>
                  </a:ext>
                </a:extLst>
              </p14:cNvPr>
              <p14:cNvContentPartPr/>
              <p14:nvPr/>
            </p14:nvContentPartPr>
            <p14:xfrm>
              <a:off x="4614593" y="90671"/>
              <a:ext cx="209880" cy="169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E04AF3F-2252-4ED9-BE4A-855E3987D22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593" y="81671"/>
                <a:ext cx="2275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A76E18-C133-4786-8300-90082A2BECEB}"/>
                  </a:ext>
                </a:extLst>
              </p14:cNvPr>
              <p14:cNvContentPartPr/>
              <p14:nvPr/>
            </p14:nvContentPartPr>
            <p14:xfrm>
              <a:off x="6527633" y="1147631"/>
              <a:ext cx="1156680" cy="523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A76E18-C133-4786-8300-90082A2BEC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18633" y="1138631"/>
                <a:ext cx="117432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866947C-B423-4AF1-B5CB-ED2B653ED801}"/>
                  </a:ext>
                </a:extLst>
              </p14:cNvPr>
              <p14:cNvContentPartPr/>
              <p14:nvPr/>
            </p14:nvContentPartPr>
            <p14:xfrm>
              <a:off x="6732113" y="1895351"/>
              <a:ext cx="1633680" cy="269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866947C-B423-4AF1-B5CB-ED2B653ED8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23113" y="1886351"/>
                <a:ext cx="16513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7FB8695-66E8-43F3-A751-05D200CF89BE}"/>
                  </a:ext>
                </a:extLst>
              </p14:cNvPr>
              <p14:cNvContentPartPr/>
              <p14:nvPr/>
            </p14:nvContentPartPr>
            <p14:xfrm>
              <a:off x="6614033" y="2548751"/>
              <a:ext cx="886320" cy="586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7FB8695-66E8-43F3-A751-05D200CF89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05033" y="2539751"/>
                <a:ext cx="90396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7539694-7574-499E-B776-D4E80F9C1B96}"/>
                  </a:ext>
                </a:extLst>
              </p14:cNvPr>
              <p14:cNvContentPartPr/>
              <p14:nvPr/>
            </p14:nvContentPartPr>
            <p14:xfrm>
              <a:off x="9200273" y="985271"/>
              <a:ext cx="510480" cy="326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7539694-7574-499E-B776-D4E80F9C1B9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91273" y="976271"/>
                <a:ext cx="52812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F07D696-FCFB-4CD5-9619-109442C77A72}"/>
                  </a:ext>
                </a:extLst>
              </p14:cNvPr>
              <p14:cNvContentPartPr/>
              <p14:nvPr/>
            </p14:nvContentPartPr>
            <p14:xfrm>
              <a:off x="7955753" y="986351"/>
              <a:ext cx="1021320" cy="539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F07D696-FCFB-4CD5-9619-109442C77A7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46753" y="977351"/>
                <a:ext cx="103896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DDBCB8E-89F9-467E-BB6D-117B62B977F4}"/>
                  </a:ext>
                </a:extLst>
              </p14:cNvPr>
              <p14:cNvContentPartPr/>
              <p14:nvPr/>
            </p14:nvContentPartPr>
            <p14:xfrm>
              <a:off x="8641913" y="1738751"/>
              <a:ext cx="499320" cy="4741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DDBCB8E-89F9-467E-BB6D-117B62B977F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32913" y="1729751"/>
                <a:ext cx="51696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7EDA06C-6E49-4633-8AD8-51AFBE56FF71}"/>
                  </a:ext>
                </a:extLst>
              </p14:cNvPr>
              <p14:cNvContentPartPr/>
              <p14:nvPr/>
            </p14:nvContentPartPr>
            <p14:xfrm>
              <a:off x="128273" y="800231"/>
              <a:ext cx="4608720" cy="2448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7EDA06C-6E49-4633-8AD8-51AFBE56FF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9273" y="791231"/>
                <a:ext cx="4626360" cy="24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68B47DB-3E6E-424B-8CB5-C002FE765132}"/>
                  </a:ext>
                </a:extLst>
              </p14:cNvPr>
              <p14:cNvContentPartPr/>
              <p14:nvPr/>
            </p14:nvContentPartPr>
            <p14:xfrm>
              <a:off x="9527873" y="2618951"/>
              <a:ext cx="462600" cy="3193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68B47DB-3E6E-424B-8CB5-C002FE7651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18873" y="2609951"/>
                <a:ext cx="4802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ADDF2DD-D312-45CD-8935-A1E8AB400208}"/>
                  </a:ext>
                </a:extLst>
              </p14:cNvPr>
              <p14:cNvContentPartPr/>
              <p14:nvPr/>
            </p14:nvContentPartPr>
            <p14:xfrm>
              <a:off x="8006873" y="2506991"/>
              <a:ext cx="955440" cy="4669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ADDF2DD-D312-45CD-8935-A1E8AB4002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97873" y="2497991"/>
                <a:ext cx="97308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85B12198-C021-4DA5-BBAD-DF43B1B88869}"/>
                  </a:ext>
                </a:extLst>
              </p14:cNvPr>
              <p14:cNvContentPartPr/>
              <p14:nvPr/>
            </p14:nvContentPartPr>
            <p14:xfrm>
              <a:off x="572873" y="4730711"/>
              <a:ext cx="32400" cy="3549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85B12198-C021-4DA5-BBAD-DF43B1B8886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3873" y="4721711"/>
                <a:ext cx="5004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3F32D87-FB32-4509-8C2C-8A8DDC5836ED}"/>
                  </a:ext>
                </a:extLst>
              </p14:cNvPr>
              <p14:cNvContentPartPr/>
              <p14:nvPr/>
            </p14:nvContentPartPr>
            <p14:xfrm>
              <a:off x="983993" y="4706951"/>
              <a:ext cx="1292760" cy="3949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3F32D87-FB32-4509-8C2C-8A8DDC5836E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4993" y="4697951"/>
                <a:ext cx="131040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BFD15D51-B176-418B-9C10-6E94CEB7A8C9}"/>
                  </a:ext>
                </a:extLst>
              </p14:cNvPr>
              <p14:cNvContentPartPr/>
              <p14:nvPr/>
            </p14:nvContentPartPr>
            <p14:xfrm>
              <a:off x="9700673" y="33791"/>
              <a:ext cx="794880" cy="7228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BFD15D51-B176-418B-9C10-6E94CEB7A8C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91673" y="24791"/>
                <a:ext cx="812520" cy="7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66FAA19F-37FF-47DD-9330-6F77C9BED1A7}"/>
                  </a:ext>
                </a:extLst>
              </p14:cNvPr>
              <p14:cNvContentPartPr/>
              <p14:nvPr/>
            </p14:nvContentPartPr>
            <p14:xfrm>
              <a:off x="6762713" y="205511"/>
              <a:ext cx="2621880" cy="6195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66FAA19F-37FF-47DD-9330-6F77C9BED1A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53713" y="196511"/>
                <a:ext cx="26395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62C0746E-FEAC-4F77-B97B-81E76E5CEF90}"/>
                  </a:ext>
                </a:extLst>
              </p14:cNvPr>
              <p14:cNvContentPartPr/>
              <p14:nvPr/>
            </p14:nvContentPartPr>
            <p14:xfrm>
              <a:off x="9372353" y="1577471"/>
              <a:ext cx="971280" cy="7128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62C0746E-FEAC-4F77-B97B-81E76E5CEF9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63353" y="1568471"/>
                <a:ext cx="988920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2A36C171-D4C7-4CCA-8845-AB7E4F9884A2}"/>
                  </a:ext>
                </a:extLst>
              </p14:cNvPr>
              <p14:cNvContentPartPr/>
              <p14:nvPr/>
            </p14:nvContentPartPr>
            <p14:xfrm>
              <a:off x="2619473" y="4454591"/>
              <a:ext cx="8908200" cy="23727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A36C171-D4C7-4CCA-8845-AB7E4F9884A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10473" y="4445591"/>
                <a:ext cx="8925840" cy="23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004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Set Matrix Zeroes Problem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2C4672-7352-4DDF-9464-D749E2964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43" y="956448"/>
            <a:ext cx="4632704" cy="20654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B276D6-D776-41E5-8D85-0898C4916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948" y="1864029"/>
            <a:ext cx="3029373" cy="28864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9679AA8-C749-40AA-BA9D-350CC6A14D06}"/>
                  </a:ext>
                </a:extLst>
              </p14:cNvPr>
              <p14:cNvContentPartPr/>
              <p14:nvPr/>
            </p14:nvContentPartPr>
            <p14:xfrm>
              <a:off x="7904993" y="1059141"/>
              <a:ext cx="1584720" cy="559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9679AA8-C749-40AA-BA9D-350CC6A14D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95993" y="1050141"/>
                <a:ext cx="160236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D0F3075-EC29-458A-809C-525C199D59FF}"/>
                  </a:ext>
                </a:extLst>
              </p14:cNvPr>
              <p14:cNvContentPartPr/>
              <p14:nvPr/>
            </p14:nvContentPartPr>
            <p14:xfrm>
              <a:off x="7311353" y="4712781"/>
              <a:ext cx="2166480" cy="502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D0F3075-EC29-458A-809C-525C199D59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02353" y="4703781"/>
                <a:ext cx="218412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620C94BA-7FC8-419B-AD98-4D23F0BA2EF4}"/>
                  </a:ext>
                </a:extLst>
              </p14:cNvPr>
              <p14:cNvContentPartPr/>
              <p14:nvPr/>
            </p14:nvContentPartPr>
            <p14:xfrm>
              <a:off x="1180193" y="2202861"/>
              <a:ext cx="395280" cy="2390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620C94BA-7FC8-419B-AD98-4D23F0BA2E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71193" y="2193861"/>
                <a:ext cx="4129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FE95448-D581-4309-8F1C-FF180AC2089B}"/>
                  </a:ext>
                </a:extLst>
              </p14:cNvPr>
              <p14:cNvContentPartPr/>
              <p14:nvPr/>
            </p14:nvContentPartPr>
            <p14:xfrm>
              <a:off x="292073" y="3111501"/>
              <a:ext cx="5002560" cy="22903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FE95448-D581-4309-8F1C-FF180AC208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3073" y="3102501"/>
                <a:ext cx="5020200" cy="230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055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Set Matrix Zeroes Problem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9679AA8-C749-40AA-BA9D-350CC6A14D06}"/>
                  </a:ext>
                </a:extLst>
              </p14:cNvPr>
              <p14:cNvContentPartPr/>
              <p14:nvPr/>
            </p14:nvContentPartPr>
            <p14:xfrm>
              <a:off x="7904993" y="1059141"/>
              <a:ext cx="1584720" cy="559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9679AA8-C749-40AA-BA9D-350CC6A14D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5993" y="1050141"/>
                <a:ext cx="1602360" cy="57672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01CE68A-313D-4254-BE80-41FBA3C92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75" y="922267"/>
            <a:ext cx="9011908" cy="36866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2AA9A575-B6A6-418E-8BA8-C3C449D733DD}"/>
                  </a:ext>
                </a:extLst>
              </p14:cNvPr>
              <p14:cNvContentPartPr/>
              <p14:nvPr/>
            </p14:nvContentPartPr>
            <p14:xfrm>
              <a:off x="452993" y="3752619"/>
              <a:ext cx="2951280" cy="331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2AA9A575-B6A6-418E-8BA8-C3C449D733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3993" y="3743619"/>
                <a:ext cx="29689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A1956F6-42AD-46DF-BDD7-99ED8C20362F}"/>
                  </a:ext>
                </a:extLst>
              </p14:cNvPr>
              <p14:cNvContentPartPr/>
              <p14:nvPr/>
            </p14:nvContentPartPr>
            <p14:xfrm>
              <a:off x="153473" y="4542819"/>
              <a:ext cx="10474560" cy="19184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A1956F6-42AD-46DF-BDD7-99ED8C2036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473" y="4533819"/>
                <a:ext cx="10492200" cy="19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85A3E4BB-C7E8-426C-928C-2FE5BAB00A71}"/>
                  </a:ext>
                </a:extLst>
              </p14:cNvPr>
              <p14:cNvContentPartPr/>
              <p14:nvPr/>
            </p14:nvContentPartPr>
            <p14:xfrm>
              <a:off x="49793" y="998259"/>
              <a:ext cx="3690720" cy="265248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85A3E4BB-C7E8-426C-928C-2FE5BAB00A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793" y="989259"/>
                <a:ext cx="3708360" cy="26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938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Set Matrix Zeroes Problem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9679AA8-C749-40AA-BA9D-350CC6A14D06}"/>
                  </a:ext>
                </a:extLst>
              </p14:cNvPr>
              <p14:cNvContentPartPr/>
              <p14:nvPr/>
            </p14:nvContentPartPr>
            <p14:xfrm>
              <a:off x="7904993" y="1140141"/>
              <a:ext cx="1364400" cy="447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9679AA8-C749-40AA-BA9D-350CC6A14D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5993" y="1131141"/>
                <a:ext cx="1382040" cy="4654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01CE68A-313D-4254-BE80-41FBA3C92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75" y="922267"/>
            <a:ext cx="9011908" cy="36866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A1956F6-42AD-46DF-BDD7-99ED8C20362F}"/>
                  </a:ext>
                </a:extLst>
              </p14:cNvPr>
              <p14:cNvContentPartPr/>
              <p14:nvPr/>
            </p14:nvContentPartPr>
            <p14:xfrm>
              <a:off x="153473" y="4542819"/>
              <a:ext cx="10474560" cy="19184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A1956F6-42AD-46DF-BDD7-99ED8C2036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473" y="4533819"/>
                <a:ext cx="10492200" cy="19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3E2A24C-994E-4DF7-B9EC-C682403C298C}"/>
                  </a:ext>
                </a:extLst>
              </p14:cNvPr>
              <p14:cNvContentPartPr/>
              <p14:nvPr/>
            </p14:nvContentPartPr>
            <p14:xfrm>
              <a:off x="2284313" y="5966619"/>
              <a:ext cx="2521080" cy="21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3E2A24C-994E-4DF7-B9EC-C682403C29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5313" y="5957619"/>
                <a:ext cx="25387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7069D33-D353-4537-87A9-A5823945DB54}"/>
                  </a:ext>
                </a:extLst>
              </p14:cNvPr>
              <p14:cNvContentPartPr/>
              <p14:nvPr/>
            </p14:nvContentPartPr>
            <p14:xfrm>
              <a:off x="6625193" y="6059859"/>
              <a:ext cx="2214000" cy="1371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7069D33-D353-4537-87A9-A5823945DB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16193" y="6050859"/>
                <a:ext cx="22316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5E3AE972-FEC3-4C29-A285-94C5F6817AE7}"/>
                  </a:ext>
                </a:extLst>
              </p14:cNvPr>
              <p14:cNvContentPartPr/>
              <p14:nvPr/>
            </p14:nvContentPartPr>
            <p14:xfrm>
              <a:off x="-9247" y="120219"/>
              <a:ext cx="12092400" cy="488268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5E3AE972-FEC3-4C29-A285-94C5F6817A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8247" y="111219"/>
                <a:ext cx="12110040" cy="49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2143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1248</TotalTime>
  <Words>56</Words>
  <Application>Microsoft Office PowerPoint</Application>
  <PresentationFormat>Widescreen</PresentationFormat>
  <Paragraphs>20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253</cp:revision>
  <dcterms:created xsi:type="dcterms:W3CDTF">2020-04-22T15:02:33Z</dcterms:created>
  <dcterms:modified xsi:type="dcterms:W3CDTF">2022-04-08T13:51:49Z</dcterms:modified>
</cp:coreProperties>
</file>