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3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4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5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6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notesSlides/notesSlide7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344" r:id="rId2"/>
    <p:sldId id="346" r:id="rId3"/>
    <p:sldId id="361" r:id="rId4"/>
    <p:sldId id="363" r:id="rId5"/>
    <p:sldId id="364" r:id="rId6"/>
    <p:sldId id="365" r:id="rId7"/>
    <p:sldId id="362" r:id="rId8"/>
    <p:sldId id="366" r:id="rId9"/>
    <p:sldId id="368" r:id="rId10"/>
    <p:sldId id="34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7:29.59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409 85 377 0,'0'0'83'16,"0"0"-55"-16,0 0-1 16,0 0 34-16,0 0-15 0,0 0-17 15,-124 0 8-15,124 0-11 16,0 0 23-16,0 0-1 15,0 0-21-15,0 0 3 16,31 0-23-16,27 0 18 16,26-6 1-16,31-5-9 15,28-3 4-15,3 0-5 16,-12-1-16-16,-10 7 11 16,-31 2-11-16,-44 4 0 15,-9-2-1-15,-31 4 6 16,0 0-4-16,-9 0 12 15,0 0 16-15,0 0 23 16,0 0-11-16,-18-2-25 0,-40 2-13 16,-39 0 8-16,-28 0-7 15,-8 17-4-15,-18 11 0 16,-5 6-3-16,-8 0 3 16,22 0 0-16,9-5-2 15,48-4 8-15,36-8-6 16,40-6 0-16,9-6-20 15,45 4 12-15,53-3 8 16,35-6 2-16,22 0 5 16,14 0-2-16,-4-6-4 15,-23-5-1-15,-45 6 1 16,-30-1 2-16,-36 6-3 16,-22 0 0-16,-9 0-6 15,0 0 10-15,0 0-4 16,0 0 0-16,-9 0-6 0,-49 8 3 15,-30 15 3-15,-28 4 5 16,-17 5 0-16,-1-1-1 16,10 2-4-16,0-1 0 15,35-6 7-15,36-9-8 16,21-7 1-16,24-9-10 16,8 2 8-16,17-3-12 15,59 0 14-15,39 0 10 16,32-26-7-16,35-7 1 15,-13-7-4-15,-22 12-11 16,-23 8 11-16,-57 8-9 16,-27 7 9-16,-23 5 0 0,-17 0-2 15,0 0 2-15,0 0 0 16,0 0-7-16,-9 0 4 16,-39 9-22-16,-50 16 25 15,-27 9 6-15,-17 3 0 16,-22 2-5-16,13-2 0 15,9 0 0-15,13-7 0 16,53-9 2-16,27-10-3 16,41-8 0-16,8-3-3 15,40 0 3-15,66 0 1 16,54-6 8-16,71-36 8 16,27-6-16-16,-18 5 1 15,-40 12-2-15,-45 17 1 0,-79 8-6 16,-36 6 5-16,-31 0 0 15,-9 0-4-15,0 0-1 16,-67 0-2-16,-49 17-5 16,-39 11 12-16,-23 1 5 15,14 2-5-15,31-6 0 16,17 4-6-16,27-1-115 16,14 9-383-16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48.5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284 142 529 0,'0'0'410'0,"0"0"-259"0,0 0-12 15,0 0-8-15,0 0-55 16,0 0-15-16,-133-142-33 16,133 142-23-16,0 0-10 15,0 23-6-15,0 28 11 16,9 20-11-16,13 11 19 15,5 9-8-15,-9 1 0 16,13 2 6-16,-14-13-5 16,-8-10-1-16,14-16-3 15,-15-21 2-15,1-14-54 16,0-12-26-16,-9-8-17 0,0 0 11 16,0-8 75-16,0-32-40 15,0-11 38-15,-26-2 10 16,-23-1 7-16,-9 5-3 15,9 7 0-15,-9 10 1 16,23 10 6-16,-5 8-7 16,22 7 4-16,18 2 7 15,0 5-11-15,0 0-4 16,0 0 1-16,9 0-10 16,26 5 13-16,23 4 0 15,0 0 3-15,22-2-1 16,-5-7 8-16,-17 0-10 15,0 0 5-15,-31-7-4 0,4-11 36 16,-22-12 27 0,-9 2-10-16,0-3 8 0,0-6-25 15,0 3 8-15,-40 2-18 16,22 10-19-16,0 8 30 16,18 9-25-16,-13 5-7 15,13 0-1-15,0 0-5 16,0 0-6-16,0 27-9 15,0 19 15-15,0 16 5 16,0 6-5-16,13 5 0 16,5 1-8-16,0-7 14 15,-1-12-6-15,6-12 0 0,-6-21 5 16,-8-10-7 0,0-10 2-16,4-2 0 0,-4 0 7 15,9-14-4-15,0-17 4 16,22-8-7-16,-13 2 9 15,-5 3-13-15,-5 12 4 16,-8 7 0-16,0 9-1 16,0 6-1-16,13 0 2 15,-4 0-7-15,0 8-3 16,13 12 5-16,-4 3 3 16,4 0 2-16,-5-6-2 15,6-3-7-15,-15-5 6 16,14-9 3-16,-13 0 0 15,0 0-3-15,0-5 3 16,-5-19 0-16,-4-7 6 0,-9-9 0 16,0 2-4-16,0-6 3 15,-9 7 0-15,-22 6 13 16,4 11-18-16,5 12 8 16,13 5-4-16,9 3-4 15,0 0-1-15,0 20-15 16,0 22 14-16,0 7 0 15,0-1 2-15,0-3 0 16,9-5-9-16,22-9 9 16,-4-8-1-16,4-9-32 15,4-9-85-15,5-5-24 16,18 0-101-16,0-9-113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49.1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173 620 318 0,'0'0'403'0,"0"0"-259"16,0 0-42-16,0 0 34 15,0 0-39-15,0 0 3 16,0-150-47-16,0 127-12 15,-17 11 7-15,-1 4-38 16,-13 8 7-16,13 0-16 16,-4 0 7-16,4 8-16 15,0 21 2-15,18 8 6 0,0 6-7 16,0 2 8 0,0 3-1-16,9 3 0 0,18 6 0 15,13-4-1 1,-9 1 1-16,-5-6-2 0,-8-8-7 15,4-12 0-15,-13-5 7 16,-9-12 2-16,0-2-11 16,0-6 7-16,0-1-13 15,-40-2-6-15,-8 0 16 16,-10 0-60-16,22 0-12 16,5-11-19-16,31-12-53 15,0-11 32-15,31-11-80 16,18-6-313-16</inkml:trace>
  <inkml:trace contextRef="#ctx0" brushRef="#br0" timeOffset="27">173 620 216 0</inkml:trace>
  <inkml:trace contextRef="#ctx0" brushRef="#br0" timeOffset="2069">173 620 216 0,'67'56'237'0,"-67"-81"-105"0,9 8 17 0,4 3 7 15,-13 6-36-15,0 4-46 16,0 2 20-16,0 2-31 16,0 0-48-16,9 0-15 15,0 11-1-15,9 19 1 16,0 5 1-16,4 2 6 15,-13 3-7-15,8-7 0 16,-8-5 7-16,5-1-13 16,-5-14 6-16,-1-4 0 15,1-5 2-15,-9-4 6 16,9 0-8-16,0 0 4 0,13-9-2 16,-4-14 22-16,-9 0-23 15,9-5 1-15,4-3 4 16,5-1-2-16,-5 1-4 15,-4 3 0-15,-1 13 5 16,-8 4-4-16,-9 9-1 16,9 2 0-16,-9 0-3 15,13 0-11-15,5 0 12 16,-9 19-4-16,22 1 10 16,-13 0-7-16,9 3 3 15,4-4 0-15,-14-1-3 16,15-5 9-16,-15-7-6 15,-8-3 0-15,-9-3 3 0,0 0-2 16,9 0 4-16,22-4-2 16,-4-20 8-16,4-5-5 15,5 1-6-15,-14 8 0 16,-4 7 5-16,-10 1-4 16,1 8-1-16,0 2-1 15,0 2-6-15,4 0-10 16,5 0 17-16,9 0 0 15,-5 8-10-15,-4 4 7 16,0-1-12-16,-5-5 10 16,-4-6-4-16,0 0 14 15,0 0-5-15,-9 0 11 16,0 0-2-16,0-19 6 0,0-10-7 16,-9-2 3-16,-22-1 12 15,-5 1-14-15,5 6 15 16,4 5 2-16,5 9-24 15,4 5 7-15,9 6-9 16,1 0-12-16,-1 15 11 16,0 22-5-16,-5 2 4 15,6 4 2-15,8-8-7 16,0-3 2-16,8-7-3 16,15-10-5-16,-6-7 5 15,10-8-27-15,-5 0 33 16,5 0-4-16,4-11 12 15,-13-3-8-15,0 0 3 16,-5 5-1-16,-13 4 8 16,0-1 0-16,9 6-6 15,-9 0-2-15,9 0-10 0,8 0 8 16,1 0-6-16,4 0 8 16,5 11-5-16,-5 0 6 15,-4-2-1-15,9-6 0 16,4-3 1-16,-13 0-9 15,13 0 8-15,-5-23 0 16,-8-14 10-16,-9-8-6 16,4-8 4-16,-13-13 10 15,0-5 1-15,0-5 24 16,-22-4-18-16,-5 10-6 0,-21 5 19 16,8 14-27-16,4 17 14 15,18 11-11-15,-4 15-9 16,22 8-3-16,-9 0-2 15,9 14-12-15,0 37 2 16,0 25 3-16,0 12 7 16,0 6 0-16,18 0 6 15,22-8-13-15,18-6 7 16,-1-12 0-16,19-15-5 16,0-12 6-16,21-19-1 15,-12-12 0-15,4-10 7 16,-23-5-12-16,1-31 5 15,-9-12 0-15,-10-6 9 0,-21-5-4 16,-18-13-5 0,-9-1 5-16,0-9-1 0,-18-6 8 15,-31 9-10-15,0 11-2 16,14 20 18-16,13 19-12 16,4 15 14-16,9 14-11 15,9 0-4-15,-9 14-10 16,9 40-18-16,0 22 23 15,0 9 4-15,0-2 4 16,0 0-8-16,0-7 0 16,36-6 2-16,-5-4-3 15,18-13 1-15,-5-8-5 16,5-11 1-16,9-14-20 16,-1-11 19-16,-8-9 5 0,0 0 0 15,-13-20 2-15,4-17-2 16,-14-11 1-16,-3-3 1 15,-14-7 12-15,-1 0-14 16,-8 7 1-16,0 11 5 16,0 9 4-16,0 17-9 15,-17 8 2-15,8 6-3 16,9 0-4-16,-14 9 1 16,6 30-1-16,-1 15 4 15,9 6-11-15,0-4 12 16,0-3-1-16,0-6 0 15,17-11-3-15,15-11 1 16,-6-10 1-16,5-8-8 0,-4-7 9 16,13 0 0-16,-5-22 0 15,-3-9 5-15,-6-5 2 16,5-5-7-16,-31 0 0 16,0 1 2-16,0 4 4 15,0 7-6-15,0 12 0 16,0 8 2-16,0 9-2 15,0 0-1-15,0 0-2 16,9 9-18-16,9 19 16 16,13 9 5-16,-13 3 0 15,13-3-5-15,-13 2 10 16,8-2-5-16,-3-3 0 16,3-3-4-16,-8-14-1 0,-5-6-5 15,-13-8-17-15,0-3 18 16,0 0-10-16,0 0 19 15,-13 0-7-15,-14-6-35 16,10 0 22-16,8 6-23 16,9 0 13-16,0-2 21 15,0 2-28-15,0-6 14 16,0 0 14-16,17-7 9 16,32-13 0-16,-4-5 3 15,13-12-2-15,-18-2 25 16,-14-3-5-16,-13-12 21 15,-4-8-2-15,-9-5-9 0,0-6 3 16,-9-1-11 0,-22 10-1-16,14 13 23 0,-14 18-41 15,22 16 18-15,0 17-18 16,0 6 7-16,9 0-22 16,0 29 6-16,-9 30 1 15,0 23-13-15,9 11 24 16,0-5-7-16,0-3 0 15,27-11 6-15,13-15-15 16,4-10 9-16,27-21-58 16,-17-14-36-16,17-14-100 15,-18 0-85-15,-13-8-147 0</inkml:trace>
  <inkml:trace contextRef="#ctx0" brushRef="#br0" timeOffset="2208">3008 484 62 0,'0'0'618'0,"0"0"-443"16,0 0-57-16,0 0 4 16,0 0-94-16,0 0-26 15,338-108-4-15,-196 100-108 16,-45 8-143-16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54.7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0 862 0,'0'0'186'16,"0"0"-175"-16,0 0-11 16,0 0-31-16,0 0-388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54.6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0 725 326 0,'0'0'163'0,"0"0"-36"15,0 0-44 1,0 0 7-16,0 0-16 0,0 0-18 16,0 0 8-16,67-102-35 15,-49 80 28-15,4-1 4 16,-4-2-30-16,-18-1 20 16,8-3-21-16,1 4-14 15,-9 5 9-15,0 10-20 16,0 1 21-16,0 9 3 15,0-3-28-15,0 3 15 16,-9 0-16-16,1 0 0 16,-1 0-8-16,0 0 3 15,0 6 5-15,-4 19-1 0,13 6-1 16,0 9-7-16,0-1 9 16,0 1 0-16,40 0-7 15,8-9 9-15,10-5-2 16,-13-12 0-16,3-5-16 15,1-9 15-15,0 0-5 16,-13-4 6-16,4-24 2 16,-9-11 7-16,-5-10-8 15,1-10-1-15,-5-6 8 16,-4-6-4-16,-18-3-4 16,0-2 1-16,0 5 5 15,-9 10-3-15,-9 17 4 0,-13 16 0 16,14 14-4-1,-1 8 21-15,5 6-24 0,-5 0 0 16,0 0-5-16,-4 23-5 16,4 22 10-16,18 17-1 15,0 14 2-15,0 4-8 16,9 2 7-16,31-3 0 16,9-11-4-16,8-10 0 15,1-16 4-15,-4-14 0 16,-6-14-17-16,1-11 12 15,-9-3-11-15,-4 0 16 16,4-14 0-16,-14-14 5 16,-3-6-5-16,-6-3 0 15,-17 0 6-15,0-3-4 16,0 3 2-16,0 4-4 0,-17 4 21 16,-14 5-20-16,13 14 11 15,9 5-8-15,0 2 2 16,9 3-12-16,0 5-2 15,0 29 5-15,0 14-7 16,0 3 12-16,36 0-2 16,-5-5 0-16,4-7 2 15,-4-11-7-15,-4-8 5 16,4-11-1-16,-22-7-5 16,18-2-1-16,-5 0 7 15,-4-8 6-15,8-15-2 16,-4-5 3-16,-4-2-6 0,13-8-1 15,-13 7 5 1,-9 0 2-16,9 11-7 0,-18 9 0 16,9 5 5-16,-9 6-16 15,13 0 10-15,-4 9-13 16,18 23 11-16,-5 3 3 16,-4 5 0-16,8-1 0 15,5-7 1-15,-13-9-4 16,13-9 3-16,-22-8 0 15,0-6-4-15,0 0 11 16,-9 0-7-16,18-4 4 16,4-22-2-16,-13-4 8 15,8-3-10-15,1 1 0 0,-4 9-7 16,-6 7 13 0,-8 9-6-16,9 7 0 0,-9 0-9 15,18 0 7-15,-9 0-10 16,22 23 12-16,-13 2-5 15,0 1 10-15,4-4-7 16,-4-4 2-16,-1-7-11 16,-17-8 5-16,14-3-8 15,-14 0 13-15,0 0-10 16,9 0 22-16,-1-17-9 16,10-9-2-16,0 1 0 15,4 3-5-15,-4 4 4 16,0 7 1-16,-5 5-3 15,-4 6 2-15,9 0-2 0,0 0-3 16,4 0 2-16,4 14 1 16,-8 3 3-16,22 1 0 15,-9-4-3-15,5-6 7 16,-5-4-4-16,4-4 0 16,-12 0 2-16,-6 0-6 15,1-21 5-15,-9-7-1 16,-9-4 6-16,0-1 0 15,0-4-6-15,0 3 8 16,-9 3-7-16,-17 8 22 16,3 11-10-16,6 7-3 15,17 5-4-15,0 0-6 16,0 15-10-16,0 21 7 0,0 6 2 16,17-2-7-1,14-3 8-15,5-9 0 0,-5-2-4 16,9-9 8-16,-22-2-4 15,8-10 0-15,-3-3-18 16,-14-2 16-16,17 0-3 16,-4 0 5-16,-4-5 4 15,-9-15 5-15,9 0-9 16,-5 0 1-16,-4 0 5 16,0 9-3-16,0 4-3 15,0 7-1-15,0 0-3 16,0 0-14-16,13 10 18 0,-5 15 0 15,-8 1 2 1,14-3-8-16,-6-6 6 0,1-4 0 16,-9-7-2-16,4-3 8 15,-4-3-6-15,0 0 0 16,0 0 4-16,9-16 4 16,4-10-6-16,-4-3-2 15,8 4 4-15,-12 5 3 16,4 6-7-16,-10 5 0 15,10 9-6-15,4 0 2 16,-4 0-10-16,0 0 14 16,13 17-3-16,-13 3 6 15,22-3-3-15,4-5 0 0,14-4 3 16,0-8-7 0,8 0 6-16,1-8-2 0,-18-21 10 15,-9-2-3-15,-13-8 3 16,-27-12 27-16,0-12-9 15,0-11 23-15,-27-2-14 16,-22 4-7-16,-9 9 16 16,9 20-42-16,14 19 29 15,13 19-15-15,22 5-17 16,0 4-1-16,0 41-20 16,0 23 20-16,0 16-7 15,31 2 16-15,9-8-9 16,4-6 0-16,14-13 0 15,9-14-7-15,-1-16-47 0,-8-15-35 16,0-12-44-16,-18-2-82 16,-31 0-58-16,-9-8-245 15</inkml:trace>
  <inkml:trace contextRef="#ctx0" brushRef="#br0" timeOffset="3">3190 420 540 0,'0'0'35'0,"0"0"-31"16,218-26-4-16,-94 7-124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55.7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9 475 67 0,'0'0'567'0,"0"0"-425"16,0 0 3-16,0 0-27 0,0 0-44 16,0 0-9-16,0 0-58 15,-9-67-1-15,58 64-6 16,0 3 9-16,-5 0-14 16,5 0 5-16,-18 3 0 15,-4 15-6-15,-18 8 8 16,-9 11-2-16,0 3 0 15,-18 8 4-15,-22 3-6 16,-4-2 2-16,-5-7 0 16,18-13-5-16,4-11 4 15,18-11-1-15,9-7 2 16,0 0-4-16,0 0-6 16,9 0 6-16,26 0-11 0,14-9 7 15,9-7 15-15,18 1-7 16,4 4 0-16,-5-1-38 15,10 1-96-15,3 0-112 16,-21-4-210-16</inkml:trace>
  <inkml:trace contextRef="#ctx0" brushRef="#br0" timeOffset="313">613 71 340 0,'0'0'350'0,"0"0"-230"0,0 0 17 15,0 0-1-15,0 0-33 16,0 0-86-16,-49-71-16 16,125 71-1-16,22 23 6 15,17 16 15-15,1 18-16 16,-14 14-3-16,-13 13 17 15,-14 16-17-15,-26 10 4 16,-40 9 7-16,-9-3-11 16,-67-3 7-16,-57-3-9 15,-9-2-5-15,-32-9-5 16,32-20-61-16,26-19-100 0,50-26-127 16,48-23-436-16</inkml:trace>
  <inkml:trace contextRef="#ctx0" brushRef="#br0" timeOffset="652">1684 297 665 0,'0'0'170'0,"0"0"-41"0,0 0 9 16,0 0-42-16,0 0-27 15,0 0-43-15,-9-37-23 16,9 55-3-16,0 27 6 16,0 20-6-16,0 8 0 15,0 6 7-15,22 3-4 16,-4-5-3-16,-9-6 0 15,9-9-1-15,-5-16 1 16,-4-15-46-16,9-12-118 16,-18-16-139-16,0-3-202 15</inkml:trace>
  <inkml:trace contextRef="#ctx0" brushRef="#br0" timeOffset="860">1657 695 339 0,'0'0'133'0,"0"0"-5"0,-58-146-3 15,50 101-26-15,8-3 5 16,0 3-36-16,48 2-54 16,19 6 23-16,9 6-14 15,-10 11 1-15,-8 9 10 16,-18 5-30-16,-4 6 6 16,-14 0-10-16,-13 0-11 15,-9 0-21-15,0 17-165 16,0 12-78-16,-40 4-185 15</inkml:trace>
  <inkml:trace contextRef="#ctx0" brushRef="#br0" timeOffset="1941">1715 566 203 0,'0'0'203'0,"0"0"-63"16,0 0-27-16,0 0 19 15,0 0-58-15,0 0-29 16,0 20 5-16,27 1-19 15,4 3 18-15,-5 4-10 16,14 1-21-16,0-4 8 16,-4-2-16-16,13-3-10 15,0-10 17-15,-14-3-13 16,-4-2-3-16,-13-5-1 0,-9 0 8 16,0 0 2-16,4-8 4 15,-4-21-12-15,-9-4 22 16,0-7-23-16,0-3 27 15,0-1-7-15,0 1-20 16,-22 9 30-16,-5 5-20 16,9 12 5-16,-4 9 30 15,13 8-45-15,-8 0 7 16,8 0-8-16,0 29-9 16,9 7 2-16,0 10 7 15,0 0 0-15,0-1-5 16,26-3 9-16,23-6-8 15,18-5 3-15,0-14-32 16,8-5-1-16,-8-12-11 0,13 0 12 16,-23 0 25-16,-12-17-3 15,-5-3 11-15,-31-3 0 16,0-3 6-16,-9 1 6 16,0 0 0-16,0-4 1 15,-27 7 21-15,-4 2-31 16,13 8 22-16,-9 4-12 15,-4 8-9-15,14 0 1 16,-6 0-5-16,23 8-3 16,0 20-6-16,0 10 6 15,0 2 3-15,14-4 0 16,21-4-12-16,23-13 11 16,0-5-22-16,8-8 12 0,-17-6 6 15,0 0 1-15,-13 0 4 16,4-14 0-16,-23-6 8 15,-8 0-2-15,5 0 3 16,-14-2 23-16,0-3 13 16,0-1-19-16,0 6 18 15,0 6-2-15,-14 8-18 16,5 6 23-16,9 0-47 16,0 0 0-16,0 28-4 15,0 29-4-15,0 22 8 0,0 12 0 16,0 17 8-1,40 11-10-15,18 2 2 0,18 1 0 16,-1-22 0-16,-8-25 7 16,-9-26-7-16,-18-27 0 15,-23-13 6-15,-17-9-3 16,0 0-2-16,0-43 17 16,0-16 5-16,-8-21-19 15,-10-9 7-15,-13-5-11 16,-5-6 9-16,-4-2-6 15,13 6-3-15,-4 1 0 16,14 6-3-16,8 7 12 16,-14 17-9-16,23 20 0 15,-8 16 3-15,8 18-13 16,0 6 10-16,0 5-10 16,31 0 5-16,35 0-27 0,10 19 29 15,8 9-3-15,5 3-12 16,-22 5 9-16,-18 0-1 15,-14-2 6-15,-21-3-3 16,-14 0-2-16,0-4 9 16,-40 3-4-16,-27-3-11 15,-22-4-4-15,14-3-53 16,8-3-47-16,18-4-73 16,31-9-102-16,18-4-172 15</inkml:trace>
  <inkml:trace contextRef="#ctx0" brushRef="#br0" timeOffset="2658">3936 617 294 0,'0'0'456'16,"0"0"-295"-16,0 0-31 0,0 0-5 15,0 0-31-15,0 0-63 16,-9-54-26-16,9 54-5 15,0 23-3-15,0 8 3 16,0 6 0-16,0-1 9 16,18-1-11-16,4-1 2 15,-13-6 0-15,18-8-1 16,-9-4 7-16,4-10-6 16,5-6 0-16,-5 0 5 15,5 0 5-15,-1-10-9 16,5-13 6-16,-13-7 18 15,4 5-17-15,-13-6 16 0,9 0-9 16,-18 6-10-16,9 2-1 16,0 12-4-16,4 8 0 15,-13 3-2-15,9 0-6 16,9 0 3-16,-9 20 1 16,8 8 8-16,-17 2-12 15,14 0 8-15,-5-5 0 16,-9-9-4-16,8-6 13 15,-8-8-9-15,9-2 0 16,-9 0 2-16,9 0 1 16,13-2-2-16,-4-21 1 15,9-5-2-15,4-3 9 16,-4 5-9-16,-5 6 0 16,-4 6 7-16,-1 11-22 0,1 3 15 15,-5 0-5-15,14 3 0 16,-9 17-1-16,4 3 1 15,-13-1-3-15,9-2-63 16,-18 0-35-16,0-3-142 16,0-9-164-16</inkml:trace>
  <inkml:trace contextRef="#ctx0" brushRef="#br0" timeOffset="2988">3896 285 338 0,'0'0'238'0,"0"0"-110"16,0 0-3-16,0 0-28 16,0 0-60-16,0 0-37 15,-111-48 0-15,111 83-2 16,9-1 2-16,27-2 0 15,13-14 6-15,-1-4-9 16,1-8 6-16,-22-6-2 16,4 0 28-16,-22 0 7 15,9-13 43-15,-18-11-16 0,0-1-17 16,0 3 6 0,0-1-36-16,-9 9-15 0,-22 2 1 15,4 12-2-15,-22 0-61 16,0 0-184-16,-8 24-424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00:00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333 290 298 0,'0'0'411'15,"0"0"-239"-15,0 0-34 0,0 0-5 16,0 0-24-16,0 0-15 16,0-121-47-16,0 121-15 15,0 0 22-15,0 0-44 16,0 0-9-16,0 22-1 16,0 38-6-16,0 28 6 15,31 22 0-15,-4 17 8 16,-14 9-12-16,5 18 5 15,-18 11-1-15,0 6 0 16,0-7 6-16,-9-28-13 0,0-45-10 16,-4-38-40-16,13-32 11 15,0-21 1-15,31 0 45 16,18-43 0-16,18-24 4 16,-1-11-8-16,1-13-1 15,-18-7-18-15,-31-1 20 16,-18-3-6-16,0 6 4 15,-40 5 1-15,-45 6-7 16,-13 9 4-16,-13 13-8 16,-4 13-8-16,8 15 21 15,23 13-11-15,35 10 12 16,18 9-2-16,13 1-10 16,18 2 12-16,0 0-8 0,9 0-40 15,49 0 38-15,8-6 7 16,23-8 4-16,5-3 4 15,-6 3 6-15,-21 0-5 16,9 2 15-16,-19 4-13 16,-21 2 24-16,4 3-9 15,-22 1-2-15,-18 2 19 16,0 0-37-16,8 0 15 16,6 0-17-16,4 8 0 15,8 17-4-15,14 4 4 16,0 10 0-16,-4 1 1 15,4 2 5-15,-14-2-5 0,6-9-1 16,-32-6 2-16,8-11-7 16,-8-2 5-16,0-3-7 15,0-7 5-15,-26-2-16 16,-14 0 18-16,0 0-5 16,13-23 5-16,9-8-10 15,5-2 10-15,13-8 0 16,0 0-3-16,0-2 0 15,22 7 3-15,14 5 0 16,4 5-4-16,-14 6 1 16,-3 9 5-16,-14 5-2 15,-1 2 16-15,1 4-13 16,0 0 2-16,13 0-5 0,-4 0 2 16,-9 0-7-1,9 12 5-15,4 14 0 0,-4 7-1 16,0 8 6-16,4 4-5 15,4-2 0-15,6-4 3 16,-6-11-6-16,5-6 3 16,-4-7 0-16,-9-10-2 15,4-5 13-15,-4 0-7 16,-9-5 8-16,8-23-7 16,-17-4 15-16,0-4-14 15,0-4-1-15,0-2 19 16,-9-4-22-16,-39 4 8 0,3 2-8 15,-13 9 8-15,1 8-9 16,8 7 1-16,9 7-2 16,13 3 0-16,18 6-1 15,0 0-2-15,9 16-1 16,0 22 1-16,0 7-6 16,0 6 9-16,27-2 0 15,22 2-2-15,0-12 6 16,9-8-4-16,8-14 0 15,-8-14 0-15,0-3 2 16,-5 0-2-16,5-14 1 16,-9-17 5-16,-9 0 0 15,-14-1 4-15,5 4 1 0,-22 5-3 16,-9 9 21 0,0 5-15-16,0 9 3 0,9 0-12 15,-9 0-5-15,9 0-6 16,0 0-2-16,13 21 1 15,-4 7 2-15,0 0 5 16,-9-3 0-16,13-2-1 16,-13-3 10-16,8-9-7 15,-8-2-2-15,5-9-1 16,3 0-5-16,1 0 12 16,13-3-5-16,-13-20 3 15,9-2 4-15,4-1 0 16,-13 1-8-16,4 5 2 15,-4 4-4-15,-1 4 2 0,1 9 0 16,-5 3-6-16,5 0-1 16,0 0 7-16,22 3 0 15,-13 14 2-15,13 0-8 16,8 0 6-16,-12-3 0 16,13-2-3-16,-9-7 9 15,-13-2-6-15,-5-3 0 16,4 0 6-16,-8-12 0 15,4-16-5-15,-4-9 2 16,-9-8 16-16,0-9 6 16,-9-8 5-16,0-9 3 15,0-3-22-15,-18 7 19 16,-22 10-18-16,14 12-3 0,-6 16 11 16,15 16-19-16,8 8 21 15,9 5-22-15,0 0-14 16,0 32 9-16,0 28-13 15,18 19 18-15,13 9 3 16,-14 0 5-16,10-9-5 16,4-6-3-16,18-10-4 15,-5-15-3-15,14-12-30 16,13-15-39-16,5-19-17 16,-1-2-99-16,-26-2-40 15,-13-29-122-15</inkml:trace>
  <inkml:trace contextRef="#ctx0" brushRef="#br0" timeOffset="205">2364 357 536 0,'0'0'138'0,"0"0"47"16,0 0 1-16,0 0-100 16,0 0-33-16,0 0-2 15,355-104 12-15,-222 76-8 16,-17 9-43-16,-49 7 0 15,-27 9-12-15,-40 3-19 16,0 0-154-16,-40 6-170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00:03.6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13 575 518 0,'0'0'240'0,"0"0"-92"16,0 0-7-16,0 0-37 15,0 0-9-15,0 0-37 0,0 0-35 16,-35-35 21 0,44 30-44-16,40-7 3 0,17-2 8 15,28-2 3-15,12-4 0 16,1 3-14-16,-23 5 3 15,-8 1-7-15,-27 5 4 16,-18 5 0-16,-31 1-1 16,0 0 10-16,0 0-17 15,0 0 8-15,-31 18 0 16,-9 11 5-16,-27 5-5 16,23-3 0-16,-14-2 2 15,27-7 8-15,13-2-8 16,0-3-2-16,18-5 0 15,-13-4-7-15,13-3 7 0,0-5 0 16,0 0-3-16,0 0-5 16,13 3 6-16,14 3-5 15,13-1 1-15,4 1-9 16,14 2 16-16,0 1-1 16,-9 2 6-16,-1 3 4 15,-21 1-10-15,-5-1 0 16,-4 2 1-16,-18 1-12 15,0 4 11-15,0 1 0 16,-31-2-5-16,-22 3 15 16,-45-1-2-16,14-2-8 15,-5-6 2-15,13-6-8 16,18-8 6-16,10 0-55 0,21 0-20 16,5-16-62-1,22-32-104-15,0-20-161 0</inkml:trace>
  <inkml:trace contextRef="#ctx0" brushRef="#br0" timeOffset="287">649 0 556 0,'0'0'318'0,"0"0"-174"15,0 0-12-15,0 0-16 16,0 0-31-16,0 0-65 0,17 29-13 15,32 18 31-15,9 14-37 16,18 2 26-16,8 15-12 16,5-2-6-16,-5 9 6 15,-17 3-14-15,-27 0 1 16,-22-1-2-16,-18-2 11 16,-27 0-16-1,-62 3 5-15,-35 5-27 0,-18 0-22 16,-14-7-117-16,54-16-191 15,44-21-300-15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00:04.4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349 169 410 0,'0'0'361'0,"0"0"-242"16,0 0 18-16,0 0 20 16,0 0-67-16,0 0-30 15,-75-110-29-15,26 107-30 16,9 3 27-16,-9 0-28 16,22 0 8-16,9 15-19 15,-4 7 11-15,13 8 0 16,9 11-6-16,0 10 14 15,0 2-8-15,0 1 0 16,9-3 0-16,31 0-13 16,9-3 6-16,9-3-6 15,8 1 8-15,10-4-20 0,-9 0 22 16,-10-5 3-16,-17-6-8 16,-22-8 0-1,-18-6-1-15,0-2-1 0,0-4-17 16,-40 3 22-16,-35 0 5 15,-23-3 21-15,-4-3-19 16,4-3 7-16,31-1-9 16,27-4-8-16,23 0-78 15,17 0-36-15,8-11-21 16,50-20-186-16</inkml:trace>
  <inkml:trace contextRef="#ctx0" brushRef="#br0" timeOffset="1701">704 588 423 0,'0'0'121'15,"0"0"6"-15,0 0 30 16,0 0-72-16,0 0 19 16,0 0-48-16,27-156 5 15,-54 127-5-15,-13 1-31 16,9 0 17-16,-4 5-21 15,4 6-4-15,4 9 21 16,9 6-38-16,5 2-14 16,4 0 2-16,0 14-7 0,0 28 19 15,9 15 0-15,0 11 3 16,18-3 4 0,22-3-5-16,9-14-2 0,-5-9 0 15,-4-16-2-15,-9-8 0 16,5-13-6-16,-5-2 6 15,-4 0 2-15,13-11 4 16,-14-20 5-16,14-6 1 16,-13-8-3-16,13 0 0 15,-13-4-7-15,13 7 5 16,-14 8-4-16,5 8 0 16,-13 10-1-16,4 10 0 15,-13 6-10-15,9 0 9 0,0 0-8 16,4 8-13-1,-13 12 13-15,0 0-41 16,0-2 11-16,-9-8 18 0,0-4-15 16,0-4 33-16,0-2 2 15,0 0 1-15,0 0 19 16,0 0-10-16,0-2-5 16,-18-13 10-16,-13 5-12 15,22-2 17-15,-9 7-9 16,9 2-6-16,0 3-4 15,-4 0-33-15,-5 3 30 16,18 23-9-16,-9 1 20 16,9 2-16-16,0-1 1 15,0-8-25-15,18-6 27 16,13-6-24-16,-4-8 14 16,13 0 11-16,-13 0 7 15,4-10-3-15,-14-11 15 0,1-1-15 16,-4-9 24-16,-6-1-8 15,-8 1 25-15,0-1 0 16,0 10-20-16,0 8 11 16,-8 8-2-16,-6 6-24 15,14 0-6-15,0 0-5 16,0 14-24-16,0 18 29 16,40 4 0-16,-13 1 7 15,13-5-7-15,-9-9 1 16,13-7 0-16,-4-10-1 0,0-6 0 15,5 0 9 1,-14 0-6-16,4-22 13 0,-3-10-9 16,-6-2-5-16,-4-5 15 15,-13-1-13-15,9 3 11 16,-9 6 4-16,13 6-18 16,-13 7 8-16,9 7-9 15,13 8 1-15,-4 3-13 16,-1 0 2-16,5 0 4 15,-4 14 5-15,4 12-16 16,-22 8 9-16,9 2-8 16,-9 1 8-16,-9-6 4 15,13-8-10-15,-4-9 13 0,9-8-1 16,-1-6 4 0,6 0 3-16,3 0 2 0,14-14-1 15,-13-11 11-15,13-6-16 16,-13 0 14-16,4-1-9 15,-5 1 4-15,5 2 3 16,-13 4-13-16,0 5 1 16,-5 6 8-16,5 8-9 15,0 4 0-15,4 2-1 16,-4 0-13-16,0 0 10 16,-10 2-3-16,1 4 6 15,5-3-10-15,-14 0 11 16,0-3 0-16,0 0-3 15,0 0 2-15,0 0-6 16,0 0-8-16,0 0 15 0,-31 0 22 16,4 0-19-16,5 0-1 15,4-6-1-15,-9 4 11 16,14-2-15-16,-5 4 3 16,9 0-15-16,0 12 2 15,1 25 2-15,8 5 11 16,0 4 5-16,0-8 4 15,8-3-10-15,19-12 1 16,4-10-6-16,-4-7 5 16,13-6 2-16,-5 0 1 15,14 0 13-15,0-24-10 16,0-11 5-16,-14-5-6 0,5-2-4 16,-31-4 25-16,0-1-16 15,-9-2 25-15,0-2 15 16,-9 0-23-16,-26 9 11 15,4 14-12-15,13 11-15 16,9 9 0-16,-4 8-10 16,13 0 0-16,0 8-6 15,0 37-3-15,0 15 9 16,0 10 0-16,0 4 1 16,0-7-4-16,22-1 5 15,-4-15-2-15,13-9 0 16,-5-13 1-16,1-12-8 15,4-9 7-15,-13-8 0 0,22 0 2 16,9-11 3-16,-14-17 0 16,23-7-5-16,-18 7 10 15,-13 11-5-15,-18 6-5 16,13 5 0-16,-13 6-9 16,9 0 2-16,13 0 7 15,-5 11-1-15,14 7-10 16,-4-1 11-16,4-3-52 15,-9-1-47-15,-4-1-105 16,-10-4-172-16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00:07.3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77 107 0,'0'0'912'0,"0"0"-789"16,0 0 21-16,0 0-16 15,0 0-41-15,0 0-21 16,0-77-48-16,0 77 4 16,0 0-5-16,0 0-9 15,0 0-4-15,0 8-4 16,9 33-2-16,9 16-15 15,4 19 22-15,-13 11-5 16,0 9 2-16,-9 12 6 16,0 0-4-16,9-4-4 15,-9-4 0-15,8-18-8 16,1-26-12-16,14-22 0 0,-6-31 6 16,23-3 6-16,5-17 8 15,26-32 0-15,-5-4 5 16,-8-6-9-16,-22 8 6 15,-19 0-3-15,-17 3 1 16,0 0-21-16,-35 3-19 16,-32-3-15-16,-8 4 13 15,-14 8 15-15,13 11-26 16,19 10 38-16,17 9 7 16,22 4 6-16,18 2 0 15,0-3 2-15,0 3-9 16,0-3 4-16,0 3 0 0,0-2 5 15,0-2 0-15,18-4 3 16,31-3-3-16,-1-3 0 16,19-7 2-16,-18 2-1 15,0-1 1-15,-14 3-2 16,-4 3 18-16,-13 3-14 16,-9 5 37-16,-9 3-5 15,0 3-7-15,0 0 0 16,0 0-29-16,0 0 0 15,-9 0-2-15,0 0 5 16,0 6-3-16,-4 22 1 16,4 6 0-16,9 0 5 15,0 0-1-15,0-2-5 0,9-7 0 16,13-8 10 0,14-6-16-16,-5-8 6 0,4-3 0 15,5 0 10-15,0-11-10 16,-4-21 9-16,4-1-3 15,-22-2-2-15,4-2 6 16,-22 4-10-16,0-4 0 16,0 3 8-16,-40 3-6 15,0 7-2-15,4 11 0 16,-4 8 3-16,14 5-8 16,-5 0-8-16,13 0 13 15,-13 28-9-15,13 15 14 16,18 2-5-16,0 2 0 15,0-10 6-15,0-11-8 0,0-8 2 16,31-8 0-16,5-7-5 16,13-3 8-16,8 0-3 15,-8 0 4-15,18-13 9 16,-18-11-11-16,-5 3-2 16,5-6 0-16,-18 7 0 15,-4 3 5-15,-18 6-5 16,0 8 0-16,13 3-4 15,4 0-1-15,6 3 2 16,3 19 3-16,-4 4-7 16,5 1 0-16,-14-6 1 15,-4-1-25-15,8-9-72 0,-12 0-26 16,3-11-92-16,-8 0-61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00:08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59 580 672 0,'0'0'206'0,"0"0"-82"16,0 0-17-16,0 0 14 16,0 0-9-16,0 0-88 15,-58-74-12-15,58 74-12 0,0 26-3 16,0 2-2-16,22 6 8 16,-13 3-3-16,0-3 0 15,9 0 5-15,-9-6-4 16,0-5-1-16,4-6 0 15,-13-12 1-15,9 1 0 16,0-6-2-16,-1 0-4 16,1 0 5-16,22 0 10 15,-4-14 3-15,-5-11-12 16,5-1 8-16,-9-2-4 16,-9-3-5-16,13 0 1 15,-13 5 7-15,0 9-8 16,-9 6 0-16,9 4 0 15,-9 7-6-15,22 0 2 0,-4 0-4 16,8 24 3-16,5 5 2 16,5 1-2-16,13-1-3 15,0-7-23-15,-9-5 4 16,-5-9-3-16,5-4 25 16,-22-4-1-16,0 0 12 15,4-18-5-15,-4-15-1 16,13-4 1-16,-22-3 6 15,-9-2 3-15,0 4 0 16,-9 5 14-16,-22 4-19 16,4 12 43-16,5 7-27 15,13 6-18-15,0 4 4 0,9 0-7 16,0 4-3-16,0 23-6 16,0 9 9-16,0 8 7 15,0-5-7-15,18 2 2 16,13-8-6-16,-5-5 6 15,6-5-5-15,-15-9 0 16,1-6-34-16,4-4 35 16,-13-4-12-16,18 0 14 15,-5-14 6-15,5-15-4 16,-9-2-2-16,4-3 9 16,-4 3-9-16,-18 2 19 15,8 7-5-15,-8 8-9 16,0 8 26-16,0 6-29 0,0 0 1 15,18 0-3 1,13 14-20-16,18 14 18 0,9 7 2 16,9-7 0-16,-10-3-3 15,-12-8 6-15,4-5-5 16,-9-4 2-16,-14-2-49 16,-4-4-32-16,-13-2-92 15,-9 0-48-15,0 0-62 16</inkml:trace>
  <inkml:trace contextRef="#ctx0" brushRef="#br0" timeOffset="184">1316 461 349 0,'0'0'187'0,"0"0"-41"16,0 0-25-16,0 0 24 16,0 0-56-16,0 0-60 15,-80-43-29-15,53 84 0 16,10 10 7-16,-6 1 2 15,23 3-3-15,0-4-12 16,0-6-37-16,0-8-162 16,0-9-297-16</inkml:trace>
  <inkml:trace contextRef="#ctx0" brushRef="#br0" timeOffset="501">1574 252 675 0,'0'0'133'0,"0"0"-26"0,0-187 31 15,0 144-10-15,0 21-29 16,0 13 1-16,0 9-36 16,0 0-51-16,0 17-13 15,0 34 2-15,0 22-2 16,0 16 6-16,0 4 3 15,0 3-5-15,0-2-4 16,0-12 2-16,0-14-4 16,17-17 2-16,1-13-2 15,13-14-22-15,-13-13-43 0,0-11-21 16,4 0-19 0,-13 0-18-16,-9-26-30 0,0-1-59 15,0-5-36-15,-40 4-73 16</inkml:trace>
  <inkml:trace contextRef="#ctx0" brushRef="#br0" timeOffset="636">1574 588 43 0,'0'0'253'16,"0"0"-47"-16,0 0-88 16,0 0-35-16,0 0-6 15,0 0 7-15,9-71-21 16,31 66-41-16,4-3-20 16,36-5 7-16,-13 3-9 15,-1-7-30-15,-8-1-314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8:18.01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307 0 260 0,'0'0'115'0,"0"0"-49"0,0 0-5 15,222-2 27-15,-107 12 60 16,50-3-73-16,35 1-5 15,39-5-31-15,19-3-8 16,-18 0 3-16,-22 0-27 16,-36 0 11-16,-35 0-4 15,-23 0-11-15,-31 0 20 0,-17 0-19 16,-5 0 6 0,-27 0 15-16,-4 0-22 0,-22 0 9 15,13 0 7-15,-13 0-14 16,-9 0 18-16,0 0-23 15,-9 0 1-15,0 0 2 16,0 0-2-16,0-3-2 16,0 3-18-16,-27 0 13 15,-31 0 6-15,-48 0 26 16,-37 6-23-16,-39 18 6 16,-49-2-1-16,-44 12-2 15,-32-2-6-15,1 6 2 16,17-1-5-16,49-6 3 15,49-3 0-15,75-6-1 16,50-13 8-16,39 0-7 0,27-2 0 16,0-5-15-16,0 3 15 15,0 4-20-15,9 0 20 16,40 5 2-16,35-6-2 16,41-2 12-16,66-6-6 15,58 0-4-15,48-6 16 16,19-8-18-16,-19 2 2 15,-30 7-1-15,-54 2 8 16,-53 3-9-16,-22 0 0 16,-72 0 4-16,-8 0-7 15,-40 0 3-15,-9 0 0 16,-9 0-2-16,0 0 11 0,0 0-9 16,0 0 18-1,0 0-10-15,-18 0 4 0,-49 0-2 16,-48 0 0-16,-58 5 1 15,-36 12-3-15,-31 1-8 16,-22 1 0-16,-5 4 4 16,1 0-8-16,17 0 4 15,45-1 0-15,52-5-5 16,55-2 7-16,52-6-2 16,23 1 0-16,13-4-11 15,9-4 9-15,0 4-11 16,0-4 13-16,0 2-11 15,0 2 18-15,0-4-15 0,18-2 4 16,71 0-13 0,53 0 17-16,98 0 0 0,58-6 0 15,26-16 5-15,5-1-3 16,-36 9-2-16,-53 3 0 16,-40 4 5-16,-27 6-7 15,-40-3 2-15,-26 4 0 16,-32 0-4-16,-35 0 9 15,-22 0-5-15,-18 0 0 16,0 0 2-16,0 0-7 16,0 0-4-16,-58 0 9 15,-66 0 17-15,-58 21-11 0,-45-1-2 16,-30 2-1 0,-41 1 3-16,-17 5-2 0,-14 3-4 15,-13 9 0-15,26 2-2 16,27 1 2-16,90-11 0 15,61-10 0-15,80-8-1 16,58-5-3-16,22-1-27 16,72 0 31-16,52-6 18 15,54-2-12-15,67 0 2 16,48-2-8-16,41-21 10 16,8-2-11-16,-18 3 1 15,-48 1 0-15,-49 7 3 16,-58 3 2-16,-49 6-5 0,-44-1 0 15,-23 6 6 1,-39-3 3-16,-5 1-6 0,-22-2 5 16,-9 1 10-1,0 0-14-15,0 1 6 0,0-4 3 16,-27 0-5-16,-39 0 9 16,-23 1-17-16,-5 2-6 15,-30 0-51-15,0 3-109 16,-5 0-145-16,4 0-340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7:18.6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4337 645 375 0,'0'0'119'0,"0"0"-58"0,0 0-41 16,0 0-19-16,0 0 12 15,0 0-8-15,-22 70 4 16,22-48-5-16,0-4-1 16,0-7 4-16,0-3 4 15,31-4 16-15,-4-4 35 16,13 0 18-16,-14 0 13 15,14-23-9-15,-22-3-15 16,0-5 23-16,-18-1-31 16,0-1 0-16,0 4 3 15,0 4-35-15,-36 9-3 16,-4 7-26-16,-9 7-4 16,5 2-10-16,4 0 7 0,0 25-47 15,13 11-76 1,10 6-132-16,3 1-137 0</inkml:trace>
  <inkml:trace contextRef="#ctx0" brushRef="#br0" timeOffset="-98684">898 2575 486 0,'0'0'104'15,"0"0"-31"-15,0 0 45 16,0 0-26-16,0 0-45 16,0 0-19-16,0 14-22 15,0-8-4-15,36 5 8 16,22 1 11-16,31-1 29 15,22-3-21-15,26 5-19 16,14-6 17-16,23 1-5 16,-1 4-10-16,-13-3 5 15,4 2-16-15,-13-6 8 0,23-1-1 16,8-2-8-16,22-2 15 16,45 0-8-16,44-2-4 15,54-27 12-15,44-5-15 16,22 3 8-16,9 8-6 15,-22 7 2-15,4 1 4 16,-31 9-8-16,-26 1 0 16,-32 5 0-16,-17-3 1 15,-23 0-1-15,23-2 0 16,-9-7 4-16,-14 4-1 16,-4-3-3-16,-44 1 1 15,-14 2 2-15,-31 0 3 0,-13 6-6 16,-5 2 0-1,1 0 0-15,-23 0 1 0,-9-4-1 16,1-1 0-16,3-1 2 16,14-8 0-16,5 0 0 15,-14 2-1-15,-18 1 4 16,-8 3-6-16,-32 2 1 16,-4 3 0-16,-26 3-2 15,-6 0 5-15,-8 0-3 16,-13 0 0-16,4 0 3 15,-4 0-1-15,-18 0-2 16,4 0 4-16,-4 0-6 16,-9-9 2-16,0-2-14 0,0-2-97 15,0-2-119-15,-40 9-79 16</inkml:trace>
  <inkml:trace contextRef="#ctx0" brushRef="#br0" timeOffset="-96057">943 2651 260 0,'0'0'169'0,"0"0"-29"0,0 0-38 15,0 0 6-15,0 0-30 16,0 0-24-16,0-14 8 16,0 14-16-16,0 0-21 15,0 0 1-15,0 0-16 16,0 0-9-16,0 0-1 16,0 13-3-16,13 14 3 0,-4 12 22 15,0 13-15-15,0 7 15 16,0 6 4-16,0 9-4 15,-9 2-3-15,0 4-15 16,0-4 17-16,0 0-14 16,0-5-4-16,0-3 6 15,8-3-3-15,15-5 4 16,-14-1 0-16,-1-2-9 16,1-7 13-16,0-2-2 15,-9-8-6-15,0-2 8 16,0-5-11-16,0-4 1 15,0-4-3-15,0-3 3 16,0-5 3-16,0-5-7 16,0-4 1-16,0-2 0 15,-9-6 0-15,9 0-1 0,0 0 1 16,0 0 1-16,0 3-2 16,0 0 0-16,0 0 1 15,0 5-2-15,0 0 1 16,0-2 0-16,0 0-2 15,0-4 7-15,0 4-5 16,9 0 0-16,22 0 2 16,5-1 2-16,13-5-4 15,9 4 3-15,17-4 0 16,14 0 0-16,-5 0-1 16,14 0-2-16,9 0 1 15,4-9-1-15,-5-3 0 0,1-2 0 16,0 6 1-16,4 2 3 15,4 3-4-15,10 3 0 16,-1-3 0-16,9 3 0 16,23 0 0-16,17 0 0 15,0-2-3-15,27-4 4 16,0 0-1-16,0-2 0 16,13-1 2-16,-22 3-5 15,-8 1 5-15,-10 5-2 16,-22-3 0-16,13 3 1 15,-22 0-1-15,14 0 0 16,-5 0 6-16,13 0-11 16,19 0 8-16,16-6-3 0,10 3 0 15,-13 3 0 1,-14-2-1-16,-13-4 1 0,-5 4 0 16,0-4-2-16,5 0 2 15,13 3 0-15,14-2-1 16,-5 2 5-16,18 0-5 15,-9-3 1-15,13 6 0 16,-22 0 3-16,-9 0-3 16,-22 0 0-16,-4 0 0 15,-5 0 3-15,-5 0-3 16,-4 0 0-16,1 0 1 16,21 0-5-16,-9 0 4 0,14 0 0 15,13-5-1-15,-8-4 3 16,-10 4-2-16,-22-1 0 15,-17 0 1-15,-19 3-7 16,1-3 6-16,-23 4 0 16,-17 2 1-16,0 0 6 15,-10 0-7-15,1 0 0 16,9 0 1-16,-1 0-3 16,1 0 2-16,-9 0 0 15,-18 0 0-15,-14 0 3 16,-12 0-3-16,-14 0 0 15,0 0 2-15,0 0 5 16,0 0-6-16,0 0 2 16,0 0 2-16,0 0-1 15,0 0-1-15,0 0-3 0,0 0 4 16,0 0 2-16,0 0-2 16,0 0 8-16,0 0 18 15,9 0-13-15,0-7 6 16,-1-6-16-16,1-10-7 15,9 7 13-15,-18-5 1 16,0-4 5-16,0 2 17 16,0-8-19-16,0 3 2 15,-9-4 2-15,-9 0-11 16,10 3 6-16,-1 0-8 16,0 1 2-16,-5 0 2 15,6 0-11-15,8-7 10 0,0-2-11 16,0-2 6-16,0-1-2 15,0-2-4-15,0 2 0 16,0 3 0-16,-9-2 6 16,0 2-6-16,9 3 0 15,-9-3 0-15,0 6 0 16,-4-3 0-16,4 6 0 16,0-1 2-16,0 7 2 15,0 2-4-15,9 3 0 16,-9 3 1-16,9-2-1 15,0 3 0-15,0-1 0 16,0 0-1-16,0-3 5 16,0 3-5-16,0-1 1 0,0 1 0 15,0 1 1-15,0 1-1 16,-13-3 0-16,13 5-1 16,-9-5 7-16,9 2-6 15,0-2 0-15,0 1 3 16,0 6-6-16,0-1 3 15,0 6 0-15,0-2-1 16,0-4 5-16,0 4-4 16,-9-4 0-16,9-2 0 15,0-1 0-15,0 1 0 16,0 3 0-16,0-4-6 16,0 4 9-16,0 2-3 15,0 1 0-15,0-1 5 16,0 2-10-16,0 2 7 0,0 0-2 15,0 2 1-15,0-4-1 16,0 4 0-16,0 0 0 16,0 0 4-16,0 0-4 15,0 0 0-15,0 0 0 16,0 0-3-16,0 0 7 16,0 0-4-16,0 0 0 15,0 0 3-15,0-2-7 16,0 2 4-16,0-3 0 15,0-2-3-15,-9-4-6 16,-8-5 3-16,-23-1-17 16,-18 4-54-16,-35 5 5 0,-14 6-46 15,-18 0-40-15,-8 20-131 16,-13 11-288-16</inkml:trace>
  <inkml:trace contextRef="#ctx0" brushRef="#br0" timeOffset="-94578">1680 3102 306 0,'0'0'170'16,"0"0"-23"-16,0 0-1 16,0 0-14-16,0 0-39 15,0 0-16-15,0-3 8 16,0 3-17-16,0 0-22 16,0 0 11-16,0 0-27 15,0 0 2-15,0 0-9 16,0 0-19-16,0 0-4 15,0 8 0-15,0 16 0 16,0 12-5-16,-9 3 14 16,-8 6-9-16,-14 1 2 0,13 0 2 15,0-5 0 1,9 0-2-16,-4-10 0 16,13-6-2-16,0-8 1 0,0-7-1 15,0-2 0-15,0-1-11 16,22 4 7-16,27-1 4 15,18-2-2-15,8-8-5 16,10 0 9-16,-6 0-2 16,-21 0 0-16,-22-6 2 15,-5-6-2-15,-13 1 0 16,-1-4 0-16,-8 2 12 16,-9-1-12-16,0-4 8 15,0 5 3-15,0-1-4 16,0-1 16-16,0 4-2 0,0 3-2 15,0-1 14-15,-9 0-27 16,1 4 8-16,8 2 1 16,0 2-12-16,0 1 15 15,0 0-18-15,0 0-4 16,0 0 1-16,0 15-16 16,0 22 19-16,-9 14-6 15,9 5 10-15,0 4-4 16,-9 0 0-16,9 2 2 15,0-3-7-15,0-7 5 16,0-10-20-16,0-10-43 0,0-10-123 16,-9-11-133-1,9-11-360-15</inkml:trace>
  <inkml:trace contextRef="#ctx0" brushRef="#br0" timeOffset="-94196">3089 2646 299 0,'0'0'169'0,"0"0"-10"16,0 0-29-16,0 0-10 16,0 0-68-16,0 0-10 15,-36 4 19-15,5 23 4 16,13 12-16-16,9 13-1 16,-13 14 14-16,4 23 7 15,-8 13-39-15,4 14-12 16,-5 9 16-16,-4 5-24 15,13-5-3-15,0-12-5 16,9-11 3-16,9-17-10 16,0-14 5-16,0-17-59 0,0-15-147 15,0-17-233-15</inkml:trace>
  <inkml:trace contextRef="#ctx0" brushRef="#br0" timeOffset="-93734">3386 3325 609 0,'0'0'92'0,"0"0"31"16,0 0 16-16,0 0-19 16,0 0-47-16,0 0-51 15,-26-28-17-15,26 28-5 16,35 0 0-16,14 0 24 16,0 0-16-16,0 0 2 15,-14 3 2-15,-3 17-7 16,-6 3-1-16,-17 4 2 15,-9 5-4-15,0 4 0 16,-18 4 5-16,-39 0-6 0,-10-6 14 16,9-11-13-1,18-9-2-15,22-12 7 0,18 1-7 16,0-3 0-16,0 0-4 16,0 0-6-16,9 0 2 15,49 0-12-15,49-3-2 16,26-25 14-16,31-6-56 15,-22 3-131-15,-44 11-256 16</inkml:trace>
  <inkml:trace contextRef="#ctx0" brushRef="#br0" timeOffset="-93318">4946 2626 547 0,'0'0'200'0,"0"0"-55"16,0 0 18-16,0 0-38 0,0 0-65 15,0 0-33 1,-45-14-27-16,45 53 1 0,0 24-1 16,0 21 15-16,0 25 17 15,18 19-1-15,22 4-21 16,-4 3 7-16,4-4-11 15,-14-12-1-15,5-6-2 16,-31-17-3-16,0-14-13 16,0-22-57-16,0-17-149 15,0-21-196-15</inkml:trace>
  <inkml:trace contextRef="#ctx0" brushRef="#br0" timeOffset="-92680">5781 3246 192 0,'0'0'383'0,"0"0"-284"0,0 0 28 16,0 0-22-16,0 0 10 15,0 0-55-15,0-62 2 16,-18 47-3-16,9 1-22 16,-13 6-11-16,4-1-5 15,1 3-15-15,-14 6-1 16,4 0-5-16,5 0-1 0,-5 12-4 16,-4 20-1-1,4 2 5-15,9 5 1 0,10-5-14 16,8-6 5-16,0-6-17 15,35-10-21-15,23-12 30 16,9 0-1-16,-1 0 12 16,-8-12 12-16,-18-4-2 15,-22-1 0-15,-1 0 9 16,-17 3-2-16,0 2 29 16,0 4-21-16,0 5 23 15,0 3-15-15,0 0-26 16,0 0-1-16,0 0-13 15,0 40 3-15,0 17 9 16,-8 10 2-16,-1 7 3 16,9-4-4-16,0-4-2 0,0-5-2 15,0-15-108-15,9-12-119 16,13-20-283-16</inkml:trace>
  <inkml:trace contextRef="#ctx0" brushRef="#br0" timeOffset="-92162">7092 2485 467 0,'0'0'352'0,"0"0"-211"16,0 0 68-16,0 0-68 15,0 0-64-15,0 0-27 0,-9-31-41 16,9 33-7-16,0 33-2 16,0 21 0-16,0 26 7 15,0 20 4-15,0 11-4 16,0 9 10-16,0 5-17 15,0-2 8-15,0 0-7 16,0-10 4-16,0-7-5 16,0-17 2-16,0-18-2 15,0-19 0-15,0-17-27 16,0-17-60-16,9-9-98 16,22-11-120-16,-5 0-62 15</inkml:trace>
  <inkml:trace contextRef="#ctx0" brushRef="#br0" timeOffset="-91526">7745 3131 194 0,'0'0'543'16,"0"0"-367"-16,0 0 7 15,0 0-32-15,0 0-38 16,0 0-51-16,0-58-36 15,0 58-6-15,0 0-20 16,0 5-4-16,0 22 2 0,0 12 0 16,0 18 2-16,0 5 0 15,0 6 3-15,0 3 0 16,0-10-3-16,9-1-17 16,-9-14-105-16,9-15-181 15,-1-14-263-15</inkml:trace>
  <inkml:trace contextRef="#ctx0" brushRef="#br0" timeOffset="-91166">8078 3266 581 0,'0'0'187'0,"0"0"-47"0,0 0-26 16,0 0-42-16,0 0-53 15,0 0-19-15,0 20-8 16,0 14 8-16,0 2 4 16,0 4 2-16,0-3-6 15,31 0 2-15,-13-9-2 16,13-3 0-16,4-10-10 16,-12-7 10-16,-14-8-1 15,8 0 1-15,-8 0 23 16,0-23 52-16,-9-7 8 15,13-7-17-15,-13-6-19 16,0-3-11-16,-13-1-9 16,-22 1-22-16,-14 4-5 15,-9 4-6-15,0 13-10 16,0 11-21-16,10 14-46 0,21 0-126 16,27 21-108-16</inkml:trace>
  <inkml:trace contextRef="#ctx0" brushRef="#br0" timeOffset="-90528">9007 2603 687 0,'0'0'187'0,"0"0"-31"15,0 0 9-15,0 0-44 16,0 0-50-16,0 0-29 16,0-22-26-16,0 36-1 15,0 25-12-15,0 27-2 0,0 18 17 16,0 19-17-16,0 9 14 15,0 7-5-15,0-2-10 16,0-7 11-16,-9-8-11 16,-9-9 0-16,0-13 4 15,9-11-3-15,-4-17-1 16,4-6 0-16,9-12-53 16,-9-9-111-16,9-11-171 15,0-14-556-15</inkml:trace>
  <inkml:trace contextRef="#ctx0" brushRef="#br0" timeOffset="-89981">9611 3020 199 0,'0'0'452'0,"0"0"-380"16,0 0 64-16,0 0-2 15,0 0-24-15,0 0-41 16,-67-23-17-16,67 23-20 16,0 0-32-16,0 0-15 15,0 0 6-15,40 0 9 16,9 0 6-16,9-3 0 16,-5-6 7-16,-4 6 2 15,-9 1-13-15,-22-1 14 16,-9 3 1-16,4 0-14 15,-13 0 8-15,0 0-11 16,9 0 0-16,0 0 1 16,0 20-1-16,-1 8 0 15,1 9 8-15,-9 14-8 0,0 9 17 16,0 4-11-16,0 7-6 16,0 0 11-16,-9-3-10 15,1-8 7-15,-1-15-8 16,9-11-2-16,0-12-4 15,0-8-99-15,0-8-195 16,0-6-210-16</inkml:trace>
  <inkml:trace contextRef="#ctx0" brushRef="#br0" timeOffset="-89790">9611 3370 617 0,'0'0'178'16,"0"0"-146"-16,0 0 78 16,0 0 14-16,240-5-51 15,-165 2-38-15,23 3-28 16,-14-6-7-16,-4-1-46 16,-4-14-488-16</inkml:trace>
  <inkml:trace contextRef="#ctx0" brushRef="#br0" timeOffset="-26620">4039 3131 635 0,'0'0'174'0,"0"0"-64"15,0 0 30-15,0 0-19 16,0 0-19-16,0 0-55 15,-137-134 4-15,92 128-17 16,-12 6-22-16,-10 0 17 16,-22 3-18-16,14 23-9 15,-1 7 13-15,0 5-14 16,5 3 10-16,18 5-3 16,-5 2-6-16,9 6 9 15,1 3-11-15,21 2 0 16,5 7 1-16,13 1 3 0,9 1-4 15,0-3 0-15,31-3 3 16,27-5-11-16,-5-6 8 16,18-5 0-16,5-13-5 15,-10-5 7-15,28-7-2 16,3-2 0-16,10-7 2 16,-5-1 1-16,-4-11-3 15,8 0 0-15,10 0 5 16,-5-23-1-16,-4-10-2 15,-10-12 13-15,-12-10-8 16,-1-7 30-16,-13-20-15 16,-26-12 5-16,-23-7 19 0,-22-10-30 15,-31 7 18-15,-62 4-10 16,-72 15-18-16,-26 20-2 16,-31 28-4-16,22 22-2 15,18 15-6-15,40 0-12 16,26 18-52-16,41 27-74 15,17 1-227-15</inkml:trace>
  <inkml:trace contextRef="#ctx0" brushRef="#br0" timeOffset="-14271">2085 1712 767 0,'0'0'183'0,"0"0"-20"16,0 0-38-16,0 0-14 15,0 0-49-15,0 0-18 16,0 0 4-16,0-100-33 16,9 100 11-16,-9 0-17 15,0 0-1-15,8 0-15 16,-8 0 7-16,0 35 0 16,9 12-6-16,-9 22 12 15,14-1-5-15,-5 2-1 16,-1-2 9-16,1-5-8 15,0-7-1-15,0-16 0 16,0-15 2-16,4-13 2 16,-13-10-4-16,0-2 1 15,0 0 5-15,0 0 4 16,0-2-10-16,0-24 9 0,0-8-6 16,-22-6 10-1,-5 1-12-15,-4 7-1 0,-4 7 4 16,4 8-8-16,22 11 4 15,0 6 0-15,0 0-4 16,9 0-3-16,0 0 6 16,-9 0-7-16,9 23 4 15,-9 11-6-15,9 0 10 16,0 3 0-16,0-3-3 16,18-3 7-16,18 0-4 15,21-13 0-15,1-10 0 16,9-8-7-16,-10 0 7 0,1-12 0 15,0-13 8-15,-18-4-1 16,-13 1-3-16,-5-9 1 16,-22 4-1-16,0-7 2 15,0 3-6-15,-14 9 0 16,-3 8-3-16,-10 11-53 16,5 9-52-16,4 0-99 15,9 0-154-15,9 7-509 16</inkml:trace>
  <inkml:trace contextRef="#ctx0" brushRef="#br0" timeOffset="-1808">3684 1895 372 0,'0'0'444'0,"0"0"-318"15,0 0 20-15,0 0-48 0,0 0 9 16,0 0-66-16,0 0-11 15,0 0 3-15,-9-36-32 16,9 36 17-16,0 0-18 16,0 0 8-16,0 0-11 15,0 5 3-15,0 21 0 16,0 5 12-16,9 12-6 16,-9 8 3-16,0 8-5 15,0 6 2-15,0-2-4 16,0-10-2-16,0-10 0 15,0-15 3-15,0-14 5 0,0-5-8 16,0-9 0 0,0 0 7-16,0 0 4 0,0 0-10 15,0 0 12-15,0-3 34 16,0-20-44-16,-18-2 10 16,-13-1-13-16,13 3 7 15,1 7-13-15,-6 1 6 16,15 7 0-16,-1 0-4 15,0 4 6-15,9 4-4 16,-9 0 2-16,-4 0-19 16,13 0 16-16,-9 0-11 15,-9 0 14-15,9 6 0 16,9 2-1-16,0 4-1 16,0 2-2-16,0 1-13 15,27 1 9-15,13-5 8 0,9-1 0 16,-5-8-6-16,5-2 12 15,-9 0-6-15,9 0 0 16,-14-9 6-16,-4-8-17 16,-4-2 2-16,-18-4-77 15,-9 1-46-15,0-4-150 16,-18 3-240-16</inkml:trace>
  <inkml:trace contextRef="#ctx0" brushRef="#br0" timeOffset="-22277">1298 5296 258 0,'0'0'218'0,"0"0"-139"16,0 0-25-16,0 0 24 16,0 0-36-16,0 0-14 15,0 0-28-15,0 0 7 16,-17 6-7-16,8-6 5 16,0 0-1-16,-13 2 6 15,-5 1 8-15,5-3 18 0,-5 3-13 16,-4-1-9-16,13-2 19 15,0 0-18-15,9 0 4 16,1 0 12-16,8 0-30 16,-14 0 12-16,5 0-12 15,-8 0 14-15,8 0-14 16,9 4 1-16,0-4 3 16,0 0 15-16,0 1-17 15,0-1 15-15,0 0-16 16,0 0 6-16,0 0 2 15,0 0-10-15,0 0 0 16,0 0 9-16,9 0-5 16,17 4 3-16,5-4 0 15,5 0-1-15,13 3 16 0,9 0-20 16,17 0 4-16,23-1 34 16,8 1-32-16,10-3 12 15,-5 3-10-15,5-3-3 16,-19 3 3-16,10-3-10 15,-14 0 0-15,14 0 3 16,8 0 7-16,10 0-10 16,8 0 0-16,18 0 4 15,5 0-11-15,8 0 7 16,-13-9 0-16,13-6-2 0,-13 2 11 16,5 1-9-1,-14-1 0-15,0 8 4 0,23 1-11 16,-1 4 7-16,36 0 0 15,0 0-3-15,13 0 8 16,5 0-5-16,-5 0 0 16,5 0 6-16,-5 4-6 15,5-3 0-15,-18-1 0 16,-5 4-7-16,-26-2 15 16,4-2-8-16,1 3 0 15,25-3 3-15,6 0-10 16,4 0 7-16,-18 0 0 15,-27 3-3-15,-13-3 10 16,-18 0-7-16,-8 0 0 16,-10 0 5-16,10 0-12 0,-10 0 7 15,10 0 0-15,21 0-3 16,-4 0 17-16,9 0-14 16,5 0 0-16,-32 3 1 15,-17-1-8-15,-23 2 7 16,-17-1 0-16,-9-3-4 15,0 0 11-15,26 0-7 16,14 0 0-16,8 0 3 16,10 0-8-16,-14 0 5 15,-4 0 0-15,-14-7-4 16,-17 2 12-16,-18-1-8 16,8 0 0-16,-17 5 3 15,-4-6-8-15,13 5 5 16,0-2 0-16,0-1-3 0,-5 2 9 15,23 3-6-15,-10 0 0 16,1 0 4-16,9 0-11 16,-9 0 7-16,8 0 0 15,-8 0-2-15,-9 0 9 16,-9 0-7-16,-14 0 0 16,14 0 4-16,-4 0-10 15,4 0 6-15,0 0 0 16,-22 0 0-16,-1 0 8 15,-3 0-9-15,-14 0 1 16,0 0 0-16,0 0-1 16,0 0 1-16,0 0 0 15,0 0 4-15,0 0-2 0,0 0-2 16,0 0 0-16,0 0-16 16,0 0-16-16,0-3-136 15,-40-2-175-15</inkml:trace>
  <inkml:trace contextRef="#ctx0" brushRef="#br0" timeOffset="-19702">1009 5488 391 0,'0'0'133'0,"0"0"-42"15,0 0 33-15,0 0-41 16,0 0-17-16,0 0-17 16,23 0-20-16,-23 0 23 15,0 0-30-15,0 6 0 16,9 13 47-16,-9 7-17 16,0 3 2-16,0 4 10 15,0 2-51-15,0 1 22 16,8 7-22-16,-8 5-2 15,9 9 24-15,-9 7-33 16,0 10 18-16,0 3-12 16,0 7 0-16,0 2 11 0,9-2-19 15,-9 1 2-15,0-2 3 16,0 4 8-16,0 12-13 16,-9 3 4-16,0-3 2 15,1-9 15-15,8-19-21 16,0-8 0-16,0-12 3 15,0-12 5-15,0-10-8 16,0-7 0-16,0-10 8 16,0-4-13-16,0-5 5 15,0-3 0-15,0 0-6 16,0 0 20-16,0 0-14 16,0 0 0-16,0 0 6 15,0 0-8-15,0 0 2 16,0 0 0-16,0 0-2 0,0 0 4 15,0 0-2-15,26 0 0 16,14 0 1-16,18 0-4 16,0 0 3-16,17 0 0 15,1 0-1-15,22-3 11 16,17 0-10-16,1-2 0 16,-1 2 3-16,18 0-7 15,-8-3 4-15,17 4 0 16,22-2-8-16,18 4 17 15,27 0-9-15,5 0 0 16,-6 0 3-16,-8-2-12 16,5-4 9-16,3 0 0 15,-8 4-4-15,-17-1 8 0,-10 3-4 16,-22 0 0-16,4 0 7 16,10 0-13-16,-5 0 6 15,31 0 0-15,31-3 1 16,9-3 8-16,9 1-9 15,-5 2 0-15,-21-2-6 16,-32 5-5-16,-18-4 11 16,-22-1 0-16,0-4-9 15,14 1 16-15,4-7-7 16,22 1 0-16,22 3 4 16,5 3-11-16,-9 5 7 15,-9-3 0-15,-26 1-12 0,-23 1 20 16,-36 2-8-16,-8-1 0 15,4 0 9-15,23-2-16 16,21-4 7-16,36 0 0 16,1-1-9-16,-15 1 15 15,-21 1-6-15,-23 1 0 16,-30 2 3-16,-14-3-10 16,4-1 7-16,-8-2 0 15,12 2-6-15,-3-3 14 16,-1 3-8-16,5-1 0 15,4 4 4-15,-4 0-14 16,-4 2 10-16,4 0 0 16,-23 4-7-16,-8 0 11 0,-31 0-4 15,4 0 0-15,-5 0 3 16,14 0-9-16,5 0 6 16,21 0 0-16,14 0-5 15,-22 0 17-15,0 0-12 16,-31 0 0-16,-19 0 1 15,-8 0-7-15,0 0 6 16,0 0 0-16,0 0-5 16,9 0 15-16,-9-2-10 15,0 2 0-15,14 0 1 16,3 0-9-16,-8 0 8 16,9 0 0-16,-9 0-1 15,13 0 10-15,-13 0-9 16,0 0 0-16,0 0 6 0,0 0-13 15,-9 0 7-15,0 0 0 16,13 0-4-16,-13 0 12 16,0 0-8-16,0 0 0 15,9 0 3-15,-9 0-7 16,9-4 4-16,-9 2 0 16,9-1-5-16,0-3 19 15,-1 0-12-15,6-2-2 16,-14-6 5-16,0 0 0 15,9-3-5-15,-9-5 0 16,9-7 3-16,-1 0 7 0,1-11-10 16,0 1 0-1,0 0 8-15,4-7-6 0,-13 1-1 16,9-3 0-16,-9-4 4 16,0 2 11-16,0-1-15 15,0 3-1-15,0 5 11 16,-9 5-9-16,9-3-2 15,0 7 0-15,0-3-2 16,0-2 14-16,0-1-12 16,0-2 0-16,9-3 9 15,0-4-14-15,0-2 5 16,-9-3 0-16,0 3 9 16,0 6 2-16,0 2-11 15,9 11 2-15,-9-3 11 0,9 4-12 16,4 1-1-16,-13 2 0 15,0 3 1-15,9 3 11 16,-9-4-12-16,0 3 0 16,0-1 5-16,0 1-10 15,0 3 5-15,0 0 0 16,0 3 2-16,0 1 4 16,0 1-6-16,0 1 0 15,0 8 7-15,0 1-15 16,0 1 8-16,0 4 0 15,-22-5-11-15,-36 5 5 16,-26 0-9-16,-58 0-47 16,-32 0-120-16,-17 17-118 15,0 11-302-15</inkml:trace>
  <inkml:trace contextRef="#ctx0" brushRef="#br0" timeOffset="-8811">2929 5499 245 0,'0'0'190'0,"0"0"-60"15,0 0-10-15,0 0 13 0,0 0-33 16,0 0-26-16,0 0 14 16,0-28-38-16,0 28-5 15,0 0 10-15,0 0-33 16,0 0 6-16,0 0 5 16,9 0-31-16,-9 0 18 15,0 0-20-15,0 0 1 16,0 15 0-16,0 4 6 15,0 9-1-15,0 0-6 16,-9 4 8-16,9 5 0 0,0-3-8 16,0-1 0-1,0-1 0-15,0 2 3 16,0-3-3-16,0 3 0 0,0 3 9 16,0 0-8-16,0 2-1 15,0 0 0-15,18 4-4 16,-10-4 9-16,1 4-5 15,0 0 0-15,13-1 9 16,-22 0-13-16,9 1 4 16,-9-3 0-16,0 0-4 15,0-4 5-15,0-2-1 16,0-2 0-16,0-5 11 16,-9 2-14-16,1 2 3 0,8 0 0 15,-14 3-7 1,5 2 11-16,0-1-4 0,1-1 0 15,8 0 10-15,-9-5-16 16,9-4 6-16,0 0 0 16,0-2-5-16,0-6 9 15,0 3-4-15,0-6 0 16,0 1 9-16,0 1-12 16,0 1 3-16,0-3 0 15,0 3-3-15,0 3 5 16,0-3-2-16,0 3 0 15,0-3 5-15,-9-3-7 16,9-3 2-16,0 0 0 16,0-2-5-16,0 3 9 15,0-2-4-15,0 2 0 16,0-4 4-16,0 7-7 0,0-7 3 16,0-1 0-16,0 3-4 15,0-7 5-15,0 0-1 16,0-1 0-16,0-2 7 15,0 0-12-15,0 0 5 16,0 0 0-16,0 4-7 16,0-4 3-16,0 0-26 15,0 5-106-15,0 0-107 16,-14 4-46-16</inkml:trace>
  <inkml:trace contextRef="#ctx0" brushRef="#br0" timeOffset="-7949">1854 6182 502 0,'0'0'183'0,"0"0"-46"16,0 0 0-16,0 0 0 16,0 0-68-16,0 0-15 15,-9-12-14-15,9 10-19 16,0-4 10-16,0-2-30 16,18 2 6-16,4 0-7 15,4 4 12-15,5 2-13 16,-4 0 1-16,4 0 0 15,-4 0-3-15,-9 8 3 16,13 17-1-16,-13 1-4 16,-10 7 10-16,-8 10-8 15,0 0 3-15,0 2 0 0,-26 6-3 16,-23 0 3 0,0-3 0-16,0-4 8 0,14-20 4 15,4-10-2-15,22-7 6 16,0-6 4-16,9-1 26 15,0 0-36-15,0 0 20 16,0 0-8-16,0 0-22 16,0 0 26-16,0 0-26 15,0 0 0-15,0 0-4 16,0 0 6-16,9 0-2 16,31 0 0-16,17 0 0 15,10-8 16-15,17-3-16 16,-8 2 2-16,4 0 4 15,-22 4-5-15,-23 2-1 0,-26 3 0 16,-9 0-3-16,0 0-30 16,-9 0-139-16,-26 14-205 15,-23 3-450-15</inkml:trace>
  <inkml:trace contextRef="#ctx0" brushRef="#br0" timeOffset="4445">3724 6131 469 0,'0'0'261'0,"0"0"-113"16,0 0 5-16,0 0-28 15,0 0-35-15,0 0-15 16,0-34-40-16,0 31 9 15,0 3-23-15,0 0-8 16,0 0-3-16,0 0-10 16,0 0-9-16,0 25-6 15,0 10 15-15,0 1 11 16,0 4-11-16,-13-1 1 0,-5 7 3 16,-22-1 0-1,4 1-2-15,5-13-2 0,14-13 3 16,8-11-3-16,9-7 0 15,0-2 0-15,0 0-5 16,0 0 2-16,40 0-8 16,26 0 9-16,1 0-1 15,17-8 1-15,-8-3 1 16,-9 3-3-16,-10 2 3 16,1 0-10-16,-18 0 11 15,-13 1 0-15,4 2 1 16,-22-3-3-16,-9 1 7 15,0-4-5-15,0 0 9 16,0-5-4-16,0-2 8 0,0 1 11 16,-9-2-18-16,-9 4 19 15,5 4-4-15,13 3-10 16,-9 3 19-16,9 0-26 16,0 3 3-16,0 0-5 15,0 0-2-15,0 0-2 16,-9 32-8-16,9 9 10 15,0 14 1-15,0 1 3 16,0 9-4-16,18 6 0 16,13 0 4-16,-22-3-11 15,8-9-12-15,-17-8-106 16,0-8-145-16,-8-15-518 16</inkml:trace>
  <inkml:trace contextRef="#ctx0" brushRef="#br0" timeOffset="5190">4977 5420 485 0,'0'0'202'16,"0"0"-75"-16,0 0 26 15,0 0-9-15,0 0-43 16,0 0 3-16,-58-128-53 16,58 128-7-16,0 0-36 15,0 0-8-15,0 35-2 16,0 24 0-16,9 35 2 15,9 19 9-15,4 20-2 16,-13 16 39-16,0 13-20 0,-9 0-17 16,0-1 13-16,9-2-20 15,13-6 1-15,5-15 1 16,-1-19 0-16,5-19 3 16,-4-24-7-16,4-19 0 15,-22-18 2-15,9-16 3 16,-18-15-5-16,13-8 0 15,-13 0 4-15,9-3 2 16,9-25-5-16,-9-15-2 16,-1 4-9-16,-8 8-69 15,0 13-51-15,-17 18-141 16,-23 0-278-16</inkml:trace>
  <inkml:trace contextRef="#ctx0" brushRef="#br0" timeOffset="5849">6203 6087 520 0,'0'0'162'16,"0"0"16"-16,0 0-28 16,0 0-18-16,0 0-46 15,0 0-31-15,18-132-2 16,-45 107-20-16,-4 8-7 16,-4 8 2-16,-14 9-21 15,-9 0-4-15,-18 12-3 0,-4 25-1 16,5 5-5-16,26 9 6 15,22 2 0-15,27-2-2 16,0-2-7-16,27-16-6 16,31-10 0-16,22-14-20 15,-5-9 20-15,1 0 8 16,-10-20 7-16,-17-14-1 16,-9 0 2-16,-13 0 2 15,-9 3 9-15,-9 11 0 16,-9 12 25-16,0 5-15 15,0 3-14-15,0 0-8 16,0 7-18-16,0 34 11 0,22 16 1 16,-4 10 12-1,13 1-2-15,-5-5-4 0,5-7 0 16,-4-7 0-16,-9-10 0 16,13-8-95-16,-22-5-158 15,0-15-193-15</inkml:trace>
  <inkml:trace contextRef="#ctx0" brushRef="#br0" timeOffset="6172">6807 5230 818 0,'0'0'190'15,"0"0"-64"-15,0 0 34 16,0 0-75-16,0 0-78 16,0 0-6-16,0 176 48 15,58-60-19-15,-13 6-1 16,12 11-13-16,1 6 11 16,-18 5-19-16,-13 3-6 15,-27-5 11-15,0-1-13 16,0-11 1-16,-9-14 0 15,0-13-1-15,0-30-2 0,9-22-16 16,0-17-59-16,0-11-98 16,0-9-127-16,0-14-304 15</inkml:trace>
  <inkml:trace contextRef="#ctx0" brushRef="#br0" timeOffset="6445">7505 6037 651 0,'0'0'183'16,"0"0"-68"-16,0 0 32 16,0 0-27-16,0 0-45 0,0 0-67 15,-9-64-8-15,9 64-1 16,0 30-3-16,9 13 4 15,0 8 1-15,0 6 3 16,-9-1-8-16,22 3 0 16,-13-2-57-16,8-7-90 15,-8-6-99-15,0-7-272 16</inkml:trace>
  <inkml:trace contextRef="#ctx0" brushRef="#br0" timeOffset="6876">7829 6190 434 0,'0'0'145'0,"0"0"6"15,0 0-11-15,0 0 2 16,0 0-60-16,0 0-22 16,0-71 7-16,0 69-20 15,0 2-13-15,0 0-31 16,0 8-3-16,0 29-17 16,0 6 17-16,0 4 1 0,0 2 5 15,0-7-5-15,9-9 1 16,22-7-1-16,-13-8 0 15,22-9-1-15,-22-9 3 16,13 0-1-16,-5 0 7 16,-8-23-3-16,13-3 6 15,-22-8 17-15,-9-7 30 16,0 3-12-16,0-7-35 16,-49 2-9-16,5 6-3 15,-5 6-3-15,-9 7-6 16,9 11-75-16,23 11-103 15,12 2-170-15</inkml:trace>
  <inkml:trace contextRef="#ctx0" brushRef="#br0" timeOffset="7274">8989 5423 756 0,'0'0'195'15,"0"0"-32"-15,0 0-4 0,0 0-79 16,0 0-44-16,0 0-21 15,0 59-12-15,9 9 68 16,13 12-37-16,-4 5 0 16,-1 11-9-16,6 6-19 15,-6 2 13-15,-8 7-15 16,9-9-1-16,-5-3 5 16,-13-8-7-16,9-12-1 15,-9-14 2-15,0-17 3 16,0-15-10-16,0-12-6 15,0-7-88-15,0-14-58 16,18 0-158-16,31 0-330 0</inkml:trace>
  <inkml:trace contextRef="#ctx0" brushRef="#br0" timeOffset="7626">9611 5967 666 0,'0'0'190'0,"0"0"-84"15,0 0 37-15,0 0-42 16,0 0-46-16,0 0-51 16,155-23 20-16,-48 20-1 0,4-3-18 15,-13 1 10-15,-5-4-9 16,-35 1 2-16,-18 5 12 15,-23 0-3-15,-3 3 2 16,-5 0-1-16,0 0-17 16,-9 3 7-16,0 28-8 15,8 17 0-15,-8 9 18 16,9 8-12-16,0 0-3 16,0-6 5-16,13-5-5 15,-13-9-1-15,9-5-2 16,-9-8-39-16,4-9-216 15,-13-9-323-15</inkml:trace>
  <inkml:trace contextRef="#ctx0" brushRef="#br0" timeOffset="7811">10215 6298 787 0,'0'0'99'0,"0"0"59"16,0 0-36-16,267-25-52 16,-170 10-48-16,10 4-22 15,-14-4-8-15,-13 1-294 16</inkml:trace>
  <inkml:trace contextRef="#ctx0" brushRef="#br0" timeOffset="32678">3884 4531 455 0,'0'0'286'16,"0"0"-112"-16,0 0 11 15,0 0-18-15,0 0-81 16,0 0-6-16,0 0-24 16,0-34-21-16,0 32 17 15,0 2-38-15,0-3 6 16,0 3 6-16,0 0-22 16,0 0 5-16,0 0-9 15,0 0 3-15,0 0-13 16,0 23 2-16,0 27 8 15,0 19-3-15,-18 9 14 16,0-4-11-16,-4-3 0 16,13-9 5-16,0-11-8 0,9-12 3 15,0-13 0-15,0-9-4 16,0-9 6-16,0-4-2 16,0-4 0-16,0 0 4 15,0 0-6-15,0 0 3 16,0 0-1-16,0 0 18 15,0-18-12-15,-17-4-2 16,-6-6-4-16,6 5 7 16,-1 6-10-16,9 2 3 15,-4 10 0-15,4 1-1 16,9 3 8-16,0 1-7 0,0 0 0 16,0 0-2-16,0 0-5 15,0 0 0-15,0 0-2 16,0 0 5-16,0 1-16 15,9 20 20-15,22 2-6 16,-5-3 9-16,14-7-14 16,0-1 11-16,5-9 0 15,4 0-2-15,-18-3 7 16,4 0-5-16,5 0 0 16,-13-6 4-16,4-14-2 15,-4 1-2-15,-18-4 0 16,13 0 3-16,-22 3 6 15,0 0-18-15,0 6-11 16,0 3-73-16,-31 5 6 0,4 6-56 16,-13 0-76-16,13 0-86 15,5 0-399-15</inkml:trace>
  <inkml:trace contextRef="#ctx0" brushRef="#br0" timeOffset="33234">4048 4364 285 0,'0'0'290'16,"0"0"-108"-16,0 0-89 0,0 0-1 15,0 0-21-15,0 0-37 16,-248-107 7-16,208 107-3 15,-9 0-29-15,13 0 22 16,-4 0-20-16,22 0 3 16,-13 0 14-16,14 6-20 15,-23 21-8-15,-5 24 0 16,-4 12 7-16,9 10-11 16,-9 6 4-16,23 1 0 15,-1-4 5-15,5-8 3 16,13-8-6-16,9-6-2 15,0-3-3-15,0-6-1 16,9-3 4-16,22 1 0 0,-4-9-4 16,4-1 4-16,13-1 0 15,14-7 0-15,31-4 8 16,13-11-10-16,13-10 4 16,19 0 10-16,-5-9 30 15,-5-15-23-15,-13-8 19 16,-13 4 3-16,-14-3-24 15,-35 3 29-15,0-4 4 16,-31-7-14-16,4-9 23 16,-13-17-48-16,-9-11 15 15,0-16-2-15,-9 0-19 16,-40 0 5-16,-26 14-10 0,-14 15 0 16,-27 21-5-16,-26 28-73 15,-31 14-101-15,-36 31-207 16</inkml:trace>
  <inkml:trace contextRef="#ctx0" brushRef="#br0" timeOffset="44591">4173 5946 372 0,'0'0'260'16,"0"0"-113"-16,0 0-2 15,0 0-15-15,0 0-51 16,-98-152 12-16,62 127-31 16,-12 7-28-16,-1 1 27 15,9 3-59-15,-5 6 32 16,-12 5-17-16,-1 3-5 15,-18 0-3-15,-21 20-7 16,-10 22 0-16,14 12-3 16,-14 3 15-16,31-4-12 15,19-2 0-15,17 0 2 0,22 9-17 16,18 7 14-16,0 11 1 16,0 11 0-16,0 14 5 15,0 10-5-15,18 6 0 16,31-6 17-16,17-11-16 15,1-17-1-15,8-17 0 16,5-9-3-16,-4-13 7 16,8-10-4-16,14-10 0 15,-5-15 13-15,14-8-9 16,17-3-4-16,-8-14 0 16,-1-25 35-16,1-18-11 15,-1-14 7-15,-12-12-11 16,-6-15-12-16,-21-19 21 15,-9-10-18-15,-27-6-8 16,-23 0 14-16,-17 8-4 0,-17 15-13 16,-50 2 0-16,-40 15 9 15,-26 8-24-15,-40 12 15 16,-36 19-54-16,-13 28-26 16,13 26-163-16,18 3-273 15</inkml:trace>
  <inkml:trace contextRef="#ctx0" brushRef="#br0" timeOffset="19523">1223 8350 331 0,'0'0'117'15,"0"0"-36"-15,0 0-9 16,0 0 33-16,0 0-26 15,0 0-34-15,0 0-7 16,49 0-34-16,-14-2 8 16,23-4 16-16,17 0 8 15,14 0 12-15,18 1-24 16,17-1-10-16,1 0 6 16,17 1-13-16,9 2-3 0,22-3-4 15,9 0 6-15,32 1-4 16,-6-4-2-16,6 1 0 15,3-3-3-15,-3-3 9 16,-6-3-6-16,15-3 0 16,-6 3 8-16,14-1-13 15,0 4 5-15,5 6 0 16,4-1-4-16,9 1 16 16,13 6-12-16,4-4 0 15,10 0 12-15,4-1-12 16,-1 3 0-16,-21-5 0 15,0 0 1-15,-18 4 5 16,-23 0-6-16,-3-1 0 0,-23 3 8 16,9 1-15-16,-9-2 7 15,-9-2 0-15,0 1 4 16,-9-4 2-16,-8 6-6 16,-14 0 0-16,-5 1 5 15,-12 2-11-15,-19 0 6 16,-13 0 0-16,14 0-10 15,-1 0 19-15,19-3-9 16,-10 0 0-16,0-3 7 16,1 1-12-16,-19 1 5 15,1-1 0-15,-31 2-5 16,-19 3 11-16,-17-2-6 0,-22-2 0 16,-9 4 5-1,9 0-11-15,13 0 6 0,-5 0 0 16,14 0-3-16,-4 0 9 15,4 0-6-15,0 0 0 16,-4 0 6-16,12 0-6 16,-8-2 0-16,-4 2 0 15,-5 0-6-15,-13 0 12 16,13 0-6-16,-13 0 0 16,8 0 3-16,14 0-4 15,0 0 1-15,-4 0 0 16,-5 0-6-16,-22 0 10 0,0 0-4 15,-9 0 0 1,-18 0-68-16,-71 6-274 0</inkml:trace>
  <inkml:trace contextRef="#ctx0" brushRef="#br0" timeOffset="21691">1289 8463 389 0,'0'0'160'16,"0"0"-19"-16,0 0-19 15,0 0-35-15,0 0 1 16,0 0-38-16,0-16-23 16,0 16 14-16,0 14-33 15,0 19 26-15,0 16 15 16,0 5-38-16,0 11 22 15,9 14-13-15,-9 14-8 16,9 12 16-16,-9 0-27 16,0-4 13-16,0-4-13 0,9-9 10 15,-9-3-4-15,0-9-7 16,0-5 0-16,0-6 3 16,0-6 3-16,0-8-6 15,0-4 0-15,0-14 9 16,0-8-8-16,0-5-1 15,0-6 0-15,0-5-3 16,0-3 7-16,0-1-4 16,0 0 0-16,0 1 13 15,0-3-16-15,0-3 3 16,0 0 0-16,0 0-4 16,0 0 8-16,0 0-4 15,0 0 0-15,0 3 2 0,22 0-6 16,-4 3 4-16,13-1 0 15,14-5 1-15,3 0 3 16,28 0-4-16,22 0 0 16,17-14 7-16,10-3-11 15,8-3 4-15,9 6 0 16,14-3-11-16,4-1 14 16,4 8-3-16,-9-2 0 15,-4 1-4-15,14 5-5 16,8 2 9-16,5-6 0 15,35 2-8-15,18-1 13 16,18 1-5-16,0-1 0 16,8 4 6-16,1-1-6 0,-9 3 0 15,-18 0 0-15,-9-3-2 16,-13 1 4-16,0-4-2 16,4 4 0-16,-4-3 5 15,-5-4-8-15,-4-2 3 16,9-1 0-16,-9 2-8 15,13 1 11-15,-22 7-3 16,-18-1 0-16,-13 4 6 16,-22 2-10-16,-14-4 4 15,10 4 0-15,-1 0-1 16,22 0 1-16,23 0 0 0,18-5 0 16,-14 1 13-1,0 2-17-15,-22 2 4 0,-36 0 0 16,-26 0-9-16,-22 0 11 15,-10 0-2-15,-8-3 0 16,17 0 8-16,14 1-11 16,5-2 3-16,12-1 0 15,-12 2-5-15,-15 3 5 16,-3-3 0-16,-27 3 0 16,-14-3 10-16,-12 0-15 15,-14 2 5-15,-1-3 0 16,1-1-7-16,9 1 10 15,13 4-3-15,18-2 0 16,-5-1 8-16,5 3-11 0,0-3 3 16,-9 3 0-16,-22 0-8 15,9 0 11-15,-5 0-3 16,-4 0 0-16,-10 0 10 16,1 0-14-16,5-3 4 15,-5 3 0-15,8 0-4 16,10-2 10-16,13-2-6 15,-9 4 0-15,-4-2 7 16,-1 2-16-16,-3-3 9 16,3 3 0-16,-17 0-5 15,13 0 10-15,-13 0-5 16,9 0 0-16,4 0 4 0,-13 0-4 16,9 0 0-1,0 0 1-15,13 0-7 0,-5 0 9 16,-3 0-3-16,-6 0 0 15,1 0 8-15,-9 0-11 16,0 0 3-16,13 0 0 16,-13 0-11-16,9 0 13 15,-9 0-2-15,13 0 0 16,-13 0 8-16,0 0-9 16,-9 0 1-16,0 0 0 15,0 0-4-15,0 0 6 16,9 0-2-16,-9 0 0 15,0-3 11-15,8 0-11 16,-8-2 0-16,14-4 0 16,-14-5-2-16,9-4 12 0,0-1-10 15,-9-3 1-15,0-4 15 16,0-3-5-16,0-4-11 16,0-4 0-16,0 0 13 15,0-3-1-15,0-2-9 16,0-3 25-16,-9-4-26 15,-14-2 29-15,6-5-16 16,-1-3-2-16,-4-7 14 16,4-6-22-16,0-6-5 15,18-4 0-15,0 6 14 16,0-1-10-16,0 6-4 0,0 12 1 16,0 8-7-16,0 5 14 15,0 10-8-15,0 5 0 16,0 2 9-16,0 7-13 15,0 2 4-15,0 6 0 16,0 6-7-16,0-1 7 16,-31 9-3-16,-13 0-51 15,-36 0-111-15,-22 0-63 16,-14 5-178-16</inkml:trace>
  <inkml:trace contextRef="#ctx0" brushRef="#br0" timeOffset="50194">2862 8234 611 0,'0'0'208'0,"0"0"-13"16,0 0-79-16,0 0 28 15,0 0-56-15,0 0-51 16,0 0-1-16,0 0-29 16,-31-11-1-16,22 65 35 15,0 19-26-15,0 15 26 16,9 17-29-16,-13 22-6 16,-5 23 24-16,1 14-18 15,-15 7-10-15,-3-4-2 16,13-12 14-16,13-5-12 0,9-11-2 15,0-20 0-15,31-26 1 16,4-28 6-16,-3-25-7 16,3-17 0-16,-22-13-51 15,5-10-35-15,0 0-102 16,13-28-157-16</inkml:trace>
  <inkml:trace contextRef="#ctx0" brushRef="#br0" timeOffset="50897">4995 8277 589 0,'0'0'186'0,"0"0"-5"0,0 0-15 16,0 0-38-16,0 0-25 15,0 0-66-15,0-35-26 16,0 72 14-16,0 17 8 15,0 11 12-15,22 11-10 16,5 10-31-16,-1 22 35 16,5 20-32-16,-4 18-4 15,-5 6 18-15,-4-2-15 16,0-13-6-16,-5-21 0 16,5-15 9-16,0-21-10 15,-10-21 1-15,1-22-4 16,-9-12-5-16,0-13-74 0,0 2-30 15,0-3-78-15,0 1-107 16,-9-4-168-16</inkml:trace>
  <inkml:trace contextRef="#ctx0" brushRef="#br0" timeOffset="51532">7123 7996 542 0,'0'0'219'15,"0"0"-63"-15,0 0-26 16,0 0 4-16,0 0-63 15,0 0 15-15,18-39-25 16,-18 39-38-16,8 0 11 16,1 8-34-16,14 35 0 15,3 27 22-15,-4 21-16 16,-4 25 30-16,0 17-26 0,-9 19-9 16,0 16 14-1,-9 2-8-15,0-9-7 0,0-13 0 16,0-27-2-16,0-10 0 15,31-3-81-15,9-11-110 16,4-14 59-16,5-21-286 16</inkml:trace>
  <inkml:trace contextRef="#ctx0" brushRef="#br0" timeOffset="52163">9611 8142 437 0,'0'0'230'0,"0"0"-66"0,0 0-16 16,0 0 19-16,0 0-65 16,0 0 22-16,0-111-56 15,0 111-31-15,0 0-13 16,0 36-24-16,0 30 0 16,0 21 33-16,0 15-30 15,9 11 27-15,31 9-21 16,0 14-7-16,4 9 11 15,5 4-7-15,-18-5-6 16,-4-13 0-16,4-6-138 16,-13-12-319-16</inkml:trace>
  <inkml:trace contextRef="#ctx0" brushRef="#br0" timeOffset="53087">2018 8925 579 0,'0'0'147'16,"0"0"-3"-16,0 0-43 16,0 0-7-16,0 0 8 15,0 0-61-15,-18-128-9 16,36 119 6-16,9 7-36 15,-5 2 8-15,-4 0-10 16,-1 0 0-16,-8 25-10 16,14 16 10-16,-23 9 0 15,0 15-1-15,0 9 6 16,-40-3-5-16,0-2 4 16,-14-14 4-16,5-9-8 0,9-15 0 15,14-12 0-15,12-11-5 16,6-2 19-16,8-2-14 15,0-4 0-15,0 0 6 16,0 0-11-16,0 0 5 16,31 0 0-16,26 0-4 15,19-14 16-15,22 0-24 16,-5 5 5-16,5 6-144 16,-14 3-87-16,-26 0-210 0</inkml:trace>
  <inkml:trace contextRef="#ctx0" brushRef="#br0" timeOffset="53696">3644 8715 667 0,'0'0'163'15,"0"0"-29"-15,0 0 24 0,0 0-46 16,0 0-18 0,0 0-62-16,22-62-7 0,-22 62 0 15,0 0-25-15,0 11 0 16,0 21 0-16,-13 13 0 15,-14 11 4-15,1-1-4 16,-5 4 0-16,-9-5-5 16,13-9 15-16,9-6-10 15,5-13 0-15,13-9 6 16,0-6-14-16,0-2 8 16,0-1-7-16,31 0-5 15,18-5 1-15,9 1 11 16,8-4 0-16,10 0 7 15,-10 0-5-15,-8-9-2 0,-18-5 0 16,-13 0 1-16,-27 1 9 16,0-11-8-16,0 1 11 15,0-3-11-15,0 7 26 16,0 5-15-16,-9 8 4 16,9 4 31-16,0 2-44 15,0 0 13-15,0 0-14 16,0 0 8-16,0 11-22 15,0 28 8-15,0 15 3 16,0 6 1-16,9 4 5 16,-9 5-6-16,9-7 0 15,0-5-6-15,4-4 4 16,-13-5-153-16,0-8-277 0</inkml:trace>
  <inkml:trace contextRef="#ctx0" brushRef="#br0" timeOffset="54798">6163 7549 372 0,'0'0'162'0,"0"0"-34"16,0 0 14-16,0 0-19 15,0 0-10-15,0 0-28 16,0-104 22-16,0 98-33 15,0 3-17-15,0 0 2 16,0 3-34-16,0 0 22 16,0 0-33-16,0 0-12 15,0 0 7-15,0 0-9 16,0 0 0-16,0 17-4 0,0 14 8 16,0 12 0-16,0 5-4 15,0 0 3-15,0 2-6 16,0-7 5-1,0-6-2-15,0-12 0 0,0-7 14 16,0-13-18-16,0-3 4 16,0-2 0-16,0 0 7 15,0 0 0-15,0 0-5 16,0-2 8-16,0-14 3 16,-18-8-13-16,1 2 0 15,3 2 0-15,-4 3-5 16,10 9 7-16,-10 3-2 0,18 1 0 15,0 4 5 1,0 0-9-16,0 0 4 0,0 0-8 16,0 0-5-16,0 6 4 15,0 13 9-15,0 1 0 16,9 1 8-16,17-5-11 16,14 2 3-16,18-11-3 15,9-7-11-15,-1 0 19 16,1 0-5-16,-18-22 13 15,0-9-10-15,-14-6 22 16,-26-3-25-16,-9 1 3 16,0 5-10-16,-44-3-180 15,-54-8-890-15</inkml:trace>
  <inkml:trace contextRef="#ctx0" brushRef="#br0" timeOffset="69637">6163 8908 560 0,'0'0'149'0,"0"0"-10"15,0 0-20-15,0 0-22 16,0 0-12-16,0 0-37 16,0-120-8-16,0 102 30 15,0-2-39-15,-18 5 9 16,-22 5-23-16,-4 0-7 0,-14 10-14 15,0 0 4-15,10 0 0 16,16 12-15 0,6 11 18-16,17 2-3 0,9 6 0 15,0 4-10-15,0-5 9 16,35-2-19-16,23-5-9 16,0-6 26-16,9-8-16 15,-10-9 19-15,-8 0-1 16,-18 0 10-16,-13-6-9 15,0-14 0-15,0-5 3 16,4 2 5-16,-13 8-1 16,-9 8-6-16,0 7 25 15,0 0-25-15,0 0 18 0,0 2-19 16,0 35-16-16,0 20 16 16,0 16 0-1,0 0 5-15,9-1-1 0,0-5 6 16,-1-4-20-16,15-7-21 15,-6-7-156-15,23-16-205 16</inkml:trace>
  <inkml:trace contextRef="#ctx0" brushRef="#br0" timeOffset="70083">8167 8772 767 0,'0'0'201'0,"0"0"-65"0,0 0 22 16,0 0-45-1,0 0-71-15,0 0 4 0,0-51-46 16,0 71 7-16,0 27-7 15,0 17 0-15,0 6 4 16,9 1-4-16,0-3 10 16,-1-6-17-16,1-4 7 15,5-13-76-15,-5-7-56 16,17-9-153-16,5-12-174 16</inkml:trace>
  <inkml:trace contextRef="#ctx0" brushRef="#br0" timeOffset="70421">8531 9016 407 0,'0'0'227'16,"0"0"-83"-16,0 0-58 15,0 0 72-15,0 0-55 16,0 0-44-16,0-111-41 16,0 111-18-16,0 9 0 15,0 16-5-15,0 15 5 16,0 2 8-16,27 4-8 15,4-1 1-15,-4-12-1 16,13-6 11-16,-5-11-11 16,-4-10 0-16,-4-6 5 15,-5 0 4-15,-4-21-2 0,0-21 9 16,-10-9 59 0,6-8-8-16,-14-3 7 0,0 5-39 15,-14 7-21-15,-21 9 7 16,-14 13-21-16,9 11-8 15,-4 15 3-15,-5 2-38 16,27 0-25-16,22 28-112 16,0 3-130-16,57-2-406 15</inkml:trace>
  <inkml:trace contextRef="#ctx0" brushRef="#br0" timeOffset="70935">11117 8647 302 0,'0'0'356'16,"0"0"-208"-16,0 0-47 15,0 0-17-15,0 0 6 16,0 0-72-16,-156-34 1 0,156 34-19 16,0 0 4-16,0 0-5 15,0 0 1-15,0 0 0 16,0 0 9-16,0 0-6 15,9 0-3-15,22-2 4 16,-4 2 2-16,22-3 37 16,0 3-36-16,-23 0 6 15,5 0 2-15,-13 0-11 16,0 5-4-16,4 15 0 16,-13 6 7-16,0 5 0 15,0 6-5-15,-9 2 1 16,0 1 13-16,0 0-14 15,0-3 9-15,0-4-11 0,0-1 8 16,0-7-15-16,0-5 7 16,0-9-94-16,0-3-99 15,0-8-83-15,0 0-167 16</inkml:trace>
  <inkml:trace contextRef="#ctx0" brushRef="#br0" timeOffset="71119">11028 8857 470 0,'0'0'166'16,"0"0"-92"-16,0 0-6 15,0 0-33-15,0 0 4 0,0 0-10 16,231-51-26 0,-164 42 10-16,8 0-13 0,5-4-11 15,5-4-125-15,-10-6-423 16</inkml:trace>
  <inkml:trace contextRef="#ctx0" brushRef="#br0" timeOffset="71844">11423 8206 558 0,'0'0'165'0,"0"0"-37"0,0 0-7 16,-248-93-32-16,181 81-20 15,9 7-15-15,-8 5-23 16,17 0 16-16,-9 0-24 16,9 5-2-16,0 21 16 15,14 2-37-15,-5 12 14 16,-9 7 1-16,22 13-12 15,-13 5 14-15,13 6-17 16,19 5 1-16,8 4 0 16,0-1 5-16,0 6-6 15,8-5 0-15,19 2 8 16,-5-6-4-16,5-11-4 0,0-6 0 16,4-11-7-1,9-5 7-15,-5-6 0 0,5-6 0 16,18 0 6-16,-14-9-14 15,5-4 8-15,18-7 0 16,-9-5-5-16,-1-6 14 16,1 0-7-16,9 0 9 15,0-15-6-15,-10-10 14 16,1-3-7-16,0-9 8 16,0-3 14-16,-10-10-24 15,1-10 16-15,-13-14 1 16,4-3-22-16,-14-7 17 15,6-5-17-15,-6 2-3 0,-4-6 15 16,-22 5-11-16,0-3 2 16,0 6 1-16,-57 9-2 15,8 11 2-15,-18 8-9 16,1 9 0-16,-14 6 0 16,-5 4 7-16,1 11-7 15,-14 7 0-15,5 8 1 16,-23 12-13-16,1 0 11 15,8 9-3-15,14 31-3 16,4 13 7-16,22 24 0 16,10 14-3-16,30 10 3 15,14 1-10-15,13-3 2 0,13-5-24 16,22-6-44 0,5 2-96-16,9-5-123 0,-22 0-156 15</inkml:trace>
  <inkml:trace contextRef="#ctx0" brushRef="#br0" timeOffset="74663">1480 10935 320 0,'0'0'167'15,"0"0"-43"-15,0 0-43 16,0 0 12-16,0 0-6 0,0 0-32 15,0 0 15-15,0 0-23 16,0 0 7-16,0 0 0 16,0 0-20-16,0 0 15 15,9 0-49-15,49 0 6 16,31 0 28-16,35 0-28 16,10 0 10-16,17-3-8 15,13 3 1-15,9 0-5 16,18 0-4-16,18 0 0 15,4 0-5-15,-13 0 11 16,0 0-6-16,22 0 0 16,36 0 2-16,58 0 2 15,21-3-4-15,27-8 0 16,-4 0 1-16,18-1 4 16,-27 1-5-16,-4-1 0 0,-23 2 5 15,-35-5-11-15,-32-2 6 16,-35 0 0-16,-22 3-7 15,-26 3 13-15,-14-3-6 16,13 2 0-16,0 1 8 16,0-2-8-16,-13 9 0 15,-13 1 1-15,-14 3-7 16,0 0 13-16,-8 0-7 16,8 0 0-16,5 0 10 15,-5 0-18-15,-17-2 8 0,-23-2 0 16,-17 2-5-1,-19-1 9-15,-17 0-4 0,-13-1 0 16,4 2-5-16,-4-1 2 16,13 1 0-16,9-1 3 15,17 0-2-15,10 0 9 16,-1-2-7-16,14-1 0 16,-22-3 6-16,8 0-6 15,-17 1 0-15,-18 3 0 16,-13 0 13-16,-18-3-11 15,-9 7 17-15,0-3-7 16,0 2-3-16,0-1-5 16,8 3-4-16,6-3 0 15,12 0-3-15,-8 1 8 16,13 2-5-16,-4 0 0 0,4 0 8 16,5 0-7-1,-5 0-1-15,-14 0 0 0,-8 0-7 16,14 0 10-16,-6 0-3 15,10 0 0-15,13 0 9 16,0 0-10-16,-5 0 1 16,5 0 0-16,-13 0-5 15,-5 0 7-15,5 2-2 16,-9 1 0-16,4-3 7 16,-4 3-6-16,-9-3-1 15,0 3 1-15,-9-1-10 16,0-2 9-16,0 0-4 0,0 0 1 15,0 0-57-15,0 0-15 16,0 0-112-16,-36 0-81 16,-31 0-360-16</inkml:trace>
  <inkml:trace contextRef="#ctx0" brushRef="#br0" timeOffset="76701">1547 10981 356 0,'0'0'205'16,"0"0"-63"-16,0 0-14 16,0 0-5-16,0 0-20 15,0 0-24-15,-9-37-28 16,-9 42-43-16,10 27 19 16,-15 14 14-16,6 9-1 15,17 8-2-15,0 7-27 16,0 7 24-16,0 13-19 0,0 7-13 15,0 7 21 1,8 9-23-16,-8 4 8 0,0-5 8 16,0-1-11-16,0-6 1 15,9-11-7-15,0-12 0 16,-9-12 14-16,14-13-14 16,-6-9 0-16,10-8 0 15,-18-9 6-15,9-9-6 16,0-2 0-16,-9-11 1 15,0-3 1-15,0-4-1 16,0 1-1-16,0-3 0 16,0 0 11-16,0 0-9 15,0 0-2-15,0 0 8 0,0 0 1 16,0 0-7 0,0 0-2-16,9 0 0 0,4 0-10 15,5 0 7-15,31 0 0 16,17-14 3-16,19 0 10 15,4-4-10-15,13 8 0 16,13-2 1-16,10 1 12 16,-1-1-13-16,10 4 0 15,3 2 0-15,-26 3-14 16,5 3 13-16,-10 0 1 16,19-2-8-16,30 2-1 15,36-3 8-15,36 0 1 0,44 0 0 16,4 1-6-1,-12 2 6-15,-28 0 0 0,-4 0-3 16,-18 5 12-16,-13 6-9 16,0 1 0-16,0-4 8 15,13 1-9-15,-4-4 1 16,13-2 0-16,-4-3-9 16,22 0 17-16,0 0-8 15,0 0 0-15,-9 0 2 16,-22 0-8-16,-5 0 6 15,-13 6 0-15,18-4-5 16,-18 2 16-16,0-4-10 16,0 0-1-16,4 0 5 15,-4 0-12-15,18 0 7 16,-9 0 0-16,-18 0-5 0,-17 0 8 16,-23 0-3-16,-18 0 0 15,-26 0 6-15,-22 0-13 16,-10-9 7-16,-8 1 0 15,-9-1-3-15,0 0 11 16,-14 4-8-16,-4-2 0 16,-4 5 4-16,-5-1-13 15,-13 1 9-15,18 2 0 16,4 0-4-16,-5 0 11 16,6 0-7-16,-6 0 0 15,5 0 4-15,-4 0-10 16,0 0 6-16,13 0 0 15,0 0 1-15,-14 0 3 16,-17 0-4-16,0 0 0 0,4 0 5 16,-4 0-20-16,9 0 15 15,22 0 0-15,-4-3-1 16,-5 0 13-16,4 0-12 16,5 1 0-16,-22 2 0 15,4 0-2-15,-13-3 2 16,-9 3 0-16,0-4-1 15,0 4 11-15,0 0-10 16,0 0 0-16,0 0 4 16,0 0-2-16,0-2-2 15,0-1 0-15,9-3-9 0,0-2 23 16,-9-4-14 0,9-4 0-16,-9-1 6 0,0-8-5 15,0-10-1-15,0-1 0 16,0-7 3-16,0-2 0 15,0-4-3-15,0-2 0 16,0-8 10-16,0-15-5 16,9-8-5-16,13-8 0 15,-4-7 11-15,13 4-8 16,-5 0 4-16,1-3-2 16,22-7 6-16,-9 4 1 15,0 3-12-15,-5 11 0 16,-4 17 9-16,-13 14 3 15,-9 15-9-15,-9 7 15 0,0 7-18 16,0 2 29-16,0 3-29 16,0 4 2-16,0-1 1 15,0-3 7-15,0 6-10 16,0-2 0-16,0 9 10 16,0 5-8-16,0 2-2 15,0-4 0-15,0-1-13 16,0-7 10-16,-18-1 3 15,-22-8 0-15,5 4 1 16,-36-3-6-16,-5 4 5 16,-39 5-4-16,-45 7-14 15,-62 4-7-15,-54 4-79 16,-44 23-136-16,-13-1-390 0</inkml:trace>
  <inkml:trace contextRef="#ctx0" brushRef="#br0" timeOffset="77617">3280 10946 454 0,'0'0'256'16,"0"0"-112"-16,0 0 0 16,0 0 8-16,0 0-64 15,0 0 2-15,-9-28-32 16,9 28-24-16,0 0 14 0,0 0-47 16,0 14 4-16,0 31-3 15,0 18 3-15,22 20 29 16,5 18-31-16,-1 12 5 15,6 12 24-15,-6 8-31 16,5-3 9-16,-13 3 0 16,0-3-3-16,4-8 2 15,-13-9-9-15,0-19 1 16,0-21-5-16,0-19 6 16,4-17-2-16,-13-14 0 15,0-12-81-15,0-4-65 16,-13-7-169-16,-14 0-93 0</inkml:trace>
  <inkml:trace contextRef="#ctx0" brushRef="#br0" timeOffset="78166">2125 11626 228 0,'0'0'394'0,"0"0"-211"16,0 0-78-16,0 0 5 16,0 0-47-16,0 0-40 15,-14-57 4-15,37 49-26 16,3-1 9-16,14 6-1 16,-22 3-2-16,13 0-3 15,-4 0-4-15,-10 23 4 0,15 11-16 16,-15 9 12-16,-17 13-4 15,0 3-2-15,0 4 6 16,-40-4 5 0,-4-8-5-16,-5-3 4 0,9-10-16 15,5-13 11-15,12-11 1 16,23-11 8-16,0-2-2 16,0-1 6-16,0 0 1 15,0 0-5-15,49 0 12 16,40 0-17-16,22-13 7 15,27-4-3-15,4 4 2 16,-9 1-18-16,-17 9-34 16,-18 3-192-16,-23 0-165 15</inkml:trace>
  <inkml:trace contextRef="#ctx0" brushRef="#br0" timeOffset="78938">4155 11465 155 0,'0'0'422'16,"0"0"-260"-16,0 0 5 15,0 0-13-15,0 0-15 16,0 0-67-16,0-68-17 16,0 68-55-16,0 0-10 15,0 10 3-15,0 19 7 0,0 8 3 16,0 5-3 0,0 4 4-16,-13 1 2 0,-23 1-6 15,14 1 0-15,4-13 4 16,0-7 4-16,18-12-9 15,0-8 1-15,0-8-10 16,0 3 4-16,0-4-5 16,27 0 11-16,22 0 3 15,0 0 4-15,-14 0-7 16,5-5 0-16,-9-1 6 16,-13 3-8-16,0-2 5 15,4-1-3-15,-4-6 2 0,0 0 7 16,-1 5-3-1,-3-7-6-15,-5 2 3 0,-9 2 16 16,0-8-4-16,0 6 12 16,0-4 11-16,0-2-31 15,-23 7 18-15,15 3-2 16,-1 2-21-16,9 6 35 16,0 0-33-16,0 0-4 15,0 3 0-15,0 30-22 16,0 16 22-16,0 8 0 15,0 2 13-15,0 3-20 16,0 7 7-16,0-2 0 16,-9 1-4-16,-9 3-40 15,-4-12-121-15,4-8-168 16,0-11-491-16</inkml:trace>
  <inkml:trace contextRef="#ctx0" brushRef="#br0" timeOffset="79487">5092 11031 205 0,'0'0'245'0,"0"0"-80"16,0 0-22-16,0 0 5 15,0 0-32-15,0 0-33 16,0-91 22-16,-8 91-57 16,8 0 25-16,0 0-22 15,0 0-42-15,0 24 4 0,-14 29-10 16,14 28 16 0,0 27 28-16,0 20-34 0,0 17 26 15,0 7-11-15,0 7-26 16,0-3 22-16,0-12-24 15,0-14 0-15,0-23 6 16,0-26 4-16,0-23-10 16,14-18 0-16,-6-20 7 15,1-8-13-15,-9-10 6 16,0-2 0-16,0 0 6 16,0-2-6-16,0-30-5 15,0-14-114-15,0-13-156 16,0-17-403-16</inkml:trace>
  <inkml:trace contextRef="#ctx0" brushRef="#br0" timeOffset="87119">5905 11518 277 0,'0'0'304'15,"0"0"-139"-15,0 0-19 0,0 0 2 16,0 0-34 0,0 0-28-16,0 0-22 0,-133 0-37 15,133 0 21-15,0 0-40 16,0 0-6-16,0 0-4 15,0-3 11-15,27 3-9 16,13-5 8-16,18 2 8 16,-1 0 1-16,-8 0-17 15,-13 3 0-15,4-3 5 16,-14 0 2-16,5 3-7 16,-22 0 0-16,9-2 3 15,-18 2-2-15,0 0-1 16,0 0 0-16,0 0-5 15,0 8 1-15,0 21 4 0,0 10 0 16,0 9 3-16,0 3-3 16,0 6 0-16,0 0 0 15,-9-1 3 1,0-2 2-16,0-3-5 0,9-9 0 16,-8-8-33-16,8-12-17 15,-14-4-106-15,14-7-65 16,0-2-40-16,0-3-282 15</inkml:trace>
  <inkml:trace contextRef="#ctx0" brushRef="#br0" timeOffset="87322">5888 11979 381 0,'0'0'154'0,"0"0"-93"16,0 0 23-16,0 0-10 16,275-9-41-16,-159 7-20 15,8-6-8-15,-8-6-10 16,-1-3-126-16</inkml:trace>
  <inkml:trace contextRef="#ctx0" brushRef="#br0" timeOffset="88050">7363 10878 702 0,'0'0'205'15,"0"0"-31"-15,0 0-26 16,0 0-51-16,0 0-55 16,0 0-10-16,-23 17-28 15,23 43 8-15,-8 30 54 16,-1 15-58-16,9 11 21 15,0 12-8-15,0-1-7 16,0 3 4-16,0 6-14 16,0 6 1-16,0-1-5 15,0-3 8-15,0-7-3 16,-9-19-5-16,0-14 0 0,9-13 0 16,-9-21 2-1,9-18-2-15,0-18 0 0,0-14 6 16,0-10-6-16,0-1 0 15,0-3 0-15,0 0 3 16,0 0-3-16,0-9-32 16,0-14-72-16,0 2-121 15,18 3-130-15</inkml:trace>
  <inkml:trace contextRef="#ctx0" brushRef="#br0" timeOffset="88546">8282 11665 649 0,'0'0'219'0,"0"0"-19"16,0 0-37-16,0 0-74 16,0 0-4-16,0 0-37 15,0-62-29-15,0 62 11 16,0 0-30-16,0 3-3 16,-9 25-7-16,9 15 10 15,-13 11 8-15,13 2-8 16,0 3 2-16,0-2 2 15,-9 2-4-15,0-5 0 0,9-8-4 16,0-7-68-16,0-10-97 16,0-10-84-16,9-7-63 15</inkml:trace>
  <inkml:trace contextRef="#ctx0" brushRef="#br0" timeOffset="88931">8464 12028 302 0,'0'0'251'0,"0"0"-68"16,0 0-67-16,0 0 29 16,0 0-27-16,0 0-23 15,9-88-10-15,-9 88-45 16,0 0-10-16,0 0-28 0,0 0-2 16,0 0-4-1,9 17-22-15,0 11 26 0,0 6 11 16,22-3-10-16,-13 0-1 15,9-8 0-15,4-8 4 16,-5-10-9-16,5-5 5 16,-4 0 0-16,13 0 10 15,-13-23-9-15,-5-5 4 16,-4-6 25-16,-18-3 23 16,0-5 16-16,0-3-18 15,0-1-26-15,-27 10 7 16,-13 8-22-16,13 13 2 0,-21 9-12 15,-10 6-14-15,-9 0 12 16,0 12-6-16,19 25-99 16,17 5-109-16,31-6-252 15</inkml:trace>
  <inkml:trace contextRef="#ctx0" brushRef="#br0" timeOffset="89385">9442 10997 607 0,'0'0'228'0,"0"0"-28"16,0 0-42-16,0 0-24 15,0 0-36-15,0 0-38 16,-31-51 3-16,31 51-31 16,0 0-25-16,0 0 6 15,0 9-13-15,0 36 0 16,0 26 6-16,0 28-4 15,9 11 19-15,13 15-13 0,-13-4-8 16,9 2 14-16,-10-8-10 16,1-4-4-16,0-7 0 15,-9-10 12-15,0-12-12 16,0-20 0-16,0-16 6 16,0-17-14-16,14-13 8 15,-14-5-19-15,0-5-31 16,0-6-60-16,0 0-37 15,17 0-138-15,23 0-295 16</inkml:trace>
  <inkml:trace contextRef="#ctx0" brushRef="#br0" timeOffset="89859">10482 11549 482 0,'0'0'356'15,"0"0"-175"-15,0 0-20 16,0 0-51-16,13-161-30 16,-44 140-44-16,4 8-7 15,-13 8-10-15,0 1-14 16,5 4-10-16,-5 0 3 0,4 9-1 15,5 19 1-15,4 6 2 16,-4 8 0-16,22-2-6 16,0-3 13-16,9-9-16 15,0-10 3-15,0-6-20 16,18-10 23-16,22-2 1 16,-13 0 2-16,4 0 8 15,4-14-4-15,-3 2 1 16,-24 4-2-16,10 2 0 15,-18 3 18-15,0 3-16 16,9 0-1-16,4 0-4 16,5 9-6-16,0 25 6 15,4 9 0-15,-4 10 1 16,-9 8-1-16,0 2 4 16,-9 2-4-16,0 1 0 0,0-7-1 15,0-5-96-15,-18-12-331 16</inkml:trace>
  <inkml:trace contextRef="#ctx0" brushRef="#br0" timeOffset="104482">10753 11063 424 0,'0'0'233'0,"0"0"-98"16,0 0-19-16,0 0-33 0,0 0 12 15,0 0 7-15,-40-164-70 16,4 137 33-16,5 5-11 16,-18 2-39-16,5 9 17 15,-14 3-29-15,-31 8 0 16,-4 0 0-16,-5 0 7 16,5 14-9-16,13 5 4 15,22 7 5-15,14 11-5 16,4 8-5-16,-9 14 0 15,13 10 1-15,-4 1 11 16,-9 1-12-16,14 0 0 16,-5-1 10-16,0-2 4 0,4 0-14 15,5-3 0-15,4 0 6 16,19 9 8-16,8 3-14 16,0 8 0-16,0-3 7 15,35-5 0-15,5-6-6 16,-13-13-1-16,13-6 7 15,-23-11 6-15,6-9-13 16,-6-1 0-16,1-6 10 16,0 5-11-16,22-6 1 15,-9 2 0-15,14-1 3 16,12 1 9-16,1-9-8 16,0-3-1-16,-9-3 7 15,8-5 3-15,1-3-12 0,9-3 2 16,-1 0 10-16,19 0-5 15,-5-9 2-15,-5-5-5 16,1 0 5-16,-18 2 6 16,-1 1-16-16,1-6 1 15,9-2 8-15,-1-7 2 16,1-14-10-16,9-3 2 16,-5-10 7-16,-18-4 10 15,-4-11-16-15,-18-8 1 16,-22-12 30-16,-9-8-29 15,0-6-1-15,-18-3-5 16,-40 1 14-16,-31-4-18 16,-26 4 4-16,-9-2 0 15,-27 13-3-15,-14 11 8 0,5 17-5 16,5 19 0-16,39 18-25 16,10 23-7-16,30 5-100 15,1 33-124-15,8 21-350 16</inkml:trace>
  <inkml:trace contextRef="#ctx0" brushRef="#br0" timeOffset="105570">8425 10077 534 0,'0'0'191'15,"0"0"-43"-15,0 0-7 16,0 0-38-16,0 0 1 15,0 0-40-15,-49-20-18 16,49 20 16-16,0 0-50 16,0 0 17-16,-9 0-28 15,-9 17 19-15,-13 20-18 0,-5 14-2 16,5 8 1 0,5 3-2-16,3 7 8 0,6-4-7 15,17 0 0 1,0-9 11-16,0-13-19 0,0-6 8 15,0-14 0-15,8-13-5 16,1-4 9-16,-9-6-4 16,0 0 5-16,14 0 3 15,-5-7 9-15,-9-22-15 16,0 0 1-16,0-4 8 16,0 1-4-16,0 1-7 15,-32 3 0-15,15 5 19 16,-1 4-20-16,-4 7 1 0,13 7 0 15,9 2-16 1,0 3 16-16,-9 0 0 0,9 0 0 16,0 0-10-16,0 3 3 15,0 16 7-15,0 4 0 16,9-3-5-16,31-6 13 16,9-3-8-16,-5-8 0 15,14-3 11-15,22 0-9 16,-14 0-2-16,1-3 0 15,-31-14 6-15,-5 0 5 16,-13-3-11-16,-18 0 0 16,0-3 14-16,0 5-34 0,-27 0 20 15,-31 9-80-15,0 9-104 16,-8 0-297-16</inkml:trace>
  <inkml:trace contextRef="#ctx0" brushRef="#br1" timeOffset="786770">3493 1423 178 0,'0'0'353'0,"0"0"-217"16,0 0 2-16,0 0-7 0,0 0-17 15,0 0-8 1,0 0-27-16,0-43-2 0,0 43-16 16,0 0-33-16,0 0 15 15,0 0-33-15,0 0 0 16,0 0-9-16,0 0 2 15,0 0-6-15,0 9-3 16,0 11 6-16,9 5 8 16,0-5-8-16,9 3 0 15,13-7-1-15,-14-1 9 16,6-4-8-16,3-8 0 16,-8-3-18-16,4 0-2 15,5 0-43-15,4-3-59 16,-4-19-30-16,-10-4-36 15,6 3-20-15,-6-7-59 0</inkml:trace>
  <inkml:trace contextRef="#ctx0" brushRef="#br1" timeOffset="787142">3520 1126 321 0,'0'0'187'0,"0"0"-63"16,0 0-9-16,0 0-8 16,0 0-44-16,0 0-8 15,-9-28-21-15,9 28-10 0,0 0-24 16,-9 0-1 0,9 8 1-16,0 6 0 0,0-6 0 15,0 1 0-15,0-3 3 16,9-4-3-16,9-2 1 15,22 0 1-15,-9 0 14 16,-14 0-13-16,1 0 1 16,0-11 31-16,-5-6 14 15,-4-2 8-15,-9-4-3 16,0 3-29-16,0 0 9 16,-31 6-28-16,-4 5-2 15,-5 7-8-15,13 2-7 16,-4 0-6-16,22 6-58 15,0 22-86-15,9 3-32 16,0 6-259-16</inkml:trace>
  <inkml:trace contextRef="#ctx0" brushRef="#br1" timeOffset="787412">3973 1290 389 0,'0'0'137'0,"0"0"-34"15,0 0-8-15,0 0-28 16,0 0-34-16,0 0-19 0,-40-6-10 16,49 6 11-16,31 0-1 15,17-2 14-15,10-2-15 16,0-1-12-16,8-1 8 15,-17 3-9-15,-18 3-7 16,-31 0-64-16,-9 0-219 16</inkml:trace>
  <inkml:trace contextRef="#ctx0" brushRef="#br1" timeOffset="787642">4017 1117 429 0,'0'0'160'0,"0"0"-33"16,0 0-7 0,0 0-31-16,0 0-37 0,0 0-31 15,0-14 8-15,0 14-29 16,0 0 5-16,14 28 0 16,-6 6-3-16,1 3 4 15,9 2-5-15,-9 2 3 16,13-1-1-16,-4-4-3 15,9-5-56-15,13-10-138 16,-14-5-282-16</inkml:trace>
  <inkml:trace contextRef="#ctx0" brushRef="#br1" timeOffset="787877">4630 1051 442 0,'0'0'192'16,"0"0"-80"-16,0 0-20 16,0 0-39-16,0 0-17 15,0 0-7-15,-57 148-18 16,57-102 17-16,0-4-20 16,0-2-1-16,0-7-2 15,22-4-5-15,4-8-52 16,6-3-210-16,-6-4-363 15</inkml:trace>
  <inkml:trace contextRef="#ctx0" brushRef="#br1" timeOffset="788392">4430 766 407 0,'0'0'113'0,"-288"-90"-32"0,145 62-1 16,10 5 3-16,9 11-3 16,17 7-7-16,23 5-17 15,-5 0-40-15,13 25 2 16,1 26-18-16,-1 23 6 0,10 19 7 16,17 15-10-16,18 4 0 15,22 2-3-15,9-4 5 16,9-2-9-16,57-9 4 15,23-8 0-15,27-9 1 16,17-8 4-16,18-15-5 16,13-14 1-16,1-14 5 15,-5-22-8-15,22-9 4 16,0-9-2-16,9-33 9 16,0-12-5-16,-35-9 21 15,-23-5 39-15,-35-10-1 16,-32-16 11-16,-30-16-32 15,-27-18-5-15,-9-13 0 0,-85-3-30 16,-48 10 14 0,-58 17-6-16,-40 31-13 0,-27 26 25 15,10 23-27-15,8 26 4 16,26 11-4-16,54 11 8 16,27 46-8-16,44 17 0 15,23 22 1-15,17 15-9 16,31 7-16-16,18 4-52 15,0-4-75-15,58-10-106 16,48-12-125-16</inkml:trace>
  <inkml:trace contextRef="#ctx0" brushRef="#br1" timeOffset="790673">9984 1021 370 0,'0'0'146'15,"0"0"-19"-15,0 0-39 16,0 0-7-16,0 0-39 0,0 0-6 16,0 0-27-16,0-26-5 15,0 26 0-15,0 0-1 16,0 0-2-16,0 0 16 16,0 0 26-16,0 0 38 15,0 0-2-15,0 0-18 16,0-2 22-16,0-7-1 15,0-2-23-15,0-7-16 16,0 5-28-16,0 1 13 16,0 7-5-16,0-1-19 15,0 3 18-15,13-3-21 16,-13 1-1-16,9-1 5 0,-9 0 1 16,9 1-7-16,-9 1 1 15,9 2 0-15,-9 2-5 16,18 0 0-16,4 0 3 15,5 25-10-15,13 6 16 16,-14 10-6-16,5-4 2 16,-22 2-8-16,0-2 4 15,-9-9-3-15,0-5 7 16,0-12 0-16,0-8 6 16,0-3-6-16,0 0 1 15,0 0 2-15,0-6 10 16,0-19-12-16,0-9-1 15,0-9 7-15,18-2-6 0,4 0-1 16,5 2 0-16,4 1 7 16,-5 10-7-16,1 15 0 15,-5 6 0-15,5 11-7 16,-5 0-3-16,14 9 10 16,4 19-1-16,-14 5 2 15,5 2-8-15,-4-4 7 16,4-1-20-16,-13-3-6 15,-9-9-68-15,0-2-42 16,13-6-72-16,-22-4-25 16,0-2-26-16</inkml:trace>
  <inkml:trace contextRef="#ctx0" brushRef="#br1" timeOffset="790965">10944 907 615 0,'0'0'145'15,"0"0"-39"-15,0 0-9 16,0 0 2-16,0 0-34 0,0 0-19 15,-40-28-15 1,40 28-21-16,0-2-3 0,40-4 0 16,26-9-5-16,19 1-2 15,-5-3-4-15,-5 6-141 16,-26 3-86-16,-22 2-250 16</inkml:trace>
  <inkml:trace contextRef="#ctx0" brushRef="#br1" timeOffset="791176">11415 613 279 0,'0'0'386'0,"0"0"-243"16,0 0-21-16,0 0-23 0,0 0-13 16,0 0-59-1,-14-31-25-15,14 68-1 0,0 10 0 16,0 19 4-16,0 8-4 15,0 2 3-15,22 4 0 16,-13-12-4-16,18-12-4 16,4-16-40-16,5-15-163 15,4-17-102-15</inkml:trace>
  <inkml:trace contextRef="#ctx0" brushRef="#br1" timeOffset="791611">11641 398 138 0,'0'0'341'0,"0"0"-267"0,-315-189 37 15,208 143 6-15,14 12-37 16,-14 19-11-16,14 15-33 16,-23 9-19-16,1 42 5 15,-10 17-20-15,10 15 5 16,-1 4-2-16,23 9-2 15,4 0 5-15,31 11-8 16,23 5 0-16,22 3-3 16,13 2 7-16,71-9-4 15,31-9 0-15,53-14 3 0,36-22 2 16,9-16-5 0,31-27 0-16,0-20 12 0,-22 0 1 15,-9-41 40-15,-36-20 21 16,-30-19-20-16,-28-16 34 15,-39-23-13-15,-27-19-19 16,-40-18-9-16,-31-8-28 16,-76 0 2-16,-62 19 0 15,-44 24-21-15,-44 27 11 16,-10 35-11-16,5 30 1 16,35 27-10-16,23 2-28 15,44 53-92-15,27 32-86 16,44 14-126-16</inkml:trace>
  <inkml:trace contextRef="#ctx0" brushRef="#br1" timeOffset="806597">4813 4483 746 0,'0'0'164'0,"0"0"-26"15,0 0 35-15,0 0-52 16,0 0-51-16,0 0-7 16,-67-56-27-16,67 56-20 15,0 0 3-15,0 0-13 0,0 14-6 16,0 14 8-16,0 9-4 16,0 4 10-16,-9 3-14 15,0 1 0-15,0-2 6 16,0-4 0-16,9-2-6 15,0-9 0-15,0-3 4 16,0-7-7-16,0-4 3 16,27-9 0-16,22-5-3 15,9 0 10-15,17-1-7 16,-8-29 0-16,-9-1-39 16,-41 0-45-16,-17 3-128 15,-17-1-156-15</inkml:trace>
  <inkml:trace contextRef="#ctx0" brushRef="#br1" timeOffset="807013">4697 4058 563 0,'0'0'164'15,"0"0"-65"-15,0 0 21 16,0 0-29-16,0 0-29 16,0 0-16-16,0-16-35 15,0 16 2-15,0 16 0 16,0 10-10-16,0 2 18 0,0 0-13 16,0 3 3-16,31-2 14 15,18-7-17-15,-13-4 14 16,12-10 4-16,-8-5 7 15,-4-3 23-15,-5 0-12 16,-13-6-8-16,-9-19 24 16,0-1-26-16,-9-2 2 15,0-1-8-15,-18 7-21 16,-22-1 13-16,-5 10-20 16,5 4 0-16,0 5-4 15,5 4-1-15,-14 0-28 16,0 21-81-16,14 7-101 15,-5 3-139-15</inkml:trace>
  <inkml:trace contextRef="#ctx0" brushRef="#br1" timeOffset="808849">1147 1703 540 0,'0'0'92'15,"0"0"20"-15,0 0-3 16,0 0-49-16,0 0-12 15,0 0-20-15,0 0-27 16,9-40-1-16,-9 40-8 16,0 9 5-16,0 11-1 15,0 2 8-15,9-1-4 0,9-11 2 16,13-1 2-16,-4-6 5 16,4-3 1-16,4 0 14 15,-4 0 64-15,-13-14-5 16,0-9-18-16,-18 1-10 15,0-4-13-15,0 1 5 16,-9 2-34-16,-27 0-11 16,-12 6-3-16,8 6 1 15,-9 5-8-15,13 6 5 16,-4 0-10-16,22 6-43 16,1 25-96-16,3 9-65 15,14 2-154-15</inkml:trace>
  <inkml:trace contextRef="#ctx0" brushRef="#br1" timeOffset="810194">5119 4075 502 0,'0'0'183'0,"0"0"-64"0,0 0 5 16,0 0-26-16,0 0-15 16,0 0-7-16,-124-107-18 15,106 101-26-15,-13 0 20 16,4-2-27-16,0 6 3 16,-12 2 0-16,-1 0-27 15,4 0 10-15,-13 0-7 16,0 8 2-16,-9 12 2 15,1 5-8-15,-1 3 0 16,0 1 1-16,14 2 5 16,4 6-6-16,0 5 0 15,13 9 5-15,-4 5-7 16,4 7 2-16,10-1 0 0,-6 0 0 16,6 0 5-16,8 4-5 15,0-6 1-15,9-4 5 16,0 3 3-16,0-4-7 15,9-5 0-15,26-2 10 16,14-5-7-16,0-1 2 16,0-5 5-16,0-3-10 15,-5-3 21-15,14-1-17 16,-9-5 2-16,9-4 10 16,-1-3-16-16,1-4 3 15,9-9-2-15,17-5 2 16,5 0 3-16,4 0-8 0,5-17 2 15,-5-8 21-15,-4-9-22 16,-22-5 12-16,-9-12 9 16,-10-9-12-16,-3-14 17 15,-14-11-13-15,-22-11 3 16,-9-11 10-16,0-4-25 16,-9 4 11-16,-31 1 2 15,-27 17-12-15,-8 0 11 16,-32 13-14-16,-8 8 0 15,-19 11-3-15,1 12-3 16,0 13 5-16,8 7-3 16,19 14-33-16,30 11-25 15,27 0-43-15,9 40-87 0,23 9-123 16,-10 4-482 0</inkml:trace>
  <inkml:trace contextRef="#ctx0" brushRef="#br1" timeOffset="812580">6203 5050 163 0,'0'0'171'0,"0"0"-62"15,0 0 9-15,0 0 20 0,0 0 41 16,0 0-30-16,0 0-24 16,0 0-8-16,0-9-44 15,0 3-12-15,0 1-7 16,0-6-31-16,0-1 17 15,0-2-18-15,-9-3-6 16,0-3 16-16,-4 3-30 16,4-6 12-16,9 7-2 15,-9-10-9-15,0 1 14 16,0-4-16-16,1-2 0 16,-6 3 13-16,5 5-12 15,0 9-2-15,9 6 11 0,0 2-9 16,0 6 10-1,0-3-12-15,0 3 1 0,0 0-1 16,0 0 6-16,0 0-6 16,0 0 0-16,0 0 4 15,0 0-5-15,0 0 1 16,0 0 0-16,0 0-10 16,0 0 10-16,9 0 0 15,40-6-4-15,27-8 8 16,48-6-3-16,14 1-1 15,31-4 0-15,13 0-6 16,22 3 9-16,5 0-3 16,-9 5 1-16,-27 2 5 15,-39 4-3-15,-19 4-3 16,-17 0 0-16,-14 1-4 0,14-3 5 16,4-2-1-16,23 0 5 15,-1-3 4-15,0-2-8 16,-17 5-1-16,-9-1 0 15,-5-2-3-15,-17 6 6 16,-5-4-3-16,-14 7 0 16,-3-6 6-16,-5 4-7 15,-1 1 1-15,19-1 0 16,9 2-6-16,12 0 6 16,-3 0 0-16,-10 1-3 15,-17-1 7-15,-9 0-4 16,-9 3 0-16,-13 0 1 0,4 0-4 15,-5 0 4-15,-8 0-1 16,13 0 0-16,-13 0 8 16,4 0-8-16,-13 0 0 15,0 0 1-15,0-3-4 16,-9 0 3-16,9 3 0 16,-9-3 6-16,0 3 0 15,0 0-5-15,0 0-1 16,0 0 2-16,9 0 5 15,-9 0-7-15,9 0 0 16,4 0-3-16,5 0 13 16,-9 0-8-16,-1-2-2 15,-8 2 3-15,0-3-6 0,0 3 3 16,0-3 0-16,0 3 7 16,0 0-2-16,0 0 7 15,0 0-12-15,0 0 2 16,0 0-4-16,0 0 0 15,0 28 2-15,0 20-9 16,0 18 18-16,0 4-3 16,0-1-6-16,0-10 6 15,0-4-9-15,0-3 3 16,0 2-58-16,-26 8-131 16,-14 7-412-16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4:46.72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40 349 293 0,'0'0'170'0,"0"0"-1"0,0 0-78 15,0 0 13-15,0 0-6 16,0 0-53-16,-40-17 41 15,40 17-45-15,0-3-12 16,0 3 36-16,0 0-62 16,0-5 31-16,31-3-9 15,13-4-16-15,45-5 21 16,27-5-19-16,35-4-9 16,40-5 37-16,49 2-32 15,18 1 11-15,4 5-8 16,-14 4 8-16,-8 1-6 15,-22 5-12-15,-18-1 0 0,4 5 4 16,-13 4 4-16,0-2-8 16,-8 7 0-16,-10 0 20 15,-13 0-28-15,-5 0 8 16,5 0 0-16,-4 0-8 16,-5 0 8-16,-5-8 0 15,5 0 0-15,-17-4 22 16,12 6-24-16,-21 4 2 15,-1-1 0-15,-8 3-8 16,-23 0 8-16,-13 0 0 16,-27 0 0-16,-4 0 10 15,-18 0-10-15,-22 0 0 16,0 3 6-16,0 3-19 0,0-4 13 16,0-2 0-16,4 0-4 15,5 0 22-15,8 0-18 16,14 0 0-16,9 0 7 15,0 0-18-15,-13 0 11 16,-5 0 0-16,-13 0-10 16,-10 0 27-16,1 0-17 15,0 0 0-15,5 0 8 16,-6 0-15-16,1 0 7 16,0 0 0-16,9 0-13 0,-18 0 24 15,22 0-11 1,-13 0 0-16,-9 0 9 0,0 0-15 15,9 0 6-15,-9 0 0 16,0 0-12-16,0 0 22 16,9 0-10-16,-9 0 0 15,0 0 14-15,0 0-24 16,0 0 10-16,0 0 0 16,0 0-8-16,0 0 21 15,0 0-13-15,0-2 0 16,0-2 16-16,0 4-26 15,-18-2 10-15,0-1 0 16,-13 0-19-16,5 3 14 16,-6-1-8-16,6 1 9 15,-5 0-55-15,-18 0 26 0,-9 0-75 16,-9 7-88-16,-17 11-10 16,-14-5-233-16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4:48.1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0 433 371 0,'0'0'132'0,"0"0"-53"16,0 0-1-16,0 0-52 15,0 0 22-15,0 0 7 16,0 0-17-16,191-14 51 15,-84-5-33-15,53-10-14 16,80-10 32-16,66-4-53 16,67 0 28-16,32 1-24 15,8 5-13-15,4 3 15 16,-21 8-27-16,-23 4 3 16,-18 2 10-16,-21 6 1 0,-19 6-14 15,-17-1 3 1,-32 6 14-16,-35 3-11 0,-49 0-6 15,-26 0 0 1,-45 0 0-16,-22 0 11 0,-40 0-11 16,-23 0 5-16,-17 0 8 15,0 0 16-15,-9 0-10 16,0 0-17-16,0-2 47 16,-35-12-48-16,-41 2-1 15,-48 9 0-15,-41 1 11 16,-35 2-12-16,-39 0 1 15,-33 8 0-15,-12 15-13 16,-14 2 13-16,-17 6 0 16,-23 5-1-16,-4 7-4 15,5 6-1-15,3 4 6 0,6 3-6 16,3-1-15 0,10-8 21-16,17-6-6 0,41-14-5 15,34-7-1-15,63-12 12 16,45-1 0-16,57-7 10 15,32 0-22-15,12 0 12 16,14 0 0-16,0 0-13 16,0 0 10-16,14 0 3 15,61 0 0-15,58-3 5 16,107-31-14-16,102-11 9 16,103-9 0-16,61 0-5 15,32 6 24-15,-5 8-19 0,-44 12 0 16,-50 6 19-16,-83 1-24 15,-67 10 5-15,-58 6 0 16,-31-1 4-16,-27 6 10 16,-40 0-14-16,-26 0 0 15,-32 2 15-15,-39 7-21 16,-14-3 6-16,-22-6 0 16,0 3-8-16,-22 5 23 15,-80 3-15-15,-72 7 0 16,-74 4 17-16,-59 2-26 15,-48 3 9-15,-36 7 0 16,-40 0-4-16,9 6 11 16,8-1-7-16,1 1 0 15,31-1-2-15,27-4-6 16,13-4 8-16,35-6 0 0,58-3-23 16,49-1 31-16,36-5-8 15,48-4 0-15,32-1 11 16,17-5-15-16,27 2 4 15,9-2 0-15,22 0-16 16,9-6 16-16,0 0 0 16,0 0 0-16,80 0-5 15,63 0 5-15,96-14 0 16,104-21 0-16,101-2-14 16,62-2 14-16,41 0 0 15,-1 4-2-15,-39 1 23 16,-59 3-20-16,-74 8-1 0,-86 1 0 15,-88 8-12-15,-57 5 12 16,-55 4 0-16,-39 2-1 16,-22 3 22-16,-27 0-21 15,0-3 0-15,0-2 9 16,-36-4 9-16,-101 2-18 16,-72 7 0-16,-89 0-16 15,-57 24-55-15,-10-1-282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4:52.32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213 458 507 0,'0'0'153'0,"0"0"-80"16,0 0 15-16,0 0-8 15,0 0-32-15,0 0 37 16,217-77-55-16,-92 54 27 16,39-2 4-16,36-2-45 15,31-5 51-15,18 3-47 16,9-2-11-16,-1 5 24 16,14 1-23-16,-4 3-3 15,13-1-7-15,-14-6 20 16,-17 7-25-16,-18-1 5 15,-31 7 0-15,-18 1-8 16,-17 7 22-16,-32 5-14 16,-26 3 0-16,-23 0 13 15,-26 0-23-15,-18 0 10 0,-5 0 0 16,-17 0-9 0,4 0 15-16,-13 3-6 0,0-1 0 15,0-2 16-15,-9 0-21 16,0 3 5-16,0-3 0 15,0 0-8-15,0 0 12 16,0 0-4-16,9 0 0 16,-9 0 17-16,0 0-25 15,0 0 8-15,0 0 0 16,0 0-9-16,22 0 16 0,-13 0-7 16,0 0 0-1,0 0 15-15,0 0-18 0,4 0 3 16,-4 0 0-16,0 0-10 15,0 0 10-15,-9 0 0 16,8 0-5-16,-8 0 21 16,0 0-16-16,0 0 0 15,0 0 0-15,9 0-7 16,-9 0 7-16,9 0 0 16,-9 0-4-16,14 0 16 15,-6 0-12-15,-8 0 0 16,0 0 7-16,0 0-18 15,0 0 11-15,0 0 0 0,-8 0-7 16,-59 0 9 0,-49 0-2-16,-39 12 0 0,-45 1-6 15,-31 2-12-15,-27-1 18 16,-8 2 0-16,-23 5-14 16,9 2 12-16,-4 8 2 15,13 2 0-15,13 2-17 16,27 4 1-16,13 1 14 15,18-3-3-15,5-4-8 16,13-1-25-16,31-4 21 16,9-6 13-16,35 1-2 15,22-5 1-15,45-4 5 16,9-5 0-16,14-4-12 16,17-2 11-16,0-3 1 15,0 0 0-15,0 2 13 0,0-2-25 16,0 0 12-16,0 4 0 15,0-4-14-15,48 0 22 16,37 0-8-16,39 0 0 16,50-4 12-16,65-21-11 15,41-6 2-15,27-1-3 16,17-1 24-16,1 7-16 16,-19 1-6-16,-26 2-2 15,-40 3 16-15,-22 6-10 16,-27 3-6-16,-9 5 0 15,-18 3 9-15,-22 3-5 16,-26 0-4-16,-1 0 0 0,-21 0 17 16,-5 0-17-1,-5 0 0-15,-17 0 2 0,-19 0 1 16,-8-3 1-16,-13 3-4 16,-27-2 0-16,9 2 20 15,-9 0-19-15,0 0-1 16,0 0 4-16,0 0-6 15,0 0 2-15,0 0 0 16,0 0-3-16,0 0 16 16,0 0-13-16,0 0 0 15,0 0 8-15,0 0-16 16,0 0 8-16,-44 0 0 16,-54 0-3-16,-67 14 13 15,-43 11-10-15,-59 3 0 0,-39 3 7 16,-41 6-24-16,-35 8 17 15,0 7 0-15,-5 1-17 16,23 4 2-16,40-3 12 16,35-3-5-16,31-3 1 15,41-6-6-15,25-5-8 16,19-10 5-16,27-6-3 16,43-12 16-16,46-3 3 15,26-6 0-15,31 0 14 16,0 0-31-16,80 0 17 15,53-8 0-15,67-20-5 16,40 1 25-16,35-7-20 16,23-2 7-16,8-1 6 15,23-6 23-15,4 4-24 0,0 2-1 16,-4 6 7-16,-13 1-8 16,-28 9-10-16,-39-1 0 15,-40 7 16-15,-36 7-5 16,-30 2-11-16,-19 3 0 15,-17 0 8-15,-14 0-3 16,-4 0-5-16,-14-2 0 16,-8 2 20-16,-9-1-21 15,-18 4 1-15,-23 0 0 16,1 0-7-16,-9 0 7 16,4 0 0-16,-13 0-2 0,0 0 17 15,0 0-20-15,-22 0 5 16,-44 0 0-16,-59 18 4 15,-35 2-4-15,-35 5 0 16,-32 1 0-16,-31 2 15 16,-30 4-16-16,-10 4 1 15,-9 5-6-15,-8 2-14 16,8 2 10-16,19 5-7 16,30-8 15-16,49-6-29 15,27-4 31-15,58-7 0 16,26-5-6-16,31-3-12 15,27-3-8-15,-4 2 1 16,13-9 10-16,13-5 16 16,9 2-1-16,9-4 0 15,0 0 8-15,44 0-19 0,54 0 11 16,44 0 0-16,41 0 7 16,39 0 9-16,44-13-13 15,23-11 17-15,26-5-10 16,1-5 19-16,-10-3-29 15,-17-2 3-15,-22 3 23 16,-36 4-17-16,-40 6-9 16,-27 7 0-16,-22 5 18 15,1 2-19-15,-19 4 1 16,0-1 0-16,-17 3-6 0,-9 4 17 16,-32 2-11-1,-30-3 0-15,4 3 14 0,-22 0-14 16,-9 0 0-1,-9 0 0-15,0 0-11 0,0 0 17 16,0 0-6-16,0 0 0 16,0 0 18-16,13 0-29 15,-13 0 11-15,9 0 0 16,-9 0-11-16,0 0 15 16,0 0-4-16,-67 0 0 15,-57 23 11-15,-81 5-3 16,-61 4-8-16,-67-2-8 15,-41-1-9-15,-39 3 11 16,-18-2 6-16,18 1-1 16,31 0-26-16,18 3 12 0,57 0-15 15,27 0-3-15,45-2 22 16,53-10-11-16,26-5 7 16,72-9 11-16,26-2-11 15,27-6 15-15,22 0 0 16,9 0 5-16,0 0-15 15,18 0 10-15,40 0 0 16,13 0-9-16,13-3 9 16,9 3-5-16,14 0-115 15,0 0-154-15,-1-8-439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5:54.1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356 778 261 0,'0'0'342'16,"0"0"-227"-16,0 0-77 16,0 0 2-16,-266-8 44 15,226 8-17-15,13 0-25 16,18 0 21-16,9 0-36 16,0 0 12-16,0 0 5 15,0 0-29-15,0 0 33 0,0 0-18 16,0 0-20-16,18 0 17 15,31 0-24-15,44-14 7 16,62-9 1-16,63-5-8 16,80-15 32-16,84-2-26 15,40-9-8-15,40 1 7 16,-4 7 0-16,-36 1-8 16,-49 11 0-16,-58 2 13 15,-44 10-8-15,-44 5-5 16,-5 0 0-16,0 0-1 15,14 3 6-15,4-6-5 16,8-5 0-16,15-4 3 0,-6-4-7 16,1-4 4-16,-36 3 0 15,-31 8-4-15,-49 3 6 16,-35 6-2-16,-32 8 0 16,-26 4 9-16,-31 3-11 15,-9 2 2-15,0-3 0 16,-9 3-4-16,0 0 9 15,0 0-5-15,13-3 0 16,-13 3 4-16,0 0-4 16,9 0 0-16,-9 0 2 15,0 0-12-15,9 0 13 16,9 0-3-16,-1 0 0 16,6 0 5-16,-6 0-5 15,-8 0 0-15,14 0 3 0,-23 0-7 16,0 0 4-16,0 0 0 15,0 0-3-15,0 0 0 16,0 3-5-16,-32 15-26 16,-52 6 34-16,-71 13 19 15,-54 6-19-15,-62-4 4 16,-45 6 5-16,-48-2-4 16,-36 2-5-16,-4 4 0 15,13-2 6-15,18 7-16 16,26 6 10-16,14-1 0 15,26 1-12-15,19-6 14 0,30-3-3 16,18-4 1 0,9 2-21-16,13-1 14 0,14-6-11 15,53-8 7-15,18-8-13 16,66-10 24-16,18-4 0 16,18-8-4-16,22-3 4 15,9 3-6-15,0-4 6 16,-9 5 0-16,0 0-8 15,-8 1 11-15,-6 3-3 16,-12-4 0-16,4-2 12 16,-5 6-16-16,-4-6 4 15,0 3 0-15,13-4-1 16,10-2 4-16,-6 3-3 0,6-3 0 16,-1 3 12-1,9-1-17-15,-4-2 5 16,4 4 0-16,0-4-5 15,9 0 11-15,0 0-6 0,0 0 0 16,0 0 11-16,0 0-12 16,0 0 1-16,0 0-5 15,0 0-6-15,0 0 2 16,0 0 9-16,40 0 2 16,4 0 3-16,36-9 3 15,36-5-8-15,53-6 0 16,62-7 1-16,66-11 3 0,68 1-4 15,48-2 0-15,27-2 8 16,8 5 4-16,-8 5-12 16,-18 0 5-16,-48 6 5 15,-59 4-10-15,-44 1 0 16,-62 4-3-16,-36-1 12 16,-22-1-9-16,5 3 0 15,-23-3 2-15,-9 4 6 16,-8-3-5-16,-10 5 0 15,-21 1 8-15,-19 6-8 16,-17-1 11-16,-22 6-14 16,-18 0 12-16,-9 0-13 15,0 0 1-15,0-3 0 16,13 3-1-16,-13-3 7 16,9 3-6-16,-9 0 0 0,0 0 10 15,0-3-14-15,0 3 11 16,0 0-7-16,0 0 24 15,-9-6-16-15,-49 4-7 16,-30 2 12-16,-63 0-7 16,-49 0-12-16,-62 0 4 15,-63 25 2-15,-57 9 0 16,-49 17 3-16,-22 3-6 16,13 8 1-16,31-3-7 15,23-2-8-15,62-3 9 16,35-6 7-16,31-2-11 15,18-4 6-15,14-1 4 0,12-3-1 16,14-1-2-16,27-6-3 16,31-8 1-16,35-6 2 15,32-11-6-15,17-6 22 16,40 0-11-16,-4 0 0 16,22 0 10-16,-9 0-4 15,9 0-6-15,-9 0 0 16,0 0-7-16,-31 0 5 15,-17 8 1-15,-37 9-10 16,-12 3-12-16,-10-1 20 16,10-1-4-16,30-8 7 15,27-1-9-15,31-6 18 16,18-3-9-16,0 0 0 0,0 0 3 16,0 0-8-16,0 3 5 15,32 3 0-15,-6-1 2 16,1 1 0-16,-5-6-2 15,-4 3 0-15,40-3 10 16,39 0-9-16,46-3-1 16,48-25 2-16,66-4 1 15,32-1 3-15,35 2-6 16,14-1 0-16,4 7 4 16,-13-1-7-16,4 7 3 15,0-1 0-15,-4 0 5 16,-5 3-3-16,10 0 5 15,12 3 12-15,-30-1-18 16,-19 5 14-16,-39-5-15 0,-36 1 0 16,-40 2 3-16,-22 1 3 15,-22 3-5-15,-45 2 9 16,-17 3-1-16,-5 3-2 16,-27 0-7-16,-4 0 2 15,0 0 0-15,-4 0 0 16,-19 0-2-16,6 0 8 15,3 0 0-15,-3 0-1 16,3-3-7-16,1 1 9 16,4 2-9-16,-13-4 1 15,4 4-1-15,-13 0 1 16,-9 0 6-16,0 0-7 16,0 0 0-16,0 0 4 0,0 0-9 15,0 0 5 1,0 0 0-16,0-2-5 0,0-1 13 15,-31-2 6-15,-5-1-14 16,-22-2-2-16,-22 2 0 16,-22 0 2-16,-44 3-1 15,-14 3-4-15,-22 0-1 16,-9 0 6-16,-14 0-1 16,5 0 13-16,-9 11-15 15,-30 7 3-15,-19-2-3 16,-49 13-6-16,-39 7-2 15,-45 7-14-15,-40 3-5 0,-31-1-13 16,13-3 38-16,18-6 2 16,49-7 3-16,62-9 3 15,85-14-3-15,61-6 0 16,50 0 5-16,35 0-1 16,14-14 4-16,26-4-8 15,4 5 0-15,5-1 15 16,9 0-13-16,-4 2-2 15,17 1 0-15,-13-4 11 16,13 7-12-16,-4 1 1 16,13 5 0-16,0-1-6 15,9 3 7-15,0 0-1 16,-9 0 0-16,9 0-2 0,0 0-3 16,0 0 5-16,0 0-17 15,0 0 12-15,27 17-8 16,22 3 13-16,26-3 4 15,41-5 12-15,48-12-16 16,58 0 0-16,54 0 6 16,70-20 3-16,36-11-9 15,49-4 0-15,9 2-6 16,9-4 14-16,-5 3-8 16,-44 4 0-16,-27 3 7 15,-48 5-6-15,-46-1-1 16,-21 0 0-16,-36-2-7 15,-22 0 18-15,-18-3-11 16,-8 1 0-16,-32 1 1 0,-18 5-6 16,-8 4 5-16,-19-1 0 15,-30 11-1-15,-9-3 10 16,-23 5-9-16,-4 5 0 16,-13-3 3-16,0 3-3 15,-9 0 0-15,4-3 0 16,-4 3 3-16,0 0 6 15,0-3-9-15,0 3 0 16,-9-2 4-16,0 2-4 16,0-4 1-16,0-4 15 15,-49 0-6-15,-36-1-10 16,-39 3-11-16,-58 6-1 16,-36 0-56-16,-22 0 64 0,-22 0-30 15,5 0 0-15,25 0 17 16,24 0-75-16,34 0-55 15,32 0-356-15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4:15.6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113 890 442 0,'0'0'176'16,"0"0"-45"-16,0 0 1 15,0 0-7-15,0 0-56 0,0 0 14 16,0 0-10-16,-102-48-26 16,102 42 22-16,0 6-36 15,0-3-8-15,0 1 4 16,0 2-18-16,0 0-8 15,0-4-3-15,35-1 4 16,54-9 1-16,22-3-5 16,45 0 0-16,17 0 4 15,9-1 4-15,9 4-8 16,9 3 0-16,0 0 9 16,13 2-8-16,-13 1-1 15,-9 0 0-15,9-1-6 16,5-3 16-16,-5 4-10 15,22 2 0-15,-5 1 12 0,5 0-20 16,-4-7 8-16,4-5 0 16,9-3-10-16,-13 3 14 15,13 0-4-15,0 6 0 16,9 5 11-16,0 1-19 16,9 1 8-16,-23-4 0 15,5 0-7-15,-9-7 11 16,-13 1-4-16,-9 3 0 15,-9-3 3-15,-9 6-16 16,-26-6 13-16,-5 5 0 16,-4-3-8-16,-14 4 15 15,-9 2-7-15,1 0 0 16,-1 4 7-16,0-4-17 0,10 0 10 16,-10-3 0-16,9 1-1 15,5 3 3-15,4-4-2 16,0 6 0-16,-17 1 11 15,-1-1-11-15,-8 0 0 16,-1 3 0-16,10 0-3 16,17 0 4-16,22-3-1 15,-13-2 0-15,5-4 1 16,-5 4-1-16,-13-4 0 16,-5-2 0-16,-9 2-6 15,10-3 6-15,-19 2 0 16,-22-2-7-16,-22 1 11 15,-4 3-4-15,0-1 0 0,8 0 1 16,10 4-2-16,12-4 1 16,1 5 0-16,-13-1-4 15,-28 5 14-15,-8-2-10 16,-31-1 0-16,-18 3-2 16,0-3-3-16,0 3 5 15,0 0-38-15,0 0-46 16,-9 0-69-16,-13 0 15 15,-14 0-72-15,-4 0-182 16</inkml:trace>
  <inkml:trace contextRef="#ctx0" brushRef="#br0" timeOffset="2025">180 904 528 0,'0'0'150'16,"0"0"1"-16,0 0-61 15,0 0-19-15,0 0-28 16,0 0-30-16,0 0 25 16,0 11-22-16,-9 24 30 15,9 7 4-15,0 8-40 16,0 13 24-16,0 8 9 15,0 7-37-15,9 16 25 16,13 6-28-16,-13 13 3 16,0 0 20-16,8-8-21 15,-8-12 0-15,5-12-5 0,-6-10 6 16,1-2-2-16,0-7-4 16,-9 1 2-16,0-6-5 15,0-7 7-15,0-13-4 16,0-15 0-16,0-7 9 15,0-9-11-15,9-4 2 16,-9 0 0-16,0-2 0 16,9 0 4-16,-9 0-4 15,13 0 0-15,-4 0-3 16,27 0 3-16,22 0 5 16,39-13-2-16,19-9 7 15,17-4-7-15,9-5-3 16,14 2 0-16,-14 4 8 0,-9 8-8 15,0 6 0-15,-8 2 4 16,-18 3-14-16,8 6 10 16,1-2 0-16,-1-2-3 15,18-1 14-15,32 1-11 16,17-4 0-16,27 0 3 16,-1 0-14-16,24 0 11 15,-19-2 0-15,4-1-7 16,6 0 16-16,-6 0-9 15,14 3 0-15,0-1 4 16,0 6-13-16,-4 0 9 16,-5 0 0-16,9-2 1 0,-13-7 4 15,13 4-5 1,-13-6 0-16,21-2 9 0,-16 7-15 16,-15-3 6-16,6 3 0 15,-23 1-8-15,9 3 8 16,0-4 0-16,-5 3 0 15,-13 0 11-15,-13-2-17 16,4 2 6-16,1-2 0 16,-1-3-7-16,-13 2 17 15,-5 1-10-15,-13-1 0 16,-8 0 9-16,12 4-14 16,5 1 5-16,23 3 0 15,-10-5-8-15,-13 0 11 16,-18 1-3-16,-26-7 0 0,-23 4 5 15,-26-4-14-15,-18 6 9 16,-13 1 0-16,4-1-7 16,9 0 9-16,18 0-2 15,-5 1 0-15,18-4 7 16,-18 1-11-16,5-1 4 16,-9 1 0-16,0 0-5 15,-9-4 5-15,4 4 0 16,-4-1 0-16,-13 3 8 15,13 1-9-15,-9 0 1 16,13 1 0-16,14-1-6 16,0-4 6-16,9 1 0 15,-1 2-2-15,1 1 11 0,-9 1-9 16,-10 0 0 0,-8 0 1-16,-22 1-9 0,-9 3 8 15,0-2 0-15,4-1 0 16,5-3 13-16,0-4-13 15,-9 3 0-15,13 1 0 16,-13-2-3-16,0-1 3 16,0-4 0-16,-9-8 19 15,0-3-13-15,0-2 10 16,0-8 19-16,0-1-34 16,0-2 29-16,0 1-23 15,0-4-6-15,0 1 10 16,0-4 0-16,0-5-11 0,0 3 0 15,0-10 11 1,0-4 0-16,-9-2-11 0,-31-10 1 16,4 1 8-16,-13 1-1 15,18 4 1-15,13 5 1 16,10 6-4-16,-1 4 4 16,9 1-10-16,0 6 0 15,0 2-2-15,0 0 12 16,-9 4-10-16,9 1 0 15,-9 2 12-15,-4-2-8 16,4 5-4-16,0 5 0 16,9 1-2-16,0 2 7 15,0 5-5-15,-9 2 0 16,0 0 7-16,0-2-10 0,-13-2 3 16,4-3 0-16,-8 6-9 15,-6 0 8-15,6 6 1 16,-5 5-3-16,4 6-2 15,-4 0-5-15,-5 20 4 16,-35 19-86-16,5 5-166 16,-28-14-377-16</inkml:trace>
  <inkml:trace contextRef="#ctx0" brushRef="#br0" timeOffset="7237">1255 1444 263 0,'0'0'362'0,"0"0"-232"0,0 0 42 16,0 0-58-16,0 0 2 15,0 0-13-15,0 0-32 16,-67-64 17-16,58 52-18 15,-4 4-38-15,13 2 28 16,0 6-43-16,0 0-8 16,0 0 17-16,0 0-21 15,0 0 7-15,0 0-12 16,0 0 10-16,0 0-19 16,0 0 9-16,-9 0 0 15,9 0-15-15,-9 0 15 0,9 0 0 16,0 8 0-16,0 1 14 15,0 2-22-15,0 1 8 16,0 2-3-16,18 0-12 16,4 3 11-16,14 0 4 15,-5 0 2-15,4 3 14 16,-4-3-15-16,-4 3-1 16,4 0 0-16,-13 6 0 15,13-4 0-15,-13 6 0 16,0 1-3-16,-10-4 11 15,-8 3-10-15,14-5 2 16,-14-1 0-16,0-5-15 16,0-3 15-16,-22-2 0 15,-14-4-13-15,-13 0 12 16,0-5-1-16,-8-3-30 0,21 0-42 16,-4 0 26-16,22-5-66 15,-4-17-19-15,13-10-50 16,9-10-68-16,0-12-51 15</inkml:trace>
  <inkml:trace contextRef="#ctx0" brushRef="#br0" timeOffset="7301">1255 1444 129 0</inkml:trace>
  <inkml:trace contextRef="#ctx0" brushRef="#br0" timeOffset="7385">1255 1444 129 0,'-156'-135'299'0,"156"124"-159"0,0-3 7 0,0 5-61 15,0 0-13-15,0 4-8 16,31-7-62-16,36-1 8 15,17-5-11-15,23-2-5 0,0 1-72 16,-5 5-512-16</inkml:trace>
  <inkml:trace contextRef="#ctx0" brushRef="#br0" timeOffset="7822">2068 720 795 0,'0'0'163'0,"0"0"12"15,0 0-58-15,0 0-2 16,0 0-31-16,0 0-76 15,-49-34 16-15,49 91-23 16,0 27-1-16,0 21 33 16,0 17-32-16,0 20 7 15,0 19 10-15,0 12-10 16,0 2 3-16,0-14-11 16,0-16 7-16,22-29-10 15,-4-17 4-15,0-17-1 0,13-20 3 16,-22-13 4-1,8-21-7-15,-8-11 0 0,-9-11-3 16,0-6-1-16,0 0 4 16,0 0 0-16,0-12-2 15,0-16-42-15,0-3-33 16,-17 0-94-16,8 0-137 16,9-4-220-16</inkml:trace>
  <inkml:trace contextRef="#ctx0" brushRef="#br0" timeOffset="11287">4174 748 86 0,'0'0'532'0,"0"0"-362"15,0 0-9-15,0 0-34 16,0 0-34-16,0 0 5 16,-36-107-23-16,36 107-27 15,0 0-19-15,0 0-16 16,0 6-8-16,0 33-5 16,0 20 0-16,9 23 17 15,0 15-8-15,-9 11 1 16,0 5 18-16,0 6-20 0,0 8 1 15,0 3-7-15,0 0 12 16,0-8-13-16,0-17-1 16,0-15 0-16,0-13-1 15,0-15 10-15,0-11-9 16,9-14 0-16,0-14 6 16,-9-9-12-16,9-9 6 15,-9-1 0-15,0-4-3 16,0 0 15-16,0 0-12 15,0 0 0-15,0 0-15 16,0-12-15-16,0-5-57 16,0 2-67-16,0-7-79 15,22-1-176-15</inkml:trace>
  <inkml:trace contextRef="#ctx0" brushRef="#br0" timeOffset="15219">5093 1151 41 0,'0'0'0'0,"0"0"-41"0</inkml:trace>
  <inkml:trace contextRef="#ctx0" brushRef="#br0" timeOffset="18263">2994 1138 522 0,'0'0'181'0,"0"0"-66"15,0 0 6-15,0 0-17 16,0 0-49-16,0 0 7 15,-106-25-10-15,106 22-30 16,0 3 41-16,0 0-41 16,0 0-20-16,0-2 7 15,13 2-6-15,23-3-3 0,12-2 7 16,10-4 7-16,9 1-11 16,-9-4-3-16,8 4 0 15,-17-1 1-15,-13 6 0 16,-5 0-1-16,-22 3 0 15,-9 0 7-15,0 0-13 16,0 0 6-16,0 17 0 16,9 18-11-16,-1 7 13 15,-8 7-2-15,14 3 0 16,-14 5 10-16,9 3-10 16,0-1 0-16,8-2 6 15,-8-6-12-15,0-5 6 0,4-10 0 16,5-11-6-16,-9-4-39 15,-9-12-84-15,9-4-91 16,-9-5-92-16</inkml:trace>
  <inkml:trace contextRef="#ctx0" brushRef="#br0" timeOffset="18468">3054 1444 469 0,'0'0'152'16,"0"0"-59"-16,0 0-13 15,0 0-50-15,0 0-23 0,0 0 6 16,258-41-13-16,-152 32 10 16,1 0-21-16,9-2-154 15</inkml:trace>
  <inkml:trace contextRef="#ctx0" brushRef="#br0" timeOffset="19079">5093 1159 660 0,'0'0'158'15,"0"0"-27"-15,0 0-28 16,0 0-9-16,0 0-16 15,0 0-45-15,-57-125 12 16,39 117-19-16,-22 5-26 16,13 0 24-16,-13 3-24 15,-4 0 0-15,4 0 1 0,-9 6 8 16,13 10-9-16,5 10 0 16,14 2 1-16,17 4-16 15,0-1 15-15,0 1 0 16,26-2-5-16,23-4 14 15,0 2-9-15,9 4 0 16,-14-2 5-16,-4 4-9 16,0 3 4-16,-13-1 0 15,-5 5-4-15,-4-8 10 16,-9-1-6-16,-9-5 0 16,0-10-3-16,0-2-12 15,-18-6 7-15,-22-9 8 0,-9 0-10 16,-9 0 1-16,14-9 6 15,4-17 2-15,9-5 2 16,13 2 2-16,18-7-3 16,0 5 0-16,9-3-13 15,40-6 7-15,26 4-38 16,5-7-121-16,13 1-104 16,-17-4-271-16</inkml:trace>
  <inkml:trace contextRef="#ctx0" brushRef="#br0" timeOffset="19492">5498 487 754 0,'0'0'163'0,"0"0"-45"15,0 0 4-15,0 0-82 0,0 0-29 16,0 0 19-16,49 129 3 15,-32-47 11-15,10 16-3 16,4 15-25-16,-22 15 29 16,0 8-43-16,-9 6 8 15,0 2-1-15,0 0 4 16,-9-16-13-16,0-18 0 16,0-28 6-16,9-26-10 15,0-16 4-15,0-14-4 16,0-18-23-16,0-8-153 15,36-5-123-15</inkml:trace>
  <inkml:trace contextRef="#ctx0" brushRef="#br0" timeOffset="20025">6924 935 624 0,'0'0'157'0,"0"0"-31"16,0 0-62-16,0 0-7 16,0 0-46-16,0 0-5 15,84-54-5-15,-44 54-1 16,9 3 0-16,-22 22-5 15,4 13 6-15,-5 7-1 16,-17 11 0-16,-9 9 6 16,0 5-16-16,-26-4 10 0,-23-6 0 15,0-15-7 1,13-17 11-16,14-11-4 16,13-11 0-16,0-3 5 0,9-3-11 15,0 0 7-15,0 0-1 16,0 0 15-16,0 0-11 15,40 0-4-15,18 0 0 16,35-9-9-16,23-10-127 16,-9-7-390-16</inkml:trace>
  <inkml:trace contextRef="#ctx0" brushRef="#br0" timeOffset="20422">8119 544 738 0,'0'0'201'16,"0"0"-75"-16,0 0-11 16,0 0-16-16,0 0-2 15,0 0-79-15,0-14-18 0,0 64 11 16,0 22-10-16,0 15 28 16,0 16-13-16,0 16-9 15,0 8 13-15,0 3-12 16,0 6-8-16,0-5 3 15,0-13 8 1,-9-10-10-16,0-23-1 0,9-15 0 16,0-15-10-16,9-13-5 15,22-16-161-15,18-18-162 16</inkml:trace>
  <inkml:trace contextRef="#ctx0" brushRef="#br1" timeOffset="44590">6702 965 119 0,'0'0'93'0,"0"0"8"16,0 0-27-16,0 0 22 15,0 0-10-15,0 0-5 16,0 0 29-16,124-114-56 15,-111 87-2-15,14 2 24 16,-18 0-47-16,0-1 18 16,13 3-4-16,-22 1-19 15,0 2 37-15,0 0-19 16,-9 6-21-16,-31 0 50 16,-18 8-59-16,1 6 24 15,-10 0-18-15,0 0-6 0,1 23 12 16,8 5-24-16,-9 6 1 15,18 5 15-15,1 4-9 16,12 0-7-16,14 2 0 16,4 6 19-16,9 6-19 15,9 5 0-15,0 0 0 16,0 9 4-16,9-4 1 16,31 8-5-16,4 1 0 15,14-1 22-15,-9-9-19 16,9 0-3-16,0-9 2 15,-1-12 1-15,1-8-2 16,9-18-1-16,-1-10 4 0,10-9 17 16,39-14-8-1,10-34 19-15,8-12-32 0,5-5 48 16,-27-4-47-16,-4 2 12 16,-32-1 24-16,-17 3-28 15,-9-9 25-15,-18-5-30 16,-22-12 11-16,-9-2 12 15,0-9-27-15,-40 0 0 16,-45 6 8-16,-30 11 12 16,-32 17-20-16,-22 28 0 15,-35 31 7-15,-14 9-26 16,-13 35 19-16,22 25-39 0,27 10 6 16,45 9-136-1,52-5-100-15,27-12-239 0</inkml:trace>
  <inkml:trace contextRef="#ctx0" brushRef="#br0" timeOffset="108960">9674 669 585 0,'0'0'211'0,"0"0"-62"16,0 0-37-16,0 0-3 15,0 0-54-15,0 0-7 16,-9 17-3-16,9 22 19 15,-13 16-9-15,13 7-44 16,0 18 17-16,0 10 6 0,0 3-30 16,13 0 1-1,14-2-4-15,13 0 9 0,-5-4-20 16,5-2-2-16,-13-8-205 16,-5-14-275-16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3:58.1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949 1668 905 0,'0'0'90'0,"0"0"41"0,0 0-43 15,0 0 9-15,0 0-28 16,0 0-35-16,0 0 14 15,0-37-39-15,0 37 16 16,0 0 14-16,0 0-36 16,0 0 34-16,-9 0-34 15,9 0-1-15,0 0 6 16,0 0 2-16,0 0-10 16,0 0 0-16,0 0 3 15,-9 0-13-15,9 16 10 16,-9 5 0-16,9-4-3 15,0 0 9-15,0 3-6 0,0-3 0 16,0 5 7-16,9-2-14 16,27 3 7-16,-5 2 0 15,4-2-4-15,5 5 9 16,9 1-5 0,-13-1 0-16,-5-4 12 0,-13 6-18 15,13-5 6-15,-31 3 0 16,0 1-7-16,0-4 9 15,0-2-2-15,0-2 0 16,-22-8 7-16,-14 1-7 16,-13-3 0-16,0-2 3 15,-9-4-10-15,1 1 7 16,12-6-21-16,5 0-39 0,9 0-77 16,13-6-12-16,18-25-98 15,0-11-97-15</inkml:trace>
  <inkml:trace contextRef="#ctx0" brushRef="#br0" timeOffset="223">1082 1634 548 0,'0'0'235'0,"0"0"-76"16,0 0-36-16,0 0-10 15,0 0-46-15,0 0 9 16,0-85-47-16,0 82-18 15,0 1 2-15,0-2-13 0,49-1-17 16,36-4 17-16,30-2-8 16,-8 2-4-16,-10 6-103 15,-52 3-12-15,-23 0-62 16,-22 23-238-16</inkml:trace>
  <inkml:trace contextRef="#ctx0" brushRef="#br0" timeOffset="1249">2922 1663 116 0,'0'0'584'16,"0"0"-371"-16,0 0-67 15,0 0-21-15,0 0 3 16,0 0-75-16,31-142 3 16,-45 130-12-16,-12 4-43 15,-14 5 29-15,4 3-30 16,-4 0 0-16,0 0 2 15,14 5 2-15,8 16-4 0,-4-1 0 16,22 7 8-16,0 4-17 16,0 9 9-16,0 3 0 15,0 2-8-15,31 6 15 16,18 3-7-16,-5 0 0 16,14 0 4-16,-9-4-16 15,-9-4 12-15,-5-6-2 16,-4-7-9-16,-22-3 2 15,0-9 8-15,-9-4 1 16,0-3-12-16,0-3 7 16,-18-2 5-16,-22-6 0 15,-9-3 0-15,5 0 2 0,4 0-2 16,13-12 2-16,5-13 11 16,22-3-5-16,0-3-8 15,0-6 0-15,0-5 8 16,31-7 0-1,5-4-2-15,13-7-6 0,-1-2 10 16,10-1-11-16,-22 7 1 16,13 2 0-16,-18 15-1 15,-22 13 1-15,-9 12 0 16,0 11-3-16,-9 3-31 16,-22 0-59-16,-18 12-167 15,22 13-198-15</inkml:trace>
  <inkml:trace contextRef="#ctx0" brushRef="#br0" timeOffset="1988">4903 1464 563 0,'0'0'149'0,"0"0"0"15,0 0-31-15,0 0 9 16,0 0-22-16,0 0-49 16,-67-6 12-16,67 0-20 15,9-2-12-15,31-6 12 16,36-3-39-16,13 3-7 15,4-3 34-15,-4 9-33 16,-23-1 19-16,-8 6-17 16,-22 3 3-16,-27 0 4 15,13 0-6-15,-22 0-6 0,0 0 0 16,9 6 7-16,0 22-7 16,-9 11 0-16,9 15 2 15,-9 9 12-15,0 5-9 16,0 2-5-16,0 1 17 15,0-3-1-15,0-8-16 16,-9-9 0-16,0-9 7 16,0-10-12-16,9-7 5 15,-9-3-3-15,-4-2-1 16,4 0-93-16,-9-3-8 16,0-3-175-16,-4-4-219 15</inkml:trace>
  <inkml:trace contextRef="#ctx0" brushRef="#br0" timeOffset="4449">7552 1525 480 0,'0'0'197'16,"0"0"12"-16,0 0-106 0,0 0 5 15,0 0 7-15,0 0-53 16,-165-23 7-16,165 21 2 15,0 2-49-15,0-3-1 16,36 0-21-16,13 3 0 16,9 0 19-16,-10 0-17 15,1 0-2-15,0 0 0 16,-22 14 14-16,-9 12-14 16,-9 2 0-16,4 9 2 15,-13 5-4-15,0 6 2 16,-31 7 0-16,-18 2 6 15,-9-7 7-15,5-4-13 16,4-7 0-16,0-7 4 0,9-8-11 16,13-3 7-16,10-10 0 15,3-8-2-15,14-3 15 16,0 0-13-16,0 0 0 16,0 0 7-16,23 0-21 15,12 0 5-15,23 0 9 16,22 0 10-16,-5 0 1 15,10-3-11-15,-10-6 0 16,14 4-19-16,4-4-19 16,-4-2-169-16,-4-1-103 0,-10-7-429 15</inkml:trace>
  <inkml:trace contextRef="#ctx0" brushRef="#br0" timeOffset="7320">9826 513 426 0,'0'0'243'15,"0"0"-60"-15,0 0-55 16,0 0-15-16,0 0-45 16,0 0 14-16,-143-17-48 15,68 17 9-15,-14 0 23 16,-4 0-45-16,-14 0 40 16,-8 0-37-16,-19 0-22 15,-17 0 40-15,-4 0-12 16,-18 0-25-16,-10 5 2 15,1 4 9-15,-18 3-14 0,18-2-2 16,-9 5 8 0,-9 1-8-16,18 8 0 0,-18 9 0 15,-4 4-1-15,-5 2 14 16,-13-2-13-16,13-2 0 16,-13-7 5-16,13-3-20 15,-4-2 15-15,4-1 0 16,9-7-10-16,9-7 17 15,18 1-7-15,-9-6 0 16,8 5 9-16,-8 4-17 16,0-1 8-16,18 3 0 15,13-2-7-15,17-1 16 0,10 3-9 16,8-3 0-16,-8 0 9 16,8-2-15-16,10-1 6 15,4-2 0-15,4 0-9 16,14 0 11-16,4-1-2 15,-5 6 0-15,1-2 12 16,-5 2-25-16,4 0 13 16,-3-5 0-16,3-6-13 15,1 0 27-15,4 0-14 16,4 0 0-16,19 0 9 16,-1 0-15-16,9 0 6 15,13 0 0-15,5 0-9 16,13 0 18-16,1 0-9 15,-14 0 0-15,4 0 6 16,-31 0-14-16,0 6 8 0,-17 11 0 16,-5 0-5-16,4 0 8 15,1-3-3-15,17-3 0 16,9-5 14-16,14-6-19 16,12 0 5-16,6 0 0 15,-1 0-8-15,-4 0 10 16,-5 0-2-16,-13-3 0 15,5-8 13-15,-5 3-14 16,-9 2 1-16,0-3 0 16,22 6-14-16,-13 1 14 15,5 2 0-15,-5 0 0 16,-18 0 11-16,0 0-11 0,-9 0 0 16,1 2 4-1,8 3-17-15,0-5 13 0,32 0 0 16,-14 0-10-16,22 0 29 15,9 0-19-15,9 0 0 16,-9 0 4-16,9 0-21 16,0 0 17-16,0 4 0 15,0 7-12-15,-13 12 3 16,4 8 9-16,0 9 0 16,-9 2 11-16,9 3-25 15,-4 3 14-15,4 6 0 16,0 5-9-16,9 7 25 15,-9 7-16-15,1 7 0 0,-1 0 4 16,9 1-14 0,0-3 10-16,0 3 0 0,0-2-6 15,9-3 12-15,8 3-6 16,1 1 0-16,4-9 11 16,-4-6-20-16,13-9 9 15,-22-5 0-15,9-3-9 16,-9-2 15-16,0-4-6 15,13 1 0-15,-22-4 12 16,9-2-19-16,-9-9 7 16,9-8 0-16,-1-5-12 15,1-10 12-15,14-2-3 0,12-3 2 16,23 0-7 0,26 0 4-16,32-3 4 0,8-11 0 15,14 0-8-15,4 2 11 16,-9 4-3-16,1 0 0 15,-1 5 18-15,-18-3-20 16,1 3 2-16,-1 0 0 16,-8-3-9-16,17-2 9 15,10-3 0-15,8-3-5 16,22-6 20-16,18 0-17 16,27 1 2-16,5 1-1 15,12 4-18-15,-13 6 4 16,-4 2-17-16,-4 3 28 0,-14 0-14 15,9 3 18-15,-1-3 0 16,6-2 2-16,4 2-11 16,22-1 9-16,9 2 0 15,8-3 2-15,-8 1 13 16,-4-3-15-16,-14-2 0 16,0 0 5-16,-31 2-17 15,0-2 12-15,-18 3 0 16,-4 2-8-16,27-1 18 15,-14 1-10-15,18 3 0 16,-9-5 9-16,9 0-20 16,0 1 11-16,-18-2 0 0,0 5-6 15,-27-3 14 1,-3 5-8-16,3 0 0 0,-13 0 10 16,23 0-15-16,-5 0 5 15,13 0 0-15,-9 0-9 16,1 0 12-16,-23 0-3 15,-27-9 0-15,-21 3 9 16,-6-2-19-16,-30-1 10 16,-22 0 0-16,-14 4-1 15,5 0 9-15,-10-4-8 16,23 3 0-16,18-6 11 16,0 2-18-16,8-2 7 15,1 1 0-15,-9-1-10 16,-18 1 18-16,-5 0-8 15,-12 2 3-15,-15-5 11 0,-8-2 15 16,9-5-9-16,-9-7-8 16,0-3 23-16,0-8-29 15,0-4-1-15,0-7 2 16,0-5 4-16,0-4 3 16,0-3-14-16,0-1 0 15,0-2 9-15,-40 2 6 16,14 4-15-16,-14 0 10 15,22 2 4-15,9-4-4 16,-4-5-10-16,13 0 1 16,0-7-4-16,0 0 5 15,-9-4-2-15,0 1 0 0,-9-1 17 16,0 1-17-16,-4-1 0 16,-4 4 3-16,-6-3-11 15,15 2 8-15,-1 6 0 16,9 6-2-16,-13 10 18 15,4 8-16-15,0 6 0 16,-13 1 1-16,13 9-16 16,-13 3 15-16,14 2 0 15,-1 12-6-15,9 0 22 16,-4 2-16-16,13 6 0 16,0 0 7-16,0 1-17 15,-9 2 10-15,9 0 0 16,-18 0-12-16,-40 2 8 15,-48 27 4-15,-54 14 0 16,-54 2-20-16,-43 6 13 0,-59 11-101 16,-57 3-98-16,-89 5-228 15</inkml:trace>
  <inkml:trace contextRef="#ctx0" brushRef="#br0" timeOffset="8093">2282 1425 22 0,'0'0'257'0,"0"0"-115"16,0 0 11-16,0 0-58 15,0 0 7-15,0 0 9 16,0 0-62-16,-125-142 38 15,117 139-20-15,8 1-31 16,0 2 30-16,0 0-51 16,0 0-7-16,0 0 3 15,0 25 9-15,0 26-16 16,0 14 35-16,0 17-9 16,0 14 53-16,0 9-57 15,8 11-7-15,10 6 20 16,0-1-33-16,4 7 0 15,5-7-6-15,4-7 14 16,-13-15-12-16,-1-11-2 0,1-9 0 16,-4-14-5-16,-6-11-30 15,-8-14-115-15,0-21-127 16,0-19-154-16</inkml:trace>
  <inkml:trace contextRef="#ctx0" brushRef="#br0" timeOffset="8506">4006 1026 430 0,'0'0'234'0,"0"0"-123"16,0 0-17-16,0 0 46 15,0 0-49-15,0 0-15 16,0 135 7-16,0-64-47 15,0 16 29-15,0 19-8 0,0 9-33 16,0 10 14-16,0 6-35 16,0 1 3-16,0-4 6 15,0-13 0-15,8-6-12 16,1-19 0-16,0-11-7 16,0-13 5-16,4-13-97 15,5-10-89-15,-9-11-145 16</inkml:trace>
  <inkml:trace contextRef="#ctx0" brushRef="#br0" timeOffset="8956">6138 677 306 0,'0'0'368'16,"0"0"-189"-16,0 0-13 0,0 0-9 16,0 0-107-1,0 0-30-15,0 111 28 0,0-7 20 16,-9 9-6-16,9 12-14 16,0 11-40-16,0 3 36 15,31 2-34-15,-13-2-2 16,0-4-1-16,-5-4 12 15,-4-3-19-15,0-10 0 16,0-5 2-16,9-10-19 16,-9-11-30-16,22-7-68 0,-5-16-28 15,14-15-233 1</inkml:trace>
  <inkml:trace contextRef="#ctx0" brushRef="#br0" timeOffset="9473">8533 558 503 0,'0'0'285'0,"0"0"-143"16,0 0-15-16,0 0-38 15,0 0-14-15,0 0 8 0,-67 187-31 16,67-105 8 0,0 14-16-16,9 23-10 0,13 23 16 15,-13 19-44-15,0 15 8 16,-9 5-3-16,0-5 2 15,0-12-6-15,0-12-7 16,0-18 2-16,0-21-19 16,0-17 17-16,0-14-37 15,0-15 2-15,0-14-90 16,0-20-75-16,0-16-148 16</inkml:trace>
  <inkml:trace contextRef="#ctx0" brushRef="#br0" timeOffset="33856">3486 1365 445 0,'0'0'198'16,"0"0"-72"-16,0 0 14 16,-160-170-32-16,102 121-47 15,-9 6 21-15,1-1-53 0,-14 11 6 16,4 10 18-16,10 9-45 15,-10 10 26-15,-4 4-20 16,5 18-9-16,-10 27-1 16,10 20-4-16,-5 17 0 15,13 10-3-15,9 17 13 16,23 4-10-16,-5 7 0 16,22 1 6-16,18-2-11 15,0-3 5-15,0-6 0 16,58-5-6-16,0-9 13 15,17-14-7-15,18-14 0 16,14-17-2-16,9-16-10 16,17-13 12-16,0-14 0 0,-9-8-2 15,14 0 9 1,-36-20-7-16,-13-19 0 0,-4-15 9 16,-28-11 2-1,-8-18-7-15,-13-13 5 0,-5-11 33 16,-22-9-34-16,-9-3 15 15,0 1-20-15,-40 7 6 16,-18 8-8-16,-9 16-1 16,-8 13-1-16,-1 19-6 15,-8 14-30-15,4 16-77 16,4 5-120-16,10 0-210 16</inkml:trace>
  <inkml:trace contextRef="#ctx0" brushRef="#br0" timeOffset="34743">3335 553 439 0,'0'0'185'0,"0"0"-65"16,0 0 25 0,0 0-54-16,0 0-26 0,0 0-6 15,-9-150-20-15,9 118-7 16,0 1 30-16,0 0-49 15,0-3 23-15,0-6-18 16,9-5-11-16,17 0 2 16,14-3-9-16,0 5 0 15,-4 15 0-15,-5 11 8 16,-4 8-8-16,-18 9 0 16,13 0 1-16,13 0-13 15,14 28 11-15,0 9 1 0,18 4-1 16,8-2 6-1,10-2-5-15,21 0 0 0,10-4 7 16,-1 1-6-16,1 3-1 16,-23 0 0-16,-13 0-5 15,-13-5 12-15,-23-2-7 16,-13-10 0-16,-13-7 4 16,-9-4-10-16,-9-9 6 15,0 0 0-15,0 0 5 16,0 0 2-16,0 0 5 15,-36-1 30-15,-4-18-39 16,-9 3 6-16,14 1-9 16,-14-1 0-16,9 1-4 15,-4 1 14-15,-5 0-10 16,9 3 0-16,13-1 2 0,-13 4-6 16,22-1 4-16,-4 4 0 15,13 5-4-15,9-3 6 16,0 3-3-16,0 0 1 15,0 0-23-15,0 0 20 16,0 3-4-16,0 19 7 16,23-2-6-16,21 3 11 15,14-5-5-15,8-2 0 16,5-5 9-16,14-2-8 16,-10-6-1-16,-8-3 1 15,-18 0-1-15,-9 0 1 16,-22 0-1-16,-1-14 12 0,-17-9-5 15,0-5 8-15,0-4-14 16,0 1 5-16,-26 6-1 16,-5 5-5-16,13 11 0 15,0 3-5-15,-4 6-8 16,13 0-49-16,0 29-178 16,9 20-20-16,-9 7-506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5:05.2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1185 107 0,'0'0'382'0,"0"0"-235"16,0 0-64-16,0 0 25 16,0 0 11-16,0 0-58 15,0 0 19-15,-36 0-11 16,36 0-39-16,0 0 27 15,0 0-41-15,0 0-10 16,0 0 0-16,45 0 15 16,21 0-21-16,41 0 4 15,17 0 11-15,32 0 10 16,26-6-19-16,18-4 0 0,9-2 19 16,13-2-11-1,-5-3-12-15,14 0-2 0,-8 0 17 16,3 2-17-16,5 4 0 15,9 4 0-15,-9 0-4 16,9-1 10-16,9-4-6 16,35-6 0-16,36-8 9 15,-4-1-16-15,8-1 7 16,-9 3 0-16,-17 3-6 16,-9-7 21-16,-23 9-15 15,-17 0 0-15,-36 1 12 16,-13 5-22-16,-18-3 10 15,1 3 0-15,8-7-15 16,9 5 20-16,13-4-5 0,-4 3 0 16,-9 0 14-16,-9-1-19 15,-18 8 5-15,-31 1 0 16,-18 3-3-16,-17 6 10 16,0 0-7-16,-14-3 0 15,22 1 9-15,23-7-10 16,4 3 1-16,32-5 0 15,-6-6-12-15,6 0 15 16,8 0-3-16,-9-3 0 16,-17 4 7-16,-23 1-11 15,-18 4 4-15,-12 0 0 16,-15 3-6-16,-3 2 7 16,-1 0-1-16,-4-3 0 0,-13 4 9 15,-9-1-9-15,-32 1 0 16,-17 1 0-16,-9 2-6 15,14-4 6-15,3 2 0 16,10-1-2-16,13 0 17 16,18 2-16-16,-1 0 1 15,1 3 0-15,-9 0-11 16,-4 0 11-16,-14 0 0 16,-22 0-3-16,8 0 14 15,-17 0-25-15,0 0 8 16,0 11-151-16,-26 6-28 15,-50 3-72-15</inkml:trace>
  <inkml:trace contextRef="#ctx0" brushRef="#br0" timeOffset="1844">124 1267 420 0,'0'0'191'15,"0"0"-50"-15,0 0-36 16,0 0 32-16,0 0-38 15,0 0-23-15,9-28 15 16,-9 28-70-16,0 0 15 16,0 11-18-16,0 21-11 15,-9 10 29-15,9 9-36 16,0 9 0-16,0 13 25 16,0 12-9-16,9 14-12 15,13 9 3-15,-4 5 10 16,0 1-6-16,4-7-11 15,-13 1 0-15,9-7 0 0,-10 1 13 16,1-11-13-16,0-12 0 16,-9-17 10-16,0-12-15 15,0-12 5-15,14-10 0 16,-14-6-2-16,0-9 8 16,8-8-6-16,-8-2 0 15,0-3 13-15,0 0-17 16,0 0 4-16,0 3 0 15,0-3-2-15,0 0 8 16,0 3-6-16,0-3 0 16,0 0 4-16,27 5-5 15,4-5 1-15,36 0 0 16,17 0-9-16,14 0 10 16,26-8-1-16,-8-12 0 15,8 6 12-15,1-3-12 0,-1 1 0 16,27 1 0-16,5-2-13 15,26-1 14-15,9 5-1 16,27-1 0-16,13 5 10 16,26 0-10-16,23-2 0 15,9-1 5-15,-5-4-24 16,-13-1 19-16,-13-1 0 16,-18 2-3-16,-14 0 14 15,14 7-11-15,9-7 0 16,13 0 10-16,14 5-16 15,13-1 6-15,8 1 0 16,-4-1-11-16,-13-4 21 16,-22-1-10-16,-9-4 0 0,-9 3 9 15,-9 3-21-15,9 1 12 16,17 2 0-16,10 1-10 16,22 0 21-16,-1 0-11 15,-3-1 0-15,-5 1 15 16,-40 0-30-16,-32-4 15 15,-34 1 0-15,-32 0-8 16,-9 0 17-16,-17 3-9 16,8-1 0-16,0 4 7 15,14-1-13-15,4 1 6 16,-8 5 0-16,-19-2-13 16,-22 1 21-16,-4 4-8 0,-40-2 0 15,-13 2 15-15,-14-3-23 16,-13 3 8-16,0 0 0 15,-9 0-9-15,9 0 14 16,8 0-5-16,23 0 0 16,18 0 11-16,0 0-18 15,0 0 7-15,-1 0 0 16,-21 0-8-16,-14 0 11 16,-4 0-3-16,-9 0 0 15,-9 0 14-15,0 0-20 16,0 0 6-16,0 0 0 15,0 0 1-15,0 0 1 16,0-6-2-16,0 1 3 16,0-7 17-16,0-2-20 15,0-3 0-15,0-6 0 0,0-5-2 16,0-9 3-16,0-5-1 16,0-7 11-16,0-7 6 15,-9-12-9-15,-9-8-8 16,-4-13 6-16,4-9 6 15,-22-12-9-15,5-7-3 16,-5-4 15-16,22-1 6 16,0 3-21-16,5 3 0 15,13 12 13-15,0 7-3 16,0 15-10-16,-9 11 0 16,9 6 4-16,-9 5 14 15,9-2-18-15,-9 5 0 0,9 1 16 16,-9 2-23-16,9 6 7 15,0 6 0-15,0 13-13 16,0 10 25-16,0 10-12 16,0 7 0-16,-9 2 2 15,-31 0-26-15,-35 18 24 16,-50 27-13-16,-39 16 10 16,-45 13-135-16,-31 10-40 15,-31-7-221-15</inkml:trace>
  <inkml:trace contextRef="#ctx0" brushRef="#br0" timeOffset="2706">9138 571 350 0,'0'0'273'15,"0"0"-76"-15,0 0-40 16,0 0 1-16,0 0-61 16,0 0-37-16,0-107 47 15,0 107-73-15,0 0-32 16,0 25 26-16,-8 34-18 16,-6 29 10-16,-4 25 6 15,18 15-19-15,0 14 31 16,-8 4-27-16,-10 10-4 15,-4 3 13-15,-5-7-20 16,9-13 0-16,-4-22-1 0,13-19 23 16,9-18-22-16,-9-15 0 15,9-17-27-15,0-13-9 16,-9-19-145-16,-22-16-153 16,-4 0-291-16</inkml:trace>
  <inkml:trace contextRef="#ctx0" brushRef="#br0" timeOffset="3285">6322 968 503 0,'0'0'247'16,"0"0"-81"-16,0 0-55 15,0 0 26-15,0 0-63 16,0 0-9-16,0 0-56 16,-58-55 16-16,76 118-24 15,22 22 43-15,0 25-13 16,-14 23 31-16,1 20-57 16,-14 11 16-16,-4 1-2 15,0-12-1-15,9-20-8 0,4-14-10 16,5-21 6-16,-9-13-18 15,13-8 12-15,-14-9-57 16,-8-11-80-16,-9-12-166 16,0-14-223-16</inkml:trace>
  <inkml:trace contextRef="#ctx0" brushRef="#br0" timeOffset="3885">3900 1197 532 0,'0'0'195'15,"0"0"-88"-15,0 0 18 16,0 0-32-16,0 0-24 15,0 0 29-15,-57-59-59 16,57 59-16-16,0 0-4 0,0 25 0 16,0 28 6-1,0 21 18-15,0 26-38 0,17 18 55 16,1 20-55-16,22 10 2 16,-13-1 5-16,22-5 6 15,-9-6-18-15,-5-9 0 16,-4-11-34-16,-22-7-69 15,0-11-141-15,-9-19-135 16</inkml:trace>
  <inkml:trace contextRef="#ctx0" brushRef="#br0" timeOffset="4484">2243 1245 551 0,'0'0'199'16,"0"0"-52"-16,0 0-23 0,0 0-20 15,-97-153 11-15,88 148-29 16,9 2-55-16,0 3 52 15,0 11-81-15,0 41 3 16,0 37 29-16,0 28-26 16,0 21 37-16,0 17-26 15,0 7-9-15,17 0 16 16,15-7-26 0,12-11 0-16,5-13 2 0,9-15-2 15,8-20-48-15,-17-19-143 16,-22-21-289-16</inkml:trace>
  <inkml:trace contextRef="#ctx0" brushRef="#br0" timeOffset="23966">7708 1333 719 0,'0'0'205'16,"0"0"-54"-16,0 0-17 0,0 0-9 16,0 0-46-16,0 0-26 15,0 0 7-15,40-139-26 16,-49 122 2-16,-22 0-17 15,-5 0-11-15,-13 8 8 16,-17 4-16-16,-1 5 0 16,1 0-1-16,8 0 7 15,9 26-6-15,22 4 0 16,14 7-11-16,13 3 2 16,0 2 3-16,31 3-10 15,18 5 8-15,18 0-11 16,8 1 19-16,1-1 0 0,-10-1-7 15,-8-2-6-15,-9-1 11 16,-18-7 2-16,-13-5-13 16,-9-2 12-16,-9-7 1 15,0-2 0-15,-9 0-5 16,-40-1 1-16,-9-5 4 16,-9-8 0-16,10-6 1 15,-1-3 11-15,9 0-12 16,22-23 0-16,1-11 10 15,12-12-6-15,14-5-4 16,0-1 0-16,14-6-8 16,30 2 10-16,14-3-2 0,0-1 0 15,-1 9-24-15,1 6-34 16,-9 16-91-16,-22 13-42 16,-5 1-17-16,-22 9-289 15</inkml:trace>
  <inkml:trace contextRef="#ctx0" brushRef="#br0" timeOffset="32291">4705 1664 653 0,'0'0'226'0,"0"0"-80"0,0 0-9 15,0 0 12 1,0 0-7-16,0 0-90 0,0 0 16 16,-23 17-29-16,23-17-15 15,0 0 12-15,0 0-34 16,0 0 7-16,31 0-9 16,5 0 12-16,22-3-2 15,0-8-10-15,-1 4 1 16,-8 2-5-16,0 2 5 15,-22 1-1-15,-5 2 0 0,-4 0 4 16,-1 0-4 0,1 0 0-16,4 25 4 0,-4 15-14 15,0 14 10-15,-18 8 0 16,0 9-6-16,0 2 17 16,0-3-11-16,-9-1 0 15,-18-10 5-15,19-10-10 16,-6-12 5-16,5-9-7 15,9-9 6-15,0-7-75 16,0-6-16-16,0-6-39 16,23-18-94-16,12-27-154 15</inkml:trace>
  <inkml:trace contextRef="#ctx0" brushRef="#br0" timeOffset="32522">4598 2060 567 0,'0'0'235'16,"0"0"-154"-16,0 0 0 15,0 0 26-15,0 0 32 16,231 0-66-16,-120 0 1 16,36-15-32-16,-5 2-38 15,-18-4 15-15,-8 0-19 16,-41 9-44-16,-17 2-54 15,-18 6-121-15,-31 0-74 16,-9 0-253-16</inkml:trace>
  <inkml:trace contextRef="#ctx0" brushRef="#br0" timeOffset="36100">2901 1822 610 0,'0'0'194'0,"0"0"-25"16,0 0 2-16,0 0-43 16,0 0-10-16,0 0-50 15,0 0-26-15,0-28 31 16,0 28-47-16,0 0 6 0,0 0-6 15,0 0-16-15,0 0 3 16,0 0-13-16,0 0 5 16,0 0-8-16,0 0 3 15,0 0 0-15,0 0-1 16,0 0 13-16,0 3-15 16,0 6 3-16,-9 1 0 15,9 3-12-15,0 0 12 16,0 2 0-16,0 4 0 15,18 1 1-15,31 0-1 16,8-1 0-16,1 1 0 16,9 0-4-16,-1-3 4 0,-8 3 0 15,0-3-2 1,-9 6 15-16,0-3-13 0,-32 2 0 16,1 0 5-16,-18 5-15 15,0-5 10-15,0 0 0 16,-27 1-1-16,-12-3 16 15,-19 0-15-15,13-6 0 16,-12-5 9-16,8-7-4 16,-9-2-5-16,0 0 0 15,0 0-7-15,10-8-15 16,-1-9-19-16,22-9-38 16,18-7-67-16,9-15-32 15,0-15-86-15,18-5-431 0</inkml:trace>
  <inkml:trace contextRef="#ctx0" brushRef="#br0" timeOffset="36295">2941 1658 634 0,'0'0'186'16,"0"0"-1"-16,0 0-39 15,0 0-45-15,0 0-9 16,0 0-80-16,84-118 15 15,-17 101-17-15,4 8 5 16,-4 9-30-16,-10 0-10 16,-21 9-196-16,-18 18-108 0</inkml:trace>
  <inkml:trace contextRef="#ctx0" brushRef="#br0" timeOffset="39362">1004 393 476 0,'0'0'366'16,"0"0"-149"-16,0 0-45 15,0 0-52-15,0 0-26 0,0 0-64 16,0 0 19-16,-151-43-16 15,133 43-33-15,9 0 38 16,-13 0-32-16,4 12-6 16,0 16 19-16,5 12-8 15,-5-1-11-15,18 7 0 16,0-1 13-16,0 3-23 16,31-3 10-16,36-2-2 15,26-12-9 1,23-14 18-16,-1-17-7 0,1 0 0 15,-23-6 15-15,-4-22-7 16,-31-8-3-16,-23-2-5 0,-21-7 37 16,-14-6-35-1,0 3 25-15,-58-6-24 0,-40 9 14 16,-17 5-22-16,-1 12 5 16,0 19-20-16,23 9-6 15,-5 6-124-15,14 19-158 16,8 1-718-16</inkml:trace>
  <inkml:trace contextRef="#ctx0" brushRef="#br0" timeOffset="43675">928 1913 562 0,'0'0'154'0,"0"0"-40"16,0 0 4-16,0 0-38 15,0 0-19-15,231-42-27 16,-182 42 1-16,-13 0 12 0,4 0-24 16,-14 0 1-16,5 0-2 15,-13 0-14-15,-18 13-2 16,9 5 4-16,-9 5-5 16,0-1 4-16,0 6-1 15,0 0-6-15,-27 4 24 16,-13-4-25-16,14-2 7 15,-5-4-3-15,4-2 6 16,-4-6 13-16,13 2 4 16,0-1 7-16,9-6-10 15,9-7-20-15,0-2 18 16,0 0-7-16,0 0 0 16,27 0 20-16,31 0-15 0,17 0 23 15,23-8-17-15,-5-10-12 16,-4 2 6-16,-22 2-18 15,-9-1-1-15,-1 4 4 16,-21 4-6-16,-5 7-14 16,-13 0-84-16,-18 0-195 15,-9 13-463-15</inkml:trace>
  <inkml:trace contextRef="#ctx0" brushRef="#br1" timeOffset="64614">9796 1290 487 0,'0'0'173'0,"0"0"-50"0,0 0 9 15,0 0-64-15,0 0 6 16,0 0-3-16,49-96-30 16,-18 65 27-16,-13-3-34 15,0-3-3-15,4 4 13 16,-4-2-29-16,-10 10 21 15,-8 8-1-15,0 3-22 16,0 10 32-16,0 4-32 16,0 0-11-16,0 0-4 15,0 0 2-15,9 0-9 16,0 26-4-16,13 16 13 16,-4 10 6-16,0 4-6 0,4 4 1 15,-4-1-5 1,9 10 7-16,-5 2-3 15,-4-1 0-15,-1 1 12 0,-3-6-16 16,3-10 4-16,1-9 0 16,-18-12-3-16,9-9 7 15,-9-10-4-15,0-7 0 16,0 4-13-16,-9-1 9 16,-26 3 8-16,-14 0-4 15,-9-6 6-15,9-4 4 16,9-1-10-16,22-3 0 15,1 0 8-15,17 0-7 16,0 0-1-16,0 0 0 0,0 0-9 16,0 0 9-16,0 0-2 15,9 0-2-15,48 0 2 16,37 0 2-16,30-17 0 16,23-12 1-16,4 1-11 15,-5 0 9-15,-21 5-111 16,-32 9-209-16</inkml:trace>
  <inkml:trace contextRef="#ctx0" brushRef="#br0" timeOffset="71718">462 4979 279 0,'0'0'296'15,"0"0"-194"-15,0 0-37 16,0 0-26-16,0 0 32 16,0 0-20-16,0 0 6 15,324-12 26-15,-151-7-30 0,45-7-1 16,40 1 20-16,22-7-55 16,35 5 23-16,0-2-26 15,23 3-9-15,-14 1 9 16,-8 5-14-1,-18-4 0-15,-1 9 0 0,1 0 13 16,-5 0-13-16,14 5 0 16,39-5 3-16,36-3-6 15,40-9 3-15,49-6 0 16,-4-5-2-16,-23 5 7 16,-53-1-5-16,-58 11 0 15,-62 6 4-15,-62 6-14 0,-45 5 10 16,-30 4 0-1,-28-2 1-15,-21 2 9 0,-19-1-10 16,-8 0 0-16,0 0 4 16,-9-2-12-16,0 2 8 15,-5 3 0-15,-4-4-10 16,9 2 19-16,0 0-9 16,9-2 0-16,-5 2 7 15,5-4-15-15,-1 2 8 16,-17 2 0-16,0 2-9 15,-4 0 16-15,4 0-7 16,18 0 0-16,26-3 9 16,5 3-16-16,13-5 7 15,5 2 0-15,-10-2-8 16,-12-2 17-16,-10 2-9 0,-8 5 0 16,-18-3 11-16,0 3-15 15,-14 0 4-15,-12 0 0 16,-6 0-7-16,-8 0 13 15,-9 0-6-15,0 0 0 16,0 0 4-16,9 0-14 16,-9 0 10-16,13 0 0 15,5 0-12-15,-9 0 2 16,9 0-20-16,-5 0-35 16,-4 6-47-16,-9-6-42 15,0 0-161-15</inkml:trace>
  <inkml:trace contextRef="#ctx0" brushRef="#br0" timeOffset="74116">622 5053 496 0,'0'0'152'0,"0"0"-8"16,0 0-14-16,0 0-67 16,0 0 52-16,0 0-87 15,-49-77 11-15,49 74 13 16,-9 3-27-16,9 0 27 16,0 0-52-16,0 20 5 15,0 31-7-15,0 26 12 16,0 25-9-16,0 13 10 15,0 16-4-15,0-1 17 16,0-6-23-16,9-5 4 16,4-11 6-16,-4-6-7 15,9-6-4-15,-9-5 0 16,22-9 10-16,-13-6-12 0,-1-8 2 16,5-11 0-16,-4-9-5 15,0-8 7-15,-9-12-2 16,-9-5 0-16,13-5 12 15,-13-9-13-15,0 6 1 16,0-4 0-16,0 0-3 16,0 1 6-16,-13 0-3 15,13-7 3-15,-9-2 10 16,9-3-13-16,0 0 0 16,0 0 3-16,0 0-14 15,0 0 12-15,0 0-1 16,0 0 0-16,0 0-5 15,9 0 5-15,22 0 0 0,36 0 0 16,30 0 7-16,14-12-7 16,27-8 0-16,13-8 1 15,23-3 9-15,-1 0-10 16,0 0 0-16,5-6 4 16,17 6-12-16,-13 5 8 15,9 7 0-15,-8-4-3 16,17 6 2-16,31 1 1 15,17-2 0-15,19 1 5 16,-18 6-16-16,-9 2 11 16,-18 6 0-16,-13 1-2 15,-9 2 11-15,4 0-9 16,5 0 0-16,31 0 6 0,17 0-9 16,10 0 3-16,22 0 0 15,8 0-11-15,1 0 16 16,0 0-5-16,-23-3 0 15,-26 0 7-15,-18 0-16 16,-31 1 9-16,-9 2 0 16,-18 0-4-16,-8 0 14 15,-6 0-10-15,6 0 0 16,-1 0 6-16,-13 0-11 16,5 0 5-16,-14 0 0 0,-9-7-10 15,1 4 16 1,-10 1-6-16,-9-4 0 0,-8 0 3 15,-14 5-4-15,5 1 1 16,-13-4 0-16,-6 4-9 16,6 0 17-16,-18 0-8 15,-10 0 0-15,-8 0 8 16,-9 0-15-16,-4 0 7 16,4 0 0-16,-5 0-7 15,-4 0 12-15,-13 0-5 16,0 0 0-16,-18 0 7 15,13 0-12-15,-13 0 5 16,0 0 0-16,0 0 2 16,0 0 2-16,0 0-4 15,0-3 1-15,0 0 9 16,9 0-8-16,0-8-2 16,9 3 0-16,-9 4-7 0,-9 2 9 15,13-1-2-15,-13 0 0 16,0 2 12-16,0-9-9 15,9 2-3-15,-9-10 0 16,9 1-8-16,0-8 15 16,-9-3-7-16,8-6 0 15,1-7 7-15,0 0-8 16,-9-7 1-16,0-7 0 16,0 2 7-16,-35-4 1 15,-5 1-7-15,-9-1 21 16,4-3-19-16,-3 1 24 0,16 1-13 15,6-5-7-15,8-5 18 16,-4-1-23-16,4 1-2 16,9 1 4-16,-9 5 14 15,5 5-18-15,-14 9 0 16,19 5 0-16,-15 9-3 16,-3 6 3-16,8 0 0 15,9 2 0-15,-13 3 16 16,13 3-16-16,9-2 0 15,-9 2 8-15,9 6-18 16,0 0 10-16,-9 8 0 16,9 0-4-16,0-2 16 15,0 0-12-15,0-3 0 16,0-1 5-16,-9 1-14 0,9-3 9 16,0 0 0-1,0 2-5-15,0-2 17 0,0-1-12 16,0 7 0-16,0 0 9 15,0-1-20-15,0 7 11 16,0-2 0-16,0-2-7 16,0 5 20-16,0-6-13 15,0 2 0-15,0-1 8 16,0 0-17-16,0-2 9 16,0 2 0-16,0-5-8 15,0 2 17-15,0-4-9 16,0-2 0-16,0-2 8 0,0 4-14 15,0-2 6-15,0 6 0 16,0 4-9-16,0 5 16 16,0-3-7-16,0 3 0 15,0-3 8-15,0 3-13 16,0-3 5-16,0 3 0 16,0 0-11-16,0 0-29 15,0 0-66-15,-31 0-171 16,-4 9-304-16</inkml:trace>
  <inkml:trace contextRef="#ctx0" brushRef="#br0" timeOffset="76083">8063 4588 248 0,'0'0'259'15,"0"0"-96"-15,0 0-77 16,0 0 64-16,0 0-67 16,0 0 9-16,0 0-44 15,-17-48-23-15,17 48 13 16,0 0-35-16,0 0 12 16,8 0 10-16,10 20-18 15,4 11 54-15,-4 9-11 16,-9 16-29-16,0 13 40 15,13 9-47-15,-4 10 15 16,0 6-3-16,13 5-23 0,-5 11 26 16,6 8-29-16,3 8 5 15,-4 1 2-15,-4-8-3 16,4-3-4-16,-13-9 0 16,-9-13 10-16,0-15-12 15,-1-14 2-15,15-16 0 16,-15-18-6-16,1-9 9 15,0-10-3-15,-9-12 0 16,0 0 8-16,0 0-6 0,0 0-2 16,9-18 3-1,-9-18-4-15,13-6 1 16,-4-7-62-16,-9 4-59 0,0 2-198 16,0 10-403-16</inkml:trace>
  <inkml:trace contextRef="#ctx0" brushRef="#br0" timeOffset="79287">9547 5236 580 0,'0'0'166'0,"0"0"-34"16,0 0-33-16,0 0 43 15,0 0-66-15,67-144-18 16,-67 127 37-16,0 0-67 16,0 0 22-16,0 0-10 15,-18 4-37-15,-17 0 21 16,-23 3-24-16,0 4 0 16,-9 6-13-16,-4 0 19 15,5 0-6-15,21 20 0 16,5 5 12-16,22 2-16 15,18 3 4-15,0 1-11 16,27 0-4-16,31 5 7 0,9 5 8 16,8 4 0-1,5 3 1-15,-4 5-8 16,-10 4 7-16,1 0 0 0,-9-3-12 16,-10-7 18-16,-12-4-6 15,-5-5 0-15,-13-8 7 16,-18-8-15-16,0-1 8 15,0-7-25-15,-9-3 17 16,-49-6 8-16,0-1 6 16,-8-4-3-16,-1 0 8 15,9-23-6-15,10-11-5 16,30-11 0-16,9-9-7 16,9-9 12-16,9-15-5 15,49-8 1-15,17-2 7 16,1 10-16-16,-5 18 2 0,-18 14-50 15,-13 19 11 1,-22 7-49-16,-5 4-32 0,-4 6-72 16,-9-1-220-16</inkml:trace>
  <inkml:trace contextRef="#ctx0" brushRef="#br0" timeOffset="80163">5851 4705 604 0,'0'0'189'15,"0"0"-40"-15,0 0-53 16,0 0-6-16,0 0 1 15,0 0 17-15,-58-57-53 16,58 57-6-16,0 0-11 16,0 0-24-16,0 11-15 15,31 44 2-15,18 32-1 16,-5 23 52-16,14 15-48 16,-9 13 18-16,9 13-5 15,-9 4-7-15,8-2 11 16,1-5-21-16,-13-13 5 0,4-10 4 15,-18-9-4-15,-5-15-5 16,5-13 0-16,-13-17 17 16,0-20-18-16,-9-17 1 15,4-14 0-15,-4-9-6 16,-9-8 7-16,0-3-1 16,0 0 0-16,0 0 14 15,0 0-14-15,0 0 0 16,0 0 3-16,0 0-4 15,0 0 2-15,0-8-2 16,0-15-5-16,0-9-100 16,0-15-133-16,0-13-111 0</inkml:trace>
  <inkml:trace contextRef="#ctx0" brushRef="#br0" timeOffset="81791">6868 5202 625 0,'0'0'142'0,"0"0"-44"15,0 0-18-15,0 0-24 16,0 0 22-16,0 0-40 16,-106-34-20-16,106 34 8 15,0 0-18-15,0 0-4 16,17 0 5-16,23 0-2 16,9 0 19-16,9 0-9 15,9 0-9-15,-1 0 29 16,-17-5-34-16,-4 2 2 15,-23 3 0-15,4 0 8 16,-17 0-13-16,22 0 0 16,-13 8 0-16,13 12-6 15,-13 11 6-15,9 9 0 0,-5 11 0 16,-4 12 15-16,-9 2-15 16,-1-1 0-1,6 3 3-15,-14-6-1 0,0-8-1 16,0-4-1-16,0-13 0 15,0-7 10-15,0-9-21 16,0-9-16-16,0-3-81 16,0-8-64-16,0 0-158 15</inkml:trace>
  <inkml:trace contextRef="#ctx0" brushRef="#br0" timeOffset="81988">6935 5635 590 0,'0'0'110'0,"0"0"-63"16,0 0-9-16,0 0 98 15,298-45-44-15,-156 20-65 16,-9-6 1-16,-18 3-28 16,-30 2-13-16,-14 12-71 15,-53 3-389-15</inkml:trace>
  <inkml:trace contextRef="#ctx0" brushRef="#br0" timeOffset="83124">3581 4900 59 0,'0'0'517'16,"0"0"-355"-16,0 0-48 0,0 0-18 16,0 0 21-16,0 0-70 15,-143-99 33-15,143 99-28 16,0 0-28-16,0 16 30 16,0 19 11-16,31 4-34 15,-4 10 25-15,22 7-39 16,0 12 8-16,-5 17 11 15,5 25-30-15,0 18 20 16,-22 13-17-16,4 1-6 16,-13-15 12-16,-10-14 7 15,1-13-22-15,-9-15 5 16,0-6 7-16,0-12 14 16,0-7-26-16,0-9 0 15,0-14 4-15,0-9 6 16,0-9-10-16,0-2 0 0,0-5 11 15,0-6-13-15,0 0 2 16,14-3 0-16,-14-3-6 16,0 0 8-16,9 0-2 15,-9 0 0-15,0 0 14 16,0 0-21-16,0 0 7 16,0 0 0-16,0 0-9 15,0 0-42-15,-23 0-12 16,-12 0-31-16,-14-3-220 15,-18-6-68-15</inkml:trace>
  <inkml:trace contextRef="#ctx0" brushRef="#br0" timeOffset="84933">4829 5434 548 0,'0'0'142'16,"0"0"-23"-16,0 0 17 16,0 0-56-16,0 0 48 15,0 0-38-15,0-25-42 16,0 25 38-16,0 0-45 15,0 0-14-15,0 0 17 16,0 0-42-16,0 0 13 16,0 0-15-16,0 0 14 0,0 0-23 15,0 0 9-15,0 0 0 16,9 9-17-16,-9 19 11 16,0 9 6-16,0 8 1 15,9-4 15-15,0-8-21 16,8-5 5-16,-3 0 0 15,3-5-7-15,10 0 5 16,4-4 2-16,5 1 0 16,-5-3 9-16,9 0-16 15,-13 1 7-15,13-2 0 16,-14 1 1-16,-8-3 3 16,-5 3-4-16,-4-3 0 15,-9-2 5-15,0 2-9 0,0 0 4 16,-9 0 0-1,-31-3-6-15,0 1 6 0,-4-8 0 16,-14-4-20-16,9 0-103 16,0 0 1-16,9-16-58 15,14-12-82-15,-5-14-165 16</inkml:trace>
  <inkml:trace contextRef="#ctx0" brushRef="#br0" timeOffset="85088">4838 5367 366 0,'0'0'228'0,"0"0"-127"15,0 0-29-15,0 0-6 0,0 0-60 16,240-133 2-16,-174 116-8 16,1 2-106-16</inkml:trace>
  <inkml:trace contextRef="#ctx0" brushRef="#br0" timeOffset="85938">1857 4993 74 0,'0'0'596'16,"0"0"-452"-16,0 0-39 15,0 0 4-15,0 0-49 16,0 0 7-16,-45-59-37 16,45 83-17-16,0 22 48 15,9 11-18-15,27 11-22 16,4 17 39-16,0 23-46 15,4 16 16-15,-4 17 0 16,9 10-23-16,-13 4 16 0,-5-2-23 16,-5-8 7-1,-3-24-1-15,-6-24-2 0,23-35-4 16,-22-23 0-16,0-19 11 16,4-11-15-16,-22-9 4 15,9 0 0-15,-9 0-2 16,0 0 6-16,0 0-4 15,0 0 4-15,0 0 9 16,0 0-7-16,0 0-6 16,0-3-29-16,-9-17-10 15,-22-11-137-15,4-12-71 16,-13-10-313-16</inkml:trace>
  <inkml:trace contextRef="#ctx0" brushRef="#br0" timeOffset="87205">2692 5494 706 0,'0'0'184'0,"0"0"-91"0,0 0 6 16,0 0 28-16,0 0-52 16,0 0 8-16,0 0-60 15,-76-156-7-15,76 140 14 16,27 4-20-16,22 0-5 15,9 10-5-15,-1 2 6 16,1 0-17-16,0 0 11 16,-14 29 0-16,-4 13-16 15,-13 9 17-15,-14 11-1 16,-13 11 0-16,-13 1 9 16,-31-3-1-16,-14-11-8 15,9-15 0-15,9-17-2 0,22-11 13 16,9-14-11-1,9-3 0-15,0 0 4 0,0 0-23 16,18 0 15-16,22 0 4 16,-4 0 4-16,13 0-4 15,8-11-2-15,10-6-51 16,0-3-78-16,21 3-87 16,-12-3-191-16</inkml:trace>
  <inkml:trace contextRef="#ctx0" brushRef="#br0" timeOffset="91256">870 5868 458 0,'0'0'176'16,"0"0"-66"-16,0 0-11 16,0 0 8-16,0 0-4 15,0 0-40-15,0 0 8 16,0 0 2-16,0 0-40 16,9 0 22-16,14-14-24 15,-6-6-30-15,14-5 20 0,5-7-11 16,4-2-5-16,9 1 1 15,-5-1 7-15,-4-1-4 16,-22 13-9-16,4 5 1 16,-13 11 0-16,-9 6 10 15,0 0-11-15,0 0 0 16,0 0-23-16,0 20 23 16,0 17 0-16,0 8 2 15,0 6-1-15,0-1 6 16,0 5-7-16,0 1 0 15,9 6 11-15,0 4-15 16,9 2 4-16,-5-3 0 0,-4 0-6 16,-9-7 9-1,0-12-3-15,0-9 0 0,0-11 10 16,0-12-11-16,0-9 1 16,0-1 0-16,0-3-10 15,-9-1 21-15,-22 0-11 16,-9 0 5-16,-5 0 6 15,14 0-4-15,5 0-7 16,3-1 0-16,15-3-4 16,8 4 4-16,0 0 0 15,0 0-4-15,0 0-1 16,0 0 4-16,0-2 1 16,31-9-33-16,44-9 30 0,32-12-4 15,35-4-6 1,0-1 2-16,-17 15-103 0,-37 13-107 15,-52 9-227-15</inkml:trace>
  <inkml:trace contextRef="#ctx0" brushRef="#br1" timeOffset="122608">17966 2938 461 0,'0'0'192'16,"0"0"-14"-16,0 0-53 15,0 0-33-15,0 0 42 16,49-153-91-16,-49 136 29 15,9 8-10-15,-9 1-35 0,0 5 35 16,0 3-61-16,0 0 2 16,0 0-6-16,0 25 8 15,0 30-5-15,-18 15 6 16,-22 18 8-16,5 2 11 16,-5-4-25-16,0-10 0 15,13-16-2-15,9-15 9 16,5-11-7-16,4-11 0 15,9-9 19-15,0-12-33 16,0-2 14-16,0 0 0 16,0-37-1-16,0-39 1 15,31-32 0-15,5-13-5 16,-5-4 11-16,-4 9-9 16,-5 11 3-16,-4 12 0 15,-10 20-14-15,1 24 17 0,-9 20-3 16,0 19 0-16,0 10 15 15,9 0-29-15,13 6 14 16,5 42-18-16,22 23-2 16,0 27 22-16,-23 13-2 15,6 10 0-15,-15 4 7 16,-8-12-23-16,9-17 0 16,-5-22-64-16,-4-26-7 15,0-17-103-15,-9-14-24 16,0-14-101-16</inkml:trace>
  <inkml:trace contextRef="#ctx0" brushRef="#br1" timeOffset="123986">17575 3017 168 0,'0'0'60'16,"0"0"20"-16,0 0 1 15,0 0 38-15,267 17-60 16,-134-28 25-16,5-20-49 16,-5-9-6-16,-17-6 34 15,-32-1-62-15,-17 2 31 16,-18-1-8-16,-32 5 5 16,-17-3 56-16,0-1-33 0,0-3-28 15,-35-1 18-15,4 9-42 16,-5 4 37-16,5 10-4 15,4 12-14-15,14 6 78 16,-5 8-84-16,9 0-7 16,-8 13-12-16,8 41 10 15,-22 24-4-15,22 14 0 16,9 11 10-16,0-1-24 16,18-5 14-16,30-8 0 15,10-9-5-15,0-16 18 16,0-15-13-16,8-18 0 15,-17-14 5-15,9-17-22 0,0 0 17 16,-14-9 0-16,5-28-4 16,-9-4 17-16,-4-8-13 15,-14 1 0-15,-13 5 12 16,0 9-12-16,-9 6 0 16,0 5 0-16,0 1-3 15,0-1 10-15,0 0-7 16,-9 1 0-16,-14 2 10 15,15 3-20-15,-10 6 10 16,0 5 0-16,-13 4-14 16,13 2 23-16,9 0-9 15,-13 0 0-15,4 0 9 16,1 0-20-16,-1 16 11 16,-4 15 0-16,4 7-18 15,9-2 25-15,0 1-7 16,9-9 0-16,0-5 5 0,0-9-23 15,9-6 9-15,18-5 0 16,4-3-3-16,4 0 7 16,-4-8 5-16,5-12 0 15,-14 3 16-15,-4 6-19 16,-18-1 3-16,9 1 0 16,-9 0 2-16,0-5 15 15,0 3-17-15,0 1 11 16,0 5-2-16,0 1 18 15,0 6-27-15,0 0 4 16,0 0-13-16,0 34 4 0,0 25 5 16,9 21 0-16,22 16 16 15,-14 6-10-15,23 3-6 16,-4-7 0-16,-5-1-1 16,-4 2 9-16,4-6-8 15,-13 0 0-15,-9-8 15 16,-9-13-13-16,0-10-2 15,0-17 0-15,0-13-11 16,0-10 11-16,0-13 0 16,0-4 0-16,-36-5 9 15,-22 0 14-15,-22-9-23 16,14-33 3-16,-1-20-9 16,0-23 6-16,32-24 0 15,4-17 0-15,22-9 4 0,9 1-10 16,0 15 6-16,49 20-1 15,8 22-27-15,19 18 24 16,-1 22 4-16,10 10-7 16,4 7 13-16,-14 8-6 15,-26 3 0-15,-9 7 3 16,-22-2-23-16,-9 4 20 16,0 0 0-16,-9 0-4 15,0 0 24-15,0 0-20 16,0 0 0-16,0 0 11 15,0 0-19-15,0 0 8 0,-18 6 0 16,0 15-7 0,-4 6 22-16,4 5-15 0,18 1 0 15,0 2 4-15,0-4-24 16,0-6 20-16,27-11 0 16,13-6-13-16,0-8 24 15,4 0-11-15,-4-5 0 16,0-17 10-16,-22-7-15 15,-9-4 5-15,-9-5 0 16,0-2 13-16,0 2 8 16,-40 1-21-16,-13 8 0 15,-5 7 12-15,-22 10-20 16,13 12 8-16,1 0 0 16,17 3-19-16,13 31-71 15,27 14-74-15,9 5-60 0,0 1-74 16</inkml:trace>
  <inkml:trace contextRef="#ctx0" brushRef="#br1" timeOffset="124505">19672 3076 492 0,'0'0'172'0,"0"0"-95"16,0 0 72-16,0 0-96 15,0 0-44-15,0 0-1 0,0 0 7 16,151-51-15-16,-111 71 0 16,0 3 15-16,9 5-2 15,5 3-12-15,-6 9-1 16,1-7 10-16,-9-1 3 16,-13-6-13-16,-9-9 0 15,-5-9 10-15,-13-5-17 16,0-3 7-16,-22 0 0 15,-14 0 25-15,-21 0-16 16,8-20-9-16,18-8 0 16,22-10 19-16,0 5-23 15,9-4 4-15,0 3 0 16,18 0-10-16,22 6 20 16,0 5-10-16,-5 4 0 0,-4 5 11 15,-4 2-19 1,4 2 8-16,-13 10 0 0,-1 0-13 15,23 0 15-15,-13 32-2 16,13 11 0-16,-9 6 9 16,-4 4-14-16,-1-4 5 15,-3-7 0-15,-6-11-9 16,1-11 18-16,-4-6-9 16,-6-8 0-16,-8-3-16 15,0-3-47-15,0 0-124 16,-8-12-213-16</inkml:trace>
  <inkml:trace contextRef="#ctx0" brushRef="#br1" timeOffset="124830">20152 2649 453 0,'0'0'136'16,"0"0"8"-16,0 0-71 15,0 0 10-15,0 0-21 16,0 0-55-16,-40-46 4 16,40 46-11-16,0 23 0 15,0-3-1-15,9-3 3 16,22-6-2-16,18-8 0 16,-13-3 20-16,4 0-16 0,-5-3 4 15,-4-17-3-15,-22 1 55 16,0-4-30-16,-9 4 12 15,0-3 3-15,0 4-38 16,-18 6 18-16,-22 4-25 16,5 8-5-16,4 0-15 15,4 0-76-15,27 25-42 16,0 7-71-16,0 2-212 16</inkml:trace>
  <inkml:trace contextRef="#ctx0" brushRef="#br1" timeOffset="126143">20823 2686 546 0,'0'0'222'0,"0"0"-99"0,0 0 1 16,0 0-27-16,0 0-37 15,0 0 8-15,0-140-68 16,27 165 3-16,4 36-12 15,-5 21 30-15,6 14-21 16,-15 12 0-16,1 3 12 16,-9-13-14-16,0-16 2 15,4-25 0-15,-13-25-7 16,9-18 0-16,-9-12-3 16,0-2-5-16,0 0-21 15,0-25 33-15,-40-24-59 0,5-4 37 16,-23-9 15-16,0-1-47 15,-22 7 57-15,13 5 0 16,10 6 6-16,12 10-12 16,5 13 6-16,22 11 0 15,18 2 10-15,0 9-7 16,0 0-3-16,9 0 0 16,49 11 2-16,9 0-4 15,26-2 2-15,14-5 0 16,-1-4 14-16,1 0 0 15,-14-4-13-15,-26-16 15 0,-18-2-10 16,-23-3 72 0,-3-4-50-16,-15-3 8 0,-8-1 27 15,0-7-58-15,-8 3 55 16,-23 6-24-16,-5 7-35 16,5 11 66-16,22 8-58 15,0 5-3-15,9 0-6 16,0 40 7-16,0 21-7 15,0 17 0-15,0 9 15 16,9 0-22-16,22 4 7 16,5-6 0-16,4-17-9 15,-5-11 21-15,-4-24-12 16,-13-12 0-16,0-11 12 16,-5-10-21-16,5 0 9 0,9-31 0 15,13-16-1-15,0-10 8 16,4 3-7-16,-4-3 0 15,-9 10 14-15,-13 10-21 16,0 11 7-16,-10 17 0 16,1 9-10-16,14 0 12 15,-6 0-2-15,1 29 0 16,4 8 8-16,-4 5-22 16,-9-2 14-16,9-3 0 15,4-6-15-15,-4-11 20 16,-9-12-5-16,13-5 0 15,-13-3 10-15,8 0-16 16,15-14 6-16,-6-21 0 0,14-7-7 16,-13 5 14-16,-9 0-7 15,4 9 0-15,-13 3 14 16,0 5-15-16,-9 6 1 16,0 9 0-16,0 5-15 15,0 0 17-15,9 0-2 16,8 19 0-16,-3 18 4 15,3 5-7-15,-8 3 3 16,9 2 0-16,4-14-11 16,5-2 15-16,-5-11-4 15,5-8 0-15,-1-12 14 16,14 0-20-16,9-18 6 16,0-19 0-16,-4-8-3 0,3 6 5 15,-8-4-2 1,-13 3 0-16,4 11 12 0,-13 11-12 15,-9 6 0-15,0 12 2 16,-9 0-20-16,13 0 18 16,-4 5 0-16,9 20-11 15,0 0 29-15,-10 5-19 16,6-7 1-16,-5-3 0 16,-1-6-13-16,1-6 13 15,0-5 0-15,-9-3-2 16,9 0 20-16,4 0-18 15,-4-15 0-15,9-10 0 0,0-11-7 16,4 5 7-16,5-1 0 16,-9 3-6-16,4 11 26 15,-4 5-20-15,-10 8 0 16,10 5 1-16,13 0-23 16,-4 14 22-16,13 20 0 15,0 6-8-15,-5 0 6 16,5 2 1-16,9-5-106 15,-13-1-46-15,-5 4-3 16,-22-6-199-16</inkml:trace>
  <inkml:trace contextRef="#ctx0" brushRef="#br1" timeOffset="126636">17318 3968 544 0,'0'0'125'16,"0"0"-13"-16,0 0-42 15,0 0 43-15,0 0-75 16,342-48 16-16,-5-5 44 15,121-19-48-15,88-7-24 16,59-3 14-16,-1 15-28 16,-71 12-12-16,-71 14 0 15,-106 14 18-15,-81 11-20 16,-44-2 2-16,-22-1 0 16,-5-1-2-16,-35-3 11 15,-14 1-9-15,-48 8 0 16,-62 5 1-16,-23 9-21 0,-22 0-13 15,-40 0-166-15,-76 17 14 16</inkml:trace>
  <inkml:trace contextRef="#ctx0" brushRef="#br1" timeOffset="127014">17975 4196 558 0,'0'0'87'16,"0"0"0"-16,0 0-27 16,0 0 31-16,0 0-1 15,0 0-89-15,31 30 40 16,134-47-23-16,43-14 43 15,99-6 38-15,66-6-70 16,67-8 3-16,49-2-14 16,-1-4 2-16,-8 1-15 15,-49 10-5-15,-58 12 3 16,-26 3-5-16,-54 9 22 16,-31 2-18-16,-62 5 5 0,-75 7 14 15,-59 5-21-15,-26 3 0 16,-40 0-20-16,0 0-8 15,-31 0-204-15,-44 6 32 16</inkml:trace>
  <inkml:trace contextRef="#ctx0" brushRef="#br1" timeOffset="128330">16051 5647 461 0,'0'0'148'15,"0"0"-18"-15,0 0-17 16,0 0-38-16,0 0 37 0,0 0-39 16,-8-3-23-16,8 3 42 15,0-3-51-15,0 1 19 16,0-4 3-16,0-8-62 16,17-6 41-16,6-8-42 15,12-4 4-15,-4 1-13 16,5 3 15-16,-5 3-6 15,-13 4 0-15,-1 11 17 16,-17 4-18-16,14 6 1 16,-14 0 0-16,0 0-20 0,0 0 20 15,0 0-2 1,0 25-6-16,0 9 16 16,9 11-7-16,-9-2-1 0,0 2 1 15,0 1-8-15,0 2 7 16,0-6 0-16,8 1 0 15,1-12 13-15,0-6-13 16,0-2 0-16,0-12 5 16,4 1-19-16,-4-7 14 15,-9-5 0-15,0 3-6 16,0-1 3-16,0 2 3 16,-22 1 0-16,-5 1 9 15,1-6-12-15,3 0 3 16,15 0 0-16,-1 0-3 15,9 0 21-15,0 0-21 0,0 0 3 16,9 0-29-16,31-3 14 16,-5-14 15-16,14 0-12 15,18-6 3-15,-1-2-159 16,1-3-4-16,0-1-107 16,-27 1-283-16</inkml:trace>
  <inkml:trace contextRef="#ctx0" brushRef="#br1" timeOffset="128603">16673 5036 515 0,'0'0'226'15,"0"0"-74"-15,0 0-61 0,0 0 13 16,0 0-78-16,0 0 6 15,32 13-3-15,34 33 21 16,1 11 35-16,17 14-46 16,-4 13-27-16,-4 10 30 15,-19 7-35-15,-8 1 10 16,-31 1-12-16,-18 1 14 16,-49 4-38-1,-66 2-40-15,-27-2-147 0,-14-12-181 16</inkml:trace>
  <inkml:trace contextRef="#ctx0" brushRef="#br1" timeOffset="136368">17949 5099 579 0,'0'0'173'16,"0"0"-5"-16,0 0-24 16,0 0-57-16,0 0 37 15,0 0-74-15,0 0-11 0,0 0 35 16,-9-55-73-1,9 55 33-15,0 0-34 0,0 0 21 16,0 0-23-16,0 0 2 16,0 10 0-16,-9 28-12 15,-13 19 27-15,13 13-15 16,-9 9 0-16,9 10 12 16,9 1-22-16,0-5 10 15,0-14 0-15,18-12-9 16,22-13 22-16,-14-16-13 15,23-9 0-15,-9-7-18 16,-4-6 9-16,13-8-29 16,0 0 1-16,-14 0 34 15,5 0-8-15,-22-16 11 16,4-5 5-16,-13-1 13 0,-9-4-8 16,0 4-10-16,0-1 0 15,0 9 4-15,0 3 5 16,0 5-9-16,0 6 0 15,0 0 17-15,0 0-31 16,0 0 14-16,0 0-9 16,0 3 2-16,0 20-3 15,0 5 10-15,27-4 0 16,13 2 8-16,-5-6-17 16,5-3 9-16,-9-11-3 15,-4-4-11-15,-18-2-4 16,9 0 18-16,-18 0-3 0,13-2 6 15,-13-18 18-15,0-8-20 16,0-6 3-16,0-3 8 16,-31-6-4-16,4 7-8 15,-4 6 0-15,13 6 13 16,-13 10-20-16,4 8 7 16,-21 6-21-16,12 0-42 15,-13 26-132-15,27 10-9 16,13 2-99-16,9 2-322 15</inkml:trace>
  <inkml:trace contextRef="#ctx0" brushRef="#br1" timeOffset="136987">18713 5607 197 0,'0'0'233'16,"0"0"-90"-16,0 0-53 15,0 0 47-15,0 0-44 16,0 0-62-16,-27-38 38 16,18 38-36-16,0 0 11 15,-4 0 14-15,13 0-55 16,0 0 22-16,0 0-25 15,-9 15 5-15,9 11-10 16,0 3 5-16,0-1 0 16,9-3 0-16,22-2 5 15,9-2-5-15,-4-11 0 16,12-2 0-16,-8-8-7 0,-4 0 7 16,4 0 0-16,-13 0 17 15,-19-16-17-15,15-5 43 16,-23-4-11-16,9-2-20 15,-9 3 50-15,0-1-47 16,0 3-11-16,-32 1 4 16,-3 5 13-16,4 4-21 15,4 4 0-15,-4 8-35 16,4 0-6-16,10 0-100 16,-6 5-21-16,15 10-44 15,8-3-330-15</inkml:trace>
  <inkml:trace contextRef="#ctx0" brushRef="#br1" timeOffset="137582">19241 5078 665 0,'0'0'201'16,"0"0"-90"-16,0 0 12 15,0 0-34-15,0 0 7 16,0 0-17-16,-17-76-72 16,17 76 7-16,-9 37-14 15,-5 19 6-15,14 23-12 0,0 6 6 16,0 7 0-16,23-5-2 16,-6-3 20-16,10-10-18 15,-5-14 0-15,-4-9 9 16,0-15-17-16,-18-13 8 15,13-8 0-15,-13-13-10 16,0-2 27-16,0 0-17 16,0 0 13-16,0-2-3 15,0-30 16-15,0-13-26 16,-13-12 0-16,4-6-7 16,9-1 17-16,0 1-10 15,0 7 0-15,0 7 5 16,0 13-21-16,0 13 16 15,22 17-32-15,14 6 26 0,13 0-33 16,-1 26 32-16,-3 13-2 16,-5 5-42-16,-22-1 49 15,-5 6-31-15,-13 0 22 16,-13-7-6-16,-23 0 14 16,-13-10 3-16,9-9 0 15,5-7 12-15,12-10-18 16,15 0 6-16,-1-6 0 15,9 0-10-15,0 3 17 16,0 0-14-16,9 4 6 16,31 2-7-16,17 1-10 15,19-6 18-15,-1-1-20 16,23-3 19-16,-14 0-108 0,14 0-44 16,-4 0-89-1</inkml:trace>
  <inkml:trace contextRef="#ctx0" brushRef="#br1" timeOffset="138648">20743 5449 429 0,'0'0'220'15,"0"0"-83"-15,0 0-31 16,0 0 18-16,0 0-73 16,0 0 19-16,-67-139-25 15,50 136-39-15,8 3 41 16,0 0-46-16,-13 0 0 15,4 9-1-15,-22 22 4 0,13 9-4 16,1 2 0-16,12-2 1 16,5-7-16-16,9-7 15 15,0-9-12-15,23-3 9 16,12-4-45-16,14-6 33 16,0-1-15-16,-14-3 27 15,5 0-10-15,-22 0 13 16,-9 0 0-16,4 0 13 15,-4-17-10-15,-9-3 27 16,0-3 1-16,0 4-19 16,0 2 47-16,0 6-45 15,0 8 2-15,0 3 6 16,0 0-6-16,0 0-16 0,0 0 0 16,0 3-30-16,18 25 21 15,13 9 8-15,5-2 1 16,13-8-5-16,-1-11 9 15,-21-7-4-15,4-3 0 16,-4-6-14-16,-9 0 8 16,13-11 6-16,-14-18 0 15,6-5 24-15,-23-3-10 16,0-8-7-16,0-8 0 16,0-7 5-16,0-7 20 15,-14 1-28-15,-12 1 3 16,8 9 34-16,-13 5-34 15,13 16 0-15,9 15 7 16,-4 12 0-16,13 8-2 0,0 0-12 16,0 0-13-16,0 34 2 15,0 26 0-15,0 22 11 16,22 8 0-16,14-3 10 16,4-1-23-16,17-18 13 15,-8-12-48-15,9-13-5 16,-14-14-83-16,-13-13 16 15,-4-7-27-15,-27-9-59 16,0 0-8-16,0 0-164 16</inkml:trace>
  <inkml:trace contextRef="#ctx0" brushRef="#br1" timeOffset="138795">20850 5429 81 0,'0'0'354'0,"0"0"-227"0,0 0-29 16,0 0 40-16,0 0-138 15,0 0 35-15,133-56-35 16,14 50 0-16,13 0-6 16,4-3-140-16,-22 8-302 15</inkml:trace>
  <inkml:trace contextRef="#ctx0" brushRef="#br1" timeOffset="139669">22325 5421 715 0,'0'0'101'0,"0"0"22"16,0 0 9-16,0 0-73 15,0 0 32-15,0 0-48 16,-182-148-16-16,155 143 38 16,5-1-61-16,-5 6 8 0,-4 0-12 15,4 8 17 1,1 27-25-16,-6 12 8 0,15 7 0 16,8 1-17-16,9-2 17 15,0-8 0-15,9-5 0 16,17-12 5-16,14-8-16 15,-4-11 11-15,-5-9-10 16,-4 0-4-16,-5 0-13 16,-4 0 27-16,-18-9 26 15,9-13-12-15,-9-4 4 16,0-11-18-16,0-3 11 16,0 4 8-16,0 7-6 0,0 11-13 15,0 11 30 1,0 7-21-16,0 0 6 0,0 0-15 15,0 0-18-15,0 6 11 16,0 22-11-16,8 6 18 16,23-3 0-16,-13 3 16 15,13-5-18-15,-13-7 2 16,0-8-3-16,4-5-15 16,-4-9 3-16,-9 0 8 15,9 0 2-15,-10 0 4 16,15-14 1-16,-6-12 0 15,1 0 9-15,-4 1 2 16,3-3-11-16,-8 5 0 16,0 3-2-16,0 12 21 15,-9 8-24-15,9 0 5 0,13 0-23 16,-13 14 13-16,18 17-2 16,-5 3 12-16,-4 5-6 15,-1-7 16-15,6-4-10 16,-15-10 0-16,1-11-5 15,9-3-14-15,-18-4 18 16,9 0 1-16,4 0-9 16,5 0 16-16,9-20-7 15,4-15 0-15,-4-2 18 16,12 4-23-16,-12-4 5 16,13 9 0-16,-13 5-11 15,-5 9 21-15,-4 14-10 0,0 0 0 16,4 20-16-1,-4 27 5-15,-1 8 11 0,-8-1 0 16,13-9-12-16,-4-11-72 16,22-10-74-16,-4-12-174 15</inkml:trace>
  <inkml:trace contextRef="#ctx0" brushRef="#br1" timeOffset="141919">23618 5461 441 0,'0'0'210'15,"0"0"-116"-15,0 0-42 16,0 0 22-16,0 0-4 0,0 0-18 15,66-118 7-15,-44 97-57 16,-13-3 64-16,-9 6-2 16,0-6-46-16,0-1 26 15,-31 5-40-15,5 0-2 16,-14 9 9-16,4 8-1 16,-4 3-10-16,-9 0 0 15,22 9 15-15,5 19-28 16,13 8 13-16,9 10 0 15,0 1-17-15,0 8 19 16,31-1-2-16,14-4 0 16,26-7-27-16,-4-9 24 15,-1-14-34-15,1-17 13 0,8-3 18 16,-8-8 1-16,0-35 5 16,-1-11 0-16,-8-11 15 15,-18-9 0-15,-13-4-5 16,-18-2 3-16,-9 3 31 15,0 7-41-15,-18 1 25 16,-9 5 9-16,-13 7-29 16,0 11 41-16,14 12-25 15,8 18-18-15,9 10 15 16,9 6-14-16,0 0-9 16,-13 17 2-16,4 31-15 15,0 21 9-15,-9 12 6 0,18 10 0 16,0 2-7-1,0 2 9-15,36-12-2 0,21-9 0 16,10-17-33-16,22-20 28 16,4-18-20-16,-4-16-10 15,-13-3 35-15,-19-3-14 16,1-25 14-16,-18-8 4 16,-13-7 9-16,-18-2 7 15,-9-3-16-15,0-1 1 16,0 0 34-16,-27 10-37 15,-13 8 12-15,0 11 8 16,13 12-14-16,18 6 15 16,1 2-23-16,8 0 0 15,0 0-19-15,0 19 7 16,-14 23 12-16,14 12-8 0,0 2 20 16,0-2-15-1,0-5 3-15,31-7-5 0,-4-10-11 16,4-10-6-16,-4-13 14 15,4-4-1-15,-5-5-12 16,6 0 21-16,-15-3 0 16,14-22 7-16,-13-9 0 15,0-3-1-15,0-2-6 16,4-1 3-16,-13 5 16 16,9 7-19-16,-10 6 0 15,6 10 3-15,-5 7-16 16,0 5 13-16,-1 0-10 0,1 0 3 15,0 14 8-15,0 17-2 16,13 3 1-16,-13 3 0 16,0-1-9-16,0-7 9 15,0-7 0-15,4-10-7 16,-13-9 0-16,9 0 1 16,0-3 2-16,9 0-22 15,4-13 24-15,-4-14 4 16,8-7 5-16,6-1 1 15,-6 5 8-15,-4 2-16 16,-13 8 0-16,9 10 7 16,-18 3-23-16,9 7 16 15,0 0 0-15,-9 0-15 0,9 2 5 16,4 16 10 0,5 5 0-16,-9-1 5 0,-9-2-21 15,17-2 16-15,-3-5-4 16,-14-4-10-16,9-7-10 15,0-2 24-15,8 0-11 16,-8-17 11-16,13-8 1 16,-4-7-1-16,0 7 0 15,4-1 1-15,-13 7 15 16,0 7-16-16,0 4 0 16,9 6 9-16,-18 2-27 15,22 0 18-15,-4 0 0 0,8 14-18 16,-4 11 26-16,5 0-8 15,4 0 0-15,5-4 7 16,4-4-29-16,9-11 19 16,-14-6-17-16,14 0 12 15,-9 0-17-15,-13-26 25 16,4-5 0-16,-22-6 15 16,-9 0 6-16,0-6-17 15,0 4 2-15,-31 0 30 16,-14 3-24-16,-4 11 15 15,9 12 4-15,31 8-24 16,1 5 23-16,8 0-30 16,0 16-13-16,0 21-7 15,0 11 26-15,0-3-6 16,0 0 0-16,0-5 10 0,17-6-29 16,23-9 14-16,9-7-7 15,9-12 3-15,17-6-9 16,-17 0 18-16,9 0 0 15,-18-15 12-15,-5-10-16 16,-4-1 4-16,-13 1 0 16,4 0 7-16,-22 4 9 15,0 7-9-15,0 3 1 16,-9 8 7-16,13 0-16 16,-13 3 1-16,18 0-13 15,-1 0-4-15,-8 6 11 16,13 8 6-16,-4 3 0 0,-9-6 13 15,0-2-23-15,0-4 10 16,-9-5 0-16,13 0 0 16,-4 0 16-16,18-5-16 15,13-23 23-15,9-6-13 16,-14 3 13-16,5 2-23 16,-22 9 0-16,-9 12 25 15,0 5-15-15,-9 0-6 16,13 3-4-16,-4 0-10 15,18 0 0-15,-5 20 8 16,4 6 2-16,1-3-9 16,4-4 13-16,9-5-4 15,-4-6 0-15,4-8 6 16,-5 0-9-16,5 0 3 16,9-22 0-16,-13-12 2 0,4-6 11 15,-9-8-13-15,-13-9 16 16,-18-8-9-16,0-8 27 15,-9-4-17-15,-49 4-6 16,0 8 39-16,9 14-47 16,0 16 19-16,32 17 2 15,8 14-10-15,0 4-12 16,9 0-2-16,0 34-15 16,0 20-6-16,0 16 26 15,18 6-5-15,-1-1 0 0,14-7-2 16,5-6-7-1,22-9-15-15,-9-10-55 0,17-12 6 16,-8-11-86-16,9-13-14 16,-10-7-37-16,-8 0-226 15</inkml:trace>
  <inkml:trace contextRef="#ctx0" brushRef="#br1" timeOffset="142102">26892 4865 667 0,'0'0'153'0,"0"0"-43"16,0 0-24-16,0 0-82 15,222-48 23-15,-106 37-23 16,-1 2 7-16,-13 7-14 0,-22 2 3 16,-22 0-58-16,-31 0-198 15,-19 0-416-15</inkml:trace>
  <inkml:trace contextRef="#ctx0" brushRef="#br1" timeOffset="144417">16424 7275 520 0,'0'0'352'15,"0"0"-187"-15,0 0-33 16,0 0-2-16,0 0-14 15,0 0-56-15,-143-130 1 0,135 119-27 16,8 4-13-16,0 2 9 16,0-1-30-16,44-1 0 15,14 0-4-15,13-1 20 16,-18 8-22-16,18 0 6 16,-26 0 0-16,-5 2-10 15,-23 16 10-15,-8 7 0 16,-9 0 0-16,0 8 8 15,0 11-16-15,-44 1 8 16,-14 9 0-16,-8-1 4 16,-1 2-3-16,18-9-1 15,9-16 0-15,22-5 6 16,18-10-17-16,0-4 11 0,0-5-4 16,27 3-8-1,22-9 4-15,17 0 8 0,10 0-2 16,22-4 10-16,17-15-8 15,1-4 0-15,-1-2-16 16,-13 1-25-16,-22 10-116 16,-35 6-92-16,-45 2-179 15</inkml:trace>
  <inkml:trace contextRef="#ctx0" brushRef="#br1" timeOffset="144753">16931 6697 788 0,'0'0'160'0,"0"0"-27"15,0 0 22-15,0 0-105 16,0 0-13-16,0 0-26 15,-9-11-2-15,31 39 5 16,14 15 7-16,13 11 23 16,26 5 5-16,5 3-44 15,14 9 19-15,-10 5-17 0,-4-3 3 16,-4 10-4 0,-28 5-6-16,-21 0 0 15,-27 11 1-15,0 3 12 0,-58 0-26 16,-44-3-24-16,-13-8-203 15,8-24-244-15</inkml:trace>
  <inkml:trace contextRef="#ctx0" brushRef="#br1" timeOffset="147709">18206 6890 521 0,'0'0'194'16,"0"0"-59"-16,0 0-7 15,0 0-21-15,0 0-41 16,0 0 17-16,0 0-20 15,0-54-32-15,0 51 28 16,0 3-28-16,0 0-10 16,0 0-1-16,0 0-10 15,-18 9-11-15,1 30 1 16,-14 18 0-16,-9 11-4 0,13 3 4 16,0-3 0-1,5 2 1-15,13-7 9 0,9-1-10 16,0-6 0-16,0-4-2 15,40-13-10-15,5-7 8 16,3-21-8-16,19-9 11 16,-9-2-27-16,-9 0 28 15,-9-2 0-15,-23-16 4 16,1 0 0-16,-9-3-2 16,4-4 2-16,-13-4 12 15,0 9-5-15,0 3-8 16,0 5 1-16,0 10 7 0,0 2-9 15,0 0-2 1,0 0-7-16,0 2 1 0,0 24-8 16,0 8 9-16,9-2 5 15,27-9-26-15,13-7 25 16,-9-7-19-16,-14-9 14 16,14 0-1-16,-22-6 2 15,0-22 5-15,-5-12 20 16,-13-3-8-16,0 4 38 15,0-6-35-15,-40 11-7 16,-9 9-8-16,-17 10 9 16,-10 7-9-16,10 8 0 15,8 0-13-15,27 0-3 0,13 20-80 16,18 13-45 0,0 4-67-16,18 3-181 0</inkml:trace>
  <inkml:trace contextRef="#ctx0" brushRef="#br1" timeOffset="148728">18935 7255 660 0,'0'0'180'16,"0"0"-56"-16,0 0-21 15,0 0-6-15,0 0-56 0,0 0 9 16,-49-26-50-16,49 40-17 15,0 18 13-15,0 10 2 16,0 3 2-16,22 4 0 16,-4-7 11-16,9 0-14 15,4-11 3-15,-5-8 0 16,-3-17-8-16,3-6-20 16,1 0 17-16,13-11 11 15,-9-14 19-15,-13-9 21 16,0-1-12-16,-10 4 10 15,15 0 18-15,-15 5-55 16,1 7 18-16,9 7-5 16,-18 10-9-16,9 2-5 15,4 0 0-15,5 0-16 16,0 0 5-16,13 17-6 0,-13-1 17 16,0 4 0-16,4-3 6 15,-13-3-18-15,0-4 10 16,-1-8-9-16,-8-2-2 15,0 0 19-15,9 0-6 16,0 0 0-16,13-20 15 16,-4-5-12-16,9-1-3 15,-14 12 0-15,-4 8-4 16,0 3 12-16,-9 3-8 16,0 0 0-16,0 0-23 15,9 0 20-15,9 23-14 16,13-3 17-16,9 2-6 0,4-2 4 15,14-8-13 1,8-12 6-16,1 0 2 0,-9 0 1 16,0-12 6-16,-18-8 0 15,-14-6 13-15,-3 2-12 16,-15-5 13-16,-8 1 18 16,0-1 5-16,0 2 21 15,-31 9-22-15,5 0-13 16,8 11 34-16,18 7-44 15,0 0-8-15,0 0-5 16,0 39-11-16,0 24 11 16,0 19 0-16,0 11 4 15,9 7-8-15,0 1 4 16,-9-10 0-16,9-15-4 0,-1-16 14 16,-8-15-10-16,9-25 0 15,-9-13 5-15,0-7-10 16,0 0 12-16,0 0-7 15,0-27 21-15,0-24-10 16,-17-12-11-16,8-10 0 16,-9-12 6-16,-4-2-9 15,13 0 3-15,0 4 0 16,0 12-7-16,9 11 16 16,0 15-9-16,0 15 0 15,0 9-16-15,0 10 13 0,18 2-35 16,0 9 27-1,13 0-1-15,9 0-14 0,-14 0 19 16,1 15-8-16,-5 7-22 16,-4 4 31-16,-9 2-5 15,-9 3-14-15,0 0 7 16,0-2-61-16,-9-5 25 16,-9 2-59-16,-4-3-55 15,-5-6-67-15,27-3-211 16</inkml:trace>
  <inkml:trace contextRef="#ctx0" brushRef="#br1" timeOffset="149613">20716 7278 80 0,'0'0'538'0,"0"0"-417"16,0 0 36-16,0 0-44 15,0 0-9-15,0 0-3 16,-66-159-54-16,17 149 9 16,9 3-42-16,4 7-4 15,19 0 2-15,-6 0-12 16,6 32 0-16,-1 13 0 16,4 9 4-16,6 10-6 15,8-7 2-15,0-6 0 16,22-17-7-16,13-11-23 15,5-18-5-15,9-5 14 0,-13 0 21 16,4-5 10-16,-14-27-9 16,-3-2 7-16,-6-2 24 15,-17-7-32-15,0 4 20 16,0 4 6-16,0 7-23 16,0 10 27-16,0 11-13 15,0 4-2-15,0 3-12 16,0 0-3-16,0 0-6 15,0 28 5-15,0 9 1 16,0 3-4-16,0 2 4 16,9-6 0-16,22-1-5 0,-4-12-4 15,4-10 7 1,5-6-8-16,-19-7-16 16,15 0 26-16,-6 0 5 0,-4-20-4 15,14-9 10-15,-5-4-3 16,-13 1-8-16,13 1 1 15,-13 8 9-15,-9 15-10 16,-1-4 0-16,15 10-14 16,-14 2 13-16,8 0-12 15,23 14 13-15,-13 14-2 16,4 3 2-16,-4 0-1 16,-1-2 1-16,14-9-4 15,-9-8-5-15,5-7 7 0,-5-5 2 16,-4 0-4-1,4-5 8-15,-4-25 1 0,-19-6-5 16,1-4 1-16,-9-2 13 16,0 2-9-16,0 2-5 15,-17 11 18-15,-10 8-14 16,5 9 37-16,4 5-34 16,18 5-1-16,0 0-12 15,-9 3-1-15,0 34 3 16,9 10-12-16,0 5 30 15,0 2-15-15,0-15 1 16,18-2 0-16,9-6-16 16,13-17 13-16,8-2-9 15,-12-12 9-15,13 0 6 16,0 0 1-16,8 0-4 0,-17-6-11 16,-4-11-4-1,4 1-90-15,-22-2-101 0,-9 1-23 16,-9-3-578-16</inkml:trace>
  <inkml:trace contextRef="#ctx0" brushRef="#br1" timeOffset="150259">22765 6963 804 0,'0'0'175'16,"0"0"-25"-16,0 0-72 15,0 0 14-15,0 0-18 0,0 0-73 16,-94 6 19-16,72 45-20 16,22 6 0-16,0 0-8 15,22-4 21-15,14 1-13 16,22-15 0-16,-19-10 5 15,10-9-20-15,-13-20 9 16,4 0-2-16,0-6 8 16,-5-37 5-16,5-10 19 15,9-15 2-15,-22-9-23 16,-9-5 30-16,-5-6-28 16,-13 1 14-16,0 4 21 15,0 4-36-15,0 20 26 16,-13 6-7-16,4 21-22 15,-9 15 34-15,18 13-35 0,0 4 0 16,0 0-3-16,0 49-19 16,0 16 22-16,0 23 0 15,0 11 12-15,9-8-22 16,9-4 10-16,13-10 0 16,4-15-9-16,-4-11 6 15,9-13-22-15,-4-20-46 16,4-12-84-16,-13-6-52 15,13-6-46-15,-32-27-144 16</inkml:trace>
  <inkml:trace contextRef="#ctx0" brushRef="#br1" timeOffset="150436">22853 6881 670 0,'0'0'108'16,"0"0"-103"-16,0 0 22 15,218-16 3-15,-120 16 13 16,-14 0-32-16,-8 0-22 16,4 0-16-16,-31 0-156 15,-14 0-134-15</inkml:trace>
  <inkml:trace contextRef="#ctx0" brushRef="#br1" timeOffset="150754">22298 6745 342 0,'0'0'407'0,"0"0"-299"0,0 0-17 15,0 0-29-15,0 0 17 16,0 0-77-16,-40-25 7 15,31 50-16-15,-9 4 7 16,18 2 0-16,0-9-2 16,0-5 10-16,36-5-8 15,22-10 2-15,8-2 10 0,-8 0 35 16,-9-5-23-16,-9-18-8 16,-31 0 19-16,-9-2-30 15,0 3 20-15,-49 4-25 16,-18 10-110-16,10 8-99 15,17 0-456-15</inkml:trace>
  <inkml:trace contextRef="#ctx0" brushRef="#br1" timeOffset="151743">23866 7006 894 0,'0'0'204'0,"0"0"-99"0,0 0 10 15,0 0-35 1,0 0-7-16,0 0-16 0,0-66-47 16,0 66-1-16,0 0-9 15,0 0-6-15,0 15 0 16,0 13-9-16,0 9 15 15,0-1-1-15,0-1 12 16,0 1-11-16,31-11 0 16,5-1 7-16,4-10-24 15,0-3 17-15,-13-7-4 16,-1-4-7-16,-4 0 3 16,-13 0 8-16,9 0 11 15,-18-21-9-15,0-4 26 16,0-7-28-16,0-1 0 0,0 3 9 15,0 4 3-15,0 8-12 16,0 7 8-16,0 8 1 16,0 3-14-16,0 0 5 15,0 0-21-15,22 14 21 16,5 6-8-16,13 4 8 16,-4-6 0-16,3-4-1 15,1-1-12-15,-4-12 10 16,13-1-9-16,-9 0 9 15,-5-5-1-15,-17-18 4 16,13-3 3-16,-31 2 6 16,0-8-1-16,0-2-8 0,0 6 0 15,0-3 4 1,-31 5 5-16,5 12-9 0,8 5 0 16,9 9 8-16,-13 0-27 15,22 23 8-15,0 11 11 16,0 3-9-16,0-6-3 15,40-5 8-15,17-9-6 16,-8-5-21-16,9-5 29 16,-14-7-5-16,5 0 7 15,-18 0-19-15,-4 0 36 16,-9-23-17-16,-18-2 9 16,0-3-3-16,0-3 13 15,0 1-13-15,0 9 6 0,0 7 32 16,-9 8-40-1,9 4 10-15,0 2-14 0,0 0-6 16,0 5 0-16,0 26-9 16,0 6 15-16,0-3-4 15,18-3 10-15,13-2-6 16,-5-5 0-16,14-3-18 16,0-4 18-16,-4-6-39 15,4-7-54-15,0-4-91 16,-22 0-120-16,0-27-316 15</inkml:trace>
  <inkml:trace contextRef="#ctx0" brushRef="#br1" timeOffset="151890">24710 6502 725 0,'0'0'143'15,"0"0"-62"-15,0 0-81 16,0 0-21-16,0 0 9 15,0 0-149-15</inkml:trace>
  <inkml:trace contextRef="#ctx0" brushRef="#br1" timeOffset="152681">25217 6491 1018 0,'0'0'152'0,"0"0"-41"15,0 0 26-15,0 0-83 16,0 0-23-16,0 0-31 16,0 56 0-16,0 3-6 15,0 9 7-15,0 7-1 16,9 1 0-16,0-6 11 15,4-2-11-15,-4-11 0 16,0-13 7-16,0-20-21 16,0-7 14-16,-1-12-24 15,-8-5 3-15,0 0-13 0,0-5 31 16,0-23 3 0,0-11-19-16,0-4 5 0,-35-3 7 15,-14 4-20-15,0 16 25 16,0 3-13-16,23 15 15 15,8 0 0-15,18 8-2 16,0 0-7-16,0 0-14 16,0 2 23-16,35 12-12 15,14-5-5-15,9-6 17 16,9-3 0-16,-1 0-1 16,1-3 1-16,-18-14 3 15,0-8 15-15,-23-1 37 0,-3-11-29 16,-6-1 24-1,-17 0-2-15,0-7-23 0,0 8 26 16,0 9-33-16,-9 7-2 16,-13 13 14-16,22 8-16 15,0 0-13-15,0 0-1 16,0 26-25-16,0 30 18 16,0 21 4-16,0 8 3 15,0 0-1-15,0-9 9 16,0-14-8-16,0-20 0 15,0-21-2-15,0-13-5 16,0-8-4-16,14 0 11 16,3 0-18-16,10-20 42 0,13-13-23 15,0-4-1 1,-4 0 12-16,4 5-13 0,-23 7 1 16,14 14 0-16,-13 8-8 15,9 3-5-15,4 0 11 16,9 20 2-16,-5 13-4 15,5 4-8-15,-4 0-6 16,4-6-32-16,-13 1-1 16,13-7-96-16,0-11-11 15,-5 4-124-15,5-18-472 16</inkml:trace>
  <inkml:trace contextRef="#ctx0" brushRef="#br1" timeOffset="153709">26914 6853 492 0,'0'0'200'15,"0"0"-41"-15,0 0-50 16,0 0 36-16,0 0-43 15,-58-159-40-15,27 144 13 16,5 2-55-16,-14 8 6 16,13 5-23-16,-4 0 10 15,4 8-20-15,-4 23 7 16,13 11 0-16,9-4-10 16,9-2 10-16,0 1 0 15,9-9-3-15,31-10-23 0,-4-10-6 16,4-8-4-1,-14 0 36-15,-3 0 4 0,-6 0-3 16,-8-12 8-16,0-2 2 16,-9 0-1-16,0 3 4 15,0 5-14-15,0 0 2 16,0 6 2-16,0 0-4 16,0 0 0-16,0 0 0 15,0 6-27-15,31 14 27 16,-13 0 0-16,13-2-3 15,5-5-8-15,13-8-2 16,-1-5 9-16,19 0-2 16,-9 0 7-16,9-25-1 15,-19-9 2-15,-12-3 0 16,4-8 28-16,-22-6-16 16,-9-4 15-16,-9-6 2 0,0-4-23 15,-27 3 32-15,-22 7-1 16,9 8-28-16,5 12 15 15,-5 13-23-15,22 11 1 16,9 8 9-16,9 3-13 16,-22 14-5-16,13 34-7 15,0 23 12-15,9 8-6 16,0 1 6-16,0-4 0 16,9-13-4-16,31-10 6 15,18-13-12-15,-1-15 6 16,10-11-35-16,8-14 33 0,1 0 2 15,4-16 4 1,-22-19 9-16,-5-7 4 0,-13-4-8 16,-22-10 1-16,-5-6-2 15,-13-1 12-15,0-5-14 16,-22 2-2-16,-27 14 38 16,13 9-37-16,5 20 20 15,14 15-9-15,8 8-4 16,0 0-16-16,-22 51-6 15,4 14 14-15,-4 26-5 16,13 5 17-16,9-3-12 16,9-5 0-16,9-11 0 0,40-13-13 15,27-15 1-15,-1-15-44 16,23-15-25 0,-14-13-225-16,-17-6-171 0</inkml:trace>
  <inkml:trace contextRef="#ctx0" brushRef="#br1" timeOffset="155891">28562 6856 616 0,'0'0'236'0,"0"0"-143"16,0 0-13-16,0 0-9 16,0 0 11-16,0 0-40 0,-31-12-17 15,31-2 23 1,0-4-46-16,31 0 6 0,-13-2 5 16,0 0-11-16,0 0 28 15,-5 0-22-15,-13 0 1 16,0-3 11-16,0 7-10 15,0-1-3-15,-13 8 5 16,-23 1-4-16,18 8 1 16,-22 0-9-16,9 0 0 15,5 28-12-15,-14 11 2 16,22 4 10-16,9 6 0 16,9-2 5-16,0-1-12 15,0-1 7-15,9-8 0 16,31-9-5-16,4-8 2 15,14-12 3-15,9-8 0 0,4 0 0 16,-18-14 2-16,5-20 2 16,-9-8-3-16,-9-9 12 15,-14-8-1-15,5-3-8 16,-22-7 2-16,-9 1 4 16,0 3 14-16,-17-2-14 15,-23 14 0-15,8 17 31 16,6 14-33-16,17 13 9 15,0 6-17-15,9 3 11 16,-22 0-22-16,4 34 8 16,-9 17 3-16,5 21-14 0,4 6 15 15,18-1-1-15,0-1 0 16,0-5 8-16,40-11-15 16,-13-12 7-16,13-9-17 15,4-13 9-15,-4-15-22 16,-8-5 24-16,-6-6 4 15,5 0-2-15,5-11 2 16,-5-21 2-16,-4-5 0 16,4-6 10-16,-22 2-10 15,-9 4 0-15,0 6 5 16,0 8 7-16,0 6-12 16,0 12 0-16,0 1 3 15,0 4-13-15,-9 0 8 16,-5 4-7-16,5 24 7 15,1 14-1-15,-1-3 3 0,9 4 0 16,0-6 2-16,0-3-11 16,17-11 9-16,23-3 0 15,-13-15-5-15,4-5 7 16,-4 0-2-16,4 0 0 16,-4-11 7-16,4-12 4 15,-13-3-9-15,8-2 6 16,-13 3 8-16,-4 3-6 15,-9 7 4-15,9 1-14 16,-9 8 10-16,9 6-22 0,-9 0 12 16,9 0-8-1,0 0-1-15,4 20 6 16,5-5 3-16,-9 1 0 0,9-4-9 16,-9 2-6-16,13-9 15 15,-4 1 0-15,-1-6-9 16,6 0 11-16,-6 0-2 15,10 0 0-15,4-17 2 16,-4-3 7-16,-5-5-9 16,-4-4 0-16,-1 4-2 15,-3 3 17-15,-5 4-15 16,0 7 0-16,-1 9 4 16,1 2-18-16,0 0 8 15,0 0 5-15,4 2-16 16,-4 14 17-16,0-7-8 0,0 3 6 15,-9-6-15-15,9-1 6 16,-9-5-7-16,9 0 8 16,13 0 3-16,-4 0 0 15,9 0 7-15,-5 0 0 16,-5 0 8-16,1-8-12 16,-4 5 4-16,3 3 0 15,1 0-9-15,0 0 12 16,13 0-6-16,-4 0 3 15,4 6-38-15,18-1 15 16,-14-2-24-16,-4-3 27 16,-4 0 11-16,-5 0 13 0,-4 0-4 15,-9-14 6-15,-9-12-1 16,9 1 18-16,-9-6-20 16,0-4 5-16,0 5 22 15,-27 4-28-15,-4 7 23 16,13 7-6-16,0 9-15 15,-4 3 6-15,4 0-10 16,1 34-4-16,-14 12-13 16,13-1 22-16,9 0-5 15,9-8 0-15,0-9-18 16,0-8 18-16,27-6-18 16,4-8 17-16,-5-6-12 15,14 0 19-15,-4 0-6 0,4-6 0 16,0-19 11-1,4 2-2-15,-13 3-9 0,-4 5 0 16,-5-3 0-16,-13 6 6 16,9 6-6-16,-9 4 0 15,13 2-5-15,-13 0-6 16,9 0 5-16,-10 13 6 16,1 2-9-16,-9 2 4 15,14-3 4-15,-5-3-4 16,-1-3-20-16,1 1 21 15,9 0-2-15,-9-9 1 16,13 0-5-16,-4 0 12 0,0 0-2 16,4 0 0-16,-4 0 3 15,-9 0 6-15,0 0-9 16,-1-5 0-16,6 1-7 16,-5 0 11-16,0 4-4 15,-1 0 0-15,10 0-5 16,-5 0-1-16,5 0 6 15,0 0 0-15,-9 8-14 16,0-3 15-16,4-5-1 16,5 0 0-16,-9 0 2 15,22 0-2-15,-13-13 6 16,8-14-5-16,-3-13 37 16,-15-8-24-16,1-11 30 15,-9-12 11-15,0-5-33 16,0-1 41-16,-40 7-43 0,5 10-7 15,-5 17 30-15,13 21-38 16,14 10 7-16,4 12 2 16,9 0-13-16,-9 9-2 15,9 33-25-15,0 21 26 16,-9 5 2-16,9 2-2 16,0-1-3-16,0-5 1 15,0-3-30-15,0-11-2 16,0-11-73-16,9-10-60 15,22-15-10-15,5-14-61 16,-14 0-154-16</inkml:trace>
  <inkml:trace contextRef="#ctx0" brushRef="#br1" timeOffset="156266">30984 6655 109 0,'0'0'406'0,"0"0"-241"16,0 0-65-16,0 0-40 15,0 0 33-15,0 0-41 16,-174-68-48-16,174 68-4 15,31 5-4-15,5 1 4 16,22 0 22-16,0-6-22 16,-10 0 58-16,1-8-17 15,-13-12-14-15,-5-3 48 16,-4 3-44-16,-10-3 17 16,-3 4 12-16,-14-1-46 15,0 0 23-15,0 5-23 0,0 11-3 16,0-1 4-16,0 5-15 15,0 0-12-15,17 0 11 16,-8 15-22-16,0 8 23 16,0 3 0-16,13 5 4 15,-4 0-12-15,13 8 8 16,23 4 0-16,25 2-2 16,-3-1 14-16,0-6-12 15,-19-1 0-15,-26-9-1 16,-31-5-12-16,-40-6-135 15,-75-8-71-15,-36-4-504 16</inkml:trace>
  <inkml:trace contextRef="#ctx0" brushRef="#br1" timeOffset="157601">18397 8155 651 0,'0'0'221'16,"0"0"-69"-16,0 0-15 0,0 0-51 16,0 0 0-16,0 0-66 15,0 0-5-15,-26-25-8 16,26 61 4-16,0 18 6 16,0 8 4-16,8 6-15 15,1 3 13-15,0-3-19 16,0-6 0-16,4-5-1 15,5-17 13-15,0-14-12 16,-9-15 0-16,13-6 0 16,-22-5-8-16,0 0-9 15,0 0 15-15,0-16-7 16,0-13-1-16,0-8 2 16,-22 0 4-16,-23-1-17 15,-12 6 19-15,-1 3-18 16,0 9 20-16,9 9-6 0,0 8-9 15,23 3 12 1,17 0-5-16,-4 0-23 0,13 9 23 16,0 13-15-16,40 4 9 15,17-6 4-15,10-10-41 16,0-1 45-16,-1-9 3 16,-8 0-2-16,0 0 1 15,-18-1 8-15,-22-7 1 16,-10 6 1-16,-8 2 6 15,0 0-5-15,0 0-5 16,0 0 5-16,0 0-10 16,0 0 3-16,0 10 0 0,0 11 0 15,9 8 12-15,31-4-12 16,0 1 0-16,5-15 0 16,4-3-10-16,8-8 8 15,1 0 2-15,-9 0 14 16,0-19-8-16,-23-4 10 15,-17-3 24-15,-9 1-6 16,0-6 22-16,-35 3-36 16,-23 2 5-16,-9 3-17 15,-21 12-2-15,12 8-6 16,27 3 0-16,14 0-31 16,21 26-89-16,14 7-146 15,0 3-247-15</inkml:trace>
  <inkml:trace contextRef="#ctx0" brushRef="#br1" timeOffset="158568">19757 8211 860 0,'0'0'177'15,"0"0"-53"-15,0 0 6 16,0 0-68-16,0 0-14 16,0 0-24-16,-18-62-24 15,18 99 0-15,0 13 0 0,0 14 1 16,0 12 22-16,9 0-23 16,0 5 0-16,4-6-1 15,5-9 9-15,0-16-8 16,-10-19 0-16,15-14-26 15,-23-17 13-15,0 0-17 16,0 0 30-16,0-25-1 16,0-12-15-16,-40-7 9 15,-9 6 3-15,-18 1-57 16,1 9 57-16,17 11-12 16,13 5 16-16,14 11-8 15,22 1 7-15,0 0 0 16,0 0-15-16,31 7-5 0,27 10 11 15,17-3 10 1,1-7 0-16,13-7-13 0,-14 0 5 16,-17 0 8-16,-9-7 4 15,-31-10 5-15,-9-3 4 16,-9 1 9-16,0-16 14 16,0-1 29-16,-9-1-49 15,-9 0 16-15,-13 12 6 16,22 11-20-16,0 2 32 15,0 12-27-15,9 0-22 16,0 0-2-16,0 12-11 16,0 21 12-16,0 18-7 0,0 6 17 15,0-4-12-15,9 0 2 16,18-11 0-16,4-3-7 16,-13-19 7-16,13-7-1 15,-22-7 0-15,-9-6-14 16,0 0 9-16,8 0 6 15,1 0 0-15,9-19-2 16,13-7 3-16,-13 1-1 16,22 0 0-16,-22 5 7 15,-1 8-13-15,6 7 6 16,-6 5-16-16,10 0 15 16,13 0-19-16,0 23 14 15,-4 4 2-15,12-4-19 0,-8-3 22 16,-4-8-16-16,-5-4 1 15,5-8 12-15,-5 0-18 16,-13 0 22 0,-1-5 3-16,5-16 7 0,-22-11 2 15,0 2-2-15,0-1-7 16,0 4 14-16,-8 1-14 16,-23 8 4-16,13 7 21 15,9 8-22-15,9 3 17 16,-9 0-23-16,-13 20-17 15,13 18 2-15,9 7 15 16,0-3 0-16,0-9 0 0,18-7-16 16,22-7 8-1,17-7-19-15,10-12-33 0,17 0-85 16,-4-12-214-16</inkml:trace>
  <inkml:trace contextRef="#ctx0" brushRef="#br1" timeOffset="159943">21636 8515 829 0,'0'0'103'16,"0"0"-13"-16,0 0-3 0,0 0 10 15,0 0-66-15,0 0 0 16,76-128 21-16,-45 86-46 16,-5-3 27-16,-8-4 2 15,4 2-34-15,-13-2 40 16,-9-2-41-16,0 9 1 15,0 10 10-15,0 13 2 16,0 10-11-16,-9 9 20 16,0 0-20-16,-13 0 4 15,4 20-6-15,-22 14 0 16,14 14-10-16,17-3 17 16,0 4-7-16,9-2 0 15,0 8 1-15,9-13-7 16,18-2 6-16,21-15 0 0,1-8-10 15,18-8-4-15,0-9 14 16,-1 0 0-16,-8-18 1 16,-18-4 6-16,-13-1-7 15,-10 3 0-15,-17-5 13 16,0-6-3-16,0-3-10 16,0 0 0-16,-35 8 10 15,-5 7 0-15,22 7-10 16,-13 9 0-16,22 3-9 15,9 0 7-15,-9 20 2 16,9 14-2-16,0 3 2 0,9 0-13 16,40-6 13-1,0-11 0-15,9-3-14 0,17-15 12 16,1-2 2-16,13 0 0 16,-23-22 9-16,1-13-2 15,-23 2-7-15,-4-12 0 16,-22 2 17-16,-18-8-12 15,0 1 14-15,0 1 18 16,-9 10-27-16,-18 9 41 16,5 17-30-16,13 8-7 15,9 5 7-15,0 0-17 16,0 0-8-16,0 17 3 16,0 19-1-16,0 21-4 15,0 14 6-15,9 3 0 16,5 16-9-16,-6 3 18 0,1 15-9 15,0 5 0 1,0 0-7-16,22-17-2 0,-4-25-48 16,13-28 1-16,9-26 47 15,-14-17-24-15,14 0 33 16,9-30-2-16,0-14 11 16,-9-7-5-16,-23-5-4 15,-17 5 0-15,-9 0 7 16,0-6-1-16,-49 3-6 15,5 3 0-15,-5 12 10 16,-9-1-10-16,31 17 0 16,-4 12 0-16,22 5-7 15,9 6 7-15,0 0 0 0,0 0-1 16,27 0-14-16,22 0 13 16,9-2 2-16,8-20 0 15,1-7 0-15,13-8 0 16,-13-8 0-16,-10 2 3 15,-21-2 12-15,-18-4 0 16,-5 2-1-16,-13-2-10 16,0 0 35-16,0 11-33 15,-13 13 9-15,4 4 21 16,0 17-33-16,9 4 26 16,0 0-29-16,-9 16-19 15,9 41 16-15,-9 19-6 16,0 14 9-16,9 3 0 15,0-10 15-15,0-9-15 0,18-9 0 16,0-23-33-16,22-10 1 16,-14-14-58-16,6-9-47 15,8-9-79-15,-14 0-95 16,-17-19-286-16</inkml:trace>
  <inkml:trace contextRef="#ctx0" brushRef="#br1" timeOffset="160096">23293 8257 665 0,'0'0'208'0,"0"0"-85"16,0 0-15-1,0 0-45-15,0 0-49 0,0 0-14 16,191-28 0-16,-106 28-183 16,-5 0-380-16</inkml:trace>
  <inkml:trace contextRef="#ctx0" brushRef="#br1" timeOffset="160250">24355 8314 946 0,'0'0'120'15,"0"0"-86"-15,0 0-8 16,0 0-26-16,0 0-52 0,0 0-154 15</inkml:trace>
  <inkml:trace contextRef="#ctx0" brushRef="#br1" timeOffset="161336">16234 9373 778 0,'0'0'132'16,"0"0"-39"-16,0 0-26 16,0 0-55-16,0 0-8 15,0 0-4-15,66-15 1 16,-35 15 7-16,-4 0-8 0,13 0 0 15,-4 6-2-15,-5 8 8 16,-5-6-6-16,-3 1 0 16,-15 0 4-16,-8-4 0 15,0-5-4-15,0 0 0 16,0 12 2-16,0 2 6 16,-31 17-8-16,-13 0 15 15,-14 0-10-15,9-5 1 16,18-7-6-16,13-13 1 15,18-3-6-15,0-3 5 16,0 0 0-16,0 0-2 16,0 0-3-16,0 0 3 0,18 11-1 15,22 1 3-15,0 2 2 16,-4 2-2-16,13 5 0 16,-1-2-2-16,1 7 12 15,-13-7-10-15,-5 4 0 16,-13-8 1-16,-9 2-7 15,-9-4 6-15,0 7 0 16,-9 3 12-16,-31-3-9 16,-18 0 10-16,0-9-13 15,14-5-12-15,13-6-8 16,4 0-87-16,18 0-78 16,-4-17-23-16,13-29-257 15</inkml:trace>
  <inkml:trace contextRef="#ctx0" brushRef="#br1" timeOffset="161586">16647 9038 534 0,'0'0'230'0,"0"0"-43"16,0 0-98-16,0 0-33 15,0 0-56-15,0 0 15 16,9 43-9-16,40 8 7 15,8 5 13-15,19 9 27 16,-1 9-33-16,1 8 12 16,-18 12-23-16,-18 13-1 15,-31 7 3-15,-9-1-11 0,-49-6-9 16,-45-11-43-16,-21-22-207 16,-1-15-370-16</inkml:trace>
  <inkml:trace contextRef="#ctx0" brushRef="#br1" timeOffset="161940">17775 9454 927 0,'0'0'201'0,"0"0"-56"15,0 0-22-15,0 0-7 16,0 0-94-16,0 0-17 16,-106-39-5-16,106 90 0 15,13 25-4-15,5 6 4 16,-1 6 0-16,-8 0-6 15,14-12 15-15,-6-13-9 0,10-12 0 16,4-21-13 0,-13-10-16-16,4-13-107 0,-13-7-73 15,-9 0-12-15,0 0-87 16</inkml:trace>
  <inkml:trace contextRef="#ctx0" brushRef="#br1" timeOffset="162128">17602 9820 505 0,'0'0'144'0,"0"0"-5"16,0 0-12-16,0 0-36 15,173-151-27-15,-97 112-49 16,4 8 19-16,-5 5-24 16,-17 15-4-16,-9 8-4 15,-14 3-2-15,-35 0-44 0,0 14-140 16,0 18-126-1,-35 7-75-15</inkml:trace>
  <inkml:trace contextRef="#ctx0" brushRef="#br1" timeOffset="163210">17900 9834 180 0,'0'0'163'0,"0"0"-78"0,0 0 27 16,0 0-38-16,0 0-10 15,0 0 19-15,248 79-10 16,-190-79 23-16,0 0-46 0,0 0-17 16,-1 0 8-1,-17 0-28-15,-13-11 20 0,-9-3 14 16,-5-9 3-16,-4 3 12 16,-9-11-33-16,0 0-5 15,0-3 19-15,-40-3-39 16,13 5 21-16,-13 8 5 15,14 6-27-15,-5 15 15 16,22 3-18-16,9 0-2 16,0 3 1-16,0 32-24 15,0 4 25-15,0 4 0 16,9-4-13-16,8-8 12 16,15-5-11-16,3-6-14 15,14-9 20-15,18-3-18 16,-1-8 0-16,1 0 23 0,-9 0-24 15,-18-19 25 1,0-1 0-16,-31 0 3 0,-1-5 6 16,-8-1-3-16,0 1 16 15,0 3 16-15,0-5-34 16,-17 9 32-16,-6-1-23 16,6 17-10-16,17-3 3 15,0 5-6-15,0 18-19 16,0 20 17-16,0 7-14 15,0-2 15-15,9-4-27 16,22-8-1-16,4-11 27 16,5-3-29-16,9-17 19 0,-5 0 2 15,14 0 12-15,0-23-2 16,-9-2 0-16,-18-3 7 16,-4-3 18-16,-18 0 18 15,-9-6 0-15,0 5 17 16,0-1-28-16,-9 10 18 15,-9 8-12-15,9 15-28 16,9 0 20-16,0 0-30 16,0 0-5-16,0 3 0 15,0 26-10-15,0 10 15 16,0 10 0-16,0-4 7 16,0 6-13-16,0 0 6 15,9-6 0-15,0 2-7 0,9-1 18 16,4-9-11-1,-13-11 0-15,8-15 3 0,1-2-9 16,-18-4 6-16,0-5 0 16,0 0-4-16,0 0 15 15,0 0-11-15,0 0 5 16,0 0 1-16,0 0 28 16,0 0-17-16,0 0 2 15,-9-19-8-15,-9-13-1 16,10 2-10-16,-1-13 0 15,9-3 10-15,0 1-14 16,-14-6 4-16,14 9 0 16,0-2-6-16,-8 6 14 15,8-2-8-15,0 4 0 0,0-2 1 16,0 7-16-16,0 6 12 16,8 11-2-16,6 8-6 15,3 6-22-15,1 0 7 16,13 0 0-16,5 25-4 15,-5 12 25-15,-4 15-7 16,-10-2-18-16,6-4 15 16,-14-4-35-16,-9-11 26 15,0-5 9-15,0-1-34 16,-40-5 25-16,-18-3-82 16,0 3-93-16,14-6-111 15</inkml:trace>
  <inkml:trace contextRef="#ctx0" brushRef="#br1" timeOffset="163908">20312 9624 746 0,'0'0'232'15,"0"0"-65"-15,0 0-50 16,0 0-28-16,0 0-43 16,0 0-46-16,-35-37-6 15,35 80 6-15,0 15 0 16,0-8 1-16,0 0-1 0,8-7 0 15,19-12-6-15,13-5 9 16,0-12-3-16,-4-9 0 16,12-5 1-16,-16 0-12 15,3 0 14-15,-4-31-3 16,-4-14 22-16,-9-11-21 16,4-13 4-16,-13-7 10 15,-9-6-7-15,0 8 10 16,0 15-5-16,0 22-2 15,-9 12 33-15,0 20-33 16,9-2 9-16,0 7-20 16,0 0-3-16,0 17-1 15,0 29-2-15,0 16 6 0,0 14-5 16,9 1 5-16,18-4 0 16,12-2-1-16,19-14-3 15,0-6 1-15,0-20-14 16,8-6-39-16,-30-8 10 15,-5-8-80-15,-22-9-26 16,-9 0 35-16,0 0-42 16,-31-6-309-16</inkml:trace>
  <inkml:trace contextRef="#ctx0" brushRef="#br1" timeOffset="164081">20650 9814 527 0,'0'0'220'0,"0"0"-113"16,0 0-34-16,0 0 20 0,0 0-61 15,0 0-1-15,66-63-12 16,10 50-9-16,31-1-10 16,8-4 0-16,1 0-9 15,-32 5-12-15,-26 11-91 16,-40 2-111-16,-18 0-130 16</inkml:trace>
  <inkml:trace contextRef="#ctx0" brushRef="#br1" timeOffset="164448">20037 9384 588 0,'0'0'225'0,"0"0"-79"0,0 0-45 15,0 0 11-15,0 0-68 16,0 0-2-16,-85-51-42 16,85 51 0-16,0 0 0 15,0 15-7-15,9 1 7 16,9 4-4-16,22-13 9 16,-5 6-5-16,14-13 0 15,-9 0 6-15,-4 0 16 16,-5-18 2-16,-22-4 10 0,0-7 34 15,-9 4-51-15,0 0 11 16,-18 5-24-16,-22 3 10 16,-9 14-28-16,22 3-20 15,-4 0-75-15,22 14-42 16,9 17-163-16,23 0-398 16</inkml:trace>
  <inkml:trace contextRef="#ctx0" brushRef="#br1" timeOffset="165294">22422 9862 620 0,'0'0'174'16,"0"0"-35"-16,0 0-1 15,0 0-36-15,-31-144-16 16,5 118-18-16,-5 3-29 16,-5 10 4-16,-4 1-22 15,0 12-19-15,13 0 4 16,-4 6-5-16,14 19-1 15,-1 12 0-15,9 0-2 16,9-3-3-16,0-3 5 16,0-8-23-16,18-3 22 0,22-6-37 15,-5-9 8 1,-4-5 13-16,5 0-1 0,-14-11 18 16,-4-3 0-16,0-12 1 15,-10 7 6-15,6-4 0 16,-14 3-7-16,0 8 8 15,0 4 0-15,0 8 5 16,0 0-13-16,0 0-9 16,18 12 4-16,22 13-14 15,13 9 19-15,18-14 0 16,-4-3 7-16,17-11-8 16,0-6 1-16,-13 0 0 15,-17-20 4-15,-14-17-1 16,0-8-3-16,-22-12 27 15,-10-11-22-15,-8 0 30 0,0-3-7 16,0 9-17-16,-8-1 31 16,-19 18-33-16,-4 14 11 15,13 12 15-15,-4 7-31 16,13 12 16-16,9 0-20 16,-9 12-16-16,9 33 13 15,0 23-1-15,0 20 4 16,9 8 0-16,31-2 7 15,9-7-17-15,9-11 3 16,-14-19-66-16,14-18-52 0,-18-16-78 16,0-14-74-16,-14-9-107 15</inkml:trace>
  <inkml:trace contextRef="#ctx0" brushRef="#br1" timeOffset="165466">22804 9642 536 0,'0'0'185'0,"0"0"-81"16,0 0-48-16,0 0-41 15,0 0-3-15,0 0-18 16,183-12 6-16,-99 32-145 16,5-3-222-16</inkml:trace>
  <inkml:trace contextRef="#ctx0" brushRef="#br1" timeOffset="165924">23866 9619 143 0,'0'0'783'0,"0"0"-644"15,0 0 5-15,0 0-42 16,0 0-18-16,0 0-34 15,-75-88-30-15,75 88-5 16,0 11-15-16,0 29-2 16,0 13-14-16,0 4 27 0,0-6-11 15,18-6 0-15,22-13 2 16,0-18-16-16,-5-3 13 16,5-11 1-16,9 0 11 15,-5-37-8-15,23-16 3 16,-18-10-1-16,0-16 5 15,0-3-4-15,-23-5-6 16,-4 7 0-16,-13 6 16 16,-9 6-13-16,0 15 27 15,-22 16-3-15,-5 11-26 16,10 15 27-16,17 11-28 16,-14 0 4-16,14 6-11 15,0 33-2-15,0 21 9 0,0 11 0 16,0 6 2-1,23 10-18-15,3 6 13 0,5 3-38 16,5-14-25-16,-5-13-124 16,-4-24-53-16,4-20-68 15,-13-13-297-15</inkml:trace>
  <inkml:trace contextRef="#ctx0" brushRef="#br1" timeOffset="166339">24395 9667 70 0,'0'0'400'0,"0"0"-245"16,0 0 4-16,0 0-41 16,0 0-30-16,0 0-88 0,-89-88 0 15,111 88 0-15,5-6 4 16,31-8-1-16,0-3 33 16,17-8-18-16,5-1 12 15,-13-5-8-15,-23 11-19 16,-13 3 38-16,-22 9 8 15,-9-3-17-15,0 2 37 16,0-2-47-16,0 0 3 16,-9 2-13-16,-9 6-5 15,5 0 0-15,4 3-7 16,9 0-13-16,0 3 11 16,0 20-18-16,0 2 20 15,0 6 0-15,0 1 3 16,0 1-5-16,9 4 2 0,31 3 0 15,0 2-10-15,-13 1 10 16,4-4 0-16,-13-7 0 16,-18-15 4-16,0 3-11 15,0-7 7-15,-40-1-18 16,-27 2 11-16,-26-8-78 16,-23-1-71-16,1 1-96 15</inkml:trace>
  <inkml:trace contextRef="#ctx0" brushRef="#br1" timeOffset="166749">23582 9285 593 0,'0'0'184'0,"0"0"-72"16,0 0 3-16,0 0-62 16,0 0 42-16,0 0-39 15,0-46-47-15,0 46 12 16,0 0-21-16,0 0-1 16,0 14-5-16,0 12 9 15,0-1-3-15,0-2 0 0,44-9 0 16,14-7 2-16,0-7 14 15,-18 0 37-15,-5 0 33 16,-12-13-54-16,-23-6 22 16,0-7-11-16,-9 1-42 15,-40-1 15-15,-18 1-16 16,1 11 0-16,-1 11-2 16,18 3-69-16,27 5-62 15,22 32-45-15,0 6-122 16,58 2-473-16</inkml:trace>
  <inkml:trace contextRef="#ctx0" brushRef="#br1" timeOffset="167381">25488 9536 588 0,'0'0'247'0,"0"0"-113"0,0 0-4 16,0 0-25-16,0 0-39 16,0 0-9-16,-13-96-22 15,26 91-11-15,14 5-11 16,21 0-3-16,-12 0-10 16,13 11 0-16,0 20 4 15,0 9-10-15,-14 11 6 16,5-2 0-16,-13 1-7 15,-14-11 13-15,-13-12-6 16,0-17 0-16,0-4-29 16,-13-6 27-16,-23 0-10 0,-13 0-32 15,9-6 31-15,32-25 5 16,8-14 8-16,0-9 0 16,22 0-2-16,13 0-5 15,5 15 7-15,-4 8 0 16,-5 5 5-16,-4 15-1 15,-5 11 5-15,4 0-9 16,6 0 8-16,3 17-17 16,-4 8 9-16,5 9 0 15,-5 3-8-15,-22 6 13 16,8-4-5-16,-17 12 0 16,9-3-2-16,-9-7-8 15,14-11 1-15,-5-5-79 0,-1-7-42 16,1-10-88-1,-9-8-102-15,9 0-170 0</inkml:trace>
  <inkml:trace contextRef="#ctx0" brushRef="#br1" timeOffset="167682">26012 9126 437 0,'0'0'126'0,"0"0"5"15,0 0 0-15,0 0-25 16,0 0-3-16,0 0-103 0,-66-65-1 16,66 99-7-1,0-3 10-15,0-5-2 0,0-7 0 16,40-7 8-16,-14-12-8 16,14 0 47-16,-4 0 22 15,-5-6 19-15,-22-19-33 16,-9-1-11-16,0-5-19 15,0 5-14-15,-31 1-14 16,-5 8 3-16,-4 14-59 16,13 3-24-16,5 9-115 15,4 27-131-15</inkml:trace>
  <inkml:trace contextRef="#ctx0" brushRef="#br1" timeOffset="168834">26599 9466 460 0,'0'0'380'0,"0"0"-231"0,0 0-43 15,0 0-24-15,0 0-17 16,0 0-34-16,-107-82-25 15,67 82 2-15,4 0-8 16,5 7 2-16,14 23-16 16,8 3 10-16,9 4 4 0,0 0-7 15,0-11 14-15,26-7-9 16,5-7 2-16,5-12 0 16,4 0-3-16,9 0 7 15,-14 0-2-15,-3-6 27 16,-6-5-23-16,-17 5 22 15,-9 3-7-15,0 3-18 16,0 0 27-16,0 0-30 16,0 0-3-16,0 20-1 15,0 31-3-15,0 14 7 16,0 9 0-16,22 8 8 16,5-6-2-16,4-1-4 15,-4-5-2-15,4-8 7 0,-13-5 4 16,-10-12-11-1,1-14 0-15,-9-11 8 0,0-9-12 16,0-11 7-16,0 0-3 16,-35 0 26-16,-36-17-24 15,-5-17 14-15,1-8-16 16,-1-9 3-16,18 6 4 16,18 8-7-16,14 5 0 15,26 1-5-15,0 0 4 16,26-8-1-16,41-6-7 15,9-10-20-15,21-9 27 16,1-16-18-16,-5-5 20 16,-4-2-5-16,-13 4 10 0,-10 1-5 15,-17 6 0 1,-31 8 10-16,-9 6 7 0,-9 5-10 16,0 12 15-16,-27 8 25 15,-4 12-39-15,4 13 34 16,19 9-11-16,-15 3-29 15,14 0-1-15,9 40-1 16,-8 16 0-16,8 13-3 16,0 7 9-16,0 0-6 15,17 0 0-15,6 4 7 16,3-3-11-16,5-15 4 16,-22-17 0-16,9-19-5 15,-9-15-4-15,0-11 9 16,-9 0 0-16,22 0 7 0,-4-32-13 15,8-10 6-15,6 3 0 16,3 8-11-16,-13 8-4 16,5 9 1-16,-5 14-3 15,-4 0-26-15,9 0 23 16,4 11-12-16,-5 9 14 16,14-3 14-16,-13 3-14 15,13-12 18-15,0-2 0 16,-5-6 1-16,-3 0-1 15,3-26 1-15,-4-11 3 16,-4-8 21-16,-5-6-25 16,-13-5 29-16,-9-7 4 0,0-2-23 15,-22 3 34-15,-23 0-34 16,5 5-1-16,0 18 13 16,23 22-16-16,8 8 3 15,0 9-9-15,9 0-7 16,-22 45 5-16,13 18-5 15,9 19 7-15,0 8-5 16,0 4 10-16,9-7-5 16,31-10 0-16,8-15-30 15,1-11-16-15,-13-19-83 16,4-21-76-16,-22-11-17 16,-9-4-82-16,-9-30-333 15</inkml:trace>
  <inkml:trace contextRef="#ctx0" brushRef="#br1" timeOffset="168977">27496 9391 521 0,'0'0'154'0,"0"0"-33"0,0 0 12 15,0 0-96-15,0 0-23 16,0 0-16-16,133-18 4 16,-75 11-4-16,0 5-43 15,-9 2-189-15</inkml:trace>
  <inkml:trace contextRef="#ctx0" brushRef="#br1" timeOffset="170980">28687 9568 588 0,'0'0'264'16,"0"0"-76"-16,0 0-60 0,0 0 5 16,0 0-32-16,0 0-84 15,-14-65 10-15,14 65-27 16,0 25-2-16,0 20-7 16,0 17 18-16,14 9 3 15,-14 3-9-15,0 3 3 16,0-1 1-16,0-7-7 15,9-17 0-15,-9-15-2 16,9-19 9-16,-9-9-7 16,0-9 2-16,0 0 2 0,0-15 32 15,0-36 41-15,0-17-73 16,8-26 10-16,-8-13-3 16,0-14-11-16,0 1 0 15,0 1 5-15,0 29-8 16,0 16 3-16,0 17 0 15,0 21-7-15,0 13 13 16,0 18-8-16,18 5 2 16,13 0-31-16,5 0 21 15,13 19 4-15,-9 18-1 16,-14 14 0-16,-3-6-12 16,-15 4 19-16,-8-2-8 15,0-4-15-15,0-6 22 16,0-6-28-16,-31-17 0 15,5 3 12-15,-5-9-52 0,13-2 21 16,9 0 10-16,9-6 25 16,0 0 7-16,0 0 6 15,0 0-8-15,27-17-1 16,13 3-15-16,17-12 24 16,1 7 0-16,-9-13 4 15,9-4 5-15,-23-10-6 16,5-2 9-16,-22-5 28 15,-9-7-18-15,0 1 9 16,-9-10 1-16,0 1-12 0,0 9 32 16,-18 11-35-1,-9 11 10-15,-4 15 20 0,13 10-45 16,10 12 18-16,-15 0-20 16,6 20 8-16,-10 29-19 15,5 22 11-15,4 4 0 16,9 2-6-16,9 5 8 15,0-2-2-15,9-9 0 16,31-21 5-16,-13-13-14 16,4-12 9-16,-5-19-4 15,14-6-5-15,-4 0 12 16,4-17-3-16,-5-9 0 16,5-6 11-16,0-1-13 15,-4 2 2-15,4 7 0 16,-13 0 1-16,-5 10-1 0,-4 8 0 15,-10 6-1-15,15 0-34 16,-6 0 26-16,1 23-7 16,-9-1-1-16,0-5 11 15,4-5-4-15,-4-6 10 16,-9-6 0-16,0 0 3 16,0 0-5-16,0 0 2 15,0 0 0-15,0 0 12 16,0-4-8-16,0-10-4 15,0 3 1-15,-9-4 7 16,-13 10-5-16,-13 5-3 16,-5 0-1-16,-9 0-13 0,13 13 9 15,5 17 5-15,13 3 0 16,9 10-5-16,9-12-5 16,0 1 10-16,0-13-7 15,18 1-2-15,13-14-1 16,14 0 3-16,-5-6 6 15,-14 0-4-15,5 0 5 16,-13-20 0-16,-9 3 3 16,0-9 9-16,4 1-5 15,-13 5-7-15,0-4 10 16,0 17-6-16,0 1 17 16,0 6-21-16,0 0 4 15,0 0-10-15,0 0-9 16,0 20 15-16,0 11-8 0,0 0 20 15,0-5-17-15,0 5 5 16,45-17-11-16,-5-3 3 16,17-11 10-16,-8 0-2 15,0-8 4-15,-13-21 8 16,4-2-6-16,9-8-1 16,-14 8-1-16,-4-9 18 15,-4 3-20-15,-9 13 0 16,4 0 0-16,-4 10 14 15,-9 8-22-15,13 6 6 16,-4 0-22-16,8 12 8 16,-4 12 14-16,-13 2-1 15,-9-6-4-15,9-3-21 0,-9-9 14 16,0-1-1-16,0-7 0 16,0 0 7-16,0 0 10 15,0 0-4-15,0-7 11 16,0-6 1-16,-9-1-12 15,-22 2 0-15,13 1 4 16,-8 5-14-16,-5 3 10 16,13 3 0-16,-4 0-5 15,4 14-7-15,9 23 12 16,0 0 0-16,9 8-22 16,0 1 21-16,0-4-7 15,9-8 8-15,18-3-11 16,13-14 9-16,0-10 2 0,17-7 0 15,-12 0 1 1,13-7-12-16,8-24 22 0,-17-6 0 16,0 0 13-16,0-2-16 15,-23 2 25-15,-3-8-5 16,-14 2-23-16,-9 9 34 16,0 9-35-16,-9 8-1 15,-14 9 12-15,-3 4-6 16,-5 4-9-16,-5 0 0 15,14 37-17-15,4 6 11 16,0 15 6-16,18 5 0 16,0-6-8-16,0-6 13 0,18-14-5 15,9-12 0-15,13-7 0 16,18-16 0-16,-1-2 0 16,10 0-10-16,-18-9-6 15,-14-21-148-15,-12-7-198 16</inkml:trace>
  <inkml:trace contextRef="#ctx0" brushRef="#br2" timeOffset="181842">5917 7331 515 0,'0'0'263'15,"0"0"-79"-15,0 0-47 0,0 0-69 16,0 0-6-16,0 0-43 16,32-2-10-16,-24 19 13 15,10 22 17-15,4 12 2 16,-13 17 39-16,0 5-64 15,0 7 18-15,-9-4-21 16,0-8-5-16,0-11 1 16,0-18-9-16,0-16 0 15,0-14-1-15,0-9 15 16,0 0-14-16,9 0 14 16,-9-3-13-16,0-28 75 15,0-13-57-15,0-11-19 16,0-19 14-16,0-5 3 0,0-9-17 15,0-5 0-15,0 1 12 16,0 11-18-16,0 19 6 16,0 19 0-16,0 23-4 15,0 15 12-15,0 5-8 16,0 0 0-16,22 31-20 16,23 20 7-16,12 14 13 15,10 9 0-15,-9-4-7 16,0 1 19-16,-10-6-12 15,1-14 0-15,0-6 5 16,-13-19-14-16,-19-6 9 16,6-9 0-16,-14-11-7 0,-9 0 26 15,0 0-19-15,0 0 0 16,0-45 10-16,0-14 3 16,0-9-11-16,-9-4-2 15,-14 2 6-15,-3 2 11 16,-14-3-16-16,13 3-1 15,-4 9 10-15,13 10-18 16,9 18 8-16,0 16 0 16,9 10-9-16,0 5 9 15,0 0-6-15,0 18-36 16,0 32-68-16,0 15 64 16,9 21-161-16,0-4-106 15,22 2-156-15</inkml:trace>
  <inkml:trace contextRef="#ctx0" brushRef="#br2" timeOffset="182271">6588 7620 435 0,'0'0'289'0,"0"0"-119"15,0 0-55-15,0 0 23 16,0 0-45-16,0 0-56 15,0-59 14-15,0 59-51 16,0 0 0-16,0 8-9 0,0 23 10 16,0 12-1-1,0 5 0-15,0 0 11 0,9-9-23 16,31 4 12-16,18-17 0 16,9-3 2-16,8-14 8 15,14-9-10-15,-22 0 0 16,-10-9 10-16,-8-14 8 15,-22-3 9-15,-9-11 17 16,4 0 27-16,-22-5-32 16,0-6 5-16,-31-3-20 15,-27-3-15-15,-9 14 0 16,-8 9-9-16,-1 17 0 16,10 14-9-16,-5 0 1 15,17 6 8-15,-3 28 0 16,25 8-70-16,15 9-2 0,17-2-108 15,0-4-91-15,57-14-136 16</inkml:trace>
  <inkml:trace contextRef="#ctx0" brushRef="#br2" timeOffset="182944">7233 7393 515 0,'0'0'270'15,"0"0"-71"-15,0 0-81 16,0 0 1-16,0 0-24 16,-49-152-8-16,49 152-54 0,0 0 19 15,0 0-50 1,0 0 5-16,0 9-14 0,0 30-8 16,26 26 15-16,5 6 0 15,-4 14 12-15,-5-3-11 16,5-6-1-16,-9-13 0 15,4-21-5-15,-4-14 6 16,-18-8-1-16,9-15 0 16,-9-5 9-16,0 0-9 15,0 0 2-15,0-5-2 16,-9-20 15-16,-31-7-12 16,4-7-3-16,-13 2 0 15,9 6 8-15,5 5-10 0,13 9 2 16,4 15 0-1,18 2-14-15,0 0 11 0,0 0-9 16,18 19 11-16,30 7-18 16,1-18 14-16,18 1 0 15,0-9-1-15,-10 0-10 16,10 0 12-16,-18-6 4 16,0-11-5-16,-23-3 18 15,-3-3-9-15,-6-3 0 16,-17-1-2-16,0-2 32 15,0-2-12-15,0 9-3 16,0-1 24-16,-31 9-36 0,5 6 16 16,8 8-21-1,-4 0 4-15,4 0-12 0,0 39 5 16,9 13 1-16,9 11-5 16,0 12 15-16,0-13-10 15,18-3 0-15,31-11 0 16,-5-14-8-16,-4-8 8 15,0-8 0-15,-4-7-5 16,4-9 0-16,-14-2 4 16,-3 0-30-16,3 0-54 15,-8 0-57-15,-5-2-82 16,-4-4-87-16,-9-6-333 16</inkml:trace>
  <inkml:trace contextRef="#ctx0" brushRef="#br2" timeOffset="183324">8245 7745 662 0,'0'0'138'0,"0"0"12"0,0 0-45 15,0 0-53-15,0 0 6 16,0 0-41-16,-66 0-15 15,66 0-1-15,0 8 9 16,0 9-10-16,0-9 0 16,0 4 1-16,9-6-8 15,22-1 7-15,4-5 0 0,5 0 6 16,-13 0-2-16,4 0 19 16,-22-11 15-16,0 5 8 15,-9-2 42-15,0-4-51 16,0 1-13-16,0 3 5 15,-18 2-16-15,-13 0-13 16,4 6 0-16,1 0-4 16,3 0-13-16,6 6-20 15,-1 10-96-15,5 2-27 16,4-4-159-16</inkml:trace>
  <inkml:trace contextRef="#ctx0" brushRef="#br2" timeOffset="187916">8245 7385 338 0,'0'0'249'16,"0"0"-133"-16,0 0-39 15,0 0 18-15,0 0-45 16,0 0-26-16,0 0 6 0,9 0-28 15,-9 0 4-15,0 0-6 16,0 0 11-16,0 0-16 16,0 0 5-16,0 8 0 15,0 4-2-15,0-6 2 16,0-6 0-16,0 2 0 16,14-2 6-16,-14 0-13 15,9 0 7-15,-1 0 0 16,1 0 23-16,0-2-3 15,0-13 34-15,-9-1 4 16,9 4 7-16,-9 1 0 16,0 8-40-16,0-5-12 15,0 8 5-15,-9 0-18 0,-9 0 0 16,1 0-1-16,-15 14 2 16,15 6-9-16,8 5 8 15,9-7 0-15,-9-2-16 16,9-5 14-16,0-5-25 15,0 0 6-15,0-6-19 16,0 0 38-16,9 0 2 16,9 0-1-16,-10 0-8 15,1 0 11-15,5-12-2 16,-14-2 20-16,0-3-18 16,0-6 26-16,0 7-23 15,0-2 0-15,-14 13 5 0,-3 2-10 16,-1 3 0-1,-13 0-6-15,13 0-9 0,9 12-24 16,9 10-104-16,0 1-60 16,0-9-99-16</inkml:trace>
  <inkml:trace contextRef="#ctx0" brushRef="#br2" timeOffset="188481">8867 7303 602 0,'0'0'153'0,"0"0"-12"15,0 0-27-15,0 0-21 16,0 0-2-16,0 0-64 16,-8-25-17-16,8 25 1 15,0 0-2-15,-9 5-9 16,0 29 0-16,0 17 2 16,0 11-3-16,-4 9 1 15,13 3 0-15,0-4 2 16,0-1 7-16,40-24-9 15,9-3 0-15,8-22 7 16,19-15-18-16,-1-5 11 16,14 0 0-16,-13-16 1 15,-10-16-1-15,-8-1-5 16,-18-16-41-16,-22 2-48 0,-18-2 10 16,-18-2-59-16,-53 6-27 15,-13 3-86-15,-23 5 25 16</inkml:trace>
  <inkml:trace contextRef="#ctx0" brushRef="#br2" timeOffset="188635">8867 7303 45 0,'-35'-6'129'16,"-14"-25"-60"-16,0 0 20 16,23 6-30-16,3 2 31 15,14 3-12-15,9 4-40 16,0-1-4-16,0 2-5 16,9 1-29-16,40 3 5 15,18 2-15-15,22 6 1 0,-5 3-20 16,-8 0-188-16</inkml:trace>
  <inkml:trace contextRef="#ctx0" brushRef="#br2" timeOffset="191009">8810 7739 294 0,'0'0'156'0,"0"0"-99"15,0 0 45-15,0 0-5 16,297-102-41-16,-190 71-6 0,-14-11-38 16,5 8 23-1,-14-1-8-15,-12 7-5 0,-28 5 36 16,-4 2-39-16,-22 3 10 16,4-2 24-16,-22-3-23 15,0 1 30-15,0-7-20 16,0 1-26-16,0 3 32 15,-22 0-17-15,4 2-16 16,0 5 28-16,5 5-37 16,-5 1 26-16,18 6-17 15,-9 4-2-15,9-6 7 16,-9 8-18-16,9-4 0 16,0 4-5-16,0 0 17 15,0-2-12-15,0 2 0 16,0 0 4-16,0 0-13 0,0 0 9 15,0 0 0 1,0 0-8-16,0 0 11 0,0 0-3 16,0 0 0-16,-9 0 9 15,1 0-16-15,-24 0 7 16,24 0 0-16,-10 6-9 16,18 10 5-16,0 9 4 15,0 12-5-15,0 9 11 16,9 8-14-16,17-3 8 15,14-1 0-15,-4-4-10 16,-5-12 15-16,9-9-5 16,-13-11 0-16,4-14-19 15,4 0 13-15,14 0 6 0,-9-19 0 16,-4-12 7-16,-5-1 6 16,-13 1-12-16,-10-6 6 15,-8 4-4-15,0-4 28 16,0 5-28-16,0 1 1 15,-26 6 13-15,-5 13-9 16,13 12-8-16,0 0 0 16,-4 0-9-16,13 18-3 15,0 15 10-15,9 10 2 16,0 2-9-16,9 0 9 16,22 4 0-16,-4-10 0 15,-1-3 8-15,6-4-17 16,7-6 9-16,-12-9-17 0,13-9 8 15,-22-8-11-15,9 0 20 16,-5 0-2-16,-4-20 9 16,13-11 3-16,-22-1-10 15,-1-4 2-15,1-3 26 16,0 2-26-16,0 0 10 16,-9 11-12-16,9 12 16 15,-9 6-17-15,0 8 1 16,13 0-23-16,5 8 18 15,0 24-17-15,13-1 22 16,-22-3 0-16,9-5 4 0,-1-4-9 16,-3-6 5-1,-5-8 0-15,-9-5-9 0,0 0 14 16,8 0-5-16,-8 0 6 16,0 0 6-16,9 0-4 15,9-23-8-15,13-3 9 16,-13-1-13-16,13 0 4 15,-13 11 0-15,-9-2 0 16,0 10 11-16,-9 0-11 16,0 5 0-16,0 3 1 15,0 0-14-15,9 0-4 16,4 17-8-16,5 11 22 16,-1 3-5-16,-8-2 5 15,13-1 3-15,-13-3-10 16,0-7 2-16,0-11-8 0,0-3-1 15,-9-4 13-15,0 0 4 16,0 0 0-16,0-4 5 16,9-12 2-16,-9-9-5 15,13 7-2-15,-4-10 0 16,18 8-4-16,-18 6 10 16,13 2-10-16,-4 10 4 15,8 2-16-15,-3 0 5 16,3 14 3-16,-4 9 2 15,14 5 4-15,-5-5-32 16,5-1 17-16,4-11-8 16,-14-4 11-16,5-7 2 0,5 0 11 15,-23 0 1-15,5-7 9 16,-9-11-2-16,0-6 4 16,0-2 6-16,-9-2-9 15,0 0 35-15,0 0-31 16,-18 2 6-16,-9 7 19 15,-4 7-35-15,13 6 20 16,-13 6-22-16,31 0-9 16,-9 0-3-16,0 32 4 15,9 5 8-15,0 10-8 16,0-4 12-16,9 2-7 16,31-9 3-16,9-9-30 15,-4-10 25-15,3-12-21 0,-8-5 26 16,-13 0-9-1,4-4 20-15,-4-20-11 0,-5 1 0 16,-4 0 9-16,-9 5 7 16,0 3-13-16,-9 3 6 15,9 1 1-15,-9 8-1 16,8 3-13-16,6 0 4 16,4 0-17-16,8 14 5 15,5 6 12-15,-4 5 0 16,4-2-6-16,-13 0 6 15,13-6-1-15,-13-2 1 16,-9-10-4-16,-1 0-8 16,10-5 12-16,-4 0 0 15,3-5 2-15,1-21 10 0,4 1-12 16,-13 2 0-16,9 3 6 16,-9 6-8-16,0 3 2 15,-9 8 0-15,22 3-4 16,-13 0-2-16,9 0 4 15,-1 21 1-15,14-5-1 16,-4 0-10-16,4-7 12 16,-4-7 0-16,4-2-8 15,5 0 11-15,-5-7-3 16,-5-16 0-16,-4-3 6 16,-13-5 10-16,0-6-3 15,-9-2 14-15,0-4 10 16,0-2-26-16,-26 6 34 0,-23 2-23 15,9 6-20 1,0 13 27-16,22 9-27 0,9 9 1 16,0 0-3-16,9 24-19 15,0 27 19-15,0 11 0 16,0 6 7-16,27 0-19 16,4 1 12-16,5-14-35 15,-5-4 7-15,-5-20-99 16,-4-11 23-16,-13-8-48 15,0-12-44-15,-9 0 51 16,0 0 95-16,0-18-65 16,-26-9 62-16,-14-9 53 0,0 3 7 15,4 3 21 1,5 5 60-16,13 4 15 0,18 15-12 16,0 6-52-16,0 0-39 15,18 0-6-15,31 6 6 16,9-3 0-16,8-3 2 15,10 0-2-15,-1-14 0 16,5-12 0-16,-22 1 25 16,-14 2-23-16,-21 5 53 15,-23 8 29-15,0-4-34 16,0 2 27-16,0-5-20 16,-9 6-34-16,-22 2 13 15,13 1-33-15,9 2 16 0,9 6-19 16,0 0 8-1,0 0-19-15,0 3 6 0,0 28 5 16,18 9-15-16,8 2 25 16,6 0-10-16,8 2 0 15,-14-5 9-15,14-8-16 16,-13-5 7-16,-9-7 0 16,-5-5-7-16,-13-8 11 15,0 5-4-15,-13-2 0 16,-54 0 1-16,-17-1-16 15,-32-8-164-15,-8 0-178 16</inkml:trace>
  <inkml:trace contextRef="#ctx0" brushRef="#br2" timeOffset="193544">12977 7167 793 0,'0'0'171'15,"0"0"-57"-15,0 0-14 16,0 0-4-16,0 0-52 16,0 0 16-16,0-139-60 15,0 139 3-15,0 23-8 16,18 14-3-16,13 14 8 15,9-3 0-15,-5 0 16 16,-3 3-16-16,-6-3 0 0,5 0 5 16,-13-5-16-1,-9-12 12-15,0-8-1 0,-9-8 1 16,9-15 11-16,-9 0-6 16,0 0-6-16,0 0 9 15,0-32 18-15,0-7-27 16,-9-4 0-16,-18 3-3 15,-22 0 19-15,9 12-16 16,-4-1 0-16,-5 13-10 16,9 7-2-16,22 6-5 15,9 3 15-15,9 0-1 16,0 0-18-16,0 0 21 16,9 12 0-16,27 2 0 15,13 3-4-15,17-3 6 0,-8-11-2 16,-9 2 2-16,-9-2 11 15,-13 0-13-15,-10-3 0 16,-3 3 2-16,-5-3-12 16,-9 0 10-16,0 0 0 15,0 0 7-15,0 0 8 16,0 3-14-16,0-3-1 16,0 5-4-16,0 1-8 15,17 6 1-15,1 4 11 16,22 1-4-16,9-3 15 15,0-6-11-15,4-4 0 16,-4-4 3-16,0 0-3 16,-9-8 0-16,-13-18 0 0,4-3 9 15,-22 1 2 1,-9-3-6-16,0 0 17 0,0 0-17 16,-40 5 27-16,-9 3-32 15,4 9 2-15,-4 3-4 16,9 9-14-16,14 2 16 15,4 0-20-15,22 27-78 16,0 8-67-16,0-1-170 16</inkml:trace>
  <inkml:trace contextRef="#ctx0" brushRef="#br2" timeOffset="194493">14261 6938 773 0,'0'0'167'0,"0"0"-55"16,0 0 22-16,0 0-34 15,0 0-29-15,0 0-71 16,0-62-3-16,0 94-1 16,0 23-7-16,-9 10 11 15,0 9 3-15,-13-6 6 16,13 3-9-16,0-12 0 15,0-5 8-15,9-12-10 16,0-13 2-16,0-13 0 16,0-13-5-16,0-3-7 15,0 0 12-15,0-5-2 0,0-21 13 16,-9-5-13-16,-13 3 2 16,-4-3 0-16,-14 5-6 15,13 4 16-15,9 13-10 16,5 9 0-16,4-6 3 15,9 6-24-15,0 0 13 16,0 0-7-16,9 0 5 16,31 15 16-16,9-7-6 15,17-8 5-15,10 0 6 16,-1 0-7-16,5-8-4 16,-13-12 0-16,-31 0-4 15,4 0 15-15,-23-11-11 0,-8-1 0 16,5-4 10-16,-14-1 22 15,0-2-4-15,0 8 10 16,0 11 14 0,0 12-37-16,0 4 20 0,0 4-35 15,0 0-2-15,0 0-1 16,0 34-36-16,0 11 39 16,-14 8 3-16,-4-3 6 15,1-4-9-15,8-4 0 16,0-6 5-16,9-4-6 15,0-13 1-15,0-7-6 16,0-12-2-16,0 0 6 16,0 0 2-16,18-17 0 0,8-15 9 15,14 1-12 1,-13-8 3-16,4 9 0 0,-13 12-5 16,-9 6 12-16,-9 9-7 15,9 3 0-15,4 0-20 16,-4 12 15-16,9 9-8 15,-10 3-17-15,15-2 13 16,-6-5-33-16,10-5 34 16,4-12 11-16,5 0 3 15,4 0-8-15,-9 0 10 16,4-25 0-16,-4-1 1 16,-4-5 10-16,-9 0-11 0,-5-9 0 15,-13 0 9-15,0 6 7 16,0 9-14-16,-22 11 30 15,4 8 10-15,9 6-42 16,0 0-6-16,-4 26-25 16,-5 25 31-16,10 6-1 15,8-4 1-15,0-5 0 16,0-11-5-16,26-6 12 16,32-11-7-16,22-12 0 15,22-8-13-15,5 0 0 16,-1 0-241-16,-39-16-454 15</inkml:trace>
  <inkml:trace contextRef="#ctx0" brushRef="#br2" timeOffset="196390">7472 8478 294 0,'0'0'255'0,"0"0"-147"0,0 0 2 16,0 0 15-16,0 0-63 16,0 0-38-16,-13 0 29 15,13-3 2-15,22-14 34 16,5-3-13-16,-5-11-63 15,-4 0 38-15,0-8-19 16,-9 2-29-16,-1-9 26 16,6 3-27-16,-14 4 0 15,0 5 7-15,0 6 2 16,0 11-4-16,-14 11-1 16,6 4-5-16,8 2-2 15,-18 0-3-15,0 19-9 0,-4 25 7 16,4 14 12-16,9 10-2 15,9-8-4-15,0-1 2 16,0-2-10-16,18-12 9 16,13 0-1-16,5-7 0 15,-5-13 9-15,4-7-9 16,-4-5 0-16,-13-13-10 16,13 0 3-16,-13 0 3 15,0-6 4-15,4-26 5 16,-4-1 4-16,0-1-9 15,-18 2 0-15,0 4 6 16,0-3-4-16,0 8-2 16,0 9 0-16,-9 6 9 15,0 2 0-15,-9 6-9 0,5 0 0 16,-5 0-11-16,9 9-1 16,-9 22 9-16,18 6 3 15,0 0-4-15,9 2 6 16,27-8-2-16,13-6 0 15,-1-10 1-15,-8-10-11 16,5-5 10-16,-14 0 0 16,-4 0 1-16,-5-25 9 15,-4-9-8-15,-1-8-2 16,6-4 10-16,-23-2-9 16,0 9-1-16,0 2 0 15,0 11 26-15,0 9-16 0,0 9 29 16,0 3-7-16,0 5-23 15,0 0 6-15,0 0-15 16,0 16-17-16,0 24 10 16,8 22 2-16,10 6 5 15,0 14 0-15,-9 14 3 16,-9 12-9-16,0 11 6 16,0 7 0-16,0 0-2 15,-9-13-12-15,0-23-19 16,9-27-8-16,0-21 0 15,9-28 38-15,22-8-38 16,-13-6 19-16,22-6 13 0,-14-39 17 16,14-11-8-1,9-18 0-15,-13-11 6 0,-14-3-7 16,-13 1 1-16,-9 4 0 16,-9 15-5-16,-49 12 7 15,-22 16-2-15,5 9 0 16,8 6-7-16,9 13-2 15,32 6-1-15,4 4 6 16,22 2-5-16,0 0 2 16,22 0 7-16,22 0-5 15,5 0 11-15,9-6-4 16,0-19-2-16,-10-6 0 0,1-7 8 16,-4-7 1-1,-14-3-8-15,-13 3 4 0,-1 8 0 16,-17 12 17-16,0 5-6 15,0 8 22-15,0 8 10 16,0 4-27-16,0 0 17 16,0 0-37-16,0 0-1 15,0 22-7-15,0 20-18 16,0 23 25-16,0 3 5 16,0 3 3-16,0-1-8 15,0-1 0-15,14-13-6 16,3-16 6-16,1-15-135 15,13-13-61-15,-13-12-137 16,0-3-158-16</inkml:trace>
  <inkml:trace contextRef="#ctx0" brushRef="#br2" timeOffset="196556">8312 8566 180 0,'0'0'148'0,"0"0"-123"16,0 0 46-16,213-43 21 16,-128 29-57-16,-10 6-35 15,-8 4-5-15,-18 4-541 0</inkml:trace>
  <inkml:trace contextRef="#ctx0" brushRef="#br2" timeOffset="197385">9147 8525 800 0,'0'0'126'0,"0"0"0"15,0 0-21-15,0 0-8 16,0 0-31-16,0 0-58 16,-142-67-2-16,142 67-6 15,0 25 0-15,0 12-11 0,0 6 18 16,0-3-7-16,18-1 0 16,9-2 5-16,4-14-15 15,-14-4 8-15,15-10-23 16,-15-4 23-16,1-5-44 15,-9 0 39-15,-9-8 0 16,9-17 14-16,-9-6-11 16,0-4 4-16,0-5 0 15,-18 1 5-15,-17 2 4 16,3 6-9-16,-7 6 18 0,12 11-16 16,0 11 19-1,14 3-21-15,4 0-17 0,9 17 17 16,0 16-7-16,0 21 7 15,0-2 0-15,22-10 7 16,23-2-12-16,21-15 5 16,14-19-4-16,5-6 0 15,-1 0 8-15,5-26-4 16,-22-11 7-16,-19-5 1 16,-12 2 3-16,-14-6-6 15,-13 4 12-15,-9 0 29 16,0 8-2-16,0 3 9 15,-22 11-2-15,13 14-23 16,0 6 12-16,9 0-40 16,0 0-3-16,0 6 3 0,0 34-47 15,0 22 47-15,0 20 6 16,0 6 7-16,0 0-14 16,0 5 1-16,0 8 0 15,0 8-4-15,0 4 4 16,-18-11-24-16,9-15-25 15,9-30-51-15,0-31 29 16,45-26 56-16,4-9 15 16,31-45 16-16,-14-16-13 15,-8-18 2-15,-13-8 43 16,-14 2-4-16,-31 15 2 16,0 14-28-16,-9 14-15 0,-49 14-6 15,-31 17 0 1,5 20-11-16,8 0-36 0,18 6-106 15,18 22-216-15</inkml:trace>
  <inkml:trace contextRef="#ctx0" brushRef="#br2" timeOffset="198760">10409 8342 421 0,'0'0'323'0,"0"0"-143"15,0 0-52-15,0 0 5 16,22-144-48-16,-13 132-14 16,-9 12 11-16,0 0-48 0,0 0-1 15,0 0-33 1,9 18-10-16,0 29 10 0,9 27 0 16,4 8 6-16,-4 6-2 15,-9 0 7-15,0-6-11 16,-9-12 0-16,13-21 6 15,-13-10-8-15,0-25 2 16,0-11 0-16,0-3-10 16,0 0 17-16,0-9-14 15,0-18 7-15,-31-22-10 16,-18-4 1-16,4-1 9 16,-12 2 0-16,-1 10-11 0,9 11 17 15,18 9-6-15,13 10 0 16,9 12 8-16,9 0-22 15,0 0 5-15,0 0-27 16,9 6 11-16,31 19 17 16,18-5 8-16,17-6 0 15,-8-5 5-15,18-9-11 16,-6 0 6-16,-12 0 0 16,0-17-5-16,-18-14 15 15,-14-9-10-15,-13 3 0 16,-22-8 7-16,0 2 0 15,0 0-5-15,0 4 1 16,-31 7 37-16,14 2-39 0,-6 13 22 16,14 14-7-1,1-2-14-15,8 5 10 0,-9 0-12 16,9 0-23-16,0 39 11 16,0 18 2-16,0 22 10 15,0 3 0-15,0-5 6 16,0-1-12-16,0-8 6 15,9-11 0-15,8-20-2 16,6-15 2-16,-15-13-8 16,1-9-9-16,0 0 17 15,13-35-8-15,5-12 8 16,4-2 0-16,-13 4 0 16,0 3 8-16,-1 16-8 15,-3 11 0-15,-5 13 0 0,0 2-10 16,8 0 3-16,14 17 4 15,-4 14-5-15,13 1-6 16,-13-1-19-16,4-12-42 16,4-6 5-16,14-5 45 15,-9-8 1-15,-4 0 16 16,-5-3-1-16,-4-15 14 16,-5-7-5-16,-4-14 0 15,-18-4 5-15,0-6 7 16,0 2-10-16,0 4 6 15,-9 12 22-15,-22 11-22 16,4 14 29-16,-4 6-37 16,4 0 12-16,9 37-18 0,-4 17 6 15,22 2 0 1,0 4-2-16,0-14 6 0,40-10-4 16,18-9 0-16,0-8 8 15,8-12-4-15,1-7-4 16,0 0-2-16,-10 0-26 15,-30 0-186-15,-5-2-291 16</inkml:trace>
  <inkml:trace contextRef="#ctx0" brushRef="#br2" timeOffset="200981">12088 8452 740 0,'0'0'111'16,"0"0"29"-16,0 0-32 16,0 0-1-16,0 0-23 15,-57-147-44-15,35 142 20 16,13-1 0-16,-9 6-45 0,0 0 5 16,5 0-20-1,-5 17-7-15,-9 28-2 0,18 12 12 16,9-1-3-16,0 0 0 15,0-2 9-15,36-5-7 16,22-12-2-16,-1-12 3 16,10-11-4-16,-9-8 1 15,-9-6 0-15,0 0-2 16,-14-14 12-16,-4-17-6 16,-13-6-4-16,0-6 3 15,-18-2 2-15,9-6-3 16,-9 6-2-16,0 8 11 15,0 0-2-15,0 17 2 16,-9 7-6-16,9 10-1 0,0 3-3 16,0 0-1-16,0 0-18 15,0 26 15-15,0 15-6 16,0 5 9-16,0 2 0 16,31-3 1-16,-4-7-2 15,21-8 1-15,10-10 0 16,-9-12-3-16,9-5 17 15,-14-3-14-15,-4 0 0 16,0-25 2-16,-22-10 1 16,0-4-2-16,-9-6-1 15,-9-3 12-15,0 8-4 16,0 9 2-16,-18 5 1 16,0 15-9-16,9 9 24 0,9 2-26 15,-9 0-11 1,9 5 10-16,0 29-20 0,0 9 21 15,0 7 0-15,0 1 3 16,0-11-6-16,9 3 3 16,9-18 0-16,0-5-4 15,22-3 11-15,-22-17-7 16,13 0 0-16,-5 0 1 16,5-12-3-16,5-27 2 15,-5 3 0-15,-4-9 1 16,-5 1 10-16,-4 5-11 15,8 2 0-15,-3 0 8 16,-6 11-15-16,10 1 7 0,-5 7 0 16,-4 11-7-1,0 7 6-15,4 0 1 0,-4 0 0 16,-9 25-9-16,-1 10 1 16,-8 12 5-16,0-4 3 15,9 2-8-15,5-11 14 16,-14-9-6-16,17-8 0 15,1-10-1-15,-9-6-10 16,4-1 11-16,-4 0 0 16,0-1 3-16,9-26 8 15,-9-9-11-15,13-1 0 16,-13-3 4-16,-9 3-6 16,0-2 2-16,0 8 0 15,0 0 4-15,-22 13 3 0,13 10-7 16,0 8 0-16,9 0-1 15,0 0-11-15,0 0-5 16,0 0 7-16,0 26-3 16,0-7 22-16,0 1-9 15,9-3 0-15,13-5 0 16,-13-4-11-16,9 0 10 16,0 1 1-16,4-1-3 15,-4-2 4-15,8 0-1 16,-13-6 0-16,14 2 4 15,-18 4-8-15,13-3 4 16,-4 6 0-16,-9 8-4 16,0 2 2-16,0 9 2 0,4 8 0 15,-13 2 1-15,0-1-8 16,9-9 7-16,0-5 0 16,9-16-3-16,-1-2 6 15,14-5-3-15,-4 0 0 16,13-12 1-16,0-19 3 15,-4-8-4-15,-5-4 0 16,-5-6 2-16,-17 2 10 16,0-2-11-16,-9-2 3 15,0 3 3-15,-18 9 9 16,-8 7-16-16,3 19 1 16,6-1 19-16,8 14-13 0,0 0-14 15,9 0 4 1,-9 39-14-16,-4 12 11 0,4 11 6 15,9-11 0-15,0-6-3 16,0-8 6-16,0-11-3 16,22-8 0-16,-4-5 8 15,22-13-16-15,-14 0 8 16,14 0 0-16,-13 0 0 16,4 0 10-16,5-23-10 15,-5 1 0-15,4-4 11 16,-4 3-14-16,-4 9 3 15,-18 0 0-15,4 5-2 0,-13 7 7 16,0 2-5 0,9 0 0-16,0 0-7 15,9 8-3-15,0 18 9 0,-5 2-2 16,5 0-9-16,-9-6 6 16,0-1 4-16,-1-10-1 15,6-5-12-15,-5-3 10 16,-9-3-5-16,9 0 10 15,-1 0-5-15,1-9 11 16,9-14-6-16,13-2 0 16,-13 5 6-16,13-5-10 15,-13 11 4-15,0 5 0 16,4 6-7-16,-4 3 4 16,-1 0 1-16,6 9-5 15,-6 16-48-15,10 0 23 0,4 1 16 16,-4-9 15-16,4-11-10 15,-5-6 13-15,14 0-2 16,0 0 2-16,-4-37 5 16,4-8 14-16,-22-12 4 15,-9-8 6-15,-9-9 14 16,0 1-23-16,-9 2 9 16,-18 14 0-16,-4 15-20 15,22 16 20-15,-9 18-25 16,18 8-3-16,0 0-3 15,-9 11-6-15,-4 46-16 16,-5 22 13-16,9 14 18 0,9 1-6 16,0-12-3-16,27-17 0 15,31-14-7-15,9-17-65 16,-1-13-31-16,-8-21-22 16,-9 0-70-16,-31 0 11 15,-18-18-111-15,0-9-206 16</inkml:trace>
  <inkml:trace contextRef="#ctx0" brushRef="#br2" timeOffset="201141">14568 8382 694 0,'0'0'116'0,"0"0"-9"16,0 0 23-16,0 0-16 16,0 0-108-16,0 0 17 0,288-75-23 15,-185 62 2 1,-6-7-2-16,-21 9 0 0,-10-1-41 15,-17 4-191-15,-18 1-225 16</inkml:trace>
  <inkml:trace contextRef="#ctx0" brushRef="#br2" timeOffset="204076">7606 10015 216 0,'0'0'108'15,"0"0"7"-15,0 0 27 16,0 0-2-16,0 0-16 15,0 0-21-15,75-76-55 16,-57 50 16-16,4-11-1 16,5 6-19-16,-9 0-2 15,4-7-13-15,-4 11-26 16,-9 11 24-16,-9-5-25 16,0 7 7-16,0 4 9 15,0-3-12-15,0 7 6 0,0 6 5 16,0 0-15-16,-18 0-4 15,0 0-9-15,-13 19 11 16,4 11-8-16,5 10 12 16,4 10-4-16,9 4 0 15,9 5 3-15,0-8-5 16,0 3 2-16,36-15 0 16,13-1-4-16,17-18 11 15,-8-15-7-15,0-5 6 16,0 0 0-16,-9-5 1 15,8-27-7-15,-21-12 2 16,4-9 7-16,0-2 1 16,-22-19-10-16,-1-8 0 0,-3-9 7 15,-14 4-5-15,0 5-2 16,0 5 0-16,-14 15 6 16,-12 11 5-16,-5 21 0 15,4 6 7-15,9 22-5 16,18 2 18-16,-13 0-31 15,13 5-22-15,-9 40 11 16,9 23 11-16,0 23 6 16,0-4-6-16,0 15 6 15,9-2-8-15,22-13 2 16,9-5 0-16,-5-11-6 16,14-21 12-16,0-12-8 0,0-13 2 15,-13-13-12 1,4-12 6-16,-5 0 6 0,5-12 0 15,-9-25-6-15,-4-2 20 16,-9-9-14-16,-18 2 0 16,0 1 2-16,0-6 0 15,0 3-2-15,-27 3 0 16,-4 9 4-16,13 15 8 16,9 10-12-16,0 11 0 15,9 0-3-15,-9 19-3 16,-4 36-14-16,4 7 20 15,9 3 0-15,0-3 7 16,0-6-7-16,9-16 0 0,22-3-2 16,9-16-3-1,-13-11 5-15,-9-10 0 0,22 0-2 16,-23 0 13-16,15-5-11 16,-6-27 2-16,5 1 6 15,-4-3-8-15,4-8 0 16,-4 2 0-16,-10 3-1 15,6 12 7-15,-23 5-6 16,9 15 0-16,-9 5 7 16,0 0-7-16,0 0 0 15,8 0-16-15,1 8 11 16,0 17-12-16,22 6 17 16,-13 1 0-16,0-7 3 15,4-1-6-15,-4-11 3 0,-9-13 0 16,0 0 0-16,-1 0 6 15,-8 0-6-15,14 0 5 16,-5-11 2-16,8-9 3 16,15-11-10-16,-15-1 0 15,10-1-5-15,4 2 8 16,-4-1-3-16,4 13 0 16,-22 13 5-16,0 6-19 15,8 0 13-15,-8 6-6 16,14 19 2-16,3 6-3 15,-17 3 8-15,13-3 0 16,-13-5 0-16,9-9-7 0,-9-11 7 16,4-6 0-16,-4 0-7 15,-9 0 9-15,9 0-2 16,-9 0 0-16,9-6 3 16,0-17-4-16,8 3 1 15,-3 6 0-15,-5 3-9 16,8 3 10-16,-8 4-1 15,14 4 0-15,3 0-8 16,-8 0 1-16,13 6 1 16,-4 11-10-16,-5 3 7 15,5-9-17-15,13-8 13 16,-5-3 12-16,-4 0 0 16,5 0-4-16,-14-3 5 0,5-20 0 15,-18-2 7 1,-1 0-3-16,6-12-4 0,-14-3 1 15,0 4 8-15,0 2-2 16,-22 8 2-16,4 8 7 16,0 11 10-16,9 7-23 15,-4 0-6-15,4 0-3 16,9 25-8-16,0 20 8 16,0 12 6-16,0 0 0 15,9-1 2-15,22-16 0 16,-4-9-2-16,4-13 0 15,4-5 4-15,-4-8-2 0,5-5-2 16,-5 0 0-16,-4 0 3 16,4 0 4-16,-14-5-7 15,6-8 0-15,-6-11 9 16,1 4-6-16,0 1-3 16,4 1 0-16,-13 4-1 15,9 3 1-15,-18 11 0 16,22 0 0-16,-13 0-11 15,9 0 8-15,-1 23-5 16,6 5 5-16,-6 1-7 16,1-1 8-16,-9-6 2 15,13-8 0-15,-4-2 2 16,-18-12-8-16,9 0 6 16,-9 0 0-16,9 0-2 15,0 0 5-15,13-26-3 0,-4 2 0 16,13-6 9-16,-13 5-10 15,8-1 1-15,-4 7 0 16,5 11-8-16,-9 2 8 16,4 6-3-16,-4 0 1 15,0 8-13-15,13 15 15 16,-22-3-6-16,8-6-3 16,6-3 0-16,-6-5 8 15,10-6 1-15,4 0 2 16,-4 0 4-16,13-17 1 15,-22-20-7-15,13-3 6 16,-14-11 2-16,-17-5-6 0,0-7 16 16,0 1 13-16,0 5-23 15,-17 1 26-15,-6 11-4 16,6 13-21-16,-1 13 12 16,9 7-18-16,0 12-3 15,9 0 0-15,0 6-18 16,0 37-9-16,0 16 22 15,0 15 10-15,9 9-6 16,9-8 1-16,8-7 0 16,6-11 0-16,8-18-41 15,-5-19-28-15,5-9-10 16,9-11-97-16,-22 0-31 16,-10-5-195-16</inkml:trace>
  <inkml:trace contextRef="#ctx0" brushRef="#br2" timeOffset="204274">10729 9706 657 0,'0'0'81'0,"0"0"-61"16,0 0-5-16,0 0 80 15,0 0-52-15,235-33-3 16,-163 22-24-16,-6-1-13 15,-8 0-6-15,-23 9-26 16,5 3-409-16</inkml:trace>
  <inkml:trace contextRef="#ctx0" brushRef="#br2" timeOffset="205706">11915 9635 779 0,'0'0'217'0,"0"0"-100"0,0 0 12 16,0 0-35-16,0 0-18 15,0 0-26-15,-18-67-44 16,18 67-6-16,0 0-3 15,0 25-4-15,0 12-1 16,0 13 16-16,9 3-4 16,18-6-4-16,-9-2 6 0,4-8-6 15,5-11 0-15,-5-7 0 16,-4-13-2-16,-1-6 11 16,6 0-9-16,-6 0 5 15,10-23 2-15,-18-5 2 16,13-3-9-16,-13 0 0 15,-9 0 3-15,9 11 5 16,-9 9-8-16,0 6 0 16,0 5 5-16,0 0-17 15,9 0 11-15,13 0-8 16,-4 10 0-16,8 22 9 16,6-7 0-16,3-11 0 0,14-3 4 15,-9-11-7 1,9 0 3-16,-14 0 0 0,-4-19-7 15,-4-12 17-15,-9-6-10 16,-5 0 0-16,-13 3 6 16,0 2-5-16,0-4-1 15,0 5 0-15,-31 5-2 16,13 7 13-16,-13 13-11 16,13 0 0-16,10 6-14 15,-1 0 13-15,0 20-28 16,9 22 29-16,0 4-1 15,0 2 8-15,9-3-7 16,17-8 0-16,23-17 2 16,0-6-13-16,9-14 11 0,0 0 0 15,-1-7-8-15,-12-20 18 16,-14 2-10-16,-4-4 0 16,-19 7 8-16,-8-7-3 15,0 2-5-15,0 3 0 16,-8 4 16-16,-10 1-8 15,9 13 2-15,0 0-6 16,9 6 4-16,0 0-16 16,0 0 3-16,0 20-8 15,0 17-2-15,18 6 23 16,-9 7-8-16,8-4 0 16,15-9 4-16,-6-6-9 15,5-17 5-15,5-9 0 0,4-5-2 16,0 0 14-16,-5-25-11 15,5-17-1-15,-13-10 8 16,13-10-4-16,-22 3-4 16,-5 2 0-16,-13 1 13 15,0-1-7-15,-40 0 10 16,-9 2 5-16,0 2-11 16,23 11 18-16,-14 17-27 15,31 8 2-15,0 14 12 16,0 3-10-16,9 0-10 15,0 25-3-15,0 21-5 16,0 15 5-16,0 17 8 0,0-2 0 16,0-2-2-16,27-4 10 15,4-7-8-15,4-18 0 16,14-13 4-16,0-14-10 16,0-14 6-16,-5-4 0 15,5-6-8-15,9-42 19 16,-18-9-11-16,9-5 0 15,-22-9 7-15,-1 0-5 16,-13-5-2-16,-13-6 0 16,0 0 3-16,-31 2 1 15,-17 16-4-15,12 14 0 16,-4 23 12-16,13 21-21 16,-4 6 9-16,-4 32-4 0,4 38-13 15,4 21 28-15,18 8-12 16,9-6 1-16,0-7 0 15,36-7-5-15,21-20 5 16,-8-6 0-16,9-19-6 16,-9-11-11-16,4-9-33 15,-13-14-29-15,0 0-42 16,-22 0-23-16,-9-14-39 16,-9-16-141-16</inkml:trace>
  <inkml:trace contextRef="#ctx0" brushRef="#br2" timeOffset="206038">12604 9248 446 0,'0'0'283'16,"0"0"-202"-16,0 0-8 15,0 0-27-15,0 0-26 16,0 0 9-16,0-9-29 16,0 9 4-16,0 0-4 15,0 6 4-15,0-3 5 16,18 2-7-16,13-5-1 0,4 0 29 16,-4 0 24-1,-4 0 27-15,-5-14-30 0,-13-11-14 16,-9-1 28-16,0 1-32 15,-40 2-32-15,-9 9-1 16,-17 6-60-16,21 8-125 16,-13 0-145-16</inkml:trace>
  <inkml:trace contextRef="#ctx0" brushRef="#br2" timeOffset="206956">14061 9126 623 0,'0'0'293'0,"0"0"-134"0,0 0 5 15,0 0-60-15,0 0 4 16,0 0-25-16,0-127-64 16,0 127-18-16,0 14-1 15,0 34-4-15,0 17-4 16,9 6 14-16,-9 9-6 16,0-4 0-16,0 6 7 15,0-6-4-15,0-14-3 16,0-11 0-16,0-31-5 15,9-8 12-15,-9-12-7 0,9 0 0 16,-9 0 4 0,9-26 10-16,4-11-14 0,5-2 0 15,-9 2-2-15,-1 17 4 16,1 3-2-16,0 11 0 16,13 6-8-16,-13 0 8 15,18 6-9-15,4 19 4 16,-4 4-4-16,-18-1-4 15,4 9-7-15,-13-12 2 16,0 1-39-16,0-1 19 16,-31-8-28-16,4-11 13 15,-4-3 33-15,13-3 18 16,1 0 2-16,3 0 11 16,14 0-4-16,0 0-3 15,0 0-4-15,0 0 3 0,0-3-13 16,22-3 7-16,14-13 3 15,13 2 1-15,-9-9 8 16,9-5-7-16,-14-12-2 16,-4-2 2-16,-4 0 8 15,4-3-2-15,-22 3 8 16,0-1 15-16,-9 14-14 16,0 8 18-16,0 3 7 15,-9 19-15-15,0 2 0 16,-13 0-27-16,4 0-8 0,-13 31 0 15,13 11 16 1,9 3-5-16,9 4-3 16,0-4 1-16,0-8-4 0,9 0 3 15,31-9 0-15,-4-5-1 16,22-3-73-16,8-6-75 16,14-3-235-16</inkml:trace>
  <inkml:trace contextRef="#ctx0" brushRef="#br2" timeOffset="208127">14941 9542 159 0,'0'0'787'0,"0"0"-714"15,0 0 29-15,0 0-10 16,0 0 15-16,-9-164-89 15,27 125 7-15,22-5-13 16,-14 2-9-16,-4 3 14 16,-4 2-14-16,-9 12 10 15,-9 11 9-15,0 8-20 16,0 6 14-16,0 0-16 16,0 0-17-16,0 14 6 15,0 23 2-15,0 0 9 16,0 8 1-16,9-7 9 15,22 0-10-15,-4-1 0 0,-9-6-1 16,4 0-8 0,-4-5 2-16,-18-6-8 0,0-1 0 15,0-1-41-15,-9-5-5 16,-22 5 11-16,13-16-8 16,0 1 57-16,9-3-32 15,9 0 33-15,0-17 0 16,0-14 6-16,27-6-6 15,13-8 2-15,-5 0 2 16,23-4 7-16,-18 9-9 16,0 2-2-16,-22 15 23 15,-9 3-17-15,0 6 30 16,-9 11-18-16,0 3-15 16,0 0 19-16,0 0-22 15,0 0-14-15,0 25 3 0,0 18 11 16,0 2 1-16,-9 3-1 15,9-2 5-15,0-15-9 16,0-6 4-16,9-11 0 16,22-2 2-16,-5-12 10 15,-8 0-12-15,13 0 11 16,-13-14-10-16,-9-9 18 16,4-5-15-16,-13-7-4 15,0 2 17-15,0-13-15 16,0 4 27-16,-13-3 2 0,-14 2-23 15,9 9 22 1,-13 17-28-16,5 3 8 0,3 14-5 16,-3 0-5-16,17 0-6 15,0 34 1-15,-13 8 10 16,22-2-8-16,0 3 3 16,0-11 0-16,0-2-2 15,0-15 7-15,31-10-6 16,-13-5 1-16,13 0 0 15,-5 0-2-15,14 0 2 16,-13-5 0-16,4-10 0 16,-4-2 6-16,0 4-6 15,-5-5 0-15,-4 4 6 16,-10 8-8-16,15 6 2 16,-15 0 0-16,1 0-8 0,0 12 0 15,0 14 6-15,0 4 2 16,4 3 0-16,-13-4-6 15,9-6 6-15,-9-12 0 16,0-5-5-16,9-6 11 16,0 0-6-16,0 0 6 15,0-6-5-15,13-19 9 16,-4-13-10-16,8-7 0 16,-3-11 1-16,-14-7 9 15,-9-1-10-15,0-5 23 16,0 1-14-16,0 12 33 15,0 16-11-15,-18 15-17 0,4 13 21 16,6 12-29 0,8 0 7-16,0 0-13 0,-9 32-23 15,0 18 17-15,9 19 6 16,0 7 0-16,0-8-3 16,0 8 9-16,-9-8-12 15,9-9-13-15,0-10-108 16,0-24-23-16,0-11-131 15,0-8-79-15</inkml:trace>
  <inkml:trace contextRef="#ctx0" brushRef="#br2" timeOffset="208976">15603 9208 195 0,'0'0'377'0,"0"0"-284"16,0 0-66-16,0 0-26 15,0 0 46-15,0 0-18 16,75-6 30-16,-17 6 14 16,-9 0-34-16,9-2 10 15,-14-15-14-15,-13-3-6 16,-4 0 22-16,-14 3-25 16,-4-3 31-16,-9-3-9 15,0 9-37-15,0-4 33 16,-22 11-31-16,4-4-9 15,9 11-4-15,-9 0-11 16,-4 5 11-16,13 26-7 0,-8 6 16 16,-1 0-7-16,4 3-2 15,14-3 0-15,0-9-4 16,0-5 10-16,0-9-6 16,32-4 0-16,-15-10 5 15,14 0-6-15,-4 0 4 16,4 0-3-16,-4-16 0 15,4-4 9-15,-13 0-9 16,-1 1 0-16,1-4 2 16,-4 9-6-16,-6 0 4 15,1 8 0-15,0 6-5 16,0 0 1-16,0 0 0 16,4 0-2-16,-4 14-13 0,0 3 18 15,-9-3-35-15,0-8 28 16,9 0-1-16,-9-6 11 15,0 0-2-15,0 0 0 16,0 0 9-16,0 0 3 16,0 0-12-16,0-6 1 15,-18 0-5-15,-4-5 10 16,13 5-6-16,-9 6 0 16,9 0-18-16,1 0 8 15,8 6-4-15,-14 25 14 16,5 12-2-16,0-10 9 15,9 2-7-15,0-13 0 0,0-10 6 16,0-7-10-16,0-5 4 16,32 0 0-1,-15 0 18-15,1-25-15 0,13-12 6 16,-13-2-8-16,0-10 9 16,4-2 0-16,-13-8-8 15,-9 2 12-15,0-3 29 16,0 1-38-16,0 3 18 15,0 1 3-15,-31 22-16 16,22 7 18-16,0 21-26 16,0 5 0-16,9 5-2 15,-9 46-25-15,0 23 25 16,9 17 0-16,0-15 4 16,18-2-9-16,31-15 5 15,18-17-60-15,8-22-251 0</inkml:trace>
  <inkml:trace contextRef="#ctx0" brushRef="#br2" timeOffset="212446">14461 6514 414 0,'0'0'179'16,"0"0"-57"-16,0 0 14 15,0 0-2-15,0 0-52 16,0 0 2-16,-27-23-48 0,-4 12-25 16,5-1 36-16,-14-3-11 15,-9 2-6-15,-5-1 9 16,-26-1-38-16,-13 4 7 16,-22 2-3-16,-41 0 3 15,-13 7 1-15,-35 2-9 16,13 0 0-16,-9 0 0 15,9 0 8-15,-9 0-8 16,-4-3 0-16,4-2 12 16,-9 2-17-16,-22 3 5 15,-27 0 0-15,-22 6-3 16,-17 28 3-16,-10 2 0 16,9 4-1-16,23-3 13 0,35-6-15 15,18-11 3-15,31-9 0 16,9-8-2-16,13-3 3 15,-13 0-1-15,8 3 0 16,-17 3 6-16,-31 2-7 16,5 6 1-16,-23 0 0 15,9-3-8-15,31-1 9 16,18-2-1-16,26-8 0 16,32 0 13-16,8 0-14 15,14 0 1-15,-5 0 0 16,1 5-14-16,-1 9 13 15,-17 9 1-15,-1 3 0 0,-8 2 9 16,17 3-10 0,5-7 1-16,23 0 0 0,21-4-11 15,18-9 11-15,31-2 0 16,0-4-1-16,18-5 12 16,0 0-11-16,0 0 0 15,0 0 1-15,0 0-8 16,0 0 7-16,0 0 0 15,-13 0-2-15,-14 9 9 16,1 13-7-16,-23 12 0 16,-9 9-2-16,9 16-14 15,9 12 15-15,5 15 1 16,-5 15-6-16,13 21 12 0,-13 19-6 16,22 9 0-1,18 10-1-15,0-17-9 0,0-4 10 16,36-11 0-16,4-4-2 15,18-3 14-15,-9-7-12 16,-5-9 0-16,-4-4 2 16,-9-19-8-16,-13 1 6 15,-9-1 0-15,0-6-3 16,-9 4 20-16,0 2-17 16,0 0 2-16,0-3 4 15,0-11-4-15,8-12-2 16,24-5 0-16,-15 0 2 15,14 3 7-15,-4 3-9 16,4 0 0-16,-4 2 5 0,-9-3-8 16,4 7 3-16,-13-7 0 15,9-5 8-15,-10-8 2 16,15-4-10-16,-14-8 0 16,8 1 6-16,-8-7-12 15,22 0 6-15,-13 1 0 16,0-6 1-16,4 3 10 15,-13-9-11-15,9-9 0 16,-1 7 3-16,15-12-15 16,16 0 15-16,37 0-3 15,13 0 7-15,26-12 2 16,0-7-4-16,10 1-5 16,-10 10 7-16,-17 2-17 0,-5 6 10 15,4 0 0 1,1 0 0-16,26 0 9 0,1 0-9 15,8 0 0-15,4 0 2 16,-12 0-4-16,-10 0 2 16,-8 0 0-16,-14 0-3 15,4 6 8-15,1-3-5 16,0-3 0-16,-5 0 6 16,13 0-10-16,1 0 4 15,8 0 0-15,1 0 2 16,-1 0 1-16,9 0-3 15,-8 0 0-15,-1 0 3 0,-17 0-9 16,8-3 6 0,-8-9 0-16,8-1-3 0,10 0 9 15,-1 3-6-15,18-4 0 16,-17 8 3-16,-10 6-6 16,1 0 3-16,-32 0 0 15,5 0-4-15,-13 0 9 16,-1 0-5-16,1 0 0 15,-1 0 3-15,23 0-7 16,9 0 4-16,8 0 0 16,10 0-2-16,-23 0 10 15,-5 0-8-15,-12 0 0 16,-18 0 4-16,4 0-7 16,-18 0 3-16,-4 0 0 15,9 0-3-15,8 6 5 0,10-6-2 16,13 0 0-16,17 0 6 15,5 0-8-15,5 0 2 16,-1 0 0-16,-17 0-5 16,-5 6 6-16,-26-6-1 15,4 2 0-15,5 4 5 16,17-6-10-16,5 0 5 16,35 0 0-16,0 0-3 15,14-14 9-15,-14 8-6 16,-17-5 0-16,-5 2 5 15,-22 4-10-15,-5-1 5 16,-17 0 0-16,13-2-3 0,4-4 7 16,0-2-4-16,23-3 0 15,0 3 3-15,-1 3-6 16,-12-1 3-16,-6 4 0 16,-21 2-4-16,0 1 10 15,-10-1-6-15,-12-2 0 16,-5 2 5-16,0 0-8 15,4-8 3-15,5 3 0 16,-9 5-6-16,9-2 12 16,-22 2-6-16,13 0 0 15,-14 6 6-15,-8 0-14 16,13 0 8-16,-4-5 0 16,-5 5-4-16,-4-9 13 15,0 4-9-15,4-7 0 16,4-2 2-16,-8 3-5 0,4-1 3 15,5 4 0-15,-5 3-5 16,5-10 13-16,-9 3-8 16,13 1 0-16,-5-8 4 15,-3-1-6-15,3-6 2 16,-8 1 0-16,4 0-2 16,5 2 9-16,-9-3-7 15,4 1 0-15,5 5 1 16,-5-4-1-16,-13 3 0 15,17-1 0-15,-17-10-4 0,0 4 12 16,13-3-8-16,-22 2 2 16,0 1 6-16,0-3 32 15,0-6-35-15,0 6 6 16,0-15 10-16,0-3-19 16,0 6 10-16,-9-15-10 15,-13 2 5-15,13 5 0 16,1-6-7-16,8 6 0 15,0 0 1-15,0 0 8 16,0 3-3-16,-9 3 0 16,9 2 2-16,-9 4 10 15,9-4-18-15,0 4 0 16,-9-3 10-16,-4 2-1 16,4-5-9-16,0 2 0 0,-9-2 5 15,-4 2-6-15,4 4 1 16,-9 4 0-16,5 1-3 15,4 3 12-15,1-6-9 16,-6 4 0-16,6 2 6 16,8-1-11-16,-9 1 5 15,18 6 0-15,-13-12-1 16,13 6 4-16,0 3-3 16,0-1 0-16,0 1 8 15,-9 0-9-15,9-4 1 16,-18-2 0-16,9 2-5 15,-9-6 10-15,-4 1-5 16,4 0 0-16,1-11 9 16,-6 0-14-16,6-3 5 0,8-4 0 15,0 3-2-15,0-3 14 16,-4 7-12-16,4 0 0 16,0 11 6-16,0-5-10 15,-9 5 4-15,-4 3 0 16,-5-5-3-16,-4-1 9 15,13-1-6-15,-8-3 0 16,4 5 5-16,4-2-8 16,9 2 3-16,-13 3 0 15,4-2-4-15,-9 2 14 16,5-4-10-16,-5 0 0 16,-4-5 8-16,-4 0-6 0,-5 2-2 15,-9 1 0 1,4 4 1-16,-12 5 7 0,-1 3-8 15,-9 4 0-15,-22 6 8 16,-13 6-19-16,-13 5 11 16,-10 3 0-16,1 6-9 15,8 0 12-15,-30 0-6 16,-36 0-106-16,-112 0-394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4:52.32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213 458 507 0,'0'0'153'0,"0"0"-80"16,0 0 15-16,0 0-8 15,0 0-32-15,0 0 37 16,217-77-55-16,-92 54 27 16,39-2 4-16,36-2-45 15,31-5 51-15,18 3-47 16,9-2-11-16,-1 5 24 16,14 1-23-16,-4 3-3 15,13-1-7-15,-14-6 20 16,-17 7-25-16,-18-1 5 15,-31 7 0-15,-18 1-8 16,-17 7 22-16,-32 5-14 16,-26 3 0-16,-23 0 13 15,-26 0-23-15,-18 0 10 0,-5 0 0 16,-17 0-9 0,4 0 15-16,-13 3-6 0,0-1 0 15,0-2 16-15,-9 0-21 16,0 3 5-16,0-3 0 15,0 0-8-15,0 0 12 16,0 0-4-16,9 0 0 16,-9 0 17-16,0 0-25 15,0 0 8-15,0 0 0 16,0 0-9-16,22 0 16 0,-13 0-7 16,0 0 0-1,0 0 15-15,0 0-18 0,4 0 3 16,-4 0 0-16,0 0-10 15,0 0 10-15,-9 0 0 16,8 0-5-16,-8 0 21 16,0 0-16-16,0 0 0 15,0 0 0-15,9 0-7 16,-9 0 7-16,9 0 0 16,-9 0-4-16,14 0 16 15,-6 0-12-15,-8 0 0 16,0 0 7-16,0 0-18 15,0 0 11-15,0 0 0 0,-8 0-7 16,-59 0 9 0,-49 0-2-16,-39 12 0 0,-45 1-6 15,-31 2-12-15,-27-1 18 16,-8 2 0-16,-23 5-14 16,9 2 12-16,-4 8 2 15,13 2 0-15,13 2-17 16,27 4 1-16,13 1 14 15,18-3-3-15,5-4-8 16,13-1-25-16,31-4 21 16,9-6 13-16,35 1-2 15,22-5 1-15,45-4 5 16,9-5 0-16,14-4-12 16,17-2 11-16,0-3 1 15,0 0 0-15,0 2 13 0,0-2-25 16,0 0 12-16,0 4 0 15,0-4-14-15,48 0 22 16,37 0-8-16,39 0 0 16,50-4 12-16,65-21-11 15,41-6 2-15,27-1-3 16,17-1 24-16,1 7-16 16,-19 1-6-16,-26 2-2 15,-40 3 16-15,-22 6-10 16,-27 3-6-16,-9 5 0 15,-18 3 9-15,-22 3-5 16,-26 0-4-16,-1 0 0 0,-21 0 17 16,-5 0-17-1,-5 0 0-15,-17 0 2 0,-19 0 1 16,-8-3 1-16,-13 3-4 16,-27-2 0-16,9 2 20 15,-9 0-19-15,0 0-1 16,0 0 4-16,0 0-6 15,0 0 2-15,0 0 0 16,0 0-3-16,0 0 16 16,0 0-13-16,0 0 0 15,0 0 8-15,0 0-16 16,0 0 8-16,-44 0 0 16,-54 0-3-16,-67 14 13 15,-43 11-10-15,-59 3 0 0,-39 3 7 16,-41 6-24-16,-35 8 17 15,0 7 0-15,-5 1-17 16,23 4 2-16,40-3 12 16,35-3-5-16,31-3 1 15,41-6-6-15,25-5-8 16,19-10 5-16,27-6-3 16,43-12 16-16,46-3 3 15,26-6 0-15,31 0 14 16,0 0-31-16,80 0 17 15,53-8 0-15,67-20-5 16,40 1 25-16,35-7-20 16,23-2 7-16,8-1 6 15,23-6 23-15,4 4-24 0,0 2-1 16,-4 6 7-16,-13 1-8 16,-28 9-10-16,-39-1 0 15,-40 7 16-15,-36 7-5 16,-30 2-11-16,-19 3 0 15,-17 0 8-15,-14 0-3 16,-4 0-5-16,-14-2 0 16,-8 2 20-16,-9-1-21 15,-18 4 1-15,-23 0 0 16,1 0-7-16,-9 0 7 16,4 0 0-16,-13 0-2 0,0 0 17 15,0 0-20-15,-22 0 5 16,-44 0 0-16,-59 18 4 15,-35 2-4-15,-35 5 0 16,-32 1 0-16,-31 2 15 16,-30 4-16-16,-10 4 1 15,-9 5-6-15,-8 2-14 16,8 2 10-16,19 5-7 16,30-8 15-16,49-6-29 15,27-4 31-15,58-7 0 16,26-5-6-16,31-3-12 15,27-3-8-15,-4 2 1 16,13-9 10-16,13-5 16 16,9 2-1-16,9-4 0 15,0 0 8-15,44 0-19 0,54 0 11 16,44 0 0-16,41 0 7 16,39 0 9-16,44-13-13 15,23-11 17-15,26-5-10 16,1-5 19-16,-10-3-29 15,-17-2 3-15,-22 3 23 16,-36 4-17-16,-40 6-9 16,-27 7 0-16,-22 5 18 15,1 2-19-15,-19 4 1 16,0-1 0-16,-17 3-6 0,-9 4 17 16,-32 2-11-1,-30-3 0-15,4 3 14 0,-22 0-14 16,-9 0 0-1,-9 0 0-15,0 0-11 0,0 0 17 16,0 0-6-16,0 0 0 16,0 0 18-16,13 0-29 15,-13 0 11-15,9 0 0 16,-9 0-11-16,0 0 15 16,0 0-4-16,-67 0 0 15,-57 23 11-15,-81 5-3 16,-61 4-8-16,-67-2-8 15,-41-1-9-15,-39 3 11 16,-18-2 6-16,18 1-1 16,31 0-26-16,18 3 12 0,57 0-15 15,27 0-3-15,45-2 22 16,53-10-11-16,26-5 7 16,72-9 11-16,26-2-11 15,27-6 15-15,22 0 0 16,9 0 5-16,0 0-15 15,18 0 10-15,40 0 0 16,13 0-9-16,13-3 9 16,9 3-5-16,14 0-115 15,0 0-154-15,-1-8-439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5:54.1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356 778 261 0,'0'0'342'16,"0"0"-227"-16,0 0-77 16,0 0 2-16,-266-8 44 15,226 8-17-15,13 0-25 16,18 0 21-16,9 0-36 16,0 0 12-16,0 0 5 15,0 0-29-15,0 0 33 0,0 0-18 16,0 0-20-16,18 0 17 15,31 0-24-15,44-14 7 16,62-9 1-16,63-5-8 16,80-15 32-16,84-2-26 15,40-9-8-15,40 1 7 16,-4 7 0-16,-36 1-8 16,-49 11 0-16,-58 2 13 15,-44 10-8-15,-44 5-5 16,-5 0 0-16,0 0-1 15,14 3 6-15,4-6-5 16,8-5 0-16,15-4 3 0,-6-4-7 16,1-4 4-16,-36 3 0 15,-31 8-4-15,-49 3 6 16,-35 6-2-16,-32 8 0 16,-26 4 9-16,-31 3-11 15,-9 2 2-15,0-3 0 16,-9 3-4-16,0 0 9 15,0 0-5-15,13-3 0 16,-13 3 4-16,0 0-4 16,9 0 0-16,-9 0 2 15,0 0-12-15,9 0 13 16,9 0-3-16,-1 0 0 16,6 0 5-16,-6 0-5 15,-8 0 0-15,14 0 3 0,-23 0-7 16,0 0 4-16,0 0 0 15,0 0-3-15,0 0 0 16,0 3-5-16,-32 15-26 16,-52 6 34-16,-71 13 19 15,-54 6-19-15,-62-4 4 16,-45 6 5-16,-48-2-4 16,-36 2-5-16,-4 4 0 15,13-2 6-15,18 7-16 16,26 6 10-16,14-1 0 15,26 1-12-15,19-6 14 0,30-3-3 16,18-4 1 0,9 2-21-16,13-1 14 0,14-6-11 15,53-8 7-15,18-8-13 16,66-10 24-16,18-4 0 16,18-8-4-16,22-3 4 15,9 3-6-15,0-4 6 16,-9 5 0-16,0 0-8 15,-8 1 11-15,-6 3-3 16,-12-4 0-16,4-2 12 16,-5 6-16-16,-4-6 4 15,0 3 0-15,13-4-1 16,10-2 4-16,-6 3-3 0,6-3 0 16,-1 3 12-1,9-1-17-15,-4-2 5 16,4 4 0-16,0-4-5 15,9 0 11-15,0 0-6 0,0 0 0 16,0 0 11-16,0 0-12 16,0 0 1-16,0 0-5 15,0 0-6-15,0 0 2 16,0 0 9-16,40 0 2 16,4 0 3-16,36-9 3 15,36-5-8-15,53-6 0 16,62-7 1-16,66-11 3 0,68 1-4 15,48-2 0-15,27-2 8 16,8 5 4-16,-8 5-12 16,-18 0 5-16,-48 6 5 15,-59 4-10-15,-44 1 0 16,-62 4-3-16,-36-1 12 16,-22-1-9-16,5 3 0 15,-23-3 2-15,-9 4 6 16,-8-3-5-16,-10 5 0 15,-21 1 8-15,-19 6-8 16,-17-1 11-16,-22 6-14 16,-18 0 12-16,-9 0-13 15,0 0 1-15,0-3 0 16,13 3-1-16,-13-3 7 16,9 3-6-16,-9 0 0 0,0 0 10 15,0-3-14-15,0 3 11 16,0 0-7-16,0 0 24 15,-9-6-16-15,-49 4-7 16,-30 2 12-16,-63 0-7 16,-49 0-12-16,-62 0 4 15,-63 25 2-15,-57 9 0 16,-49 17 3-16,-22 3-6 16,13 8 1-16,31-3-7 15,23-2-8-15,62-3 9 16,35-6 7-16,31-2-11 15,18-4 6-15,14-1 4 0,12-3-1 16,14-1-2-16,27-6-3 16,31-8 1-16,35-6 2 15,32-11-6-15,17-6 22 16,40 0-11-16,-4 0 0 16,22 0 10-16,-9 0-4 15,9 0-6-15,-9 0 0 16,0 0-7-16,-31 0 5 15,-17 8 1-15,-37 9-10 16,-12 3-12-16,-10-1 20 16,10-1-4-16,30-8 7 15,27-1-9-15,31-6 18 16,18-3-9-16,0 0 0 0,0 0 3 16,0 0-8-16,0 3 5 15,32 3 0-15,-6-1 2 16,1 1 0-16,-5-6-2 15,-4 3 0-15,40-3 10 16,39 0-9-16,46-3-1 16,48-25 2-16,66-4 1 15,32-1 3-15,35 2-6 16,14-1 0-16,4 7 4 16,-13-1-7-16,4 7 3 15,0-1 0-15,-4 0 5 16,-5 3-3-16,10 0 5 15,12 3 12-15,-30-1-18 16,-19 5 14-16,-39-5-15 0,-36 1 0 16,-40 2 3-16,-22 1 3 15,-22 3-5-15,-45 2 9 16,-17 3-1-16,-5 3-2 16,-27 0-7-16,-4 0 2 15,0 0 0-15,-4 0 0 16,-19 0-2-16,6 0 8 15,3 0 0-15,-3 0-1 16,3-3-7-16,1 1 9 16,4 2-9-16,-13-4 1 15,4 4-1-15,-13 0 1 16,-9 0 6-16,0 0-7 16,0 0 0-16,0 0 4 0,0 0-9 15,0 0 5 1,0 0 0-16,0-2-5 0,0-1 13 15,-31-2 6-15,-5-1-14 16,-22-2-2-16,-22 2 0 16,-22 0 2-16,-44 3-1 15,-14 3-4-15,-22 0-1 16,-9 0 6-16,-14 0-1 16,5 0 13-16,-9 11-15 15,-30 7 3-15,-19-2-3 16,-49 13-6-16,-39 7-2 15,-45 7-14-15,-40 3-5 0,-31-1-13 16,13-3 38-16,18-6 2 16,49-7 3-16,62-9 3 15,85-14-3-15,61-6 0 16,50 0 5-16,35 0-1 16,14-14 4-16,26-4-8 15,4 5 0-15,5-1 15 16,9 0-13-16,-4 2-2 15,17 1 0-15,-13-4 11 16,13 7-12-16,-4 1 1 16,13 5 0-16,0-1-6 15,9 3 7-15,0 0-1 16,-9 0 0-16,9 0-2 0,0 0-3 16,0 0 5-16,0 0-17 15,0 0 12-15,27 17-8 16,22 3 13-16,26-3 4 15,41-5 12-15,48-12-16 16,58 0 0-16,54 0 6 16,70-20 3-16,36-11-9 15,49-4 0-15,9 2-6 16,9-4 14-16,-5 3-8 16,-44 4 0-16,-27 3 7 15,-48 5-6-15,-46-1-1 16,-21 0 0-16,-36-2-7 15,-22 0 18-15,-18-3-11 16,-8 1 0-16,-32 1 1 0,-18 5-6 16,-8 4 5-16,-19-1 0 15,-30 11-1-15,-9-3 10 16,-23 5-9-16,-4 5 0 16,-13-3 3-16,0 3-3 15,-9 0 0-15,4-3 0 16,-4 3 3-16,0 0 6 15,0-3-9-15,0 3 0 16,-9-2 4-16,0 2-4 16,0-4 1-16,0-4 15 15,-49 0-6-15,-36-1-10 16,-39 3-11-16,-58 6-1 16,-36 0-56-16,-22 0 64 0,-22 0-30 15,5 0 0-15,25 0 17 16,24 0-75-16,34 0-55 15,32 0-356-15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8:56.63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80 432 0,'0'0'89'0,"0"0"29"0,0 0-53 16,0 0 4-16,0 0-13 15,0 0-39-15,22 0 12 16,-4 0-15-16,8 0 14 16,5 0 15-16,5 0-33 15,35-3 17-15,22-2 27 16,41-7-11-16,48 3 15 15,58 4-29-15,57-3-4 16,28 2-7-16,21 0-12 16,-4 3-4-16,-4 0 2 15,-23-2 4-15,-35 1-10 0,-44-1 4 16,-32-1-2-16,-44 6 6 16,-36 0-1-16,-17 0-5 15,-18 0 0-15,-14 0 2 16,-17 0-6-16,0 0 4 15,-14 0 0-15,-12 4-6 16,-6-4 15-16,-4 0-9 16,-13 0 0-16,0 0 3 15,-9 0-3-15,0 0 0 16,0 0 0-16,0 0 7 16,0 0-2-16,0 0-1 15,0 0-4-15,0 0 8 16,0 0-10-16,0 0 2 15,0 0 0-15,0 0-7 16,0 0 0-16,-9 6-41 0,-57 2 39 16,-59 6 9-16,-48 5 16 15,-40 2-16-15,-36 1 0 16,-27 1-11-16,-12-1 0 16,12-2 11-16,5-5-6 15,31-5 6-15,31-4 2 16,27-6-2-16,18 0 0 15,13 0-5-15,9 3 12 16,-14 0-7-16,14 0 0 16,9-3 2-16,26 0-8 15,41 0 6-15,26 0 0 0,22 0 0 16,18 0 0 0,0 0 0-16,0 0 0 15,0 0-1-15,0 0-2 0,0 0 0 16,0 0 3-16,0 0-7 15,-9 0-10-15,9 0 17 16,0 0 7-16,-9 3-1 16,9-3-6-16,0 0 0 15,0 0-7-15,0 3 7 16,44 3 0-16,23-1 7 16,31-2-3-16,17-3 0 15,36 0 1-15,40 0-5 16,40 0 0-16,49 0 1 0,5 0 3 15,3 0-4-15,-39 0 0 16,-9 0 8-16,-49 0-5 16,-9 0-3-16,-39 0 2 15,-19 0 0-15,-17 0 2 16,-32 2-4-16,-17 2 0 16,-18-2 7-16,-14 0-11 15,-3 2 4-15,-14 2 0 16,-9-6-6-16,0 2 11 15,0-2-5-15,0 0 0 16,0 0 2-16,0 0-10 16,-18 0 8-16,-62 0 0 0,-13 0 3 15,-54 0 0-15,-22 3-3 16,-62 3 0 0,-27 5 3-16,-30-2-1 0,-1 3-2 15,4 1 0-15,23-1 2 16,27-1-1-16,22 0-1 15,39-2 0-15,23-3 5 16,36-1-7-16,17-1 2 16,23-4-1-16,8 1-7 15,9 5 9-15,0 3-4 16,-17 0 3-16,-1-2-3 16,-4-1-4-16,14 3 7 15,21-3 0-15,23-4-3 16,13 1 9-16,9 0-6 15,0-3 0-15,31 0 3 0,54 0 2 16,39 0-5-16,58-8 2 16,40-4 3-16,14-2 2 15,4 0-7-15,0 1 2 16,-18 0 5-16,-4 2 5 16,4 3-4-16,18 2-3 15,-1 3 9-15,-21-2-7 16,-27 1-6-16,-26 4 0 15,-10-5 7-15,-13 2 0 16,9-5-8-16,-13-1 2 16,-14 3-4-16,1 1 6 15,-23 2-4-15,-4 0 0 0,-1 3 5 16,-43 0-7-16,-5 0 2 16,-27 0 0-16,-13 0-9 15,-9 0 13-15,0 0-4 16,0 0 0-16,0 0 6 15,0 0-6-15,0 0 0 16,0 0-16-16,-31 0 16 16,-36 0-2-16,-40 0 2 15,-53 0 7-15,-39 0-1 16,-41 14-9-16,-58 4 3 16,-40-2 0-16,-13 7-2 15,-13-2 6-15,26 1-4 16,32-3 0-16,57-2 0 15,49-2 0-15,36-5 0 0,48-1 0 16,14-3-6-16,22 2-16 16,5 4 22-16,-1-1 1 15,-22 3 6-15,14 6-9 16,-14-3 2-16,14 3-1 16,8 0-7-16,10-3 8 15,17-6 0-15,18-6 0 16,22 1 4-16,9-4-7 15,0-2 3-15,0 4-13 16,0-4 12-16,9 4-7 16,22-3 8-16,-5-1 1 0,14 0 7 15,-13 0-9-15,4 0 1 16,9 0 0-16,4 0 5 16,14 0-3-16,31 0-2 15,35 0 0-15,68 0 9 16,47-11 7-16,68-9-7 15,26 1-5-15,14-1-1 16,-23 6 1-16,-17 2-4 16,-28 4 4-16,-30 2 5 15,-40 1-6-15,-36-1-3 16,-30 3 1-16,-37 3-2 16,-21 0 1-16,-28 0 0 15,1 0 0-15,18 0 1 0,4 0 3 16,4 0-4-1,-8 0 1-15,-19 0-8 0,-8 0 7 16,-22 0 0-16,4 0-2 16,-13 0 11-16,-9 0-10 15,4 0 1-15,-4 0 0 16,0 0 8-16,-9 0-8 16,0 0 0-16,0 0 3 15,0 0 2-15,0 0-4 16,0 0-1-16,0 0 2 15,0 0-3-15,0 0 1 16,0 0-2-16,-49 0-8 16,-36 0 10-16,-61 0 13 15,-5-5-13-15,-14 5 3 0,-17 0-6 16,22 0 3-16,-22 0 0 16,-9 0-2-16,-31 0 6 15,-18 2-4-15,-9 10 0 16,-8-1 2-16,-14 0-7 15,13 3 5-15,18-3-1 16,31 1-1-16,36-4 2 16,48 1 2-16,41-6-2 15,44 0 2-15,31-3-9 16,9 2 7-16,0 7-14 16,18 2 6-16,31 4 8 15,0-2 6-15,8-1-6 16,10-4 4-16,9-1-4 0,21-7 0 15,37 0 0 1,39 0 0-16,53 0 6 0,45 0-3 16,27-10-3-16,-22 5 0 15,-28-1 0-15,-25 3 2 16,-32 0-2-16,-18-2 4 16,-13-1 3-16,13 0-9 15,18 5 2-15,0-7 0 16,-18 0 0-16,-17 0 0 15,-45 0 0-15,-22 2-1 16,-40 0 6-16,-23 3-6 16,-17 3 2-16,-9-2 1 0,0 2 16 15,0 0-17 1,0 0 13-16,0 0 8 0,0 0-7 16,0 0 0-16,0 0-14 15,0 0 0-15,0 0-2 16,-9 0-1-16,9 0 2 15,-9 0-3-15,1 0 10 16,-15 0-14-16,-12 0 6 16,-32 0-1-16,-13 0 0 15,-13 0 2-15,-23 2 0 16,-17 4-1-16,-40 0 6 16,-27 3-13-16,-22-4 8 15,-18 0-4-15,-9-1-1 16,0-2 5-16,9 0 0 15,14-2-4-15,4 0 7 0,22 0-3 16,9 0 0-16,26 0 7 16,23 0-10-16,18 0 3 15,8 0 0-15,-8 0 0 16,-9 0 7-16,-14 0-8 16,-4 0 1-16,26 0 0 15,28 0-6-15,30 0 6 16,27 0 0-16,31 0-1 15,-9 0 9-15,18 0-6 16,0 0-2-16,0 0-6 16,0 0 2-16,0 0-7 15,0 0 10-15,0 0-9 0,0 0 20 16,18 0-10-16,4 0 0 16,-13 0 2-16,-9-2 4 15,0 2-5-15,0 0-1 16,0 0 0-16,0 0 8 15,0 0-8-15,0 0 0 16,-9 0-16-16,-31 0 14 16,-8 0 3-16,-1 0-1 15,22 0 0-15,18 0 4 16,9 0-4-16,0 0 0 16,0 0 1-16,0 0-5 15,0 0 2-15,0 0-4 16,0 0 4-16,0 6-12 0,18-1 14 15,31 4 1-15,35-6 2 16,50-3 9-16,39 0-10 16,31 0-2-16,5 0 0 15,0 0 5-15,-5 0-5 16,-35 0 0-16,-14 0 0 16,-21 0-6-16,-28 0 9 15,-12 0-6-15,-14 0-27 16,-23-3-119-16,-21-2-209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4:15.6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113 890 442 0,'0'0'176'16,"0"0"-45"-16,0 0 1 15,0 0-7-15,0 0-56 0,0 0 14 16,0 0-10-16,-102-48-26 16,102 42 22-16,0 6-36 15,0-3-8-15,0 1 4 16,0 2-18-16,0 0-8 15,0-4-3-15,35-1 4 16,54-9 1-16,22-3-5 16,45 0 0-16,17 0 4 15,9-1 4-15,9 4-8 16,9 3 0-16,0 0 9 16,13 2-8-16,-13 1-1 15,-9 0 0-15,9-1-6 16,5-3 16-16,-5 4-10 15,22 2 0-15,-5 1 12 0,5 0-20 16,-4-7 8-16,4-5 0 16,9-3-10-16,-13 3 14 15,13 0-4-15,0 6 0 16,9 5 11-16,0 1-19 16,9 1 8-16,-23-4 0 15,5 0-7-15,-9-7 11 16,-13 1-4-16,-9 3 0 15,-9-3 3-15,-9 6-16 16,-26-6 13-16,-5 5 0 16,-4-3-8-16,-14 4 15 15,-9 2-7-15,1 0 0 16,-1 4 7-16,0-4-17 0,10 0 10 16,-10-3 0-16,9 1-1 15,5 3 3-15,4-4-2 16,0 6 0-16,-17 1 11 15,-1-1-11-15,-8 0 0 16,-1 3 0-16,10 0-3 16,17 0 4-16,22-3-1 15,-13-2 0-15,5-4 1 16,-5 4-1-16,-13-4 0 16,-5-2 0-16,-9 2-6 15,10-3 6-15,-19 2 0 16,-22-2-7-16,-22 1 11 15,-4 3-4-15,0-1 0 0,8 0 1 16,10 4-2-16,12-4 1 16,1 5 0-16,-13-1-4 15,-28 5 14-15,-8-2-10 16,-31-1 0-16,-18 3-2 16,0-3-3-16,0 3 5 15,0 0-38-15,0 0-46 16,-9 0-69-16,-13 0 15 15,-14 0-72-15,-4 0-182 16</inkml:trace>
  <inkml:trace contextRef="#ctx0" brushRef="#br0" timeOffset="2025">180 904 528 0,'0'0'150'16,"0"0"1"-16,0 0-61 15,0 0-19-15,0 0-28 16,0 0-30-16,0 0 25 16,0 11-22-16,-9 24 30 15,9 7 4-15,0 8-40 16,0 13 24-16,0 8 9 15,0 7-37-15,9 16 25 16,13 6-28-16,-13 13 3 16,0 0 20-16,8-8-21 15,-8-12 0-15,5-12-5 0,-6-10 6 16,1-2-2-16,0-7-4 16,-9 1 2-16,0-6-5 15,0-7 7-15,0-13-4 16,0-15 0-16,0-7 9 15,0-9-11-15,9-4 2 16,-9 0 0-16,0-2 0 16,9 0 4-16,-9 0-4 15,13 0 0-15,-4 0-3 16,27 0 3-16,22 0 5 16,39-13-2-16,19-9 7 15,17-4-7-15,9-5-3 16,14 2 0-16,-14 4 8 0,-9 8-8 15,0 6 0-15,-8 2 4 16,-18 3-14-16,8 6 10 16,1-2 0-16,-1-2-3 15,18-1 14-15,32 1-11 16,17-4 0-16,27 0 3 16,-1 0-14-16,24 0 11 15,-19-2 0-15,4-1-7 16,6 0 16-16,-6 0-9 15,14 3 0-15,0-1 4 16,0 6-13-16,-4 0 9 16,-5 0 0-16,9-2 1 0,-13-7 4 15,13 4-5 1,-13-6 0-16,21-2 9 0,-16 7-15 16,-15-3 6-16,6 3 0 15,-23 1-8-15,9 3 8 16,0-4 0-16,-5 3 0 15,-13 0 11-15,-13-2-17 16,4 2 6-16,1-2 0 16,-1-3-7-16,-13 2 17 15,-5 1-10-15,-13-1 0 16,-8 0 9-16,12 4-14 16,5 1 5-16,23 3 0 15,-10-5-8-15,-13 0 11 16,-18 1-3-16,-26-7 0 0,-23 4 5 15,-26-4-14-15,-18 6 9 16,-13 1 0-16,4-1-7 16,9 0 9-16,18 0-2 15,-5 1 0-15,18-4 7 16,-18 1-11-16,5-1 4 16,-9 1 0-16,0 0-5 15,-9-4 5-15,4 4 0 16,-4-1 0-16,-13 3 8 15,13 1-9-15,-9 0 1 16,13 1 0-16,14-1-6 16,0-4 6-16,9 1 0 15,-1 2-2-15,1 1 11 0,-9 1-9 16,-10 0 0 0,-8 0 1-16,-22 1-9 0,-9 3 8 15,0-2 0-15,4-1 0 16,5-3 13-16,0-4-13 15,-9 3 0-15,13 1 0 16,-13-2-3-16,0-1 3 16,0-4 0-16,-9-8 19 15,0-3-13-15,0-2 10 16,0-8 19-16,0-1-34 16,0-2 29-16,0 1-23 15,0-4-6-15,0 1 10 16,0-4 0-16,0-5-11 0,0 3 0 15,0-10 11 1,0-4 0-16,-9-2-11 0,-31-10 1 16,4 1 8-16,-13 1-1 15,18 4 1-15,13 5 1 16,10 6-4-16,-1 4 4 16,9 1-10-16,0 6 0 15,0 2-2-15,0 0 12 16,-9 4-10-16,9 1 0 15,-9 2 12-15,-4-2-8 16,4 5-4-16,0 5 0 16,9 1-2-16,0 2 7 15,0 5-5-15,-9 2 0 16,0 0 7-16,0-2-10 0,-13-2 3 16,4-3 0-16,-8 6-9 15,-6 0 8-15,6 6 1 16,-5 5-3-16,4 6-2 15,-4 0-5-15,-5 20 4 16,-35 19-86-16,5 5-166 16,-28-14-377-16</inkml:trace>
  <inkml:trace contextRef="#ctx0" brushRef="#br0" timeOffset="7237">1255 1444 263 0,'0'0'362'0,"0"0"-232"0,0 0 42 16,0 0-58-16,0 0 2 15,0 0-13-15,0 0-32 16,-67-64 17-16,58 52-18 15,-4 4-38-15,13 2 28 16,0 6-43-16,0 0-8 16,0 0 17-16,0 0-21 15,0 0 7-15,0 0-12 16,0 0 10-16,0 0-19 16,0 0 9-16,-9 0 0 15,9 0-15-15,-9 0 15 0,9 0 0 16,0 8 0-16,0 1 14 15,0 2-22-15,0 1 8 16,0 2-3-16,18 0-12 16,4 3 11-16,14 0 4 15,-5 0 2-15,4 3 14 16,-4-3-15-16,-4 3-1 16,4 0 0-16,-13 6 0 15,13-4 0-15,-13 6 0 16,0 1-3-16,-10-4 11 15,-8 3-10-15,14-5 2 16,-14-1 0-16,0-5-15 16,0-3 15-16,-22-2 0 15,-14-4-13-15,-13 0 12 16,0-5-1-16,-8-3-30 0,21 0-42 16,-4 0 26-16,22-5-66 15,-4-17-19-15,13-10-50 16,9-10-68-16,0-12-51 15</inkml:trace>
  <inkml:trace contextRef="#ctx0" brushRef="#br0" timeOffset="7301">1255 1444 129 0</inkml:trace>
  <inkml:trace contextRef="#ctx0" brushRef="#br0" timeOffset="7385">1255 1444 129 0,'-156'-135'299'0,"156"124"-159"0,0-3 7 0,0 5-61 15,0 0-13-15,0 4-8 16,31-7-62-16,36-1 8 15,17-5-11-15,23-2-5 0,0 1-72 16,-5 5-512-16</inkml:trace>
  <inkml:trace contextRef="#ctx0" brushRef="#br0" timeOffset="7822">2068 720 795 0,'0'0'163'0,"0"0"12"15,0 0-58-15,0 0-2 16,0 0-31-16,0 0-76 15,-49-34 16-15,49 91-23 16,0 27-1-16,0 21 33 16,0 17-32-16,0 20 7 15,0 19 10-15,0 12-10 16,0 2 3-16,0-14-11 16,0-16 7-16,22-29-10 15,-4-17 4-15,0-17-1 0,13-20 3 16,-22-13 4-1,8-21-7-15,-8-11 0 0,-9-11-3 16,0-6-1-16,0 0 4 16,0 0 0-16,0-12-2 15,0-16-42-15,0-3-33 16,-17 0-94-16,8 0-137 16,9-4-220-16</inkml:trace>
  <inkml:trace contextRef="#ctx0" brushRef="#br0" timeOffset="11287">4174 748 86 0,'0'0'532'0,"0"0"-362"15,0 0-9-15,0 0-34 16,0 0-34-16,0 0 5 16,-36-107-23-16,36 107-27 15,0 0-19-15,0 0-16 16,0 6-8-16,0 33-5 16,0 20 0-16,9 23 17 15,0 15-8-15,-9 11 1 16,0 5 18-16,0 6-20 0,0 8 1 15,0 3-7-15,0 0 12 16,0-8-13-16,0-17-1 16,0-15 0-16,0-13-1 15,0-15 10-15,0-11-9 16,9-14 0-16,0-14 6 16,-9-9-12-16,9-9 6 15,-9-1 0-15,0-4-3 16,0 0 15-16,0 0-12 15,0 0 0-15,0 0-15 16,0-12-15-16,0-5-57 16,0 2-67-16,0-7-79 15,22-1-176-15</inkml:trace>
  <inkml:trace contextRef="#ctx0" brushRef="#br0" timeOffset="15219">5093 1151 41 0,'0'0'0'0,"0"0"-41"0</inkml:trace>
  <inkml:trace contextRef="#ctx0" brushRef="#br0" timeOffset="18263">2994 1138 522 0,'0'0'181'0,"0"0"-66"15,0 0 6-15,0 0-17 16,0 0-49-16,0 0 7 15,-106-25-10-15,106 22-30 16,0 3 41-16,0 0-41 16,0 0-20-16,0-2 7 15,13 2-6-15,23-3-3 0,12-2 7 16,10-4 7-16,9 1-11 16,-9-4-3-16,8 4 0 15,-17-1 1-15,-13 6 0 16,-5 0-1-16,-22 3 0 15,-9 0 7-15,0 0-13 16,0 0 6-16,0 17 0 16,9 18-11-16,-1 7 13 15,-8 7-2-15,14 3 0 16,-14 5 10-16,9 3-10 16,0-1 0-16,8-2 6 15,-8-6-12-15,0-5 6 0,4-10 0 16,5-11-6-16,-9-4-39 15,-9-12-84-15,9-4-91 16,-9-5-92-16</inkml:trace>
  <inkml:trace contextRef="#ctx0" brushRef="#br0" timeOffset="18468">3054 1444 469 0,'0'0'152'16,"0"0"-59"-16,0 0-13 15,0 0-50-15,0 0-23 0,0 0 6 16,258-41-13-16,-152 32 10 16,1 0-21-16,9-2-154 15</inkml:trace>
  <inkml:trace contextRef="#ctx0" brushRef="#br0" timeOffset="19079">5093 1159 660 0,'0'0'158'15,"0"0"-27"-15,0 0-28 16,0 0-9-16,0 0-16 15,0 0-45-15,-57-125 12 16,39 117-19-16,-22 5-26 16,13 0 24-16,-13 3-24 15,-4 0 0-15,4 0 1 0,-9 6 8 16,13 10-9-16,5 10 0 16,14 2 1-16,17 4-16 15,0-1 15-15,0 1 0 16,26-2-5-16,23-4 14 15,0 2-9-15,9 4 0 16,-14-2 5-16,-4 4-9 16,0 3 4-16,-13-1 0 15,-5 5-4-15,-4-8 10 16,-9-1-6-16,-9-5 0 16,0-10-3-16,0-2-12 15,-18-6 7-15,-22-9 8 0,-9 0-10 16,-9 0 1-16,14-9 6 15,4-17 2-15,9-5 2 16,13 2 2-16,18-7-3 16,0 5 0-16,9-3-13 15,40-6 7-15,26 4-38 16,5-7-121-16,13 1-104 16,-17-4-271-16</inkml:trace>
  <inkml:trace contextRef="#ctx0" brushRef="#br0" timeOffset="19492">5498 487 754 0,'0'0'163'0,"0"0"-45"15,0 0 4-15,0 0-82 0,0 0-29 16,0 0 19-16,49 129 3 15,-32-47 11-15,10 16-3 16,4 15-25-16,-22 15 29 16,0 8-43-16,-9 6 8 15,0 2-1-15,0 0 4 16,-9-16-13-16,0-18 0 16,0-28 6-16,9-26-10 15,0-16 4-15,0-14-4 16,0-18-23-16,0-8-153 15,36-5-123-15</inkml:trace>
  <inkml:trace contextRef="#ctx0" brushRef="#br0" timeOffset="20025">6924 935 624 0,'0'0'157'0,"0"0"-31"16,0 0-62-16,0 0-7 16,0 0-46-16,0 0-5 15,84-54-5-15,-44 54-1 16,9 3 0-16,-22 22-5 15,4 13 6-15,-5 7-1 16,-17 11 0-16,-9 9 6 16,0 5-16-16,-26-4 10 0,-23-6 0 15,0-15-7 1,13-17 11-16,14-11-4 16,13-11 0-16,0-3 5 0,9-3-11 15,0 0 7-15,0 0-1 16,0 0 15-16,0 0-11 15,40 0-4-15,18 0 0 16,35-9-9-16,23-10-127 16,-9-7-390-16</inkml:trace>
  <inkml:trace contextRef="#ctx0" brushRef="#br0" timeOffset="20422">8119 544 738 0,'0'0'201'16,"0"0"-75"-16,0 0-11 16,0 0-16-16,0 0-2 15,0 0-79-15,0-14-18 0,0 64 11 16,0 22-10-16,0 15 28 16,0 16-13-16,0 16-9 15,0 8 13-15,0 3-12 16,0 6-8-16,0-5 3 15,0-13 8 1,-9-10-10-16,0-23-1 0,9-15 0 16,0-15-10-16,9-13-5 15,22-16-161-15,18-18-162 16</inkml:trace>
  <inkml:trace contextRef="#ctx0" brushRef="#br1" timeOffset="44590">6702 965 119 0,'0'0'93'0,"0"0"8"16,0 0-27-16,0 0 22 15,0 0-10-15,0 0-5 16,0 0 29-16,124-114-56 15,-111 87-2-15,14 2 24 16,-18 0-47-16,0-1 18 16,13 3-4-16,-22 1-19 15,0 2 37-15,0 0-19 16,-9 6-21-16,-31 0 50 16,-18 8-59-16,1 6 24 15,-10 0-18-15,0 0-6 0,1 23 12 16,8 5-24-16,-9 6 1 15,18 5 15-15,1 4-9 16,12 0-7-16,14 2 0 16,4 6 19-16,9 6-19 15,9 5 0-15,0 0 0 16,0 9 4-16,9-4 1 16,31 8-5-16,4 1 0 15,14-1 22-15,-9-9-19 16,9 0-3-16,0-9 2 15,-1-12 1-15,1-8-2 16,9-18-1-16,-1-10 4 0,10-9 17 16,39-14-8-1,10-34 19-15,8-12-32 0,5-5 48 16,-27-4-47-16,-4 2 12 16,-32-1 24-16,-17 3-28 15,-9-9 25-15,-18-5-30 16,-22-12 11-16,-9-2 12 15,0-9-27-15,-40 0 0 16,-45 6 8-16,-30 11 12 16,-32 17-20-16,-22 28 0 15,-35 31 7-15,-14 9-26 16,-13 35 19-16,22 25-39 0,27 10 6 16,45 9-136-1,52-5-100-15,27-12-239 0</inkml:trace>
  <inkml:trace contextRef="#ctx0" brushRef="#br0" timeOffset="108960">9674 669 585 0,'0'0'211'0,"0"0"-62"16,0 0-37-16,0 0-3 15,0 0-54-15,0 0-7 16,-9 17-3-16,9 22 19 15,-13 16-9-15,13 7-44 16,0 18 17-16,0 10 6 0,0 3-30 16,13 0 1-1,14-2-4-15,13 0 9 0,-5-4-20 16,5-2-2-16,-13-8-205 16,-5-14-275-16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3:58.1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949 1668 905 0,'0'0'90'0,"0"0"41"0,0 0-43 15,0 0 9-15,0 0-28 16,0 0-35-16,0 0 14 15,0-37-39-15,0 37 16 16,0 0 14-16,0 0-36 16,0 0 34-16,-9 0-34 15,9 0-1-15,0 0 6 16,0 0 2-16,0 0-10 16,0 0 0-16,0 0 3 15,-9 0-13-15,9 16 10 16,-9 5 0-16,9-4-3 15,0 0 9-15,0 3-6 0,0-3 0 16,0 5 7-16,9-2-14 16,27 3 7-16,-5 2 0 15,4-2-4-15,5 5 9 16,9 1-5 0,-13-1 0-16,-5-4 12 0,-13 6-18 15,13-5 6-15,-31 3 0 16,0 1-7-16,0-4 9 15,0-2-2-15,0-2 0 16,-22-8 7-16,-14 1-7 16,-13-3 0-16,0-2 3 15,-9-4-10-15,1 1 7 16,12-6-21-16,5 0-39 0,9 0-77 16,13-6-12-16,18-25-98 15,0-11-97-15</inkml:trace>
  <inkml:trace contextRef="#ctx0" brushRef="#br0" timeOffset="223">1082 1634 548 0,'0'0'235'0,"0"0"-76"16,0 0-36-16,0 0-10 15,0 0-46-15,0 0 9 16,0-85-47-16,0 82-18 15,0 1 2-15,0-2-13 0,49-1-17 16,36-4 17-16,30-2-8 16,-8 2-4-16,-10 6-103 15,-52 3-12-15,-23 0-62 16,-22 23-238-16</inkml:trace>
  <inkml:trace contextRef="#ctx0" brushRef="#br0" timeOffset="1249">2922 1663 116 0,'0'0'584'16,"0"0"-371"-16,0 0-67 15,0 0-21-15,0 0 3 16,0 0-75-16,31-142 3 16,-45 130-12-16,-12 4-43 15,-14 5 29-15,4 3-30 16,-4 0 0-16,0 0 2 15,14 5 2-15,8 16-4 0,-4-1 0 16,22 7 8-16,0 4-17 16,0 9 9-16,0 3 0 15,0 2-8-15,31 6 15 16,18 3-7-16,-5 0 0 16,14 0 4-16,-9-4-16 15,-9-4 12-15,-5-6-2 16,-4-7-9-16,-22-3 2 15,0-9 8-15,-9-4 1 16,0-3-12-16,0-3 7 16,-18-2 5-16,-22-6 0 15,-9-3 0-15,5 0 2 0,4 0-2 16,13-12 2-16,5-13 11 16,22-3-5-16,0-3-8 15,0-6 0-15,0-5 8 16,31-7 0-1,5-4-2-15,13-7-6 0,-1-2 10 16,10-1-11-16,-22 7 1 16,13 2 0-16,-18 15-1 15,-22 13 1-15,-9 12 0 16,0 11-3-16,-9 3-31 16,-22 0-59-16,-18 12-167 15,22 13-198-15</inkml:trace>
  <inkml:trace contextRef="#ctx0" brushRef="#br0" timeOffset="1988">4903 1464 563 0,'0'0'149'0,"0"0"0"15,0 0-31-15,0 0 9 16,0 0-22-16,0 0-49 16,-67-6 12-16,67 0-20 15,9-2-12-15,31-6 12 16,36-3-39-16,13 3-7 15,4-3 34-15,-4 9-33 16,-23-1 19-16,-8 6-17 16,-22 3 3-16,-27 0 4 15,13 0-6-15,-22 0-6 0,0 0 0 16,9 6 7-16,0 22-7 16,-9 11 0-16,9 15 2 15,-9 9 12-15,0 5-9 16,0 2-5-16,0 1 17 15,0-3-1-15,0-8-16 16,-9-9 0-16,0-9 7 16,0-10-12-16,9-7 5 15,-9-3-3-15,-4-2-1 16,4 0-93-16,-9-3-8 16,0-3-175-16,-4-4-219 15</inkml:trace>
  <inkml:trace contextRef="#ctx0" brushRef="#br0" timeOffset="4449">7552 1525 480 0,'0'0'197'16,"0"0"12"-16,0 0-106 0,0 0 5 15,0 0 7-15,0 0-53 16,-165-23 7-16,165 21 2 15,0 2-49-15,0-3-1 16,36 0-21-16,13 3 0 16,9 0 19-16,-10 0-17 15,1 0-2-15,0 0 0 16,-22 14 14-16,-9 12-14 16,-9 2 0-16,4 9 2 15,-13 5-4-15,0 6 2 16,-31 7 0-16,-18 2 6 15,-9-7 7-15,5-4-13 16,4-7 0-16,0-7 4 0,9-8-11 16,13-3 7-16,10-10 0 15,3-8-2-15,14-3 15 16,0 0-13-16,0 0 0 16,0 0 7-16,23 0-21 15,12 0 5-15,23 0 9 16,22 0 10-16,-5 0 1 15,10-3-11-15,-10-6 0 16,14 4-19-16,4-4-19 16,-4-2-169-16,-4-1-103 0,-10-7-429 15</inkml:trace>
  <inkml:trace contextRef="#ctx0" brushRef="#br0" timeOffset="7320">9826 513 426 0,'0'0'243'15,"0"0"-60"-15,0 0-55 16,0 0-15-16,0 0-45 16,0 0 14-16,-143-17-48 15,68 17 9-15,-14 0 23 16,-4 0-45-16,-14 0 40 16,-8 0-37-16,-19 0-22 15,-17 0 40-15,-4 0-12 16,-18 0-25-16,-10 5 2 15,1 4 9-15,-18 3-14 0,18-2-2 16,-9 5 8 0,-9 1-8-16,18 8 0 0,-18 9 0 15,-4 4-1-15,-5 2 14 16,-13-2-13-16,13-2 0 16,-13-7 5-16,13-3-20 15,-4-2 15-15,4-1 0 16,9-7-10-16,9-7 17 15,18 1-7-15,-9-6 0 16,8 5 9-16,-8 4-17 16,0-1 8-16,18 3 0 15,13-2-7-15,17-1 16 0,10 3-9 16,8-3 0-16,-8 0 9 16,8-2-15-16,10-1 6 15,4-2 0-15,4 0-9 16,14 0 11-16,4-1-2 15,-5 6 0-15,1-2 12 16,-5 2-25-16,4 0 13 16,-3-5 0-16,3-6-13 15,1 0 27-15,4 0-14 16,4 0 0-16,19 0 9 16,-1 0-15-16,9 0 6 15,13 0 0-15,5 0-9 16,13 0 18-16,1 0-9 15,-14 0 0-15,4 0 6 16,-31 0-14-16,0 6 8 0,-17 11 0 16,-5 0-5-16,4 0 8 15,1-3-3-15,17-3 0 16,9-5 14-16,14-6-19 16,12 0 5-16,6 0 0 15,-1 0-8-15,-4 0 10 16,-5 0-2-16,-13-3 0 15,5-8 13-15,-5 3-14 16,-9 2 1-16,0-3 0 16,22 6-14-16,-13 1 14 15,5 2 0-15,-5 0 0 16,-18 0 11-16,0 0-11 0,-9 0 0 16,1 2 4-1,8 3-17-15,0-5 13 0,32 0 0 16,-14 0-10-16,22 0 29 15,9 0-19-15,9 0 0 16,-9 0 4-16,9 0-21 16,0 0 17-16,0 4 0 15,0 7-12-15,-13 12 3 16,4 8 9-16,0 9 0 16,-9 2 11-16,9 3-25 15,-4 3 14-15,4 6 0 16,0 5-9-16,9 7 25 15,-9 7-16-15,1 7 0 0,-1 0 4 16,9 1-14 0,0-3 10-16,0 3 0 0,0-2-6 15,9-3 12-15,8 3-6 16,1 1 0-16,4-9 11 16,-4-6-20-16,13-9 9 15,-22-5 0-15,9-3-9 16,-9-2 15-16,0-4-6 15,13 1 0-15,-22-4 12 16,9-2-19-16,-9-9 7 16,9-8 0-16,-1-5-12 15,1-10 12-15,14-2-3 0,12-3 2 16,23 0-7 0,26 0 4-16,32-3 4 0,8-11 0 15,14 0-8-15,4 2 11 16,-9 4-3-16,1 0 0 15,-1 5 18-15,-18-3-20 16,1 3 2-16,-1 0 0 16,-8-3-9-16,17-2 9 15,10-3 0-15,8-3-5 16,22-6 20-16,18 0-17 16,27 1 2-16,5 1-1 15,12 4-18-15,-13 6 4 16,-4 2-17-16,-4 3 28 0,-14 0-14 15,9 3 18-15,-1-3 0 16,6-2 2-16,4 2-11 16,22-1 9-16,9 2 0 15,8-3 2-15,-8 1 13 16,-4-3-15-16,-14-2 0 16,0 0 5-16,-31 2-17 15,0-2 12-15,-18 3 0 16,-4 2-8-16,27-1 18 15,-14 1-10-15,18 3 0 16,-9-5 9-16,9 0-20 16,0 1 11-16,-18-2 0 0,0 5-6 15,-27-3 14 1,-3 5-8-16,3 0 0 0,-13 0 10 16,23 0-15-16,-5 0 5 15,13 0 0-15,-9 0-9 16,1 0 12-16,-23 0-3 15,-27-9 0-15,-21 3 9 16,-6-2-19-16,-30-1 10 16,-22 0 0-16,-14 4-1 15,5 0 9-15,-10-4-8 16,23 3 0-16,18-6 11 16,0 2-18-16,8-2 7 15,1 1 0-15,-9-1-10 16,-18 1 18-16,-5 0-8 15,-12 2 3-15,-15-5 11 0,-8-2 15 16,9-5-9-16,-9-7-8 16,0-3 23-16,0-8-29 15,0-4-1-15,0-7 2 16,0-5 4-16,0-4 3 16,0-3-14-16,0-1 0 15,0-2 9-15,-40 2 6 16,14 4-15-16,-14 0 10 15,22 2 4-15,9-4-4 16,-4-5-10-16,13 0 1 16,0-7-4-16,0 0 5 15,-9-4-2-15,0 1 0 0,-9-1 17 16,0 1-17-16,-4-1 0 16,-4 4 3-16,-6-3-11 15,15 2 8-15,-1 6 0 16,9 6-2-16,-13 10 18 15,4 8-16-15,0 6 0 16,-13 1 1-16,13 9-16 16,-13 3 15-16,14 2 0 15,-1 12-6-15,9 0 22 16,-4 2-16-16,13 6 0 16,0 0 7-16,0 1-17 15,-9 2 10-15,9 0 0 16,-18 0-12-16,-40 2 8 15,-48 27 4-15,-54 14 0 16,-54 2-20-16,-43 6 13 0,-59 11-101 16,-57 3-98-16,-89 5-228 15</inkml:trace>
  <inkml:trace contextRef="#ctx0" brushRef="#br0" timeOffset="8093">2282 1425 22 0,'0'0'257'0,"0"0"-115"16,0 0 11-16,0 0-58 15,0 0 7-15,0 0 9 16,0 0-62-16,-125-142 38 15,117 139-20-15,8 1-31 16,0 2 30-16,0 0-51 16,0 0-7-16,0 0 3 15,0 25 9-15,0 26-16 16,0 14 35-16,0 17-9 16,0 14 53-16,0 9-57 15,8 11-7-15,10 6 20 16,0-1-33-16,4 7 0 15,5-7-6-15,4-7 14 16,-13-15-12-16,-1-11-2 0,1-9 0 16,-4-14-5-16,-6-11-30 15,-8-14-115-15,0-21-127 16,0-19-154-16</inkml:trace>
  <inkml:trace contextRef="#ctx0" brushRef="#br0" timeOffset="8506">4006 1026 430 0,'0'0'234'0,"0"0"-123"16,0 0-17-16,0 0 46 15,0 0-49-15,0 0-15 16,0 135 7-16,0-64-47 15,0 16 29-15,0 19-8 0,0 9-33 16,0 10 14-16,0 6-35 16,0 1 3-16,0-4 6 15,0-13 0-15,8-6-12 16,1-19 0-16,0-11-7 16,0-13 5-16,4-13-97 15,5-10-89-15,-9-11-145 16</inkml:trace>
  <inkml:trace contextRef="#ctx0" brushRef="#br0" timeOffset="8956">6138 677 306 0,'0'0'368'16,"0"0"-189"-16,0 0-13 0,0 0-9 16,0 0-107-1,0 0-30-15,0 111 28 0,0-7 20 16,-9 9-6-16,9 12-14 16,0 11-40-16,0 3 36 15,31 2-34-15,-13-2-2 16,0-4-1-16,-5-4 12 15,-4-3-19-15,0-10 0 16,0-5 2-16,9-10-19 16,-9-11-30-16,22-7-68 0,-5-16-28 15,14-15-233 1</inkml:trace>
  <inkml:trace contextRef="#ctx0" brushRef="#br0" timeOffset="9473">8533 558 503 0,'0'0'285'0,"0"0"-143"16,0 0-15-16,0 0-38 15,0 0-14-15,0 0 8 0,-67 187-31 16,67-105 8 0,0 14-16-16,9 23-10 0,13 23 16 15,-13 19-44-15,0 15 8 16,-9 5-3-16,0-5 2 15,0-12-6-15,0-12-7 16,0-18 2-16,0-21-19 16,0-17 17-16,0-14-37 15,0-15 2-15,0-14-90 16,0-20-75-16,0-16-148 16</inkml:trace>
  <inkml:trace contextRef="#ctx0" brushRef="#br0" timeOffset="33856">3486 1365 445 0,'0'0'198'16,"0"0"-72"-16,0 0 14 16,-160-170-32-16,102 121-47 15,-9 6 21-15,1-1-53 0,-14 11 6 16,4 10 18-16,10 9-45 15,-10 10 26-15,-4 4-20 16,5 18-9-16,-10 27-1 16,10 20-4-16,-5 17 0 15,13 10-3-15,9 17 13 16,23 4-10-16,-5 7 0 16,22 1 6-16,18-2-11 15,0-3 5-15,0-6 0 16,58-5-6-16,0-9 13 15,17-14-7-15,18-14 0 16,14-17-2-16,9-16-10 16,17-13 12-16,0-14 0 0,-9-8-2 15,14 0 9 1,-36-20-7-16,-13-19 0 0,-4-15 9 16,-28-11 2-1,-8-18-7-15,-13-13 5 0,-5-11 33 16,-22-9-34-16,-9-3 15 15,0 1-20-15,-40 7 6 16,-18 8-8-16,-9 16-1 16,-8 13-1-16,-1 19-6 15,-8 14-30-15,4 16-77 16,4 5-120-16,10 0-210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5:05.2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1185 107 0,'0'0'382'0,"0"0"-235"16,0 0-64-16,0 0 25 16,0 0 11-16,0 0-58 15,0 0 19-15,-36 0-11 16,36 0-39-16,0 0 27 15,0 0-41-15,0 0-10 16,0 0 0-16,45 0 15 16,21 0-21-16,41 0 4 15,17 0 11-15,32 0 10 16,26-6-19-16,18-4 0 0,9-2 19 16,13-2-11-1,-5-3-12-15,14 0-2 0,-8 0 17 16,3 2-17-16,5 4 0 15,9 4 0-15,-9 0-4 16,9-1 10-16,9-4-6 16,35-6 0-16,36-8 9 15,-4-1-16-15,8-1 7 16,-9 3 0-16,-17 3-6 16,-9-7 21-16,-23 9-15 15,-17 0 0-15,-36 1 12 16,-13 5-22-16,-18-3 10 15,1 3 0-15,8-7-15 16,9 5 20-16,13-4-5 0,-4 3 0 16,-9 0 14-16,-9-1-19 15,-18 8 5-15,-31 1 0 16,-18 3-3-16,-17 6 10 16,0 0-7-16,-14-3 0 15,22 1 9-15,23-7-10 16,4 3 1-16,32-5 0 15,-6-6-12-15,6 0 15 16,8 0-3-16,-9-3 0 16,-17 4 7-16,-23 1-11 15,-18 4 4-15,-12 0 0 16,-15 3-6-16,-3 2 7 16,-1 0-1-16,-4-3 0 0,-13 4 9 15,-9-1-9-15,-32 1 0 16,-17 1 0-16,-9 2-6 15,14-4 6-15,3 2 0 16,10-1-2-16,13 0 17 16,18 2-16-16,-1 0 1 15,1 3 0-15,-9 0-11 16,-4 0 11-16,-14 0 0 16,-22 0-3-16,8 0 14 15,-17 0-25-15,0 0 8 16,0 11-151-16,-26 6-28 15,-50 3-72-15</inkml:trace>
  <inkml:trace contextRef="#ctx0" brushRef="#br0" timeOffset="1844">124 1267 420 0,'0'0'191'15,"0"0"-50"-15,0 0-36 16,0 0 32-16,0 0-38 15,0 0-23-15,9-28 15 16,-9 28-70-16,0 0 15 16,0 11-18-16,0 21-11 15,-9 10 29-15,9 9-36 16,0 9 0-16,0 13 25 16,0 12-9-16,9 14-12 15,13 9 3-15,-4 5 10 16,0 1-6-16,4-7-11 15,-13 1 0-15,9-7 0 0,-10 1 13 16,1-11-13-16,0-12 0 16,-9-17 10-16,0-12-15 15,0-12 5-15,14-10 0 16,-14-6-2-16,0-9 8 16,8-8-6-16,-8-2 0 15,0-3 13-15,0 0-17 16,0 0 4-16,0 3 0 15,0-3-2-15,0 0 8 16,0 3-6-16,0-3 0 16,0 0 4-16,27 5-5 15,4-5 1-15,36 0 0 16,17 0-9-16,14 0 10 16,26-8-1-16,-8-12 0 15,8 6 12-15,1-3-12 0,-1 1 0 16,27 1 0-16,5-2-13 15,26-1 14-15,9 5-1 16,27-1 0-16,13 5 10 16,26 0-10-16,23-2 0 15,9-1 5-15,-5-4-24 16,-13-1 19-16,-13-1 0 16,-18 2-3-16,-14 0 14 15,14 7-11-15,9-7 0 16,13 0 10-16,14 5-16 15,13-1 6-15,8 1 0 16,-4-1-11-16,-13-4 21 16,-22-1-10-16,-9-4 0 0,-9 3 9 15,-9 3-21-15,9 1 12 16,17 2 0-16,10 1-10 16,22 0 21-16,-1 0-11 15,-3-1 0-15,-5 1 15 16,-40 0-30-16,-32-4 15 15,-34 1 0-15,-32 0-8 16,-9 0 17-16,-17 3-9 16,8-1 0-16,0 4 7 15,14-1-13-15,4 1 6 16,-8 5 0-16,-19-2-13 16,-22 1 21-16,-4 4-8 0,-40-2 0 15,-13 2 15-15,-14-3-23 16,-13 3 8-16,0 0 0 15,-9 0-9-15,9 0 14 16,8 0-5-16,23 0 0 16,18 0 11-16,0 0-18 15,0 0 7-15,-1 0 0 16,-21 0-8-16,-14 0 11 16,-4 0-3-16,-9 0 0 15,-9 0 14-15,0 0-20 16,0 0 6-16,0 0 0 15,0 0 1-15,0 0 1 16,0-6-2-16,0 1 3 16,0-7 17-16,0-2-20 15,0-3 0-15,0-6 0 0,0-5-2 16,0-9 3-16,0-5-1 16,0-7 11-16,0-7 6 15,-9-12-9-15,-9-8-8 16,-4-13 6-16,4-9 6 15,-22-12-9-15,5-7-3 16,-5-4 15-16,22-1 6 16,0 3-21-16,5 3 0 15,13 12 13-15,0 7-3 16,0 15-10-16,-9 11 0 16,9 6 4-16,-9 5 14 15,9-2-18-15,-9 5 0 0,9 1 16 16,-9 2-23-16,9 6 7 15,0 6 0-15,0 13-13 16,0 10 25-16,0 10-12 16,0 7 0-16,-9 2 2 15,-31 0-26-15,-35 18 24 16,-50 27-13-16,-39 16 10 16,-45 13-135-16,-31 10-40 15,-31-7-221-15</inkml:trace>
  <inkml:trace contextRef="#ctx0" brushRef="#br0" timeOffset="2706">9138 571 350 0,'0'0'273'15,"0"0"-76"-15,0 0-40 16,0 0 1-16,0 0-61 16,0 0-37-16,0-107 47 15,0 107-73-15,0 0-32 16,0 25 26-16,-8 34-18 16,-6 29 10-16,-4 25 6 15,18 15-19-15,0 14 31 16,-8 4-27-16,-10 10-4 15,-4 3 13-15,-5-7-20 16,9-13 0-16,-4-22-1 0,13-19 23 16,9-18-22-16,-9-15 0 15,9-17-27-15,0-13-9 16,-9-19-145-16,-22-16-153 16,-4 0-291-16</inkml:trace>
  <inkml:trace contextRef="#ctx0" brushRef="#br0" timeOffset="3285">6322 968 503 0,'0'0'247'16,"0"0"-81"-16,0 0-55 15,0 0 26-15,0 0-63 16,0 0-9-16,0 0-56 16,-58-55 16-16,76 118-24 15,22 22 43-15,0 25-13 16,-14 23 31-16,1 20-57 16,-14 11 16-16,-4 1-2 15,0-12-1-15,9-20-8 0,4-14-10 16,5-21 6-16,-9-13-18 15,13-8 12-15,-14-9-57 16,-8-11-80-16,-9-12-166 16,0-14-223-16</inkml:trace>
  <inkml:trace contextRef="#ctx0" brushRef="#br0" timeOffset="3885">3900 1197 532 0,'0'0'195'15,"0"0"-88"-15,0 0 18 16,0 0-32-16,0 0-24 15,0 0 29-15,-57-59-59 16,57 59-16-16,0 0-4 0,0 25 0 16,0 28 6-1,0 21 18-15,0 26-38 0,17 18 55 16,1 20-55-16,22 10 2 16,-13-1 5-16,22-5 6 15,-9-6-18-15,-5-9 0 16,-4-11-34-16,-22-7-69 15,0-11-141-15,-9-19-135 16</inkml:trace>
  <inkml:trace contextRef="#ctx0" brushRef="#br0" timeOffset="4484">2243 1245 551 0,'0'0'199'16,"0"0"-52"-16,0 0-23 0,0 0-20 15,-97-153 11-15,88 148-29 16,9 2-55-16,0 3 52 15,0 11-81-15,0 41 3 16,0 37 29-16,0 28-26 16,0 21 37-16,0 17-26 15,0 7-9-15,17 0 16 16,15-7-26 0,12-11 0-16,5-13 2 0,9-15-2 15,8-20-48-15,-17-19-143 16,-22-21-289-16</inkml:trace>
  <inkml:trace contextRef="#ctx0" brushRef="#br0" timeOffset="23966">7708 1333 719 0,'0'0'205'16,"0"0"-54"-16,0 0-17 0,0 0-9 16,0 0-46-16,0 0-26 15,0 0 7-15,40-139-26 16,-49 122 2-16,-22 0-17 15,-5 0-11-15,-13 8 8 16,-17 4-16-16,-1 5 0 16,1 0-1-16,8 0 7 15,9 26-6-15,22 4 0 16,14 7-11-16,13 3 2 16,0 2 3-16,31 3-10 15,18 5 8-15,18 0-11 16,8 1 19-16,1-1 0 0,-10-1-7 15,-8-2-6-15,-9-1 11 16,-18-7 2-16,-13-5-13 16,-9-2 12-16,-9-7 1 15,0-2 0-15,-9 0-5 16,-40-1 1-16,-9-5 4 16,-9-8 0-16,10-6 1 15,-1-3 11-15,9 0-12 16,22-23 0-16,1-11 10 15,12-12-6-15,14-5-4 16,0-1 0-16,14-6-8 16,30 2 10-16,14-3-2 0,0-1 0 15,-1 9-24-15,1 6-34 16,-9 16-91-16,-22 13-42 16,-5 1-17-16,-22 9-289 15</inkml:trace>
  <inkml:trace contextRef="#ctx0" brushRef="#br0" timeOffset="32291">4705 1664 653 0,'0'0'226'0,"0"0"-80"0,0 0-9 15,0 0 12 1,0 0-7-16,0 0-90 0,0 0 16 16,-23 17-29-16,23-17-15 15,0 0 12-15,0 0-34 16,0 0 7-16,31 0-9 16,5 0 12-16,22-3-2 15,0-8-10-15,-1 4 1 16,-8 2-5-16,0 2 5 15,-22 1-1-15,-5 2 0 0,-4 0 4 16,-1 0-4 0,1 0 0-16,4 25 4 0,-4 15-14 15,0 14 10-15,-18 8 0 16,0 9-6-16,0 2 17 16,0-3-11-16,-9-1 0 15,-18-10 5-15,19-10-10 16,-6-12 5-16,5-9-7 15,9-9 6-15,0-7-75 16,0-6-16-16,0-6-39 16,23-18-94-16,12-27-154 15</inkml:trace>
  <inkml:trace contextRef="#ctx0" brushRef="#br0" timeOffset="32522">4598 2060 567 0,'0'0'235'16,"0"0"-154"-16,0 0 0 15,0 0 26-15,0 0 32 16,231 0-66-16,-120 0 1 16,36-15-32-16,-5 2-38 15,-18-4 15-15,-8 0-19 16,-41 9-44-16,-17 2-54 15,-18 6-121-15,-31 0-74 16,-9 0-253-16</inkml:trace>
  <inkml:trace contextRef="#ctx0" brushRef="#br0" timeOffset="36100">2901 1822 610 0,'0'0'194'0,"0"0"-25"16,0 0 2-16,0 0-43 16,0 0-10-16,0 0-50 15,0 0-26-15,0-28 31 16,0 28-47-16,0 0 6 0,0 0-6 15,0 0-16-15,0 0 3 16,0 0-13-16,0 0 5 16,0 0-8-16,0 0 3 15,0 0 0-15,0 0-1 16,0 0 13-16,0 3-15 16,0 6 3-16,-9 1 0 15,9 3-12-15,0 0 12 16,0 2 0-16,0 4 0 15,18 1 1-15,31 0-1 16,8-1 0-16,1 1 0 16,9 0-4-16,-1-3 4 0,-8 3 0 15,0-3-2 1,-9 6 15-16,0-3-13 0,-32 2 0 16,1 0 5-16,-18 5-15 15,0-5 10-15,0 0 0 16,-27 1-1-16,-12-3 16 15,-19 0-15-15,13-6 0 16,-12-5 9-16,8-7-4 16,-9-2-5-16,0 0 0 15,0 0-7-15,10-8-15 16,-1-9-19-16,22-9-38 16,18-7-67-16,9-15-32 15,0-15-86-15,18-5-431 0</inkml:trace>
  <inkml:trace contextRef="#ctx0" brushRef="#br0" timeOffset="36295">2941 1658 634 0,'0'0'186'16,"0"0"-1"-16,0 0-39 15,0 0-45-15,0 0-9 16,0 0-80-16,84-118 15 15,-17 101-17-15,4 8 5 16,-4 9-30-16,-10 0-10 16,-21 9-196-16,-18 18-108 0</inkml:trace>
  <inkml:trace contextRef="#ctx0" brushRef="#br0" timeOffset="43675">928 1913 562 0,'0'0'154'0,"0"0"-40"16,0 0 4-16,0 0-38 15,0 0-19-15,231-42-27 16,-182 42 1-16,-13 0 12 0,4 0-24 16,-14 0 1-16,5 0-2 15,-13 0-14-15,-18 13-2 16,9 5 4-16,-9 5-5 16,0-1 4-16,0 6-1 15,0 0-6-15,-27 4 24 16,-13-4-25-16,14-2 7 15,-5-4-3-15,4-2 6 16,-4-6 13-16,13 2 4 16,0-1 7-16,9-6-10 15,9-7-20-15,0-2 18 16,0 0-7-16,0 0 0 16,27 0 20-16,31 0-15 0,17 0 23 15,23-8-17-15,-5-10-12 16,-4 2 6-16,-22 2-18 15,-9-1-1-15,-1 4 4 16,-21 4-6-16,-5 7-14 16,-13 0-84-16,-18 0-195 15,-9 13-463-15</inkml:trace>
  <inkml:trace contextRef="#ctx0" brushRef="#br1" timeOffset="64614">9796 1290 487 0,'0'0'173'0,"0"0"-50"0,0 0 9 15,0 0-64-15,0 0 6 16,0 0-3-16,49-96-30 16,-18 65 27-16,-13-3-34 15,0-3-3-15,4 4 13 16,-4-2-29-16,-10 10 21 15,-8 8-1-15,0 3-22 16,0 10 32-16,0 4-32 16,0 0-11-16,0 0-4 15,0 0 2-15,9 0-9 16,0 26-4-16,13 16 13 16,-4 10 6-16,0 4-6 0,4 4 1 15,-4-1-5 1,9 10 7-16,-5 2-3 15,-4-1 0-15,-1 1 12 0,-3-6-16 16,3-10 4-16,1-9 0 16,-18-12-3-16,9-9 7 15,-9-10-4-15,0-7 0 16,0 4-13-16,-9-1 9 16,-26 3 8-16,-14 0-4 15,-9-6 6-15,9-4 4 16,9-1-10-16,22-3 0 15,1 0 8-15,17 0-7 16,0 0-1-16,0 0 0 0,0 0-9 16,0 0 9-16,0 0-2 15,9 0-2-15,48 0 2 16,37 0 2-16,30-17 0 16,23-12 1-16,4 1-11 15,-5 0 9-15,-21 5-111 16,-32 9-209-16</inkml:trace>
  <inkml:trace contextRef="#ctx0" brushRef="#br0" timeOffset="71718">462 4979 279 0,'0'0'296'15,"0"0"-194"-15,0 0-37 16,0 0-26-16,0 0 32 16,0 0-20-16,0 0 6 15,324-12 26-15,-151-7-30 0,45-7-1 16,40 1 20-16,22-7-55 16,35 5 23-16,0-2-26 15,23 3-9-15,-14 1 9 16,-8 5-14-1,-18-4 0-15,-1 9 0 0,1 0 13 16,-5 0-13-16,14 5 0 16,39-5 3-16,36-3-6 15,40-9 3-15,49-6 0 16,-4-5-2-16,-23 5 7 16,-53-1-5-16,-58 11 0 15,-62 6 4-15,-62 6-14 0,-45 5 10 16,-30 4 0-1,-28-2 1-15,-21 2 9 0,-19-1-10 16,-8 0 0-16,0 0 4 16,-9-2-12-16,0 2 8 15,-5 3 0-15,-4-4-10 16,9 2 19-16,0 0-9 16,9-2 0-16,-5 2 7 15,5-4-15-15,-1 2 8 16,-17 2 0-16,0 2-9 15,-4 0 16-15,4 0-7 16,18 0 0-16,26-3 9 16,5 3-16-16,13-5 7 15,5 2 0-15,-10-2-8 16,-12-2 17-16,-10 2-9 0,-8 5 0 16,-18-3 11-16,0 3-15 15,-14 0 4-15,-12 0 0 16,-6 0-7-16,-8 0 13 15,-9 0-6-15,0 0 0 16,0 0 4-16,9 0-14 16,-9 0 10-16,13 0 0 15,5 0-12-15,-9 0 2 16,9 0-20-16,-5 0-35 16,-4 6-47-16,-9-6-42 15,0 0-161-15</inkml:trace>
  <inkml:trace contextRef="#ctx0" brushRef="#br0" timeOffset="74116">622 5053 496 0,'0'0'152'0,"0"0"-8"16,0 0-14-16,0 0-67 16,0 0 52-16,0 0-87 15,-49-77 11-15,49 74 13 16,-9 3-27-16,9 0 27 16,0 0-52-16,0 20 5 15,0 31-7-15,0 26 12 16,0 25-9-16,0 13 10 15,0 16-4-15,0-1 17 16,0-6-23-16,9-5 4 16,4-11 6-16,-4-6-7 15,9-6-4-15,-9-5 0 16,22-9 10-16,-13-6-12 0,-1-8 2 16,5-11 0-16,-4-9-5 15,0-8 7-15,-9-12-2 16,-9-5 0-16,13-5 12 15,-13-9-13-15,0 6 1 16,0-4 0-16,0 0-3 16,0 1 6-16,-13 0-3 15,13-7 3-15,-9-2 10 16,9-3-13-16,0 0 0 16,0 0 3-16,0 0-14 15,0 0 12-15,0 0-1 16,0 0 0-16,0 0-5 15,9 0 5-15,22 0 0 0,36 0 0 16,30 0 7-16,14-12-7 16,27-8 0-16,13-8 1 15,23-3 9-15,-1 0-10 16,0 0 0-16,5-6 4 16,17 6-12-16,-13 5 8 15,9 7 0-15,-8-4-3 16,17 6 2-16,31 1 1 15,17-2 0-15,19 1 5 16,-18 6-16-16,-9 2 11 16,-18 6 0-16,-13 1-2 15,-9 2 11-15,4 0-9 16,5 0 0-16,31 0 6 0,17 0-9 16,10 0 3-16,22 0 0 15,8 0-11-15,1 0 16 16,0 0-5-16,-23-3 0 15,-26 0 7-15,-18 0-16 16,-31 1 9-16,-9 2 0 16,-18 0-4-16,-8 0 14 15,-6 0-10-15,6 0 0 16,-1 0 6-16,-13 0-11 16,5 0 5-16,-14 0 0 0,-9-7-10 15,1 4 16 1,-10 1-6-16,-9-4 0 0,-8 0 3 15,-14 5-4-15,5 1 1 16,-13-4 0-16,-6 4-9 16,6 0 17-16,-18 0-8 15,-10 0 0-15,-8 0 8 16,-9 0-15-16,-4 0 7 16,4 0 0-16,-5 0-7 15,-4 0 12-15,-13 0-5 16,0 0 0-16,-18 0 7 15,13 0-12-15,-13 0 5 16,0 0 0-16,0 0 2 16,0 0 2-16,0 0-4 15,0-3 1-15,0 0 9 16,9 0-8-16,0-8-2 16,9 3 0-16,-9 4-7 0,-9 2 9 15,13-1-2-15,-13 0 0 16,0 2 12-16,0-9-9 15,9 2-3-15,-9-10 0 16,9 1-8-16,0-8 15 16,-9-3-7-16,8-6 0 15,1-7 7-15,0 0-8 16,-9-7 1-16,0-7 0 16,0 2 7-16,-35-4 1 15,-5 1-7-15,-9-1 21 16,4-3-19-16,-3 1 24 0,16 1-13 15,6-5-7-15,8-5 18 16,-4-1-23-16,4 1-2 16,9 1 4-16,-9 5 14 15,5 5-18-15,-14 9 0 16,19 5 0-16,-15 9-3 16,-3 6 3-16,8 0 0 15,9 2 0-15,-13 3 16 16,13 3-16-16,9-2 0 15,-9 2 8-15,9 6-18 16,0 0 10-16,-9 8 0 16,9 0-4-16,0-2 16 15,0 0-12-15,0-3 0 16,0-1 5-16,-9 1-14 0,9-3 9 16,0 0 0-1,0 2-5-15,0-2 17 0,0-1-12 16,0 7 0-16,0 0 9 15,0-1-20-15,0 7 11 16,0-2 0-16,0-2-7 16,0 5 20-16,0-6-13 15,0 2 0-15,0-1 8 16,0 0-17-16,0-2 9 16,0 2 0-16,0-5-8 15,0 2 17-15,0-4-9 16,0-2 0-16,0-2 8 0,0 4-14 15,0-2 6-15,0 6 0 16,0 4-9-16,0 5 16 16,0-3-7-16,0 3 0 15,0-3 8-15,0 3-13 16,0-3 5-16,0 3 0 16,0 0-11-16,0 0-29 15,0 0-66-15,-31 0-171 16,-4 9-304-16</inkml:trace>
  <inkml:trace contextRef="#ctx0" brushRef="#br0" timeOffset="76083">8063 4588 248 0,'0'0'259'15,"0"0"-96"-15,0 0-77 16,0 0 64-16,0 0-67 16,0 0 9-16,0 0-44 15,-17-48-23-15,17 48 13 16,0 0-35-16,0 0 12 16,8 0 10-16,10 20-18 15,4 11 54-15,-4 9-11 16,-9 16-29-16,0 13 40 15,13 9-47-15,-4 10 15 16,0 6-3-16,13 5-23 0,-5 11 26 16,6 8-29-16,3 8 5 15,-4 1 2-15,-4-8-3 16,4-3-4-16,-13-9 0 16,-9-13 10-16,0-15-12 15,-1-14 2-15,15-16 0 16,-15-18-6-16,1-9 9 15,0-10-3-15,-9-12 0 16,0 0 8-16,0 0-6 0,0 0-2 16,9-18 3-1,-9-18-4-15,13-6 1 16,-4-7-62-16,-9 4-59 0,0 2-198 16,0 10-403-16</inkml:trace>
  <inkml:trace contextRef="#ctx0" brushRef="#br0" timeOffset="79287">9547 5236 580 0,'0'0'166'0,"0"0"-34"16,0 0-33-16,0 0 43 15,0 0-66-15,67-144-18 16,-67 127 37-16,0 0-67 16,0 0 22-16,0 0-10 15,-18 4-37-15,-17 0 21 16,-23 3-24-16,0 4 0 16,-9 6-13-16,-4 0 19 15,5 0-6-15,21 20 0 16,5 5 12-16,22 2-16 15,18 3 4-15,0 1-11 16,27 0-4-16,31 5 7 0,9 5 8 16,8 4 0-1,5 3 1-15,-4 5-8 16,-10 4 7-16,1 0 0 0,-9-3-12 16,-10-7 18-16,-12-4-6 15,-5-5 0-15,-13-8 7 16,-18-8-15-16,0-1 8 15,0-7-25-15,-9-3 17 16,-49-6 8-16,0-1 6 16,-8-4-3-16,-1 0 8 15,9-23-6-15,10-11-5 16,30-11 0-16,9-9-7 16,9-9 12-16,9-15-5 15,49-8 1-15,17-2 7 16,1 10-16-16,-5 18 2 0,-18 14-50 15,-13 19 11 1,-22 7-49-16,-5 4-32 0,-4 6-72 16,-9-1-220-16</inkml:trace>
  <inkml:trace contextRef="#ctx0" brushRef="#br0" timeOffset="80163">5851 4705 604 0,'0'0'189'15,"0"0"-40"-15,0 0-53 16,0 0-6-16,0 0 1 15,0 0 17-15,-58-57-53 16,58 57-6-16,0 0-11 16,0 0-24-16,0 11-15 15,31 44 2-15,18 32-1 16,-5 23 52-16,14 15-48 16,-9 13 18-16,9 13-5 15,-9 4-7-15,8-2 11 16,1-5-21-16,-13-13 5 0,4-10 4 15,-18-9-4-15,-5-15-5 16,5-13 0-16,-13-17 17 16,0-20-18-16,-9-17 1 15,4-14 0-15,-4-9-6 16,-9-8 7-16,0-3-1 16,0 0 0-16,0 0 14 15,0 0-14-15,0 0 0 16,0 0 3-16,0 0-4 15,0 0 2-15,0-8-2 16,0-15-5-16,0-9-100 16,0-15-133-16,0-13-111 0</inkml:trace>
  <inkml:trace contextRef="#ctx0" brushRef="#br0" timeOffset="81791">6868 5202 625 0,'0'0'142'0,"0"0"-44"15,0 0-18-15,0 0-24 16,0 0 22-16,0 0-40 16,-106-34-20-16,106 34 8 15,0 0-18-15,0 0-4 16,17 0 5-16,23 0-2 16,9 0 19-16,9 0-9 15,9 0-9-15,-1 0 29 16,-17-5-34-16,-4 2 2 15,-23 3 0-15,4 0 8 16,-17 0-13-16,22 0 0 16,-13 8 0-16,13 12-6 15,-13 11 6-15,9 9 0 0,-5 11 0 16,-4 12 15-16,-9 2-15 16,-1-1 0-1,6 3 3-15,-14-6-1 0,0-8-1 16,0-4-1-16,0-13 0 15,0-7 10-15,0-9-21 16,0-9-16-16,0-3-81 16,0-8-64-16,0 0-158 15</inkml:trace>
  <inkml:trace contextRef="#ctx0" brushRef="#br0" timeOffset="81988">6935 5635 590 0,'0'0'110'0,"0"0"-63"16,0 0-9-16,0 0 98 15,298-45-44-15,-156 20-65 16,-9-6 1-16,-18 3-28 16,-30 2-13-16,-14 12-71 15,-53 3-389-15</inkml:trace>
  <inkml:trace contextRef="#ctx0" brushRef="#br0" timeOffset="83124">3581 4900 59 0,'0'0'517'16,"0"0"-355"-16,0 0-48 0,0 0-18 16,0 0 21-16,0 0-70 15,-143-99 33-15,143 99-28 16,0 0-28-16,0 16 30 16,0 19 11-16,31 4-34 15,-4 10 25-15,22 7-39 16,0 12 8-16,-5 17 11 15,5 25-30-15,0 18 20 16,-22 13-17-16,4 1-6 16,-13-15 12-16,-10-14 7 15,1-13-22-15,-9-15 5 16,0-6 7-16,0-12 14 16,0-7-26-16,0-9 0 15,0-14 4-15,0-9 6 16,0-9-10-16,0-2 0 0,0-5 11 15,0-6-13-15,0 0 2 16,14-3 0-16,-14-3-6 16,0 0 8-16,9 0-2 15,-9 0 0-15,0 0 14 16,0 0-21-16,0 0 7 16,0 0 0-16,0 0-9 15,0 0-42-15,-23 0-12 16,-12 0-31-16,-14-3-220 15,-18-6-68-15</inkml:trace>
  <inkml:trace contextRef="#ctx0" brushRef="#br0" timeOffset="84933">4829 5434 548 0,'0'0'142'16,"0"0"-23"-16,0 0 17 16,0 0-56-16,0 0 48 15,0 0-38-15,0-25-42 16,0 25 38-16,0 0-45 15,0 0-14-15,0 0 17 16,0 0-42-16,0 0 13 16,0 0-15-16,0 0 14 0,0 0-23 15,0 0 9-15,0 0 0 16,9 9-17-16,-9 19 11 16,0 9 6-16,0 8 1 15,9-4 15-15,0-8-21 16,8-5 5-16,-3 0 0 15,3-5-7-15,10 0 5 16,4-4 2-16,5 1 0 16,-5-3 9-16,9 0-16 15,-13 1 7-15,13-2 0 16,-14 1 1-16,-8-3 3 16,-5 3-4-16,-4-3 0 15,-9-2 5-15,0 2-9 0,0 0 4 16,-9 0 0-1,-31-3-6-15,0 1 6 0,-4-8 0 16,-14-4-20-16,9 0-103 16,0 0 1-16,9-16-58 15,14-12-82-15,-5-14-165 16</inkml:trace>
  <inkml:trace contextRef="#ctx0" brushRef="#br0" timeOffset="85088">4838 5367 366 0,'0'0'228'0,"0"0"-127"15,0 0-29-15,0 0-6 0,0 0-60 16,240-133 2-16,-174 116-8 16,1 2-106-16</inkml:trace>
  <inkml:trace contextRef="#ctx0" brushRef="#br0" timeOffset="85938">1857 4993 74 0,'0'0'596'16,"0"0"-452"-16,0 0-39 15,0 0 4-15,0 0-49 16,0 0 7-16,-45-59-37 16,45 83-17-16,0 22 48 15,9 11-18-15,27 11-22 16,4 17 39-16,0 23-46 15,4 16 16-15,-4 17 0 16,9 10-23-16,-13 4 16 0,-5-2-23 16,-5-8 7-1,-3-24-1-15,-6-24-2 0,23-35-4 16,-22-23 0-16,0-19 11 16,4-11-15-16,-22-9 4 15,9 0 0-15,-9 0-2 16,0 0 6-16,0 0-4 15,0 0 4-15,0 0 9 16,0 0-7-16,0 0-6 16,0-3-29-16,-9-17-10 15,-22-11-137-15,4-12-71 16,-13-10-313-16</inkml:trace>
  <inkml:trace contextRef="#ctx0" brushRef="#br0" timeOffset="87205">2692 5494 706 0,'0'0'184'0,"0"0"-91"0,0 0 6 16,0 0 28-16,0 0-52 16,0 0 8-16,0 0-60 15,-76-156-7-15,76 140 14 16,27 4-20-16,22 0-5 15,9 10-5-15,-1 2 6 16,1 0-17-16,0 0 11 16,-14 29 0-16,-4 13-16 15,-13 9 17-15,-14 11-1 16,-13 11 0-16,-13 1 9 16,-31-3-1-16,-14-11-8 15,9-15 0-15,9-17-2 0,22-11 13 16,9-14-11-1,9-3 0-15,0 0 4 0,0 0-23 16,18 0 15-16,22 0 4 16,-4 0 4-16,13 0-4 15,8-11-2-15,10-6-51 16,0-3-78-16,21 3-87 16,-12-3-191-16</inkml:trace>
  <inkml:trace contextRef="#ctx0" brushRef="#br0" timeOffset="91256">870 5868 458 0,'0'0'176'16,"0"0"-66"-16,0 0-11 16,0 0 8-16,0 0-4 15,0 0-40-15,0 0 8 16,0 0 2-16,0 0-40 16,9 0 22-16,14-14-24 15,-6-6-30-15,14-5 20 0,5-7-11 16,4-2-5-16,9 1 1 15,-5-1 7-15,-4-1-4 16,-22 13-9-16,4 5 1 16,-13 11 0-16,-9 6 10 15,0 0-11-15,0 0 0 16,0 0-23-16,0 20 23 16,0 17 0-16,0 8 2 15,0 6-1-15,0-1 6 16,0 5-7-16,0 1 0 15,9 6 11-15,0 4-15 16,9 2 4-16,-5-3 0 0,-4 0-6 16,-9-7 9-1,0-12-3-15,0-9 0 0,0-11 10 16,0-12-11-16,0-9 1 16,0-1 0-16,0-3-10 15,-9-1 21-15,-22 0-11 16,-9 0 5-16,-5 0 6 15,14 0-4-15,5 0-7 16,3-1 0-16,15-3-4 16,8 4 4-16,0 0 0 15,0 0-4-15,0 0-1 16,0 0 4-16,0-2 1 16,31-9-33-16,44-9 30 0,32-12-4 15,35-4-6 1,0-1 2-16,-17 15-103 0,-37 13-107 15,-52 9-227-15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0:55.6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125 301 697 0,'0'0'294'0,"0"0"-105"15,0 0 8-15,0 0-87 16,0 0-32-16,0 0-13 16,0 0-32-16,9-51-4 15,-9 51-11-15,0 0-17 0,0 0 4 16,0 0-5-16,0 6-2 15,0 16-1-15,0 7 6 16,0 1-2-16,9-1-1 16,0-4 4-16,-1-1-4 15,1-6 0-15,13-3 0 16,-13-1-2-16,9-3 5 16,0 2-3-16,13-9 0 15,-4-1-5-15,4-3 1 16,-13 0-29-16,-1 0-34 0,-3 0-16 15,-14 0-83 1,0-12-56-16,0-1-32 0,0-7-65 16</inkml:trace>
  <inkml:trace contextRef="#ctx0" brushRef="#br0" timeOffset="124">125 301 263 0</inkml:trace>
  <inkml:trace contextRef="#ctx0" brushRef="#br0" timeOffset="466">125 301 263 0,'-40'-184'237'0,"31"173"-95"0,0-2-1 16,-13 3-71-16,13 2 54 16,9 2-48-16,0-3-13 15,0 4 16-15,0 1-30 16,0 4-6-16,0 0 6 0,-9 0-29 15,9 0-7-15,0 0-13 16,-9 4-2-16,0 10 0 16,0 5 2-16,9-5 0 15,0-2 3-15,0-1 4 16,18-3-7-16,9-2 4 16,13-6-4-16,0 0 4 15,-5 0 3-15,-3 0-4 16,-6-11 5-16,-8-6 3 15,-5-1 47-15,-13 2 8 0,0-4-21 16,0 3 12 0,0 3-34-16,-13 2-4 0,-14 4-17 15,10 7-1-15,-15-4-2 16,6 5-5-16,-14 0-7 16,13 0-26-16,-13 9-78 15,22 17-102-15,9 2-169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1:43.0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242 632 674 0,'0'0'146'15,"0"0"-14"-15,0 0-63 16,0 0 33-16,0 0-49 16,0 0-46-16,-107 5 6 15,72 43-13-15,4 12 0 16,-9 8-2-16,22 3 14 15,18 0-12-15,0-9 0 0,0-12 3 16,18-12-5 0,22-16 2-16,26-13 0 0,1-9 2 15,-9 0 6-15,0-25-8 16,-10-11 0-16,-21-10 11 16,-18-6-2-16,-9-6-6 15,0-6 19-15,-18 2 38 16,-17-3-40-16,-14 5 19 15,-9 15-18-15,18 14-14 16,5 20 23-16,3 11-30 16,6 3 0-16,-5 36-8 15,4 23 14-15,5 13-6 16,22 6 0-16,0 1 7 16,49-8-22-16,17-15 15 15,14-16-25-15,5-21 23 0,-1-16-36 16,5-6 30-1,-5-2 7-15,5-33-5 0,-13-4-2 16,-18-10 8-16,-23-2 0 16,-13-6-1-16,-13-1 16 15,-9 0-12-15,0 11 8 16,0 11-10-16,-9 13 32 16,-13 15-18-16,13 4-6 15,9 4-9-15,-9 8-4 16,9 35 4-16,0 14-6 15,0 11 14-15,0-6-17 16,18-3 9-16,31-10 0 0,9-16-5 16,8-10-7-16,-17-18 11 15,9-5-5-15,-9 0 3 16,-14-11-6-16,-4-20 9 16,-4-11 0-16,-27-4 0 15,0-1 14-15,0-2-14 16,0 13 2-16,0 4 4 15,-9 15 5-15,9 14-10 16,0 3 4-16,0 0-5 16,0 18-18-16,0 18 18 15,31 6 0-15,14-1 4 16,4-5-14-16,8-7 8 16,1-12 2-16,-9-9-9 0,-13-8 19 15,4 0-15 1,0-20 5-16,-23-21 0 0,1-11 0 15,-9-5 3-15,-9-5-3 16,0-4 0-16,-18-1 12 16,-31 2-8-16,0-1-4 15,5 13 0-15,4 15 19 16,13 16-14-16,14 19 2 16,13 3-7-16,0 38-15 15,0 26 15-15,0 22 0 16,0 4 1-16,0 4-7 15,31-7 8-15,18-13-2 0,-13-12 0 16,12-19-53 0,-16-18-22-16,-6-17-40 0,-8-8 19 15,-5 0 74-15,-13-19-9 16,0-18 14-16,0-14 14 16,-13 0 4-16,-14 1-1 15,-13 6 0-15,5 13 0 16,4 10 15-16,22 8-14 15,0 11 16-15,9 2-17 16,0 0 3-16,18 5-6 16,39 10 3-16,32-7 0 15,13-8 1-15,14 0 8 16,-9 0-9-16,-23-12 8 16,-26-4-1-16,-27 1 51 15,-22 0 30-15,-9-7-3 0,0 3-22 16,-9-1-31-1,-22 3-1-15,-5 12-19 0,-4 1-3 16,9 4-9-16,13 0 0 16,1 26 0-16,17 9-6 15,0 12 7-15,0 4-1 16,0 3 0-16,0 3 14 16,9-1-21-16,31-11 7 15,-14-11 0-15,14-20-6 16,-4-14 11-16,13-5-5 15,8-40 5-15,1-15 5 16,9-3-3-16,-10 7-7 0,-8 11 0 16,-22 14 22-16,4 13-20 15,-13 16 18-15,0 2-20 16,13 0 10-16,4 25-18 16,5 18 8-16,0 5 0 15,-4-2-10-15,4-1-2 16,0-3-29-16,-5-5-131 15,23-6-152-15,18-14-521 16</inkml:trace>
  <inkml:trace contextRef="#ctx0" brushRef="#br0" timeOffset="607">3659 805 532 0,'0'0'314'0,"0"0"-173"0,0 0-14 16,0 0-26-16,71-173 21 15,-27 128-44-15,-4-8-46 16,-13 1 16-16,-5-5-35 16,-22 0 0-16,0 1 23 15,-40 8-34-15,-9 8 15 16,-9 15-8-16,23 13-3 15,4 12-12-15,4 0 2 16,18 43 4-16,-13 22-10 16,13 20 17-16,9 5-7 15,0 2 0-15,0-5 7 0,31-14-14 16,5-10 7-16,13-12-16 16,-1-18 10-16,-12-12-22 15,13-13 23-15,-18-8-3 16,4 0 8-16,-3-17-4 15,3-11 4-15,-4-2 0 16,-13 3-2-16,4 2 14 16,-13 5-12-16,0 9 0 15,-9 6 5-15,9 5-7 16,0 0 2-16,9 0 0 16,13 0-15-16,-5 16 17 15,5 1-2-15,5 0 0 0,-5-3-2 16,9-8-7-16,-13-6 9 15,-10 0 0-15,15 0 3 16,-6-28 10-16,5-4-13 16,-22-5 0-16,-9 1 5 15,0 4-2-15,-40 4-3 16,5 8 0-16,-5 9-7 16,0 8 1-16,22 3 3 15,9 3-21-15,9 28-124 16,0 6-93-16,0-4-79 15</inkml:trace>
  <inkml:trace contextRef="#ctx0" brushRef="#br0" timeOffset="947">4734 697 228 0,'0'0'437'16,"0"0"-243"-16,0 0-12 15,0 0-68-15,0 0-5 16,0 0-51-16,-40-113-39 15,31 113-19-15,0 0 7 16,9 25-7-16,0 6 0 16,0-3-1-16,40-5-6 15,4-6 7-15,14-8-6 16,9-9 0-16,-9 0 12 16,-10 0 4-16,-8-22-5 0,-22-1 0 15,-9-3 43-15,-9-3 7 16,0 4-24-16,-49-1-17 15,-9 10-1-15,-17 7-17 16,17 7 4-16,0 2-9 16,32 0 7-16,8 27-57 15,5 8-90-15,13 1-69 16,0-1-193-16</inkml:trace>
  <inkml:trace contextRef="#ctx0" brushRef="#br0" timeOffset="1387">5116 664 660 0,'0'0'233'15,"0"0"-55"-15,0 0-17 0,0 0-19 16,0 0-52-16,0 0-73 16,31-6-11-16,-4 65 16 15,4 29-15-15,-5 17 20 16,1 7 3-16,-14 2-23 15,-4-12 28-15,0-14-35 16,-9-18 3-16,9-14 2 16,-9-18 4-16,0-16-9 15,0-13 0-15,0-9 9 16,0 0 9-16,0-15 20 16,0-30-1-16,0-17-22 0,-27-11-10 15,-4-13-5-15,-18-9 0 16,5-11 14-16,-5-7-21 15,0 3 7-15,23 16 0 16,12 21-3-16,14 22 3 16,22 19 0-16,45 13-1 15,0 11-9-15,8 8 6 16,1 0-7-16,4 23 7 16,-23 10-3-16,-12 12-13 15,-14 6 14-15,-22 0 4 16,-9 6-36-16,-9 3 23 15,-58-1-57-15,-13-5-66 16,-4-9-55-16,0-11-153 0</inkml:trace>
  <inkml:trace contextRef="#ctx0" brushRef="#br0" timeOffset="1726">5844 108 791 0,'0'0'219'0,"0"0"-9"0,0 0-73 15,0 0-20-15,0 0-25 16,0 0-78-16,-106-108-10 15,97 171-5-15,0 30 11 16,9 18 5-16,0 10 11 16,18 12-16-16,31 4 7 15,0 1-12-15,-1-5-5 16,-3-13 0-16,4-19-1 16,0-22-1-16,8-22-69 15,1-17-109-15,27-24-133 16,21-16-416-16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1:45.4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57 266 642 0,'0'0'161'0,"0"0"-34"15,0 0 23-15,0 0-18 16,0 0-22-16,0 0-35 16,-57-74-50-16,83 49 20 15,23-3-42-15,0-1 5 16,9-2 12-16,-23 3-16 15,-4 5 14-15,-22 8 4 16,0 5 0-16,-9 7 26 0,0 3-42 16,0 0 0-16,0 0-6 15,0 3-19-15,0 34 19 16,0 11 0-16,0 9 8 16,0 2-11-16,9-2 8 15,13 5-5 1,5 0 0-16,4-3 12 0,-22 1-15 15,0-7 3-15,-9-8 0 16,0-4-10-16,0-13 2 16,-31-8 8-16,-14-9-4 15,5-8 10-15,-9-3-5 16,-8 0-1-16,21 0 0 16,5 0-4-16,22 0 5 0,9 0-2 15,0-3-1-15,76-14-58 16,30-5 44-16,36-10-18 15,23 3-23-15,-10 2-19 16,-12 4-119-16,-37 10-153 16</inkml:trace>
  <inkml:trace contextRef="#ctx0" brushRef="#br0" timeOffset="739">1839 58 727 0,'0'0'283'0,"0"0"-139"16,0 0-2-16,0 0-1 15,0 0-85-15,0 0-31 16,0-53-25-16,0 99 0 15,0 17-11-15,0 7 22 16,0 4-9-16,0 5-2 16,0-3 3-16,0 1-1 15,0-6-2-15,9-18 0 16,-9-16-6-16,9-17-1 16,-9-17-10-16,9-3-2 15,-9-9 19-15,9-33 6 0,-9-18-6 16,0-4 0-16,-18 1-1 15,-40 3 1-15,-9 15-3 16,-8 11 1-16,8 15-16 16,9 11 13-16,1 8 0 15,26 0 5-15,22 0-4 16,9 0-6-16,0 4 0 16,22 11 3-16,31-1-7 15,27 0 8-15,13-6 6 16,5-2 0-16,-4-3 3 15,-15-3 4-15,-12 0-7 16,-18 0 0-16,-22 0 3 0,-10 0 12 16,-8 0 0-16,-9 0 5 15,0 0 16-15,0 0-34 16,0 0 14-16,0 3-16 16,0 20-12-16,0 5 7 15,23 6 5-15,-15-6 0 16,19-2-5-16,-5-7 10 15,5-4-5-15,13-10 0 16,-13-2 4-16,13-3-2 16,-5 0 0-16,5-17-2 15,-22-11 15-15,-5-6-12 16,-13-6 15-16,0-2 0 16,-31 0-12-16,-27 1-6 0,-17 9 0 15,8 17-2-15,9 5-4 16,18 10-37-16,14 4-55 15,17 24-109-15,9 9-137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1:49.7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13 492 803 0,'0'0'172'16,"0"0"-5"-16,0 0-61 16,0 0 14-16,0 0-23 15,0 0-54-15,0-42-11 16,0 42-30-16,0 0-1 15,0 8-1-15,0 26 2 16,0 14-2-16,0 6 0 0,0 3 4 16,0-1-6-16,0-5 2 15,0-6 0-15,0-10 0 16,27-19 10-16,31-11-11 16,17-5 1-16,-8-10 0 15,8-25 10-15,-3-4-10 16,-15-3 0-16,-21 2 5 15,-18 0 5-15,4 7-9 16,-22 4-1-16,0 12 0 16,0 6-1-16,0 5 8 15,0 6-7-15,0 0 0 16,0 0-11-16,0 0 10 0,18 12-9 16,-10 16 10-16,24 3-6 15,-15 0 8-15,1-2-2 16,4-10 0-16,-4-1 8 15,-9-10-11-15,0-2 3 16,0-6 0-16,-9 0-5 16,0 0 14-16,13 0-6 15,5-12-3-15,0-11 8 16,4 1-8-16,4 2 0 16,-17 3 0-16,9 5-5 15,-5 7 11-15,-13 5-6 16,9 0 0-16,0 0-11 15,0 0 5-15,22 5 4 0,-22 13 2 16,9-1-9 0,-9-3 9-16,9 0 0 0,4-6 0 15,-13-2 0-15,0-3-10 16,-1-3 9-16,15 0 1 16,-15 0-4-16,10-20 10 15,0-3-6-15,4 0 0 16,-4 1 7-16,0 3-6 15,4-1-1-15,-13 8 0 16,0 7-6-16,0 1 7 16,-9 4-1-16,9 0 0 15,-1 0-9-15,6 4 0 16,4 10 9-16,-10 3 0 0,10-3-4 16,4-3 4-16,-13-3 0 15,0-2 0-15,0-6 1 16,-9 0-6-16,9 0 5 15,-9 0 0-15,31-8 4 16,-13-15-1-16,0 3-3 16,13-3 0-16,-14 7 5 15,15-1-8-15,-15 5 3 16,-8 10 0-16,-9 2-6 16,18 0 1-16,-9 0 5 15,22 0 0-15,-4 14-3 16,4 6-4-16,-5-2 7 0,-3 0-12 15,12-6 10 1,-13-4-24-16,-4-2 18 0,0-5 2 16,-9-1 0-16,4 0 5 15,5 0 1-15,-9-9 0 16,0-11 3-16,8 3 5 16,-17 0-8-16,14 5 0 15,4-1 4-15,-10 4-9 16,-8 5 5-16,9 2 0 15,-9 2-3-15,0 0 6 16,0 0-3-16,0 0 0 16,0 0-1-16,0 0-3 15,0-3 4-15,0 0 0 16,0 3 6-16,9-2 0 0,-9-2 0 16,0-1 8-16,0 2-13 15,0 0 5-15,0 1-6 16,0 2 0-16,0 0-2 15,0 0 5-15,0 0-3 16,0 0 0-16,0 0-7 16,0 0 0-16,0 0 0 15,14 0 7-15,-6 0-13 16,1 5 18-16,0 7-5 16,0-4 0-16,-9 0 2 15,18 1-6-15,-5-6 4 16,-13-1 0-16,18-2-3 15,-9 0 13-15,0 0-10 0,-9 0 8 16,9-11-5-16,-9-8 6 16,0-2-9-16,0-1 0 15,0 2 15-15,0-3-13 16,-9 0 15-16,-18 1-5 16,-4 5-11-16,4 9 8 15,10 2-9-15,-6 6 0 16,23 0-4-16,-9 8-3 15,9 28 6-15,0 5 1 16,0 6 0-16,9-1-8 16,22-3 8-16,-4-6-1 15,4-9-8-15,5-3-3 16,-5-8 12-16,-5-8-10 16,-3-9 1-16,3 0 3 0,14 0 6 15,-22-20 0-15,9-6 6 16,-5-7 2-16,5-2-2 15,-10-1-6-15,6-1 3 16,-6 1 5-16,-8 4-8 16,0 3 0-16,4 13 0 15,-4 10 7-15,0 6-15 16,9 0 8-16,4 0-11 16,5 26 1-16,0-1 9 15,4 3 1-15,-14-2-2 16,6-6 0-16,3-4 1 15,1-1-2-15,13-10-7 16,0-5 8-16,18 0-33 0,8 0 3 16,-8-14-44-1,-14-8-9-15,-12-2-46 0,-32 0-131 16</inkml:trace>
  <inkml:trace contextRef="#ctx0" brushRef="#br0" timeOffset="463">107 59 581 0,'0'0'152'16,"0"0"-34"-16,0 0 18 15,0 0-52-15,0 0-10 16,0 0-57-16,0 0-17 15,-76 23 10-15,76 8-10 0,0-1 0 16,36-6 4-16,35-11 4 16,-5-8-4-16,1-5 2 15,-9 0-2-15,-23-5 39 16,-4-15 0-16,-22-1 15 16,-9-5-5-16,0-5 10 15,-9 0-26-15,-39 6-37 16,-1 10 2-16,0 12-8 15,22 3-32-15,27 8-123 16,9 18-142-16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1:58.4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1 815 289 0,'0'0'218'0,"0"0"-111"16,0 0-52-16,0 0 40 15,0 0-2-15,0 0-13 16,0-50-19-16,0 41-15 15,0-2 47-15,0-7-40 16,22-1-43-16,-4-7 14 16,13 1-13-16,-4-1 7 15,-1-2-7-15,14 8-6 16,0 6 1-16,-22 6-6 0,0 5 2 16,-9 3-13-16,4 0 10 15,-4 0 0-15,17 19-5 16,-17 10 10-16,14-1-8 15,-15 1 4-15,1-2 0 16,9-1-5-16,-18-2 7 16,22-8-2-16,-13-5 0 15,-9-5 9-15,9-3-10 16,-9-3 1-16,0 0 0 16,0 0 2-16,0 0 2 15,9 0 2-15,0-18 6 16,13-15 0-16,5-7-12 15,13 0 0-15,-5-5 0 0,5 3-5 16,0 5 5 0,-13 9 0-16,-9 10 0 0,-9 10 8 15,-9 8-16-15,13 0 8 16,-4 0-13-16,0 17 7 16,8 13 2-16,6 11 4 15,-14 4 0-15,-1-3 4 16,1 3-11-16,-9-7 7 15,0-5-6-15,9-8-45 16,13-10-129-16,5-6-91 16,0-9-447-16</inkml:trace>
  <inkml:trace contextRef="#ctx0" brushRef="#br0" timeOffset="171">1160 597 572 0,'0'0'117'16,"0"0"-20"-16,0 0 33 16,0 0-41-16,0 0-49 15,0 0-40-15,116-67 0 16,-27 51 5-16,4 3-5 16,5-4-30-16,-5-3-296 15</inkml:trace>
  <inkml:trace contextRef="#ctx0" brushRef="#br0" timeOffset="408">1956 331 601 0,'0'0'115'0,"0"0"-15"0,0 0 0 15,0 0-4-15,0 0-75 16,0 0-16-16,0 54 13 15,0-3 37-15,0 2 0 16,0 2-21-16,0-5-30 16,9-2 18-16,4-5-22 15,5-1 0-15,-10-8-2 16,10-3 2-16,-9-5-58 0,13-12-147 16,-4-8-303-16</inkml:trace>
  <inkml:trace contextRef="#ctx0" brushRef="#br0" timeOffset="3045">2227 212 238 0,'0'0'183'0,"0"0"-23"15,0 0-37-15,0 0-23 0,0 0-25 16,0-154 23-16,0 132-34 16,0 6-34-16,-14 4 24 15,14 7 6-15,0 2-32 16,0 3 11-16,0 0-39 16,0 0 2-16,0 0-8 15,31 22 6-15,18 18 0 16,18 6 0-16,0 10 9 15,8 9 1-15,-8 8-10 16,-1 7 0-16,-26 5 2 16,-13 3 9-16,-27-3-11 15,0 0 0-15,-18-3 4 16,-48 8-2-16,-19-2-2 16,-21-6-29-16,8-11-156 0,22-20-216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2:06.3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218 569 912 0,'0'0'171'0,"0"0"-43"15,0 0-18-15,0 0-15 16,0 0-59-16,0 0-18 0,-40-29-18 16,40 66-1-16,0 8-8 15,0 4 9-15,0-6 0 16,22 0 1-16,13-10 7 16,5-8-8-16,0-7 0 15,18-10 3-15,-22-8 3 16,4 0-5-16,-5 0 1 15,-4-26 49-15,-22-5-19 16,-9-8 17-16,0-10-16 16,-9 2-32-16,-57-2 20 15,-1 7-21-15,-22 8 0 16,14 9 0-16,17 10-2 0,9 7-5 16,13 8-21-16,-4 0-96 15,23 5-77-15,-1 15-175 16</inkml:trace>
  <inkml:trace contextRef="#ctx0" brushRef="#br0" timeOffset="282">724 0 10 0,'0'0'984'15,"0"0"-844"-15,0 0-42 0,0 0-57 16,0 0-25-16,0 0 92 16,156 181-51-16,-72-92-19 15,5-2 9-15,-14 6-35 16,-17 1 18-16,-9 2-28 16,-31 0 4-16,-18-3-3 15,0-6-3-15,-31 2-1 16,-63-7-22-16,-21-6-139 15,-36-10-148-15,-5-15-479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1:50.9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201 876 355 0,'0'0'359'16,"0"0"-243"-16,0 0-21 16,0 0 31-16,0 0-30 15,0 0-8-15,80-151 2 16,-71 105-37-16,9-4 0 15,-10-7-6-15,-8 0-31 16,0-3 11-16,0 1-23 16,0 5-3-16,-26 4 7 15,-5 16-1-15,13 8-7 16,-13 15 2-16,4 11 7 0,0 0-18 16,-13 14 6-16,0 34 3 15,5 17-3-15,13 14 0 16,13 9 3-16,9 0 0 15,9-6-2-15,48-14-5 16,1-11-2-16,9-17-7 16,0-18 12-16,-10-11-28 15,10-8 31-15,-18-3-4 16,-9 0 5-16,-14-19 9 16,-17-7-9-16,-9-3 0 15,0 2 12-15,0 0-9 16,0 11 13-16,0 4-3 15,-9 7-12-15,1 5 4 16,8 0-5-16,0 5-9 0,0 21 2 16,0 5 4-16,17-3 3 15,23-8 0-15,0-3-8 16,5-6 4-16,4-6 0 16,-1-1 4-16,-8-4-7 15,-4 0 14-15,-5-5-6 16,-13-16-1-16,-18-7 4 15,0-5 12-15,0-8-12 16,-27-4 10-16,-31 0-3 16,-30 2-5-16,3 6-7 15,-4 15 1-15,36 13 0 0,13 9-9 16,40 9-18 0,0 33-23-16,40 7-101 0,36 1-137 15,8-10-382-15</inkml:trace>
  <inkml:trace contextRef="#ctx0" brushRef="#br0" timeOffset="349">1054 699 684 0,'0'0'188'0,"0"0"-48"15,0 0-13-15,0 0-51 16,0 0-49-16,0 0-21 15,-93-11-2-15,93 39-4 16,0 4 0-16,0-5 5 0,26 3-5 16,14-12 0-16,9-3 1 15,-4-9-6-15,3-6 10 16,-8 0-5-16,-13 0 3 16,-9-6 2-16,-5-17 9 15,-13-5 38-15,0-3 24 16,-40 0-9-16,-18-1-49 15,1 7-4-15,-1 11-13 16,22 6 10-16,14 8-17 16,13 0 6-16,9 0-33 15,0 31-2-15,9 3-131 16,40 3-91-16,18-5-191 0</inkml:trace>
  <inkml:trace contextRef="#ctx0" brushRef="#br0" timeOffset="810">1525 758 365 0,'0'0'449'0,"0"0"-246"0,0 0-9 15,0 0-61-15,0 0-24 16,0 0-41-16,-40-90-65 16,40 124-3-16,0 22-5 15,0 21 5-15,22 11 7 16,-4 8 3-16,17 12-7 15,-12 2 2-15,-6-8 3 0,-8-11-2 16,0-29-6 0,4-25 0-16,-13-17 6 0,0-18 2 15,0-2 9-15,0 0 67 16,0-34-27-16,0-28 3 16,0-17-58-16,-13-12 0 15,-14-4 8-15,-4-3 2 16,5 2-11-16,8 6-1 15,9 7 7-15,9 13-11 16,0 14 4-16,0 15 0 16,0 17-9-16,18 7 8 15,0 11-1-15,22 6-2 16,-5 0-12-16,14 0 9 0,-9 28-1 16,-4 12 6-16,-5 10-10 15,-14 4 9-15,-17-5 0 16,0-3 2-16,0-8-35 15,-17-3 19-15,-41 1-73 16,-18-4-68-16,-39-4-147 16,8-9-395-16</inkml:trace>
  <inkml:trace contextRef="#ctx0" brushRef="#br0" timeOffset="1144">2089 0 97 0,'0'0'819'16,"0"0"-615"-16,0 0-65 15,0 0-2-15,0 0-64 16,0 0-53-16,-18-8-9 15,-22 69-11-15,14 16 0 16,3 14 17-16,23 8-11 16,0 8 7-16,0 3-4 0,23-4-3 15,3-7 0 1,14-18-6-16,-4-15 0 0,4-21-5 16,18-11 5-16,-10-14-6 15,-3-8-51-15,4-4-129 16,-27-7-110-1</inkml:trace>
  <inkml:trace contextRef="#ctx0" brushRef="#br0" timeOffset="13699">2578 855 439 0,'0'0'248'0,"0"0"-123"0,0 0 12 15,0 0-25-15,0 0-24 16,0 0-8-16,-40-111-43 16,40 89 13-16,0 2-45 15,0 3 4-15,9 6 4 16,4 5-6-16,-13 6-7 15,9 0 0-15,9 0-13 16,13 3 7-16,-5 23 5 16,6 4 1-16,3 10-10 15,-4 0 12-15,-13-1-2 0,-9-8 0 16,0-8 6 0,0-9-11-16,-9-5 5 0,0-9 0 15,0 0 0-15,0 0 8 16,13 0 2-16,-13-2 9 15,9-25-17-15,0-9 5 16,8-7-7-16,15 1 0 16,-15-1 3-16,1 10 0 15,4 7-3-15,-4 9 0 16,-9 6 4-16,0 11-17 16,9 0 11-16,13 0-2 15,-5 3-6-15,5 22 2 16,-13 6 8-16,4 3 0 15,-22-3-5-15,0 0-2 16,0 1-17-16,0-7-92 0,0-3-94 16,-22-1-315-1</inkml:trace>
  <inkml:trace contextRef="#ctx0" brushRef="#br0" timeOffset="13904">3218 775 665 0,'0'0'157'15,"0"0"-68"-15,0 0-4 16,0 0 4-16,0 0-70 0,0 0-17 16,40-22 1-16,8 11 6 15,1-4-18-15,9-5-22 16,-5 1-239-16,5-3-401 15</inkml:trace>
  <inkml:trace contextRef="#ctx0" brushRef="#br0" timeOffset="14167">3697 492 563 0,'0'0'166'0,"0"0"-14"16,0 0 12-16,0 0-91 16,0 0-16-16,0 0-37 0,0-9-18 15,0 24 6-15,0 14-5 16,0 10 3-16,0 4 6 16,9 8-10-16,-9 5 17 15,9-2-19-15,-9-3 1 16,13-4 2-16,-4-1-3 15,0-9-12-15,0-8-153 16,-9-7-300-16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05.9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0 140 365 0,'0'0'214'15,"0"0"-150"-15,0 0-42 16,0 0 100-16,0 0 1 16,0 0-48-16,18 0-23 15,0 0-35-15,13 0 26 0,18 3-23 16,35-3 0-16,41 0 28 16,39 0-44-16,36 0 7 15,31-3-3-15,27-5 0 16,8 5 1-16,-4 3-9 15,-35 0 0-15,-5 0-5 16,-22 0 10-16,-18 0-5 16,-9 3 0-16,10 2 9 15,8 1-11-15,0 3 2 16,22-1 0-16,5 0-4 16,21 1 5-16,19 3-1 15,13-4 0-15,14 0 2 16,3-2-7-16,-21-6 5 15,-18 0 0-15,-9 0-7 0,-36 0 9 16,-26 0-2-16,-14 0 0 16,-31 0 11-16,-8-4-16 15,-10-1 5-15,-8 5 0 16,-1-3-6-16,6 1 7 16,3 2-1-16,1-3 3 15,-1 3 9-15,1 0-14 16,8 0 2-16,-8 0 0 15,17 0-4-15,0 0 4 16,0 0 0-16,5 0-2 16,-27 0 9-16,5 0-9 0,-1 0 2 15,1 0 0-15,-10 0-7 16,-3 0 8-16,-15 0-1 16,-21 0 0-16,-18 0 7 15,-14 0-9-15,5 0 2 16,9 0 0-16,9 3-6 15,9 2 8-15,8-2-2 16,10 3 0-16,-14-3 6 16,4 3-7-16,-17-4 1 15,-31-2 0-15,-10 3-4 16,-3-3 6-16,-5 0-2 16,-9 0 0-16,0 0 13 15,0 0-13-15,0 0 0 16,0 0 0-16,9 0-9 15,8 0 12-15,-8 0-3 0,-9 0 0 16,0 0-17-16,0 0-146 16,-26 0-260-16</inkml:trace>
  <inkml:trace contextRef="#ctx0" brushRef="#br0" timeOffset="1980">107 299 101 0,'0'0'200'0,"0"0"-3"16,0 0-60-16,0 0 25 15,0 0-33-15,0 0-53 16,0 0-6-16,0 11-27 16,0 12-38-16,0 22 27 15,0 17 27-15,0 17 3 0,0 9-7 16,0 0-40-16,-22 3 15 15,13-1-16-15,0-2-9 16,0 8 19-16,0-2-23 16,-4 8 3-16,4-6-1 15,9-3 14-15,0-5-17 16,0-15 0-16,0-13 3 16,22-17-6-16,-4-16 3 15,-9-7 0-15,0-11 1 16,-9-3 11-16,0-3-11 15,0 2-1-15,0-5 3 16,0 0-4-16,0 0 1 16,0 0 0-16,0 0 0 15,0 0 12-15,9 0-12 0,4 0 0 16,22 0-18-16,41 0 18 16,22-11 4-16,26-10-1 15,-8 3 0-15,17-6 9 16,-9 5-12-16,19 5 0 15,21-4 3-15,9 4-9 16,18 3 6-16,9-1 0 16,22 4-6-16,9 3 14 15,18-1-8-15,0 6 0 16,0 0 1-16,-1 0-8 16,10 0 7-16,-9 0 0 15,9 0-2-15,-10 0 4 16,15 0-4-16,3 0 2 0,1 0 0 15,4 0-9-15,13 0 9 16,5 0 0-16,-23 0-6 16,-26-3 14-16,-26 0-8 15,-55 3 0-15,-3 0 2 16,-32 0-13-16,1 0 11 16,-1 0 0-16,-8 0 0 15,-1 0 9-15,-13 0-9 16,-4 0 0-16,-13 0 4 15,3 0-16-15,-12 0 12 16,-1 0 0-16,1 0-5 16,4 9 8-16,-13-4-3 15,-1 4 0-15,10-1 5 0,-1-2-11 16,-8-2 6-16,0-2 0 16,4 3-7-16,-27-5 12 15,5 0-9-15,-9 3 4 16,9-3 0-16,-5 3-3 15,14-3 3-15,-9 0 0 16,9 0-3-16,-10 0 11 16,-12 0-8-16,-5 0 0 15,-22 0 5-15,0 0-16 16,0 0 11-16,-9 0 0 16,0 0 0-16,0 0 12 15,0 0-10-15,0 0-2 16,9 0 5-16,4 0-19 15,-4 0 11-15,9 0 3 0,-1 0-2 16,-3-3 12 0,4 0-10-16,-10-4 0 0,1 3 5 15,-9-2-5-15,9 4 0 16,-9-2 0-16,9 2-1 16,-9 2 14-16,13 0-13 15,-13 0 0-15,0 0 1 16,0 0-7-16,9 0 6 15,-9-6 0-15,0 6-3 16,0-5 14-16,0 2-11 0,9-8 0 16,-9 5 9-1,9-2-17-15,-9 2 8 0,0 3 0 16,0 0 0-16,0-3 9 16,0 1-9-16,0-1 0 15,0-2 9-15,9-4-19 16,-9-5 10-16,0-5 0 15,0-4-8-15,0-5 18 16,0 0-10-16,0-3 1 16,0 5 7-16,0-4-3 15,-9-2-5-15,9-1 0 16,-9-6-2-16,9-7 15 16,-18-5-13-16,5-4 0 15,-14-5 2-15,1 0-9 16,-5-2 7-16,4 3 0 0,5 3 3 15,4 2 1-15,9 1-4 16,0 1 0-16,0 1 9 16,9 7-16-16,0 7 7 15,-13 7 0-15,13 10-5 16,0 5 13-16,0 10-8 16,0 4 0-16,-9 2 3 15,9 2-17-15,-9 0 9 16,-9 0-72-16,-13 0-38 15,-4 0-126-15,-14 10-34 16,-18 3-217-16</inkml:trace>
  <inkml:trace contextRef="#ctx0" brushRef="#br0" timeOffset="3052">969 800 416 0,'0'0'132'0,"0"0"-3"0,0 0-30 15,0 0 9-15,0 0-44 16,0 0-30-16,35-88 0 15,23 77-28-15,0 7 6 16,0 4 10-16,-9 0-11 16,-14 0-9-16,-4 6-2 15,-22 20 3-15,-9 6-3 16,0 7 0-16,0 0 0 16,-40 3 12-16,-4-2-6 15,-5-2-5-15,9-7-1 16,4-12 9-16,14-7-10 15,22-12 1-15,0 0 0 0,0 0 5 16,0 0 2-16,0 0-7 16,58 0 3-16,31-15 5 15,35-7-4-15,18-3-4 16,-9 5-11-16,-17 2-23 16,-40 4-246-16,-19 0-411 15</inkml:trace>
  <inkml:trace contextRef="#ctx0" brushRef="#br0" timeOffset="3391">2288 245 565 0,'0'0'195'15,"0"0"-38"-15,0 0-72 16,0 0-20-16,0 0-65 16,0 0 16-16,-26 99-1 15,3-28 18-15,6 14-2 16,-23 14 24-16,4 5-35 16,-4 7 17-16,-9-4-14 15,23-1-19-15,-5-15 12 16,22-10-16-16,9-14 0 0,0-13-1 15,0-12 1-15,0-10-2 16,9-15-75-16,4-8-133 16,14-9-56-16,4 0-302 15</inkml:trace>
  <inkml:trace contextRef="#ctx0" brushRef="#br0" timeOffset="3947">2679 718 549 0,'0'0'138'0,"0"0"-9"0,0 0-21 16,0 0-57-16,0 0-20 15,0 0-31-15,0 8 0 16,0 18 1-16,0 1 11 15,0 2-11-15,-9-3 6 16,9-1 3-16,-8-3-4 16,-1-1-6-16,9-7 0 15,-9-3 0-15,9-4 4 16,0-7-4-16,0 0 0 16,0 0 8-16,0 0-12 15,9 0 6-15,17 0-2 16,14 0 7-16,0 0-3 15,-22 0-4-15,13 0 0 0,-13 0 10 16,-9 0-4-16,9-13-6 16,-10 5 3-16,6-3 50 15,-5-2-2-15,-9-5-29 16,9 0 7-16,-9 7-7 16,0-3 50-16,0 2-30 15,0 4-12-15,0 2 12 16,0 4-29-16,0 2 12 15,0 0-25-15,0 0 4 16,0 11-9-16,0 20-8 16,0 3 13-16,0 6-5 15,0-1 13-15,0-2-8 0,0 6 0 16,0-6-9-16,8 0 1 16,10-4-47-16,13-7-102 15,-4-3-40-15,13-13-171 16</inkml:trace>
  <inkml:trace contextRef="#ctx0" brushRef="#br0" timeOffset="4304">3630 281 583 0,'0'0'158'0,"0"0"-25"0,0 0-13 16,0 0-42-16,0 0-7 15,0 0-28-15,-40-39-33 16,40 82-10-16,0 13 7 16,0 15-6-16,0 11 36 15,0 11-10-15,22 1 6 16,-22 8 3-16,9 0-31 15,-9-3 19-15,0 3-24 16,0-15 3-16,0-4 2 16,9-13 0-16,9-7-5 15,-9-13 0-15,13-7 10 16,-22-12-24-16,0-9 7 0,0 1-148 16,0-20-107-16,0-3-356 15</inkml:trace>
  <inkml:trace contextRef="#ctx0" brushRef="#br0" timeOffset="4739">4030 808 391 0,'0'0'287'0,"0"0"-178"16,0 0-26-16,0 0-8 16,0 0-39-16,0 0-12 15,40-51 0-15,0 48-23 16,-13 3 21-16,4 0-17 15,-5 0-3-15,5 0 20 16,-4 0-19-16,0 0 0 0,-5 0 7 16,5 7-4-1,-5 9 4-15,-4 9-10 0,-10 9 0 16,10 6 1-16,-18 5 4 16,0 1-5-16,14-1 0 15,-14 3 12-15,17-15-12 16,10-3 0-16,4-11-14 15,5-13 13-15,4-4-103 16,-14-2-127-16,5 0-100 16</inkml:trace>
  <inkml:trace contextRef="#ctx0" brushRef="#br0" timeOffset="4925">4261 1004 104 0,'0'0'80'16,"0"0"106"-16,213 0-109 15,-111 0-58-15,-4-9-12 16,-5 4-7-16,-13-4-260 16</inkml:trace>
  <inkml:trace contextRef="#ctx0" brushRef="#br0" timeOffset="5594">5545 429 326 0,'0'0'234'0,"0"0"-65"16,0-148-1-1,0 106-52-15,-9 14 13 0,0 11-32 16,0 12-18-16,9 5 4 16,0 0-60-16,0 2-17 15,0 29-1-15,0 18 4 16,0 18 2-16,9 14 9 15,9 17-15-15,-9 6 25 16,13 4-30-16,-13 5 11 16,-9-3 0-16,18-2-9 15,8-6-2-15,5-8 0 16,9-21 11-16,-4-8-7 16,-5-26-4-16,-4-7 0 15,-10-12-7-15,-3-15 7 16,-14-1-27-16,0-4-35 15,26 0-147-15,1-23-197 0</inkml:trace>
  <inkml:trace contextRef="#ctx0" brushRef="#br0" timeOffset="6113">6416 842 531 0,'0'0'166'0,"0"0"-7"15,0 0-47 1,0 0 1-16,0 0-39 0,0 0-31 16,-67-145 25-16,49 138-42 15,9 0 9-15,-13 7-5 16,13 0-27-16,-17 0-2 15,-5 12-1-15,-5 19 0 16,-4 0-6-16,13 3 6 16,14 0 0-16,4-2-2 15,9-4 6-15,0-6-4 16,31-8 0-16,5-11 0 16,13-3 0-16,0 0 0 15,-14-8 0-15,-4-10 3 16,-13 1 9-16,-18 1-4 15,9 8-8-15,-9 2 4 0,0 3 11 16,0 3-11-16,0 0-1 16,0 0-3-16,0 0-3 15,0 33-4-15,0 20 5 16,0 5 4 0,0 10 6-16,0-11-7 0,0-3-1 15,0-6 3-15,0-9 5 16,0-5-8-16,0-6 0 15,0-2-14-15,13-10-62 16,5-9-248-16,22-7-499 0</inkml:trace>
  <inkml:trace contextRef="#ctx0" brushRef="#br0" timeOffset="6653">7575 369 228 0,'0'0'340'0,"0"0"-186"15,0 0-6-15,0 0-26 16,0 0-13-16,0 0-5 15,-151-139-30-15,138 139-12 16,13 0 1-16,-18 15-61 16,0 21 15-16,-4 18 20 0,4 9-25 15,1 11 28-15,8 4-29 16,9 9 1-16,0 2 6 16,0 1-7-1,0 7-6-15,0-4-5 0,0-2 8 16,0-9-9-16,0-5 1 15,0-18 0-15,0-8-1 16,0-11 5-16,0-15-8 16,0-8-22-16,0-5-100 15,0-10-33-15,0-2-104 16,0 0-99-16</inkml:trace>
  <inkml:trace contextRef="#ctx0" brushRef="#br0" timeOffset="6939">7749 766 607 0,'0'0'188'0,"0"0"-46"16,0 0 16-16,0 0-43 15,0 0-70-15,0 0 10 16,0-46-55-16,0 46 2 15,0 23 0-15,0 11 0 16,-18 3 19-16,-4 6-19 16,13 2 9-16,0 5-8 15,0 4-3-15,0 3 0 0,9-3 3 16,-13-6 3-16,-5-6-12 16,18-7-62-16,-9-8-175 15,9-9-94-15</inkml:trace>
  <inkml:trace contextRef="#ctx0" brushRef="#br0" timeOffset="7334">8037 947 625 0,'0'0'172'0,"0"0"-22"0,0 0-57 15,0 0-20-15,0 0-54 16,0 0-15-16,-22-12-8 16,22 36 1-16,0 9 3 15,0 2 8-15,0-2 1 16,0 4-7-16,0-6-2 16,0-3 8-16,49-8-6 15,0-5 2-15,9-7-4 16,-1-8 81-16,-12 0-32 15,4 0 14-15,-18-28-6 16,-13-1-5-16,-10-16 20 16,-8 0-40-16,0-1-1 0,-8-1 2 15,-41 4-31-15,0 6 15 16,-9 9-9-16,31 11 3 16,1 11-12-16,-5 6 1 15,4 6-24-15,-22 39 3 16,-9 10-183-16,9-5-242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2:05.9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391 237 767 0,'0'0'99'0,"0"0"6"16,0 0-3-16,0 0-20 16,0 0-48-16,0 0-19 0,49 26-6 15,-40 31-2-15,0 3 8 16,-9 2-12-16,9-3 12 16,-9-2-15-16,13-12 0 15,-4-8 2-15,-9-9 5 16,9-14-7-16,-9-1 0 15,0-12 4-15,0-1-3 16,0 0 3-16,0 0-2 16,0-11 16-16,0-23-13 15,-9-5-5-15,-31-2 0 16,-9 0 3-16,5-2-4 0,-5 7 1 16,0 9 0-16,9 10-5 15,22 16 5-15,9-3 0 16,9 4-1-16,0 0-12 15,0 11 8-15,0 12 5 16,27-1 0-16,31-2-5 16,22-9 13-16,4-7-8 15,1-4 0-15,-19 0 3 16,-8 0-4-16,-18 0 1 16,-22 0 0-16,-9-6 12 15,4 0-11-15,-13 1 24 16,0 2 26-16,0 3-26 15,0 0 11-15,0 0-36 0,9 0-3 16,0 0-1 0,9 25-6-16,13 3 10 0,4 1 0 15,5-7 2-15,0-2-4 16,13-5 2-16,19-10 0 16,-6-5 6-16,10 0-2 15,-10-3-4-15,1-22 11 16,-18-6-11-16,-31-6 37 15,4-6 14-15,-22-2-12 16,0-3 5-16,-22 0-37 16,-36 5 14-16,-18 6-21 15,10 13 5-15,8 9-16 0,9 12 8 16,31 3-54 0,18 0-48-16,0 12-75 0,18 13-36 15,49-3-176-15</inkml:trace>
  <inkml:trace contextRef="#ctx0" brushRef="#br0" timeOffset="1244">1293 196 407 0,'0'0'178'16,"0"0"-64"-16,0 0-16 0,0 0-40 16,0 0 11-16,0 0 9 15,-89-46-29-15,54 46 11 16,-5 0-21-16,-18 0-1 15,0 12 4-15,1 16-31 16,-10 9 9-16,9 5-15 16,0 3 0-16,1 1 1 15,21 5-6-15,-4-6 0 16,31 6-4-16,9 0-2 16,0-6-125-16,9 0-77 15,40-11-508-15</inkml:trace>
  <inkml:trace contextRef="#ctx0" brushRef="#br0" timeOffset="1904">565 62 172 0,'0'0'457'0,"0"0"-317"15,0 0 1-15,0 0-14 16,0 0-17-16,0 0 7 0,-31-62-54 16,31 62-17-16,0 0 8 15,0 0-49-15,0 3 12 16,0 33-17-16,0 18 1 16,0 17 32-16,0 2-22 15,0 10-2-15,0-1 26 16,22 3-35-16,-4-1 17 15,-1-4-17-15,-3-6 6 16,-5-12-9-16,-9-11 3 16,8-17 0-16,-8-11-2 15,0-15 13-15,9-5-11 16,-9-3 0-16,0 0 2 0,0 0 5 16,0 0-7-1,0-20-2-15,0-5-70 0,-26-4-94 16,-14 1-52-16,-18 6-57 15,0-7-132-15</inkml:trace>
  <inkml:trace contextRef="#ctx0" brushRef="#br0" timeOffset="2122">0 563 469 0,'0'0'145'0,"0"0"-63"16,0 0-17-16,0 0-33 15,0 0-14-15,0 0 68 16,209-16-15-16,-111 1 5 0,4-2-14 16,5-4-52-16,-32 5 9 15,-4 0-19-15,-35 10 0 16,-27 1-5-16,-9 2-70 16,0 3-149-16,0 0-303 15</inkml:trace>
  <inkml:trace contextRef="#ctx0" brushRef="#br0" timeOffset="2612">1204 235 395 0,'0'0'329'0,"0"0"-220"0,0 0 6 16,0 0-20-16,0 0-22 15,0 0-1-15,-75-108-10 16,66 105-27-16,0 3 14 16,9 0-17-16,-18 0-32 15,-13 0 7-15,-9 29-7 16,-4 10 0-16,-5 6-2 15,18 4 7-15,-5 2-5 16,14 8 0-16,13-3 4 16,9 4-6-16,0-1 2 0,0-4 0 15,22-8-5-15,14-10 12 16,13-11-7-16,9-15 0 16,8-8 4-16,10-3 7 15,4-9-10-15,-5-24 3 16,-8-18 47-16,-9-3-18 15,-23-5 12-15,-13-1-10 16,-22 0-11-16,0 4 12 16,-22 2-31-16,-31 9-3 15,-27 13-4-15,4 16-7 16,1 10-9-16,8 6-100 0,-13 3-192 16,22 28-306-16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6:28.1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58 117 44 0,'0'0'19'15,"0"0"-18"-15,0 0 16 16,0 0 84-16,0 0 28 16,0 0-16-16,0 0-24 15,-18-43-19-15,18 23-59 16,0 0 4-16,0 1-15 15,-40 4-167-15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2:49.1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6347 1402 627 0,'0'0'179'16,"0"0"-22"-16,0 0-11 15,0 0 26-15,0 0-68 16,0 0-27-16,0 3-5 15,0-3-36-15,0 0 11 16,22-4-11-16,-13-24-17 16,18-8 9-16,4-3-25 0,-13-6 7 15,-1-4 9-15,6 2-14 16,-14 2 7-16,-1 7-9 16,-8 7 1-16,0 11 10 15,0 13-11-15,0 0 3 16,0 7-4-16,0 0 6 15,0 0-8-15,0 0 0 16,0 0-16-16,0 7 11 16,0 18 1-16,0 10 4 15,0 2 0-15,0 7 5 16,27-8-1-16,22-2-4 16,0-8 0-16,0-10-6 15,-5-4 7-15,5-7-1 16,0-5 0-16,-9 0 9 15,-13 0-21-15,4-9 10 0,-14-18-51 16,-17-5-28-16,0-1-73 16,-17-4-68-16,-32-3-69 15,0-2-347-15</inkml:trace>
  <inkml:trace contextRef="#ctx0" brushRef="#br0" timeOffset="384">6405 681 492 0,'0'0'214'15,"0"0"-45"-15,0 0-35 0,0 0-37 16,0 0-12-16,0 0-18 16,-27-35-36-16,27 35-19 15,0 0-12-15,0 0-7 16,0 17 7-16,0 6 0 15,0-3 5-15,0-7-6 16,0 2 1-16,18-9 0 16,22-1 11-16,-5-5-9 15,14 0 28-15,0 0 19 16,-22-13 11-16,13-10 38 16,-31 0-47-16,0-3 0 15,-9-2-9-15,0 0-29 16,-9 2 28-16,-40 6-39 15,-9 6 4-15,0 12-7 0,-8 2 3 16,21 0-2-16,-4 16 0 16,18 21-35-16,5 12-69 15,26 4-164-15,0-2-371 16</inkml:trace>
  <inkml:trace contextRef="#ctx0" brushRef="#br0" timeOffset="-79151">4988 89 305 0,'0'0'233'0,"0"0"-125"0,0 0 0 16,0 0-35-16,0 0-2 0,0 0-21 15,-27-20-49-15,27 20 8 16,-13 0 4-16,13 8-9 16,0 4 10-16,0-3-13 15,0-2 3-15,0-1-4 16,0-3 1-16,0-1-1 15,0-2 18-15,22 0-15 16,-13 0 41-16,8 0-8 16,6-11 4-16,-23-5 26 15,9 0-27-15,-9-3 10 16,0 3-20-16,0 1-20 16,0 7 14-16,0 0-23 15,-9 5-4-15,-22 3-3 0,-9 0 5 16,13 0-4-16,0 16-83 15,5 13-95-15,13 5-9 16,0 6-412-16</inkml:trace>
  <inkml:trace contextRef="#ctx0" brushRef="#br0" timeOffset="-79526">4970 528 185 0,'0'0'290'15,"0"0"-170"-15,0 0 76 16,0 0-47-16,0 0-65 16,0 0-7-16,0-20 10 15,9 8-29-15,-9-4-6 16,17-2-7-16,-8 1-13 15,5 1 23-15,-14-1-32 16,0-1 4-16,9-1-5 0,-9-1-20 16,0-6 17-16,0 1-15 15,0 2 0-15,0 9 11 16,0 6-14-16,0 8 12 16,0 0-3-16,0 0-4 15,0 0-12-15,0 0 3 16,0 8-1-16,0 18-6 15,0 7 13-15,0-2-3 16,0 1 0-16,0-7 9 16,0-2-12-16,8-3 3 15,10-6 0-15,13-2-8 16,5-5 12-16,-5-1-8 16,-4-6 4-16,4 0-23 0,-14 0 8 15,-8 0-47-15,-9-2-42 16,0-16-59-16,-9 2-96 15,-31-5-137-15</inkml:trace>
  <inkml:trace contextRef="#ctx0" brushRef="#br0" timeOffset="-9021">4414 1762 636 0,'0'0'209'0,"0"0"-53"16,0 0-43-16,0 0-15 16,0 0-7-16,0 0-43 15,0 0 12-15,-155-119-26 16,97 108-11-16,-17 5 9 16,-10 6-28-16,-4 0-1 15,5 28 0-15,8 21 4 16,10 10 0-16,8 15-7 15,18 4 0-15,13 13-3 16,14 11 9-16,13 11-6 16,0 18 0-16,0 10 2 0,49-2 0 15,26-12-2-15,32-22 0 16,18-28-3-16,-1-29 10 16,9-23-7-16,5-22 4 15,-27-3-2-15,5-14 50 16,-28-26-1-16,-12-19-18 15,-18-24 26-15,-23-24-34 16,-4-28-6-16,-31-11 9 16,0-1-28-16,-49 5 17 15,-35 16-17-15,-14 9 0 16,-8 21 2-16,-5 17 7 0,13 20-9 16,0 19 0-1,23 15-3-15,-1 13-3 0,9 8 6 16,10 4-3-16,17 0-12 15,4 24-24-15,14 21-36 16,13 9-54-16,9 9-187 16,0 2-383-16</inkml:trace>
  <inkml:trace contextRef="#ctx0" brushRef="#br0" timeOffset="1303">4001 1136 712 0,'0'0'246'0,"0"0"-61"16,0 0-23-16,0 0-11 15,0 0-82-15,0 0-18 16,0-14-9-16,0 14-33 16,0 0 6-16,9 6-15 15,0 14 0-15,4 11-5 16,14 11 14-16,-9 4-7 0,4-1-1 15,-4 0 9-15,0 0-12 16,-10-3 2-16,6-4 0 16,-5-1 0-16,-9-9 10 15,0-5-10-15,0-8 0 16,0-5 3-16,0-2-8 16,-9-5 5-16,-22-3 0 15,-9 0 14-15,-5 0-5 16,-4 0-9-16,1-8 0 15,8-12 5-15,4-6-5 16,18-2 0-16,-4 1 0 16,13-8-1-16,9 1 4 0,0-3-3 15,9-3 0-15,40 3-14 16,0 4 6-16,0 7-59 16,-5 7-45-16,-13 10-85 15,-4 0-137-15,-18-2-334 16</inkml:trace>
  <inkml:trace contextRef="#ctx0" brushRef="#br0" timeOffset="1755">3975 810 642 0,'0'0'164'16,"0"0"11"-16,0 0-55 15,0 0-31-15,0 0-13 16,0 0-50-16,-23-25-1 16,23 25-25-16,-8 0 4 15,-1 5-4-15,9 7 0 16,0 0 4-16,0-4-7 15,0-2 4-15,0-1-1 16,17-5 10-16,15 0-9 16,-6 0 17-16,5 0 16 15,-13-5 33-15,-9-15 12 0,0 2-32 16,0-3-2-16,-9-6-1 16,0-3-34-16,-9 1 25 15,-18 2-29-15,-4 2-2 16,4 12 3-16,-4 8-3 15,14 5-4-15,8 0 0 16,-22 5-12-16,13 29 10 16,9 17-55-16,0 6-110 15,9 5-107-15,0 0-339 16</inkml:trace>
  <inkml:trace contextRef="#ctx0" brushRef="#br1" timeOffset="228533">172 3791 352 0,'0'0'130'16,"0"0"-18"-16,0 0-60 16,0 0 21-16,0 0-40 15,0 0 3-15,-76 0-6 16,76 0-28-16,0 0 31 16,0 0-11-16,18 0 5 15,31 9 65-15,35 0-62 0,23-7-4 16,35 1 11-1,22-3-35-15,18 0 16 0,9 0-18 16,18 0 8-16,13 0-3 16,9 0-3-16,5 0-2 15,4 0 0-15,22 0 8 16,5-3-8-16,8-5 0 16,5-9 0-16,9 3-5 15,-14-4 5-15,-26 5 0 16,-9 4-2-16,-31 0 12 15,-14 4-10-15,-26 0 0 16,-14-4 3-16,-12 0-9 16,12 1 6-16,-4-3 0 0,5 2-1 15,-5 4 8 1,4-4-7-16,-4 3 0 0,14-1 0 16,-5 0-6-16,4-1 6 15,0-1 0-15,-13 1-3 16,23-4 11-16,-1 1-8 15,18-3 0-15,9 2 2 16,0 4-9-16,-18 5 7 16,0 0 0-16,-17 3-2 15,-23 0 13-15,4 0-11 16,-12-3 0-16,-1-2 4 16,-18-4-14-16,-8 1 10 15,-23 2 0-15,-8-2-4 0,-18 2 14 16,-9 0-10-16,-1 4 0 15,-21-1 0-15,-5 3-9 16,5-3 9-16,-9 3 0 16,4-3-4-16,5 0 14 15,-18 0-10-15,-1 1 0 16,-8 2-1-16,0 0-9 16,0 0-84-16,-44 0-158 15</inkml:trace>
  <inkml:trace contextRef="#ctx0" brushRef="#br1" timeOffset="230264">229 3916 299 0,'0'0'99'0,"0"0"-36"16,0 0-59-16,0 0 5 16,0 0-7-16,0 0 5 15,0 0 5-15,-89-42 25 16,89 42 7-16,0 0 40 16,0 0-30-16,0 0-4 15,0 0-11-15,-8 0-25 16,-10 0 23-16,9 9-21 0,-13 18 31 15,4 7 25-15,9 9-42 16,0 8 9-16,0 6 3 16,-4 5-27-1,13 6 18-15,-9 2-28 0,9-5 2 16,0-2 8-16,0-3-4 16,0-4-10-16,0 1-1 15,0-10 7-15,0-10-7 16,0-8 0-16,9-13 0 15,13-4-3-15,5-7 16 16,-5 2-13-16,5-5 0 0,13-2 6 16,17 0-5-1,10 0-1-15,9 0 0 16,30-11-3-16,-4 0 12 0,23-1-9 16,-1 7 0-16,-8-4 4 15,17 0-10-15,-9 4 6 16,14-4 0-16,-27 4-1 15,-4 1 9-15,-9 4-8 16,-5 0 0-16,5 0 7 16,-5 0-17-16,14 0 10 15,17 4 0-15,9 0-8 16,32-4 12-16,8 0-4 16,18 0 0-16,40-10 9 15,-4-10-14-15,21 4 5 16,-8 1 0-16,-18 7-8 0,-22 2 16 15,-26 6-8 1,-23 0 0-16,-5 0 7 0,-21 0-12 16,8 0 5-16,0 0 0 15,32 0-6-15,17 0 13 16,18-3-7-16,8-8 0 16,6 0 7-16,-14-7-17 15,-18 8 10-15,-9-8 0 16,-9 4-8-16,-12 3 10 15,-10 3-2-15,4-1 0 16,14 1 13-16,5-1-19 16,8-2 6-16,0-1 0 15,-13 4-9-15,-4 2 19 0,-23 4-10 16,-18 2 0-16,-8-3 7 16,-5 3-11-16,5-6 4 15,17 0 0-15,10-2-10 16,12-4 15-16,5-2-5 15,-9 0 0-15,5-6 3 16,-14 3-13-16,-17-3 10 16,-23 6 0-16,-4-1-12 15,-45 5 15-15,5 2-3 16,0-2 0-16,0 5 9 16,9 0-19-16,17-2 10 0,10-1 0 15,4 0-5 1,17-4 11-16,-13 4-6 0,-8-1 0 15,-14 1 7-15,-27 2-10 16,-4 0 3-16,-22 4 0 16,13-1-10-16,5 0 19 15,22 1-9-15,-1-4 0 16,10 3 3-16,0-3-5 16,-1 0 2-16,-8 0 0 15,-9-4-8-15,-18 2 11 16,-13-1-3-16,-9 0 2 15,-9-2 9-15,0-1 6 16,0 0-17-16,0 5 0 0,0-4 2 16,0-1 7-1,0-10-9-15,0-7 4 0,0-4 7 16,0-7 18 0,-9-9-17-16,0 1 1 0,-22-5 24 15,4-1-34-15,-13-3 18 16,5 3-14-16,-14 8 3 15,0 5 3-15,-9 6-13 16,0 10 0-16,-8 2-11 16,-41 12 11-16,-26 5-2 15,-58 6 1-15,-40 2-70 16,-18 36-127-16,-18 4-293 16</inkml:trace>
  <inkml:trace contextRef="#ctx0" brushRef="#br1" timeOffset="230815">8724 3548 678 0,'0'0'199'0,"0"0"-17"16,0 0-20-16,0 0-49 0,0 0-39 15,0 0-16-15,9-20-54 16,-9 63-4-16,0 17 23 16,0 10-22-16,0 6 31 15,0 3-31-15,9 7 0 16,22-3 12-16,-5-2-4 16,-8-7-9-16,-4-9 0 15,-14-11-48 1,8-12-79-16,-8-11-161 0,0-14-341 15</inkml:trace>
  <inkml:trace contextRef="#ctx0" brushRef="#br1" timeOffset="231464">5019 3877 485 0,'0'0'269'0,"0"0"-98"0,0 0-67 15,0 0 15-15,0 0-48 16,0 0-24-16,0-29-47 16,0 64 7-16,0 12 36 15,0 10-19-15,9 11 17 16,8 8 5-16,-8 6-41 16,22-1 22-16,-13-3-27 15,0 1 4-15,4-5-7 0,-13 5 8 16,9-3-10-1,-9-2-1-15,-1-8-116 16,-8-10-137-16,0-17-543 0</inkml:trace>
  <inkml:trace contextRef="#ctx0" brushRef="#br1" timeOffset="232101">3570 3942 199 0,'0'0'487'0,"0"0"-354"16,0 0-31-16,0 0 2 15,0 0-63-15,0 0 2 0,-75 45 12 16,66 3-28-16,-4 6 28 16,13 5-40-16,0 6-11 15,0 6 5-15,0 2 8 16,0 2-17-16,0 1 0 15,0 0-64-15,13-5-188 16,-4-2-389-16</inkml:trace>
  <inkml:trace contextRef="#ctx0" brushRef="#br1" timeOffset="232746">1771 3975 486 0,'0'0'172'16,"0"0"-47"-16,0 0-38 15,0 0 26-15,0 0-38 16,0 0-21-16,-40-61 21 16,31 61-43-16,9 10-10 15,0 36-11-15,-9 19 7 16,9 12 53-16,-9 5-64 15,9 5-7-15,0 1 9 16,0 3 4-16,0-4-19 16,18-1 6-16,9-10-182 15,-5-5-194-15</inkml:trace>
  <inkml:trace contextRef="#ctx0" brushRef="#br1" timeOffset="236055">13242 2573 195 0,'0'0'522'0,"0"0"-338"15,0 0-73-15,0 0 26 16,0 0-43-16,0-149-8 16,0 143-1-16,0 6-57 15,0 0-2-15,0 0-24 16,0 6 15-16,-17 25-21 16,-1 14 4-16,-4 10 0 15,4-2-4-15,18 1 10 16,0 0-6-16,9-3 0 0,48-9 13 15,10-8-21 1,31-7 8-16,-5-17 0 0,23-10-5 16,-10 0 10-16,-30-5-5 15,-10-18 3-15,-17-4 7 16,-18-11-6-16,-4-2-4 16,-9-6 0-16,4 1 1 15,-22 6 6-15,0 4-7 16,0 13 0-16,0 11 13 15,0 5-6-15,0 6-7 16,0 0-6-16,0 6-10 16,0 27 9-16,0 11 7 15,0-1 0-15,0 1 10 0,0-1-13 16,9-10 3-16,18-5 0 16,4-7-10-16,-5-10 14 15,5-8-4-15,5-3 0 16,4 0 10-16,-13-12-12 15,4-13 2-15,-14-3 0 16,1-12 4-16,-4-2 5 16,-6-3-9-16,10 2 0 15,-18 12 11-15,9 13-8 16,0 13-3-16,-9 5 0 16,13 0-6-16,-4 15-3 15,0 18 9-15,9 7-2 0,-18 2 15 16,18 1-19-16,-5-7 6 15,-13-5 0-15,9-9-9 16,0-13 11-16,-9 0-2 16,9-9 0-16,-1 0 9 15,15-3-7-15,12-28-2 16,-4-8 4-16,5-4-10 16,4 4 6-16,-13-1 0 15,-5 6-3-15,4 6 17 16,-8 8-18-16,-5 11 4 15,-4 9 0-15,0 0-14 16,9 15 5-16,4 24 9 0,-4 4 0 16,-9 2 1-1,9-6-4-15,-9-7 3 16,4-13 0-16,-13-7-16 0,9-4 17 16,-9-5-1-1,9-3 1-15,17 0 9 0,-3-23 4 16,3-14-14-16,5-2 0 15,-13 0-9-15,0-1 9 16,-9 0 0-16,4 1 0 16,-13 7 15-16,0 7-19 15,0 13 4-15,0 7 0 16,0 5-13-16,0 0 10 16,9 4 2-16,0 23-7 0,0 2 0 15,8-4 4 1,6-5-14-16,-14-1-11 0,8-5 24 15,-8 1-22-15,13-1 23 16,-4-2-3-16,0-3-2 16,-9 7 4-16,4-2 5 15,5 3-8-15,-18 0-1 16,9 2 0-16,0 4 0 16,0-3-31-16,0 0-60 15,13-3 5-15,-5-9-91 16,15-5-86-16</inkml:trace>
  <inkml:trace contextRef="#ctx0" brushRef="#br1" timeOffset="236554">15579 2648 600 0,'0'0'123'15,"0"0"-38"-15,0 0 37 16,0 0-45-16,0 0-41 16,0 0-36-16,89-49 13 15,-22 36-18-15,-1-1 5 16,10-7 0-16,-18 11-4 16,-10-5 14-16,-30 7-10 15,0 2 0-15,-18 4 5 0,13 2-10 16,-13 0 5-1,0-7 0-15,0-4 12 0,0-6 1 16,-22-3-5-16,4 6 2 16,-22 3-1-16,31 3 3 15,1 4-10-15,-1 2-2 16,9 2 5-16,0 0 10 16,0-3-15-16,0 3 0 15,0 0 3-15,0 0-13 16,9 0 10-16,31 0 0 15,-5 9 6-15,14 10 7 16,9 1-11-16,0 4-2 16,-10 1 9-16,-12 6-14 0,-14-6 5 15,-13 3 0 1,-9-3-5-16,0 0 7 0,0 0-4 16,-49-1-27-16,0-4-159 15,-8-3-345-15</inkml:trace>
  <inkml:trace contextRef="#ctx0" brushRef="#br1" timeOffset="236906">16339 2203 579 0,'0'0'239'0,"0"0"-106"0,0 0-27 16,0 0-65-16,0 0-5 16,0 0-34-16,58-2-2 15,-23 18 10-15,-4 13-3 16,-13 5-7-16,0 12 0 16,-18 1 7-16,0 2-11 15,0 1 4-15,-18-1 0 16,-31-4-2-16,14-8 12 15,-5-6-10-15,22-9 0 16,18-10 8-16,0-4-18 16,0-8 10-16,44 0 0 15,54-8-11-15,18-32-36 0,8-10-150 16,-31-10-51-16,-22-5-339 16</inkml:trace>
  <inkml:trace contextRef="#ctx0" brushRef="#br1" timeOffset="237637">16872 1703 472 0,'0'0'174'0,"0"0"-22"16,0 0-49-16,-209-63-11 15,111 55-18-15,-4 2-59 0,-35 3 32 16,-23 3-34-16,-54 0 5 16,-21 0 33-16,-36 0-47 15,-18 6 24-15,5 8-8 16,4 3-19-16,13 0 30 16,19 0-31-16,25 4 5 15,6 6 12-15,3 7-6 16,23 14-6-16,0 10-5 15,0 5 16-15,9 6-10 16,9 1-6-16,13 4 0 0,36 0-6 16,26 6 12-1,40 1-6-15,31 4 0 16,14 0 4-16,13 0-4 0,0 0 5 16,0 2-2-16,0 6 26 15,22 5-18-15,-4-2-11 16,0-1 0-16,13-4 13 15,18-9-13-15,17-5 0 16,19-13 0-16,48-6-8 16,40-13 15-16,27-11-7 15,40-11 0-15,40-12 13 16,18-8-12-16,-5-3-1 16,5 0 0-16,-10-7-3 0,-21-14 17 15,-9-10-14 1,-18-4 3-16,-9-8 5 0,0-2 17 15,-14-6-19-15,-3-8 5 16,-14-9 19-16,-1-7-18 16,-7-8-1-16,-19-3 14 15,-40-1-18-15,-35-4 44 16,-32-8-29-16,-26-9 6 16,-40-12 17-16,0-8-38 15,-31 1 18-15,-53 2-22 16,-32 8 10-16,-17 7-12 15,-49 14-1-15,-40 17-1 16,-27 24-20-16,-35 22 20 0,-5 25 1 16,22 8 0-1,27 30-69-15,58 36-29 0,36 9-169 16,21 11-304-16</inkml:trace>
  <inkml:trace contextRef="#ctx0" brushRef="#br1" timeOffset="240727">736 4335 472 0,'0'0'198'16,"0"0"-40"-16,0 0-49 16,0 0 13-16,0 0-13 15,0 0-65-15,0 0 25 16,0-79-28-16,0 79 3 15,0 0 19-15,0 0-51 16,0 0 13-16,0 0-8 16,0 0-11-16,0 0 6 15,0 0-12-15,0 0 0 16,0 0-11-16,0 0 4 16,0 0 7-16,0 0 0 15,0 0 2-15,0 0-7 0,9 0 5 16,0 2 0-16,22 13-2 15,4 6 7-15,14 0-5 16,9 3 0-16,-9 1 10 16,-14 2-15-16,5-4 5 15,-22 0 0-15,-5-3-6 16,-4-3 6-16,-9-6-1 16,0 4 1-16,0-1-10 15,-31-3 9-15,-27-3 1 16,1-2-9-16,-1-3 6 15,-9-3-88-15,23 0-29 16,-5 0-40-16,18-23-19 0,13-13-118 16</inkml:trace>
  <inkml:trace contextRef="#ctx0" brushRef="#br1" timeOffset="240802">736 4335 296 0</inkml:trace>
  <inkml:trace contextRef="#ctx0" brushRef="#br1" timeOffset="240876">736 4335 296 0,'18'-144'218'0,"22"133"-114"0,8 2 57 0,19 6-10 16,9 3-144-16,-1 0 24 16,23 0-31-16,-23 0-1 15,1 8-35-15,-18 7-264 16</inkml:trace>
  <inkml:trace contextRef="#ctx0" brushRef="#br1" timeOffset="244171">6578 3058 282 0,'0'0'238'0,"0"0"-112"0,0 0-39 15,0 0-24-15,0 0-4 16,0 0-21-16,-18-5-15 15,18 5-12-15,0 0-9 16,0 0-2-16,0 11 0 16,0 15 6-16,0 2-4 15,0-3-2-15,9-5 0 16,9-9 0-16,-9-5 8 16,13-6-7-16,-4 0 11 15,0 0 7-15,-9 0 43 16,13-14-4-16,-13-6-16 15,-9 1 14-15,0-1 2 0,0-1 6 16,0 2-33-16,-31 2-24 16,4 3 11-16,-22 7-18 15,9 5-7-15,4 2-3 16,-4 0-2-16,23 26 7 16,-1 11-114-16,18 2-118 15,0 0-84-15</inkml:trace>
  <inkml:trace contextRef="#ctx0" brushRef="#br1" timeOffset="255417">6867 3826 577 0,'0'0'165'0,"0"0"-57"16,0 0 44-16,0 0-74 0,0 0 8 16,0 0-26-16,0 0-42 15,-49-99 32-15,31 93-41 16,-4 0 8-16,4 4 39 16,-13 2-50-16,-13 0 5 15,-5 2-11-15,0 21 20 16,22-1-24-16,-4 7 4 15,13-1 0-15,18 1-13 16,0-1 19-16,0-1-6 16,27 2 0-16,22 0 8 15,0 2-8-15,17 0 0 16,-8 0 0-16,18 3-8 16,-18-7 18-16,-1-1-10 15,1 1 0-15,-31-5 10 16,4-2-18-16,-22-3 8 0,0-3 0 15,-9-3-10-15,0 1 14 16,0-4-4-16,-18 3 0 16,-31 2 16-16,-18-6-10 15,1-7-6-15,-10 0 0 16,-4 0-3-16,36 0 16 16,4-17-13-16,13-9 0 15,27-1 16-15,0-2-9 16,0-5-7-16,9-3 0 15,18-2-10-15,13-6 17 0,-5-1-7 16,5 1 0 0,0-1 11-16,-13 7-16 0,-18 5 5 15,0 3 0-15,-9 6-10 16,0 8 16-16,0 2-6 16,-36 10 0-16,-31 5-87 15,-30 0-209-15</inkml:trace>
  <inkml:trace contextRef="#ctx0" brushRef="#br0" timeOffset="268931">2882 3205 319 0,'0'0'154'15,"0"0"-37"-15,0 0-4 16,0 0 14-16,0 0-42 15,0 0-11-15,-98-53-68 0,62 81-3 16,5 3 15-16,22-5-8 16,1 2 15-16,8-2-25 15,0-4 6-15,0 3-8 16,0-7 2-16,8-1 0 16,19-6 7-16,-5-6 9 15,14-5-8-15,4 0 19 16,0 0 18-16,4-20 40 15,-13-11-36-15,-22-5 30 16,-9-4 6-16,0-3-68 16,0 2 25-16,-40 6-37 15,-4 13 13-15,-23 10-21 16,-22 12 3-16,-17 3 0 0,3 31-20 16,6 11-145-1,12 4-126-15,19-4-530 0</inkml:trace>
  <inkml:trace contextRef="#ctx0" brushRef="#br0" timeOffset="279013">4059 4057 390 0,'0'0'247'16,"0"0"-138"-16,0 0-21 16,0 0 25-16,0 0-53 15,0 0 11-15,-58 0-27 16,58 0-41-16,0 0 36 16,0 0-36-16,0 0 4 15,0 0 39-15,0 0-41 16,0 0 6-16,31 0-11 0,23 0 9 15,3 0-9-15,23 0 0 16,-13-7 0-16,0 0 1 16,-10-1 13-16,-8 5-14 15,-22 0 0-15,-18 3 9 16,0 0-17-16,-9 0 8 16,0 21 0-16,0 18-5 15,0 3 16-15,0 3-11 16,0-5 0-16,-9-3 8 15,0-4-13-15,0-7 5 16,9-3 0-16,0-6-8 16,0-3 8-16,0-5-4 15,0-2-84-15,0-3-100 16,-9-4-71-16,9 0-378 16</inkml:trace>
  <inkml:trace contextRef="#ctx0" brushRef="#br0" timeOffset="279225">4241 4299 406 0,'0'0'188'15,"0"0"-67"-15,0 0 33 16,0 0-80-16,0 0-48 16,0 0 21-16,200-54-23 15,-102 40 15-15,26-6-27 16,-8 3-1-16,-1 3-9 15,-21 2-2-15,-28 4-144 0,-26-4-388 16</inkml:trace>
  <inkml:trace contextRef="#ctx0" brushRef="#br0" timeOffset="298281">2451 4021 560 0,'0'0'86'0,"0"0"20"15,0 0-37-15,0 0 20 0,0 0-27 16,0 0-27-16,0-17 28 16,0 17-46-16,0 0 21 15,0 0-16-15,0 0-11 16,0 0-8-16,0 8-3 16,0 9 0-16,0 1 0 15,-9-4 8-15,9 0-8 16,-9-3 0-16,9 1 11 15,0-1-14-15,0-3 3 16,0 0 0-16,0 2-5 16,0-6 5-16,18 8 0 15,8-1 0-15,14 3 19 0,-13 4-23 16,13-1 4-16,-13 5 0 16,4 1-7-16,-22 2 7 15,8 1 0 1,-17-1 0-16,0-5 14 0,0-3-14 15,0-5 0-15,0-4 1 16,-17-6-9-16,-1 4 11 16,-22-3-3-16,13-3 0 15,-13 0-6-15,0 0-4 16,14 0-44-16,8 0-65 16,-4-14-60-16,13-15-174 15</inkml:trace>
  <inkml:trace contextRef="#ctx0" brushRef="#br0" timeOffset="298454">2477 4006 461 0,'0'0'155'0,"0"0"-60"0,0 0-6 16,0 0-69-16,0 0-5 15,249-52-6-15,-160 52 7 16,4 0-16-16,-26 0 0 15,-18-4-237-15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7:48.7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 0 656 0,'0'0'147'16,"0"0"-53"-16,0 0 21 0,0 0-46 15,0 0-34-15,0 0-7 16,9-3-19-16,0 3-9 16,-1 17 0-16,10 15 0 15,13 7 11-15,-4 4-11 16,4-1 0-16,-4 0 9 15,-5-5 7-15,-13-3-16 16,0-8 0-16,0-10 13 16,-9-1-18-16,0-7 5 15,0 1 0-15,0-4-3 16,0 4 13-16,-18 0-10 16,-22-1 0-16,0-2 20 15,13-4-24-15,1-2 4 16,3 0 0-16,6 0-11 15,8-8 22-15,0-15-11 0,-5 1 0 16,14-4 12-16,0 3-22 16,0 1 10-16,0 2 0 15,0-3-15-15,32 4-12 16,16-7-18-16,-3 3-42 16,26 1-95-16,-27 2-48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7:49.2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201 49 390 0,'0'0'129'0,"0"0"-9"16,0 0-13-16,0 0-50 16,0 0 6-16,0 0-63 15,-18-17-3-15,10 34 0 16,-6 8 6-16,5 7-1 0,9-7-2 15,0-7 12-15,0-5-7 16,9-4-4-16,31-6 9 16,0-3 54-16,-4 0-35 15,-5 0 11-15,-13 0 9 16,-1-14-33-16,-17-4 53 16,0-4-39-16,0-1 8 15,0-5 6-15,-8 2-39 16,-28 7 12-16,5 5-17 15,-18 5 12-15,13 9-25 16,-12 0 13-16,8 3-6 16,4 22-7-16,5 9-145 15,13 3 26-15,9 3-75 16,9 2-454-16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8:21.9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1032 1318 961 0,'0'0'202'15,"0"0"-88"-15,0 0-15 0,0 0-5 16,0 0-16-16,0 0-28 16,18 99 4-16,-18-49-23 15,9 10-21-15,0 3 23 16,0 5-26-16,4 5-3 15,-13 3 20-15,9-2-23 16,-9 0 4-16,0-3-1 16,0-12 6-16,0-5-7 15,0-14-3-15,0-12 0 16,0-17 2-16,0-8 1 16,-22-3-3-16,-5 0 11 15,-22-24-4-15,0-11-3 16,-17-11-4-16,-1-5 0 0,0-8-9 15,10-9-8-15,17-3 4 16,31-5-3-16,9-4-42 16,22 6-16-16,45 7-77 15,-1 13-91-15,-8 9-77 16,-31 8-385-16</inkml:trace>
  <inkml:trace contextRef="#ctx0" brushRef="#br0" timeOffset="379">695 876 618 0,'0'0'199'0,"0"0"-77"15,0 0-2-15,0 0-33 16,0 0-7-16,0 0-67 15,-94-3 0-15,81 26 13 16,13 3-24-16,0-2 7 16,49 2-4-16,18-8-4 15,-10-8 23-15,1-10-1 16,-27 0 30-16,-4 0 29 16,-18-16-18-16,0-14-4 0,-9-6-7 15,0 3-25-15,-9-1 15 16,-27 5-42-16,-22 6 5 15,10 7-5-15,8 4 6 16,13 12-14-16,5 0 4 16,22 12-94-16,0 27-43 15,31 12-160-15,53 6-384 16</inkml:trace>
  <inkml:trace contextRef="#ctx0" brushRef="#br0" timeOffset="624">1588 1536 1054 0,'0'0'88'0,"0"0"23"15,0 0-4-15,0 0-40 16,0 0-16-16,0 0 6 15,257-28-44-15,-163 18 6 16,3 6-19-16,-30 4 0 16,-27 0-6-16,-13 0-51 15,-27 4-78-15,0 23-98 16,-9-2-217-16</inkml:trace>
  <inkml:trace contextRef="#ctx0" brushRef="#br0" timeOffset="791">1748 1703 646 0,'0'0'231'0,"0"0"-142"0,0 0 66 16,0 0-38-16,0 0-64 15,0 0 5-15,124 3-24 16,0-3 12-16,-8-6-38 16,-1-8 0-16,-17 6-16 15,-22 1-138-15,-19 5-267 16</inkml:trace>
  <inkml:trace contextRef="#ctx0" brushRef="#br0" timeOffset="991">2641 1559 929 0,'0'0'177'16,"0"0"-69"-16,0 0 10 15,0 0-66-15,0 0-23 16,0 0 6-16,182-37-34 16,-138 34-2-16,5 0-55 15,-9-3-243-15,-4-2-485 0</inkml:trace>
  <inkml:trace contextRef="#ctx0" brushRef="#br0" timeOffset="1248">3347 1182 1076 0,'0'0'186'0,"0"0"-33"15,0 0-4-15,0 0-55 16,0 0-68-16,0 0 10 16,0 29-33-16,9 30 4 15,4 17 30-15,-4 4-33 16,0 4 7-16,9-2-5 15,0-5-3-15,4-9-6 16,4-11-4-16,-3-18-75 0,-6-16-51 16,1-18-154-16,13-5-81 15,-4-13-119-15</inkml:trace>
  <inkml:trace contextRef="#ctx0" brushRef="#br0" timeOffset="1740">3196 471 833 0,'0'0'117'0,"-347"-149"-7"15,147 83 7-15,-13 9-32 16,-13 12 1-16,-5 14-42 16,-9 23-15-16,0 8 10 15,0 31-29-15,0 31 17 0,13 17 12 16,5 17-33-16,31 21 30 15,27 22-21-15,48 16-13 16,50 20 14 0,39 10-8-16,27 10-8 0,58 1 0 15,57 10 7-15,67 18-5 16,45-7 4-16,44-12-6 16,36-38 46-16,-1-49-43 15,10-41 11-15,-1-41 5 16,-8-36-17-16,-10-19 40 15,-12-63-26-15,3-43-7 16,10-36 31-16,0-29-27 16,-14-22 14-16,-31-9-13 0,-44 0-8 15,-67 3 15 1,-75 5-11-16,-67 13 3 0,-93 13 32 16,-107 15-45-16,-107 16 12 15,-48 17-7-15,-41 26 4 16,5 25-16-16,45 34 7 15,79 32-10-15,67 22 7 16,45 33-89-16,4 47-3 16,-14 30-39-16,-26 12-136 15,9 0-250-15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23:58.1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949 1668 905 0,'0'0'90'0,"0"0"41"0,0 0-43 15,0 0 9-15,0 0-28 16,0 0-35-16,0 0 14 15,0-37-39-15,0 37 16 16,0 0 14-16,0 0-36 16,0 0 34-16,-9 0-34 15,9 0-1-15,0 0 6 16,0 0 2-16,0 0-10 16,0 0 0-16,0 0 3 15,-9 0-13-15,9 16 10 16,-9 5 0-16,9-4-3 15,0 0 9-15,0 3-6 0,0-3 0 16,0 5 7-16,9-2-14 16,27 3 7-16,-5 2 0 15,4-2-4-15,5 5 9 16,9 1-5 0,-13-1 0-16,-5-4 12 0,-13 6-18 15,13-5 6-15,-31 3 0 16,0 1-7-16,0-4 9 15,0-2-2-15,0-2 0 16,-22-8 7-16,-14 1-7 16,-13-3 0-16,0-2 3 15,-9-4-10-15,1 1 7 16,12-6-21-16,5 0-39 0,9 0-77 16,13-6-12-16,18-25-98 15,0-11-97-15</inkml:trace>
  <inkml:trace contextRef="#ctx0" brushRef="#br0" timeOffset="223">1082 1634 548 0,'0'0'235'0,"0"0"-76"16,0 0-36-16,0 0-10 15,0 0-46-15,0 0 9 16,0-85-47-16,0 82-18 15,0 1 2-15,0-2-13 0,49-1-17 16,36-4 17-16,30-2-8 16,-8 2-4-16,-10 6-103 15,-52 3-12-15,-23 0-62 16,-22 23-238-16</inkml:trace>
  <inkml:trace contextRef="#ctx0" brushRef="#br0" timeOffset="1249">2922 1663 116 0,'0'0'584'16,"0"0"-371"-16,0 0-67 15,0 0-21-15,0 0 3 16,0 0-75-16,31-142 3 16,-45 130-12-16,-12 4-43 15,-14 5 29-15,4 3-30 16,-4 0 0-16,0 0 2 15,14 5 2-15,8 16-4 0,-4-1 0 16,22 7 8-16,0 4-17 16,0 9 9-16,0 3 0 15,0 2-8-15,31 6 15 16,18 3-7-16,-5 0 0 16,14 0 4-16,-9-4-16 15,-9-4 12-15,-5-6-2 16,-4-7-9-16,-22-3 2 15,0-9 8-15,-9-4 1 16,0-3-12-16,0-3 7 16,-18-2 5-16,-22-6 0 15,-9-3 0-15,5 0 2 0,4 0-2 16,13-12 2-16,5-13 11 16,22-3-5-16,0-3-8 15,0-6 0-15,0-5 8 16,31-7 0-1,5-4-2-15,13-7-6 0,-1-2 10 16,10-1-11-16,-22 7 1 16,13 2 0-16,-18 15-1 15,-22 13 1-15,-9 12 0 16,0 11-3-16,-9 3-31 16,-22 0-59-16,-18 12-167 15,22 13-198-15</inkml:trace>
  <inkml:trace contextRef="#ctx0" brushRef="#br0" timeOffset="1988">4903 1464 563 0,'0'0'149'0,"0"0"0"15,0 0-31-15,0 0 9 16,0 0-22-16,0 0-49 16,-67-6 12-16,67 0-20 15,9-2-12-15,31-6 12 16,36-3-39-16,13 3-7 15,4-3 34-15,-4 9-33 16,-23-1 19-16,-8 6-17 16,-22 3 3-16,-27 0 4 15,13 0-6-15,-22 0-6 0,0 0 0 16,9 6 7-16,0 22-7 16,-9 11 0-16,9 15 2 15,-9 9 12-15,0 5-9 16,0 2-5-16,0 1 17 15,0-3-1-15,0-8-16 16,-9-9 0-16,0-9 7 16,0-10-12-16,9-7 5 15,-9-3-3-15,-4-2-1 16,4 0-93-16,-9-3-8 16,0-3-175-16,-4-4-219 15</inkml:trace>
  <inkml:trace contextRef="#ctx0" brushRef="#br0" timeOffset="4449">7552 1525 480 0,'0'0'197'16,"0"0"12"-16,0 0-106 0,0 0 5 15,0 0 7-15,0 0-53 16,-165-23 7-16,165 21 2 15,0 2-49-15,0-3-1 16,36 0-21-16,13 3 0 16,9 0 19-16,-10 0-17 15,1 0-2-15,0 0 0 16,-22 14 14-16,-9 12-14 16,-9 2 0-16,4 9 2 15,-13 5-4-15,0 6 2 16,-31 7 0-16,-18 2 6 15,-9-7 7-15,5-4-13 16,4-7 0-16,0-7 4 0,9-8-11 16,13-3 7-16,10-10 0 15,3-8-2-15,14-3 15 16,0 0-13-16,0 0 0 16,0 0 7-16,23 0-21 15,12 0 5-15,23 0 9 16,22 0 10-16,-5 0 1 15,10-3-11-15,-10-6 0 16,14 4-19-16,4-4-19 16,-4-2-169-16,-4-1-103 0,-10-7-429 15</inkml:trace>
  <inkml:trace contextRef="#ctx0" brushRef="#br0" timeOffset="7320">9826 513 426 0,'0'0'243'15,"0"0"-60"-15,0 0-55 16,0 0-15-16,0 0-45 16,0 0 14-16,-143-17-48 15,68 17 9-15,-14 0 23 16,-4 0-45-16,-14 0 40 16,-8 0-37-16,-19 0-22 15,-17 0 40-15,-4 0-12 16,-18 0-25-16,-10 5 2 15,1 4 9-15,-18 3-14 0,18-2-2 16,-9 5 8 0,-9 1-8-16,18 8 0 0,-18 9 0 15,-4 4-1-15,-5 2 14 16,-13-2-13-16,13-2 0 16,-13-7 5-16,13-3-20 15,-4-2 15-15,4-1 0 16,9-7-10-16,9-7 17 15,18 1-7-15,-9-6 0 16,8 5 9-16,-8 4-17 16,0-1 8-16,18 3 0 15,13-2-7-15,17-1 16 0,10 3-9 16,8-3 0-16,-8 0 9 16,8-2-15-16,10-1 6 15,4-2 0-15,4 0-9 16,14 0 11-16,4-1-2 15,-5 6 0-15,1-2 12 16,-5 2-25-16,4 0 13 16,-3-5 0-16,3-6-13 15,1 0 27-15,4 0-14 16,4 0 0-16,19 0 9 16,-1 0-15-16,9 0 6 15,13 0 0-15,5 0-9 16,13 0 18-16,1 0-9 15,-14 0 0-15,4 0 6 16,-31 0-14-16,0 6 8 0,-17 11 0 16,-5 0-5-16,4 0 8 15,1-3-3-15,17-3 0 16,9-5 14-16,14-6-19 16,12 0 5-16,6 0 0 15,-1 0-8-15,-4 0 10 16,-5 0-2-16,-13-3 0 15,5-8 13-15,-5 3-14 16,-9 2 1-16,0-3 0 16,22 6-14-16,-13 1 14 15,5 2 0-15,-5 0 0 16,-18 0 11-16,0 0-11 0,-9 0 0 16,1 2 4-1,8 3-17-15,0-5 13 0,32 0 0 16,-14 0-10-16,22 0 29 15,9 0-19-15,9 0 0 16,-9 0 4-16,9 0-21 16,0 0 17-16,0 4 0 15,0 7-12-15,-13 12 3 16,4 8 9-16,0 9 0 16,-9 2 11-16,9 3-25 15,-4 3 14-15,4 6 0 16,0 5-9-16,9 7 25 15,-9 7-16-15,1 7 0 0,-1 0 4 16,9 1-14 0,0-3 10-16,0 3 0 0,0-2-6 15,9-3 12-15,8 3-6 16,1 1 0-16,4-9 11 16,-4-6-20-16,13-9 9 15,-22-5 0-15,9-3-9 16,-9-2 15-16,0-4-6 15,13 1 0-15,-22-4 12 16,9-2-19-16,-9-9 7 16,9-8 0-16,-1-5-12 15,1-10 12-15,14-2-3 0,12-3 2 16,23 0-7 0,26 0 4-16,32-3 4 0,8-11 0 15,14 0-8-15,4 2 11 16,-9 4-3-16,1 0 0 15,-1 5 18-15,-18-3-20 16,1 3 2-16,-1 0 0 16,-8-3-9-16,17-2 9 15,10-3 0-15,8-3-5 16,22-6 20-16,18 0-17 16,27 1 2-16,5 1-1 15,12 4-18-15,-13 6 4 16,-4 2-17-16,-4 3 28 0,-14 0-14 15,9 3 18-15,-1-3 0 16,6-2 2-16,4 2-11 16,22-1 9-16,9 2 0 15,8-3 2-15,-8 1 13 16,-4-3-15-16,-14-2 0 16,0 0 5-16,-31 2-17 15,0-2 12-15,-18 3 0 16,-4 2-8-16,27-1 18 15,-14 1-10-15,18 3 0 16,-9-5 9-16,9 0-20 16,0 1 11-16,-18-2 0 0,0 5-6 15,-27-3 14 1,-3 5-8-16,3 0 0 0,-13 0 10 16,23 0-15-16,-5 0 5 15,13 0 0-15,-9 0-9 16,1 0 12-16,-23 0-3 15,-27-9 0-15,-21 3 9 16,-6-2-19-16,-30-1 10 16,-22 0 0-16,-14 4-1 15,5 0 9-15,-10-4-8 16,23 3 0-16,18-6 11 16,0 2-18-16,8-2 7 15,1 1 0-15,-9-1-10 16,-18 1 18-16,-5 0-8 15,-12 2 3-15,-15-5 11 0,-8-2 15 16,9-5-9-16,-9-7-8 16,0-3 23-16,0-8-29 15,0-4-1-15,0-7 2 16,0-5 4-16,0-4 3 16,0-3-14-16,0-1 0 15,0-2 9-15,-40 2 6 16,14 4-15-16,-14 0 10 15,22 2 4-15,9-4-4 16,-4-5-10-16,13 0 1 16,0-7-4-16,0 0 5 15,-9-4-2-15,0 1 0 0,-9-1 17 16,0 1-17-16,-4-1 0 16,-4 4 3-16,-6-3-11 15,15 2 8-15,-1 6 0 16,9 6-2-16,-13 10 18 15,4 8-16-15,0 6 0 16,-13 1 1-16,13 9-16 16,-13 3 15-16,14 2 0 15,-1 12-6-15,9 0 22 16,-4 2-16-16,13 6 0 16,0 0 7-16,0 1-17 15,-9 2 10-15,9 0 0 16,-18 0-12-16,-40 2 8 15,-48 27 4-15,-54 14 0 16,-54 2-20-16,-43 6 13 0,-59 11-101 16,-57 3-98-16,-89 5-228 15</inkml:trace>
  <inkml:trace contextRef="#ctx0" brushRef="#br0" timeOffset="8093">2282 1425 22 0,'0'0'257'0,"0"0"-115"16,0 0 11-16,0 0-58 15,0 0 7-15,0 0 9 16,0 0-62-16,-125-142 38 15,117 139-20-15,8 1-31 16,0 2 30-16,0 0-51 16,0 0-7-16,0 0 3 15,0 25 9-15,0 26-16 16,0 14 35-16,0 17-9 16,0 14 53-16,0 9-57 15,8 11-7-15,10 6 20 16,0-1-33-16,4 7 0 15,5-7-6-15,4-7 14 16,-13-15-12-16,-1-11-2 0,1-9 0 16,-4-14-5-16,-6-11-30 15,-8-14-115-15,0-21-127 16,0-19-154-16</inkml:trace>
  <inkml:trace contextRef="#ctx0" brushRef="#br0" timeOffset="8506">4006 1026 430 0,'0'0'234'0,"0"0"-123"16,0 0-17-16,0 0 46 15,0 0-49-15,0 0-15 16,0 135 7-16,0-64-47 15,0 16 29-15,0 19-8 0,0 9-33 16,0 10 14-16,0 6-35 16,0 1 3-16,0-4 6 15,0-13 0-15,8-6-12 16,1-19 0-16,0-11-7 16,0-13 5-16,4-13-97 15,5-10-89-15,-9-11-145 16</inkml:trace>
  <inkml:trace contextRef="#ctx0" brushRef="#br0" timeOffset="8956">6138 677 306 0,'0'0'368'16,"0"0"-189"-16,0 0-13 0,0 0-9 16,0 0-107-1,0 0-30-15,0 111 28 0,0-7 20 16,-9 9-6-16,9 12-14 16,0 11-40-16,0 3 36 15,31 2-34-15,-13-2-2 16,0-4-1-16,-5-4 12 15,-4-3-19-15,0-10 0 16,0-5 2-16,9-10-19 16,-9-11-30-16,22-7-68 0,-5-16-28 15,14-15-233 1</inkml:trace>
  <inkml:trace contextRef="#ctx0" brushRef="#br0" timeOffset="9473">8533 558 503 0,'0'0'285'0,"0"0"-143"16,0 0-15-16,0 0-38 15,0 0-14-15,0 0 8 0,-67 187-31 16,67-105 8 0,0 14-16-16,9 23-10 0,13 23 16 15,-13 19-44-15,0 15 8 16,-9 5-3-16,0-5 2 15,0-12-6-15,0-12-7 16,0-18 2-16,0-21-19 16,0-17 17-16,0-14-37 15,0-15 2-15,0-14-90 16,0-20-75-16,0-16-148 16</inkml:trace>
  <inkml:trace contextRef="#ctx0" brushRef="#br0" timeOffset="33856">3486 1365 445 0,'0'0'198'16,"0"0"-72"-16,0 0 14 16,-160-170-32-16,102 121-47 15,-9 6 21-15,1-1-53 0,-14 11 6 16,4 10 18-16,10 9-45 15,-10 10 26-15,-4 4-20 16,5 18-9-16,-10 27-1 16,10 20-4-16,-5 17 0 15,13 10-3-15,9 17 13 16,23 4-10-16,-5 7 0 16,22 1 6-16,18-2-11 15,0-3 5-15,0-6 0 16,58-5-6-16,0-9 13 15,17-14-7-15,18-14 0 16,14-17-2-16,9-16-10 16,17-13 12-16,0-14 0 0,-9-8-2 15,14 0 9 1,-36-20-7-16,-13-19 0 0,-4-15 9 16,-28-11 2-1,-8-18-7-15,-13-13 5 0,-5-11 33 16,-22-9-34-16,-9-3 15 15,0 1-20-15,-40 7 6 16,-18 8-8-16,-9 16-1 16,-8 13-1-16,-1 19-6 15,-8 14-30-15,4 16-77 16,4 5-120-16,10 0-210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0:55.6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125 301 697 0,'0'0'294'0,"0"0"-105"15,0 0 8-15,0 0-87 16,0 0-32-16,0 0-13 16,0 0-32-16,9-51-4 15,-9 51-11-15,0 0-17 0,0 0 4 16,0 0-5-16,0 6-2 15,0 16-1-15,0 7 6 16,0 1-2-16,9-1-1 16,0-4 4-16,-1-1-4 15,1-6 0-15,13-3 0 16,-13-1-2-16,9-3 5 16,0 2-3-16,13-9 0 15,-4-1-5-15,4-3 1 16,-13 0-29-16,-1 0-34 0,-3 0-16 15,-14 0-83 1,0-12-56-16,0-1-32 0,0-7-65 16</inkml:trace>
  <inkml:trace contextRef="#ctx0" brushRef="#br0" timeOffset="124">125 301 263 0</inkml:trace>
  <inkml:trace contextRef="#ctx0" brushRef="#br0" timeOffset="466">125 301 263 0,'-40'-184'237'0,"31"173"-95"0,0-2-1 16,-13 3-71-16,13 2 54 16,9 2-48-16,0-3-13 15,0 4 16-15,0 1-30 16,0 4-6-16,0 0 6 0,-9 0-29 15,9 0-7-15,0 0-13 16,-9 4-2-16,0 10 0 16,0 5 2-16,9-5 0 15,0-2 3-15,0-1 4 16,18-3-7-16,9-2 4 16,13-6-4-16,0 0 4 15,-5 0 3-15,-3 0-4 16,-6-11 5-16,-8-6 3 15,-5-1 47-15,-13 2 8 0,0-4-21 16,0 3 12 0,0 3-34-16,-13 2-4 0,-14 4-17 15,10 7-1-15,-15-4-2 16,6 5-5-16,-14 0-7 16,13 0-26-16,-13 9-78 15,22 17-102-15,9 2-169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7:49.2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201 49 390 0,'0'0'129'0,"0"0"-9"16,0 0-13-16,0 0-50 16,0 0 6-16,0 0-63 15,-18-17-3-15,10 34 0 16,-6 8 6-16,5 7-1 0,9-7-2 15,0-7 12-15,0-5-7 16,9-4-4-16,31-6 9 16,0-3 54-16,-4 0-35 15,-5 0 11-15,-13 0 9 16,-1-14-33-16,-17-4 53 16,0-4-39-16,0-1 8 15,0-5 6-15,-8 2-39 16,-28 7 12-16,5 5-17 15,-18 5 12-15,13 9-25 16,-12 0 13-16,8 3-6 16,4 22-7-16,5 9-145 15,13 3 26-15,9 3-75 16,9 2-454-16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38:21.9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1032 1318 961 0,'0'0'202'15,"0"0"-88"-15,0 0-15 0,0 0-5 16,0 0-16-16,0 0-28 16,18 99 4-16,-18-49-23 15,9 10-21-15,0 3 23 16,0 5-26-16,4 5-3 15,-13 3 20-15,9-2-23 16,-9 0 4-16,0-3-1 16,0-12 6-16,0-5-7 15,0-14-3-15,0-12 0 16,0-17 2-16,0-8 1 16,-22-3-3-16,-5 0 11 15,-22-24-4-15,0-11-3 16,-17-11-4-16,-1-5 0 0,0-8-9 15,10-9-8-15,17-3 4 16,31-5-3-16,9-4-42 16,22 6-16-16,45 7-77 15,-1 13-91-15,-8 9-77 16,-31 8-385-16</inkml:trace>
  <inkml:trace contextRef="#ctx0" brushRef="#br0" timeOffset="379">695 876 618 0,'0'0'199'0,"0"0"-77"15,0 0-2-15,0 0-33 16,0 0-7-16,0 0-67 15,-94-3 0-15,81 26 13 16,13 3-24-16,0-2 7 16,49 2-4-16,18-8-4 15,-10-8 23-15,1-10-1 16,-27 0 30-16,-4 0 29 16,-18-16-18-16,0-14-4 0,-9-6-7 15,0 3-25-15,-9-1 15 16,-27 5-42-16,-22 6 5 15,10 7-5-15,8 4 6 16,13 12-14-16,5 0 4 16,22 12-94-16,0 27-43 15,31 12-160-15,53 6-384 16</inkml:trace>
  <inkml:trace contextRef="#ctx0" brushRef="#br0" timeOffset="624">1588 1536 1054 0,'0'0'88'0,"0"0"23"15,0 0-4-15,0 0-40 16,0 0-16-16,0 0 6 15,257-28-44-15,-163 18 6 16,3 6-19-16,-30 4 0 16,-27 0-6-16,-13 0-51 15,-27 4-78-15,0 23-98 16,-9-2-217-16</inkml:trace>
  <inkml:trace contextRef="#ctx0" brushRef="#br0" timeOffset="791">1748 1703 646 0,'0'0'231'0,"0"0"-142"0,0 0 66 16,0 0-38-16,0 0-64 15,0 0 5-15,124 3-24 16,0-3 12-16,-8-6-38 16,-1-8 0-16,-17 6-16 15,-22 1-138-15,-19 5-267 16</inkml:trace>
  <inkml:trace contextRef="#ctx0" brushRef="#br0" timeOffset="991">2641 1559 929 0,'0'0'177'16,"0"0"-69"-16,0 0 10 15,0 0-66-15,0 0-23 16,0 0 6-16,182-37-34 16,-138 34-2-16,5 0-55 15,-9-3-243-15,-4-2-485 0</inkml:trace>
  <inkml:trace contextRef="#ctx0" brushRef="#br0" timeOffset="1248">3347 1182 1076 0,'0'0'186'0,"0"0"-33"15,0 0-4-15,0 0-55 16,0 0-68-16,0 0 10 16,0 29-33-16,9 30 4 15,4 17 30-15,-4 4-33 16,0 4 7-16,9-2-5 15,0-5-3-15,4-9-6 16,4-11-4-16,-3-18-75 0,-6-16-51 16,1-18-154-16,13-5-81 15,-4-13-119-15</inkml:trace>
  <inkml:trace contextRef="#ctx0" brushRef="#br0" timeOffset="1740">3196 471 833 0,'0'0'117'0,"-347"-149"-7"15,147 83 7-15,-13 9-32 16,-13 12 1-16,-5 14-42 16,-9 23-15-16,0 8 10 15,0 31-29-15,0 31 17 0,13 17 12 16,5 17-33-16,31 21 30 15,27 22-21-15,48 16-13 16,50 20 14 0,39 10-8-16,27 10-8 0,58 1 0 15,57 10 7-15,67 18-5 16,45-7 4-16,44-12-6 16,36-38 46-16,-1-49-43 15,10-41 11-15,-1-41 5 16,-8-36-17-16,-10-19 40 15,-12-63-26-15,3-43-7 16,10-36 31-16,0-29-27 16,-14-22 14-16,-31-9-13 0,-44 0-8 15,-67 3 15 1,-75 5-11-16,-67 13 3 0,-93 13 32 16,-107 15-45-16,-107 16 12 15,-48 17-7-15,-41 26 4 16,5 25-16-16,45 34 7 15,79 32-10-15,67 22 7 16,45 33-89-16,4 47-3 16,-14 30-39-16,-26 12-136 15,9 0-250-15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19.40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116 71 445 0,'0'0'109'15,"0"0"27"1,0 0-39-16,0 0-34 0,0 0 28 16,0 0-59-16,-36-31 2 15,23 29 25-15,13 2-30 16,0 0 20-16,0-4-28 15,0 4-12-15,0 0-8 16,22 0 1-16,54 0-2 16,57 0 27-16,49 0-27 15,18 0 25-15,13 0-25 16,-31 0 0-16,1 0-1 16,-15 0 6-16,15 9-5 15,21 2 2-15,5-2 13 0,4-1-13 16,5-2-2-1,-18 0 0-15,-5-4 9 0,-17-2-1 16,-5 0-8-16,-9 0 0 16,-13 0 14-16,14 0-9 15,-23-5-5-15,22-1 1 16,-8 3 1-16,-14 1 4 16,-9-1-6-16,-8 3 0 15,-1 0 16-15,1 0-18 16,-19 0 2-16,1 0 0 15,-14 0-5-15,14-3 10 16,-14 3-5-16,14-6 0 16,-1 3 11-16,-21 3-12 15,4 0 1-15,-14 0 0 0,-17 0-3 16,0 0 3-16,-1 0 0 16,1 0 0-16,0 0 15 15,-14-2-15-15,5-2 0 16,-9 2 0-16,-31 2-3 15,0-3 8-15,0 3-5 16,0 0 4-16,0 0 9 16,4 0-10-16,-13 0-3 15,0 0 0-15,0 0-6 16,0 0 10-16,0 0-4 16,0 0 0-16,0 0 10 15,0 0-10-15,0 0 0 0,0 0 0 16,0 0-11-16,-40 0 0 15,-45 0 11-15,-61 3 2 16,-27 11 10-16,-5 3-12 16,-4-3 0-16,0-3 0 15,-14 1-15-15,-4-4 19 16,-18-2-4-16,-21 0 0 16,-10-6-1-16,-13 5-8 15,26-5 9-15,5 0 0 16,49 3-8-16,27-1 10 15,12 2-3-15,10 1 1 16,9-5-9-16,8 4 4 16,-8-4 5-16,8 5 0 15,-17 0-7-15,0 4 12 0,-14 0-5 16,5-5 0-16,-9 4 15 16,13-1-20-16,-4 2 5 15,18 2 0-15,17-2 0 16,31 0 0-16,10-7 0 15,8 3-1-15,-26 4 13 16,-14 0-17-16,5 2 5 16,-5-8 0-16,22 0-4 15,-4-3 4-15,14 0 0 16,21 0-2-16,5 0 16 16,0 0-18-16,14 0 4 15,-5 0 0-15,4 0-9 16,0 0 12-16,5 0-3 15,-5 2 0-15,18 2 2 0,-13-4-4 16,22 0 2-16,0 2 0 16,0-2-6-16,0 0 10 15,0 0-4-15,0 0 0 16,0 0 2-16,0 0-12 16,0 0 7-16,0 0 3 15,22 3-10-15,14 0 18 16,22-3-8-16,8 3 0 15,41 0 9-15,26-3-5 16,49 2-4-16,41 1 0 0,43 1-13 16,14-2 19-1,13 1-6-15,5 2 0 0,-18-1 13 16,-22-2-16-16,-19-2 3 16,-8 0 0-16,-31 0 1 15,9 0 4-15,-4-2-5 16,-6-7 0-16,-16 4 7 15,-23-2-11-15,-14 7 4 16,-13 0 0-16,-17-5-3 16,-14 2 4-16,5 0-1 15,-18-2 0-15,-5-1 9 16,14 3-9-16,4 0 0 16,13-3 0-16,1 4-3 15,-18-1 3-15,-14 3 0 16,-17 0 1-16,-18-3 10 15,-23 3-11-15,-17 0 0 0,5 0 1 16,-14 0-3-16,8 0 2 16,10 0 0-16,13-4-1 15,5 4 12-15,-5 0-9 16,4-2-2-16,-3 2 0 16,-24 0-4-16,1 0 5 15,-9 0-1-15,0 0 0 16,0 0 12-16,0 0-11 15,0 0-1-15,0 0 0 16,0 0-7-16,9 0 7 16,-9 0 0-16,9 0-2 0,-9 0 10 15,0 0-11-15,0 0 3 16,0 0 0-16,0 0-7 16,0 0 8-16,0 0-1 15,0 0 0-15,-44 0-7 16,-36 0 7-16,-36 14 0 15,-26-2 9-15,-31-4-5 16,-27 1-4-16,-22-4 0 16,-5-2-1-16,-4-3-9 15,9 6 9-15,22-3-11 16,9 6 12-16,18-5-13 16,22 6 13-16,-5-2 0 15,23 3-2-15,-18-8 1 16,-14 6-5-16,1-1 6 0,-9-2 0 15,22 2-9-15,17 3 15 16,19 1-6-16,8-1 0 16,14 2 6-16,-5-4-6 15,14 3 0-15,-5-1 0 16,5-2-7-16,-5 2 7 16,-5 0 0-16,10-2 0 15,-5 0 10-15,-17 2-10 16,12 0 0-16,5 1 4 15,5-4-15-15,17 2 11 16,18-1 0-16,-8 3-2 0,21-1 11 16,-4-2-10-1,14-4 1-15,3-1 0 0,14-1-7 16,1-3 7-16,-1 0 0 16,-14 0-4-16,6 0 19 15,-10 0-16-15,-13 0 1 16,13 0 0-16,5 0-12 15,4 0 12-15,10 0 0 16,-1 0-3-16,-31 0 3 16,0 5-2-16,-5 3 2 15,-13 1 0-15,10-3 0 16,-1 0 0-16,13-4 0 16,-4 1-6-16,22 0 24 15,-4-3-18-15,22 0 0 16,0 0 2-16,0 0-4 0,0 0 2 15,0 0 0-15,0 0-3 16,0 0 10-16,0 0-11 16,0 0 4-16,0 0 0 15,0 0-11-15,31 0 11 16,27 0 0-16,35 0 3 16,41 0 7-16,48 0-6 15,22 0-4-15,14 0 0 16,22 0-2-16,0 6 4 15,8-4-2-15,-25 1 6 16,-15 0 0-16,-25 0 7 16,-1-3-13-16,-18 0 10 0,-4 0-7 15,4 0-1 1,-12 0-2-16,-6 0 0 0,5 0 10 16,-4 0-10-16,4 0 0 15,-18 0 5-15,-8 0-15 16,-19 0 10-16,1-3 0 15,-23 0-2-15,5-2 11 16,-13-1-9-16,-19 3 0 16,10 0 4-16,-18 1-13 15,4-2 9-15,5 2 0 16,13-4 0-16,5 0 9 16,-1 1-9-16,9-1 0 15,5 3 3-15,-13 1-14 16,-1-1 11-16,-17 3 0 0,-18 0 0 15,-22-4 8-15,0 4-8 16,-18 0 0-16,0 0 3 16,0 0-3-16,0 0 0 15,0 0 0-15,0 0-5 16,13 0 12-16,14 0-9 16,13 0 2-16,-5 0 0 15,-4 0-7-15,-13 0 7 16,0 0 0-16,-5 0-3 15,-13 0 19-15,9 0-16 16,-9 0 0-16,0 0 2 16,9 0-7-16,-9 0 5 15,0 0 0-15,18 0-2 0,4 0 6 16,5 0-4-16,-1 0 0 16,-4 4 0-16,-4-1-5 15,0-3 5-15,-5 2 0 16,-13-2-3-16,9 3 10 15,0-3-7-15,9 6 0 16,-9-6 2-16,13 0-7 16,-13 0 5-16,0 2 0 15,0-2-1-15,-9 0 7 16,0 0-6-16,0 0 0 16,0 0 3-16,0 3-16 15,0-3 13-15,0 0 0 0,0 2-4 16,8 2 6-1,-8 2-2-15,9-4 0 0,5-2 3 16,-14 0-10-16,0 0 7 16,0 0 0-16,0 0-2 15,0 0 11-15,0 0-15 16,0 0 6-16,-23 0-15 16,-12 4 12-16,-14 1 4 15,-9-1-1-15,9 1 0 16,-8 0 8-16,-1 1-8 15,0 2 0-15,-17-2 3 16,-10 2-8-16,-4 1 5 16,-4-1 0-16,4 1-3 0,5-4 5 15,8 7-2-15,-4-12 0 16,14 6 3-16,21-4-5 16,5-2 2-16,9 0 0 15,31 0-2-15,-9 0 6 16,9 0-4-16,0 0 0 15,0 0 7-15,0 0-22 16,0 0 12-16,9 3-5 16,31 0-1-16,27 3 18 15,22-6-7-15,-5 0-2 16,14 0 5-16,-14 0-7 16,-8 0 2-16,-1 0 0 15,-17 0 0-15,-9 0 7 16,0 0-7-16,0 0 0 0,-5 0 7 15,5 0-13-15,9 5 6 16,8-5 0-16,-8 0-2 16,0 0 11-16,0 0-9 15,-18 0 0-15,-23 0 5 16,-8 0-10-16,0 0 5 16,-9 0 0-16,0 0 7 15,0 0 4-15,0 0-5 16,0 0-6-16,0 0 10 15,0 0-15-15,0 0 5 16,0 0 0-16,-9 0-5 0,-17 0 3 16,-14 0 2-1,-27 0 0-15,-9 0 5 0,-30-8-19 16,-10 2 14-16,1 1 0 16,-10-1-1-16,10 6 6 15,13 0-6-15,4 0 1 16,5 0-9-16,4 0-2 15,-5 0 11-15,6 0 0 16,-15 0-3-16,-3 0 8 16,-19 0-5-16,-21 0 0 15,-5 0 1-15,-5 0-12 16,23 0 11-16,17 0 0 16,14 0-9-16,13 0 16 15,5 0-7-15,-14 0 0 0,14 0-12 16,-23 0 3-16,14 0-7 15,-14 0 16-15,10 0-2 16,3 0 5-16,-3 0-3 16,3 0 0-16,-4 0 7 15,5 0-10-15,-5 2 3 16,14 4 0-16,4-3-10 16,-4 3 20-16,8 2-10 15,-13-8 0-15,14 3 5 16,17-3-9-16,9 0 4 15,22 0 0-15,10 0-3 16,-6 0 10-16,-3 0-7 16,8 3 0-16,-13 0 4 0,13 0-12 15,-4-3 8-15,-5 2 0 16,-13-2-6-16,-4 4 15 16,-5-2-9-16,0-2 0 15,22 0 3-15,-12 4-18 16,7-2 15-16,6 4 0 15,-1-6-9-15,-4 0 16 16,4 5-7-16,-13-2 0 16,-17-1 2-16,8 1-10 15,0-3 8-15,22 0 0 16,9 0-7-16,10 0 13 16,8 0-6-16,-14 0 0 0,14 0 0 15,0 0-16-15,0 0 5 16,0 0-58-16,0 0 5 15,0 0-118-15,-9 0-102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42:00.8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746 958 701 0,'0'0'227'0,"0"0"-95"0,14-150-9 15,-14 88-32-15,-31 3 22 16,-18 2-28-16,-18 12-43 15,1 8 29-15,-1 17-38 16,0 11-4-16,1 9 1 16,8 0-30-16,0 9 25 15,9 33-25-15,0 21 8 16,23 18 0-16,-5 22 0 16,31 13-5-16,0 11 0 15,31 6 4-15,44-5 2 16,14-12-6-16,4-12 3 0,14-22-12 15,9-19 8-15,8-23-2 16,0-24 2-16,10-16 7 16,-1 0-6-16,0-45-1 15,-17-17-1-15,-1-17 28 16,-17-14-18-16,-14-15 11 16,-17-17 15-16,-9-22-34 15,-27-11 32-15,-31-7-11 16,0-2-15-16,-98 3 21 15,-57 17-28-15,-36 28 3 16,-27 34-5-16,-13 37 7 16,22 28-9-16,45 20 2 15,39 0 0-15,19 0-11 16,12 30 10-16,14 14-30 16,14 12-19-16,21 15-76 0,23 8-16 15,22-5-175-15,0-17-295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42:41.75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0 884 808 0,'0'0'35'0,"0"0"-18"15,0 0-15-15,267-7 78 16,-94-4 30-16,45-12-65 16,53-8 4-16,26-7-5 15,28 3-23-15,8-5 28 16,14 9-30-16,8 3-16 16,9 5 17-16,27 1-12 15,22-7-3-15,45-2-1 16,40-6 5-16,-10 1-3 15,23 7-6-15,-13-2 2 16,8 3-1-16,1 0 10 16,-10-4-11-16,-17-2 1 15,-18 2 8-15,-44 2 5 16,-14 4-14-16,-40 3 0 0,-30 4 12 16,-28-1-12-16,-17-3 14 15,-40 1-9-15,-27 2 4 16,-53 3-3-16,-23 6-6 15,-21-1 0-15,-23 7 1 16,-4 2 9-16,-32-3-10 16,-17 4 0-16,-22-4 6 15,-5 3-8-15,-22 3 2 16,0 0 0-16,0 0-4 16,0 0 4-16,0 0-4 15,-49 0-87-15,-17 0-143 16,-41 3-121-16</inkml:trace>
  <inkml:trace contextRef="#ctx0" brushRef="#br0" timeOffset="1759">18 742 821 0,'0'0'169'0,"0"0"-93"16,0 0-5-16,0 0-10 16,0 0 2-16,0 0-42 15,0 0-19-15,-9 68 74 16,9-3-35-16,0 11-20 0,9 12 13 15,31 14-22-15,-13 3 10 16,13 9-8-16,-23 4-8 16,1 7 24-16,-18 2-24 15,14-6-4-15,-6-11 7 16,1-10-5-16,0-13 3 16,0-7-7-16,-9-9 2 15,0-3 0-15,0-6-2 16,0 0 0-16,0-2 1 15,0-12 7-15,0-12-8 16,0-15 0-16,0-13 5 16,0-2-12-16,0-6 7 15,0 0 0-15,0 0 6 16,9 0-4-16,0 0-2 0,31 0 0 16,26-18 2-16,32-13 2 15,18-3-4-15,-5 1 0 16,-5 2-2-16,-8 5 8 15,4-2-6-15,5 3 0 16,26-4-7-16,5-2 2 16,22 2-6-16,13 4-7 15,9 5 16-15,40 6-13 16,36-1 15-16,40 1 0 16,44 0 0-16,31-3-8 15,-9 1 7-15,1-4 1 16,-28 0-5-16,-30 3 9 0,-14-3-4 15,-4 3 0-15,26-3 11 16,10-2-12-16,30-1 1 16,9 0 0-16,1-1-13 15,-1 0 16-15,-31 2-3 16,-4 1 0-16,-45 7 8 16,-13 0-13-16,-22 0 5 15,0 0 0-15,0 0-7 16,17 0 8-16,14-4-1 15,-4 2 0-15,-5 2 2 16,-5-3-10-16,-8 2 8 16,-18 4 0-16,-9 0-6 15,-31 2 16-15,-9 4-10 0,-27-1 0 16,-22 6 6-16,-8-3-10 16,-10 1 4-16,0 2 0 15,-26 0-5-15,-22 0 7 16,-19 0-2-16,-8 0 0 15,0 0 5-15,-22 0-13 16,4 0 8-16,-13 0 0 16,-9 0-6-16,-9 0 12 15,0-4-6-15,9-2 6 16,-1-3 2-16,6 2-3 16,4-4-5-16,-10-1 0 15,-8 1 9-15,9-3-1 0,0-1 2 16,4-2 5-1,-4-2-13-15,-9-4 13 0,9-3-15 16,0-7 0-16,-9-10 20 16,0-8-14-16,0-8 12 15,0-10 5-15,-27 2-22 16,-4-1 26-16,-9-9-25 16,14 0-1-16,-14-10 14 15,13-6-5-15,-13 0-10 16,5 5 7-16,-5 3 0 15,13 8 4-15,-4 7-11 16,4 4 0-16,5 9 1 16,4 12 7-16,-8 8-8 15,3 6 0-15,-12 3 3 16,-23 5-15-16,-22 1 12 16,-31 8 0-16,-36 3-16 0,-26 7 16 15,-18 4-9-15,-18 0-46 16,-4 6-139-16,-5 3-155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42:02.7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5773 192 119 0,'0'0'379'16,"0"0"-206"-1,0 0-7-15,0 0-6 0,0 0-67 16,0 0 11-16,-26-96-4 16,3 94-41-16,6-2-12 15,-1 4-15-15,18 0-31 16,-9 0 10-16,-4 23-11 16,13 9 0-16,0-1 4 15,0-3-1-15,13-3-3 16,23-5 0-16,3-5 5 15,10-10-3-15,-4-5-2 16,-5 0 0-16,-9 0 23 16,-13-14 3-16,-1-14 36 15,-17-4-2-15,0-4-34 16,0-1 26-16,-26-7-41 0,-32 15 2 16,-22 2-9-16,-4 13 3 15,-1 14-7-15,19 0 0 16,8 12-9-16,18 22 2 15,22 8-72-15,9 7-119 16,9 1-194-16,0 4-458 16</inkml:trace>
  <inkml:trace contextRef="#ctx0" brushRef="#br0" timeOffset="-986">5929 880 260 0,'0'0'291'0,"0"0"-133"15,0 0-8-15,0 0-67 0,0 0-35 16,0 0-48-16,-98 9-11 16,58-6-151-16</inkml:trace>
  <inkml:trace contextRef="#ctx0" brushRef="#br0" timeOffset="-402">5582 1021 678 0,'0'0'173'0,"0"0"0"0,0 0-10 15,0 0-43-15,0 0-11 16,0 0-12-16,-18 15-42 0,18-18 14 15,0-22-27-15,18-12-30 16,0-11 21-16,13-6-22 16,-4-8-1-16,-5-3 6 15,-13-3-7-15,0 6 0 16,-9 5-7-16,0 23 7 16,0 17-1-16,0 11-8 15,0 6 0-15,-9 0 0 16,0 12 0-16,-4 26-1 15,4 12 1-15,9 3 0 16,0 1-5-16,0-3 5 16,31-6 0-16,18-5-2 15,-5-9 15-15,5-11-13 0,9-7 0 16,8-13-18 0,1 0 12-16,-9-10-36 0,8-33-4 15,-17-6-36-15,-9-4-82 16,-31-3-53-16,-9-2-81 15,0 5-283-15</inkml:trace>
  <inkml:trace contextRef="#ctx0" brushRef="#br0" timeOffset="1151">3379 1099 669 0,'0'0'246'16,"0"0"-115"-16,0 0 25 0,0 0-41 15,0 0-48 1,0 0 11-16,-9-23-48 0,9 23 8 15,0 0 3-15,0 0-37 16,0 0 29-16,-18 26-20 16,-13 7 9-16,13 16 22 15,-9 4-42-15,5 9 12 16,13 9-6-16,9 5 4 16,0 7-4-16,9 2-8 15,40-6 0-15,0-8-2 16,0-12 3-16,-14-13-1 15,-4-12 0-15,-13-15 15 16,-9-5-21-16,-9-8 6 16,0-3 0-16,0-3-10 15,-9 0 23-15,-49 0-13 0,-8-3 6 16,-10-22 9-16,-13-9-16 16,5-9 1-16,9-2 0 15,17-9-5-15,9 3 5 16,31-2 0-16,18-5 0 15,0-1-31-15,76 0 22 16,30-7-38-16,28 7-33 16,-10 8-21-16,-9 3-143 15,-39 3-117-15,-27 2-418 16</inkml:trace>
  <inkml:trace contextRef="#ctx0" brushRef="#br0" timeOffset="1526">3254 674 180 0,'0'0'531'16,"0"0"-377"-16,0 0-28 16,0 0-35-16,0 0 3 15,0 0-62-15,-35-45-14 16,35 45-18-16,-23 28 4 15,15 14-4-15,-10 9 1 16,9-2 7-16,9-10-7 16,0-13 2-16,0-12-3 15,27-14 15-15,21 0-13 16,19-9 73-16,-9-25 12 0,-18-8-18 16,-14-4 8-16,-26-2-49 15,0-2 9-15,0 4 3 16,-17 4-40-1,-41 7 22-15,-9 13-22 0,-13 13 1 16,5 9-15-16,8 0 14 16,18 35-38-16,23 15-48 15,26 10-133-15,0 5-124 16</inkml:trace>
  <inkml:trace contextRef="#ctx0" brushRef="#br0" timeOffset="6874">553 3493 473 0,'0'0'183'0,"0"0"-56"15,0 0-13-15,0 0-44 16,0 0 11-16,-240-47-7 15,196 47-31-15,13 0 44 16,13 0-52-16,18 0-6 16,0 0-3-16,0 0-25 15,58 0 25-15,57 0-1 16,67 0 20-16,67-13 21 16,44-11-60-16,27 1 11 15,13 6-6-15,5 3 0 0,-5 2 0 16,0 1-11-16,14 2 0 15,17-5-2-15,27-5 4 16,40-11-2-16,40-8 0 16,36-11 7-16,21 2-7 15,28-2 0-15,-1 1 4 16,0 0-9-16,-17 3 5 16,-63 5 0-16,-53 6-1 15,-57 2 10-15,-59 2-5 16,-57 4-4-16,-36 7 2 15,-53 7-13-15,-53 6 11 16,-41 3 0-16,-26 3 0 16,-22-2 12-16,-18 2-13 15,0 0 1-15,0 0 0 16,0 0-12-16,9 0 12 0,-9 0 0 16,9 0 0-16,13 0 10 15,5 0-14-15,13 0 4 16,9 0 0-16,17-3-7 15,-21-3 7-15,4 4 0 16,-9-3-3-16,-14-5-6 16,14 2 4-16,9-1-4 15,-4-2 1-15,12 0-5 16,-8-1-8-16,0 1 10 16,0 6 8-16,-22-1-25 15,13 3 26-15,-5-3-15 16,5 4-13-16,-13-2 22 0,-5 2-74 15,-13 2-15-15,-9 0-42 16,0 0-111-16,-31 0-54 16</inkml:trace>
  <inkml:trace contextRef="#ctx0" brushRef="#br0" timeOffset="8426">384 3513 686 0,'0'0'169'15,"0"0"-66"-15,0 0 4 16,0 0-37-16,0 0 2 0,0 0-49 16,-31 9-12-16,31 44 8 15,0 21 27-15,0 14-12 16,-9 14 19-16,9 5-47 15,0 12 21-15,0 6-12 16,0 8-2-16,0 8-5 16,0-8-8-16,0-14 0 15,9-23-2-15,-9-22 9 16,9-17-7-16,-9-6 0 16,0-9 11-16,0-2-15 15,0 0 4-15,0-4 0 16,-18-1 2-16,9-8 3 15,9-7-5-15,0-5 0 0,0-7 6 16,0-2-19-16,18-4 13 16,13-2 0-16,14 0-6 15,21 0 14-15,14-2-8 16,22-21 0-16,14-3 10 16,17-5-8-16,14 3-2 15,26 5 0-15,5 7-10 16,17 5 12-16,14 7-2 15,13 2 0-15,5 2 5 16,4 0-12-16,9-6 7 16,17 3 0-16,23-2-7 15,5-7 9-15,30-2-2 0,23-11 0 16,17-6 7 0,18-6-14-16,9-3 7 0,9 0 0 15,5-2-3-15,13 8 9 16,-5 0-6-16,-13 11 0 15,-27 4 4-15,-26 1-8 16,-23-1 4-16,1-9 0 16,-1-9-11-16,9-8 20 15,14-1-9-15,-23 5 0 16,-17 9 11-16,-40 9-18 16,-36 11 7-16,-22 6 0 15,-18 1-9-15,9 2 14 0,18-3-5 16,4 1 0-16,5-1 8 15,13-2-12-15,-31 5 4 16,-5-2 0-16,-35 5-3 16,-35-4 6-16,-37 4-3 15,-43 0 0-15,-14 0 8 16,-22 0-12-16,-9 0 4 16,0 0 0-16,0 0-6 15,0 0 14-15,0 0-8 16,0 0 0-16,0 0 12 15,0 0-3-15,0 0-1 16,0-8 3-16,9-6 51 16,-9-17-43-16,0-9-2 15,0-11 0-15,0-8-10 0,0-1 20 16,0-8-10-16,9-3-17 16,-9-8 17-16,13-9-10 15,-13-8-7-15,0-6 0 16,0 6 18-16,-13 0-18 15,-32 5 0-15,-4 6 0 16,0 3 19-16,23 2-9 16,-5-2-10-16,22-5 2 15,9 1 15-15,0 7-16 16,0 12-1-16,0 13 0 16,0 10-5-16,0 14 10 15,0 5-5-15,0 8 0 16,0 3 14-16,0 4-18 0,0 5 4 15,-9 0 0-15,0-1-14 16,-22 1 14-16,-36 5 0 16,-39 0-3-16,-54 8 6 15,-80 31-7-15,-98 16 4 16,-71 7-74-16,-61-6-138 16,-28-19-325-16</inkml:trace>
  <inkml:trace contextRef="#ctx0" brushRef="#br0" timeOffset="11937">2326 3833 25 0,'0'0'237'16,"0"0"-137"-16,0 0 79 15,40-150-49-15,-40 111 39 0,0-1-13 16,0 6-39-16,0 6 8 15,0 2-9-15,-9 9-36 16,-5 4 20-16,14 6-51 16,0 7-10-16,0 0 5 15,0 0-35-15,0 34-9 16,0 28 8-16,0 32-3 16,23 22 36-16,-6 13-25 15,-17 11-9-15,18 9 22 16,-4 2-18-16,3 2-9 15,1-12-2-15,-9-16 13 16,13-20-12-16,-13-23-1 0,0-20 0 16,0-22-11-1,-9-15 4-15,0-16-21 0,0-9-25 16,0 0-43-16,-40 0 3 16,-36-20-260-16,-39-14-342 15</inkml:trace>
  <inkml:trace contextRef="#ctx0" brushRef="#br0" timeOffset="12566">984 4309 891 0,'0'0'157'16,"0"0"-54"-16,0 0 30 16,0 0-45-16,0 0-19 15,0 0-2-15,40-139-33 16,-40 136 17-16,0 1-27 16,0 2-20-16,0 0 27 15,0 0-29-15,0 0-2 16,0 0 0-16,0 22 8 15,0 9-8-15,0 0 0 16,0 1 0-16,0 1-9 16,27 2 13-16,13 4-4 0,17-2 0 15,1 0 14 1,0-4-18-16,0 2 4 0,-1-5 0 16,-21-2-8-16,4-2 10 15,-13 3-2-15,-5-3 0 16,-22-4 13-16,0-5-21 15,0 0 8-15,0 0 0 16,-58 2-3-16,-18-1 3 16,-12-4-2-16,-6-5-16 15,5-4-88-15,5-5-37 16,26 0-66-16,9-11 40 16,32-32 50-16,17-19-67 15,0-20 13-15,0-9 43 16,0 4-110-16,9 10 240 0,-1 17 164 15,-8 13 31-15,0 12 1 16,0 8-62-16,0 3-30 16,9 5-9-16,22-1-28 15,14 6-8-15,26 3-59 16,22-1 7-16,14 10-14 16,-1 2-18-16,-12 0-191 15,-19 8-558-15</inkml:trace>
  <inkml:trace contextRef="#ctx0" brushRef="#br0" timeOffset="13084">3552 4068 702 0,'0'0'180'0,"0"0"-23"15,0 0-34-15,0 0-32 16,0 0 0-16,0 0-61 16,-191-110-4-16,160 110 6 15,4 0-29-15,0 9 19 16,5 16-22-16,4 11 2 0,10 1-6 15,8 3 4-15,0-1 0 16,26-2-1-16,23 3 11 16,9-4-10-16,0 1 0 15,8 0 0-15,1-5-5 16,8 2 5 0,-17-6 0-16,-9-3-1 0,-22 3 11 15,-14-5-10-15,-13-3 0 16,0 2 1-16,-13-5-3 15,-32-5 9-15,-13-9-7 16,-8-3 9-16,8 0 4 16,0-17-9-16,9-16-4 0,9-5 5 15,23-2-3-15,8-2-2 16,9-3 0-16,18-6 0 16,48-1-10-16,1 7-16 15,22 3-117-15,-23 12-150 16,-8 5-327-16</inkml:trace>
  <inkml:trace contextRef="#ctx0" brushRef="#br0" timeOffset="13428">4472 3369 755 0,'0'0'250'16,"0"0"-90"-16,0 0 22 15,0 0-45-15,0 0-73 16,0 0-31-16,8 40-21 16,1 44 34-16,-9 18 0 15,23 9-45-15,-15 10 36 16,1 4-32-16,0 6 2 15,-9 2 4-15,0 0-3 16,0-12-8-16,0-10 0 16,0-23 12-16,9-20-22 15,0-18 10-15,13-16-40 0,-22-6-27 16,9-8-84 0,0-9-114-16,9-11-246 0</inkml:trace>
  <inkml:trace contextRef="#ctx0" brushRef="#br0" timeOffset="13924">5622 3827 993 0,'0'0'178'0,"0"0"-36"15,0 0-10-15,0-150-10 16,-9 128-88-16,-13 8 30 16,4 5-47-16,-13 9-17 15,-13 0 4-15,-14 17 4 16,0 26-8-16,9 10 0 16,23 2 6-16,12-5-15 15,14-2 9-15,0 0 0 16,49-2-12-16,0-6 3 15,9 2 2-15,0-5 6 16,-1 2-18-16,-8-2 9 16,-4 0 9-16,-14-4 1 0,-13 2-19 15,-1-1 13-15,-17 0-1 16,0 0 3-16,-44-6-3 16,-14-3-1-16,-8-13 8 15,-14-12 0-15,22 0 0 16,0-12 14-16,23-24-14 15,17-5 3-15,4-3 7 16,14-10 0-16,14-11-10 16,61-12 0-16,19-11-7 15,30 1-1-15,0 8-71 16,-8 13-105-16,-18 15-139 16,-32 12-220-16</inkml:trace>
  <inkml:trace contextRef="#ctx0" brushRef="#br0" timeOffset="14404">7586 2998 352 0,'0'0'335'16,"0"0"-148"-16,0 0-37 15,0 0 11-15,0 0-42 16,0 0 6-16,-40-59-14 16,31 70-84-16,-9 37 5 15,18 17 44-15,-13 20-68 16,13 14 46-16,0 14-34 16,0 20-11-16,0 15 25 0,0 7-27 15,0 7 5 1,0-1-12-16,0-2 18 0,-9-18-15 15,9-17-3-15,0-26 0 16,9-39-12-16,13-22-14 16,5-23-65-16,13-14-66 15,9-6-115-15,-5-42-182 16</inkml:trace>
  <inkml:trace contextRef="#ctx0" brushRef="#br0" timeOffset="14757">8035 3708 998 0,'0'0'140'0,"0"0"-1"16,0 0-70-16,0 0 4 15,0 0-25-15,257-84-28 16,-181 84 20-16,4 0-27 15,-14 29-11-15,-21 4 13 16,-23 7-11-16,-13 7-4 16,-9 11 3-16,-18 3 10 15,-40-1 6-15,1-3-19 16,-1-18 10-16,18-10-8 16,31-13 0-16,9-4-2 15,0-2 0-15,0-9 13 16,9-1-18-16,49 0 5 0,31 0 0 15,13-33-4-15,13-10-61 16,-17-2-117-16,-22-1-178 16</inkml:trace>
  <inkml:trace contextRef="#ctx0" brushRef="#br0" timeOffset="15648">9816 2845 793 0,'0'0'205'0,"0"0"-52"16,0 0 2-16,0 0-50 16,0 0-5-16,0 0-11 15,-66-124-67-15,66 124 22 0,0 0-44 16,0 21 0-1,8 42 2-15,19 37 13 0,4 27 11 16,-4 14-3-16,13 7-13 16,-13 5 15-16,4-3-23 15,-14-3 1-15,14-9 7 16,-13-13 5-16,9-12-15 16,-5-11 0-16,5-8 17 15,4-15-25-15,-13-11 8 16,8-26 0-16,-3-16-4 15,-23-18 11-15,8-4-7 16,-8-4 0-16,9 0-63 16,0-10 2-16,13-29-115 0,-4-12-236 15,9-11-317-15</inkml:trace>
  <inkml:trace contextRef="#ctx0" brushRef="#br0" timeOffset="28851">5409 3066 596 0,'0'0'251'16,"0"0"-118"-16,0 0-7 15,0 0-4-15,0 0 2 0,0 0-62 16,0 0-13-16,0 14 22 16,0-14-40-16,9 0 27 15,-9 0-13-15,22 0-34 16,-4-3 29-16,22-22-28 15,4-9 3-15,5-6 14 16,-9-5-27-16,-4-3 14 16,-5-3-16-16,-5 4 10 15,5-3-12-15,-13 11 2 16,-9 14 0-16,-9 7-2 16,0 13 12-16,0 5-10 15,0 0 0-15,0 0-11 16,0 0 0-16,0 11 4 0,-9 20 7 15,-9 3-7-15,1 3 19 16,17-3-12-16,0-6 0 16,0 1 3-16,35-4-10 15,14-8 7-15,18-6 0 16,-1-5-8-16,1-6 8 16,0 0-9-16,-10 0-4 15,-8-2-53-15,-22-13 5 16,-14 2-81-16,-13-5-78 15,0-5-52-15,-40-5-236 0</inkml:trace>
  <inkml:trace contextRef="#ctx0" brushRef="#br0" timeOffset="29239">5773 2248 685 0,'0'0'190'16,"0"0"-59"-16,0 0-68 16,0 0 36-16,0 0-43 15,0 0-45-15,0 0-11 16,-66 28 13-16,57 15-8 16,0-5-5-16,9-3 6 15,0 0-2-15,0-13-3 0,35-2-1 16,-4-12 22-16,-4-5-22 15,-5-3 17-15,5 0 22 16,-9 0 1-16,4-20 47 16,-22-2-52-16,0-7-1 15,0-2 16-15,0-3-46 16,-40 3 8-16,0 6-12 16,4 5 2-16,-3 11-14 15,3 9 10-15,-4 0-13 16,22 0-7-16,-4 25-120 0,13 16-35 15,9-5-97 1,0-5-265-16</inkml:trace>
  <inkml:trace contextRef="#ctx0" brushRef="#br0" timeOffset="29707">5707 2024 592 0,'-94'-20'220'0,"-12"6"-115"16,8 11-1-16,-4 3-8 15,13 0-59-15,5 35 29 16,4 21-12-16,13 21-38 16,22 16 22-16,-3 8-22 0,16 2-13 15,15-4 13-15,17 0-7 16,0 2-6-16,9 2 12 15,48-4-10-15,19-6 14 16,22-11-15-16,17-13-3 16,10-13 12-16,8-17-4 15,0-16-5-15,0-11 15 16,-8-12-7-16,-10 0 50 16,-8-26-19-16,-9-22-11 15,-5-15 38-15,-18-19-45 16,5-14 17-16,-35-11-9 15,-14-4-31-15,-31-10 26 0,0-7-28 16,-76-10 0 0,-30-1-2-16,-27 11-1 0,-32 23 3 15,-26 34-1-15,9 24-8 16,18 27-9-16,30 14 12 16,41 6-52-16,35 17-24 15,18 34-104-15,14 17-86 16,12 15-240-16</inkml:trace>
  <inkml:trace contextRef="#ctx0" brushRef="#br0" timeOffset="32467">12815 827 740 0,'0'0'200'0,"0"0"-94"16,0 0 39-16,0 0-23 16,0 0-16-16,0 0-14 15,-22-120-64-15,13 120 15 16,0 0-20-16,9 0-14 16,-18 12-18-16,-4 28 0 15,-5 16 9-15,-4 12 1 16,22-3 5-16,9 3-6 15,0-10 0-15,32-5 3 16,25-14-16-16,19-11 9 0,8-16-3 16,5-12-2-1,4 0 8-15,-4-12 1 0,-22-18 0 16,-9-7 7-16,-32-11 3 16,-3-7-10-16,-23-9 0 15,0-7 15-15,0 3-7 16,0 9 2-16,0 19 14 15,0 20-21-15,-14 12 42 16,5 8-38-16,9 0-1 16,0 0-12-16,0 20-12 15,-9 25 18-15,9 17-5 16,0 3 18-16,0-3-14 0,0-5 1 16,40-11 0-16,-4-13-9 15,4-10 14-15,-13-13-5 16,4-6 0-16,-5-4 6 15,23 0-3-15,-9-22-3 16,5-12 0-16,-5-10 1 16,0-1 8-16,-14-5-9 15,-4-4 0-15,-13 6 12 16,-9 9-7-16,0 10-5 16,0 12 0-16,0 10 7 15,0 6 3-15,0 1-10 16,-9 0 0-16,9 8-21 15,-13 30 20-15,13 12 1 0,0 6 0 16,0-2-4-16,22-8 10 16,5-5-6-16,4-12 0 15,-13-12 6-15,0-8-16 16,-18-9 10-16,9 0 0 16,4 0 2-16,-4-14 8 15,17-21-6-15,14-16-4 16,-4 0 12-16,4 1-15 15,0 4 3-15,-13 7 0 16,4 14-6-16,-22 10 11 16,8 9-5-16,-8 6 0 15,0 0-6-15,13 0 0 16,5 12 6-16,-9 19 0 0,4 6-12 16,-4 8 7-1,-9 6 5-15,0 0 0 0,-9-5-1 16,13-5-10-16,-4-10 11 15,0-11-15-15,8-8 3 16,1-9 4-16,-5-3 8 16,14 0 4-16,4-23 8 15,-4-20-6-15,13-2-6 16,-13-11 0-16,-10-7 5 16,6-2-2-16,-23 3-3 15,0 6 4-15,0 13 6 16,0 16 2-16,0 12-12 15,0 6 4-15,0 7-7 16,0 2 3-16,0 0-6 0,0 5 4 16,17 23-2-16,14 6-5 15,-4 0 9-15,0-3-9 16,4-4-4-16,-13 5 10 16,4-3 3-16,-4-3-3 15,-10 2 8-15,10-3-8 16,-9 4 3-16,4-1 0 15,-13 3-15-15,0-3 16 16,9-2-1-16,0-4 0 16,-9-4 9-16,9-7-10 15,0 0 1-15,0-5 0 16,13 0-8-16,5-4 10 0,4-2-2 16,13 0 9-16,14-2 2 15,0-24-22-15,-9-2-82 16,0-9-162-16,-23-6-92 15</inkml:trace>
  <inkml:trace contextRef="#ctx0" brushRef="#br0" timeOffset="32778">15321 702 724 0,'0'0'93'15,"0"0"39"-15,0 0-1 16,0 0-53-16,0 0-15 16,0 0-45-16,0 0 1 15,49 0-11-15,17 0-6 16,14 0 39-16,5 0-32 15,12-8-7-15,-12-1 1 16,-10 4-3-16,-8-1-9 16,-9 6-180-16,-27 0-56 15,-22 0-81-15</inkml:trace>
  <inkml:trace contextRef="#ctx0" brushRef="#br0" timeOffset="33133">15915 510 690 0,'0'0'171'0,"0"0"-17"16,0 0-8-16,0 0-27 16,0 0-40-16,0 0-21 15,-84-150-27-15,75 146 35 16,-4 4-50-16,13 0-10 0,0 0 5 15,0 0-3 1,0 0-8-16,0 6 0 0,0 23 6 16,22 10-7-16,13 6 1 15,5 4 0-15,18 0 2 16,-9-4 6-16,9-1-8 16,-1-4 0-16,-21-3 11 15,13-3-15-15,-23-4 4 16,-3-1 0-16,-23-3-5 15,0-6 3-15,0-1-2 16,-49-2-68-16,-18-5-143 16,1-1-22-16,8-8-170 15</inkml:trace>
  <inkml:trace contextRef="#ctx0" brushRef="#br0" timeOffset="33511">16365 356 753 0,'0'0'165'0,"0"0"-35"15,0 0 18-15,0 0-21 16,0 0-28-16,0 0-51 15,40-19 3-15,0 16-30 0,4 0-15 16,27 3 11-16,-17 0-17 16,3 0 0-16,1 16 1 15,-9 5 4-15,-9 3-5 16,-13 2 0-16,-18 9 11 16,4 7 1-16,-13 1-12 15,0 5 12-15,0 1 2 16,0-2-5-16,0-2-9 15,0-2 0-15,18-10 12 16,8-4-27-16,14-9-56 16,0-17-212-16,-4-3-197 15</inkml:trace>
  <inkml:trace contextRef="#ctx0" brushRef="#br0" timeOffset="33670">16560 722 385 0,'0'0'577'0,"0"0"-534"16,0 0 68-16,0 0-19 15,294 14-55-15,-157-39-37 16,-35-12-90-16,-53-11-719 16</inkml:trace>
  <inkml:trace contextRef="#ctx0" brushRef="#br0" timeOffset="36504">1397 2911 300 0,'0'0'636'16,"0"0"-469"-16,0 0-3 0,0 0 9 16,0 0-62-16,0 0-53 15,0 0 18-15,0 0-52 16,18-114 15-16,-18 114-22 15,0 0-17-15,0 0 13 16,0 0-13-16,0 33-1 16,0 20-9-16,0 14 20 15,0 9-9-15,0 6-1 16,9 0 7-16,4-2-14 16,-4-9 7-16,18-3 0 15,4-9-3-15,-13-8 11 16,-1-9-8-16,6-10 0 0,-15-10 7 15,-8-5-13-15,0-8 6 16,0-6 0-16,0-2-8 16,0-1-1-16,-8 0 9 15,-41 0 3-15,0 0 0 16,-18 0 10-16,0-21-13 16,1-8 0-16,-1-2-4 15,18-4 4-15,0-1 0 16,32-9-2-16,17-11-38 15,26-15-19-15,72-5-135 16,18-4-148-16,-14 6-396 16</inkml:trace>
  <inkml:trace contextRef="#ctx0" brushRef="#br0" timeOffset="36875">1388 2319 797 0,'0'0'188'16,"0"0"-74"-16,0 0-24 16,0 0-10-16,0 0-66 15,0 0-3-15,-155 12-11 0,146 27 11 16,0-6-11-16,9-7 0 15,0-3 0-15,31-12 27 16,5-8-20-16,12-3 25 16,10 0 33-16,-9 0 6 15,-4-26 9-15,-23-11-30 16,-22-9-5-16,0-15 17 16,-9 4-46-16,-49 1 4 15,-22 13-20-15,5 16 10 16,-10 12-15-16,19 15 5 15,-1 0-15-15,18 22-1 16,18 32-117-16,13 14-79 16,18 9-165-16</inkml:trace>
  <inkml:trace contextRef="#ctx0" brushRef="#br0" timeOffset="54308">420 1096 552 0,'0'0'3'16,"0"0"35"-16,0 0-38 15,0 0 6-15,0 0-19 16,222 53 13-16,-178 18-16 16,-4 8-114-16</inkml:trace>
  <inkml:trace contextRef="#ctx0" brushRef="#br0" timeOffset="55200">1944 2384 925 0,'0'0'192'16,"0"0"-52"-16,8-198-44 15,-8 122 11-15,-40 1-21 16,5 2-64-16,-23 2 34 15,-8 9-15-15,-10 3-34 16,-31 13 42-16,1 6-48 16,-1 13 20-16,5 9-20 0,-5 18 14 15,10 0-3-15,3 23-12 16,-12 31 0-16,-1 14-6 16,5 20 13-16,-5 19-7 15,1 9 0-15,3 14 14 16,6 2-18-16,12-4 4 15,19 9 0-15,17-4-12 16,27 5 15-16,22 13-3 16,0 7 0-16,22-2 14 15,35-12-12-15,10-22-2 16,18-20 1-16,12-15 12 16,5-16-5-16,-4-20-4 0,0-14-3 15,4-14 16 1,14-13-13-16,-1-3-4 0,18-7 0 15,1-3 5-15,21-37 6 16,10-15-11-16,-5-9 8 16,-18-6 4-16,-13-4 11 15,-27-2-21-15,-5-16-1 16,-21-5 21-16,-9-26-11 16,-18-16-10-16,-23-22 2 15,-26-15 11-15,0-7-7 16,-35 4-7-16,-45 12 0 15,-14 20-6-15,-30 25 6 16,-18 23 0-16,-23 23 0 16,1 16 14-16,13 17-20 0,18 16 6 15,26 12-17-15,18 11 14 16,36 4-69-16,4 29-4 16,9 39-17-16,22 29-92 15,18 19-106-15,0 9-187 16</inkml:trace>
  <inkml:trace contextRef="#ctx0" brushRef="#br0" timeOffset="56105">5929 2073 487 0,'0'0'194'0,"0"0"-71"16,0 0-12-16,0 0 24 16,35-176-57-16,-44 133 10 15,-39 4-5-15,3 2-15 16,-35 8 6-16,5 4-14 16,-10 11-10-16,-4 2-26 0,14 10-22 15,-23 2 38-15,14 0-35 16,-1 14 0-16,5 15 15 15,14 10-8-15,-1 15-3 16,9 11-9-16,14 23 8 16,-14 10 3-16,18 7-5 15,13 6-6-15,-4-7 14 16,22 1 0-16,9 0-14 16,0 3 0-16,0-6 12 15,27-4-14-15,13-10 2 16,9-12 0-16,0-4-1 15,-5-10 14-15,14-11-13 16,9-6 0-16,13-17 6 0,13-8-13 16,14-9 7-16,8-11 0 15,9 0 11-15,10 0 3 16,8-14-9-16,-18-11 3 16,1-12 1-16,-19-11 18 15,-8-14-14-15,-5-18 4 16,5-19 24-16,-13-20-38 15,-10-14 16-15,-17-8 1 16,-18-6-14-16,-40-23 23 16,-9-3-23-16,-67 3-3 15,-21 23 3-15,-19 36 6 16,1 35-12-16,-19 25 0 16,-8 23-2-16,-13 22-12 15,4 6 14-15,-14 23-60 0,14 39-10 16,13 29-71-16,36 13-133 15,13 13-358-15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58:53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2423 52 521 0,'0'0'106'0,"0"0"-18"16,0 0-1-16,0 0 13 16,0 0-55-16,0 0-22 15,9-12 25-15,-9 12-40 16,0 0 0-16,0 0 2 15,0 0 1-15,0 0-5 16,0 0-6-16,0-2 6 16,0-1-7-16,0-3 1 15,0 3 0-15,0-2-2 16,0 2 2-16,0 0-7 16,0 1-18-16,-9 2-44 15,-13 0-37-15,4 0-57 0,0 11-211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2:59:13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83 435 0,'0'0'227'0,"0"0"-124"16,0 0 12-16,0 0 36 15,0 0-52-15,0 0-5 16,9-12-5-16,-27 10-44 15,-39-2 34-15,-41 4-75 16,-4 0 6-16,-23 0-9 16,1 4 1-16,0 3-2 15,8 0 0-15,9-5 12 16,23 1-9-16,13-3-3 0,44 0 0 16,18 0-5-16,0 3 5 15,9-3 0-15,0 9 0 16,0 10-13-16,0 7 13 15,-8 13-1-15,8 6 1 16,0 12-8-16,-14 14 8 16,14 7 0-16,-9 14 2 15,0 4 11-15,1 6-11 16,8 2 7-16,0-4-8 16,0-7 36-16,0-11-20 15,-9-8 19-15,-14-6 13 16,15-9-43-16,8-8 22 15,0-19-16-15,0-7-6 16,0-11 14-16,0-8-20 0,0-6 0 16,0 0 1-16,0 0 10 15,0 0-11-15,0 0 0 16,0 0 14-16,0 0-16 16,0 0 2-16,0 0 0 15,0 0 1-15,40 0 4 16,26-8-5-16,41-10 1 15,17-7 9-15,10 5-5 16,-28 3-5-16,10 5 0 16,-23 2-6-16,5 1 10 15,-23 3-4-15,-17-1 0 16,-9 6 9-16,-14 1-13 16,-3-6 4-16,-6 6 0 0,14-2-5 15,-13-4 9-15,13 0-4 16,-5 0 0-16,5-2 13 15,0 0-15-15,-13-1 2 16,-5 3 0-16,-4 0-9 16,-9 4 13-16,-9 2-4 15,0-6 0-15,18 0 8 16,4 1-10-16,4-13 2 16,6 5 0-16,-24-7-8 15,19-5 11-15,-18 0-3 16,0-7 4-16,4 1 10 15,-13-15-7-15,9-5-7 0,9-5 7 16,-9-10-7-16,0-4 0 16,13 1 0-16,5 2 1 15,-10 2 14-15,14-4-15 16,-22-1 0-16,0-1 0 16,-9-3-5-16,-26 10 5 15,-72 4 0-15,-36 12-2 16,-39 9 7-16,22 10-5 15,18 15 0-15,35 11-39 16,49 0-24-16,40 1-153 16,9-16-257-16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28.6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298 0 998 0,'0'0'176'16,"0"0"-29"-16,0 0-38 16,0 0-50-16,0 0-11 15,0 0-8-15,-58 135-11 16,18-95-11-16,14-3-16 16,-6-3 5-16,6 0-7 15,-1-6-7-15,-4-2-50 0,-9-4-200 16,22-11-418-1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29.0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48 884 0,'0'0'200'0,"0"0"-60"15,0 0 6-15,0 0-44 16,0 0-44-16,0 0-46 16,-9-42-8-16,58 39 12 15,0 0-8-15,0 3-4 16,-13 0 6-16,-5 0-5 15,-14 0 8-15,1 0-6 16,-4 0-5-16,-6 16 14 16,-8 14-10-16,9 9 14 15,-9 12 8-15,0 8-24 16,0 1 16-16,0 5-16 16,0-2 0-16,0-7 4 15,0-2-7-15,0-12-2 16,9-7-1-16,0-10-60 15,-9-9-53-15,0-6-100 0,0-8-140 16,0-2-291-16</inkml:trace>
  <inkml:trace contextRef="#ctx0" brushRef="#br0" timeOffset="187">0 431 688 0,'0'0'203'0,"0"0"-48"15,0 0 1-15,0 0-81 16,307-71-19-16,-183 51-52 16,-8 0-2-16,-19 3-4 0,-21 3-180 15,-27 0-381-15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27.5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386 141 874 0,'0'0'172'15,"0"0"-26"-15,0 0-19 16,0 0-26-16,0 0-35 0,0 0-32 16,-18-140-10-1,-13 140-24-15,4 0 7 0,-22 0-8 16,0 18 1-16,-8 17 0 16,8 10-5-16,4 6 3 15,5 2 2-15,23-4 0 16,17-13-16-16,0-9-7 15,26-9-8-15,23-15-6 16,9-3 35-16,-9 0-1 16,-5-26 3-16,5-1 3 15,-18-8 3-15,-4 4 1 16,4 5 18-16,-13 7-8 16,-9 7 22-16,-1 12-29 15,-8 0 1-15,0 6-11 16,0 31 2-16,0 17-2 0,0 8 1 15,0 5 3-15,0-1 0 16,0-4-4-16,0-2 0 16,-8-6-2-16,8-12-110 15,0-4-188-15,0-20-334 16</inkml:trace>
  <inkml:trace contextRef="#ctx0" brushRef="#br0" timeOffset="215">923 630 628 0,'0'0'289'0,"0"0"-141"15,0 0-8 1,0 0-50-16,0 0-22 0,0 0-12 16,-106 134-31-16,75-84-1 15,-5 1-22-15,-4-2-2 16,-9-4 0-16,14-7-47 15,-5-8-195-15,13-8-345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32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249 139 572 0,'0'0'172'0,"0"0"-42"16,0 0-25-16,0 0 13 16,0 0-23-16,0 0-36 15,-116-79 10-15,116 68-50 16,9-1 2-16,31-2-11 15,-5 3-4-15,14 3 3 16,-9 8-8-16,-13 0 5 16,4 0 0-16,-4 9-6 0,-9 21 0 15,-18 15-1-15,0 6 8 16,-9 9-4-16,-49 5-3 16,0-3 5-1,-17 1 0-15,8-1-5 0,0-12 0 16,27-13 0-16,14-14 5 15,17-12-5-15,9-8 0 16,0-3 7-16,0 0-4 16,75 0 2-16,41-8-3 15,35-18 10-15,22 1-8 16,-31 5-8-16,-17 9-9 16,-19 5-185-16,-30 6-222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50.1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57 721 0,'0'0'90'0,"0"0"20"15,0 0-11-15,0 0-44 16,0 0 1-16,240-50-24 16,-209 50-8-16,-4 0 24 15,-18 0-38-15,4 0 7 16,-4 13-14-16,0 28 6 16,0 5 7-16,-9 18 0 15,8 1-11-15,-8 0 24 16,0 0-28-16,0-2 7 15,0-7-4-15,0-2 9 16,0-9-12-16,0-5-1 16,0-12-54-16,0-11-163 15,0-8-148-15</inkml:trace>
  <inkml:trace contextRef="#ctx0" brushRef="#br0" timeOffset="172">196 502 449 0,'0'0'262'16,"0"0"-74"-16,0 0-128 15,0 0-51-15,217-31 1 16,-119 25-10-16,-22 6-1 16,-19 0-164-16,-21 0-455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20.21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33 479 0,'0'0'72'0,"0"0"-43"16,0 0 2-16,0 0 59 16,0 0-7-16,0 0-42 15,0 0 34-15,0 6-32 16,0-6-40-16,0 0 37 16,40 0-33-16,35 0-3 0,32 0 58 15,17 0-43-15,1-6 9 16,-19-5-5-16,-30 3-19 15,-27 2 32-15,-31 4-13 16,-10-2-10-16,-8 4 14 16,0 0-18-16,0 0-8 15,0 0-1-15,0 0-104 16,-17 6-424-16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55.5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52 111 0,'0'0'674'15,"0"0"-551"-15,0 0-1 16,0 0-18-16,0 0-35 15,0 0-68-15,124-38 0 16,-66 33 21-16,0 3-16 16,-10-2 15-16,-21 4 11 0,0 0-23 15,-5 0 17 1,-4 0-18-16,-9 23 2 0,0 14 24 16,4 5-20-16,-4 10 32 15,0 1-7-15,0 4-26 16,-1 2 13-16,1-2-26 15,5 4 0-15,-14 0-6 16,0-2-87-16,0-6-279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57.9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18 145 502 0,'0'0'225'15,"0"0"-72"-15,0 0-12 16,0 0-25-16,0 0-32 16,0 0 4-16,0-145-13 15,0 140-38-15,0 1 23 16,0 4-40-16,0 0-20 16,0 0 2-16,0 30 1 15,0 11-3-15,0 10 1 16,0 0 13-16,0 0-16 15,0 0 2-15,-9-3 0 0,0-9 1 16,9-7 6 0,0-11-7-16,0-11 0 0,0-10-27 15,36 0 25-15,30 0-1 16,1-14 3-16,31-11 4 16,-23-1-4-16,14 0 0 15,-36 1-3-15,-4 5 15 16,-18 6-17-16,-13 2 5 15,-18 4 0-15,0-3 11 16,0-3-8-16,0 5 0 16,0 4 22-16,0-1-24 15,0 6 23-15,0 0-10 16,0 0-12-16,0 0 1 16,0 0-3-16,-9 14 0 15,0 14-6-15,9 11 17 0,-9 7-11 16,9-3 0-16,0 5 4 15,0 6-11-15,0-3 7 16,0-4-14-16,0-1-87 16,0-9-178-16,0-11-164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58.1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 0 710 0,'0'0'156'15,"0"0"-41"-15,0 0-49 0,0 0-2 16,0 0-35-16,0 0 31 16,0 88-1-16,-9-54-50 15,-18 3 4-15,-4 3-13 16,-4-4-6-16,-5 1-92 15,0-8-334-15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1:34.5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0 100 785 0,'0'0'44'0,"0"0"-18"16,0 0 43-16,0 0-10 15,0 0 13-15,0 0-48 0,-35 5-23 16,159-5 34-1,36-9-27-15,44-14-5 0,27-5 8 16,-13 0 2-16,-18 14-13 16,-53 9 0-16,-54 5 12 15,-53 0-16-15,-40 2 4 16,0 29-16-16,-58 11 16 16,-57 16 4-16,-36 7 4 15,-31 3-5-15,-1-3 8 16,10-9-2-16,40-11-9 15,26-4 0-15,23-10-4 16,13-6 4-16,35-3-3 16,5-7-14-16,31-7-15 15,0-6 5-15,80-2-24 0,31 0 51 16,71-18-2-16,40-22 8 16,27-3-6-16,-9 3 14 15,-49 15-14-15,-75 17 37 16,-50 8-13-16,-35 0-24 15,-31 0 12-15,0 15 0 16,-71 21-12-16,-22 11 42 16,-40 11-36-16,-14-5 9 15,-4-5-14-15,18-5 9 16,17-12-8-16,27-7-2 16,45-15 0-16,13-3-5 15,31-3 12-15,0-3-15 16,0 0 8-16,49 0-26 0,48 0 23 15,37-17 3-15,35-8 0 16,4-4 4-16,-9 9 8 16,-39 6-12-16,-50 12 0 15,-26 2 6-15,-40 0-18 16,-9 2 12-16,-36 30-8 16,-61 10 2-16,-37 12 11 15,-39 5-5-15,-27-2 0 16,18-6 12-16,27-8-12 15,39-12 0-15,40-11 0 16,41-12-2-16,22-2 6 16,13-6-6-16,0 0 2 15,80 0 0-15,31 0-1 16,44-2 1-16,27-19 0 0,0 1 3 16,1 0 7-16,-50 6-10 15,-35 8 0-15,-54 2 7 16,-31 4-12-16,-13 0 5 15,0 0-15-15,-48 27 15 16,-50 13 3-16,-36 5 3 16,-17 6-1-16,-13 0 6 15,9 0-3-15,21-3-8 16,19 0 0-16,21-2-2 16,19-7 4-16,35-8-2 0,22-11 0 15,18-6-11-15,18-10 11 16,66-4-1-16,41 0 1 15,48-7 9-15,9-18-8 16,9-4-1-16,-35 13 5 16,-63 4 1-16,-44 12-6 15,-40 0 0-15,-9 0-12 16,-9 18 11-16,-58 21-8 16,-17 11 9-16,-14 4 9 15,0-5 1-15,23-11-8 16,8-6-2-16,41-6 4 15,-14-1-8-15,31-5 4 16,0 0 0-16,9-3-4 0,0-2 5 16,0-2-1-1,26-4 0-15,23-5 1 0,27-4 4 16,13 0-3-16,-5-8 1 16,23-10 1-16,-14-2 4 15,-17 5-8-15,-5 7 0 16,-14 5 6-16,-21 3-12 15,-18 0 6-15,4 0 0 16,-13 0-8-16,-9 14 1 16,-9 20 0-16,-67 20 4 15,-52 25 6-15,-32 14 2 16,-23 1-5-16,-8-9 0 16,18-23 15-16,49-19-12 15,48-18 7-15,45-13-6 0,31-9 0 16,22-3-5-1,81 0 2-15,43-12 1 0,45-22 13 16,18-9-14-16,-9 4-1 16,-18 8 1-16,-44 8 14 15,-45 11-17-15,-35 7 2 16,-18 5 0-16,-22 0-4 16,-10 0 8-16,1 0-4 15,-9 0 0-15,0 0 10 16,0 0-12-16,0 0 2 15,0 12-1-15,-44 16 1 16,-54 14 12-16,-44 12 5 16,-22 1-10-16,-1 0 0 0,23-7 1 15,58-13-8-15,35-13 0 16,49-5-10-16,0-6 8 16,18 0 2-16,48-4-5 15,23-7 15-15,22 0-10 16,5-20 0-16,8-1 5 15,-26 5-8-15,-40 10 3 16,-32 3 0-16,-4 3-1 16,-22 0 8-16,0 0-15 15,-22 9 8-15,-53 28-4 16,-41 16-2-16,-17 6 6 16,0 10 0-16,8-4 1 15,27-3 8-15,23-2-9 16,35-15 0-16,22-12 5 0,18-10-12 15,0-5 7-15,67-13 0 16,48-5-1-16,41 0 11 16,22-37-10-16,17-5 0 15,-35 5 11-15,-53 16-14 16,-41 8 3-16,-48 10 0 16,-18 3-4-16,0 0 4 15,-44 17-4-15,-45 25 3 16,-36 11 2-16,1-3 0 15,0-8-1-15,30-10 0 16,14-10-3-16,22-5 3 16,14-6-23-16,13-5-118 15,22-3-154-15,0-3-332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1:40.69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400 237 572 0,'0'0'174'0,"0"0"-76"16,0 0-20-16,0 0 34 15,0 0-17-15,0 0-39 16,0 0 10-16,-49-81-57 16,120 70 0-16,22-9 11 15,40-5-14-15,32-1 3 16,-1-2-3-16,-31 4 6 15,-39 10 2-15,-36 6-10 16,-36 8-4-16,-13 0 7 16,-9 0-7-16,0 21 0 0,-49 22 9 15,-36 20 5 1,-30 8 18-16,-23-3-32 0,5-3 5 16,0-5-2-16,8-12 7 15,18-6-10-15,32-11 0 16,35-11 7-16,22-8-9 15,18-4 2-15,31-2-3 16,71-6-3-16,63 0 12 16,44-17-6-16,13-17 10 15,-31 6 5-15,-58 8-15 16,-44 9 0-16,-53 11 0 16,-36 0-1-16,0 0 1 0,0 0 0 15,-36 28 0-15,-44 14 1 16,-31 9 24-16,-13 2-25 15,-23 0 7-15,5-8-6 16,0-1 1-16,-5-1-2 16,31-4 0-16,32-10 7 15,35-9-10-15,31-9 3 16,18-2-11-16,18-7 5 16,49-2-12-16,39 0 18 15,28 0 4-15,12-22 6 16,-3-1-4-16,-10 1-6 15,-35 6 0-15,-32 6-5 16,-30 7 8-16,-27 3-3 0,-9 0 0 16,0 0 1-1,-18 13-2-15,-67 31 1 0,-39 12 0 16,-31 7 9-16,-5 5-8 16,-23 2-1-16,19 4 0 15,22-11 6-15,62-22-6 16,44-12 0-16,36-12-1 15,0-9-10-15,58-1 11 16,27-7 0-16,21 0 3 16,10-4 8-16,8-16-11 15,-8 3 0-15,-14 1 6 16,-4 7-6-16,-32 1 0 16,-8 4 0-16,-23 4-1 15,5 0 9-15,-22 0-8 0,-4 0 0 16,-14 0 3-16,0 12-14 15,-23 19 6-15,-52 17 5 16,-50 20 4-16,-17 9 1 16,-4 2-5-16,21-9 0 15,41-21 12-15,44-18-20 16,31-11 8-16,9-11-18 16,40-9 17-16,53 0-22 15,41-20 23-15,39-23 1 16,-9 6 13-16,-13 4-16 15,-26 10 2-15,-54 9 0 16,-36 8-10-16,-4 3 13 16,-31 3-3-16,0 0 0 15,0 0-1-15,-22 25-3 0,-62 23 3 16,-41 17 1-16,-30 3 3 16,-14 3 2-16,-4 3-5 15,17 0 3-15,14 5 7 16,27-2-2-16,30-7-8 15,27-11 0-15,36-13 1 16,22-18-1-16,0-11 0 16,58-12 0-16,40-5 7 15,35-8 1-15,0-25-8 16,23-4 0-16,-32 5 9 16,-39 10-9-16,-28 13 0 0,-39 7-1 15,-18 2 8 1,0 0-11-16,-9 0 4 0,-49 25-6 15,-17 17 4-15,-32 12 2 16,5 0 0-16,-5 1-3 16,10 0 9-16,3 10-6 15,-3 3 0-15,12-5 2 16,36-15-11-16,23-17 9 16,26-20-2-16,9-8-3 15,48-3-10-15,46-3 15 16,43-34 0-16,45-14 1 15,9 4-14-15,-35 7 11 16,-50 15 2-16,-48 16-1 0,-50 9 8 16,-17 0-7-16,0 0 0 15,0 11 5-15,-57 26-5 16,-37 17 19-16,-30 2-17 16,-23 10 11-16,5-1-8 15,9-1-5-15,9-1 0 16,35-6 15-16,22-8-21 15,40-16 6-15,5-8 0 16,22-5-8-16,0-3-76 16,0-6-67-16,49-5-57 15,18-6-105-15,39 0-326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1:42.2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596 115 744 0,'0'0'131'0,"0"0"-15"15,0 0 7-15,0 0 20 16,0 0-97-16,0 0-17 16,-182-34 47-16,182 25-48 15,26 1-10-15,59-6-14 16,61-4 8-16,14 2-4 15,13 4-8-15,-8 6 0 16,-59 6 2-16,-48 0-2 16,-40 9 0-16,-18 34-3 15,-58 19 4-15,-75 20-1 0,-49 9 0 16,-23-1 1 0,28-10 3-16,30-18-2 0,32-13-2 15,48-16 1-15,31-7 14 16,5-12-20-16,22-3 5 15,9-5 0-15,0 2-5 16,18-5 4-16,49 0 1 16,39-3 0-16,28 0 11 15,21-14-3-15,-21-3-8 16,-28 8 0-16,-30 6-6 0,-19 3 8 16,-30 0-2-1,-5 0 0-15,-22 12-4 0,-13 25-1 16,-63 27 5-16,-48 22 0 15,-27 16 1-15,-22 8 2 16,17-11-3-16,45-20 2 16,31-22 14-16,54-26-15 15,26-14-1-15,0-12 1 16,26 1-7-16,41-3 8 16,22-3-2-16,26 0 10 15,1 0-1-15,-23-11-6 16,-9 2-3-16,-12 4 5 15,-46 5-8-15,1 0 3 16,-14 0 0-16,-13 0-8 16,0 20 6-16,-22 22 2 0,-45 20 0 15,-17 9 5-15,-14 8-5 16,-4 3 0-16,13-8 0 16,5-7-3-16,17-10 11 15,18-14-8-15,40-11 0 16,9-10 3-16,9-11-11 15,58-8 8-15,39-3 0 16,19-6 1-16,8-24 3 16,-8-2-4-16,-19 10 0 15,-39 7 6-15,-32 9-12 16,-21 4 6-16,-5 2 0 16,-9 0-12-16,0 0 8 15,-49 23 1-15,-40 22-7 16,-22 17 20-16,-36 17-8 0,-4 9-2 15,-13 3 0-15,30-15-3 16,37-23 13-16,61-16-10 16,36-17 0-16,18-14 8 15,71-4-8-15,35-2 0 16,27-2 0-16,14-24 1 16,-5 4 2-16,-36 5-3 15,-44 7 0-15,-36 9 8 16,-30 1-10-16,-14 0 2 15,0 0-7-15,-23 11-2 16,-43 20-3-16,-41 11 12 16,-17 6 0-16,-1 3 16 15,1 0-16-15,0 3 0 0,21 3 0 16,6 0 1-16,30-4 1 16,18-8-2-16,31-14 0 15,18-10 2-15,36-21-2 16,71 0 0-16,17 0 6 15,9-26-4-15,-17 6-2 16,-36 12 0-16,-45 5-4 16,-17 3 12-16,-18 0-12 15,0 0 4-15,0 21-19 16,-35 15 15-16,-23 9 1 16,9 3-8-16,22-6 11 15,27 9-47-15,0 3-116 0,9 0-22 16,27 1 88-16,-5-3-509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1:43.3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1111 0 476 0,'0'0'410'0,"0"0"-315"16,0 0-30-16,-280-3 39 0,204 23-12 15,10-3-37 1,26-3 13-16,22-6-52 0,18-8-5 15,0 0-14-15,0 3 3 16,35-3 0-16,45 0 7 16,54 0-6-16,-1 0 18 15,9 0-19-15,-26 0 9 16,-36 0-13-16,-27 14 4 16,-31 12 0-16,-22 11-4 15,-9 13 3-15,-88 22 1 16,-68 10 4-16,-44 14-1 15,-48 0 5-15,8-5-6 16,27-20-2-16,80-24 20 0,75-24-17 16,58-11 12-1,9 2-15-15,44 4 3 0,121-5-3 16,57-5 4-16,53-8 0 16,23 0 2-16,-49-6 1 15,-58 4-7-15,-58 2 0 16,-57 0 6-16,-45 0-12 15,-31 17 6-15,0 14-3 16,-40 9-7-16,-53 16 13 16,-41 3-3-16,-12 7 8 15,-5 5 0-15,-23 4 12 16,-17 11-2-16,18 7-9 16,22-5 23-16,44-8-25 15,58-15-1-15,49-11-6 0,9-9 5 16,80-12-6-16,45-7 1 15,39-15 0-15,18-11 12 16,18 0-6-16,-9 0-6 16,-18 0 0-16,-9 0 12 15,-40 4-9-15,-26 14-3 16,-40 5 0-16,-36 7-13 16,-31 6 9-16,-67 12 4 15,-89 20 4-15,-75 14 6 16,-44 8 4-16,-23 4-14 15,50-6 1-15,48-12 9 16,75-16-5-16,76-18-5 16,49-11 0-16,9-8 3 0,89-15-4 15,44-8 1-15,49 0 0 16,-9-21-7-16,-8-3 7 16,-41 10 0-16,-35 8-1 15,-54 6 13-15,-22 0-17 16,-22 0 5-16,-13 31-13 15,-71 23 9-15,-50 20 8 16,-8 8 0-16,4-6 7 16,36-8-6-16,44-8 13 15,50-13-18-15,8-7 4 16,0-5-4-16,35-8 0 16,32-6 0-16,30-5-10 0,-12 2-33 15,-10-4-51 1,-26 3-91-16,-18-1-149 0,-22 6-70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5:19.4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183 688 219 0,'0'0'111'0,"0"0"-6"16,0 0-61-16,0 0-22 16,0 0-22-16,0 0-8 15,0 0-10-15,0-9-10 16,0 25-63-16,-9 2-118 16</inkml:trace>
  <inkml:trace contextRef="#ctx0" brushRef="#br0" timeOffset="1135">498 704 843 0,'0'0'192'15,"0"0"0"-15,0 0-56 16,0 0-34-16,0 0-23 0,0 0-43 16,0-104 10-16,0 104-28 15,0 0-17-15,0 0 10 16,-9 31-1-16,0 37-10 16,0 28 3-16,-8 18 7 15,3 15 2-15,14 5-12 16,0 5 0-16,0-4 10 15,0-13-9-15,31-17-1 16,-4-20 0-16,13-21 10 16,-13-11-12-16,13-20 2 15,-9-10-9-15,-5-16 5 16,1-7-15-16,4 0 19 16,-4-11-5-16,13-31 10 15,-13-17 7-15,4-26-12 0,-22-11 4 16,-9-7 0-16,0 5-1 15,-27 13-3-15,-53 14 0 16,-22 12-1-16,-5 16-6 16,0 9 7-16,-8 12 0 15,22 8-10-15,17 5 10 16,18 9 0-16,9 0-8 16,18 0 14-16,22 0-6 15,1 0 0-15,8 0-3 16,0 0-7-16,8 0 1 15,59 0-4-15,31 0 4 16,26 0 13-16,10-12-4 16,-1-4 0-16,-9-7 6 0,-17 1-4 15,-32 4-2-15,-26 4 1 16,-9 5 1-16,-40 7 0 16,0 2-2-16,0 0 0 15,0 0 11-15,0 0-20 16,0 0 9-16,-9 0 0 15,-22 2-15-15,13 10 19 16,10 5-4-16,8-1 0 16,0 7 6-16,0-3-13 15,17 0 7-15,10 0 0 16,22-9-6-16,9-2 7 16,-1-9-1-16,1 0 0 15,-18 0 12-15,-4-9-9 0,-14-16-2 16,-4-7-1-16,-18-5 13 15,0-4-8-15,-9-2-5 16,-31 4 2-16,-27 7 8 16,1 3-10-16,-1 16 0 15,18 8 0-15,0 5-14 16,14 0 14-16,12 13 0 16,6 21-1-16,17 6 5 15,0-1-5-15,0 1 1 16,40-4 0-16,-5-4-11 15,14-9 11-15,9-4 0 16,0-8-5-16,-1-11 11 16,1 0-6-16,0 0 0 0,8-13 0 15,-8-13-3-15,-13 3 3 16,-5 0 0-16,-9 4 2 16,-5 9 7-16,-17 3-9 15,9 7 0-15,4 0-2 16,-4 0-9-16,22 20 7 15,-4 14 4-15,4 8-7 16,-1 7 15-16,-3-2-8 16,-5-2 0-16,5-8-6 15,-5-8-9-15,4-17-92 16,14-12-34-16,18-6-16 16,31-42-85-16,-14-15-83 15</inkml:trace>
  <inkml:trace contextRef="#ctx0" brushRef="#br0" timeOffset="1505">2595 162 239 0,'0'0'519'15,"0"0"-317"-15,0 0-50 0,0 0 5 16,-227-126-28 0,188 111-55-16,21 0 10 0,-4 9-44 15,13 6-13-15,0 0-1 16,0 28-26-16,-9 43 0 16,9 28 3-16,-13 22 11 15,4 16-10-15,18 10 0 16,0 0 3-16,0-2 15 15,0-6-21-15,9-12 0 16,22-8 4-16,14-23 5 16,4-22-11-16,17-23 1 15,1-26-20-15,31-16-8 16,17-9-72-16,9-9-70 16,-8-31-114-16,-14-9-190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5:38.8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45 174 230 0,'0'0'630'16,"0"0"-507"-16,0 0 27 15,0 0-13-15,0 0-36 16,0 0-22-16,0 0-42 15,0-25 23-15,0 25-16 16,0 0-34-16,0 0 27 16,0 0-37-16,0 2 2 15,-9 29 2-15,-9 14 7 16,9 12-11-16,0 5 0 16,9 1 6-16,0-1-11 15,0-5 5-15,27-6 0 16,13-6-7-16,-4-11 10 0,4-11-3 15,-14-10 0-15,14-9 14 16,0-4-15-16,-4 0 1 16,13-9 0-16,-1-22 10 15,10-6-4-15,-22-9-6 16,4-7 6-16,-14-9 1 16,-3-12 8-16,-23-8-5 15,0 0-8-15,-31 9 12 16,-27 13-14-16,-9 17 0 15,1 15 0-15,-1 16 2 0,0 7-15 16,18 5 12 0,0 0 1-16,14 29-11 0,-5 17 4 15,22 12-36-15,9 8-79 16,9 1-163-16,0-2-160 16</inkml:trace>
  <inkml:trace contextRef="#ctx0" brushRef="#br0" timeOffset="592">1022 587 514 0,'0'0'355'16,"0"0"-254"-16,0 0-9 15,0 0 52-15,0 0-38 16,0 0-60-16,-93-37 15 16,93 37-31-16,0 0-24 15,18 0 0-15,31 0-3 16,17 0 9-16,10-2 7 16,13 0-18-16,-14-2 24 15,-8 1-18-15,-1 0-5 16,-8 3 19-16,-9 0-18 15,-5-2 7-15,-4 2-3 16,-22-4-4-16,-4 2 21 0,-14-4-11 16,0-2-3-16,0-9 37 15,0-3-38-15,-32-5 7 16,-16-4-15-16,-10 4 12 16,-9 0-8-16,1 4-5 15,8 10 0-15,22 2 0 16,23 6 1-16,4 3-1 15,9 0 0-15,0 0 0 16,0 0 0-16,22 0-9 16,36 17 9-16,-5 10 0 15,18-5 3-15,-4 3-3 16,0 3 2-16,-18 1 10 16,-5 2-10-16,-13 0-2 0,-4 1 5 15,-27-2-5-15,0-1 0 16,0-1 0-16,0 1-5 15,-36-2-7-15,-30-1 1 16,-6 2-87-16,-3 0-174 16,8 4-370-1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5:43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48 322 369 0,'0'0'175'16,"0"0"-41"-16,0 0-17 16,0 0 9-16,0 0-19 15,0 0-24-15,0 9 1 16,-17 3 2-16,8-1-26 15,-5-2 13-15,6 0-25 16,8-7-25-16,0 1 17 16,0-3-33-16,0 0 21 15,0 0 6-15,0 0-29 16,0 0 36-16,0 0-20 16,0 0-4-16,0-9 20 0,0-19-36 15,22-9 5-15,4-5-6 16,14-1 10-16,5 1-11 15,26 2 1-15,-27 11 0 16,5 13-10-16,-9 8 10 16,-4 8 0-16,-5 0 0 15,-13 28-3-15,-1 17 0 16,6 9 3-16,-23-1 0 16,0-2-6-16,0 0 12 15,0-8-6-15,0-9 0 16,0-3 2-16,0-12-2 15,0-1 0-15,0-13 0 16,0-2-8-16,0-3 8 0,0 0 0 16,8 0 6-16,-8 0 3 15,9 0-6-15,0-20-3 16,13-8 5-16,5-9-14 16,22-6 9-16,0-7 0 15,9-1-4-15,-14 8 12 16,-4 15-8-16,-13 13 0 15,-14 11-2-15,5 4-10 16,-9 0 12-16,0 0 0 16,8 19-12-16,-3 12 16 15,-6 6-4-15,1 4 0 16,0-3 7-16,-9-3-14 16,0-2 7-16,0-6-16 15,0 0 13-15,0-4-67 0,0 0-28 16,-18-7-81-16,-4 1-171 15,22-11-451-15</inkml:trace>
  <inkml:trace contextRef="#ctx0" brushRef="#br0" timeOffset="243">1150 394 746 0,'0'0'195'0,"0"0"-64"16,0 0 49 0,0 0-75-16,0 0-40 0,0 0-14 15,0 0-42-15,116-37 9 16,-32 31-17-16,32 0 5 16,-1 4-7-16,1 2 1 15,-50 0-85-15,-26 0-149 16,-31 0-178-16</inkml:trace>
  <inkml:trace contextRef="#ctx0" brushRef="#br0" timeOffset="25906">2270 119 568 0,'0'0'162'0,"0"0"-22"16,0 0 4-16,0 0 16 16,0 0-46-16,0 0-36 15,0 0 9-15,0 0-49 16,-27-59 1-16,27 47-3 15,0 4-35-15,18-2 33 0,13 3-34 16,5-1 7 0,4 2-2-16,17 2-1 0,-12 4-4 15,12 0 0-15,1 0 9 16,0 7-9-16,-9 11 0 16,-9 9 0-16,-5 7-14 15,-26 8 14-15,-9 9 0 16,0 9-3-16,-26 2 13 15,-41-3-2-15,0 1-8 16,-8-12 3-16,17-6 0 16,18-10 0-16,13-5-3 15,5-9 4-15,13-7 11 16,9-3-15-16,0-4 0 16,0-2 7-16,9-2 4 0,40 0-7 15,49 0 0-15,35-17 21 16,27-11-20-16,35 1 5 15,-26 0-10-15,5 10-15 16,-50 6-24-16,-49 8-136 16,-52 3-245-16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42.8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471 257 635 0,'0'0'324'0,"0"0"-150"0,0 0 5 16,0 0-70-16,0 0-42 15,0 0-19-15,0 0-35 16,0-26 7-16,0 26-20 16,-9 18-4-16,1 32 4 15,-24 19 0-15,6 13 0 0,-5-1 6 16,13-4-3 0,-9-6-3-16,-4-9 0 0,22-14 9 15,-8-10-16 1,8-16 7-16,-5-17-16 0,14-1 16 15,0-4 0-15,0 0 4 16,0-9 9-16,0-31-5 16,0-20-8-16,0-10 4 15,0-15-3-15,0-17 14 16,14-11-15-16,3-4 6 16,1 16-3-16,13 27 0 15,-22 26 5-15,0 23-8 16,-9 13 2-16,0 10-6 15,0 2 3-15,18 0-1 16,13 28-9-16,4 40 5 0,5 35 6 16,0 20 0-16,-13 5 0 15,0-7-8-15,13-20 5 16,-9-18-10-16,-5-26-10 16,6-17-33-16,-15-18-19 15,-8-11-70-15,0-7 2 16,-9-4 67-16,0 0 23 15,0-17-16-15,-35-12 55 16,-14-5 14-16,-9 0 1 16,-9 6-1-16,-22 6 0 15,5 7 9-15,0 9-4 16,-5 6-5-16,13 0 5 0,27 0 3 16,23 0 0-1,12 0-7-15,14 0 0 0,14 0-1 16,30 0 4-16,36-11-2 15,13-10 41-15,23-14-1 16,-1-11 6-16,1-14-16 16,-9-4-2-16,-23-2 21 15,-17 10-4-15,-41 8 10 16,-4 11 8-16,-13 8-28 16,-9 7 24-16,0 4-15 15,-9 5-27-15,-30-1 14 16,12 8-28-16,5 3 5 15,4 3-10-15,9 0 7 0,9 0-20 16,0 36 8 0,0 25 5-16,0 21-3 0,0 5 6 15,27 1-3-15,4-6 0 16,4-11 1-16,5-12-2 16,0-14 1-16,9-9-5 15,-13-18 0-15,4-6 1 16,-14-12 4-16,5 0 0 15,5 0 5-15,-14-3-1 16,5-19-4-16,4-10 1 16,-13-2 4-16,-9-8 4 15,8-3-9-15,-8 2 1 0,-9 6 6 16,0 14 6 0,0 9-3-16,-18 8 2 15,10 6 3-15,8 0-15 0,0 0-3 16,0 0 2-16,0 9-20 15,0 16 19-15,0 7 2 16,17 0 0-16,23-7-8 16,0-3 5-16,-4-8 0 15,-5-8 2-15,-13-3-5 16,8-3 3-16,-3 0 3 16,-15-3 0-16,1-17 10 15,-9-5-6-15,0-1-2 16,0 1 10-16,0-6-8 15,-26 2 5-15,-14 4-5 16,13 8-3-16,-13 6-2 0,9 11-1 16,13 0 2-16,-8 0 0 15,-6 18-11-15,24 11 8 16,8 0-2-16,0-1 4 16,0-8-5-16,0-2-6 15,26-8 12-15,-12-6 0 16,-6-4 6-16,1 0-9 15,-9 0 3-15,9 0 0 16,-9 0 2-16,0 0 1 16,0 0-3-16,9 0 0 15,-9 0 7-15,9 0-7 16,-9 0 0-16,0 0 0 16,0 0-2-16,0 0 5 15,0 0-3-15,0 0 0 0,0 0 8 16,0 0-13-16,0 0 5 15,0 0-17-15,0 0-19 16,-9 0-52-16,0 0 12 16,-9 0 20-16,10 0-3 15,8 0 55-15,-14 0 2 16,14 0 4-16,0 0-1 16,0 0 5-16,0 0 8 15,0 0 5-15,0 0-10 16,0 0 2-16,0 0-11 15,0 0-2-15,0 0-3 16,0 0-59-16,0 0-84 16,14 0-70-16,12 0 28 0,5 2 22 15,-4 7-130-15</inkml:trace>
  <inkml:trace contextRef="#ctx0" brushRef="#br0" timeOffset="805">1564 651 275 0,'0'0'172'16,"0"0"-10"-16,0 0 10 15,0 0-36-15,0 0-28 0,0 0-2 16,-58-49-22 0,58 47-9-16,-8-1-9 0,8 3-27 15,0 0 5-15,0 0-24 16,0 0-10-1,0 0 0-15,-9 17-10 0,-5 34 0 16,14 19 12-16,0 12-9 16,0 17 11-1,0 9-13-15,0 14 1 0,31 7 8 16,9 8-3-16,5-4-7 16,4-8 8-16,-9-21-8 15,-14-24 9-15,6-30-9 16,-24-15 0-16,-8-17 0 15,0-13 4-15,0-5-4 16,0 0 23-16,-8 0-22 0,-50-32 34 16,-9-12-35-16,-13-13 3 15,5-9-7-15,-1-11 0 16,18-5 2-16,9-11-3 16,23-9-20-16,17-8 12 15,9-6-14-15,27 6-8 16,48 10 33-16,5 17-24 15,4 16 26-15,-8 8-1 16,-9 2 0-16,-1 4 0 16,-8 5 1-16,-18 5 0 15,-13 14 6-15,4 8-6 16,-22 9 0-16,-9 9 5 16,0 3 1-16,0 0-2 15,0 0-4-15,0 0-2 0,9 0-5 16,-9 7 8-16,8 8-1 15,-8 2 0-15,0 6 5 16,0 8-5-16,0 7 0 16,0 3 2-16,0 5-5 15,23-1 8-15,-6-4-5 16,32-11 0-16,-4-4 2 16,26-16-1-16,4-10-1 15,1 0 0-15,-9 0 3 16,-19-16 1-16,-8-13 2 15,-22-2 22-15,-18-8 2 0,0-10 13 16,0-10-11-16,-66-10-11 16,-23-2 17-16,-5 13-35 15,-3 12 7-15,21 24-10 16,18 22-2-16,9 0 2 16,23 42-62-16,-5 29-51 15,13 13-88-15,18-1-290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5:24.8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73 135 0,'0'0'561'15,"0"0"-407"-15,0 0-22 16,0 0 16-16,0 0-50 15,0 0-9-15,-49-67-23 16,49 67-26-16,0 0 18 16,0 0-34-16,0 0-1 15,0 0-23-15,0 3 8 16,40 29-8-16,0 13 5 16,27 17-1-16,0 17 8 15,8 18-7-15,10 7-4 0,-5 7 3 16,-5-1 6-16,-17-5-10 15,-23-12 0-15,-12-2-6 16,-23-3 5-16,-58-3-118 16,-58 0-334-16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6:29.5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364 172 1083 0,'0'0'231'0,"0"0"-62"16,0 0-66-16,0 0-22 15,0 0-43-15,0 0-14 16,0 0 15-16,0-52-30 0,0 52 3 16,0 0 1-16,0 0-10 15,0 16-6-15,0 20 3 16,0 26 0-16,0 24 2 16,0 16 1-16,0 11-3 15,0 12 4-15,13 7 0 16,-4 7-1-16,-9 0-3 15,9-14-11-15,9-20 10 16,-9-32-25-16,13-28 1 16,-4-19 11-16,0-18-27 15,-10-8 37-15,24 0-7 16,-6 0 11-16,23-31 4 0,9-19-2 16,0-16-2-1,-10-8 0-15,-12-6 5 0,-36 2-5 16,0 7 0-16,-18 2-7 15,-57 17 2-15,-23 6-7 16,-18 9-3-16,5 9 14 16,-17 10-10-16,34 5 11 15,19 4-2-15,26 6 5 16,31 1-1-16,5 2-2 16,13 0-9-16,0 0-2 15,13 0-38-15,45 0 35 16,17 0 12-16,10 0 4 15,12 0-1-15,-3-6-1 0,-5-14 3 16,-14 0 1-16,-26 3 1 16,-31 6 1-16,0 2 16 15,-18 6-9-15,0 3 16 16,0 0-7-16,0 0-8 16,0 0-12-16,0 0-2 15,0 0 0-15,-18 0-7 16,0 7 11-16,-4 18-6 15,13 9 2-15,0 5-31 16,9 1 10-16,0-3 9 16,40-9-2-16,9-8 4 15,-5-12-13-15,5-8 14 0,9 0 1 16,-9-2 8 0,0-24 5-16,-23-2-4 0,-8-4 2 15,-9-1 18-15,-9-10 0 16,0-2 17-16,-18 2-10 15,-8 4-26-15,-14 13 9 16,0 12-9-16,4 9-2 16,-4 5 7-16,5 0-7 15,3 0 0-15,6 22 0 16,17 12-10-16,9 3 6 16,0 5-25-16,0-5 14 15,35-8 11-15,5-9 1 0,9-12-5 16,-4-8 7-1,12 0-2-15,1 0 3 16,9-12 2-16,-9-10 0 0,-9 2 1 16,-9 6 2-16,-23 3-3 15,-8 5 0-15,0 6 4 16,0 0-10-16,13 0 4 16,5 11 0-16,4 14-6 15,4 4 4-15,5-4 2 16,-4 1-3-16,-5-6 1 15,-4-4-16-15,-5-4-37 16,5-3-74-16,4-6-86 16,4-3-81-16,23 0-611 15</inkml:trace>
  <inkml:trace contextRef="#ctx0" brushRef="#br0" timeOffset="279">2101 56 845 0,'0'0'242'0,"0"0"-37"15,0 0-40-15,0 0-52 16,0 0-57-16,0 0-38 16,-138-56-15-16,112 101-3 15,8 26 0-15,-13 20 12 16,13 13-5-16,0 12-5 0,18 3 11 15,0-9-12 1,0-4 4-16,27-16-5 0,31-9-4 16,8-10 1-16,19-14-62 15,4-20-73-15,26-14-168 16,-13-15-423-16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7:07.8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76 392 0,'0'0'247'0,"0"0"-98"16,0 0-1-16,0 0-31 15,0 0-21-15,0 0-18 0,9-60-26 16,-9 60 15-16,0 0-31 15,0 0-17-15,0 0 11 16,0 0-29-16,0 0 0 16,0 0-1-16,0 21 4 15,0 10-3-15,0 5-1 16,0 10 1-16,0 2-2 16,0 0 3-16,0-3-2 15,22-1 0-15,-4-11 10 16,8-4-9-16,5-7-1 15,5-5 0-15,4-9-1 16,9-8 3-16,-9 0-2 16,-5 0 5-16,5-6-3 0,-4-16 9 15,4-7-3 1,-14-5-1-16,-12-2 37 0,-14-7-17 16,0-4-5-16,-14-4-1 15,-21 2-19-15,-14 7 7 16,0 8-9-16,14 11 7 15,-5 9-9-15,0 8 2 16,13 4 0-16,-13-1-7 16,13 3 7-16,-13 0-4 15,23 3 3-15,-1 30-41 16,5 16-43-16,13 16-105 16,0 3-170-16,31 6-457 15</inkml:trace>
  <inkml:trace contextRef="#ctx0" brushRef="#br0" timeOffset="604">826 382 715 0,'0'0'112'0,"0"0"-2"16,0 0 10-1,0 0-38-15,0 0-13 0,0 0-17 16,-49-22-31-16,49 22-8 16,36 0-5-16,30 0-4 15,6-4 17-15,-6 4-11 16,10 0 8-16,-1 0-2 15,1-5-12-15,-19 0 16 16,-8-1-12-16,0-3 6 16,-22-2 25-16,-5 5-32 15,-13-3 17-15,-9 4 8 16,0-4-8-16,0-2 12 16,-18-3-29-16,-22 3-3 15,-9-1 9-15,9 4-9 0,-4 2-3 16,-5 0-1-16,18 4 9 15,4-4-6-15,10 3-3 16,8 0 0-16,-5 3 3 16,14-2-1-16,0 2-2 15,0 0 0-15,0 0-10 16,31 0 8-16,27 0 2 16,0 5 0-16,9 12-4 15,8 3 4-15,10-1 0 16,12 3 6-16,-21-4-2 15,-18 2 3-15,-18-2-7 16,-40 1 3-16,0 7-6 16,-89 11-6-16,-36 14-68 0,-35 13-231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26.0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1955 1291 636 0,'0'0'286'15,"0"0"-132"-15,0 0 20 16,0 0-51-16,0 0-47 16,0 0-17-16,-23-38-30 15,23 38 0-15,0 0-13 16,0 0-8-16,0 0-10 15,0 9 2-15,-9 18-1 16,9 10-1-16,-8 3 2 0,8 2 0 16,0 1 1-16,0-3 4 15,0-4-2-15,26-4-3 16,5-7-2-16,5-11-3 16,4-8 5-16,0-6-7 15,4 0 2-15,-13 0 4 16,-4-12 1-16,-5-2 0 15,-13-5 6-15,0 4 4 16,-9-2-9-16,9-1 4 16,-9 8 14-16,0 2-12 15,0 2 18-15,0 6-3 16,0 0-20-16,0 0 2 16,0 0-4-16,0 6-12 15,0 25 11-15,0 14 1 16,0 12 7-16,0 5-7 0,9 5 3 15,4 4-4-15,-4-2 1 16,9-7-5-16,-9-14 5 16,22-3-76-16,-14-8-54 15,23-2-130-15,5-9-131 16,13-13-399-16</inkml:trace>
  <inkml:trace contextRef="#ctx0" brushRef="#br0" timeOffset="214">2919 2043 542 0,'0'0'239'0,"0"0"-70"0,0 0-20 15,0 0-45 1,0 0-38-16,0 0-36 0,-9-17-29 16,0 45 16-16,-22 11-16 15,-5 6 1-15,-13 13 5 16,-8 1-3-16,8-9-6 15,13-5 2-15,14-10-143 16,22-9-238-16</inkml:trace>
  <inkml:trace contextRef="#ctx0" brushRef="#br0" timeOffset="1025">4847 2073 649 0,'0'0'235'16,"0"0"-64"-16,0 0-24 15,0 0-53-15,0 0-47 16,0 0-39-16,0 0 31 16,-49 108-4-16,9-56-24 15,4 2 3-15,-21-4-10 16,-1 6-4-16,-9-5-23 16,18-8-236-16,18-9-286 15</inkml:trace>
  <inkml:trace contextRef="#ctx0" brushRef="#br0" timeOffset="7697">3514 1535 737 0,'0'0'222'16,"0"0"-46"-16,0 0-30 16,0 0-12-16,0 0-60 15,0 0-32-15,-18-36 18 16,18 36-44-16,0 0 9 15,0 0-11-15,0 0-4 16,0 10-5-16,0 22-5 16,0 17 5-16,-13 10 1 0,4 6-3 15,0 9-3 1,0-4 1-16,9 2 6 0,-9-5-4 16,0-5-3-16,9-7-2 15,-13-10-7-15,-5-8-42 16,18-10-53-16,0-9-67 15,0-10-172-15,31-8-184 16</inkml:trace>
  <inkml:trace contextRef="#ctx0" brushRef="#br0" timeOffset="8140">3781 1844 655 0,'0'0'208'0,"0"0"-52"0,0 0-23 15,0 0-10-15,0 0-64 16,0 0-10-16,0-25-13 16,0 25-29-16,0 0 9 15,0 5-16-15,0 20 0 16,0 7 9-16,0 2-4 15,0 0-5-15,0 3 0 16,0-9 7-16,0-2-7 16,31-9 0-16,-5-9 0 0,14-8 5 15,18 0 2-15,-9 0-7 16,4-6 16-16,-4-22-4 16,0-6 41-16,0-3-15 15,-31-11-9-15,-1-2 24 16,-17-5-35-16,0 1 2 15,-9 9-1-15,-39 11-12 16,-6 12 1-16,-17 11-8 16,5 7-3-16,8 4-9 15,-9 0-1-15,32 23-56 16,-5 0-38-16,13 5-111 16,14-2-131-16</inkml:trace>
  <inkml:trace contextRef="#ctx0" brushRef="#br0" timeOffset="16139">2470 865 643 0,'0'0'188'0,"0"0"-112"15,0 0 47-15,0 0 23 16,0 0-64-16,0 0-5 16,0 0-19-16,0 0-18 15,0 0 18-15,0 0-30 16,0 0 11-16,0 0-8 15,0-15-27-15,0-4 32 0,0-4-36 16,0 1 2-16,0-4 9 16,-9-2-11-16,9-1 0 15,0 2 3-15,0-2 9 16,0 6-12-16,0 9 0 16,0 6 5-16,0 2-7 15,0 0 2-15,0 4 0 16,0 2-1-16,0-4 5 15,0 4-4-15,0 0 0 16,0 0 2-16,0 0-13 16,0 0 8-16,49 0 3 15,18 0-7-15,35 0 21 16,13 0-14-16,18 0 0 0,5 0 7 16,-13 0-19-1,-23 0 12-15,4 0 0 0,-21 0-5 16,4 0 13-16,-23 0-8 15,-17 0 0-15,-22 0 9 16,-18 0-21-16,-9 0 12 16,0 6 0-16,0 23-13 15,0 16 14-15,0 8-2 16,-18 19-16-16,0 7-162 16,18-6-243-16</inkml:trace>
  <inkml:trace contextRef="#ctx0" brushRef="#br1" timeOffset="152199">2021 494 714 0,'0'0'145'16,"0"0"30"-16,0 0-21 15,0 0-23-15,0 0-36 16,0 0-24-16,-13-150-7 16,13 147-31-16,0 3-12 0,0 0 18 15,0 0-36 1,0 0 10-16,0 0-13 0,0 5 0 15,0 27 0-15,0 14 0 16,0 8 0-16,0 5 8 16,0 6 1-1,0-1-9-15,0 2 0 0,0-4 10 16,0-6-10-16,0-10 0 16,0-12 0-16,0-11-2 15,0-9 2-15,0-12 0 16,0-2-1-16,0 0 11 15,0 0 2-15,-9-10-12 16,-27-19 0-16,-4-5 1 16,-8-3 3-16,12 6-4 15,-4 0 0-15,22 11 9 0,-13 6-7 16,22 9-2-16,9 1 0 16,-9 4-10-16,9 0 8 15,0 0 0-15,0 4-1 16,0 18-2-16,27 6-2 15,13 0 7-15,0-1 0 16,4-5-4-16,-4-6 6 16,0-4-2-16,5-3 0 15,-5-9 6-15,0 0-8 16,-5 0 2-16,5-21 0 16,0-7-9-16,-22 0-14 15,0-3-18-15,-9 6-24 0,-9 1-39 16,0-1-36-16,0 8-41 15,0 3-125-15,0-6-30 16</inkml:trace>
  <inkml:trace contextRef="#ctx0" brushRef="#br1" timeOffset="152702">2132 276 358 0,'0'0'207'15,"0"0"-62"-15,-142-176 28 16,107 134-31-16,3 14-29 16,-8 8 13-16,-4 17-53 0,-23 3-4 15,-30 5-37-15,-10 36-21 16,-9 9 35-16,23 7-24 16,18 5-4-16,8 6 8 15,9 6-20-15,9 5-6 16,32 12 2-16,-6 2 10 15,23 12-18-15,0 5 6 16,40 1 0-16,18-7 0 16,27-11 3-16,12-16-3 15,-3-20 0-15,21-15 8 16,-8-22-11-16,8-14 3 16,-13-6 0-16,23-8 8 0,-10-33-3 15,-8-6 11 1,-9-10 21-16,-32-14-20 0,-8-14 23 15,-22-14-25-15,-14-11-3 16,-22-3 20-16,0 2-31 16,-49 4 8-16,-40 11-9 15,-13 5 15-15,-14 14-20 16,-17 12 5-16,-13 17 0 16,21 16-15-16,10 18 13 15,30 14-2-15,27 0-18 16,18 35-66-16,23 24 9 15,17 17-74-15,0 12-120 16,0-1-212-16</inkml:trace>
  <inkml:trace contextRef="#ctx0" brushRef="#br1" timeOffset="443767">333 344 132 0,'0'0'328'0,"0"0"-117"0,0 0-48 15,0 0-34-15,0 0 6 16,0 0-42-16,-9-54 2 16,9 46-1-16,0 2-44 15,0 0 13-15,0 6-13 16,0-2-23-16,0 2 9 15,0 0-25-15,0 0 2 16,0 0 8-16,0 0-19 16,0 0 4-16,0 0-6 15,0 8 1-15,0 17-4 16,0 11 3-16,0-4 0 0,0 6 0 16,9-8 5-16,22 2-5 15,-4-10 0-15,13-2 0 16,-14-10-7-16,14-3 7 15,-4-7 0-15,13 0-7 16,0 0 12-16,-9-14-5 16,4-15 0-16,-4-1 8 15,-9-7-1-15,-13-3-5 16,0-1 8-16,-18-3 26 16,0 1-20-16,0 4 9 15,0 4 2-15,-36 13-26 16,-13 3 19-16,-9 10-20 15,1 9 1-15,-10 0-9 16,-8 5 7-16,3 30 1 16,6 2-1-16,21 5-19 0,5 0-6 15,9-2-41-15,5 2-33 16,17 1-56-16,0-4-200 16,9-2-414-16</inkml:trace>
  <inkml:trace contextRef="#ctx0" brushRef="#br1" timeOffset="447752">124 845 572 0,'0'0'129'15,"0"0"-45"-15,0 0-1 16,0 0-13-16,0 0 13 0,0 0-22 16,-58 9-36-16,58-9 5 15,0 0-20-15,18 0 4 16,49-14-10-16,39-16 0 15,37 0 13-15,30-10-17 16,0 3 5-16,-9 6 1 16,-30 12-3-16,-50 5-3 15,-44 10 0-15,-31 4 4 16,-9 0-9-16,0 9-3 16,-58 19 8-16,-26 9 11 15,-41 8-7-15,-21 6-4 16,-14 7 1-16,-4-5 7 15,21-5-6-15,28-8-2 16,26-15 0-16,31-5 0 16,32-12 0-16,17-8 0 0,9 0 0 15,0 0-1-15,0 0 1 16,57 0-3-16,10 0 3 16,26-21 8-16,23-17-8 15,17-1 0-15,5-7-5 16,-14 1 13-16,-13 2-8 15,-22 12 0-15,-22 5 7 16,-40 18-5-16,-14 6-2 16,-13 2 0-16,-22 0 12 15,-63 19-6-15,-39 23-3 0,-41 10-3 16,-8 4 7 0,22-8-6-16,27-11-1 0,35-12 0 15,44-11-3-15,14-4 7 16,22-8-4-16,9-2 0 15,0 0-8-15,49 0 6 16,36-2 0-16,39-30 2 16,41-10-11-16,26-7 7 15,17-1-44-15,-12 7-121 16,-36 6-181-16</inkml:trace>
  <inkml:trace contextRef="#ctx0" brushRef="#br1" timeOffset="449288">2230 2708 351 0,'0'0'250'15,"0"0"-106"-15,0 0-17 0,0 0-21 16,0 0-31 0,0 0-3-16,-27-71-14 0,27 68-22 15,0 3 18-15,0 0-33 16,0 0-12-16,0 0 5 16,0 0-14-16,0 12 0 15,0 27-6-15,0 9 12 16,0 3 2-16,0 2-8 15,0-4 0-15,0-3 0 16,0-1 6-16,0-8-6 16,0-3 1-16,-13-7 2 15,4-9 1-15,0-7-4 0,9-5 1 16,0-6-5 0,0 0 8-16,-9 0-4 0,0 0 9 15,1 0-5-15,-15 0 6 16,-3-14-9-16,-5-3 2 15,4-5-4-15,9-10 4 16,-4-5-3-16,13-5 1 16,9-1 7-16,0 3-15 15,18 4 7-15,13 5-14 16,9 2 6-16,-13 7-66 16,-1 4-56-16,-4 8-56 15,-13-2-103-15,9 3-238 16</inkml:trace>
  <inkml:trace contextRef="#ctx0" brushRef="#br1" timeOffset="449696">2088 2456 31 0,'0'0'299'16,"0"0"-215"-16,0 0 0 15,0 0-44-15,0 0-6 16,0 0-12-16,-49 14-13 16,40-3 11-16,9 3-19 0,0-2 2 15,0-1-2-15,27-8-1 16,13-3 9-16,-5 0 5 15,5 0 15-15,0-16 17 16,-22-2 22-16,0 4 7 16,-5 1-6-16,-13 1-3 15,0 0 24-15,-13 4-35 16,-23 2-22-16,-22 6-6 16,1 0-27-16,8 0 1 15,-9 20-3-15,23 11-1 16,12 8-86-16,14 7-180 15,9-1-309-15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49.6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5508 281 637 0,'0'0'164'0,"0"0"2"16,0 0-62-16,0 0-22 0,0 0-5 15,0 0-75-15,67-65 5 16,-36 65-6-16,5 0 12 16,-5 10-18-16,-4 13 5 15,-5 9 0-15,-13 7-10 16,-9 6 11-16,0 1-1 15,-40-1 0-15,-18-3 4 16,9-12-6-16,5 0 2 16,12-10 0-16,6-6 9 15,12-3-1-15,14-3-8 16,0 4 0-16,23 2 8 16,43-3 0-16,41-3-8 0,17-4-17 15,10-4-102-15,-1 0-145 16,-18 0-188-16</inkml:trace>
  <inkml:trace contextRef="#ctx0" brushRef="#br0" timeOffset="198">6477 646 208 0,'0'0'377'0,"0"0"-199"15,0 0-31-15,0 0-62 16,0 0-26-16,0 0 81 15,9 59-76-15,-18-25-8 16,-22 2-23-16,-5 5-26 0,-4-2 5 16,0 4-12-1,-4-4-51-15,4-5-254 0</inkml:trace>
  <inkml:trace contextRef="#ctx0" brushRef="#br0" timeOffset="-2328">79 116 372 0,'0'0'270'16,"0"0"-132"-16,0 0 21 0,0 0-48 16,0 0-24-1,0 0-13-15,0 0-63 0,-22-45-3 16,22 45-8-16,0 0 10 15,0 9-10-15,0 18 0 16,0 8 0-16,0-2 20 16,22 4-20-16,-4-3 0 15,13-8 5-15,-4-4 2 16,13-10-2-16,-13-4-2 16,13-8 0-16,-5 0 6 15,5 0-8-15,0 0-1 16,-4-15 2-16,4-9 8 15,-23 1-10-15,1-3 0 16,-5 4 13-16,-4 3-9 16,-9 7 1-16,0 6 15 0,0 6 17 15,0 0-30 1,0 0-14-16,0 12 7 0,0 16 0 16,-9 6-1-16,9 8 1 15,0 6 0-15,0 1-4 16,0 2 4-16,0-4 0 15,9 2 0-15,9-1-28 16,0-3-93-16,13-2-153 16,9-13-214-16</inkml:trace>
  <inkml:trace contextRef="#ctx0" brushRef="#br0" timeOffset="-2113">1083 702 503 0,'0'0'230'0,"0"0"-90"16,0 0-34-16,0 0-60 15,0 0-11-15,0 0 22 16,-57 63-54-16,21-32 27 16,-4 5-30-16,-9 7-7 15,0-1 1-15,-8-5-229 16,21-3-359-16</inkml:trace>
  <inkml:trace contextRef="#ctx0" brushRef="#br0" timeOffset="-1690">1763 107 372 0,'0'0'276'16,"0"0"-74"-16,0 0-60 16,0 0-30-16,0 0-1 15,0 0-48-15,0 0-1 16,0-107-17-16,0 107-43 16,0 0 12-16,9 23-14 15,4 16 0-15,-4 12 9 16,9 3-2-16,-9 3-7 15,0 0 0-15,0 2 5 16,4 1-14-16,-4-4-34 16,9-8-77-16,-9-11-68 0,13-9-128 15</inkml:trace>
  <inkml:trace contextRef="#ctx0" brushRef="#br0" timeOffset="-1325">2194 374 334 0,'0'0'281'0,"0"0"-124"16,0 0 6-16,0 0-60 15,0 0-6-15,0 0-26 16,-26-93-47-16,26 93-3 16,0 0-21-16,0 13 0 0,0 22-5 15,0 5 5-15,0-1 0 16,26-2 2-16,14-4 8 15,-13-4-10-15,22-12 0 16,-9-5 9-16,4-10-3 16,-4-2-2-16,-9 0-2 15,-4-5 9-15,-9-24-4 16,-5-7 3-16,-13-7 32 16,0 0 4-16,0-2 4 15,-22 7-37-15,-27 8-9 16,4 10-4-16,-3 17-4 15,-1 3 2-15,-9 15-1 16,22 30-147-16,5 12-138 0,31 2-441 16</inkml:trace>
  <inkml:trace contextRef="#ctx0" brushRef="#br0" timeOffset="-1122">3047 838 149 0,'0'0'392'15,"0"0"-305"-15,0 0 83 16,0 0-43-16,0 0-80 16,-115 156-4-16,48-117-41 15,9 1-1-15,1-1-2 0,-1-5-197 16,22-8-514-16</inkml:trace>
  <inkml:trace contextRef="#ctx0" brushRef="#br0" timeOffset="-628">3860 402 563 0,'0'0'190'0,"0"0"-7"0,0 0-62 16,0 0-28-16,0 0 3 15,0 0-41-15,-58-119-12 16,41 117 11-16,-10 2-50 15,-13 0 4-15,13 0-8 16,-4 11 6-16,5 9-11 16,12 2 5-16,5-2 0 15,9-3-10-15,0-2-18 16,23-6 15-16,21-8 11 16,5-1-7-16,-9 0 9 0,-5 0 0 15,5 0 1-15,-22-10-4 16,4 4 5-16,-13 0-2 15,-9 3 1-15,0 3 12 16,0 0-8-16,9 0-5 16,0 9-5-16,-9 27-4 15,9 10 18-15,0 5-9 16,-9 2 0-16,13 1 11 16,-4 3-8-16,0 0-3 15,-9-4-8-15,9-5-95 16,0-11-310-16</inkml:trace>
  <inkml:trace contextRef="#ctx0" brushRef="#br0" timeOffset="-422">4398 847 336 0,'0'0'420'0,"0"0"-259"16,0 0-57-16,0 0-29 15,0 0-73-15,0 0 26 16,-67 79-22-16,27-34 1 16,5 3-10-16,4-3 3 15,13-4-216-15,0-7-504 16</inkml:trace>
  <inkml:trace contextRef="#ctx0" brushRef="#br0" timeOffset="1638">2327 1013 566 0,'0'0'215'16,"0"0"-38"-16,0 0-31 15,0 0-57-15,0 0-3 0,0 0-19 16,0 0-53 0,0-45 12-16,0 54-26 0,0 19 0 15,0 12 8-15,0-1 0 16,0 4-4-16,0-1-4 16,0 4 10-16,0-1-10 15,0-8 0-15,0 2 0 16,23-8 0-16,3-5 4 15,14 2-4-15,9-8 0 16,27-3 17-16,8-4-12 16,23-3-5-16,8 1 0 15,-8-6 2-15,-23 4 2 16,-8-6-4-16,-10 0 0 16,-8-3 9-16,0 0-9 0,-9 0 0 15,-9 0 0-15,-5 0-3 16,-4 0 3-16,-13-9 0 15,9-8 8-15,4 1 1 16,-13-7-6-16,13-3 11 16,-13 1-12-16,-9-10 43 15,-1-1-36-15,-8-1 4 16,0 2 12-16,0 10-22 16,0 7 14-16,0 5-17 15,-8 11-11-15,-32 2 11 16,-27 0-98-16,-9 20-164 15,-8 11-314-15</inkml:trace>
  <inkml:trace contextRef="#ctx0" brushRef="#br0" timeOffset="3827">2376 3111 903 0,'0'0'179'0,"0"0"2"15,0 0-71 1,0 0-50-16,0 0-52 0,0 0-8 15,-35 94 26-15,13-44-22 16,-5 4 0-16,-4 0-4 16,13-3-2-16,-9-2-4 15,5-4-181-15,13-14-168 16,0-6-540-16</inkml:trace>
  <inkml:trace contextRef="#ctx0" brushRef="#br0" timeOffset="4161">3256 2707 458 0,'0'0'434'0,"0"0"-300"16,0 0 38-16,0 0-50 15,0 0-76-15,0 0-23 16,0 37-14-16,0 10 0 0,0 7 18 16,0 0-26-1,22 2 17-15,-4-1-18 0,-9-5 4 16,13-4-6-16,-13-9 2 15,-9-4-60-15,9-4-193 16,-9-9-398-16</inkml:trace>
  <inkml:trace contextRef="#ctx0" brushRef="#br0" timeOffset="4501">3691 2822 549 0,'0'0'185'0,"0"0"-101"0,0 0-28 15,0 0-33-15,0 0 11 16,0 0 5-16,9 156-31 16,18-115 16-16,13-8-13 15,-5-7-6-15,23-7 8 16,-9-13-13-16,18-6 3 15,-10 0 27-15,1-6 18 16,-9-19 49-16,-22-6 5 16,-5-6-33-16,-22-3 11 15,0-5-43-15,0 3-21 16,-67 1-2-16,-13 12-7 16,-4 5-7-16,-5 13 0 0,14 11-31 15,17 0-38 1,22 27-180-16,5 8-136 0</inkml:trace>
  <inkml:trace contextRef="#ctx0" brushRef="#br0" timeOffset="4950">5086 3168 631 0,'0'0'189'0,"0"0"-34"0,0 0-10 16,0 0-33-1,0 0-32-15,0 0-73 0,-66-14 29 16,39 48-23-16,-4 3-12 15,4 5 20-15,5 3-12 16,-13 4-9-16,4-2 0 16,4-1-4-16,-4-6-55 15,22-12-225-15,9-11-205 16</inkml:trace>
  <inkml:trace contextRef="#ctx0" brushRef="#br0" timeOffset="5303">5691 2664 588 0,'0'0'152'0,"0"0"-40"0,0 0-19 15,0 0-70-15,0 0 0 16,231 31 0-16,-196 18-22 16,-21 2 14-16,-14-1-14 15,0 7 3-15,-49-4 11 16,-9-4-14-16,-9-12 6 16,27-9 22-16,14-8-18 0,3-6 16 15,23-3-23 1,0-5 1-16,0-1 3 0,0 1-3 15,49-3 5-15,27-3 21 16,30 0-29-16,10 0-4 16,-9 0-124-16,-32 0-482 15</inkml:trace>
  <inkml:trace contextRef="#ctx0" brushRef="#br0" timeOffset="5555">6610 3162 666 0,'0'0'231'0,"0"0"-145"0,0 0 12 15,0 0-45-15,0 0 9 16,0 0-2-16,0 150-46 15,-26-104 4-15,-14 0-11 16,-9 4-14-16,0-5-52 16,22-5-235-16,18-6-416 15</inkml:trace>
  <inkml:trace contextRef="#ctx0" brushRef="#br0" timeOffset="2499">48 2395 587 0,'0'0'240'15,"0"0"-59"-15,0 0-33 16,0 0-9-16,0 0-67 16,0 0-28-16,0-65 0 15,0 65-42-15,0 0-1 16,0 17-2-16,-9 17 5 16,-8 9-4-16,8 5 0 0,0 5 10 15,9-2-13 1,0-2 3-16,9-7 0 0,35-8-6 15,27-9 16-15,5-11-10 16,8-10 0-16,14-4 9 16,-31 0-6-16,-19 0-3 15,-21 0 0-15,-18 0 1 16,0-15 7-16,-9-5-8 16,0-5 4-16,0-3 7 15,0-2 6-15,0 9-4 16,0 9 7-16,-9 4 25 15,0 4-45-15,9 4 19 16,0 0-19-16,0 0 2 16,0 15-5-16,0 19 3 15,0 12 0-15,0 2-5 0,0 3 8 16,0-1-3 0,0 2 0-16,9-5-4 0,13 4 1 15,-4 1-92-15,22-7-133 16,-13-6-199-16</inkml:trace>
  <inkml:trace contextRef="#ctx0" brushRef="#br0" timeOffset="3196">1763 2707 514 0,'0'0'284'0,"0"0"-104"16,0 0-36-16,0 0-16 15,0 0-58-15,0 0-11 16,-66-144-15-16,17 144-41 16,-9 0 13-16,0 0-16 15,5 22 0-15,4 9-5 16,9 3 8-16,13 0-3 16,5 6 0-16,22-4 5 0,0-1-17 15,31-5 5-15,27-10-26 16,9-8 33-16,8-10-16 15,-8-2 16-15,-9 0 0 16,-10-7 9-16,-21-14-4 16,-5 1-5-16,-4 4 0 15,-9-2 23-15,0 7-16 16,-9 5 22-16,0 6-4 16,0 0-20-16,0 0-9 15,0 0 4-15,0 31-3 16,0 12-6-16,9 8 9 15,4 3 0-15,-13 5 4 16,18-2 8-16,-9-3-12 0,-9-1 0 16,9-8-13-1,-9-2-82-15,0-13-216 0,0-6-367 16</inkml:trace>
  <inkml:trace contextRef="#ctx0" brushRef="#br0" timeOffset="3566">1083 3230 711 0,'0'0'148'0,"0"0"12"16,0 0-26-16,0 0-53 15,0 0-21-15,0 0-50 16,9-25-2-16,-9 47-1 15,-9 13-3-15,-26 7 1 16,-5 5-1-16,0 2 1 16,-9 0-10-16,22-10-208 15,19-5-279-15</inkml:trace>
  <inkml:trace contextRef="#ctx0" brushRef="#br0" timeOffset="7209">3976 2200 368 0,'0'0'292'0,"0"0"-150"15,0 0 1-15,0 0-26 16,0 0-41-16,0 0 21 15,-18-92-38-15,18 70-21 16,0 0 10-16,0 2-32 16,9 3 9-16,0 0-12 15,0 0-7-15,-1 6 7 0,6 0-13 16,-14 5 0-16,9 3-6 16,17 0 7-16,5 3-1 15,27 0 0-15,18 0 4 16,8 0-6-16,14 0 2 15,-5 0 0-15,23 0-5 16,-10 0 8-16,10 0-3 16,8 0 0-16,10-14 8 15,-1 0-10-15,-18 3 2 16,-8 0 0-16,-32 2-4 0,-26 0 12 16,-13 4-8-1,-14 1 0-15,-13 4 12 0,-9 0-8 16,0 0-4-16,9 0 4 15,0 9-7-15,0 14 5 16,13 6-2-16,-13 4 1 16,0 4 13-16,-9 5-13 15,0 6-1-15,0 7-17 16,-9 7-100-16,-40 0-489 16</inkml:trace>
  <inkml:trace contextRef="#ctx0" brushRef="#br1" timeOffset="426955">1976 1316 364 0,'0'0'211'16,"0"0"-3"-16,0 0-60 15,0 0-18-15,0 0-34 16,0 0-28-16,0-70-16 0,0 70-42 16,0 6-4-16,0 25-3 15,0 8 1-15,0 10-3 16,9 6 0-16,-9 11 7 15,9 8-3-15,0 5-5 16,0 3 2-16,-9 2 0 16,0-1-1-16,0-12-1 15,0-15 2-15,0-16 5 16,-9-15-7-16,-9-11 0 16,-4-6 5-16,4-8 0 15,-8 0-4-15,-14-5 2 16,-18-20 6-16,22-3-1 15,-4-9-8-15,32-3 0 16,8-2-1-16,0-7-2 16,26 1-5-16,23-5-51 0,27 4-37 15,-10 4-46-15,1 6-125 16,-9 11-190-16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0:59.6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3786 983 961 0,'0'0'160'16,"0"0"15"-16,0 0-18 0,0 0-95 16,0 0-58-16,0 0 19 15,49 76-17-15,-32-7 23 16,1 5-11-16,4-1-11 15,-13 4 5-15,0-7-12 16,0-7-7-16,-9-10 5 16,0-8-166-16,0-16-230 15,0-15-641-15</inkml:trace>
  <inkml:trace contextRef="#ctx0" brushRef="#br0" timeOffset="-509">1542 1116 630 0,'0'0'205'0,"0"0"-63"15,0 0-30-15,0 0-67 0,0 0-25 16,213-62-3-1,-155 62-12-15,9 17 29 0,-18 9-34 16,-14 8 3-16,-13 5-6 16,-22 7 9-16,0 8-6 15,-40 4 10-15,-35 2-9 16,-14-6 31-16,22-9-7 16,10-10-4-16,30-16 9 15,18-10-24-15,9-7-6 16,0-2 1-16,0 3 8 15,45-3 4-15,35 0 1 16,22 0-13-16,13 0-1 16,-8 0-66-16,-32 0-185 0,-17 0-336 15</inkml:trace>
  <inkml:trace contextRef="#ctx0" brushRef="#br0" timeOffset="-283">2675 1527 144 0,'0'0'701'0,"0"0"-480"15,0 0-97-15,0 0-33 16,0 0-84-16,0 0 60 16,-49 115-2-16,9-57-26 0,-4 0-19 15,-14 9-6-15,-9 3-5 16,-13 1-18-16,23-15-91 15,21-16-304-15</inkml:trace>
  <inkml:trace contextRef="#ctx0" brushRef="#br0" timeOffset="-1102">356 1071 467 0,'0'0'388'0,"0"0"-183"0,0 0-48 15,0 0-23-15,0 0-56 16,0 0-38-16,9-135 3 16,-18 131-43-16,-27 4 2 15,-12 0-4-15,-1 0-1 16,0 26 3-16,-9 8 0 15,22 8 2-15,-12 3-6 16,30-4 4-16,4-8 0 16,14-4-1-16,14-13-14 0,30-4 6 15,14-12-7 1,9 0 16-16,-1 0 1 0,-8-8-1 16,-18-7 0-16,-13 7-2 15,-5 2 13-15,-13 6-11 16,-9 0 0-16,9 0 10 15,-9 0-19-15,9 17 9 16,-1 20 0-16,-8 6 11 16,0 8-8-16,0 1 0 15,0 6-3-15,0 1 4 16,-8-5-9-16,8-3-171 16,0-14-272-16</inkml:trace>
  <inkml:trace contextRef="#ctx0" brushRef="#br0" timeOffset="-902">862 1612 725 0,'0'0'217'16,"0"0"-65"-16,0 0-48 15,0 0-22-15,0 0-22 16,0 0-40-16,-151 153 6 15,120-105-26-15,-4 3 0 16,4-6-26-16,4-8-317 0</inkml:trace>
  <inkml:trace contextRef="#ctx0" brushRef="#br0" timeOffset="878">5203 1147 871 0,'0'0'195'0,"0"0"-13"16,0 0-47-16,0 0-82 16,0 0-43-16,222-33 13 15,-146 33-17-15,-10 0-3 16,1 0-3-16,-18 2 8 0,-14 13-10 16,-4 1 2-16,-13 7 0 15,-9 0-9-15,0 8 14 16,-9 6-5-16,0 0 0 15,0 2 9-15,0 5 2 16,0-3-11-16,0 5 0 16,0-4-11-16,0 0-71 15,-18-5-198-15,-8-12-280 16</inkml:trace>
  <inkml:trace contextRef="#ctx0" brushRef="#br0" timeOffset="1044">5527 1485 667 0,'0'0'240'0,"0"0"-83"15,0 0-94-15,214-23-38 16,-112 23-4-16,13 0-21 16,-8 0-15-16,-9 0-257 15</inkml:trace>
  <inkml:trace contextRef="#ctx0" brushRef="#br0" timeOffset="323">4208 1249 696 0,'0'0'230'16,"0"0"-69"-16,0 0-19 15,0 0-61-15,0 0-42 16,0 0-39-16,0 3 0 16,0 37-3-16,0 3 4 15,9-1-1-15,31-6 8 16,4-5 3-16,14-10-11 15,0-10 0-15,-1-11 5 16,-17 0 9-16,-4-7-9 16,-5-23 49-16,-22-6 30 0,0-12-52 15,-9-4 30-15,0-2-42 16,-27 7-14-16,-13 10 0 16,-9 9-6-16,0 19 0 15,5 9-4-15,4 11-64 16,0 37-101-16,13 8-174 15,27-1-638-15</inkml:trace>
  <inkml:trace contextRef="#ctx0" brushRef="#br0" timeOffset="553">4763 1606 922 0,'0'0'201'0,"0"0"-32"16,0 0-69-16,0 0-25 16,0 0-73-16,0 0 22 15,-49 127 11-15,9-76-31 16,14 1 14-16,-5-10-18 16,-5-5-5-16,-4-6 0 15,4-11-162-15,-4-9-247 16</inkml:trace>
  <inkml:trace contextRef="#ctx0" brushRef="#br0" timeOffset="2064">4514 629 353 0,'0'0'229'15,"0"0"-26"-15,0 0-15 16,0 0 8-16,0 0-94 15,0 0-18-15,-9 3-21 16,9-3-32-16,0 0 5 16,0 0-22-16,0 0 14 0,0 0 20 15,0-5-22-15,0-15 7 16,0-8-33-16,0 2 13 16,0-3-8-16,0 4-5 15,0 0 0-15,0 2 3 16,0 4 7-16,0 4-10 15,0 4 0-15,0 0 1 16,0 5-10-16,9 0 9 16,9 4-1-16,31 2-15 15,0 0 25-15,26 0-9 16,1 0 0-16,8 0 7 16,14 0-13-16,9 0 6 0,-5 0 0 15,5 0 0 1,-19-6 3-16,-21 0-3 0,-23 1 0 15,-21 5 8-15,-14 0-12 16,-9 0 4-16,0 0-2 16,8 0-7-16,1 27 3 15,0 16 6-15,13 2 0 16,-22 6 12-16,0 0-12 16,0 3 0-16,0 5-12 15,0 13 9-15,-22 1-138 16,-13 9-181-16,4 3-387 15</inkml:trace>
  <inkml:trace contextRef="#ctx0" brushRef="#br1" timeOffset="417883">1782 92 180 0,'0'0'342'0,"0"0"-150"16,0 0-68-16,0 0-33 15,0 0-1-15,0 0-34 16,0-92 17-16,0 90 16 16,0-1-33-16,0 3 17 0,0 0-41 15,0 0-25-15,0 0-2 16,0 0-4-16,0 35-1 16,0 18 0-16,0 15 11 15,0 14-10-15,0 3-1 16,-9 6 0-16,0-3-3 15,9-12 12-15,0-6-9 16,0-14 0-16,0-11 6 16,0-13-8-16,0-14 2 15,0-7 0-15,0-8-2 16,0-3 8-16,-26 0-6 16,-14-9 4-16,-9-16 6 0,-18-5-10 15,9 3 0-15,1-4 0 16,-1 1-1-16,22 6 1 15,14 3 0-15,22 0 0 16,0 1-9-16,40-3-27 16,27-4-54-16,30 4-68 15,15 5-79-15,-6 13-277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1:02.5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2884 1036 428 0,'0'0'288'0,"0"0"-99"15,0 0-33-15,0 0 5 16,0 0-57-16,0 0-37 16,-18-74 9-16,18 74-67 15,0 0 2-15,0 0-11 16,-9 20-3-16,9 14 3 16,-9 12 0-16,9-1 3 0,0 3-5 15,0-8 2-15,36-3 0 16,22-15-2-16,-10-5 14 15,10-11-8-15,0-6-4 16,-9 0 5-16,-5-4 2 16,-22-18-6-16,5-3-1 15,-18-1 9-15,0 1 2 16,-9 2 19-16,0 6 12 16,0 8-23-16,0 8 22 15,0 1-33-15,0 0-5 16,0 0-2-16,0 0-1 15,0 30 0-15,0 12-6 16,0 12 17-16,0 0-12 0,0-4 1 16,0 2 0-1,22-2-10-15,5-1 4 0,13-7-64 16,-14-8-106-16,32-9-219 16</inkml:trace>
  <inkml:trace contextRef="#ctx0" brushRef="#br0" timeOffset="219">3928 1515 758 0,'0'0'228'0,"0"0"-99"0,0 0-3 16,0 0-65-1,0 0-56-15,0 0 75 0,-36 98-53 16,5-55-14-16,5 2-13 15,-14-2 0-15,13-4-51 16,14-8-285-16,4-14-566 16</inkml:trace>
  <inkml:trace contextRef="#ctx0" brushRef="#br0" timeOffset="659">4581 1226 730 0,'0'0'289'0,"0"0"-113"16,0 0-11-16,0 0-62 16,0 0-62-16,0 0 15 15,-67-127-51-15,45 127-4 16,-13 0-2-16,-14 0-1 15,-9 22 2-15,0 9 0 16,18 3 5-16,14 0-16 16,26-6 11-16,0-5-22 15,8-12 16-15,50-5-30 16,0-6 33-16,0 0 0 16,-1-4 5-16,1-14-6 0,-22-5 4 15,-5 2 0-15,-5 8-1 16,-12 1 16-16,-5 10-14 15,-9 2 28-15,0 0-23 16,0 0 7-16,0 2-13 16,0 29-1-16,0 12-2 15,0 8 6-15,0-3 10 16,0 0-13-16,0 0 10 16,9-4-9-16,-1-6-1 15,-8 2-55-15,0-9-187 16,0-8-582-16</inkml:trace>
  <inkml:trace contextRef="#ctx0" brushRef="#br0" timeOffset="1025">5545 1523 697 0,'0'0'261'16,"0"0"-45"-16,0 0-63 15,0 0-8-15,0 0-78 16,0 0-67-16,0 45 12 16,-44 3-4-16,-14 12-6 15,-9-1 16-15,9 1-15 16,10-4-3-16,-1-5 0 16,13-2-72-16,5-13-134 15,22-10-241-15</inkml:trace>
  <inkml:trace contextRef="#ctx0" brushRef="#br0" timeOffset="1333">5816 1273 737 0,'0'0'196'16,"0"0"-63"-16,0 0-29 15,0 0-19-15,0 0-75 16,0 0 15-16,209-82-25 16,-178 117 0-16,-22 5 0 15,0 10 2-15,-9 7-2 16,0 2 19-16,0 3-15 16,0-5 16-16,-18-3-15 0,-13-8-3 15,13-7 12-15,0-7-14 16,18-10 0-16,0-3-2 15,0-5 7-15,9-5-10 16,49-3-33-16,9-6-126 16,26 0-205-16</inkml:trace>
  <inkml:trace contextRef="#ctx0" brushRef="#br0" timeOffset="1547">6918 1566 709 0,'0'0'240'0,"0"0"-13"16,0 0-70-16,0 0-79 15,0 0-29-15,0 0-41 16,-31 87 47-16,13-36-29 16,-9 3-21-16,-13 8 11 15,-9-2-16-15,-8 1-13 16,-10-4-65-16,9-8-301 15</inkml:trace>
  <inkml:trace contextRef="#ctx0" brushRef="#br0" timeOffset="2683">10001 1011 1095 0,'0'0'217'16,"0"0"-19"-16,0 0-104 0,0 0-58 15,0 0-20-15,0 0-4 16,0 132-12-16,0-55 8 16,-9 5 9-16,0 0-16 15,-13 3-1-15,4-6-55 16,18-14-76-16,0-14-196 15,0-19-381-15</inkml:trace>
  <inkml:trace contextRef="#ctx0" brushRef="#br0" timeOffset="3014">10334 1299 730 0,'0'0'172'0,"0"0"61"16,0 0-37-16,0 0-76 0,0 0-55 15,0 0-41-15,-17-82-21 16,17 116-3-16,-9 9 5 16,9 4 6-16,0 2-10 15,0 0-1-15,26-10 0 16,14-6 0-16,9-10 3 16,9-11-3-16,9-12 5 15,8 0 2-15,-8-15 8 16,-9-19-12-16,-10-11 29 15,-21-9 25-15,-27-7-37 16,0-10 15-16,-27 0-20 16,-48 8-9-16,-5 12-4 15,-4 17-2-15,8 23-4 0,9 11-2 16,10 6-32-16,-1 39-49 16,0 8-91-16,9 2-225 15</inkml:trace>
  <inkml:trace contextRef="#ctx0" brushRef="#br0" timeOffset="2069">7838 1072 797 0,'0'0'174'0,"0"0"-13"16,0 0-15-16,0 0-87 15,0 0-17-15,0 0-24 16,306-149-5-16,-213 140 7 15,-35 9-15-15,-27 0-3 16,-22 0 2-16,-9 0 11 16,0 0-16-16,0 12 1 15,0 22 0-15,9 13 33 16,-9 10-28-16,0 11 9 16,0 0 6-16,0 0-18 15,0-3 7-15,0-8-9 0,0-12-9 16,0-8-15-16,0-9-179 15,9-13-129-15,0-15-225 16</inkml:trace>
  <inkml:trace contextRef="#ctx0" brushRef="#br0" timeOffset="2233">8220 1279 789 0,'0'0'156'15,"0"0"-77"-15,0 0-62 16,275-6-17-16,-128 6 14 0,-14 6-14 16,-18 9-40-1,-39 2-182-15,-18 0-446 0</inkml:trace>
  <inkml:trace contextRef="#ctx0" brushRef="#br0" timeOffset="2426">9370 1469 902 0,'0'0'188'0,"0"0"48"15,0 0-105-15,0 0-76 16,0 0-15-16,0 0-37 16,-49 71-3-16,1-26 18 15,-19 0-7-15,18 1-20 0,-9 0 9 16,1 4-160-1,-1-2-274-15</inkml:trace>
  <inkml:trace contextRef="#ctx0" brushRef="#br0" timeOffset="4182">10890 626 173 0,'0'0'313'0,"0"0"-132"16,0 0-15-16,0 0-61 16,0 0 14-16,0 0-4 15,22-57-42-15,-22 51 14 16,-9-3-42-16,-31 4-11 15,-18 2 18-15,-8 3-42 16,-23 0 14-16,-13 0-4 16,-23 0-19-16,-8 6 23 15,-14 0-24-15,14-1 1 16,18-1 4-16,39-2 2 16,27 1-7-16,31 0 0 0,9-3 3 15,9 0-4-15,0 0 1 16,0 2 0-16,0 4-13 15,-8 2 9-15,-15 10 4 16,6 1-1-16,-1 12 19 16,-4 9-16-16,4 11 1 15,9 11-3-15,9 14 24 16,0 10-23-16,0 10 15 16,0 6 7-16,0 3-20 15,0 0 21-15,0-1-22 16,0 3 4-16,0-4 20 15,0-7-26-15,0-3 15 16,0-8 2-16,0-11-6 0,0-12 2 16,0-14-13-1,0-18 4-15,0-15-2 0,0-5 1 16,0-8-3-16,0-2 5 16,0 0 7-16,9 0-11 15,-9 0-1-15,18 0 6 16,30-12 0-16,10-10-3 15,27-7-3-15,21 4 0 16,10-3 7-16,17-3-7 16,-17 8 0-16,8 3-1 15,0 0-3-15,1 2 4 16,-1 5 0-16,1 5-7 0,-19 2 15 16,-21 3-8-1,-5 3 0-15,-27 0 2 0,5-2-11 16,-27 2 9-16,-5-4 0 15,-3 2 0-15,-14-2 7 16,-9 0-7-16,8-5 0 16,-8-6 10-16,0-2-8 15,9-5-2-15,0-3 0 16,13-7-1-16,-13-2 11 16,9-8-10-16,13-10 0 15,-4-15 7-15,-9-12-10 16,13-15 3-16,-14-4 0 15,1-10-1-15,-4-3 8 16,-14 1-7-16,0 8 0 16,0 8 10-16,0 8-10 0,8 5 0 15,-8 11 1 1,0 10-5-16,0 23 4 0,-8 16 0 16,-64 21-2-16,-61 0-13 15,-49 38 9-15,-58 28-6 16,5 1-100-16,13-1-107 15,57-21-554-15</inkml:trace>
  <inkml:trace contextRef="#ctx0" brushRef="#br1" timeOffset="415964">8593 82 403 0,'0'0'238'0,"0"0"-62"16,0 0-11-16,0 0-53 15,0 0-6-15,0 0-35 16,0-82-11-16,0 82-4 16,0 0-44-16,0 0 5 15,9 0-17-15,-9 17 8 16,0 22-7-16,9 18-1 16,-1 12 2-16,6 10 5 15,4 5-1-15,-1-2-6 16,6-2 2-16,-15-15 7 15,10-14-7-15,-9-12-2 16,0-14 1-16,0-7-6 0,-9-9 7 16,0-9-2-16,0 0 7 15,0 0-4-15,-9 0 11 16,-35 0-14-16,-14-15 7 16,0-7-9-16,0-1 4 15,9-1-2-15,9 3 0 16,23 1 10-16,17-6-20 15,0-2 7-15,9-4-43 16,57-7-52-16,14 2-95 16,5 4-56-16,-1-2-78 15</inkml:trace>
  <inkml:trace contextRef="#ctx0" brushRef="#br1" timeOffset="435540">4532 3600 692 0,'0'0'108'16,"0"0"-54"-16,0 0 8 16,0 0-10-16,0 0 6 15,0 0-47-15,0 0-3 16,0 0 18-16,18-5-14 16,13 5 33-16,4 0 34 15,14 0-41-15,0 0 6 16,9 0-28-16,9 0-7 15,-10 0 16-15,1 5-24 16,-9 4 11-16,-13-3-12 16,-5 2 10-16,-22 4-15 15,-1 2 5-15,-8 5 0 16,0 9-3-16,0 4 0 0,-48 2 3 16,-1-2 21-16,-5-4-18 15,-17-6 18-15,14-5-21 16,21-9 4-16,-4-2-7 15,22-3 9-15,9 0-6 16,0-3 0-16,9 0 4 16,0 0 4-16,0 0-8 15,0 0 0-15,0 0-4 16,9 0-10-16,18 3 14 16,4 5 0-16,5 10 9 15,21 1-6-15,-8 4-3 16,-9 0 0-16,-4 2 0 0,4-5 0 15,-22 5 0 1,-10 6-5-16,6-2 15 0,-14 0-16 16,0 1 6-16,-40-13-3 15,-9-1-10-15,-9-4 25 16,0-6-12-16,-8 0 0 16,-1-6 1-16,0 0-5 15,10 0-117-15,17-20-134 16,-5-9-127-16</inkml:trace>
  <inkml:trace contextRef="#ctx0" brushRef="#br1" timeOffset="436221">1276 3796 244 0,'0'0'485'0,"0"0"-316"15,0 0-36-15,0 0-15 16,0 0-15-16,0 0-61 16,-58-60-1-16,31 60-26 15,-13 5-11-15,0 25 14 16,5 9-14-16,-5 4-4 0,22 2 16 16,9 3-9-16,9 0-5 15,0 1-2-15,9-2 10 16,49-3-9-16,8-11-1 15,10-13 0-15,13-12 4 16,-14-8 4-16,10 0-7 16,-10-19 16-16,-8-16-10 15,-18-10 45-15,-1-6-17 16,-30-6-14-16,-18-5 36 16,0-3-46-16,-9 0 3 15,-40 10-7-15,-8 17 4 16,-10 15-22-16,0 14 6 15,1 9-2-15,8 0-3 0,14 18 4 16,21 18-93-16,23 12-76 16,0 3-187-16</inkml:trace>
  <inkml:trace contextRef="#ctx0" brushRef="#br1" timeOffset="436980">2302 3703 712 0,'0'0'303'15,"0"0"-126"-15,0 0-42 0,0 0-5 16,0 0-57 0,0 0-39-16,0-63-29 0,0 83-5 15,0 29 0-15,0 21 16 16,0 7-10-16,0 10 9 15,0 1-15-15,0 2 1 16,0-2-2-16,0-17 5 16,0-17-4-16,0-20 0 15,0-17 11-15,0-11-19 16,0-6 8-16,0 0-1 16,0-23-11-16,0-17 19 15,0-8-7-15,-9-3 0 16,-40-2-1-16,9 2-5 0,-18 7 6 15,9 11 0-15,23 13-12 16,-14 9 9-16,22 8 3 16,9 3-2-16,0 0-28 15,9 0 30-15,0 0-5 16,0 9 8-16,9 2-11 16,49 0 3-16,17-5 5 15,10-6 4-15,13 0 4 16,-1 0-8-16,-12 0 0 15,-10-8 8-15,-26 3-8 16,-22 1 0-16,-14 4 1 16,-13 0-1-16,0 0 8 15,0 0-8-15,0 0 0 16,0 4 1-16,-13 14-1 0,4 14 5 16,0 6-4-1,9 0 8-15,0 2-4 0,0-6-5 16,9-3 0-16,31-5 10 15,9-12-11-15,9-6 1 16,8-8 0-16,10 0 11 16,-1-14-11-16,1-20 11 15,-19 3 10-15,-17 0-20 16,-13 0 39-16,-27-4-18 16,0-1-11-16,-53-4 29 15,-27 6-39-15,-36 5 2 16,5 12-3-16,14 12 3 0,21 5-4 15,27 0 1-15,22 0-16 16,14 14-5-16,4 15-70 16,9 4-34-16,31-4-71 15,45-15-284-15</inkml:trace>
  <inkml:trace contextRef="#ctx0" brushRef="#br1" timeOffset="438086">5674 3050 838 0,'0'0'174'15,"0"0"-26"-15,0 0-31 16,0 0-26-16,0 0-42 16,-231-15 8-16,98 15-28 15,-41 0-1-15,-66 7 0 16,-66 3-26-16,-41 1 14 16,-44-2-10-16,-40 1-1 15,18 8 1-15,13-1-6 0,45 0 0 16,39-1-7-1,37-1 12-15,52-1-5 0,5-2 0 16,13 2 5-16,27-4-9 16,9 8 4-16,8-1 0 15,32 1 0-15,9-3 8 16,26 3-8-16,40-1 0 16,23-1-1-16,26 10-8 15,9 11 7-15,0 11 2 16,0 12-15-16,0 7 20 15,17 14-5-15,1 2 0 16,4 14 8-16,5 13-13 16,-9 6 5-16,4 12 0 15,5 8 33-15,-10 0-32 16,6-1 16-16,3-10-6 0,5-6 1 16,-4-17 0-1,-9-32-12-15,13-19 0 0,-13-20 4 16,4-13 1-16,5-10-5 15,-1-4 0-15,45-4 12 16,40 0-12-16,54-21 1 16,17-11 3-16,27 2-1 15,-5 5 0-15,-4 7-3 16,0 7 0-16,13 3 12 16,-4 2-11-16,13-2-1 15,18 4 4-15,27 4-5 16,-10 0 1-16,14 0 0 0,-13 0-3 15,18 0 7-15,-5 0-4 16,13 4 0-16,-35-4 4 16,-27 0-12-16,-49 0 8 15,-49 0 0-15,-21 0 3 16,-15-4-3-16,-12-4 0 16,-9 2 0-16,-18 1 14 15,-9-7-14-15,-14 4 3 16,-8-3-3-16,4-3 25 15,-4-6-19-15,0 3 3 16,-9-15 0-16,22 5 0 16,-22-2 5-16,22-2-14 15,-14-1 4-15,10 1-2 0,4-2 4 16,5 1-6 0,13 1 0-16,-9-12 14 0,-5 4-12 15,5-6-2-15,-9-12 0 16,-13-5 14-16,-9-18-8 15,-9-4-6-15,0-5 2 16,0-4 12-16,-18-3-13 16,-4 0-1-16,4 0 1 15,9-4-3-15,-9 2 2 16,5-2 0-16,-5 7-4 16,-17 8 15-16,-14 15-16 15,-18 13 5-15,-39 12-11 0,-19 14 0 16,-17 10 7-1,-4 16-13-15,12 5-12 0,28 0-80 16,21 31-26-16,10 3-172 16,17 1-356-16</inkml:trace>
  <inkml:trace contextRef="#ctx0" brushRef="#br1" timeOffset="440079">7109 3411 143 0,'0'0'587'16,"0"0"-420"-16,0 0-9 16,0 0-44-16,0 0-46 15,0 0-25-15,-31-20-41 16,31 23-2-16,-9 23-1 16,0 5 1-16,9 0 13 15,0-8-13-15,0-7 0 16,9-4 6-16,22-6 1 15,-13-6-5-15,22 0 21 0,-22 0-15 16,8-6 62-16,-4-11-22 16,-13-5-8-16,-9 1 22 15,0-1-36-15,0 2 0 16,-9 3-12-16,-22 5-4 16,-4 4-17-16,4 5 7 15,4 3 0-15,-4 0-7 16,4 0-29-16,18 0-36 15,9 23-38-15,0 11-102 16,36 6-71-16,53 2-396 16</inkml:trace>
  <inkml:trace contextRef="#ctx0" brushRef="#br1" timeOffset="439686">7176 3867 909 0,'0'0'235'16,"0"0"-30"-16,0 0-56 15,0 0-74-15,0 0-8 16,0 0-28-16,-18-57-31 16,18 57 19-16,0 0-27 15,0 0 0-15,0 0-3 16,0 23 8-16,0 11-5 15,0 5 0-15,0 7 13 0,0 2-19 16,0-5 6 0,0-5 0-16,0-3 1 0,0-7 4 15,9-8-5-15,26-5 0 16,5-7 8-16,0-8-12 16,-4 0 4-16,13 0 0 15,-9-3-16-15,-14-17-3 16,-8-5-65-16,-18-6-57 15,0-3-155-15,-9-2-223 16</inkml:trace>
  <inkml:trace contextRef="#ctx0" brushRef="#br1" timeOffset="440376">7780 3861 502 0,'0'0'261'16,"0"0"-170"-16,0 0 14 16,0 0-11-16,0 0-66 15,0 0-15-15,-22 0-8 0,62 0 7 16,8 0 46-1,19 0-45-15,9 0 5 0,12-5-12 16,-3-1 2-16,-10 0-1 16,-17 6-7-16,-9 0-12 15,-31 0-82-15,-9 0-157 16,-9 12-9-16</inkml:trace>
  <inkml:trace contextRef="#ctx0" brushRef="#br1" timeOffset="440554">7971 4002 379 0,'0'0'198'0,"0"0"-72"15,0 0-9-15,0 0-71 16,0 0-30-16,0 0 7 0,9 21 33 16,57-21 61-1,32 0-70-15,4 0-32 0,5 0-2 16,-9 0-13-16,-32 0-94 15,-30 0-452-15</inkml:trace>
  <inkml:trace contextRef="#ctx0" brushRef="#br1" timeOffset="441703">9157 3640 350 0,'0'0'371'16,"0"0"-214"-16,0 0 8 15,0 0-72-15,0 0-12 0,0 0-1 16,-36-23-52-16,5 23-1 16,5 18-25-16,-5 15 4 15,13 10 2-15,0 5-6 16,5 3 1-16,13 0 4 16,0-2-4-16,0-2-3 15,31-4 0-15,18-15 11 16,8-8-11-16,10-12 0 15,0-8 0-15,-1 0 14 16,1-5-13-16,-9-21 40 16,-9-5 12-16,-23-8-20 15,-8-6 22-15,-5-9-14 16,-13-6-14-16,0 4 6 16,-22 2-28-16,-36 14 7 0,1 15-6 15,-10 13-4-15,9 12-4 16,1 0-1-16,3 14-16 15,5 23-27-15,0 8-125 16,-8 0-215-16</inkml:trace>
  <inkml:trace contextRef="#ctx0" brushRef="#br1" timeOffset="446473">6829 5236 400 0,'0'0'263'0,"0"0"-110"16,0 0 6-16,0 0-30 16,0 0-38-16,0 0 9 15,0-13-21-15,0 8-35 16,0-7 11-16,0 3-26 16,0-8 17-16,0 2-15 15,0-10-30-15,0 0 27 16,0-6-26-16,22 0 1 15,-4 6 5-15,9 11-8 16,-5 5 0-16,-4 6 0 16,-1 3 0-16,14 0-7 15,5 14 5-15,-5 15 2 16,-4 10-10-16,-5 1 10 16,-13 5-3-16,0 4 0 0,-9-10 0 15,0-3-4-15,0-7 3 16,0-9-1-16,-9-6 1 15,0-8-3-15,9-6 7 16,0 0 1-16,0 0 4 16,0 0 8-16,0-12-13 15,0-8 1-15,0-13-2 16,18-4 5-16,0-5-4 16,13-11 1-16,-14 6 6 15,1 7-3-15,4 7-4 0,-13 16 0 16,-9 5 3-1,9 12-3-15,0 0-5 0,13 0 4 16,5 0-7-16,13 12 8 16,-13 7 0-16,4 7-2 15,-5 2-5-15,-8 0 7 16,4 8 0-16,-13-4-2 16,-9 0 0-16,9-4 2 15,-9-4 0-15,0-6-5 16,0-4 3-16,0-2-48 15,0-1-28-15,0-8-48 16,0 0-93-16,18-3-67 16,13 0-299-16</inkml:trace>
  <inkml:trace contextRef="#ctx0" brushRef="#br1" timeOffset="446739">7922 5129 159 0,'0'0'620'15,"0"0"-474"-15,0 0-30 16,0 0 8-16,0 0-46 16,0 0-26-16,-93-5-7 15,93 5-35-15,0-2 3 16,26-2-10-16,32-4-3 0,9-1 18 15,8-5-12 1,5 5-6-16,-4 0 0 0,-19 7-15 16,-21 2-87-16,-27 0-92 15,-9 17-109-15</inkml:trace>
  <inkml:trace contextRef="#ctx0" brushRef="#br1" timeOffset="446914">7989 5280 414 0,'0'0'175'15,"0"0"-56"-15,0 0 33 16,0 0-33-16,0 0-56 16,222 0 6-16,-129 0-44 0,-4-6-8 15,4 0-17-15,-26 4-116 16,-27 2-524-16</inkml:trace>
  <inkml:trace contextRef="#ctx0" brushRef="#br1" timeOffset="453287">9357 5064 784 0,'0'0'195'15,"0"0"-56"-15,0 0-4 0,0 0-25 16,0 0-33-16,0 0-5 16,0 0-20-16,0-22-25 15,0 22 7-15,13 0-20 16,-13 0-6-16,0 0 0 15,0 0 4-15,0 0-17 16,0 0 5-16,0 11-4 16,0 9 4-16,0 2 0 15,0-7 5-15,0-3-2 16,0 1 4-16,0-8-7 16,0-5 0-16,0 7 3 15,0-7-4-15,9 2 1 16,-9-2 0-16,0 0-3 15,0 0 4-15,18 0-2 0,0 0-2 16,13 0 3-16,4 0 7 16,5 0-7-16,9 3 0 15,-9 3-6-15,5 5 6 16,-5 4 0-16,-14 1-3 16,5 7-3-16,-13-3-2 15,-9 5 8-15,0-2 0 16,-9 2-10-16,0-2 5 15,-9 2 5-15,-27-2-1 16,-4-9 5-16,-8 3-4 16,3-14 0-16,-4-3 0 15,0 0 1-15,18 0 3 16,-4 0-4-16,17 0 0 16,-4-17-27-16,13-6-44 15,9-10-40-15,0-16-65 0,40-14-110 16,18-4-301-16</inkml:trace>
  <inkml:trace contextRef="#ctx0" brushRef="#br1" timeOffset="453494">9579 4863 653 0,'0'0'194'16,"0"0"-50"-16,0 0 4 15,0 0-43-15,0 0 1 16,0 0-33-16,-49-50-43 0,71 36 7 15,14-4-25 1,13-10 24-16,17 2-25 0,-8 4-9 16,0 5-4-16,0 9-23 15,-9 2-188-15,-14 6-309 16</inkml:trace>
  <inkml:trace contextRef="#ctx0" brushRef="#br1" timeOffset="463623">11707 736 506 0,'0'0'153'16,"0"0"-62"-16,-249-192 27 15,178 129-37-15,-4 3-17 16,-1 7 19-16,1 8-53 0,-32 5 12 16,-8 9 5-1,-28 8-32-15,-12 6 26 0,-14 5-12 16,-4 10-20-16,17 2 46 15,14 0-46-15,18 26-7 16,8 24 13-16,19 21-11 16,3 14-4-16,5 14 2 15,14 12 13-15,-1 7-10 16,10 16-5-16,8 4 2 16,18 7 10-16,22 2-3 15,18-5-7-15,0-1-2 16,9-8 13-16,22-2-13 15,-4-2 0-15,13 2 0 16,9-1-1-16,4-5 5 16,5-1-4-16,8-11 0 0,14-16 6 15,14-15-16-15,21-20 6 16,10-20 4-16,21-16-3 16,14-21 6-16,22-5-3 15,9-11 10-15,-9-37-6 16,1-8 4-16,-10-11-1 15,-22-5-4-15,-4-8 21 16,-32-5-8-16,-13-5 16 16,-13-11 9-16,-13-13-34 15,-10-14 18-15,-17-4-8 16,-22-10-15-16,4 0 21 16,-31-5-23-16,0-3 0 0,-18-3 2 15,-71 6 5 1,-17 6-7-16,-19 10 0 0,-17 12-3 15,-22 9-6-15,4 17 9 16,13 24 0-16,23 21-11 16,39 28-20-16,19 20-30 15,35 0-63-15,13 43-122 16,18 22-8-16,0 20-226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9:27.8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182 10 296 0,'0'0'321'0,"0"0"-235"0,0 0-8 16,0 0 21-16,0 0-58 15,0 0-11-15,116-7 44 16,-28 7-42-16,-12 0 26 16,-1 0-6-16,-8 3-31 15,-9 6 11-15,-18 4-21 16,-14-6-10-16,-17-2 9 16,5-2-9-16,-5 2-1 15,-9 0 0-15,0 4-14 16,0 9 9-16,-23 1 5 15,-43 10 6-15,-10-1 39 16,-17-3-39-16,-5-2 5 0,32-3-4 16,8-12-1-1,49-4 1-15,9-4-7 0,0 0 0 16,0 0-8-16,0 0 3 16,35 2 5-16,14 10 21 15,9-7-16-15,0 7 5 16,8 7-10-16,1 1 6 15,0 11-5-15,-1 0-1 16,1 14 0-16,-18 4-1 16,-9 2 6-16,-22 0-5 15,-9-12 0-15,-9-2-16 16,-9-11 13-16,-58-12-7 16,-40-3 10-16,-26-11 10 0,-9 0-1 15,0 0-18 1,17-20-9-16,28-5-157 0,30 5-61 15,36-3-520-15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8:46.6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1025 569 0,'0'0'476'0,"0"0"-336"16,0 0 9-16,0 0-48 16,0 0-29-16,0 0-8 15,18-35-56-15,-18 35 9 16,9 7-17-16,4 19 3 0,-4 7-5 16,0 7 2-1,8-1 0-15,-8-4 5 0,5-9 6 16,3-10-10-16,-8-8-1 15,9-8 8-15,22 0-5 16,9-17 26-16,44-34 8 16,32-23 5-16,30-22-39 15,27-23 11 1,18-22-12-16,22-17-2 0,5-6-10 16,-14 8-110-16,-22 23-151 15,-18 22-941-15</inkml:trace>
  <inkml:trace contextRef="#ctx0" brushRef="#br0" timeOffset="6931">10649 2695 749 0,'0'0'249'15,"0"0"-47"-15,0 0-35 16,0 0-70-16,0 0-11 16,0 0-38-16,0-93-27 15,0 90 27-15,0 3-37 16,0 0 4-16,0 0-7 15,0 0-4-15,0 8-8 16,0 15-2-16,0 14 6 16,0-1 8-16,0 7-8 0,0-12 0 15,0 1 0-15,9-7 2 16,22-5-2-16,-4-9 0 16,4-3-23-16,13-8 22 15,-4 0-30-15,0 0-32 16,-4-11-21-16,-14-11-68 15,-4-1-62-15,-18-3-102 16,0-5-402-16</inkml:trace>
  <inkml:trace contextRef="#ctx0" brushRef="#br0" timeOffset="7296">10485 2227 532 0,'0'0'186'0,"0"0"-14"16,0 0-50-16,0 0-22 15,0 0-57-15,0 0-14 16,0-8-11-16,0 8-13 16,0 0-6-16,0 8 1 15,0 7 0-15,0 2 6 16,22-5-6-16,14-3 0 15,4-7 16-15,0-2-11 16,4 0 51-16,-4 0 21 0,0-11-19 16,-22-12 24-16,0-6-30 15,-10-2-19-15,-8-5 16 16,0 5-39-16,-17 2 12 16,-19 9-19-16,-13 9 6 15,18 8-12-15,-4 3 3 16,3 12-26-16,24 25-22 15,8 13-91-15,0 7-60 16,75 2-162-16</inkml:trace>
  <inkml:trace contextRef="#ctx0" brushRef="#br0" timeOffset="7572">11511 2565 657 0,'0'0'253'0,"0"0"-129"15,0 0 18-15,0 0-56 16,0 0-41-16,0 0-24 16,18-20 0-16,40 20-19 15,22 0 14-15,13 0-10 16,-4-3 3-16,4 0-9 15,-26 3-16-15,-27 0-35 16,-23 0-79-16,-17 3-40 16,0 17-51-16,-17 0-207 0</inkml:trace>
  <inkml:trace contextRef="#ctx0" brushRef="#br0" timeOffset="7761">11542 2754 596 0,'0'0'179'16,"0"0"-84"-16,0 0 49 16,0 0-38-16,0 0-18 15,227 4-15-15,-129-4-39 16,17 0-9-16,9 0-23 16,-21 0-4-16,-15 0-4 0,-21 0-172 15,-18 0-245 1</inkml:trace>
  <inkml:trace contextRef="#ctx0" brushRef="#br0" timeOffset="8051">12804 2296 110 0,'0'0'742'0,"0"0"-504"15,0 0-43-15,0 0-67 16,0 0-9-16,0 0-58 16,-27-108-14-16,27 108-5 15,0 0-37-15,0 0 19 0,0 3-24 16,0 23 1-16,0 11 2 16,9 14 3-16,0 8-6 15,0 9 5-15,0 8 1 16,0 0 1-16,13 5-7 15,-13-8-22-15,-9-5-59 16,9-9-234-16</inkml:trace>
  <inkml:trace contextRef="#ctx0" brushRef="#br0" timeOffset="9893">10458 4054 534 0,'0'0'189'0,"0"0"-9"16,0 0-28-16,0 0-8 0,0 0-33 15,0 0-24-15,0 0-19 16,0 0-35-16,-9-85-2 15,9 54-1-15,0 0-27 16,9-6 15-16,18-3-17 16,4 9 1-16,9-2-1 15,-13 18 2-15,-10 13-3 16,6 2 0-16,-6 0 0 16,10 13-3-16,4 24 3 15,-4 8 0-15,4 4 4 16,-22 2-4-16,9 0 0 15,-10-8-2-15,-8-4 7 16,0-14-5-16,0-11 0 16,0-5 7-16,0-7-9 0,14-2 2 15,-14 0 0-15,0 0 16 16,9-11-12-16,-1-20-4 16,19-9 0-16,13-10 2 15,0-1-3-15,-4-6 1 16,13 0 0-16,-1 6-9 15,1 21 9-15,-22 6-1 16,4 16-3-16,-4 8-3 16,-10 0 2-16,6 17 5 15,-6 23 0-15,1 11-9 16,4 11 12-16,-13-3-6 0,-9 9 3 16,9-5-62-16,0-4-25 15,0-5-109-15,-9-23-95 16,9-11-247-16</inkml:trace>
  <inkml:trace contextRef="#ctx0" brushRef="#br0" timeOffset="10900">12662 3694 696 0,'0'0'179'0,"0"0"-57"16,0 0-49-16,0 0-58 16,249-39-15-16,-174 39-1 15,14 0-74-15,-36 5-68 16,-22 4-211-16</inkml:trace>
  <inkml:trace contextRef="#ctx0" brushRef="#br0" timeOffset="10141">11733 3912 5 0,'0'0'619'0,"0"0"-452"15,0 0-37-15,0 0 17 16,0 0-94-16,0 0-23 0,142-45 8 16,-66 40-25-16,4 1 9 15,-5 4-22-15,-17 0 1 16,-13 0-4-16,-14 0-36 16,-13 12-55-16,-18 8-73 15,0 5-131-15,0 6-226 16</inkml:trace>
  <inkml:trace contextRef="#ctx0" brushRef="#br0" timeOffset="10292">11809 4164 222 0,'0'0'386'16,"0"0"-306"-16,0 0 68 15,0 0-46-15,231-30-49 0,-147 23-30 16,14-1-21-16,-5-1-2 15,-4 8-66-15,-31-12-288 16</inkml:trace>
  <inkml:trace contextRef="#ctx0" brushRef="#br0" timeOffset="10727">12662 3848 616 0,'0'0'277'0,"0"0"-82"16,0 0-17 0,0 0-52-16,0 0-30 0,0 0-47 15,9-54 8-15,-9 54-29 16,0 0-17-16,0 0 22 16,0 0-31-16,0 0 5 15,0 0-7-15,0 0 10 16,0 0-20-16,0 13 9 15,0 10 1-15,0 9 7 16,0-1-7-16,0-3 0 16,9-3 0-16,31 1 11 15,-14-3-11-15,14 2 0 16,-13-2 3-16,4 5-5 16,-4 3 3-16,4 3-1 0,-14 0 2 15,10 1 4-15,-5 1-6 16,-4-11 0-16,0 1 5 15,-18-7-14-15,0-1 9 16,0-13 0-16,-9 1-5 16,-49-3-28-16,-8-3-16 15,-10 0-39-15,1 0-94 16,-1-26-84-16,18-8-164 16</inkml:trace>
  <inkml:trace contextRef="#ctx0" brushRef="#br0" timeOffset="11986">3887 2726 377 0,'0'0'203'0,"0"0"-66"0,0 0 1 16,0 0-42-16,0 0-6 15,0 0 11-15,0-56-19 16,0 43 19-16,0 6-12 15,0 1-45-15,0-3 9 16,0 7-6-16,0-1-37 16,0 0 26-16,0 3-26 15,0 0-6-15,0 0 6 16,0 0-10-16,0 12-2 16,0 21-2-16,0 18 8 15,0 9 1-15,0 5-5 16,0 3 0-16,18 6-4 0,4-4 6 15,-13-1-2-15,9-5 0 16,-9-4 11-16,13-12-11 16,-13-14 0-16,0-9 0 15,-9-10-9-15,0-8 9 16,0-7 0-16,0 0-1 16,-18 0 12-16,-13 0-8 15,-18 0-3-15,14-18 8 16,-5-6-9-16,13 2 1 15,-13-12 0-15,31-3-6 0,0-3 5 16,9-1-7 0,0 0 2-16,18 8-24 0,22 1 17 15,18 4-61-15,-14 6-44 16,5-1-68-16,0 5-99 16,-9 3-77-16</inkml:trace>
  <inkml:trace contextRef="#ctx0" brushRef="#br0" timeOffset="12444">4034 2401 406 0,'0'0'260'16,"0"0"-83"-16,0 0-52 16,0 0-28-16,0 0-4 15,0 0-35-15,-31-58 7 16,22 58-48-16,0 0-15 16,-13 0-3-16,13 4 4 15,-9 13-3-15,18-6 0 16,0-3-15-16,0-2 12 15,27-6 0-15,4 0 3 16,9 0 16-16,-5 0-10 0,-3-11 0 16,-15-9 10-1,-8 0 2-15,-9-2 38 0,0-3-17 16,0-1-24-16,-9 3 24 16,-8 6-36-16,-15 9 4 15,-3 5-7-15,4 3-3 16,4 0-5-16,-4 22-14 15,13 18-81-15,9 9-24 16,9 7-171-16,0 2-198 16</inkml:trace>
  <inkml:trace contextRef="#ctx0" brushRef="#br0" timeOffset="12714">4576 2783 503 0,'0'0'234'16,"0"0"-79"-16,0 0-28 16,0 0-20-16,0 0-24 15,0 0-59-15,-44-29-22 16,61 24-2-16,32 2 0 15,27-3 10-15,8-2-10 16,5 4 1-16,-5-1-4 16,-17 5-48-16,-27 0-48 0,-31 0-69 15,-9 0-115-15,0 23-166 16</inkml:trace>
  <inkml:trace contextRef="#ctx0" brushRef="#br0" timeOffset="12893">4634 2955 48 0,'0'0'566'16,"0"0"-435"-16,0 0-24 15,0 0-13-15,0 0-1 0,0 0-16 16,271-1-30 0,-196 1 5-16,1-4-50 15,-18 4-2-15,-19 0-28 0,-39 0-342 16</inkml:trace>
  <inkml:trace contextRef="#ctx0" brushRef="#br0" timeOffset="13381">5744 2553 593 0,'0'0'326'0,"0"0"-155"15,0 0-17-15,0 0-52 16,0 0-30-16,0 0-28 16,-93-56-29-16,75 56 17 15,-4 5-32-15,4 30 2 16,18 4 0-16,0 12 6 15,0 0-8-15,0 3 0 16,27-3 8-16,13-3-10 16,0-6 2-16,18-6 0 15,8-12-3-15,1-10 10 16,9-7-7-16,-1-7 3 16,-8 0 6-16,-10-13 14 15,-8-12 0-15,-9-6 0 0,-13-18 28 16,-9-6-38-16,13-16 16 15,-31-14 5-15,0-3-29 16,-9 6 17-16,-58 14-20 16,-30 17 2-16,-28 16-2 15,-8 21-2-15,8 14 0 16,10 4-1-16,31 35-12 16,26 14-38-16,18 15-65 15,22 6-90-15,18 3-196 16</inkml:trace>
  <inkml:trace contextRef="#ctx0" brushRef="#br0" timeOffset="14686">7317 2421 800 0,'0'0'232'0,"0"0"-76"0,0 0 8 15,0 0-53-15,0 0-42 16,0 0-3-16,-75-136-49 16,75 136 13-16,0 0-23 15,0 0 4-15,0 22-7 16,0 24-1-16,26 15-3 16,5 8 14-16,-4 5-8 15,4 2-6-15,-4 3 0 16,-1-2 13-16,-3-10-16 15,-6-10 3-15,1-15 0 0,-4-16 2 16,-14-15 1 0,0-8-3-16,0-3 0 0,8 0 7 15,-8-14-2-15,0-20-5 16,0-12 0-16,-8-4-7 16,-32-2 7-16,-9 2 0 15,-18 4 0-15,9 8-7 16,-8 8-1-16,8 14 8 15,18 7-9-15,22 9-1 16,9 0-3-16,0 0-1 16,9 17 13-16,0 3-15 15,0 0 12-15,9-6 3 16,31 0 1-16,5-8-9 16,4 0 9-16,26-6 0 15,5 0 3-15,13 0 6 0,-4 0-9 16,-4-4 0-16,-19-10 6 15,-17 3-8-15,-22 0 4 16,-14 0-1-16,-4 8 27 16,-9 0-28-16,0 3 21 15,0 0-15-15,0 0 2 16,0 0-8-16,0 0 0 16,0 3-9-16,0 22-2 15,0 7 13-15,0-2-2 16,18-1 0-16,8-7 9 15,5-4-11-15,9-10 2 16,-4-8 0-16,22 0 2 0,8 0 8 16,-8-20-9-1,0-11 10-15,-9-7-10 0,-23-1 32 16,-3-11-8-16,-23-2-10 16,0-1 23-16,-58-1-30 15,-31 9 2-15,-13 8-10 16,-5 12 13-16,9 13-23 15,14 12 10-15,17 0-90 16,27 40-28-16,5 10-115 16,13 1-270-16</inkml:trace>
  <inkml:trace contextRef="#ctx0" brushRef="#br0" timeOffset="16541">8908 2160 456 0,'0'0'260'16,"0"0"-134"-16,0 0-33 15,0 0 32-15,0 0-32 0,0 0-41 16,0 0 12-1,-107 0-32-15,107 0 10 0,0 0-1 16,0 0-31-16,0 0 29 16,0 0-39-16,31 0 5 15,5 0 14-15,13 0-12 16,-1 0-6-16,10 0 0 16,-13 0 10-16,-14 0-6 15,-5 0-5-15,-12 0 0 16,-5 0-8-16,-9 0 8 15,0 0 0-15,0 6-3 16,0 2 12-16,-9 4-8 16,-14 4-1-16,-12 4 4 15,-5-2 1-15,-9 4-5 16,0-2 0-16,14-4 5 0,4-1 3 16,13-3-8-16,9-7 0 15,9-3 3-15,0-2-8 16,0 0 5-16,0 0 0 15,0 0-8-15,18 0 14 16,13 4-6-16,-5-4 1 16,-8 0 14-16,4 0-15 15,-22 0 0-15,9 0 0 16,-9 0-2-16,0 0 6 16,0 0-4-16,0 0 0 0,0 0-8 15,0 0-7 1,0 2-99-16,0 1-90 0,0-1-59 15,-9 2-171-15</inkml:trace>
  <inkml:trace contextRef="#ctx0" brushRef="#br0" timeOffset="17059">8761 2245 394 0,'0'0'213'16,"0"0"-44"-16,0 0-43 15,0 0-24-15,0 0 0 0,0 0-33 16,40-110-5-16,-9 104 13 16,5 3-51-16,21 3 7 15,10 0 1-15,9 0-33 16,12 5 33-16,-12 10-26 15,0-1-6-15,-28 6 19 16,-8 5-17-16,-31 4-2 16,0 5 5-16,-9 3 2 15,0 1 8-15,-40 6-11 16,-26 1-6-16,8 3 33 16,-9-3-31-16,0 0 5 15,1-3 1-15,-10 2 1 0,1 1 5 16,8 0-14-16,18-14 3 15,18-9 1-15,31-4-4 16,0-7 0-16,31-5-1 16,36-6 10-16,26 0 10 15,23 0 6-15,-10 0-22 16,10-6 25-16,-10-11-28 16,-12 3 1-16,-19 3 7 15,-17-1-2-15,-9 7-6 16,-18-1 0-16,-13 6-8 15,-9-3 4-15,0 1-68 16,-1-4-65-16,1 0-56 16,14-17-203-16</inkml:trace>
  <inkml:trace contextRef="#ctx0" brushRef="#br0" timeOffset="18574">9818 1490 629 0,'0'0'263'16,"0"0"-72"-16,0 0-57 15,0 0-23-15,0 0-35 16,0 0-53-16,-137-74 12 0,61 74-16 15,-30 0-19-15,-46 0 37 16,-30 0-27-16,-49 0-9 16,-53 8 16-16,-36-2-10 15,-22 5-7-15,4 1 1 16,14 2 15-16,49 5-18 16,35 7 2-16,9 5 0 15,8 7-8-15,-16 3 12 16,-10 1-4-16,-9 1 0 15,-8-4 10-15,8-2-10 16,-4-8 0-16,35-7 0 0,23-2-2 16,22-4 3-1,13-9-1-15,22 4 0 0,23-2 9 16,22 2-14-16,4 1 5 16,13 2 0-16,-12 3-8 15,-10 2 10-15,14 1-2 16,-5 1 0-16,23-3 9 15,17 2-9-15,9-2 0 16,13-1 1-16,5-3-8 16,-4-5 7-16,-5 1 0 15,-9-4-2-15,0 0 12 16,-9 0-10-16,5-4 0 16,22 1 9-16,13-3-15 15,9 3 6-15,9 0 0 0,0-3-2 16,0 6 7-16,0 8-5 15,0 17 0-15,0 12 6 16,0 15 1-16,0 13-7 16,18 11 0-16,31 12 33 15,-5 14-31-15,-4 11 19 16,0 8-7-16,-4 3-7 16,-5-2 13-16,-5-4-20 15,-3-5 1-15,-14-9 10 16,-1-10-6-16,1-13-5 15,0-17 0-15,0-15 17 16,-9-19-16-16,22-13-1 16,14-11 0-16,22-10-5 0,57-2 11 15,58 0-6-15,67-22 11 16,27-3-2-16,39 2 0 16,-8 5-9-16,9 10 2 15,-1 0-14-15,1 2 12 16,-1 3 0-16,-8 0-5 15,9 0 13-15,-41-6-8 16,14 2 0-16,-22-4 12 16,8 4-18-16,14 2 6 15,-13 2 0-15,13 0-13 16,-23 1 10-16,-30-3 3 16,-5-2-2-16,-31-4 6 0,-9 2-15 15,-9 4 11 1,-8-8 0-16,-14 0-10 0,-9 2 18 15,5-1-8-15,-14 4 0 16,-17-9 14-16,-32 9-17 16,-17-6 3-16,-27 5 0 15,-14 0-4-15,-4-2 4 16,-13 3 0-16,0-4 3 16,-9-2 11-16,0 3-15 15,0-6 1-15,0 3 0 16,0 3-6-16,0-4 8 15,9 1-2-15,0 3 0 16,13-12 5-16,-4 3-6 16,9-2 1-16,-5-4 0 15,-4 1-4-15,-10-5 4 0,-8-11 0 16,0-5-1 0,0-7 8-16,-8-13-7 0,-19-4 0 15,-4-12 11-15,13-6-12 16,9-2 1-16,9-7 0 15,0-2-6-15,0 6 14 16,0 5-8-16,0 0 0 16,-13 0 14-16,-14 0-19 15,1 0 5-15,3-1 0 16,-3 6-4-16,26 9 7 16,0 10-3-16,0 14 0 15,0 12 15-15,0 4-17 0,0 5 2 16,0 4 0-16,0 2-13 15,0 3 16-15,0 0-3 16,-9 1 0-16,-5 2 14 16,6 0-18-16,8 6 4 15,0-1 0-15,0 6-5 16,0 4 5-16,-9-1 0 16,9 3-5-16,0-3 16 15,-9-3-11-15,0 1 0 16,0-3-2-16,-13 2-7 15,-14-4 9-15,-44 6 0 16,-62 4-15-16,-76 0-41 16,-79 0-50-16,-59 22-78 0,-48-5-339 15</inkml:trace>
  <inkml:trace contextRef="#ctx0" brushRef="#br0" timeOffset="37432">7593 5396 632 0,'0'0'74'0,"0"0"-25"0,0 0-9 0,0 0-31 16,0 0-4-1,0 0 24-15,239-6-10 0,-141 6 12 16,-4 0 16-16,3 0-13 15,-21-3 4-15,-10-20-12 16,-8 1 2-16,-18-3 45 16,-13-3-13-16,-27-1-12 15,0-2 1-15,0-4-18 16,-9 7 14-16,-49-3-23 16,-8 6-22-16,-1 2 17 15,-9 15-13-15,28 2 8 16,21 6-12-16,14 0 7 15,13 0-7-15,0 0 0 16,0 11 2-16,0 15-7 16,31-6 5-16,18 5 0 0,8-5 0 15,10 3 7-15,0 2-7 16,-10-5 0-16,1 0 8 16,-14 3-4-16,-4 4-4 15,-22 2 0-15,-4 2-8 16,-14 9 3-16,0-3-5 15,-72 8-32-15,6 6-153 16,-10-3-82-16,1-3-153 16</inkml:trace>
  <inkml:trace contextRef="#ctx0" brushRef="#br0" timeOffset="35446">3487 5268 55 0,'0'0'513'0,"0"0"-357"16,0 0-16-16,0 0 1 16,0 0-41-16,0 0-35 15,-13-8-1-15,13 8-27 16,0 0-4-16,0 0-33 15,0 3 3-15,0 23-3 16,0 4 9-16,0 7-5 16,0-3 4-16,-9 8-2 15,0-5-1-15,9-5-5 16,-9-4 2-16,9-11-2 16,0-12 0-16,0 1 0 15,0-6-1-15,0 0 7 16,0 0-6-16,0 0 2 0,9-24-1 15,0-6 18-15,31-9-19 16,-13-1 0-16,13-2 1 16,0-6 7-16,4 8-8 15,-4 0 0-15,0 12 5 16,-13 13-14-16,4 4 9 16,5 11-2-16,-5 0-7 15,-5 26 3-15,5 11 4 16,-13 5-4-16,-18-2-36 15,9 2-1-15,-9-8-56 16,0 9-38-16,0-6-38 16,0-4-177-16,0 4 81 15</inkml:trace>
  <inkml:trace contextRef="#ctx0" brushRef="#br0" timeOffset="35683">4336 5464 436 0,'0'0'173'15,"0"0"-89"-15,0 0-6 16,0 0-11-16,0 0-37 16,0 0-26-16,-18 0 10 15,58 0-7-15,9 0 22 0,9 0-23 16,17 0-6-16,1 0-20 15,22-6-140-15,4 0-42 16,4-2-124-16</inkml:trace>
  <inkml:trace contextRef="#ctx0" brushRef="#br0" timeOffset="35997">5247 5342 450 0,'0'0'179'0,"0"0"-28"0,0 0-22 15,0 0-25-15,0 0-34 16,0 0-9-16,0-37-22 16,0 37-28-16,0 0-7 15,0 2-4-15,0 22 0 16,0 7-8-16,0-3 12 15,0 6-4-15,9 0 5 16,4 3 1-16,5-7-8 16,0-4 2-16,4-12 0 15,4-1-3-15,1-8-6 16,13-5-53-16,-9 0-83 16,-4 0-52-16,-9-20-20 0,4-5-121 15</inkml:trace>
  <inkml:trace contextRef="#ctx0" brushRef="#br0" timeOffset="36321">5247 5342 179 0,'124'-224'193'16,"-142"204"-41"-16,1 6-35 16,-6 3 6-16,6 3-23 15,8 8-34-15,9 0-9 16,-9 0-57-16,0 0-6 15,-4 8 6-15,13 14 5 16,0 1 4-16,0-3-9 16,13-3 8-16,23-11-9 15,4-1 1-15,8-5 0 0,-12 0 25 16,-5-5-24-16,-4-12 3 16,-18-3 20-16,-9 0-4 15,0 0 50-15,0 1-22 16,-36 2-30-16,-13 3-18 15,-9 8-12-15,18 6 3 16,14 0-22-16,8 8-127 16,18 21-159-16</inkml:trace>
  <inkml:trace contextRef="#ctx0" brushRef="#br0" timeOffset="36573">5927 5489 555 0,'0'0'174'0,"0"0"-70"16,0 0 6-16,0 0-41 15,0 0-69-15,0 0 18 16,40-20-18-16,26 20 5 15,10 0 2-15,13-5-1 16,-5 5-6-16,-17 0-8 0,-1 0-139 16,-17 0-150-16,-31 0-245 15</inkml:trace>
  <inkml:trace contextRef="#ctx0" brushRef="#br0" timeOffset="40479">13515 5268 649 0,'0'0'154'16,"0"0"-61"-16,0 0 3 15,0 0-23-15,0 0 6 0,0 0-53 16,-125-50-26-16,143 50-8 15,31 0 8-15,18 0 25 16,17 0-25-16,5 0 0 16,4 0 8-16,5 0-5 15,-14-14-3-15,-26 3 2 16,-9-7 5-16,-31 9 13 16,-9-2 7-16,-9 0 20 15,0 2 16-15,0-8-51 16,-27 3 10-16,-22 0-19 15,-17-3 7-15,-1 3-10 16,0 3 1-16,18-3 6 16,23 8 7-16,4 6-2 15,22-6 10-15,0 6-10 0,0 0-10 16,0 0-4-16,31 0 1 16,35 0 1-16,19 26 11 15,4 5-11-15,4 2 0 16,-18 4-6-16,-4 0 11 15,-35 3-5-15,-5-6 0 16,-13 0 6-16,-18-3-8 16,0 0 2-16,-18 0-12 15,-62 6-43-15,-53 3-134 16,-9-1-107-16,-32-2-572 16</inkml:trace>
  <inkml:trace contextRef="#ctx0" brushRef="#br0" timeOffset="39041">10862 5243 476 0,'0'0'187'0,"0"0"-54"16,0 0-40-16,0 0-24 16,0 0-53-16,0 0-4 15,45-17-12-15,35 17 20 16,13 0-18-16,23 0-2 0,-10 0-29 15,-4 9-204-15,-30-1-124 16</inkml:trace>
  <inkml:trace contextRef="#ctx0" brushRef="#br0" timeOffset="39379">11462 5056 507 0,'0'0'235'0,"0"0"-56"0,0 0-46 16,0 0 1-16,0 0-57 16,0 0-5-16,-26-116-20 15,26 116-50-15,0 0 1 16,0 0-3-16,0 25-13 15,0 7 5-15,0 13 16 16,0 3-7-16,0 2-1 16,0 3 13-16,0-15-12 15,0 5-1-15,0-6 0 16,8-3-7-16,1-3-5 16,0-6-65-16,5-2-77 15,3-3-84-15,-8-6-130 0</inkml:trace>
  <inkml:trace contextRef="#ctx0" brushRef="#br0" timeOffset="39606">11769 5339 368 0,'0'0'225'15,"0"0"-145"-15,0 0-28 16,0 0 20-16,0 0-39 0,262-34-10 16,-178 29-15-16,10-1-3 15,-6-2-10-15,-21 3-73 16,-18 5-316-16</inkml:trace>
  <inkml:trace contextRef="#ctx0" brushRef="#br0" timeOffset="39851">12604 4979 336 0,'0'0'375'16,"0"0"-221"-16,0 0-27 0,0 0-3 15,0 0-28 1,0 0-45-16,-9-45-42 0,9 45-2 15,0 31-7-15,0 9 0 16,9 14 0-16,9 9-2 16,4 1 12-16,-13 1-10 15,0 9 0-15,9-9-33 16,-10-3-163-16,24-5-294 16</inkml:trace>
  <inkml:trace contextRef="#ctx0" brushRef="#br0" timeOffset="38621">9730 5059 615 0,'0'0'174'16,"0"0"-34"-16,0 0-40 15,0 0-7-15,0 0-21 16,0 0-34-16,0-48-6 16,0 48-29-16,0 0 1 15,0 0-4-15,0 0 3 16,0 0-3-16,0 0 0 15,0 0-6-15,0 0-1 0,0 11 6 16,0 20 1 0,0 0 13-16,17 1-8 15,14 0-2-15,18 1 0 0,9-3 3 16,9 2 1-16,-1-1-7 16,-8-5 0-16,-9-1 3 15,-22-5-2-15,-1 3-1 16,-12-1 0-16,-5 1 2 15,-9-4-13-15,0-1 11 16,0-4-25-16,-9 0 23 16,-31-3 2-16,-18-5 2 15,-9 0-2-15,-8-6-21 16,-5 0-26-16,13 0-76 16,9 0-82-16,41-18-66 15,8-7-316-15</inkml:trace>
  <inkml:trace contextRef="#ctx0" brushRef="#br0" timeOffset="38819">9805 5028 401 0,'0'0'169'0,"0"0"-29"16,0 0-21-16,0 0-52 15,0 0-44-15,0 0 17 16,138-6-26-16,-72 6 0 15,10 0-10-15,0 6-4 16,-1 14-8-16,5 5-138 0,-4 6-226 16</inkml:trace>
  <inkml:trace contextRef="#ctx0" brushRef="#br0" timeOffset="63564">6926 5062 483 0,'0'0'121'0,"0"0"13"16,0 0-20-16,0 0-8 16,0 0 12-16,0 0-51 15,0 0-14-15,-124-65-14 16,124 65-37-16,0 0 15 16,0 0-17-16,9 0-2 0,17 0 2 15,14 0 2-15,-4 19 7 16,13 1-5-16,-18 6 8 15,-5 2-12-15,-26 12 0 16,0 2 0-16,-8 12 2 16,-50 9-1-1,-18-2-1-15,1 2 3 0,-5-12 10 16,22-14-12-16,22-9-1 16,14-6 1-16,22-13-7 15,0 2 7-15,0-4-1 16,22-7 0-16,45 0 6 15,40 0-6-15,17-21 2 16,9-7 4-16,-17 11-12 0,-23 8-161 16,-44 9-244-16</inkml:trace>
  <inkml:trace contextRef="#ctx0" brushRef="#br0" timeOffset="65433">7011 4510 495 0,'0'0'169'16,"0"0"-69"-16,0 0-28 16,0 0 66-16,0 0-64 0,0 0-36 15,0-54 33-15,-40 42-41 16,-5 4-1-16,-44 8 7 16,-4 0-35-16,-54 0 24 15,-13 0-22-15,-13 0 0 16,-27 0 20-16,5 5-18 15,-5-5 2-15,0 0 13 16,-22 7-19-16,-18 1 17 16,-27 6-18-16,-8 3 1 15,-23 3-4-15,-8-1 3 16,8 4 0-16,9-8 0 16,32 3 10-16,17 0-11 0,31-1 1 15,27 3 0-15,8-8-5 16,32 4 5-1,-4-1 0-15,-5 1 2 0,-14 2 6 16,14-7-8-16,4 1 0 16,23-4 6-16,31-3-11 15,13 0 5-15,35-1 0 16,14 0-7-16,22-4 13 16,9 0-6-16,0 0 0 15,0 0 7-15,0 0-10 16,0 0 3-16,0 0 0 15,0 0-7-15,0 0 7 16,0 0 0-16,0 0 0 0,-8 0 12 16,-1 0-17-16,0 0 5 15,9 0 0-15,-14 0-12 16,14 1 9-16,-17 19 0 16,-1 15-2-16,-22 15 10 15,13 15-4-15,-4 3-1 16,4 14 0-16,5 0-7 15,4 12 7-15,10 2 0 16,8-8-3-16,0-3 7 16,0-6-4-16,17-8 0 15,23-3 4-15,0 0-7 16,-4 3 3-16,13-9 0 16,-23-5 0-16,14-7 4 15,0-10-4-15,-13-9 0 0,13-11 5 16,18-3-5-16,8-6 0 15,41-2 0-15,17-4 5 16,19-5-1-16,30 0-4 16,9 0 2-16,9 0 6 15,9 0-5-15,22 0-3 16,-4 0 0-16,4 0 2 16,-13 0 0-16,-18-5-2 15,0-4 0-15,13 4 12 16,-13-1-11-16,-9 6-1 15,1 0 0-15,-10 0-14 16,5 0 14-16,-5-6 0 16,18-2 0-16,-9 2 11 0,-9 6-12 15,-8 0 1-15,-41 0 0 16,-8 0 0-16,-23 0 0 16,-18 0 0-16,-3 8-2 15,-6 4 9-15,-8-12-7 16,9 6 0-16,-23-6 4 15,14 0-8-15,-9 0 4 16,-1 0 0-16,10 0-6 16,0 0 11-16,-9 0-5 15,-5 0 0-15,-4 0 6 0,-13 0-9 16,4 0 3 0,9 0 0-16,-13 0-4 0,13-12 7 15,4 1-3-15,-4 3 0 16,9-4 9-16,-22-2-9 15,13 3 0-15,-14 2 0 16,-4 4-4-16,-4 5 8 16,-18-6-4-16,0 6 4 15,18-6 7-15,-9 0-5 16,4-8-5-16,5 3 4 16,0-9 13-16,4 6-17 15,-13 3 7-15,9 0 7 16,-9-1-10-16,-9 9-1 15,8-2-4-15,6 0 11 16,-5-8-10-16,17 5-1 0,-8-9 0 16,13 2-1-16,-4-3 9 15,-5 0-8-15,-4-2 0 16,8-5 8-16,-3-1-9 16,-6 4 1-16,1-4 0 15,-4-2 22-15,3-3-19 16,1-12 12-16,0 4 0 15,-5-12-10-15,-13 0 14 16,18-3-19-16,-18-5 3 16,18-4 2-16,-18 1 0 15,9 6-5-15,-9-7 0 16,0-2 12-16,0 3-11 0,0-12-1 16,0 3 1-16,-9-2-4 15,-9 2 3-15,0 9 0 16,-4 2 0-16,13 10 14 15,-9 7-15-15,9 0 1 16,1 10 0-16,-6 8-2 16,5 1 2-16,0 10 0 15,1-5-2-15,-10 1 11 16,4-1-9-16,-21-13 0 16,-5 7-3-16,-27-6-10 15,-39 5 13-15,-28 18-4 16,-39 8-11-16,-27 14 8 15,0 37-4-15,18 11-63 16,27 9-105-16,30 5-158 16,23 1-569-16</inkml:trace>
  <inkml:trace contextRef="#ctx0" brushRef="#br0" timeOffset="69131">2079 5373 59 0,'0'0'115'0,"0"0"7"15,0 0-24-15,0 0 19 16,0 0-13-16,0 0 10 16,0-11-1-16,0 11-35 15,0 0-16-15,0 0-18 16,0 0-13-16,0 0 7 15,0 0-36-15,0 0 12 16,-31 11-5-16,-18 29 14 16,-18-1 5-16,-8 10-17 15,8-17-10-15,10 0 19 16,-1-6-11-16,9-3-8 0,13-3 6 16,5-6-2-16,14 3 2 15,8-11-7-15,9-3-1 16,0-3-14-16,0 0 13 15,0 2 2-15,9 1 0 16,17 2 0-16,14 1 15 16,0 0-15-16,18 0 3 15,9-4-1-15,8 4-2 16,1-6 0-16,-10 0-2 16,1 0-100-16,-9 0-25 15,-18 0-121-15,0 0-173 16</inkml:trace>
  <inkml:trace contextRef="#ctx0" brushRef="#br0" timeOffset="69416">2537 5480 465 0,'0'0'112'0,"0"0"-41"15,0 0-17-15,0 0-17 16,0 0-11-16,0 0-16 16,106-22 0-16,-39 14-6 0,0 2 3 15,8 6-5-15,-26 0-2 16,-9 0-33-16,-22 0-138 15,-18 2-188-15</inkml:trace>
  <inkml:trace contextRef="#ctx0" brushRef="#br0" timeOffset="69573">2488 5761 304 0,'0'0'192'16,"0"0"-126"-16,0 0-17 15,0 0 54-15,0 0-34 16,222-3-18-16,-138-2-47 0,14 5 5 16,0 0-9-16,-32 0-131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10:34.4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1 273 432 0,'0'0'328'0,"0"0"-173"0,0 0 23 15,0 0-8-15,0 0-70 16,0 0-30-16,0 0-2 15,0-34-37-15,0 20-14 16,0-8 3-16,0-4-11 16,22-2 7-16,5-9-5 15,22 3-8-15,-9 3 4 16,-14 8-6-16,14 9 2 16,-31 8-4-16,9 4 1 0,-18 2-1 15,18 0-5-15,4 16-9 16,-13 19 14-16,0 10 0 15,0-3 1-15,-9 4-8 16,0-7 4-16,0-5 4 16,0-6 0-16,0-5-8 15,0-13 5-15,0 0 0 16,0-8 3-16,0-2 3 16,0 0-1-16,0 0-2 15,0 0 11-15,9 0-9 16,-1-19 10-16,15-12-1 15,3-9-10-15,14-2 14 0,-4-1-15 16,-5 3 3 0,9 7 0-16,-13 7 3 0,-10 9-4 15,-3 11-2-15,-5 4-2 16,-9 2-4-16,0 0-2 16,17 8 0-16,1 18 4 15,4 5-1-15,-13 2 5 16,9 4 0-16,-18-2-14 15,0-2 13-15,0-1-19 16,0-4-5-16,0-5-39 16,0-4-49-16,0-5-72 15,18-2-101-15,31-7-105 16</inkml:trace>
  <inkml:trace contextRef="#ctx0" brushRef="#br0" timeOffset="206">921 310 435 0,'0'0'260'0,"0"0"-104"16,0 0-15-16,0 0-15 15,0 0-58-15,0 0-12 16,-9-11-13-16,18 8-34 16,39-3 7-16,1 3-15 15,36-5-1-15,13 4-4 16,17-3-109-16,9-4-110 15,1 2-158-15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46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191 325 641 0,'0'0'312'0,"0"0"-211"16,0 0 19-16,0 0 21 16,0 0-100-16,0 0-16 15,0-9-25-15,0 52 8 16,0 16-2-16,0 15-1 15,0 5-1-15,0 3 6 0,0-2-7 16,0-10-3 0,0-7 0-16,0-21 8 0,9-16-7 15,4-12-1-15,-13-9 0 16,0-5 13-16,0 0-12 16,0-9 67-16,0-30-4 15,0-24-63-15,-13-8 14 16,-5-12-15-16,-9-9 0 15,-22-4 2-15,9 0 1 16,14 0-3-16,8 3 0 16,5 7 7-16,4 24-9 15,9 23 2-15,0 19 0 0,0 12-4 16,22 8-16 0,22 0 3-16,23 10 16 0,13 25-21 15,-13 13 15-15,-1 6-12 16,-17 5-12-16,-13 1-7 15,-27-4-38-15,-9-2 8 16,0 0-25-16,-9-3-22 16,-27-3-70-16,5-8-67 15,4-7-336-15</inkml:trace>
  <inkml:trace contextRef="#ctx0" brushRef="#br0" timeOffset="266">537 617 460 0,'0'0'256'0,"0"0"-101"16,0 0-2-16,0 0-42 16,0 0-69-16,0 0-22 15,0 2-20-15,0 30 3 16,0 5 25-16,0 3-24 15,0-2 5-15,0-1-7 16,0-6 1-16,0-2 3 16,9-12-6-16,0-3-36 15,-9-11-129-15,0-3-192 16,0 0-306-16</inkml:trace>
  <inkml:trace contextRef="#ctx0" brushRef="#br0" timeOffset="607">529 303 458 0,'0'0'157'0,"0"0"-7"0,0 0-43 16,0 0-21-16,0 0-48 15,0 0-24-15,-32-26-14 16,32 26-4-16,0 0-13 15,0 11 15-15,0 6 2 16,0-6 9-16,9 1-9 16,14-6 0-16,-6-6-2 0,1 0 6 15,-5 0 6-15,5 0 8 16,0-6 21-16,-18-17 48 16,9 1-8-16,-9-1-12 15,0 0-23-15,0 6-44 16,-27 3 0-16,-4 10-2 15,-4 4-16-15,3 0-42 16,15 10-118-16,17 23-69 16,0 7-95-16</inkml:trace>
  <inkml:trace contextRef="#ctx0" brushRef="#br0" timeOffset="1428">977 540 328 0,'0'0'414'15,"0"0"-268"-15,0 0-29 16,0 0 16-16,0 0-46 16,0 0-40-16,-151-77-6 15,129 77-38-15,-5 0-1 16,18 18-2-16,1 19-12 15,8 10 8-15,0 5 4 16,0-1 0-16,26-12-7 0,23-5 4 16,0-11 3-16,18-9 0 15,8-11-13-15,-8-3 13 16,-1 0 0-16,-8-23 1 16,-18-11 9-16,-4-7-6 15,-5-9 11-15,-31-9 14 16,0-11 7-16,0-4 19 15,0-6-15-15,-40 13-9 16,-9 13 20-16,13 14-45 16,5 23 21-16,13 9-9 15,10 8-11-15,8 0-14 16,0 42 4-16,0 20 3 0,0 20-11 16,0 4 16-1,17-4-5-15,14 0 0 0,-13-3 5 16,9-5-9-16,-5-6 4 15,5-18 0-15,-9-10-5 16,4-17 2-16,-13-15 2 16,0-6-1-16,-1-2 4 15,-8 0-3-15,9-8 4 16,14-34 1-16,-6-12-4 16,1-15 4-16,13-1-4 15,-13-3 0-15,0 8 8 16,-5 14-15-16,-4 17 7 15,0 19-2-15,-9 13-7 0,9 2-17 16,8 0-26 0,-8 31 17-16,22 9 15 0,-22 5 18 15,-9-3-30-15,0-4 16 16,0-7 14-16,0-9-47 16,0-4-10-16,-17-11 27 15,-6-4 13-15,6 0 16 16,8-3 3-16,0 0 0 15,9 0-3-15,0 3 0 16,0-1 3-16,0 5-22 16,9 1 11-16,17 1 5 15,14-8 6-15,27 3 0 0,0-4-7 16,21 0 7 0,-3 0-24-16,-1 0-129 0,-4 0-100 15,-22 0-377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06:35.0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2692 0 241 0,'0'0'715'15,"0"0"-537"-15,0 0-56 16,0 0-11-16,0 0-45 16,0 0-61-16,0 0 21 15,156 45-9-15,-72-3 29 16,1 6 12-16,3 12-41 16,-3 8 12-16,4 11-7 15,-5 11-13-15,-17 4 12 16,-1 8-14-16,-26 2-3 15,-13-4 0-15,-18-4-4 0,-9-2-5 16,-36 13 0-16,-39 15-72 16,-32 8-49-1,-8-2-316-15</inkml:trace>
  <inkml:trace contextRef="#ctx0" brushRef="#br0" timeOffset="241893">49 1089 285 0,'0'0'214'15,"0"0"-75"-15,0 0-23 16,0 0 2-16,0 0-12 15,0 0-32-15,9-47 12 16,-9 43-16-16,0 2-24 16,0 2 18-16,0-4-21 15,0 4-8-15,0 0 7 16,0 0-33-16,0-2 16 16,0 2-5-16,0 0-17 0,0 0 18 15,0 0-16-15,0 0-1 16,0 0 20-16,0 0-15 15,0 0-6-15,0 0 8 16,0 0-4-16,0 0-1 16,0 0-6-16,0 0 0 15,0 0-11-15,0 29-1 16,0 16 12-16,-18 12 1 16,9 2 13-16,9 1-21 15,0-7 7-15,9-10 0 16,17-10-10-16,6-7 10 15,16-12 0-15,-3-6-4 16,-5-5-32-16,18-3-15 0,-18 0-59 16,-14-25-73-1,-17-12-14-15,-9-11-85 0,0-3-184 16</inkml:trace>
  <inkml:trace contextRef="#ctx0" brushRef="#br0" timeOffset="242248">231 778 321 0,'0'0'50'16,"0"0"133"-16,0 0-62 16,0-144-54-16,0 130 68 15,0 5-48-15,-9 4-29 16,-9 1 3-16,5 4-49 16,-5 0-1-16,0 0-6 0,1 18 5 15,-6 7-6 1,6 1-4-16,8-1 1 0,0-5 6 15,9-1 0-15,0-4-7 16,0-7 20-16,0-5-20 16,0-3 42-16,18 0 2 15,-1 0 10-15,14-6 22 16,-4-14-47-16,-9-5 3 16,-5 2 14-16,-13 5-36 15,0-6 13-15,0 10-23 16,0 3-7-16,-40 5 0 15,0 6-6-15,5 0-26 0,-14 17-50 16,18 28-132 0,22 11-128-16</inkml:trace>
  <inkml:trace contextRef="#ctx0" brushRef="#br0" timeOffset="242469">653 1228 650 0,'0'0'202'15,"0"0"-76"-15,0 0 33 16,0 0-26-16,0 0-57 16,0 0-74-16,40-51 9 15,13 40-1-15,27 2-5 16,14-2-10-16,12 0-8 0,19-9-154 15,-10-3-126-15,-22-2-455 16</inkml:trace>
  <inkml:trace contextRef="#ctx0" brushRef="#br0" timeOffset="242768">1542 758 762 0,'0'0'179'0,"0"0"-32"16,0 0-23-16,0 0-27 0,0 0-88 16,0 0 2-16,115 28 4 15,-57 9-7-15,-18 8 7 16,-5 6-3-16,-12 3-6 16,-23 11 24-16,-9 3-29 15,-58 12 17-15,-22-4 10 16,5-11-24-16,35-16 19 15,18-16-23-15,31-7 3 16,80-7 4-16,93-13-4 16,76-6 11-16,26-20-12 15,-44-19-2-15,-80 10-128 16,-111 15-474-16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18:34.4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964 1569 611 0,'0'0'143'0,"0"0"-26"15,0 0-28-15,0 0 7 16,0 0-31-16,0 0-15 16,-45 9 16-16,45-9-20 15,0 0-8-15,0 0-4 0,9 0-23 16,18-12 18-1,4-11-20-15,-4-2-8 0,4 5 14 16,-13-3-15-16,8 3 1 16,-3 7 12-16,-6-2-10 15,-17 9 11-15,9 4-3 16,-9 2-9-16,0 0 8 16,0 0-10-16,0 0-4 15,0 0-3-15,0 18-2 16,9 15 9-16,-9 9 0 15,0 9 8-15,0 7-11 16,0 9 3-16,0-2 0 0,0-6-3 16,13-8 9-1,-13-9-6-15,9-11 0 0,-9-4 2 16,0-11-8-16,0-4 6 16,0-4-2-16,0-2-10 15,0-5 12-15,-9-1 0 16,-13 0 2-16,4 0 6 15,1 0-2-15,-6 0-6 16,15 0 5-16,-1 0-12 16,-9 0 7-16,9 0 0 15,-4 0-1-15,4 0 9 16,9 0-9-16,0 0 1 16,0 0-17-16,0 0 12 15,40 0-31-15,18-4 33 16,8-10-1-16,19-3-62 0,12 0-27 15,-3-1-11-15,3 7-61 16,-21 5-20-16,-18 6-122 16</inkml:trace>
  <inkml:trace contextRef="#ctx0" brushRef="#br0" timeOffset="503">2785 1606 410 0,'0'0'231'0,"0"0"-95"16,0 0-11-16,0 0-25 16,0 0-2-16,0 0-49 15,-40-99-20-15,72 87 19 16,3 1-43-16,5 11 17 16,0 0-21-16,-4 0 12 15,-5 11-16-15,-5 23 3 0,-17 6 0 16,-9 11-6-16,0 3 13 15,0-1-7-15,-9 1 0 16,-26-3 7 0,-14-3-5-16,-9-9-2 0,18-10 0 15,5-9 7-15,12-9-7 16,23-9 0-16,0 5-2 16,0-4 9-16,14-1-9 15,39 2 2-15,27-2 0 16,13-2 1-16,14 0-1 15,-9 0-15-15,-23 0-39 16,1 0-105-16,-27 0-32 0,0 0-74 16</inkml:trace>
  <inkml:trace contextRef="#ctx0" brushRef="#br0" timeOffset="1133">4443 1458 478 0,'0'0'175'0,"0"0"-89"0,0 0 34 16,0 0-17-16,0 0-45 16,0 0-14-16,0-68-14 15,9 68-29-15,22 0 20 16,13 0-21-16,5 0 0 16,0 6 3-16,0 11 5 15,-14 0-4-15,-4 3 4 16,-13 3-1-16,-9 2 1 15,-9 2-8-15,0 8 0 16,-27-1 4-16,-22-7-1 16,-8-3 7-16,8-7-10 15,13-8 2-15,14-4 7 0,13-2-9 16,0 0 2-16,9-3 2 16,0 3-1-1,0-3-3-15,0 0 1 0,0 3-1 16,31-1-1-16,5 4 0 15,13 0 2-15,0 8 4 16,-5 3 1-16,14 3-6 16,-18 5 0-16,0 1 2 15,-5 2-3-15,-4 0 1 16,-13-5 0-16,-9-6-6 16,-9-3 6-16,0 0 0 15,-27-2-2-15,-30-4 6 16,-19-5 11-16,-13-3-15 15,5 0-2-15,17 0-1 0,27 0-62 16,0 0-73-16,40 0-107 16,14-15-305-16</inkml:trace>
  <inkml:trace contextRef="#ctx0" brushRef="#br0" timeOffset="1712">6273 1280 602 0,'0'0'179'0,"0"0"-53"15,0 0 12-15,0 0-2 16,0 0-60-16,0 0-49 16,0-39 6-16,0 39-33 15,0 25 2-15,0 9 4 16,0 8 2-16,0 0-5 0,0 1-3 15,0 0 6-15,18-6-7 16,22-6 1-16,4-9 0 16,5-7-5-16,-9-10 10 15,9-5-5-15,-13 0 8 16,-5 0 0-16,-5-5 0 16,-8-13-3-16,-5-5 6 15,-4-2 29-15,0 0-19 16,-9-1 10-16,0 6 1 15,0 6-28-15,0 6 23 16,0 8-24-16,0 0 0 16,0 0-6-16,0 22-12 0,0 24 15 15,0 10-4-15,0 10 13 16,9-4-7-16,0-3-2 16,0-5-6-1,-9-8 2-15,13-4-90 0,-4-11-80 16,0-8-170-16</inkml:trace>
  <inkml:trace contextRef="#ctx0" brushRef="#br0" timeOffset="2251">7881 1289 737 0,'0'0'109'16,"0"0"1"-16,0 0 20 15,0 0-24-15,0 0-16 16,0 0-53-16,-9-25 3 15,9 25 7-15,-8 0-32 16,8 0 18-16,0 0-17 0,-14 0-15 16,14 0 10-1,-9 2-11-15,-8 18 0 0,8-1 0 16,0 1 4-16,9 0-4 16,0 5 0-16,0 6 2 15,26 1-6-15,23 5 4 16,9 2 0-16,0-2 2 15,-9 0 1-15,-5-6-3 16,-13 0 2-16,-4-5 5 16,-5-1-9-16,-13-2 2 15,-9-3 0-15,0 0-3 16,0-2 7-16,0-5-4 16,-22-2 1-16,-14 0 9 15,-4-5-9-15,-9-2-1 16,5-4-6-16,-14 0 3 0,9 0-61 15,0 0-36-15,9-15-72 16,32-11-94-16,8-16-134 16</inkml:trace>
  <inkml:trace contextRef="#ctx0" brushRef="#br0" timeOffset="2434">7997 1218 225 0,'0'0'481'15,"0"0"-313"-15,0 0 3 16,0 0-54-16,0 0-41 16,0 0-50-16,151-43-22 15,-102 43 6-15,9 0-10 0,-10 0-70 16,-12 0-140-16,-27 11-152 16</inkml:trace>
  <inkml:trace contextRef="#ctx0" brushRef="#br0" timeOffset="5364">8321 569 232 0,'0'0'182'16,"0"0"-35"-16,0 0-5 16,0 0-12-16,0 0-37 15,0 0 10-15,0 0-29 16,-26 0 3-16,-32 0-11 16,0 0-27-16,-22 0 14 0,5 0-25 15,-32 0-20 1,-18 0 17-16,-17 0-20 0,-40 0-5 15,-27 0 3-15,-13 0 5 16,-18-8-3-16,-8 0-5 16,-19 2 1-16,-31 3 0 15,-26 3-1-15,-40 0 0 16,-50 31-4-16,-25 12 1 16,-23-1 2-16,44-8 1 15,54-9-10-15,75-11 2 16,67-2 4-16,62-6-2 15,53-6-3-15,32 0 10 16,8 2-1-16,-9 1 0 16,-21 6 2-16,-10 0-11 0,-26 10 9 15,-49 3-1-15,-18 4-5 16,-22 3-22-16,31-15 10 16,31-6 5-16,53-5-2 15,49-3 14-15,40 0 1 16,5 0 0-16,13 0-4 15,-9 0 8-15,9 0-4 16,-9 0 0-16,0 0 8 16,-8 0-6-16,-6 0-2 15,6 0 0-15,-10 0 19 16,5 0-17-16,4 0 5 16,9 0 0-16,9 0 1 15,0 0-3-15,0 0-5 16,-9 9 0-16,-22 4-6 15,-27 8 6-15,-8 4 0 0,-10-5 0 16,1-4-5-16,17-7-4 16,18-6-2-16,13 3-5 15,5-6 8-15,13 3 8 16,9-1 0-16,-9-2-6 16,9 0 11-16,0 0-5 15,0 0 0-15,0 0-3 16,0 0-1-16,0 0-12 15,0 0 4-15,0 12 2 16,0 7 12-16,0 5-2 16,0 7 9-16,0 5-6 15,-9 4 21-15,-13 5 8 0,13 12-30 16,-8-1 19-16,17 12-19 16,0 6 9-16,0 13 2 15,0 7-7-15,-9 5 6 16,9 0 3-16,-9-8-12 15,9-9 7-15,0-9-10 16,0-7 0-16,0-7 0 16,0-11 10-16,0-11-10 15,9-8 0-15,0-7 4 16,-9-8-7-16,0-7 3 16,0-3 0-16,0-4-2 15,17 0 2-15,23 0 0 16,27 0-6-16,31-4 14 0,-5-11-3 15,14 3-5-15,-23 1 0 16,-4 8-5-16,-4 3 5 16,-1 0-5-16,1 0 1 15,21 6-25-15,19 11 26 16,17 0-20-16,18 0-19 16,23-3 21-16,8-6-20 15,0-2 32-15,0-3 4 16,0 0 1-16,9-3-3 15,9 3 7-15,13-1 0 0,-4 4 0 16,-9-3 1 0,4 0-1-16,-4-1 0 0,0-2 6 15,-18 0-5-15,9 0-1 16,-17 0 0-16,-10 0-6 16,9 0 6-16,-13 0 0 15,14 0 0-15,-10 0 10 16,9 0-10-16,-13 8 0 15,5 2 1-15,-5-2 1 16,22 3-2-16,-9 1 0 16,0-4-3-16,-8 3 4 15,-5-5-1-15,-5-6 0 16,5 0 3-16,-5 0-6 16,-3 0 3-16,3 0 0 15,-22 0-4-15,1 0 7 0,12 0-3 16,-21 0 0-16,8 0 5 15,-18 0-5-15,-30 0 0 16,-19 0 1-16,-17 0-7 16,-22 0 7-16,4-3-1 15,-13 0 1-15,4-2 10 16,5-4-12-16,13 4 1 16,-14-4 0-16,5 3-6 15,-4 1 9-15,-9-1-3 16,13 1 0-16,-22 3 7 15,0-6-7-15,0 6 0 16,-9 0 3-16,9-4 8 16,-9 0-10-16,13-8 5 0,-4-1 6 15,0-1-6-15,0-4-3 16,8-5-3-16,-3-1 6 16,-14-5-2-16,0-9-4 15,0-5 0-15,0-6 16 16,-14-9-11-16,-12-2 14 15,17-6-10-15,0-8 0 16,9-5 4-16,0-8-13 16,0-4 0-16,18-1 21 15,-1 0-18-15,-8 2 3 16,-9 1-1-16,0 6 0 16,0 5 14-16,0 12-19 15,0 12 7-15,0 14 13 16,23 5-20-16,-15 2 0 0,1 10 9 15,0 3-2 1,-9 5 5-16,0-1-12 0,0 2 2 16,0-4-1-16,0 0 4 15,0 2-5-15,0 0 0 16,-18 3-2-16,-22-2 2 16,-8 6 0-16,-6-1-2 15,-26 4-7-15,-4 2 9 16,-14 6 0-16,-26 0-5 15,-36 9-47-15,-53 26-95 16,-63 6-327-16</inkml:trace>
  <inkml:trace contextRef="#ctx0" brushRef="#br0" timeOffset="6015">1790 1045 73 0,'0'0'428'0,"0"0"-265"16,0 0-42-16,0 0 10 15,0 0-44-15,0 0-17 16,0 0-4-16,9-60-18 16,-9 60 8-16,0 4-56 15,9 35 8-15,-9 32-8 16,0 25 8-16,0 26 7 16,0 13 31-16,9 13-35 15,22 3 14-15,18-8-22 16,-5-9 3-16,-4-16 1 0,-13-19-7 15,4-11 0-15,-22-17-6 16,-9-15-1-16,0-7-53 16,0-10-126-16,0-10-177 15</inkml:trace>
  <inkml:trace contextRef="#ctx0" brushRef="#br0" timeOffset="6404">3754 934 701 0,'0'0'118'0,"0"0"-51"15,0 0 1-15,0 0 8 16,0 0-9-16,-76 205-25 16,76-123-8-16,0 4 7 15,0 14-28-15,0 11 26 0,0 5-17 16,0 3-17-16,0-3 9 15,0-11-14-15,0-9 0 16,0-4 0-16,9-11 0 16,18-11-11-16,-9-5-22 15,4-14-136-15,-13-8-235 16</inkml:trace>
  <inkml:trace contextRef="#ctx0" brushRef="#br0" timeOffset="6781">5629 952 436 0,'0'0'402'16,"0"0"-305"-16,0 0-30 16,0 0 45-16,0 0-49 15,0 0-12-15,-67 152-9 16,67-78-18-16,0 12 30 16,31 10-31-16,-4 17-4 15,-9 10 18-15,4 8-37 16,-13 0 10-16,0-8-10 0,0-3 15 15,-1-13-14 1,15-10-1-16,-6-11 0 0,1-13-12 16,13-9 12-16,-22-13-79 15,0-13-168-15,9-13-159 16</inkml:trace>
  <inkml:trace contextRef="#ctx0" brushRef="#br0" timeOffset="7162">7517 847 810 0,'0'0'99'0,"0"0"-3"16,0 0 18-16,0 0-1 15,0 0-80-15,0 0-4 16,0 62 10-16,0 0-2 16,0 23 19-16,9 14-26 15,9 18-13-15,22 10 14 0,-23 3-30 16,15 15 5-1,-6-7 1-15,-4-4 3 16,-4-10-6-16,0-14-4 0,-9-5 6 16,4-14-16-16,-4-12 10 15,-9-13-97-15,0-19-137 16,-9-10-407-16</inkml:trace>
  <inkml:trace contextRef="#ctx0" brushRef="#br0" timeOffset="12192">1226 423 434 0,'0'0'138'0,"0"0"-7"16,0 0-26-16,0 0 4 15,0 0-28-15,0 0-31 16,-22-52 3-16,13 52-20 16,0 0-21-16,0 0 18 15,-9 0-30-15,-4 14 0 16,13 9 14-16,-8 3-6 0,17-1-8 15,0 1 0 1,0-1 10-16,0-5-9 0,0-3-1 16,17-3 0-16,1-2-9 15,13-4 20-15,-4-8-11 16,4 0 10-16,-4 0-3 16,13 0 4-16,-14-14-11 15,-4-6 0-15,-4-8 7 16,-9-6 3-16,-9-1-7 15,0-1 28-15,0 2-24 16,0 7 23-16,-9 8-30 16,-9 6-14-16,-13 9 5 0,5 4 0 15,-5 0 3-15,4 4 5 16,-4 23-109-16,22 5-58 16,9-1-165-16</inkml:trace>
  <inkml:trace contextRef="#ctx0" brushRef="#br0" timeOffset="12693">2759 362 377 0,'0'0'190'0,"0"0"-75"16,0 0 15-16,0 0-7 15,0 0-32-15,0 0-3 16,0-37-44-16,0 37-20 15,9 0 0-15,-9 0-16 16,0 12-8-16,9 11 22 16,-9 0-14-16,0 8 5 15,0-1-13-15,0 2 0 16,0 8-10-16,0 2-46 0,0 4-169 16,0-1-276-1</inkml:trace>
  <inkml:trace contextRef="#ctx0" brushRef="#br0" timeOffset="13238">4847 190 441 0,'0'0'103'0,"0"0"-20"16,0 0-1-16,0 0-4 16,0 0-72-16,0 0 1 15,67-8 4-15,-50 22-8 0,1 0 7 16,-9 3-10-16,-9 3 2 15,0-1 1-15,0 4 5 16,-18 0-8-16,-8-1 8 16,-6-3-2-16,6-10 0 15,17 0-6-15,9-2 9 16,0-5-9-16,0 3 0 16,0 4 0-16,0-4-1 15,0 4 10-15,35-3-9 16,23-1 0-16,18-5-27 15,21 0-132-15,10 0-386 16</inkml:trace>
  <inkml:trace contextRef="#ctx0" brushRef="#br0" timeOffset="13794">6069 235 156 0,'0'0'320'0,"0"0"-199"16,0 0-37-16,0 0 2 0,0 0-23 15,0 0-45-15,71-53 12 16,-45 53-30-16,-8 0 3 16,13 0 8-16,-13 0-5 15,13 0-6-15,-13 0 0 16,0 6 11-16,-9 2-12 16,-1 1 1-16,-8 1-3 15,0 4-5-15,0 1-1 16,-17 2 9-16,-19-3 0 15,14-3 12-15,13-5-7 16,9 0-5-16,0-4 0 16,0-2-9-16,0 3 6 0,9-3 3 15,22 0 9 1,5 3 0-16,4 3-9 0,0 3 0 16,-5 2 6-16,5 3-14 15,-13 0 8-15,-5 0 0 16,-4-3 1-16,-9 0 5 15,0-2-6-15,-9-3 0 16,0 0-16-16,0 0 10 16,-27-1 3-16,-31-2-8 15,0 2 2-15,1-1-120 16,-1-4-41-16,18 0-183 16</inkml:trace>
  <inkml:trace contextRef="#ctx0" brushRef="#br0" timeOffset="14317">7988 56 445 0,'0'0'176'0,"0"0"-48"16,0 0-34-16,0 0 1 16,0 0-15-16,0 0-37 15,9-56 5-15,-9 56-48 16,0 0 4-16,0 0-12 15,-22 18 16-15,13 7-5 16,0 3-3-16,9 3 10 16,0 4-6-16,18-7-4 15,31-1 0-15,8-9-11 16,-8-5 9-16,9-7 2 16,-9-6 2-16,-14 0 9 15,5 0-5-15,-22-6-6 16,-9-12 0-16,0 1 4 0,-9 2 4 15,0 4-8-15,0 5 9 16,0 2-8-16,0 4 3 16,0 0-4-16,0 13-9 15,0 18 4-15,0 8 5 16,0 4 0-16,-9-4-1 16,0 4 1-16,0-4-15 15,-17 2-277-15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11.5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22 378 0,'0'0'385'16,"0"0"-246"-16,0 0-12 16,0 0 7-16,0 0-33 15,0 0-25-15,0 0-56 16,0 0 1-16,-115 0-21 16,128 0 8-16,23 0-8 15,30 0 0-15,41 0 2 16,9 0 4-16,17 0-1 15,9 0-5-15,-27 0 0 0,-17 0 5 16,-49-6-14-16,-22 4 9 16,-18-1-34-16,-9 3-2 15,-9 0-46-15,-31 0-20 16,-5 0 41-16,-4 0-19 16,9 0 60-16,14 0 8 15,-5 0 12-15,4 0 10 16,-4 0-8-16,13 0-2 15,-8 0 12-15,3 3-5 16,6 25-2-16,-1 10 2 16,9 9-4-16,-13 10 27 15,13 2-2-15,0 3 0 16,0 1 13-16,0-7-35 0,-4 1 11 16,-5 0-11-1,9-10 6-15,-9-4-11 0,10-15-1 16,8-14 0-16,0-8-6 15,0-6 10-15,-14 0-4 16,14 0 14-16,-9 0-14 16,-8-9 15-16,-15-7-15 15,6 7-5-15,-14 5-1 16,4 4 0-16,-4 0 0 16,14 0-4-16,12 0 18 15,5 0-15-15,9 0 7 16,0 0-34-16,31 0 31 15,36 0-5-15,40 0 8 16,26-4 1-16,18-24 7 0,5-9-8 16,-14-6 0-16,-27 0 4 15,-39 4 9-15,-27 2-1 16,-23 3 23-16,-26-3 42 16,0 0-10-16,0 4 1 15,-17 2-34-15,-10 11-7 16,18 11 11-16,-13 9-26 15,4 0-9-15,-13 31 2 16,4 37 2-16,-13 23-7 16,-4 23 0-16,-14 15 10 15,9 27-10-15,-9 28 0 0,-8 17 0 16,-1 11-4 0,1 1 6-16,26-30-2 0,13-29 0 15,14-50-8-15,13-42 8 16,0-36-37-16,31-23 13 15,18-3 18-15,17-40 6 16,27-33 0-16,-4-25 0 16,-22-11 11-16,-40-7-8 15,-27 6-3-15,-36 10-25 16,-62 12 10-16,-17 18-14 16,-1 13 9-16,14 12 13 15,22 8-25-15,22 12 28 16,41 7 3-16,8 5-5 15,9-5 0-15,58-4-21 0,57-12-73 16,45-7 29-16,35-3-49 16,5 5-82-16,-26 10-185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15.2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191 283 203 0,'0'0'93'16,"0"0"-19"-16,31-155-63 15,-13 118 45-15,-18 11 116 16,0 1-54-16,0 5-36 16,-9 9 1-16,-31 2-16 15,5 9-32-15,-5 0 17 0,0 11-50 16,13 21 8 0,9-1-10-16,18-3 11 0,0-6-14 15,0-4 3-15,27-10 0 16,-1-5 7-16,6-3 3 15,-6 0-9-15,-4-3 26 16,-13-17-21-16,-9-5 26 16,0 2-20-16,0-3-9 15,0 6 2-15,-31 7-5 16,-4 8-8-16,-5 5-17 16,-9 0-131-16,31 13-143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12.0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306 171 415 0,'0'0'174'0,"0"0"-29"16,0 0-37-16,0 0-21 16,0 0 18-16,0 0-55 15,0-142 0-15,0 131 10 16,0 0-28-16,-18 8 28 16,0 0-33-16,-13 3-26 15,-9 0 1-15,5 6-2 16,-5 20 0-16,13 8-2 15,18 8 7-15,9 5-11 0,0 10 6 16,0 9 0 0,45 4-6-16,21 4 6 0,5-2 0 15,5-8-4-15,-1-8 10 16,-26-16-6-16,-13-12 0 16,-14-8 1-16,-13-12-10 15,-9-5 9-15,0-3-1 16,-49 0 1-16,-44 0-13 15,-14 0 6-15,-8 0-52 16,30-5-53-16,28-1 31 16,34-5-37-16,23-6-40 15,40-15-33-15,45-15-259 0</inkml:trace>
  <inkml:trace contextRef="#ctx0" brushRef="#br0" timeOffset="474">621 338 285 0,'0'0'183'0,"0"0"-62"0,0 0 17 15,0 0 6-15,0 0-31 16,0 0 4-16,31-51-33 16,-31 51-13-16,0 0-8 15,0 0-63-15,0 0 0 16,0 17-2-16,0 20-6 16,0 8 8-16,9 3 0 15,9-5-5-15,22-9-6 16,9-12 7-16,-5-13 0 15,5-9-3-15,0 0 10 16,-9-3-3-16,-22-20 2 0,9-5 4 16,-27-3 2-16,0-3-4 15,0 3-4-15,0 6 22 16,0 7-15-16,0 13-1 16,0 5-6-16,0 0 4 15,0 8-8-15,0 26-2 16,0 9 6-16,40 2-11 15,0-5 7-15,4-9 4 16,14-8-1-16,0-15-2 16,8-8-2-16,-8 0 5 0,0-6 0 15,-18-28 4 1,-14-8-1-16,-3-12-3 0,-23-3 2 16,0 3 9-16,-58 9-12 15,-9 9 1-15,0 16-27 16,10 14-20-16,17 6-108 15,40 6-45-15,0 24-54 16,18 5-199-16</inkml:trace>
  <inkml:trace contextRef="#ctx0" brushRef="#br0" timeOffset="2768">1972 375 220 0,'0'0'322'15,"0"0"-199"-15,0 0 56 0,-49-162-77 16,5 140 3-16,-14 12-47 16,-9 10-39-16,1 0-2 15,8 27-17-15,18 18-2 16,22 9-7-16,18 2-2 16,0-5-6-16,45-11 6 15,12-14-31-15,1-12 24 16,0-14 10-16,0 0 8 15,-18-8-1-15,-14-21 1 16,5-3 0-16,-31-1 7 16,0 2 4-16,0 8-2 15,0 9 0-15,0 8-6 16,0 6 5-16,9 11-8 0,9 29 0 16,22 8-7-16,18-2 9 15,0-9-4-15,-1-12 1 16,10-11-26-16,0-8 26 15,-1-6-6-15,-17 0 7 16,-13-9-5-16,-14-16 13 16,-13-9-8-16,-9-3 38 15,0-4-21-15,-18 3 43 16,-13 1-4-16,4 14 1 16,5 6 13-16,4 12-53 15,18 5 6-15,0 8-23 16,-9 49 3-16,9 28-3 15,0 19 0-15,0 14 0 16,27 2-2-16,31-1 2 0,8-5 0 16,14-12 0-16,-13-21 6 15,-23-24-6-15,-13-23 0 16,-22-17 7-16,-9-17-5 16,0 0 2-16,-9-31 11 15,-30-28-9-15,-19-13 1 16,13-16-7-16,-12-4 0 15,-1-16 4-15,9-11-5 16,-9-11 1-16,18-6 0 16,14 5-5-16,17 18 5 15,9 28 0-15,0 28-2 16,0 23 11-16,35 18-19 0,23 14 10 16,31 2-4-16,13 5-9 15,14 28 10-15,-10 10 3 16,1 8 0-16,-41 8-11 15,-30-2 7-15,-14 2 3 16,-22 1-9-16,-22 0 2 16,-45-7-14-16,-8-5 2 15,-10-14 3-15,28-14-22 16,17-9 27-16,31-5 7 16,9-6-8-16,0 0 9 15,40 0-12-15,44 0 16 16,32-34-12-16,17-8 23 15,0-9-11-15,-8 0 0 0,-37 6 9 16,-21 8-5 0,-40 14-2-16,-18 3 16 0,0 9 35 15,-9 8-24-15,0 3 12 16,0 0-22-16,0 0-10 16,0 20-14-16,0 31 5 15,0 19 0-15,0 18 2 16,0 6 7-16,13 5-9 15,-4-3 1-15,9-2 8 16,-10-4-3-16,24-10-6 16,-15-12 0-16,1-21 8 15,-5-18-8-15,-13-15 0 16,0-14 5-16,0 0 4 16,0-11 48-16,-13-38-9 0,-22-18-40 15,-14-13-2-15,9-10-6 16,-5-9 0-16,14-10-2 15,13-15 7-15,18-9-5 16,0 3 0-16,0 17-5 16,36 30-8-16,13 30 11 15,0 30 0-15,0 21-13 16,8 2-4-16,10 17 17 16,8 28-1-16,-8 8-10 15,-18 12 1-15,-14 1 12 16,-12 2-10-16,-23-6 0 0,0-5-13 15,-9-9-7-15,-31-17-4 16,-9-6-35-16,13-13 42 16,5-6-7-16,22-4 21 15,9-2 2-15,0 0 18 16,58-31-7-16,35-23 0 16,23-8 6-16,8-12-8 15,-8 4 2-15,-27 7 0 16,-23 10 9-16,-17 16-6 15,-31 12 26-15,-9 11 16 16,0 8-28-16,-9 3 9 16,0 3-26-16,0 0-11 15,18 31 10-15,4 14 1 16,-4 6 0-16,13-3-4 0,-5-3 8 16,1 0-4-16,-5-8 0 15,5-8 9-15,-18-9-12 16,13-14 3-16,-13-6 0 15,18 0 6-15,12-14 0 16,1-23-4-16,5-5-2 16,4-7 11-16,0 3-3 15,-9 4-5-15,-5 11 0 16,-17 8 4-16,13 12-3 16,-22 8-4-16,9 3 0 15,4 0-5-15,5 28 4 16,-5 8 1-16,13-1 0 15,-4-4-9-15,-13-5 9 16,9-3 0-16,-5-6 1 0,-4-8 4 16,-9-4-5-16,0-3 0 15,-9-2 9-15,8 0-7 16,15-2-2-16,3-27 5 16,5-7-7-16,14 0 11 15,-5 4-9-15,9 9 0 16,-9 6 4-16,-5 12-15 15,-17 5 11-15,13 0 0 16,-4 2-8-16,13 24 3 16,0 7 5-16,-5 4-3 15,5 3 12-15,-4-5-18 0,4-8 9 16,0-4 0 0,-5-15-5-16,14-8 8 0,-9 0-3 15,9-13 4-15,-13-22 7 16,-5-5-9-16,-5-1-2 15,-8-2 0-15,-5 3 12 16,-13 0-12-16,0 6 0 16,0 7 22-16,-31 1-20 15,-17 11 11-15,3 10-13 16,-4 5-1-16,0 0-13 16,9 20 14-16,5 17 0 15,26 5-7-15,-4 6 6 16,13-3 1-16,0-5-3 0,31-6 7 15,9-12-14 1,-14-4 6-16,1-13 4 0,4-5-7 16,-13 0 13-16,4-3-6 15,-13-17 2-15,0-2 14 16,-9 4-10-16,0 8-4 16,0 4 0-16,0 6 13 15,0 0-15-15,-18 45 0 16,-40 21-3-16,-8 18 11 15,17 16-5-15,9 10-3 16,13 18 0-16,14 11 10 16,4 10-10-16,9 10 2 15,0 2 11-15,0-3-9 16,22-10 2-16,-4-18-6 0,-18-25 0 16,0-31 6-16,0-30-6 15,-58-24 0-15,-26-20 18 16,-23 0-17-16,-17-31 9 15,-1-22-10-15,1-15 10 16,26-6-17-16,23-6 7 16,35-4-25-16,40-16 7 15,0-14-68-15,57-4-34 16,32-12-92-16,-4-3-181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17.8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248 178 688 0,'0'0'228'0,"0"0"-75"16,-66-150 33-16,48 129-34 15,5 14-95-15,13 7 5 16,0 10-62-16,0 41 13 16,0 29-9-16,0 22-3 15,-9 19-1-15,9 13 6 16,-9 9 1-16,-9 5-7 0,9-7 0 16,0-22-14-16,9-27 5 15,0-33-64-15,0-34-39 16,27-19-21-16,-18-6-2 15,22-29 0-15,-31-28 55 16,0-15 11-16,-13-6-3 16,-32 1 37-16,5 11 35 15,0 11 11-15,22 19 38 16,10 13 39-16,8 12-9 16,17 5-57-16,72 6-8 15,13 0-14-15,36 0-4 16,-5 0-30-16,-8 0-187 0,-23 0-425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17.3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505 900 499 0,'0'0'191'16,"0"0"-45"-16,-58-156-2 15,22 105-21-15,-13 3-46 0,1 9 3 16,-1 7-34-16,13 12-3 16,-13 15-19-16,0 5-19 15,14 12-5-15,-5 33 0 16,13 19 0-16,5 14-10 16,22 3 10-16,0-2 0 15,22-10-3-15,23-19-2 16,12-22 0-16,-8-10-1 15,9-18 1-15,-9 0 1 16,9-38 5-16,-1-26-1 16,10-22 7-16,0-18 1 15,-1-7-8-15,-8-2 6 0,-31 0 1 16,-5 5 10 0,-13 15-13-16,-9 19-4 0,0 26 30 15,0 17-24-15,-9 15 9 16,0 7-7-16,9 9 3 15,-13 9-22-15,13 44 0 16,0 27 11-16,0 21-6 16,0 9 7-16,49-2-1 15,17-10 0-15,10-12 8 16,4-15-10-16,4-20 2 16,-17-20 0-16,8-26 1 15,-4-5 4-15,5-16-5 0,-9-29 3 16,17-6 4-1,-17-10-1-15,-10 3-6 16,-8 4 3-16,-9 7-4 0,-13 15 1 16,-9 15 0-16,-5 11-5 15,-4 6 4-15,0 0-3 16,9 23-4-16,-9 10 8 16,13 1-9-16,-13-3 9 15,8-9 0-15,-8-7-10 16,-9-9 4-16,14-3 6 15,-14-3 1-15,0 0 7 16,0-5 5-16,0-24-13 16,0 1 0-16,-14-4-9 15,-4 7 16-15,1 8-7 16,-5 6 0-16,13 8 4 0,0 3-18 16,0 6 13-16,-9 31 1 15,-4 14-12-15,13 2 13 16,9 1-1-16,0-5 0 15,0-10-1-15,40-11-6 16,-13-11 0-16,13-11-14 16,-14-6 16-16,5 0-1 15,-13-17 6-15,0-17-5 16,-5-5 19-16,-13-10-13 16,0-5-1-16,0-3 5 0,0 5-7 15,-40 8 2 1,0 16 0-16,-4 14-6 15,-5 14 7-15,9 0-1 0,4 19 0 16,23 26-2-16,13 15-7 16,0 9 9-16,31-5 0 15,45-1-2-15,-1-18 5 16,23-14-3-16,-5-17 0 16,5-14 7-16,-22 0-6 15,4-20-1-15,-36-13 2 16,-4-10 1-16,-13-2-1 15,-14-4-2-15,-13-1 0 16,0 4 13-16,0 13-13 16,-31 6 0-16,4 17 1 15,-13 10 4-15,22 0-5 16,-13 20-3-16,14 30-7 16,8 13 13-16,9 7-3 0,0 7 0 15,17-9 3-15,32-6-14 16,18-17 11-16,26-17 0 15,5-19-8-15,18-9 14 16,-10-19-6-16,-4-24 0 16,-22-11 10-16,-13-5-9 15,-23-6-1-15,-21 2 0 16,-15 2 15-16,-8 6-12 16,0 14 6-16,-40 9 6 15,14 11-9-15,8 16 4 0,5 5-10 16,4 0-10-16,9 34 4 15,0 11 1 1,22 9 5-16,14 5 0 0,12 4 6 16,-8 2-7-16,-4-3 1 15,-5-1 0-15,-13-14-6 16,-9-6 6-16,0-9 0 16,0-14 0-16,-9-7 7 15,0-8-7-15,0-3 0 16,0 0 0-16,0 0 4 15,0 0-4-15,0-14-11 16,0-12 10-16,0-11-49 16,0-5-1-16,31-9-6 15,4-6 1-15,5 0 47 16,9 4-7-16,0 5 16 0,-5 13-10 16,-4 6 12-1,-9 11-2-15,-4 4 0 0,-9 1 9 16,-9 3-2-16,13 4-3 15,-13-6-4-15,0 7 23 16,0 2-18-16,-1 3-3 16,6 0-2-16,-14 0 5 15,18 26-7-15,-10 7 2 16,1 10 0-16,0 2-2 16,0-2 6-16,4-6-4 15,5-6 0-15,0-9 5 16,4-7-5-16,-13-7 0 15,0-5 5-15,0-3 7 0,22 0 11 16,4-28 24-16,5-9-13 16,-4-6-27-16,4 1 6 15,0 2-13-15,-4 4 8 16,-5 10-4-16,-5 8-4 16,-8 8 0-16,4 10-4 15,-13 0 4-15,18 0 0 16,4 5-7-16,-4 18 9 15,13 4-8-15,-14 2 6 16,5 0-2-16,-4-4-5 16,4-5-81-16,-13-11-111 15,0-9-195-15</inkml:trace>
  <inkml:trace contextRef="#ctx0" brushRef="#br0" timeOffset="206">4605 0 607 0,'0'0'187'0,"0"0"-21"15,0 0-32-15,0 0-55 16,0 0-79-16,0 0 10 16,40 79-1-16,-22-14-9 15,-9 8 0-15,0 7-7 16,-9-4-103-16,0-11-261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0.3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1294 599 0,'0'0'173'0,"0"0"-40"0,0 0-33 15,116-169 2-15,-58 89-17 0,-1-8-51 16,19-8 21-1,-9-6-38-15,8 0-3 0,-17-5 12 16,-27-3-24-16,-22 2 16 16,-9 3-7-16,0 14-3 15,-9 23 0-15,-22 23-8 16,13 22 0-16,-4 17 35 16,4 6-35-16,-9 27 0 15,-13 43-1-15,-8 26 6 16,12 18-10-16,5 5 5 15,22-6 0-15,9-6-6 16,0-7 12-16,49-22-6 16,0-15 0-16,-5-23 7 15,14-18-10-15,-9-14 3 16,9-8 0-16,-1 0-2 0,1-19 4 16,9-17-2-16,-9-2 4 15,-1 7 5-15,-21 5-9 16,-5 16 0-16,-4 6 0 15,4 4-10-15,-5 0 10 16,23 0 0-16,-9 17-8 16,9 11 8-16,4 4 0 15,-4 0 0-15,9-7 0 16,-18-9-11-16,-4-7 11 16,4-9 0-16,-9 0 2 15,-14-14 7-15,-8-22-9 16,0-10 1-16,-9-6 10 0,0-1-4 15,0 2-3-15,-26 11-1 16,-14 7 12-16,13 13-7 16,-22 11-6-16,18 9-2 15,4 0-1-15,9 34-4 16,-4 17 5-16,22 12 0 16,0-5-11-16,0 2 11 15,22-12 0-15,14-11-5 16,4-9-11-16,-4-13 12 15,4-13 3-15,-9-2 0 16,-14 0-6-16,-8-17 7 16,9-11 0-16,-9 6 0 15,4 2 8-15,-13 6-8 16,9 11 0-16,-9 0 5 16,9 3-18-16,9 0 9 0,13 15 4 15,13 7-9-15,14 3 14 16,31-2-5-16,4-9 0 15,14-8 8-15,-1-6-12 16,-12 0 4-16,-14-20 0 16,-22-9 4-16,-23-2 3 15,-17-2-7-15,-5-4 19 16,-13 2-18-16,0 5 34 16,0 4-18-16,-13 8-2 15,4 10 17-15,0 6-28 16,9 2-2-16,0 2-2 15,0 38-8-15,-9 23 8 0,0 21 0 16,-22 18 0-16,5 15-2 16,-14 2 2-16,13-12 0 15,9-11-1-15,18-19 9 16,0-13-8-16,0-21 0 16,0-18 5-16,0-11-7 15,0-14 2-15,0 0 0 16,9-41 30-16,18-25-26 15,4-22 3-15,4-14-6 16,-12-18 11-16,3-6-17 16,-8-7 5-16,-18 6 0 15,22 16-4-15,-22 21 9 16,9 27-5-16,-9 24 0 0,9 22-1 16,18 17-12-16,4 0 3 15,35 17-19-15,1 28 24 16,8 8-12-16,-17 4 8 15,-18 4 6-15,-13-3-29 16,-27 0 14-16,0-5-22 16,-27-5-1-16,-22-6 17 15,0-11-15-15,32-11 12 16,-1-11 20-16,18-6-11 16,9-3 18-16,57-3 0 0,41-27 1 15,26-14 1 1,1-4-2-16,-10-3 0 0,-26 6 14 15,-40 5-10-15,-32 6 29 16,-26 14 27-16,0 4-44 16,0 7 27-16,0 9-28 15,0 0-12-15,-9 29-3 16,0 23 1-16,-13 17-1 16,4 11 0-16,10 4 11 15,-1 5-7-15,0-5-4 16,-5-2 4-16,6-4 1 15,-1-15 0-15,0-6-5 16,9-18 5-16,0-15 7 16,0-16-7-16,0-8-4 15,0 0 13-15,0-26 49 16,-9-24-51-16,9-19-9 0,-9-13-3 16,-4-10 9-16,4-19-7 15,0-6-2-15,9-4-2 16,0 5-6-16,9 17 8 15,31 22 0-15,9 21-10 16,0 22 9-16,-5 23-3 16,14 11 3-16,0 0-22 15,-1 31 19-15,-8 8-2 16,-22 9-6-16,-14 0 4 16,-13 6-17-16,0 0 22 15,-13 0-8-15,-14 0-30 0,-22-4 33 16,9-7-25-1,23-12-12-15,-1-11 44 0,18-11-41 16,0-7 36-16,0-2 0 16,9-6 10-16,66-27-4 15,32-10 0-15,17-5 5 16,18 0-10-16,5 3 7 16,-14 2-2-16,-17 1 0 15,-41 1 11-15,-26-1 11 16,-31 3 5-16,-9-4-8 15,-9 4 31-15,0 2-36 16,-36 6-5-16,-13 11 13 16,1 10-14-16,8 10-8 15,4 0 0-15,14 24 3 16,4 27-9-16,9 23 6 0,9 8 0 16,0 3-4-16,40 0 6 15,18-13-2-15,17-9 0 16,10-20 8-16,-10-26-9 15,14-17 1-15,-4 0 0 16,-19-37 8-16,1-14-3 16,4-5-5-16,-35-9 2 15,4 3 11-15,-5 2-8 16,-13 13-5-16,-13 15 0 16,0 17-2-16,-9 13 2 15,9 2-3-15,0 2 2 16,-9 29-16-16,22 12 17 0,-13 8 0 15,0-6 1-15,17 1-7 16,-3-10 6-16,-6-11 0 16,15-7 0-16,-15-13 6 15,1-3-6-15,13-2 0 16,5 0 12-16,21-25-8 16,1-8-4-16,9-7 0 15,0-3-2-15,-1 4 8 16,-8 5-6-16,0 11 0 15,-18 10 6-15,-14 13-18 16,14 0 10-16,-13 13 2 16,13 19-13-16,-9-1 10 15,5 0 1-15,30 0-23 16,23-8-81-16,4-6-70 16,-4-15-289-16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1.7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169 273 669 0,'0'0'170'0,"13"-147"-30"15,-4 90-40-15,-9 15 4 16,0 22 0-16,0 14-63 0,9 6-18 16,-9 34-23-16,9 34-3 15,-1 22-1-15,1 15 4 16,-9 5 0-16,23 2 0 15,-6-8 5-15,-8-13-5 16,9-17 0-16,-5-27-8 16,-4-18 3-16,0-21-50 15,-9-8-20-15,9-8 58 16,-9-37-15-16,0-11 28 16,0-13-5-16,-27-2 15 15,-22 3-9-15,-8 3 3 16,-1 17 0-16,0 19-7 0,9 15-4 15,23 14 9-15,17 0-9 16,9 12 2-16,0 19 7 16,66 1-6-16,28-5 8 15,39-4-4-15,22-15 4 16,-12-8 0-16,-19 0 5 16,-8-22 3-16,-41-18-5 15,-17-9 21-15,-27-10 20 16,-31-2 25-16,0-2-26 15,-18 3-5-15,-31 16 1 16,9 12-26-16,14 19 10 16,3 13-10-16,-3 0-4 15,8 39-17-15,-4 23 8 0,4 17 0 16,9 9-1 0,9-3 1-16,0-3 0 0,27-11-1 15,13-12 9-15,9-17-7 16,-14-16-1-16,5-15 0 15,9-11-2-15,-4 0 10 16,3-11-8-16,19-23 1 16,-18-9 7-16,9 1-1 15,-9 2-7-15,-14 12 2 16,-4 12-8-16,-22 13 6 16,9 3-4-16,-5 8 2 15,5 29-8-15,9 8 10 0,4-6 0 16,-5-2 0-1,5-9-3-15,5-10 3 0,4-10 0 16,0-8-1-16,-5 0 10 16,14-5-6-16,0-30-3 15,-13-4 12-15,-5-10-10 16,-13 2-2-16,-18-4 0 16,0 3 9-16,0 11-1 15,-18 11 0-15,-13 12 1 16,13 11 1-16,0 3-16 15,-4 0 6-15,4 37-5 16,0 8-8-16,10 10 13 16,8 1 0-16,0 1 0 15,17-12 5-15,23-6-8 16,5-8 3-16,4-15-1 0,0-11-11 16,8-5 14-16,-8 0-2 15,9-17 2-15,9-12 7 16,-23-5-8-16,-4 9-1 15,-9 2 5-15,-13 12-8 16,-9 5 3-16,-9 6 0 16,9 0-10-16,-1 6 0 15,-8 22 10-15,14 9 0 16,-5 2 4-16,8-4-9 16,1-7 5-16,4-3 0 15,5-13-7-15,-9-4 11 16,13-8-4-16,-4 0 1 0,4-3 10 15,18-29-7 1,4-6-4-16,5-5 1 0,-9 0-1 16,8 4 3-16,10 4-3 15,-18 13 0-15,0 13 12 16,0 9-22-16,-5 0 10 16,5 21-2-16,0 14-10 15,8 9 9-15,1-2-5 16,0 3-55-16,-14-5-147 15,-4 0-182-15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3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0 231 761 0,'0'0'219'0,"0"0"-97"0,0 0-29 16,0 0 24-16,0 0-63 16,0 0-20-16,0-66-34 15,0 78 8-15,0 25-8 16,17 14 0-16,-8 5 0 15,-9 4 2-15,0 2 0 16,0-6-2-16,0-5 0 16,14-10 8-16,3-9-10 15,1-17 2-15,22-5-7 0,-4-10 3 16,4 0 3 0,8-12 1-16,-12-22 2 0,-5-3 11 15,5-6-11-15,-5 1-2 16,-13 0 6-16,-10 11-10 15,15 8 4-15,-14 14 0 16,-9 9-5-16,0 0 5 16,8 0-3-16,1 0 0 15,14 20-2-15,12 0 0 16,-4 0 5-16,5-9 0 16,13-3-10-16,-9-8 8 15,-5 0 2-15,5 0 0 16,0-32 8-16,-13-1-8 0,-1-15 0 15,-3 0 0-15,-6-6 1 16,-17-2 4 0,0 2-5-16,0 7 0 0,0 15 5 15,-26 12-5-15,-14 17 0 16,13 3-7-16,-4 3 0 16,4 42 4-16,5 15 2 15,13 11-7-15,9-4 10 16,9-10-2-16,31-15 0 15,27-13-5-15,-1-18-1 16,10-11 6-16,13 0 0 16,-5-23-10-16,5-16 15 15,-22-3-5-15,-23-7 0 16,-13-2 7-16,-13 3-4 0,-18-6-3 16,0 12 0-16,0 10 8 15,-18 10-2-15,-22 13 0 16,5 9 0-16,-14 9 7 15,9 45-22-15,13 17 9 16,5 10 0-16,13-1-3 16,9-6 3-16,0-12 0 15,49-14-4-15,9-11 8 16,17-12-11-16,23-11-18 16,17-8-159-16,1-6-165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1:59:45.1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32 407 492 0,'0'0'170'0,"0"0"-76"15,0 0 48-15,0 0-47 16,0 0-38-16,0 0-19 16,0-4-17-16,0 4 16 15,0-2-6-15,0-1 6 16,0-5 31-16,13-5-19 15,14 0-7-15,-1-6-9 16,6-1-14-16,-24 0 26 16,10 4-23-16,-4 1-12 15,-14 6 22-15,0 1-27 16,0 5 12-16,0 3-2 0,0 0-11 16,0 0 3-16,0 0-7 15,0 0-12-15,8 0 10 16,-8 20-16-16,9 17 18 15,0 8 0-15,0 2 7 16,0 2-7-16,0-4 0 16,-9 4 0-16,0-4-4 15,0 0 8-15,0-2-4 16,0-5 0-16,0-11 5 16,0-10-6-16,0-11 1 15,0-6 0-15,-9 0-4 16,-18 0 9-16,-4 0 1 15,-4 0-4-15,-14 0 6 0,31-5-2 16,-4 1-6 0,22 1 1-16,0 1-2 0,0 2 3 15,0-4-3-15,0 2 1 16,0-1-23-16,40-3 21 16,0 0-3-16,18-5 5 15,-5-6-3-15,18-3-4 16,-18-3-40-16,5-2-38 15,-18 5-88-15,-9 7-82 16,-13-2-108-16</inkml:trace>
  <inkml:trace contextRef="#ctx0" brushRef="#br0" timeOffset="314">418 75 428 0,'0'0'290'16,"0"0"-169"-16,0 0 49 15,0 0-2-15,0 0-74 16,0 0-31-16,-71-75-45 16,71 75-14-16,22 0 10 15,14 22-12-15,35 17 29 16,-18 16-5-16,19 12-22 15,-6 15 17-15,1 12-21 16,-9 2 1-16,-23 7 6 16,-13-5 1-16,-22 7-8 15,0-3 4-15,-66-9-3 0,-32-5-2 16,0-17-49-16,14-15-166 16,17-16-250-16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4.3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490 259 545 0,'0'0'274'0,"0"0"-186"0,0 0-1 15,-58-186 40-15,32 149-41 16,-1 17-22-16,-4 11-8 15,4 9-53-15,-4 0 15 16,-9 20-18-16,-13 34 6 16,-5 17-12-16,0 11 6 15,9 6 0-15,32-3-4 16,3-6 10-16,14-11-6 16,31-14 0-16,27-15 2 15,27-14-10-15,21-18 8 0,1-7 0 16,-5-7 8-1,5-29-6-15,-10-9-2 0,-12-9 2 16,-10 0 11-16,-8 3-12 16,-18 6-1-16,-9 16 0 15,-14 16 0-15,6 13 0 16,-6 0-2-16,-4 5-3 16,5 30 2-16,-9 3 3 15,-9 3 0-15,4-6 0 16,-13 0-8-16,0-13 8 15,0-4 0-15,9-9-3 16,-9-9 9-16,0 0-6 16,0-9 0-16,0-25 12 15,-31-9-15-15,4-2 3 16,-13-6 0-16,14 8-2 0,-14 4 9 16,13 14-7-16,5 10 7 15,4 12 2-15,0 3-14 16,-4 14 5-16,4 36 0 15,9 13-15-15,0 6 20 16,9-4-5-16,0-9 0 16,9-13 1-16,18-12-6 15,13-14 5-15,-13-8-15 16,13-9 5-16,8 0 7 16,-8-6 3-16,-4-25 3 15,13-6 9-15,-23-11-11 16,6-3-1-16,-24-3 0 0,1 6 9 15,-9 8-4 1,0 12 3-16,0 18 20 0,0 6-27 16,0 4 19-16,0 9-20 15,-9 33-6-15,9 12-4 16,0 8 10-16,0-5 0 16,40-1-1-16,18-7 5 15,-5-10-4-15,-4-14 0 16,0-13 7-16,-9-12-10 15,-4 0 3-15,4-3 0 16,0-34 14-16,13-10-8 16,-13-6-5-16,0-2 0 15,-4 0 8-15,-5 13 20 16,-14 8-27-16,-8 14 0 16,0 12 11-16,-9 8-13 0,14 0-7 15,3 16 4-15,1 22 2 16,4 7-3-16,-4-3 4 15,-9 1 0-15,18-13-6 16,-5-2 9-16,-4-15-3 16,-1-8 0-16,6-5 9 15,3 0-9-15,14-9 0 16,-4-19 6-16,13-8 0 16,-1-4-6-16,1 3 0 15,0 0 0-15,-13 9 5 0,4 6-5 16,9 10 0-1,-5 9-3-15,5 3-6 0,9 0 4 16,-9 32-10-16,8 1-96 16,1 4-208-16,18 0-388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5.5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0 766 803 0,'0'0'86'0,"0"0"-42"15,0 0 20-15,0 0 44 16,0 0-40-16,267-172-10 15,-160 115-21-15,17-8-18 16,-26-4 17-16,-23-1-25 16,-26 1 6-16,-31 5 25 15,-18 2-32-15,0 8 9 16,-31 14-9-16,-22 12-2 16,-5 17-6-16,0 11-2 15,18 4 0-15,0 31-13 16,13 16 15-16,27 4-2 0,0 6 0 15,0 8-2-15,49 1-2 16,9 6 4 0,9 1 0-16,-1-7-5 0,-8-4 5 15,-22-9 0-15,-14-12 0 16,-22-7 9-16,0-11-18 16,-22-11-2-16,-23-7-30 15,-13-6 24-15,1-3-56 16,17 0-33-16,22 0-6 15,18-17-32-15,18-12-30 16,71-1 42-16,35-10 31 16,9-5 27-16,-8 0 74 15,-32-1 12-15,-26 1 93 0,-10-1-4 16,-17 1 1 0,-13 0 0-16,-5 2-33 0,-22 4 23 15,0 2-25-15,0 12-22 16,-40 5 15-16,0 17-36 15,5 3 7-15,-14 4-21 16,-9 40 1-16,9 10-15 16,14 5 4-16,4 4 0 15,31-4-4-15,0-3 6 16,22-10-2-16,35-12 0 16,10-14 3-16,0-15-3 15,-1-5 0-15,-8 0 0 0,-9-17 4 16,-22-16 0-1,-1-4-4-15,-12-1 3 0,-14 5 8 16,0 10-8-16,0 8 2 16,0 14-2-16,0 1 3 15,0 0-6-15,0 5-4 16,0 23-7-16,0 9 15 16,0 0-4-16,9-6 0 15,39-5 6-15,-3-10-12 16,4-7 6-16,-9-3 0 15,-5-6-2-15,-4 0 7 16,5 0-5-16,-14-15 0 16,-13-1 12-16,9-7-11 15,-9 0-1-15,4 2 0 16,-13 8 0-16,0 8 7 0,0 5-7 16,9 0 0-1,9 0-17-15,22 13 16 0,-5 10 1 16,32-3 0-16,13-5-2 15,4-10 2-15,14-5 0 16,-23 0 0-16,-8-8 11 16,-18-21-11-16,-13-2 4 15,-14-9-1-15,-22-2 28 16,0 2 19-16,0 6-8 16,0 9 13-16,-31 8-45 15,4 14 10-15,-4 3-20 16,-5 20 4-16,-4 39-12 0,9 23 8 15,13 23 0 1,18 20-7-16,0 19 9 0,32 12-2 16,-6 8 0-16,5 3 8 15,-22-6-11-15,0-5 3 16,0-15 0-16,-9-24-4 16,0-27 8-16,0-30-4 15,-9-32 0-15,-49-20 10 16,-39-8-5-16,-28-16-5 15,-17-35 1-15,0-20-13 16,17-14-8-16,37-9-47 16,52-4-28-16,36-18-124 15,124-18-177-15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7.5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343 440 587 0,'0'0'132'16,"0"0"-7"-16,0 0-10 16,138-182-3-16,-138 131 0 15,0-5-75-15,-14 2 29 16,-30 12-35-16,-14 11-27 16,0 13 18-16,1 18-22 15,-1 0 0-15,9 31-2 16,-9 27-3-16,23 7 5 15,-5 5 0-15,31-5-1 16,9-14-8-16,0-8 2 16,35-18-19-16,23-13 24 15,0-12-25-15,0 0 27 16,8-6 0-16,-17-23 8 0,9 1-1 16,-9-4-7-1,-14-1 0-15,-4 10-6 0,-13 9 10 16,-9 9-4-16,-9 1 10 15,13 4-1-15,-13 0-16 16,9 0 7-16,9 0 0 16,9 16-16-16,4-3 21 15,18-1-5-15,-14-7 0 16,14-5 8-16,0 0-8 16,0 0 1-16,-14-23 3 15,5-8 7-15,-13-2-10 16,4-8 24-16,-22 2 13 15,0 0-28-15,-9 4 25 0,0 7-7 16,0 9-27-16,0 9 27 16,0 10-28-16,9 0 1 15,13 0-10-15,5 32-2 16,30 16 11-16,10 12 0 16,8 5 8-16,23 5-12 15,-22-5 4-15,-1-5 0 16,-17-12-6-16,-18-8 8 15,-22-18-2-15,-9-13 0 16,-9-6-11-16,-9-3 8 16,-36 0-9-16,-12-9-9 15,8-16 19-15,18-12-12 16,22-2 14-16,9-13 0 16,9-5 6-16,48-3-6 0,23-1 0 15,5 4 3-15,-27 12-13 16,-10 14 10-16,-21 8 0 15,-18 18 5-15,13 5 1 16,-4 0-7-16,9 11 1 16,21 29 0-16,10 13-8 15,0 10 8-15,9 1 0 16,-10-3-2-16,-8 1 10 16,0-10-8-16,-13-8 0 15,-5-11 8-15,-13-15-15 0,-10-10 7 16,-8-8 0-1,0 0 11-15,0 0-7 0,-17-8 2 16,-6-16-6-16,15-6 10 16,8-7-10-16,0-10 0 15,66-11 0-15,23-7-11 16,18-6 16-16,-5 6-5 16,-4 18 0-16,-14 11 6 15,-17 23-8-15,-10 13 2 16,-8 0-6-16,0 6-3 15,-13 22 6-15,-5 1 3 16,-13-2-4-16,4-1 9 16,-22-11-5-16,9-5 0 15,-9-6-4-15,0-4 3 16,0 0 1-16,0 0 0 0,0 0 6 16,-40-18-2-16,13-4-4 15,-4-3 0-15,-9-1 11 16,13 6-18-16,-13 3 7 15,5 12 0-15,-5 5-6 16,4 1 1-16,5 40 5 16,4 10-4-16,14 5 9 15,13-3-15-15,0-10 10 16,31-8 0-16,18-12-5 16,9-12 5-16,-23-11 0 15,14 0 0-15,-9 0 12 16,-13-24-13-16,4 2 1 0,-13-3 0 15,0 2 8-15,-10 0-8 16,-8 4 0-16,0 5-2 16,0 8 9-16,0 6-7 15,0 0 0-15,0 0-16 16,14 20 13-16,4 11-3 16,17 8 6-16,14-7-4 15,9-7 6-15,-1-14-2 16,1-8 0-16,-9-3 6 15,0 0-1-15,9 0-5 16,-14-20 0-16,-4-5-1 16,-13 3 5-16,-5-3-4 15,-13 5 5-15,-9 5 6 16,0 3 1-16,0 10-12 16,0 2 1-16,0 0-13 0,9 0 2 15,17 14 10-15,-3 5-11 16,12 7 23-16,14-3-15 15,0-3 3-15,18-2 0 16,17-13-4-16,23-5 4 16,-1 0 0-16,-12 0-1 15,-14-20 11-15,-23-9-10 16,-21-5 0-16,-5-2 8 16,-4-4-1-16,-19-3-6 15,-8 7 10-15,0 10 33 0,0 9-36 16,0 6 13-1,0 11-21-15,-8 0-1 0,-19 28-2 16,-13 21 3-16,13 12 0 16,5 13-5-16,4 11 7 15,18 11-2-15,0 14 0 16,0 13 10-16,40 6-13 16,-4 10 3-16,4 3 0 15,-14-1-7-15,6-8 12 16,-15-9-5-16,-8-18 0 15,-9-22 7-15,0-23-6 16,-35-25-1-16,-45-19 0 16,-5-17 4-16,-30 0 1 0,-10-31-5 15,10-20 0 1,-1-14 8-16,32-14-17 0,26-10 3 16,40-1-41-16,18 5 5 15,85 0-38-15,70 6-54 16,45-1-84-16,31-5-306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8.3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5 230 539 0,'0'0'156'16,"0"0"21"-16,0 0-39 15,0 0-15-15,0 0-18 16,0 0-72-16,0-91-30 16,0 125-2-16,0 14 6 15,0 0 4-15,0 3-11 16,0-3 4-16,22-6-6 15,5-5 2-15,-1-8 0 0,5-9 4 16,-4-9 3-16,4-11-7 16,9 0 3-16,13-6 6 15,18-28 0-15,-4-11-9 16,0-4 0-16,-9-4 2 16,-14-1 4-16,-13-2-6 15,-4 3 3-15,-27 7 6 16,0 4 14-16,0 10-7 15,0 6-3-15,0 15 8 16,0 5-20-16,0 6-1 16,0 0 0-16,0 26-4 15,0 20-1-15,0 7 5 16,0 4 0-16,22-1-4 0,13-2 6 16,14-6-2-16,-9-3 0 15,-13-8 5-15,-9-6-5 16,-5-8 0-16,-13-9 4 15,0-2-12-15,0-7 8 16,-49-5-39-16,-17 0-63 16,-10 0-135-16,-4-14-110 15,5-26-339-15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8.5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37 532 0,'0'0'95'16,"0"0"-6"-16,0 0 13 15,0 0-77-15,0 0 14 16,0 0-30-16,-58 11 8 16,98 6 23-16,-4-3 21 15,3-5-3-15,-12-7-9 16,-5-2-43-16,-4 0 33 15,-18 0-24-15,0-14-14 16,0-9 10-16,0 7-11 16,0-2-5-16,-9 10 4 15,9 2-66-15,0 6-62 16,18-3-160-16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1T13:21:29.7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1126 701 0,'0'0'162'0,"0"0"-35"16,0 0 16-16,155-175-34 16,-97 113-50-16,9-7-28 15,-18 7 7-15,-5 0-26 16,-13 5 17-16,-13 4-8 16,-18 7-17-16,0 10 17 15,0 12-19-15,0 13 1 16,0 9-3-16,0 2-1 15,0 11-3-15,0 37 4 16,0 18 0-16,0 12-4 16,9 10 4-16,40 6 0 15,8-3-8-15,10-7 11 16,-9-15-3-16,-9-19 0 0,-32-17 3 16,1-9-14-16,-18-13 11 15,0-6-23-15,-9-5 18 16,-26 0-33-16,4 0 29 15,13-14 9-15,9-12-4 16,9-12-1-16,27-19 5 16,39-14-18-16,41-11 14 15,0-2-15-15,-14 7 18 16,-13 14-9-16,-45 15 13 16,-4 18-3-16,-13 12 0 15,-18 10 6-15,9 5-6 16,0 3 0-16,0 0-3 0,4 19-7 15,5 21 3 1,-18 14 7-16,9 9 0 0,-9 8 3 16,18-4-5-16,4-10 2 15,5-12 0-15,21-20-2 16,-8-11 3-16,5-14-1 16,-5 0 8-16,-14-14 0 15,14-23 6-15,-22-8 2 16,4-9 1-16,-13-7 17 15,-9-2-24-15,0-2 2 16,-22 5 0-16,-13 7-6 16,-5 13 6-16,-9 12-12 15,13 13 2-15,5 13-11 0,-4 2 9 16,3 17 0 0,15 28-9-16,8 12 13 0,9 5-4 15,0 0 0-15,26-3-4 16,32-7-4-16,0-19 8 15,9-16 0-15,-10-17-9 16,1 0 16-16,0-11-7 16,0-23 0-16,-10-3 9 15,10-1-10-15,-13 6 1 16,12-3 0-16,-8 10-1 16,0 8 2-16,-9 8-1 15,5 9 0-15,-5 0-2 16,0 15-3-16,-14 17 5 0,5 3 0 15,-4 6-11-15,-9-1 14 16,13-7-3-16,-5-10 0 16,-3-9 8-16,3-14-7 15,14 0-1-15,18-27 3 16,-13-16 14-16,12-20-13 16,-8-8 10-16,0-9 20 15,0-7-28-15,-14-6 29 16,14-4-17-16,-31 7-15 15,-9 10 19-15,-9 18-14 16,0 20 3-16,-18 22 12 16,9 14-18-16,0 6-6 15,1 28 1-15,-15 43-9 16,14 20 8-16,1 13 1 0,8 10 0 16,0-7-10-16,0-2 7 15,0-5-12-15,31-16-20 16,-14-16-55-16,1-25-20 15,0-24-70-15,4-19-51 16,-13 0-1-16,-9-29-159 16</inkml:trace>
  <inkml:trace contextRef="#ctx0" brushRef="#br0" timeOffset="826">2777 576 294 0,'0'0'187'15,"0"0"-62"-15,0 0-15 16,0 0-10-16,0 0-38 0,0 0-22 15,213-56 5-15,-107 59 25 16,19 6-25-16,8-4 11 16,-26-5 4-16,-23 0-22 15,-26 0 12-15,-31 0-1 16,-5-11-27-16,-22-11 26 16,0-4-15-16,0-2-20 15,-40 0 5-15,-27 7-17 16,1 11-1-16,-1 6 0 15,9 4-1-15,18 9-3 16,13 27 4-16,5 15 0 16,22 3-13-16,0 5 18 15,0-2-5-15,22-11 0 0,27-10 9 16,-4-10-9 0,13-11 0-16,8-15 0 0,14 0-1 15,-4-4 7-15,-1-24-6 16,-8 0 1-16,-1-6 12 15,-8 5-12-15,0 1-1 16,-9 6 3-16,-22 5-6 16,4 7 3-16,-5 10 0 15,-17 0-7-15,13 10-6 16,-4 18 13-16,0 3 0 16,-5 0 0-16,-4-1-6 15,0-9 6-15,0-4 0 0,-9-12-6 16,0-2 11-16,0-3-5 15,0 0 12-15,0-3-7 16,0-22 5-16,0-6-10 16,0 3 0-16,-27 2-8 15,-4 10 8-15,-9 7 0 16,-4 9 0-16,-14 9-10 16,0 33 7-16,0 14 3 15,18 4 0-15,14 3-12 16,26-10 14-16,0-16-2 15,0-14 0-15,26-15 5 16,32-8-5-16,0-4 1 16,18-37 7-16,12-21 8 15,-12-15-15-15,-9-8 18 16,-27-8 32-16,-14-5-30 0,-17-3 16 16,-9 0-6-16,0 1-26 15,0 16 35-15,0 21-37 16,0 21 0-16,-9 28 29 15,0 14-28-15,-8 0-8 16,-15 50-2-16,6 29 1 16,-5 24 0-16,31 7 5 15,0 3 0-15,31-8-9 16,35-9 9-16,10-5-10 16,13-12-47-16,-5-8-85 15,23-14-71-15,-14-15-202 16</inkml:trace>
  <inkml:trace contextRef="#ctx0" brushRef="#br0" timeOffset="966">5376 973 450 0,'0'0'312'0,"0"0"-215"15,0 0-86-15,0 0-11 16,0 0-188-16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33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1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94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9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67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63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emf"/><Relationship Id="rId42" Type="http://schemas.openxmlformats.org/officeDocument/2006/relationships/image" Target="../media/image23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32" Type="http://schemas.openxmlformats.org/officeDocument/2006/relationships/image" Target="../media/image18.emf"/><Relationship Id="rId37" Type="http://schemas.openxmlformats.org/officeDocument/2006/relationships/customXml" Target="../ink/ink18.xml"/><Relationship Id="rId40" Type="http://schemas.openxmlformats.org/officeDocument/2006/relationships/image" Target="../media/image2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emf"/><Relationship Id="rId36" Type="http://schemas.openxmlformats.org/officeDocument/2006/relationships/image" Target="../media/image20.emf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3.xml"/><Relationship Id="rId30" Type="http://schemas.openxmlformats.org/officeDocument/2006/relationships/image" Target="../media/image17.emf"/><Relationship Id="rId35" Type="http://schemas.openxmlformats.org/officeDocument/2006/relationships/customXml" Target="../ink/ink17.xml"/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9.emf"/><Relationship Id="rId3" Type="http://schemas.openxmlformats.org/officeDocument/2006/relationships/image" Target="../media/image24.jpeg"/><Relationship Id="rId7" Type="http://schemas.openxmlformats.org/officeDocument/2006/relationships/image" Target="../media/image26.emf"/><Relationship Id="rId12" Type="http://schemas.openxmlformats.org/officeDocument/2006/relationships/customXml" Target="../ink/ink25.xml"/><Relationship Id="rId17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2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7.emf"/><Relationship Id="rId14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emf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9" Type="http://schemas.openxmlformats.org/officeDocument/2006/relationships/image" Target="../media/image46.emf"/><Relationship Id="rId21" Type="http://schemas.openxmlformats.org/officeDocument/2006/relationships/image" Target="../media/image37.emf"/><Relationship Id="rId34" Type="http://schemas.openxmlformats.org/officeDocument/2006/relationships/customXml" Target="../ink/ink43.xml"/><Relationship Id="rId7" Type="http://schemas.openxmlformats.org/officeDocument/2006/relationships/image" Target="../media/image28.emf"/><Relationship Id="rId12" Type="http://schemas.openxmlformats.org/officeDocument/2006/relationships/customXml" Target="../ink/ink32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33" Type="http://schemas.openxmlformats.org/officeDocument/2006/relationships/image" Target="../media/image43.emf"/><Relationship Id="rId38" Type="http://schemas.openxmlformats.org/officeDocument/2006/relationships/customXml" Target="../ink/ink45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41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9.xml"/><Relationship Id="rId11" Type="http://schemas.openxmlformats.org/officeDocument/2006/relationships/image" Target="../media/image32.emf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45.emf"/><Relationship Id="rId5" Type="http://schemas.openxmlformats.org/officeDocument/2006/relationships/image" Target="../media/image27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10" Type="http://schemas.openxmlformats.org/officeDocument/2006/relationships/customXml" Target="../ink/ink31.xml"/><Relationship Id="rId19" Type="http://schemas.openxmlformats.org/officeDocument/2006/relationships/image" Target="../media/image36.emf"/><Relationship Id="rId31" Type="http://schemas.openxmlformats.org/officeDocument/2006/relationships/image" Target="../media/image42.emf"/><Relationship Id="rId4" Type="http://schemas.openxmlformats.org/officeDocument/2006/relationships/customXml" Target="../ink/ink28.xml"/><Relationship Id="rId9" Type="http://schemas.openxmlformats.org/officeDocument/2006/relationships/image" Target="../media/image29.emf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0.emf"/><Relationship Id="rId30" Type="http://schemas.openxmlformats.org/officeDocument/2006/relationships/customXml" Target="../ink/ink41.xml"/><Relationship Id="rId35" Type="http://schemas.openxmlformats.org/officeDocument/2006/relationships/image" Target="../media/image44.emf"/><Relationship Id="rId8" Type="http://schemas.openxmlformats.org/officeDocument/2006/relationships/customXml" Target="../ink/ink30.xml"/><Relationship Id="rId3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7.emf"/><Relationship Id="rId3" Type="http://schemas.openxmlformats.org/officeDocument/2006/relationships/image" Target="../media/image24.jpeg"/><Relationship Id="rId7" Type="http://schemas.openxmlformats.org/officeDocument/2006/relationships/image" Target="../media/image34.emf"/><Relationship Id="rId12" Type="http://schemas.openxmlformats.org/officeDocument/2006/relationships/customXml" Target="../ink/ink50.xml"/><Relationship Id="rId17" Type="http://schemas.openxmlformats.org/officeDocument/2006/relationships/image" Target="../media/image49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5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7.xml"/><Relationship Id="rId11" Type="http://schemas.openxmlformats.org/officeDocument/2006/relationships/image" Target="../media/image46.emf"/><Relationship Id="rId5" Type="http://schemas.openxmlformats.org/officeDocument/2006/relationships/image" Target="../media/image32.emf"/><Relationship Id="rId15" Type="http://schemas.openxmlformats.org/officeDocument/2006/relationships/image" Target="../media/image48.emf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5.emf"/><Relationship Id="rId14" Type="http://schemas.openxmlformats.org/officeDocument/2006/relationships/customXml" Target="../ink/ink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50.png"/><Relationship Id="rId7" Type="http://schemas.openxmlformats.org/officeDocument/2006/relationships/customXml" Target="../ink/ink5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5.emf"/><Relationship Id="rId4" Type="http://schemas.openxmlformats.org/officeDocument/2006/relationships/image" Target="../media/image51.png"/><Relationship Id="rId9" Type="http://schemas.openxmlformats.org/officeDocument/2006/relationships/customXml" Target="../ink/ink5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9" Type="http://schemas.openxmlformats.org/officeDocument/2006/relationships/customXml" Target="../ink/ink73.xml"/><Relationship Id="rId21" Type="http://schemas.openxmlformats.org/officeDocument/2006/relationships/customXml" Target="../ink/ink64.xml"/><Relationship Id="rId34" Type="http://schemas.openxmlformats.org/officeDocument/2006/relationships/image" Target="../media/image71.emf"/><Relationship Id="rId42" Type="http://schemas.openxmlformats.org/officeDocument/2006/relationships/image" Target="../media/image75.emf"/><Relationship Id="rId47" Type="http://schemas.openxmlformats.org/officeDocument/2006/relationships/customXml" Target="../ink/ink77.xml"/><Relationship Id="rId50" Type="http://schemas.openxmlformats.org/officeDocument/2006/relationships/image" Target="../media/image79.emf"/><Relationship Id="rId7" Type="http://schemas.openxmlformats.org/officeDocument/2006/relationships/customXml" Target="../ink/ink5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emf"/><Relationship Id="rId29" Type="http://schemas.openxmlformats.org/officeDocument/2006/relationships/customXml" Target="../ink/ink68.xml"/><Relationship Id="rId11" Type="http://schemas.openxmlformats.org/officeDocument/2006/relationships/customXml" Target="../ink/ink59.xml"/><Relationship Id="rId24" Type="http://schemas.openxmlformats.org/officeDocument/2006/relationships/image" Target="../media/image66.emf"/><Relationship Id="rId32" Type="http://schemas.openxmlformats.org/officeDocument/2006/relationships/image" Target="../media/image70.emf"/><Relationship Id="rId37" Type="http://schemas.openxmlformats.org/officeDocument/2006/relationships/customXml" Target="../ink/ink72.xml"/><Relationship Id="rId40" Type="http://schemas.openxmlformats.org/officeDocument/2006/relationships/image" Target="../media/image74.emf"/><Relationship Id="rId45" Type="http://schemas.openxmlformats.org/officeDocument/2006/relationships/customXml" Target="../ink/ink76.xml"/><Relationship Id="rId53" Type="http://schemas.openxmlformats.org/officeDocument/2006/relationships/customXml" Target="../ink/ink80.xml"/><Relationship Id="rId5" Type="http://schemas.openxmlformats.org/officeDocument/2006/relationships/customXml" Target="../ink/ink56.xml"/><Relationship Id="rId10" Type="http://schemas.openxmlformats.org/officeDocument/2006/relationships/image" Target="../media/image59.emf"/><Relationship Id="rId19" Type="http://schemas.openxmlformats.org/officeDocument/2006/relationships/customXml" Target="../ink/ink63.xml"/><Relationship Id="rId31" Type="http://schemas.openxmlformats.org/officeDocument/2006/relationships/customXml" Target="../ink/ink69.xml"/><Relationship Id="rId44" Type="http://schemas.openxmlformats.org/officeDocument/2006/relationships/image" Target="../media/image76.emf"/><Relationship Id="rId52" Type="http://schemas.openxmlformats.org/officeDocument/2006/relationships/image" Target="../media/image80.emf"/><Relationship Id="rId4" Type="http://schemas.openxmlformats.org/officeDocument/2006/relationships/image" Target="../media/image56.emf"/><Relationship Id="rId9" Type="http://schemas.openxmlformats.org/officeDocument/2006/relationships/customXml" Target="../ink/ink58.xml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customXml" Target="../ink/ink67.xml"/><Relationship Id="rId30" Type="http://schemas.openxmlformats.org/officeDocument/2006/relationships/image" Target="../media/image69.emf"/><Relationship Id="rId35" Type="http://schemas.openxmlformats.org/officeDocument/2006/relationships/customXml" Target="../ink/ink71.xml"/><Relationship Id="rId43" Type="http://schemas.openxmlformats.org/officeDocument/2006/relationships/customXml" Target="../ink/ink75.xml"/><Relationship Id="rId48" Type="http://schemas.openxmlformats.org/officeDocument/2006/relationships/image" Target="../media/image78.emf"/><Relationship Id="rId8" Type="http://schemas.openxmlformats.org/officeDocument/2006/relationships/image" Target="../media/image58.emf"/><Relationship Id="rId51" Type="http://schemas.openxmlformats.org/officeDocument/2006/relationships/customXml" Target="../ink/ink79.xml"/><Relationship Id="rId3" Type="http://schemas.openxmlformats.org/officeDocument/2006/relationships/customXml" Target="../ink/ink55.xml"/><Relationship Id="rId12" Type="http://schemas.openxmlformats.org/officeDocument/2006/relationships/image" Target="../media/image60.emf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73.emf"/><Relationship Id="rId46" Type="http://schemas.openxmlformats.org/officeDocument/2006/relationships/image" Target="../media/image77.emf"/><Relationship Id="rId20" Type="http://schemas.openxmlformats.org/officeDocument/2006/relationships/image" Target="../media/image64.emf"/><Relationship Id="rId41" Type="http://schemas.openxmlformats.org/officeDocument/2006/relationships/customXml" Target="../ink/ink74.xml"/><Relationship Id="rId54" Type="http://schemas.openxmlformats.org/officeDocument/2006/relationships/image" Target="../media/image8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emf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68.emf"/><Relationship Id="rId36" Type="http://schemas.openxmlformats.org/officeDocument/2006/relationships/image" Target="../media/image72.emf"/><Relationship Id="rId49" Type="http://schemas.openxmlformats.org/officeDocument/2006/relationships/customXml" Target="../ink/ink7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87.emf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" Type="http://schemas.openxmlformats.org/officeDocument/2006/relationships/image" Target="../media/image82.emf"/><Relationship Id="rId21" Type="http://schemas.openxmlformats.org/officeDocument/2006/relationships/image" Target="../media/image91.emf"/><Relationship Id="rId7" Type="http://schemas.openxmlformats.org/officeDocument/2006/relationships/image" Target="../media/image84.emf"/><Relationship Id="rId12" Type="http://schemas.openxmlformats.org/officeDocument/2006/relationships/customXml" Target="../ink/ink86.xml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95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83.xml"/><Relationship Id="rId11" Type="http://schemas.openxmlformats.org/officeDocument/2006/relationships/image" Target="../media/image86.emf"/><Relationship Id="rId24" Type="http://schemas.openxmlformats.org/officeDocument/2006/relationships/customXml" Target="../ink/ink92.xml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customXml" Target="../ink/ink94.xml"/><Relationship Id="rId10" Type="http://schemas.openxmlformats.org/officeDocument/2006/relationships/customXml" Target="../ink/ink85.xml"/><Relationship Id="rId19" Type="http://schemas.openxmlformats.org/officeDocument/2006/relationships/image" Target="../media/image90.emf"/><Relationship Id="rId31" Type="http://schemas.openxmlformats.org/officeDocument/2006/relationships/image" Target="../media/image96.emf"/><Relationship Id="rId4" Type="http://schemas.openxmlformats.org/officeDocument/2006/relationships/customXml" Target="../ink/ink82.xml"/><Relationship Id="rId9" Type="http://schemas.openxmlformats.org/officeDocument/2006/relationships/image" Target="../media/image85.emf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94.emf"/><Relationship Id="rId30" Type="http://schemas.openxmlformats.org/officeDocument/2006/relationships/customXml" Target="../ink/ink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Sorting – Bubble, Insertion, Selection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Some Problems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Selection Sort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667C8C7-CB13-4430-8F95-39089050A766}"/>
                  </a:ext>
                </a:extLst>
              </p14:cNvPr>
              <p14:cNvContentPartPr/>
              <p14:nvPr/>
            </p14:nvContentPartPr>
            <p14:xfrm>
              <a:off x="3477353" y="2397261"/>
              <a:ext cx="582840" cy="223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667C8C7-CB13-4430-8F95-39089050A7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353" y="2325261"/>
                <a:ext cx="6544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D1462B7-B9D0-4C1C-801F-EFAA841C04C1}"/>
                  </a:ext>
                </a:extLst>
              </p14:cNvPr>
              <p14:cNvContentPartPr/>
              <p14:nvPr/>
            </p14:nvContentPartPr>
            <p14:xfrm>
              <a:off x="3472673" y="3367101"/>
              <a:ext cx="1168560" cy="303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D1462B7-B9D0-4C1C-801F-EFAA841C04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6673" y="3295101"/>
                <a:ext cx="12402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9A59AF6-2EAB-449F-94B9-34778F4F4B2C}"/>
                  </a:ext>
                </a:extLst>
              </p14:cNvPr>
              <p14:cNvContentPartPr/>
              <p14:nvPr/>
            </p14:nvContentPartPr>
            <p14:xfrm>
              <a:off x="3735113" y="4291581"/>
              <a:ext cx="1703520" cy="2491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9A59AF6-2EAB-449F-94B9-34778F4F4B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9113" y="4219581"/>
                <a:ext cx="17751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57406C9-508B-4495-B5B3-2C9689AEFDD9}"/>
                  </a:ext>
                </a:extLst>
              </p14:cNvPr>
              <p14:cNvContentPartPr/>
              <p14:nvPr/>
            </p14:nvContentPartPr>
            <p14:xfrm>
              <a:off x="3549353" y="5089341"/>
              <a:ext cx="3554280" cy="6505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57406C9-508B-4495-B5B3-2C9689AEFD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353" y="5080341"/>
                <a:ext cx="357192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9055CF5-C2A2-4D31-BCB4-8DBBAA043A38}"/>
                  </a:ext>
                </a:extLst>
              </p14:cNvPr>
              <p14:cNvContentPartPr/>
              <p14:nvPr/>
            </p14:nvContentPartPr>
            <p14:xfrm>
              <a:off x="3845273" y="5250621"/>
              <a:ext cx="2246040" cy="2959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9055CF5-C2A2-4D31-BCB4-8DBBAA043A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09273" y="5178621"/>
                <a:ext cx="23176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D568503-CB4F-42C8-952F-828F735E1636}"/>
                  </a:ext>
                </a:extLst>
              </p14:cNvPr>
              <p14:cNvContentPartPr/>
              <p14:nvPr/>
            </p14:nvContentPartPr>
            <p14:xfrm>
              <a:off x="3869393" y="5536461"/>
              <a:ext cx="260280" cy="14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D568503-CB4F-42C8-952F-828F735E16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33393" y="5464461"/>
                <a:ext cx="331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C9D724D-6709-4150-810A-D7BE0CBBEE8A}"/>
                  </a:ext>
                </a:extLst>
              </p14:cNvPr>
              <p14:cNvContentPartPr/>
              <p14:nvPr/>
            </p14:nvContentPartPr>
            <p14:xfrm>
              <a:off x="8299553" y="868701"/>
              <a:ext cx="873720" cy="7066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C9D724D-6709-4150-810A-D7BE0CBBEE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90553" y="859701"/>
                <a:ext cx="89136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31F2BA0-7911-48AF-829A-8E083BCBBF7B}"/>
                  </a:ext>
                </a:extLst>
              </p14:cNvPr>
              <p14:cNvContentPartPr/>
              <p14:nvPr/>
            </p14:nvContentPartPr>
            <p14:xfrm>
              <a:off x="8427713" y="1839981"/>
              <a:ext cx="763200" cy="3427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31F2BA0-7911-48AF-829A-8E083BCBBF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18713" y="1830981"/>
                <a:ext cx="7808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FBE0447-8DC9-4D6D-B7C2-64D2C9AA9A15}"/>
                  </a:ext>
                </a:extLst>
              </p14:cNvPr>
              <p14:cNvContentPartPr/>
              <p14:nvPr/>
            </p14:nvContentPartPr>
            <p14:xfrm>
              <a:off x="7953953" y="1859421"/>
              <a:ext cx="311400" cy="436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FBE0447-8DC9-4D6D-B7C2-64D2C9AA9A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44953" y="1850421"/>
                <a:ext cx="3290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57CA8A9-8894-439E-B5BC-06E0B09BA8B6}"/>
                  </a:ext>
                </a:extLst>
              </p14:cNvPr>
              <p14:cNvContentPartPr/>
              <p14:nvPr/>
            </p14:nvContentPartPr>
            <p14:xfrm>
              <a:off x="9345713" y="1906941"/>
              <a:ext cx="448200" cy="2786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57CA8A9-8894-439E-B5BC-06E0B09BA8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36713" y="1897941"/>
                <a:ext cx="4658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F709756-0524-422D-9BFF-024431BB9D9D}"/>
                  </a:ext>
                </a:extLst>
              </p14:cNvPr>
              <p14:cNvContentPartPr/>
              <p14:nvPr/>
            </p14:nvContentPartPr>
            <p14:xfrm>
              <a:off x="10068593" y="1771581"/>
              <a:ext cx="1290960" cy="3661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F709756-0524-422D-9BFF-024431BB9D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59593" y="1762581"/>
                <a:ext cx="1308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F967666-E72F-4AAE-8A75-26C4DD1A9AAD}"/>
                  </a:ext>
                </a:extLst>
              </p14:cNvPr>
              <p14:cNvContentPartPr/>
              <p14:nvPr/>
            </p14:nvContentPartPr>
            <p14:xfrm>
              <a:off x="11599313" y="2426781"/>
              <a:ext cx="360" cy="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F967666-E72F-4AAE-8A75-26C4DD1A9A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90313" y="24177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E4FBB53-1E66-4E18-A86C-2C1741E36218}"/>
                  </a:ext>
                </a:extLst>
              </p14:cNvPr>
              <p14:cNvContentPartPr/>
              <p14:nvPr/>
            </p14:nvContentPartPr>
            <p14:xfrm>
              <a:off x="9927833" y="2254341"/>
              <a:ext cx="1331640" cy="2664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E4FBB53-1E66-4E18-A86C-2C1741E3621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18833" y="2245341"/>
                <a:ext cx="13492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4B746B2-BA72-4C75-845C-FF53FEF6A9B5}"/>
                  </a:ext>
                </a:extLst>
              </p14:cNvPr>
              <p14:cNvContentPartPr/>
              <p14:nvPr/>
            </p14:nvContentPartPr>
            <p14:xfrm>
              <a:off x="7958993" y="3012861"/>
              <a:ext cx="1686240" cy="5680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4B746B2-BA72-4C75-845C-FF53FEF6A9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49993" y="3003861"/>
                <a:ext cx="17038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A1CC844-988E-4FC6-9F94-CE0423CEAA41}"/>
                  </a:ext>
                </a:extLst>
              </p14:cNvPr>
              <p14:cNvContentPartPr/>
              <p14:nvPr/>
            </p14:nvContentPartPr>
            <p14:xfrm>
              <a:off x="10082993" y="2995941"/>
              <a:ext cx="1105560" cy="6004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A1CC844-988E-4FC6-9F94-CE0423CEAA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73993" y="2986941"/>
                <a:ext cx="11232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1F92059-6F17-46CF-8E92-50EE9D6B7BD0}"/>
                  </a:ext>
                </a:extLst>
              </p14:cNvPr>
              <p14:cNvContentPartPr/>
              <p14:nvPr/>
            </p14:nvContentPartPr>
            <p14:xfrm>
              <a:off x="8002193" y="3849501"/>
              <a:ext cx="445680" cy="4867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1F92059-6F17-46CF-8E92-50EE9D6B7B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93193" y="3840501"/>
                <a:ext cx="4633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4612B4E-CCEF-43C2-B47F-42C583D8A531}"/>
                  </a:ext>
                </a:extLst>
              </p14:cNvPr>
              <p14:cNvContentPartPr/>
              <p14:nvPr/>
            </p14:nvContentPartPr>
            <p14:xfrm>
              <a:off x="8602673" y="3873261"/>
              <a:ext cx="1221480" cy="3121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4612B4E-CCEF-43C2-B47F-42C583D8A5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93673" y="3864261"/>
                <a:ext cx="1239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48452844-4CE9-444B-921F-F610D06DD18C}"/>
                  </a:ext>
                </a:extLst>
              </p14:cNvPr>
              <p14:cNvContentPartPr/>
              <p14:nvPr/>
            </p14:nvContentPartPr>
            <p14:xfrm>
              <a:off x="10169393" y="3876861"/>
              <a:ext cx="424080" cy="3470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48452844-4CE9-444B-921F-F610D06DD18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60393" y="3867861"/>
                <a:ext cx="4417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A90A336-96B4-4968-8FD8-40059EBA4D4C}"/>
                  </a:ext>
                </a:extLst>
              </p14:cNvPr>
              <p14:cNvContentPartPr/>
              <p14:nvPr/>
            </p14:nvContentPartPr>
            <p14:xfrm>
              <a:off x="10840793" y="3719181"/>
              <a:ext cx="698040" cy="2811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A90A336-96B4-4968-8FD8-40059EBA4D4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831793" y="3710181"/>
                <a:ext cx="715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AAD65BFC-3F21-47EC-814B-6FBE5FF38D1C}"/>
                  </a:ext>
                </a:extLst>
              </p14:cNvPr>
              <p14:cNvContentPartPr/>
              <p14:nvPr/>
            </p14:nvContentPartPr>
            <p14:xfrm>
              <a:off x="3322193" y="203421"/>
              <a:ext cx="4054320" cy="46044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AAD65BFC-3F21-47EC-814B-6FBE5FF38D1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13193" y="194421"/>
                <a:ext cx="4071960" cy="46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28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Insertion Sort</a:t>
            </a:r>
            <a:endParaRPr dirty="0"/>
          </a:p>
        </p:txBody>
      </p:sp>
      <p:pic>
        <p:nvPicPr>
          <p:cNvPr id="1026" name="Picture 2" descr="Custom Deck of Cards | Photo Playing Cards | smartphoto">
            <a:extLst>
              <a:ext uri="{FF2B5EF4-FFF2-40B4-BE49-F238E27FC236}">
                <a16:creationId xmlns:a16="http://schemas.microsoft.com/office/drawing/2014/main" id="{9A42298C-5D39-4350-8E5F-F579F81D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t="13003" r="19803" b="15772"/>
          <a:stretch/>
        </p:blipFill>
        <p:spPr bwMode="auto">
          <a:xfrm>
            <a:off x="7189694" y="854471"/>
            <a:ext cx="3585882" cy="28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C34A67C-6F86-48E3-978A-E2342E81939B}"/>
                  </a:ext>
                </a:extLst>
              </p14:cNvPr>
              <p14:cNvContentPartPr/>
              <p14:nvPr/>
            </p14:nvContentPartPr>
            <p14:xfrm>
              <a:off x="456233" y="767181"/>
              <a:ext cx="2058840" cy="126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C34A67C-6F86-48E3-978A-E2342E8193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233" y="695181"/>
                <a:ext cx="21304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A1DC59-0D10-4823-BA80-9DD748A83656}"/>
                  </a:ext>
                </a:extLst>
              </p14:cNvPr>
              <p14:cNvContentPartPr/>
              <p14:nvPr/>
            </p14:nvContentPartPr>
            <p14:xfrm>
              <a:off x="384233" y="847101"/>
              <a:ext cx="2092320" cy="256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A1DC59-0D10-4823-BA80-9DD748A836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233" y="775101"/>
                <a:ext cx="21639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A20208B-F09C-4059-9AA2-079F558B42DE}"/>
                  </a:ext>
                </a:extLst>
              </p14:cNvPr>
              <p14:cNvContentPartPr/>
              <p14:nvPr/>
            </p14:nvContentPartPr>
            <p14:xfrm>
              <a:off x="635513" y="2331381"/>
              <a:ext cx="1893960" cy="423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A20208B-F09C-4059-9AA2-079F558B42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513" y="2259381"/>
                <a:ext cx="19656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C0F555B1-B6AD-42E7-B3F4-50F7AE1CB142}"/>
                  </a:ext>
                </a:extLst>
              </p14:cNvPr>
              <p14:cNvContentPartPr/>
              <p14:nvPr/>
            </p14:nvContentPartPr>
            <p14:xfrm>
              <a:off x="993353" y="3501021"/>
              <a:ext cx="2550240" cy="49572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C0F555B1-B6AD-42E7-B3F4-50F7AE1CB1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353" y="3429021"/>
                <a:ext cx="26218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6987BB28-C384-468D-8263-4A89B54B0903}"/>
                  </a:ext>
                </a:extLst>
              </p14:cNvPr>
              <p14:cNvContentPartPr/>
              <p14:nvPr/>
            </p14:nvContentPartPr>
            <p14:xfrm>
              <a:off x="484313" y="2047341"/>
              <a:ext cx="4247640" cy="88956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6987BB28-C384-468D-8263-4A89B54B09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313" y="2038341"/>
                <a:ext cx="42652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D42728C9-4E6F-4E10-81F2-0983B487DCC2}"/>
                  </a:ext>
                </a:extLst>
              </p14:cNvPr>
              <p14:cNvContentPartPr/>
              <p14:nvPr/>
            </p14:nvContentPartPr>
            <p14:xfrm>
              <a:off x="421673" y="760341"/>
              <a:ext cx="4039920" cy="106992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D42728C9-4E6F-4E10-81F2-0983B487DC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673" y="751341"/>
                <a:ext cx="405756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FA84065F-7A38-48D4-AE08-D9CFCF17D8A4}"/>
                  </a:ext>
                </a:extLst>
              </p14:cNvPr>
              <p14:cNvContentPartPr/>
              <p14:nvPr/>
            </p14:nvContentPartPr>
            <p14:xfrm>
              <a:off x="632273" y="3143541"/>
              <a:ext cx="11414160" cy="377928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FA84065F-7A38-48D4-AE08-D9CFCF17D8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273" y="3134541"/>
                <a:ext cx="11431800" cy="37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72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Insertion Sort</a:t>
            </a:r>
            <a:endParaRPr dirty="0"/>
          </a:p>
        </p:txBody>
      </p:sp>
      <p:pic>
        <p:nvPicPr>
          <p:cNvPr id="1026" name="Picture 2" descr="Custom Deck of Cards | Photo Playing Cards | smartphoto">
            <a:extLst>
              <a:ext uri="{FF2B5EF4-FFF2-40B4-BE49-F238E27FC236}">
                <a16:creationId xmlns:a16="http://schemas.microsoft.com/office/drawing/2014/main" id="{9A42298C-5D39-4350-8E5F-F579F81D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t="13003" r="19803" b="15772"/>
          <a:stretch/>
        </p:blipFill>
        <p:spPr bwMode="auto">
          <a:xfrm>
            <a:off x="7189694" y="854471"/>
            <a:ext cx="3585882" cy="28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A20208B-F09C-4059-9AA2-079F558B42DE}"/>
                  </a:ext>
                </a:extLst>
              </p14:cNvPr>
              <p14:cNvContentPartPr/>
              <p14:nvPr/>
            </p14:nvContentPartPr>
            <p14:xfrm>
              <a:off x="635513" y="2331381"/>
              <a:ext cx="1893960" cy="423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A20208B-F09C-4059-9AA2-079F558B4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513" y="2259381"/>
                <a:ext cx="19656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C0F555B1-B6AD-42E7-B3F4-50F7AE1CB142}"/>
                  </a:ext>
                </a:extLst>
              </p14:cNvPr>
              <p14:cNvContentPartPr/>
              <p14:nvPr/>
            </p14:nvContentPartPr>
            <p14:xfrm>
              <a:off x="993353" y="3501021"/>
              <a:ext cx="2550240" cy="49572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C0F555B1-B6AD-42E7-B3F4-50F7AE1CB1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353" y="3429021"/>
                <a:ext cx="26218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6987BB28-C384-468D-8263-4A89B54B0903}"/>
                  </a:ext>
                </a:extLst>
              </p14:cNvPr>
              <p14:cNvContentPartPr/>
              <p14:nvPr/>
            </p14:nvContentPartPr>
            <p14:xfrm>
              <a:off x="484313" y="2047341"/>
              <a:ext cx="4247640" cy="88956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6987BB28-C384-468D-8263-4A89B54B09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313" y="2038341"/>
                <a:ext cx="42652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D42728C9-4E6F-4E10-81F2-0983B487DCC2}"/>
                  </a:ext>
                </a:extLst>
              </p14:cNvPr>
              <p14:cNvContentPartPr/>
              <p14:nvPr/>
            </p14:nvContentPartPr>
            <p14:xfrm>
              <a:off x="421673" y="861141"/>
              <a:ext cx="4039920" cy="96912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D42728C9-4E6F-4E10-81F2-0983B487D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673" y="852141"/>
                <a:ext cx="40575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FA84065F-7A38-48D4-AE08-D9CFCF17D8A4}"/>
                  </a:ext>
                </a:extLst>
              </p14:cNvPr>
              <p14:cNvContentPartPr/>
              <p14:nvPr/>
            </p14:nvContentPartPr>
            <p14:xfrm>
              <a:off x="632273" y="3143541"/>
              <a:ext cx="4317120" cy="244440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FA84065F-7A38-48D4-AE08-D9CFCF17D8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273" y="3134541"/>
                <a:ext cx="4334760" cy="24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04297D-2505-4FE7-95F3-90C1A14CD4F5}"/>
                  </a:ext>
                </a:extLst>
              </p14:cNvPr>
              <p14:cNvContentPartPr/>
              <p14:nvPr/>
            </p14:nvContentPartPr>
            <p14:xfrm>
              <a:off x="819113" y="626781"/>
              <a:ext cx="135720" cy="177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04297D-2505-4FE7-95F3-90C1A14CD4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0113" y="617781"/>
                <a:ext cx="153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11C647A-B5FD-48EA-BE24-0F4817673FC9}"/>
                  </a:ext>
                </a:extLst>
              </p14:cNvPr>
              <p14:cNvContentPartPr/>
              <p14:nvPr/>
            </p14:nvContentPartPr>
            <p14:xfrm>
              <a:off x="6362033" y="3876861"/>
              <a:ext cx="2280240" cy="54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11C647A-B5FD-48EA-BE24-0F4817673F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3033" y="3867861"/>
                <a:ext cx="22978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C56C1C-93F0-4299-88CD-2C44B8EC071C}"/>
                  </a:ext>
                </a:extLst>
              </p14:cNvPr>
              <p14:cNvContentPartPr/>
              <p14:nvPr/>
            </p14:nvContentPartPr>
            <p14:xfrm>
              <a:off x="8907593" y="3981981"/>
              <a:ext cx="881280" cy="254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C56C1C-93F0-4299-88CD-2C44B8EC07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98593" y="3972981"/>
                <a:ext cx="8989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1CE59F-7A7D-48D6-9FCE-64EA4D79BDCA}"/>
                  </a:ext>
                </a:extLst>
              </p14:cNvPr>
              <p14:cNvContentPartPr/>
              <p14:nvPr/>
            </p14:nvContentPartPr>
            <p14:xfrm>
              <a:off x="6968993" y="4757781"/>
              <a:ext cx="1032120" cy="31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1CE59F-7A7D-48D6-9FCE-64EA4D79BD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9993" y="4748781"/>
                <a:ext cx="10497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3918913-3A9F-4C96-803B-8DE7CA62ECBB}"/>
                  </a:ext>
                </a:extLst>
              </p14:cNvPr>
              <p14:cNvContentPartPr/>
              <p14:nvPr/>
            </p14:nvContentPartPr>
            <p14:xfrm>
              <a:off x="9937193" y="3875061"/>
              <a:ext cx="975960" cy="428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3918913-3A9F-4C96-803B-8DE7CA62EC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28193" y="3866061"/>
                <a:ext cx="9936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47FE8A9-8CAA-4C3A-A785-D9B22EF7B59E}"/>
                  </a:ext>
                </a:extLst>
              </p14:cNvPr>
              <p14:cNvContentPartPr/>
              <p14:nvPr/>
            </p14:nvContentPartPr>
            <p14:xfrm>
              <a:off x="10649273" y="4494621"/>
              <a:ext cx="451440" cy="461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47FE8A9-8CAA-4C3A-A785-D9B22EF7B5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40273" y="4485621"/>
                <a:ext cx="4690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C8FC0A9-C2C2-4FDA-8701-7AF1596D1D1E}"/>
                  </a:ext>
                </a:extLst>
              </p14:cNvPr>
              <p14:cNvContentPartPr/>
              <p14:nvPr/>
            </p14:nvContentPartPr>
            <p14:xfrm>
              <a:off x="8268953" y="4615941"/>
              <a:ext cx="1352520" cy="554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C8FC0A9-C2C2-4FDA-8701-7AF1596D1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9953" y="4606941"/>
                <a:ext cx="13701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BA4FA3-8C8E-4FA2-8EA5-F50A2F7EB7FC}"/>
                  </a:ext>
                </a:extLst>
              </p14:cNvPr>
              <p14:cNvContentPartPr/>
              <p14:nvPr/>
            </p14:nvContentPartPr>
            <p14:xfrm>
              <a:off x="9990113" y="4646541"/>
              <a:ext cx="531360" cy="327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BA4FA3-8C8E-4FA2-8EA5-F50A2F7EB7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81113" y="4637541"/>
                <a:ext cx="549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F74A76EE-B862-4770-8E36-940E7F20F35E}"/>
                  </a:ext>
                </a:extLst>
              </p14:cNvPr>
              <p14:cNvContentPartPr/>
              <p14:nvPr/>
            </p14:nvContentPartPr>
            <p14:xfrm>
              <a:off x="3335153" y="3692541"/>
              <a:ext cx="21240" cy="424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F74A76EE-B862-4770-8E36-940E7F20F3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6153" y="3683541"/>
                <a:ext cx="388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E1370704-3F23-4FAE-BA7C-C75D4C1F804D}"/>
                  </a:ext>
                </a:extLst>
              </p14:cNvPr>
              <p14:cNvContentPartPr/>
              <p14:nvPr/>
            </p14:nvContentPartPr>
            <p14:xfrm>
              <a:off x="739913" y="1685541"/>
              <a:ext cx="6219360" cy="176976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E1370704-3F23-4FAE-BA7C-C75D4C1F80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0913" y="1676541"/>
                <a:ext cx="6237000" cy="17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E5FE8E8A-61D8-4B2E-933B-786422C3598D}"/>
                  </a:ext>
                </a:extLst>
              </p14:cNvPr>
              <p14:cNvContentPartPr/>
              <p14:nvPr/>
            </p14:nvContentPartPr>
            <p14:xfrm>
              <a:off x="1012433" y="2933301"/>
              <a:ext cx="88560" cy="14292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E5FE8E8A-61D8-4B2E-933B-786422C359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3433" y="2924301"/>
                <a:ext cx="106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6E5D7296-AF38-4AC0-B8DF-9B2422B08FB9}"/>
                  </a:ext>
                </a:extLst>
              </p14:cNvPr>
              <p14:cNvContentPartPr/>
              <p14:nvPr/>
            </p14:nvContentPartPr>
            <p14:xfrm>
              <a:off x="977153" y="2812701"/>
              <a:ext cx="123840" cy="6588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6E5D7296-AF38-4AC0-B8DF-9B2422B08F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8153" y="2803701"/>
                <a:ext cx="141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19607159-0132-409B-8AEC-EF31CE0FFF99}"/>
                  </a:ext>
                </a:extLst>
              </p14:cNvPr>
              <p14:cNvContentPartPr/>
              <p14:nvPr/>
            </p14:nvContentPartPr>
            <p14:xfrm>
              <a:off x="5009153" y="181101"/>
              <a:ext cx="1742760" cy="101304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19607159-0132-409B-8AEC-EF31CE0FFF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00153" y="172101"/>
                <a:ext cx="1760400" cy="10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76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Insertion Sort</a:t>
            </a:r>
            <a:endParaRPr dirty="0"/>
          </a:p>
        </p:txBody>
      </p:sp>
      <p:pic>
        <p:nvPicPr>
          <p:cNvPr id="1026" name="Picture 2" descr="Custom Deck of Cards | Photo Playing Cards | smartphoto">
            <a:extLst>
              <a:ext uri="{FF2B5EF4-FFF2-40B4-BE49-F238E27FC236}">
                <a16:creationId xmlns:a16="http://schemas.microsoft.com/office/drawing/2014/main" id="{9A42298C-5D39-4350-8E5F-F579F81D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t="13003" r="19803" b="15772"/>
          <a:stretch/>
        </p:blipFill>
        <p:spPr bwMode="auto">
          <a:xfrm>
            <a:off x="7189694" y="854471"/>
            <a:ext cx="3585882" cy="28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D42728C9-4E6F-4E10-81F2-0983B487DCC2}"/>
                  </a:ext>
                </a:extLst>
              </p14:cNvPr>
              <p14:cNvContentPartPr/>
              <p14:nvPr/>
            </p14:nvContentPartPr>
            <p14:xfrm>
              <a:off x="421673" y="861141"/>
              <a:ext cx="4039920" cy="96912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D42728C9-4E6F-4E10-81F2-0983B487D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673" y="852141"/>
                <a:ext cx="40575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04297D-2505-4FE7-95F3-90C1A14CD4F5}"/>
                  </a:ext>
                </a:extLst>
              </p14:cNvPr>
              <p14:cNvContentPartPr/>
              <p14:nvPr/>
            </p14:nvContentPartPr>
            <p14:xfrm>
              <a:off x="819113" y="626781"/>
              <a:ext cx="135720" cy="177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04297D-2505-4FE7-95F3-90C1A14CD4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0113" y="617781"/>
                <a:ext cx="153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6E5D7296-AF38-4AC0-B8DF-9B2422B08FB9}"/>
                  </a:ext>
                </a:extLst>
              </p14:cNvPr>
              <p14:cNvContentPartPr/>
              <p14:nvPr/>
            </p14:nvContentPartPr>
            <p14:xfrm>
              <a:off x="977153" y="2812701"/>
              <a:ext cx="123840" cy="6588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6E5D7296-AF38-4AC0-B8DF-9B2422B08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153" y="2803701"/>
                <a:ext cx="141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19607159-0132-409B-8AEC-EF31CE0FFF99}"/>
                  </a:ext>
                </a:extLst>
              </p14:cNvPr>
              <p14:cNvContentPartPr/>
              <p14:nvPr/>
            </p14:nvContentPartPr>
            <p14:xfrm>
              <a:off x="5009153" y="181101"/>
              <a:ext cx="1742760" cy="101304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19607159-0132-409B-8AEC-EF31CE0FFF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0153" y="172101"/>
                <a:ext cx="176040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02ADCF-D295-4893-A8FC-ED94A882249B}"/>
                  </a:ext>
                </a:extLst>
              </p14:cNvPr>
              <p14:cNvContentPartPr/>
              <p14:nvPr/>
            </p14:nvContentPartPr>
            <p14:xfrm>
              <a:off x="1962833" y="957621"/>
              <a:ext cx="654120" cy="62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02ADCF-D295-4893-A8FC-ED94A88224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53833" y="948621"/>
                <a:ext cx="67176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BF3329-4941-4DA6-AF56-DE6C3698FE14}"/>
                  </a:ext>
                </a:extLst>
              </p14:cNvPr>
              <p14:cNvContentPartPr/>
              <p14:nvPr/>
            </p14:nvContentPartPr>
            <p14:xfrm>
              <a:off x="601673" y="3929061"/>
              <a:ext cx="4703040" cy="961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BF3329-4941-4DA6-AF56-DE6C3698FE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2673" y="3920061"/>
                <a:ext cx="472068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BB04428-4EBC-4D53-8628-5D68ADACA59D}"/>
                  </a:ext>
                </a:extLst>
              </p14:cNvPr>
              <p14:cNvContentPartPr/>
              <p14:nvPr/>
            </p14:nvContentPartPr>
            <p14:xfrm>
              <a:off x="325913" y="1854021"/>
              <a:ext cx="6171480" cy="189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BB04428-4EBC-4D53-8628-5D68ADACA5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913" y="1845021"/>
                <a:ext cx="6189120" cy="19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5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Bubble Sort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30E01-05CE-4522-88E0-8B3377A4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9" y="1080760"/>
            <a:ext cx="3743847" cy="4696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1F687-3DD8-439A-AC17-C2391C29B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927" y="1080760"/>
            <a:ext cx="3715268" cy="374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B6DF6-90FC-4C3F-9A14-837890CE9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446" y="1080760"/>
            <a:ext cx="3972479" cy="290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977AC-FD7B-4D97-8AC1-4E06DFD01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728" y="4682516"/>
            <a:ext cx="3991532" cy="2029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00974C-6713-47D0-BA7B-800F54A7B106}"/>
                  </a:ext>
                </a:extLst>
              </p14:cNvPr>
              <p14:cNvContentPartPr/>
              <p14:nvPr/>
            </p14:nvContentPartPr>
            <p14:xfrm>
              <a:off x="2636033" y="2589141"/>
              <a:ext cx="24480" cy="1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00974C-6713-47D0-BA7B-800F54A7B1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7033" y="2580141"/>
                <a:ext cx="421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2236EA-B97A-49F5-9A25-7AB79382CD3C}"/>
                  </a:ext>
                </a:extLst>
              </p14:cNvPr>
              <p14:cNvContentPartPr/>
              <p14:nvPr/>
            </p14:nvContentPartPr>
            <p14:xfrm>
              <a:off x="3358553" y="5162061"/>
              <a:ext cx="642240" cy="516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2236EA-B97A-49F5-9A25-7AB79382CD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9553" y="5153061"/>
                <a:ext cx="659880" cy="5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90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Bubble Sort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09106D-B118-49E7-A2BE-D138F4DAC1C5}"/>
                  </a:ext>
                </a:extLst>
              </p14:cNvPr>
              <p14:cNvContentPartPr/>
              <p14:nvPr/>
            </p14:nvContentPartPr>
            <p14:xfrm>
              <a:off x="3466193" y="1447581"/>
              <a:ext cx="107640" cy="13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09106D-B118-49E7-A2BE-D138F4DAC1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7193" y="1438581"/>
                <a:ext cx="125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6F4684D-6343-459A-97A8-EC64C28BB0B7}"/>
                  </a:ext>
                </a:extLst>
              </p14:cNvPr>
              <p14:cNvContentPartPr/>
              <p14:nvPr/>
            </p14:nvContentPartPr>
            <p14:xfrm>
              <a:off x="3931673" y="1183341"/>
              <a:ext cx="277200" cy="224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6F4684D-6343-459A-97A8-EC64C28BB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2673" y="1174341"/>
                <a:ext cx="294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CDE29F7-7CFB-4EB8-B056-90B42814E93B}"/>
                  </a:ext>
                </a:extLst>
              </p14:cNvPr>
              <p14:cNvContentPartPr/>
              <p14:nvPr/>
            </p14:nvContentPartPr>
            <p14:xfrm>
              <a:off x="2393393" y="1214301"/>
              <a:ext cx="332640" cy="37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CDE29F7-7CFB-4EB8-B056-90B42814E9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4393" y="1205301"/>
                <a:ext cx="3502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2B5652-1334-4A21-B587-3614DA1B03B5}"/>
                  </a:ext>
                </a:extLst>
              </p14:cNvPr>
              <p14:cNvContentPartPr/>
              <p14:nvPr/>
            </p14:nvContentPartPr>
            <p14:xfrm>
              <a:off x="2991353" y="1218981"/>
              <a:ext cx="347400" cy="20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2B5652-1334-4A21-B587-3614DA1B03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2353" y="1209981"/>
                <a:ext cx="365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376918-E3B6-47EA-97B3-FCD593163FA2}"/>
                  </a:ext>
                </a:extLst>
              </p14:cNvPr>
              <p14:cNvContentPartPr/>
              <p14:nvPr/>
            </p14:nvContentPartPr>
            <p14:xfrm>
              <a:off x="4003673" y="1956621"/>
              <a:ext cx="245160" cy="244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376918-E3B6-47EA-97B3-FCD593163F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94673" y="1947621"/>
                <a:ext cx="262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F14C856-220E-4000-A982-8C1985166C76}"/>
                  </a:ext>
                </a:extLst>
              </p14:cNvPr>
              <p14:cNvContentPartPr/>
              <p14:nvPr/>
            </p14:nvContentPartPr>
            <p14:xfrm>
              <a:off x="4125353" y="2867781"/>
              <a:ext cx="169920" cy="222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F14C856-220E-4000-A982-8C1985166C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16353" y="2858781"/>
                <a:ext cx="187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55A4A9A-9D8F-4802-B54B-0FAB33D4967B}"/>
                  </a:ext>
                </a:extLst>
              </p14:cNvPr>
              <p14:cNvContentPartPr/>
              <p14:nvPr/>
            </p14:nvContentPartPr>
            <p14:xfrm>
              <a:off x="1460633" y="3639621"/>
              <a:ext cx="210240" cy="245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55A4A9A-9D8F-4802-B54B-0FAB33D496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51633" y="3630621"/>
                <a:ext cx="227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C9EF319-30B8-4EF5-B9BF-9FEF518BFE22}"/>
                  </a:ext>
                </a:extLst>
              </p14:cNvPr>
              <p14:cNvContentPartPr/>
              <p14:nvPr/>
            </p14:nvContentPartPr>
            <p14:xfrm>
              <a:off x="1766273" y="3835101"/>
              <a:ext cx="65880" cy="108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C9EF319-30B8-4EF5-B9BF-9FEF518BFE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7273" y="3826101"/>
                <a:ext cx="83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A7D2D73-366E-4030-B804-4663AAAE9F9D}"/>
                  </a:ext>
                </a:extLst>
              </p14:cNvPr>
              <p14:cNvContentPartPr/>
              <p14:nvPr/>
            </p14:nvContentPartPr>
            <p14:xfrm>
              <a:off x="1634873" y="1146621"/>
              <a:ext cx="707400" cy="11440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A7D2D73-366E-4030-B804-4663AAAE9F9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98873" y="1074621"/>
                <a:ext cx="779040" cy="12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8CC209E-595F-4432-B396-1B3811A4E378}"/>
                  </a:ext>
                </a:extLst>
              </p14:cNvPr>
              <p14:cNvContentPartPr/>
              <p14:nvPr/>
            </p14:nvContentPartPr>
            <p14:xfrm>
              <a:off x="2460353" y="2094501"/>
              <a:ext cx="523440" cy="1177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8CC209E-595F-4432-B396-1B3811A4E3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4353" y="2022501"/>
                <a:ext cx="595080" cy="1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9C0961B-4D04-45CB-9F73-5B32D0399FC5}"/>
                  </a:ext>
                </a:extLst>
              </p14:cNvPr>
              <p14:cNvContentPartPr/>
              <p14:nvPr/>
            </p14:nvContentPartPr>
            <p14:xfrm>
              <a:off x="3239033" y="2965341"/>
              <a:ext cx="486720" cy="11952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9C0961B-4D04-45CB-9F73-5B32D0399F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03033" y="2893341"/>
                <a:ext cx="558360" cy="13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5326CE0-B249-4A9E-BAB3-041B3404AA13}"/>
                  </a:ext>
                </a:extLst>
              </p14:cNvPr>
              <p14:cNvContentPartPr/>
              <p14:nvPr/>
            </p14:nvContentPartPr>
            <p14:xfrm>
              <a:off x="3808553" y="3711981"/>
              <a:ext cx="700560" cy="11851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5326CE0-B249-4A9E-BAB3-041B3404AA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72553" y="3639981"/>
                <a:ext cx="772200" cy="13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C21BBF7-2F98-4D09-BC57-C17CABECF242}"/>
                  </a:ext>
                </a:extLst>
              </p14:cNvPr>
              <p14:cNvContentPartPr/>
              <p14:nvPr/>
            </p14:nvContentPartPr>
            <p14:xfrm>
              <a:off x="5948393" y="516981"/>
              <a:ext cx="1086480" cy="6998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C21BBF7-2F98-4D09-BC57-C17CABECF2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39393" y="507981"/>
                <a:ext cx="11041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FA0ED93-BF09-4D89-B2CB-7578A92E9A45}"/>
                  </a:ext>
                </a:extLst>
              </p14:cNvPr>
              <p14:cNvContentPartPr/>
              <p14:nvPr/>
            </p14:nvContentPartPr>
            <p14:xfrm>
              <a:off x="7418273" y="683661"/>
              <a:ext cx="633960" cy="2984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FA0ED93-BF09-4D89-B2CB-7578A92E9A4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09273" y="674661"/>
                <a:ext cx="6516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95013C9-E950-402B-85C1-20F6553EE9E1}"/>
                  </a:ext>
                </a:extLst>
              </p14:cNvPr>
              <p14:cNvContentPartPr/>
              <p14:nvPr/>
            </p14:nvContentPartPr>
            <p14:xfrm>
              <a:off x="8296673" y="684021"/>
              <a:ext cx="1294200" cy="2224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95013C9-E950-402B-85C1-20F6553EE9E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87673" y="675021"/>
                <a:ext cx="1311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E50F39A-D744-4A6B-8D91-49A6F50F2262}"/>
                  </a:ext>
                </a:extLst>
              </p14:cNvPr>
              <p14:cNvContentPartPr/>
              <p14:nvPr/>
            </p14:nvContentPartPr>
            <p14:xfrm>
              <a:off x="9823793" y="498261"/>
              <a:ext cx="235800" cy="4309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E50F39A-D744-4A6B-8D91-49A6F50F22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4793" y="489261"/>
                <a:ext cx="2534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BB3E981-7423-43D2-A10A-5E4673C029D1}"/>
                  </a:ext>
                </a:extLst>
              </p14:cNvPr>
              <p14:cNvContentPartPr/>
              <p14:nvPr/>
            </p14:nvContentPartPr>
            <p14:xfrm>
              <a:off x="6151793" y="1391421"/>
              <a:ext cx="862200" cy="5245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BB3E981-7423-43D2-A10A-5E4673C029D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42793" y="1382421"/>
                <a:ext cx="8798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70AB0FF-EBE7-4539-AB62-F062C1F2D819}"/>
                  </a:ext>
                </a:extLst>
              </p14:cNvPr>
              <p14:cNvContentPartPr/>
              <p14:nvPr/>
            </p14:nvContentPartPr>
            <p14:xfrm>
              <a:off x="7296953" y="1565661"/>
              <a:ext cx="635400" cy="1958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70AB0FF-EBE7-4539-AB62-F062C1F2D8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87953" y="1556661"/>
                <a:ext cx="653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C88B92A-17BB-440C-AB7F-CFC2C44FCD92}"/>
                  </a:ext>
                </a:extLst>
              </p14:cNvPr>
              <p14:cNvContentPartPr/>
              <p14:nvPr/>
            </p14:nvContentPartPr>
            <p14:xfrm>
              <a:off x="491513" y="645861"/>
              <a:ext cx="1745280" cy="11206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C88B92A-17BB-440C-AB7F-CFC2C44FCD9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2513" y="636861"/>
                <a:ext cx="176292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697A08D-4843-4413-ADED-BC865706F20C}"/>
                  </a:ext>
                </a:extLst>
              </p14:cNvPr>
              <p14:cNvContentPartPr/>
              <p14:nvPr/>
            </p14:nvContentPartPr>
            <p14:xfrm>
              <a:off x="1393673" y="1943661"/>
              <a:ext cx="2379960" cy="12866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697A08D-4843-4413-ADED-BC865706F20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384673" y="1934661"/>
                <a:ext cx="2397600" cy="13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CE218D3-D9AC-4319-B0A3-718951B7F7C3}"/>
                  </a:ext>
                </a:extLst>
              </p14:cNvPr>
              <p14:cNvContentPartPr/>
              <p14:nvPr/>
            </p14:nvContentPartPr>
            <p14:xfrm>
              <a:off x="2076233" y="3288621"/>
              <a:ext cx="2219040" cy="7426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CE218D3-D9AC-4319-B0A3-718951B7F7C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67233" y="3279621"/>
                <a:ext cx="223668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5E8171B-90B6-4982-A89A-6D34E087A7E7}"/>
                  </a:ext>
                </a:extLst>
              </p14:cNvPr>
              <p14:cNvContentPartPr/>
              <p14:nvPr/>
            </p14:nvContentPartPr>
            <p14:xfrm>
              <a:off x="414473" y="4110501"/>
              <a:ext cx="4310640" cy="19530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5E8171B-90B6-4982-A89A-6D34E087A7E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5473" y="4101501"/>
                <a:ext cx="4328280" cy="19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07297E13-3534-4F26-A4B8-860E03EEE82D}"/>
                  </a:ext>
                </a:extLst>
              </p14:cNvPr>
              <p14:cNvContentPartPr/>
              <p14:nvPr/>
            </p14:nvContentPartPr>
            <p14:xfrm>
              <a:off x="10313393" y="6089421"/>
              <a:ext cx="331200" cy="2491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07297E13-3534-4F26-A4B8-860E03EEE8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04393" y="6080421"/>
                <a:ext cx="348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BE5BD239-6F62-4F47-8615-2E6A40A37D56}"/>
                  </a:ext>
                </a:extLst>
              </p14:cNvPr>
              <p14:cNvContentPartPr/>
              <p14:nvPr/>
            </p14:nvContentPartPr>
            <p14:xfrm>
              <a:off x="4945793" y="4362141"/>
              <a:ext cx="5159880" cy="22338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BE5BD239-6F62-4F47-8615-2E6A40A37D5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36793" y="4353141"/>
                <a:ext cx="5177520" cy="22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968F6D96-4E3C-4F20-B21C-19B425DCC238}"/>
                  </a:ext>
                </a:extLst>
              </p14:cNvPr>
              <p14:cNvContentPartPr/>
              <p14:nvPr/>
            </p14:nvContentPartPr>
            <p14:xfrm>
              <a:off x="8185793" y="1628301"/>
              <a:ext cx="563760" cy="13320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968F6D96-4E3C-4F20-B21C-19B425DCC23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76793" y="1619301"/>
                <a:ext cx="5814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4AC26D96-493D-467A-A869-7B2E6C865F76}"/>
                  </a:ext>
                </a:extLst>
              </p14:cNvPr>
              <p14:cNvContentPartPr/>
              <p14:nvPr/>
            </p14:nvContentPartPr>
            <p14:xfrm>
              <a:off x="9027473" y="1290621"/>
              <a:ext cx="1288440" cy="5436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4AC26D96-493D-467A-A869-7B2E6C865F7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8473" y="1281621"/>
                <a:ext cx="1306080" cy="5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26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11">
            <a:extLst>
              <a:ext uri="{FF2B5EF4-FFF2-40B4-BE49-F238E27FC236}">
                <a16:creationId xmlns:a16="http://schemas.microsoft.com/office/drawing/2014/main" id="{CD98CB7E-0115-4974-B62E-80E21D683E79}"/>
              </a:ext>
            </a:extLst>
          </p:cNvPr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Bubble Sort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D89F6D-068A-43DB-8324-BD8C437E78BE}"/>
                  </a:ext>
                </a:extLst>
              </p14:cNvPr>
              <p14:cNvContentPartPr/>
              <p14:nvPr/>
            </p14:nvContentPartPr>
            <p14:xfrm>
              <a:off x="557033" y="640101"/>
              <a:ext cx="3219840" cy="951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D89F6D-068A-43DB-8324-BD8C437E78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033" y="631101"/>
                <a:ext cx="323748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2D257A-A283-4CBD-A53F-3B45364AF91D}"/>
                  </a:ext>
                </a:extLst>
              </p14:cNvPr>
              <p14:cNvContentPartPr/>
              <p14:nvPr/>
            </p14:nvContentPartPr>
            <p14:xfrm>
              <a:off x="545873" y="2334261"/>
              <a:ext cx="408240" cy="769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2D257A-A283-4CBD-A53F-3B45364AF9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873" y="2325261"/>
                <a:ext cx="42588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F51E95-1404-4D1F-B15D-D5B3223CB82D}"/>
                  </a:ext>
                </a:extLst>
              </p14:cNvPr>
              <p14:cNvContentPartPr/>
              <p14:nvPr/>
            </p14:nvContentPartPr>
            <p14:xfrm>
              <a:off x="2956073" y="2234181"/>
              <a:ext cx="86760" cy="102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F51E95-1404-4D1F-B15D-D5B3223CB8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073" y="2225181"/>
                <a:ext cx="1044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6231DA-22FC-4818-9A8F-FF5CA14EC709}"/>
                  </a:ext>
                </a:extLst>
              </p14:cNvPr>
              <p14:cNvContentPartPr/>
              <p14:nvPr/>
            </p14:nvContentPartPr>
            <p14:xfrm>
              <a:off x="1408073" y="2468181"/>
              <a:ext cx="2291760" cy="776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6231DA-22FC-4818-9A8F-FF5CA14EC7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9073" y="2459181"/>
                <a:ext cx="230940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3D3C87-6C48-49DE-8503-9BB178CBC1FC}"/>
                  </a:ext>
                </a:extLst>
              </p14:cNvPr>
              <p14:cNvContentPartPr/>
              <p14:nvPr/>
            </p14:nvContentPartPr>
            <p14:xfrm>
              <a:off x="6252593" y="2202861"/>
              <a:ext cx="254520" cy="441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3D3C87-6C48-49DE-8503-9BB178CBC1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3593" y="2193861"/>
                <a:ext cx="2721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D9EE4A-EAF8-4E12-9DC3-B480214A242C}"/>
                  </a:ext>
                </a:extLst>
              </p14:cNvPr>
              <p14:cNvContentPartPr/>
              <p14:nvPr/>
            </p14:nvContentPartPr>
            <p14:xfrm>
              <a:off x="4308233" y="2248581"/>
              <a:ext cx="1685520" cy="389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D9EE4A-EAF8-4E12-9DC3-B480214A24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9233" y="2239581"/>
                <a:ext cx="17031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627B41-F389-4A94-BBED-B9C33CDA5307}"/>
                  </a:ext>
                </a:extLst>
              </p14:cNvPr>
              <p14:cNvContentPartPr/>
              <p14:nvPr/>
            </p14:nvContentPartPr>
            <p14:xfrm>
              <a:off x="7335113" y="2195301"/>
              <a:ext cx="2297160" cy="601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627B41-F389-4A94-BBED-B9C33CDA53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26113" y="2186301"/>
                <a:ext cx="23148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822972-CE1F-4B01-B2DB-6945E3B3B0A1}"/>
                  </a:ext>
                </a:extLst>
              </p14:cNvPr>
              <p14:cNvContentPartPr/>
              <p14:nvPr/>
            </p14:nvContentPartPr>
            <p14:xfrm>
              <a:off x="10497353" y="2166501"/>
              <a:ext cx="1226880" cy="314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822972-CE1F-4B01-B2DB-6945E3B3B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88353" y="2157501"/>
                <a:ext cx="12445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42FDA1-0F7E-4BF9-B310-5ED9D7100B18}"/>
                  </a:ext>
                </a:extLst>
              </p14:cNvPr>
              <p14:cNvContentPartPr/>
              <p14:nvPr/>
            </p14:nvContentPartPr>
            <p14:xfrm>
              <a:off x="1025753" y="3388341"/>
              <a:ext cx="590400" cy="233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42FDA1-0F7E-4BF9-B310-5ED9D7100B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6753" y="3379341"/>
                <a:ext cx="608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0D532D-AAA6-4FC3-88B5-A214192FA33B}"/>
                  </a:ext>
                </a:extLst>
              </p14:cNvPr>
              <p14:cNvContentPartPr/>
              <p14:nvPr/>
            </p14:nvContentPartPr>
            <p14:xfrm>
              <a:off x="2320673" y="3386181"/>
              <a:ext cx="1053360" cy="268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0D532D-AAA6-4FC3-88B5-A214192FA3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1673" y="3377181"/>
                <a:ext cx="1071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B1CE37-1C8C-4BC5-AC88-4C28C833C65B}"/>
                  </a:ext>
                </a:extLst>
              </p14:cNvPr>
              <p14:cNvContentPartPr/>
              <p14:nvPr/>
            </p14:nvContentPartPr>
            <p14:xfrm>
              <a:off x="4369793" y="3332181"/>
              <a:ext cx="901800" cy="77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B1CE37-1C8C-4BC5-AC88-4C28C833C6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0793" y="3323181"/>
                <a:ext cx="91944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7E4DBC8-795F-492C-89A1-58193A5229AB}"/>
                  </a:ext>
                </a:extLst>
              </p14:cNvPr>
              <p14:cNvContentPartPr/>
              <p14:nvPr/>
            </p14:nvContentPartPr>
            <p14:xfrm>
              <a:off x="6248993" y="3386541"/>
              <a:ext cx="1693800" cy="648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7E4DBC8-795F-492C-89A1-58193A5229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39993" y="3377541"/>
                <a:ext cx="171144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911351-3904-4260-88DF-2F9A8C58F6E2}"/>
                  </a:ext>
                </a:extLst>
              </p14:cNvPr>
              <p14:cNvContentPartPr/>
              <p14:nvPr/>
            </p14:nvContentPartPr>
            <p14:xfrm>
              <a:off x="8736233" y="3361341"/>
              <a:ext cx="299880" cy="184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911351-3904-4260-88DF-2F9A8C58F6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7233" y="3352341"/>
                <a:ext cx="317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2898EB-9AA2-4567-ACE4-86A1694DC94A}"/>
                  </a:ext>
                </a:extLst>
              </p14:cNvPr>
              <p14:cNvContentPartPr/>
              <p14:nvPr/>
            </p14:nvContentPartPr>
            <p14:xfrm>
              <a:off x="8800313" y="3177021"/>
              <a:ext cx="69120" cy="32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2898EB-9AA2-4567-ACE4-86A1694DC9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91313" y="3168021"/>
                <a:ext cx="86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D28349C-0986-4DE4-9F30-C93B813BED65}"/>
                  </a:ext>
                </a:extLst>
              </p14:cNvPr>
              <p14:cNvContentPartPr/>
              <p14:nvPr/>
            </p14:nvContentPartPr>
            <p14:xfrm>
              <a:off x="9713633" y="3081261"/>
              <a:ext cx="1935720" cy="440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D28349C-0986-4DE4-9F30-C93B813BED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04633" y="3072261"/>
                <a:ext cx="1953360" cy="4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063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1198</TotalTime>
  <Words>28</Words>
  <Application>Microsoft Office PowerPoint</Application>
  <PresentationFormat>Widescreen</PresentationFormat>
  <Paragraphs>12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252</cp:revision>
  <dcterms:created xsi:type="dcterms:W3CDTF">2020-04-22T15:02:33Z</dcterms:created>
  <dcterms:modified xsi:type="dcterms:W3CDTF">2022-04-11T13:31:26Z</dcterms:modified>
</cp:coreProperties>
</file>