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3"/>
  </p:notesMasterIdLst>
  <p:handoutMasterIdLst>
    <p:handoutMasterId r:id="rId14"/>
  </p:handoutMasterIdLst>
  <p:sldIdLst>
    <p:sldId id="344" r:id="rId2"/>
    <p:sldId id="367" r:id="rId3"/>
    <p:sldId id="320" r:id="rId4"/>
    <p:sldId id="322" r:id="rId5"/>
    <p:sldId id="371" r:id="rId6"/>
    <p:sldId id="369" r:id="rId7"/>
    <p:sldId id="372" r:id="rId8"/>
    <p:sldId id="373" r:id="rId9"/>
    <p:sldId id="368" r:id="rId10"/>
    <p:sldId id="370" r:id="rId11"/>
    <p:sldId id="34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0" autoAdjust="0"/>
    <p:restoredTop sz="94660"/>
  </p:normalViewPr>
  <p:slideViewPr>
    <p:cSldViewPr snapToGrid="0">
      <p:cViewPr>
        <p:scale>
          <a:sx n="100" d="100"/>
          <a:sy n="100" d="100"/>
        </p:scale>
        <p:origin x="270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1:42:06.6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32 379 0,'0'0'231'0,"0"0"-184"0,0 0-2 16,0 0 50-16,0 0-10 15,0 0-32-15,-24 0 6 16,24 0-24-16,0 0-18 15,7 0 25-15,10 0-19 16,-3 0-1-16,0 0 12 16,3 0-32-16,4 0 32 15,10 0-23-15,-4 0-10 16,11 0 23-16,0 0-22 16,6 0 7-16,1 0 5 15,7 0-8-15,-8 0 11 16,8 0-17-16,6 0 6 15,8 0 12-15,16 0-14 0,15 0-4 16,6-5 4 0,17-1 6-16,-10 3 1 0,4 1-11 15,-11-2 0-15,-7 4-2 16,-24 0 6-16,-3 0-4 16,-4 0 0-16,-13 0 12 15,6 0-12-15,11 0 0 16,-4 0 0-16,11 0-1 15,20 0 2-15,7 0-1 16,-6 0 2-16,-1 0 10 16,-7 0-5-16,1 0-7 15,-1 4 0-15,-10-2-5 0,4 1 9 16,-8 3-4 0,5-1 0-16,9 4 10 0,7-7-11 15,7 2 1-15,-6-4 0 16,9 0-2-16,-9 0 5 15,-18 0-3-15,-4 0 1 16,-3 2 9-16,-3 4-9 16,14-1-1-16,-4 4 0 15,10-3 1-15,14 3 1 16,18-1-2-16,-4-2 0 16,10 2 8-16,0 4-12 15,-10 0 4-15,-14-2 0 16,-13 2-3-16,-1 0 5 15,0-7-2-15,1 1 0 0,6 0 14 16,0-3-16-16,14 0 2 16,0-1 0-16,4 2-2 15,3 1 4-15,-4 0-2 16,4 5 0-16,-14-5 13 16,-7-2-14-16,-6 0 1 15,-1 0 0-15,-6-3-7 16,-11 3 9-16,17-3-2 15,-6 0 0-15,6 0 13 16,-10 0-14-16,4 0 1 16,-1 0 0-16,1 0-7 15,6 0 14-15,-10 0-7 16,11 0 0-16,-1 0 9 0,1 0-14 16,-8 0 5-1,4 0 0-15,-3 0-8 0,6 0 8 16,-6 0 0-16,-4 0-2 15,3 0 15-15,-6 0-17 16,-4 0 4-16,4 0 0 16,6 0-9-16,4 0 13 15,-3 0-4-15,6 0 0 16,0 0 8-16,-6 0-13 16,3 0 5-16,-4 0 0 15,1 0-2-15,6 0 2 16,-10 0 0-16,4 0-2 0,-1 0 13 15,8 0-14-15,-1 0 3 16,-3 0 0-16,11 0-12 16,9 0 15-16,-10 0-3 15,1 0 0-15,-8 2 11 16,-10 1-14-16,4-3 3 16,-1 0 0-16,8 0-5 15,-11 0 10-15,17 0-5 16,-14 0 0-16,1-3 7 15,-18-2-13-15,4-1 6 16,-4-2 0-16,-6 2-4 16,-1 0 6-16,11 0-2 15,-10 0 0-15,6-2 11 0,11-1-20 16,-11 1 9-16,4-1 0 16,-11-2-6-16,-6 5 9 15,-1-2-3-15,-20 2 0 16,7 3 10-16,-11-3-15 15,11 6 5-15,7 0 0 16,7-2-6-16,16 2 10 16,-9-7-4-16,6 5 0 15,-6-4 6-15,2 0-11 16,-9 1 5-16,0 2 0 16,-1 0-6-16,-6 0 9 15,6 3-3-15,1 0 0 16,13 0 10-16,11 0-16 15,-11 0 6-15,18-3 0 16,-14 0-8-16,-11 0 12 0,-6-3-4 16,-15 3 0-16,-9 1 8 15,-11-3-14-15,-3 1 6 16,0 2 0-16,-1-2-6 16,18 2 9-16,0 2-3 15,14 0 0-15,7 0 4 16,-1 0-9-16,1 0 5 15,-14 0 0-15,-11 0-9 16,-3 0 11-16,-10 0-2 16,0 0 0-16,-4-3 14 15,4-3-10-15,-7 1-4 16,-7-1 0-16,6 3-4 0,1 1 7 16,11 2-3-1,-5 0 0-15,1 0-2 0,17 0-3 16,-17 0 5-16,-7 0 0 15,3 0-4-15,-3-4 10 16,-7 4-6-16,0 0 0 16,0 0 10-16,0 0-19 15,0 0 9-15,0 0 0 16,7 0-13-16,0 0 5 16,-7 0-5-16,6 0-73 15,-6 0-107-15,0 0-91 16,-20-12-441-16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8:49.9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 9 595 0,'0'0'80'0,"0"0"14"0,0 0 48 16,0 0-69-16,0 0-31 15,0 0-27-15,-3-9-12 16,17 9 4-16,23 0-3 15,10 0 0-15,6 0 3 0,1 0-5 16,-14 0-1-16,-7 0 2 16,-13 0-3-1,-9 0 1-15,-8 2-1 0,-3 1-3 16,0 7-2-16,0 4 4 16,0 7-8-16,-8 6 9 15,-21 4 1-15,-9 5 5 16,-2-3 7-16,8-6-7 15,5-6-1-15,10-9-4 16,11-3 7-16,1-6-8 16,5 0-1-16,0-3 1 15,0 0 1-15,0 0 6 16,0 0-4-16,0 0-3 16,0 0-4-16,17 0 4 0,10 3 0 15,4 0 4 1,1 3-3-16,2 3 7 0,-4 6-7 15,-2 0-1-15,-2 4-1 16,-6 8-6-16,-10 0 5 16,-3 6 0-16,-7 5 2 15,0-1-6-15,-7-4 2 16,-26-3 4-16,-7-6 3 16,-11 0 0-16,-2-9 4 15,-4-6 0-15,1-6-7 16,1 0-1-16,15-3-70 15,14 0-98-15,26-6-130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8:49.0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 55 670 0,'0'0'115'16,"0"0"-31"-16,0 0 9 15,0 0-33-15,0 0-35 16,0 0-16-16,118-54-8 0,-75 54 3 16,-7 6-1-16,-5 21-2 15,-8 2-1-15,-11 7 0 16,-12 10-5-16,0 8 1 16,-15 6 4-16,-29 6 10 15,-13-2-10-15,3-4 0 16,7-9 5-16,7-12 2 15,17-15-1-15,17-9-6 16,6-9 1-16,0-6 0 16,0 0 1-16,17 0-2 15,35-6 0-15,29-27 24 16,9 0-16-16,-3 0-8 16,-21 12-55-16,-15 12-172 15,-15 9-260-15</inkml:trace>
  <inkml:trace contextRef="#ctx0" brushRef="#br0" timeOffset="313">705 536 607 0,'0'0'187'0,"0"0"-70"0,0 0 28 16,0 0-39-16,0 0-65 16,0 0-38-16,-37 24-2 15,10 18 20-15,-2 3-5 16,-5 0-4-16,-3 3-6 16,1 0-2-16,2 0-4 15,4-3-75-15,7-8-143 16,15-13-248-16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8:48.4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14 771 0,'0'0'117'0,"0"0"-12"16,0 0 11-16,0 0-14 15,0 0-59-15,0 0-27 16,-5-21-16-16,5 21-7 0,0 6-12 16,0 21 18-16,-3 11 1 15,0 8 1-15,0 2 0 16,3-3-1-16,0 0 2 16,0-9-1-16,0-6-2 15,20-12-6-15,3-2 2 16,4-14 4-16,4-2 1 15,1 0 0-15,-1-6 2 16,-4-15 5-16,-7-3-2 16,-8 0 1-16,2-3-2 15,-8 3 2-15,2 0 9 16,-5 9 25-16,-3 0 3 16,0 9 2-16,0 6-10 0,0 0-18 15,0 0-17 1,0 0-6-16,0 0-9 0,0 27-6 15,0 12 21-15,0 9 7 16,0 6-6-16,0 3 1 16,0 4-4-16,0-1-33 15,3-6-88-15,3-6-50 16,-3-9-123-16,5-6-391 16</inkml:trace>
  <inkml:trace contextRef="#ctx0" brushRef="#br0" timeOffset="241">581 516 707 0,'0'0'163'0,"0"0"-37"16,0 0 12-16,0 0-58 15,0 0-53-15,0 0-27 16,3 33-1-16,-3 15 1 15,0 6 6-15,-3 9-2 16,-23 1-1-16,-11 2-3 16,-1-3-28-16,3-12-144 15,12-15-56-15,12-18-419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8:50.9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21 700 0,'0'0'56'0,"0"0"38"16,0 0 9-16,0 0-37 15,0 0-30-15,0 0-12 16,0-9-2-1,0 9-7-15,0 0-10 0,0 0 2 16,7 0 2-16,-7 0 4 16,0 0-6-16,3 0 0 15,-3 0 5-15,0 0 5 16,0 0 3-16,0 0 9 16,0 0-7-16,0 0-4 15,0 0-5-15,0 0-1 16,0 0-7-16,0 0 8 15,3 0-7-15,0 0-5 16,-3 0 3-16,5 0 2 0,-2 0 5 16,0-2-2-1,0 2-4-15,-3 0 1 0,0 0 1 16,0 0-5-16,0 0-2 16,6-4 4-16,5 4-4 15,6 0-4-15,9-3 4 16,-2 3-1-16,-1 0 1 15,0 0 0-15,-6 0-3 16,-8 0 1-16,5 13-4 16,0 8-1-16,-1 6 6 15,-6 6-1-15,-3 6-5 16,-4 3 1-16,0 3-10 16,-8 0 16-16,-19-3-2 15,1 0 2 1,-8 0 2-16,5-5 3 0,2-1-4 15,13-9 0-15,8-6-1 16,6-3 0-16,0-3-5 16,17-7 1-1,22-2 4-15,12-6 0 0,2 0 6 16,-2 0-2-16,-8-2-3 0,-13-8 3 16,-7 2 0-16,-12 5-2 15,-8 3 0-15,-3-4-1 16,0 4 0-16,0 0 4 15,0 0-5-15,0 0-4 16,0 0-9-16,0 27 13 16,-14 13 0-16,5 5 4 15,-2 7-3-15,5 7 0 0,-1 7 1 16,7 0-1-16,0 4-1 16,0-1 1-16,0 0-2 15,0-3 2-15,13 0 4 16,1-5-4-16,3-1-2 15,-5-3 4-15,-1-6-7 16,-8-3 5-16,-3-5-1 16,0-10 0-16,-14-1 0 15,-26-8-4-15,-10-3 4 16,-7-8 0-16,-2-11-13 16,-1-2-106-16,2 0-90 15,9-8-164-15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8:43.9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1523 461 508 0,'0'0'112'0,"0"0"-60"16,0 0 32-16,0 0-28 15,0 0-38-15,0 0-17 16,130 29 5-16,-113 5-1 16,-10 8-5-16,-7 9-5 15,0 9 5-15,-20 6 11 0,-19-2-9 16,-5-4 8 0,7-22 21-16,11-7-22 0,9-13-2 15,9-15-6-15,5 3 16 16,3-6-7-16,0 0 0 15,0 0 7-15,0 0 0 16,0 0-15-16,8 0 1 16,18 0 7-16,17 0 2 15,24-21-12-15,6-3-19 16,1 3-135-16,-10 12-77 16,-11 9-224-16</inkml:trace>
  <inkml:trace contextRef="#ctx0" brushRef="#br0" timeOffset="257">2108 894 536 0,'0'0'196'0,"0"0"-82"16,0 0-4-16,0 0-26 15,0 0-50-15,0 0-34 16,4-6-6-16,-1 33 6 15,1 12 2-15,-4 6 10 16,3 0-9-16,-3-3-2 16,0 1 4-16,0-5-5 15,0-5-69-15,0-6-134 16,-7-2-387-16</inkml:trace>
  <inkml:trace contextRef="#ctx0" brushRef="#br0" timeOffset="3757">3518 334 527 0,'0'0'104'15,"0"0"-18"-15,0 0 9 16,0 0-24-16,0 0-46 16,0 0-22-16,44-45-1 15,-10 45 4-15,-1 0-5 16,-2 0 3-16,-5 0-4 15,0 0 3-15,-9 0-1 16,0 0-1-16,-10 6-1 0,-4 4 0 16,-3 1-4-16,0 10 0 15,0 1 2-15,-10 1 4 16,-16 4 14-16,-8-6-14 16,4 1 0-16,3-5 4 15,0-2-1-15,10-3 0 16,5-2-3-16,4-4 0 15,5-3-2-15,3-3 2 16,0 0-2-16,0 0 3 16,0 0-3-16,20 0 0 15,14 0 14-15,6 2-8 16,-1 8-3-16,-2-1-3 16,-2 3 1-16,-6 6-1 15,-9 0-1 1,-3 3 0-16,-7 0-3 15,-7 6 3-15,-3 3-6 16,0 1 5-16,-21 2 4 16,-14-4 3-1,-12-4 3-15,-4-4 10 16,2-6-11-16,5-9-2 0,10-6-1 0,14 0-4 0,11 0-21 16,9 0-158-16,0-13-130 15</inkml:trace>
  <inkml:trace contextRef="#ctx0" brushRef="#br0" timeOffset="4020">4114 735 391 0,'0'0'203'0,"0"0"-118"15,0 0 49-15,0 0-42 16,0 0-15-16,0 0-7 15,-81 143-32-15,28-85-17 16,-4-4-11-16,0-6-9 16,13-9-1-16,15-9-62 15,26-8-148-15,3-16-138 16</inkml:trace>
  <inkml:trace contextRef="#ctx0" brushRef="#br0" timeOffset="2902">2920 428 376 0,'0'0'164'16,"0"0"-41"-16,0 0-6 15,0 0-18-15,0 0-26 16,0 0-9-16,0-9-4 16,0 5-6-16,0 4-9 15,0 0-5-15,0 0-3 16,0-2-12-16,0 2-1 15,0 0-14-15,0 0-4 16,0 0-6-16,0 0-5 16,0 23 2-16,0 17 3 15,-3 1 3-15,-9 8-1 16,-6 2 0-16,-2 3-1 16,6-3-1-16,2-3-42 0,4-2-87 15,8-7-69-15,0-6-92 16</inkml:trace>
  <inkml:trace contextRef="#ctx0" brushRef="#br0" timeOffset="3188">3081 851 553 0,'0'0'149'0,"0"0"-11"0,0 0-32 16,0 0-40-16,0 0-43 16,0 0-15-16,0 0-8 15,0 27 0-15,0 7 9 16,-20 2-6-16,-14 3 1 16,-9 3-4-16,-7 0-27 15,0 0-134-15,10-9-107 16</inkml:trace>
  <inkml:trace contextRef="#ctx0" brushRef="#br0" timeOffset="-614">571 440 817 0,'0'0'144'16,"0"0"-21"-16,0 0 1 15,0 0-11-15,0 0-39 16,0 0-33-16,0 0-14 15,0 0-20-15,-3-39-7 0,3 39 0 16,0 12-7 0,0 24 7-16,0 9 4 15,6 5-2-15,1 8 1 0,-4 2-3 16,1 13-45-16,-4 8-130 16,3-3-96-16,10-3-71 15</inkml:trace>
  <inkml:trace contextRef="#ctx0" brushRef="#br0" timeOffset="-377">979 1026 500 0,'0'0'237'0,"0"0"-141"0,0 0 30 15,0 0-31-15,0 0-54 16,0 0-35-16,0-6-6 15,0 24-1-15,0 15 1 16,0 6 2-16,-3 3 7 16,-17-2-9-16,-8 1-14 15,2-7-189-15,2-10-105 16</inkml:trace>
  <inkml:trace contextRef="#ctx0" brushRef="#br0" timeOffset="8271">360 115 194 0,'0'0'292'0,"0"0"-185"15,0 0-3-15,0 0-9 16,0 0-13-16,0 0-6 0,7-109-18 16,-23 107-44-1,-12-2-6-15,-7 4-6 0,-6 0-1 16,-2 0 3-16,3 12-3 15,-1 9 0-15,4 6-1 16,1 4 2-16,8-1-2 16,13-3 0-16,7 0-1 15,8-3 0-15,8 6 0 16,28 0-5-16,7-3 5 16,11-3 0-1,-1-2-3-15,-6-1-1 16,-7 0 5-16,-17 2 0 15,-6 5-1 1,-11-4-10 0,-6 6 9-16,0-3 0 15,0-3 2-15,-15 9 5 0,-22-3 0 16,-7-3-1-16,-5 0-3 16,-3-9 0-16,9-3 3 0,7-3-2 15,16-6 1-15,12-6-2 16,2 0 0-16,6 0 0 0,0 0-1 15,0 0 0-15,0 0-1 0,0 0-3 16,10 0-2-16,10 0 6 16,8 12 2-16,-2-2 0 15,-3 1-2-15,-3 10-5 16,-3 3 5-16,-7 12-8 16,-4 13 8-16,-6 5 0 0,0 15 3 15,0 0 10 1,-23 1-1-16,-4-4 6 0,4-6 13 15,9-6-4-15,5-9-19 16,9-3-1-16,0-2-3 16,9-11 8-16,19-4-7 15,8-8 4-15,1-7-1 16,3-10-1-16,1 0 2 16,-1 0-1-16,-14 0-8 15,-9-4-187-15,-17-23-399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21:42.2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0 713 472 0,'0'0'129'0,"0"0"-13"16,0 0-44-16,0 0 1 16,257-100-16-16,-92 61-13 15,45-3-9-15,51-9 7 16,60-6-10-16,56-7-5 15,50-2-1-15,25 9-20 16,-14 3-1-16,-38 15-4 16,-51 12 5-16,-56 9 0 0,-48 3-4 15,-42 5 1-15,-32-1-2 16,-30-5 0-16,-34 5 0 16,-34-5 0-16,-33 10-1 15,-26 1-11-15,-14 1-48 16,-20 4-66-16,-55 0-82 15,-35 15-81-15</inkml:trace>
  <inkml:trace contextRef="#ctx0" brushRef="#br0" timeOffset="723">482 914 57 0,'0'0'121'0,"0"0"-6"15,0 0-30-15,0 0-17 16,0 0-8-16,0 0-11 16,0-54 2-16,0 44-9 15,0-2 2-15,0 3-6 0,0 3-16 16,3 0-7-16,17 0-5 15,18 6-1-15,20-5-6 16,37-5 3-16,35-7 29 16,41-16-18-1,52-4 0-15,51-5 7 16,47-6-1-16,44-3-5 16,5 3-8-16,-2 0-2 15,-24 5 2 1,-33 5-6-16,-30 1 1 15,-30 8-3-15,-31 8 4 0,-40 2-1 16,-39 7-5 0,-42-3 2-16,-35 6-2 15,-27 0 0-15,-17 3 2 0,-13 0 1 16,-7 3 0-16,0-3-3 0,-13 3-16 16,-24 3-122-16,-10 0-81 15,7 0-372-15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21:40.8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11 373 317 0,'0'0'129'16,"0"0"-41"-16,0 0-14 0,0 0 13 15,0 0-11 1,0 0 0-16,0 0-13 0,0 0-21 16,-5 0-15-16,2 4 2 15,3-1 1-15,-3-3-6 16,3 0-4-16,0 0-8 15,0 0-8-15,0 0 7 16,0 0-4-16,3 0-4 16,28 0 3-16,19-13 7 15,13-8-3-15,4-3-7 16,0 7-1-16,-7 7-2 16,-20 5 0-16,-16 5-42 0,-15 0-131 15,-9 5-64 1,0 13-83-16</inkml:trace>
  <inkml:trace contextRef="#ctx0" brushRef="#br0" timeOffset="645">668 136 311 0,'0'0'151'0,"0"0"-40"16,0 0-11-16,0 0 2 16,0 0-26-16,0 0-33 15,14-130-9-15,-1 128-10 0,7-2-14 16,5 4-6-16,-2 0-2 16,3 0-1-16,0 12-1 15,-2 13 0-15,-1 2 0 16,-6 6-1-16,-6 11 1 15,-8 2 0-15,-3 5 0 16,0 1 2-16,-23-2 0 16,-14 2 5-16,-4-7-6 15,4-13 4-15,8-7 0 16,5-10-4-16,7-9 2 16,8-6 4-16,4 0 6 15,2 0 12-15,0 0 1 0,-3 0-8 16,-2-15-11-16,5-3 2 15,3 0-4-15,0 0 0 16,0 3-2-16,0 3-2 16,0 6-1-16,8 2 0 15,1 4 0-15,5 0-7 16,2 0 4-16,4 4-1 16,5 14 1-16,-7 3 3 15,7 0-1-15,-6-3 1 16,5 0 0-16,-8-6 1 15,1-6 0-15,-3-3-1 16,-2-3 4-16,5 0 0 16,3 0 4-16,7-9 10 0,4-16 2 15,-5-2-1 1,-3 4-2-16,-6-2-9 0,-7 4-1 16,-2 1-5-16,-8 7-2 15,0 5-1-15,0 4-52 16,0 4-95-16,-11 0-173 15,-9 0-231-15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22:39.4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26 308 586 0,'0'0'178'0,"0"0"-50"0,5-171 18 15,-5 134 5-15,0 8-13 16,0 4-64-16,0 4-12 16,0 9-10-16,0 6-11 15,0 6-12-15,-5 0-17 16,5 0-12-16,0 0-2 15,-3 25-15-15,0 20 17 16,-3 9 1-16,3 9 0 16,3-3-1-16,0-3 1 15,0-9-1-15,0-14-27 16,9-17 15-16,8-5 0 0,0-12 12 16,7 0 0-1,-1-12 4-15,6-26-2 16,2-8-1-16,-4-5 2 15,2-3-1-15,2 0 0 0,-8 2 0 16,-2 14 0 0,-12 10 0-16,-6 17-2 15,-3 7 0 1,0 4 0-16,0 0-5 0,3 0-5 0,5 15-8 16,-2 15 15-16,5 4 3 15,-5 1-2-15,0 2-9 16,5-7 4-16,-5-3 2 15,1-15-1-15,0-6-2 16,-4-6 6-16,1 0 1 16,2 0 2-16,5-6 1 0,4-21 2 15,2-9-1 1,-3 3 0-16,-2 0 0 0,2-4-1 16,0 8-2-16,-1 2 1 15,1 8-1-15,-5 10 2 16,5 6-4-16,0 3 0 15,6 0-9-15,3 16 7 16,-2 13-3-16,-6 11 4 16,2-5-15-16,-11 5-31 15,5-5-1-15,-5-7-8 0,-3-7-3 16,-3-9-38 0,0-9-50-16,0-3-68 0,-3 0-70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22:39.8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77 106 495 0,'0'0'144'16,"0"0"-26"-16,0 0-1 0,0 0-49 15,0 0-17 1,0 0-23-16,-27-39-28 0,21 39-6 16,-2 18-2-16,8 9 8 15,0-6 7-15,0-3-4 16,14-6-2-16,16-5 9 16,4-7 3-16,-5 0 34 15,-1 0 13-15,-8 0-4 16,-7-19 8-16,-10-5 8 15,-3-3-26-15,0 0-17 16,0 0-12-16,-23 9-4 16,-7 3-13-16,-4 6-19 15,-2 9 12-15,2 0-4 16,8 12-81-16,9 33-53 0,11 12-30 16,6 6-166-16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22:40.4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288 267 656 0,'0'0'225'0,"0"0"-100"15,0 0-19-15,0 0 16 16,10-175-27-16,-10 142-42 16,-3 6-20-16,-17 9-4 15,-1 9-16-15,-2 7-13 0,-9 2-8 16,-6 5-2-16,-8 38 10 16,-1 13 2-16,10 8 3 15,14-4-5-15,15 0-1 16,8-15 0-16,0-12-8 15,17-11-11-15,6-14 6 16,-2-8 10-16,2 0 4 16,0 0 7-16,-3-21-4 15,0-3 3-15,-6-6-4 16,0 0 2-16,-7 0 0 16,-1 6-1-16,-6 9 7 15,0 9 3-15,0 2-3 16,0 4-4-16,0 0-6 15,0 0-9-15,0 13-12 16,0 23 19-16,6 6 2 0,8 6 0 16,6 3 3-1,3 0-3-15,14-2-27 16,10-1-34-16,17-6-76 16,19-12-66-16,13-12-135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1:42:57.4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0 286 294 0,'0'0'104'15,"0"0"-39"-15,0 0-2 16,0 0 41-16,0 0-27 15,0 0-42-15,0 0 10 16,0 0-27-16,14 8 5 16,17 4 50-16,7 3-34 15,7-1-11-15,-1 0-7 16,15 2-5-16,-1-1 25 16,18-2-20-16,3 0-1 0,17-4 12 15,7-1-20-15,18-2 24 16,-4-3-14-16,17 2-9 15,0-1 15-15,0-4-28 16,0 2 9-16,-3-2-5 16,-4 3 6-16,0 0-10 15,-10 5 0-15,10-1 2 16,0-2-9-16,-3-2 13 16,10 2-6-16,-7 0 0 15,-10 3 8-15,-7-3-10 16,4 0 2-16,-18-2 0 15,-6 2-2-15,6-5 4 0,0 4-2 16,0-4 0 0,1 0 7-16,-1 0-7 0,7 0 0 15,0 3 3-15,-13-3-14 16,-1 3 16-16,-6-1-5 16,-18-2 0-16,11 0 8 15,-11 0-9-15,10 4 1 16,5-4 0-16,23 0-5 15,17 0 9-15,14 0-4 16,0 0 0-16,7 0 5 16,-10 0-7-16,-4 0 2 15,-10 0 0-15,-4 0-7 16,-2 0 10-16,-15 0-3 16,0 0 0-16,18 0-2 15,-4 0 1-15,6 0 1 0,12 0 0 16,-1 0-3-16,-3 0 6 15,3 0-3-15,0 0 0 16,-3-6 2-16,-11 3-9 16,-3 0 7-16,-6 3 0 15,-15 0-5-15,14 0 5 16,0 0 0-16,11-6-1 16,16-8 4-16,22-1-6 15,-4 4 3-15,6 0 0 16,-20 5-2-16,-17 6 2 0,-3-3 0 15,-11 3 0 1,0-3 0-16,-7-3-9 0,14 1 5 16,11-7 4-1,13-2-3-15,-4-3-17 0,11 0 17 16,0 3-11-16,-7-1 9 16,1 7 3-16,-19 2-1 15,-9 3 3-15,-11 0-5 16,7-3 5-16,-6 4-1 15,6-7-3-15,17 0 4 16,4 1-6-16,10-4 6 16,0-2-6-16,-10 3 4 15,3-1-22-15,-6 1 24 16,-5 2 0-16,-6 1 0 16,4-1-10-16,-11-4 8 0,-13 6 2 15,-1-1-5 1,-3-2 5-16,-4 2 0 0,8 0-2 15,-8-4 10-15,8 1-13 16,-25 3 5-16,0-4-6 16,-3 4 0-16,-10 2 6 15,-7-3 4-15,-1 1-4 16,8-1 7-16,-7-2-14 16,-1 2 7-16,1 3 0 15,-4 1-2-15,-10 1 6 16,0 2-4-16,-10 2 0 15,-4-3 3-15,4 3-4 0,-15 0 1 16,-6-5-161 0,0-16-445-16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22:41.35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1055 801 0,'0'0'152'0,"0"0"-12"15,0 0-17-15,0 0-26 16,18-164-31-16,2 131-38 16,4-7 3-16,1-2-6 15,1-6-13-15,-3-3 0 16,0 0 4-16,-2-6-8 16,-12 5 12-16,-4 13-13 15,-5 10-1-15,0 10 0 16,0 13-3-16,0 3 4 15,0 3-7-15,0 0-13 16,0 34-3-16,0 22 15 16,0 13 1-16,23 4 1 15,3-1-1-15,7-6 3 16,4-9-3 0,-3-8 0-16,-8-11-6 15,-6-10-4-15,-13-11-17 16,-7-4-10-1,0-11-6-15,-7-2-8 0,-30 0 18 16,-3 0 29-16,-3-2-7 0,10-17 11 16,10 5 2-16,9-1 0 15,11 9 0-15,3 6-2 0,0-4 0 16,0 4-1-16,9-5-5 16,42-5-6-16,22-7 12 0,17-8 4 15,5-5-3 1,-12-2 1-16,-13-1 1 0,-17-4 0 15,-13-5 4 1,-3-3 22-16,-14-1 0 16,-5 2 10-16,-15 5 2 15,-3-1-1-15,0 10-23 0,-17 9-1 16,-7 10-11-16,4 7 0 16,0 4-5-16,0 0 0 15,3 27 0-15,4 25-1 16,7 10 1-16,6 5 2 15,0 2-1-15,19-12 0 16,29-3-1-16,11-15-1 16,12-15 1-16,5-14 0 15,5-10 2-15,-4-10 2 16,-1-35-1-16,-1-12 4 16,-12-12-3-16,-10-9 10 15,-13-6 16 1,-20-9-4-16,-17-4 3 15,-3 3-14-15,0 7-2 16,-23 18-2-16,-11 18 4 16,5 18-6-16,-1 18-2 0,5 12-7 15,2 3-4-15,-3 48-7 16,-1 33 10 0,7 31 1-16,6 14 1 0,14 0 0 15,0-11-1 1,8-10-6-16,28-15-36 0,24-18-42 0,30-29-50 15,17-26-172-15,0-17-291 16</inkml:trace>
  <inkml:trace contextRef="#ctx0" brushRef="#br0" timeOffset="178">1302 352 833 0,'0'0'204'15,"0"0"-71"-15,0 0 0 0,0 0-80 16,0 0-19-16,222-21-26 16,-106 21-4-16,0 0-4 15,-15 0-3-15,-20 0-184 16,-29 0-256-16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22:14.8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1189 798 677 0,'0'0'162'15,"0"0"-51"-15,0 0 9 16,0 0 3-16,0 0-53 15,0 0-46-15,0 0-24 0,0 0 2 16,0 0-2 0,0 180 28-16,-3-86-11 0,0-7-3 15,3-9-2-15,0-5-3 16,0-8-8-16,0-10 7 16,6-13-8-16,5-15 2 15,-5-9 7-15,-3-9-7 16,-3-6-1-16,0-3 11 15,0 0 4-15,0-18 47 16,0-42-29-16,0-31-30 16,0-26-4-16,0-24 0 15,0-10 0-15,0 10 4 16,0 18-2-16,0 18-2 16,0 17 0-16,-6 16-1 15,6 15-4-15,0 12-5 16,0 14-6-16,0 17-6 15,0 8-7-15,23 6-29 0,20 0-2 16,12 3 13 0,0 30 14-16,-7 3-20 15,-18 9 3-15,-7 3 26 16,-9 4-10-16,-8-2 30 16,-6 2 4-16,0-2-1 15,-14-1 1-15,-15-1-2 0,-8-3 0 16,-4 0-35-16,6-6-53 15,1-6 15-15,10-6-109 16,14-6-119-16</inkml:trace>
  <inkml:trace contextRef="#ctx0" brushRef="#br0" timeOffset="678">1700 988 494 0,'0'0'212'0,"0"0"-67"15,0 0-30-15,0 0-6 0,0 0-27 16,0 0-6 0,-6-66-28-16,6 66-23 0,-3 0-25 15,3 33-12 1,0 15 12-16,0 12 4 0,0-3-2 15,0-3-2-15,3-9 1 16,14-12-1-16,3-6-2 16,-4-8 1-16,-2-13-5 15,3-6-5-15,-8 0 5 16,5-4 6-16,0-23 11 16,2-15-6-16,-6-3 0 15,0-6-3-15,1 0-1 16,-5 3 1-16,-3 11 3 15,0 14-5-15,2 13 0 16,-5 10 5-16,0 0-5 16,6 0-13-16,3 25 4 0,11 10 9 15,0-2 0-15,4-5-1 16,-1-8 1-16,-3-7 1 16,-6-7 0-1,-5-6-2-15,2 0-3 16,2 0 4-16,1-27 1 15,6-19 4 1,-3-8 0-16,-5-12-2 16,-1-15 1-16,-5-6 12 15,-6-9-6-15,0 2 3 16,0 10-5-16,-3 15 4 16,-14 27-3-16,8 18 12 0,-5 21 12 15,11 3-4-15,0 0-29 0,3 9-3 0,0 39-10 16,0 28 13-16,0 20 3 15,0 14-3-15,0 2 3 16,3-7-3-16,17-15 1 16,6-14-2-16,8-22-5 15,-4-15-65-15,-4-18-31 16,2-14-49-16,-12-7-44 16,-6-7-53-16,-10-29-60 15</inkml:trace>
  <inkml:trace contextRef="#ctx0" brushRef="#br0" timeOffset="886">2038 810 217 0,'0'0'178'0,"0"0"-65"0,0 0-24 15,0 0 2-15,0 0 23 16,0 0-46-16,-90-54-46 16,117 48-20-16,30-3 6 15,22 3 0-15,16 0-1 16,4 6-7-16,-1 0 0 15,-18 0-1-15,-16 3-118 16,-29 15-72-16,-21 3-152 16</inkml:trace>
  <inkml:trace contextRef="#ctx0" brushRef="#br0" timeOffset="16818">2917 1406 554 0,'0'0'164'0,"0"0"-20"16,0 0-19-16,0 0-23 15,0 0-55-15,0 0-21 16,73-108 21-16,-36 65-14 15,7-11-4-15,-4-9 0 16,7-12-10-16,-4-4 1 16,-6 1-17-16,-7 6 5 15,-13 21 1-15,-14 15-3 16,-3 21 4-16,0 8 16 16,0 7-10-16,0 0-12 15,-17 0-4-15,-10 13 0 16,-5 26 4-16,-8 12-3 15,2 6 0-15,12 3-1 16,3-6-1-16,15-2 1 0,8-1-3 16,0-3-6-1,0-2 0-15,17-11 0 16,14-8-19-16,8-8 9 0,6-13 3 16,1-6 5-16,4 0 10 15,4-16 1-15,2-23 2 16,1-15 2-16,-4-15-4 15,4-12 3-15,-10-10 3 16,-7-8-4-16,-10 0 6 16,-10 2-2-16,-9 7 3 15,-11 12 0-15,0 18 2 16,0 18 8-16,-11 15 6 0,-5 18-4 16,6 9-18-1,0 0-3-15,-4 5-1 0,-3 41 1 16,-9 20 0-16,-1 21 0 15,10 13 0-15,3 8 1 16,11 6-1-16,3-8 0 16,0-11 0-16,14-13 0 15,19-22-4-15,4-18-6 16,7-14-5-16,-4-16-15 16,-3-12 11-16,-1 0 13 15,-2 0 2-15,3-28 4 16,-4-8 0-16,-2-9 2 15,-8-6-1-15,-11-6 4 16,-9-10-3-16,-3 5-2 16,0 7 2-16,0 16 3 15,-6 18-4-15,-6 12 15 16,4 9-16-16,-4 0-5 0,-2 18-6 16,-3 33 11-1,0 18 0-15,10 4 0 16,7 2 1-16,0-9-1 15,0-8 1-15,20-8-3 0,10-11 3 16,-2-12-3-16,-5-12 2 16,0-11-5-16,1-4-1 15,-4 0 6-15,6-4 6 16,5-25-3-16,-5-11-3 16,4-5 1-16,-4-3 5 0,-1 0-6 15,-6 0 1 1,-2 9-1-16,-6 12 2 15,-5 12-2-15,-3 12 0 0,0 3-5 16,5 0 5-16,1 14-11 16,8 23 5-16,-3 7 6 15,-2 2-1-15,-1-1-1 16,-4-9 2-16,2-6-4 16,-1-9 2-16,-2-6-2 15,-3-9 1-15,0-2-10 16,0-4 11-16,2 0 2 15,-2 0 4-15,6-4 3 16,5-29-4-16,6-9 1 0,3-6-4 16,1 0 0-16,-7 12 1 15,-5 12 1-15,-4 12-2 16,-2 12-2 0,0 0 1-16,8 0-14 0,3 30 6 15,0 3 3 1,-1 0 5-16,-5 0-3 15,1-12-6-15,-1 0 7 16,-5-9 0 0,5-6-4-16,-8-3 6 15,0-3 0-15,0 0-1 0,8 0 4 0,2-3-2 16,10-26 1-16,5-8-1 16,4-2 3-16,6-3-3 15,-1 3 1-15,-8 9-1 16,-12 12 0-16,-7 12-2 15,0 6-2-15,3 0 0 16,1 14-2-16,6 19 3 0,-3 7-1 16,-2-7 0-1,9 0 3-15,-4-12 0 16,0-3-3-16,0-9-4 0,-6-9 7 16,-1 0-1-16,-6 0 2 15,0-3 3-15,3-24-1 16,-3-3 0-16,-4-6 2 15,0-6 1-15,-3-3 7 16,0-1 1-16,0 5 4 16,0 4 2-16,-17 10-4 0,1 16-1 15,2 5-6-15,8 6-8 16,3 0-4-16,-5 38-11 16,5 28 15-16,0 13 1 15,3-1 0-15,0-9 0 16,3-15-1-16,20-12 0 15,-2-15-1-15,2-11-2 16,-3-10-8-16,-3-4 8 16,6-2 3-16,-3 0 1 15,4-8 5-15,2-19-4 16,-3-6 4-16,5-1-6 16,-5 4 2-16,-2 3-1 15,-6 6-1-15,-4 9 0 16,-5 6 0-1,5 6 0-15,-2 0-7 0,8 0 2 16,-3 15 4-16,5 9-5 16,-5 0 4-16,3 0 1 15,-8-2 1-15,2-8-1 0,-5-5 0 16,0 1-2-16,-1-10-1 16,-2 0-1-16,-3 0 2 15,6 0 3-15,5 0-1 16,5-12 5-16,7-22-3 15,5-2 1-15,1-3-2 16,1 3 1 0,-5 12-1-16,-10 2 0 0,-1 14-3 15,3 8 2-15,-1 0-8 0,4 0 2 16,0 6-5-16,0 15 4 16,0 0-6-16,0-6 4 15,1-3 3-15,-1-6 7 16,-6-6 0-16,1 0 0 15,2 0 3-15,3-30-3 16,1-9 8-16,-1-9 1 16,-3-6 11-16,-11-6 12 15,-3-10 2-15,-3 1-12 16,0 0 4-16,-3 5-6 0,-17 17-4 16,3 17 4-16,4 14-1 15,6 14-1-15,7 2-17 16,0 8-1-16,0 50-20 15,0 23 20-15,0 15 1 16,10-3 0-16,8-6-1 16,2-12-1-16,0-17-13 15,-2-16-37-15,-1-18-9 16,-6-9-18-16,-4-6-39 16,-4-9-35-16,-3 0-10 15,0-9-39-15,0-18-224 16</inkml:trace>
  <inkml:trace contextRef="#ctx0" brushRef="#br0" timeOffset="17281">5865 930 378 0,'0'0'128'15,"0"0"-55"-15,0 0 36 16,0 0-57-16,0 0-44 16,0 0 27-16,97-2 25 15,-36 2-17-15,5 0-3 16,4-4 4-16,-3-23-7 15,3 0-10-15,-10-2-11 16,-9-2-6-16,-12 4 3 16,-16 6 23-16,-12 0-7 15,-8 3 17-15,-3 0 3 0,0 0-19 16,0 2-1-16,-9 10-12 16,1 1-8-16,8 5 5 15,0 0-14-15,0 0-12 16,0 0 1-16,0 27 11 15,0 6 1-15,0 3 0 16,0 3 0-16,8 3 0 16,7 0 1-16,10 3-2 15,1 3-2-15,4-2 2 16,4 5 2-16,-8-6-1 16,-5-9 0-16,-7-3-1 15,-5-6 2-15,-9-6-2 16,0-2-3-16,0-2-11 0,-37-1 14 15,-24-5 9 1,-1-1-9-16,-6-8 8 0,12-2-18 16,19 0 4-16,11 0-46 15,26-6-63-15,0-33-65 16,32-21-267-16</inkml:trace>
  <inkml:trace contextRef="#ctx0" brushRef="#br0" timeOffset="18002">7356 912 749 0,'0'0'166'15,"0"0"-49"-15,0 0-4 16,0 0-2-16,0 0-38 16,0 0-9-16,-90-129-27 15,90 129-33-15,0 21-4 16,0 37-5-16,0 19 5 15,0 8 0-15,6-7 1 0,-3-6 2 16,4-9-1 0,3-15 1-16,0-12-3 0,7-18 0 15,0-9-2-15,-5-5 2 16,8-4 0-16,11 0 9 16,2-34-4-16,10-11 2 15,1-9-2-15,-4-3-1 16,-9 6-3-16,-11 3 1 15,-7 11 1-15,-6 16 1 16,-4 7-3-16,-3 11 0 16,0 3-1-16,7 0-5 15,-1 21-11-15,8 21 11 16,-5 9 5-16,-1 0-2 16,-5-6 2-16,3-6 0 0,0-12 0 15,5-12 0-15,-5-6 2 16,-2-9-1-16,3 0-1 15,3 0 4-15,7-17-2 16,6-20 2-16,6-8-4 16,5-6 3-16,1 0-2 15,-9 6-1-15,0 8 1 16,-6 16-1-16,1 15 0 16,-4 6-5-16,3 0-4 15,3 25 2-15,-6 14 1 16,-4 3-13-16,-7-6-19 15,-6-3-23-15,4-6-10 16,-4-9-41-16,0 0-36 0,0-9-48 16,0-6-115-16</inkml:trace>
  <inkml:trace contextRef="#ctx0" brushRef="#br0" timeOffset="18403">7539 515 516 0,'0'0'171'15,"0"0"-50"-15,0 0 8 16,0 0-32-16,0 0-43 0,-183-42-28 16,169 63-23-16,8 21-3 15,6 4 1-15,0 2 3 16,6 0 0-16,31-12-4 15,0-6 2-15,2-15-3 16,5-12 3-16,-7-3 3 16,3-3 15-16,-6-27 39 15,-14-3 25-15,-13-6-25 16,-7 3-20-16,0-1-23 16,-31 8-16-16,-13 8-3 15,-5 8-5-15,2 13-75 16,10 0-76-16,14 0-163 15</inkml:trace>
  <inkml:trace contextRef="#ctx0" brushRef="#br0" timeOffset="20142">8823 1414 548 0,'0'0'183'0,"0"0"-142"0,0 0 27 15,0 0 41-15,0 0-21 16,0 0 4-16,80-44-6 0,-47 13-18 15,1-4-15 1,-5-11-4-16,-9-2-5 0,1-9-13 16,-4-6-15-16,-8-7-6 15,-4-1-2-15,-5-2 5 16,0 13-3-16,0 15-6 16,-5 15 5-16,-7 14-7 15,5 8-2-15,0 8-1 16,-3 0-11-16,-1 27-3 15,2 36 14-15,-2 25 2 16,8 1 5-16,3-1-5 16,11-16-1-16,29-12 2 15,10-14-2-15,3-19 0 16,1-19 0-16,-4-8 2 0,4 0 2 16,-1-21-2 30,1-18 7-46,-1-6-7 16,-7-3 2-16,-6-4-3 0,-9-2 1 0,-7 4 5 0,-9-2-5 16,2 7 0-1,-3 9-1 1,-5 9-2-16,5 18-2 31,3 9-1-31,4 0-2 0,2 30 0 0,-3 15-1 16,-8 1-8-16,-1 2 2 15,-5-12-11-15,1-9 6 0,-7-9 13 0,4-12-11 16,-4-3 15-16,0-3 1 0,0 0 4 0,0 0 8 16,-4-21-11-16,-15-4 0 0,-1-4 2 15,-5 2-2-15,2 0 1 16,3 2 1-16,-4 10-2 16,9 9-1-16,-2 6-13 15,0 0 1-15,0 37 2 16,0 17 9-16,7 3 2 15,10 6 1-15,0-6-2 16,0-9-1-16,17-12-9 16,7-12-5-16,2-8-21 15,-6-14 21-15,0-2 15 0,1 0 0 16,-4-24 1 0,-8-6 4-16,-3-3 1 0,-1-3 5 15,-5-3 13-15,0 3-14 16,0 6 2-16,0 5 0 15,0 17-7-15,0 8-2 16,0 0-3-16,6 6-14 16,3 30 4-16,11 9 9 15,4 3 1-15,4-3 3 16,1-9-3-16,5-5 0 16,-4-14 0-16,-1-5 1 15,2-12 1-15,-2 0-1 16,6 0 3-16,2-23 6 15,6-14-4-15,-4-5-6 16,12-12 4-16,-7-3-2 0,-9 6-2 16,-1 3 2-16,-10 11-3 15,-7 10 2-15,3 12-2 16,-3 12-2-16,3 3-2 16,-1 3-4-16,-2 21-6 15,3 7-15-15,-9-7-17 16,-2-7 13-16,-3-4 12 15,-1-7 9-15,-5-6 10 16,0 0 3-16,0 0 2 16,0 0 8-16,0-19-6 15,-28-8 1-15,2 4 4 16,-4-2-3-16,-4 7 5 0,8 3 8 16,-4 13-13-16,5 2-6 15,10 8-9-15,4 38 9 16,8 10-1-16,3 14 1 15,0-1-2-15,0 0 2 16,26-11 0-16,8-11-5 16,4-17-7-16,0-12-14 15,0-14 19-15,-1-4 7 16,3-10 3-16,7-32 2 16,-1-15 2-16,-3-15 18 15,1-10 17-15,-13-7-2 16,-16-5-13-16,-4 4 6 15,-11 0-17-15,0 9-1 0,0 12-7 16,0 17-3 0,-14 25 3-16,8 12-3 0,0 15-5 15,1 0 0-15,2 55-23 16,-3 34 22-16,0 32 1 16,1 3 1-16,5-4-1 15,0-15 2-15,0-21-1 16,5-15-1-16,15-24 0 15,-1-14 0-15,-2-16-1 16,-3-9 0-16,6-6 1 16,6 0 1-16,14-27 2 15,10-19 1-15,-4-8 0 0,3-3-2 16,-11 6-1-16,-4 2 0 16,0 14-1-16,-10 10 1 15,-1 17 0-15,0 8-1 16,7 0-7-16,1 27-3 15,-2 18 5-15,-2 3-1 16,-4-3-29-16,5 3-34 16,-2-9-34-16,7-9-83 15,1-12-174-15</inkml:trace>
  <inkml:trace contextRef="#ctx0" brushRef="#br0" timeOffset="22768">11787 834 791 0,'0'0'182'0,"0"0"-81"15,0 0 42-15,0 0-25 16,0 0-58-16,0 0-14 15,0 0-43-15,-67-87-3 16,64 138-4-16,3 13 4 16,0 7 2-16,0 5 3 15,0-5-5-15,6-4 0 16,22-13 1-16,2-12-2 0,-4-14-6 16,0-14-2-16,-1-11 2 15,2-3 4-15,-1-3 3 16,3-30 5-16,-1-15 3 15,-5-3-6-15,1-3 9 16,-12 0-8-16,-4 12 5 16,-5 9 6-16,-3 14-2 15,0 13-2-15,0 6-8 16,0 0-2-16,0 0-13 16,9 27-2-16,2 13 15 15,6 1 0-15,3-1-9 16,1-4 5-16,8-18-5 15,4-6-3 1,4-9 3-16,6-3 3 16,-3-12 6-1,4-21 1-15,-7-12 0 16,-7-3 4-16,-7-4 4 16,-12-2-3-16,-11 0 3 0,0-6 10 15,0 9-7-15,-11 9-4 16,-9 6-3-16,-1 18 4 15,6 11-9-15,-2 7-11 16,-3 7 0-16,0 41 11 0,3 27 0 0,7 15 2 16,10 0-2-1,0-8-1-15,13-13-3 16,24-21 4-16,6-15-4 16,7-15-1-16,4-18 4 15,4 0 1-15,-3-9 1 16,3-24 7-16,-9-6-6 15,-5-6-1-15,-10-3 3 16,-11 0-2-16,-9-1 6 0,-8 5 1 16,-3 4 5-16,-3 13-11 15,0 9 4-15,0 12-3 0,0 6-4 16,0 0-4-16,0 12-8 16,0 30-1-16,0 12 13 15,0 4 0-15,0-8 1 16,0-1-1-16,3-11 0 15,11-10 1-15,-1-7-1 16,4-9 0-16,-3-9 2 0,9-3 0 16,6 0-1-16,6-3-1 15,2-27 5-15,-2-9-1 16,0-1-3-16,-9-1 4 16,-6 5-3-16,-6 5 1 15,-2 10 2-15,-4 15-4 16,-5 6-1-16,7 0 0 15,4 0-7-15,3 15 0 16,3 22 1-16,-2-4 2 16,-1 3 4-16,0-6 1 15,4-9-1-15,2-6 0 16,-3-9-1-16,6-6-4 16,1 0 4-16,7 0 0 15,0-18-1-15,-5-12 2 16,1-7 2-1,-2-2-1 1,-5 3 0-16,-3 3-1 16,-4 4 1-16,1 13 0 15,-3 5-1-15,-2 11-2 16,5 0-3-16,3 0-4 0,4 17 1 16,-1 14-12-1,0-2-19-15,2-4 5 0,-10-7 3 0,2-13 10 16,-3-5 4-16,-1 0 10 0,4 0 7 15,0-27 4-15,3-15 3 0,-8-6 5 16,-1-9 4 0,-11-9 12-16,0 3 7 0,0 0-7 15,-20 9 0-15,-9 9-14 16,-2 11 11-16,1 13-16 16,4 12-9-16,6 9-6 15,0 0-5-15,-4 45 9 16,7 28-1-16,6 14 6 15,11 0-3 1,0-2 4-16,17-20-4 16,21-14 0-16,2-17-2 15,0-16 1 1,7-18 1-16,-4 0 0 0,4-12 6 16,-1-30-1-16,-9-10-1 15,-4-14-3-15,-13-15 4 0,-6-6 10 16,-14-9 4-16,0-1 11 15,0 4-8-15,-20 3-3 16,-6 5-7-16,2 16-3 16,10 18 4-16,0 18-10 15,8 18 7-15,3 12-7 0,0 3-3 16,3 12-8-16,0 42-13 16,-3 28 21-16,3 16 1 15,0 8-1-15,0 5 2 16,0-2 0-16,12-10-2 15,19-12-3-15,5-20-13 16,4-23 9-16,7-13-1 0,4-17 3 16,5-10-1-16,4-4 6 15,7-4 6-15,-4-23-6 16,-2-12 1-16,-7-9 0 16,-10 0 0-16,-12-9 1 15,-5 9 0-15,-7 2-2 16,0 17 3-16,-6 14-4 15,-5 11 1-15,5 4-6 16,3 0-16-16,0 0-7 16,-4 19 2-16,1 5 13 15,-5-7 1-15,-1 4 3 16,-2-8 0-16,-6-7 3 0,0-4 6 16,0-2 1-16,0 0 1 15,0 0 2-15,0 0 0 16,0-8 5-16,-14-16-8 15,-9 0 8-15,-1 3-2 16,1 0-3 0,-3 9-1-16,-1 3-1 15,3 9-2-15,3 0-5 0,3 17 5 16,1 31 0-16,3 19 1 16,4 5-2-1,10-3 4-15,0-6-5 16,0-12 2-16,7-8 0 0,16-16-3 15,3-12 3-15,8-13-5 16,-1-2 3-16,4 0 3 16,0-15 4-16,-4-20-1 15,-2-7 2-15,-11-10 0 16,-11-8-5-16,-9-6 8 16,0-3-6-16,-3 3 10 15,-26 6-8-15,-2 20 10 16,1 13-9-16,7 19-5 0,3 8-2 15,0 0 0-15,0 35 0 16,-1 28 1 0,4 13 1-16,14 5 0 0,3-6 1 15,0-12-2-15,27-14 1 0,13-14 0 16,3-14-3 0,9-8 2-16,0-13 1 0,6 0 2 15,-3 0 0 1,-6-27-2-16,-6-7 4 0,-14 1-2 15,-5-6-2-15,-4-3 5 16,-11 0-4-16,-4 9 1 16,-5 6 0-16,0 18-2 15,0 6 0-15,0 3-4 16,0 0-7-16,0 27-7 16,0 9 14-16,0 6 1 15,0-3-1-15,3-6-10 16,6-2 4-16,5-11-3 15,3-5-7-15,3-3-16 16,0-5 17-16,-1-7 11 0,6 0 7 16,1 0 1-16,1-27 0 15,2-4 4-15,-1-5-2 16,-5 3-2-16,-3 3 1 16,-4 9 0-16,-5 9 3 15,-8 6 1-15,0 6-2 16,0 0-3-16,5 0-8 15,1 18 1-15,5 12 7 16,-2-5-3-16,9-4 3 16,6-10 0-16,6-5 0 15,1-6 1-15,10 0 1 16,-4-6 2-16,3-21-4 0,-2-5 2 16,-9-8 1-1,2-2-2-15,-14 3 3 0,-7-6 0 16,-13 0-4-1,0 3-3-15,-30-1-63 16,-33 11-215-16,-24 7-221 16</inkml:trace>
  <inkml:trace contextRef="#ctx0" brushRef="#br0" timeOffset="23448">12319 173 636 0,'0'0'111'0,"0"0"-8"16,0 0-3-16,0 0-28 0,0 0-16 15,0 0-34 1,0-61-5-16,0 61-17 0,-7 0-10 16,4 18 2-16,-1 15 8 15,1 4 4-15,3-4-3 16,0-10-2-16,3-7 1 16,17-10 0-16,3-6 0 15,11 0 11-15,0-3 12 16,-1-24 37-16,-7-3 31 15,-12-3-10-15,-11-6 5 16,-3-4-39-16,0 7-22 16,-37 3-20-16,1 12-5 15,-4 12-4-15,-3 9-3 16,2 0-29-16,4 24-73 0,8 24-86 16,9 9-117-16</inkml:trace>
  <inkml:trace contextRef="#ctx0" brushRef="#br0" timeOffset="48390">358 976 513 0,'0'0'225'15,"0"0"-101"-15,0 0-8 16,0 0 12-16,0 0-24 15,0 0 4-15,-58-10-25 16,58 4-33-16,0-3-21 16,0-5-7-16,10-11-8 15,7-5-4-15,6-6-8 16,-3-3 0-16,0 3-1 16,0 3 4-16,-3 6-4 15,-7 6 1-15,-2 9 1 0,-8 5 0 16,0 7-1-16,0 0-4 15,0 0 2-15,0 0 0 16,0 0-6-16,6 13-5 16,-3 23 7-16,5 15 4 15,-5 9 1-15,0 6 1 16,-3 7-2-16,3-4 5 16,0-6-5-16,0-9 2 15,0-18-2-15,2-9 1 16,-2-15-1-16,-3-6 0 0,0-3 1 15,0-3-1 1,0 0-5-16,-20 0 4 0,-11 3 1 16,1-3 6-16,4 0-6 15,6 0 0-15,9 0-5 16,11 0 3-16,0 0 1 16,0-18-3-16,5 0-6 15,30-9 7-15,12 3-7 16,13-9 10-16,15-6-2 15,1-6-18-15,-7 3-63 16,-14 9-25-16,-29 8-42 16,-23 8-7-16,-3-8-39 15,0-10-169-15</inkml:trace>
  <inkml:trace contextRef="#ctx0" brushRef="#br0" timeOffset="48840">567 422 203 0,'0'0'345'0,"0"0"-159"0,0 0-15 16,-189-93-54-16,138 84-16 15,7 9-7-15,4 0-32 16,-3 17-25-16,-1 38-19 16,1 20 1-16,7 21 2 15,5 16 4-15,11 11-3 16,11 3-4-16,-2 3-2 15,11-2-4-15,0-3-7 16,3-7-2-16,37-6-2 0,18-18 1 16,11-20-2-16,12-29 0 15,-4-17 0-15,-1-21 0 16,-1-6 4-16,-2-18 1 16,7-39 0-16,-7-21 5 15,-3-18 31-15,-10-16 5 16,-8-14-19-16,-23-18-2 15,-15-18 0-15,-14-4-2 16,-11 10-6-16,-49 20-12 16,-24 31 4-16,-15 30-8 15,-16 27 2-15,2 24-2 16,14 21-1-16,15 3 0 16,23 24-1-16,24 30 0 15,20 18-5-15,17 16-1 0,8 10-61 16,35 14-77-16,10 5-232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25:18.4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121 222 238 0,'0'0'126'0,"0"0"19"15,0 0-64-15,0 0-7 16,0 0 26-16,0 0 0 16,0 0-10-16,-110-38-14 15,103 38-21-15,3 0-13 16,4 0 6-16,0 0-25 16,0 0-10-16,0-4-4 15,0 2-1-15,0 2-8 16,11 0-1-16,29 0 1 15,16 0 1-15,18 0 8 16,-1 0-5-16,4 0 6 16,-1 0-7-16,-1-4-2 0,-15-8 2 15,-13 1 4-15,-18 1-7 16,-12 4 8-16,-10 0-6 16,-7 3 13-16,0 1-9 15,0-8 14-15,0 1 3 16,-7-3-20-16,-16-6-2 15,-3 7 2-15,-2-2-6 16,1 1 6-16,4 3-3 16,6 0 0-16,2 3-2 15,-2-3 2-15,3 6 0 16,7 0 0-16,0 3 0 0,7 0-1 16,0 0 1-16,0 0-2 15,0 0-3-15,0 0-3 16,0 0-3-16,14 21 11 15,9 0 2-15,0 1-1 16,0 1 0-16,-2 1 4 16,-1 6-5-16,-9 1 0 15,-5 4-1-15,-6-1 1 16,0 5 0-16,-6-3 0 16,-25-3-5-16,-5 0-28 15,-1-9-94-15,3 0-43 16,13-9-104-16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25:18.9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84 1310 600 0,'0'0'197'0,"0"0"-47"15,0 0-27-15,0 0-12 0,0 0 7 16,0 0-68-16,-26-44-31 16,26 44-6-16,-5 0-11 15,2 27-1-15,-6 15-1 16,-2 18 18-16,2 3-4 15,-2 6-4-15,8 0-1 16,3 4 1-16,0-4-7 16,0-3 1-16,11-12 1 15,21-9-3-15,12-9 0 16,2-15 3-16,5-11-3 16,-1-10 3-16,4 0 0 15,2-13 1-15,5-22 2 16,-4-14-3-16,-4-11 6 15,-10-9 9-15,-15-12 21 16,-19-10-16-16,-9-8 13 0,-3 0-25 16,-40 8-1-16,-12 22-7 15,-8 24 4-15,-10 15-9 16,6 21 0-16,4 9-2 16,5 0 2-16,12 18-7 15,12 34 5-15,15 16-65 16,19 14-57-16,0-4-103 15,39-3-165-15</inkml:trace>
  <inkml:trace contextRef="#ctx0" brushRef="#br0" timeOffset="620">1143 469 593 0,'0'0'155'0,"0"0"-34"15,0 0-9-15,0 0 16 0,0 0-40 16,0 0-27-16,0-46-21 16,0 52-22-16,-9 42-13 15,-14 31 16-15,-8 32 33 16,4 21-12-16,7 13-13 15,3 17-3-15,14 9 4 16,3 1-22 0,0-6 2-16,0-22-6 0,6-18 1 15,11-24-2-15,3-20-1 16,1-19-4-16,2-24 2 16,-3-18-72-16,3-12-74 15,8-9-61-15,2-12-84 16,7-33-279-16</inkml:trace>
  <inkml:trace contextRef="#ctx0" brushRef="#br0" timeOffset="1132">1334 1623 684 0,'0'0'126'0,"0"0"11"0,0 0-8 16,0 0-12-16,0 0-39 16,0 0-53-16,-20-114-2 15,40 93-21-15,6 0 6 16,-2 9-5-16,3 6 4 0,-3 6-7 16,2 0-6-16,-3 15 6 15,4 21-7-15,-7 9 2 16,-3 12 2-16,-11 4 3 15,-6-1 1-15,0 0-1 32,0-9 2-32,0-12 2 15,0-15-7-15,0-9 3 0,0-9 0 16,0-6 1-16,0 0 6 16,0 0 4-16,0-18 43 0,0-21-33 15,0-16-7 1,17-10-8-16,27-7-5 0,-1-3-1 15,-6 11 1-15,0 13 6 16,-10 12-7-16,-7 15 2 16,-8 12-5-16,5 9 1 0,-3 3-3 15,6 9-5 1,1 27 0-16,-1 9 6 0,-5 9-1 16,-1 3 5-1,-4 0-6-15,-6-2-11 0,-4-7-29 16,3-9-62-16,-3-9-52 15,10-12-101-15,7-15-421 16</inkml:trace>
  <inkml:trace contextRef="#ctx0" brushRef="#br0" timeOffset="1614">2103 1256 311 0,'0'0'422'0,"0"0"-285"0,0 0-2 16,0 0-9-16,0 0-30 15,0 0-53-15,-43-50-32 16,49 83-8-16,28 9 9 15,9 9 8-15,10 3-3 16,1 0-3-16,-1-6-2 16,1-9-10-16,-1-5 2 15,-7-11-4-15,-2-5-18 16,-7-9-84-16,-11-5-90 0,-5-4-84 16,-11 0-360-16</inkml:trace>
  <inkml:trace contextRef="#ctx0" brushRef="#br0" timeOffset="2062">2537 1277 482 0,'0'0'154'0,"0"0"-33"0,0 0-10 16,0 0-34-16,0 0-51 15,0 0-24-15,-96 16 6 16,73 28-8-16,-2 11 13 0,-5-1-2 15,4-3-7-15,-5-12 1 16,5-3-1-16,6-12-4 16,7-11-5-16,8-5-37 15,5-8-60-15,0 0 16 16,5 0 43-16,18-29-9 16,1-17 33-16,2-8 17 15,3-9 4-15,-1-6-2 16,-1-4 1-16,-10 4 0 15,-5 12 16-15,-9 12 57 16,-3 15 23-16,0 15 11 16,0 9-30-16,0 6 6 15,0 0-27-15,0 0-45 16,-6 33-11-16,-6 21 9 16,4 12 0-16,5 15 7 0,3 10 3 15,0 2 3 1,0-3-5-16,-3-3-8 0,-8-8-2 15,5-13-2 1,-1-12-5-16,4-14 4 16,3-20-5-16,0-8-27 15,0-9-81-15,0-3-16 0,0 0 5 16,-11-18-208-16</inkml:trace>
  <inkml:trace contextRef="#ctx0" brushRef="#br0" timeOffset="2325">1993 1615 352 0,'0'0'189'0,"0"0"-129"16,0 0 28-16,0 0 36 16,0 0-58-16,173-48-35 15,-89 35 4-15,3-1-6 16,0-2-19-16,-7 4-3 15,-16 0-7-15,-17 6-7 16,-27 6-137-16,-14 0-191 16</inkml:trace>
  <inkml:trace contextRef="#ctx0" brushRef="#br0" timeOffset="3152">2918 1033 888 0,'0'0'140'0,"0"0"-8"16,0 0-7-16,0 0-24 15,0 0-43-15,0 0-33 0,0-25-14 16,0 25-11-16,0 40 3 16,0 17-1-16,0 18 11 15,0 21-3-15,0 7-4 16,0 5 3-16,-3-2 2 16,-8-16-6-16,8-12-2 15,3-21-1-15,0-15-2 16,0-18 1-16,0-14 1 15,0-8-2-15,0-2 4 16,0 0 3-16,0 0 8 16,0-27 29-16,0-21-16 15,0-18-26-15,3-6 3 0,8-10-4 16,-4-2 2 0,3 6 1-16,-3 8-4 0,5 20-3 15,2 13 3 1,3 20-6-16,9 7-2 0,5 10-1 15,8 0-4-15,5 0 2 16,-4 25 3 0,-9 8-5-16,-5 6-10 0,-9-3 16 15,-7-6-9 1,-10-6 2-16,0-3 1 0,0-3 8 16,-21 0-4-16,-11 3 6 15,-12-2-4-15,1-5 5 16,6-5 2-16,14 0 0 15,9-6 1-15,10-3 0 16,4 3 0-16,0 0-1 16,0-3-6-16,0 9 5 15,0 0-6-15,7 3 4 0,24 6 1 16,9-3 1-16,3-3 1 16,1 3 1-16,-1-5 0 15,-7 1-1-15,-2-1 0 16,-8-1 1-16,1-1-1 15,-7-2 0-15,-3-2 1 16,0-2 0-16,-8-2-1 16,5 0 0-16,0 0 8 15,2-2 8-15,-2-13 5 16,0-3-4-16,-5-1 0 16,2-2-9-16,-5-6 1 15,-3-3-7-15,0-2-2 16,-3 1-9-1,0 10-51-15,0 6-88 16,0 9-115 0,0 6-216-16</inkml:trace>
  <inkml:trace contextRef="#ctx0" brushRef="#br0" timeOffset="3629">3363 0 726 0,'0'0'180'0,"0"0"-39"0,0 0 26 15,0 0-34-15,0 0-64 16,0 0-47-16,10 5-14 16,36 71 9-16,21 28 44 15,10 29-17-15,1 26-9 16,-11 18-12-16,-18 16-11 16,-19 21 2-16,-20 2-11 15,-10-2 3-15,-34-15-5 16,-45-16-2-16,-48-14-26 15,-31-13-126-15,-16-15-357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23:01.4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19342 954 758 0,'0'0'215'0,"0"0"-84"15,0 0-2-15,0 0-25 16,0 0-44-16,0 0-26 16,-88-150-12-16,65 146-16 15,-1 4-5-15,1 0-1 16,0 33-2-16,0 15 2 15,9 16-1-15,11 11 6 16,3 3-5-16,0 3 0 0,7-6-3 16,13-8 3-1,-1-13 5-15,-8-15-5 16,-8-12-3-16,-3-9-8 16,0-3-3-16,0-3 4 0,0-5 0 15,-3-5 2 1,-8-2 6-16,2 0 2 0,3 0 3 15,2-9 1-15,4-15-4 16,0-3-4 0,7-15 4-16,48-6 0 15,23-12-3-15,20-6 1 0,-5 2 2 16,-7 7 0-16,-16 12 0 16,-19 9 0-16,-18 9 2 15,-16 9 0-15,-11 6 7 16,-6 6 24-1,0 3-6-15,0 3-10 0,0 0-17 16,-12 0 0-16,-8 0 0 0,-8 15 0 16,1 14-1-16,7 17-1 15,3 8 2-15,11 3 1 16,6 4-1-16,0-7-1 16,0-9 1-16,34-12-1 15,10-15-1 1,8-15 0-16,12-3 2 15,-1-27 2-15,7-27 3 16,1-12-3-16,-7-13 4 16,-8-2 5-16,-10-6 7 0,-12-6 11 15,-10-7 1 1,-18 1-8-16,-6-6-6 0,0 8-2 16,-6 20 0-16,-21 19-2 0,7 25-4 15,6 15 2-15,5 18-10 16,-5 0-1-16,-3 42-6 15,1 36 6-15,-4 28 2 16,17 11-1-16,3 6 1 16,0 0 0-16,3-5-1 15,24-10-2-15,2-17-29 16,8-28-39-16,7-28-32 16,5-22-95-16,2-13-98 15,-15-15-194-15</inkml:trace>
  <inkml:trace contextRef="#ctx0" brushRef="#br0" timeOffset="198">20046 662 500 0,'0'0'293'0,"0"0"-112"16,0 0-60-16,0 0-68 15,0 0-38-15,228-39 25 16,-115 33-5-16,-3-3-26 15,-15 6-8-15,-22 3-1 16,-30 0-119-16,-32 0-160 0</inkml:trace>
  <inkml:trace contextRef="#ctx0" brushRef="#br0" timeOffset="-2721">15525 1032 700 0,'0'0'221'0,"0"0"-74"15,0 0-20-15,-37-178-25 0,8 151-29 16,1 12-18-16,1 9-29 15,4 6-16-15,-3 0-7 16,-5 27-3-16,-5 21 0 16,2 12 1-16,14 7 1 15,17 5-2-15,3 0 0 16,23-3 0-16,31-5 0 16,13-7 0-16,6-9 0 31,-3-3 1-31,-10-9-3 0,-20-9 2 15,-16-5-6-15,-18-8 1 16,-6-1 1-16,0 1-17 16,-44 1 7-16,-11-3 2 0,-6-5-39 15,7-1 10-15,15-6-6 16,16 0-15 0,15 0-47-16,8 0 0 0,23-25-146 15,38-17-193-15</inkml:trace>
  <inkml:trace contextRef="#ctx0" brushRef="#br0" timeOffset="-2494">15795 1176 522 0,'0'0'193'0,"0"0"-29"0,0 0-31 16,0 0-36-16,0 0-21 16,0 0-48-16,31-48-28 0,-28 69 9 15,-3 28-9 1,3 1 5-16,-3 11 1 0,0-1-1 15,0-9-5-15,3-3 5 16,4-9-4-16,0-12-1 16,0-12-108-16,-1-9-93 15,-6-6-75-15,0 0-383 16</inkml:trace>
  <inkml:trace contextRef="#ctx0" brushRef="#br0" timeOffset="-2242">15818 804 551 0,'0'0'122'0,"0"0"-32"0,0 0-18 0,0 0-55 16,0 0 9-16,0 0-14 15,-20 44-5-15,20-28-4 16,14-7 8-16,0-9 10 15,2 0 16-15,-2 0 32 16,-4 0-7-16,0-15-7 16,-10 0-4-16,0-7-18 15,0 7-11-15,-7 3-15 16,-20 6-7-16,-9 6-5 16,2 0-7-16,7 16-107 15,10 17-61-15,17 6-107 0</inkml:trace>
  <inkml:trace contextRef="#ctx0" brushRef="#br0" timeOffset="-1670">16153 1140 695 0,'0'0'179'0,"0"0"-64"15,0 0-10 1,0 0-35-16,0 0-54 0,0 0-12 16,58-27 0-16,-12 30 0 15,1 9-1-15,-7 3 0 16,-3 3-1-16,-11-3 1 16,-13 9-6-16,-8 7 0 15,-5 1 3-15,0 14 1 16,-38-1 6-16,-8-3-7 15,-1-3 1-15,13-8 0 16,14-11-1-16,14-8-1 16,6 0-2-16,0-2 3 15,15-2-4-15,19-5 1 16,10-3-1-16,13 0 4 16,7-15 0-16,12-18 2 0,4-9-1 15,-10-3 1 1,-6-3 4-16,-13-4-6 0,-19 2 1 15,-11-8 11-15,-15 8 23 16,-6 7 1-16,0 10 16 16,-3 15-14-16,-14 15 0 15,-4 3-15-15,-2 0-23 16,-3 45 2-16,-4 12-4 16,10 9 2-16,9 4-1 15,11-10-1-15,0-9 2 16,31-12 0-16,19-15-1 15,10-6-10-15,10-15-42 16,8-3-40-16,-2 0-68 16,-5 0-141-1</inkml:trace>
  <inkml:trace contextRef="#ctx0" brushRef="#br0" timeOffset="-859">17837 1011 709 0,'0'0'202'16,"0"0"-52"-16,0 0-43 0,0 0-38 15,0 0-37-15,0 0-20 16,-151-48-9-16,122 87-3 16,9 9 3-16,11 3-3 15,9-3 0-15,0-3 1 16,0-12 0-16,23-8 1 16,6-16 0-16,8-7-2 15,4-2-2-15,2-2 2 16,1-25 1-16,-12-7 2 15,-4-5-1-15,-16 3-1 16,-12 0 4-16,0 0-3 16,-3 6 3-16,-31 6-5 0,-9 12 2 15,4 12-1-15,2 0-1 16,3 0-2-16,4 21 2 16,7 15-4-16,3 0 4 15,9 3-3-15,11-6 1 16,0-6 0-16,34-6-2 15,33-12 2-15,20-9 1 16,17 0 1-16,-1-38 2 16,-13-11-1-16,-12-5 7 15,-19-6 29-15,-19 0 25 16,-12-3-10-16,-16-4-10 16,-12 7 4-16,0 9-16 0,0 9-6 15,-17 18 6 1,5 15-10-16,4 6-5 0,-1 3-14 15,-5 9-1 1,-6 42-1-16,-3 30 0 0,-4 40 1 16,4 32 1-1,-3 24-1-15,-2 22 0 16,-5 15 5 0,4 5-4-16,-2-2-1 15,14-10 0-15,13-30 0 16,4-38-11-16,7-39-14 15,33-44-7-15,8-31 24 0,11-25 8 16,5-13 1-16,10-47 3 0,2-23 3 16,-16-20 2-16,-16-8-4 15,-21-9 5-15,-20-13-10 16,-3 7 0-16,-6 14-2 16,-37 25-18-16,-21 33-48 0,-12 30-142 15,2 21-100-15,16 3-173 16</inkml:trace>
  <inkml:trace contextRef="#ctx0" brushRef="#br0" timeOffset="-4410">12333 920 479 0,'0'0'248'0,"0"0"-89"0,0 0-39 15,0 0 4-15,0 0-19 0,0 0-28 16,-110-66-29 0,110 60-23-16,23-5-18 0,38-8-7 15,26 1 1-15,29-3-1 16,8 3 0-16,3 0 3 16,-14 4 1-16,-29 4-3 15,-34 7 0-15,-23 3-1 16,-23 0-2-16,-4 0-4 15,0 0-59-15,-21 9-52 16,-19 6 86-16,-6 3-44 16,-1-3 8-16,7 0 31 15,6 3 17-15,7-3 18 16,10-3 0-16,8 0 1 16,-2 7-1-16,5 4 1 15,0 8 17-15,6 8 1 0,0 6-5 16,0 9 0-1,0 15-7-15,6 4 1 0,-3 4-5 16,0-2-2-16,-3-2 1 16,0-3-1-16,0-8-50 15,3-1-110-15,11-10-232 16</inkml:trace>
  <inkml:trace contextRef="#ctx0" brushRef="#br0" timeOffset="-3308">13212 1459 610 0,'0'0'211'0,"0"0"-52"0,0 0-43 16,0 0-15-16,-49-184-19 16,25 161-28-16,0 7-16 15,0 16-2-15,-2 0-26 16,3 0-10-16,3 22 0 15,-4 14-1-15,7 9-3 16,5 0 3-16,12-3-4 16,0-9-1-16,3-6-8 15,26-9-18-15,5-6-5 16,-4-6 19-16,-4-6 11 16,-6 0 5-16,-3 0 2 0,-3-9 5 15,-1-6-2-15,-5 3 0 16,-2 3 3-16,-6 6 4 15,0 3 5-15,0 0-14 16,3 0-1-16,8 0-12 16,7 9 4-16,13 6 8 15,2 0-1-15,1-2-9 16,6-8 4-16,1-5-3 16,-6 0 4-16,2 0 3 15,-2-27 2-15,0-15 2 16,-1-12 3-16,0-12-3 15,-15-7 9-15,-5-10 9 16,-8-5 0-16,-6 7-8 0,0 3 10 16,0 12-3-16,-20 11 1 15,-6 10 3-15,2 12-11 16,7 18 5-16,8 9 8 16,3 6 6-16,6 0-24 15,0 0-7-15,0 39-12 16,0 19 12-16,0 13 0 15,0 10 0-15,0 7 1 16,0 8 2-16,0 0-3 16,6 1 1-16,3-16 1 15,5-14-1-15,-4-19-2 16,1-19 2 0,-5-17-2-16,-3-8 1 0,-3-4 0 15,4 0 0-15,0 0 9 16,2-22 0-16,8-16-6 15,6-17-3-15,6-5 0 16,4-9 1-16,4 0 1 16,-2 5-3-16,-8 20 2 15,-7 19-2-15,-6 17-14 0,-11 8-3 16,6 2-17-16,-3 31-2 16,-3 21 32-16,0 7-12 15,0 2-45-15,-6-3 61 16,-5-12-6-1,5-15-8-15,6-9-6 16,0-8-4-16,0-1 8 16,0-9 15-16,3 2 2 0,23-5 0 15,2-3 2-15,8 0-1 0,15 0 0 16,1-21 1 0,12-15 2-16,3-9-3 0,-10-9 0 15,-10-3-1 1,-13-3 6-16,-11-4 3 15,-14 4 5-15,-6 6 6 16,-3 18 1-16,0 15 0 0,-12 12 15 16,-14 9-4-16,-9 0-24 15,6 15-7-15,9 30 0 16,3 6-1-16,17 10 0 16,0 1-1-16,0-1 1 15,20-4 0-15,9-9 4 16,6-9-4-16,0-9-2 0,2-12-11 15,4-12-68-15,-7-6-24 16,-2 0-89-16,-15 0-87 16,-7-24-457-16</inkml:trace>
  <inkml:trace contextRef="#ctx0" brushRef="#br0" timeOffset="3504">11304 854 736 0,'0'0'189'0,"0"0"-46"0,0 0-4 16,0 0-28-16,0 0-47 15,-87-168-26-15,87 150-9 16,0 9-20-16,9 6 0 16,16 3-9-16,8 0 0 15,4 3 1-15,-8 27 0 16,-6 4-1-16,-12 4 0 15,-11 5-3-15,0-4 3 16,0 3 0-16,-34-7 0 16,-6-1 0-16,4-10-8 15,2-12 4-15,8-9 2 16,9-3 4-16,3 0 6 16,4-9-2-16,4-12-6 0,2-3 4 15,1 3-2 1,3 3 0-16,0 3 4 0,0 9-6 15,0 3-5-15,17 3-6 16,9 0 10-16,14 0 1 16,4 15 0-16,-1 8 2 15,4 2-2-15,-4 2-7 16,0 0-68-16,-2-3-43 16,-1-3-83-16,-3-12-59 15,-4-9-329-15</inkml:trace>
  <inkml:trace contextRef="#ctx0" brushRef="#br0" timeOffset="3969">11484 177 569 0,'0'0'198'15,"0"0"-48"-15,-207-131-15 16,147 104 5-16,6 8-46 15,4 19-16-15,-3 0-29 16,-7 36-26-16,-7 39-13 16,4 22 4-16,11 17-1 15,17 15-2-15,7 13 1 16,19 5-5-16,6 10 4 0,3 5-4 16,3-6-1-1,34-14-4-15,16-22 0 0,13-29 2 16,18-29-2-16,17-22-2 15,23-32 1-15,15-8 4 16,9-44 0-16,-7-35 0 16,-11-23 30-16,-28-15 18 15,-13-21-10-15,-31-16-5 16,-20-11-3-16,-32-7 0 16,-6 13-7-16,-56 14-9 15,-42 25 3-15,-26 30-9 16,-21 27-2-16,-20 27-4 15,-2 24 2-15,10 12-9 16,24 12-3-16,26 38 3 0,23 23-17 16,24 14-54-16,23 18-31 15,24 7-78-15,13-1-335 16</inkml:trace>
  <inkml:trace contextRef="#ctx0" brushRef="#br0" timeOffset="-15629">419 1718 701 0,'0'0'159'0,"0"0"-9"16,0 0 47-16,0 0-69 16,0 0-44-16,0 0-9 15,0 0-20-15,63-177-14 16,-60 156-10-16,-3-1-7 15,0 13-7-15,0 3-3 16,0 6-8-16,-17 0-6 16,-12 0-2-16,-8 0 2 15,3 0-6-15,7 24 4 0,1 10 2 16,9 11-6-16,4 5-12 16,6 11 9-16,1 2 8 15,6 3 0 1,0-3-10-16,13 0-2 0,20-3 10 15,4-6-7-15,7 0 4 16,2-2 6-16,8 2-4 16,-4-3 4-16,-7-3-1 15,-13-2 2-15,-16 2-2 16,-14 0-6-16,0-6-5 0,-17 3 6 16,-33-6-3-1,-10-9 9-15,-13-6 0 0,-5-9 3 16,1-9-2-16,1-6 3 15,12 0-4-15,7 0 0 16,21-12-1-16,11-18-10 16,25-18-30-16,0-21-51 15,55-13-61-15,28-1-238 16,10 7-352 0</inkml:trace>
  <inkml:trace contextRef="#ctx0" brushRef="#br0" timeOffset="-15071">737 2250 434 0,'0'0'198'16,"0"0"-43"-16,0 0-63 15,0 0-19-15,0 0 0 16,0 0-7-16,150-165-2 15,-124 125-10-15,-5 7-12 16,-15 4-7-16,-6 2-7 16,0 8 15-16,-17 4-3 15,-24 12-13-15,-5 3-16 16,-4 0-11-16,4 16 3 16,5 17-2-16,7 11 1 15,11 10 1-15,17 4-1 16,6 2-2-16,0 0 1 15,40-3-2-15,21-14-4 32,5-14 5-32,4-14-1 15,3-15 0 1,-5 0-2 0,-1-15 3-1,-1-24 1 1,-5-15 1-16,-11-12 3 15,-7-12-3-15,-11-6 4 16,-14-4 3-16,-18-1 14 0,0-2 7 16,-7 4-4-16,-30 12 0 0,5 17-7 15,-3 22-1-15,15 18 3 0,3 15-4 0,11 3-17 0,0 24-3 0,-2 40 3 0,8 29 5 16,0 12-5-16,0 6 0 0,0 1 0 16,20-13 0-16,8-18 0 15,-1-14-9-15,-1-26-37 16,0-14-40-16,-3-14-86 15,-5-13-80-15,-1 0-29 16,-3-13-197-16</inkml:trace>
  <inkml:trace contextRef="#ctx0" brushRef="#br0" timeOffset="-13806">3718 1053 777 0,'0'0'219'0,"0"0"-67"16,0 0-47-16,-185-66-30 15,125 57-22-15,-1 6-26 16,6 3 2-16,8 0-8 15,10 0-1-15,14 0-14 16,9 0 2-16,11 3-8 16,3 21 0-16,0 15 0 0,0 15 2 15,0 12-1-15,3 13 0 16,17 10 4 0,-9 11 7-16,-2-1-5 0,-6 9 9 15,-3-6 3-15,0 1-3 16,0 6-5-16,0-7-4 15,0 6 0-15,0-5-3 16,0-10 2-16,0-12 1 16,0-15-4-16,0-15-2 15,0-12 1-15,0-14-1 16,0-11 0-16,0-8-1 16,0-6-2-16,6 0 0 15,15 0-2-15,13 0 4 16,15 0 8-16,15-20-2 0,-4-5-3 15,-5 7-3-15,-17 6-28 16,-10 3-92-16,-8-6-100 16,4 0-152-16</inkml:trace>
  <inkml:trace contextRef="#ctx0" brushRef="#br0" timeOffset="-5270">7640 707 199 0,'0'0'472'0,"0"0"-275"15,0 0-41-15,0 0-26 16,0 0-32-16,0 0-39 16,0-39-21-16,0 39-11 0,0 0-13 15,14 0-11 1,30-6 1-16,33-6 3 0,22-6 4 15,8 0-4-15,-3 3 0 16,-23 2 0-16,-28 8 2 16,-26 5-8-16,-20 0-1 15,-7 0-1-15,0 0-3 16,0 27 4-16,-20 21 7 16,-7 12 15-16,-1 9 1 15,5 12-9-15,11 10 6 16,1 14-9-16,11 19 2 15,0 11-8-15,0 6-2 0,0 4 7 16,0-1-8 0,0-6 0-16,0-5-1 0,0-13 2 15,0-15-3-15,0-21 1 16,0-9-1-16,0-11 1 16,0-13 1-16,0-12 7 15,0-12-2-15,0-12-5 16,0-9 5-16,0-3 0 15,-3-3 21-15,-18 0-2 16,-8 0-13-16,-22 0 0 16,-16 0-13-16,-3 0-2 15,-7 0-56-15,4 0-65 16,9 0-110-16,15-18-257 16</inkml:trace>
  <inkml:trace contextRef="#ctx0" brushRef="#br0" timeOffset="52863">4256 1471 320 0,'0'0'382'0,"0"0"-201"0,0 0-33 16,0 0-19-16,0 0-37 15,0 0-34-15,-20-36-34 16,17 63-10-16,-5 27 5 15,2 12 22-15,6 7-18 16,0-1 0-16,0-3-4 16,0 0-10-16,3-3-5 15,8 0-3-15,1 1-1 16,2-1-46-16,6-9-155 16,6-6-146-16</inkml:trace>
  <inkml:trace contextRef="#ctx0" brushRef="#br0" timeOffset="53087">4867 2214 634 0,'0'0'219'0,"0"0"-75"15,0 0-12-15,0 0-49 16,0 0-58-16,0 0-14 15,-33 70-11-15,13-29 6 16,3-1-6-16,3-7-28 16,5-4-112-16,1-8-106 15,8-5-239-15</inkml:trace>
  <inkml:trace contextRef="#ctx0" brushRef="#br0" timeOffset="53445">5281 1576 398 0,'0'0'253'16,"0"0"-142"-16,0 0-23 15,0 0-3-15,0 0-53 16,0 0-25-16,198-114 4 0,-145 123-4 15,-13 24 3-15,-6 10 1 16,-18 1-8-16,-16 8 3 16,0 5-2-16,-3 3 3 15,-38 9 8-15,-8 0 3 16,-9-3-5-16,12-12-6 16,16-17 1-16,13-13-1 15,17-6-6-15,0-3-1 16,7-3 0-16,24-6 7 15,4-6 1-15,9 0-2 16,10-6-6-16,9-25-3 16,-2-2-102-16,-2 1-154 15</inkml:trace>
  <inkml:trace contextRef="#ctx0" brushRef="#br0" timeOffset="53654">5907 2037 467 0,'0'0'240'16,"0"0"-168"-16,0 0-24 16,0 0 46-16,0 0 12 15,0 0-54-15,-48 177-1 16,22-126-11-16,-15 3-16 16,1 0-6-16,-3 0-11 15,-1-6-7-15,12-2-66 0,11-7-190 16,11-12-389-16</inkml:trace>
  <inkml:trace contextRef="#ctx0" brushRef="#br0" timeOffset="54132">6290 1291 207 0,'0'0'540'16,"0"0"-404"-16,0 0-11 16,0 0-43-16,60-163-33 15,-13 151-39-15,4 12-4 16,2 0-6-16,4 12 0 0,-7 21 0 16,-7 4-2-16,-16 5 1 15,-14 0-4-15,-13 3 0 16,-9 12 5-16,-42-3 5 15,-13 1 0-15,1-11-1 16,16-11 0-16,18-12-3 16,18-9-1-16,11-6-1 31,0 3-2-31,0 1 2 0,0-4 1 0,28 0 5 16,1-3-1-16,1-3 1 15,10 0-3-15,0 6-1 16,4 6-1-16,-4 5 0 0,-3 8-2 15,-4 2 2-15,-10 6-1 16,-9-3 2-16,-11 3-1 16,-3 0 2-16,-6 0 5 15,-37 0 6-15,-21 0 0 16,-20-2 1-16,-9-2-8 16,-7 2-6-16,7 2-160 15,6 0-338-15</inkml:trace>
  <inkml:trace contextRef="#ctx0" brushRef="#br0" timeOffset="60221">81 3095 220 0,'0'0'127'0,"0"0"-40"0,0 0 6 15,0 0 2-15,0 0-8 16,0 0-31-16,-81 0-16 15,81 0-10-15,0 0 9 16,0-8 22-16,0-8 10 16,0-8-42-16,0-6-7 15,0-9 0-15,5-9-2 16,18-6 1-16,3-9 15 16,4-10-9-16,7-8-3 31,7-15-10-31,5-13-6 0,2-7-4 15,-1-2 2-15,-13-2-1 16,-7 11-3-16,-13 13 0 0,-11 9 3 16,-6 17-5-16,0 16 4 15,0 19-3-15,0 14 4 16,0 11-4-16,0 10 0 16,0 0 0-16,0 0-1 0,0 0 1 15,0 0-1-15,0 0 0 16,0 0-4-16,-13 0-12 15,-4 0 3-15,-3 12-28 16,9 19-49-16,11 8-20 16,0 6-61-1,0 0-69-15</inkml:trace>
  <inkml:trace contextRef="#ctx0" brushRef="#br0" timeOffset="60963">2082 2259 513 0,'0'0'131'0,"0"0"-27"0,0 0-4 15,0 0 2-15,0 0-23 16,0 0-32-16,-130-12-17 16,130 12-11-1,0 0-12-15,0-9 3 0,31-3-5 16,19-6-5-16,16-3 0 15,12 0 4-15,9-3-4 16,0 2 0-16,-7 2 5 16,-16 2-5-16,-21 6 2 15,-17 2 0-15,-13-1 1 16,-8-1 9-16,-2-3 17 16,-3-1-12-16,0 1 4 15,0-3-7-15,-28 3-6 16,-8 0 0-16,-7 3-7 15,-9 6 0-15,9 3-1 16,0 3-3-16,10 0 3 16,7 0 0-16,9 0 1 15,9 0-1-15,8 0 2 16,0 0-2-16,11 13-2 0,32 4 2 16,15 8 0-16,0-1 3 15,6 3 1-15,-13 3-4 16,-7 3 1-16,-18 6-3 15,-12 0 1-15,-14 6 1 16,0 4-2-16,-40 1-5 16,-27 8-119-16,-14-8-41 15,-9 2-94-15</inkml:trace>
  <inkml:trace contextRef="#ctx0" brushRef="#br0" timeOffset="61330">1093 1892 306 0,'0'0'174'15,"0"0"-72"-15,0 0-22 16,0 0 3-16,0 0-35 16,0 0-22-16,0 0-7 15,-32-9-5-15,32 3 4 16,17-9 13-16,21-3 17 15,29-6-26-15,28 3-14 16,24 3-4-16,19 12-4 16,2 6 0-16,-23 0-89 15,-30 33-260-15</inkml:trace>
  <inkml:trace contextRef="#ctx0" brushRef="#br0" timeOffset="54916">509 4158 508 0,'0'0'142'0,"0"0"-4"16,0 0-4-16,0 0-32 15,-47-181-14-15,33 159-25 16,2 7-10-16,1 7-15 15,5 8-3-15,0 0-17 16,-8 0-14-16,0 6 1 16,-6 23-5-16,-4 14 1 15,7-4 1-15,2 3-1 16,4-2-1-16,8-2 1 16,3 5-1-16,0 5 4 15,11 2-4-15,21 2 1 16,5-4 0-16,4-6 0 0,-6-3-1 15,-4-6 1-15,-1-3-1 16,-10 0 1-16,-6 1-1 16,-11-2 0-16,-3 2 1 15,-11-2-2-15,-28 2 2 16,-12-1 3-16,-5-6-4 16,2-6-1-16,5-9-48 15,5-6-18-15,13-3-31 16,8 0-33-16,14-3-51 15,9-28-55-15,0-7-345 16</inkml:trace>
  <inkml:trace contextRef="#ctx0" brushRef="#br0" timeOffset="55451">619 4494 332 0,'0'0'208'0,"0"0"-93"15,0 0-5-15,0 0-3 16,0 0-28-16,0 0-37 16,153-138-3-16,-145 123-15 15,-8-4 3-15,0 5-10 16,0 1-5-16,0 1-2 16,-8 10 11-16,-12 2-21 15,-12 0 0-15,-9 6-5 16,-5 33 3-16,-1 11 2 0,13 8 0 15,11-1 1-15,12 0-1 16,11-11 0-16,0-5 0 16,48-13-1-16,16-14 1 15,8-10 3-15,6-4 0 16,-2-12 3-16,-6-30 2 16,-7-10 11-16,-8-17 6 15,-18-6 13-15,-14-3 3 16,-11-1 5-16,-12 4-15 15,0 7-4-15,-20 4-4 16,-18 4-3-16,-3 12-4 16,7 17-4-16,8 16-1 15,15 15 1-15,11 0-12 16,0 42-11-16,0 25 5 0,0 23 6 16,8 6 1-1,12 6 2-15,0-2-3 0,3-13 1 16,4-9-1-16,2-26-1 15,5-16-65-15,-8-16-72 16,1-13-29-16,-10-7-30 16,-3 0-44-16,-8-15-166 15</inkml:trace>
  <inkml:trace contextRef="#ctx0" brushRef="#br0" timeOffset="55612">1006 4376 319 0,'0'0'173'0,"0"0"-52"15,0 0-28-15,0 0-12 16,0 0-48-16,0 0-18 16,141-75 24-16,-27 40-6 15,7-5-20-15,-8 20-13 16,-23 16-51-16,-27 4-231 16</inkml:trace>
  <inkml:trace contextRef="#ctx0" brushRef="#br0" timeOffset="62499">151 5042 501 0,'0'0'89'15,"0"0"6"-15,0 0 0 16,0 0-6-16,0 0-7 16,0 0-31-16,-76-76-21 15,76 40-1-15,0-3 4 16,3-6-18-16,26-9-2 16,11-7 0-16,18-7-5 15,5-7-4-15,4-4-1 16,3 4-3-16,-10 0 5 15,-10 11-4-15,-16 16 0 16,-17 15 2-16,-8 18-3 16,-9 9 2-16,0 6 2 0,0 0-4 15,0 0-3 1,-9 0-28-16,-11 13 6 0,3 10-61 16,3 8-84-16,8-4-102 15</inkml:trace>
  <inkml:trace contextRef="#ctx0" brushRef="#br0" timeOffset="63331">1926 4500 586 0,'0'0'86'0,"0"0"19"16,0 0-5-16,0 0-18 16,0 0-19-16,0 0-35 15,-10-24-17-15,26 24-6 16,32 0-3-16,19 0 2 16,6-6 3-16,7-3 0 15,4-6-4-15,0 0 5 16,-8 0-8-16,-13 0 5 0,-19 6-4 15,-21 0 7 1,-15 6-2-16,-8-1 39 0,0 4-11 16,0-2 0-16,0-7 1 15,-14-3-9-15,-21 0-22 16,-8 0-2-16,-7 5 1 16,4-1-3-16,-1-1 0 15,13 3 2-15,11 0 1 16,14 6-1-16,9-4 0 15,0 4-2-15,0 0 0 16,0 0-5-16,12 0-1 16,25 0 4-16,13 19 2 0,7-5 0 15,7 5 0 1,-4-4 2-16,-4-1-4 16,-9 8 5-16,-13-1-6 15,-11 3 6-15,-12 3-5 16,-11 3 2-16,0 9 0 0,-17 3-4 15,-30-6-2-15,-4-5-137 16,5-8 11 0,5-5-138-16,15-11-450 0</inkml:trace>
  <inkml:trace contextRef="#ctx0" brushRef="#br0" timeOffset="63825">3464 3465 726 0,'0'0'143'16,"0"0"-64"-16,0 0-15 15,0 0 14-15,0 0-40 16,-185-96 2-16,162 93-6 15,6 3-19-15,8 0-5 16,5 0-5-16,-3 15-5 0,-6 36 0 16,2 25 0-16,-1 16 1 15,4 11 1 1,5 2 1-16,3-2 4 16,0-7 10-16,0-3 2 0,0 6 11 15,14 3-6-15,-5 7 11 16,-5-1-8-16,-4 1 0 15,0-7 2-15,0 0-13 16,-7-3-6-16,-13-12 0 16,3-14-2-16,8-25-4 15,3-21 0-15,1-15-1 16,5-9-1-16,0-3 4 16,0 0-1-16,0 0 4 0,0 0 3 15,0 0 8 1,0 0-6-16,0 0-6 0,0 0-6 15,11-3-2-15,32-9-5 16,30-21-28-16,22-7-73 16,15-8-98-16,0-3-141 15</inkml:trace>
  <inkml:trace contextRef="#ctx0" brushRef="#br0" timeOffset="64233">3878 4049 616 0,'0'0'139'0,"0"0"-47"15,0 0 19-15,0 0-24 16,0 0 8-16,0 0-46 15,-27-117-44-15,77 117-4 16,7 0-1-16,-7 8-3 16,-7 23 3-16,-13 11 0 15,-13 6 3-15,-17 9 1 16,0 10 4-16,-24 4 10 16,-19-1-12-16,3-7 4 15,7-9-8-15,10-9 1 16,12-20-1-16,11-8 3 15,0-5-5-15,0-9 0 0,11 0 0 16,15-3 2-16,12 0-1 16,8 0 11-16,7 0-12 15,-2-6-27-15,-5-3-83 16,-16 6-143-16,-10 3-313 16</inkml:trace>
  <inkml:trace contextRef="#ctx0" brushRef="#br0" timeOffset="64483">4476 4542 614 0,'0'0'144'16,"0"0"-114"-16,0 0 19 16,0 0 11-1,0 0 1-15,0 0-16 0,-57 133-29 16,21-85-8-16,2-3-4 15,0-6-4-15,7-3-67 16,10-18-235-16</inkml:trace>
  <inkml:trace contextRef="#ctx0" brushRef="#br0" timeOffset="64758">4830 3899 686 0,'0'0'322'16,"0"0"-213"-16,0 0-7 16,0 0 14-16,0 0-33 15,0 0-55-15,0-34-21 16,10 55-7-16,7 27-16 15,-4 22 16-15,4 11 3 16,-8 9-2-16,2 3 3 16,-2-5-3-16,2-7 3 0,6-15-4 15,-1-9-14 1,9-12-121-16,1-15-123 16,-3-21-115-16</inkml:trace>
  <inkml:trace contextRef="#ctx0" brushRef="#br0" timeOffset="64982">5257 4422 536 0,'0'0'208'0,"0"0"-110"16,0 0-4-16,0 0-32 16,0 0-32-16,0 0-13 15,0 75 71-15,-9-27-46 16,-5 1-10-16,-9 1-4 15,-3 4-15-15,-1-2-7 0,-7-4-6 16,8-3-33-16,12-18-154 16,8-12-152-16</inkml:trace>
  <inkml:trace contextRef="#ctx0" brushRef="#br0" timeOffset="65403">5659 3926 701 0,'0'0'147'0,"0"0"-73"0,0 0-12 0,0 0-20 16,0 0-11-16,0 0-19 15,157-34-5-15,-123 59-2 16,-11 8-5-16,0-3-1 15,-12 5 0-15,-11 2 0 16,0 2 1-16,0 3 4 16,-25 4-4-16,-7-7 5 15,5-7-5-15,4-4 1 16,12-13 0-16,11-7-1 16,0-4-1-16,0 1 1 15,14 1 0-15,19 0 9 16,4 1-6-16,6-4 3 0,-2 0-1 15,-1 3-1-15,-8 0-2 16,-1 6 0-16,-10 9-1 16,-6 0 5-16,-7 9-2 15,-8 3 2-15,0 3-2 16,-28 4 2-16,-22-5-4 16,-13 1 5-16,-4-9-7 15,7-5-5-15,13-5-61 16,21-4-112-16,12-7-140 15</inkml:trace>
  <inkml:trace contextRef="#ctx0" brushRef="#br0" timeOffset="65680">6274 4329 621 0,'0'0'35'16,"0"0"18"-16,0 0 52 15,0 0-7-15,0 204-28 16,-17-147-14-16,-14 3-15 16,-4 4-16-16,-12-4-13 15,-1-3-7-15,5-9-5 16,16-15-35-16,15-12-195 16,12-21-90-16</inkml:trace>
  <inkml:trace contextRef="#ctx0" brushRef="#br0" timeOffset="66045">6602 3872 692 0,'0'0'171'0,"0"0"-123"0,0 0-13 16,0 0-14-16,0 0 9 15,0 0 6-15,0 192-21 16,6-132-3-16,11-5-5 0,6-8-1 16,7-13-1-1,-6-20-4-15,6-7 9 0,-4-7-5 16,0 0 6-16,-1-15 2 16,-1-10-3-16,-4 2 14 15,-5-2 2-15,2 4 28 16,-11 7-20-16,2 1 1 15,-8 7 20-15,0 6-13 16,0-3-24-16,0 3-18 16,0 6-25-16,0 37 13 15,0 7 12-15,0 4 6 16,0-2-5-16,0-13 2 16,0-3-3-16,0-6 0 15,0-3-42-15,0-6-115 16,0-6-39-16,0-11-204 15</inkml:trace>
  <inkml:trace contextRef="#ctx0" brushRef="#br0" timeOffset="66627">7140 3336 615 0,'0'0'117'0,"0"0"1"0,0 0-27 15,0 0 25-15,0 0-35 16,0 0-36-16,0 0-18 15,43-24-16-15,17 24 13 16,21 0 20-16,-5 0-12 16,-2-3 1-16,-15 0-8 15,-8 3-2-15,-18 0-8 16,-13 0-6-16,-14 0 0 16,-6 0-9-16,0 3 3 15,0 18-2-15,0 12 0 16,8 15 33-16,-5 12-13 15,0 13-9-15,4 8 5 16,3 9 2-16,4 6-3 16,-1 4-8-16,-2 2-2 15,1 12 3-15,-1 6 3 16,-2 1-7 0,-3-7 19-16,2-15-13 15,-2-20-2 1,-3-16-9-16,-3-15 6 15,0-9-3-15,0-12-2 0,0-6 0 16,-35-3-1-16,-13-9 6 16,-16-3-6-16,-12-6-42 0,-8 0-80 15,-2 0-149-15,-1-15-225 16</inkml:trace>
  <inkml:trace contextRef="#ctx0" brushRef="#br0" timeOffset="67867">234 6873 228 0,'0'0'368'16,"0"0"-337"-16,0 0 39 15,0 0 33-15,0 0-57 16,0 0-30-16,-12-105 3 0,41 63 7 15,9-6 17-15,2 0-18 16,-1-4-3-16,-2 4 10 16,-6 15 6-16,-8 0-8 15,-11 9 1-15,-12 9 6 16,0 6-8-16,0 6 8 16,0 0-6-16,0 3-14 15,0 0-17-15,11 0-2 16,10 12-9-16,11 21 9 15,11 9 2-15,-2-2 0 16,-4 1 7-16,-8-1-7 16,-5-5 0-16,-13-4-2 15,-11-4 3-15,0-3-2 0,0-6 0 16,-27-6 1-16,-7-6-6 16,-3-6 6-16,4 0 2 15,10 0-2-15,6 0-1 16,11 0 0-16,1 0 1 15,5 0 3-15,0 0-3 16,0 0-14-16,51-3-2 16,22-12 13-16,28-21 3 15,18-15 0-15,5-12-2 16,0-10 2-16,-17 7-1 16,-23 6 1-16,-34 15 5 15,-27 12-3-15,-23 6-2 16,0 12 11-16,-12-4 1 0,-26 17 0 15,-8 2 0-15,2 0-2 16,4 6-7-16,6 24 0 16,14 6-3-16,7 6 0 15,10 6 0-15,3 6 0 16,0 0 0-16,30-2 0 16,13 2 0-16,11-15 0 15,2-9-3-15,5-12 3 16,-9-12 7-16,3-6-5 15,-3-18-2-15,3-30 12 0,-9-6-9 16,1-19 2 0,-13-2 0-16,-14-12 5 0,-11-6 9 15,-9-13 4 1,0-2 6-16,0 3-8 0,-17 15-12 16,-1 23 1-16,1 32 4 15,3 22 1-15,11 13 7 16,3 0-22-16,0 48-5 15,0 40-13-15,0 32 18 16,0 15 3-16,0-11-2 16,0-13 0-16,20-21-1 15,6-15 0-15,0-21-22 16,8-14-91-16,-4-25-28 16,4-15-53-16,-1 0-114 15</inkml:trace>
  <inkml:trace contextRef="#ctx0" brushRef="#br0" timeOffset="68076">1795 6265 587 0,'0'0'129'0,"0"0"-72"16,0 0 9-16,0 0 38 15,0 0-10-15,0 0-43 16,214-14-16-16,-136 1-19 15,-5 5-7-15,4-5-9 16,2 7-39-16,-7 0-174 0,-9 6-482 16</inkml:trace>
  <inkml:trace contextRef="#ctx0" brushRef="#br0" timeOffset="68640">2808 6518 717 0,'0'0'140'15,"0"0"-98"-15,0 0-12 16,0 0 10-16,0 0-20 0,0 0-8 15,40 0 20-15,18 0 25 16,8 0-1-16,15 0-13 16,1-8-15-16,5-11-2 15,-10-2-13-15,-13-3-2 16,-21 9-1-16,-19 0 9 16,-10 9 4-16,-11-12 13 15,-3 3 0-15,0-9-2 16,0-3-20-16,-11-7-6 15,-19 5-8-15,-7-2 2 16,-3 8-1-16,7 10 1 16,10 1-2-16,9 10 0 0,11 2-3 15,3 0 1 1,0 0 0-16,0 0-11 0,0 0-5 16,6 27 18-16,22 2 0 15,5 4 2-15,1 1-2 16,1 5 1-16,-1-3 0 15,1 3-1-15,-6-3 1 16,-9 6-1-16,-11-9 0 16,-9 3-1-16,0 3-2 15,-29 1-102-15,-21-13-85 16,-4 0-79-16,5-15-306 16</inkml:trace>
  <inkml:trace contextRef="#ctx0" brushRef="#br0" timeOffset="70545">4577 5709 787 0,'0'0'184'0,"0"0"-73"0,0 0 18 15,0 0-10-15,0 0-27 16,0 0-49-16,-95-27-36 16,35 27-7-16,-4 0 2 15,5 0-2-15,8 0 1 16,15 3-1-16,12 12-6 15,14-9 3-15,1 15 2 16,4 6-3-16,5 6 4 0,0 15 1 16,0 13 0-1,11 11 0-15,13 9 0 16,-4 6 0-16,0 7 0 0,-8 2-2 16,-4 9 2-16,-8 7 1 15,0 2-1-15,-8 0 1 16,-18-6 1-16,3-20-1 15,2-26 0-15,9-16 0 16,4-25-1-16,8-9 0 16,0-12-1-16,0 0 2 15,0 0 1-15,0 0 2 16,0 0-5-16,0 0 0 16,27 0-4-16,7 6 4 15,12 0 3-15,5-6 2 16,5 0-4-16,8 0-1 0,-4 0-88 15,-2 0-130-15,-15 0-270 16</inkml:trace>
  <inkml:trace contextRef="#ctx0" brushRef="#br0" timeOffset="70879">4997 6001 822 0,'0'0'149'0,"0"0"-64"0,0 0 50 16,0 0-47-16,0 0-35 15,0 0-24-15,-37-39-27 16,34 39-2-16,0 36-20 15,-7 24 20-15,-1 18 14 16,2 3-1-16,1-2-7 16,8 2-1-16,0-6-3 15,0 3 0-15,0-5-2 16,11-4 0-16,9-9-47 16,-3-15-69-16,4-9-161 15,-3-21-240-15</inkml:trace>
  <inkml:trace contextRef="#ctx0" brushRef="#br0" timeOffset="71093">5375 6618 642 0,'0'0'224'15,"0"0"-150"-15,0 0-9 16,0 0 6-16,0 0-29 15,0 0-2-15,-31 99 16 16,-4-42-34-16,-17 0-15 16,3 0-2-16,-5-3-5 15,10-9-122-15,15-11-191 0</inkml:trace>
  <inkml:trace contextRef="#ctx0" brushRef="#br0" timeOffset="71614">5673 6016 389 0,'0'0'462'0,"0"0"-378"16,0 0-26-16,0 0-11 0,0 0 0 15,0 0-32-15,67-99-5 16,-35 99-10-16,2 6 0 16,-4 21-1-16,-4 12 1 15,-6-6 0-15,-9 0-4 16,-11 9 3-16,0 3-1 16,-6 3 1-1,-34 0 2-15,-1-2 6 16,-2-11-7-16,6-4-6 15,13-4 3-15,10-15 1 16,8 3-5-16,6-9-8 16,0-3-2-16,3 3 9 0,24-6 1 15,4 3 7-15,1-3 1 16,2 0-1-16,0 3 1 0,-1 9-1 16,-2 0 0-16,-5 9 0 15,1 0-2-15,-10 6 0 16,-8-2 2-16,-9 4 0 15,0 4 9-15,-6 1 12 16,-31 1 11 0,-13-1-3-16,-14-1-11 15,-2-3-18-15,-1-3 0 16,10-6-21-16,16-9-113 0,24-9-117 16,17-3-302-16</inkml:trace>
  <inkml:trace contextRef="#ctx0" brushRef="#br0" timeOffset="71876">6391 6470 532 0,'0'0'91'15,"0"0"46"-15,0 0 16 16,0 0-42-16,-87 202-29 15,53-148-21-15,4-3-44 16,7-3-15-16,3-9-2 0,6-9-25 16,8-9-138-1,6-11-192-15</inkml:trace>
  <inkml:trace contextRef="#ctx0" brushRef="#br0" timeOffset="72324">6651 5763 821 0,'0'0'140'0,"0"0"-31"0,0 0 1 15,0 0-93-15,0 0-11 16,0 0-2-16,-12 202 5 0,27-118-1 15,5-9-5-15,4 4-2 16,0-19 2-16,3-21-3 16,-4-18 0-16,7-15-4 15,1-6 4-15,1 0 0 16,-1-12 6-16,-1-15-1 16,-4-6 1-16,-9 6 2 15,-3 0 11-15,-8-7 52 16,-3 10-35-16,-3 7 4 15,0 7-4-15,0 10-3 16,0 0-15-16,0 0-18 16,0 18-13-16,0 24-3 15,0 18 16-15,0 10 5 16,-9-1 2-16,-2 0-5 0,5 3 0 16,3-5-2-16,0-7 0 62,3-12-84-46,0-9-87-16,3-12-115 0,29-15-264 0</inkml:trace>
  <inkml:trace contextRef="#ctx0" brushRef="#br0" timeOffset="72578">7420 6437 806 0,'0'0'141'15,"0"0"-75"-15,0 0 20 0,0 0-13 16,0 0-31-16,0 0 4 16,-23 121-33-16,17-76 1 15,-2 5-9-15,2 2-1 16,-4-10-3-16,0-3-1 16,-4-6-51-16,4-6-157 15,7-12-192-15</inkml:trace>
  <inkml:trace contextRef="#ctx0" brushRef="#br0" timeOffset="72879">7654 5775 882 0,'0'0'97'0,"0"0"-42"0,0 0 1 16,0 0 10-16,0 0-29 15,0 0-30-15,165-56 0 16,-136 97-5-16,-9 20-1 16,-11 11-1-16,-9 3 0 0,0 6 5 15,-6-6-3 1,-17-3 6-16,0-20-8 0,6-10 5 15,11-13-5-15,6-4 2 16,0-10-1-16,0-9 0 16,20 0-1-16,15-6 0 15,13 0 7-15,8 0-6 16,11-21 3-16,1-12-4 16,2-13-48-16,-10 5-100 15,-13-1-193-15</inkml:trace>
  <inkml:trace contextRef="#ctx0" brushRef="#br0" timeOffset="73447">8372 5153 492 0,'0'0'159'0,"0"0"-25"16,0 0 0-16,0 0-38 16,0 0-22-16,0 0-13 15,11-48-31-15,26 29-20 0,16 2-1 16,7 1 11-16,4-1 15 15,-4 5-9-15,-13 5-5 16,-15 1-8-16,-15 4-4 16,-9 2 0-16,-8 0-2 15,0 0 4-15,0 0 9 16,0 11-20-16,0 32 0 16,0 17 20-16,0 15 14 15,0 12-9-15,0 6-9 16,6 1 8-16,4 5-10 15,-3 0-8 1,3 6-2-16,4 7-2 16,-2 2 3-16,2 3 0 15,3-5-2-15,-8-19 1 0,-2-6-2 0,-3-21 2 16,-4-12-3-16,0-6 1 16,0-8 1-16,0-13 3 15,-4 0 5-15,-23-6-5 16,-13 0 6-16,-10-3-3 15,-13-3-9-15,-10-3-3 16,-8-12-70-16,12 6-141 16,2-6-107-16,16 0-571 15</inkml:trace>
  <inkml:trace contextRef="#ctx0" brushRef="#br0" timeOffset="76735">596 8949 817 0,'0'0'123'0,"0"0"-44"16,0 0-3-16,0 0 1 15,156-181-10-15,-95 109-23 16,-7 3-18-16,-8-3-5 15,-13 11-9-15,-16 20 4 16,-14 7 8-16,-3 22-4 16,0 0 11-16,0 9-20 15,0 3-2-15,0 0 0 16,0 0-9-16,0 0 0 16,0 0-5-16,0 0-5 15,0 30-12-15,0 21-1 0,17 18 23 16,9 10 2-16,5-13-2 15,-1-3 3-15,1-6-3 16,-16-21 0-16,-4-3-10 16,-8-14 0-16,-3-5-17 15,0 5 7-15,-23-4 20 16,-20 6-2-16,-1-3 2 16,1-9-7-16,9-3-3 15,11-6 5-15,13 0 5 16,10 0 9-16,0 0-7 15,0 0-4-15,6 0-2 16,38-27-14-16,19-15 18 16,27-18 6-16,20-13-4 0,5-14-2 15,-2-6 1-15,-20 12 1 16,-29 14-1-16,-30 19 3 16,-22 9-2-16,-12 6 7 15,0 6 21-15,-6 6-11 16,-20 9 14-16,-5 12-19 15,-2 0-6-15,4 0-8 16,1 33 0-16,12 21 0 16,6 6 0-16,10 13-2 15,0 2 5-15,20-3-6 16,23-9 4-16,18-6-1 16,5-15 0-16,7-15-2 15,-2-21-14-15,-1-6 3 16,-6-12 13-16,-4-36 5 0,-7-12-4 15,-10-15 8-15,-9-12-6 16,-13-19 13-16,-15-2 5 16,-6-12-2-16,0-1 3 15,-3 22-8-15,-17 18-7 16,3 33 12-16,3 24 1 16,7 21 17-16,4 3-24 15,3 0-13-15,0 48-21 16,0 39 18-16,0 33 1 15,0 19 4-15,10 5 1 16,14-11-3-16,9-25-1 16,4-21-9-16,3-21-53 0,-4-33-53 15,-2-12-34 1,-7-21-80-16,-17 0-68 0,-10-9-421 16</inkml:trace>
  <inkml:trace contextRef="#ctx0" brushRef="#br0" timeOffset="76939">2003 8302 660 0,'0'0'111'15,"0"0"-30"-15,0 0 25 16,0 0-56-16,0 0-32 16,0 0 58-16,0 0-21 15,258-24-28-15,-151 12-16 0,0 12-8 16,6 0-3-1,-13 0-117-15,-13 33-300 0</inkml:trace>
  <inkml:trace contextRef="#ctx0" brushRef="#br0" timeOffset="77451">3247 8648 875 0,'0'0'68'0,"0"0"2"16,0 0 28-1,0 0-28-15,0 0-43 0,0 0-26 16,82-15 17-16,-5 3-11 16,7 0-2-16,0-9-1 15,-11 6 0-15,-7 3-3 16,-18-1 8-16,-18 5-6 15,-13 2 0-15,-11 0 7 16,-6 6 22-16,0-19 30 16,0-2 10-16,0-14-33 15,0-5-34-15,-20-5 3 16,-13 9-7-16,-4 3-2 16,3 12 2-16,8 9-2 15,12 12 2-15,11 0-1 16,3 0 0-16,0 0-12 0,0 0 9 15,0 0-9 1,14 27 8-16,23 6 4 0,12 3 1 16,-2-3 3-16,7-6-4 15,-4 4 1-15,-7-11 0 16,-3 1-1-16,-13-2 1 16,-10-4-1-16,-8-1-1 15,-9 5-2-15,0 8 1 16,-3 0-16-16,-29 0 7 15,-9 6-75-15,-2-6-40 16,9-6-53-16,14-3-128 16</inkml:trace>
  <inkml:trace contextRef="#ctx0" brushRef="#br0" timeOffset="77904">4907 7710 952 0,'0'0'115'15,"0"0"-7"-15,0 0-10 16,0 0-16-16,-174-148-26 16,131 136-26-16,12 6-18 15,15 6-6-15,9 0-6 0,7 0-3 16,0 0-8-1,0 18 11-15,0 21 6 0,0 9-3 16,0 0-2-16,0 12 1 16,17 1 1-16,-3 5-1 15,-2 0 3 1,5 15-2-16,-3 7 10 0,3 14 1 16,-8 9 0-16,-2 10 11 15,-7-5 0-15,0 2-10 16,0-10 2-16,-16-8-6 15,-4-19-4-15,9-21 1 16,8-24-1-16,3-18-4 16,0-12-3-16,0-6 0 15,0 0 0-15,0 0 0 0,0 0 0 16,14 0-7-16,22 0 7 16,15-12 19-16,12-15-19 15,4-12-12-15,6-3-83 16,11-6-110-16,-1 2-181 15</inkml:trace>
  <inkml:trace contextRef="#ctx0" brushRef="#br0" timeOffset="78419">5622 8031 686 0,'0'0'214'0,"0"0"-109"16,0 0-12-16,0 0-38 15,0 0-15-15,0 0-24 16,71-87-8-16,-28 87-4 16,-4 0-3-16,5 3 1 15,-10 15 0-15,-8-3-2 16,-9 9-1-16,-17 9 0 15,0 9 1-15,-9 6 4 16,-39 16 11-16,-11-1 0 16,-5 3-4-1,10-12 0-15,17-15-8 0,18-18-3 0,15-15 3 16,4-6 0-16,0 0-3 16,4 0-3-16,26 0 3 15,10 0 8-15,3-6-3 16,-5 6-4-16,-3 0 2 15,-1 0-1-15,2 0-2 16,-2 27 0-16,-8-2 4 16,-2 10-3-16,-13 5 1 15,-11 2 4-15,0 3 5 16,-31 3-5-16,-28-3 6 16,-16-12-7-16,6-6-5 15,14-6-9-15,23-9-65 16,15-12-46-16,17 0-25 15,0 0-122-15,46-27-359 16</inkml:trace>
  <inkml:trace contextRef="#ctx0" brushRef="#br0" timeOffset="78603">6388 8741 662 0,'0'0'119'0,"0"0"26"15,-38 168-29-15,-22-80 15 16,-19 11-65-16,-2-6-36 16,15-18-17-16,16-21-13 15,22-14-25-15,19-19-195 0,9-21-192 16</inkml:trace>
  <inkml:trace contextRef="#ctx0" brushRef="#br0" timeOffset="79048">6671 8052 881 0,'0'0'201'0,"0"0"-48"16,0 0-32-16,0 0-14 15,0 0-46-15,0 0-42 16,0-60-19-16,14 93-14 0,10 21 13 15,2 21 1-15,5 16 4 16,-2-4-1-16,1 0-2 16,1-26-1-16,1-20-12 15,2-28-38-15,4-13 24 16,-6 0 15-16,-1-13 8 16,-8-20 3-16,-2-2 6 15,-12-11-6-15,-9 7 8 16,0 6 15-16,0 12 4 15,0 12 3-15,0 9 2 16,0 0-15-16,0 0-17 16,0 36-14-16,-6 30 14 15,-11 13 10-15,0 4-9 16,7-4 7-16,3-7-7 0,3-3-1 16,4-9-11-1,0-6-87-15,4-14-146 16,33-13-184-1</inkml:trace>
  <inkml:trace contextRef="#ctx0" brushRef="#br0" timeOffset="79216">7544 8789 827 0,'0'0'151'0,"0"0"-62"16,0 0 24-16,0 0-6 0,-141 154-37 15,109-82-22-15,4 3-34 16,9-9-13-16,5-6-1 16,8-12-65-16,6-21-202 15,0-27-233-15</inkml:trace>
  <inkml:trace contextRef="#ctx0" brushRef="#br0" timeOffset="79590">7938 8100 918 0,'0'0'152'0,"0"0"-97"16,0 0 12-16,0 0-19 15,0 0-7-15,0 0-12 16,164 106-9-16,-158-52-10 15,-6 12-3-15,0 9 4 16,-6-9 0-16,-25 7 7 16,-1-19-6-16,5-6-5 15,7-9-3-15,12-12-4 16,8 0 2-16,0-12-2 16,21 3 0-16,25-18 0 15,29 0 3-15,18-21-3 16,14-39-35-16,10-6-56 15,-10-7-91-15,-14-2-144 16</inkml:trace>
  <inkml:trace contextRef="#ctx0" brushRef="#br0" timeOffset="84556">8944 7523 658 0,'0'0'137'0,"0"0"-84"16,0 0 8-16,0 0 4 16,0 0-6-16,0 0-10 0,0-6-3 15,0 3-5-15,26 0 7 16,15-3-6-16,10 3 27 16,2-3-38-16,-7 6-6 15,-15 0-17-15,-11 0 0 16,-13 0-8-16,-1 0-1 15,-3 15 1-15,5 24 2 16,-2 12 7-16,0 12 7 16,-3 10 8-16,5 8 0 15,-5 6 2 1,3 0-7-16,-3 19 2 0,-3 2-3 16,0 6 5-16,0-6-2 15,0-2 0 1,3-10-14-16,8-12 8 15,6-9-5 1,0-15-7-16,-4 0 8 16,-2-5-8-16,-8-4 1 0,-3-3 0 15,0-15 0-15,0 0 7 16,0-6-1-16,-14-6-3 0,-10 6 2 0,-5-12-1 16,-11 3 0-16,-1-5-3 15,-2-11-2-15,-4 4 0 16,4-6-2-16,-3 0-1 15,-3 0-50-15,14 0-83 16,21-15-189-16,14-36-505 0</inkml:trace>
  <inkml:trace contextRef="#ctx0" brushRef="#br1" timeOffset="87665">8640 1925 34 0,'0'0'971'0,"0"0"-869"15,0 0 28-15,0 0-4 16,0 0-45-16,0 0-32 15,-147-63-12-15,147 63-16 0,0 0-8 16,0 0-11 0,0 0-2-16,20 0-15 0,24 0 15 15,19 0 10 1,10 0-5-16,-9 0 1 0,-7 0-6 16,-23 0 1-16,-19 0-3 15,-4 0 2-15,-11 0 0 16,0-3 14-16,0-15 21 15,0-6 5-15,0-9-39 16,-14 3 8-16,-12 3-2 16,3 3-7-16,6 9 3 15,7 5 4-15,6 5-3 16,4 2 1-16,0 3-5 16,0 0 0-16,0 0 0 0,0 0-4 15,14 8-6 1,23 32-3-16,9 11 13 15,4 6 6-15,4-2-6 16,-10-5 1-16,-12-4-1 0,-4-11 0 16,-19-8 1-1,-5-6-1-15,-4 1-3 16,0 2-3-16,-47 0 3 0,-16-3 0 16,-7-6-11-1,3-6-40-15,16-3-6 16,18-3-52-16,23 0-46 15,10-3-35-15,48-21-39 0</inkml:trace>
  <inkml:trace contextRef="#ctx0" brushRef="#br1" timeOffset="88108">9442 1273 861 0,'0'0'173'0,"0"0"-22"15,0 0-14-15,0 0-19 16,0 0-70-16,0 0-31 16,135-58-10-16,-89 58-4 15,-10 10-2-15,-5 28 1 16,-5 14-2-16,-9 2 0 16,-11 6-2-16,-6-3 7 15,0 0-10-15,-26 1 9 16,-24-10-7-16,-7-3 6 0,-3-12 4 15,13-9-2-15,21-9-3 16,15-9-1 0,11-3-1-16,0 0-1 0,17 3-8 15,23 0 9-15,4 0 5 16,2 0-5-16,-5 3 0 16,-9 3 5-16,-1 0-2 15,-8 3-3-15,-6 3 3 16,-7 6-1-16,-10 6 2 15,0 4 1-15,-7 1-2 0,-39 2 7 16,-21-7-1-16,-7-3-4 16,-2-9 0-16,5-3-5 15,18-3-39-15,13 0-56 16,16 3-117-16,10 3-196 16</inkml:trace>
  <inkml:trace contextRef="#ctx0" brushRef="#br1" timeOffset="88886">8360 4131 746 0,'0'0'106'15,"0"0"27"-15,0 0 48 16,0 0-56-16,0 0-64 15,0 0-16-15,93-7 0 16,-39-8-2-16,9 3-20 16,21-3-7-16,-2 6-10 15,-4 0-4-15,-8 0 2 16,-24 3-3-16,-12-1 0 0,-17 5 2 16,-14-1-1-1,-3-3 1-15,0-6-3 16,-3-3 0-16,-23-6-7 0,-8 3 3 15,0 0 4-15,-2 3 5 16,-1 3-1 0,7-1-2-16,3 5 3 0,11 1-4 15,8 5 2-15,8-2-3 16,0 4-3-16,0 0 3 16,11 0-4-16,25 6-7 15,12 22 10-15,8 5 1 16,-5 2 1-16,-12-1-1 15,-8-1 0-15,-11-3 0 16,-8-3 2-16,-4 0-4 16,-8-3 2-16,0 0-5 0,-8-3 3 15,-35 0-3-15,-10-3-46 16,-4-5-84-16,7-7-41 16,16 0-50-16,28 0-108 15</inkml:trace>
  <inkml:trace contextRef="#ctx0" brushRef="#br1" timeOffset="89327">9496 3552 864 0,'0'0'191'0,"0"0"2"16,0 0-49-16,0-162-35 15,0 150-48-15,0 6-4 16,0 6-22-16,0 0-29 15,0 16-6-15,0 38-10 16,0 23 9-16,0 17 2 16,-14-4 0-16,5-6 0 15,6-14 1-15,3-16-2 16,3-18 0-16,29-16-4 16,6-10 0-16,2-10 4 15,-3 0 9-15,-1 0-9 16,-10-22 4-16,-1-5 2 15,-16-6-1-15,-3 1 1 16,-6-1 8-16,0 8 2 0,0 10-2 16,0 12 2-1,0 3-2-15,0 0-14 16,0 12-9-16,0 36-5 0,0 18 14 16,0 16 4-16,-9 5-4 15,-2 3-3 1,-1-2 3-16,1 1-34 0,2-4-70 15,2-10-137 1,0-3-439-16</inkml:trace>
  <inkml:trace contextRef="#ctx0" brushRef="#br1" timeOffset="90071">9667 6188 787 0,'0'0'107'16,"0"0"-41"-16,0 0-21 15,0 0-15-15,0 0-28 16,0 0 4-16,-61-27-4 15,58 27-1-15,3 0 3 16,0 0 0-16,0 0-1 16,0 0-2-16,26 8 11 15,4-1 13-15,10 1 2 0,7-4 33 16,4-2-15 0,-2-2-14-16,-2 0-2 0,-7 0-5 15,-9 0-4 1,-4 0 9-16,-7 0 0 15,-8 0-7-15,-4 0 2 0,-8 0 3 16,0 0 9-16,0 0 4 16,0-8-5-16,-8-5-22 15,-21-11-13-15,-12 3 0 16,-2 6 0-16,-4-6 0 16,10 15 1-16,17 0-2 15,8 6-1-15,12 0 1 16,0 0 1-16,0 0 0 15,0 0-4-15,29 0-5 16,18 12 9-16,4 15 3 0,2-12-1 16,-7 10 0-1,-3 2 4-15,-5 0-3 0,-12 2 1 16,-6-2-2-16,-6-2 0 16,-11-7-2-16,-3-3 0 15,0 0-3-15,0 3 2 16,-20-3-12-16,-17 0-103 15,1-3-126 1,5 3-109-16</inkml:trace>
  <inkml:trace contextRef="#ctx0" brushRef="#br1" timeOffset="90528">10535 5586 954 0,'0'0'204'0,"0"0"-25"0,0 0-15 16,0 0-64-16,0 0-55 15,0 0-22-15,0-33-18 16,0 33-5-16,0 21-13 16,0 21 13-16,0 18 1 15,0 4 3-15,14-8-2 16,6-2-2-16,3-11 0 15,3-16-3-15,1-12-1 16,1-13-3-16,-2-2 7 16,4 0 8-16,-4-23-1 0,5-14-1 15,-5-5-4 1,-6 3 9-16,-6 10 13 0,-7 4-8 16,-7 13 19-16,0 9-6 15,0 3-13-15,0 0-1 16,0 0-15-16,0 0-2 15,0 42-7-15,0 24 9 16,-4 34 9-16,4-1-8 16,0 9-1-1,0-2 0 1,0-4-9-16,0-6-60 16,-17-5-62-16,-12-8-177 15,-5 5-639 1</inkml:trace>
  <inkml:trace contextRef="#ctx0" brushRef="#br1" timeOffset="91216">9967 8079 897 0,'0'0'145'0,"0"0"-25"0,0 0 10 15,0 0-37-15,0 0-44 16,0 0-22-16,0 0-19 16,-14-12-5-16,45 12-1 0,5 0 22 15,7 6 16-15,4 0-10 16,4 0-10-16,-1-6-4 15,-1 6-3-15,3-6-3 16,-3 0-4-16,8 0-5 16,-4 0 7-16,-2 0-7 15,-15-18 8 1,-16 9-7-16,-17-3 2 0,-3-3 12 16,0-3-5-1,-9-3-11-15,-25 0-1 16,-6 0 0-16,1 9 2 15,8 0 1-15,4 6 0 16,10 3-1-16,11 3 0 16,6 0-1-16,0 0-2 0,0 0 1 15,0 0-1-15,9 0-6 0,22 24 4 16,5 6 4-16,8 0 0 16,4 3 2-1,-5 6 3-15,-3 1-4 0,-10 1-1 16,-7 11-1-16,-9-10 1 15,-14 3 0-15,0 3-1 16,-43 6-6 0,-21-9-101-16,-10-5-124 15,10-13-265-15</inkml:trace>
  <inkml:trace contextRef="#ctx0" brushRef="#br1" timeOffset="91799">11110 7884 862 0,'0'0'175'0,"0"0"-75"0,0 0 11 0,0 0-56 15,0 0-1 1,0 0-24-16,133-106-6 0,-89 100 1 16,7 4-2-16,2 2-6 15,1 0 1-15,-8 2-7 16,-5 25-9-16,-18 6-2 16,-20 7-10-16,-3 5 10 15,-17-6 3-15,-33 9 1 16,-13-6 5-16,2-3-4 15,15-12 0-15,15-8-4 16,18-4 1 0,10-15-1-16,3 0-1 0,0 0 0 15,0 0 8-15,0 0-1 16,0 0 7 0,6 0-2-16,1 0-7 0,7 0-5 15,6 0 0 1,12 0 0-1,9 8 8-15,5 11-7 16,2-1 2-16,-9 12-3 0,-2 9 0 16,-6 0-2-16,-4 9 2 0,-15 0 0 0,-4-3 2 15,-8-3 5-15,-8-3-6 16,-39-12 1-16,-25-2 7 16,-9-4 5-16,-12-15-13 15,6-6 2-15,10 0-3 16,13 0-27-16,21-25-38 15,10 5-98-15,16-20-111 16,17-8-460-16</inkml:trace>
  <inkml:trace contextRef="#ctx0" brushRef="#br2" timeOffset="107901">13142 3724 682 0,'0'0'242'16,"0"0"-101"-16,0 0 15 16,0 0-38-16,0 0-42 15,0 0-34-15,0 0-2 16,120-60-2-16,-66 42-4 15,2 0-10-15,12-4-4 16,-1 8-10-16,-4-5-6 16,4 2 0-16,-3 1-2 0,-1-1-1 15,-10 2 5 1,-19 3-6-16,-14 6 0 0,-17 6-11 16,-3 0-32-16,0 0-27 15,0 0-39-15,-14 0-10 16,-18 8 60-16,-9 17-38 15,1-8-34-15,6-1 61 16,8-7 50-16,5 3 20 16,7-10 6-16,8 5 3 15,3-7 56-15,3 0 38 16,0 0-23-16,0 0 12 16,0 0-20-16,0 0-14 15,0 0-13-15,0 0-9 16,0 0-13-16,0 27-8 0,0 15-5 15,0 18 37-15,0 6-30 16,0 6 11 0,0 7-14-16,-3-4-4 0,-8 0-7 15,8 3-1-15,-3-5-2 16,0-11 4-16,1-10-4 16,2-16-12-16,3-12-60 15,-3-6-43-15,3-6-103 16,-3-3-107-16,3-3-555 15</inkml:trace>
  <inkml:trace contextRef="#ctx0" brushRef="#br2" timeOffset="108334">13857 4163 175 0,'0'0'634'0,"0"0"-465"15,0 0-30-15,0 0-12 16,0 0-36-16,0 0-48 16,-14-27-23-16,14 27-20 15,0 0 0-15,0 0-9 16,0 3-10-16,0 21 16 16,0 6-13-16,0-5-6 15,11-8-11-15,9-7 17 0,-3-8 5 16,-1-2 11-1,1 0 0-15,-6 0 15 0,-5-6-2 16,0-9 30-16,-3-5 14 16,2-5-17-16,-5 2-10 15,0 1-8-15,0 10 7 16,0 0-2-16,0 6-9 16,-11 0-9-16,2 3-9 15,1 3-11-15,2 0-2 16,-5 0-4-16,-5 0-69 15,2 21-87-15,11 3-145 16,3-6-408-16</inkml:trace>
  <inkml:trace contextRef="#ctx0" brushRef="#br2" timeOffset="108683">14626 3808 804 0,'0'0'208'0,"0"0"-68"0,0 0-6 16,-63-159 0-16,42 129-45 15,7 11-24-15,2 14-23 16,9 2-14-16,-2 3-11 16,5 0-10-16,-3 0-7 15,-6 21-8-15,-11 27 5 16,-4 24 3-16,-3 15 2 0,3 6-1 15,12 1 0 1,1-1 0-16,11-8-1 0,0-10 0 16,0-9-1-16,31-12-1 15,2-15 2-15,4-12-1 16,-3-12 0-16,-5-6 1 16,1-9 0-16,1 0 0 15,1 0 5-15,12-21-1 16,2-12-1-16,-1-9-3 15,-12 9-36-15,-19 6-54 16,-14 12-113-16,0 11-204 16</inkml:trace>
  <inkml:trace contextRef="#ctx0" brushRef="#br2" timeOffset="109228">15020 4079 535 0,'0'0'386'0,"0"0"-300"16,0 0 5-16,0 0 10 16,0 0-43-16,0 0-36 15,-13-15-19-15,43 15 2 0,13 0-3 16,15 0 6-1,1 0 2-15,-2 0 15 16,0 0-1-16,-10 0-11 16,-10-3 0-16,-4 0 7 0,-13 0 5 15,-9 3 18-15,-8-3-7 16,-3 3 6-16,0-6-3 16,0-3-2-16,0-3-4 15,-14-6-23-15,-9 3-9 16,-12 0 1-16,3 3-1 15,-2 6-1-15,4 0 0 16,10 3 0-16,6 3 0 16,5 0 0-16,3 0 0 0,1 0 2 15,5 0-2 1,0 0 0-16,0 0-1 0,11 0-2 16,21 3 0-16,13 15 3 15,-1-1 6-15,-1 2-6 16,-4-4 4-16,-5-3-3 15,-8 0 2-15,-5-3-3 16,-11 3 5-16,-3 3-5 16,-7 15-3-16,-34 12-1 15,-53 22 2-15,-26 7-42 16,-1-1-233-16,17-16-597 16</inkml:trace>
  <inkml:trace contextRef="#ctx0" brushRef="#br2" timeOffset="120191">16000 3703 785 0,'0'0'171'0,"0"0"-16"16,0 0 17-16,0 0-35 0,0 0-34 16,0 0-36-1,0 0-16-15,0 0-20 0,-27-75 0 16,23 75-8-16,4 0-9 16,0 0 1-16,-10 12-15 15,-10 27 3-15,-14 15 1 16,-2 18 0-16,2 7-2 15,11-2 0 1,6 8 0 0,8 2-2-1,9 3 4-15,0-12-4 0,20-9-1 0,20-17 0 16,10-25-5 0,7-18 4-1,7-9 2-15,6-21 0 16,5-36 2-16,0-15 5 15,-12-7 1-15,-13-5-3 0,-16-3 0 16,-14-6 4-16,-13 2-7 16,-7 7 7-1,0 18 1-15,-41 21-5 16,-8 18-1-16,-6 15-1 16,3 12-3-16,5 0-2 0,13 0 2 15,8 6-2 1,12 12-5-16,11 3-28 0,3 9-60 0,0 0-24 15,40 1-102-15,23-14-169 0</inkml:trace>
  <inkml:trace contextRef="#ctx0" brushRef="#br2" timeOffset="120537">17003 2879 893 0,'0'0'201'0,"0"0"-16"16,0 0-40-16,0 0-35 16,0 0-42-16,0 0-22 15,-101-109-26-15,101 131-12 16,-11 38-7-16,-9 27 11 16,-3 21 7-16,-4 13 4 0,-2 14-10 15,1 15 0 1,5 10-2-16,10-1-2 62,6-11-1-62,7-19-4 0,0-15 0 0,0-23-3 0,0-23 1 0,28-16-2 0,1-22-4 0,5-15-36 16,6-15-12-16,13 0-31 16,17-22-104-1,10-22-248-15,-2-4-506 0</inkml:trace>
  <inkml:trace contextRef="#ctx0" brushRef="#br2" timeOffset="121055">17342 3863 525 0,'0'0'197'0,"0"0"-38"16,0 0-3-16,0 0-33 15,0 0-49-15,0 0-4 16,-9-82-9-16,9 67-24 16,20 0-10-16,13 6-9 15,-2 3-7-15,1 6-4 0,-1 0-3 16,-7 21 2-1,-4 21-6-15,-8 6 2 0,-12 10-1 16,0-4 7-16,0-3-4 16,0-6-1-1,-12-12 0-15,1-15 0 16,8-9-2-16,3-9-1 0,0 0 0 16,0 0 7-1,0-12 0-15,3-27-3 16,28-12-4-16,-2-3 0 15,9-4 0 1,-1 4 3 0,-5 10-3-16,-1 13-1 0,-12 16 1 15,-2 15-6-15,0 0 0 0,0 13 0 16,3 20 6-16,-7 5 2 0,-3 5-2 16,-3 1-1-16,-1-1-13 15,2-7-63-15,-2-6-105 16,-3-6-61-16,5-6-158 15</inkml:trace>
  <inkml:trace contextRef="#ctx0" brushRef="#br2" timeOffset="121205">17984 3928 235 0,'0'0'376'16,"0"0"-237"-16,0 0-16 0,0 0-30 15,0 0-41-15,0 0-43 16,81-48 15-16,-41 40-16 15,-3 1-5-15,-1 5-1 16,-2-2-2-16,3-2-129 16,-7-2-229-16</inkml:trace>
  <inkml:trace contextRef="#ctx0" brushRef="#br2" timeOffset="121698">18406 3577 609 0,'0'0'208'0,"0"0"-42"16,0 0-33-16,0 0-11 16,0 0-5-16,0 0-36 15,-14-102-37-15,14 102-25 0,0 23-13 16,0 31-6-16,0 16 19 16,0-1-7-16,0 0-3 15,0-3-3-15,-3-8-5 16,-7-8 2-16,3-7-1 15,4-19 0-15,3-10-2 16,0-10 1-16,0-4 0 16,0 0 2-16,0 0 0 15,0-15 12-15,0-22-4 16,17-7-10-16,3-7 0 16,6-1 1-16,1 8-4 15,-3 7 0-15,3 13 1 16,-4 15-10-16,-3 9 7 15,3 0 1-15,-2 0-3 16,-9 24 0-16,-1 6-1 16,-11 0 2-16,0 10 4 15,0-7 1 1,-3-4 0-16,-14-1-3 0,6-10-1 16,1-1 4-16,7 2-1 15,0-10-5-15,3 0-16 0,0-6-16 16,3-3-18-16,44 0-11 15,13-30 8-15,16-18-88 16,-1-1-3-16,-12-2-75 16,-16 6 6-16,-13 6-198 0</inkml:trace>
  <inkml:trace contextRef="#ctx0" brushRef="#br2" timeOffset="121998">18941 3357 514 0,'0'0'131'15,"0"0"48"-15,0 0-46 16,0 0-11-16,0 0-39 16,-87-153-25-16,87 146 5 15,0 7-5-15,0 0-21 16,0 0-13-16,23 40-10 16,3 11 35-16,6 15-14 0,0 16-22 15,8 7-1 1,-2 11-1-16,-9-1-1 0,-9-6-10 31,-11-11 3-31,-9-7 2 16,0-7-5-16,-23-4-11 15,-36-4-115-15,-15-6-97 16,-27-8-291 0</inkml:trace>
  <inkml:trace contextRef="#ctx0" brushRef="#br2" timeOffset="122498">17507 3261 662 0,'0'0'162'0,"0"0"-16"16,0 0-1-16,0 0-21 15,0 0-42-15,0 0-18 16,-44-18-10-16,35 24-18 16,-11 33-18-16,0 21 15 15,-4 24-9-15,4 22-2 16,6 14-3-16,0 6-12 15,11-3 1-15,3-11-2 16,0-16-3 0,27-12-3-16,18-15-15 15,1-17-108-15,10-29-245 0,18-19-687 16</inkml:trace>
  <inkml:trace contextRef="#ctx0" brushRef="#br2" timeOffset="124126">20150 3110 622 0,'0'0'223'0,"0"0"-62"16,0 0-23-16,0 0-19 15,0 0-49-15,0 0-60 16,-3 15 11-16,40 49 41 15,10 17 0-15,-1 15-8 16,1 13-31-16,-10 2 2 16,-11-9-18-16,-9-6 5 15,-14-17-7-15,-3-10 0 16,0-6-5-16,-37-6-3 16,-22-3-66-16,-7-9-140 0,-6-9-227 15</inkml:trace>
  <inkml:trace contextRef="#ctx0" brushRef="#br2" timeOffset="124488">20488 2578 767 0,'0'0'155'0,"0"0"-23"15,0 0-2-15,0 0-26 16,0 0-11-16,0 0-13 16,-23-99-31-16,40 99-12 15,23 6-22-15,19 39-1 16,15 36 14-16,2 28-5 15,-4 26 4-15,-17 18-3 16,-14 16-7-16,-21 17-2 16,-20 1-12-16,0-10-1 15,-17-14 0-15,-33-28-4 16,-24-12-40-16,-13-17-131 0,-12-19-533 16</inkml:trace>
  <inkml:trace contextRef="#ctx0" brushRef="#br2" timeOffset="126681">19536 3218 467 0,'0'0'153'16,"0"0"-8"-16,0 0-13 15,0 0-13-15,0 0-15 16,0 0-32-16,0-98-7 15,-8 98-25-15,-12 5-31 16,-6 38-4-16,-18 20 2 16,-5 18-3-16,-2 12 4 15,1 15 1-15,3 10 4 16,10-4-5-16,17-6-4 16,17-11-3-16,3-13 1 0,23-12-2 15,35-18 4-15,11-21-4 16,12-14-36-16,-5-13-37 15,-5-6-72-15,-15 0-44 16,-19-19-82-16</inkml:trace>
  <inkml:trace contextRef="#ctx0" brushRef="#br2" timeOffset="127374">19783 3369 535 0,'0'0'121'0,"0"0"14"15,0 0-15-15,0 0-40 16,0 0-25-16,0 0-19 15,-4-6-18-15,4 18-17 16,0 24 4-16,-3 18-5 16,-8 12 7-16,2 9-1 15,-2 4 4-15,2-1-1 0,-5-3-1 16,2-6-5 0,1-9 1-16,2-12-2 0,1-11 0 15,5-13-1 1,0-12-1-16,3-6 2 0,0-6 0 15,0 0 5-15,-4 0 11 16,1-21 1-16,3-18-16 16,0-18 1-16,0-9-4 15,21-10 3-15,5-2 1 16,8-3-2-16,-8 5-3 16,4 11 1-16,-7 16 0 15,-6 22 0-15,-6 18-1 16,-5 9-3-16,3 0-9 15,9 19 1-15,-1 25 7 16,-5 8 1-16,-7 8 2 0,-5 3-4 16,0 0 2-16,-14-3 2 15,-20-6-10-15,1-8-6 16,2-13 1-16,8-12 9 16,10-9 8-16,6-9-2 15,3-3 5-15,4 0-1 16,0 0 3-16,0 0 6 15,0 0-11-15,0 0-2 16,4 0-11-16,20 8 5 16,9 5 6-16,4 1 2 0,3 2 0 15,7-5 4 1,3 5-4-16,-4 2 0 0,-6 0-41 16,-5-3-146-16,-12-3-182 15</inkml:trace>
  <inkml:trace contextRef="#ctx0" brushRef="#br2" timeOffset="214143">13614 6458 486 0,'0'0'138'0,"0"0"-5"0,0 0-34 0,0 0-4 16,3-153-26 0,-3 132-19-16,-8 0-7 0,-4 2 1 15,-5 13-17-15,3 6-13 16,-5 0-3-16,-6 0-10 16,-1 19 1-16,-7 20-2 15,-1 15-1-15,5-6 1 16,6 6 1-16,5-3 1 15,11 4-2-15,7-8-2 16,0 1 2 0,0 4-1-16,20-10 0 15,11-3 0-15,-2 0 1 16,5 0 0-16,-1 3 0 16,-5 6 2-16,-2 0-2 15,-9 4 0-15,-4 2 0 16,-10-9-3-1,-3 3 6-15,0-6 1 16,-9 3-3-16,-26-12 8 0,-5-6-1 16,-6 1 4-16,-4-10-7 0,3-9 2 15,1-9-3 1,3 0-1-16,5 0 3 16,7-15 3-16,13-18-5 0,10-13-4 15,8-17-53-15,14-9-107 0,32 12-155 0,1 12-136 16</inkml:trace>
  <inkml:trace contextRef="#ctx0" brushRef="#br2" timeOffset="214590">13800 7089 474 0,'0'0'116'0,"0"0"-4"0,0 0-6 15,0 0-23 1,0 0-17-16,0 0-37 0,-3-17-18 16,3 17-10-16,0 0-1 15,0 0-2-15,0 9-5 16,0 6 7-16,0 3 3 15,0-9 1-15,0-3-4 16,6 0 2-16,2-6-2 16,-5 0 0-16,0 0 0 15,0 0 7-15,0 0 22 16,2 0 27-16,-5-15 11 16,0-3-34-16,0 5 19 15,0 5-21-15,-5-4-15 16,-15 5-10-16,1 7-6 15,2 0-6-15,0 0-2 16,3 0 1-16,2 25-32 0,4-4-79 16,5-3-9-16,3 3-54 15,0-6-77-15</inkml:trace>
  <inkml:trace contextRef="#ctx0" brushRef="#br2" timeOffset="215028">14375 6665 514 0,'0'0'142'16,"0"0"-26"-16,0 0 11 0,0 0-25 15,0 0-7-15,0 0-25 16,-47-133-12-16,47 130-12 15,-3 3-5-15,0 0-15 16,-1 0-4-16,-12 0-22 16,-7 34-1-16,-11 20 1 15,-3 27 4-15,4 0-3 16,16 3 0-16,11 6-1 16,6-5-4-16,0-4 3 15,15-18 1-15,19-9-1 16,4-15 0-16,-3-8 0 15,-4-10 1-15,-8-15 1 16,1-4 1-16,-4-2-2 0,0 0 6 16,3 0 8-16,1-2-6 15,-7-11-8-15,-8-5-7 16,-1 9-93-16,-8-3-95 16,0 10-169-1</inkml:trace>
  <inkml:trace contextRef="#ctx0" brushRef="#br2" timeOffset="215479">14773 7060 266 0,'0'0'123'0,"0"0"-24"16,0 0-6-16,0 0-36 15,0 0-22-15,0 0 18 16,-14 0-3-16,-3 0-15 16,0 0 8-16,8 0-13 15,3 0-1-15,3 0-17 16,3 2-12-16,0 5-3 0,0-1 1 15,0-6 2-15,0 6 0 16,0-6-5-16,0 0 5 16,0 0 1-16,3 0 5 15,6 0 34-15,-3 0 2 16,-1 0-9-16,-5 0 8 16,0 0 0-16,3-12-26 15,-3 5 5-15,0-1-19 16,0 2-1-16,0 6-29 15,0 0-56-15,-11 0-38 16,5 0-122-16,0 0-217 16</inkml:trace>
  <inkml:trace contextRef="#ctx0" brushRef="#br2" timeOffset="216193">14916 7012 321 0,'0'0'285'0,"0"0"-210"0,0 0 5 15,0 0-13-15,0 0-35 16,0 0-30-16,37 0 20 16,30 0 15-16,10-6-18 15,13-13-5-15,6-1 6 16,2-8-7-16,-8 1-6 0,-12-3 0 16,-23 12-1-1,-17 6 27-15,-21 0 18 0,-11 9 4 16,-6 0 4-16,0 0 7 15,0-3 5-15,0-6 0 16,-17-6-61-16,-19 3-8 16,-10 3-2-16,-9 3-1 15,-2-3-1-15,7 9 2 16,13 0 0-16,17 0-3 16,14 3 3-16,6 0 0 15,0 0 0-15,0 0-6 16,0 0-1-16,0 0-6 0,17 0 10 15,9 0 3 1,11 12 6-16,4 3-2 0,5-6-4 16,4 9 0-16,1-3 0 15,-1 9 3-15,-7 0 1 16,-13 3-4-16,-10 6-1 16,-17 12-2-16,-3 1 1 15,-19 14 1-15,-38 3-6 16,-7 3-158 15,4-18-79-31,13-9-218 0</inkml:trace>
  <inkml:trace contextRef="#ctx0" brushRef="#br2" timeOffset="217434">16848 6732 522 0,'0'0'115'0,"0"0"52"0,0 0-35 16,0 0-22-16,0 0 2 16,0 0-32-16,-3-120-2 15,0 105-8-15,-1 5-19 16,1 8-12-16,3 2 8 16,-3 0-18-16,3 0-13 15,-4 0-11-15,0 0-5 16,1 0-5-16,-11 20-8 15,-9 35 8-15,0 20 3 0,0 9 2 16,6 3 0 0,17 1 0-1,0-1 0-15,10-6 0 0,34-9 0 16,5-12 0 0,15-24 0-16,0-11-1 15,-1-17 1 1,4-8 0-16,-7 0 3 0,1-15-2 15,-9-18 7-15,0-15-8 16,-6-6 11-16,-6-9-6 16,-10-12 5-16,-13-6 16 0,-17-7 4 15,0-5-11 1,-20 6-3-16,-27 12-6 0,-16 21-8 16,-7 21 1-16,-8 20-3 0,-2 13-1 15,4 0-2-15,12 27 0 0,18 13 1 16,15 14-5-1,25 0-55-15,6 6-44 0,0-6-95 16,37-6-95-16,2-17-99 16</inkml:trace>
  <inkml:trace contextRef="#ctx0" brushRef="#br2" timeOffset="220811">18269 6103 560 0,'0'0'158'16,"0"0"-29"-16,0 0 3 0,0 0-15 15,0 0-15-15,0 0 7 16,0 0-33-16,-24-99-25 16,24 96 1-16,0 3-11 15,0 0-10-15,0 0-6 16,0 0-12-16,0 0-11 16,0 0-2-16,-10 15-1 15,-13 45-2-15,-14 19 3 16,-13 35 7-16,-4 15 3 31,4 10-9-31,10 8 8 16,11-3-1-1,18-5-5 1,11-17 3-16,0-4-5 16,40-24-1-1,10-11 0 1,7-16 2-16,0-22-2 0,-7-12 0 15,-13-12-14-15,-7-9-19 16,-10-6-13-16,-9-3-32 16,-5-3-71-16,-6 0-99 0,0-15-146 0</inkml:trace>
  <inkml:trace contextRef="#ctx0" brushRef="#br2" timeOffset="222012">18716 6657 374 0,'0'0'303'16,"0"0"-153"-16,0 0-10 16,0 0-28-16,0 0 13 15,0 0-18-15,-44-145-36 16,44 145-23-16,0 0-25 15,0 0-16-15,0 0-7 16,0 12-10-16,0 22-1 16,5 13 11-16,4 20 12 15,-2 5-7-15,-7 9 2 16,0 0 8 0,0 0-1-16,0-8-9 0,-7-10 0 0,1-12-5 15,3-18 2-15,3-12-1 16,0-15 2-16,0-6-2 15,0 0 2-15,0 0 4 16,0 0 12-16,-8-15 47 16,8-24-27-16,0-15-36 15,0-10-3-15,0-4 4 16,21-11-1-16,5 10-3 16,2 9-2-16,1 15-6 15,-2 18 5-15,1 12-6 16,1 15-2-16,-3 0-6 15,1 0 0-15,-2 15-5 16,-10 12-1-16,-12 3 7 16,-3 3-3-16,0 0 8 15,0 3 5-15,-26 3 5 0,-10 1 0 16,-4-7 0-16,-1-6-2 16,15-12 3-16,6-9-5 15,15-4 1-15,5-2 4 16,0 0 0-16,0 0 9 15,0 0-9-15,0 0-8 16,0 0 0-16,14 4 0 16,10 5 8-16,7 3 0 15,-2 9 2-15,0 6-1 16,2-6-1-16,5 3 0 0,-2-3 0 16,0-6 2-16,-4-3 0 15,-7-12-1-15,-3 0 0 16,0 0 0-16,-3-15 8 15,-4-15 16 1,-2-6 16-16,-5-3-1 0,-3-9-15 16,-3 2-9-16,0 11 0 15,0 4-4-15,0 16-6 16,0 3-6-16,0 10 0 16,0 2-66-16,0 0-104 15,0 0-284-15</inkml:trace>
  <inkml:trace contextRef="#ctx0" brushRef="#br2" timeOffset="222336">19317 6010 899 0,'0'0'182'0,"0"0"-43"15,0 0-53-15,0 0-22 16,0 0-42-16,0 0-14 16,121 162 63-16,-57-50-30 0,3 17-3 15,-7 9 2-15,-17 1-13 16,-8 5-6-16,-26-5-7 15,-9 2-7-15,-34 0 0 16,-56 7-3-16,-34-1-4 16,-22-6-56-16,2-2-206 15,20-10-718-15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36:26.3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26 656 319 0,'0'0'176'0,"0"0"-65"0,0 0-23 16,0 0-1-16,0 0-18 15,0 0 1-15,-26-39-18 16,26 39-6-16,0-4-16 16,0-2-11-16,23-5-19 15,35-13 1-15,35-12 18 16,34-9-16-16,20-10 11 16,14-8-1-1,-4-6-5-15,0 3-1 0,-13 5-5 16,-17 16 0-16,-26 15 7 15,-35 12-6 1,-36 12-2-16,-21 6-1 16,-9 0 0-1,0 0-5-15,-23 0 5 0,-30 0 17 16,-24 0-5-16,-3 0-12 16,3 4 0-1,7-2 0 1,13 2 4-16,17-4-4 15,13 0 1-15,13 0 2 0,11 0-1 16,3 0-2-16,0 0-1 0,0 0-6 0,0 0-10 16,31-4 7-16,22-11 10 0,21-3 10 15,5-3-8 1,2 6-2-16,-11 3 2 16,-7 9 2-16,-16 3-7 15,-10 0 4 1,-11 0-2-16,-15 0 0 0,-5 15-1 15,-6 10-7-15,0 8 6 0,-6 11 2 16,-34 10-1-16,-4 4 2 0,-2-1-55 16,12-3-85-16,14-12-52 15,17-15-63-15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23:43.4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101 1920 42 0,'0'0'551'0,"0"0"-443"0,0 0-28 15,0 0 27-15,0 0-23 16,0 0-21-16,0 0-15 0,0 0 4 16,-31-36 4-16,31 30-25 15,-4 0-7-15,1 3 1 16,0 0-6-16,3-6-4 15,-3 3-1-15,-1-6-2 16,4-3-2-16,-4-4 2 16,4-4-5-16,0-4 1 15,0-4 2-15,0 2-3 16,0-4 0-16,0-4-2 16,4 7 0-16,0 3-2 15,2 9 0-15,-3 6-3 16,-3 9 1-16,0 0 6 15,0 3-6-15,0 0 1 16,0 0-2-16,4 0 4 0,-4 0-2 16,0 0-2-16,3 0 0 15,8 0 0-15,12 0 0 16,14 0 0-16,16 0 6 16,21-3 2-16,25-6-3 15,28-6-1-15,24-6-4 16,16 3 6-16,4 6-3 15,2 0-3-15,-8 9 3 16,-12 0 0-16,-13 3-2 16,-16 0 0-16,-6 0 1 15,-8-3-1-15,-3 0-1 0,0-4 0 16,-8 1 0 0,-5 1-3-16,-4-4 2 0,-3 0 1 15,-6-1 0-15,-8 5 0 16,-7-5 1-16,-11 4-1 15,-12 0 0-15,-10 1 0 16,-13-1 1-16,-6 0-1 16,-11 2 0-16,-3-2 2 15,0 4 1-15,0-2 2 16,0 1 1-16,0 1 8 16,0-2 4-16,0 4-3 15,0-2-12-15,0 2 2 16,0 0-4-16,0 0-1 15,0 0 1-15,0 0-1 0,0 0 5 16,0-4-10-16,0 4 5 16,0 0 0-16,0 0 5 15,0-2-5-15,0 2-4 16,0 0 3-16,0 0 0 16,0 0 1-16,0 0 0 15,0 0 0-15,3 0 4 16,0 0-4-16,-3 0 1 15,5-4-1-15,-5 4 0 16,3 0 0-16,0 0-3 16,-3 0 7-16,3 0-6 15,-3-3 3-15,0 3-1 16,0-3 7-16,3 0-7 16,-3 3 0-16,0 0 0 15,0 0 3-15,0 0-3 0,0 0-1 16,0 0-3-16,6 0 2 15,-1 0-2-15,4 9 4 16,5 12 0-16,-5 3 0 16,2 7 0-16,-4 5 0 15,-1 6 0-15,-3 9 0 16,-3 6 0-16,0 3-21 16,-30-6-245-16,1-11-486 15</inkml:trace>
  <inkml:trace contextRef="#ctx0" brushRef="#br1" timeOffset="763575">0 795 554 0,'0'0'146'16,"0"0"-33"-16,0 0-11 16,0 0-46-16,0 0-25 15,0 0-31-15,0 6-12 16,0 30 12-16,0 12 5 15,0 6 3-15,0 4 1 0,0-7-7 16,0-6 2-16,0-15-2 16,0-12 3-16,0-12-4 15,0-3 1-15,0-3 7 16,0 0 6-16,0-27 31 16,0-30 17-16,0-18-56 15,0-4-5-15,0-2 1 16,0 6-2-16,0 12 5 15,0 9-5-15,0 14 1 16,0 17 1-16,0 13-2 16,0 10 0-16,0 0-1 15,17 25-21-15,19 26 21 16,15 14 0-16,1 5-2 16,6-1 2-16,-6-9 1 15,6-12-1-15,-9-11 1 0,-8-20-1 16,-10-11 0-16,-2-6 0 15,-2-14 0-15,4-38 14 16,-2-23 2-16,-12-9 9 16,-11-6-10-16,-6-4-6 15,0 1-1-15,0 9 1 16,-9 15-1-16,-2 21-5 16,5 27 0-16,3 21-3 15,3 0-11-15,0 45-7 16,6 24 6-16,20 12-12 15,2 4-38-15,2 5-40 16,7-6-25-16,6-6 1 16,4-12-66-16,-4-21-140 0</inkml:trace>
  <inkml:trace contextRef="#ctx0" brushRef="#br1" timeOffset="763922">1009 898 145 0,'0'0'176'16,"0"0"-25"-16,0 0-63 15,0 0-3-15,0 0-8 16,0 0 14-16,0-154-35 16,0 154-24-16,-6 0-32 15,-2 0-10-15,-1 6 10 16,-2 27 7-16,2 6-5 16,6 0 3-16,-1 4-1 0,4-8-3 15,0-8-1-15,4-8 2 16,16-13-2-16,0-6 0 15,3 0 6-15,0-18 4 16,4-22 0-16,-4-5 1 16,-6 1 4-16,-11-5 8 15,-6 4 20-15,0 2-18 16,0 5-19-16,-20 8-6 16,-16 9-6-16,2 15-1 15,5 6-20-15,6 0-26 16,15 33-77-16,8 9 14 15,0 3-119-15</inkml:trace>
  <inkml:trace contextRef="#ctx0" brushRef="#br1" timeOffset="764160">1504 395 479 0,'0'0'200'0,"0"0"-90"15,-44-159-22-15,30 128 6 16,8 16-30-16,0 15-28 16,6 0-34-16,0 54 6 15,0 34-8-15,0 17 3 16,0 9-1-16,0 4-2 16,9-10 3-16,8-6-3 15,0-17-42-15,0-20-85 0,-4-19-32 16,-6-25-30-16,-3-21-198 15</inkml:trace>
  <inkml:trace contextRef="#ctx0" brushRef="#br1" timeOffset="764312">1460 813 109 0,'0'0'174'16,"0"0"-56"-16,0 0-11 16,0 0-28-16,0 0-38 15,0 0-35-15,14-72 8 16,42 72-12-16,11 9-2 15,7 3-1-15,10 0-42 0,0-3-110 16</inkml:trace>
  <inkml:trace contextRef="#ctx0" brushRef="#br1" timeOffset="766659">3077 653 593 0,'0'0'115'16,"0"0"13"-16,-49-177-16 0,19 129-30 15,7 15-18 1,3 12-3-16,6 12-8 0,4 9-53 15,-3 0-13-15,2 24 13 16,1 24 4-16,10 15-4 16,0 9-2-16,3 3-2 15,35 1-6-15,8-4 7 16,4-6-19-16,-7-12-5 16,-6-11 3-16,-13-10 11 15,-13-12 1-15,-11-6-3 16,0-7-25-16,0-4-26 15,-28-4 66-15,-8 0 13 16,-1 0-13-16,14 0-1 0,12-4 1 16,8-7-3-1,3-5-3-15,0-1-5 0,7-16 11 16,32-13 0-16,15-8 9 16,7-12-9-16,-1-3 1 15,-10-1 2-15,-7 2 2 16,-16-5-2-16,-10 1 9 15,-11 0 10-15,-6 2 21 16,0 8-6-16,-3 10 5 16,-20 16-8-16,9 12-1 15,1 12-25-15,5 9-3 16,2 3-5-16,3 27-17 16,0 46 14-16,0 29 3 15,3 18 3-15,0 4 1 16,6-7-1-16,24-12-3 15,4-15 0-15,3-18 0 16,-1-24-18-16,1-21-19 16,0-20 20-16,0-7 6 15,-1-21 11 1,-2-27 8-16,-8-6-8 16,-2 0 0-16,-7-1 2 0,-8 4 1 15,-1 6-3-15,-5 9 4 0,-3 15 9 16,0 11-10-1,0 10-3-15,0 6 0 0,3 34-11 16,3 14 10 0,2 0-11-16,4 0 12 0,2-3 5 15,6-11-4 1,4-7 1-16,2-10-2 16,0-10 0-16,5-10-1 0,-4-3 1 15,2-6 0-15,5-31 1 16,-7-11 0-16,-4 0 3 15,-3-3 0 1,0 6-7-16,-6 15 3 0,-2 3 0 16,-1 18 2-16,-1 6-2 0,4 3-5 15,3 0-2-15,0 14 6 16,-2 20-2-16,-4 5-5 16,1-3-1-16,-4-6 3 0,2-12 2 15,-7-9-7-15,-3-5 4 16,0-4 6-16,0 0 1 15,0 0 0-15,0-6 1 16,-13-19-3-16,-7-2 2 16,-3 3-1-16,3 0 1 15,0 9 0-15,2 3-7 16,9 9-5-16,-2 3-4 16,2 0 1-16,-5 36 15 15,5 15 7-15,-2 6 1 16,8 0-8-16,3-5-6 15,0-17 4-15,0-10-5 16,6-10-6-16,11-15 13 16,3 0 3-16,0-7 1 15,4-34 9 1,-4-14-11-16,-3-5 5 0,-5-9 7 16,-1-3-2-16,-5-6 9 15,-3-6 9-15,-3-1 7 0,0-5-12 16,0 0 1-16,0 15-5 15,0 17 0-15,-9 25-4 16,-2 22-12-16,11 11-5 16,0 15-10-16,0 45 1 15,0 23-3-15,0 17 12 16,0 5 0-16,8-3 1 0,-5-8 6 16,6-13-4-1,5-11-2-15,6-16-2 0,1-19-8 16,2-14 5-16,0-11-8 15,7-10 12-15,7 0 0 16,3-31 1-16,0-4-1 16,-7-8 0-16,-10-2 3 15,2 0-3-15,-9-3 1 16,-3 6-1-16,-3 12 2 16,-2 15-2-16,-5 9 1 15,-3 6-1-15,3 0-5 16,8 21-7-16,-5 21 4 15,6 3-1-15,-1 0 3 16,-2-3 2-16,8-3 8 16,-3-9-4-16,3-6 2 0,-1-5-1 15,-8-8 4-15,1-5-5 16,-3-6 0-16,5 0 2 16,6 0 1-16,-1-17 5 15,8-14-8-15,0-5 10 16,-1-3-9-16,0 0 0 15,-3 3 0-15,-10 6-1 16,-3 12 0-16,0 12 0 16,-7 6 0-16,6 0-5 15,0 0-1-15,5 18 0 16,6 9 3-16,-5 3 3 16,2-6 0-16,0-6-1 0,-5-6 1 15,1-6 0-15,-6-3 1 16,3-3-1-16,2 0 0 15,2 0 0-15,6-24 3 16,-2 0-3-16,6-3 0 16,2 3 0-16,-3 3-1 15,5 6-6-15,-7 9-11 16,-1 6-16-16,0 0-2 16,0 6 14-16,4 18-1 15,2 0 9-15,3-3 7 0,8-6-5 16,2-9 3-1,4-6 5-15,7 0 4 16,-4-15 0-16,1-18 1 0,-10-3 1 16,-5-6-1-1,-9-3 7-15,-9-3 1 0,-11-6 14 16,0 6 6-16,0 5 2 16,-11 10 4-16,-1 18-7 15,1 12-28-15,-6 3-9 16,2 30-22-16,-9 24 31 15,7 10 5-15,3-8-3 16,14-10-2-16,0-13-17 16,0-12-1-16,11-9 4 15,12-9 14-15,7-3 0 16,-4 0 4-16,8-9-2 0,-4-12 1 16,-2 0-3-16,-2 5 2 15,-9 8-1-15,-8 5-1 16,-2 3 0-16,-7 0-3 15,4 15 2-15,-4 30 1 16,0 15 11-16,0 15 6 16,0 13-10-16,-4 5-5 15,4 5 3-15,0 8-4 16,14 0 6-16,23-4 6 16,-5 0-7-16,-1-6 2 15,-4-8 4-15,-10-13 0 16,-11-18-3-16,-6-24 6 15,0-12-6-15,0-18 4 16,-9 0 26-16,-43-3 15 16,-11 0-16-16,-16-6-28 0,1-21-7 15,9-16-2-15,5-5-1 16,17-8-26-16,20-10-20 16,23-9-30-16,4-13-12 15,18-5 8-15,31-10-29 16,12 1-108-16,-4 6-92 15</inkml:trace>
  <inkml:trace contextRef="#ctx0" brushRef="#br1" timeOffset="767120">4696 85 328 0,'0'0'159'0,"0"0"-8"15,0 0-43-15,0 0-41 0,0 0-67 16,0 0 23-16,-8-5-23 16,-4 28 3-16,-2 10 5 15,4-6 0-15,10-12-6 16,0 1 2-16,0-10-4 16,0-6 4-16,13 0 0 15,24 0 10-15,3 0 4 16,4-24 16-16,-10-7 6 15,-11 4 9-15,-17-6 0 16,-3 3 4-16,-3 6-28 16,-9 3-25-16,-31 12-2 15,-18 9-26-15,-8 0-58 16,-4 21-96-16,3 21-124 0</inkml:trace>
  <inkml:trace contextRef="#ctx0" brushRef="#br1" timeOffset="767773">3510 248 25 0,'0'0'354'0,"0"0"-191"15,0 0-42-15,0 0-35 16,0 0-1-16,0 0-3 15,-5-81-35-15,5 81-26 16,0 0-21-16,0 0 0 16,0 0-4-16,0 23 4 15,0 8 2-15,0 2 1 16,0 0-3-16,14-6-2 16,23-6 1-16,13-6 1 15,13-15 5-15,7 0 10 16,-9-9 7-16,-15-24 11 31,-15-6 17-31,-25-3 26 0,-6-7 0 0,0 1-21 16,-43 6-43-16,-21 9-12 15,-13 21-12-15,-13 12-9 16,0 15-123-16,9 39-75 16,15 24-343-16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36:32.7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55 1176 576 0,'0'0'111'0,"0"0"-27"15,0 0 27-15,0 0-16 16,0 0-41-16,0 0-18 16,0 0-17-16,60-109-11 15,-17 47 3-15,7-13-4 0,-3 0 10 16,-10-1 8 0,-14 4-1-16,-6 2 7 0,-11 8 0 15,-6 10-16-15,0 19-1 16,0 15 6-16,0 13-9 15,0 5-11-15,0 0-18 16,0 20 2-16,-6 41 16 16,-5 16 15-16,-1 17-14 15,4-1 2-15,8-2 1 16,0-4-3 0,0-10 0-16,23-10 0 0,8-16-1 15,-1-18-3-15,1-14-7 0,1-17 8 16,2-2 4-16,10-18 0 15,5-36 3-15,12-24 5 16,2-15-7-16,-5-10-1 16,-19 1 0-16,-16 3 0 15,-19 9-1-15,-4 3 0 16,0 12-1-16,-27 14 3 16,3 19-3-16,9 18 0 15,4 21-4-15,5 3-4 16,-2 27-9-16,-4 39 11 15,-5 31 6-15,0 11 2 16,10 0 0-16,4-6 0 16,3-9 1-16,0-12-2 15,0-17-1-15,23-16 0 16,-2-18 0-16,-1-18-5 16,-8-12-2-16,11 0 7 15,12-12 4-15,8-30 9 16,7-16-13-1,-10 2-2-15,-6 10 1 0,-14 17 1 16,-11 10-1-16,-1 17 1 16,1 2-6-16,5 0-14 0,2 11 4 15,1 20 5-15,3 4-5 16,-6 2 6-16,6-4 0 16,0-9-2-16,4-10 9 15,8-10-11-15,12-4-8 16,2-4 22-16,5-31 1 15,-7-17 1-15,-4-8 0 16,-11-5 0-16,-11-8 0 0,-15 1 0 16,-3 3 4-16,0 9 1 15,-24 17-1-15,1 20 3 16,6 19-5-16,3 4-4 16,2 37 0-16,-8 25 0 15,3 20 4-15,7-1-4 16,10-5-2-16,0-5 2 15,27-7-2-15,13-14 1 16,13-13-4-16,10-19-9 16,7-18 1-16,-7 0-20 15,-2-18-62-15,-15-30-86 0,-28-6-63 16</inkml:trace>
  <inkml:trace contextRef="#ctx0" brushRef="#br0" timeOffset="230">0 806 558 0,'0'0'105'15,"0"0"-54"-15,0 0 4 0,0 0-22 16,0 0 5-16,194-63-23 15,-73 24-6-15,15-7-3 16,12 7-6-16,-15 10-86 16,-21 4-265-16</inkml:trace>
  <inkml:trace contextRef="#ctx0" brushRef="#br1" timeOffset="-886301">6492 1224 331 0,'0'0'332'16,"0"0"-168"-16,0 0-39 16,0 0-5-16,0 0-23 15,0 0-31-15,0 0-8 16,-81-153-11-16,44 147-22 16,-7 6-20-16,1 0 19 15,-1 0-16-15,12 0 1 16,4 12-2-16,2 12 1 15,6 3-8-15,2 6 1 16,12 9-3-16,6 3 3 0,0 12-1 16,0 4 6-1,20 1-5-15,18 5-1 16,8-4 4-16,11-2-2 16,-1-5-1-16,-5-2 3 15,-4-2-3 1,-11-4 0-16,-8 0-1 15,-16-3 0-15,-7-3 0 16,-5-9 0 0,0-2-1-16,-31-11-2 0,-16-5 3 15,-13-6 0-15,-10-3 2 0,0-6-2 16,2 0 12-16,9 0-12 16,8 0 3-16,7-6-3 15,15-5-3-15,9-5-22 16,10-5-57-16,10-21-42 15,44-15-115-15,38-12-464 16</inkml:trace>
  <inkml:trace contextRef="#ctx0" brushRef="#br1" timeOffset="-885689">6802 1729 365 0,'0'0'221'0,"0"0"-115"16,0 0 15-16,0 0-15 16,0 0-45-16,0 0-26 15,80-6-16-15,-46-9 17 16,-1 1 7-16,7-5-5 0,-10 1-4 16,-2 0 2-16,-13 4 0 15,-7-5 11-15,-8 1 10 16,0 3-18-16,0 0-16 15,-23 0-9-15,-15 6-10 16,-2 6-4-16,-6 3 3 16,5 0-2-16,4 0 1 15,8 12-1-15,8 21-1 16,11 6 2-16,10 9 1 16,0 1-3-16,17-5 0 0,26-1 4 15,14-11-4-15,7-7 4 16,6-10-2-16,-1-9-1 31,-5-6 1-31,-7 0 5 0,-10-9 1 0,-7-24-2 16,-6-9 5-16,-4-9-7 15,-10-12 6-15,-11-13 20 16,-9-8-7-16,0-3-1 16,-6 8-3-16,-20 11 1 15,2 20-3-15,4 17-5 16,9 16 9-16,5 9-11 15,6 6-10-15,0 0-9 16,0 45-9-16,0 27 13 0,0 27 5 16,0 13 2-1,6 0 4-15,18-8-6 0,0-7-1 16,6-13-6-16,-7-14-37 16,0-20-32-16,-2-13-34 15,-11-16-94-15,-3-15-22 16,-7-6-34-16,0 0 29 15,0-16-142-15</inkml:trace>
  <inkml:trace contextRef="#ctx0" brushRef="#br1" timeOffset="-885497">7279 1810 337 0,'0'0'131'16,"0"0"26"-16,0 0-38 16,0 0-8-16,0 0 2 15,0 0-43-15,-96-126-25 0,99 123-43 16,34 3 9-16,16-2 4 15,28 2-9-15,5-4-3 16,15 2 2-16,-2-4-2 16,-7 2-2-16,-22 4-1 15,-24 0-97-15,-26 0-92 16,-20 0-85-16</inkml:trace>
  <inkml:trace contextRef="#ctx0" brushRef="#br1" timeOffset="-880332">2825 1387 495 0,'0'0'204'15,"0"0"-61"-15,0 0-27 16,0 0-12-16,0 0 3 15,0 0-20-15,0 0-20 16,-17-123-30-16,17 123-26 0,0 0-6 16,0 0-5-16,0 27-17 15,0 21 17-15,0 14 4 16,0 11-3-16,0 8 0 16,0 3 5-16,3 4-5 15,14-1 1 1,6-6 1-16,8-9-2 0,2-11 4 15,1-20-4-15,-1-14 1 16,4-18-2-16,-3-9-7 16,2 0 7-16,4-33 4 15,3-21 4-15,1-15 0 16,-7-18 2-16,-11-13 17 16,-12-10 19-16,-14-17-9 15,0 1-3-15,0 12-13 0,-17 20-9 16,0 34 4-16,8 30 2 15,-2 21 3-15,11 9-12 16,-3 0-9-16,0 0-9 16,3 9-5-16,0 39 2 15,0 21 12-15,0 15 3 16,6 9-2-16,14 1 2 16,6-7-2-16,5-3-1 15,7-5-3-15,-3-16-10 16,3-18-13-16,-4-15-5 15,-8-15-19-15,-3-12 41 0,0-3 8 16,1 0-1 0,5-6 2-16,2-27 4 0,-4-13-1 15,-7-4-1-15,-6-4 1 16,-8-6-1-16,-6-1 1 16,0 7-2-16,0 12 1 15,-6 15 0-15,-2 12 0 16,2 12 0-16,6 3-2 15,0 0-13-15,0 9-3 16,0 33 4-16,17 15 12 16,15 3 0-16,6 1-2 15,-4-1 2-15,-2-12-5 16,-1-6 1-16,-15-6-4 16,-2-9-14-16,-11-6-9 0,-3-6-6 15,0-3 5 1,-6-6 9-16,-29-6 10 0,0 0 10 15,1 0-17-15,7 0 5 16,13-18 13-16,8 3 1 16,6-6-16-16,0-1 7 15,0-1-4-15,30-8 7 16,16-2 5-16,8-5 2 16,-1-5 0-16,1-1 1 15,-7-5-1-15,-4 1 2 16,-9 0 2-16,-10 9 11 15,-9 12 2-15,-7 8 4 16,-8 17 5-16,0 2-7 16,3 0-19-16,3 0-23 15,8 29 4-15,0 14 19 0,-1 2-1 16,0 3 1-16,0-6 5 16,4 0-4-16,0-9 0 15,3-2-2-15,0-14-13 16,-7-5-5-16,-2-8-2 15,3-4 11-15,-2-4 10 16,5-29 5-16,6-12 2 16,0-3-4-16,-2 0 5 15,-1 3-3-15,-3 12-3 16,-11 12 13-16,0 8-3 16,-1 13-9-16,7 0-3 15,5 7-15-15,10 23 2 0,-1 9 4 16,2 1 4-16,-2 1 5 15,-2-5-19-15,-1-9 11 16,-6-6 5-16,-5-11-6 16,-4-10 2-16,-5 0 7 15,3 0 3-15,2-27 6 16,1-16-5-16,8-5 7 16,1-6 11-16,-3 6-11 15,-1 6-1-15,0 15-7 16,-8 15-2-16,8 12-1 15,2 0-8-15,4 21-12 16,3 18 12-16,-3 9 4 16,8-3-4-16,-2-5 8 0,4-11-10 15,4-10 1 1,-1-13 5-16,1-6 1 0,-8 0 3 16,0-19 5-16,-5-16 2 15,-1-11 14-15,-3-2 10 16,-8-6-3-16,-9 3-2 15,0-1 7-15,0 10 4 16,-9 9-17-16,-11 10-3 16,3 13-17-16,1 8-2 15,-1 2-8-15,0 12-2 16,-6 30 11-16,6 14 0 16,3 11 0-16,14-4-11 0,0-12-21 15,0-12-20 1,20-15 26-16,3-11 9 0,-3-11 16 15,0-2 2-15,1 0 7 16,-4-21 9-16,0-9 13 16,-8 0 16-16,-1 3-1 15,-8 6-2-15,0 6-6 16,0 8-5-16,0 5-10 16,0 2-20-16,0 0-1 15,0 30-24-15,0 30 22 16,0 28 2-16,-8 22 0 15,-8 23 1-15,-4 23 0 16,0 16-1-16,3 27 0 0,3 8 10 16,11 1 1-1,3-10-3-15,0-24 12 0,0-26-10 16,0-37-3-16,0-36-3 16,0-39 0-16,0-20-2 15,0-16 7-15,0 0 56 16,-6-6-12-16,-35-36-13 15,-13-18-31-15,-9-16-9 16,-4-8 2-16,-3-13-2 16,10-8-23-16,10-12-13 15,21-16 6-15,21-8-19 16,8-9-11-16,37-1-14 16,33 4-19-16,11 15-47 15,-1 17-66-15,-24 22-56 0,-25 21-238 16</inkml:trace>
  <inkml:trace contextRef="#ctx0" brushRef="#br1" timeOffset="-879792">4071 719 337 0,'0'0'326'0,"0"0"-196"15,0 0-6-15,0 0-28 16,0 0-15-16,0 0-37 16,0-27-15-16,0 27-18 15,0 0-11-15,0 0-14 16,0 15 14-16,0 6 3 16,0 3-2-16,14-3 2 0,-4-6-1 15,7-3 2 1,-5-6-1-16,8-6 6 0,-3 0 11 15,-3 0 62-15,-1-24 9 16,-6-3-22-16,-7 0-21 16,0-6-13-16,0 0-8 15,-7 6-13-15,-9 2-9 16,-4 11-5-16,0 10-1 16,-3 4-12-16,-1 0 4 15,-3 4 1-15,3 25-2 16,9 11-65-16,10 11-46 15,5 18-55-15,20 6-117 16,31 7 48-16</inkml:trace>
  <inkml:trace contextRef="#ctx0" brushRef="#br1" timeOffset="-876873">2972 2875 596 0,'0'0'128'0,"0"0"-47"16,0 0 6-16,0 0-8 15,0 0-6-15,0 0-20 16,20-17-28-16,80 11-18 16,70-13 29-16,84-16 16 0,78-17-13 15,65-11-16-15,37-6-15 16,-3-4-5-16,-32 10 4 16,-61 9-2-16,-66 12-3 15,-58 12 0-15,-43 13-2 16,-36-2 1-16,-28 7-1 15,-17-6 2-15,-7 0-1 16,-7-4 0-16,-4 2 5 16,-10-1 8-16,-2 2-4 15,-2 2-4-15,-9-1 1 16,-2 5-3-16,-13 5 0 16,-14 1-4-16,-6 1 3 15,-8 4-1-15,-3-2 0 16,8 4-2-16,-5 0-2 15,11 0-5-15,3 0 4 0,-1 0-14 16,6 0-23 0,-7 0 4-16,0 0-6 0,-5 0-22 15,-3 0-36-15,-10 0-60 16,0 0-116-16</inkml:trace>
  <inkml:trace contextRef="#ctx0" brushRef="#br0" timeOffset="8238">2233 442 384 0,'0'0'154'0,"0"0"-47"15,0 0-29-15,0 0 4 16,0 0 6-16,0 0-30 15,-16-96-18-15,16 96-10 16,0 0-13-16,0 0-11 16,0 9-6-16,0 30 4 0,0 12 1 15,13 6-4-15,-6 6 4 16,0-3-3 0,-1-8-1-16,0-4 2 0,2-15-2 15,-2-9 0-15,0-9 3 31,-1-6-4-31,-2-9 0 0,0 0 0 16,3 0 11-16,5-6 1 0,9-30 3 16,3-12-9-1,4 0-5-15,-4-1-1 16,-3 7 2 0,-3 9-3-16,-7 12 1 15,-4 13 0-15,-6 8 0 0,4 0-8 0,3 12-2 16,-1 21 8-16,5 3 2 15,-5-3 0-15,3-6 0 16,2-4-4-16,-5-4 4 16,2-5 1-16,-2-7-1 0,0-4 0 15,2-3 0-15,-2 0 1 16,1-15 3-16,10-21 2 16,3-12-2-16,0-6-4 15,0 0 0-15,-7 2 2 16,0 7-1-16,-3 12 0 15,-2 9-1-15,-5 12 0 16,-3 12-1-16,3 0-2 16,0 6-16-16,5 33-74 0,1 3-61 15,-3-6-83-15</inkml:trace>
  <inkml:trace contextRef="#ctx0" brushRef="#br0" timeOffset="8525">2865 379 302 0,'0'0'148'0,"0"0"-63"16,0 0-59-16,0 0-22 15,0 0 19-15,0 0 18 0,0 156-8 16,0-120-9-16,0-5-9 15,0-10-2-15,0-3-13 16,0-3 3-16,0-3 6 16,0-3-5-16,0-3 0 15,0-4-4-15,0-2-30 16,0 0-25-16,0-23-99 16,0-16-113-16</inkml:trace>
  <inkml:trace contextRef="#ctx0" brushRef="#br0" timeOffset="10079">2822 75 287 0,'0'0'116'0,"0"0"-39"16,0 0-21-16,0 0-22 16,0 0-5-16,0 0-15 15,0-6-6-15,0 6-7 16,0 0-1-16,0 0 0 15,0 18 5-15,0 9-2 16,0 4 1-16,0 5-1 16,0-7 5-16,0-2-7 15,0-5 4-15,0-7-3 16,0-3 3-16,0-6-5 16,0-6 11-16,17 0-3 15,9-3 11-15,1-24 0 16,-7-3 10-16,3-1 4 15,-9 2 7-15,-8 2-22 0,-3-4 4 16,-3 4 4-16,0 3 17 16,0 3-28-16,-9 9-5 15,-2 6-5-15,-1 6-5 16,-2 0-19-16,-3 21 17 16,-3 21-22-16,10 6-111 15,7 4-74-15</inkml:trace>
  <inkml:trace contextRef="#ctx0" brushRef="#br0" timeOffset="11492">3096 538 345 0,'0'0'138'16,"0"0"-40"-16,0 0-20 16,0 0-4-16,0 0-27 15,0 0-35-15,-7-27-11 16,7 51 0-16,0 6 5 15,0 3 0-15,0-2 0 0,0-4 0 16,0 0-3-16,0-6 0 16,0-6-3-1,0 0 1-15,0-6 4 0,0-3-4 16,0-3 1-16,3-3 1 16,4 0 7-16,0 0 8 15,7-18-3-15,-2-9-15 16,2-6 9-16,3-4 5 15,-5 4-4-15,2 6 2 16,0 10-10-16,-8 7 0 16,1 8-2-16,-1 2-4 15,2 0-5-15,-2 8 4 16,8 19 5-16,-2-2-1 0,2 4 0 16,3-1 2-16,-1-4-2 15,4-9 3-15,0-3 0 16,0-12 1-16,-3 0-1 15,6 0 5 1,-2-4-1-16,5-16-3 0,8-10 1 16,-1-3-2-16,4-9-1 15,-3-1 0-15,-5-1 5 16,-5 7-6-16,-7 7 0 16,-3 6 1-16,-8 12-1 15,3 6 0-15,-4 6 0 0,4 0-9 16,0 0-3-16,-1 24 7 15,-2 1 1-15,-3-5 3 16,1-8 0-16,-4-3 1 16,0-9 0-16,0 0 1 15,0 0 0-15,0 0 11 16,0 0-5-16,0-14-5 16,0-5-1-16,-7 4 2 15,-10-3-1-15,5 3 1 16,4 9-1-16,-1 0 0 15,-2 6 4-15,5 0-6 16,-3 0-12-16,-5 21 7 16,-3 18 5-16,-4 3 0 15,9 3 0-15,-2-3 0 16,14-5 0-16,0-10 0 0,0-6-2 16,6-12 2-16,14-6 0 15,-3-3-1-15,0 0 1 16,1-6 8-16,5-25-6 15,-3-8 2-15,0-11-4 16,0-11 5-16,-4-11-4 16,1-12 1-16,-6-6 2 15,-8 9 4-15,-3 8 2 16,0 22 9-16,0 15-5 16,0 15-3-16,0 18 9 15,0 3-14-15,0 12-6 16,0 39-8-16,0 24 8 0,0 12 0 15,0 7 0-15,0-10 1 16,0-3-1-16,9-18 0 16,11-9 1-16,0-14 1 15,4-16-2-15,-1-7 0 16,-3-7 2-16,0-7-2 16,3-3-2-16,1 0 2 15,4-9 0-15,-5-16 2 16,-3-4 3-16,-4-4-4 15,1-4-1-15,-11 4 3 16,-6 0-2-16,0 6 1 16,0 9-2-16,0 9 3 0,0 9-3 15,0 0-4-15,0 0-6 16,0 18-8-16,8 18 18 16,1 7 0-16,5-8 0 15,3-2 0-15,6-8 0 16,0-8 0-16,7-5 1 15,4-12 0-15,-2 0 2 16,6 0 1 0,-1-12-2-1,3-15 0-15,-10-2 3 0,-4-8-4 16,-6 1 3 0,-9 0 0-16,-8-6 0 15,-3 0 5 1,0-3-1-16,-20 3-4 15,-10 9-1-15,-4 5-1 16,5 16-2-16,-2 12-4 0,8 0 1 16,3 16-5-16,6 28-2 15,7 11-49-15,4-1-88 0,3-6-116 16</inkml:trace>
  <inkml:trace contextRef="#ctx0" brushRef="#br0" timeOffset="12053">4774 430 372 0,'0'0'150'16,"0"0"-56"-16,0 0 13 15,0 0-28-15,0 0-39 16,0 0-20-16,0-30-20 15,0 30-3-15,0 0-3 16,0 12 0-16,0 18 3 16,0 0 5-16,0 0-2 15,6-3 1-15,-3-6-1 16,8-6 3-16,-5-3 0 16,3-6-3-16,-1-6 1 15,-2 0 8-15,1 0 2 16,3 0 39-16,0 0-4 0,1-18-14 15,1 1 0-15,-1-4-12 16,-2 5-16-16,-1 1 0 16,-5 9 1-16,0 3-3 15,-3 3 3-15,0 0-5 16,0 0-1-16,3 0-13 16,8 9 3-16,5 10 11 15,1-2 0-15,6 1 0 16,3-6 0-16,8-9 0 15,0-3 7-15,2 0 0 16,-2 0-3 0,-1-11 3-16,-5-14-6 0,-13 1 8 15,-4 0 35-15,-11 0 0 16,0-6 0 0,0-6-19-16,-20 3-19 0,-17 6-6 15,1 9 0-15,-1 18-40 16,6 0-138-16,8 3-138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8:31.6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295 602 463 0,'0'0'305'15,"0"0"-148"-15,0 0-16 16,0 0-16-16,0 0-37 15,0 0-44-15,9-12-21 16,-9 15-13-16,0 24-8 0,-9 12 2 16,-19 12 7-1,-1-2-1-15,-1 1 4 0,2-2-7 16,8-2 0-16,5-7-4 16,1-6 2-16,7-9-3 15,4-6-2-15,3-9 0 16,0-6 0-16,0-3 2 15,0 0 0-15,0-3 15 16,0-45 23-16,24-24-6 16,11-25-32-16,-1-2 0 15,-4-3 1-15,-2-4-2 16,-5 8 3 0,-3 11-4-16,-7 17 2 15,-3 28-2-15,-3 18 1 16,-7 15-1-1,3 9-1-15,-3 0-2 16,3 0-5-16,5 15-4 16,1 42-1-16,2 24 10 15,-2 15 2-15,-6 1-1 16,0-4 2-16,5-9-7 0,-5-14-19 16,6-20-17-16,2-16-17 0,-5-13-39 15,1-9-28-15,-7-10-29 0,0-2 36 16,0 0 43-16,-3 0 8 15,-24-21 10-15,-7-8 52 16,-9 2 7-16,-10-4 0 16,-1 4 0-16,-2 6 1 15,2 3 13-15,10 7 5 16,7-2 10-16,14 7 17 16,13 0 3-16,10 4-12 15,0-2-7-15,7 1-14 0,39-3-7 16,35-6 19-16,20-6 29 15,9-3-20-15,-6-3-3 16,-18 6 4-16,-25 3-6 16,-21 6-4-16,-17 6 11 15,-16 0 13-15,-4 3 4 16,-3 0-6-16,0 0-19 16,0 0-19-16,0 0-12 15,0 0 0-15,0 30-10 16,0 9 10-16,0 15 8 15,-3 3-1-15,-8 3-4 0,1-2 0 16,1-2-1 0,9-1-1-16,0-13 1 0,0-6 0 15,0-12-2-15,0-9 1 16,0-6-1-16,0-9 0 16,0 0 6-16,0 0 2 15,-5-6 6-15,-1-39 3 16,-3-15-17-16,-2-18 0 15,-3-12 0-15,5-10 1 16,6 1-1-16,3 6-3 16,0 14 3-16,9 25-2 15,11 21 1-15,3 12-2 16,1 12 1-16,7 6-4 16,1 3 5-16,5 0-7 0,1 16 6 15,-9 17 1-15,-6 3-3 16,-6 5 1-16,-10 5-2 15,-7 2-1-15,0-3-1 16,-13-9-2-16,-21-3-7 16,-2-9-18-16,5-11 2 15,5-5 19-15,3-8-2 16,12 0 14-16,5 0 1 16,6 0 0-16,0 0 1 15,0 0-1-15,6-18-5 16,31-15-6-16,10-3 11 0,10-3-1 15,-4 3 1-15,-10 9 0 16,-9 6 1-16,-10 5 0 16,-7 8 1-16,-8 2 3 15,2 6-1-15,-2 0-3 16,-1 0 1-16,4 0-2 16,2 0-1-16,-1 8 0 15,-3 23-3-15,0 5 3 16,-2 12 1-16,-5 6 4 15,-3 3-2-15,0 3 0 0,0-2-1 16,0-8 1 0,0-4 1-16,0-13 1 0,0-6-4 15,0-15 0-15,0-6 2 16,0-6-1-16,0 0 5 16,0 0 32-16,-3-15 28 15,-15-21-34-15,-5-16-29 16,6-14-3-16,8-9 2 15,1-12-2-15,8-6-4 16,0 3-4-16,0 5 0 16,0 13-2-16,14 21-2 15,3 15-3-15,-4 15 12 16,0 12-9-16,5 9-8 16,2 0 6-16,-2 3-11 15,2 27 6-15,-6 12 5 16,-3 6-3-16,-11 3 1 15,0-3 15-15,0-2-15 16,-11-7-41-16,-15-3-47 16,0-6 36-16,-2-6-34 0,12-9-75 15,9-6-46-15,7-6-155 16</inkml:trace>
  <inkml:trace contextRef="#ctx0" brushRef="#br0" timeOffset="649">1424 421 381 0,'0'0'187'15,"0"0"-61"-15,0 0 7 0,0 0-39 16,0 0-6-16,0 0-22 16,0-63-32-16,0 63-4 15,0 0-25-15,0 0-5 16,0 3-16-16,0 28 16 15,20 4 2-15,6 2-2 16,8 1 1-16,0-4 1 16,-4-4-2-16,-7-9 1 15,-12-3 0-15,-8-9-1 16,-3-3-1-16,0-3-8 16,-8 0-25-16,-27-3 30 15,-17 0-13-15,9 0-3 16,14-6 10-16,8-15 10 15,18 0-1-15,3 0 1 16,0-9-7-16,33-3-1 0,10 0 8 16,5 5 1-1,-4 10 0-15,-15 7 3 0,-2 7-4 16,-7 2-1-16,0 2 1 16,-6 0-1-16,-2 0 2 15,-1 0 0-15,2 0-1 16,-3 2-1-16,4 19-2 15,-4 6 3-15,-1 6 0 16,-1 1 3-16,4-4-2 16,-1-6-1-16,1-6 3 15,5-9 1-15,-6-9-4 0,-1 0 0 16,4 0 7-16,-5-3 33 16,5-24 7-16,0-6-11 15,-5-6-9-15,-6-3-8 16,-3 0-5-16,0-1-9 15,-12 7-3-15,-22 6-2 16,-4 12-2-16,6 6-1 16,1 12-2-16,4 0-13 15,7 3-75-15,3 34-42 16,17 7-57-16,0 1-172 16</inkml:trace>
  <inkml:trace contextRef="#ctx0" brushRef="#br0" timeOffset="1792">2253 500 410 0,'0'0'208'0,"0"0"-53"0,0 0-30 16,0 0-6-16,-43-162-39 15,12 141-24-15,-2 8-16 16,-1 10-8-16,5 3-13 15,-6 0-13-15,6 18-6 16,0 21 0-16,1 9 0 0,12 10-2 16,11-4 0-1,5-3 0-15,0-6 2 0,28-9 0 16,8-12-3-16,1-9-1 16,0-12-5-16,4-3 7 15,-6 0 2-15,0-24 10 16,-3-9-5-16,-7-3 2 31,-5-6 4-31,-11 3 14 0,-6-4 2 16,-3 8 1-1,0 10-1 1,0 8-13-16,0 7-3 0,0 10-4 0,-3 0-7 16,0 0-6-1,-3 6-5-15,1 31 11 0,2 5 2 16,3 3-2-16,0-3 0 15,24-9 0-15,16-9 0 0,9-9 0 16,3-12 1-16,0-3 1 0,3 0 2 16,-3-30 3-1,3-9-3-15,-6-12 0 0,-2 0-2 16,-10 0 1-16,-8 3-3 16,-8 6 2-1,-8 11-1 1,-3 13 1-16,-6 9-2 15,-4 7 0-15,7 2-5 0,2 0-8 0,5 11 0 16,0 19 1-16,-5-6 1 16,-3 0 2-16,-1-5 8 15,1-8-3-15,-3-5 4 16,-3-6 0-16,0 0 1 0,0 0 2 16,0 0 7-1,0-6 2-15,0-18-11 0,0 0-1 16,-17 1-1-16,0-2 0 15,2 7 1-15,-2 9-6 16,3 3 3 0,-2 6-13-16,-4 0 5 15,-5 27 11-15,7 16 0 0,1 7-1 16,17-2 1-16,0 1-2 16,6-11 0-1,34-7-8-15,10-10 1 0,10-15 8 16,4-6 1-16,-1 0 5 15,-2-18-1-15,-5-18-2 16,-13-3 6-16,-6-7-2 16,-14-4 15-16,-9-4 2 15,-14-6 0-15,0-1-2 16,-17 1-5 0,-23 5-3-16,4 13 0 15,5 13-3-15,14 13 5 16,8 13 7-16,3 3-22 0,-8 36-20 15,-3 34 20-15,0 17 0 16,11 3 3-16,6 1-5 16,0-8 4-16,6-8-3 0,22-8 1 15,4-18 0-15,-5-20 0 16,-3-14 1-16,-8-5 2 16,7-10-2-16,8 0 4 0,9-27 4 15,7-16-4-15,-1-2-1 16,-8 6-3-16,-9 9 0 15,-12 9 0-15,-8 12-1 16,-1 9 0-16,2 0-5 16,3 0-7-16,5 21 8 15,-3 12 2-15,2 0-4 16,-3 0-4-16,3-3-30 16,-1 0-17-16,4-6-54 15,3-8-70-15,5-11-78 16,1-5-195-16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8:49.9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 9 595 0,'0'0'80'0,"0"0"14"0,0 0 48 16,0 0-69-16,0 0-31 15,0 0-27-15,-3-9-12 16,17 9 4-16,23 0-3 15,10 0 0-15,6 0 3 0,1 0-5 16,-14 0-1-16,-7 0 2 16,-13 0-3-1,-9 0 1-15,-8 2-1 0,-3 1-3 16,0 7-2-16,0 4 4 16,0 7-8-16,-8 6 9 15,-21 4 1-15,-9 5 5 16,-2-3 7-16,8-6-7 15,5-6-1-15,10-9-4 16,11-3 7-16,1-6-8 16,5 0-1-16,0-3 1 15,0 0 1-15,0 0 6 16,0 0-4-16,0 0-3 16,0 0-4-16,17 0 4 0,10 3 0 15,4 0 4 1,1 3-3-16,2 3 7 0,-4 6-7 15,-2 0-1-15,-2 4-1 16,-6 8-6-16,-10 0 5 16,-3 6 0-16,-7 5 2 15,0-1-6-15,-7-4 2 16,-26-3 4-16,-7-6 3 16,-11 0 0-16,-2-9 4 15,-4-6 0-15,1-6-7 16,1 0-1-16,15-3-70 15,14 0-98-15,26-6-130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1:59:01.93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2308 939 587 0,'0'0'197'15,"0"0"-53"-15,0 0-1 16,0 0-45-16,0 0-51 16,0 0-20-16,-10 45-12 15,-23 6 10-15,-7 7-11 0,-1 2-10 16,4-3-4-16,11-3-12 16,9-12-115-16,8-12-109 15,9-11-150-15</inkml:trace>
  <inkml:trace contextRef="#ctx0" brushRef="#br0" timeOffset="439">2575 521 515 0,'0'0'215'0,"0"0"-65"0,0 0 15 16,0 0-41-16,0 0-56 16,0 0-28-16,0-45-27 15,0 66-13-15,0 30 0 16,14 19 6-16,12 5 10 16,5 2-6-16,-1-4-4 15,-4-10-2-15,1-6-1 16,-10-9 0-16,0-11-2 15,-8-16 0-15,-1-9 2 16,-2-10-2-16,-3-2-1 16,5 0 17-16,-2-18 53 0,3-24-10 15,2-18-32-15,-5-15-11 16,1-18-12-16,-3-7 0 16,-1-2-2-16,4 3-2 15,-1 12 1-15,1 18-1 16,-3 15-2-16,-1 17-2 15,-3 20-15-15,0 10-26 16,3 7-36-16,11 0-89 16,-2 21-54-16,5 21-34 15,0 6-294-15</inkml:trace>
  <inkml:trace contextRef="#ctx0" brushRef="#br0" timeOffset="-1691">247 58 623 0,'0'0'199'0,"0"0"-38"0,0 0 14 15,0 0-56-15,0 0-34 16,0 0-23-16,0-33-15 15,0 33-9-15,0 0-12 16,0 0-16-16,0 0-5 16,-21 33-5-16,-13 21 6 15,-3 12-2-15,-6 21-3 16,4 19 1-16,5 17-1 16,7 9 0-16,17 1 1 0,10-13 0 15,10-15-2-15,46-14-3 16,16-22 3-16,7-15-4 15,7-21-18-15,9-24-25 16,1-9-1-16,2-9-35 16,-18-27-95-16,-27-9-166 15</inkml:trace>
  <inkml:trace contextRef="#ctx0" brushRef="#br0" timeOffset="-1380">674 157 778 0,'0'0'158'0,"0"0"-63"16,0 0 13-16,0 0-57 15,0 0-30-15,0 0 53 16,-4 150-22-16,4-71-11 15,0 14-15-15,4 3-9 16,0 1-6-16,-1-4-5 16,-3-15-3-16,3-9 4 15,-3-12-7-15,0-12-6 16,0-11-68-16,0-17-90 16,0-7-57-16,-6-10-23 15,-2 0-125-15</inkml:trace>
  <inkml:trace contextRef="#ctx0" brushRef="#br0" timeOffset="-1178">667 680 187 0,'0'0'325'15,"0"0"-199"-15,0 0 53 16,-24-174-58-16,24 144-17 16,0 0-40-16,17-1-17 15,13 4-24-15,13 0-14 16,5 6-5-16,2 7-3 15,-7 5-1-15,-8 9-1 16,-17 0-30-16,-10 0-73 16,-5 0-35-16,-3 21-73 0,0 2-74 15</inkml:trace>
  <inkml:trace contextRef="#ctx0" brushRef="#br0" timeOffset="-235">721 651 176 0,'0'0'109'0,"0"0"46"15,0 0-35-15,0 0-25 16,0 0-21-16,0 0 6 16,20 32-19-16,3-22-10 15,4-2 7-15,-1 1 17 16,5 3-20-16,2 7-22 16,4 2-18-16,3-1 5 0,7 5-12 15,-4-4-5 1,4-3 2-16,-4-7-1 0,-3-4-2 15,-9-4 2-15,-7-3 1 16,-12 0-2-16,-1 0 6 16,-5-27 4-16,0-10 5 15,-6-7 32-15,0-5-9 16,0 5-7-16,0 10-9 16,-3 4 7-16,-14 9-8 15,-3 12-14-15,7 3-8 16,0 6-2-16,0 0-3 15,2 0 3-15,5 27-3 16,0 9 0-16,1 7 2 0,5 1-10 16,0-1-16-1,14-4 18-15,13-7-30 0,4-10 13 16,-5-10 11-16,0-12 0 16,1 0 15-16,4 0 1 15,-5-7 0-15,-3-10 3 16,-9-1 1-16,-5-1 1 15,2-2 15-15,-4 1-2 16,-1 1-2-16,-6 8-4 16,0 1 5-16,0 8-4 15,0 2-11-15,0 0-3 16,0 0-15-16,0 0-1 16,7 6-14-16,6 15 15 15,4 2-22-15,3-4 13 0,3-5-10 16,4-4 2-16,4-10 2 15,-5 0 18-15,4 0 12 16,1-3 0-16,-8-18 1 16,-3-3 8-16,-8 0 26 15,-4-3 21-15,-5 2 1 16,-3 2-6-16,0 8-10 16,0 3-5-16,0 8-10 15,0 4-13-15,0 0-13 16,0 0-3-16,0 21-8 15,0 28 2-15,-3 20 9 16,0 14 1-16,3 14 0 16,0 9-1-16,0 11 1 15,15-3-1-15,13 0 0 0,-4-2 0 16,-4-7 3-16,-5-18-3 16,-7-15 0-16,-5-21-1 15,-3-20 2-15,0-16 0 16,0-9-1-16,0-6 3 15,-26 0 2-15,-18 0 8 16,-16-25-7-16,3-4 4 16,4-4-5-16,2-4 0 15,15 1-2-15,11-3 0 16,13-3-3-16,12-6 0 16,0-9-4-16,37-6-20 0,19-3-31 15,7 5-67 1,-2 10-100-16,-1 15-85 0,-7 3-296 15</inkml:trace>
  <inkml:trace contextRef="#ctx0" brushRef="#br0" timeOffset="1785">3170 801 413 0,'0'0'226'0,"0"0"-60"16,0 0-5-16,0 0-26 16,0 0-36-16,0 0-15 15,0-60-18-15,0 41-22 16,-3 2-16-16,-11 5-8 15,5-1-6-15,-2 11-8 16,8-2-6-16,0 4 0 16,0 0-7-16,-5 0-2 15,-4 25 4-15,-2 14 1 0,5 3 3 16,5 3-1-16,4-3-12 16,0-6-15-16,0-3 9 15,0-9-7 1,21-11-1-16,2-8 15 0,0-5 12 15,-7 0 1-15,1 0 11 16,-3-12 1-16,-5-12 25 16,-1-3 6-16,-5 3-7 15,0 3-15-15,-3 3 13 16,0 6-4-16,0 6-9 16,0 2-12-16,0 4-9 15,0 0-1-15,0 0-8 16,0 0-6-16,6 22 7 15,8 2 6-15,3 6-10 16,6-6-1-16,4-3 3 16,2-3-7-1,8-9 9-15,1-3 4 16,-1-6-3-16,-2 0 7 16,3-9 2-16,-9-27 1 15,-1-9 2-15,-8-12-1 0,-7-15 12 16,-10-10 3-16,-3-8-7 0,0 0-2 15,-3 6 5 1,-24 15-1-16,-2 17 1 16,1 17-6-16,8 13-6 0,4 11-1 15,8 4-2-15,5 7-2 16,0 0-5-16,-3 15-1 0,-2 33 7 16,2 19 1-16,6 11 0 15,0 6 1-15,0 0-1 16,0-3-6-16,26-8-3 15,9-10-17-15,-3-15 6 16,8-9 1-16,-2-15 8 16,-9-9 2-16,2-6 7 15,-5-6 2-15,-2-3 2 16,-4 0 2-16,3-8-1 16,-3-26 5-16,-3-2 4 0,0-10 5 15,-4 5-3-15,-10-1 4 16,-3 9-8-16,0 8 6 15,0 14-5-15,0 7-3 16,0 4-8-16,0 0-2 16,0 0-7-16,5 9-3 15,-2 22 12-15,3 2 1 16,0 2 0-16,2 2-1 16,1-10-4-16,5-3-11 15,3-9 1-15,-5-6 10 16,2-6-6-16,-4-3 10 15,4 0 1-15,3 0 2 16,3-15-2-16,0-15 4 16,-4 0-3-16,1-3 2 15,-11 3 2-15,2 6-2 0,-8 5 5 16,0 13 3-16,0 3-3 16,0 3-9-16,0 0-5 15,0 0 0-15,0 0-11 16,6 19 10-16,0 8 1 15,8 0 2-15,6-4-8 16,3-4 2 0,1-7 2-16,-1-3 3 15,3-9 0 1,2 0 4-16,-2 0 3 16,1-21 2-1,-7-9-5 1,-3-7 5-16,-8 2-2 0,-6-2 1 15,-3 1 9-15,0 3 4 16,-9 6-6-16,-14 9-6 0,6 9-5 16,3 9-1-16,1 0-1 15,3 9-7-15,0 24 6 0,7 10 2 0,3 1 1 16,0-5-1-16,3 1-2 16,21-7-12-16,2-6-10 15,8-9-18 1,9-9-42-16,15-9-73 15,8 0-110-15,1 0-215 16</inkml:trace>
  <inkml:trace contextRef="#ctx0" brushRef="#br0" timeOffset="2124">4698 82 455 0,'0'0'142'0,"0"0"15"16,0 0-5-16,0 0-39 15,0 0-17-15,0 0-4 16,-44-82-10-16,44 82-17 16,0 0-20-16,0 0-17 0,0 0-25 15,20 33 1-15,21 19 6 16,5 17 14-16,11 18 4 15,-4 18 1 1,-9 10-7 0,-7 2-9-16,-23 0-5 15,-14-9-3-15,-31-2-5 16,-76 2-12-16,-53-5-138 16,-24-11-362-16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8:49.0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 55 670 0,'0'0'115'16,"0"0"-31"-16,0 0 9 15,0 0-33-15,0 0-35 16,0 0-16-16,118-54-8 0,-75 54 3 16,-7 6-1-16,-5 21-2 15,-8 2-1-15,-11 7 0 16,-12 10-5-16,0 8 1 16,-15 6 4-16,-29 6 10 15,-13-2-10-15,3-4 0 16,7-9 5-16,7-12 2 15,17-15-1-15,17-9-6 16,6-9 1-16,0-6 0 16,0 0 1-16,17 0-2 15,35-6 0-15,29-27 24 16,9 0-16-16,-3 0-8 16,-21 12-55-16,-15 12-172 15,-15 9-260-15</inkml:trace>
  <inkml:trace contextRef="#ctx0" brushRef="#br0" timeOffset="313">705 536 607 0,'0'0'187'0,"0"0"-70"0,0 0 28 16,0 0-39-16,0 0-65 16,0 0-38-16,-37 24-2 15,10 18 20-15,-2 3-5 16,-5 0-4-16,-3 3-6 16,1 0-2-16,2 0-4 15,4-3-75-15,7-8-143 16,15-13-248-16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8:48.4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 14 771 0,'0'0'117'0,"0"0"-12"16,0 0 11-16,0 0-14 15,0 0-59-15,0 0-27 16,-5-21-16-16,5 21-7 0,0 6-12 16,0 21 18-16,-3 11 1 15,0 8 1-15,0 2 0 16,3-3-1-16,0 0 2 16,0-9-1-16,0-6-2 15,20-12-6-15,3-2 2 16,4-14 4-16,4-2 1 15,1 0 0-15,-1-6 2 16,-4-15 5-16,-7-3-2 16,-8 0 1-16,2-3-2 15,-8 3 2-15,2 0 9 16,-5 9 25-16,-3 0 3 16,0 9 2-16,0 6-10 0,0 0-18 15,0 0-17 1,0 0-6-16,0 0-9 0,0 27-6 15,0 12 21-15,0 9 7 16,0 6-6-16,0 3 1 16,0 4-4-16,0-1-33 15,3-6-88-15,3-6-50 16,-3-9-123-16,5-6-391 16</inkml:trace>
  <inkml:trace contextRef="#ctx0" brushRef="#br0" timeOffset="241">581 516 707 0,'0'0'163'0,"0"0"-37"16,0 0 12-16,0 0-58 15,0 0-53-15,0 0-27 16,3 33-1-16,-3 15 1 15,0 6 6-15,-3 9-2 16,-23 1-1-16,-11 2-3 16,-1-3-28-16,3-12-144 15,12-15-56-15,12-18-419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8:50.9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21 700 0,'0'0'56'0,"0"0"38"16,0 0 9-16,0 0-37 15,0 0-30-15,0 0-12 16,0-9-2-1,0 9-7-15,0 0-10 0,0 0 2 16,7 0 2-16,-7 0 4 16,0 0-6-16,3 0 0 15,-3 0 5-15,0 0 5 16,0 0 3-16,0 0 9 16,0 0-7-16,0 0-4 15,0 0-5-15,0 0-1 16,0 0-7-16,0 0 8 15,3 0-7-15,0 0-5 16,-3 0 3-16,5 0 2 0,-2 0 5 16,0-2-2-1,0 2-4-15,-3 0 1 0,0 0 1 16,0 0-5-16,0 0-2 16,6-4 4-16,5 4-4 15,6 0-4-15,9-3 4 16,-2 3-1-16,-1 0 1 15,0 0 0-15,-6 0-3 16,-8 0 1-16,5 13-4 16,0 8-1-16,-1 6 6 15,-6 6-1-15,-3 6-5 16,-4 3 1-16,0 3-10 16,-8 0 16-16,-19-3-2 15,1 0 2 1,-8 0 2-16,5-5 3 0,2-1-4 15,13-9 0-15,8-6-1 16,6-3 0-16,0-3-5 16,17-7 1-1,22-2 4-15,12-6 0 0,2 0 6 16,-2 0-2-16,-8-2-3 0,-13-8 3 16,-7 2 0-16,-12 5-2 15,-8 3 0-15,-3-4-1 16,0 4 0-16,0 0 4 15,0 0-5-15,0 0-4 16,0 0-9-16,0 27 13 16,-14 13 0-16,5 5 4 15,-2 7-3-15,5 7 0 0,-1 7 1 16,7 0-1-16,0 4-1 16,0-1 1-16,0 0-2 15,0-3 2-15,13 0 4 16,1-5-4-16,3-1-2 15,-5-3 4-15,-1-6-7 16,-8-3 5-16,-3-5-1 16,0-10 0-16,-14-1 0 15,-26-8-4-15,-10-3 4 16,-7-8 0-16,-2-11-13 16,-1-2-106-16,2 0-90 15,9-8-164-15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8:43.9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1523 461 508 0,'0'0'112'0,"0"0"-60"16,0 0 32-16,0 0-28 15,0 0-38-15,0 0-17 16,130 29 5-16,-113 5-1 16,-10 8-5-16,-7 9-5 15,0 9 5-15,-20 6 11 0,-19-2-9 16,-5-4 8 0,7-22 21-16,11-7-22 0,9-13-2 15,9-15-6-15,5 3 16 16,3-6-7-16,0 0 0 15,0 0 7-15,0 0 0 16,0 0-15-16,8 0 1 16,18 0 7-16,17 0 2 15,24-21-12-15,6-3-19 16,1 3-135-16,-10 12-77 16,-11 9-224-16</inkml:trace>
  <inkml:trace contextRef="#ctx0" brushRef="#br0" timeOffset="257">2108 894 536 0,'0'0'196'0,"0"0"-82"16,0 0-4-16,0 0-26 15,0 0-50-15,0 0-34 16,4-6-6-16,-1 33 6 15,1 12 2-15,-4 6 10 16,3 0-9-16,-3-3-2 16,0 1 4-16,0-5-5 15,0-5-69-15,0-6-134 16,-7-2-387-16</inkml:trace>
  <inkml:trace contextRef="#ctx0" brushRef="#br0" timeOffset="3757">3518 334 527 0,'0'0'104'15,"0"0"-18"-15,0 0 9 16,0 0-24-16,0 0-46 16,0 0-22-16,44-45-1 15,-10 45 4-15,-1 0-5 16,-2 0 3-16,-5 0-4 15,0 0 3-15,-9 0-1 16,0 0-1-16,-10 6-1 0,-4 4 0 16,-3 1-4-16,0 10 0 15,0 1 2-15,-10 1 4 16,-16 4 14-16,-8-6-14 16,4 1 0-16,3-5 4 15,0-2-1-15,10-3 0 16,5-2-3-16,4-4 0 15,5-3-2-15,3-3 2 16,0 0-2-16,0 0 3 16,0 0-3-16,20 0 0 15,14 0 14-15,6 2-8 16,-1 8-3-16,-2-1-3 16,-2 3 1-16,-6 6-1 15,-9 0-1 1,-3 3 0-16,-7 0-3 15,-7 6 3-15,-3 3-6 16,0 1 5-16,-21 2 4 16,-14-4 3-1,-12-4 3-15,-4-4 10 16,2-6-11-16,5-9-2 0,10-6-1 0,14 0-4 0,11 0-21 16,9 0-158-16,0-13-130 15</inkml:trace>
  <inkml:trace contextRef="#ctx0" brushRef="#br0" timeOffset="4020">4114 735 391 0,'0'0'203'0,"0"0"-118"15,0 0 49-15,0 0-42 16,0 0-15-16,0 0-7 15,-81 143-32-15,28-85-17 16,-4-4-11-16,0-6-9 16,13-9-1-16,15-9-62 15,26-8-148-15,3-16-138 16</inkml:trace>
  <inkml:trace contextRef="#ctx0" brushRef="#br0" timeOffset="2902">2920 428 376 0,'0'0'164'16,"0"0"-41"-16,0 0-6 15,0 0-18-15,0 0-26 16,0 0-9-16,0-9-4 16,0 5-6-16,0 4-9 15,0 0-5-15,0 0-3 16,0-2-12-16,0 2-1 15,0 0-14-15,0 0-4 16,0 0-6-16,0 0-5 16,0 23 2-16,0 17 3 15,-3 1 3-15,-9 8-1 16,-6 2 0-16,-2 3-1 16,6-3-1-16,2-3-42 0,4-2-87 15,8-7-69-15,0-6-92 16</inkml:trace>
  <inkml:trace contextRef="#ctx0" brushRef="#br0" timeOffset="3188">3081 851 553 0,'0'0'149'0,"0"0"-11"0,0 0-32 16,0 0-40-16,0 0-43 16,0 0-15-16,0 0-8 15,0 27 0-15,0 7 9 16,-20 2-6-16,-14 3 1 16,-9 3-4-16,-7 0-27 15,0 0-134-15,10-9-107 16</inkml:trace>
  <inkml:trace contextRef="#ctx0" brushRef="#br0" timeOffset="-614">571 440 817 0,'0'0'144'16,"0"0"-21"-16,0 0 1 15,0 0-11-15,0 0-39 16,0 0-33-16,0 0-14 15,0 0-20-15,-3-39-7 0,3 39 0 16,0 12-7 0,0 24 7-16,0 9 4 15,6 5-2-15,1 8 1 0,-4 2-3 16,1 13-45-16,-4 8-130 16,3-3-96-16,10-3-71 15</inkml:trace>
  <inkml:trace contextRef="#ctx0" brushRef="#br0" timeOffset="-377">979 1026 500 0,'0'0'237'0,"0"0"-141"0,0 0 30 15,0 0-31-15,0 0-54 16,0 0-35-16,0-6-6 15,0 24-1-15,0 15 1 16,0 6 2-16,-3 3 7 16,-17-2-9-16,-8 1-14 15,2-7-189-15,2-10-105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21:42.2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0 713 472 0,'0'0'129'0,"0"0"-13"16,0 0-44-16,0 0 1 16,257-100-16-16,-92 61-13 15,45-3-9-15,51-9 7 16,60-6-10-16,56-7-5 15,50-2-1-15,25 9-20 16,-14 3-1-16,-38 15-4 16,-51 12 5-16,-56 9 0 0,-48 3-4 15,-42 5 1-15,-32-1-2 16,-30-5 0-16,-34 5 0 16,-34-5 0-16,-33 10-1 15,-26 1-11-15,-14 1-48 16,-20 4-66-16,-55 0-82 15,-35 15-81-15</inkml:trace>
  <inkml:trace contextRef="#ctx0" brushRef="#br0" timeOffset="723">482 914 57 0,'0'0'121'0,"0"0"-6"15,0 0-30-15,0 0-17 16,0 0-8-16,0 0-11 16,0-54 2-16,0 44-9 15,0-2 2-15,0 3-6 0,0 3-16 16,3 0-7-16,17 0-5 15,18 6-1-15,20-5-6 16,37-5 3-16,35-7 29 16,41-16-18-1,52-4 0-15,51-5 7 16,47-6-1-16,44-3-5 16,5 3-8-16,-2 0-2 15,-24 5 2 1,-33 5-6-16,-30 1 1 15,-30 8-3-15,-31 8 4 0,-40 2-1 16,-39 7-5 0,-42-3 2-16,-35 6-2 15,-27 0 0-15,-17 3 2 0,-13 0 1 16,-7 3 0-16,0-3-3 0,-13 3-16 16,-24 3-122-16,-10 0-81 15,7 0-372-15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21:40.8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11 373 317 0,'0'0'129'16,"0"0"-41"-16,0 0-14 0,0 0 13 15,0 0-11 1,0 0 0-16,0 0-13 0,0 0-21 16,-5 0-15-16,2 4 2 15,3-1 1-15,-3-3-6 16,3 0-4-16,0 0-8 15,0 0-8-15,0 0 7 16,0 0-4-16,3 0-4 16,28 0 3-16,19-13 7 15,13-8-3-15,4-3-7 16,0 7-1-16,-7 7-2 16,-20 5 0-16,-16 5-42 0,-15 0-131 15,-9 5-64 1,0 13-83-16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30:29.5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11 507 785 0,'0'0'126'16,"0"0"3"-16,0 0 14 0,0 0-75 16,0 0 11-1,0 0-22-15,0 0-31 0,0 0-9 16,0-33-5-16,0 33-8 15,0 12-4-15,0 36-6 16,0 22 6-16,0 14 6 16,0 3-5-16,0 0 3 15,0-2-2-15,3-13 0 32,14-18-1-32,6-15-1 0,5-21 0 0,5-15 1 15,1-3 0-15,5-12 1 16,-2-30 4-16,-3-12-1 15,-11-12 3-15,-3-13-4 0,-10-2 11 16,-10-3 1 0,0 3 5-16,0 12-2 0,0 23-11 15,-3 19 6-15,0 25 6 16,-1 2-1-16,4 0-19 16,0 0-14-16,0 23-2 15,0 25 14-15,4 12 2 16,13 4 3-1,-5-1-2-15,2-9 4 16,0-6-5-16,-2-15-2 16,2-15 2-1,-4-9-9 1,-3-9-9-16,-4 0 1 0,1 0 11 0,-1 0 6 16,8-5 0-16,-2-34 3 0,8-9-3 15,0-7 4 1,-5 7-4-16,2 9 0 15,-8 9 5-15,1 15-5 0,-3 5-4 16,-4 10 4-16,0 0-2 0,10 0-9 16,7 13-13-16,6 17 21 15,3 6-1-15,-2 9-3 16,-4 1-1-16,0-5 8 16,-3-5-11-16,-3-5-4 15,-2-16-26-15,-6-7 12 16,2-8-2-16,-8 0 25 15,6 0 6-15,1-29 3 16,7-29-1-16,3-14 0 16,0 3 0-16,-5 12-1 15,-1 24 0-15,-5 15-1 16,-6 18 0-16,6 0 0 16,8 0-17-16,10 18-2 0,2 9 18 15,5 9-3 1,-2-3-3-16,1 0-13 0,1-3 16 15,-5-12-5-15,1-3-10 16,-4-9 6-16,-9-6-25 16,0 0 21-16,-5 0 4 15,5-15 12-15,-2-21 1 16,5-12 0-16,-3-7 5 0,-1 1 10 16,-2 10 1-1,-5 13 8-15,-3 19-1 0,-3 10 4 16,0 2 8-16,5 0-35 15,1 0-10-15,14 18-18 16,3 20 28-16,7 5 4 16,4-1-2-16,-2 0-2 15,2-12-6-15,4-9-19 16,-3-9 6-16,-1-12 1 16,-4 0 4-16,-7 0 3 15,0-12 6-15,-6-21 5 16,0-6 2-16,-6 3 1 15,-8-3 0-15,-3 0 10 16,0 3 14-16,0 9 9 16,-10 2-13-16,-14 13 8 0,-5 10-10 15,-2 2-15-15,4 0-6 16,-2 8-5-16,12 19 5 16,3 6-1-16,8 3-1 15,6 3 0-15,0 7-1 16,3-7-1-16,28-3-46 15,1-9-3-15,-2-15 14 16,-2-9 8-16,-8-3 21 16,-4 0 9-16,-6 0 0 15,-3 0 1-15,-4 0 2 16,1 0-1-16,6 0-1 16,7 30 2-16,3 18-1 0,-5 16 8 15,-1 17-1-15,-8 9 4 16,-1 3-1-16,-5-6-4 15,3-6 10-15,-3 0-11 16,0-2-3-16,0-7 7 16,0-9-5-16,3-20-4 15,-3-26 1-15,3-11 0 16,-3-6 1-16,0-8 108 16,0-46 8-16,0-37-100 15,10-32-7-15,15-31-7 16,7-17 0-16,5 6-1 15,-7 17-4-15,-7 31 4 16,-9 42-3-16,-11 29 1 0,0 29-1 16,-3 13-1-1,0 4 0-15,3 0-2 0,8 4-12 16,9 38-7-16,4 21 21 16,-4 15 0-16,0 3 0 15,-8-8 0-15,5-19-2 16,-3-19-14-16,-1-14-10 15,-6-11-3-15,3-10 6 16,4 0-10-16,-2 0 13 16,13-31 20-16,1-17 8 0,4-12-4 15,-4-6 0 1,2 9-2-16,-8 12-1 0,-11 24 1 16,-2 15 9-16,-7 3 8 15,4 3-11-15,-4 0-8 16,10 0-15-16,4 9-7 15,6 15 22-15,6 3 1 16,-3-6-1-16,4-6-12 16,-1-6-3-16,-1-9-7 15,-2 0-2-15,0 0 17 16,-3-30 6-16,1-12 1 16,2-9 8-16,-11-3-8 15,-4 0 6-15,-8-6 8 16,0 6 14-16,0 5-3 15,-20 16 3-15,3 15 13 16,0 9-13-16,11 9-6 16,2 0-22-16,4 24-3 0,0 39-6 15,0 21 9-15,0 4 1 16,0-4 0-16,7-15 0 16,22-18-2-16,8-17 0 15,7-17-29-15,-4-17-20 16,7 0 4-16,-4-30-22 15,-6-18-85-15,-17-3-88 16,-20 0-257-16</inkml:trace>
  <inkml:trace contextRef="#ctx0" brushRef="#br0" timeOffset="404">1158 69 228 0,'0'0'371'16,"0"0"-280"-16,0 0 2 15,0 0-52-15,0 0-27 16,0 0-14-16,-14 23 1 15,24 25 11-15,10 4 1 16,11-5-5-16,9-4-6 16,10-19 3-16,7-15 23 0,-1-9 35 15,-5 0-20-15,-11-15 31 16,-10-25 11-16,-24-4 10 16,-6-10-10-16,-6 0-27 15,-52 5-19-15,-14 13-30 16,-12 21-2-16,3 15-7 15,18 0-13-15,19 42-1 16,27 16-67-16,17 17-77 16,25 2-69-16,65 2-379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28:56.50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22455 906 877 0,'0'0'25'0,"0"0"-25"16,0 0-386-16</inkml:trace>
  <inkml:trace contextRef="#ctx0" brushRef="#br0" timeOffset="-2623">18742 864 568 0,'0'0'232'15,"0"0"-73"-15,0 0 0 16,0 0-47-16,-7-181-1 15,-3 151-35-15,0 6-31 16,7 12 3-16,0 9-7 16,3 3-16-16,0 0-12 15,0 0-13-15,0 15-10 16,0 36-12-16,0 25 22 16,0 11 0-16,6-6 1 15,11-15-1-15,-1-11 4 0,1-14-4 16,-3-16 0-1,-8-14 0-15,5-7 0 0,-2-4-1 16,2-4 1-16,-2-26 17 16,8-11-10-16,-7-8-1 15,1-2 0-15,-5-3 3 16,0 6-7-16,2 12 3 16,-8 17-5-16,3 17-1 15,0 2 0-15,6 0-10 16,8 29-16-16,0 17 18 15,10 5 8-15,-7 3-1 16,3-9-28-16,-3-9 2 16,-6-15 17-16,-1-9 1 15,-3-9 6-15,-3-3 1 16,7 0 3-16,-2-21 5 0,5-18 0 16,0-9 5-16,-3-6 19 15,-5-3-10-15,2-3-6 16,-5 8-10-16,-2 13-1 15,-1 16-4-15,-3 10 2 16,0 13-47-16,0 0-64 16,0 36-145-16,0 16 68 15,0-4-130-15</inkml:trace>
  <inkml:trace contextRef="#ctx0" brushRef="#br0" timeOffset="-2383">19326 765 606 0,'0'0'165'16,"0"0"7"-16,0 0-73 15,0 0 49-15,0 0-46 16,0 0-41-16,0-75-48 16,0 75-13-16,0 33-15 15,3 9 15-15,8 9 5 16,3-3-5-16,-5-4 1 15,5-4 0-15,-4-7-1 16,-4-12-17-16,-2-6-93 16,0-12-94-16,-4-3-156 15</inkml:trace>
  <inkml:trace contextRef="#ctx0" brushRef="#br0" timeOffset="-2025">19343 401 162 0,'0'0'483'16,"0"0"-352"-16,0 0 6 15,0 0-54-15,0 0-26 16,0 0-45-16,-57-27-12 16,57 54 0-16,0 6 4 15,0-3 2-15,0 0 3 16,0-9-8-16,17-3 1 15,-3-6 1-15,3-6 6 0,-2-6 7 16,-1 0-5-16,0 0 16 16,-4-3 39-16,-4-18 21 15,-6-7-6-15,0-5-23 16,0 4-31-16,-19-2-19 16,-12 8-6-16,11 8-2 15,0 9-4-15,3 6-7 16,-2 0 4-16,-1 8-1 15,6 28-42-15,14 16-92 16,0 8-60-16,20 0-101 16</inkml:trace>
  <inkml:trace contextRef="#ctx0" brushRef="#br0" timeOffset="-689">19635 758 615 0,'0'0'265'15,"0"0"-132"-15,0 0 24 16,0 0-42-16,0 0-26 16,0 0-47-16,-41-72-22 15,41 72-20-15,0 4-10 16,0 23 0-16,0 14 10 0,7 1 1 15,3 1 3-15,0-5-3 16,-7-4 0-16,0-10 1 16,5-9-1-16,-2-9 0 15,0-3-1-15,5-3-8 16,-2 0 8-16,5 0 0 16,3 0 10-16,3-27-2 15,4-6 2-15,-1-3-9 16,-3-4 2-16,0 7 0 15,-7 12 3-15,-6 9-6 16,-4 9-1-16,1 3-1 16,2 0-10-16,0 0-4 15,8 25 10-15,3 2 5 16,0 3-2-16,-1-6-1 16,4-3 2-16,3-9-13 15,2-6 6-15,1-6 0 0,0 0 9 16,4-6 0-16,1-21 6 15,-2-3-2-15,-2-4 1 16,1-1 2-16,1-2-1 16,-6 5 0-16,-2 7-6 15,-8 11 0-15,-6 7 0 16,4 4-1-16,-5 3-9 16,0 0-2-16,5 0-2 15,-5 12-1-15,-3 3 1 16,0-5 6-16,0-4-1 15,2-4-2-15,-5-2 2 0,0 0 9 16,0 0 2-16,0-6 10 16,0-15-11-16,0 0-1 15,0 3 3-15,-20 3-1 16,3 3-1-16,0 6 3 16,0 3-4-16,1 3-2 15,-1 0 0-15,-3 24-2 16,6 9 2-16,5 16 1 15,-5-1-4-15,7 6 1 16,4-4-1-16,3-7-4 16,0-10-49-16,0-9 49 15,0-12-34-15,13-12-2 16,4 0 42-16,3 0 3 16,6-24 11-16,-2-15 8 15,-1-10 43-15,0-11 11 0,2-15-47 16,-5-6 12-16,-11-3 16 15,-6 2-5-15,-3 14-11 16,0 11-2-16,-3 14-10 16,-11 16-1-16,5 12-9 15,3 9-6-15,1 6-7 16,5 0-3-16,0 6-8 16,0 40-12-16,0 20 18 15,0 18 2-15,20 3 2 16,11-9-1-16,5-5-1 0,-2-13-6 15,0-16-16 1,-1-11-6-16,-2-12-3 0,-2-11 15 16,-2-10 16-16,-1 0 0 15,-1 0 2-15,-7-12 1 16,0-15 3-16,-1-6 3 16,-8-1-6-16,-1 5 8 15,-8 4 5-15,0 11-5 16,0 4 2-16,0 10-13 15,0 0 0-15,0 0-2 16,0 10-14-16,0 17 11 16,0 6 5-16,0 0 1 15,12-3-1-15,8-3-1 0,8-3-2 16,-2-7-1 0,7-4 4-16,1-7-1 0,-4-6 5 15,1 0-3-15,-5 0 0 16,-3-9 4-16,-6-15 4 15,-7-12-3-15,-10-3 13 16,0-3 5-16,-4-4-14 16,-25 5-8-16,-11 7-2 15,-1 10-2-15,-2 12 1 16,6 9-3-16,4 3 3 16,7 0-28-16,6 30-77 15,12 9-74-15,8 0-83 16,3-3-115-16</inkml:trace>
  <inkml:trace contextRef="#ctx0" brushRef="#br0" timeOffset="-149">21156 665 435 0,'0'0'438'16,"0"0"-313"-16,0 0 22 15,0 0-5-15,0 0-36 16,0 0-51-16,-81-114-24 16,81 114-31-16,0 21-2 15,0 24 2-15,0 7 0 16,0 4 2-16,6-2-1 0,14-6 2 16,7-11-3-1,4-10-12-15,-2-12 7 0,8-13 5 16,4-2 3-16,-1 0 7 15,-1-5 3-15,-8-17-6 16,-11-5 0-16,-8 0 3 16,-4 0 30-16,-8 4-6 15,0 2-12-15,0 3-4 16,0 9-16-16,0 5 3 16,0 4-5-16,0 0-7 15,0 0 1-15,0 15-8 16,0 12 13-16,12 4-4 15,5-4-8-15,4 0-8 16,5-6 7-16,8-6 4 0,3-9 2 16,2-6 7-16,-5 0 1 15,-4 0 1-15,-7-27 8 16,-9-7 3-16,-3-10 20 16,-11-11-1-16,0 1-6 15,-5 3-20-15,-24 9 1 16,2 15-6-16,-4 12-5 15,2 15-7-15,2 0-76 16,10 21-137-16,14 12-335 16</inkml:trace>
  <inkml:trace contextRef="#ctx0" brushRef="#br0" timeOffset="-4577">15165 1116 398 0,'0'0'123'16,"0"0"-19"-16,0 0 48 16,0 0-22-16,0 0-34 15,0 0-16-15,25-27-51 16,-7-9 1-16,10-9 10 15,5-12-13-15,1-13-4 16,3-11-10-16,-1 0-1 16,-5 4 3-16,-11 13-9 15,-8 25 7-15,-8 18 5 16,-4 15 3-16,0 6-7 16,0 0-14-16,0 0-16 0,0 30-1 15,0 12 17-15,0 12 2 16,0 0 3-16,14 0-5 15,9 0 0-15,6-2 1 16,5-7-1-16,-7-6 1 16,-4-9-1-1,-12-6 0-15,-8-6-2 16,-3 0-7-16,0-6-5 0,-9 3-10 16,-32-9 17-1,-10 0 3-15,2-6-9 0,2 0 5 16,16 0 8-16,11 0 2 15,11-8-1-15,5-4 8 0,4-1-9 16,0-5-6-16,0 1 1 16,27-8 3-16,13-2 2 15,10-3 0-15,10-9 2 16,18-12-2-16,9-9 0 16,2-3 2-16,-11-1 1 15,-22 7-2-15,-22 9 10 16,-17 6 4-16,-17 3 20 15,0-1 6-15,0 2-10 16,-14 1-14-16,-9 4 1 16,-1 12-6-16,-3 6-4 15,8 6 11-15,-1 6-19 16,3 3-3-16,-3 0-6 0,-1 15 7 16,4 30-1-1,8 18 3-15,9 10-1 0,0 5 1 16,6 3-1-16,24-2 1 15,10-2 1-15,7-7 0 16,1-16 1-16,-2-15-4 16,-6-15-1-16,-4-12-14 15,-8-12 6-15,-5 0 10 16,-3 0 1-16,-4-15 5 16,-2-15 0-16,-8-6-1 15,2-6-1-15,-5-7 8 16,-3 5 8-16,0-2-2 0,0 13-10 15,0 9-1-15,0 13-3 16,0 7-1-16,0 4-2 16,0 0-4-16,0 6-14 15,0 30 8-15,3 9 9 16,17 3 2-16,7-2-1 16,-1-7 1-16,5-12-2 15,-5-6 1-15,-9-15-4 16,3-6 0-16,-10 0 4 15,7 0 0-15,0-9 3 16,6-21 1-16,0-10-1 16,-2 2 3-16,-1-1-6 15,3 0-2-15,-3 8 2 16,0 10 1-16,-10 12-1 16,0 9-2-16,0 0 2 15,10 0-22-15,3 21 5 16,5 10 1-16,-9 1 5 0,-5-5-4 15,-8-9 5-15,-2-5-2 16,0-11 12-16,-1 2-3 16,-3-4 3-16,0 0 6 15,0 0 1-15,0-9 7 16,-11-15-10-16,-12-1-2 16,-10 2 3-16,5 2-5 15,-1 2 2-15,-1 7 1 16,10 6-5-16,0 3 2 15,6 3-10-15,5 0-4 0,-2 27 9 16,5 13 3-16,2 8 1 16,4-3 2-16,0 0-3 15,17-9-2-15,10-15-14 16,-1-6 7-16,1-9 9 16,-4-6 1-16,0 0 1 15,-6-18 6-15,3-22 3 16,-3-8 11-16,-7-14 1 15,-3-13 14-15,-4-10 6 16,-3-8-26-16,0-9-2 16,0 0 1-16,-13 2 1 15,-11 13-6-15,1 27 6 16,6 21-3-16,1 20-7 16,9 19-4-16,7 0-1 15,0 54-17-15,0 40 1 0,0 30 16 16,0 5 2-1,26-6-2-15,11-14 3 16,4-17-2-16,5-13-1 16,-6-19 0-1,-2-18-3-15,-6-15-2 16,-4-15-8-16,-8-12 6 0,-4 0 7 16,4 0 3-16,0-33 3 0,3-12-1 15,-6-10 0-15,0-5 0 16,-10-5 0-16,-1-2-3 15,-2 10 5-15,-4 15-2 16,0 15 0-16,0 15 0 16,0 12-5-16,4 0-6 15,8 15-7-15,2 30-1 0,6 12 12 16,-3 0-3-16,-4-3 1 16,0-6 4-16,5-11 0 15,2-14-7-15,-5-7-5 16,-4-10-8-16,-5-6 15 15,-3 0 5-15,5-3 7 16,1-27-1-16,5-3-4 16,-1-6-1-16,-2-3 0 15,3-4 1-15,-5 7 2 16,0 6-2-16,2 15-2 16,-5 9 0-16,8 9-4 0,-1 0-3 15,4 3-6-15,0 21 6 16,0 3-5-16,-5 0 2 15,2-2 4-15,0-5-7 16,-8-7 2-16,4-7 0 16,-6-6 6-16,-1 0 5 15,7 0 3-15,0-4 3 16,7-20-4-16,-1-6 2 16,4-3-3-16,0 3 1 15,0 3-2-15,1 9-1 16,-4 9-1-16,-5 9 1 15,5 0-6-15,0 3-8 0,3 27 3 16,0 3-4 0,-2 0 13-16,5-6-8 0,0-6 6 15,-3-9 2-15,0-6 0 16,-4-6 3-16,4 0 4 16,3 0 1-16,-3-23 1 15,1-8 1-15,-7-5-6 16,-8 3 7-16,-6-3 7 15,0 2 13-15,0 5-1 16,-6 4 1-16,-12 14-25 16,9 1-3-16,1 10-3 15,2 0-13-15,-3 13 8 16,-2 26 7-16,2 3 1 16,9 0-3-1,0-3-23-15,0-9-19 0,6-6 9 16,17-8 7-16,-3-14 14 0,4-2 15 15,-4 0 3-15,-3-2-3 16,-11-17 6-16,-3 1 10 16,-3 0 25-16,0 0 6 15,0 6-3 1,0 3-9-16,0 6-12 0,0 3-8 16,-3 0-15-16,-3 24-4 15,-8 39-9-15,-6 30 13 16,0 28 4-1,-7 14 2-15,1 18 4 0,6 10 5 16,0 2-2-16,10 1 9 16,6-4-3-16,4-8-3 15,0-1 1 1,0-3-2-16,0-20-5 16,0-25-4-16,-3-36-3 0,-1-39 0 15,1-20 0-15,3-10 3 0,-11 0 22 16,-15-40 16-16,-11-35-17 15,-13-27-19-15,-2-19-8 16,4-10-8-16,1-2-17 16,18 7-1-1,15-4-26-15,14 4 10 0,14 6-14 16,46 2-30-16,16 13-51 16,8 15-102-16,-10 9-134 0</inkml:trace>
  <inkml:trace contextRef="#ctx0" brushRef="#br0" timeOffset="-3965">17114 118 122 0,'0'0'416'16,"0"0"-311"-16,0 0-1 0,0 0-15 16,0 0-42-1,0 0-20-15,-84-12-9 0,78 12-8 16,3 5-3-16,0 5-3 15,3 2-2-15,0 0 6 16,0 6-7-16,0 3 0 16,20 3 9-16,3-9-4 15,7-3 2-15,1-12 3 16,-2 0 10-16,-6 0 16 16,-6-15 40-16,-4-12 20 15,-9-6-19-15,-4 0-3 16,0 3-10-16,0 0-38 0,-17 3-13 15,-6 9-13-15,0 3-2 16,3 11-1-16,-4 4-10 16,1 0-96-16,3 25-106 15,3 10-58-15,3 5-527 16</inkml:trace>
  <inkml:trace contextRef="#ctx0" brushRef="#br0" timeOffset="-3394">16298 127 57 0,'0'0'528'16,"0"0"-372"-16,0 0-4 15,0 0-73-15,0 0-4 16,0 0-33-16,-29-54-5 16,23 54-27-16,-5 0-4 15,-3 24-6-15,5 6 1 16,-1 3 0-16,6-3 0 15,4-6-2-15,0-6-1 16,0-9-1-16,4-6 3 16,15-3 4-16,1 0 3 15,-3 0 3-15,3-6 1 16,-9-15 24-16,-2 0 20 0,-2-3-6 16,-7 0-3-1,0 6-10-15,0-1-16 0,0 8-20 16,-16 5-2-16,-12 6-7 15,-4 0-15-15,5 27-101 16,7 24-60-16,20 12-122 16</inkml:trace>
  <inkml:trace contextRef="#ctx0" brushRef="#br1" timeOffset="41218">16500 1736 454 0,'0'0'357'0,"0"0"-219"16,0 0 6-16,0 0-18 0,0 0-23 15,0 0-4-15,0 0-37 16,-92-126-17-16,92 126-13 16,0 0-17-16,0 0-15 15,-9 27 0-15,-11 36 0 16,-9 25 5-16,-6 20-1 15,-2 9 7-15,8 12-3 16,9 13-1 0,6-1-1-16,11-8-3 15,3-13-3 1,0-22 2 0,13-13-1-16,20-25-1 15,7-12-14 1,4-17-76-16,13-16-94 0,10-15-90 0,16 0-121 15</inkml:trace>
  <inkml:trace contextRef="#ctx0" brushRef="#br1" timeOffset="41807">16951 2313 732 0,'0'0'183'0,"0"0"-50"16,0 0-3-16,0 0-6 15,0 0-39-15,0 0-28 16,-64-54-32-16,64 54-21 0,0 10-4 16,0 32-8-16,-3 14 8 15,-4 17 3-15,0 2-1 16,1-9-2-16,-2-6 4 16,5-14-3-16,3-19 0 15,-3-9 1-15,3-12-2 16,0-6 3-16,0 0 1 15,0 0 3-15,0 0 0 16,0-33 8-16,0-19 5 16,0-29-9-16,0-18-6 15,10-7-4-15,7 2 1 16,0 19 2-16,-3 25-2 16,-11 24 2-16,0 24 0 0,-3 9 2 15,0 3-6 1,9 0-1-16,11 30-15 0,8 22 13 15,2 13-1 1,7 11 4-16,-5 1 0 16,3-1 0-1,-6-10 1-15,-3-11-1 16,2-23 2 0,-12-10-2-16,-2-16-4 15,-8-4 4-15,2-2-2 0,-2 0 0 16,0-24 2-16,5-27 17 0,-2-18 3 0,-6-12 5 15,5-3-12-15,-5 3-3 16,3 14 4-16,-6 16-13 16,3 21 0-16,-3 18 1 15,0 9-2-15,0 3 0 0,0 0-29 16,4 15-34-16,10 27-4 16,9 18-49-16,3 15-66 15,-1 10-106-15,-6-1-86 16</inkml:trace>
  <inkml:trace contextRef="#ctx0" brushRef="#br1" timeOffset="43676">17518 2554 286 0,'0'0'443'16,"0"0"-286"-16,0 0-21 15,0 0-32-15,-40-174 2 0,28 153-25 16,4 9-28-16,8 9-7 15,-3-1-18-15,3 4-17 16,0 0-11-16,0 4-10 16,0 35-7-16,0 18 16 15,0 9 2-15,0 3-1 16,6-5 2-16,11-10-2 16,0-15 1-1,6-12-1-15,1-12-1 16,-4-13-4-16,-3-2 0 15,-3 0 5 1,1-5 5-16,6-28 8 16,-1-6-8-16,0-9 4 15,0-7-2 1,-6-2 5-16,-2-3 5 16,-1 9 1-16,-8 11-4 0,-3 19 4 15,0 13-7-15,0 5-4 0,0 3-7 16,0 0-4-16,10 9-7 0,0 30-5 15,8 9 15-15,-3 6 1 16,5-2 1-16,0-8 2 16,0-7-1-16,4-14-2 15,-4-4 0 1,-3-13-6-16,-3-6 2 0,-2 0 1 16,5 0 3-16,0-15 4 0,7-16-3 15,-1-4 5-15,-3-11-6 16,-3-2 2-16,-1 6-2 15,-6 9 0-15,-3 12 3 16,-4 12 0-16,-3 9-4 16,8 0 1-16,-2 9-10 0,8 27-6 15,1 12 14-15,5 3-1 16,-3-3-4-16,0-6 7 16,1-9 2-16,-6-8-2 15,2-8 0-15,-5-11-5 16,-1-6-4-16,1 0 1 15,5 0 7-15,-1-11 1 16,7-19 2-16,0-4 0 16,-6-1 1-16,0 4-1 15,-8 8-2-15,0 10 3 16,-3 7-3-16,0 6-3 0,5 0-2 16,1 3-2-16,5 21-4 15,3 6 3-15,-1 0 3 16,1-3-8-16,-3-2 0 15,3-4-6-15,-8-12-4 16,2-3 7-16,-5-6 1 16,-3 0-4-16,4 0 19 15,4-15 4-15,1-12-4 16,5-4 6-16,0-4-3 0,0 1-1 16,-5 4-1-1,-1 9 3-15,-4 12-2 0,-7 9-2 16,6 0-1-16,2 0-10 15,4 24 5-15,5 9 3 16,0-3 1-16,-3-3 2 16,1-8 0-16,3-8-1 15,-5-5 1-15,5-6-9 16,-3 0 7-16,5-9 2 16,8-24 5-16,-2-12-1 15,1-9 3-15,-4-9 17 16,-9-7 2-16,-8 5 24 0,-6-5-7 15,0 7-5 1,-9 12-4-16,-19 12-7 0,5 12 3 16,3 15-13-1,13 9 4-15,4 3-8 0,3 0-13 16,0 3-3-16,0 45-17 16,0 21 20-16,0 25 1 15,0 11 1-15,10-3 2 16,0-6-4-16,0-15 0 15,4-17 1-15,-2-19 0 16,2-18-1-16,-3-12-3 16,-5-9 3-16,-3-6 0 15,0 0 0-15,0 0 1 16,8-37 9-16,2-7-4 16,11-5-4-16,3-1-2 0,-7 10 1 15,-5 7-4 1,-1 15 1-16,-3 15-3 0,5 3-3 15,1 0-21-15,3 21 13 16,3 12 3-16,-6 9 0 16,-7-5 0-16,-6 2 0 15,-4-12-4-15,0-3-23 16,0-6 8-16,-17-6-14 16,-9-3 24-16,-2-9 15 15,2 0 7-15,5 0 5 16,4-6-2-16,8-6-3 15,9 3 5-15,-3 3 0 16,3 3-5-16,0 0-5 16,0 3-10-16,26 0 10 0,18 0 5 15,8 0 1 1,12 0 2-16,7 0-1 0,2-6-1 16,-6-18-1-16,-21 0 5 15,-5-6-4-15,-13-3 14 16,-10 0 21-16,-7-7-4 15,-11-5 9-15,0 0-7 16,0 0-18-16,-26 6-8 16,-5 12-4-16,7 15 2 15,4 9-2-15,3 3-4 16,5 0 0-16,1 15-10 16,2 30 8-16,2 21 2 15,7 6 0-15,0 7 2 0,0-7-2 16,13-9 2-16,13-15-2 15,-1-15-3-15,1-12-6 16,1-12 2-16,-1-9-1 16,5 0 8-16,2-18 5 15,4-18 1-15,0-9-4 16,-1-9 0-16,1-6 1 16,-6 0 1-16,-2 2-2 15,-8 16 2-15,-4 12-3 16,-5 18-1-16,-4 12 0 15,7 0-9-15,2 15 0 16,3 24 3-16,1 3-1 16,-4 4 6-16,-5-5-6 15,-4-5 7-15,4-5 0 16,5-7-17-16,-3-6-38 0,-4-6-32 16,0 3-25-16,-6-6-130 15,-1-6-183-15</inkml:trace>
  <inkml:trace contextRef="#ctx0" brushRef="#br1" timeOffset="43888">20249 2689 635 0,'0'0'215'0,"0"0"-134"16,0 0 20-16,0 0 7 15,0 0-66-15,0 0-21 16,-36 100 14-16,-4-43-19 16,-7 9-4-16,-10 9-12 15,-1-2-27-15,3-2-315 16</inkml:trace>
  <inkml:trace contextRef="#ctx0" brushRef="#br1" timeOffset="47635">20942 2353 716 0,'0'0'193'0,"0"0"-49"16,0 0 1-16,0 0-29 15,-21-169-25-15,1 148-28 16,3 7-24-16,0 7-1 16,0 4-20-16,5 3-1 15,-5 0-17-15,-3 12 0 16,-4 34-2-16,1 20 1 16,3 15 0-16,6 15 2 15,11 0-1 1,3-6 1-16,0-11-2 0,31-22-4 15,12-21 4-15,-4-15-20 16,4-15-3-16,-2-6 19 0,-7 0 5 16,-2-36 2-16,2-15 11 15,-7-19-10-15,-1-20 5 16,-12-9-5-16,-14-3 5 16,0 3 9-16,0 20-7 15,-23 25-1-15,-3 21 8 16,2 18 2-16,4 15-9 15,0 0-10-15,0 3-9 16,0 36 9-16,6 19 1 16,8 14 0-16,6 6-1 15,0 3-1-15,37-3 1 16,9-15-1-16,4-12-1 16,-4-24-1-16,-2-12-11 0,-1-11 10 15,-3-4-2 1,1 0 6-16,-1-25 0 0,3-17 8 15,-2-15-4-15,-1-9 1 16,0-3-5-16,-7 0 2 16,-7 11 2-16,-6 22-4 15,-6 12 0-15,-3 15 0 16,2 9-6-16,1 0-3 16,3 0 7-16,1 21-14 15,-1 10 1-15,-3 2-3 16,-4-6 13-16,-7-3-7 15,4-6 1-15,-3-9 6 16,-4-6 5-16,3-3 3 16,-3 0-3-16,0 0 6 0,-3-24 2 15,-24-3-6 1,4-3 7-16,0-1-4 0,-5 7 0 16,5 3-5-16,-1 12 0 15,1 3-1-15,3 6-1 16,0 0-6-16,7 36 5 15,-4 22-1-15,6 14 4 16,8 6 0-16,3 4 0 16,0-14 0-16,7-11-2 15,17-12-12-15,12-18 2 16,4-12-6-16,4-15-2 16,5 0 19-16,6-15 0 15,2-26 2-15,6-11 6 16,1-11-4-16,-2-9 9 15,-8-3 0-15,-7 3-1 16,-7 11-9-16,-13 22 6 16,-14 16-8-16,-3 13 7 0,-2 10-7 15,1 0-4-15,8 0-12 16,3 6 5-16,-3 21-1 16,-8 6 2-16,-2 4-1 15,-3-4 0-15,-1-9 10 16,0-12-2-16,-3-6 2 15,0-6 0-15,0 0 1 16,0 0 6-16,0-6 4 0,-6-21-3 16,-11-4-4-16,3-2 1 15,-6 6-2-15,3 4 4 16,2 4-1-16,-6 11 6 16,1 1-11-16,0 7-1 15,0 0-5-15,-6 36-1 16,-2 28 3-16,9 13 4 15,2 14 0-15,17-1-3 16,0-14 3-16,6-16-2 16,31-15 2-16,7-18-20 15,5-15 5-15,9-12 15 16,-6 0 0-16,6-6 1 16,-9-27 4-16,6-12 1 15,-6-10 5-15,-5-8 10 16,-10-9-1-16,-14 3 4 0,-8 3-6 15,-12 14 7-15,0 17-2 16,0 14-7-16,0 8-5 16,-6 11-9-16,0 2-1 15,1 0-1-15,2 27-11 16,3 30 8-16,0 12 3 16,0 6 3-16,3-6-3 15,22-11-3-15,5-16-5 16,2-19-11-16,5-11 1 15,4-12 8-15,-1 0 9 16,-3-17-1-16,4-20 4 16,-9-13-1-16,-6-8 1 0,-5-8 6 15,-7-3 3-15,-8-1 3 16,-6 11-2-16,0 14 6 16,0 14-6-16,0 16-2 15,0 9-6 1,0 6-1-16,0 0-6 0,0 0-3 15,0 42-4-15,0 24 9 16,0 13 2 0,0 2 0-1,0-12 0-15,17-12-1 0,9-11 0 16,5-19-5-16,-1-13 3 16,4-11-3-16,-2-3 5 15,5 0 1 1,7-27 0-16,-1-11 2 0,-2-17 4 15,-6-2-4-15,-10-9-2 16,-9-3 3-16,-9-1-3 0,-4 5 5 16,-3 10-3-1,0 16-3-15,0 15 0 0,0 18-4 16,0 3 5-16,0 3-2 0,7 0-9 16,13 21-6-16,6 15-2 15,2 6 16-15,2-6-17 16,-7 0 12-16,0 3 4 15,-3-3-3-15,-3 7 0 16,-4-1 4-16,-3 0-1 0,-3 0 2 16,0 0-3-16,3 0 3 15,-1-9 2-15,8-2-1 16,3-14 0-16,0-11 0 16,-3-2-1-16,1-4 1 15,2 0 1-15,3-16 4 16,0-20 4-16,4-18 0 15,-1-9-5-15,-3-9 4 16,-6-9 2-16,-3 3-2 16,-8 3 0-16,1 17-2 15,-3 13-2-15,-4 15-3 16,3 15 1-16,-3 6-2 16,0 6 1-16,3 3-1 15,-3 0-3-15,3 0-10 16,1 6-7-16,-1 21 14 0,4 6 5 15,-3-3-3-15,2 6 1 16,0 4-4-16,2-2 7 16,-2 5 0-16,5-5 1 15,-8-1-1-15,3-4-1 16,3-3 1-16,-4-6 0 16,4-3 2-16,5-6-2 15,-4 3-5-15,4-6 1 16,-5 1 4-16,5-5-6 15,-5-2 6-15,5-3 1 16,0-3-1-16,-2 0 0 16,2 0-3-16,-1 0 3 0,4 0 4 15,0-24-3-15,6-12 0 16,0-9 5-16,1-10-5 16,-4-5 7-16,-9-5-2 15,-8-1 5-15,-3 5 5 16,0 7-4-16,0 15 0 15,0 12-8-15,-14 9 3 16,4 9-4-16,0 3-3 16,3 6-3-16,-2 0 3 15,-2 12-9-15,-3 33 9 16,2 12-2-16,9 9 2 16,3 9 0-16,0 0 1 15,0-8-1-15,3-7-3 0,23-12 3 16,1-9-13-16,10-15 1 15,-3-11 1-15,2-13 10 16,1 0 0-16,-3 0 2 16,2-25 2-16,1-5-2 15,-3-9 3-15,-8-6 1 16,-3-6-4-16,-5 0 4 16,-3 6-2-16,-7 11 1 15,-2 16-4-15,-3 12 1 16,0 6-3-16,5 0-2 15,4 0-6-15,2 21 4 16,3 12 4-16,-4 10-6 16,-5-4 8-16,4-3 0 0,5-6-3 15,0-9 3-15,6-9-3 16,-3-3-3-16,4-9 3 16,5 0 2-16,5 0 2 15,-1-24-1-15,1-9 2 16,-11 3-1-16,-3-3 0 15,-3 6-1-15,-7 9 3 16,1 3-3-16,-2 5 0 16,5 8-3-16,-2 2 1 15,8 0 0-15,4 0-3 16,0 14 2-16,-5 7 1 16,6-2-2-16,-5-1 4 0,-5-3 1 15,6-9-1 1,-4-4 1-16,6-2 1 0,-3 0-1 15,6-6 1-15,9-23 2 16,-3-7-3-16,5-7 2 16,-3 4-1-16,-4 6 6 15,-1 3-8-15,-4 6 0 16,-6 6 3-16,-2 9-1 16,-3 9-4-16,0 0-4 15,-5 0 5-15,0 9-8 16,2 9 8-16,-2 0-1 15,-1 0 2-15,2-3 0 0,-4-3 1 16,1-9-1 0,-7-3 0-16,0 0 2 0,0 0 0 15,0 0 1 1,0-9 5-16,0-12-7 0,-10 0 0 16,-6 6-2-16,2 3-2 15,-3 6 2-15,0 6-1 16,5 0-3-16,-2 0-1 15,4 9 3 1,0 27 1-16,6 13 2 0,4 1-1 16,0-2 2-16,0-2-2 15,18-10 1-15,5-6-5 16,9-12 1-16,12-6-2 16,7-9 5-16,9-3 1 15,-1 0 0-15,2-12 3 16,-4-18-1-16,-7-3-1 15,-7-12-1-15,-9-3 1 16,-4-4 9-16,-10 2 3 0,-14 1-5 16,-6 4 4-16,0 12-6 15,0 6-4-15,-3 15 1 16,-3 6 0-16,3 6-6 16,-5 0 1-16,2 21-9 15,-1 24 11-15,-3 7 1 16,3 4-1-16,7-2 2 15,0-2-2-15,0-17-2 16,14-7-3-16,19-16 0 16,10-12 4-16,9 0 1 15,0-9 2-15,-2-28 0 16,-7-4 1-16,-6-1-3 16,-6-4 6-16,-10 1-6 0,-9 6 7 15,-9-3-2-15,-3 6 3 16,0 3-1-16,0 6-6 15,-3 6 1-15,-3 9 1 16,0 8-2-16,1 4-2 16,2 0-3-16,3 6-7 15,-3 31 8-15,3 8 2 16,0 0 1-16,0 6 2 16,3-3-1-16,17 4 1 0,6-2-2 15,5-2-2 1,-1-5 2-16,-4-5 0 0,2-7 0 15,-12-1 0-15,-9-12-1 16,-7-6-2-16,0-6-28 16,-43-3-24-16,-14-3-54 15,-7 0-99-15,4-6-147 16</inkml:trace>
  <inkml:trace contextRef="#ctx0" brushRef="#br1" timeOffset="47927">26532 1318 772 0,'0'0'237'0,"0"0"-120"0,0 0 12 15,0 0 32-15,0 0-75 16,0 0-73-16,0 0-12 15,98 108 25-15,-19 3 14 16,8 22 7-16,-13 12-11 16,-13 8-5-16,-29 12-16 15,-21 9-7-15,-11-2-7 16,-17-6-1-16,-44-19-2 16,-16-12-49-16,-30-8-74 0,-23-19-175 15,-7-21-470-15</inkml:trace>
  <inkml:trace contextRef="#ctx0" brushRef="#br1" timeOffset="-20128">3424 642 632 0,'0'0'137'0,"0"0"-37"16,0 0 0-16,0 0 10 16,0 0-35-16,0 0-17 15,-9 0-16-15,9 0-4 16,0 0-15-16,9 0-11 16,25-4-10-16,13-2 19 15,13 0-7-15,4 0-11 16,0-3 0-16,-7 3-3 15,-11-3 4-15,-10 3-4 0,-13 3 3 16,-12 3-2-16,-8-3-1 16,-3 3-2-16,0 0-4 15,0 0-6-15,-14 21-6 16,-24 27 18-16,-20 10 13 16,1-4-4-16,7 0-8 15,7-12 5-15,13-9-5 16,10-6 1-1,9-9 0-15,2-6-1 0,9-6-1 32,0-3 0-32,0 0 7 0,0-3-4 31,0 0 7-31,0 0-3 0,9 0-5 16,15 0-1-16,16 0 13 15,3-9-6 1,4 3-5-16,-4 3-2 15,-6 3-1-15,-2 0-5 16,-6 9 4-16,-3 15-2 16,-2 6 3-16,-7 7-5 15,-3 4-2-15,-11 5 7 0,-3-4-2 16,0-1-1-16,-24-1 3 16,-27-4 1-16,-11-6-1 15,-18-6 1-15,-4-12 5 0,0-9 0 16,11-3 0-16,13 0-5 15,17-6 3-15,11-15-4 16,20-12-34-16,12-18-141 0,30-6-191 16</inkml:trace>
  <inkml:trace contextRef="#ctx0" brushRef="#br0" timeOffset="-14984">4910 930 606 0,'0'0'213'0,"0"0"-111"0,0 0 6 16,0 0 8-16,-179 30-29 16,167-24-25-16,9-3-4 15,3-3-18-15,0 3-17 16,0-3-9-16,0 0-7 16,15 0-3-16,29 0 2 15,22 0-3-15,15 0 13 16,9-9-8-16,-6-9 3 0,-10 3-11 15,-10 3 7 1,-12 2-7-16,-18 5 3 0,-10 5-3 16,-18-3 0-16,-6 3-3 15,0 0 0-15,0 0 1 16,0 0-3-16,0 0 1 16,-14 0 0-16,-22 0-5 15,-7-3 9-15,-4 0 5 16,10 0-5-16,11 3 0 15,12-3 0-15,8 0 4 16,2-1-4-16,4-1 0 16,0 2 0-16,0 3-2 15,0-3-1-15,0 3-8 0,10-3-2 16,10 0 13 0,6 0 3-16,8 3-3 0,-1 0 0 15,1 0-2-15,-8 0-1 16,-2 9 2-16,-4 6 1 15,-3 3-2-15,-11 0 0 16,-6 9 2-16,0 0-3 16,-3 3-16-16,-34 3-33 15,-7-6-95-15,-2 0-95 16,13-6-125-16</inkml:trace>
  <inkml:trace contextRef="#ctx0" brushRef="#br0" timeOffset="-14369">5875 536 733 0,'0'0'234'0,"0"0"-85"15,0 0-10-15,0 0-30 16,0 0-52-16,0 0-38 15,-51-21-19-15,51 54-2 16,0 15 2-16,3 6 2 16,14 3 0-16,4 7 2 15,2-2-2-15,0-1-2 16,-3-10 1-16,0-15-1 0,-3-9 0 16,-7-11 1-16,1-11 0 15,-8-5-1-15,6 0-1 16,-1 0 1-16,4-21 19 15,5-15-7-15,-3-12-1 16,3-3 7-16,-4-3-5 16,1 6-7-16,-5 11-1 15,-1 16-1-15,-8 12-4 16,0 9 1-16,0 0-1 16,6 0-10-16,3 0-3 15,11 25-1-15,8 11 14 16,-1 3-3-16,-1-3-3 15,0-9 5-15,-3-9-8 16,-5-9-1-16,-8-6 8 0,-3-3 2 16,-1 0 0-16,2-3 1 15,4-30 4-15,2-12 12 16,3-10 14-16,-8-4-14 16,5-1-5-16,-8 2-11 15,-6 10 4-15,0 15 0 16,0 12-1-16,0 11-3 15,0 8-2-15,0 2-5 16,0 0-34-16,4 2-36 16,9 35-46-16,11 8-23 15,2-6-90-15,8-3-115 16</inkml:trace>
  <inkml:trace contextRef="#ctx0" brushRef="#br0" timeOffset="-13957">6651 692 245 0,'0'0'293'16,"0"0"-178"-16,0 0-14 15,0 0-8-15,0 0-49 16,0 0-28-16,52-36-12 16,-35 30 7-16,0-2 7 15,-4-2 17-15,1 1 15 0,-8 3-5 16,-6 0 4-1,0 0 20-15,0-3-6 0,0 0-26 16,-9 0-12 0,-15 0-13-16,-4 6-4 0,2 3-8 15,-3 0 0-15,-2 0-2 16,1 15-2-16,4 24-2 16,12 6 1-16,11 9 5 15,3 4 2-15,9-4-2 16,28-6-3-16,14-12 3 15,5-12 1-15,5-15 1 16,2-9-2-16,1 0 7 16,-4-21-3-16,-4-15 2 15,-8-3-3-15,-18 3 2 16,-16 6-5-16,-14 11-31 0,0 8-40 16,-17 7-104-16,-18 4-105 15</inkml:trace>
  <inkml:trace contextRef="#ctx0" brushRef="#br0" timeOffset="-13308">7689 698 642 0,'0'0'205'0,"0"0"-101"0,0 0 0 16,0 0-4-16,0 0-50 16,0 0-45-16,-14-6-5 15,14 39-14-15,0 13 14 16,8 2 3-16,5 0 0 15,0-3-2-15,8-6-1 16,5-6 5-16,8-12-4 16,-4-12-1-16,4-6 1 15,-8-3 0-15,-3 0 5 16,-3-12 15-16,-3-15 39 16,-7-6 13-16,-2-6-10 0,-2 0-13 15,-6 3-9-15,0 5-22 16,0 10-1-16,0 9-7 15,0 10-3-15,0 2-8 16,0 0-3-16,0 0-2 16,0 0-8-16,0 18-2 15,17 15 8-15,12 0 0 16,8-3-11-16,4-9 1 16,-1-6-2-16,-7-6 1 15,-4-9 6-15,-4 0 11 16,-10 0 1-16,-4 0 3 15,-8-12 4-15,-3-12 9 0,0-6 21 16,0-7-6 0,-14-1-18-16,-15-1-8 0,-1 8-4 15,3 10-1-15,6 12-5 16,9 6-7-16,4 3-34 16,8 10-128-16,0 23-77 15,14 9-120-15</inkml:trace>
  <inkml:trace contextRef="#ctx0" brushRef="#br0" timeOffset="-12314">8491 771 662 0,'0'0'200'0,"0"0"-71"16,0 0 14-16,0 0-37 15,-180-102-27-15,154 98-36 16,2 4-18-16,4 0-21 16,0 15-4-16,0 28-6 15,3 7 6-15,14 8 0 16,3-4-1-16,0-6-27 16,34-9-23-16,9-9-6 15,1-8 7-15,-6-11 2 16,0-8 24-16,-7-3 14 0,-8 0 10 15,-3 0 9 1,-8-18 18-16,-1-5 33 0,-4-8 25 31,-7 1-7-31,0-3-30 0,0 6-1 16,0 5-8 0,0 8-12-16,-4 11-13 15,1 3-6-15,3 0-8 0,0 0 0 0,0 15-15 16,3 24-1-1,27 9 16-15,7 0 4 16,10-6-4-16,-4-6 0 0,4-9 6 16,-10-8-6-16,0-14-1 15,-8-1-3-15,2-4 7 16,-7 0-3-16,2-9 6 0,-6-22-2 16,0-2 7-16,-3-6-8 15,-7 3 7-15,1 3 2 16,-5 6 6-16,-6 12-13 15,0 9 1-15,0 6 0 16,3 0-6-16,0 0-12 16,11 0 1-16,3 12-1 15,6 15 12-15,-3 0 0 16,-1 0-12-16,1-9 7 16,-6-3-5-16,0-8-12 15,-5-5 18-15,-2-2-3 0,3 0 2 16,0 0 5-1,4-6 1-15,6-21 8 0,3-3-7 16,0-6 1-16,1 0 0 16,-7 3 1-16,0 12 1 15,-8 5 0-15,-1 11-2 16,-5 2-3-16,3 3-5 16,8 0-4-16,6 3-8 15,6 18 11-15,7 6-4 16,-2-3-8-16,-2-4-7 15,2-1 1-15,-1-7 19 16,-4-9-1-16,5-3 6 16,-4 0 3-16,-1-24 5 15,0-15 3-15,-12-19 22 16,-4-5 11-16,-10-12 0 0,0-6-15 16,-16-3-7-1,-21 3 5-15,-3 6-15 0,2 11 7 16,12 22-3-16,6 18-4 15,14 19-1-15,6 5-11 16,0 5-8-16,0 46-12 16,3 24 16-16,20 16 4 15,3-1 0-15,2 0 0 16,-4-6 0-16,-4-8-24 16,0-16-37-16,-5-9-44 15,13-15-83-15,5-18-93 16,-2-18-108-16</inkml:trace>
  <inkml:trace contextRef="#ctx0" brushRef="#br0" timeOffset="-12131">9557 644 583 0,'0'0'226'0,"0"0"-102"15,0 0-23-15,0 0-17 16,0 0-59-16,0 0-19 15,165-42-6-15,-92 42-9 16,1 0-98-16,-18 0-105 16,-13 0-533-16</inkml:trace>
  <inkml:trace contextRef="#ctx0" brushRef="#br0" timeOffset="-11258">11159 383 919 0,'0'0'236'0,"0"0"-80"0,0 0-12 15,0 0-46-15,0 0-41 16,0 0-20-16,-43-142-14 16,43 142-17-16,0 15-6 15,0 37-17-15,0 19 17 16,0 22 1-16,0 7 2 16,0 5 0-16,3-5-3 15,11-7 3-15,1-12-3 16,-4-21 0-16,6-14 1 15,-8-19 0-15,-2-16-1 16,-4-11-6-16,-3 0-14 16,0 0 6-16,0-38 6 15,0-22 7-15,0-16-10 16,-10-8 7-16,-39 8-1 0,-9 7 0 16,-2 19 5-1,10 16-7-15,10 16 6 0,20 9 0 16,14 6-1-16,6 3-1 15,0 0-7-15,3 6-3 16,29 21 9-16,23 4 4 16,14-4-2-16,12-6 2 15,6-9 0-15,0-10 0 16,-7-2 0-16,-13 0 5 16,-14 0-4-16,-13-6 0 15,-12-2-1-15,-16-2 12 16,-9 7-2-16,-3 3 6 15,0 0 3-15,0 0-4 16,0 0-10-16,0 0-5 0,-3 0 0 16,-6 13-4-16,-2 16 3 15,11 10-2-15,0 9-2 16,0-2 5-16,23-7 0 16,14-6 2-16,1-12-2 15,5-12-3-15,4-9 3 16,-1 0 1-16,1-12 7 15,-4-18-8-15,-6-9 5 16,-17-7 5-16,-10 5 16 16,-10-5-3-16,0 2-4 15,-39 1-14-15,-9 7-2 16,1 9-1-16,4 15-2 16,3 12-8-16,4 0-45 15,2 27-64-15,0 21-122 16,7 3-295-16</inkml:trace>
  <inkml:trace contextRef="#ctx0" brushRef="#br0" timeOffset="-7596">12605 557 509 0,'0'0'195'16,"0"0"-46"-16,0 0-38 15,0 0-13-15,0 0-23 16,0 0-41-16,0 0-34 16,0 12 0-16,-3 24 0 15,-3 15 2-15,3-3-2 16,3 4 2-16,0-4-1 15,0-9 0-15,0-6 2 16,3-12-2-16,10-6-1 16,0-9 4-16,5-6-3 15,-1 0 4-15,1 0 6 16,7-10-1-16,1-13-1 16,4-8-6-16,1 2 3 0,-5-4 1 15,-6-1 9-15,-7 5-2 16,-9 4 11-16,-1 1 9 15,-3 0-14-15,0 6-7 16,0 6-4-16,0 6-6 16,0 3 3-16,0 3-4 15,0 0-2-15,0 0-9 16,0 0-13-16,0 21 13 16,0 10 8-16,0 4 0 15,0 5-1-15,16-5-1 16,9-1-8-16,4-7 2 15,1-9-7-15,7-12 2 0,0-6 4 16,0 0 10 0,-1-12 2-16,-2-24-1 0,-4-7 6 15,-7-1-4-15,-6-5 1 16,-11-2 3-16,-1 6-4 16,-5 0 9-16,0 5-2 15,0 13-5-15,0 13 7 16,-8 8-11-16,8 6-1 15,0 0-7-15,0 0-10 16,0 30 0-16,0 18 17 16,3 3-12-16,20 6-9 15,5 1 12-15,5-4-18 16,-7-6-4-16,5-6-3 16,-11-6-5-16,-10-12 0 0,-10-6 7 15,0-9 2-15,0-3 8 16,-13 0 13-16,-21-6 5 15,-6 0-7-15,7 0-3 16,2 0 14-16,16-3 3 16,7 0-3-16,5 0 1 15,3 0-2-15,0 3 1 16,6 0-10-16,31-3 4 16,13-6 6-16,18-9 0 15,11-12 0-15,-1-6 2 16,-9-6 3-16,-14 3-4 0,-23-4 8 15,-12 5 32-15,-13-2-2 16,-7-2-1-16,0 6 10 16,-3 6 14-16,-21 8-33 15,-2 8-1-15,6 11-10 16,3 3-17-16,-3 0-1 16,2 39 0-16,6 12-1 15,9 6 1-15,3 6 0 16,0-3-1-16,36-2 1 15,15-7 7 1,12-12-7-16,13-9 0 0,25-15 0 16,6-15-40-16,3 0-66 15,-17-12-83-15,-32-24-180 16</inkml:trace>
  <inkml:trace contextRef="#ctx0" brushRef="#br1" timeOffset="15346">1700 4449 460 0,'0'0'242'0,"0"0"-88"16,0 0 5-16,0 0-22 15,0 0-16-15,0 0-29 16,-52-141-31-16,31 120-7 16,-2 6-20-16,3 5-9 0,0 8 0 15,0 2-8 1,-4 0-11-16,4 0-6 0,0 27-2 15,0 18 1 1,6 12 0-16,5 7 2 0,9-4 0 16,0-6-1-1,0-12-2-15,23-13-1 16,10-10-4-16,1-13-4 16,0-6-6-16,-8 0 12 15,1-12 3 1,-7-22 2-16,0-5 3 15,-3-5 0 1,-8 1 0-16,-3 5 7 16,-6 7-4-16,0 16 23 15,0 12-3-15,0 3-7 0,0 0-11 0,0 0-8 0,0 0-13 16,5 22 10-16,7 13 3 16,9 1 0-16,5 3 0 0,8-8 1 15,3-4-1-15,-1-4 0 16,1-13 0-16,0-4-5 15,-4-6-1 1,7 0 6-16,-3-30-1 16,7-10 3-1,-10-5 0-15,-8-3 0 16,-13 4 3-16,-9 1 8 16,-4 1 3-16,0 6 1 0,-4 9-1 0,-9 9-1 15,-1 9 5-15,8 9-4 16,3 0-11-16,3 0-5 15,0 18-7-15,0 36 2 0,0 21 5 16,0 9 7 0,0 1-6-16,16 5 0 0,1 3 0 15,0 6 1-15,-3 3-2 16,-2-8-1-16,-1-13 1 16,-2-18 0-16,2-21 0 15,-5-17 0-15,0-17 0 16,-2-8 1-16,-4 0 0 15,0 0 8-15,0-8-4 16,0-38 24-16,0-23-15 16,0-21-11-16,0-18 0 15,-7-7-2-15,1 1 0 16,-5 3-1-16,5 5 1 0,0 13 1 16,3 15-1-16,3 21-1 15,0 23-1-15,0 20 1 16,0 11-2-16,0 3-1 15,6 0-11-15,23 0 1 16,15 0 6-16,2 5 3 16,2 28-1-16,-4 13-1 15,-1 2-8-15,-7 6 13 16,-8-3-6-16,-8-5 0 16,-14-7-2-16,-6-10-2 0,0-2-15 15,-17-2-2 1,-33-2-11-16,-7-2-24 0,-6-5-9 15,10-7-98-15,16-3-85 16,13-6-87-16</inkml:trace>
  <inkml:trace contextRef="#ctx0" brushRef="#br1" timeOffset="22373">66 4542 374 0,'0'0'162'0,"0"0"-8"16,0 0-17-16,0 0-13 16,0 0-24-16,0 0-31 15,-63-41-16-15,60 22-9 16,3-8-13-16,0-9-11 15,0-6-7-15,0-9-8 16,26 3-2-16,0 12 1 16,-2 12-4-16,3 18 0 0,-3 6-1 15,5 9-8-15,8 39 5 16,-4 15 4-16,-5 3 0 16,-8 0 0-16,-8-2 1 15,-1-14 2-15,-1-7-3 16,0-10 0-16,-3-16 0 15,-4-7 0-15,3-10 0 16,-1 0 2-16,-2 0 0 16,0 0 8-16,-3-3 4 15,0-24 14-15,0-13-17 16,0-8-8-16,0-6-3 16,12-2 2-16,8-5 0 0,8 10 0 15,-1 12-4-15,-4 20 1 16,3 19-2-16,5 0-4 15,-1 13-1-15,7 17 0 16,-11 9 1-16,-3 3 5 16,-2 0 0-16,-7-5 2 15,-5-10 1-15,2-6-1 16,-8-9 0-16,0-7 0 16,-3-5 2-16,3 0-2 15,0 0 3-15,0 0 3 16,0-11 7-16,8-28-5 15,-5-16-8-15,8-2 2 16,3 3-2-16,-4 15 2 16,-2 15-2-16,-2 18-1 15,8 6-2-15,3 0-9 16,10 15 7-16,4 18 1 16,-2 9-1-16,-1 3 2 15,-1-3 0-15,-7-3 3 0,0-8 0 16,-6-4 0-16,-3-4 0 15,-8-4-5 1,1-5-75-16,-7 1-55 16,0-5-46-16,4-4-156 15</inkml:trace>
  <inkml:trace contextRef="#ctx0" brushRef="#br1" timeOffset="23170">2784 4497 675 0,'0'0'194'0,"0"0"-79"0,0 0 14 16,0 0-1-16,0 0-36 15,0 0-28-15,-57-30-35 0,57 30-19 16,6 0-10-16,28 0 1 15,19-3 0-15,16-6-1 16,20-6 1-16,1 1 1 16,0-5 4-16,-13 1-4 15,-15 9-2-15,-17 0 0 16,-18 9 0-16,-15 0 1 16,-12 0 1-1,0 0 1-15,0 0-2 16,0 0 4-16,0-3 7 0,-6-3 10 15,-21-3-11-15,-10 0-4 16,-6 0-6-16,-4 0 0 16,4 0 7-16,6 2-6 15,10-1 1-15,13 5 0 16,8-3-3-16,6 2 3 16,0 4-1-16,0 0-4 0,0 0-3 15,20 0-3-15,17 0 5 16,13 4 3-16,3 8 0 15,1 0 2-15,-11 0-1 16,-2 9-1-16,-12 0-1 16,-9 6 1-16,-9-3 0 15,-11 3-1-15,0 4 0 16,-28 7-5-16,-35 11 1 16,-16 5-100-16,-2 0-201 15,17-6-541-15</inkml:trace>
  <inkml:trace contextRef="#ctx0" brushRef="#br1" timeOffset="70573">12221 4413 650 0,'0'0'160'16,"0"0"-122"-16,0 0 82 15,0 0-28-15,0 0-52 16,0 0-20-16,-30-9-14 15,51 9-3-15,11 0 6 16,12 0 2-16,4-3 14 16,1 0-9-16,1-3-1 15,-4 0-5-15,2-3 4 16,-12 3-4-16,-8 0 9 16,-16 3 2-16,-5 0 5 0,-7 0 18 15,0-3 2-15,-16-3-5 16,-21 3-36-16,-10-3-2 15,-7 0-1-15,5 2-1 16,5 2 0-16,15-1 0 16,12 0 2-16,9 2-1 15,8 2 1-15,0 2-2 16,0 0-2-16,0 0-5 16,11 0-1-16,21 0 1 15,9 0 6-15,2 0 1 16,-3 0-1-16,4 0 1 15,-4 12-1-15,-6 3 0 16,-1 0 4-16,-10 0-3 16,-3 3-1-16,-9 0 0 0,-8 0 0 15,-3 6 1-15,0 0-1 16,-20 3 0-16,-17-3 0 16,-7 0-33-16,12-3-89 15,8-6-50-15,11 1-96 16,13-13-409-16</inkml:trace>
  <inkml:trace contextRef="#ctx0" brushRef="#br1" timeOffset="25102">4641 3743 434 0,'0'0'200'16,"0"0"-88"-16,0 0 5 15,0 0 28-15,0 0-35 16,0 0-21-16,50-4-3 15,-50 4-6-15,0 0-11 16,0 0-19-16,0 0-8 16,-26 0-16-16,-38 0-5 15,-23 12-20-15,-17 15 1 16,-3 0-2-16,17-2 0 16,18-8 0-16,25-4 3 15,22-7 0-15,16-6 2 16,9 0-5-16,0 0-2 15,0 0 1-15,0 0-2 16,0 2-2-16,3 14 2 16,11 1 2-16,3 10 2 0,-8 0 0 15,5 7-1 1,-1 2 1-16,-2 6 4 16,1 10 4-16,2 8 6 0,-5 12 3 15,5 6 7-15,0 9-7 16,-5 6 1-16,-2 4-1 15,0 5-2-15,0 6-5 16,-1 9-1 0,-6 1-1-16,0-4-7 15,0-12 8-15,0-11-5 16,0-19-4 0,0-6 2-16,0-15 0 15,0-15-1-15,0-8-1 0,0-14 0 0,0-1 1 16,0-11-2-16,0 1-1 0,0-3 1 15,0 3 2-15,0-3-2 16,0 0 0-16,0 0-1 16,0 0-1-16,0 0-2 15,23 0-4-15,22 0 8 16,8-8 8-16,10-11-7 16,4-2-1-16,0-3 0 15,-4 0-12-15,-5 6-38 16,-12 3-37-16,-6 0-68 15,1-3-194 1,-9-6-423-16</inkml:trace>
  <inkml:trace contextRef="#ctx0" brushRef="#br1" timeOffset="33327">7906 4175 74 0,'0'0'575'0,"0"0"-415"0,0 0 1 16,0 0-33-16,0 0-18 15,0 0-8-15,0-54-23 16,0 54-26-16,0 0-24 16,0 0-13-16,0 0-16 15,0 0 0-15,0 33-7 16,0 19 7-16,0 11 5 15,-12 12-1-15,-5 7-4 16,3-1 5-16,8-4-4 16,6-1 0-16,0-1 1 15,0-9-2-15,3-9 3 16,14-12-2-16,0-11-1 16,-2-10 0-16,-4-9-4 15,-4-3-45-15,-4-3-91 16,0-9-71-16,4 0-65 0,6 0-171 15</inkml:trace>
  <inkml:trace contextRef="#ctx0" brushRef="#br1" timeOffset="33802">8221 4407 606 0,'0'0'199'0,"0"0"-75"0,0 0-11 0,0 0-5 16,0 0-44-16,0 0-12 16,-20-57-25-16,20 51-14 15,6-3-6-15,14 6-7 16,4 3 0-16,-4 0 0 15,6 0-3-15,-6 15-1 16,0 15-3-16,-6 6 6 16,-8 6-7-16,-6 4 6 15,0 1 2-15,-9-5 0 16,-17-2 5 15,-2-7-5-31,5-9 2 0,-1-3-1 0,10-12 7 16,11-9 0-16,0 3-3 0,3-3 8 15,0 0-2 1,0 0 1-16,0 0-5 0,0 0-7 16,11 0-3-16,15 0 3 15,15 0 5-15,5 0 6 16,7-3-6 0,1-9-5-16,-4-3-63 0,-10 3-83 15,-6 9-106-15,-18 3-273 0</inkml:trace>
  <inkml:trace contextRef="#ctx0" brushRef="#br1" timeOffset="34385">8782 4467 544 0,'0'0'233'0,"0"0"-145"0,0 0-12 16,0 0-14-16,0 0-35 15,0 0-16-15,-3-3-11 16,6 3 2-16,24-3-2 16,10 1 14-16,0-8 3 0,10 4 9 15,-4 0 4 1,-6 0-15-16,-4 3 4 0,-2 1-12 15,-5-2 4 1,0 1-2-16,-8 0 10 0,-6-3 10 16,-4 3 9-16,-8 0 2 15,0 0 15-15,0-3 0 16,0-3-13-16,-14-6-32 16,-16 3-8-16,-4 0-2 15,2 3 0-15,1 3 5 16,10 0-3-16,6 6 0 15,4-3 2-15,5 3-3 16,3 0-1-16,3 0 1 16,0 0 0-16,0 0-1 0,0 0-5 15,0 0-5 1,23 0 4-16,6 6 1 0,9 9 5 16,-1-3 0-16,-1 3 6 15,1 0-6-15,-5-3 0 16,-4 3 0-16,-8 0-1 15,-13 0 1-15,-7 3-9 16,0 3-4-16,-27 0-44 16,-13 4-40-16,-3-2-125 15,12-7-212-15</inkml:trace>
  <inkml:trace contextRef="#ctx0" brushRef="#br1" timeOffset="35308">10306 4822 930 0,'0'0'80'0,"0"0"-37"16,0 0 91-16,0 0-35 16,0 0-45-16,0 0 16 15,-37 127-30-15,-6-64-23 16,-13 5-1-16,-8 5-12 16,-7-3-4-16,4-5-140 15,15-7-342-15</inkml:trace>
  <inkml:trace contextRef="#ctx0" brushRef="#br1" timeOffset="69460">10804 3955 558 0,'0'0'181'0,"0"0"-32"15,0 0-41-15,0 0 5 16,0 0-5-16,0 0-19 16,0 0-3-16,0-87-7 15,0 87-22-15,-9 0-15 16,-2 0-13-16,-2 0-17 15,-10 28-2-15,0 17-7 16,-8 24-1-16,-2 19 2 0,2 16-1 16,2 14 2-1,6 2-3-15,12-5-1 0,11-7-1 16,0-9 5-16,34-12-5 16,15-14 0-16,9-19 0 15,5-21-4-15,4-27-44 16,9-6-43-16,19-33-80 15,-2-25-92-15,-7-4-197 16</inkml:trace>
  <inkml:trace contextRef="#ctx0" brushRef="#br1" timeOffset="70025">11339 4136 755 0,'0'0'123'16,"0"0"-51"-16,0 0 2 15,0 0-33-15,0 0-26 16,0 0-9-16,94-15 3 16,-58 27-2-16,-2 15 2 15,-4 4-4-15,-10 7-1 16,-9 5 5-16,-11-1-9 15,0 3 7-15,-8-6 1 16,-19-6 3-16,1-11-1 16,3-8 2-16,6-8 3 15,3-6 12-15,5 0 1 16,5 0 0-16,1 0 7 0,-4 0-14 16,7 0-4-16,0 0-4 15,0 0 6-15,0 0 2 16,0 0-17-16,14-3-3 15,12 0-2-15,8 3 0 16,2 0 1-16,1 0-7 16,3 6 6-16,-7 18-2 15,-2 7 2-15,-5-2-5 16,-12 4 5-16,-5-2 0 16,-9-4 1-1,0-4 2-15,0-1 2 0,-29-4-2 16,-14-3 8-16,-15-6-5 15,-5-3 4 1,7-6-9-16,5 0 2 16,13 0-2-16,15 0-42 0,17-6-52 15,6-9-69-15,6-7-81 0,42-7-284 16</inkml:trace>
  <inkml:trace contextRef="#ctx0" brushRef="#br0" timeOffset="185842">6082 1676 536 0,'0'0'128'0,"0"0"-29"16,0 0 17-16,0 0-32 15,0 0-27-15,0 0-12 16,0-106-7-16,0 92-4 16,0 1 3-16,0 1-3 15,0 7-1-15,0 1-4 16,0-2-8-16,0 6 0 16,0-2-3-16,0-2-5 15,0 4-3-15,0 0-5 16,-7 0-5-16,-16 0-7 0,-17 0 3 15,-10 31-4-15,-7 11 8 16,-1 9 0-16,6 3 0 16,8-3-2-1,7-2 4-15,11-2-3 16,3-1 1-16,6-2 0 16,6-1-2-16,8-13 2 15,3-3-2 1,0-9-13-16,0-6-26 0,0 3 4 15,14 3 21-15,3 9 7 16,0 9 2-16,6 6-5 0,0 3 11 0,-3 3 1 16,-4-8 0-16,-8-7 3 15,-5-6-6-15,-3-12 5 16,0-3-4 0,0-3 2-16,0 0-7 0,0 6 4 15,-14 6 1-15,-10 0 2 16,4 0 0-16,8-12 0 15,4-9 1-15,8 3-1 16,0-3-7-16,0 0-4 16,0 0-12-16,0 0 5 15,0 0 7-15,0 0 1 16,0 0 7-16,0 0-4 16,8-9 6-16,4 0 0 0,-1 9-2 15,-5 0 0 1,1 18-27-16,-4 33 30 0,-3 18 10 15,0 12-2-15,0 7 2 16,-13-1 4-16,-10-5-2 16,3-7-6-16,9-9-3 15,5-15-1-15,6-9 5 16,0-12-4-16,11-9 1 16,15-3-2-16,3-9 4 15,6-6 5-15,-6-3-5 16,-3 0 1-16,-6 0-7 15,-2-9-21-15,-8-15-94 0,-10-9-223 16</inkml:trace>
  <inkml:trace contextRef="#ctx0" brushRef="#br1" timeOffset="205775">14187 4269 1007 0,'0'0'99'15,"0"0"-96"-15,0 0 35 16,0 0 31-16,0 0 1 16,0 0-17-16,0 0 4 15,0 0 9-15,20 78-41 0,-20-39-4 16,0 1-1-1,-8 7-4-15,-7 4-6 0,-9 3-9 16,-7 10 6-16,-9-4-7 16,-13 0-24-16,-4-6-75 15,-3-8-111-15,10-13-179 16</inkml:trace>
  <inkml:trace contextRef="#ctx0" brushRef="#br1" timeOffset="206348">14678 3851 670 0,'0'0'186'0,"0"0"-46"15,0 0-5-15,0 0 9 16,0 0-39-16,0 0-22 16,-51-151-26-16,45 142-5 15,3 7-15-15,3 2-15 16,0 0-9-16,0 0-8 15,-3 0-5-15,-11 17-2 16,-3 28 1-16,-3 18 1 16,-7 19 3-16,7 11 1 0,11 12-1 15,6 13-1 1,3-4-1-16,0 3 1 0,12-12-2 16,19-11 0-16,-2-13-4 15,6-21-41-15,-12-18 4 16,-3-21-39-16,-8-9-46 15,-1-12-22-15,-5 0-63 16,8-6-135-16</inkml:trace>
  <inkml:trace contextRef="#ctx0" brushRef="#br1" timeOffset="206974">15046 4169 804 0,'0'0'173'0,"0"0"-62"15,0 0 23-15,0 0-29 16,0 0-23-16,0 0-36 16,0-50-21-16,0 50-11 15,0 0-14-15,0 20-2 16,0 26 2-16,0 11 2 15,-11 6 1-15,-2 0 2 16,-4-3-3-16,3-6-2 16,2-6 2-16,4-15-2 0,5-12 1 15,3-11 4-15,0-10-5 16,0 0-2-16,11 0 2 16,18 0 5-16,15-21 1 15,2-1-1-15,-5 5-3 16,-7 4 2-16,-14 7-4 15,-8 4 2-15,-1-2-1 16,-1-2-1-16,3 0 0 16,-6 3 0-16,0 0 1 15,-3 0-1-15,-4 3 3 16,0-2 0-16,0-2 10 16,0-2 11-16,0 0-12 0,-4-3 1 15,-3 7 2 1,0-4-1-16,4 2 1 0,-4 4-1 15,7 0-1-15,0 0-7 16,-3 0-6-16,-1 0 0 16,1 24 0-16,-3 16 4 15,-2 2-3-15,2 9 0 16,3 0 0 0,3 3-1-16,-3-6 2 0,3-6-1 15,0-6-1-15,0-15-1 16,0-6-36-16,0-6-52 15,0-9-43-15,3 0-87 0,37-27-85 16,16-18-568 0</inkml:trace>
  <inkml:trace contextRef="#ctx0" brushRef="#br1" timeOffset="207532">15439 4528 697 0,'0'0'221'16,"0"0"-115"-16,0 0 12 16,0 0-25-16,0 0-27 15,0 0-41-15,70-19-17 16,-36 19 27-16,10 0-1 16,-1 0-12-16,-3 0 6 15,-2 0-8-15,-12 0-4 0,-6 0 0 16,-11 0-4-1,-5 0 3-15,-4 0 4 0,0-6 1 16,0-6 12-16,0 1-8 16,-13-8-18-16,-10 4-6 15,-3 3 7-15,-2-3-6 16,4 6 1-16,4 0-2 16,3 0 2-16,-1 3-1 15,1 0-1-15,3 3 1 16,4-3 0-16,3 3-1 15,7 3-1-15,0 0 1 16,0 0-3-16,0 0-1 16,0 0-6-16,20 12 10 0,11 12 2 15,4 3-1-15,-1-3 0 16,1 1-1-16,-6-2 0 16,0 4 0-16,-8 0 0 15,-1-2 2-15,-6-4-2 16,-8-1 1-16,-6-5-1 15,0 1-1-15,0-5 1 16,-23-5-3-16,-11 1-32 16,1-1-35-16,13-3-55 15,11-3-53-15,9 0-58 16,0 0-100-16</inkml:trace>
  <inkml:trace contextRef="#ctx0" brushRef="#br1" timeOffset="207814">16061 4380 787 0,'0'0'219'15,"0"0"-68"-15,0 0-5 16,0 0-23-16,0 0-37 16,0 0-32-16,0-36-19 15,0 36-15-15,3 24-12 16,-3 15 10-16,0 9 2 15,0 0-5-15,0 6-11 16,0-2 2-16,0-1-3 16,0-3-2-16,-3-9-1 0,-6-6-22 15,-2-12-67 1,2-12-92-16,6-9-117 0,3 0-90 16</inkml:trace>
  <inkml:trace contextRef="#ctx0" brushRef="#br1" timeOffset="208085">16168 3866 883 0,'0'0'195'0,"0"0"-77"16,0 0 35-16,0 0-17 15,0 0-57-15,0 0-39 16,-12-19-21-16,38 35-11 16,4 29 3-16,7 15 1 15,-5 18 5-15,-4 15-7 16,-8 10 2-16,-10 2-6 16,-7 1-2-16,-3-8-2 15,0-5-2-15,-20-5 0 16,-21-6-4-16,-8-5-48 15,-12-11-81-15,2-8-247 16</inkml:trace>
  <inkml:trace contextRef="#ctx0" brushRef="#br1" timeOffset="245302">17131 5005 689 0,'0'0'168'0,"0"0"-35"15,0 0-22-15,0 0-1 16,0 0-2-16,0 0-11 16,0-87-29-16,0 87-13 15,0 0-23-15,0 0-10 16,0 0-7-16,0 0-2 16,0 0-6-16,0 0-3 15,0 0 1-15,0 0 0 0,0 0-4 16,0 0-1-16,0 12-3 15,-17 28 3-15,-10 14 1 16,-16 9 0-16,-7 3 6 16,-10 4-7-1,-4-8 2-15,7-1-1 16,7-10-1-16,13-7-39 0,14-4-57 16,14-10-77-16,9-15-105 15,0-15-152-15</inkml:trace>
  <inkml:trace contextRef="#ctx0" brushRef="#br1" timeOffset="265851">9531 4310 285 0,'0'0'211'0,"0"0"-100"16,0 0 8-16,0 0-14 16,0 0-14-16,0 0-30 0,33-32-19 15,-13 10 1-15,0 1-6 16,-3 4 2-16,-3 1-8 15,-5 8 0-15,-6-1 10 16,2-1-3-16,-2 4-10 16,0 0-3-16,3 3-7 15,-2 1-5-15,-4 2-5 16,0 0-5-16,0 0-3 16,3 0-4-16,1 2-14 15,6 29 13-15,0 7 5 16,-3 2 2-16,2-1 0 15,2-3-2-15,-5 0 1 16,8 0 0-16,-8 1-1 16,3-2 1-1,-1 1-2-15,-5 1 4 16,-3-4-5 0,0-10 5-16,0-2-2 31,0-5 0-31,0-10-1 15,0 3 0-15,0-3 0 0,-23-3 6 16,-3 3 1-16,-2-3-2 16,5-3-1-16,7 3-2 15,8-3 2 1,8 0-1-16,0 0-2 0,0 0 2 0,0 0-3 0,0 0-1 16,0 0-2-16,0 0-1 0,17 0 1 0,21 0 3 15,14-9 5 1,15-15-3-16,7-3-2 0,-7 0-15 15,-11 2-49-15,-16 2-66 16,-20 2-65-16,-20-4-152 0</inkml:trace>
  <inkml:trace contextRef="#ctx0" brushRef="#br1" timeOffset="266168">9771 3814 172 0,'0'0'551'0,"0"0"-444"16,0 0-65-16,0 0-28 16,0 0-9-16,0 0 22 15,38 73 33-15,-6-13-30 16,12 15 15-16,10 12-3 15,3 10 1-15,-1 2 3 16,-5 3-9-16,-12-6-15 16,-11 1-8-16,-19-1-8 15,-9 3-2-15,-23 9 1 16,-55 4 4-16,-29 2-9 16,-23-9-105-16,-3-18-111 0,9-21-223 15</inkml:trace>
  <inkml:trace contextRef="#ctx0" brushRef="#br1" timeOffset="267412">16807 3625 492 0,'0'0'268'0,"0"0"-151"16,0 0-21-16,0 0 4 0,0 0 3 16,-185-90-45-16,170 87-8 15,7 3-18-15,8-3-9 16,0 3-15-16,0 0 2 15,0 0-10-15,0 0 4 16,23 0-4-16,8 0 6 16,10 0 3-16,5 0 2 15,-2 0 2-15,-4 0-5 16,-11 0 7-16,-8 0-1 16,-11 0-3-16,-7 0-3 15,1 0-4-15,-4 0 4 16,0 0 0-16,0 0-7 15,6 12-1-15,5 12 0 16,4 15 2-16,-1 9 0 0,6 12 1 16,-6 9-1-16,-1 10 1 15,-3 8 0-15,-3 6 4 16,-4 6 2-16,0 10 2 16,0-1 2-16,-3 9-1 15,0 13-1-15,0 5 1 16,0 3 7-16,0-2-2 15,-3-13-3-15,-14-14-1 16,1-14-1-16,2-10 0 16,0-7-3-16,5-6-1 15,0-8 0-15,1-14-2 16,2-4-4-16,0-11 0 0,6-4-1 16,-5-10 0-16,5-6-1 15,0-3 3-15,0-6-1 16,0-3-2-16,0-3 1 15,0 0 2-15,-3 0 3 16,0 0 1-16,-3 0 0 16,-29 0 7-16,-28 0-12 15,-47 0-2-15,-41 0-15 16,-16 0-78-16,17 15-86 16,30-3-153-16,33-12-644 15</inkml:trace>
  <inkml:trace contextRef="#ctx0" brushRef="#br1" timeOffset="274241">9607 2822 604 0,'0'0'169'0,"0"0"-23"15,0 0-37-15,0 0-11 16,0 0-25-16,0 0-4 16,5-9-1-16,-5 9-15 15,0 0 3-15,6-3-14 16,-6 3-12-16,3 0 5 16,3 0-20-16,-6 0 0 15,5 0-14-15,-5 15 5 16,0 21-3-16,0 9 6 15,0 12-7-15,0 7 12 16,0 7-8 0,0 2 1-16,-5-4 0 15,-1-6-7-15,3-11 5 16,0-8-3 0,3-11 3-16,0-8-5 15,0-13 3 1,0-6-3-16,0-6 2 0,0 0-2 0,0 0 2 15,0 0 5-15,0 0-7 0,0 0 11 0,0 0-10 16,3 0 3-16,26 0-2 16,19 0 8-16,22 0-3 15,23 0-3-15,20 0-3 16,15 0 1-16,16-6-2 16,6 0 0-16,-3 0 3 15,-2-3-2-15,-6 3-1 16,-1 0 7-16,5 0-7 15,-5 0 0-15,-5-3 0 0,-9 3-2 16,-11-4 2-16,-3 1 0 16,-3 1-1-16,3-2-2 15,-3 1 2-15,0 1 0 16,-9 2 1-16,-8 2 0 16,-10 1 0-16,-10 0 1 15,0 3-1-15,-6 0 1 16,-4 0 3-16,4 0-3 15,-7 0-1-15,-4 0 1 0,-7 0-1 16,-2 0-1 0,-7 0 1-16,-8 0 1 0,-5 3-1 15,-7 0 1-15,0-3-1 16,0 4 0-16,0-2 0 16,-2-2 1-16,-1 4 2 15,-5-4-3-15,2 0-3 16,-8 0 3-16,-3 0-1 15,0 0 4-15,0 0-1 16,0 0 1-16,0 0 14 16,0 0 7-16,0 0-6 15,0 0 0-15,0 0-1 16,0 0 2-16,0-10 2 16,0-14-10-16,0-3-10 15,0-6 2-15,0-3 4 16,0-3-6-16,0-6-1 15,0-3-18-15,0 3-61 16,-20 5-43-16,-26 7-174 16,-24 15-470-16</inkml:trace>
  <inkml:trace contextRef="#ctx0" brushRef="#br1" timeOffset="282633">13013 4131 573 0,'0'0'211'0,"0"0"-67"0,0 0 8 16,0 0-27-16,0 0-51 16,0 0-4-16,-56-67 4 15,56 64-22-15,0 0-11 16,0 3-15-16,0 0-14 15,0 0 1-15,0-3-9 16,13 3 0-16,1 0-4 16,-5 0 4-16,5 0-4 15,-2 0-8-15,-1 30 6 16,-1 10 2-16,-6 4 3 16,-4 8 0-16,0-4-3 0,0 3 2 15,-8-3 1 16,-9-6 0-31,-1-6-2 0,-2-9 1 16,3-6 3-16,6-8-2 16,5-7-3-16,2-4 3 15,4 1-1-15,0-3-1 0,0 0 4 16,0 0-2-16,0 0-2 0,0 0 0 16,0 0 5-16,0 0-5 15,0 0-1-15,24 0-2 16,13 0 2-16,9 0 7 15,7-5-3-15,-5-14-4 16,-4-2-12-16,-6-3-36 16,-4 1-72-16,-10 1-53 15,-7 4-62-15,-11 0-104 16</inkml:trace>
  <inkml:trace contextRef="#ctx0" brushRef="#br1" timeOffset="283050">13264 3655 581 0,'0'0'261'0,"0"0"-107"16,0 0-29-16,0 0 2 15,0 0-5-15,0 0-52 16,-54-69-40-16,54 69-15 16,11 15-14-16,21 30 0 15,12 15 14-15,13 6 7 16,4 3-2-16,-1 7 11 16,-7-1-5-16,-10 6-4 15,-12 9 4-15,-15 13-13 16,-16 8-6-1,-13 9-2-15,-58 13 0 0,-31 14-5 16,-22 15-87-16,-17 1-126 16,4-13-219-1</inkml:trace>
  <inkml:trace contextRef="#ctx0" brushRef="#br2" timeOffset="359368">6860 1985 461 0,'0'0'67'0,"0"0"12"0,0 0-7 16,0 0-3-16,-73-177-7 15,44 141 5-15,-6-6-26 16,-5 3-13-16,-3-3 13 15,-4 3-20-15,1 9 4 16,5 6 0-16,1 9 2 16,3 9 5-16,-2 6-16 15,-4 0-16-15,-8 21 0 16,1 36-1-16,-4 36-4 16,4 30 5-1,16 25 0-15,18 26 0 0,16 13 2 16,0 6-2-1,24-10 2-15,28-24-4 16,20-30-8 0,7-23-31-16,5-28 2 15,2-21-13 1,1-26 2-16,-3-29 19 0,-10-2 4 16,-4-33 26-16,-6-39 1 0,-1-37 6 15,-7-32-4-15,-2-37 2 0,-24-23-1 16,-30-1 1-1,-16 7-3-15,-75 29-1 16,-39 29-9-16,-27 31-82 0,-11 37-107 16,12 26-210-16</inkml:trace>
  <inkml:trace contextRef="#ctx0" brushRef="#br2" timeOffset="360080">7423 1610 435 0,'0'0'117'0,"0"0"-24"0,0 0-14 15,0 0-19-15,0 0-11 0,0 0-12 16,-101 6-26-16,57 39-3 15,4 15-7-15,8 13-1 16,11 8 1-16,7 15-1 16,11 9 5-16,3 6-5 15,0 13 0-15,17 5 2 16,22 3 0-16,19-15-2 16,16-14 2-16,13-28-4 15,6-23 0-15,0-20-15 16,-2-26 8-16,-9-6-6 15,-1-21 10-15,-6-45 5 0,-9-28 4 16,-7-20 2-16,-19-17 10 16,-16-8 25-16,-24 4 25 15,0 5-18-15,-44 9-13 16,-22 7-24-16,-24 10-11 16,-14 10-1-16,-3 16 1 15,11 18-9-15,24 30-43 16,29 24-83-16,24 6-68 15,19 36-134-15</inkml:trace>
  <inkml:trace contextRef="#ctx0" brushRef="#br2" timeOffset="360797">8742 1514 230 0,'0'0'262'0,"0"0"-186"16,0 0-9-16,0 0 2 16,0 0-1-16,0 0-6 15,-116-67-26-15,88 67-29 16,-5 27-7-16,-1 19 0 0,5 17 0 16,5 18 0-16,7 18 2 15,3 13-1-15,8 5 3 16,6 13-2-16,0 5-2 31,0 2 0-31,31-10 3 0,8-22-2 16,9-23 2-16,-1-25-3 15,2-24 0-15,-2-21-1 16,4-12-9 0,8-7 10-16,9-40 9 0,2-22-1 15,3-19 0 1,-10-8 12-16,-12-13 14 0,-15-1 11 15,-19-5-9-15,-17-2 5 16,0-4-12-16,-46-5-13 16,-12 6-8-16,-12 9-8 0,-10 24 0 15,4 26-6-15,-2 37-9 16,9 24-71-16,14 21-73 16,23 43-44-16,18 11-171 15</inkml:trace>
  <inkml:trace contextRef="#ctx0" brushRef="#br2" timeOffset="361369">9695 1495 415 0,'0'0'117'16,"0"0"-20"-16,0 0-42 15,0 0-10-15,0 0 15 16,0 0-18-16,-120-72-14 15,85 72-5-15,-3 0-17 16,-10 31-4-16,1 16-2 0,10 14 0 16,4 17 1-1,13 15-1-15,14 9 1 0,6 7 0 16,0-1 0 0,29-3 1-1,15-3 0-15,2-5-2 0,-2-10 1 16,-1-15 0-1,1-15-1-15,-4-21-6 0,3-20-17 16,1-16 4-16,2 0 19 16,2-37 3-1,2-23 16 1,-1-21 20-16,6-15-2 16,-9-10-9-16,-2-5-12 0,-10-6 2 15,-19-1-6-15,-15 1 2 0,-3 9-4 16,-43 18-4-16,-21 23-6 15,-11 28-11-15,-5 33-48 0,4 6-132 16,12 43-86-16</inkml:trace>
  <inkml:trace contextRef="#ctx0" brushRef="#br2" timeOffset="361901">10714 1685 561 0,'0'0'98'0,"0"0"5"0,0 0-44 15,0 0 9-15,0 0-15 0,0 0-14 16,-136-54-27 0,88 93-11-16,-2 15 2 0,3 6-2 15,4 12 3-15,14 10-4 16,11 8 0-16,15 9 1 15,3 6 2-15,0 10 0 16,27-4-2 0,5-11 1-16,9-13 0 0,5-24-2 15,2-18 0-15,2-22-2 16,-1-23-15-16,3 0 17 16,-3-29 7-16,12-35-3 15,2-26 5-15,-2-24-4 16,-6-15 7-16,-11-10 4 15,-21 1-14-15,-23 9 3 16,0 11 0-16,-46 13-3 0,-15 21-2 16,-6 17 0-16,1 26-1 15,2 13-4-15,4 26-56 16,7 2-137-16,16 36-224 16</inkml:trace>
  <inkml:trace contextRef="#ctx0" brushRef="#br2" timeOffset="362431">11526 1859 624 0,'0'0'118'0,"0"0"-16"16,0 0-7-16,-49-162-7 15,24 144-40-15,-1 6-12 16,-1 12-12-16,-2 0-21 16,-15 36-3-16,4 28-4 15,3 17 3-15,11 15 1 16,5 3 2-16,11 7 0 15,6 2-2-15,4 6 1 16,0 0-1-16,0-8 1 16,21-23-5-16,13-19 4 0,6-26-20 15,16-19-2-15,7-19 19 16,18 0 3-16,12-33 4 16,5-28-1-16,-5-16 3 15,-6-14 0-15,-10-8 4 16,-17-7 27-16,-16-11 11 15,-25-6 7-15,-15-7-23 16,-4 1-6 0,-4 9-10-16,-23 24-8 15,-5 32-7-15,-6 35-1 0,-11 29-25 16,-18 17-83 0,-14 53-117-16,4 29-272 15</inkml:trace>
  <inkml:trace contextRef="#ctx0" brushRef="#br2" timeOffset="363084">12987 1661 516 0,'0'0'109'0,"0"0"-9"0,0 0-12 16,0 0 30-16,0-153-44 0,-20 126-20 16,-4 8 6-16,4 7-5 15,-9 12-26-15,-5 0-8 16,-13 6-21-1,-7 46 1-15,-13 20 2 0,1 15-3 16,2 18 1-16,11 6-3 16,13 19 2-1,17 8-1 1,20 7 1-16,3 2 5 16,15-12-5-16,46-20-3 15,22-22-1 1,21-33-25-16,12-27-17 15,12-33 20-15,2-3 17 0,-9-57 9 16,-8-28 1-16,-12-20 2 0,-25-24 1 16,-22-9 2-16,-25-3 46 0,-29-4 20 15,0 7-15 1,-52-1-19-16,-29 16-23 16,-23 15-15-16,-9 26-1 15,-8 31-5-15,2 33-94 0,9 21-87 16,9 24-80-16,11 37-92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30:33.3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4696 2214 592 0,'0'0'343'0,"0"0"-261"16,0 0 12-16,0 0-5 16,0 0-3-16,0 0-30 15,7-97-28-15,36 85-24 16,21 7-4-16,5-1 3 0,12-4 0 16,6 4-2-1,-4 0-1-15,-5-3 6 0,-11 3-6 16,-21-3 4-16,-16 6-4 15,-16-2 2-15,-14 1 2 16,0-2 41-16,0-9 52 16,-10-3-45-16,-24-6-48 15,-12 0 1-15,-9 6-2 16,0 0-3-16,8 2 5 16,19 8-4-16,19 5 3 15,9 3-2-15,0 0 2 16,0 0-4-16,26 0-14 15,15 17 14-15,8 11 1 16,2-4 0-16,-1 6 5 16,-4 0-6-16,1 3 0 0,-4 0-2 15,-5 3 4-15,-9-3-4 16,-9 4 2-16,-12-1 0 16,-8 3 1-1,0 3-1-15,-34 0-4 16,-24 6-12-16,-8 0-108 0,-7-6-144 15,9-9-385-15</inkml:trace>
  <inkml:trace contextRef="#ctx0" brushRef="#br0" timeOffset="-1069">0 2445 577 0,'0'0'150'0,"0"0"-74"16,0 0 38-16,0 0-10 16,0 0-6-16,0 0-23 15,21-93-62-15,8 42 19 16,5-6 8-16,0-12-1 16,5-12 3-16,-2-4-12 0,-10 7-14 15,-10 15 4-15,-17 17 12 16,0 19 12-16,0 9-9 15,-13 13-19-15,-1 5-8 16,0 0-8-16,-6 0-5 16,-6 11 5-16,-1 26-2 15,4 17 5-15,12 6-6 16,11 9 3-16,0 6 0 16,11-3 0-16,36-5 0 15,10-10-5-15,7-12-17 16,5-24-15-16,4-18-7 15,8-3 12-15,9-45 30 16,7-28 2-16,3-14 1 0,-9-9-1 16,-15-6 0-1,-26-3 3-15,-22 3 3 0,-22-4 8 16,-6 10 9-16,-10 5 10 16,-30 19-11-16,-11 18-6 15,5 21 2-15,2 15 2 16,12 9-8-16,11 9-12 15,4 0 0-15,3 45-10 16,5 36 10-16,3 21 1 16,6 16-1-16,0 2 0 15,9-3 0-15,25-2-4 16,2-10 4 0,10-14-1-16,9-16 0 15,11-24-9-15,1-21-6 0,0-24-14 16,-4-6 21-16,-5-15 9 15,-12-28-1-15,-2-11 3 0,-15-6 3 16,-4-9-1-16,-16-6 5 16,-9 0 8-16,0 5 1 15,-6 10 2 1,-22 21-5-16,-1 18-7 16,-1 15-7-16,2 6 1 15,-1 3-4-15,5 39-1 0,7 18 3 16,11 13 0-16,6 2-1 15,0-3 1-15,13-5 0 16,21-5 0-16,0-2 0 16,2-12 1-16,1-11-1 15,0-10-1-15,-8-15-4 16,-2-9-9-16,1-3 10 0,-5-6 4 16,3-30 3-16,1-15-1 15,4-6-1-15,-8 2 5 16,-3-2-4-16,-8 9 0 15,-1 9 1-15,-8 15 3 16,0 9-3-16,-3 12 3 16,0 3-6-16,0 0-4 15,7 0-2-15,0 12-8 16,6 24 7-16,4 6 7 16,-3 3 0-16,-2-3 0 0,2-5 0 15,0-14 0 1,-1-4-3-16,1-13 2 0,-2-6-7 15,5 0 8-15,3-6 3 16,6-27 1-16,2-7-2 16,-4-1-1-16,-4 1 3 15,-5 5-2 1,-1 10 0-16,-8 13 1 16,-1 9 2-16,-5 3-5 0,0 0-1 15,0 0-7-15,6 6-3 16,4 21 2-16,4 9 5 15,0 0 4-15,-2-3 4 16,2-6-4 0,3 0 0-16,-5-9-1 0,-1-9 3 15,-5-3-2-15,-3-6 0 16,4 0 0-16,7 0 4 16,3-17-3-16,9-20 5 0,0-5-3 15,-2 7 0-15,-7 8-3 16,3 5 1-16,-3 7-1 15,0 9-1-15,3 3-2 16,0 3-6-16,-1 0 0 16,9 21 3-16,-5 6 0 15,3-2 3-15,1-4-2 16,-4-7 0-16,5-5 5 16,-8-5 0-16,3-4 1 15,1 0 2-15,-1-21 1 0,-3-13 2 16,-3-5 0-1,-8-3 5-15,-9-3 0 16,0 3 7-16,0 3-3 0,-23 8-2 16,-3 10-7-16,6 13 1 15,3 4-7-15,7 4-7 16,2 4-1-16,2 35 2 16,0 15 6-16,6 6 4 15,0 7-4-15,6-7-3 16,24-6 3-16,4-10 4 15,3-7-4-15,-1-16 0 16,4-12-4-16,0-9 4 16,7 0 0-16,-7-7 1 0,0-20 3 15,-10 0-1-15,-10 4-1 16,-6-8 1-16,-5 8-2 16,-4 1 3-16,-2 4-1 15,0 12 2-15,-3 6-1 16,0 0-4-16,6 0-1 15,5 0-11-15,2 15-4 16,4 16 16-16,0 4 0 16,3-7 1-16,-5-1-2 15,2-9 1-15,0-6 0 16,-3-3-7-16,-4-9 1 16,4 0 0-16,-2 0 6 0,-1-6 1 15,6-21 0-15,-1-6 2 16,1-3-1-16,3 3-1 15,-3 12-1-15,3 5 0 16,-3 10-2-16,3 6-1 16,3 0-6-16,1 3 3 15,2 18-9-15,-3 6 8 16,1-6-5-16,2-2 2 16,5-7 1-16,6-10 7 15,6-2 2-15,7 0 0 16,-3-33 1-16,-7-9 0 15,-11-6 5-15,-8-12 7 16,-18-6 14-16,-3-9-6 0,0-3 1 16,-33-1-3-16,-4 7-4 15,4 11 1-15,2 17-7 16,14 20-2-16,11 11 2 16,0 13-2-16,6 0-7 15,0 27-10-15,-3 40-6 16,3 23 16-16,0 12 3 15,0-2-2-15,9-4 0 16,25-15-1-16,6-15-9 16,7-18-48-16,3-17-18 0,4-23-64 15,-1-8-82 1,-7-6-61-16,-15-33-308 16</inkml:trace>
  <inkml:trace contextRef="#ctx0" brushRef="#br0" timeOffset="-585">3569 1859 656 0,'0'0'171'0,"0"0"-14"15,0 0-63-15,0 0-23 16,0 0-51-16,0 0-16 16,121-37 11-16,-54 29 1 15,0-5 1-15,4-5 7 16,-12 1-1-16,-5-4 4 15,-17-1 5-15,-10 5 2 16,-15-2 18-16,-7-2 14 16,-5 3-26-16,0 0 5 0,0 3-20 15,-17 6-4-15,-4 0-16 16,11 9-5-16,3 0 0 16,1 0-9-16,-5 3 0 15,-6 27 9-15,5 12 2 16,1 3-1-16,11-6-1 15,0 6 1-15,0-3-1 16,23 4 1-16,8-7 0 16,2 0-1-16,4-3 2 15,0-3-1-15,-7 3-1 16,-2-6 0-16,-13 0 0 16,-12-6 0-16,-3 1 0 15,-6 2 0 1,-41-6 0-16,-10-3 0 15,1-7 2 1,-1-7-2-16,7-4 0 0,10 0-10 16,9 0-20-16,11-31-27 0,20-25-43 0,0-23-154 15,31-20-275-15</inkml:trace>
  <inkml:trace contextRef="#ctx0" brushRef="#br0" timeOffset="1490">5929 2000 981 0,'0'0'163'0,"0"0"-49"16,0 0-20-16,0 0 2 15,0 0-21-15,0 0-26 16,0-120-20-16,0 120-14 0,0 0-15 16,0 12-10-16,0 24 4 15,0 18 6-15,5 6 4 16,1 0-1-16,0-3-3 16,8-6 1-16,-2-17-1 15,2-13 0-15,-4-12 0 16,-3-9-2-16,3 0 2 15,10-18 0-15,0-21 12 16,3-9-10-16,0-6 3 16,-6 6-1-16,1 5 4 15,-6 13-7-15,-1 15 0 16,-11 9 0-16,3 6-1 0,0 0 0 16,8 0-14-1,1 15-4-15,8 18 18 0,1 3 0 16,-1 1 1 15,3-4-1-31,-6-6-1 0,0-10 0 0,-5-7-11 16,-1-10 8-16,-4 0-4 15,0 0 6-15,6 0 2 16,7-22 0-16,9-16 4 16,2-5 1-16,-1 5-3 15,-2 7-2-15,-13 10 1 16,-4 9 0-16,-8 12-2 0,6 0 0 15,5 0-9-15,7 15 1 16,5 15 8-16,5 3-6 16,-5 0-1-16,7-3-5 0,1-5 13 15,3-13-3 1,-1-7 3-16,1-5 0 16,0 0 1-16,-4-21 0 15,-2-12 2-15,-8-9 2 16,-11-3 12-16,-12 0 2 15,0-4 0-15,-15 5-9 0,-29 5-6 16,-10 8 7 0,5 10-11-1,8 15 0-15,4 6 0 0,11 4-7 16,2 37 7-16,14 14-1 16,10 8 1-1,0-3 0 1,0-6-5-16,31-12-13 15,9-9-1-15,3-9-6 16,-2-14 15-16,-6-8 9 0,-4-2-4 16,-7 0 5-16,-7-9 1 0,-5-18 3 15,-1 0-3 1,-8 0 2-16,-3 6-2 0,0 6 9 16,0 10-4-16,0 1 6 15,3 4-9-15,6 0-3 0,12 0-9 0,13 6 0 16,6 9 8-16,0 3-1 15,7-6 1-15,-1-5 1 16,9-7-1-16,0 0 1 0,-11 0 2 16,-10-16-2-16,-11-2 3 15,-14-2 3-15,-5-11 13 16,-4-2 14-16,0-3 9 16,-4-1-10-16,-11 8-2 15,-2 8 1-15,9 9-5 16,5 6-9-16,3 6 4 15,0 0-18-15,0 2-3 16,0 50-13-16,3 23 13 16,5 33 4-16,-8 18-1 15,0 19-1-15,0 8 0 16,0-9-2-16,-11-17 2 0,8-30-2 16,3-32 0-1,0-26 4-15,0-20-3 0,0-17-1 16,0-2 1-16,0 0 7 15,0-50 15-15,0-31 8 16,0-34-26-16,0-21-5 16,0-14 7-16,0-3-4 15,0 5-3-15,-23 22 0 16,-7 18 0-16,2 27 1 16,13 27-1-16,7 29-2 15,8 19 2-15,3 6-15 16,55 0-17-16,22 0 16 15,21 25 13-15,-11 10 2 16,-17 8-4-16,-22 1-4 16,-15 2-3-16,-13-4-5 0,-20-6 7 15,-3-3 0-15,-6 1 3 16,-35-1-8-16,-11-1 1 16,0-1-24-16,14-2-14 15,7-1-25-15,18-4-54 16,13-6-67-16,0-15-102 15,44-3-488-15</inkml:trace>
  <inkml:trace contextRef="#ctx0" brushRef="#br0" timeOffset="1848">8146 2162 831 0,'0'0'164'15,"0"0"-52"-15,0 0 20 16,0 0-20-16,0 0-34 16,0 0-26-16,-135-87-37 15,135 87-15-15,0 0-2 16,0 19-6-16,0 10 8 16,17 2 2-16,0-8 0 15,9-4 2-15,1-7-4 16,1-6 0-16,-5-6 1 15,-6 0 5-15,-5 0 3 16,2-27 9-16,-11-4 6 0,-3-2 2 16,0 4-8-16,-3 2-4 15,-28 5-13-15,2 10-1 16,6 3-11-16,9 9-19 16,7 0-61-16,7 18-115 15,0 12-32-15,7 0-224 16</inkml:trace>
  <inkml:trace contextRef="#ctx0" brushRef="#br0" timeOffset="2271">8690 1774 956 0,'0'0'165'0,"0"0"-40"15,0 0-1-15,0-183-28 16,0 150-35-16,-14 12-17 16,2 6-18-16,-2 8-11 15,-3 7-8-15,4 0-6 16,-10 0-2-16,0 16 0 16,-2 20-3-16,13 12 2 15,8 6 2-15,4 0 1 16,0 4 0-16,16-4-1 15,18-9 0-15,6-1 0 0,7-1 0 16,-1-4 0 0,-5-5 1-16,-4-7-2 0,-8-7 1 15,-12-2 0-15,-7-8 0 16,-6-4 1-16,-4-4-4 16,0 7 0-16,-28 1-4 15,-27 4 7-15,-9 1 2 16,1-5-2-16,16-1-22 15,19-7-23-15,25-2-50 16,3 0-36-16,34-33-40 16,33-24-247-16</inkml:trace>
  <inkml:trace contextRef="#ctx0" brushRef="#br0" timeOffset="2504">9101 1766 600 0,'0'0'198'16,"0"0"-25"-16,0 0-35 15,0 0 46-15,0 0-41 16,0 0-66-16,6-52-37 16,-6 52-22-16,0 0-18 15,0 39 3-15,0 12-3 16,0 9 11-16,0-2-5 16,5-4-4-16,7-12-1 15,5-6-1-15,-3-12-5 16,-1-8-54-16,-3-14-99 15,3-2-71-15,4-12-50 16</inkml:trace>
  <inkml:trace contextRef="#ctx0" brushRef="#br0" timeOffset="2788">9135 1440 656 0,'0'0'181'0,"0"0"-38"0,0 0-43 15,0 0-14-15,0 0-50 16,0 0-34-16,-84 9 0 16,84 36 1-16,0-8 0 15,20-4-2-15,27-12 2 16,-1-12 6-16,1-9-3 0,-7 0 3 16,-9 0 7-1,-15-9 12-15,-2-15 15 0,-14-3 2 16,0-3-4-16,0 3-16 15,-17 3-25-15,-3 9-3 16,7 5-21-16,8 10-57 16,5 0-92-16,0 27-144 15,21 12-307-15</inkml:trace>
  <inkml:trace contextRef="#ctx0" brushRef="#br0" timeOffset="3372">9558 1787 768 0,'0'0'165'0,"0"0"-101"16,0 0 11-16,0 0 20 16,0 0-47-16,0 0-42 15,-73-21 2-15,120 21-6 16,13 0 2-16,4 0 1 15,-1 6-4-15,-5 3 2 16,-9-1-2-16,-11 2 2 16,-15-1-3-16,-14-3 0 15,-9 0 0-15,0 6 0 16,-9 9 2-16,-38 9 5 16,-16 9 6-16,-1 6-5 0,7 0-2 15,17-3-6-15,16-2 3 16,15-11-3-16,9-10 0 15,0-7-1-15,12-4 2 16,29-8 1-16,19 0 8 16,24-14-3-16,12-32-3 15,8-5 1-15,-6 3-2 16,-26 9 6-16,-22 6-5 16,-19 12 35-16,-22 0 8 15,-9 2 7-15,0-2-8 16,-3 4-16-16,-26-1-14 15,-5 5-6-15,1 7-7 16,13 4 3-16,6 2-8 0,-3 8 2 16,0 34 0-16,1 10 3 15,6 2-2-15,10 0-1 16,0-6 3-16,0-5-2 16,14-8 0-16,15-8 0 15,8-8-1-15,16-7-7 16,18-12-31-16,8 0-109 15,5-16-128-15,-10-23-190 16</inkml:trace>
  <inkml:trace contextRef="#ctx0" brushRef="#br0" timeOffset="3687">10763 1154 1034 0,'0'0'155'15,"0"0"-37"-15,0 0 6 16,0 0-35-16,0 0-30 16,0 0-20-16,-165-92-18 15,134 136-9-15,5 23-9 16,9 17 4-16,14 18 10 15,3 6-8-15,0 10-6 0,31-4 2 16,5-5 2-16,12-10-5 16,4-12-1-1,3-14-1-15,4-23-38 0,9-19-66 16,19-31-118-16,12-16-123 16</inkml:trace>
  <inkml:trace contextRef="#ctx0" brushRef="#br0" timeOffset="3957">11043 917 943 0,'0'0'162'0,"0"0"-52"0,0 0-48 15,0 0-28-15,0 0-26 16,0 0 50-16,154 150 27 15,-84-59-39-15,-4 5-20 16,-5 12-4-16,-12 4-5 16,-14-4-6-16,-15 3-7 15,-20-11 0-15,0-10-2 16,-27-6-2-16,-27-9-40 16,-3-9-101-16,10-12-103 15,15-14-228-15</inkml:trace>
  <inkml:trace contextRef="#ctx0" brushRef="#br0" timeOffset="4390">12022 1564 1020 0,'0'0'131'0,"0"0"-58"15,0 0 1-15,0 0-16 16,0 0-17-16,0 0-39 0,3-33-2 16,-3 33-14-16,0 0 13 15,0 21 2-15,0 3 1 16,8-3 0-16,12-3 3 15,9-9-1-15,18-6 6 16,4-3 2-16,-2 0 15 16,-5-15 39-16,-18-6-3 15,-9-3-8-15,-11-1-7 16,-6 5-11-16,0-1-18 16,-9 6-7-16,-25 3-12 15,-6 9-1-15,-1 3-5 16,3 0-43-16,7 30-48 15,14 18-47-15,7 6-78 16,10 6-137-16,0 0-510 16</inkml:trace>
  <inkml:trace contextRef="#ctx0" brushRef="#br0" timeOffset="4586">12259 2108 961 0,'0'0'158'0,"0"0"-58"16,0 0 19-16,0 0-52 15,0 0-37-15,-61 154 43 0,15-70-39 16,-13 21-24 0,-22 15-10-16,-26 22-5 0,-13 5-222 15,3 1-546-15</inkml:trace>
  <inkml:trace contextRef="#ctx0" brushRef="#br0" timeOffset="142818">5368 4241 1032 0,'0'0'228'0,"0"0"-132"16,0 0 30-16,0 0-35 16,0 0-33-16,0 0-32 15,3-42-21-15,-3 42-5 16,0 0-3-16,0 27-7 16,0 9 10-16,0 21 7 15,0 9-1-15,-16 9-1 16,-9 10 2-16,-7 5-6 15,6-3 3-15,5-15-4 16,7-18 1-16,14-20 0 0,0-26-1 16,0-4-10-1,24-4-11-15,22 0 13 0,15-12 8 16,16-19 7-16,4 1-7 16,-8-3-3-16,-16 9 2 15,-14 3 0-15,-16 6 1 16,-10 6 1-16,-8 3-1 15,-6 3 2-15,0-6 6 16,-3-6 11-16,0-3 5 16,0-6-8-16,-3-4 17 15,-14 5-13-15,2-1-4 16,-2 9 2-16,6 0-6 16,5 9-3-16,2 6 7 15,4 0-9-15,0 0-7 16,0 12-13-16,-6 59-6 0,-5 41 19 15,-1 23-2-15,-2 7 4 16,8-16 1-16,6-14-1 16,0-16-2-16,0-18 0 15,12-15-24-15,2-12-56 16,-8-18-49-16,-6-6-159 16,0-6-364-16</inkml:trace>
  <inkml:trace contextRef="#ctx0" brushRef="#br0" timeOffset="142003">3617 4394 660 0,'0'0'297'0,"0"0"-165"16,0 0 10-1,0 0-24-15,0 0-22 0,0 0-38 16,0 0-10-16,-28-117-23 15,52 99-16-15,13 6-5 16,6 6 1 0,4 0-4-16,4 6 3 0,-8 0-4 15,4 3 0-15,-10 24-5 16,-11 6 5-16,-13 18-1 16,-13 9-1-16,-23 16-1 15,-50 5 3 1,-14 0 5-16,-3-9-2 0,16-18-1 15,24-20 0-15,20-17-1 16,20-13-2 0,10-4 2-16,0 0-1 0,0 0 2 15,0 0-2-15,17 0-2 16,20-13-13-16,9 1 15 16,15 6 3-1,-2 6-3-15,1 0 0 16,1 0-1-16,-1 12 1 15,1 13-1-15,-12 2 0 0,-5 6-3 16,-18 3 4-16,-15 3 0 16,-11 6 0-16,-11 6 2 15,-56 9-2-15,-33-3 1 16,-17-2 2-16,4-22 3 16,12-6-6-16,32-21 0 15,22-6 0-15,22 0-7 0,16 0-11 16,9-12-36-16,14-28-21 0,65-14-136 15,39-6-302 1</inkml:trace>
  <inkml:trace contextRef="#ctx0" brushRef="#br0" timeOffset="142235">4789 5074 822 0,'0'0'281'15,"0"0"-189"-15,0 0 41 16,0 0-20-16,0 0-65 16,0 0-21-16,-214 171-4 0,138-104-11 15,-7 8-8-15,-15 12-4 16,2 6-41-16,9-14-180 16,27-25-248-16</inkml:trace>
  <inkml:trace contextRef="#ctx0" brushRef="#br0" timeOffset="171693">7022 5158 1086 0,'0'0'176'0,"0"0"-121"0,0 0-14 15,0 0 49-15,0 0-13 16,0 0-28-16,-154 193-19 15,108-121-13-15,-8 12-7 16,-2 0-3-16,5-11-2 16,7-10-5-16,15-15-24 15,9-3-80-15,13-18-110 16,7-21-70-16,10-6-166 16</inkml:trace>
  <inkml:trace contextRef="#ctx0" brushRef="#br0" timeOffset="172299">7758 4139 1020 0,'0'0'176'15,"0"0"-74"-15,0 0 33 16,0 0-30-16,0 0-31 15,0 0-43-15,0-34-31 16,0 41-4-16,0 26-7 16,0 21 11-16,-14 12 6 15,0 0 5-15,5 9-9 16,3-2-2-16,6 2 1 16,0-3 0-16,0-9 0 15,0-15 1-15,0-9-1 16,0-12 3-1,6-6-4-15,14-3-8 0,3-3 2 0,4-3-8 16,10 1 7-16,6-11-1 16,4-2 6-16,6 0 1 15,-2 0 0-15,2-2 2 16,-5-23 0-16,-2 2 1 16,-6-8-2-16,-1-2 3 15,-5-3-2-15,-7 3 2 16,-13 6 3-16,-11-3 15 15,-3 2 4-15,0 1 0 16,-14 4-4-16,-10 2-3 16,1 5-5-16,11 14 7 0,1-4 0 15,5-1 0-15,6 7-10 16,0 0 0-16,0 0-7 16,0 0-2-16,0 13-1 15,0 41-5-15,0 27 5 16,0 30 7-16,0 6-7 15,0 7 3-15,0-1-3 16,12 4 0-16,-1-7 0 16,-5-6-1-16,-3-6-44 15,-3-8-46-15,-3-28-131 16,-29-24-527-16</inkml:trace>
  <inkml:trace contextRef="#ctx0" brushRef="#br0" timeOffset="217000">9005 5516 873 0,'0'0'217'0,"0"0"-185"15,0 0-4-15,0 0 61 0,0 0 29 16,0 0-41-16,0 0-36 16,-28-12-21-16,19 39 2 15,-2 0 19-15,4 6-12 0,1-6-3 16,3 1-6-16,-1-1-6 15,-3 6-12-15,-2 0 7 16,-8 3-6-16,0-3-1 16,-6 0 3-16,-4 0-5 15,1-15 0-15,-5 3-25 16,11-9-54-16,3-3-44 16,11-9-39-16,6 0-69 15,0-12-144-15</inkml:trace>
  <inkml:trace contextRef="#ctx0" brushRef="#br0" timeOffset="217710">9859 4349 806 0,'0'0'88'0,"0"0"-62"16,0 0 28-16,0 0 36 16,0 0 9-16,0 0-23 0,-23-36-33 15,23 36-29 1,23 0-9-16,17 15 10 0,15-3 17 15,0-6-2-15,6-3-13 16,2-3 6-16,4 0-1 16,-3-3-8-16,-1-15-6 15,-12 9-2-15,-18-3 1 16,-13 9 7-16,-14 3 1 16,-6 0-10-16,0 0-1 15,0 15 0-15,-9 15 6 16,-34 9 3-16,-15 6 5 15,-2 1 1-15,-2 2-10 16,1 6 9-16,7-3-13 16,1 9 1-16,7 3 1 15,2-9-6-15,7-2 3 16,11-17-2 0,12-16 1-1,11-13-3 1,3-6 1-16,0 0-1 15,0 0 0-15,0 0 8 0,0 0-4 0,6-6 4 0,20-15-7 16,8 2 4-16,7 5-3 0,5 1-2 16,1 7 1-16,2 6 0 15,3 0-1-15,-3 0-1 16,-2 21-1-16,-4 12 1 16,-9 7-1-16,-4 2 1 15,-16 9-1-15,-11 3 0 16,-3 0 2-16,0 0 0 15,-21-8 0-15,-16-5 1 16,-12-1 0-16,-9-13 0 0,-5-9 2 16,1-3 1-16,4-15-4 15,-2 0 7-15,7 0-7 16,5 0 0-16,12-15-6 16,16-3-63-16,13-3-83 15,7 0-250-15</inkml:trace>
  <inkml:trace contextRef="#ctx0" brushRef="#br0" timeOffset="235990">18235 776 747 0,'0'0'173'0,"0"0"-46"16,0 0-9-16,0 0 3 15,-193-162-46-15,152 143-19 16,7 7-24-16,14 6-6 15,8 6-13-15,1 0-5 16,5 6-8-16,-1 42-1 16,3 18 1-16,4 16 1 15,0 8-1-15,4-9 0 16,23-6 0-16,2-15 0 16,5-18 0-16,-1-17-10 15,4-10 4-15,3-12 5 16,4-3-16-16,5 0 11 15,3-30 0-15,-6-4 5 0,-13 5 2 16,-13 2-1-16,-6 2 4 16,-11-2-2-16,0-2 0 15,-3-2 3-15,0-2-3 16,0-3 1-16,0 0-1 16,0 6-1-16,-6 3 2 15,-11 2 7-15,-3 2-6 16,-4-4 0-16,-2 0-4 15,0 2 2-15,2 5-2 16,0 7 0-16,5 5-2 16,2 4 1-16,3 4 1 15,-3 0 0-15,5 0 0 16,-2 0-1-16,0 0-1 16,4 6 0-1,1 21-2-15,1 10 4 0,-1 11 0 0,6 12 0 16,3 6-2-16,0 3 2 15,3-3 0 1,29-5 0-16,6-11 0 0,5-17-3 16,4-8 2-16,-1-19-7 15,2-6 5-15,-4 0-2 16,-1-25 5-16,-3-14 3 16,4-11-2-16,-9-11 3 15,-1-5 0-15,-4-3 0 16,-7 6 0-16,-3 17-4 15,-6 17 0-15,-7 16 1 0,3 13-1 16,3 0-3-16,4 10-6 16,3 22 4-16,-3 11 1 15,-5-1 4-15,2-6 0 16,-4-6 0-16,1-12-1 16,-2-6 1-16,-1-6 0 15,-5-6-1-15,0 0 2 16,-3 0-1-16,3 0 4 15,0-18 1-15,-3-12 2 16,0-6-6-16,0 0 0 16,-9 2-1-16,-11 5 2 15,-7 8-1-15,7 9 1 16,-3 3-2-16,3 9-2 0,-1 0-2 16,4 23-1-16,0 29 5 15,5 8 0-15,7 12-5 16,5-3 5-16,0-6 0 15,5-9 3-15,21-8-3 16,4-10 0-16,7-9-2 16,0-9 2-16,3-15-4 15,4-3 3-15,2 0 1 16,4-21 0-16,4-15 1 16,-7-9 1-16,-4 0 0 15,-10-3 2-15,-10-6-3 16,2-1 2-16,-16 4 1 15,-3 9-2-15,-3 12 0 0,-3 5 2 16,0 17 1-16,0-1-1 16,0 9-2-16,0 0-2 15,0 0-1-15,5 0-5 16,4 0-3-16,2 0 7 16,-1 12 2-16,3-3 0 15,-6-3 1-15,-1-3-1 16,-6 0 0-16,0 0 0 15,0-3 0-15,0 0 0 16,0 0-3-16,0 0 1 16,0 0 2-16,0 0 0 15,0 0 3-15,0 0 0 16,0 0-3-16,0 0 1 16,0 0-1-16,0 0 3 0,0 0-3 15,0 0 2-15,0 0-2 16,0 0 0-16,0 0 2 15,0 0-1-15,0 0 0 16,0 0-1-16,0 0-1 16,0 0 1-16,0 0 0 15,0 0 0-15,0 0 0 16,0 0 1-16,0 0-1 16,0 0 0-16,0 0 2 15,0 0 1-15,0 0-2 16,0 0 0-16,-3 0 1 15,0 0-2-15,0 0-1 0,3 0-2 16,0 0 1-16,0 0-3 16,-4 0-4-16,-3 0 1 15,-3 8 7-15,0 14 1 16,0 14 1-16,-1 6-1 16,5 15 0-16,6 12-1 15,0 4 1-15,0-1 0 16,0-6-2-16,20-12-6 15,7-14-7-15,7-19-8 16,-2-13 7-16,6-8 2 16,-1 0-3-16,3-18 17 15,4-24 6-15,-4-9 1 16,0-3-2-16,-7-3 4 0,-7-3 3 16,-3-4 14-16,-9 7-6 15,-3 3-3-15,-8 15-2 16,-3 15 2-16,3 9 0 15,-3 12-8-15,0 3-9 16,7 0-1-16,-1 3-7 16,8 27-5-16,0 9 12 15,-5 6-3-15,2 3 4 16,-2-3-1-16,2 1 0 16,1-10 0-16,2-9-11 15,-1-9 6-15,4-9 1 16,-6-6-2-16,-2-3 1 0,5 0 6 15,6-6 6-15,3-25 1 16,4-4-5-16,-4-5 0 16,-3-1 2-16,-6-1 6 15,-2-4-2-15,-1 7-2 16,-1 9 3-16,-7 15-4 16,-3 6-4-1,0 9 7-15,0 0-8 0,0 0-7 16,0 39-7-16,4 9 11 15,-1 12 6 1,4-8-1-16,-1-8-1 0,8-4 1 16,0-13-4-16,1-6 4 15,2-9-7-15,-3-6 6 16,3-6-1-16,7 0 0 16,-1 0 7-16,0-21 1 15,3-16-2-15,-2-5-3 16,-4-5-1-16,-6 1 4 0,1 4-2 15,-4 9-1-15,-5 12-2 16,2 12 2-16,-5 6 0 16,6 3-3-16,2 0-3 15,2 0 0-15,1 9-2 16,0 18-5-16,-5 9 4 16,-3 4 5-16,-3 2 1 15,2-3 3-15,4-6-2 16,-3-6-1-16,5-10-1 15,-1-4-5-15,4-7-3 0,-5-6 1 16,5 0 5-16,3 0 3 16,0-15 6-16,6-16-2 15,0-4-2-15,-6-5 2 16,-1-5-2-16,-2 1-2 16,-5-4 4-16,2 5 1 15,-2 1-3-15,-1 9-1 16,-5 12 0-16,0 6-1 15,0 9 5-15,0 2-4 16,1 4-1-16,3 0-3 16,3 0-5-16,4 25-1 0,3 14 1 15,-11 9 2 1,0 4 4-16,2-4 2 0,-5-1-1 16,3-5 1-16,3-9 0 15,2-8 0-15,-1-10-1 16,-3-7 1-16,3-4-3 15,-3-4 0-15,0 0 3 16,2 0 1-16,5-6 5 16,3-21-5-16,3-10 2 15,-4-5 3-15,1-3-6 16,-7-3 1-16,-3-3 4 16,-7 3-3-16,0 9 10 15,0 9-5-15,0 11-1 16,0 13-3-16,-7 4-2 0,3 2-2 15,-2 2-5 1,2 35 1-16,1 11 4 16,3 9 2-16,0 0 0 0,0-9-1 15,0-3 1-15,21-14-1 16,2-8-5-16,0-8-2 16,0-11-1-16,4-4 2 15,4 0 6-15,-2-6 5 16,2-19-1-16,-1-2-3 15,-7 0-1-15,-3 0 1 16,0 0 2-16,-6 6 0 16,-5 3-2-16,-5 9-1 15,-1 9 0-15,0 0 0 16,4 0-7-16,6 0 0 16,1 0 7-16,0 18-3 15,-8 3-9-15,3 3 6 0,-1-2 6 16,1-5-4-16,2-1 2 15,2-1-5-15,-3-7 3 16,0-1 0-16,1-1-1 16,-2-6 4-16,5 0-2 15,3 0 3-15,6 0 2 16,0-19-2-16,4-2 1 16,-7 0 1-16,3 1-1 15,0-5 0-15,-2 2 0 0,2 1-1 16,-3 4 1-16,0 6-2 15,0 9 1-15,-3 0-3 16,4 3-1-16,-1 0-2 16,-5 0 1-16,-1 9-9 15,3 9 0-15,-4 0 1 16,1 3 0 0,-5-2 11-16,2-2 1 15,3-7 0-15,-5-2 1 16,0-5 0-16,-1-3-1 0,-2 0 1 15,5 0 0-15,5 0 5 16,4-17-1-16,8-8-2 16,-10 2 1-16,-1-2 0 15,0 1 0-15,-3 0-1 16,-4 3 0-16,0 0-1 0,0 9-1 16,-7 3 0-1,0 2 0-15,2 7 0 0,-5-2 0 16,0 2 0-16,0 0-3 15,0 0-4-15,0 0 1 16,0 0 0-16,0 0 4 16,0 0-2-16,0 0 4 15,0 0 3-15,-8 0-2 16,-9 0 4-16,-3 0-4 16,4 0 1-16,-1 0-2 15,3 6-3-15,2 27 0 16,-2 12 2-16,8 6-2 15,6-3 2-15,0-5 1 16,0-10-2-16,23-10-1 16,17-8-2-16,10-15 5 15,10 0 1 1,7-9 3-16,3-26-1 0,-4-11 0 16,-5-2-1-16,-7-6 1 15,-11-6 3-15,-10-6 7 0,-10-3 16 16,-9 3-4-16,-14 8-3 15,0 19 1-15,0 18-3 16,-20 12-19-16,-9 9-1 16,-2 12 0-16,1 45 0 15,10 16 2-15,6 10-2 0,14-4 1 16,0-13-1-16,17-12-1 16,37-12-4-16,13-18-20 15,17-18-4-15,3-6-16 16,-5 0-57-16,-19-6-81 15,-29-15-129-15</inkml:trace>
  <inkml:trace contextRef="#ctx0" brushRef="#br0" timeOffset="232332">17125 168 216 0,'0'0'510'0,"0"0"-338"0,0 0-36 16,0 0-38-16,0 0-5 16,-52-162-26-16,52 158-13 15,0 2-15-15,0 2-19 16,0 0-20-16,0 45-6 15,3 21 6-15,17 22 0 16,0 8 5-16,-1 6-1 16,-2 0-3-16,0 0 3 15,0-2-4-15,-5-7 2 16,2-12-2-16,-3-12 0 16,-8-15-97-16,7-14-143 15,3-16-137-15</inkml:trace>
  <inkml:trace contextRef="#ctx0" brushRef="#br0" timeOffset="230457">13898 647 779 0,'0'0'128'16,"0"0"-30"-16,0 0 31 15,0 0 0-15,0 0-52 16,0 0-27-16,0 0-26 16,66-82-2-16,-25 55 15 15,2 0-4-15,13-3-12 16,10-6-7-16,9-6-6 15,1 0-4-15,-9 3-1 0,-16 12-2 16,-25 14 2-16,-15 7-1 16,-11 6-2-16,0 0-3 15,0 0-8-15,0 0 1 16,-14 12 10-16,-6 9 0 16,-3 0 0-16,5 1-3 15,1 2 2-15,5 9-3 16,-8 12 4-16,0 15 0 15,0 9 4-15,-1 4-4 32,4 2 0-17,11 0 0-15,6-9 1 0,0-9-2 0,0-11 2 16,0-17-2 0,0-14 2-1,0-5 0-15,0-4-1 16,0-3 0-16,0 3 0 0,0-4 0 15,-3 2-8-15,-20-2-3 0,-5 2 11 16,2-2 11-16,2 5-9 0,15-1-2 0,1 0-6 16,8 0-7-16,0 0-12 15,8-1 4-15,25-1 14 16,13-4-3-16,8 0 9 16,2-27 1-16,5-15 0 15,-4-16 3-15,-4-11 2 16,-5-9-4-16,-10-9 4 15,-7-7 5-15,-13 1 6 16,-15 6 8-16,-3 18-4 0,0 21 7 16,-8 27 1-16,-5 15-2 15,7 6-6-15,-5 0-20 16,-6 51-5-16,-3 24 5 16,-6 34 1-16,3 17 0 15,6 21 1-15,7 16-1 16,7 23 3-16,3 16-2 15,0 14-3-15,0-2 2 16,0-10-2-16,0-33-11 16,16-44-29-16,12-49 7 15,-5-36 21 1,-3-30 11 0,-8-12 2-16,9-18-3 0,2-54 3 15,11-30 19-15,-5-25-5 16,-5-20 1-16,-24-3-7 15,0 2-3-15,-16 19-4 0,-35 33-1 16,-10 29-5-16,-2 28 1 16,10 16-17-16,13 7-9 15,14 10-46 1,15-6-67-16,11-3-119 0,4-6-147 16</inkml:trace>
  <inkml:trace contextRef="#ctx0" brushRef="#br0" timeOffset="231976">15398 538 745 0,'0'0'154'0,"0"0"-55"16,0 0 12-16,0 0 7 15,0 0-66-15,0 0-10 16,-117-60-9-16,103 60-11 16,1 0-12-16,-4 27-6 15,0 15-2-15,0 9 1 0,2 15-3 16,1 1 0 0,10 1 5-16,4-10-5 0,0-16-2 15,0-12 2-15,18-12-3 16,5-12-2-16,3-6 5 15,0 0 1-15,-2-24 9 16,-7-15 2-16,-11-9-7 16,-6-9 0-16,0-6 13 15,0-7 16-15,-26 1-17 16,-10 6-2-16,-1 15-7 16,6 15-2-16,1 15 3 15,7 18-5-15,0 0-4 16,-4 21-2-16,0 36 0 15,3 12 2-15,7 12 0 16,17 4 1-16,0-4 0 16,25-6-1-16,22-12-2 15,5-14 2-15,-1-22 0 0,-4-12 0 16,-7-15 5 0,-4 0-5-16,1-15 3 15,0-24-3-15,-1-9 9 16,-2-7-9-16,-4 1 1 0,-10 0 1 15,-6 14 1-15,-8 11-2 16,-3 16-1-16,-3 11 1 16,5 2-2-16,4 0-4 15,8 23-8-15,0 23 12 16,3 5 1-16,-7 3-1 0,4-6-1 16,-3-12 2-1,-2-9 0-15,-1-5-1 0,-8-14-5 16,3-5-7-1,-6-3 4-15,3 0 9 0,0 0 3 16,-3-23 5-16,8-17-8 16,4-5 0-16,-1-3 4 15,6 3-4-15,-4 9-2 16,-2 15 2-16,-5 15 0 16,-3 6-3-16,8 0-7 15,1 0 0-15,8 18 9 16,0 12-1-16,-2 0-3 15,2-6 2-15,-3-6 3 0,3-9 0 16,-5-6-1-16,2-3 0 16,1 0 1-16,2-18 0 15,0-24 1-15,0-15 4 16,-8-12-2-16,2-16-2 16,-4-2 1-16,-10-6 0 15,0-1 2-15,0 5 1 16,-24 10 0-16,-2 25 0 15,6 24 2-15,7 21-2 16,0 9-5-16,-1 15-1 16,4 48-6-16,-4 24 7 15,11 22-2-15,3-1 6 16,0 0-7-16,0-3 7 0,3-11-4 16,21-10 1-16,3-17-1 15,3-23-5 1,-1-17 5-16,2-15-12 15,-1-12 6-15,4 0 0 0,-1-12 6 16,7-21 4-16,-3-9 0 16,-4-3-3-16,-6 0-1 15,-3-4 1-15,-12 11 0 16,-1 8 1-16,-8 11 0 16,-3 17 2-16,0 2-3 15,0 0-1-15,9 0-10 16,5 29 0-16,7 10 8 15,5-2 2-15,0-7 0 16,2-9-3-16,-2-9-7 16,-5-9-6-16,-4-3 0 15,3 0 5 1,-5-9 11-16,6-24 2 0,-1-3 2 16,-3-3-3-16,-3 6 8 0,-8 9 7 15,-3 6 11-15,-3 12-4 16,0 6 2-16,0 0-21 15,0 12-4-15,0 42-8 16,-3 36 8-16,-14 33 1 16,-10 27-1-16,4 28 1 15,-3 24 0-15,3 14 0 16,9 4 0-16,14 0-1 0,0-13 2 16,0-24-2-16,3-29-1 15,3-43 1-15,-6-39 0 16,0-33-3-16,0-21-1 15,-26-15 4-15,-21-3 12 16,-13-3 23-16,-7-42-17 16,-3-27 0-16,13-33-7 15,13-40-11-15,21-23-5 16,23-12-14-16,0 2-26 16,40 15-19-16,21 22-46 0,9 24-84 15,-4 24 14-15,-2 14-76 16,-1 13-287-16</inkml:trace>
  <inkml:trace contextRef="#ctx0" brushRef="#br0" timeOffset="237625">15096 2908 659 0,'0'0'82'0,"0"0"1"15,0 0 35-15,0 0 4 16,0 0-39-16,0 0-52 15,60-75-20-15,-16 18 20 16,7-15 5-16,2-15 4 0,1-10-17 16,-4-2-9-1,-10 6-1-15,-17 15 1 0,-9 15-5 16,-11 18 2-16,-3 14 1 16,0 10 0-16,0 12 24 15,0 9-29-15,-3 0-7 16,-8 0 0-16,-3 6-7 15,-12 39 7-15,-3 21 1 16,2 19 0-16,2 11-1 16,13 1-3-1,12-2 3 1,0-13 0-16,0-14 0 16,23-16 0-16,7-25-4 15,7-9-8-15,3-18 3 16,1 0-6-1,2 0 9-15,-3-27 6 16,-7-3 1-16,1 3-1 0,-14 0 2 16,-3 0-1-16,-11 3-1 0,-6 2 7 15,0 1-7-15,0 4 2 16,0 5-4-16,-14 2 2 16,2 10-9-16,-2 0-2 0,0 10 9 15,5 23 0-15,3 6 0 16,6 6 2-1,0-6-2-15,0-6-1 0,3-3-2 16,20-12-4-16,9-9-13 0,9-9 14 16,13 0 5-16,7-30 3 15,5-18 3-15,-2-12-2 16,-8-3 3-16,-13-3-3 0,-15 2 15 16,-19 14 10-1,-9 4 3-15,0 16 15 16,0 12 0-16,-17 9-9 15,-6 9-22-15,0 0-5 0,-1 6-8 16,7 45-2-16,0 22 1 16,11 20 0-16,6 12 1 15,0 6 0 1,0 9 0-16,17 7 2 0,-5 11-2 16,-4 0 0-16,-5-2 0 15,0-16-31-15,1-29-56 16,6-31 6-16,3-27 9 15,7-33 23-15,3 0 5 16,5-33 44-16,5-34 6 0,4-26 3 16,0-15 3-16,-7-4-4 15,-21 1 4-15,-9 15 1 16,0 17 15-16,-36 25-13 16,-4 21 7-1,6 16-18-15,11 7 10 0,13 8-5 16,7 2-6-16,3 0-3 15,0 0-5-15,30 0-8 16,13 0 9-16,14 0-9 16,7 0 0-16,-1-9 6 15,-7-22 4-15,-5-4-5 16,-18-8 8-16,-10-8 5 16,-9-12 0-16,-11-12-2 15,-3-9 11-15,0-9 15 0,-17 2 3 16,-12 16-7-16,2 21 12 15,3 23-3-15,11 23 4 16,2 8-8-16,5 0-29 16,0 47-1-16,-11 50-2 15,3 38 2-15,5 19 2 16,6-13-2-16,3-12 2 16,0-21-2-16,20-20-2 15,12-19-27-15,2-21-74 0,-4-24-29 16,-4-15-29-1,-1-9-62-15,-6-15 15 0,-5-36-246 16</inkml:trace>
  <inkml:trace contextRef="#ctx0" brushRef="#br0" timeOffset="237814">16403 2725 494 0,'0'0'102'0,"0"0"-16"16,0 0 7-16,0 0-44 15,0 0-45-15,0 0 11 16,198-15-6-16,-91 6-6 16,10-6-3-16,-1 0-113 0,-12 0-278 15</inkml:trace>
  <inkml:trace contextRef="#ctx0" brushRef="#br0" timeOffset="239128">17704 2355 496 0,'0'0'431'0,"0"0"-323"15,0 0 13-15,0 0 5 16,0 0-72-16,0 0-50 0,-27 15-4 15,27 57 0-15,0 18 4 16,0 4-1-16,0-7-1 16,3-9 2-16,4-15-3 15,-1-9 1-15,2-17-2 16,-2-16 0-16,-3-7-1 16,0-14-34-16,-3 0-19 15,0 0 28-15,0-2 10 16,0-29-52-16,-15-14 24 15,-9-3 37-15,-7-3-17 16,-1 0 12-16,-6 12 7 16,7 9-1-16,2 12 6 15,9 12 0-15,3 6 3 16,8 0-3-16,9 3-2 16,0 24 2-16,0 5 0 15,29-4 0-15,22-10 3 0,13-12 3 16,5-6 0-16,7 0 5 15,-1-27 9-15,-15-9 3 16,-7-7 7-16,-16 2 14 16,-14-5 11-1,-13 2 6-15,-10-5-6 0,0 11 23 16,0 4-39-16,-19 13-18 16,2 12 5-1,6 6-10-15,2 3-16 16,1 15-6-16,-1 43 6 0,0 17 1 15,-2 12-1-15,8-3 0 16,3-3 0-16,0-5 3 16,0-14 1-16,0-10-4 0,0-13 0 15,0-15-3-15,9-12 0 16,11-10-7-16,0-2-15 16,11 0 23-16,2-23 2 15,7-19 5-15,0-7 2 16,-5 5-6-16,-6 11 1 15,-12 8 3-15,-8 13-3 16,2 12-4-16,2 0-1 16,4 0-11-16,9 30 6 15,2 4-3-15,-5 5-7 16,4-1-7-16,-1-1 25 0,0-10-1 16,-2-9 1-16,-4-13 0 15,0-5-12-15,-3 0 12 16,6 0 2-16,0-29 12 15,1-11-10-15,-7-7-4 16,-6-5 2-16,-11-5 5 16,0 3 1-16,0 5 10 15,-11 5 0-15,-13 11-12 16,4 15 11-16,6 9-17 16,8 9 0-16,0 0-5 15,0 33-10-15,-5 30 10 16,2 18 5-16,-2 0 4 0,11-5-2 15,0-13 0-15,0-15-2 16,17-12-3-16,6-12 1 16,11-15-1-16,2-9-6 15,7 0 9-15,11-21 5 16,-1-18 3-16,-2-4-7 16,-10-1 2-16,-12 5 1 15,-6 2 0-15,-6 10-2 16,-10 10 6-16,-4 11-3 15,-3 2 3-15,0 4-8 16,0 0 0-16,0 0-8 16,0 18-9-16,3 18 8 15,1 9 7-15,3-3 2 0,-1 1 3 16,0-7-3-16,8-9-4 16,-3-9-4-16,1-12-7 15,2-3-5-15,3-3 2 16,10 0 17-16,2-33 1 15,5-3 6-15,-1-3 0 16,-10 3-3-16,2 9 0 16,-10 5-1-16,-1 13-2 15,0 9 0-15,-1 0-9 16,7 0 3-16,0 13-1 16,-6 16-46-16,6 8-95 15,-4-1-38 1,7-3-126-16</inkml:trace>
  <inkml:trace contextRef="#ctx0" brushRef="#br0" timeOffset="241111">19682 2728 208 0,'0'0'694'0,"0"0"-579"16,0 0-16-16,0 0-4 0,0 0-19 15,0 0-76 1,-26-39-14-16,58 57 14 0,16 18 12 16,5 3-7-16,-3 6 0 15,-2-3-2-15,-8 1 0 16,-11-8 2-16,-8-4-2 15,-9-10-3-15,-7-9 0 16,-5-3 0-16,0-3-16 16,-14 0 4-16,-20-3 8 15,-2 0-36-15,13-3-11 16,12 0 31-16,11 0 15 16,0-16-10-16,6-13-35 15,31-11 43-15,14-8 7 16,5-6 7-16,-2-6-6 0,-7 3 14 15,-15 0 11 1,-4 6 25 0,-7 3 3-16,-12 6 0 0,-3 9 5 15,-6 12 25-15,0 8-26 16,0 13-13 0,0 0-38-16,-9 0-7 0,-18 24-6 15,-4 21 6-15,2 19 7 16,12-1-6 15,14 0-1-31,3-3 1 16,0-6 0-16,20-9-1 0,17-8-5 0,2-10 0 15,1-16-7-15,0-11 6 0,7 0 6 16,4-5 9-16,-1-26-5 16,-1-4 1-16,-8-2-3 0,-7 1 1 15,-11 12 1-15,-9 3-2 0,-2 6 1 16,-9 9 0-16,-3 0 0 15,0 6-3-15,4 0-5 16,3 0-2-16,6 18-7 16,1 12 14-16,0 0-10 15,-2-6 8-15,-1-3 2 16,-2-5 0-16,2-8-1 16,1-2-3-16,6-6-5 15,-5 0-1-15,3 0 10 0,-2 0 5 16,0 0-4-16,-5-8 4 15,-3-8-4-15,2 1 1 16,-2 0 1-16,5 7-2 16,-8 1-1-16,0 7 0 15,7 0-4-15,-3 0-7 16,6 12 7-16,1 10-10 16,0 1 11-16,-5 2-5 15,-3-8 6-15,8 1 0 16,-4-8 1-16,7-5-2 15,0-5-7-15,3 0 10 16,-3 0 0-16,3 0 0 16,0-5 2-16,-1-7 1 15,1-7-1-15,0 1-2 16,-3 1 0-16,6-5 1 0,-2 4-1 16,-1 0 0-16,-3 6 0 15,-5 6 1-15,2 6-2 16,0 0-10-16,6 0-5 15,7 0 1-15,-4 9 4 16,3 6 0-16,1 0 1 16,-7-5-3-16,-6-5 8 15,-4 1 5-15,-6-6-8 16,-1 0 8-16,-3 0 3 16,3 0 9-16,-3 0 1 15,3-15-8-15,-3-3 10 16,0 0 3-16,0 4-8 0,0 1 5 15,-9 7-15-15,-5 3-7 16,-7 3-8-16,4 0 15 16,2 12 0-16,-5 25 1 15,6 7 0-15,8 1 0 16,6 3-1-16,0-2-2 16,0-11-8-16,0-7-5 15,15-7-7-15,10-12 0 16,4-9 2-16,-2 0 16 15,7 0 4-15,-2-30 9 16,-4-12-6-16,2-4 1 16,-10-2 1-16,-6-2 8 15,-11-5 14-15,-3 1 9 16,-8 6-15-16,-24 9-6 16,-9 12 4-16,4 12-10 15,1 15-9-15,5 0-6 16,8 12 6-16,6 33 5 15,11 9-5-15,6 3 0 0,0 1 0 16,33-10 0-16,15-15-9 16,7-10-2-1,3-7-4-15,-1-16-5 0,2 0 17 16,-2 0 3-16,-10-25 2 16,-7-4 0-16,-13 2 0 15,-7-6 5-15,-6 2-3 16,-8 4 11-16,2 6-1 15,-8 6 5-15,0 9 1 0,0 6-5 16,0 0-15 0,3 0-1-16,3 12-15 0,8 15 8 15,-2 3-3-15,5-3 7 16,3-2 4-16,10-11-7 16,10-7-9-16,11-7 7 15,-1 0 9-15,3-15 1 16,-5-18-1-16,-9-4 2 15,-8 1-1-15,-8-3 4 16,-14-3 5-16,-9 3 12 16,0 0-6-16,0 5-2 0,-23 11-14 15,3 7 0 1,7 14 1-16,2 2-1 0,5 14-3 16,-5 26 3-16,2 8 5 15,6-3-4-15,0-3 0 16,3-3-2-16,0-3 1 15,0-9-1-15,0-5-4 16,20-14-11-16,23-8-2 16,16 0 18-16,10-8 8 15,3-29-4-15,-2-7 5 16,-9-5-9-16,-15 1 6 16,-9 0 5-16,-13 0 15 0,-13 5-1 15,-11 7 5 1,0 12 9-16,0 3-24 15,-14 6-12-15,-10 13-3 16,1 2-1-16,-5 0 1 0,10 38 7 16,4 11-6-16,14 1-1 15,0-1-4 1,9-7 3-16,25-6-6 16,6-6 3-1,10-9-24-15,7-9-18 0,10-5-30 16,-3-7-136-16,-4 0-253 15</inkml:trace>
  <inkml:trace contextRef="#ctx0" brushRef="#br0" timeOffset="241226">23164 2617 565 0,'0'0'1'0,"0"0"-1"16</inkml:trace>
  <inkml:trace contextRef="#ctx0" brushRef="#br1" timeOffset="244684">11955 4400 765 0,'0'0'254'0,"0"0"-122"16,0 0 28-16,0 0 3 16,0 0-51-16,0 0-42 15,0 0-32-15,-104 0-18 16,121-18-7-16,30-6-4 16,27-6 7-16,30-9-11 15,15 0 0-15,12 0 2 16,-7 2-6-16,-11 8 3 15,-23 8-3-15,-27 9 0 16,-29 5-1-16,-24 7-35 0,-10 0-29 16,0 0-33-16,-27 15-77 15,-22 12 41-15,-5-2-114 16,7-10-52-16,7-1 8 16,10-4 125-16,10-4 166 15,3-3 0-15,5-3 127 16,-2 0 63-16,3 0-43 15,2 0-4-15,2 0 6 16,7 0 7-16,0 0-53 16,0 0-6-16,0 0-32 15,0 12-22-15,0 15-23 16,0 15-12-16,0 18 61 16,0 12-39-16,0 16-8 15,0-1-5-15,0 9 3 16,0-6-10-16,0-2-3 15,-7-16-4-15,0-9 0 0,1-9-2 16,3-15 1-16,-2-6-4 16,5-14 1-16,0-5-42 15,0-8-53-15,0 1-90 16,0-5-84-16,8-2-141 16</inkml:trace>
  <inkml:trace contextRef="#ctx0" brushRef="#br1" timeOffset="245093">12747 4836 675 0,'0'0'223'0,"0"0"-57"16,0 0-30-16,0 0-22 15,0 0-31-15,0 0-31 16,-26-21-28-16,26 21-17 15,0 0-7-15,0 13-2 16,0 7 2-16,0-1 0 16,0-4-1-16,0-7 1 15,9-2 3-15,-1 1-3 16,-5-7 0-16,6 0 0 16,2 0 3-16,2-9 16 15,-3-3-2-15,-3-7 34 0,-7 4-16 16,0 1-10-16,0 1 0 15,0 7-7-15,0-6-8 16,-7 6-3-16,-10 6-7 16,-6 0-6-16,-3 0 5 15,3 10-1-15,-2 11-39 16,12-1-9-16,10 1-27 16,3 0-86-16,6-2-88 15,52-13-61-15</inkml:trace>
  <inkml:trace contextRef="#ctx0" brushRef="#br1" timeOffset="245495">13426 4385 763 0,'0'0'240'0,"0"0"-67"0,0 0-35 16,0 0-37-16,-34-184-9 16,17 161-28-16,-3 5-17 15,-6 9 3-15,-4 9-26 16,-4 0-9-16,-6 0-11 16,7 23 4-16,-4 23-6 15,3 11 0-15,1 24-1 0,4 21-1 16,9 19 0-16,9-1 2 15,11 0-5-15,0-14 3 16,26-16 0-16,15-18 1 16,2-18-1-16,0-27 0 15,4-6 2-15,-4-9-2 16,1-12-3-16,1 0 3 16,-10 0 0-16,-8-12 6 15,-3-3-6-15,-11-6-16 16,-10 0-67-16,-3 6-60 15,0 6-83-15,0 0-256 16</inkml:trace>
  <inkml:trace contextRef="#ctx0" brushRef="#br1" timeOffset="246074">13961 4836 951 0,'0'0'118'15,"0"0"48"-15,0 0-4 16,0 0-74-16,0 0-26 16,0 0-23-16,-94-27-25 15,94 25-14-15,14-2 0 16,23-2 0-16,9 3 6 0,10 3-6 15,5 0 0-15,8 0 1 16,3-12 0-16,-3-9 0 16,1-3 0-16,-12-3 0 15,-12 0 3-15,-20 12-1 16,-15 3 8-16,-8 3 15 16,-3 6 8-16,0-9-3 15,-14 0-4-15,-21-3-22 16,-13 6-4-16,-11 2 1 15,-5 7 0-15,10 0-2 16,14 0 1-16,19 0-1 16,15 0 2-16,6 0-2 0,0 0-1 15,0 0-11 1,20 0 9-16,15 13 3 0,8 11 2 16,0-6-1-1,-4 6-1-15,1-9 0 16,-2 3 2-16,-4 3-1 0,-2 0-1 15,-1 0 0 1,-7 3 1-16,-4 3-1 16,-17-2 1-16,-3 10-1 0,-20 5-4 15,-58 16-21-15,-29 11-185 16,-26 11-350-16</inkml:trace>
  <inkml:trace contextRef="#ctx0" brushRef="#br1" timeOffset="273131">15070 4629 957 0,'0'0'107'0,"0"0"32"15,0 0 0-15,0 0-27 16,0 0-52-16,0 0 18 16,0 0-18-16,0-63-24 15,0 63-13-15,0 0-14 16,0 0-3-16,0 0-6 15,0 3-8-15,0 42 2 16,0 15 6-16,-7 12 6 16,4 6-5-16,3-6 0 15,0-5-1-15,13-7 3 16,18-9-3-16,6-15 0 0,2-9-4 16,-2-12 4-16,3-15-2 15,7 0 1-15,-7-9 1 16,0-36 5-16,-2-12 2 15,-15-15 2-15,-8-13 0 16,-4-11 6-16,-11-3 1 16,0 15-8-16,-6 20-7 15,-22 25 7-15,5 18 6 16,-7 13-11-16,-4 8-3 16,2 0-8-16,-12 8 2 0,4 32-1 15,6 20-16-15,14 3-38 16,17 9-42-16,3-6-54 15,31-12-80-15,35-21-70 16,18-20-318-16</inkml:trace>
  <inkml:trace contextRef="#ctx0" brushRef="#br1" timeOffset="273431">16015 4139 865 0,'0'0'201'16,"0"0"-27"-16,0 0-4 0,0 0-51 16,0 0-23-16,0 0-33 15,-93-127-35-15,90 127-22 16,0 6-6-16,-8 54-12 16,-9 25 12-16,0 29 10 15,0 15-6-15,0 10-3 16,10 5 1-16,4 1-2 15,6-16 2-15,0-24-2 16,9-24-1-16,23-21-4 16,0-18-32-16,11-17-45 15,7-17-36-15,11-8-69 16,10 0-82-16,-4-20-173 0</inkml:trace>
  <inkml:trace contextRef="#ctx0" brushRef="#br1" timeOffset="273860">16316 4903 398 0,'0'0'357'16,"0"0"-187"-16,0 0-34 15,0 0-14-15,-40-169-23 16,40 145-41-16,0 3-18 16,25 6-3-16,7 0-28 15,5 9-6-15,1 6-3 16,-3 0-2-16,-4 15-2 15,-4 18 2-15,-7 9-4 16,-11 3 5-16,-1 3 0 16,-8-2 2-16,0-5-1 0,0-7 1 15,0-10 0 1,0-9-2-16,0-13-1 0,0-2 2 16,0 0 5-16,0 0 11 15,0-17 23-15,0-20 14 16,0-11-47-16,6-8-3 15,17-2 0-15,4 4 1 16,-4 12-3-16,0 12 1 16,-6 15-2-16,0 6-5 15,0 9 1-15,7 0 0 16,-1 24-1-16,0 21 2 16,-6 9-3-16,-4-2-5 0,-9 2-11 15,-1-6-50-15,-3-3-43 16,0-12-62-16,7-12-123 15</inkml:trace>
  <inkml:trace contextRef="#ctx0" brushRef="#br1" timeOffset="274120">17036 3868 809 0,'0'0'199'16,"0"0"-35"-16,0 0 8 0,0 0-18 16,0 0-108-16,0 0-46 15,26 39 8-15,34 45 10 16,13 18 12-16,-6 10-10 16,-4 14 4-16,-19 16-16 15,-24 5-1-15,-20 6-3 16,-9-3-4-16,-69-8-1 15,-29-4-111-15,-9-11-241 16</inkml:trace>
  <inkml:trace contextRef="#ctx0" brushRef="#br1" timeOffset="276959">13803 6833 689 0,'0'0'256'0,"0"0"-126"16,0 0 4-16,0 0-42 16,0 0-50-16,0 0-26 15,-43-27-16-15,66 27-4 16,17 0 4-16,14 0 0 15,5 0 2-15,10-2 4 16,-6-4-5-16,-4-1 4 16,-2-1 7-16,-16 2-1 0,-12 6-1 15,-15-7 9 1,-8 7 11-16,-6 0 8 0,0 0 17 16,0 0-1-16,0-6 5 15,-3 0-7-15,-17-9-26 16,-6-5-14-16,-5 7-1 15,-2 1-3-15,-1-3 0 16,5 9-2-16,2 0 2 16,10 0-2-1,11 0-1-15,6 3 3 0,0 3-1 16,0 0-3-16,0-6-4 16,16 6-4-16,18 0-5 15,9 0 9-15,17 0 2 16,1 0 2-16,-2 0-4 0,-2 0 0 15,-10 9 1 1,-7 15-2-16,-6-3 2 0,-7 0-2 16,-7 0 1-1,-11 3-1-15,-9 4-2 16,0 7-3-16,-29 11-6 0,-49 20-37 16,-15 0-93-16,-8 3-167 15,17 3-726-15</inkml:trace>
  <inkml:trace contextRef="#ctx0" brushRef="#br1" timeOffset="275608">12456 6482 695 0,'0'0'299'0,"0"0"-148"15,0 0-4-15,0 0-50 16,0 0 4-16,0 0-44 16,-6-166-9-16,-7 151-10 15,2 3-1-15,2 12-18 16,1-6 0-16,-1 6-9 16,-8 0-10-16,-6 0-1 0,-4 0-1 15,-4 6 0 1,5 21 2-16,-3 0-1 0,8 12 1 15,14 1-2-15,7 8 0 16,0 6-11-16,20 6-16 16,23-9-9-16,8 6 6 15,-4 1 19-15,-1-4 0 16,-8 6 1-16,-12 0 7 16,-6 0 3-16,-11 3-1 15,-9-6-6-15,0-2 5 16,0-14 1-16,-26-7 3 15,-11-1 4-15,-7-12 6 16,-5-3 0-16,-1-3 12 0,-4-3-5 16,4-9-7-1,7-3-4-15,6 0 3 0,7 0-9 16,10-27 0-16,6-28-2 16,14-26-36-16,3-27-33 15,48 9-87-15,13 18-135 16,0 41 3-16,-12 32 28 15</inkml:trace>
  <inkml:trace contextRef="#ctx0" brushRef="#br1" timeOffset="276060">12767 6924 810 0,'0'0'160'0,"0"0"-12"16,0 0-26-16,0 0-31 15,0 0-23-15,0 0-12 16,-83-79-29-16,73 79-18 16,3 0-9-16,0 0-7 15,1 19-4-15,6 10 6 16,0 5 0-16,0-7-46 15,0-3 8-15,0-9 17 0,13-9 4 16,-2 0 17 0,-2-6 2-16,-1 0 1 0,-8 0 2 15,6 0 9-15,-3-6 8 16,-3-12 17-16,0 9 36 16,0-6-25-16,0 3-28 15,0 6-5-15,-3 0-6 16,-8 3-6-16,5 3-31 15,0 0-86-15,-2 0-66 16,8 15-210-16</inkml:trace>
  <inkml:trace contextRef="#ctx0" brushRef="#br1" timeOffset="276388">13175 6503 788 0,'0'0'237'0,"0"0"-81"0,0 0-10 15,0 0-21-15,0 0-34 16,0 0-36-16,-147-108-12 16,124 108-22-16,-1 0-13 15,1 0-8-15,0 27 2 16,-5 21-3-16,5 12 1 15,10 15-1-15,2 18 1 16,11 7 0-16,0 2 1 0,8 3-1 16,25-18 0-1,4-6 0-15,6-20-1 0,1-22 1 16,-1-12 1-16,4-15 0 16,-7-9 2-16,3-3-2 15,-2 0 3-15,-4 0-4 16,-8-15-13-16,-5-3-37 15,-7 3-46-15,-3 2-109 16,-5 11-105-16,8 2-407 16</inkml:trace>
  <inkml:trace contextRef="#ctx0" brushRef="#br1" timeOffset="312480">15417 6885 635 0,'0'0'190'0,"0"0"-42"16,0 0-49-16,0 0 28 15,0 0-16-15,0 0-11 16,0 0-23-16,0 0-17 15,8-115-6-15,-8 109-12 16,0-8-13-16,0 7 2 16,0-5-11-16,0 12-1 15,0 0-5-15,0 0-1 16,0 0-7-16,0 0-6 0,0 0-8 16,-8 0 1-16,-8 39-5 15,-4 24 12-15,-8 28 12 16,13 2-11-1,7 3 0-15,8 4-1 16,0-13 2-16,14-6-4 0,23-15-2 16,10-12-1-1,6-14-8-15,7-26-2 16,-3-8 5-16,10-6 5 16,0-18 5-16,-1-30 4 15,1-6-4-15,-10-6 3 16,-13-15 0-16,-21-12-1 15,-17-19 3-15,-6-20-2 0,0 3 1 16,-39 17 3-16,-12 19-6 16,-4 33 4-16,-3 21-4 15,1 12-1-15,4 15-6 16,7 6 5-16,2 0-6 16,7 18 1-16,3 24 6 0,14 12-30 15,13 12-63-15,7 9-110 16,4 6-97-16,39 7-294 15</inkml:trace>
  <inkml:trace contextRef="#ctx0" brushRef="#br1" timeOffset="312984">16631 6154 491 0,'0'0'210'0,"0"0"-66"15,0 0 0-15,0 0-24 16,0 0-7-16,0 0-9 16,-110-99-21-16,83 99-5 15,-4 8-40-15,-12 38-6 16,-3 20 3-16,-1 21-6 16,4 12 6-16,8 10-17 15,12 23 3-15,11 9-12 16,4 13 4-1,8 8-4-15,0-8-2 16,31-19 0-16,22-30-5 0,7-15-2 16,4-17 0-1,-4-19-3-15,-7-15-21 16,-3-18-39 0,-2-15-71-16,-2-6-77 15,1-39-74-15,-1-22-392 16</inkml:trace>
  <inkml:trace contextRef="#ctx0" brushRef="#br1" timeOffset="313751">16859 6671 765 0,'0'0'197'0,"0"0"-48"0,0 0-7 15,0 0-36-15,0 0-13 16,0 0-34-16,-68-75-32 15,68 75-25-15,0 3-2 16,0 33 0-16,14 21 0 16,3 15 1-16,-11 16 0 15,-3 5 1-15,-3 3-2 16,0-5 0-16,0-10 0 16,-3-21 0-1,-3-12 0 1,-1-21-1-16,3-9 1 0,4-9 0 15,0-9-3-15,0 0 3 16,0 0 5-16,0 0 5 16,0-39-2-16,0-9-8 15,0-21 0-15,20-18 3 0,3-7-3 16,-3 7 0-16,-3 15 0 0,-6 26 1 16,-5 25-1-16,-3 15 2 15,4 6-2-15,4 0-6 16,6 0-1-16,3 6 5 15,3 21 1-15,-11 13-4 16,-1 5 0-16,-8-3-24 16,-3 9-3-16,0-3-12 15,0-6 19-15,-17-9 13 16,0-21 2-16,5-5 9 0,-2-7 1 16,5 0 11-1,-2 0 0-15,1 0 4 0,3 0 8 16,0 0 12-16,7 0-21 15,0-7 0-15,0 7-8 16,0 0 0-16,0 0-6 16,0 0-7-16,18 0 5 15,11 0 1-15,2 0 0 16,2 0 1-16,-2 21 0 16,-2-6 0-16,0 4-1 15,-1-7 1-15,-12-4 0 16,1-1 0-16,-9-7 0 15,-2 0 2-15,0 0 0 16,0 0-1-16,8-7 5 16,0-20-2-16,-1-6 5 0,-3 0 2 15,0 0 0 1,-2 3 4-16,-5 12-11 16,0 3 3-16,-3 3-5 15,0 3-1-15,0 9-2 16,0-3-41-16,0 0-111 0,3-9-106 15,6-3-288-15</inkml:trace>
  <inkml:trace contextRef="#ctx0" brushRef="#br1" timeOffset="314073">17313 5980 783 0,'0'0'223'0,"0"0"-80"15,0 0-21-15,0 0-4 16,0 0-50-16,0 0-48 16,17 6-16-16,45 69 14 15,22 33 27-15,0 27-10 16,-13 31-5-16,-25 23-11 15,-25 18-8-15,-21 1-7 16,-11-9 2-16,-50-13-6 16,-29-11 0-16,-20-13-75 15,-14-15-199-15,-6-26-354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2:55.5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297 1479 35 0,'0'0'521'15,"0"0"-336"-15,0 0-58 16,0-189-24-16,-3 146 8 16,3 8-7-16,0 8-42 15,0 12 15-15,0 9-26 16,0 2-4-16,0 4-16 16,0 0-31-16,0 55-4 15,0 44 4-15,-14 45 5 0,-9 37 12 16,-7 14-11-16,-1 10-1 15,5-10-2-15,9-17-1 16,11-28-2-16,3-21-1 16,0-29-87-16,-5-25-64 15,-2-27-103-15,0-21-120 16</inkml:trace>
  <inkml:trace contextRef="#ctx0" brushRef="#br0" timeOffset="436">3 811 595 0,'0'0'154'16,"-4"-243"-38"-16,11 123-48 16,44 2 73-16,12 16-118 15,16 24 18-15,16 18-29 16,1 15-9-16,11 18-1 15,11 14-2-15,-5 13-1 16,-6 25 0-16,-20 50 1 16,-44 45-13-16,-43 51-5 15,-37 61 11-15,-82 42 7 16,-29 21 7-16,-2-9 11 16,26-49-10-16,37-44-4 15,41-49 0-15,29-30-3 0,17-21-1 16,0-12 1-1,14-8-1-15,15-19 0 0,2-9 3 16,2-6-2-16,-7-3 5 16,2 1 0-16,1 1-5 15,-5-1 0-15,2-8 1 16,2-4-4-16,-2-4 0 16,1 0 2-16,-4-7-4 15,3 2-48-15,2-10-72 16,8-6-48-16,7 0-131 15</inkml:trace>
  <inkml:trace contextRef="#ctx0" brushRef="#br0" timeOffset="1629">1096 1994 520 0,'0'0'119'15,"0"0"-22"-15,0 0-16 16,63-181-17-16,-16 133 3 16,4 3-31-16,-2 3-26 15,-11 12-6-15,-18 12 6 16,-17 6 11-16,-3-4 38 16,0 5-30-16,-17 1-28 15,-20 10-1-15,-13 0 0 0,-7 27 9 16,-2 31 16-16,1 14-16 15,12 6-2 1,12 9-1-16,17 0-4 0,17-2-2 16,0-4-4-16,31-9 3 15,12-15 1-15,4-18-2 16,2-14-9-16,5-23 11 16,10-2 3-16,9-33 7 15,14-30 0-15,10-24-6 16,0-18 4-16,-14-12 9 15,-16-10 17-15,-21-2 10 16,-21-3 6-16,-22-3-6 16,-3 2-1-16,0 9-14 15,-20 20 0-15,-3 22 7 16,3 28-13-16,3 26-8 16,10 17-1-16,3 11-14 0,1 36-5 15,-3 60-4 1,-4 55 9-16,-1 50 2 0,-6 46 1 15,-9 44-1 1,-14 68 1-16,-27 64-3 0,-17 55 0 16,-15 37 3-16,1-7-2 15,15-41-1-15,22-70-2 16,32-76-3-16,18-76-19 16,11-87 3-16,0-61 0 15,8-64 8-15,24-33-3 16,19-66 16-16,25-64 1 15,31-53-1-15,14-37-1 16,-4-27-3 0,-14-14 4-16,-33-12-10 15,-22-1-9-15,-25 6-4 16,-23 15 11-16,-20 31 5 0,-54 27 4 16,-25 38 3-16,-13 30-6 0,10 25 4 15,7 24-4-15,28 17 3 16,24 23 0-16,20 14 3 0,20 9 1 15,3-10-1 1,29-14-4-16,66-27-8 16,50-24-5-16,37-9 5 15,9-7 5-15,-15 8 6 16,-25 4 1-16,-27 7 1 0,-41 15 1 16,-39 20-1-16,-29 17 8 15,-15 10 6-15,-18 10 12 16,-33 7-6-16,-5 8-20 15,-2 0-1-15,9 5 7 16,8 31 0-16,4 18-4 16,11 19 2-16,12 20-3 15,11 9-1-15,3 10 0 16,6-1 1-16,34-3 0 16,12-5-2-16,6-22 4 15,3-25-4-15,-4-25-3 16,-4-31 3-16,4 0 3 0,7-64 5 15,9-23 0 1,-7-21-4-16,-5-6 0 0,-15-3 1 16,-15 8-2-16,-4 19-1 15,-13 24 3-15,-5 30-5 16,-6 24 4-16,8 12-4 16,6 8-3-16,9 47-9 15,7 20 12-15,4 13 0 16,0-1 0-16,4-10-1 15,-3-7 2-15,7-16-2 16,-6-15 1-16,5-11-7 16,-1-20-46-16,0-8-56 0,-2-12-62 15,-7-39-104-15,-25-15-381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2:58.2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843 436 461 0,'0'0'275'16,"6"-207"-122"-16,-6 122-55 16,0 19-1-16,-3 15 11 15,-11 24-17-15,8 21-24 16,0 6-45-16,-2 51-22 0,-7 52-2 15,-13 59 2 1,-8 54 7-16,-4 40-2 0,-4 27 3 16,4 8-8-1,6-13 0-15,8-26 0 16,16-45 0-16,10-53-6 0,0-52-29 16,13-45-9-1,7-38-14-15,0-19-15 16,-6-54 49-16,-8-37-41 15,-6-29-29-15,0-16 28 16,-46-8 13-16,-24 6 17 16,-14 11 1-16,-10 25 30 15,1 30 2-15,9 21-18 0,11 17 21 16,25 17 9-16,28 5 15 16,20 8-24-16,0 4 0 0,48 0 0 15,42 19 9-15,43-1-6 16,31-12 0-1,13-6 7-15,3 0-10 16,-19-22 9-16,-31-1 9 16,-43 4 11-16,-43 11 11 15,-24 4 28-15,-20 4 33 0,0 0-15 16,0 0-3-16,0 0-20 16,-6 0-50-16,-25 22-3 15,-10 35-10-15,-5 30 2 16,-1 24-1-1,7 12 0 1,17 1-1-16,20-9 0 16,3-22-1-1,52-28 0-15,32-32-13 16,20-27 5-16,3-6 9 0,3-41 1 16,-6-28 4-16,-11-18-1 15,-16-16 0-15,-24-14 6 0,-25-12 7 0,-28-4-1 16,-17 7 2-16,-61 18-7 0,-29 20-6 15,-15 31-5-15,-2 36-10 16,11 21-1-16,21 36-41 16,19 51-120-16,16 18-104 15,17 19-191-15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3:05.4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31 716 312 0,'0'0'299'0,"0"0"-139"0,-26-154-43 16,21 133-1-16,5 9-16 15,0 7-53-15,0 5-11 16,20 29-36-16,31 50 0 16,22 59 2-16,5 46 5 15,1 35 6-15,1 31-3 16,-2 3 0-16,-8-4 5 15,-4-5 12 1,-11-25-4 0,-12-23-6-16,-14-31-7 0,-8-26-4 0,-4-37-3 15,0-36 0-15,-8-33-1 16,0-26 1-16,-4-7 6 0,4-31 43 16,8-56 18-16,10-40-64 15,7-26-3 1,-5-12 0-16,-6-1-1 15,-9 13-2-15,-7 14 0 16,-4 22-1-16,-3 33 2 16,0 33 1-16,0 27-2 0,0 24-2 15,11 0-6-15,18 45-15 16,25 36 17-16,10 27 5 16,-1 13-2-16,-7 2-5 15,-9 0 5 1,-7-8-6-16,-9-19 1 0,-1-21-4 15,-10-27 0-15,-6-27 8 16,-5-14-1-16,2-7 3 0,4-37 2 16,13-44 18-16,5-36-15 15,10-34 4-15,-3-26 6 16,-2-31-4-16,2-36-4 16,6-47 0-16,18-19-5 15,6 3 0-15,0 36 0 16,-19 64 1-16,-22 53-1 15,-20 50-3-15,-9 43 0 0,0 28 3 16,0 24 0 0,8 9-10-16,19 30-91 15,7 39 4-15,4 28-65 0,-7 20-96 16,-10 7-316-16</inkml:trace>
  <inkml:trace contextRef="#ctx0" brushRef="#br0" timeOffset="589">2594 2025 339 0,'0'0'188'16,"0"0"-50"-16,0 0-24 15,0 0-7-15,0 0-16 16,0 0-46-16,-36-97 13 16,19 97-22-16,0 0-25 15,-13 12-11-15,-7 33 0 0,-3 16 4 16,3 11-2-16,10 9-2 16,18 3-2-16,9 6 1 15,3-2 1-15,41-5 0 16,11-10-3-1,9-16 1-15,-4-17-3 0,-2-23-13 16,-6-17 18-16,9 0 4 16,3-54 22-16,5-25-6 15,-5-16 10-15,-13-17-8 16,-25-11 14-16,-19-6-18 16,-7-1-13-16,-24 16-5 0,-39 20-10 15,-18 34 2 1,-9 31-1-16,3 25-12 0,7 4 1 15,16 43-61-15,18 26-52 16,10 15-34-16,19 0-81 16,14 1-251-16</inkml:trace>
  <inkml:trace contextRef="#ctx0" brushRef="#br0" timeOffset="1331">3232 2069 436 0,'0'0'163'0,"0"0"-16"15,0 0-49-15,0 0-60 16,0 0 9-16,0 0-1 15,61-90-7-15,-58 90-36 16,0 0-3-16,0 25-11 16,0 23 11-16,-3 8 7 15,0 14 4-15,0 2 0 16,0 0-2-16,0-8-3 16,0-8-2-16,0-8-2 15,0-15 2-15,0-8 1 16,5-16-3-16,-5-6 3 0,3-3 1 15,-3 0 27-15,0-6 60 16,0-37-11-16,0-22-73 16,0-22-2-16,0-16-3 15,0-14-1-15,-3-10-3 16,-5-2-2-16,5 6 2 16,3 17-3-16,0 25 2 15,0 27-2-15,0 27-1 16,0 12 3-16,23 15-12 15,15 0-39-15,11 15 22 16,9 33 12-16,-15 15-3 0,-14 15-15 16,-12 1 16-1,-13-1 2-15,-4-6-1 0,0-9 11 16,-24-5-2-16,-16-8-3 16,4-13 6-16,2-10-1 15,8-10 8-15,9-4 5 16,7-5-1-16,3 5-4 15,4 2 0-15,3 6-1 16,0 3 2-16,0 6-1 16,0 3 0-16,10-3-2 15,20-3-2-15,10 0 4 16,13-9 9-16,7-3 5 16,4-3-2-16,-10-3-5 15,-10 3-2-15,-12 3-4 16,-12 4-1-16,-9 1-40 15,-11 1-133-15,0-11-180 16</inkml:trace>
  <inkml:trace contextRef="#ctx0" brushRef="#br0" timeOffset="1666">3907 1904 450 0,'0'0'167'0,"0"0"-8"0,0 0-70 16,0 0-9-16,0 0-7 15,0 0-31-15,8-103-42 16,-2 122-7-16,0 26 6 16,5 18-1-16,-2 13 2 15,-1 1 4-15,-2 8-2 16,-3-4-1-16,0-9 2 15,5-9 1-15,-5-11-3 16,-3-13-1-16,0-16-11 16,0-4-79-16,0-7-36 15,0-12-115-15,0 0-3 16</inkml:trace>
  <inkml:trace contextRef="#ctx0" brushRef="#br0" timeOffset="1859">3877 2189 388 0,'0'0'138'0,"0"0"-25"0,0 0-44 16,0 0-14-16,0 0-22 15,0 0-11-15,241-150-9 16,-144 123 12-16,-7 0-12 16,-9 3-4-16,-21 7-3 15,-16 7-1-15,-24 7 2 16,-14 3-7-16,-6 0-56 15,0 0-104-15,-34 21-96 16,-16 15 100-16</inkml:trace>
  <inkml:trace contextRef="#ctx0" brushRef="#br0" timeOffset="2084">4065 2247 129 0,'0'0'207'0,"0"0"-97"0,0 0-28 16,0 0 1-16,0 0-19 15,0 0-6-15,81 27-2 16,-43-9-15-16,6 3-14 16,4 3-10-16,5-2-5 15,-4 1-6-15,-1-2-6 16,-4-3 0-16,-12 3-14 16,-1-2-103-16,-5-7-77 15,-5-7-342-15</inkml:trace>
  <inkml:trace contextRef="#ctx0" brushRef="#br0" timeOffset="2517">4806 1934 538 0,'0'0'152'0,"0"0"-42"0,0 0-47 0,0 0 7 15,8-156-7-15,-8 146-5 16,0 8-30-16,-11 2-24 16,-19 0 3-16,-7 2 1 15,0 29-7-15,4 8 1 16,10 6-2-16,9 3-1 15,8 3-2-15,6 3 3 16,0-3-1-16,0 1-14 16,26-4 1-16,9-9-2 15,-3 0-4-15,2-9 8 16,-4 0 12-16,-4-2 0 16,-6-5 0-16,-3-2-1 15,-6 0 2-15,-8-3-2 0,-3 1-4 16,0 1 1-1,0 1-16-15,-28 0 2 0,-15 0 16 16,-13-2 2 0,-11-1 18-16,7-6-18 15,6-3-18-15,18 0-61 0,8-9-37 16,16 0-86 0,12-9-159-16</inkml:trace>
  <inkml:trace contextRef="#ctx0" brushRef="#br0" timeOffset="3013">5104 1964 552 0,'0'0'142'0,"0"0"29"15,0 0-62-15,0 0-5 16,0 0-46-16,0 0-45 15,0-12-13-15,0 54-6 16,0 18 6-16,0 13 1 16,0 5 2-16,0 3-2 15,0-8 3-15,0-4-2 16,0-15-2-16,0-9 0 16,7-15 1-16,0-9 2 0,-4-12-3 15,0-6 0 1,-3-3 0-16,0 0 15 0,3-9 6 15,0-34 36-15,5-11-48 16,-2-12-7-16,-6-6 3 16,0-9-2-16,0-6-1 15,-17-6 1-15,1 2-4 16,6 10 2-16,6 15-1 16,4 20 0-16,0 17-2 15,0 10-6-15,21 7 3 16,8 7-15-16,8 5-4 15,7 0 2-15,2 15 3 16,-2 18 5-16,-7 6 0 16,-8 0-3-16,-12 0 13 0,-6 0-9 15,-11 0-16-15,0 3-45 16,-25 3-68-16,-24-3-78 16,-12-2-45-16</inkml:trace>
  <inkml:trace contextRef="#ctx0" brushRef="#br0" timeOffset="3583">5702 2042 98 0,'0'0'524'0,"0"0"-366"16,0 0-25-16,0 0-11 16,0 0-52-16,0 0-35 15,14-17-35-15,-14 44-15 16,0 17 15-16,0 14 3 15,-17 2 0-15,3 3 2 16,5-6 6-16,-2-5-11 0,2-17 7 16,2-5-4-16,3-14-2 15,1-8 4-15,3-5-5 16,0-3 3-16,0 0 8 16,0-5 6-16,0-34-9 15,0-22-6-15,28-17 5 16,4-18-3-16,5-22-2 15,1-5 1 1,0-7-1-16,-4 16-2 16,-4 24 0-16,-7 24 0 15,-9 30 2-15,-3 18-4 16,-5 18-5-16,7 0-8 16,11 15 0-16,3 39 12 15,-4 22-1-15,-9 16 0 0,-8 11 2 16,-3-3 2-16,-3-8 1 0,0-10-1 15,0-13-40-15,0-9-127 16,0-21-102-16,0-21-214 16</inkml:trace>
  <inkml:trace contextRef="#ctx0" brushRef="#br0" timeOffset="3840">5482 2238 575 0,'0'0'183'16,"0"0"-80"-16,0 0-83 0,0 0 24 15,217-36-18-15,-101 12-6 16,-1 2-19-16,-8 5 7 16,-14 7-8-16,-20 4-44 15,-13 6-142-15,-19-5-78 16</inkml:trace>
  <inkml:trace contextRef="#ctx0" brushRef="#br0" timeOffset="4123">6555 1718 573 0,'0'0'175'0,"0"0"-30"0,0 0-45 16,0 0 7-16,0 0-54 16,0 0-31-16,-23-67-21 15,-5 67 4-15,-5 3-5 16,-4 34 0-16,0 17 2 16,7 8-2-16,7 8 5 15,6-3-5-15,14-5 1 16,3-8-2-16,0-6 0 15,6-8 1-15,28-7 1 16,6-9 4-16,7-9-5 16,10-12-10-16,2-3-38 0,9 0-17 15,2-36-63-15,-3-12-56 16,-14-10-148-16</inkml:trace>
  <inkml:trace contextRef="#ctx0" brushRef="#br0" timeOffset="4636">7217 1763 542 0,'0'0'182'16,"0"0"-41"-16,0 0-53 16,0 0 20-16,0 0-47 15,0 0-33-15,0-12-23 16,0 12-5-16,0 27-7 15,0 12 7-15,-8 15 2 16,5 3 4-16,0 3 2 0,0 0-7 16,3-6 3-16,0-5 2 15,0-11-6 1,0-7 0-16,0-7-2 0,6-9-6 16,17-6 8-16,17-6 2 15,7-3 19-15,10 0-20 16,-4-27-1-16,-13-12-89 15,-12-12-72-15,-22-9-77 16,-6-3-316-16</inkml:trace>
  <inkml:trace contextRef="#ctx0" brushRef="#br0" timeOffset="4744">7113 1528 163 0,'-6'-42'323'16,"6"9"-181"-16,0 3-88 0,15-1-15 15,22 8 13-15,10 2-50 16,4 5 1-16,2 14 7 16,0 2-9-16,-2 2-2 15,-11 37-41-15,-14 13-114 16,-19 8-117-16</inkml:trace>
  <inkml:trace contextRef="#ctx0" brushRef="#br0" timeOffset="4934">7087 2031 466 0,'0'0'156'0,"0"0"-67"16,0 0-11-16,0 0-25 16,217-49-30-16,-154 38-15 15,-4 7-8-15,-2 4-17 16,-10-3-158-16,-7 3-311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3:03.3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226 598 200 0,'0'0'143'0,"0"0"-33"0,0 0-12 0,0 0-17 16,0 0 12-16,0 0-13 16,0 0-6-16,-87-45-46 15,171 3-23-15,35-15 15 16,34-12-15-16,21-3 0 16,28-3 10-16,8-1-11 15,-6 9 2-15,-37 17-5 31,-57 19 2-31,-53 17-3 0,-47 14-8 16,-10 0-40-16,-76 41 6 0,-45 17-2 16,-26 14-48-1,-7 0-8-15,24-2 18 16,37-16 9-16,29-15 38 16,36-16 3-16,16-8 24 0,12-3 5 15,0-5 3-15,0 5-6 0,0-6 6 16,0 3 37-16,6 3 17 15,0 3 5-15,2 9-10 16,1 9-15-16,-5 24 6 16,-1 24 36-16,-3 28-30 15,0 23-1-15,0 19-9 16,-7 14 0-16,-13 10-15 0,0 2 2 16,8-3-11-1,-2-2-4-15,8-4-2 0,-11-2-1 16,-1-10 5-1,-5-17 12-15,0-25-10 16,3-36-10 0,0-24 4-16,-7-27 1 0,-13-21 0 15,-20-6 12-15,-16-3-5 16,-19-42 0-16,-4-18-9 16,7-16-2-16,16-8-3 15,25-6-5-15,28 0-35 0,23 5-73 16,17 16-27-16,53 15-24 15,27 22-18-15,17 10-126 16</inkml:trace>
  <inkml:trace contextRef="#ctx0" brushRef="#br0" timeOffset="435">1472 2208 312 0,'0'0'173'0,"0"0"-63"16,0 0-25-16,0 0-17 0,-57-166 12 16,24 127-52-16,-7 3 5 15,6 5-4-15,1 10-9 16,-1 7-10-16,8 14 0 16,-8 0-10-16,-10 21-1 15,-2 39 0-15,-12 18-2 16,3 12 3-16,14-3 0 15,18 0 0 1,20-5-2-16,3-10 4 0,9-6-4 16,32-14-17-16,2-19-40 15,11-22 2-15,13-11 2 16,0-23 55-16,2-35 7 16,1-14-4-16,-9-6-1 15,-15 0 6-15,-12 11 2 16,-14 11 9-16,-10 13 1 0,-10 19 12 15,0 9-5-15,0 15-25 16,0 0-2-16,0 24 0 16,0 27-1-16,0 12 1 15,10 4-2-15,17-1-42 16,7-9-48-16,5-9-21 16,1-18-15-16,3-15-148 15</inkml:trace>
  <inkml:trace contextRef="#ctx0" brushRef="#br0" timeOffset="820">1863 2337 68 0,'0'0'156'16,"0"0"-79"-16,-9-199 41 0,-9 139-43 15,5 12 33-15,3 15-40 16,7 15-4-16,3 18 2 16,0 0-42-16,33 36-22 15,24 24-2-15,10 15 11 16,6 10 3-16,-2-2-4 15,-8 5-7-15,-7-10 7 16,-12-9-7-16,-7-18 1 16,-11-17-3-16,-9-16 0 15,-3-12 4-15,-11-6 3 16,0-6 41-16,4-43 75 16,0-20-91-16,3-15-18 15,4-9-11-15,-5-10 7 0,2-5-9 16,-2 9-1-1,5 15-1-15,-5 20 0 0,2 31-2 16,-8 22-11-16,4 11-25 16,10 0-88-16,6 42 51 15,9 14 30-15,3 11-37 16,-6 2-61-16,5-6-99 16,-4-11 37-16</inkml:trace>
  <inkml:trace contextRef="#ctx0" brushRef="#br0" timeOffset="1249">2898 2237 174 0,'0'0'164'0,"0"0"-40"15,0 0-39-15,0 0 11 0,21-168 6 16,-21 144-13-16,0 3-29 16,-16 6-41-16,-9 6-14 15,-1 9 1-15,-7 0-6 16,-1 3-4-16,-6 33 4 15,3 15 12-15,-2 13-7 16,8 4-4-16,11 5 0 16,14-7 0-1,6-3-1-15,0-12 0 0,6-18-14 16,17-12-24 0,8-15 0-1,2-6 38-15,7-3 10 16,0-30-1-16,-2-12-4 15,-6-3 10-15,-12-3 20 16,-6-3-7-16,-8 2 15 16,-6 13 3-16,0 16-14 15,0 10 6-15,0 10-10 0,0 3-28 0,3 10-7 16,11 31-4-16,7 7-4 0,2 4 15 16,11-4 14-1,5-9-13-15,15-9-1 0,10-9-7 16,5-12-56-16,-2-9-36 15,-7 0-85-15,-16-9-58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8:31.6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341 774 463 0,'0'0'305'15,"0"0"-148"-15,0 0-16 16,0 0-16-16,0 0-37 15,0 0-44-15,9-12-21 16,-9 15-13-16,0 24-8 0,-9 12 2 16,-19 12 7-1,-1-2-1-15,-1 1 4 0,2-2-7 16,8-2 0-16,5-7-4 16,1-6 2-16,7-9-3 15,4-6-2-15,3-9 0 16,0-6 0-16,0-3 2 15,0 0 0-15,0-3 15 16,0-45 23-16,24-24-6 16,11-25-32-16,-1-2 0 15,-4-3 1-15,-2-4-2 16,-5 8 3 0,-3 11-4-16,-7 17 2 15,-3 28-2-15,-3 18 1 16,-7 15-1-1,3 9-1-15,-3 0-2 16,3 0-5-16,5 15-4 16,1 42-1-16,2 24 10 15,-2 15 2-15,-6 1-1 16,0-4 2-16,5-9-7 0,-5-14-19 16,6-20-17-16,2-16-17 0,-5-13-39 15,1-9-28-15,-7-10-29 0,0-2 36 16,0 0 43-16,-3 0 8 15,-24-21 10-15,-7-8 52 16,-9 2 7-16,-10-4 0 16,-1 4 0-16,-2 6 1 15,2 3 13-15,10 7 5 16,7-2 10-16,14 7 17 16,13 0 3-16,10 4-12 15,0-2-7-15,7 1-14 0,39-3-7 16,35-6 19-16,20-6 29 15,9-3-20-15,-6-3-3 16,-18 6 4-16,-25 3-6 16,-21 6-4-16,-17 6 11 15,-16 0 13-15,-4 3 4 16,-3 0-6-16,0 0-19 16,0 0-19-16,0 0-12 15,0 0 0-15,0 30-10 16,0 9 10-16,0 15 8 15,-3 3-1-15,-8 3-4 0,1-2 0 16,1-2-1 0,9-1-1-16,0-13 1 0,0-6 0 15,0-12-2-15,0-9 1 16,0-6-1-16,0-9 0 16,0 0 6-16,0 0 2 15,-5-6 6-15,-1-39 3 16,-3-15-17-16,-2-18 0 15,-3-12 0-15,5-10 1 16,6 1-1-16,3 6-3 16,0 14 3-16,9 25-2 15,11 21 1-15,3 12-2 16,1 12 1-16,7 6-4 16,1 3 5-16,5 0-7 0,1 16 6 15,-9 17 1-15,-6 3-3 16,-6 5 1-16,-10 5-2 15,-7 2-1-15,0-3-1 16,-13-9-2-16,-21-3-7 16,-2-9-18-16,5-11 2 15,5-5 19-15,3-8-2 16,12 0 14-16,5 0 1 16,6 0 0-16,0 0 1 15,0 0-1-15,6-18-5 16,31-15-6-16,10-3 11 0,10-3-1 15,-4 3 1-15,-10 9 0 16,-9 6 1-16,-10 5 0 16,-7 8 1-16,-8 2 3 15,2 6-1-15,-2 0-3 16,-1 0 1-16,4 0-2 16,2 0-1-16,-1 8 0 15,-3 23-3-15,0 5 3 16,-2 12 1-16,-5 6 4 15,-3 3-2-15,0 3 0 0,0-2-1 16,0-8 1 0,0-4 1-16,0-13 1 0,0-6-4 15,0-15 0-15,0-6 2 16,0-6-1-16,0 0 5 16,0 0 32-16,-3-15 28 15,-15-21-34-15,-5-16-29 16,6-14-3-16,8-9 2 15,1-12-2-15,8-6-4 16,0 3-4-16,0 5 0 16,0 13-2-16,14 21-2 15,3 15-3-15,-4 15 12 16,0 12-9-16,5 9-8 16,2 0 6-16,-2 3-11 15,2 27 6-15,-6 12 5 16,-3 6-3-16,-11 3 1 15,0-3 15-15,0-2-15 16,-11-7-41-16,-15-3-47 16,0-6 36-16,-2-6-34 0,12-9-75 15,9-6-46-15,7-6-155 16</inkml:trace>
  <inkml:trace contextRef="#ctx0" brushRef="#br0" timeOffset="649">1470 593 381 0,'0'0'187'15,"0"0"-61"-15,0 0 7 0,0 0-39 16,0 0-6-16,0 0-22 16,0-63-32-16,0 63-4 15,0 0-25-15,0 0-5 16,0 3-16-16,0 28 16 15,20 4 2-15,6 2-2 16,8 1 1-16,0-4 1 16,-4-4-2-16,-7-9 1 15,-12-3 0-15,-8-9-1 16,-3-3-1-16,0-3-8 16,-8 0-25-16,-27-3 30 15,-17 0-13-15,9 0-3 16,14-6 10-16,8-15 10 15,18 0-1-15,3 0 1 16,0-9-7-16,33-3-1 0,10 0 8 16,5 5 1-1,-4 10 0-15,-15 7 3 0,-2 7-4 16,-7 2-1-16,0 2 1 16,-6 0-1-16,-2 0 2 15,-1 0 0-15,2 0-1 16,-3 2-1-16,4 19-2 15,-4 6 3-15,-1 6 0 16,-1 1 3-16,4-4-2 16,-1-6-1-16,1-6 3 15,5-9 1-15,-6-9-4 0,-1 0 0 16,4 0 7-16,-5-3 33 16,5-24 7-16,0-6-11 15,-5-6-9-15,-6-3-8 16,-3 0-5-16,0-1-9 15,-12 7-3-15,-22 6-2 16,-4 12-2-16,6 6-1 16,1 12-2-16,4 0-13 15,7 3-75-15,3 34-42 16,17 7-57-16,0 1-172 16</inkml:trace>
  <inkml:trace contextRef="#ctx0" brushRef="#br0" timeOffset="1792">2299 672 410 0,'0'0'208'0,"0"0"-53"0,0 0-30 16,0 0-6-16,-43-162-39 15,12 141-24-15,-2 8-16 16,-1 10-8-16,5 3-13 15,-6 0-13-15,6 18-6 16,0 21 0-16,1 9 0 0,12 10-2 16,11-4 0-1,5-3 0-15,0-6 2 0,28-9 0 16,8-12-3-16,1-9-1 16,0-12-5-16,4-3 7 15,-6 0 2-15,0-24 10 16,-3-9-5-16,-7-3 2 31,-5-6 4-31,-11 3 14 0,-6-4 2 16,-3 8 1-1,0 10-1 1,0 8-13-16,0 7-3 0,0 10-4 0,-3 0-7 16,0 0-6-1,-3 6-5-15,1 31 11 0,2 5 2 16,3 3-2-16,0-3 0 15,24-9 0-15,16-9 0 0,9-9 0 16,3-12 1-16,0-3 1 0,3 0 2 16,-3-30 3-1,3-9-3-15,-6-12 0 0,-2 0-2 16,-10 0 1-16,-8 3-3 16,-8 6 2-1,-8 11-1 1,-3 13 1-16,-6 9-2 15,-4 7 0-15,7 2-5 0,2 0-8 0,5 11 0 16,0 19 1-16,-5-6 1 16,-3 0 2-16,-1-5 8 15,1-8-3-15,-3-5 4 16,-3-6 0-16,0 0 1 0,0 0 2 16,0 0 7-1,0-6 2-15,0-18-11 0,0 0-1 16,-17 1-1-16,0-2 0 15,2 7 1-15,-2 9-6 16,3 3 3 0,-2 6-13-16,-4 0 5 15,-5 27 11-15,7 16 0 0,1 7-1 16,17-2 1-16,0 1-2 16,6-11 0-1,34-7-8-15,10-10 1 0,10-15 8 16,4-6 1-16,-1 0 5 15,-2-18-1-15,-5-18-2 16,-13-3 6-16,-6-7-2 16,-14-4 15-16,-9-4 2 15,-14-6 0-15,0-1-2 16,-17 1-5 0,-23 5-3-16,4 13 0 15,5 13-3-15,14 13 5 16,8 13 7-16,3 3-22 0,-8 36-20 15,-3 34 20-15,0 17 0 16,11 3 3-16,6 1-5 16,0-8 4-16,6-8-3 0,22-8 1 15,4-18 0-15,-5-20 0 16,-3-14 1-16,-8-5 2 16,7-10-2-16,8 0 4 0,9-27 4 15,7-16-4-15,-1-2-1 16,-8 6-3-16,-9 9 0 15,-12 9 0-15,-8 12-1 16,-1 9 0-16,2 0-5 16,3 0-7-16,5 21 8 15,-3 12 2-15,2 0-4 16,-3 0-4-16,3-3-30 16,-1 0-17-16,4-6-54 15,3-8-70-15,5-11-78 16,1-5-195-16</inkml:trace>
  <inkml:trace contextRef="#ctx0" brushRef="#br0" timeOffset="1971">3829 597 379 0,'0'0'157'0,"0"0"-76"15,0 0 9-15,0 0 14 16,0 0-104-16,0 0 8 15,0 0 9-15,134-15-17 16,-51 15-147-16,4-4-55 16,5-2-285-16</inkml:trace>
  <inkml:trace contextRef="#ctx0" brushRef="#br0" timeOffset="2552">4428 435 421 0,'0'0'147'0,"0"0"-9"16,0 0 9-16,0 0-36 15,0 0-28-15,0 0-40 16,11-100-24-16,12 82 0 16,6 0 17-16,-5 0-10 15,-4 2-4-15,-9 10-3 0,-8 1 13 16,-3 5 0-1,0 0-5-15,0 0-13 0,0 0-14 16,0 11-22 0,0 29 22-16,0 11 0 0,0 6 6 15,0 3 1 1,0 0-3-16,6 0-4 16,8-8 4-16,-2-4-2 15,-1-9-1-15,-5-9 0 0,-3-3-1 16,-3-12 0-16,0-2 0 15,0-5-1-15,0-5-1 16,-12-3 2-16,-16 0 10 16,-4 0-2-16,-9 0-3 15,1-11-1-15,0 1-4 16,10 4-1-16,10 0 1 16,14 6 0-16,6 0-1 0,0-3 0 15,0 3-6-15,3 0-6 16,37 0 11-16,16 0 2 15,18-6 1 1,2 0-1 0,-1-3-20-1,-16 3-1-15,-5 3-10 16,-14 0-4 0,-13 3 1-16,-10 0-30 15,-14 0-90-15,-3 6-130 0,0 15-394 16</inkml:trace>
  <inkml:trace contextRef="#ctx0" brushRef="#br0" timeOffset="2849">1628 1628 525 0,'0'0'134'0,"0"0"-46"16,0 0 29-16,0 0-1 0,0 0-57 15,0 0-46-15,159-45 21 16,35 15 9-16,78-12-23 16,45-6-9-16,28 2-11 15,-12 5 3-15,-39 7 0 16,-56 11-3-16,-62 7-3 15,-58 10 2-15,-45 6-10 16,-36 0-40-16,-30 0-43 16,-7 22-85-16,-64 5-104 15</inkml:trace>
  <inkml:trace contextRef="#ctx0" brushRef="#br0" timeOffset="3088">1958 1875 495 0,'0'0'167'16,"0"0"-99"-16,0 0 47 15,248-9 46-15,-48-18-45 16,51-7-35-16,30 5 4 16,6 4-30-16,-21 4 1 15,-32 7-28-15,-40 1 5 16,-47 5-14-16,-40 2-8 15,-35 2-7-15,-43 4-4 16,-29 0-20-16,-11 10-166 0,-61 13-302 16</inkml:trace>
  <inkml:trace contextRef="#ctx0" brushRef="#br0" timeOffset="18315">13748 1301 595 0,'0'0'80'0,"0"0"14"0,0 0 48 16,0 0-69-16,0 0-31 15,0 0-27-15,-3-9-12 16,17 9 4-16,23 0-3 15,10 0 0-15,6 0 3 0,1 0-5 16,-14 0-1-16,-7 0 2 16,-13 0-3-1,-9 0 1-15,-8 2-1 0,-3 1-3 16,0 7-2-16,0 4 4 16,0 7-8-16,-8 6 9 15,-21 4 1-15,-9 5 5 16,-2-3 7-16,8-6-7 15,5-6-1-15,10-9-4 16,11-3 7-16,1-6-8 16,5 0-1-16,0-3 1 15,0 0 1-15,0 0 6 16,0 0-4-16,0 0-3 16,0 0-4-16,17 0 4 0,10 3 0 15,4 0 4 1,1 3-3-16,2 3 7 0,-4 6-7 15,-2 0-1-15,-2 4-1 16,-6 8-6-16,-10 0 5 16,-3 6 0-16,-7 5 2 15,0-1-6-15,-7-4 2 16,-26-3 4-16,-7-6 3 16,-11 0 0-16,-2-9 4 15,-4-6 0-15,1-6-7 16,1 0-1-16,15-3-70 15,14 0-98-15,26-6-130 0</inkml:trace>
  <inkml:trace contextRef="#ctx0" brushRef="#br0" timeOffset="17420">12606 1340 670 0,'0'0'115'16,"0"0"-31"-16,0 0 9 15,0 0-33-15,0 0-35 16,0 0-16-16,118-54-8 0,-75 54 3 16,-7 6-1-16,-5 21-2 15,-8 2-1-15,-11 7 0 16,-12 10-5-16,0 8 1 16,-15 6 4-16,-29 6 10 15,-13-2-10-15,3-4 0 16,7-9 5-16,7-12 2 15,17-15-1-15,17-9-6 16,6-9 1-16,0-6 0 16,0 0 1-16,17 0-2 15,35-6 0-15,29-27 24 16,9 0-16-16,-3 0-8 16,-21 12-55-16,-15 12-172 15,-15 9-260-15</inkml:trace>
  <inkml:trace contextRef="#ctx0" brushRef="#br0" timeOffset="17733">13288 1821 607 0,'0'0'187'0,"0"0"-70"0,0 0 28 16,0 0-39-16,0 0-65 16,0 0-38-16,-37 24-2 15,10 18 20-15,-2 3-5 16,-5 0-4-16,-3 3-6 16,1 0-2-16,2 0-4 15,4-3-75-15,7-8-143 16,15-13-248-16</inkml:trace>
  <inkml:trace contextRef="#ctx0" brushRef="#br0" timeOffset="16754">11651 1307 771 0,'0'0'117'0,"0"0"-12"16,0 0 11-16,0 0-14 15,0 0-59-15,0 0-27 16,-5-21-16-16,5 21-7 0,0 6-12 16,0 21 18-16,-3 11 1 15,0 8 1-15,0 2 0 16,3-3-1-16,0 0 2 16,0-9-1-16,0-6-2 15,20-12-6-15,3-2 2 16,4-14 4-16,4-2 1 15,1 0 0-15,-1-6 2 16,-4-15 5-16,-7-3-2 16,-8 0 1-16,2-3-2 15,-8 3 2-15,2 0 9 16,-5 9 25-16,-3 0 3 16,0 9 2-16,0 6-10 0,0 0-18 15,0 0-17 1,0 0-6-16,0 0-9 0,0 27-6 15,0 12 21-15,0 9 7 16,0 6-6-16,0 3 1 16,0 4-4-16,0-1-33 15,3-6-88-15,3-6-50 16,-3-9-123-16,5-6-391 16</inkml:trace>
  <inkml:trace contextRef="#ctx0" brushRef="#br0" timeOffset="16995">12218 1809 707 0,'0'0'163'0,"0"0"-37"16,0 0 12-16,0 0-58 15,0 0-53-15,0 0-27 16,3 33-1-16,-3 15 1 15,0 6 6-15,-3 9-2 16,-23 1-1-16,-11 2-3 16,-1-3-28-16,3-12-144 15,12-15-56-15,12-18-419 16</inkml:trace>
  <inkml:trace contextRef="#ctx0" brushRef="#br0" timeOffset="19276">14441 882 700 0,'0'0'56'0,"0"0"38"16,0 0 9-16,0 0-37 15,0 0-30-15,0 0-12 16,0-9-2-1,0 9-7-15,0 0-10 0,0 0 2 16,7 0 2-16,-7 0 4 16,0 0-6-16,3 0 0 15,-3 0 5-15,0 0 5 16,0 0 3-16,0 0 9 16,0 0-7-16,0 0-4 15,0 0-5-15,0 0-1 16,0 0-7-16,0 0 8 15,3 0-7-15,0 0-5 16,-3 0 3-16,5 0 2 0,-2 0 5 16,0-2-2-1,0 2-4-15,-3 0 1 0,0 0 1 16,0 0-5-16,0 0-2 16,6-4 4-16,5 4-4 15,6 0-4-15,9-3 4 16,-2 3-1-16,-1 0 1 15,0 0 0-15,-6 0-3 16,-8 0 1-16,5 13-4 16,0 8-1-16,-1 6 6 15,-6 6-1-15,-3 6-5 16,-4 3 1-16,0 3-10 16,-8 0 16-16,-19-3-2 15,1 0 2 1,-8 0 2-16,5-5 3 0,2-1-4 15,13-9 0-15,8-6-1 16,6-3 0-16,0-3-5 16,17-7 1-1,22-2 4-15,12-6 0 0,2 0 6 16,-2 0-2-16,-8-2-3 0,-13-8 3 16,-7 2 0-16,-12 5-2 15,-8 3 0-15,-3-4-1 16,0 4 0-16,0 0 4 15,0 0-5-15,0 0-4 16,0 0-9-16,0 27 13 16,-14 13 0-16,5 5 4 15,-2 7-3-15,5 7 0 0,-1 7 1 16,7 0-1-16,0 4-1 16,0-1 1-16,0 0-2 15,0-3 2-15,13 0 4 16,1-5-4-16,3-1-2 15,-5-3 4-15,-1-6-7 16,-8-3 5-16,-3-5-1 16,0-10 0-16,-14-1 0 15,-26-8-4-15,-10-3 4 16,-7-8 0-16,-2-11-13 16,-1-2-106-16,2 0-90 15,9-8-164-15</inkml:trace>
  <inkml:trace contextRef="#ctx0" brushRef="#br0" timeOffset="12264">8615 1388 508 0,'0'0'112'0,"0"0"-60"16,0 0 32-16,0 0-28 15,0 0-38-15,0 0-17 16,130 29 5-16,-113 5-1 16,-10 8-5-16,-7 9-5 15,0 9 5-15,-20 6 11 0,-19-2-9 16,-5-4 8 0,7-22 21-16,11-7-22 0,9-13-2 15,9-15-6-15,5 3 16 16,3-6-7-16,0 0 0 15,0 0 7-15,0 0 0 16,0 0-15-16,8 0 1 16,18 0 7-16,17 0 2 15,24-21-12-15,6-3-19 16,1 3-135-16,-10 12-77 16,-11 9-224-16</inkml:trace>
  <inkml:trace contextRef="#ctx0" brushRef="#br0" timeOffset="12521">9200 1821 536 0,'0'0'196'0,"0"0"-82"16,0 0-4-16,0 0-26 15,0 0-50-15,0 0-34 16,4-6-6-16,-1 33 6 15,1 12 2-15,-4 6 10 16,3 0-9-16,-3-3-2 16,0 1 4-16,0-5-5 15,0-5-69-15,0-6-134 16,-7-2-387-16</inkml:trace>
  <inkml:trace contextRef="#ctx0" brushRef="#br0" timeOffset="16021">10610 1261 527 0,'0'0'104'15,"0"0"-18"-15,0 0 9 16,0 0-24-16,0 0-46 16,0 0-22-16,44-45-1 15,-10 45 4-15,-1 0-5 16,-2 0 3-16,-5 0-4 15,0 0 3-15,-9 0-1 16,0 0-1-16,-10 6-1 0,-4 4 0 16,-3 1-4-16,0 10 0 15,0 1 2-15,-10 1 4 16,-16 4 14-16,-8-6-14 16,4 1 0-16,3-5 4 15,0-2-1-15,10-3 0 16,5-2-3-16,4-4 0 15,5-3-2-15,3-3 2 16,0 0-2-16,0 0 3 16,0 0-3-16,20 0 0 15,14 0 14-15,6 2-8 16,-1 8-3-16,-2-1-3 16,-2 3 1-16,-6 6-1 15,-9 0-1 1,-3 3 0-16,-7 0-3 15,-7 6 3-15,-3 3-6 16,0 1 5-16,-21 2 4 16,-14-4 3-1,-12-4 3-15,-4-4 10 16,2-6-11-16,5-9-2 0,10-6-1 0,14 0-4 0,11 0-21 16,9 0-158-16,0-13-130 15</inkml:trace>
  <inkml:trace contextRef="#ctx0" brushRef="#br0" timeOffset="16284">11206 1662 391 0,'0'0'203'0,"0"0"-118"15,0 0 49-15,0 0-42 16,0 0-15-16,0 0-7 15,-81 143-32-15,28-85-17 16,-4-4-11-16,0-6-9 16,13-9-1-16,15-9-62 15,26-8-148-15,3-16-138 16</inkml:trace>
  <inkml:trace contextRef="#ctx0" brushRef="#br0" timeOffset="15166">10012 1355 376 0,'0'0'164'16,"0"0"-41"-16,0 0-6 15,0 0-18-15,0 0-26 16,0 0-9-16,0-9-4 16,0 5-6-16,0 4-9 15,0 0-5-15,0 0-3 16,0-2-12-16,0 2-1 15,0 0-14-15,0 0-4 16,0 0-6-16,0 0-5 16,0 23 2-16,0 17 3 15,-3 1 3-15,-9 8-1 16,-6 2 0-16,-2 3-1 16,6-3-1-16,2-3-42 0,4-2-87 15,8-7-69-15,0-6-92 16</inkml:trace>
  <inkml:trace contextRef="#ctx0" brushRef="#br0" timeOffset="15452">10173 1778 553 0,'0'0'149'0,"0"0"-11"0,0 0-32 16,0 0-40-16,0 0-43 16,0 0-15-16,0 0-8 15,0 27 0-15,0 7 9 16,-20 2-6-16,-14 3 1 16,-9 3-4-16,-7 0-27 15,0 0-134-15,10-9-107 16</inkml:trace>
  <inkml:trace contextRef="#ctx0" brushRef="#br0" timeOffset="11650">7663 1367 817 0,'0'0'144'16,"0"0"-21"-16,0 0 1 15,0 0-11-15,0 0-39 16,0 0-33-16,0 0-14 15,0 0-20-15,-3-39-7 0,3 39 0 16,0 12-7 0,0 24 7-16,0 9 4 15,6 5-2-15,1 8 1 0,-4 2-3 16,1 13-45-16,-4 8-130 16,3-3-96-16,10-3-71 15</inkml:trace>
  <inkml:trace contextRef="#ctx0" brushRef="#br0" timeOffset="11887">8071 1953 500 0,'0'0'237'0,"0"0"-141"0,0 0 30 15,0 0-31-15,0 0-54 16,0 0-35-16,0-6-6 15,0 24-1-15,0 15 1 16,0 6 2-16,-3 3 7 16,-17-2-9-16,-8 1-14 15,2-7-189-15,2-10-105 16</inkml:trace>
  <inkml:trace contextRef="#ctx0" brushRef="#br0" timeOffset="20535">7452 1042 194 0,'0'0'292'0,"0"0"-185"15,0 0-3-15,0 0-9 16,0 0-13-16,0 0-6 0,7-109-18 16,-23 107-44-1,-12-2-6-15,-7 4-6 0,-6 0-1 16,-2 0 3-16,3 12-3 15,-1 9 0-15,4 6-1 16,1 4 2-16,8-1-2 16,13-3 0-16,7 0-1 15,8-3 0-15,8 6 0 16,28 0-5-16,7-3 5 16,11-3 0-1,-1-2-3-15,-6-1-1 16,-7 0 5-16,-17 2 0 15,-6 5-1 1,-11-4-10 0,-6 6 9-16,0-3 0 15,0-3 2-15,-15 9 5 0,-22-3 0 16,-7-3-1-16,-5 0-3 16,-3-9 0-16,9-3 3 0,7-3-2 15,16-6 1-15,12-6-2 16,2 0 0-16,6 0 0 0,0 0-1 15,0 0 0-15,0 0-1 0,0 0-3 16,10 0-2-16,10 0 6 16,8 12 2-16,-2-2 0 15,-3 1-2-15,-3 10-5 16,-3 3 5-16,-7 12-8 16,-4 13 8-16,-6 5 0 0,0 15 3 15,0 0 10 1,-23 1-1-16,-4-4 6 0,4-6 13 15,9-6-4-15,5-9-19 16,9-3-1-16,0-2-3 16,9-11 8-16,19-4-7 15,8-8 4-15,1-7-1 16,3-10-1-16,1 0 2 16,-1 0-1-16,-14 0-8 15,-9-4-187-15,-17-23-399 16</inkml:trace>
  <inkml:trace contextRef="#ctx0" brushRef="#br0" timeOffset="23289">7756 2365 420 0,'0'0'170'16,"0"0"-22"-16,0 0 8 15,0 0-20-15,0 0-16 0,0 0-34 16,0 0-11-16,-73-42-26 15,73 42-13-15,0 0-15 16,0 0-11 0,0 0-6-16,0 0 0 0,0 0-4 15,0 27 0-15,0 12 4 16,0 12 8-16,0 3-6 16,0 0 2-16,0 1 1 15,0-7-2 1,0-6-4-16,0-6 2 0,0-6 0 31,0 0-2-31,0-5-1 16,0-2 0-16,0-5 1 15,0-9 0 1,0-3-2-16,0-6 2 0,0 0 0 16,0 0 2-16,0 0 3 0,0 0 1 15,0 0-1-15,0 0-5 0,4 0 1 0,25 0-2 16,28 0 4-16,24-15-4 15,23-6 2-15,6 1-4 16,9 1 1-16,-1 7-2 16,-5 3 2-1,-6 7 0-15,-14 2 1 16,-6 0-1-16,-12 0-1 0,1 0 0 16,1 0 0-16,4 0 4 15,5 0-3-15,-2 5 0 16,0-2-1-16,-8-3 0 0,4 3 4 15,-10-3-4 1,-3 4 0-16,-4-2 0 0,-5 2 0 16,-1-4 0-1,-4 2-2-15,1 2 2 0,-4-2 0 16,-4 1 0-16,-5 0 0 16,-9-3 0-16,-7 0 0 15,-10 3-1-15,-4-3 0 16,-8 0 1-16,4 0 4 15,0 4-4-15,0-4-4 16,7 2 4-16,-2-2 3 16,5 0-3-16,0 0 1 0,-5 0-1 15,-1 0 0-15,-1 0 0 16,0 0-2-16,0 0 2 16,-4 0 3-16,2 0-1 15,4 0-4-15,-4 0 2 16,4 0 0-16,8 0 0 15,1 0 2-15,2 0-2 16,0 0 0-16,-3 0 0 16,0 0 0-16,-6 0 0 15,0 0 0-15,-1 0 1 16,1 0-1-16,3 0 0 16,1-2 0-16,-1-2 0 0,-6 4 0 15,-1-3 0-15,0 0 0 16,-3 3 0-16,2-5 0 15,-1 5 0-15,-2 0 0 16,0 0 0-16,-1 0-1 16,-2 0 1-16,3-4 0 15,-6 2 1-15,3 2-1 16,-3-4 2-16,6-2-1 16,2 0 0-16,1-3 0 15,2 0-1-15,-2 0 0 16,-2-2 2-16,0-5-1 15,-3 1 2-15,2-9-2 16,-3 0 0-16,-3-6 1 16,0-6-2-16,0 0 0 15,0-1-4-15,-9 10-23 16,-21 13-17-16,-18 14-54 16,-5 0-119-16,-10 2-102 15</inkml:trace>
  <inkml:trace contextRef="#ctx0" brushRef="#br0" timeOffset="24205">9231 3154 546 0,'0'0'191'0,"0"0"-35"15,0 0-31-15,0 0-3 16,0 0-18-16,0 0-15 15,-3-94-38-15,3 94-9 16,0 0-12-16,0 0-19 16,0 0-7-16,0 3-4 15,0 30 0-15,0 15 0 16,0 10 4-16,0 11 1 16,0 3 0-16,3 0 1 15,0 0-3 1,-3-9-2-16,3-6 1 0,-3-8 1 0,3-19-1 15,-3-12 0-15,0-6-2 16,0-9 2-16,0-3 0 16,0 0-1-16,0 0 6 15,0-3 14-15,0-24 3 16,0-16-24-16,0-5 4 16,0-9-4-16,0-9 0 15,17 6 0-15,3 11 1 16,0 17 1-16,-6 14-2 0,-1 8-5 15,4 10-4-15,0 0 3 16,3 0-4-16,3 22-7 16,0 8-7-16,-2 0 2 15,-4-3-6-15,-11-3-1 16,-6 3 3-16,0 6-6 16,-11 0 6-16,-25 0 10 15,-15 0 9-15,12-12-3 16,5-6 11-16,14-5-1 15,17-8 4-15,3-2-1 16,0 4-3-16,0-2-2 16,0 2 1-16,6 5 1 15,14-1 13-15,7 2-6 16,10-1 3-16,3-1-2 16,1-1-1-16,2-1-7 0,0 0 0 15,-2 0 6 1,-6 0-3-16,-4 0-3 0,-14 0-9 15,-13-1-101-15,-4 2-105 16,0-1-123-16</inkml:trace>
  <inkml:trace contextRef="#ctx0" brushRef="#br0" timeOffset="24721">9604 3078 494 0,'0'0'131'0,"0"0"4"16,0 0-23-16,-206-156 11 16,163 129-74-16,-1 2 12 15,-7 14 2-15,2 7-39 16,-15 4-1-16,-9 15-18 15,-8 31 8-15,1 11-3 16,10 12 2-16,13 10-11 16,13 8 5-16,7 17-2 15,14 11 5-15,7 11-1 16,16 4-5-16,0-10 2 16,13-9-5-16,33-18 1 15,15-18-2-15,13-17-3 0,13-22 4 16,6-24 4-16,8-12 0 15,6-6 0-15,3-40 11 16,3-10 7-16,-3-10 25 16,-9-3-10-16,-11-10 17 15,-24-2-11-15,-14-12-14 16,-26-15-4-16,-20-7-4 16,-6-2-7-16,-26-4-8 15,-52 11-2-15,-18 16-4 16,-28 18-5-16,-17 32-6 15,2 19 4-15,-3 25 0 16,20 0 4-16,10 46-34 0,19 17-143 16,13 12-220-16</inkml:trace>
  <inkml:trace contextRef="#ctx0" brushRef="#br0" timeOffset="57587">257 5656 664 0,'0'0'166'0,"0"0"-25"15,-214 9-1-15,180-9-36 16,25 0 0-16,9 0-31 16,0 0-36-16,33 0-31 15,50-22-3-15,38-10 4 0,30-4-3 16,11-4-4 0,3 1 3-16,-12 7 2 0,-23 7-4 15,-32 13-2-15,-45 12-18 16,-33 0-77-16,-20 0-48 15,0 27-21-15,-33 6-71 16,-27 3-157-16</inkml:trace>
  <inkml:trace contextRef="#ctx0" brushRef="#br0" timeOffset="57780">798 5626 449 0,'0'0'143'15,"0"0"-2"-15,0 0 1 16,0 0-36-16,0 0-40 15,0 0-13-15,-10 0-30 16,10 24-15-16,0 18 15 0,0 12 17 16,0 9-9-16,0 9-17 15,-4 3-10-15,-8 10-2 16,-2-1-2-16,-6 0 0 16,3-15-105-16,11-11-90 15,6-22-121-15</inkml:trace>
  <inkml:trace contextRef="#ctx0" brushRef="#br0" timeOffset="58137">1042 6098 621 0,'0'0'163'0,"0"0"-11"15,0 0-28-15,0 0-16 16,0 0-41-16,0 0-43 15,-59-60-24-15,48 87-4 16,2 15 3-16,-2 6 2 16,11 3 0-16,0-6 1 15,6-6-2-15,28-8 0 16,6-10-1-16,4-10-11 16,-4-11-17-16,1 0 16 15,-6-5 13-15,-4-25 6 16,-8-4 7-16,-10-5-5 15,-9-3 20-15,-4 0 4 0,-4 0-20 16,-35 12-8-16,-9 9-4 16,5 9-8-16,-1 9 3 15,12 3-41-15,11 0-71 16,11 27-89-16,10 0-129 16</inkml:trace>
  <inkml:trace contextRef="#ctx0" brushRef="#br0" timeOffset="60176">2415 5647 721 0,'0'0'150'15,"0"0"-50"-15,0 0-28 16,0 0 17-16,-113-172-21 16,93 155-26-16,3 7-15 15,8 4-9-15,3 6-5 16,-5 0-13-16,-3 22-2 16,-10 28-1-16,-5 19 3 15,0 10 0-15,8 5 1 16,14 0-1-16,7 1 0 0,0-7 0 31,37-9 1-31,17-18-1 0,2-15 0 0,7-17-1 16,1-19 1-1,0 0 0-15,5-19 2 0,-5-26 6 16,-1-9 1 0,-2-9-3-16,-4-1 4 15,-7 2-6 1,-7 10-3-16,-13 16-1 15,-10 18 1-15,-6 18-2 16,0 0-2-16,6 0-13 16,-4 15 10-16,1 18-4 15,-3-2 6-15,-8-2 1 0,-3-8 1 16,0-9-3-16,-3-6 1 16,0-2-7-16,0-4 11 0,0 0 2 15,0 0 7-15,0 0 4 0,0-25-10 16,0 1-2-16,-12-3-1 15,-6 0 1-15,-5 6 2 16,3 6 4-16,3 3-3 16,8 9 1-16,-2 3-5 15,-2 0-8-15,-1 39 0 16,-9 16 6-16,0 8 3 16,6-1-1-16,11 2 1 15,6-13-1-15,0-6 0 16,12-8-1-16,19-17-1 15,5-7-13-15,1-13-2 0,3 0 13 16,4-13 3-16,-7-23 1 16,-11-6 5-16,-2-6 0 15,-7-6 8-15,-14-4 2 16,-3-2 6-16,0 6 3 16,-7 6-12-16,-16 15 5 15,-8 12-7-15,-1 12 2 16,-6 9-11-16,1 0 2 15,2 9-3-15,7 27-2 16,15 15 0-16,10 6 0 16,3 3 1-16,3 0 1 15,33-8 0-15,7-7 0 0,5-9 0 16,-4-12-1 0,2-11-4-16,-2-11-1 0,-4-2 5 15,-4 0 1-15,4-21 4 16,-6-12 1-16,-4 0-2 15,-7 3 1-15,-12 0 0 16,-8 5 19-16,-3 4 6 16,0 0-15-16,0 9 1 15,0 4-7-15,0 8-3 16,0 0-5-16,-3 0-5 16,0 2-13-16,-2 31 12 15,2 10 6-15,3 2 1 16,0 0 2-16,0-9-3 15,8-2 1-15,12-11-1 16,6-8-3-16,-3-9 2 0,7-6-12 16,-2 0 13-16,1 0 0 15,1-30 8-15,4-6-7 16,-5-3 1-16,-6 0 1 16,-5 0 0-16,-8 6-2 15,-7 2 7-15,-3 14-4 16,0 7 4-16,0 8-1 15,0 2-4-15,0 0-3 16,0 0-7-16,0 0-5 16,10 18-1-16,1 12 13 0,1 0 3 15,2-3-3 1,0-3 0-16,-2-6 0 0,5-6 0 16,-3-3 0-16,-1-9-2 15,4 0-4-15,3 0 6 16,3-3 3-16,4-21-1 15,-4-6 3-15,0 3-5 16,-3-3 0-16,-6 11 2 16,-8 5-2-16,-6 7 1 15,5 7 1-15,-2 0-2 16,3 0-8-16,8 4-4 16,6 20 5-16,-4 3 3 15,-2-3 3-15,0 0-8 16,-5-9 8-16,-3-3 0 15,5-6-10-15,-5-3-2 0,-2-3 2 16,9 0 3-16,-3 0 7 16,4-21 1-16,6 0 6 15,-6-3-6-15,-2 3 0 16,-1 3 2-16,-2 3-1 16,2 6-1-1,-5 3 0-15,7 6 0 16,-2 0-1-16,3 0-6 0,-2 0-2 15,2 0-8-15,3 17-2 16,-1-1 3-16,-6-1 5 16,3-3 9-16,-5-6-4 15,-5-1 5-15,0-5 0 16,-3 0 1-16,3 0 2 16,5 0 6-16,1-2 4 15,11-23 1-15,6-2-13 0,1 4 0 16,-7 5 1-1,-9 11 0-15,-8 1-1 0,6 6 0 16,5 0-4-16,6 0-5 16,0 0 4-16,4 6-1 15,-4 13 0-15,0-1 5 16,-3-3 1-16,-1-3 2 16,1-3-2-16,3-7-2 15,0-2 2-15,0 0 1 16,3 0 1-16,4-11 4 15,-4-19-1-15,2-6-3 0,-2-13 0 16,-3-8 8-16,-7-3 2 16,-6-9 7-16,-7-3 16 15,0-7 10-15,-11 4-21 16,-12 9-5-16,3 12-12 16,6 18 4-16,5 18 1 15,6 14-4-15,3 4-8 16,0 19-16-16,0 38-3 15,0 31 19-15,0 11 1 16,0 3-1-16,0-3 0 16,0-11-1-16,9-11-39 15,5-13-30-15,6-16-43 16,0-15-52-16,4-21-42 16,-1-12-61-1,-6 0-270 1</inkml:trace>
  <inkml:trace contextRef="#ctx0" brushRef="#br0" timeOffset="60316">4671 5827 87 0,'0'0'400'0,"0"0"-276"15,0 0 7-15,0 0 21 16,0 0-48-16,0 0-60 16,34-117-33-16,53 93-11 15,6 3-1-15,-6 9-7 16,-10 6-93-16,-10 6-126 15,-13 0-402-15</inkml:trace>
  <inkml:trace contextRef="#ctx0" brushRef="#br0" timeOffset="67151">13672 5647 749 0,'0'0'130'0,"0"0"-27"0,0 0 22 16,0 0 2-16,0 0-28 15,0 0-38-15,-43-124-28 16,43 124-24-16,0 0-9 16,0 4-9-16,0 29 3 15,0 12 6-15,0 0 3 16,0 0-3-16,3-3 1 16,3-3-1-16,8-9 2 15,0-2 0-15,2-11-2 16,4-1 0-16,6-14-10 15,15-2-1-15,2 0 11 16,5-18 1-16,-1-14 7 16,-12-8-1-16,-4-2-4 15,-8-3-1-15,-6 9-1 16,-4 6 4-16,-10 12-2 0,2 9 3 16,-5 5-6-16,0 4 0 15,6 0-14-15,0 19-4 16,-3 17 16-16,2 3-5 15,-5 3 7-15,0-3 2 16,0-6-2-16,0-9-4 16,6-9-20-16,0-6-6 15,2-3 12-15,1-6 5 16,11 0 13-16,4-3 0 16,2-24 4-16,8-3 5 15,-1-3-6-15,1 0-1 16,-5 3-2-16,-1 6 3 15,-9 12-3-15,-2 9 0 16,0 3-5-16,0 3-9 16,0 30 3-16,-5 3 1 15,-1 6-28-15,-8-3-29 0,0-6-32 16,-3-6-19-16,4-8-68 16,2-17-111-16</inkml:trace>
  <inkml:trace contextRef="#ctx0" brushRef="#br0" timeOffset="67542">13672 4934 583 0,'0'0'120'0,"0"0"-35"0,0 0-25 16,0 0-52-16,0 0-3 16,0 0-5-16,-20 136 7 15,20-86 2-15,0-7-7 16,14-10 5-16,5-12 9 16,6-10-1-16,-2-7 0 15,0-4 32-15,-3 0 39 16,0-12 6-16,-7-15-30 15,-10-3-7-15,-3-1 6 16,0 2-29-16,0 4-29 16,-16 4-3-16,-15 7-1 0,2 10-8 15,-8 4-56-15,0 0-90 16,7 18-58-16,10 6-183 16</inkml:trace>
  <inkml:trace contextRef="#ctx0" brushRef="#br0" timeOffset="61410">6156 6125 576 0,'0'0'135'0,"0"0"-10"0,0 0-8 16,0 0-2-16,-17-175 4 16,0 127-51-16,-3 3-18 15,0 3 9-15,-6 9-18 16,-4 10-19-16,-1 4-11 16,5 16-1-16,-5 3-10 15,-2 0-2-15,-7 42 2 16,-4 19 2-16,7 14-2 15,11 6 0-15,12-6 0 32,14-9 0-32,0-6-1 0,34-18-6 0,3-15-6 15,-1-11-17-15,1-16 6 16,3 0 24 0,7-33 0-16,4-25 5 15,-1-14-1-15,-4-12-2 0,-5-9 3 16,-9-9-2-16,-7-7 5 15,-13-6 1-15,-5 7 2 16,-7 6-2-16,0 18 2 16,0 23-3-16,0 32-2 15,0 17 8-15,0 12-14 0,0 6-4 16,0 60-20-16,0 33 24 16,-7 28 0-16,4 2 4 15,3-3-6-15,0-3 4 16,0-15-1-16,17-11-1 0,10-22 0 15,2-27 1-15,-4-21-1 16,-2-15-2-16,-3-12-17 16,7 0 15-16,5-18 4 15,12-26 6-15,4-17-6 16,-5-2 2-16,-7 3-2 16,-13 9 3-16,-9 14-2 15,-5 17 2-15,-9 11-1 16,0 9 0-16,0 0-2 15,0 0-11-15,0 11-14 0,0 22 18 16,0 10 7-16,5 5 0 16,1-3 0-16,3-6 0 15,5-6-1-15,7-9-21 16,-4-12-10-16,3-9 9 16,9-3 9-16,8-3 9 15,7-33 5-15,-1-12 6 16,-6-6-2-1,-10-3-2-15,-7 0 9 16,-11-4 6 0,-9 7 1-16,0 9-2 15,0 12-1 1,-6 15-2-16,0 12-10 0,-5 6-3 0,8 0-8 0,0 24-14 16,-5 27 21-16,8 9 1 15,0 1 4-15,8-7-4 16,21-3-1-16,8-3 1 15,1-9-2-15,-9-6-3 0,-6-9 3 16,-9-3-2 0,-11-5 4-16,-3-5-4 15,0-1 1-15,-17 1-11 16,-32 5-2-16,-15-8-72 0,-2-8-90 16,-1 0-8-16,10 0-61 15,2-33-233-15</inkml:trace>
  <inkml:trace contextRef="#ctx0" brushRef="#br0" timeOffset="61752">6674 5635 185 0,'0'0'342'0,"0"0"-214"16,0 0 12-16,0 0-34 16,-28-154-33-16,28 148-4 15,0 6-28-15,0 0-41 16,0 0-4-16,5 25 2 15,15 8 2-15,3 2 0 16,4-8 2-16,-7-8 0 16,-3-11 0-16,-2-4 0 15,-4-4 0-15,2 0 19 16,-6-10 33-16,-3-17 21 16,-4-2-33-16,0-4 15 15,-7-1-43-15,-24 7-12 0,-1 6-4 16,-2 15-8-16,-4 6-4 15,6 0-85-15,12 27-34 16,14 15-33-16,6-3-120 16</inkml:trace>
  <inkml:trace contextRef="#ctx0" brushRef="#br0" timeOffset="63248">7438 5464 712 0,'0'0'160'0,"0"0"-38"0,0 0 27 0,-9-157-35 15,3 142-15-15,1 11-46 16,5 4-22-16,0 0-31 16,-6 40-9-16,-3 29 3 15,-5 25 6-15,5 10 2 16,4 2 0-16,2-4 1 15,3-9-1-15,0-12-2 16,0-17 0-16,0-19-11 16,0-15-42-16,0-12-21 15,0-15-8-15,0-3-5 0,0 0 31 16,0-33 41 0,0-15-40-16,0-6 13 0,0-4-2 15,-23 10 40-15,-24 9-19 16,4 9 14-16,9 9 9 15,10 9 5-15,18 6-5 16,6 6 9-16,0 0-9 16,0 0-5-16,14 0 5 15,22 0 5-15,7 0 7 16,8 3 9-16,-1-3 5 16,-1 0 9-16,0 0 0 15,-11-15 1-15,-4 3-5 16,-13 3-1-16,-12 3-6 15,-1 3-3-15,-8 0 0 16,0 3-2-16,0-3-9 0,0 3-10 16,0 0-9-16,0 24 0 15,0 15 9-15,0 4 6 16,3 1-1-16,3-1-5 16,5-10 2-16,1-6-1 15,-1-12 4-15,-2-9-3 16,5-6 3-16,6 0 9 15,4 0-8-15,13-16 5 16,2-13-5 0,1-11-2-16,0-1-2 15,-6-5-2-15,-7 10 2 0,-7 3 5 16,-11 12-4 0,-1 9 0-16,-5 6-2 0,0 6-1 15,3 0-6-15,5 0-7 0,2 12 3 16,4 15 4-16,-6 3-4 15,-2-3 10 1,2-6 0 0,-8-3 1-16,6-9 0 15,-6-6 1-15,5-3 2 0,-2 0 2 16,8 0 0 0,6-8 3-16,7-19-6 0,2-4 0 15,2-2-3 1,-5 3 3-16,-5 3-2 0,-9 9 2 15,-1 6-3-15,-8 9 0 0,0 3 0 16,3 0-6-16,5 0-6 16,3 24 4-16,-5 6-2 0,-2 3 6 15,0 1 4-15,-1-7 0 16,1-4 0-16,4-8 1 16,-5-5-1-16,5-8 2 15,-2-2 1-15,11 0 3 16,6 0 1-16,12-12 1 15,-1-15-8-15,-2-3 4 16,0 0-2-16,-6 3 0 16,2-3 0-16,-8 9-2 15,-3 3 2-15,-4 6-2 16,4 6 0-16,-3 6-2 16,3 0-4-16,-3 0-1 0,-3 12 1 15,-1 3-5-15,-7 3-2 16,2 0 6-16,-5-6 3 15,-3-5-3-15,0-5 3 16,0-2 3-16,0 0 0 16,0 0 1-16,0 0 0 15,0 0 6-15,-11-18-4 16,-5 0 12-16,-1 0-6 16,0 3-5-16,-3 6-3 15,3 0 0-15,5 3-4 16,-2 6-3-16,4 0-4 15,3 12 6-15,-3 27 4 0,4 9 0 16,2 6 1-16,4-2 0 16,0-4 0-16,0-13-1 15,20-7-5-15,14-10 0 16,9-12 5-16,15-6 1 16,8 0 6-16,4-27-1 15,0-16-1-15,-4-7 0 16,-8-8 1-16,-12-8 19 15,-12 0 12-15,-10-10 8 16,-15-1 2-16,-9-4 0 16,0-1-18-16,-3 7-15 15,-20 21-2-15,2 21 1 16,9 20-5-16,4 13-7 0,-1 16-13 16,-5 44-3-16,0 21 16 15,2 15 4-15,6 4 0 16,6-7-3-16,0-6 1 15,0-12-2-15,0-15-16 16,29-12-50-16,5-15-17 16,5-18-6-16,12-9-26 15,-4-6-28-15,-15 0-97 16,-12-11-288-16</inkml:trace>
  <inkml:trace contextRef="#ctx0" brushRef="#br0" timeOffset="63421">9026 5620 374 0,'0'0'112'0,"0"0"-69"0,0 0-21 16,171-66-10-16,-108 57-8 16,-5 3-3-16,-9 6-1 15,-18 0-30-15,-25 0-225 16</inkml:trace>
  <inkml:trace contextRef="#ctx0" brushRef="#br0" timeOffset="63822">7860 5084 522 0,'0'0'131'0,"0"0"-43"16,0 0 4-16,0 0-20 15,0 0-61-15,0 0-10 16,-3 52-1-16,0-10 5 15,3-7 1-15,0-7-4 0,0-10 1 16,12-6 5-16,2-6 8 16,-4-6 1-16,7 0 7 15,-3 0 30-15,-2-21 12 16,-4-7-1-16,-8-4-3 16,0-1-18-16,-3 6-32 15,-31 2-12-15,-4 13-2 16,-5 10-15-16,0 2-118 15,7 0-82-15,5 23-189 16</inkml:trace>
  <inkml:trace contextRef="#ctx0" brushRef="#br0" timeOffset="66291">9635 6092 568 0,'0'0'150'0,"0"0"-62"16,0 0 25-16,0 0-18 15,0 0-9-15,0 0-3 16,214-84-31-16,-135 39-17 16,-1-9 1-16,-11-4-3 15,-13 1-11-15,-19 6-1 16,-11-3 0-16,-20 3 5 16,-4 2-13-16,0 11-13 15,-14 14 0-15,-12 9-1 0,-5 15 1 16,2 0-6-16,-6 0 2 15,3 17 3-15,-2 22-6 16,4 15 6-16,10 10 1 16,9 5 0-16,11-3 0 15,0-3 0-15,38-11 0 16,8-7-15 0,5-15-1-16,-1-15-2 15,10-15 9-15,7 0 8 16,17-28 1-1,6-22 0-15,0-17 2 16,-4-1 0-16,-19-11-1 16,-16-2 2-16,-15-6-1 0,-19-7 1 15,-17-8-3 1,0-3 1-16,-6 8 5 16,-28 13-4-16,-2 18 2 15,-1 21 0-15,10 21-1 16,10 15-1-16,3 9-2 0,5 0-11 0,-5 54-4 0,-6 33 15 15,3 25 2-15,8 14-1 16,5-3-1-16,4 1 0 16,0-13 1-16,10-12-1 15,21-18 1-15,-2-17-1 16,5-22-4-16,-4-18-25 16,4-15 16-16,-5-9 5 15,9 0 8-15,-3-21-2 16,6-18 6-16,-4-3-4 0,-8-6 4 15,-6-10-1-15,-15 4-3 16,-8-3 2-16,0 6-1 16,0 12 4-16,-23 8 9 15,3 14-7-15,0 11-4 16,3 6-3-16,0 0-7 16,1 18 4-16,2 24 2 15,3 8 0-15,11 8 0 16,0 2 1-16,0 3 0 15,17-3 1-15,10-6 1 16,4-8-1-16,-5-13-1 16,0-12 1-16,2-12-1 15,-1-9 0-15,-1 0 3 16,3 0 4-16,6-18 1 16,2-15-7-16,-2-7 2 15,3 1-1-15,-7-3-2 0,-8 1 4 16,-8 1-2-16,-1 10-1 15,-11 9 2-15,1 12-3 16,-4 9 3-16,0 0-3 16,4 0-9-16,5 3-9 15,1 30 2-15,1 6 14 16,-5 3-3-16,-3-3 5 16,2-6 0-16,1-6 1 15,0-11-1-15,-3-7 2 0,0-7-1 16,-3-2 1-16,5 0 8 15,1 0 2-15,8-11 2 16,6-17-14-16,7-4 1 16,-1-5 0-16,-3 8 2 15,-6 4-3-15,-3 7 1 16,-8 7-1-16,-3 11 2 16,1 0-2-16,-1 0-8 15,7 0-10-15,0 23 9 16,4 4 1-16,-5 4 0 15,2-4 7-15,-5-6 1 16,0-3-4-16,-1-3-6 16,-2-9-3-16,-3-4 6 15,0 2 0-15,0-4 5 16,3 0 2-16,0 0 11 0,3 0 5 16,5-16-1-16,6-13-15 15,-1 4-1-15,4 4 1 16,-9 9 2-16,-2 6-2 15,-6 3 0-15,5 3-2 16,4 0-11-16,-1 0-20 16,6 13 19-16,-1 1-9 15,-2 5 3-15,3-7 11 16,-5-3 7-16,5-1 1 16,0-4 1-16,0-4 1 15,-1 0 4-15,1 0-3 16,3-4 2-16,3-13-1 0,-6-8-2 15,-3-2 5-15,-4 0-5 16,-10-6 6-16,0 0 5 16,0-3 4-16,0 3-5 15,-3 3-5-15,-14 9-2 16,4 9-4-16,5 5 0 16,2 7-8-16,0 4-3 15,3 35 7-15,-5 12 3 16,8 6 2-16,0 0 0 15,0-6 0-15,0-5-1 16,11-17 0-16,-2-4-8 16,2-10-1-16,-2-13 1 15,-5 2 2-15,3-4 2 0,-1 0 4 16,4 0 11 0,1-21-5-16,1-4-6 0,-4 2 4 15,1-1-2-15,-3 3 2 16,-1 2-3-16,1 11 1 15,-3 4 0-15,-3 4-2 16,6 0 0-16,5 0-12 16,-1 21-2-16,4 7 11 15,-5 2-4-15,2-3 6 16,-5-3 1-16,2-9 0 16,-2-6 0-16,-3-3 1 15,0-3-1-15,0-3-5 0,-3 0 5 16,8 0 7-1,1-3 1-15,8-18-6 0,3 0 0 16,4-6-1-16,2 2-1 16,-3 4 0-16,-3 9 0 15,-6 3 0-15,-4 9 0 16,1 0-4-16,1 0-13 16,2 7-1-16,-5 14-3 15,2-1-4-15,-2 1 0 16,2-5-4-16,-5-7 14 15,8-3 9-15,-4-3 4 16,10-3 2-16,6 0 4 16,11-7 1-16,4-22-4 0,-4-8 4 15,-5-5-1 1,-4-8 18-16,-4-8 10 0,-12-14-2 16,-1-9 8-16,-11-7-2 15,0 1-11-15,0 9 9 16,-20 11-2-16,3 26-7 15,0 17 5-15,10 18-12 16,7 6-18-16,0 3-12 16,0 45-3-16,0 18 15 15,0 18 3-15,0 0-3 16,0 3 0-16,0-2-1 16,0 0-29-16,0-10-59 15,4-9-37-15,-1-18-89 16,11-21-127-16</inkml:trace>
  <inkml:trace contextRef="#ctx0" brushRef="#br0" timeOffset="66491">12435 5671 558 0,'0'0'122'0,"0"0"-38"15,0 0-28-15,0 0-36 16,0 0-20-16,0 0 0 16,220-36 0-16,-139 36-45 15,-3 0-153-15</inkml:trace>
  <inkml:trace contextRef="#ctx0" brushRef="#br0" timeOffset="69529">15373 5479 173 0,'0'0'469'0,"0"0"-334"0,0 0 3 16,0 0-34-16,6-166-5 0,-15 139-37 15,-11 9-17-15,-3 6-26 16,2 6-7-16,4 6-12 16,0 0 5-16,-9 0-4 15,-11 33-1-15,-2 12 0 16,-1 12 0-16,6 3 0 16,17-3 0-16,7 1-3 15,10-4 2 1,3-9-11-1,31-9-46-15,13-15 1 16,6-18 11-16,1-3 34 16,-1-9 12-1,-10-27 5-15,-9-6 6 16,-11-7 16-16,-9-1 13 0,-4-2 10 0,-10 7-4 16,0 6-10-16,0 15-10 0,0 15-9 15,0 3-8-15,0 6-9 0,0 0-5 16,0 0-16-16,0 36 14 15,0 15 7-15,0 0 3 16,0-2-3-16,26-7 0 16,5-7-4-16,2-10 0 15,4-7-7-15,0-12 7 16,-4-6 3-16,4 0 1 16,0-15 7-16,6-19-4 15,-2-10 0-15,-6-5-1 0,-1-1 3 16,-16 2 3-1,-9-1 11-15,-9 7-2 0,0 12 2 16,0 8 1-16,0 11-12 16,0 8 2-16,0 3-10 15,0 0-6-15,0 0-8 16,0 33-2-16,23 12 15 16,3 3 1-16,5 6-9 15,10-2-11-15,-1-4 6 16,7-7 1-16,-4-4-12 15,-7-13 13-15,-12-3 6 16,-11-12 2-16,-10-3 3 16,-3-3-2-16,0-3-1 15,0 0-14-15,0 0 3 16,-23 0 15-16,-1 0 8 0,1-12-3 16,9-9 0-16,11-9-2 15,3-7 3-15,0-4 3 16,20-7-9-16,11 2 5 15,-7 4-4-15,-9 12 0 16,-4 9 8-16,-5 9 4 16,-3 6 14-16,2 6-8 15,-2 0-7-15,-3 0-9 16,9 0-3-16,11 0-11 16,4 3 5-16,10 21 5 0,-2 6-2 15,2 6 0 1,-1 7 3-16,-2-1 0 0,-2 3 1 15,-5-3-2 1,-7-6 1-16,-3-3-1 0,-8-6 1 16,-6-3-2-16,0-9 0 15,0-3 0-15,0-9 0 16,0 0-3-16,-20-3 5 16,-10 0 18-16,-4 0-9 15,5-21 1-15,9-12-1 16,13-12-5-16,7-9 8 15,0-9-4-15,33-3-3 16,10 6-4-16,4 11-1 16,7 7 0-16,-4 15-3 15,-1 8-3-15,3 14-12 16,-6 5-16-16,-6 3-35 16,-2 36-51-16,-15 9-71 0,-8 4-133 15</inkml:trace>
  <inkml:trace contextRef="#ctx0" brushRef="#br0" timeOffset="70491">17007 5589 447 0,'0'0'156'15,"0"0"-17"-15,0 0-4 16,0 0-25-16,-29-164-1 0,5 145-54 15,1 7-19-15,6 3-11 16,-3 9-11-16,0 0-13 16,0 24 1-16,0 19-2 15,-1 5 0-15,15 3 0 16,6-7-1-16,0-7 1 16,14-10-2-16,13-12-18 15,-1-12 4-15,3-3 15 16,-1 0 1-16,-5-18 7 15,1-12-3-15,-4 0 5 16,-8-1 4-16,-4-2 15 16,1 0 14-16,-6 0-5 15,-3 9 3-15,0 10-15 16,0 4-5-16,0 10-8 0,0 0-12 16,0 0 0-16,0 6-16 15,0 25 7-15,0 13 9 16,0-1 1-16,11-5-1 15,9-1-3-15,1-10-21 16,2-9 5 0,0-9 1-1,7-6 6-15,-4-3 6 0,8 0 6 0,-5-9 5 16,3-16-4-16,-9-2 4 16,0-2-5-16,-6-2 4 15,-5 2-1-15,-4 4 9 16,-5 14 4-16,-3 5-2 0,0 2-1 15,0 4-13-15,0 0-13 16,0 10-7-16,3 19 20 16,8 2 0-16,2-1-3 15,7-6-34-15,9-7 7 16,5-4 1-16,7-13 8 16,2 0 14-16,-10 0 7 15,1-19 1-15,-8-4 1 16,-6-8 2-16,-3 2 7 15,-14-4 19-15,-3 2 14 16,0 7-1-16,0 6-2 16,0 9-16-16,0 6-8 15,0 3-15-15,0 0-2 16,0 16-19-16,-6 28 7 16,-14 22 10-16,0 15 4 0,0 7 1 15,0 8-2-15,-1 7-1 16,1-1 0-16,3 0-1 15,5-3 1-15,-2 0 6 16,2 3-5-16,-2-2-1 16,-4-7 1-16,1-12-1 15,-6-17 1-15,3-16-1 16,5-21-4-16,-9-15 3 16,-4-12 1-16,-7 0 12 15,-13-6 17-15,-5-31-19 0,-4-11-1 16,4-6 0-1,9-12-7-15,24-12-2 0,20-6-3 16,3-9-27-16,58-1-41 16,23 11-35-16,9 4-72 15,10 7-72-15,-6 5-171 16</inkml:trace>
  <inkml:trace contextRef="#ctx0" brushRef="#br0" timeOffset="71331">18558 5412 188 0,'0'0'616'0,"0"0"-501"16,0 0-9-16,0 0 3 15,0 0-19-15,0 0-45 16,0-153-16-16,-7 153-9 16,-10 0-20-16,-6 6-2 15,-6 30-2-15,-2 12 3 16,15 3 1-16,13 1 0 16,3-4 1-16,0-7 0 15,36-10-1-15,7-10-16 16,4-15 2-16,-3-6 4 0,-11 0 9 15,-3-24 1-15,-10-10 5 16,-6-1 0-16,-5-5-3 16,-9-5 5-16,0 6 8 15,-6 6 0-15,-24 6-13 16,-4 9 9-16,2 12-11 16,-3 6 0-16,3 0-8 15,1 12 0-15,8 24 7 16,16 6 1-16,7 3 1 15,4 1-1-15,45-7-13 16,18-12 12-16,17-12-3 16,2-15 4-1,-2 0 2-15,-6-19 6 0,-12-16-2 16,-8-7 3-16,-12-4 20 16,-10-2 15-16,-8-9 10 0,-13-6-14 15,-10-1 12-15,-5 8-15 16,0 7-5-16,0 17-6 15,0 10-10-15,0 13 7 16,0 9-4-16,0 0-19 16,-8 0 0-16,5 48-13 15,0 22 13-15,-3 22 1 16,6 17 0-16,-8 14-1 16,-4 19 2-16,-16 15-2 15,-11 13 0-15,-12 17 0 16,4 8 1-16,1-2-1 15,19-18-2-15,13-40-17 0,14-42-4 16,0-42 7-16,11-23 9 16,19-26-6-16,10-2 13 15,20-33 0-15,16-36 8 16,8-22-6-16,-11-17 0 16,-16-15 2-16,-16-9-2 15,-21-3-2-15,-20 14-10 16,0 19-35-16,-57 21-58 15,-27 26-53-15,-3 23-78 16,17 20-72-16,24 8-257 16</inkml:trace>
  <inkml:trace contextRef="#ctx0" brushRef="#br0" timeOffset="71835">19757 5397 662 0,'0'0'156'16,"0"0"-26"-16,0 0-31 16,0 0-2-16,0 0-31 15,0 0-22-15,69-136-15 16,-66 128-2-16,-3 2-9 0,0 0 0 15,0 6-13-15,0 0-5 16,0 0-14-16,0 0 5 16,-14 0-7-16,-12 30 16 15,-6 6 3-15,17 0-3 16,7 0-2-16,8-3 1 16,0 0-6-16,23-6-6 15,12 1 12-15,2-5 1 16,-5-1 1-16,-5-1 0 15,-7-4-2-15,-6 5 4 16,-8-5-6-16,-3 4 1 16,-3 1-5-16,0-1 4 15,0-3-2-15,0-3 4 16,-9 3-2-16,-11-6 4 16,-10 0-1-16,2-3 0 0,-1-6-13 15,12-3-66 1,14 0-42-16,3 0 13 0,26-21-85 15,28-21-191-15</inkml:trace>
  <inkml:trace contextRef="#ctx0" brushRef="#br0" timeOffset="72061">20153 5421 364 0,'0'0'190'0,"0"0"-14"0,0 0 5 15,0 0-46-15,0 0-43 0,0 0-50 16,3-30-33-1,-3 54-6-15,0 13 15 0,0 2 17 16,0-1-7-16,0-1-15 16,3-1 4-16,3-6-9 15,5 0-4-15,-2-9-1 16,-1 0-3-16,-2-9-41 16,1-6-87-16,-7-6-90 15,3 0-145-15</inkml:trace>
  <inkml:trace contextRef="#ctx0" brushRef="#br0" timeOffset="72340">20136 5180 385 0,'0'0'173'0,"0"0"-36"0,0 0-18 15,0 0-24-15,0 0-33 16,0 0-50-16,-20-42-12 15,20 49 0-15,3 14 10 16,20-3-5-16,5-3-5 16,1-3 7-16,-2-10-2 15,-4-2 5-15,-3 0 3 16,-6 0 32-16,-5 0 25 16,-9-17-10-16,0-5-3 15,0 1-28-15,0 0-26 16,-20 7-3-16,0 5-8 0,-3 9 0 15,-4 0-6-15,7 5-105 16,11 26-65-16,9-2-169 16</inkml:trace>
  <inkml:trace contextRef="#ctx0" brushRef="#br0" timeOffset="72967">20423 5394 575 0,'0'0'132'0,"0"0"-44"0,0 0 23 16,0 0-13 0,0 0-36-16,0 0-58 0,43-27 2 15,5 27 3 1,2 0-7-16,-1 0-2 0,-2 0-2 15,-7 0 2-15,-6 9 0 16,-11 0 0-16,-9 3 0 16,-4 3 0-16,-10 6-12 15,0 4 9-15,0 8 2 16,-34 5 1-16,-10 1 4 16,1-2-4-16,7-1 2 15,2-9-1-15,17-6 1 16,8-6-1-16,9-9-1 15,0-3 0-15,0-3 3 0,3 0-2 16,37 0 10-16,24 0 0 16,12-27-5-16,7-3-3 15,-8 0 0-15,-15 3-2 16,-16 3 0-16,-18 0 1 16,-9 6 3-16,-8-3 29 15,-9 2 20-15,0-2 4 16,0 1-16-16,0 4-19 15,0 1 4-15,0 9-13 16,-9 3-14-16,-2 3-1 16,-1 0-2-16,-5 13 0 15,0 16 2-15,3 8 1 16,4 5-1-16,7-3 1 0,3 3 0 16,0 0 1-16,0-6-1 15,17 0 3-15,13-9-3 16,10-3-4-16,16-3-9 15,8-6-14-15,-1-6-21 16,-9-9-57-16,-16 0-115 16,-23-3-320-16</inkml:trace>
  <inkml:trace contextRef="#ctx0" brushRef="#br0" timeOffset="74038">21964 5092 84 0,'0'0'692'0,"0"0"-533"16,0 0 0-16,0 0-38 15,0 0-9-15,14-156-37 0,-14 156-28 16,3 0-21-1,0 0-17-15,0 9-9 0,5 30-13 16,-2 21 10-16,-3 19 3 16,-3 8 0-16,0 6 2 15,0 3-1-15,-6-3 1 32,-14-5 3-32,6-10-2 0,7-12 1 15,4-18-2-15,3-18-2 16,0-18 4-1,0-8-2-15,0-4 4 0,0 0 35 0,0 0 14 16,0-28-4-16,0-17-32 16,0-15-10-16,10-4-7 15,7-2 1-15,0-3-2 16,3 9 2 0,0 9-3-16,0 9 0 0,-4 12-2 15,-2 12 2-15,0 12-4 16,-5 6-4-16,5 0-7 15,1 3-8-15,6 33 15 16,-8 12 0-16,1 6-3 0,-10 0 3 16,-4-6 3-16,0-5-7 15,0-14 3-15,0-4-5 16,-21-7 5-16,-10-6 7 16,-1-6 1-16,-2-3-1 0,7-3 4 15,7 0 0 1,14 0 0-16,6 0 0 0,0 0 0 15,0 0-2-15,0 0 0 16,0 0-2-16,9 9-4 16,15 3 6-16,7 6 0 15,-5 0 0-15,3 6 0 16,2 0 0-16,-1 0-1 16,7 1 1-16,0-8 1 15,7-7 0-15,5-10-1 16,1 0 5-16,-2 0-2 15,-5 0 2-15,-10-19 12 16,-13-2 4-16,-9-3 6 16,-5 0-10-16,-6 0-8 15,0 0-2-15,0 0-5 0,0 6-1 16,0 6-1-16,0 0-3 16,-14 3-37-16,-3 6-72 15,5-1-176-15,1 2-265 16</inkml:trace>
  <inkml:trace contextRef="#ctx0" brushRef="#br0" timeOffset="74601">22692 5512 685 0,'0'0'145'16,"0"0"-55"-16,0 0 20 16,0 0-29-16,0 0-37 15,0 0-30-15,78-16-7 16,-43 13 3-16,9-3-2 16,4 4-6-16,8-4 7 15,4 2-5-15,4-2-1 16,-1 1 0-16,-10-1 1 15,-5 2-4-15,-22-2 1 16,-16 3 6-16,-6 3 6 16,-4-3 16-16,0 0 5 15,0 0-5-15,0-6 6 16,0-3-19-16,-7-3-16 0,-20-3-5 16,-2 3 5-16,1-3 2 15,2 6 2-15,5 3-2 16,9 3-2-16,4 3 1 15,5 0-1-15,3 0 3 16,0 3 0-16,0 0-2 16,0 0 7-16,0 0-7 15,17 0-1-15,10 0 0 16,2 9 0-16,2 9 3 16,-8 0-6-16,-6 3 6 15,-4 0-5-15,-9 4 2 16,-4-2-1-16,0 10-7 0,-54 4-45 15,-33-8-199-15,-20-4-627 16</inkml:trace>
  <inkml:trace contextRef="#ctx0" brushRef="#br0" timeOffset="91941">24334 5310 198 0,'0'0'469'15,"0"0"-303"-15,0 0-38 16,0 0 0-16,0 0-28 15,0 0-4-15,0 0-19 16,-5-103-23-16,5 101 0 16,0-2-3-16,0 2-5 15,0 2-7-15,0 0-14 16,0 0-11-16,-3 0-11 0,-3 0-3 16,-8 6-5-16,-1 21 1 15,-10 2 4-15,-1 11 5 16,2 5-2-16,1 3 0 15,6 3-1-15,5 6-2 16,12 1 2-16,0 2-2 16,3-6 0-16,29-6 0 15,19-9 0-15,8-12-1 16,16-12 0-16,12-15 2 16,-4 0 3-16,1-3 2 0,-11-30-3 15,-10-12 5 1,-13-9-4-16,-10-12 3 0,-9-9 1 15,-18-7 1-15,-13-2 0 16,0 3-6-16,-16 8 5 16,-27 13-6-16,-5 16-1 15,-5 13-1-15,-4 13-1 16,4 15-4-16,2 3 0 16,4 0 5-16,7 36 0 15,7 9-21-15,13 7-46 16,9 5-31-16,11 0-60 15,0-3-127-15,24-9-169 16</inkml:trace>
  <inkml:trace contextRef="#ctx0" brushRef="#br0" timeOffset="92361">25520 4435 511 0,'0'0'199'16,"0"0"-29"-16,0 0-49 15,0 0 5-15,0 0-27 0,-49-156-23 16,35 143-11-16,3 7-9 15,1 6-18-15,-7 0-21 16,-3 24-2-16,-6 31-2 16,-11 20 5-16,1 21 11 15,-1 18-7-15,0 21-4 16,4 13-5 0,10 5-2-16,9 0-4 15,14-11-2-15,0-12-5 16,32-20 4-16,9-16 1 15,2-22-5-15,-3-18 0 16,1-15-1-16,2-18-26 0,4-15-13 16,7-6-35-16,6 0-55 15,-4-24-134-15,-12-12-168 16</inkml:trace>
  <inkml:trace contextRef="#ctx0" brushRef="#br0" timeOffset="93159">25847 5084 694 0,'0'0'177'0,"0"0"-27"16,0 0-17-16,0 0 2 16,0 0-38-16,-40-153-27 15,40 153-19-15,0 0-17 16,0 0-23-16,0 15-11 0,0 24 1 15,0 21 9 1,0 13-1-16,0 8 0 0,-3 6-1 16,0 3 1-16,-8 0-7 15,2-9 3 1,-5-8-2-16,1-16-2 0,5-15 1 16,2-21-1-1,3-9 3 1,3-12-2-1,0 0-2-15,0 0 15 16,0-6-10-16,0-24 3 0,0-12-7 16,3-12 0-1,14-10 3-15,7-5-3 16,2-3-1-16,0 9 0 0,5 9 0 16,-4 15 0-16,-4 12-1 15,-3 12 1-15,0 9-3 0,-3 6-1 16,10 0-1-16,-7 0 2 0,-3 15-5 15,0 15 5-15,-8 2-3 16,-3 2 2-16,-1-1 2 16,-5 0-4-16,0-3-2 15,0-6-4-15,-25-2-6 0,-1-7 5 16,0-3 6-16,-9-7 2 16,9-1 5-16,3-2 0 15,3-2 3-15,10 0 0 16,3 0-3-16,7 0 2 15,0 0-2-15,0 0-3 0,0 6-2 16,10 9 5-16,7 3 0 16,7 7 2-16,-1-2-2 15,3 4 0-15,1-2 2 16,7-4 1-16,3-3-3 16,-1-3 0-16,7-3 1 15,-3-3 2-15,4-9-2 16,-4 0 7-16,-6 0-5 15,-4 0 12-15,-7 0-3 16,-6-12 0-16,-5-3 1 16,-1 0-5-16,-5-3-2 15,-2-3-3-15,-4 0-3 16,0-4-4-16,0 8-50 16,-4-4-63-16,-8 3-139 15,7-7-126-15</inkml:trace>
  <inkml:trace contextRef="#ctx0" brushRef="#br0" timeOffset="93611">26449 4792 485 0,'0'0'332'0,"0"0"-212"0,0 0-6 16,0 0-15-16,0 0-34 15,0 0-26-15,124-71-9 16,-92 71-5-16,-1 0-8 16,-7 0-9-16,-7 11-4 15,-5 16 0-15,-12 6-4 16,0 13-4-16,-9 8 4 15,-32 3 18-15,-8 0-7 16,-2-6-1-16,10-9-8 16,9-9 10-1,15-12-6-15,7-8-4 0,10-7 3 16,0-4-2-16,0-2 5 16,7 0 2-16,36 0 9 0,24 0 7 15,20-8-15 1,-1-7-7-16,-8 5-4 15,-15 7 0 1,-16 3-12 0,-18 0-108-16,-5 0-101 0,-10 9-207 15</inkml:trace>
  <inkml:trace contextRef="#ctx0" brushRef="#br0" timeOffset="93964">26943 4065 187 0,'0'0'576'0,"0"0"-397"16,-63-163-64-16,53 136 13 15,10 18-4-15,0 9-57 16,7 0-53-16,47 52-9 15,16 29 14-15,17 23 36 16,-1 20-12-16,-8 11-8 16,-16 7-1-16,-17 5-14 15,-16 10-3-15,-19 2 1 16,-10 6-1 0,-27 4-16-16,-63 2-1 15,-51 7-5 1,-42 6-65-16,-18-7-145 15,18-9-432-15</inkml:trace>
  <inkml:trace contextRef="#ctx0" brushRef="#br0" timeOffset="97914">1253 7382 149 0,'0'0'567'0,"0"0"-400"16,0 0 4-16,0 0-19 15,0 0-11-15,0 0-50 16,0 0-56-16,-110-18-29 16,162 12 5-16,29-5-1 0,29-10-1 15,31-10 16 1,23-8-7-16,10-6-6 0,-8 0-11 15,-25 8 3-15,-45 16-3 16,-42 9-1 0,-33 10 0-16,-21 2-53 15,0 0-73-15,-27 12-35 16,-13 18-1-16,-7 0-126 16,-1-6-172-1</inkml:trace>
  <inkml:trace contextRef="#ctx0" brushRef="#br0" timeOffset="98186">1975 7235 222 0,'0'0'240'0,"0"0"-25"0,0 0-10 16,0 0-44-16,0 0-31 0,0 0-48 15,-23-52 5-15,23 50-28 16,0 2-19-16,0 0-2 16,0 0-11-16,3 0-15 15,3 9-7-15,0 30 14 16,5 18 18-16,-8 12-16 15,-3 16-5-15,0 11-5 32,0 6-4-32,-14 6-1 0,-12-3-5 15,3-5 2-15,3-10-3 16,-1-14-6 0,12-20-23-16,1-14-43 15,5-9-80-15,3-11-86 16,0-4-88-16,3-12-495 15</inkml:trace>
  <inkml:trace contextRef="#ctx0" brushRef="#br0" timeOffset="98593">2473 7872 662 0,'0'0'231'0,"0"0"-127"15,0 0 25-15,0 0-1 16,0 0-30-16,0 0-37 0,-144-126-24 16,128 123-23-16,-4 3-5 15,0 0-9-15,-11 19 0 16,1 25-1-16,-1 10 2 16,5 6-2-16,9 4 2 15,14-4-1-15,3-6 0 16,3-12-8-16,40-11-9 15,12-19-5-15,5-12-4 16,-4 0 19-16,-2-4 7 16,-11-31 4-16,-13-11 5 15,-10-5 15-15,-9-12 11 16,-11-3 1-16,0-7-7 16,-11 1-11-16,-25 9-4 15,-9 15-9-15,-1 15-5 16,3 15-10-16,2 12 8 15,12 6-21 1,12 3-43 0,14 36-51-16,3 15-47 0,14 3-62 0,35 3-125 0</inkml:trace>
  <inkml:trace contextRef="#ctx0" brushRef="#br0" timeOffset="101208">3308 7409 417 0,'0'0'142'16,"0"0"-8"-16,0 0 1 0,-83-159-10 15,80 141-16-15,3 6-1 16,0 6-31-16,0 3-25 16,0 3-29-16,0 0-12 15,0 0-2-15,0 0-9 16,6 36 0-16,11 24 11 15,0 24-1-15,-11 15 13 16,-6 19-3 0,0-4-3-16,0 3-10 15,-14-11-2-15,-1-10-3 16,1-20 0 0,4-26-2-16,3-19-13 15,0-19-60 1,1-12-29-16,-5 0-44 15,-6 0 23 1,2-22-86 0,-5-14 2-16,-8-3 58 0,1-6 46 15,-2 3 96-15,-2 0 7 16,5 6 14-16,2 6 72 16,4 3 0-16,0 6-18 15,0 0 2-15,11 5 0 0,-2 7-8 16,8 7-1-16,3 2 5 0,0 0-45 15,17 0-21-15,40 0 0 0,25 0 8 16,22-10 4-16,17-7-2 0,3-8 3 16,-5 1 11-16,-12 0 1 15,-20 6-6-15,-29 6 2 0,-26 6-6 16,-15 6 0-16,-17 0-7 16,0 0-1-16,0 0 0 0,0 0 0 15,0 0 12-15,-26 0 4 16,-11 6 29-16,-7 6-34 15,4 0-12-15,1-3 3 16,2 1-7-16,3 1 0 16,11 1-2-16,5 3 1 15,12-3-1-15,6 0-7 16,0 3 0-16,0 1 3 16,17-7 1-16,13-3 1 15,7-6-3-15,-3 0-2 16,-1 0 1-16,-2 0 1 15,-5-21 5-15,-9 0 2 16,-5-1 1-16,-1 5 1 0,-8 7-4 16,1 10 1-1,-4 0-1-15,0 0 0 0,0 0-3 16,0 0-8-16,3 18 5 16,0 16 6-16,8 1 0 15,-2 2 2-15,5-7-2 16,3-6 1-16,-2-9 0 15,6-6 0-15,-1-9 1 16,0 0-1-16,6 0 6 16,5-28 6-16,13-19 2 0,2-16 3 15,4-10-2 1,-7-17-3-16,-3-12 10 0,-9-9 2 16,-18-1-5-16,-10 7 0 15,-3 15 19-15,-9 20 0 16,-25 22 0-16,1 27-9 15,2 19-22-15,-2 2-3 16,-4 54-5-16,-9 36-1 16,-1 33 1-16,13 15 0 15,25-2 0-15,9-7-2 16,26-21 2-16,41-20-1 16,10-16 4-16,2-21-6 15,10-18-3-15,-2-21-48 16,6-12-54-16,7 0-52 15,-10-18-100-15,-17-18-332 16</inkml:trace>
  <inkml:trace contextRef="#ctx0" brushRef="#br0" timeOffset="104365">5798 7779 392 0,'0'0'368'0,"0"0"-237"0,0 0-9 16,0 0 12-16,0 0-28 16,0 0-25-16,-93-138-17 15,93 138-18-15,0 0-7 16,0 0-31-16,0 15-8 0,0 33-16 15,0 21 16-15,0 13 4 16,0-4 0-16,0-6-2 16,6-6-1-16,18-14-1 15,5-17 2 1,2-10 3-16,-1-14-2 16,1-11-3-16,-5 0 2 15,0-11-2-15,8-28 10 0,-1-9-6 16,-7-4-2-16,-1 1-1 15,-9 6 2-15,-9 3-2 16,-4 12 0 0,-3 12 0-16,0 11-1 15,0 5 3 1,0 2-3-16,0 0-10 0,0 17-2 0,0 26 12 0,0 2 0 16,10 0 0-16,13-6-1 15,14-9-7-15,0-12 4 16,4-6-6-16,-6-6-4 15,3-6 5 1,-9 0 8-16,-1-8 0 16,-5-23 1-16,-3-8 3 0,-4-12-1 15,-2-4 2-15,-8-7 1 16,-6 1 4-16,0 5 0 16,0 7-2-16,-20 16 3 15,-3 12 1-15,10 12-1 16,-1 9-10-16,5 0-7 15,-2 27 0-15,2 25 6 0,1 10 1 16,8 5 0 0,0-1-2-16,5-9 2 0,24-9-6 15,8-12-7-15,-4-15-11 16,1-12 8-16,-4-9 4 16,1 0 9-16,-2 0 1 15,-3-27 4-15,2-9 0 16,-4-3 1-16,-9-7 4 15,-1 5 6-15,-11 1 2 16,0 7 2-16,-3 10 3 16,0 10-9-16,0 7 9 15,0 6-2-15,0 0-18 0,0 0-12 16,0 13-3-16,0 26 12 16,0 9 3-16,0 8 0 15,0-1 0-15,0-4 0 16,0-3 2-16,0-9-2 15,11-8 0-15,-2-10 0 16,2-9-4 0,-2-10-2-16,5-2 6 0,3 0-1 15,7-24 1-15,5-14 8 16,1-11-6-16,1 1 4 16,-2 0-2-16,2 9 0 15,-15 9-4-15,-2 12 4 16,-8 12-4-16,-6 6-1 15,11 0-2-15,1 0-7 16,2 6 1-16,6 18 4 16,0 3 4-16,-6 3-5 15,-1 0 6-15,1-3 0 16,-5-3-5-16,2-6-3 0,-5-9-14 16,0-6 4-16,-6-3 7 15,5 0 0-15,7 0 8 16,15-12-3-16,7-18 6 15,6-6 4-15,-3 3-3 16,-7 0 0-16,-4 12-1 16,-9 6 1-16,-8 9-3 0,2 6 1 15,-1 0-5-15,7 2-3 16,0 23 5-16,0 5-4 16,0 3 3-16,-2-6-7 15,5-6-15-15,1-3 1 16,5-8 0-16,5-10 19 15,1 0 3-15,9 0 4 16,-1-34 1-16,-3-5 3 16,0-9 5-16,-10-3 17 15,-10-1 16-15,-14-4-7 16,-3 4-5-16,0 2 4 16,-23 4-13-16,-11 13-1 15,4 12-1-15,10 12-8 16,9 9-11-16,2 0-1 15,-2 33-17-15,-9 24 18 0,-3 16 3 16,2 4-1-16,9-1-2 16,9-7 0-16,3-9-13 15,0-18-15-15,3-15-1 16,14-12-5-16,-1-15 22 16,4 0 7-16,11-11 5 15,1-32 3-15,12-20 3 16,-4-15 4-16,0-10 19 15,-10-8-8 1,-13-3 3-16,-14-9-7 16,-3 0-1-16,-6 2 2 15,-21 16-5 1,-4 24-6-16,8 23 8 16,14 26 6-16,6 17-15 15,3 0-6-15,0 30-13 0,0 38-3 0,0 35 16 16,0 12 3-16,6 1-2 15,20-4 1-15,8-16-2 0,7-17 0 16,-6-19-6 0,3-15-4-16,-12-18-5 15,2-12-3-15,-5-9 0 16,0-6 13-16,10 0 1 16,4-12 4-16,7-24 1 0,2-7 1 15,-3-5-1-15,1 0 7 16,-7 0-8-16,-7 15-3 15,-7 9 3 1,-9 15 0-16,-8 9-1 0,5 0-1 16,-2 0-23-16,2 0-4 0,1 9 8 15,-4 9 4 1,-5-3 1-16,3-5 9 0,-2-8-2 16,-4 1-2-16,0-3 11 15,0 0 3-15,0 0 5 16,0 0 5-16,0-12 4 15,-7-8-16-15,-10-5 3 16,0 7 8-16,2 0 2 16,1 9-6-16,4 3-1 0,6 3-7 15,1 3 0 1,-4 9-16-16,1 30 13 0,-1 15 3 16,0 4 2-16,4-4-2 15,3-4-1-15,0-7-3 16,0-10-13-16,0-12-6 15,0-6 4-15,14-9-6 16,5-6 11-16,6 0 11 16,-7 0 3-16,2-21 4 15,1-16-2-15,-4-7 2 16,3-7 7-16,-14-10 13 16,-6-1-5-16,0-2 14 15,-9 7-12-15,-32 12-2 16,-5 8-9-16,5 20-5 15,1 17-5-15,3 2 0 0,4 46-3 16,-1 22 3-16,14 3 0 16,17-2 0-16,3-1 0 15,0-7 0-15,20-12 0 16,24-9 0-16,5-15-2 16,12-12 0-16,2-15-4 15,4 0 6-15,0-3 2 16,-7-27-1-16,-6-6 1 15,-4-6 1-15,-10-3 1 16,-10 3-2-16,-10 5 3 16,-9 14 10-16,-8 4-2 15,-3 17 11-15,0 2-11 0,0 0-13 16,0 0-12-16,0 21-5 16,0 18 16-16,-6 5 1 15,-2-1 0-15,5-5-1 16,3-7-3-16,0-7-7 15,0-6-8-15,0-9 9 16,11-3 4-16,1-6 4 16,11 0 2-16,5-3 2 15,-1-24 2-15,2-6-3 16,-3-3 4-16,-1-3-3 16,-9 0-1-16,-2 6 1 15,-5 8 3-15,-1 14-1 16,-8 11 4-16,0 0-8 15,0 0 0-15,3 0-13 16,0 23-5-16,0 14 18 0,0-1 0 16,-3 3-2-1,8-6 0-15,-2-12-6 16,3-3-2-16,2-12 3 16,-2-3 2-16,9-3 0 0,2 0 5 15,3-9 6-15,3-24-1 16,2-6 0-16,-5-9 3 15,-6-3 7-15,-7-4-3 16,-10-2 2-16,0 9 3 16,0 6-10-1,-3 15 6-15,-11 12-4 0,8 12 1 16,-5 3-10-16,1 8-12 0,-4 32 3 16,2 11 9-1,9 3 0-15,3-2 1 0,0-8-2 16,12-5-1-16,15-8-6 15,4-14-8-15,6-7 11 16,2-10 4-16,1 0 1 16,3-10 1-16,-2-23 3 15,-4-3 0-15,-5-5-3 16,-1-5 1-16,-10 1 0 16,-9 0 6-16,-7 0 3 15,-5 6-1-15,0 9-6 16,-5 8 7-16,-4 14-2 15,3 2-9-15,6 6-2 16,0 0-6-16,-5 14-7 16,5 26 13-16,0 14 1 15,0-6 1-15,28 0-4 16,1-6-2-16,5-6-1 16,-1-3-9-16,-2 0 12 0,-5-6 3 15,-3 0 1-15,1-6-2 16,-13-2-1-16,-5-4 2 15,-6-6-9-15,-11 0-3 16,-39-3 6-16,-19-3 6 16,-18 0-100-16,-3-3-94 15,-2 0-194-15</inkml:trace>
  <inkml:trace contextRef="#ctx0" brushRef="#br0" timeOffset="104942">7249 6922 359 0,'0'0'188'16,"0"0"-49"-16,0 0-22 0,0 0-4 15,0 0-36 1,0 0-30-16,0 0-15 0,-54-78-13 16,51 78-8-16,-3 0-11 15,6 0 0-15,0 0-4 16,-5 0 4-16,5 0-9 15,0 0 8-15,0 0 1 16,0 0 3-16,0 0 2 16,0 0-2-16,0 0 2 15,0 0 5-15,0 0-1 16,0 0 14-16,0 0 7 16,0 0-9-16,0 0-10 15,-3 0-8-15,-9 0-3 0,-12 0-89 16,-4 0-106-1,2 0-145-15</inkml:trace>
  <inkml:trace contextRef="#ctx0" brushRef="#br0" timeOffset="105473">6603 7048 473 0,'0'0'117'15,"0"0"23"-15,0 0 4 16,0 0-43-16,0 0-12 16,0 0-17-16,0-66-17 15,0 66-26-15,0 0-19 16,0 0-10-16,-3 18 3 16,-3 13-3-16,6 5 0 15,0 3 4-15,17-3-3 16,26-6 0-1,4-9 3-15,5-12 0 0,6-9 1 16,-4 0 4 0,-8-21 34-16,-5-24 33 15,-21-12-3-15,-20-9-10 16,0-1-17-16,-25 4-22 0,-18 12-19 16,-7 14 2-16,4 14-7 15,5 17 0-15,4 6-7 0,11 0 4 16,5 39-55-1,12 15-73-15,9 15-78 16,0 6-127 0</inkml:trace>
  <inkml:trace contextRef="#ctx0" brushRef="#br0" timeOffset="106368">10645 7789 688 0,'0'0'183'16,"0"0"-76"-16,0 0 10 15,0 0-22-15,0 0-25 16,0 0-43-16,-17-16-18 16,40 16-4-16,31 0-4 15,22-3 16-15,25-5 18 16,-2-2-10-16,-1 1-15 0,-15 1 2 15,-16-2-8-15,-20 4 5 16,-24 3-5-16,-15 0-3 16,-8 3 10-16,0-5 32 15,0-8-6-15,-25-5-37 16,-11-6 0-16,-7 6-2 16,-1 0 1-16,4 3-1 15,6 6 2-15,11-3 0 16,10 6 1-16,5 3 3 15,8 0-4-15,0 3 1 16,0 0-5-16,0 0 4 16,8 0-4-16,22 6-7 0,16 18 11 15,15 9 5 1,-1-3-5-16,1 0 0 0,-12-3 0 16,-8 0 3-1,-12-5-2-15,-9-1-1 0,-14-6-2 16,-6 5-3-16,0 7 0 15,-46 4-1-15,-15-4-76 16,-8-3-89-16,8-3-56 16,18-3-98-16</inkml:trace>
  <inkml:trace contextRef="#ctx0" brushRef="#br0" timeOffset="107175">11900 7596 718 0,'0'0'182'0,"0"0"-52"15,0 0 11-15,0 0-39 16,0 0-17-16,0 0-27 0,-26-112-30 15,46 98-5-15,10 5-15 16,7 9-8-16,-3 0-2 16,6 0-1-16,-7 23 3 15,-7 14-3-15,2 7 1 16,-16 2 0-16,-1 2 2 16,-11-3 0-16,0-6 0 15,0-3 2-15,0-9-2 16,-11-11 0-16,5-7-1 15,3-9 1-15,3 0 2 16,-3 0 5-16,-5-7 5 16,8-20-10-16,0-6 4 0,0-12-5 15,3-6 0-15,32-3 4 16,8 0-4-16,3 5 0 16,-5 11 0-16,-7 11 0 15,-8 5-1-15,1 13 0 16,-4 3-1-16,3 6-3 15,2 0 0-15,2 6-2 16,-4 19 0-16,-9 8 6 16,-3 5-6-16,-5 2 3 15,-3 5 3-15,-1-6 1 16,-2 3 0-16,-3-9-2 16,0 0-3-16,0-6-64 15,0-8-61-15,0-4-67 0,0-13-65 16,20-2-220-1</inkml:trace>
  <inkml:trace contextRef="#ctx0" brushRef="#br0" timeOffset="107385">12840 7524 408 0,'0'0'252'0,"0"0"-111"16,0 0 14-16,0 0-37 15,0 0-66-15,0 0-36 16,40-24-13-16,4 21 4 16,13-4-3-16,10 1-4 15,5-2-47-15,-2-1-123 0,-2-3-175 16</inkml:trace>
  <inkml:trace contextRef="#ctx0" brushRef="#br0" timeOffset="107916">13421 7190 370 0,'0'0'339'16,"0"0"-154"-16,0 0-34 15,0-154-9-15,0 133-15 16,0 6-29-16,0 7-24 16,0 8-15-16,0 0-22 15,0 0-25-15,0 0-12 16,0 11-9-16,0 32 1 15,0 13 8-15,0 14 3 0,0 5-1 16,0 6 0-16,0 4-1 16,0-14-1-16,0-4 3 15,0-16-3-15,-3-12 0 16,0-15 2-16,3-12-2 16,-3-8 1-16,3-4 2 15,-8 0 5-15,5-16 4 16,3-23-12-16,0-9-1 15,0-3-3-15,0-3-1 16,11 5 0-16,9 5-11 16,0 11 6-16,-4 12 0 0,7 11-15 15,0 10-15-15,2 0-21 16,-2 6 11-16,-7 21-3 16,-5 6 12-16,-5 0 20 15,-6 1 0-15,0-7-13 16,0 0 14-16,0-6 19 15,-3-7 1-15,-11 2 0 16,5-7-4-16,2 0 4 16,7-3 3-16,0-3-3 15,0 6 0-15,0-3 0 16,13 0 2-16,21-3-1 16,9-3-1-16,15 0-4 15,-3 0-100-15,9-9-108 16,-4-12-85-16</inkml:trace>
  <inkml:trace contextRef="#ctx0" brushRef="#br0" timeOffset="108232">13666 6624 526 0,'0'0'181'16,"0"0"-31"-16,0 0-14 0,0 0-18 16,0 0-90-1,0 0-20-15,-28-14-7 0,62 70 26 16,13 19 25-16,13 4-13 16,13 5 13-16,8 6-15 15,-1 4-20-15,-13 5-3 16,-17 6-1-16,-27 0-12 15,-23 1 7-15,0-10-5 16,-50-6-1-16,-36-9-4 16,-28-2-105-16,-13-19-193 15,3-9-424-15</inkml:trace>
  <inkml:trace contextRef="#ctx0" brushRef="#br0" timeOffset="108697">12232 6757 518 0,'0'0'192'0,"0"0"-33"15,0 0-35-15,0 0 10 16,0 0-44-16,0 0-26 15,-130-120-6-15,99 122-27 16,-5 44-18-16,-9 23 6 16,7 15 4-16,-3 21-2 15,7 19 2-15,-3 11 9 16,7 16-5-16,7-4-8 16,9 0-13-16,14-9-2 15,11-14-4-15,62-13 1 16,57-27 2-16,55-32-3 15,38-35-57-15,5-17-183 0,-51 0-486 16</inkml:trace>
  <inkml:trace contextRef="#ctx0" brushRef="#br0" timeOffset="121291">9431 11133 752 0,'0'0'149'0,"0"0"-100"16,0 0 31-16,0 0-5 0,0 0-8 15,0 0-29-15,-107-48-14 16,107 48-24-1,0 0-6-15,11 0-32 0,24 0 38 16,23 0 23-16,11 0-3 16,15 0-9-16,3 0 5 15,0 0-4-15,-4 0 4 16,-5 0-13 0,-11 0 8-16,-15-9 8 0,-14-3-1 15,-15 6 5-15,-12 0-6 16,-8-12 15-1,-3 3 10-15,0-6-18 0,-14-6-21 16,-27 2 0 0,-8 2-3-1,-9-2 4-15,0 7 1 16,0 3 0 0,15 7-1-16,12 4-4 0,18 2-2 15,13 2 2-15,0 0-1 0,0 0 1 0,0 0-11 16,21 0-2-16,28 18 9 15,15 5 4-15,9 2 0 0,-2-4 6 16,-4 0-4-16,-15-3-2 16,-8 3 1-16,-13-3 1 15,-14 3-2-15,-11 6 0 16,-6 9-1-16,0 9 1 16,-40 9-5-16,-27 9-6 15,-11 7-134-15,-5-7-81 0,10-6-299 16</inkml:trace>
  <inkml:trace contextRef="#ctx0" brushRef="#br0" timeOffset="119580">5518 10387 232 0,'0'0'270'16,"0"0"-123"-16,0 0 12 16,0 0-34-16,-171-20-25 0,171 16 0 15,0-5-29-15,43-6-60 16,44-6 4-16,40-6 3 16,24 3 0-16,-1 0 3 15,-10 9-16-15,-29 3 1 16,-32 6-2-16,-31 6-2 15,-32 0-2-15,-16 0-11 16,0 0-69-16,-23 12-5 16,-24 6 71-16,-13 0-118 15,4-6 11-15,2 0 65 16,21-6 42-16,8-3 14 16,16-3 1-16,9 0 1 15,-3 0 4-15,0 9 11 16,-5 9 2-16,-1 9 15 0,-2 15 33 15,5 9-29-15,0 9 14 16,2 10 6 0,4 8-8-16,0 6-14 15,0 6-8 1,0 1-11 0,0-4-4-16,0-15-6 15,4 3-5-15,-1-8-2 16,-3-7-77-16,0-10-201 15,0-10-468-15</inkml:trace>
  <inkml:trace contextRef="#ctx0" brushRef="#br0" timeOffset="119935">6319 11055 55 0,'0'0'692'0,"0"0"-595"15,0 0-20-15,0 0-3 16,0 0-32-16,0 0-39 16,-67-27-3-16,67 27-30 15,0 6 29-15,24 12 1 16,10-12 11-16,-2-3-2 16,-1-3 4-16,-4 0 11 15,-10 0 11-15,-8 0 14 0,-1-15 16 16,-8 0 8-16,0 0-12 15,0-3-16-15,-11 3-17 16,-15 3-14-16,-5 6-11 16,1 0-1-16,1 6-2 15,5 0-1-15,7 12-10 16,7 18-68-16,10 0-154 16,0 0-49-16,14-3-394 15</inkml:trace>
  <inkml:trace contextRef="#ctx0" brushRef="#br0" timeOffset="120331">7212 10610 602 0,'0'0'222'0,"0"0"-76"15,0 0-21-15,0 0 1 16,0 0-15-16,-26-160-43 16,12 148-21-16,-3 3-17 15,0 7-8-15,-7 2-9 16,-8 0-1-16,-11 38-12 16,-15 26 1-16,1 19 3 0,1 17-1 15,9 14 1 1,20 4-3 15,17 5 3-31,10 1-3 16,17-4 2-16,30-12 0 0,6-21 2 0,4-24-4 15,0-30 1-15,-7-18-2 0,3-15 1 16,10 0 4-16,1-42 1 16,2-6-5-16,-11-12-1 0,-21 9-26 15,-25 15-43-15,-9 3-70 16,0 6-92-16,-3 2-84 15</inkml:trace>
  <inkml:trace contextRef="#ctx0" brushRef="#br0" timeOffset="120730">7707 11124 620 0,'0'0'217'0,"0"0"-106"0,0 0 21 0,0 0-43 15,0 0-41-15,0 0-24 16,-44-72-8-16,44 72-9 16,0 0-7-16,0 0-14 15,0 0 1-15,0 18 13 0,6 6-4 16,18-6 8-1,-1-9-4-15,5 0 3 0,-2-9 8 16,1 0-4-16,-7 0 6 16,-3 0 27-16,-8-18 31 15,-1-3-7-15,-8 0-25 16,0 3-14-16,-11-9-7 16,-15 12-11-16,-5 3-7 15,1 6-4-15,7 6 2 16,3 0-4-16,3 0-22 15,7 33-68-15,10 3-118 16,0 3-155-16</inkml:trace>
  <inkml:trace contextRef="#ctx0" brushRef="#br0" timeOffset="117308">1507 10363 797 0,'0'0'164'16,"0"0"-95"-16,0 0 23 0,0 0 18 15,0 0-41-15,0 0-34 16,0 0-35-16,0 0 7 15,81-57 10-15,49 30-2 16,37-3 5-16,16-3-9 16,2 3-2-16,-20-1-4 15,-37 17-2-15,-42-1 5 16,-42 11-6-16,-30 4-2 16,-14 0-7-16,0 4-34 15,-30 19-45-15,-21 8-108 16,-8-1-99-16,-1-3-70 15</inkml:trace>
  <inkml:trace contextRef="#ctx0" brushRef="#br0" timeOffset="117574">2308 10264 343 0,'0'0'181'0,"0"0"-38"16,0 0-15-16,0 0-14 15,0 0-50-15,0 0 2 16,-9-12-9-16,9 12-25 15,0 15-6-15,-3 18 39 16,0 15-5-16,-2 9-27 16,-4 9 12-16,-2 13-12 15,-1-1-13-15,-2 6-16 16,4 0-1-16,0-2 2 31,3-7-2-31,4-15-3 0,3-12-81 16,0-18-135-16,10-9-185 0</inkml:trace>
  <inkml:trace contextRef="#ctx0" brushRef="#br0" timeOffset="117945">2780 10778 721 0,'0'0'185'16,"0"0"-74"-16,0 0 20 15,0 0-7-15,0 0-69 0,0 0-10 16,-166-72-18 0,152 87-25-16,-9 33-1 0,-4 19 5 15,7 8-6-15,12-3 1 16,8-3 0-16,3-15-1 16,46-12-10-16,6-18 0 15,3-15-8-15,-9-9 18 16,-2 0 5-16,-7-24 4 15,-9-15 3 17,-5-12-3-32,-5-12 3 15,-18-1 1-15,-3 2 2 0,0 7-7 0,-44 16-3 0,-8 12-4 16,-6 9 0-16,4 15 0 16,15 3-1-16,8 0-14 15,22 21-68-15,9 12-64 16,0 0-81-16,46-5-143 15</inkml:trace>
  <inkml:trace contextRef="#ctx0" brushRef="#br0" timeOffset="118926">3239 10562 459 0,'0'0'293'16,"0"0"-149"-16,0 0-10 15,-52-172-15-15,37 149-3 16,10 10-17-16,2 10-39 15,3 3-32-15,0 0-27 16,0 3-1-16,0 45-4 16,11 27 4-16,-2 25 6 15,-9 14-2-15,0 12 2 0,-9-5-4 16,-14-4-2 15,3-18 1-31,9-29-1 0,5-22-12 0,2-27-29 16,1-21-51-16,-1 0 56 0,-2-15 35 15,-1-31-24-15,0-8 17 16,0-3-7-16,1 6 6 16,-11 12 8-16,-3 9 1 15,0 9-6-15,0 6-8 16,10 6 14-16,3 6 3 0,7 0 0 16,0 3-3-1,0 0-19-15,34 0 4 0,15 0 15 16,15 0 4-16,3 0-4 15,4 0 3-15,-11 0-3 16,-7 0 1-16,-13-4 1 16,-10 2 4-16,-13-2-2 15,-3 2 4-15,-8-7 5 16,-3 3 7-16,-3 0 5 16,0 0 9-16,0 2 0 15,0 2-22-15,-26-5-9 16,-8 7-3-16,-7 0 4 15,3 7-4 1,3 11 0 0,9 9 0-1,6 6-1-15,6 9 0 16,8 6-8-16,6 6 9 16,0-6-10-1,9-11-62-15,22-10-12 0,-1-19-19 16,-4-8 56-16,-1 0 47 0,-10-12 5 15,2-15-1-15,0-6 8 16,0 3 7 0,-7 0-6-16,-4 9 19 15,-1 6 0-15,-5 9-1 0,0 6 7 16,0 0-38-16,0 0-13 0,12 15-9 0,2 21 22 16,6 6 0-16,0-3 6 0,7-5-6 15,7-7 0-15,4-6-9 16,11-15 2-16,-6-6 7 15,0 0 0-15,-4-40 1 16,6-8 11-16,-9-12-11 0,-2-15 10 16,-8-9 5-16,-9-10 17 15,-11-8 7-15,-6-6 15 16,0 11-12-16,-12 16-16 16,-19 25 3-1,8 22-6-15,6 22 2 16,7 12-13-16,3 12-13 0,-6 55-2 15,2 35 2-15,2 18 6 16,9 7-4-16,0 2-1 16,0-12 1-16,26-15-1 15,12-12-1-15,2-23 0 16,-4-16 0-16,4-18-3 16,-3-12-26-16,7-21-37 15,5 0-55-15,18 0-97 0,4-33-198 16</inkml:trace>
  <inkml:trace contextRef="#ctx0" brushRef="#br0" timeOffset="128638">19778 10622 110 0,'0'0'666'16,"0"0"-503"-16,0 0-28 15,0 0-21-15,0 0 1 16,0 0-28-16,-27-105-33 16,13 105-20-16,-9 0-11 15,3 0-14-15,-6 6-3 16,-7 23-2-16,2 17 0 16,2 11-3-16,2 18 2 15,13 0-4-15,14 4 1 16,0-4 0 109,14-9 0-110,25-15-1-15,4-15 1 0,1-21 4 0,-4-12-2 0,0-3-2 0,-2-3 10 0,-4-33 0 0,-2-12-5 0,-5-9 6 16,-7-18 10-16,0-6 8 0,-3-10-16 0,-11 1-3 0,-6 15-4 0,0 9 0 0,-12 14-6 0,-25 17 0 16,-1 8 0-16,3 14-1 0,1 10-4 15,4 3-19-15,10 12-57 0,9 33-77 16,11-5-167 0,6-7-219-16</inkml:trace>
  <inkml:trace contextRef="#ctx0" brushRef="#br0" timeOffset="129968">22077 10898 507 0,'0'0'209'16,"0"0"-91"-16,0 0-2 0,0 0-23 16,0 0-20-16,0 0-27 15,0-45-24-15,0 45-17 16,0 0-5-16,0 0-7 15,0 4 1-15,0 17 6 16,0-9 4-16,14 3-2 16,0-15-2-16,-2 2 1 15,5-2 0-15,-3 0 6 16,-5 0 6-16,5-2-3 16,-7-19 3-16,-4 0 10 0,-3 2 8 15,0 5-5-15,0 1-2 16,0 5-24-16,-24 4-19 15,-8 4-41-15,1 0-134 16,5 12-218-16</inkml:trace>
  <inkml:trace contextRef="#ctx0" brushRef="#br0" timeOffset="128995">20830 9653 746 0,'0'0'214'0,"0"0"-77"0,0 0-17 0,0 0-16 15,0 0-16-15,0 0-41 16,-32-99-33-16,29 102-12 16,-14 48 0-16,-7 31 2 15,-13 35 4-15,-3 18 12 16,3 16 3-16,1 5-3 16,-1-3 1-16,7 1-3 15,7-7-6 1,15 1-7-16,8-19-4 15,14-9 1-15,36-15 0 16,4-17-3-16,7-13 1 16,-6-24-34-16,0-18-102 15,-3-24-131-15,-2-9-184 16</inkml:trace>
  <inkml:trace contextRef="#ctx0" brushRef="#br0" timeOffset="129486">21088 10712 682 0,'0'0'190'16,"0"0"-72"-16,0 0-11 16,0 0-11-16,0 0-25 0,71-168-44 15,-38 155-13-15,4 7-3 16,0 6-8-16,-4 0-2 15,1 12 0-15,-8 19-2 16,-3 11 0-16,-9 6-1 16,-8 9-1-16,-6 0 3 15,0-9 4-15,0-9-4 16,0-14 4-16,0-13-3 16,0-10-1-16,0-2 2 15,0 0 2-15,7 0 5 16,7-12 6-16,6-23 0 15,9-26-13-15,8 1 6 16,7 0-7-16,-7 0 7 16,-8 14-5-16,-5 13 9 15,-10 16-2-15,-5 11-6 0,2 6-4 16,1 9-9-16,2 42-5 16,-11 18 13-1,-3 12 1-15,0 0 0 16,-3-2-2-16,-6-19-5 15,9-6-22-15,0-12-90 0,0-9-100 16,0-9-172 0</inkml:trace>
  <inkml:trace contextRef="#ctx0" brushRef="#br0" timeOffset="122140">11834 10778 632 0,'0'0'160'0,"0"0"-13"16,0 0-16-16,0 0-18 15,0 0-22-15,0 0-7 16,6-81-25-16,-6 72-18 16,0 3-3-16,0 6-19 0,0 0 3 15,0 0-4-15,0 0-8 16,-16 9-10-16,-21 36 2 16,-6 22-1-16,-1 10 2 15,7 8-2-15,14 11-2 16,11 7 1-16,12 11-4 15,0-6 4-15,32-12 0 16,11-24 0-16,7-26 0 16,-2-25-2-16,2-19 2 15,-1-2 3-15,3-21 4 16,0-27 1-16,3-30-2 0,-9-16 1 16,-10-10 3-1,-8-10 6-15,-22 5-1 0,-6 4-7 16,-3 12-1-16,-38 12-5 15,-5 17-1-15,-1 25-2 16,13 15-5-16,11 18 5 16,6 6-10-16,5 0 1 15,-2 33-21-15,4 21-36 16,10 9-83-16,0 1-100 16,0-4-155-16</inkml:trace>
  <inkml:trace contextRef="#ctx0" brushRef="#br0" timeOffset="122491">12817 9909 731 0,'0'0'162'15,"0"0"-14"-15,0 0-25 16,0 0-12-16,0 0-33 16,0 0-57-16,-55-39-21 15,29 117 0-15,-14 34 32 16,4 23 11-16,-1 12-14 16,3 9 4-16,1 10-14 0,-4 2-3 15,0 7-11-15,7-4 2 16,16-17-7-16,14-25 0 15,0-24-1-15,11-30 1 16,22-29-13-16,7-13-63 16,21-24-60-16,16-9-62 15,13-13-74-15,3-34-443 16</inkml:trace>
  <inkml:trace contextRef="#ctx0" brushRef="#br0" timeOffset="122993">12961 11079 637 0,'0'0'156'0,"0"0"-40"16,0 0-7-16,0 0-11 15,0 0-29-15,0 0-30 16,12-135-12-16,5 120-10 15,3 9-3-15,1 2-6 16,-1 4-7-16,3 0-1 16,0 7 0-16,-3 26-1 15,-3 15 1-15,-13 12-1 16,-4 12 1-16,0-3 5 16,0-3 0-16,-14-12-3 15,10-14-1-15,1-19 1 0,0-12-1 16,3-9 0-16,0 0 2 15,0 0 6-15,0-6 7 16,0-27 29-16,0-15-10 16,17-10-31-16,13-4-2 15,10-5-2-15,4 7 1 16,-1 9-1-16,0 11 4 16,-10 17-4-16,-2 13-5 15,-8 10-1-15,-3 0 4 16,0 16-3-16,-7 29-1 15,-5 21 4-15,-8 6 1 16,0 7 0-16,0-4 1 16,-8-15-4-16,5-6-7 0,0-12-97 15,0-9-93-15,-4-9-100 16</inkml:trace>
  <inkml:trace contextRef="#ctx0" brushRef="#br0" timeOffset="124682">13502 10411 529 0,'0'0'181'0,"0"0"-35"16,0 0-28-16,0 0-37 16,0 0 4-16,0 0-18 0,-118-123-17 15,118 123-33-15,0 0-7 16,0 0-1-16,0 0 1 16,0 0 8-16,0 0 2 15,-3 0 3-15,-23 0 4 16,-21 18-14-16,-20 39 9 15,-19 22-2-15,2 23 2 16,6 18-11 0,18 12 9-16,10 10-3 15,21 5-2-15,18-12-2 16,11-2-7-16,0-19-6 16,26-21 0-16,25-20 0 15,5-17 2-15,19-10-2 0,21-19-38 0,25-12-120 16,12-15-151-16,0 0-295 15</inkml:trace>
  <inkml:trace contextRef="#ctx0" brushRef="#br0" timeOffset="123345">13872 11241 594 0,'0'0'153'0,"0"0"-73"0,0 0-1 16,0 0-1-16,0 0-30 15,0 0-19-15,35-9-23 16,8 3 26-16,13-2-8 16,7-5-12-16,4 1-5 15,-7 0-7-15,-5 3-40 16,-26-3-226-16,-15 9-237 15</inkml:trace>
  <inkml:trace contextRef="#ctx0" brushRef="#br0" timeOffset="123871">14525 10658 681 0,'0'0'197'0,"0"0"-60"16,0 0-22-16,0 0-1 15,0 0-44-15,0 0-70 16,-5-21-3-16,-4 81-13 0,-8 27 16 16,-3 9 12-1,0 4-7-15,0-4 5 16,7-8-4-16,2-11-6 15,5-13 3-15,3-16-1 16,3-21-2-16,0-15 0 16,0-9 3-16,0-3-3 15,0 0 15-15,0-13 4 0,0-28-5 16,17-13-14-16,9-15-1 16,4 5-3-16,1 7 1 15,-2 6-7-15,-5 12-2 16,-1 18 1-16,-6 12-6 15,-3 9-7-15,1 0-3 16,-4 15 6 0,-5 18 5-1,-6 6-8 1,0 3-12-16,0 0 22 0,-3 1 7 16,-3-8 4-16,-2 5-4 0,2-11-17 15,3 2-10-15,3-4-9 16,0-9-20-16,0-3 10 15,0-9 0-15,17-6-12 0,16 0 65 16,10-12 0-16,21-21 0 16,13-13-57-16,4-4-81 15,-2-8-224-15</inkml:trace>
  <inkml:trace contextRef="#ctx0" brushRef="#br0" timeOffset="124144">14925 10348 466 0,'0'0'165'15,"0"0"-15"-15,0 0-18 16,0 0-42-16,0 0-43 16,0 0-40-16,-6 19 2 15,35 41 10-15,5 15 22 16,-4 18 2-16,1 9-5 15,-11 6-8-15,-11 6 0 16,-9 4-14-16,0-1-7 16,-17 1-5-16,-32 2-4 15,-21-6-3 1,-14-6-160-16,-3-20-172 0</inkml:trace>
  <inkml:trace contextRef="#ctx0" brushRef="#br0" timeOffset="125228">15697 10222 636 0,'0'0'167'0,"0"0"-37"0,0 0 4 0,0 0-19 15,0 0-19-15,0 0 1 16,0-123-38-16,0 123-25 16,-6 0-34-16,-17 44 1 15,-15 35 6-15,-11 29 14 16,-2 12-7-16,1 13-1 16,7-1-5-16,5-3-2 15,15-2-1-15,11-13-4 16,12-8 0-16,0-19-1 15,6-18-9-15,20-27-62 16,8-18-83-16,2-24-48 16,15 0-11-16,10-45-69 0,-2-18-319 15</inkml:trace>
  <inkml:trace contextRef="#ctx0" brushRef="#br0" timeOffset="125751">15824 10832 433 0,'0'0'178'0,"0"0"-6"15,0 0-3-15,0 0-43 16,0 0-18-16,0 0-11 16,-20-141 6-16,20 141-53 15,-3 0-34-15,3 0-16 16,0 0-2-16,0 33-15 16,0 21 16-16,-3 19 1 15,-11 8 0-15,-6 0 1 0,0-3 8 16,-4-5-9-1,7-13 2-15,5-18 0 16,6-21 0-16,6-15-1 16,0-6 1-16,0 0 3 15,-5-6 10-15,2-28 3 0,0-11-18 16,3-6 0-16,0 0 0 16,0 0 0-1,23 6-2-15,4 8 2 0,-3 14 1 16,-8 11-1-16,-5 3-1 15,-5 9-2-15,-6 0-1 16,3 0 0-16,5 0-2 16,-2 15 1-16,0 12-3 15,-6 0 1-15,0 3-1 16,0 3-8-16,0-3-10 16,-6-3-3-1,3 0 20-15,0-6-10 16,3-6 12-16,0 3 0 15,0-9 4-15,6 1 0 0,23-2 1 16,9-2 0-16,5 1 2 0,4-5 3 16,-1-2 0-16,8 0-6 15,2 0-71-15,1 0-101 16,-7-23-157-16</inkml:trace>
  <inkml:trace contextRef="#ctx0" brushRef="#br0" timeOffset="126062">16266 10510 569 0,'0'0'87'15,"0"0"-50"-15,0 0 28 16,0 0-19-16,0 0-21 15,0 0-18-15,96 115 21 16,-102-52 13-16,-34 0-20 16,3-3 1-16,7-12-8 0,7-15-12 15,12-12 1-15,8-8 2 16,3-7-5-16,0 0 1 16,0-6-1-16,0 0 0 15,34 0 0-15,26-9 2 16,20-15-2-16,6-10-119 15,-2-5-115-15</inkml:trace>
  <inkml:trace contextRef="#ctx0" brushRef="#br0" timeOffset="126471">16547 9719 555 0,'0'0'265'0,"0"0"-131"0,0 0-34 16,0 0 18-16,0 0-17 16,0 0-31-16,-17-105-40 15,43 115-27-15,21 34-1 16,7 28-1-16,3 30 7 15,-13 31 5-15,-12 24-3 16,-9 26 7-16,-15 4-3 16,-8 8-9 93,-8 0 0-93,-38-2 0-16,-7-16-1 0,-10-5-4 0,-9-25-42 0,-11-26-207 15,0-25-386-15</inkml:trace>
  <inkml:trace contextRef="#ctx0" brushRef="#br0" timeOffset="127079">17247 10905 690 0,'0'0'131'15,"0"0"-26"-15,0 0 33 16,0 0-45-16,0 0-13 16,0 0-30-16,-26-27-28 0,60 14-19 15,27 1-2-15,29-5 8 16,17-2 3-16,9-5-7 16,-3 3 3-16,-15 0-4 15,-29 6 0-15,-25 3 2 16,-27 0 1-16,-14 3 10 15,-3-6 22-15,0-3-4 16,-9-3-28-16,-28-3-7 16,-7 3 1-16,-5 2 2 15,-3 2 0-15,12 7 0 16,14 4-3-16,13 1-3 16,13 5 2-16,0 0 1 15,0 0 0-15,0 0-3 16,0 0-1-16,3 0-5 0,30 21 9 15,18 12 0-15,13 3 3 16,5 0 0-16,1 0 0 16,-3 6-2-16,-10-3-1 15,-10-3-1 1,-16 1-2-16,-16-2 6 0,-15 5-5 16,0-11 2-1,-46 8-26 1,-35-4-138-16,-12-12-124 15,-5 0-96-15</inkml:trace>
  <inkml:trace contextRef="#ctx0" brushRef="#br0" timeOffset="127761">17282 9555 417 0,'0'0'118'0,"0"0"-26"16,0 0-5-16,0 0-18 15,0 0-25-15,0 0-24 16,-104-54-2-16,104 54 23 15,0 0 4-15,0 0 7 0,0-3-5 16,0 0-3 0,0 0-17-16,0 3 1 0,0 0 21 15,0 0-9-15,0 0-18 16,0 0 5-16,0 0-1 16,0 0-9-16,0 0-7 15,0 0 3-15,0 0 1 16,0 0 4-16,0-4 0 15,0 4 1-15,0-2 4 16,0 2-7-16,0 0-5 16,0 0-7-16,0 0-4 15,3 21-9-15,11 33 6 16,12 37 3-16,-3 32 6 16,1 36 1-1,-7 24 14 1,-17 22 5-1,0 18-5-15,-27 9-7 0,-30 5-12 16,-16 1 2 0,-7-22 0-16,4-23-3 0,4-43-1 0,-1-30-65 15,-4-27-208-15,-7-18-292 16</inkml:trace>
  <inkml:trace contextRef="#ctx0" brushRef="#br0" timeOffset="130662">22632 10345 501 0,'0'0'402'16,"0"0"-230"-16,0 0-17 16,0 0-6-16,0-162-60 0,0 159-28 15,0 3-15-15,0 0-20 16,0 0-26-16,0 23-2 15,-3 32-3-15,-3 20 5 16,-1 15 3-16,-4 10-2 16,5-4-1-16,-5 3 0 15,2-6 1-15,-2-12 1 16,2-17-1-16,6-19-1 0,0-18 0 16,-2-15 1-1,5-9 0-15,0-3 1 16,0 0 9-16,-3 0-2 15,-3-24 3-15,6-18-12 0,0-12 2 16,0-16-1-16,23-1-1 16,11-8 0-16,-1 4 1 15,-2 15 0-15,-8 15 2 16,-8 18-3-16,-7 12-1 16,5 11-6-16,7 4-11 15,3 0 1-15,8 21 4 16,-5 12-2-1,-9 10-3-15,-4-1-13 16,-13 0 2 0,0 0 16-16,0-6 5 15,-9-3-15-15,-15-6 19 16,7-6 1-16,0-2 2 16,5-4 1-16,1-7 0 15,2 4 0 1,-5 1 0-16,4-1 0 0,0-3 2 15,6-7-2-15,4 4-1 0,0 0-1 16,0 1-5-16,0-1 7 0,21 2 0 0,5 2 4 16,5-4-4-16,2 3 4 15,7-7-4-15,9 4-3 16,12 1-5-16,6-1-13 16,10 6-70-16,-7-6-140 15,-10-3-211-15</inkml:trace>
  <inkml:trace contextRef="#ctx0" brushRef="#br0" timeOffset="131158">23174 9864 397 0,'0'0'172'16,"0"0"-48"-16,0 0-14 16,0 0-27-16,0 0-44 15,0 0-27-15,16-22 11 16,18 20-2-16,-4 2 5 15,-7 0 0-15,-6 0-7 16,-3 0-5-16,-5 30-11 16,-9 9 6-16,0 12-8 15,-6 1 22-15,-20-2-11 16,2-2-4-16,7-11-1 16,3-8-7-1,8-10 1-15,0-11 1 16,6-1 0-16,0-7-1 0,0 0 2 15,0 0 3-15,3 0-5 16,30 0 2-16,13 0 14 16,18-7-9-16,-7 1-7 0,0 1 0 15,-1-1-1-15,-2 3-11 16,-1-4-151 0,-5 5-248-16</inkml:trace>
  <inkml:trace contextRef="#ctx0" brushRef="#br0" timeOffset="131491">23658 9265 610 0,'0'0'270'0,"0"0"-132"15,0 0 11-15,0 0-26 16,0 0-47-16,0 0-51 16,64-57-15-16,16 120 4 15,13 31 16-15,5 38 26 16,-5 36-1-16,-15 25-2 16,-29 21-21-16,-43 14-10 15,-12 1-12-15,-81 2 1 16,-43 10-5-1,-31 5 2-15,-30 1-8 0,-9 6-50 16,3-12-222 0,24-4-780-1</inkml:trace>
  <inkml:trace contextRef="#ctx0" brushRef="#br0" timeOffset="145302">19080 1902 433 0,'0'0'185'15,"0"0"-115"-15,0 0-31 0,0 0 5 16,0 0 7-16,0 0-21 16,-3-60-19-16,-8 60-11 15,-6 0-2-15,-3 0-92 16,-10 0-260-16</inkml:trace>
  <inkml:trace contextRef="#ctx0" brushRef="#br0" timeOffset="141636">17790 593 932 0,'0'0'185'0,"0"0"-102"15,0 0 17-15,0 0-29 16,0 0-55-16,0 0-11 15,0 0 10-15,-8 157 18 0,8-88-3 16,0 4-3 0,0 2-8-16,0 0 5 0,0-6-13 15,-3-6-1-15,3-11-5 16,-3-11 2-16,0-14-5 16,3-12 0-16,0-9 2 15,0-6-3-15,0 0 8 16,0 0 7-16,0 0 25 15,0-27 2-15,0-27-15 16,-3-24-17-16,3-16-6 16,0-14-5-16,0-6 1 15,0-12-1 1,12-1 0-16,5 2-2 0,0 9-2 16,-3 18-3-16,-1 19-1 15,-2 25 0-15,4 15 2 16,8 21-9-16,8 9-11 15,10 9-7 1,5 0 4-16,1 21-3 16,-7 37 8-16,-14 17-13 15,-12 14 12-15,-14 14 0 0,0 2 17 16,-40-12 3-16,-10-8 0 0,-4-16 5 16,1-12 0-16,2-11 0 15,16-17-7-15,4-8-3 16,7-9-7-16,15-3 11 15,6-3-8-15,3-2 1 16,0-2-15-16,3 2-13 16,30-2 23-16,10 7 18 15,11 1-1-15,7 7 2 0,5 14 1 16,-7 8-2-16,-1 15-1 16,-15 6 0-16,-9 0 0 15,-10-3 1-15,-15-9 2 16,-9-11-2-16,0-8 1 15,0-10 0-15,-30-5 5 16,-24-4 2-16,-9-10 7 16,-20 0-15-16,0 0-18 15,2 0-85-15,17-12-74 16,21-9-22-16,26-6-5 0,17-18-118 16</inkml:trace>
  <inkml:trace contextRef="#ctx0" brushRef="#br0" timeOffset="142605">18305 933 596 0,'0'0'145'16,"0"0"7"-16,0 0-25 16,0 0-24-16,0 0-32 15,0 0-24-15,12-48-20 16,2 48-22-16,6 0-5 15,21 0-6-15,8 24 6 16,12 15 1-16,2 7-1 16,-7 2 0-16,-8-1 0 0,-15-4 1 15,-10-10-2-15,-12-9 1 16,-11-6-15-16,0-3-22 16,-28-3-33-16,-22-3 62 15,-2-9-32-15,4 0 10 16,15 0 30-16,16-15 16 15,17-12-13-15,0-6 0 16,20-15-5-16,41-12 7 16,5-3-10-16,7 3 2 15,-9 8 3-15,-13 13 11 16,-16 12-10-16,-7 6 5 16,-7 6-3-16,-6 0 11 15,-1 6-5-15,-8 3 4 16,-3 3-4-16,2 3 5 15,-5 0-14-15,0 0-2 16,3 12-12-16,3 24 14 16,-3 6 0-16,5 6 4 15,1-3-2-15,5-3 0 0,2-9 1 16,4-8-3-16,3-10 0 16,-3-9 0-16,4-6 0 15,4 0 2-15,-2 0 5 16,0-21 2-16,-6-6 2 15,-3 0 6-15,-3-10 1 16,-1 1 12 0,-7 1-3-16,-1 8 5 0,-5 8 1 15,0 7 1-15,0 9-7 0,0 3-19 16,0 0 0 0,0 0-8-16,0 0-6 0,0 12-11 15,0 16 16-15,0 4 1 16,6-2-6-1,11-3 3-15,0 1-2 16,6-10 4-16,4-3-6 0,2-7 0 16,5-8 7-16,6 0 0 15,7 0 0-15,0-11 7 16,-4-19-6-16,-3-6 2 0,-3-13 1 16,-10-2 3-16,-7-9 3 15,-8-3 2-15,-12-6 20 16,0 0 5-16,0 2-26 15,-18 10 25-15,-13 6-13 16,4 15-13-16,4 9-1 16,9 14-1-16,11 11-3 15,3 2-5-15,0 12-11 16,0 45-4-16,0 24 12 16,0 22 3-16,0 7 2 15,0-4-2-15,0-4-5 16,6-11-11-16,5-19-66 15,-5-15-53-15,8-15-40 16,-8-21-31 0,1-12-181-16</inkml:trace>
  <inkml:trace contextRef="#ctx0" brushRef="#br0" timeOffset="143054">19461 822 314 0,'0'0'100'0,"0"0"15"0,0 0 23 16,0 0-40-16,0 0-63 16,0 0-13-16,83-45 1 15,-15 42-3-15,5 0-5 0,-4 3 6 16,-2-3-9 0,-3 0-3-16,-10-6 8 0,-11-3-15 15,-5 0 31-15,-20 0 37 16,-1-3-13-16,-6-3 7 15,-8 0 5-15,-3-4-18 16,0 1-20-16,0 4-11 16,-3 5-9-16,-11 2 2 15,5 10-9-15,-2 0-4 16,-1 0-2-16,-6 33-10 16,1 16 3-16,3 11 8 15,11 3-2-15,3-9 3 16,0-2 0-16,20-4-2 15,15-9 0-15,5-10 1 16,6-4 2-16,7-13 3 16,8-9-4-16,-1-3-16 15,1-6-118 1,-15-28-61 0,-9-7-207-1</inkml:trace>
  <inkml:trace contextRef="#ctx0" brushRef="#br0" timeOffset="143570">20480 741 827 0,'0'0'140'0,"0"0"-32"0,0 0 6 15,0 0 16-15,0 0-64 16,0 0-38-16,0 0-28 15,-14-15-4-15,19 51 3 0,10 19 1 16,5 1 7-16,0 8-2 16,-2-1-3-16,-1-9-2 15,-5-9 1 1,-1-15 3-16,-5-12-2 0,0-9 0 16,-6-9 0-16,0 0 7 15,0 0 12-15,0-18 64 16,0-21-39-16,0-18-26 15,0-16-2-15,0-8-11 16,0-12-1-16,0-9-6 16,0-6 3-1,0-7-3-15,0-2-1 16,17 12-1-16,3 14-2 16,1 25 1-1,2 18-5 1,11 21-14-1,16 18-18 1,13 9-42-16,4 9-35 0,-7 42-86 0,-19 22-5 0,-21 14-73 0</inkml:trace>
  <inkml:trace contextRef="#ctx0" brushRef="#br0" timeOffset="144919">20624 828 205 0,'0'0'326'0,"0"0"-222"15,0 0-31-15,0 0 5 16,0 0-30-16,0 0-7 0,123 0 2 16,-52 0 5-16,8 0-19 15,2-15-10-15,-12-3-4 16,-5 0-3-16,-16 3 5 16,-19 0 11-16,-5 0 12 15,-13 3 23-15,-8-3-1 16,-3 3-13-16,0-1 0 15,0 7-11-15,0 1-27 16,0 5-2-16,0 0-7 16,-3 0-2-16,-14 0-4 15,-4 18-3-15,-2 21 7 16,0 6-2-16,12 3 2 16,5 0-2-16,6-6-5 15,0-3 1-15,0-12-5 0,23-8 9 16,3-11-4-16,2-8 0 15,2 0 6-15,2 0 0 16,2-17 4-16,4-14 5 16,-12-4-3-16,-3-7 2 15,-9-10-2-15,-11 1 3 16,-3-3 9-16,0 3-5 16,-6 8-5-16,-19 10-3 15,-1 12 10-15,6 7-8 16,7 10 2-16,-1 4-9 15,0 0-1-15,-1 4-6 16,-5 35 2-16,6 11 0 16,8 8 4-16,6 2-4 15,0-8 5-15,3-8 0 0,26-13-4 16,5-14 0-16,4-11 4 16,11-6 1-16,4 0 1 15,7-6 0-15,4-24 6 16,-7-5-5-16,-4-2-2 15,-7 1 4-15,-1 3-1 16,-12 6-3-16,-7 6 2 16,-9 11-3-16,-6 8 0 15,-1 2 0-15,4 0-6 0,-2 12-2 16,5 18 7 0,-6 9-3-16,-2 3 3 0,0-6 0 15,-1-2-1-15,-2-11 2 16,1-2 0-16,7-5-1 15,3-5-7 1,3-7 7-16,6-4 1 16,11 0 0-16,7 0 3 15,2-27 4-15,-2-7-5 16,-1-1 0-16,0-5 0 16,-2 4-2-16,-12 3 0 0,-6 9 6 15,-9 8-6-15,-4 8-3 16,-6 8 3-16,3 0-2 15,-1 0-2-15,0 0-5 16,5 0 7-16,-2 0 0 16,-1 3 2-16,-2 2-4 15,-3 5 0-15,0-7 1 0,2-3 2 16,-5 3-1 0,0-3 1-16,0 0 1 0,0 0 9 15,0 0-8-15,0 0 3 16,0-9-4-16,0-3 2 15,0 3-1-15,-8 2-1 16,2 5 0-16,0 2-3 16,-2 0 2-16,-4 0-2 0,-5 33-7 15,0 9 7 1,-1 6 2-16,9 1 1 0,6-1-1 16,3-7 0-1,0-7 0-15,12-7-5 0,26-13-5 16,16-7-15-16,5-7 11 15,8 0 11-15,-4-21 2 16,-2-10 4-16,-4-5-1 16,-7-3 3-16,-7-3-2 15,-3-3 2-15,-13-6 2 16,-7 3 18-16,-17 3-8 16,-3 8 13-16,0 16-11 15,0 9 0-15,0 6-10 16,-13 6-8-16,-7 6-2 15,-3 37-7-15,3 14 4 0,3 6 5 16,8 3-2 0,9-6 2-16,0-9-1 0,9-5 1 15,25-11-1-15,5-10-1 16,12-10 0-16,12-9-11 16,10-6-31-16,2 0-43 15,-12 0-69-15,-19 0-66 16,-35 0-150-16</inkml:trace>
  <inkml:trace contextRef="#ctx0" brushRef="#br0" timeOffset="146248">17712 1756 572 0,'0'0'125'0,"0"0"-28"16,0 0 27-16,0 0-11 15,0 0-10-15,0 0-40 16,-21-110-16-16,21 110-11 15,-3 0-15-15,0 0-3 16,3 0-10-16,0 0-8 16,0 21-2-16,0 14 2 15,0 17 3-15,0 2 0 0,0-3 0 16,3-3-2 0,31-3 0-16,19-6-1 15,28-8 0-15,29-10 7 16,34-19 5-16,22-2 2 0,18 0 10 15,7-2-7-15,6-13-7 16,-6-1 3-16,-1 1-5 16,-2 6-2-16,-2 3-1 15,5-3-1-15,-1 0 1 16,7 0 0-16,5-6-3 16,1 0 1-16,-3 0-2 15,-6-3-2-15,-7-3-2 16,-5 6 2-16,-16-3 1 15,-19 0 1-15,-20 9 3 16,-14-6-4-16,-6 3 2 0,0-1-1 16,0-2-1-16,8 1 1 15,-2-1-1-15,-6 3 2 16,-6-1 2-16,-19 5-1 16,-11 4-2-16,-18 2 2 15,-19 2-2-15,-8 0 5 16,-5-4 1-16,-1 1 6 15,12-3-3-15,5 4 4 16,10 2-10-16,4 0-2 16,-1 0-2-16,-4 0 0 15,-9 0 0-15,-7 0 0 16,-10 0 1-16,-6 0 1 0,-8 0-2 16,-3-4 8-16,5-2 8 15,-5 0 7-15,-3-3-5 16,3 1-4-16,-3 2-10 15,0-4 1-15,0 1-1 16,0-3-4-16,0-3 3 16,0-3-3-16,0-3-3 15,-29 0-48-15,-35 0-109 16,-27-9-222-16</inkml:trace>
  <inkml:trace contextRef="#ctx0" brushRef="#br1" timeOffset="513899">23889 8958 427 0,'0'0'128'0,"0"0"-61"0,0 0-11 16,0 0 2-16,0 0-10 15,0 0-14-15,23-36 26 0,-19 30-47 16,-4-2-7 0,3 1 15-16,-3 1 4 0,0 0-4 15,0-2 6-15,-7 1-13 16,-22 1-13-16,-19 4 6 16,-8 2-1-16,-11 0 6 15,-7 0-6-15,-7 0 9 16,-1 0 4-1,-9 0 9-15,-5 0-9 0,-11 0-4 16,0 0-2-16,-11 11 2 16,-9 7-11-16,-16 7 4 15,-27-2-1-15,-15 4 3 16,-15-6-5-16,3 1-3 16,6-11 5-16,10-4-4 15,7-4 1-15,1-3-1 16,-1 3-2-16,-6-3-1 15,-10 3 2-15,-10-3 0 16,-11 0-2-16,-6 3 1 0,-5-1-1 16,2 4-1-16,6-2-1 15,20-4 4-15,24 0-1 16,19 0-1-16,12 0 0 16,8 0 1-16,0 0 0 15,-9 0-1-15,-4 0-2 16,-9 9 2-16,-18-3 1 15,0 2 0-15,-5 2-1 16,5 2-1-16,15-3 1 0,8 3-1 16,15-3 3-16,15-3-2 15,5 0 0-15,3 0 0 16,0-3 0-16,-11-3 2 16,-3 3-2-16,-6-3 0 15,-7 0 1-15,-1 0-1 16,-4 0 2-16,-9 0-2 15,-13 0 0-15,-10 0 0 16,-20 0-1-16,-13 0 1 16,-17 0 0-16,-7 0 0 15,-6 0-4-15,14 0 3 16,15 0 2-16,24 0 2 16,13 0-2-16,8 0 0 0,2 6-2 15,-6 9 2 1,-16 6-1-16,-14 6 0 0,-8 12-1 15,-9 3-1-15,-3 4 2 16,-3 2-3-16,-8-3 1 16,5-12 2-16,6-6-2 15,3-12 5-15,6-6-1 16,1-3-2-16,0-3 0 16,-4 0 3-16,1 0-3 15,7 0-1-15,15 6-4 16,11 0 5-16,10 4 0 15,10-2 0-15,7 5-3 16,9-2 3-16,14 1 0 16,7 4 0-16,2-2 0 0,8 1 0 15,3 1 0-15,7-5 0 16,13-1 1-16,14-5 1 16,16-8-1-16,16 0 0 15,9 0-1-15,8 0 0 16,1 0 0-16,-5-8 0 15,5-5 1-15,-3 1 1 16,-4-3-2-16,-18 3 0 16,-15 3 0-16,-20 1-3 15,-14 2 2-15,4 0 2 16,1-1-2-16,10 4-2 0,5 3 3 16,4 0 0-1,9 0 2-15,16-3-2 0,9-3 1 16,8 4-1-16,5-2 2 15,-8 2-2-15,4-2-1 16,-7 4 1-16,5 0 0 16,-9 0 0-16,1 0 0 15,0 0 0-15,-4 0 0 16,-13 0-1-16,-30 12 1 16,-23 9-3-16,-23 4 3 15,-1-2 0-15,13-1 4 16,31-11-4-16,33-5 1 15,28-2 1-15,22-4 0 16,7 0-1-16,0 0-1 16,0 0-1-16,0 0-3 15,0 0 1-15,0 0 3 0,0 0-2 16,0 2 1-16,-4 5-2 16,1 1 0-16,3 17 0 15,-6-4 3-15,6 12 1 16,0-3 0-16,-4 18-1 15,-10 19 1-15,-15 10-1 16,-8 20 0-16,-7 2 2 16,18 0 0-16,9 19-1 15,14 17 0-15,3 12 0 16,0 13 1-16,32 8 0 16,12 7 2-16,7-1-4 15,-1-6 10-15,-1 1-5 16,-1-12 1-16,-4-20 3 0,-4-13-4 15,-1-22 1 1,-5-27-4-16,-5-15 2 16,2-14 6-1,-4-7-3-15,-4-6 0 0,0-6-5 0,-3-3 2 16,-3-6-4-16,4 0 2 16,-9 3 1-16,5 6 1 15,3 6-3-15,0 3 0 16,-3 3 1-16,0 1-1 15,-7-13 0-15,-4-15 0 16,2-3-2-16,-5-3-1 16,-3-6 2-16,9 0 0 0,14 8-1 15,18 2 1-15,30-1 6 16,28-9-4-16,31 0 9 16,32 0-9-16,25 0 3 15,30-21-3-15,27-6 6 16,16-6-7-16,24-7 0 15,4-5-1-15,2 3-1 16,8 9 1-16,-10 6 3 16,-1 12-1-16,11-3-2 15,15 3 0-15,22-6 4 16,29-6-4-16,7-6-4 16,1-4 4-16,-19 8 4 15,-18 2-4-15,-25 6 0 0,-22 8 2 16,-24 7-1-16,-24 6-1 15,-23 0-3-15,-6 0-2 16,0 0 5-16,0-14 0 16,6 1 3-16,3-5-4 15,-3 3 1-15,-6 6-2 16,-8 6 0-16,-5 3 2 16,-11 0-1-16,-23 0-1 15,-17 18-2-15,-17-3-4 16,-9 3 1-16,5-11 1 15,12 1 6-15,15-2-3 16,12 0 3-16,15 1-4 16,4 7-8-16,-1 1-2 0,-6 10 9 15,-13 2 3-15,-17 6-4 16,-13-6-2-16,7-6 8 16,6 3 0-16,10-9 1 15,10 0-1-15,7-3-6 16,12-3 6-16,12 3 1 15,11-6-1-15,5 0 1 16,-3 0-1-16,0-6 2 16,-11 0-2-16,-6 0 0 15,0 0 0-15,4-6-1 16,-1-6 1-16,-3-3 0 16,-14 9 1-16,-16 0-4 0,-11 0 3 15,-11 3-1 1,-12 3 2-16,-8 0-2 0,-4 0 1 15,6-6 0-15,9 0 1 16,12 0 1-16,11-9-1 16,1 9-1-16,-4-6 0 15,-12 6 1-15,-14 3 0 16,-3 0-1-16,-4-4 0 16,1-1 3-16,-2-13-3 15,-7-6-4-15,-10-4 4 16,-4-4-1-16,-8-7 1 15,3 2 0-15,-2 7 0 16,-4 0-1 0,-3 6 1-16,-14 0 1 15,-7 3-1-15,-7 0 2 16,-2 0 0-16,-4 3 6 0,4-12-2 16,-1 6-1-16,-7-7-3 0,-2-7 2 15,-7 4 3 1,-11 1 0-16,-1-6 2 15,-6 3 3 1,-2 0-2 0,0-9 4-16,-3-4-2 15,-2-4 15-15,2-17-13 0,0-20-5 16,1-19 2-16,3-4 5 0,2-5 4 16,-3 10 0-16,-5 2 2 15,-7 1 6-15,-5 0-8 16,0-3 1-16,0-4-8 15,-28-2-4-15,-2-3-5 16,-4 6 1 0,8-1-1-16,3 7-2 0,9 6-1 15,4 2 1-15,7 10-1 16,-4 6 1-16,0 6-1 0,-2 0 0 16,-5-3 0-16,-9-4-1 0,-7-5 1 15,-1-3 3-15,5 0-1 16,3 5-1-16,9 7-2 15,11 15 3-15,0 8-1 16,3 13-3-16,0 9 3 16,0 3 0-16,-7 0-1 0,-6-3-1 15,-5-6 0-15,-5-6 0 16,0 9-2-16,0 9-2 16,9 15 4-16,8 9 1 15,6 6 1-15,0 0-1 16,0 0-1-16,0 0 0 15,0 0-4-15,0 0-4 16,0 0 0-16,-21 0-3 16,-22 12 4-16,-44 24 4 15,-57 12 3-15,-42 9-27 16,-39 12-55-16,-26 12-60 16,1 10-74-16,2-1-146 15</inkml:trace>
  <inkml:trace contextRef="#ctx0" brushRef="#br1" timeOffset="515100">16440 13449 615 0,'0'0'216'0,"0"0"-46"0,0 0-29 15,0 0-22-15,0 0-14 16,0-174-25-16,0 141-31 15,-8 6-18-15,2 6 0 0,-3 11 11 16,1 8-27-16,2-5-1 16,-15 7-13-16,-16 0-2 15,-12 7-2-15,-15 28 1 16,7 17-1-16,10 8 2 16,15 0-1-16,18 9-1 15,14 9 1 1,0-3-9-16,40 4-1 15,27-4-13-15,16-9 1 0,7-12 2 16,-3-6 0 0,-17-8 15-1,-16-1 1-15,-20-6 4 16,-15-3-5-16,-15 0-5 0,-4 0 7 16,-7 0 5-16,-37-3 2 0,-19 0 0 15,-16 0 6-15,-16-12-7 16,-9-3 4-16,8-3-3 15,12-9 0-15,24 0-2 0,27 0-42 16,29-21-75 0,4-15-78-16,54-3-113 0,33-12-137 15</inkml:trace>
  <inkml:trace contextRef="#ctx0" brushRef="#br1" timeOffset="515546">16920 13952 441 0,'0'0'236'15,"0"0"-126"-15,0 0 28 16,0 0-45-16,0 0-59 15,0 0-6-15,0 0-10 16,-116-52-18-16,116 52-4 16,0 25 3-16,0-5 1 15,0 1 0-15,13-8 3 16,4-7-3-16,3-4-6 16,-6-2 2-16,1 0 4 15,-1 0 10-15,-11-2 6 16,0-10 33-16,-3-9 33 0,0-4-34 15,-12 4-21 1,-14 6-20-16,-12-6-3 0,7 9-4 16,5 12-3-16,6 0 0 15,14 0-36-15,6 0-102 16,0 12-31-16,20 9-183 16</inkml:trace>
  <inkml:trace contextRef="#ctx0" brushRef="#br1" timeOffset="515855">17389 13385 748 0,'0'0'170'0,"0"0"-37"0,0 0-8 0,0 0 3 15,-67-156-51-15,47 156-33 16,-3 0-23-16,-4 0-15 15,-4 36-6-15,-1 18-1 16,1 24-2-16,4 16 3 16,7 20 2-16,14 6-2 15,6 3 2-15,0-3-2 16,29-20 1-16,18-25-1 16,4-21 1-16,-1-21 3 15,2-15-3-15,3-18 7 16,5 0-4-16,4 0-3 15,-1-27 8-15,-10 0-8 16,-19 9-2-16,-14 3-44 16,-20 3-48-16,0 3-89 15,0 6-183-15</inkml:trace>
  <inkml:trace contextRef="#ctx0" brushRef="#br1" timeOffset="516408">17981 13846 740 0,'0'0'125'16,"0"0"-50"-16,0 0-9 15,0 0-32-15,0 0-26 16,0 0 2-16,166-9-7 15,-100 9 1-15,-2 0-2 16,-13 0 0-16,-15 0 0 16,-16 0-1-16,-9 0 0 15,-8 0 1-15,-3 0 13 16,0 0 55-16,0 0 33 16,0-18-2-16,-23-15-72 15,-7 6-23-15,-4 0 0 16,5 6-2-16,1 3-1 0,8 9 0 15,13 9-2 1,1-6-2-16,6 6-1 16,0-6 1-16,0 6-2 0,0 0-10 15,3 0-6-15,20 18 19 16,12 9 1-16,-3-6 2 16,2 6 1-16,-1-6-3 15,-2 6-1-15,-5 0 0 16,1 0 0-16,-4 4 1 15,-9-11 1-15,-2 7-2 16,-4-12 0-16,-8 4 0 16,0-5-2-16,-3 7 0 0,-34 10-15 15,-10-4-166-15,4-6-234 16</inkml:trace>
  <inkml:trace contextRef="#ctx0" brushRef="#br1" timeOffset="516878">19280 13564 419 0,'0'0'561'0,"0"0"-406"16,0 0-44-16,0 0 12 16,0 0-40-16,0 0-46 15,-50-82-10-15,47 82-20 16,-11 15-7-16,-6 39-6 16,-3 25 6-16,3 14 3 15,10 9-2-15,10-2-1 16,0-11 0-16,30-4 3 15,20-25-2-15,16-12 0 16,2-21 0 0,2-15 2-16,-3-12-2 0,-7 0-1 15,-10-21 8 1,-4-18 3 0,-8-15 16-16,-9-18 6 15,-12-9-2-15,-14-19-3 16,-3-8-7-16,-29 3-11 15,-41 23-10-15,-28 22-7 0,-18 21 6 16,-5 30-4-16,20 9-9 0,29 13-34 16,34 43-32-16,38 23-82 0,0 8-135 15,34 6-410-15</inkml:trace>
  <inkml:trace contextRef="#ctx0" brushRef="#br1" timeOffset="517256">20092 13242 911 0,'0'0'153'0,"0"0"0"0,0 0-13 0,0 0-17 16,0 0-47-16,0 0-37 16,-26-127-37-16,18 139-2 15,-1 43-11-15,-2 26 11 16,-4 24 6-16,1 30-4 16,0 13 4-16,1 8 0 15,13 3-2-15,0-17-2 16,0-22-2-1,41-21 2-15,5-17 1 0,4-22-3 16,7-27-13 0,7-21-93-1,5-12-111-15,1-27-209 16</inkml:trace>
  <inkml:trace contextRef="#ctx0" brushRef="#br1" timeOffset="517773">20581 13898 667 0,'0'0'265'0,"0"0"-127"15,0 0 5-15,0 0-22 16,0 0-53-16,0 0-38 16,15-46-23-16,19 34 1 15,7-3 3-15,2-3 10 16,-10 3 15-16,-9 0-5 15,-11 3-6-15,-10 6-4 16,-3 6 2-16,0 0 0 0,0 0-4 16,0 0-5-16,0 0-8 15,0 0-6-15,0 0-4 16,0 0-4-16,0 27-9 16,0 18 14-16,5 9 3 15,1 0 8-15,3 0-8 16,2-2 3-1,-5-4-3-15,-3 6 1 16,-3-9 0 0,0-3-1-16,0-15 0 0,0-6 1 15,0-9-1 1,-3-6-5-16,-14 1 5 0,-6-7 0 0,-4 0 5 16,-2 0 1-16,4 0-3 15,16 0 1 1,3 0-1-16,6 0-3 0,0 0-1 15,0 0 1-15,0 0-1 16,3 0-3-16,29 0-15 0,20 0-16 16,14 0 32-16,10-19-11 15,-5-2-30-15,-4-6-36 16,-3 0-75-16,2-6-100 16,-2-15-201-16</inkml:trace>
  <inkml:trace contextRef="#ctx0" brushRef="#br1" timeOffset="518050">21092 13115 890 0,'0'0'199'0,"0"0"-66"15,0 0-50-15,0 0-8 16,0 0-38-16,200 67 59 16,-96-5-28-16,-5 23-21 15,-18 14-12-15,-27 24-16 16,-24 31-3-16,-30 11-7 16,-20 19-6-16,-77 2-1 15,-50 10-2-15,-23-4-65 16,8-23-226-16,26-37-873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6-01T12:18:31.6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295 602 463 0,'0'0'305'15,"0"0"-148"-15,0 0-16 16,0 0-16-16,0 0-37 15,0 0-44-15,9-12-21 16,-9 15-13-16,0 24-8 0,-9 12 2 16,-19 12 7-1,-1-2-1-15,-1 1 4 0,2-2-7 16,8-2 0-16,5-7-4 16,1-6 2-16,7-9-3 15,4-6-2-15,3-9 0 16,0-6 0-16,0-3 2 15,0 0 0-15,0-3 15 16,0-45 23-16,24-24-6 16,11-25-32-16,-1-2 0 15,-4-3 1-15,-2-4-2 16,-5 8 3 0,-3 11-4-16,-7 17 2 15,-3 28-2-15,-3 18 1 16,-7 15-1-1,3 9-1-15,-3 0-2 16,3 0-5-16,5 15-4 16,1 42-1-16,2 24 10 15,-2 15 2-15,-6 1-1 16,0-4 2-16,5-9-7 0,-5-14-19 16,6-20-17-16,2-16-17 0,-5-13-39 15,1-9-28-15,-7-10-29 0,0-2 36 16,0 0 43-16,-3 0 8 15,-24-21 10-15,-7-8 52 16,-9 2 7-16,-10-4 0 16,-1 4 0-16,-2 6 1 15,2 3 13-15,10 7 5 16,7-2 10-16,14 7 17 16,13 0 3-16,10 4-12 15,0-2-7-15,7 1-14 0,39-3-7 16,35-6 19-16,20-6 29 15,9-3-20-15,-6-3-3 16,-18 6 4-16,-25 3-6 16,-21 6-4-16,-17 6 11 15,-16 0 13-15,-4 3 4 16,-3 0-6-16,0 0-19 16,0 0-19-16,0 0-12 15,0 0 0-15,0 30-10 16,0 9 10-16,0 15 8 15,-3 3-1-15,-8 3-4 0,1-2 0 16,1-2-1 0,9-1-1-16,0-13 1 0,0-6 0 15,0-12-2-15,0-9 1 16,0-6-1-16,0-9 0 16,0 0 6-16,0 0 2 15,-5-6 6-15,-1-39 3 16,-3-15-17-16,-2-18 0 15,-3-12 0-15,5-10 1 16,6 1-1-16,3 6-3 16,0 14 3-16,9 25-2 15,11 21 1-15,3 12-2 16,1 12 1-16,7 6-4 16,1 3 5-16,5 0-7 0,1 16 6 15,-9 17 1-15,-6 3-3 16,-6 5 1-16,-10 5-2 15,-7 2-1-15,0-3-1 16,-13-9-2-16,-21-3-7 16,-2-9-18-16,5-11 2 15,5-5 19-15,3-8-2 16,12 0 14-16,5 0 1 16,6 0 0-16,0 0 1 15,0 0-1-15,6-18-5 16,31-15-6-16,10-3 11 0,10-3-1 15,-4 3 1-15,-10 9 0 16,-9 6 1-16,-10 5 0 16,-7 8 1-16,-8 2 3 15,2 6-1-15,-2 0-3 16,-1 0 1-16,4 0-2 16,2 0-1-16,-1 8 0 15,-3 23-3-15,0 5 3 16,-2 12 1-16,-5 6 4 15,-3 3-2-15,0 3 0 0,0-2-1 16,0-8 1 0,0-4 1-16,0-13 1 0,0-6-4 15,0-15 0-15,0-6 2 16,0-6-1-16,0 0 5 16,0 0 32-16,-3-15 28 15,-15-21-34-15,-5-16-29 16,6-14-3-16,8-9 2 15,1-12-2-15,8-6-4 16,0 3-4-16,0 5 0 16,0 13-2-16,14 21-2 15,3 15-3-15,-4 15 12 16,0 12-9-16,5 9-8 16,2 0 6-16,-2 3-11 15,2 27 6-15,-6 12 5 16,-3 6-3-16,-11 3 1 15,0-3 15-15,0-2-15 16,-11-7-41-16,-15-3-47 16,0-6 36-16,-2-6-34 0,12-9-75 15,9-6-46-15,7-6-155 16</inkml:trace>
  <inkml:trace contextRef="#ctx0" brushRef="#br0" timeOffset="649">1424 421 381 0,'0'0'187'15,"0"0"-61"-15,0 0 7 0,0 0-39 16,0 0-6-16,0 0-22 16,0-63-32-16,0 63-4 15,0 0-25-15,0 0-5 16,0 3-16-16,0 28 16 15,20 4 2-15,6 2-2 16,8 1 1-16,0-4 1 16,-4-4-2-16,-7-9 1 15,-12-3 0-15,-8-9-1 16,-3-3-1-16,0-3-8 16,-8 0-25-16,-27-3 30 15,-17 0-13-15,9 0-3 16,14-6 10-16,8-15 10 15,18 0-1-15,3 0 1 16,0-9-7-16,33-3-1 0,10 0 8 16,5 5 1-1,-4 10 0-15,-15 7 3 0,-2 7-4 16,-7 2-1-16,0 2 1 16,-6 0-1-16,-2 0 2 15,-1 0 0-15,2 0-1 16,-3 2-1-16,4 19-2 15,-4 6 3-15,-1 6 0 16,-1 1 3-16,4-4-2 16,-1-6-1-16,1-6 3 15,5-9 1-15,-6-9-4 0,-1 0 0 16,4 0 7-16,-5-3 33 16,5-24 7-16,0-6-11 15,-5-6-9-15,-6-3-8 16,-3 0-5-16,0-1-9 15,-12 7-3-15,-22 6-2 16,-4 12-2-16,6 6-1 16,1 12-2-16,4 0-13 15,7 3-75-15,3 34-42 16,17 7-57-16,0 1-172 16</inkml:trace>
  <inkml:trace contextRef="#ctx0" brushRef="#br0" timeOffset="1792">2253 500 410 0,'0'0'208'0,"0"0"-53"0,0 0-30 16,0 0-6-16,-43-162-39 15,12 141-24-15,-2 8-16 16,-1 10-8-16,5 3-13 15,-6 0-13-15,6 18-6 16,0 21 0-16,1 9 0 0,12 10-2 16,11-4 0-1,5-3 0-15,0-6 2 0,28-9 0 16,8-12-3-16,1-9-1 16,0-12-5-16,4-3 7 15,-6 0 2-15,0-24 10 16,-3-9-5-16,-7-3 2 31,-5-6 4-31,-11 3 14 0,-6-4 2 16,-3 8 1-1,0 10-1 1,0 8-13-16,0 7-3 0,0 10-4 0,-3 0-7 16,0 0-6-1,-3 6-5-15,1 31 11 0,2 5 2 16,3 3-2-16,0-3 0 15,24-9 0-15,16-9 0 0,9-9 0 16,3-12 1-16,0-3 1 0,3 0 2 16,-3-30 3-1,3-9-3-15,-6-12 0 0,-2 0-2 16,-10 0 1-16,-8 3-3 16,-8 6 2-1,-8 11-1 1,-3 13 1-16,-6 9-2 15,-4 7 0-15,7 2-5 0,2 0-8 0,5 11 0 16,0 19 1-16,-5-6 1 16,-3 0 2-16,-1-5 8 15,1-8-3-15,-3-5 4 16,-3-6 0-16,0 0 1 0,0 0 2 16,0 0 7-1,0-6 2-15,0-18-11 0,0 0-1 16,-17 1-1-16,0-2 0 15,2 7 1-15,-2 9-6 16,3 3 3 0,-2 6-13-16,-4 0 5 15,-5 27 11-15,7 16 0 0,1 7-1 16,17-2 1-16,0 1-2 16,6-11 0-1,34-7-8-15,10-10 1 0,10-15 8 16,4-6 1-16,-1 0 5 15,-2-18-1-15,-5-18-2 16,-13-3 6-16,-6-7-2 16,-14-4 15-16,-9-4 2 15,-14-6 0-15,0-1-2 16,-17 1-5 0,-23 5-3-16,4 13 0 15,5 13-3-15,14 13 5 16,8 13 7-16,3 3-22 0,-8 36-20 15,-3 34 20-15,0 17 0 16,11 3 3-16,6 1-5 16,0-8 4-16,6-8-3 0,22-8 1 15,4-18 0-15,-5-20 0 16,-3-14 1-16,-8-5 2 16,7-10-2-16,8 0 4 0,9-27 4 15,7-16-4-15,-1-2-1 16,-8 6-3-16,-9 9 0 15,-12 9 0-15,-8 12-1 16,-1 9 0-16,2 0-5 16,3 0-7-16,5 21 8 15,-3 12 2-15,2 0-4 16,-3 0-4-16,3-3-30 16,-1 0-17-16,4-6-54 15,3-8-70-15,5-11-78 16,1-5-195-16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50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actice.geeksforgeeks.org/problems/largest-subarray-with-0-sum/1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.xml"/><Relationship Id="rId5" Type="http://schemas.openxmlformats.org/officeDocument/2006/relationships/image" Target="../media/image9.emf"/><Relationship Id="rId4" Type="http://schemas.openxmlformats.org/officeDocument/2006/relationships/customXml" Target="../ink/ink5.xml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hyperlink" Target="https://practice.geeksforgeeks.org/problems/count-distinct-elements-in-every-window/1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.xml"/><Relationship Id="rId18" Type="http://schemas.openxmlformats.org/officeDocument/2006/relationships/image" Target="../media/image20.emf"/><Relationship Id="rId26" Type="http://schemas.openxmlformats.org/officeDocument/2006/relationships/image" Target="../media/image24.emf"/><Relationship Id="rId39" Type="http://schemas.openxmlformats.org/officeDocument/2006/relationships/customXml" Target="../ink/ink27.xml"/><Relationship Id="rId21" Type="http://schemas.openxmlformats.org/officeDocument/2006/relationships/customXml" Target="../ink/ink18.xml"/><Relationship Id="rId34" Type="http://schemas.openxmlformats.org/officeDocument/2006/relationships/image" Target="../media/image28.emf"/><Relationship Id="rId7" Type="http://schemas.openxmlformats.org/officeDocument/2006/relationships/customXml" Target="../ink/ink11.xml"/><Relationship Id="rId12" Type="http://schemas.openxmlformats.org/officeDocument/2006/relationships/image" Target="../media/image17.emf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38" Type="http://schemas.openxmlformats.org/officeDocument/2006/relationships/image" Target="../media/image30.emf"/><Relationship Id="rId2" Type="http://schemas.openxmlformats.org/officeDocument/2006/relationships/hyperlink" Target="https://practice.geeksforgeeks.org/problems/count-distinct-elements-in-every-window/1/" TargetMode="External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29" Type="http://schemas.openxmlformats.org/officeDocument/2006/relationships/customXml" Target="../ink/ink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emf"/><Relationship Id="rId11" Type="http://schemas.openxmlformats.org/officeDocument/2006/relationships/customXml" Target="../ink/ink13.xml"/><Relationship Id="rId24" Type="http://schemas.openxmlformats.org/officeDocument/2006/relationships/image" Target="../media/image23.emf"/><Relationship Id="rId32" Type="http://schemas.openxmlformats.org/officeDocument/2006/relationships/image" Target="../media/image27.emf"/><Relationship Id="rId37" Type="http://schemas.openxmlformats.org/officeDocument/2006/relationships/customXml" Target="../ink/ink26.xml"/><Relationship Id="rId40" Type="http://schemas.openxmlformats.org/officeDocument/2006/relationships/image" Target="../media/image31.emf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25.emf"/><Relationship Id="rId36" Type="http://schemas.openxmlformats.org/officeDocument/2006/relationships/image" Target="../media/image29.emf"/><Relationship Id="rId10" Type="http://schemas.openxmlformats.org/officeDocument/2006/relationships/image" Target="../media/image16.emf"/><Relationship Id="rId19" Type="http://schemas.openxmlformats.org/officeDocument/2006/relationships/customXml" Target="../ink/ink17.xml"/><Relationship Id="rId31" Type="http://schemas.openxmlformats.org/officeDocument/2006/relationships/customXml" Target="../ink/ink23.xml"/><Relationship Id="rId4" Type="http://schemas.openxmlformats.org/officeDocument/2006/relationships/image" Target="../media/image13.emf"/><Relationship Id="rId9" Type="http://schemas.openxmlformats.org/officeDocument/2006/relationships/customXml" Target="../ink/ink12.xml"/><Relationship Id="rId14" Type="http://schemas.openxmlformats.org/officeDocument/2006/relationships/image" Target="../media/image18.emf"/><Relationship Id="rId22" Type="http://schemas.openxmlformats.org/officeDocument/2006/relationships/image" Target="../media/image22.emf"/><Relationship Id="rId27" Type="http://schemas.openxmlformats.org/officeDocument/2006/relationships/customXml" Target="../ink/ink21.xml"/><Relationship Id="rId30" Type="http://schemas.openxmlformats.org/officeDocument/2006/relationships/image" Target="../media/image26.emf"/><Relationship Id="rId35" Type="http://schemas.openxmlformats.org/officeDocument/2006/relationships/customXml" Target="../ink/ink25.xml"/><Relationship Id="rId8" Type="http://schemas.openxmlformats.org/officeDocument/2006/relationships/image" Target="../media/image15.emf"/><Relationship Id="rId3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customXml" Target="../ink/ink33.xml"/><Relationship Id="rId18" Type="http://schemas.openxmlformats.org/officeDocument/2006/relationships/image" Target="../media/image33.emf"/><Relationship Id="rId3" Type="http://schemas.openxmlformats.org/officeDocument/2006/relationships/customXml" Target="../ink/ink28.xml"/><Relationship Id="rId21" Type="http://schemas.openxmlformats.org/officeDocument/2006/relationships/customXml" Target="../ink/ink37.xml"/><Relationship Id="rId7" Type="http://schemas.openxmlformats.org/officeDocument/2006/relationships/customXml" Target="../ink/ink30.xml"/><Relationship Id="rId12" Type="http://schemas.openxmlformats.org/officeDocument/2006/relationships/image" Target="../media/image17.emf"/><Relationship Id="rId17" Type="http://schemas.openxmlformats.org/officeDocument/2006/relationships/customXml" Target="../ink/ink35.xml"/><Relationship Id="rId2" Type="http://schemas.openxmlformats.org/officeDocument/2006/relationships/hyperlink" Target="https://practice.geeksforgeeks.org/problems/count-distinct-elements-in-every-window/1/" TargetMode="External"/><Relationship Id="rId16" Type="http://schemas.openxmlformats.org/officeDocument/2006/relationships/image" Target="../media/image19.emf"/><Relationship Id="rId20" Type="http://schemas.openxmlformats.org/officeDocument/2006/relationships/image" Target="../media/image34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emf"/><Relationship Id="rId11" Type="http://schemas.openxmlformats.org/officeDocument/2006/relationships/customXml" Target="../ink/ink32.xml"/><Relationship Id="rId24" Type="http://schemas.openxmlformats.org/officeDocument/2006/relationships/image" Target="../media/image36.emf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10" Type="http://schemas.openxmlformats.org/officeDocument/2006/relationships/image" Target="../media/image16.emf"/><Relationship Id="rId19" Type="http://schemas.openxmlformats.org/officeDocument/2006/relationships/customXml" Target="../ink/ink36.xml"/><Relationship Id="rId4" Type="http://schemas.openxmlformats.org/officeDocument/2006/relationships/image" Target="../media/image13.emf"/><Relationship Id="rId9" Type="http://schemas.openxmlformats.org/officeDocument/2006/relationships/customXml" Target="../ink/ink31.xml"/><Relationship Id="rId14" Type="http://schemas.openxmlformats.org/officeDocument/2006/relationships/image" Target="../media/image32.emf"/><Relationship Id="rId22" Type="http://schemas.openxmlformats.org/officeDocument/2006/relationships/image" Target="../media/image3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ractice.geeksforgeeks.org/problems/subarray-range-with-given-sum2804/1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Largest subarray with 0 sum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5D77D-F3EC-4527-A934-CD24EDC97C9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https://practice.geeksforgeeks.org/problems/largest-subarray-with-0-sum/1/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456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Sets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Maps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HashSet and HashMap Class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Count distinct elements in every window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Find subarrays with given sum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7" action="ppaction://hlinksldjump"/>
              </a:rPr>
              <a:t>Largest subarray with 0 sum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57D495-1A91-45F1-9B9D-438681B9F849}"/>
              </a:ext>
            </a:extLst>
          </p:cNvPr>
          <p:cNvSpPr/>
          <p:nvPr/>
        </p:nvSpPr>
        <p:spPr>
          <a:xfrm>
            <a:off x="1219200" y="651975"/>
            <a:ext cx="980370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 set is a collection of unordered elements without any duplicates. 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Properties</a:t>
            </a:r>
            <a:r>
              <a:rPr lang="en-US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Unlike lists and stacks, the elements present in a set do not follow any particular order. They are randomly present in the set.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The elements are not repeated in a given 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C0022-9F4F-47E3-88AB-A1C7B52D8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89781"/>
            <a:ext cx="5135780" cy="3216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E35374-2EA1-41E2-BACA-458CB6D0ED9C}"/>
              </a:ext>
            </a:extLst>
          </p:cNvPr>
          <p:cNvSpPr/>
          <p:nvPr/>
        </p:nvSpPr>
        <p:spPr>
          <a:xfrm>
            <a:off x="6744834" y="3720740"/>
            <a:ext cx="48532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Usage: A set can be used to determine if a node is a neighbor of another node i.e. if you store all of node A’s  neighbours as a set, you can use the contains() method to quickly find out if a node named X is a neighbor of node A.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7E78B9-0840-4844-A6CD-5432816E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US" dirty="0"/>
              <a:t>Sets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25B5C2-B201-4506-A213-187098B21F9B}"/>
                  </a:ext>
                </a:extLst>
              </p14:cNvPr>
              <p14:cNvContentPartPr/>
              <p14:nvPr/>
            </p14:nvContentPartPr>
            <p14:xfrm>
              <a:off x="3007825" y="1045251"/>
              <a:ext cx="4971600" cy="95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25B5C2-B201-4506-A213-187098B21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8825" y="1036251"/>
                <a:ext cx="49892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69D772-C5C9-4370-A71F-AE4FBB4B50C9}"/>
                  </a:ext>
                </a:extLst>
              </p14:cNvPr>
              <p14:cNvContentPartPr/>
              <p14:nvPr/>
            </p14:nvContentPartPr>
            <p14:xfrm>
              <a:off x="2756545" y="2626371"/>
              <a:ext cx="4749840" cy="197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69D772-C5C9-4370-A71F-AE4FBB4B50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7545" y="2617371"/>
                <a:ext cx="4767480" cy="2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04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57D495-1A91-45F1-9B9D-438681B9F849}"/>
              </a:ext>
            </a:extLst>
          </p:cNvPr>
          <p:cNvSpPr/>
          <p:nvPr/>
        </p:nvSpPr>
        <p:spPr>
          <a:xfrm>
            <a:off x="1660633" y="988773"/>
            <a:ext cx="93121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Maps</a:t>
            </a:r>
            <a:r>
              <a:rPr lang="en-US" sz="2400" dirty="0"/>
              <a:t> represent a collection type that provides connection or mapping between the elements of a source set (domain) and a target set (range).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 Map cannot contain duplicate keys and each key can map to at most one value.(Keys are unique but values can be repeated)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B0DF43-8D1B-4D53-8E3A-C83981E43FBD}"/>
              </a:ext>
            </a:extLst>
          </p:cNvPr>
          <p:cNvSpPr/>
          <p:nvPr/>
        </p:nvSpPr>
        <p:spPr>
          <a:xfrm>
            <a:off x="1739461" y="3332788"/>
            <a:ext cx="101635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latin typeface="Roboto"/>
              </a:rPr>
              <a:t>Methods in Map Interface:</a:t>
            </a:r>
            <a:endParaRPr lang="en-US" dirty="0">
              <a:latin typeface="Roboto"/>
            </a:endParaRP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Roboto"/>
              </a:rPr>
              <a:t>public Object put(Object key, Object value): This method is used to insert an entry in this map.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Roboto"/>
              </a:rPr>
              <a:t>public void </a:t>
            </a:r>
            <a:r>
              <a:rPr lang="en-US" dirty="0" err="1">
                <a:latin typeface="Roboto"/>
              </a:rPr>
              <a:t>putAll</a:t>
            </a:r>
            <a:r>
              <a:rPr lang="en-US" dirty="0">
                <a:latin typeface="Roboto"/>
              </a:rPr>
              <a:t>(Map map): This method is used to insert the specified map in this map.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Roboto"/>
              </a:rPr>
              <a:t>public Object remove(Object key): This method is used to delete an entry for the specified key.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Roboto"/>
              </a:rPr>
              <a:t>public Object get(Object key):This method is used to return the value for the specified key.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Roboto"/>
              </a:rPr>
              <a:t>public </a:t>
            </a:r>
            <a:r>
              <a:rPr lang="en-US" dirty="0" err="1">
                <a:latin typeface="Roboto"/>
              </a:rPr>
              <a:t>boolean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containsKey</a:t>
            </a:r>
            <a:r>
              <a:rPr lang="en-US" dirty="0">
                <a:latin typeface="Roboto"/>
              </a:rPr>
              <a:t>(Object key): This method is used to search the specified key from this map.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Roboto"/>
              </a:rPr>
              <a:t>public Set </a:t>
            </a:r>
            <a:r>
              <a:rPr lang="en-US" dirty="0" err="1">
                <a:latin typeface="Roboto"/>
              </a:rPr>
              <a:t>keySet</a:t>
            </a:r>
            <a:r>
              <a:rPr lang="en-US" dirty="0">
                <a:latin typeface="Roboto"/>
              </a:rPr>
              <a:t>(): This method is used to return the Set view containing all the keys.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Roboto"/>
              </a:rPr>
              <a:t>public Set </a:t>
            </a:r>
            <a:r>
              <a:rPr lang="en-US" dirty="0" err="1">
                <a:latin typeface="Roboto"/>
              </a:rPr>
              <a:t>entrySet</a:t>
            </a:r>
            <a:r>
              <a:rPr lang="en-US" dirty="0">
                <a:latin typeface="Roboto"/>
              </a:rPr>
              <a:t>(): This method is used to return the Set view containing all the keys and values.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CF1F78-5C70-4E67-B4D4-E52B3387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C31229D-982B-40D9-9088-3654F11F42BF}"/>
                  </a:ext>
                </a:extLst>
              </p14:cNvPr>
              <p14:cNvContentPartPr/>
              <p14:nvPr/>
            </p14:nvContentPartPr>
            <p14:xfrm>
              <a:off x="2236740" y="152100"/>
              <a:ext cx="1788840" cy="678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C31229D-982B-40D9-9088-3654F11F42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7740" y="143100"/>
                <a:ext cx="1806480" cy="69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43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CF1F78-5C70-4E67-B4D4-E52B3387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HashSet and HashMap Class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AD216C-2588-4934-B98B-91EFDE5CC238}"/>
                  </a:ext>
                </a:extLst>
              </p14:cNvPr>
              <p14:cNvContentPartPr/>
              <p14:nvPr/>
            </p14:nvContentPartPr>
            <p14:xfrm>
              <a:off x="667500" y="1769220"/>
              <a:ext cx="1238040" cy="2127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AD216C-2588-4934-B98B-91EFDE5CC2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500" y="1760220"/>
                <a:ext cx="1255680" cy="21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1A2012-6424-4EF2-B3AD-6F5A2EFE0C97}"/>
                  </a:ext>
                </a:extLst>
              </p14:cNvPr>
              <p14:cNvContentPartPr/>
              <p14:nvPr/>
            </p14:nvContentPartPr>
            <p14:xfrm>
              <a:off x="2439420" y="1862100"/>
              <a:ext cx="654120" cy="873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1A2012-6424-4EF2-B3AD-6F5A2EFE0C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0420" y="1853100"/>
                <a:ext cx="671760" cy="8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8BF3447-95CF-4C46-AE3F-5D6A5A03558A}"/>
                  </a:ext>
                </a:extLst>
              </p14:cNvPr>
              <p14:cNvContentPartPr/>
              <p14:nvPr/>
            </p14:nvContentPartPr>
            <p14:xfrm>
              <a:off x="4919100" y="1709460"/>
              <a:ext cx="2725560" cy="1114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8BF3447-95CF-4C46-AE3F-5D6A5A0355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0100" y="1700460"/>
                <a:ext cx="2743200" cy="11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A2DBE9F-7CA7-415B-B344-5D77A350DF8A}"/>
                  </a:ext>
                </a:extLst>
              </p14:cNvPr>
              <p14:cNvContentPartPr/>
              <p14:nvPr/>
            </p14:nvContentPartPr>
            <p14:xfrm>
              <a:off x="3426900" y="1781100"/>
              <a:ext cx="1219680" cy="1038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A2DBE9F-7CA7-415B-B344-5D77A350DF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7900" y="1772100"/>
                <a:ext cx="1237320" cy="10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47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Count distinct elements in every window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5D77D-F3EC-4527-A934-CD24EDC97C9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https://practice.geeksforgeeks.org/problems/count-distinct-elements-in-every-window/1/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E23F76E-81EE-4DA0-AB24-69A79AEB1995}"/>
                  </a:ext>
                </a:extLst>
              </p14:cNvPr>
              <p14:cNvContentPartPr/>
              <p14:nvPr/>
            </p14:nvContentPartPr>
            <p14:xfrm>
              <a:off x="340260" y="1432980"/>
              <a:ext cx="9865440" cy="53748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E23F76E-81EE-4DA0-AB24-69A79AEB19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260" y="1423980"/>
                <a:ext cx="9883080" cy="53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727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Count distinct elements in every window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5D77D-F3EC-4527-A934-CD24EDC97C9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https://practice.geeksforgeeks.org/problems/count-distinct-elements-in-every-window/1/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A1237C-7281-4807-BEDD-70FFCE5550DB}"/>
                  </a:ext>
                </a:extLst>
              </p14:cNvPr>
              <p14:cNvContentPartPr/>
              <p14:nvPr/>
            </p14:nvContentPartPr>
            <p14:xfrm>
              <a:off x="356820" y="1494900"/>
              <a:ext cx="1329840" cy="385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A1237C-7281-4807-BEDD-70FFCE5550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820" y="1485900"/>
                <a:ext cx="134748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813D70-6FCA-4208-BB29-F23C786786FD}"/>
                  </a:ext>
                </a:extLst>
              </p14:cNvPr>
              <p14:cNvContentPartPr/>
              <p14:nvPr/>
            </p14:nvContentPartPr>
            <p14:xfrm>
              <a:off x="5271900" y="1898100"/>
              <a:ext cx="150840" cy="225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813D70-6FCA-4208-BB29-F23C786786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2900" y="1889100"/>
                <a:ext cx="1684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FB55C80-30D4-4829-B295-69D6D212D0E0}"/>
                  </a:ext>
                </a:extLst>
              </p14:cNvPr>
              <p14:cNvContentPartPr/>
              <p14:nvPr/>
            </p14:nvContentPartPr>
            <p14:xfrm>
              <a:off x="4870140" y="1895580"/>
              <a:ext cx="254160" cy="339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FB55C80-30D4-4829-B295-69D6D212D0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61140" y="1886580"/>
                <a:ext cx="27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D05FBAF-AB42-4190-9826-8EBC4117D9AF}"/>
                  </a:ext>
                </a:extLst>
              </p14:cNvPr>
              <p14:cNvContentPartPr/>
              <p14:nvPr/>
            </p14:nvContentPartPr>
            <p14:xfrm>
              <a:off x="4529580" y="1898460"/>
              <a:ext cx="212040" cy="364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D05FBAF-AB42-4190-9826-8EBC4117D9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20580" y="1889460"/>
                <a:ext cx="2296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361612C-EEAE-400D-9B22-5BB4224056BE}"/>
                  </a:ext>
                </a:extLst>
              </p14:cNvPr>
              <p14:cNvContentPartPr/>
              <p14:nvPr/>
            </p14:nvContentPartPr>
            <p14:xfrm>
              <a:off x="5539020" y="1742940"/>
              <a:ext cx="149760" cy="603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361612C-EEAE-400D-9B22-5BB4224056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0020" y="1733940"/>
                <a:ext cx="1674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67211AA-F1E9-41D3-8218-0BFEDEB67FDE}"/>
                  </a:ext>
                </a:extLst>
              </p14:cNvPr>
              <p14:cNvContentPartPr/>
              <p14:nvPr/>
            </p14:nvContentPartPr>
            <p14:xfrm>
              <a:off x="2893380" y="1766700"/>
              <a:ext cx="1481400" cy="545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67211AA-F1E9-41D3-8218-0BFEDEB67FD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84380" y="1757700"/>
                <a:ext cx="14990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B600AB-2032-4623-BCD7-EF52E245273D}"/>
                  </a:ext>
                </a:extLst>
              </p14:cNvPr>
              <p14:cNvContentPartPr/>
              <p14:nvPr/>
            </p14:nvContentPartPr>
            <p14:xfrm>
              <a:off x="406140" y="1767060"/>
              <a:ext cx="1775880" cy="329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B600AB-2032-4623-BCD7-EF52E245273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7140" y="1758060"/>
                <a:ext cx="17935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04A347-E308-4F25-95BA-6922F79BBD6E}"/>
                  </a:ext>
                </a:extLst>
              </p14:cNvPr>
              <p14:cNvContentPartPr/>
              <p14:nvPr/>
            </p14:nvContentPartPr>
            <p14:xfrm>
              <a:off x="1748940" y="1506780"/>
              <a:ext cx="383400" cy="191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04A347-E308-4F25-95BA-6922F79BBD6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39940" y="1497780"/>
                <a:ext cx="401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10FB88C-07B5-4B1B-A550-BA7A2A72A4F2}"/>
                  </a:ext>
                </a:extLst>
              </p14:cNvPr>
              <p14:cNvContentPartPr/>
              <p14:nvPr/>
            </p14:nvContentPartPr>
            <p14:xfrm>
              <a:off x="6384660" y="2839500"/>
              <a:ext cx="241200" cy="153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10FB88C-07B5-4B1B-A550-BA7A2A72A4F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75660" y="2830500"/>
                <a:ext cx="2588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695DADB-AB64-4837-A13E-008A2B349BD9}"/>
                  </a:ext>
                </a:extLst>
              </p14:cNvPr>
              <p14:cNvContentPartPr/>
              <p14:nvPr/>
            </p14:nvContentPartPr>
            <p14:xfrm>
              <a:off x="6412380" y="2642580"/>
              <a:ext cx="75960" cy="65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695DADB-AB64-4837-A13E-008A2B349BD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03380" y="2633580"/>
                <a:ext cx="936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87BD00F-8B7D-4C91-B81A-FA11EF875144}"/>
                  </a:ext>
                </a:extLst>
              </p14:cNvPr>
              <p14:cNvContentPartPr/>
              <p14:nvPr/>
            </p14:nvContentPartPr>
            <p14:xfrm>
              <a:off x="7005300" y="2695140"/>
              <a:ext cx="208440" cy="231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87BD00F-8B7D-4C91-B81A-FA11EF87514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96300" y="2686140"/>
                <a:ext cx="2260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4DA129F-DBD9-4153-8E4D-6EA0E9317399}"/>
                  </a:ext>
                </a:extLst>
              </p14:cNvPr>
              <p14:cNvContentPartPr/>
              <p14:nvPr/>
            </p14:nvContentPartPr>
            <p14:xfrm>
              <a:off x="7477620" y="2542140"/>
              <a:ext cx="716760" cy="380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4DA129F-DBD9-4153-8E4D-6EA0E931739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68620" y="2533140"/>
                <a:ext cx="73440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6ED8CF1-6626-4F8B-B870-D33F739A3585}"/>
                  </a:ext>
                </a:extLst>
              </p14:cNvPr>
              <p14:cNvContentPartPr/>
              <p14:nvPr/>
            </p14:nvContentPartPr>
            <p14:xfrm>
              <a:off x="164580" y="2660940"/>
              <a:ext cx="5735880" cy="6408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6ED8CF1-6626-4F8B-B870-D33F739A358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5580" y="2651940"/>
                <a:ext cx="575352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05146D2-1F3C-47D7-94F4-9D932B03135F}"/>
                  </a:ext>
                </a:extLst>
              </p14:cNvPr>
              <p14:cNvContentPartPr/>
              <p14:nvPr/>
            </p14:nvContentPartPr>
            <p14:xfrm>
              <a:off x="8403540" y="4727340"/>
              <a:ext cx="231480" cy="1605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05146D2-1F3C-47D7-94F4-9D932B03135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94540" y="4718340"/>
                <a:ext cx="2491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5F187B21-363B-47A9-B788-3532771CDF50}"/>
                  </a:ext>
                </a:extLst>
              </p14:cNvPr>
              <p14:cNvContentPartPr/>
              <p14:nvPr/>
            </p14:nvContentPartPr>
            <p14:xfrm>
              <a:off x="8801700" y="4198140"/>
              <a:ext cx="1367640" cy="8424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5F187B21-363B-47A9-B788-3532771CDF5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92700" y="4189140"/>
                <a:ext cx="138528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7CC1E006-8116-4CC7-B08B-21C6B745B554}"/>
                  </a:ext>
                </a:extLst>
              </p14:cNvPr>
              <p14:cNvContentPartPr/>
              <p14:nvPr/>
            </p14:nvContentPartPr>
            <p14:xfrm>
              <a:off x="730860" y="3393180"/>
              <a:ext cx="7536240" cy="33768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7CC1E006-8116-4CC7-B08B-21C6B745B55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1860" y="3384180"/>
                <a:ext cx="7553880" cy="33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A33B4F71-A791-48DB-B291-6D33AF64304D}"/>
                  </a:ext>
                </a:extLst>
              </p14:cNvPr>
              <p14:cNvContentPartPr/>
              <p14:nvPr/>
            </p14:nvContentPartPr>
            <p14:xfrm>
              <a:off x="2337180" y="1457100"/>
              <a:ext cx="525960" cy="2365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A33B4F71-A791-48DB-B291-6D33AF64304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328174" y="1448100"/>
                <a:ext cx="543612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ED7D308-29FB-4855-8AD8-2E1448CD60D1}"/>
                  </a:ext>
                </a:extLst>
              </p14:cNvPr>
              <p14:cNvContentPartPr/>
              <p14:nvPr/>
            </p14:nvContentPartPr>
            <p14:xfrm>
              <a:off x="3115860" y="1155780"/>
              <a:ext cx="2125080" cy="6915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ED7D308-29FB-4855-8AD8-2E1448CD60D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106860" y="1146780"/>
                <a:ext cx="214272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0D52C41-F64A-4563-B19B-A7A44BFD8202}"/>
                  </a:ext>
                </a:extLst>
              </p14:cNvPr>
              <p14:cNvContentPartPr/>
              <p14:nvPr/>
            </p14:nvContentPartPr>
            <p14:xfrm>
              <a:off x="5443620" y="1153980"/>
              <a:ext cx="2833920" cy="129456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0D52C41-F64A-4563-B19B-A7A44BFD820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34620" y="1144980"/>
                <a:ext cx="2851560" cy="13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549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Count distinct elements in every window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5D77D-F3EC-4527-A934-CD24EDC97C9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https://practice.geeksforgeeks.org/problems/count-distinct-elements-in-every-window/1/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A1237C-7281-4807-BEDD-70FFCE5550DB}"/>
                  </a:ext>
                </a:extLst>
              </p14:cNvPr>
              <p14:cNvContentPartPr/>
              <p14:nvPr/>
            </p14:nvContentPartPr>
            <p14:xfrm>
              <a:off x="356820" y="1494900"/>
              <a:ext cx="1329840" cy="385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A1237C-7281-4807-BEDD-70FFCE5550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820" y="1485900"/>
                <a:ext cx="134748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813D70-6FCA-4208-BB29-F23C786786FD}"/>
                  </a:ext>
                </a:extLst>
              </p14:cNvPr>
              <p14:cNvContentPartPr/>
              <p14:nvPr/>
            </p14:nvContentPartPr>
            <p14:xfrm>
              <a:off x="5271900" y="1898100"/>
              <a:ext cx="150840" cy="225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813D70-6FCA-4208-BB29-F23C786786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2900" y="1889100"/>
                <a:ext cx="1684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FB55C80-30D4-4829-B295-69D6D212D0E0}"/>
                  </a:ext>
                </a:extLst>
              </p14:cNvPr>
              <p14:cNvContentPartPr/>
              <p14:nvPr/>
            </p14:nvContentPartPr>
            <p14:xfrm>
              <a:off x="4870140" y="1895580"/>
              <a:ext cx="254160" cy="339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FB55C80-30D4-4829-B295-69D6D212D0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61140" y="1886580"/>
                <a:ext cx="27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D05FBAF-AB42-4190-9826-8EBC4117D9AF}"/>
                  </a:ext>
                </a:extLst>
              </p14:cNvPr>
              <p14:cNvContentPartPr/>
              <p14:nvPr/>
            </p14:nvContentPartPr>
            <p14:xfrm>
              <a:off x="4529580" y="1898460"/>
              <a:ext cx="212040" cy="364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D05FBAF-AB42-4190-9826-8EBC4117D9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20580" y="1889460"/>
                <a:ext cx="2296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361612C-EEAE-400D-9B22-5BB4224056BE}"/>
                  </a:ext>
                </a:extLst>
              </p14:cNvPr>
              <p14:cNvContentPartPr/>
              <p14:nvPr/>
            </p14:nvContentPartPr>
            <p14:xfrm>
              <a:off x="5539020" y="1742940"/>
              <a:ext cx="149760" cy="603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361612C-EEAE-400D-9B22-5BB4224056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0020" y="1733940"/>
                <a:ext cx="1674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67211AA-F1E9-41D3-8218-0BFEDEB67FDE}"/>
                  </a:ext>
                </a:extLst>
              </p14:cNvPr>
              <p14:cNvContentPartPr/>
              <p14:nvPr/>
            </p14:nvContentPartPr>
            <p14:xfrm>
              <a:off x="3097860" y="1869660"/>
              <a:ext cx="1276920" cy="362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67211AA-F1E9-41D3-8218-0BFEDEB67FD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88860" y="1860660"/>
                <a:ext cx="12945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B600AB-2032-4623-BCD7-EF52E245273D}"/>
                  </a:ext>
                </a:extLst>
              </p14:cNvPr>
              <p14:cNvContentPartPr/>
              <p14:nvPr/>
            </p14:nvContentPartPr>
            <p14:xfrm>
              <a:off x="406140" y="1767060"/>
              <a:ext cx="1775880" cy="329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B600AB-2032-4623-BCD7-EF52E245273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7140" y="1758060"/>
                <a:ext cx="17935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04A347-E308-4F25-95BA-6922F79BBD6E}"/>
                  </a:ext>
                </a:extLst>
              </p14:cNvPr>
              <p14:cNvContentPartPr/>
              <p14:nvPr/>
            </p14:nvContentPartPr>
            <p14:xfrm>
              <a:off x="1748940" y="1611180"/>
              <a:ext cx="149760" cy="33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04A347-E308-4F25-95BA-6922F79BBD6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39940" y="1602180"/>
                <a:ext cx="1674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4F093B1-31E9-4BAC-84EC-217C2D2E6F03}"/>
                  </a:ext>
                </a:extLst>
              </p14:cNvPr>
              <p14:cNvContentPartPr/>
              <p14:nvPr/>
            </p14:nvContentPartPr>
            <p14:xfrm>
              <a:off x="447900" y="4467780"/>
              <a:ext cx="1005480" cy="607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4F093B1-31E9-4BAC-84EC-217C2D2E6F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8900" y="4458780"/>
                <a:ext cx="102312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49257170-5A4E-43CA-8325-AD6C9FB18745}"/>
                  </a:ext>
                </a:extLst>
              </p14:cNvPr>
              <p14:cNvContentPartPr/>
              <p14:nvPr/>
            </p14:nvContentPartPr>
            <p14:xfrm>
              <a:off x="757860" y="1230660"/>
              <a:ext cx="9716040" cy="21186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49257170-5A4E-43CA-8325-AD6C9FB1874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8860" y="1221660"/>
                <a:ext cx="9733680" cy="21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51901E02-6670-4769-A18C-EA427C79D14E}"/>
                  </a:ext>
                </a:extLst>
              </p14:cNvPr>
              <p14:cNvContentPartPr/>
              <p14:nvPr/>
            </p14:nvContentPartPr>
            <p14:xfrm>
              <a:off x="1841460" y="3868740"/>
              <a:ext cx="8339400" cy="29034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51901E02-6670-4769-A18C-EA427C79D14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32460" y="3859740"/>
                <a:ext cx="8357040" cy="29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65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85F-8B0E-4676-99A3-0442D461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subarrays with given sum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B5D77D-F3EC-4527-A934-CD24EDC97C98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https://practice.geeksforgeeks.org/problems/subarray-range-with-given-sum2804/1/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6364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2244</TotalTime>
  <Words>378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</vt:lpstr>
      <vt:lpstr>Arial Black</vt:lpstr>
      <vt:lpstr>Calibri</vt:lpstr>
      <vt:lpstr>Lucida Sans Unicode</vt:lpstr>
      <vt:lpstr>Montserrat</vt:lpstr>
      <vt:lpstr>Roboto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Sets</vt:lpstr>
      <vt:lpstr>Maps</vt:lpstr>
      <vt:lpstr>HashSet and HashMap Class</vt:lpstr>
      <vt:lpstr>Count distinct elements in every window</vt:lpstr>
      <vt:lpstr>Count distinct elements in every window</vt:lpstr>
      <vt:lpstr>Count distinct elements in every window</vt:lpstr>
      <vt:lpstr>Find subarrays with given sum</vt:lpstr>
      <vt:lpstr>Largest subarray with 0 sum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372</cp:revision>
  <dcterms:created xsi:type="dcterms:W3CDTF">2020-04-22T15:02:33Z</dcterms:created>
  <dcterms:modified xsi:type="dcterms:W3CDTF">2022-06-01T12:54:55Z</dcterms:modified>
</cp:coreProperties>
</file>