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371" r:id="rId4"/>
    <p:sldId id="379" r:id="rId5"/>
    <p:sldId id="373" r:id="rId6"/>
    <p:sldId id="380" r:id="rId7"/>
    <p:sldId id="381" r:id="rId8"/>
    <p:sldId id="382" r:id="rId9"/>
    <p:sldId id="372" r:id="rId10"/>
    <p:sldId id="383" r:id="rId11"/>
    <p:sldId id="374" r:id="rId12"/>
    <p:sldId id="376" r:id="rId13"/>
    <p:sldId id="384" r:id="rId14"/>
    <p:sldId id="377" r:id="rId15"/>
    <p:sldId id="378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49:13.04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0 158 880 0,'0'0'121'0,"0"0"7"15,0 0-18-15,0 0-17 16,0 0-60-16,0 0-26 0,0 19-14 16,0 7 1-1,0 11 6-15,0 12-9 0,14 11 13 16,-7 1-4-16,17-10 0 15,-4-11 12-15,4-9-21 16,-3-17 9-16,-14-8-1 16,17-6-7-16,-3 0 16 15,-8-11-4-15,25-23 13 16,-7-15-15-16,-3 1 14 16,-4-8-16-16,-17 10 0 15,-1 13 13-15,-6 4-6 16,0 15 14-16,0 8 0 0,0 6-17 15,0 0-2-15,0 0-2 16,0 0-27-16,0 18 23 16,7 21-7-16,4 7 11 15,2-3 0-15,1-5 12 16,10-13-21-16,4-11 9 16,10-5 0-16,-1-9-5 15,1 0 11-15,-3-11-6 16,9-21 0-16,-6-8 12 15,0-6-14-15,-17 0 2 16,-4-5 0-16,-10 2 3 16,-7 1 3-16,0 8-6 15,0 11 0-15,-18 12 7 0,12 12-13 16,-8 5 6 0,7 0-19-16,-17 13 19 0,17 25-12 15,-7 13 12-15,14 4 0 16,0-4 2-16,0-5-12 15,31-15 10-15,10-8 0 16,21-12-5-16,-3-11 10 16,6 0-5-16,11-14 0 15,-11-23-2-15,-3 0-3 16,-17-3 5-16,-18-2 0 16,-13-5-6-16,-4 1 14 15,-10 7-8-15,0 7 3 0,0 12 7 16,-17 11 15-1,3 7-25-15,7 2 1 0,-17 0-9 16,-3 28-6-16,-4 21 14 16,0 8 0-16,17 6 5 15,14-6-8-15,0-3 3 16,0-6-2-16,31-12-8 16,7-8 14-16,14-13-4 15,6-7 0-15,7-8-2 16,4 0-3-16,-10 0-95 15,-8 0-84-15,-20-8-69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2:25.7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6 949 889 0,'0'0'197'0,"0"0"-57"0,0 0-9 16,0 0-10-16,0 0-63 15,0 0-4-15,0-86-18 0,0 86-26 16,0 0 2-16,0 0-12 16,0 14-14-16,0 23 13 15,0 12 0-15,0 2 1 16,0 1 0-16,0-4 7 16,0-2-15-16,14-14 8 15,-7-15 0-15,3-9-3 16,-3-8 13-16,0 0-10 15,0 0 0-15,0-23 4 16,17-11 13-16,-10-9-17 16,-1 3 0-16,-2 12 3 15,-11 11 7-15,7 5-10 16,-7 9 0-16,7 3-9 16,-7 0 3-16,6 0-7 15,15 11 12-15,-4 21-15 16,11-1 11-16,3 4 3 15,0-9 1-15,-4-6-4 16,-3-11-5-16,-10-9 9 16,-7 0 1-16,10 0 1 0,4-21 8 15,-8-16-8-15,5-4-1 16,-12-3 13-16,-6 4-16 16,7 11 3-16,-7 5 0 15,0 16-4-15,0 8 4 16,0 0-7-16,0 0-72 15,21 6-134-15,10 11-29 16,14 3-81-16</inkml:trace>
  <inkml:trace contextRef="#ctx0" brushRef="#br0" timeOffset="1146">756 693 201 0,'0'0'623'0,"0"0"-450"0,0 0-20 0,0 0 2 16,0 0-65-16,0 0-17 15,-89-73-61-15,89 75-12 16,0 35-1-16,0 18-6 16,0 8 7-16,0 6-4 15,0-4 13-15,6-5-9 16,19-3 0-16,-12-10 6 0,-6-16-8 15,7-11 2-15,-7-11-13 16,3-9 8-16,-10 0-19 16,21 0 24-16,-7-15 5 15,10-8-1-15,-4-5 4 16,4 2-8-16,-17 9 0 16,0 2 3-16,0 10 3 15,0 2-6-15,3 3 0 16,-3 0-14-16,14 0 7 15,10 14-5-15,-4 12 12 16,11 0-10-16,-7 0 13 16,-4-7-3-16,4-5 0 15,-17-4 6-15,10-10-12 0,-10 0 12 16,10 0-6-16,3-15 13 16,4-23-9-1,14-4 2-15,0-7-6 0,-7 6 3 16,-11 6-3 718,-3 3 0-734,-10 14 0 0,0 8-2 16,-7 12 2-16,10 0-4 0,-3 4-15 0,6 27-8 0,-3 3 26 0,-3 3-44 0,-7-8-10 0,0-9 52 0,-7-9-5 0,10-11-16 0,-3 0 20 0,-7 0 4 0,0 0 10 0,0-20-10 0,0-7 2 0,-24-5-1 0,-4 0 5 0,-2 6-3 0,9 3 8 0,-10 12-10 0,7 4 28 0,10 7-23 0,0 0-2 0,1 10-8 0,-5 27-1 0,12 11 5 0,-1 4-2 0,7 3 6 0,0-11-13 0,0-12 9 0,20-8-20 0,11-16 3 0,-10-8-11 0,3 0 9 0,-3 0 16 0,-11-20 3 15,4-6 5-15,-7-3-2 0,-7 1 13 0,0-1 22 0,0 7-26 0,0 7 0 0,0 9 22 0,0 6-20 0,0 0-14 0,0 0-18 0,0 23 4 0,20 9 7 0,11-4 7 0,0-5-1 0,7-5 0 0,-4-13-33 0,11-5 28 0,-14 0 0 0,7-18 6 0,-4-18 2 0,11-12 2 0,-7-7-4 0,-14-8 22 0,-17-3 8 0,-7 0 34 0,0 4-24 0,-25-2-8 0,-2 14 18 0,-11 12-27 0,14 15 1 0,10 17 4 0,14 6-27 0,0 4-1 0,0 47-32 0,0 23 32 0,0 20-3 16,0 1 3-16,14-9-4 0,10-10-47 0,-3-12-92 0,-4-18-42 0,-3-18-134 0,-7-13-424 0</inkml:trace>
  <inkml:trace contextRef="#ctx0" brushRef="#br0" timeOffset="1193">1674 860 544 0,'0'0'205'0,"0"0"-100"0,0 0 21 0,0 0-49 0,0 0-74 0,0 0-3 0,110-46-2 0,-3 32 1 0,3 6-3 0,-14 1-129 0,-14 2-112 0</inkml:trace>
  <inkml:trace contextRef="#ctx0" brushRef="#br0" timeOffset="2006">2757 903 995 0,'0'0'137'0,"0"0"2"15,0 0-11-15,0 0-40 16,0 0-39-16,0 0-28 15,-31-63-14-15,31 63-14 16,0 14 3-16,0 21 4 0,0 1-4 16,0 6 4-16,24-3 0 15,4-5-1-15,3-8 9 16,7-3-9-16,-11-12 1 16,11-11-8-16,7 0 4 15,-1 0-5-15,1-25 9 16,-7-7 4-16,-18 0 3 15,-13-5-4-15,0 6-3 16,-7 2 3-16,0 9 2 16,0 9-4-16,0 8-1 15,0 3 0-15,0 0-1 16,0 0-4-16,0 6-9 16,0 17 12-16,17 3-6 15,4-4 8-15,3-5-6 0,4-6 5 16,3-4-27-16,-11-5 14 15,4-2 0-15,-3 0 2 16,3-2 10-16,-3-21 2 16,3-6 0-16,-18-5 3 15,1-6 4-15,-7 5-2 16,0 4 17-16,0 11-14 16,0 5 28-16,-7 13-24 15,1 2-9-15,-12 0-3 16,5 2-14-16,-1 30 14 15,7 7 0-15,7 5-8 0,0-10 5 16,34-8-14 0,21-9-6-16,4-11 16 0,-1-6-19 15,1 0 24-15,-8-3 0 16,-6-17 2-16,-7-9-4 16,-7-2 4-16,-17-9 0 15,-8 0 12-15,-6 5-10 16,0 7 32-16,0 8-7 15,-6 9-11-15,-1 7 14 16,-7 4-30-16,4 20-5 16,3 27 1-16,7 12 1 15,0-7 3-15,0-7 0 16,17-10 4-16,10-12-8 16,11-3 4-16,7-12-33 15,7-5-32-15,-1-3-125 0,1 0-131 16</inkml:trace>
  <inkml:trace contextRef="#ctx0" brushRef="#br0" timeOffset="2853">4676 754 920 0,'0'0'164'0,"0"0"-45"16,0 0 18-16,0 0-45 0,-90-149-23 15,83 144-14-15,1 5-37 16,6 0-12-16,0 0-6 15,0 17-16-15,0 17 12 16,13 12 6-16,5 0-2 16,9-6 0-16,-3-3-5 15,-3-11 5-15,-7-12-36 16,10-8 4-16,-11-6 11 16,11 0 11-16,-10 0 10 15,0-30 4-15,10-1 0 16,-17-5 7-16,7-2-11 15,-8 9 0-15,-6 7 15 16,0 10-14-16,0 7 16 16,0 5-14-16,0 0 0 0,0 0-6 15,0 5-23-15,18 24 26 16,2 2-6 0,11-2 6-16,14-3 0 15,0-12 0-15,6-2 6 0,-6-7-4 16,0-5-2-16,-1 0 0 15,-9 0 5-15,-4-9 3 16,-11-16-6-16,-3-7 7 16,-17-8-5-16,0-5 11 15,0 4-8-15,0 7-3 16,-30 12-4-16,2 10 0 16,-3 9-4-16,17 3-22 15,14 9-103-15,0 34 9 16,21 5-109-16,37 3-175 0</inkml:trace>
  <inkml:trace contextRef="#ctx0" brushRef="#br0" timeOffset="4133">5676 789 708 0,'0'0'235'0,"0"0"-87"0,0 0-10 0,0 0-23 0,0 0-48 0,0 0-12 0,-154-146 0 16,140 146-40 0,-10 0-8-16,10 0-7 0,-3 20 0 15,-4 17-6-15,7 2 7 16,14 7-1-16,-6-5 0 16,6-10-6-16,0-11 4 15,13-8-10-15,15-7-1 16,3-5 2-16,7 0 15 15,-7 0-4-15,-4-26 4 16,4-8 2-16,-3-6 5 16,2 0-11-16,-9-6 5 15,-4 6 16-15,-10 1-19 16,-7 10 8-16,0 9 10 16,0 14-16-16,0 4 9 15,0 2-13-15,0 0-18 16,0 22 12-16,0 18-2 0,0 6 8 15,0 0 1-15,21-9 5 16,17-6-7-16,-7-11 1 16,13-8 0-16,1-7 6 15,13-5-3-15,8 0-2 16,-4-21 2-16,-4-9 5 16,-13-2-6-1,-7-2-2 1,-18 3 4-16,-6 2-4 15,-14 6 4 1,7 12-4 0,-7 2 5-16,0 9 0 15,0 0-10-15,17 0-4 0,-3 18-4 16,10 12 5-16,-4 4 8 31,11-1 0-31,-10-5-4 16,-7-8-2-1,3-9 2 1,-10-4-29 0,-7-5 19-16,7-2 9 31,0 0-1-31,10 0 6 16,3-20 3-1,1-6 7 1,17-5-9-16,0 0-1 15,0-4 5 1,-1 13-5 0,-16 4 2-1,-7 10-2 1,3 8 0-16,-3 0-7 16,6 8 5-16,11 24-2 15,-7 2 4 1,4 1-7-1,3-8 7 1,7-6 0 0,-11-7 0-16,11-11 6 15,0-3-6 1,6 0 6-16,1-26-1 16,-10-13 10-1,-4-10-14 1,-11-6 16-1,-10-5 19-15,-10-5-4 16,0-10 13 15,-10 1-19-15,-31 1-8 0,-4 3 21-16,-6 15-34 31,6 16 10-31,7 15 6 15,21 16-16 1,3 8-6 0,14 12 1-16,-7 41-14 0,7 25 10 31,0 14 4-15,21-4 0-1,24-5-5 1,10-6-11-1,-4-8-15 1,1-12-46 15,-1-14-88-15,1-14-123 0,6-15-118-1</inkml:trace>
  <inkml:trace contextRef="#ctx0" brushRef="#br0" timeOffset="4251">6973 485 179 0,'0'0'712'0,"0"0"-605"0,0 0 57 0,0 0-52 0,0 0-65 0,0 0-37 0,261-114-6 0,-144 93 0 0,-21 10-4 0,-34 11 0 0,-17 0-92 0,-32 0-219 0,-13 4-596 0</inkml:trace>
  <inkml:trace contextRef="#ctx0" brushRef="#br1" timeOffset="6712">10947 1000 527 0,'0'0'117'16,"0"0"47"-16,-223-12-43 0,158 12-16 0,20 0-7 0,21-3-33 0,10 3 17 0,14-2-9 15,0-1-15-15,0 3 0 16,0 0-48-16,0 0 6 16,7-3-16-16,62-3 10 15,48-5 2-15,54-6-9 16,50-6 3-16,26 0-3 16,-10-2 5-1,-23 1-8-15,-36 4 0 0,-30 2 9 16,-38 8-15-16,-41 4 6 15,-17 4 0-15,-39-1-3 0,-13 3-51 16,0 0-34-16,0 0-33 16,-44 0-37-16,-39 8 10 15,-34 13-192-15,-31 1-181 16</inkml:trace>
  <inkml:trace contextRef="#ctx0" brushRef="#br1" timeOffset="8236">10696 945 304 0,'0'0'270'0,"0"0"-195"16,0 0-1-16,0 0 15 16,0 0-27-16,0 0-17 15,-62 0 7-15,62 0-39 16,-6 0 1-16,-1 0 3 16,7 0-15-16,0 0 23 15,-7-2 0-15,0-1-7 16,0 0 12-16,-10 1-19 15,10-2 9-15,0 2-9 16,0-2-6-16,0 4-2 16,7 0-3-16,0 0 1 15,0 0 5-15,0 0-3 16,-10 0 14-16,10 0-12 16,-14 24 6-16,7 10 7 15,-13 15 17-15,3 14-1 0,-4 14 22 16,-3 11-28-1,10 9 16-15,7 6 8 0,7-3-32 16,0 1 21-16,14-4-16 16,24-12-17-16,0-13 26 15,-11-12-34-15,-3-20 7 16,-3-11-7-16,-4-11 15 16,-10-11-17-16,0-7 2 15,0 0 0-15,24 0 34 16,34-20-17-16,31-14 1 0,14 0-14 15,11 8 7 1,-4 6-16-16,10 6 5 0,7-2 0 16,14 3-10-16,13-1 9 15,18 2 1-15,7-2-1 16,-1 3 0-16,-16-1-3 16,-11 6 4-16,-17 6 0 15,-17 0-3-15,-11 0 3 16,-23 0 0-16,-18 0-3 15,-27 0 12-15,-14 0-9 16,-25 0 0-16,-6 0 4 16,0 0-9-16,0 0 6 15,7 0-1-15,0 0 3 16,-7-2 3-16,7-2-6 16,0 3 0-16,3 1 6 15,-3 0-12-15,-7 0 10 31,0-7-4-31,0-1 0 0,0-10 9 16,0-5-7 0,0-11-2-16,0-11 3 31,0-10-10-31,0-8 9 16,0-8-2-1,0-9 0-15,0-14 8 16,7-7-8-1,0-5 0 1,0 6 3 0,0 12-7-1,-7 13 4 1,0 19 0 0,0 15 0-1,-14 12 11-15,-17 9-11 31,-3 9 0-15,-18 3 4-16,-10 5-10 16,-3 0 6-1,-1 0 0 1,-2 3-5 0,16 0 15-1,1 0-10 1,-1 0 0-1,-7 0-8 1,-2 0-1 0,2 14-5-1,1 15-13 1,6-3-15 0,7 0-81-1,8-6-64 1,-8-12-64 15,0-2-260-31</inkml:trace>
  <inkml:trace contextRef="#ctx0" brushRef="#br1" timeOffset="8401">11467 857 606 0,'0'0'198'0,"0"0"-36"0,0 0-9 0,0 0-22 0,0 0-42 0,0 0-29 0,-7-48-57 0,7 48 1 0,0 25-8 0,0 18 8 0,0 15 9 0,7 7 18 0,6 10-18 0,1 13 40 16,-4 6-40-16,-10 0-3 0,0-7-3 0,0-22 9 0,0-16-16 15,0-17 0-15,7-13 3 16,-7-10 0-16,0-6-3 16,0-3 0-16,0 0 9 15,0 0-9-15,0 0-5 0,-17-12-66 16,-28-13-132-16,4 2-33 15,-14-6-598-15</inkml:trace>
  <inkml:trace contextRef="#ctx0" brushRef="#br1" timeOffset="8806">10793 1221 692 0,'0'0'160'0,"0"0"-29"16,0 0-30-16,0 0-30 15,0 0-7-15,0 0-28 16,51-98-4-16,-23 98-8 16,10 0-17-16,-1 0-2 15,8 20-3-15,-17 18 8 16,3 6-16-16,-18 11 6 15,-13 2 0-15,0-3 4 16,0-5 2-16,-20-6-6 16,-18-10 0-16,10-9 11 31,18-12-7-15,-4-6-4-16,14-6 0 0,0 2 16 0,0-2-13 0,0 0 44 15,0 0-10-15,0 0-34 0,31 0 8 16,41-8-11-16,32-7-67 15,30 2-92-15,0 0-162 16,-7 3-555-16</inkml:trace>
  <inkml:trace contextRef="#ctx0" brushRef="#br1" timeOffset="10080">12794 622 842 0,'0'0'147'16,"0"0"-24"-16,0 0 13 0,0 0-46 15,0 0 1-15,0 0-29 16,-107-157-25-16,107 118 8 16,0-8-25-16,17-7-19 15,11 0 17-15,10 0-13 16,-7 2-3-16,-4 3-2 16,4 6 11-16,0 10-12 15,-17 9 1-15,0 13 0 16,3 8-8-16,-10 3 4 15,13 0-3-15,25 9 3 16,24 22-4-16,41 13 6 0,24 4 2 16,27 6 0-16,4 0 2 547,11-2 1-360,-4-9-3-187,-18-6 0 0,-19-11 9 0,-39-9-14 0,-31-5 5 0,-34-7 0 0,-17-5-5 0,-14 0 11 0,0 0-6 0,0 0 17 0,0 0-14 0,-14-13 17 0,-17-14-20 16,-3 1 0-16,-11-3-2 0,7 7 3 0,0 1-1 0,8 7 0 0,9 0 3 0,14 8-3 0,7 5 0 0,0 1 0 0,0 0-14 0,0 0 6 0,28 5 1 0,33 20-2 0,18 9 13 0,18 0-4 0,-8-2 0 0,-6-2 0 0,-18 3-8 0,-10-7 8 0,-21-6 0 0,-10-2 0 0,-24 1-1 0,0 4-3 15,0 3 4-15,-58 5-37 0,-18 6-42 0,1 0-71 0,3 0-146 0,27-2-589 0</inkml:trace>
  <inkml:trace contextRef="#ctx0" brushRef="#br1" timeOffset="10226">13911 949 650 0,'0'0'175'0,"0"0"-27"0,0 0-54 0,0 0-49 0,224-29 3 0,-45 18 2 0,78-1 7 0,84-8 18 0,68-5-49 0,21-4 24 0,-14 3-10 0,-31 3-21 0,-45 3 32 0,-58 0-15 0,-44 0-9 0,-77 6 8 0,-65 5-33 16,-44 4 15-16,-35 2-17 15,-17 3 12-15,0 0-22 16,-10 0 10-16,-69 0-63 16,-48 8-97-16,-52 23-58 15,-34 4-73-15,-11-3-292 16</inkml:trace>
  <inkml:trace contextRef="#ctx0" brushRef="#br1" timeOffset="11383">14135 974 518 0,'0'0'280'15,"0"0"-108"-15,0 0-48 16,0 0 3-16,0 0-59 15,0 0-42-15,-24-20-11 16,24 51-2-16,24 22-12 16,3 23 44-16,4 16-13 15,-7 10 23-15,-10 8-31 16,7-4-13-16,-4-7 16 16,3-7-25-16,11-10 14 15,7-10-1-15,-10-15 2 16,3-14 8-16,-11-14-25 15,-2-12 0-15,-12-8 4 0,1-7 3 16,0 2-7-16,14-4 0 16,34 0 5-16,41 0 4 15,28-10-9-15,62-15 0 16,37-9-2-16,35 4 7 16,17 4-5-16,14 10 0 15,-7 11 8-15,0 5-9 16,-7 0 1-16,-24 0 0 15,-7 0 0-15,-21-4 7 16,-23 2-7-16,-28-4 0 16,-42 3 6-16,-9 0-11 15,-32-3 5-15,-24 1 0 16,-20 2-7-16,-21 0 12 0,-24 3-5 16,0-3 0-1,0 3 8-15,0 0-8 0,0 0 0 16,0 0 0-16,0 0-3 15,0 0 6-15,0 0-3 16,0 0 0-16,7-5 10 16,-7-10-10-16,7-10 0 15,0-13 3-15,0-10-5 16,-7-15 7-16,0-9-5 16,0-13 0-16,0-10 9 15,-14-11-12-15,7 4 3 16,0 1 0-16,-10 16 0 15,3 10 4-15,-17 16-4 0,4 7 8 16,-18 9-5-16,7 5 7 16,7 11-10-16,4 3 3 15,3 7 2-15,10 3-1 16,7 6-4-16,0-2 0 16,7 8 12-16,0-1-12 15,0 0 0-15,0 1 0 16,0 2-6-16,0 0 14 15,0 0-8-15,0-4 0 16,-10 4 7-16,10 0-12 16,-21-3 5-16,-17 1-14 15,-41 2 5-15,-41 0-6 16,-14 0-14-16,-21 0-14 16,1 9-43-16,6 21-45 0,14 11-76 15,-7 5-98-15,27 5-417 16</inkml:trace>
  <inkml:trace contextRef="#ctx0" brushRef="#br1" timeOffset="11757">15919 985 760 0,'0'0'231'0,"0"0"-95"0,0 0-4 15,0 0-15-15,0 0-14 16,0 0-79-16,0-34-1 16,0 63-23-16,0 23 0 15,0 22 14-15,0 14-1 16,11 1 0-16,9 2 8 15,11-7-16-15,-3-16 6 16,-4-6-11-16,-11-13 1 16,1-9 1-16,-14-8-2 15,0-12-21 1,0-5-70 0,0-7-123-16,0-8-48 15,-7 0-227-15</inkml:trace>
  <inkml:trace contextRef="#ctx0" brushRef="#br1" timeOffset="12233">15111 1320 636 0,'0'0'124'0,"0"0"6"0,0 0-41 0,0 0-14 16,0 0 6-16,0 0-55 15,24-114-10-15,4 111-16 16,10 3 6-16,6 0-12 16,1 0 6-16,-7 3 0 0,-7 16-5 15,-24 11 2-15,-7 4 0 16,0 5 0-16,0 2-4 16,-38 2 3-16,-14-3 4 15,-6-9 0-15,13-3-1 16,0-8 5-1,28-11-4-15,3-3 0 0,14-6 1 16,0 0-1-16,0 0 4 16,0 0-4-16,0 0 18 15,0 0-11-15,0 0-3 16,25 0-4-16,9 3-4 16,11 11-4-16,-8 3 8 0,1 3 0 15,-17 6-6 1,-4-3 6-16,-10 1 0 0,-7-8 0 15,0-2 2-15,0-5-6 16,-52-6 8-16,-16-3 3 16,-5 0 5-16,-2 0-6 15,16-3-2-15,8-11-4 16,20-3-53-16,24-9-196 16</inkml:trace>
  <inkml:trace contextRef="#ctx0" brushRef="#br1" timeOffset="13076">16270 1511 440 0,'0'0'278'0,"0"0"-145"0,0 0-5 16,0 0-55-16,0 0-10 15,0 0-30-15,7-91-30 16,0 91 9-16,-7 0-12 15,0 0-8-15,13 3 7 16,-6 22-20-16,-7 7 20 16,0 4-6-16,0 8 7 15,0-4 0-15,0-5 0 16,-7-9 0-16,-6-14-2 16,6-8-1-16,7-4 3 0,0 0 13 15,0 0-9 1,0-14 29-16,0-12-26 0,0-8 4 15,7-3 25-15,13 0-31 16,11 0 1-16,0 8-6 16,-17 11 8-16,0 13-13 15,-7 5 5-15,-7 0-12 16,17 0 7-16,-3 20-16 16,-8 3 21-16,12 5-2 15,-11-2 6-15,-7 3-14 16,13 0 7-16,-6-4-13 15,-7-2-61-15,7-3-135 0,-7-6-280 16</inkml:trace>
  <inkml:trace contextRef="#ctx0" brushRef="#br1" timeOffset="13587">16597 1460 701 0,'0'0'143'16,"0"0"-7"-16,0 0-45 16,0 0-26-16,0 0-41 15,0 0-23-15,0-15-2 16,0 15-10-16,0 13 11 0,0 6 0 16,0 5 4-1,0-1-4-15,6-1 0 16,1 1 0-16,7-12-1 15,-7-5 5-15,0-4-4 16,10-2 7-16,-10 0-5 16,7 0 13-16,3-10-9 15,-10-8 15-15,-7-2 45 0,7-4-30 16,-7 0 5-16,7-2-7 16,-7 5-29-16,0 8 25 15,6 8-2-15,-6 5-15 16,0 0-5-16,0 0-8 15,0 0-22-15,0 17 7 16,7 14 13-16,4 3 2 16,2-6 0-16,8 1 3 15,3-7-8-15,-3-4 5 16,3-4-1-16,3-2-32 0,-3-7-114 16,4-1-65-16,-18-4-206 15</inkml:trace>
  <inkml:trace contextRef="#ctx0" brushRef="#br1" timeOffset="14036">16965 1558 651 0,'0'0'152'0,"0"0"-36"0,0 0-28 0,0 0-7 0,0 0-70 16,82-187 18-16,-75 144 25 15,10 1-19-15,-17-4 13 16,0 0-11-16,0 5-3 16,0 8-2-16,0 8-16 15,0 10 3-15,0 10 2 16,-17 5-16-16,17 0-10 16,-7 0-5-16,0 28-11 15,-7 21 9-15,14 14 12 16,0 5 0-16,0 0 2 31,0-1 6-31,7-16-8 16,31-9 0-16,-4-13 3 0,11-11-14 0,0-13 6 0,6-5-11 15,-6-3 13-15,14-31 0 16,-4-6 3 0,-21-12 0-16,-3-5 3 0,-10-6-6 15,-11-5 3-15,-10-1 0 16,0 3 23-16,0 11-16 15,0 13 25-15,-31 16 5 16,17 15-20-16,-3 8 21 16,17 3-38-16,-14 18-13 15,1 36 9-15,-5 26-1 16,-2 15 5-16,20 2 0 16,0-9 3-16,13-14-7 15,32-14 9-15,7-16-5 0,16-16 0 16,18-14-87-16,14-14-52 15,-4 0-107-15,-16-6-679 16</inkml:trace>
  <inkml:trace contextRef="#ctx0" brushRef="#br1" timeOffset="15178">10074 1283 717 0,'0'0'169'0,"0"0"-43"15,0 0-26-15,0 0 26 16,0 0-45-16,0 0-8 0,0 0 11 16,79-148-41-16,-79 136 11 15,-14-2-29-15,-37 5-21 16,-25 6-2-16,-34 3-2 16,-24 0 0-16,-14 35-1 15,-7 7 15-15,21 5-18 16,14 1 4-16,34-5 0 15,24-9-5-15,28-9 5 157,17-10-6-157,17-6-22 0,0-7-81 0,0 1 15 0,6-3-13 0,25 0-24 0,14-26 6 0,-14-11-92 0,-3-6-166 0</inkml:trace>
  <inkml:trace contextRef="#ctx0" brushRef="#br1" timeOffset="15411">9235 1089 499 0,'0'0'220'0,"0"0"-64"0,0 0-37 0,0 0-28 0,0 0-50 0,0 0-21 0,-110 51 18 16,41 1-14-16,-3 8 19 16,3 6 1-16,11-3-38 15,-1-6 20-15,28-15-5 16,11-11-19-16,20-11 9 15,0-2-10-15,0-4-1 16,27-3 6-16,42-1-1 0,48-10 14 16,48 0-19-16,17-24-9 15,-3 1-147 32,-65 12-232-31</inkml:trace>
  <inkml:trace contextRef="#ctx0" brushRef="#br1" timeOffset="18378">6113 2423 388 0,'0'0'194'0,"0"0"-62"0,0 0 28 16,0 0 0-16,0 0-61 0,0 0 36 16,17-34-75-16,28-14-13 15,6-12 10-15,15-17-33 16,9-9-2-16,-9-8 6 15,-8-4-22-15,-20-2 9 16,-7 0-11-16,-24 3 3 16,-7 20 3-16,0 23-10 15,-7 22 11-15,-17 20 30 16,3 12-41 0,-3 0 8-16,-10 52-8 15,-21 22-2-15,3 19-8 16,18 6 10-1,3-5 0 1,24 1-4 15,7-4 13-15,0-14-9 0,0-14 0-1,14-20 5 1,17-17-12-16,-11-18 7 15,11-8-6 1,7 0-1 15,-10-6 6-15,23-24 1 0,-13-8 0-1,7-2 8 1,-7 6-15-1,-11 8 7 17,-10 11 0-17,-10 13-12 1,0 2 9-16,7 0-3 16,10 0-2-1,3 9-8 1,11 13 6-1,0 2 10 1,-7-6 0 0,-4-5-8-1,-9-11 15 1,2-2-7 0,-6 0 0-1,3 0 8-15,4-16 1 31,3-19-9-31,-3-5 0 16,3-3 0 0,-4-3 7-1,-20 3-7 1,0 4 0 0,0 4 9-16,0 9-5 15,0 6-4 16,-14 13 2-31,8 3 4 16,6 4-6 0,-11 0-6-1,-2 11-2-15,6 26-1 16,7 12 1 0,0 5 8-1,0 7 0 1,0-5-1-1,20-3 5 1,11-14-4-16,-10-10 0 16,10-12 6-1,-7-12-10 1,3-5 4 0,4 0 0-1,14-11-3 1,0-26 10-1,13-9-7 1,8-3 0 0,2-5 13-1,-9 6-19 1,-15 8 6 0,1 7 0-16,-24 15-9 15,-4 9 11 1,-10 9-4-1,0 0 1-15,6 0-40 16,-6 6 30-16,17 15-13 0,-17 0 18 16,7 0 0-1,-7-7-10-15,3-6 16 16,-3-5-2-16,-7-3 0 16,0 0 2-16,0 0 3 0,0 0-2 15,0 0 22-15,0-3-19 0,-24-14-4 16,3 0 0-1,-3-3 8-15,4 3-8 16,-4 3 0 0,3 5 0-1,14 6 3 1,-10 3 0-16,17 0-4 16,-7 3 1-16,-7 27-16 15,1 17 12 1,6 2 4-1,-11-4 0 1,18-2-5 0,0-5 9-1,0-10-4 1,7-11 0 0,11-9 6-16,-12-4-9 15,8-4 3 1,0 0 0-16,3-9-1 15,4-15 9 1,-4 2-8 0,-10-1 2-1,7 4 9 1,-14 7-5-16,0 6-1 16,0 3-1-1,0 3 17-15,0 0-21 16,6 0-3-16,1 0-1 15,11 21-10-15,-5 1 11 16,8 4 3 0,3-3 0-16,-3-6-5 15,10-2 8 1,-11-7-3-16,4-5 0 16,7-3 11-1,4 0-9 1,2-17-2-16,8-21 3 15,7-2-3 1,6-4 2 0,-13-3-2-16,6 4 0 15,-13 12 9 1,0 8-13-16,-17 9 4 16,3 10-6-1,-10 4 0-15,3 0-15 16,3 9 4-16,1 11 13 15,-4 0-9 1,-10 0 5 15,7-3 8-31,-7-8-4 16,-7-6-5-16,0-3 8 0,0 0 1 0,0 0 16 16,0 0-15-16,0-6 19 0,0-14-20 15,-21-3 4 1,-10 0-6 15,4 2 2-15,-4 5 0-16,0 5 12 15,10 8-8 1,0 3-1 0,-3 0-3-1,-7 29-8-15,11 14-1 16,6 5 9-1,-10 3 0 1,24-4-2 0,0-11 6-1,0-7-4-15,0-12 0 32,7-8 1-32,24-9-10 15,0 0 10-15,3-12-1 16,11-37 9-1,17-10 3 1,-4-16-11 0,-6-16 4-1,-1-10 1 1,-6-13 42 0,-24-11-19-1,-4-4-2 1,-17 12 7-1,0 26-29 1,0 36 12 0,0 29 14-1,-7 18-22 1,7 8-2-16,-10 54-7 16,3 46-11-1,0 37-4 1,7 3 26-1,14-20-11 1,54-22 0-16,29-27-6 16,20-23-41-16,17-27-157 15,-14-21-291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47.0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30 314 0,'0'0'720'0,"0"0"-568"16,0 0-28-16,0 0-14 16,0 0-15-16,0 0-63 0,69-3-2 15,-18-9-30-15,15 4 12 16,-8 2-13-16,-13 6 1 16,-7 0 0-16,-25 0-3 15,-2 0 4-15,-11 0-1 16,0 0 0-16,0 12-8 15,0 8-2-15,-11 2 10 16,-16 7 0-16,-4-3-2 16,3-3 9-16,4-3-7 15,10-6 0-15,14-6-6 0,-6-2 1 16,6-2-8 0,0-4 6-16,0 0 4 0,13 0-15 15,32 0 18-15,20 3 0 16,11-1 11-16,-4 7-15 15,-3 6 4-15,-11-2 0 16,-13 4-5-16,-14-2 8 16,-17-4-3-16,-7-2 0 15,-7-6 0-15,0 0-8 16,-14 2 8-16,-62 4 0 16,-20 2 7-16,0-5 3 15,6-3-9-15,25-1-1 16,27 4-118-16,31-3-97 15,7-3-175-15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47.9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71 649 0,'0'0'394'0,"0"0"-230"16,0 0-19-16,0 0-32 16,0 0-28-16,0 0-49 15,0-71 21-15,0 71-41 16,0 0-5-16,0 0 12 15,0 0-14-15,0 0-6 16,6 0-3-16,-6 0 12 16,0 0-17-16,0 0 5 15,0 0 0-15,0 0-12 16,0 0 11-16,0 0 1 16,0 0 0-16,0 0 4 0,0 0-10 15,0 3 6-15,0 2 0 16,0 10-7-16,0 1 13 15,0 5-6-15,11 2 0 16,3 2 8-16,-8-5-13 16,15 3 5-16,3-9 0 15,7-2-5-15,-3-4 13 16,9-4-8-16,-6-4 0 16,-3 0 11-16,3 0-7 15,-11-9-4-15,-2-11 1 16,-12-6 4-16,-6 4 9 15,0 2-9-15,0 8 20 16,0 6-24-16,0 6 28 0,0 0-29 16,0 0-3-16,0 9-4 15,0 22-2-15,0 12 9 16,0 3 0-16,0 5 6 16,0-2-11-1,0 2 5-15,0-2-6 0,0 3 5 16,0-1-157-16,0 0-181 15,0-6-775-15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48.7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38 200 777 0,'0'0'249'0,"0"0"-94"16,0 0-31-16,0 0 24 15,0 0-43-15,0 0-61 16,6-72 19-16,-6 72-34 16,0 0-11-16,0 0-7 15,0 0 2-15,0 0-15 16,0 0 2-16,0 0-2 16,0 0-7-16,0 0-2 15,18 6 11-15,-5 11-2 16,1 9 11-16,10-1-12 15,4 4 3-15,-4 4 0 16,14 0 5-16,-11 2-1 16,11 2-4-16,0-3 9 15,-11-3 3-15,-3 3-9 0,7-5-3 16,-17 0 4-16,-7-4-8 16,0-5 5-16,-7-2-1 15,0-4 0-15,0-3 9 16,-45 0-9-16,-7-2 0 15,-13-6-7-15,-11-3-1 16,18 0-80-16,0 0-40 16,13-3-80-16,28-25-141 15,17-9-465-15</inkml:trace>
  <inkml:trace contextRef="#ctx0" brushRef="#br0" timeOffset="162">313 34 750 0,'0'0'210'0,"0"0"-94"0,0 0-19 16,0 0-82-16,0 0-6 15,244-34-9-15,-200 68-112 16,-6 3-378-16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50.9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90 228 870 0,'0'0'182'15,"0"0"-73"-15,0 0 16 16,0 0 33-16,0 0-64 16,0 0-57-16,-90-25-30 15,90 25 0-15,52 0-7 0,10 0 0 16,41 0 0 0,21 0 6-16,27-14-1 15,4-1-4-15,-21-5 15 0,-31 6-10 16,-45 3 13-16,-27 2-2 15,-24 6-13-15,-7-3 31 16,0 1-29-16,0-6 16 16,-24-3 12-16,-34-4-26 15,-1 1-2-15,-9-1-6 16,2 8 2-16,28 0-7 16,18 2 5-16,13 8 0 15,7 0-3-15,0 0 2 16,0 0-5-16,14 0 3 15,30 3-3-15,8 20-4 16,6-6 10-16,11 3 0 0,-10 0-2 16,-8 0 11-1,1 3-9-15,-14-3 0 0,-8 6 1 16,-23 0-9-16,-7 2 8 16,-7 0-12-16,-61 7-51 15,-22 0-92-15,-6-1-162 16,-7 5-628-16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51.6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0 135 738 0,'0'0'142'0,"0"0"-42"16,0 0 59-16,0 0-34 15,0 0-42-15,0 0 2 16,-7 0-45-16,7 0 12 16,7 0 6-16,0 0-45 15,10 0 26-15,10-10-25 16,25 2-10-16,23 0 6 16,22-1 2-16,13 1-12 0,3 2 0 15,4 0 7-15,-27 0-10 16,-8 4 3-16,-37-4 0 15,-25 2 2-15,-20 2 11 16,0 2-13-16,0-2 22 16,0-4-22-16,-37-4 28 15,-29 2-28-15,-9-2 0 16,-4 0-9-16,27 2 16 16,14 5-7-16,21 0 0 15,10 3 5-15,7 0-14 16,0 0 9-16,0 0 0 15,0 0-8-15,17 0-2 16,11 0 10-16,10 6-5 0,13 4 11 16,-6 6-10-16,0-2 4 15,-1 0 0-15,-6 0-3 16,-4 1 8-16,-3 2-5 16,-7 2 0-16,-17 1 3 15,0 4-9 1,-7-2 6-16,-24 7-22 0,-48 2-92 15,-42 1-171-15,-9 8-768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52.4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361 203 924 0,'0'0'106'0,"0"0"16"15,0 0 21-15,-213-6-54 16,151 6 0-16,4 0-43 16,30 0-26-16,4 0 10 15,24 0-26-15,0 0 11 16,0 0-2-16,38 0-7 16,34 0 17-16,35-6-15 0,41-8-8 15,13-3 15-15,11-3-10 16,-17 6-5-16,-35 2 1 15,-47 6 10-15,-29 0 4 16,-30 4 4-16,-14-1-8 16,0 0 23-16,0 3-33 15,0-5 21-15,0 0-4 16,-27-8-15-16,-11-3 5 16,-14 1-8-16,7 1 0 15,-6 2-10-15,-1 7 14 16,14-1-4-16,8 3 0 15,23 3 5-15,7 0-9 16,0 0 4-16,0 0-6 0,31 0-3 16,20 0 6-16,21 0 3 15,4 3 0-15,0 8 10 16,-18 1-13-16,1-1 3 16,-22 7 0-16,-9-4-10 15,-4 6 14-15,-24 3-4 16,0 2 0-16,0 7 2 15,-38-1-12-15,-20 3 10 16,-18 4-69-16,4-1-83 16,-4 0-229-16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53.4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2 180 964 0,'0'0'112'0,"0"0"3"0,0 0 33 16,0 0-56-16,0 0-23 16,0 0-33-16,-28-17-30 15,80 17-5-15,30-3-1 16,49-5 3-16,20-4 23 15,-3-6-11-15,-24 5-8 16,-28 1 25-16,-44 7-28 16,-28 2 35-16,-24 0 0 15,0 0-18-15,0-5 20 16,0-1-30-16,-31-6-9 0,-4 2-1 16,-9-2 4-1,-1 4-6-15,0 6 1 0,21 1-1 16,10 1-8-16,14 3 9 15,0 0 0-15,0 0-5 16,0 0-9-16,21 9 9 16,17 14 3-16,13 5 4 15,11-2-3-15,4-3 1 16,-8 0 0-16,-13-3-4 16,-7-4 14-16,-11 5-10 15,-10-1 0-15,-10 0 1 16,-7 6-10-16,0 2 9 15,-7 4 0-15,-44-4-7 16,-18-3-30-16,4-1-77 16,13-4-103-16,21-6-156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54.6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0 532 1087 0,'0'0'168'0,"0"0"14"16,0 0-29-16,0 0-86 16,0 0-12-16,0 0-24 0,45-155-31 15,-14 146 11-15,-1 4-11 16,-2 5 0-16,3 0-4 15,14 0-4-15,-8 29 5 16,-9 10 3-16,3 8 0 16,-17 4-14-16,-7 2 14 15,-7 0 0-15,0-7-7 16,0-12 9-16,0-12-4 16,0-13-10-16,0-9-9 15,0 0 18-15,0 0 6 16,24-15 5-16,3-19-1 15,11-9 1-15,7 1-8 16,6-1 0-16,-6 6 8 0,-7 8-13 16,-25 11 5-16,5 13 0 15,-11 5-2-15,-1 0 2 16,8 0-5-16,0 0-1 16,10 18 3-16,-3 7-9 15,-4 1 12-15,-10-4 0 16,0-1-8-16,-1-7 1 15,1-8 7-15,11-3 0 16,-18-3 0-16,6 0 0 16,1 0 3-16,14-3-1 15,3-20 3-15,7-2 1 16,-10-1-6-16,-1 2 0 0,-3 4 6 16,-17 6 6-16,7 8-8 15,-7 4-1-15,0-1-1 16,0 3-2-16,0 0-3 15,0 0-8-15,0 14 1 16,0 12 4-16,7 0 6 16,0-6 0-16,10-4-7 15,-3-5 9-15,0-7-2 16,10-4 0-16,-4 0 2 16,18 0 1-16,-7-11-3 15,-3-12 0-15,3-3 2 16,-18 3 8-16,1 0-10 15,-4 0 11-15,-10 9-10 0,0 6 23 16,0 4-23 0,0 4 0-16,0 0-2 0,0 0-17 15,0 12 3-15,0 14 14 16,7 5 1-16,14-5-12 16,3-9 7-16,4-5-1 15,9-10-4-15,1-2 15 16,7 0-5-16,6-14 5 15,1-18 0-15,0-10 6 16,-15-6-7-16,-9-7 3 16,-4-5 22-16,-24-3-26 15,0 0 17-15,0 9-4 16,-7 8-12-16,-24 17 16 16,0 12-18-16,17 12-2 0,8 5 0 15,-1 0-5-15,-7 19-2 16,-3 27 3-16,3 15 8 15,14 10-11-15,0-2 7 16,0-1-10-16,0-14 8 16,31-14-45-16,10-12 9 15,21-19 22-15,3-9 10 16,18 0 5-16,-11-22 1 16,11-19 0-16,-15-7 3 15,-16-6 5-15,-18-4 0 16,-3-1 23-16,-31-2-16 15,0 7 22-15,0 11-18 16,-7 12-13-16,-17 13 22 16,11 13-28-16,6 5 9 0,-7 0-9 15,-3 43-20-15,-4 20 16 16,7 8 4-16,4 1 0 16,10-7-5-16,0-5 8 15,52-11-6-15,10-12 1 16,3-14-76-16,4-8 0 15,3-10-109-15,-34-5-151 16,-38 0-769-16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1:07.9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313 34 750 0,'0'0'210'0,"0"0"-94"0,0 0-19 16,0 0-82-16,0 0-6 15,244-34-9-15,-200 68-112 16,-6 3-378-16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58 572 0,'0'0'311'0,"0"0"-179"15,0 0-53-15,0 0 8 16,0 0-23-16,0 0-49 16,141-52 2-16,-141 52-16 15,0 28-1-15,0 16 5 16,-31-1 2-16,-7 1 10 16,0-5-3-16,18-7-13 0,6-7 18 15,14-3-16-15,0-1 2 16,0-4 3-16,0-3 1 15,28-3 0-15,33-6-6 16,25-5 1-16,28 0 1 16,10 0-5-16,-28 0-243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4:28.5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0 889 973 0,'0'0'165'16,"0"0"-65"-16,0 0 48 16,0 0-7-16,0 0-69 15,0 0 1-15,14-22-24 16,-7 22-48-16,-7 0 29 16,0 0-30-16,0 0 0 0,6 0-9 15,1 19 17 1,11 4-8-16,-12 0 0 0,15-3 11 15,-11-8-15-15,4-7 4 16,-7-2 0-16,0-3-5 16,17 0 17-16,21-23-12 15,27-37 11-15,55-30-4 16,42-23 11-16,54-18-18 16,21-13 0-16,-13 8-2 15,-32 16-87-15,-58 28-90 0,-65 29-288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30 314 0,'0'0'720'0,"0"0"-568"16,0 0-28-16,0 0-14 16,0 0-15-16,0 0-63 0,69-3-2 15,-18-9-30-15,15 4 12 16,-8 2-13-16,-13 6 1 16,-7 0 0-16,-25 0-3 15,-2 0 4-15,-11 0-1 16,0 0 0-16,0 12-8 15,0 8-2-15,-11 2 10 16,-16 7 0-16,-4-3-2 16,3-3 9-16,4-3-7 15,10-6 0-15,14-6-6 0,-6-2 1 16,6-2-8 0,0-4 6-16,0 0 4 0,13 0-15 15,32 0 18-15,20 3 0 16,11-1 11-16,-4 7-15 15,-3 6 4-15,-11-2 0 16,-13 4-5-16,-14-2 8 16,-17-4-3-16,-7-2 0 15,-7-6 0-15,0 0-8 16,-14 2 8-16,-62 4 0 16,-20 2 7-16,0-5 3 15,6-3-9-15,25-1-1 16,27 4-118-16,31-3-97 15,7-3-175-15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71 649 0,'0'0'394'0,"0"0"-230"16,0 0-19-16,0 0-32 16,0 0-28-16,0 0-49 15,0-71 21-15,0 71-41 16,0 0-5-16,0 0 12 15,0 0-14-15,0 0-6 16,6 0-3-16,-6 0 12 16,0 0-17-16,0 0 5 15,0 0 0-15,0 0-12 16,0 0 11-16,0 0 1 16,0 0 0-16,0 0 4 0,0 0-10 15,0 3 6-15,0 2 0 16,0 10-7-16,0 1 13 15,0 5-6-15,11 2 0 16,3 2 8-16,-8-5-13 16,15 3 5-16,3-9 0 15,7-2-5-15,-3-4 13 16,9-4-8-16,-6-4 0 16,-3 0 11-16,3 0-7 15,-11-9-4-15,-2-11 1 16,-12-6 4-16,-6 4 9 15,0 2-9-15,0 8 20 16,0 6-24-16,0 6 28 0,0 0-29 16,0 0-3-16,0 9-4 15,0 22-2-15,0 12 9 16,0 3 0-16,0 5 6 16,0-2-11-1,0 2 5-15,0-2-6 0,0 3 5 16,0-1-157-16,0 0-181 15,0-6-775-15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38 200 777 0,'0'0'249'0,"0"0"-94"16,0 0-31-16,0 0 24 15,0 0-43-15,0 0-61 16,6-72 19-16,-6 72-34 16,0 0-11-16,0 0-7 15,0 0 2-15,0 0-15 16,0 0 2-16,0 0-2 16,0 0-7-16,0 0-2 15,18 6 11-15,-5 11-2 16,1 9 11-16,10-1-12 15,4 4 3-15,-4 4 0 16,14 0 5-16,-11 2-1 16,11 2-4-16,0-3 9 15,-11-3 3-15,-3 3-9 0,7-5-3 16,-17 0 4-16,-7-4-8 16,0-5 5-16,-7-2-1 15,0-4 0-15,0-3 9 16,-45 0-9-16,-7-2 0 15,-13-6-7-15,-11-3-1 16,18 0-80-16,0 0-40 16,13-3-80-16,28-25-141 15,17-9-465-15</inkml:trace>
  <inkml:trace contextRef="#ctx0" brushRef="#br0" timeOffset="1">313 34 750 0,'0'0'210'0,"0"0"-94"0,0 0-19 16,0 0-82-16,0 0-6 15,244-34-9-15,-200 68-112 16,-6 3-378-16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90 228 870 0,'0'0'182'15,"0"0"-73"-15,0 0 16 16,0 0 33-16,0 0-64 16,0 0-57-16,-90-25-30 15,90 25 0-15,52 0-7 0,10 0 0 16,41 0 0 0,21 0 6-16,27-14-1 15,4-1-4-15,-21-5 15 0,-31 6-10 16,-45 3 13-16,-27 2-2 15,-24 6-13-15,-7-3 31 16,0 1-29-16,0-6 16 16,-24-3 12-16,-34-4-26 15,-1 1-2-15,-9-1-6 16,2 8 2-16,28 0-7 16,18 2 5-16,13 8 0 15,7 0-3-15,0 0 2 16,0 0-5-16,14 0 3 15,30 3-3-15,8 20-4 16,6-6 10-16,11 3 0 0,-10 0-2 16,-8 0 11-1,1 3-9-15,-14-3 0 0,-8 6 1 16,-23 0-9-16,-7 2 8 16,-7 0-12-16,-61 7-51 15,-22 0-92-15,-6-1-162 16,-7 5-628-16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0 135 738 0,'0'0'142'0,"0"0"-42"16,0 0 59-16,0 0-34 15,0 0-42-15,0 0 2 16,-7 0-45-16,7 0 12 16,7 0 6-16,0 0-45 15,10 0 26-15,10-10-25 16,25 2-10-16,23 0 6 16,22-1 2-16,13 1-12 0,3 2 0 15,4 0 7-15,-27 0-10 16,-8 4 3-16,-37-4 0 15,-25 2 2-15,-20 2 11 16,0 2-13-16,0-2 22 16,0-4-22-16,-37-4 28 15,-29 2-28-15,-9-2 0 16,-4 0-9-16,27 2 16 16,14 5-7-16,21 0 0 15,10 3 5-15,7 0-14 16,0 0 9-16,0 0 0 15,0 0-8-15,17 0-2 16,11 0 10-16,10 6-5 0,13 4 11 16,-6 6-10-16,0-2 4 15,-1 0 0-15,-6 0-3 16,-4 1 8-16,-3 2-5 16,-7 2 0-16,-17 1 3 15,0 4-9 1,-7-2 6-16,-24 7-22 0,-48 2-92 15,-42 1-171-15,-9 8-768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361 203 924 0,'0'0'106'0,"0"0"16"15,0 0 21-15,-213-6-54 16,151 6 0-16,4 0-43 16,30 0-26-16,4 0 10 15,24 0-26-15,0 0 11 16,0 0-2-16,38 0-7 16,34 0 17-16,35-6-15 0,41-8-8 15,13-3 15-15,11-3-10 16,-17 6-5-16,-35 2 1 15,-47 6 10-15,-29 0 4 16,-30 4 4-16,-14-1-8 16,0 0 23-16,0 3-33 15,0-5 21-15,0 0-4 16,-27-8-15-16,-11-3 5 16,-14 1-8-16,7 1 0 15,-6 2-10-15,-1 7 14 16,14-1-4-16,8 3 0 15,23 3 5-15,7 0-9 16,0 0 4-16,0 0-6 0,31 0-3 16,20 0 6-16,21 0 3 15,4 3 0-15,0 8 10 16,-18 1-13-16,1-1 3 16,-22 7 0-16,-9-4-10 15,-4 6 14-15,-24 3-4 16,0 2 0-16,0 7 2 15,-38-1-12-15,-20 3 10 16,-18 4-69-16,4-1-83 16,-4 0-229-16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2 180 964 0,'0'0'112'0,"0"0"3"0,0 0 33 16,0 0-56-16,0 0-23 16,0 0-33-16,-28-17-30 15,80 17-5-15,30-3-1 16,49-5 3-16,20-4 23 15,-3-6-11-15,-24 5-8 16,-28 1 25-16,-44 7-28 16,-28 2 35-16,-24 0 0 15,0 0-18-15,0-5 20 16,0-1-30-16,-31-6-9 0,-4 2-1 16,-9-2 4-1,-1 4-6-15,0 6 1 0,21 1-1 16,10 1-8-16,14 3 9 15,0 0 0-15,0 0-5 16,0 0-9-16,21 9 9 16,17 14 3-16,13 5 4 15,11-2-3-15,4-3 1 16,-8 0 0-16,-13-3-4 16,-7-4 14-16,-11 5-10 15,-10-1 0-15,-10 0 1 16,-7 6-10-16,0 2 9 15,-7 4 0-15,-44-4-7 16,-18-3-30-16,4-1-77 16,13-4-103-16,21-6-156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0 532 1087 0,'0'0'168'0,"0"0"14"16,0 0-29-16,0 0-86 16,0 0-12-16,0 0-24 0,45-155-31 15,-14 146 11-15,-1 4-11 16,-2 5 0-16,3 0-4 15,14 0-4-15,-8 29 5 16,-9 10 3-16,3 8 0 16,-17 4-14-16,-7 2 14 15,-7 0 0-15,0-7-7 16,0-12 9-16,0-12-4 16,0-13-10-16,0-9-9 15,0 0 18-15,0 0 6 16,24-15 5-16,3-19-1 15,11-9 1-15,7 1-8 16,6-1 0-16,-6 6 8 0,-7 8-13 16,-25 11 5-16,5 13 0 15,-11 5-2-15,-1 0 2 16,8 0-5-16,0 0-1 16,10 18 3-16,-3 7-9 15,-4 1 12-15,-10-4 0 16,0-1-8-16,-1-7 1 15,1-8 7-15,11-3 0 16,-18-3 0-16,6 0 0 16,1 0 3-16,14-3-1 15,3-20 3-15,7-2 1 16,-10-1-6-16,-1 2 0 0,-3 4 6 16,-17 6 6-16,7 8-8 15,-7 4-1-15,0-1-1 16,0 3-2-16,0 0-3 15,0 0-8-15,0 14 1 16,0 12 4-16,7 0 6 16,0-6 0-16,10-4-7 15,-3-5 9-15,0-7-2 16,10-4 0-16,-4 0 2 16,18 0 1-16,-7-11-3 15,-3-12 0-15,3-3 2 16,-18 3 8-16,1 0-10 15,-4 0 11-15,-10 9-10 0,0 6 23 16,0 4-23 0,0 4 0-16,0 0-2 0,0 0-17 15,0 12 3-15,0 14 14 16,7 5 1-16,14-5-12 16,3-9 7-16,4-5-1 15,9-10-4-15,1-2 15 16,7 0-5-16,6-14 5 15,1-18 0-15,0-10 6 16,-15-6-7-16,-9-7 3 16,-4-5 22-16,-24-3-26 15,0 0 17-15,0 9-4 16,-7 8-12-16,-24 17 16 16,0 12-18-16,17 12-2 0,8 5 0 15,-1 0-5-15,-7 19-2 16,-3 27 3-16,3 15 8 15,14 10-11-15,0-2 7 16,0-1-10-16,0-14 8 16,31-14-45-16,10-12 9 15,21-19 22-15,3-9 10 16,18 0 5-16,-11-22 1 16,11-19 0-16,-15-7 3 15,-16-6 5-15,-18-4 0 16,-3-1 23-16,-31-2-16 15,0 7 22-15,0 11-18 16,-7 12-13-16,-17 13 22 16,11 13-28-16,6 5 9 0,-7 0-9 15,-3 43-20-15,-4 20 16 16,7 8 4-16,4 1 0 16,10-7-5-16,0-5 8 15,52-11-6-15,10-12 1 16,3-14-76-16,4-8 0 15,3-10-109-15,-34-5-151 16,-38 0-769-16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2:45.9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2919 615 268 0,'0'0'551'0,"0"0"-400"15,0 0-33-15,0 0 21 0,0 0-61 16,0 0-1 0,-7 5-19-16,7-5-36 0,7 0 25 15,7 0-15-15,17-22-12 16,0-7 7-16,3-5-26 16,4 0 23-16,-7-1-4 15,-11 9-19-15,-13 12 28 16,-7 6-23-16,7 5 1 15,-7 3 3-15,0 0-10 16,0 0 0-16,0 0-1 16,0 11-18-16,0 15 10 15,0 11 9-15,0-3 0 16,0 2-3-16,0-3 8 16,11 1-5-16,-5-3 0 15,1-5 10-15,-7-6-14 0,0-3 4 16,0-5 0-16,0 0-11 15,0-7 1-15,0 4 7 16,0 2 1-16,0-2-12 16,-24 4 4-16,4-1 10 15,-11 0-10-15,10-4 6 16,14-2-12-16,0-3 16 16,7 0 0-16,0 0 7 15,0 0-3-15,0-3-4 16,14 0-9-16,24 0 3 15,20 0-8-15,25 0 12 16,13 0-17-16,-7-6-111 0,-3 0-61 16,-24 3-73-1,-27 3-412-15</inkml:trace>
  <inkml:trace contextRef="#ctx0" brushRef="#br0" timeOffset="1">2022 1438 1031 0,'0'0'157'0,"0"0"-14"16,0 0 34-16,0 0-70 15,0 0-25-15,0 0-9 16,0 0-42-16,0 9 13 16,0-9-9-16,0-12-19 15,-31-15 6-15,-21-12-18 16,-6-6 2-16,-25-12 10 16,-3-9-13-16,-20-3 8 15,9 0-11-15,8 4 2 0,24 10-2 16,20 16 3-1,17 13-3-15,18 18 0 0,-4 4 4 16,14 4-7-16,0 0 3 16,0 0-15-16,0 0 13 15,-7 26-16-15,1 17 17 16,-12 8-10-16,18 0 17 16,-7-1-6-16,7-8 0 15,0-7-2-15,0-9-8 16,0-11 10-16,0-8 0 15,0-4-6-15,0-3 16 16,0 0-10-16,0 0 0 16,0-6 1-16,0-25 3 15,0-13-4-15,18-9 0 16,2-13-1-16,11 0 8 0,-3-3-7 16,3 12 0-16,-11 20 2 15,4 17-9-15,-24 14 7 16,0 6 0-16,7 0-2 15,-7 0-2-15,14 0 0 16,24 21-7-16,7 13-7 16,20 3-8-16,11 0-48 15,-1-6-43-15,-3-10-114 16,-3-10-136-16,-17-11-494 16</inkml:trace>
  <inkml:trace contextRef="#ctx0" brushRef="#br0" timeOffset="2">0 612 301 0,'0'0'599'0,"0"0"-434"16,0 0-2-16,0 0-62 16,0 0 16-16,0 0-39 15,96-129-28-15,-68 80 16 16,-4-1-40-16,3-8-2 15,-10-2 8-15,-10-3-21 0,0 3 10 16,-7 6-13-16,0 11-5 16,0 18 15-16,-7 10-16 15,0 9 9-15,-3 6-10 16,10 0 0-16,-14 0-2 16,-6 37-15-16,-4 23 16 15,-4 15-6-15,4 10 10 16,10 1-4-16,14-1 0 15,0-4 1-15,0-15-13 16,0-15 8-16,0-20-34 16,0-11 10-16,14-14-4 15,17-6 27-15,-3 0 2 16,16-22 6-16,-6-19-2 0,7-2-1 16,-7-8 0-16,-18 14 1 15,4 11 5-15,-17 15-6 16,0 8 0-16,-7 3 8 15,0 0-16-15,14 6-1 16,3 25 3-16,4 4-1 16,3-7 7-16,3-8 0 15,4-5 0-15,-10-10 2 16,10-5-7-16,-11 0 5 16,11 0 0-16,-7-26 3 15,-3-8 4-15,0-6-7 16,-11-3 4-16,-10-6-1 0,0-5 13 15,0 5-14 1,0 6-1-16,0 18 18 0,0 13-16 16,-10 7 12-16,-4 5-15 15,0 0-11-15,-10 28 7 16,-3 20 0-16,9 13 4 16,18 3-7-16,0-11 7 15,31-7-1-15,21-14 1 16,6-13-6-16,11-16 1 15,-4-3 4-15,4-3 1 16,-10-22-6-16,-8-9 13 16,1-4-7-16,-21-5 0 15,3 0 5-15,-10 9-4 16,-10 9-1-16,-7 10 0 16,3 12-4-16,-3 3 4 0,-7 0-1 15,7 13-9 1,-7 17-6-16,7 11 14 0,-7-7-16 15,7-8-13-15,-7-10 7 16,0-10-11-16,0-3 31 16,0-3 0-16,0 0 8 15,0 0 5-15,0-17-5 16,0-12 1-16,0-3 2 16,-14 4-6-16,0 5 11 15,-3 9 10-15,10 6-17 16,0 8 15-16,-7 0-20 15,-17 5-15-15,7 27 15 0,-10 13-4 16,10 4 4-16,17-1 0 16,7-4 5-16,0-8-9 15,14-4 4-15,24-11-2 16,13-13-4-16,-6-8 6 16,6 0 0-16,-6 0-2 15,0-23 9-15,-14-3-3 16,-4-3-3-16,-9-2 0 15,-5-3 18-15,-13 2-12 16,0 9 3-16,0 6 2 16,0 9-12-16,0 8 13 15,0 0-13-15,0 0-17 16,0 11 12-16,0 18-10 0,0 5 15 16,14-2 0-1,10-4 9-15,14-8-9 0,-4-9 0 16,11-7 3-16,7-4 0 15,-1 0-1-15,4-15-2 16,-14-17 4-16,14-4 1 16,-20-2 1-16,-4 7 4 15,-11 1-7-15,-9 17 23 16,-4 8-25-16,-7 5 8 16,0 0-9-16,6 0-7 15,1 16-6-15,7 16 10 16,3 2 2-16,-10-8-7 0,0-6 7 15,-7-11-3 1,7-4 0-16,-7-5 6 0,0 0-2 16,0 0 7-16,0 0 1 15,0-23 2-15,0-5-10 16,-14-1 0-16,-17 3 0 16,4 6 4-16,-4 4 2 15,0 7-6-15,3 5-2 16,-3 4-3-16,11 4-4 15,-4 27 9-15,10 7-5 16,14 1 9-16,0-1-10 16,0-7 2-16,7-8-7 15,24-6 5-15,-11-15-5 16,11-2-2-16,-10 0 12 16,-4-19 1-16,11-15 5 0,-4-12 1 15,-11-11 3-15,1-12 34 16,-7-6-21-16,10 4 20 15,-17 2-21-15,0 18-5 16,0 19 14-16,0 15 1 16,0 12-21-16,0 5-6 15,0 0-4-15,-17 43-13 16,17 28 7-16,0 26 11 16,0 4-5-16,52-16 0 15,10-8-15-15,3-25-1 0,11-18-66 16,-11-13-59-1,-14-16-203-15,-44-5-740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43.2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1430 0 546 0,'0'0'314'0,"0"0"-168"16,0 0-37-16,0 0 28 15,0 0-16-15,0 0-64 16,0 0 9-16,0 0-41 16,0 0-16-16,0 0 0 15,-6 3-9-15,-12 26 0 0,-2 11-5 16,-11 11 15-16,3 4-13 16,-3-2 3-16,-6 0 0 15,-1-9-1-15,10-9 4 16,4-9-3-16,17-12 0 15,0-8 10-15,7-4-9 16,0-2-1-16,0 0 1 16,0 0 26-16,0 0-13 15,0-16 27-15,0-10-38 16,0-3 6-16,0-1-4 16,0 4-5-16,-6 5 2 15,6 9-7-15,-7 7 10 0,7 5-5 16,-11 0 0-16,4 0-22 15,1 5 17-15,-15 21-5 16,14 9 10-16,-3-7-5 16,10-2 5-16,0-6 0 15,0-3-4-15,10-3 3 16,31-8 1-16,4-6 0 16,7 0 2-16,-8 0-8 15,-13 0 5-15,-7 0-47 16,-24 0-81-16,-24 0-135 15,-51 0-406-15</inkml:trace>
  <inkml:trace contextRef="#ctx0" brushRef="#br1" timeOffset="-145051">296 1165 414 0,'0'0'720'16,"0"0"-625"-16,0 0 42 15,0 0-28-15,0 0-9 16,0 0-49-16,-83-78-34 16,83 78-15-16,0 5-2 0,0 26-5 15,0 11 1-15,0 8 8 16,0-4-3-16,7-3-1 15,10-9 1-15,11-8-9 16,3-9 15-16,-4-6-7 16,4-8 0-16,-7-3 9 15,4 0-5-15,-11 0-4 16,-3-20 3-16,-7-5 3 16,6-4 2-16,-13-3-7 15,7 1 20-15,-7 5-21 16,0 12 19-16,0 8-11 15,0 6 0-15,0 0-3 16,0 0-5-16,11 0-12 0,2 26 10 16,18 11 1-16,4 3-1 15,2-9 2-15,8-7-2 16,-7-13-7-16,-10-5 7 16,2-6 2-16,1 0 2 15,-10 0 5-15,-7-21 0 16,3-4-7-16,-17-7 3 15,0-2 1-15,0 0 1 16,-17 2-5-16,-11 6 0 16,4 10-11-16,10 14-34 15,8 2-98-15,6 2-160 16,0 26 21-16,0 3-248 0</inkml:trace>
  <inkml:trace contextRef="#ctx0" brushRef="#br1" timeOffset="-143976">1149 1301 217 0,'0'0'679'0,"0"0"-513"15,0 0-22-15,0 0-1 16,0 0-33-16,0 0-26 16,-141-154-17-16,110 150-47 15,17 4 9-15,-10 0-29 16,10 0 4-16,0 29-12 15,-3 8 4-15,10 6 4 16,7 3-2-16,0-9 7 0,24-6-6 16,14-10 1-16,7-11-2 15,-11-6-4-15,4-4 8 16,0 0-2-16,-11-9 7 16,-3-13 1-16,-3-4-2 15,-11-3 4-15,-3 1-1 16,-7-1 32-16,0 7-24 15,0 1 4-15,0 10 9 16,0 8-28-16,0 0 11 16,0 3-13-16,0 0-11 15,0 0 9-15,0 28-14 16,0 4 16-16,0-1-3 16,14-5 13-16,17-3-10 0,-4-5 0 15,4-8 1-15,0-6 0 16,-3-4-1-16,3 0 0 15,-4 0 2-15,4-9 10 16,-10-6-12-16,3-5 0 16,-10 1 7-16,3-1-6 15,-10 2 4-15,0 3-5 16,-1 8 6-16,-6 7 4 16,0 0-10-16,0 0 0 15,7 0-20-15,7 20 20 16,3 6-14-16,-3 2 14 15,10-3 0-15,-10-1 9 16,7-4-9-16,3-9 0 0,-11-5 0 16,11-6-11-1,-3 0 10-15,10 0 1 0,-4-10-2 16,4-8 11-16,0-10-9 16,-10 3 0-16,3-6 3 15,-3 9-11-15,-1 3 8 16,-9 14 0-16,-4 5-3 15,6 0-2-15,1 0-1 16,3 15 2-16,4 4-1 16,-7 5-4-16,3-7 9 15,-3-3 0-15,-8-2-2 16,12-4 5-16,9-5-4 0,-3-3 1 16,11 0 0-16,9 0-5 15,-6 0 5-15,0-10 0 16,-24-3 0-16,3-1 13 15,-3-3-12-15,-1-3 12 16,-6-9-11-16,0-5 25 16,10-7-22-16,-17-1 7 15,7-4 15-15,-7 1-21 16,0 3 16-16,0 6-5 16,0 1-14-16,0 2 21 15,-7-2-23-15,-17 4-1 16,4 5 18-16,6 8-15 15,4 10 7-15,3 8-10 0,7 0 3 16,0 0-16 0,0 0 10-16,0 29-19 0,0 25 20 15,0 17 1-15,0 13 1 16,0-7 0-16,7-3 4 16,24-13-16-16,6-14 7 15,15-15-33-15,-1-12 7 16,1-11-41-16,0-9 2 15,-15 0-48-15,-23 0-89 16,-14-14-74-16,0-9-223 16</inkml:trace>
  <inkml:trace contextRef="#ctx0" brushRef="#br1" timeOffset="-143856">2311 1167 811 0,'0'0'237'0,"0"0"-72"15,0 0 57-15,0 0-141 16,0 0-50-16,282-166-31 15,-172 128-60-15,-35 7-251 16</inkml:trace>
  <inkml:trace contextRef="#ctx0" brushRef="#br0" timeOffset="371">0 569 717 0,'0'0'99'15,"0"0"-44"-15,0 0 4 16,0 0 30-16,227-6-53 16,-196 24 3-16,-7 4-28 0,-10 2 3 15,-14 1 25 1,0 4-20-16,0 2 50 0,-14 1 0 15,-10-6-57-15,3-4 22 16,11-5-24-16,3-6-4 16,7-4 15-16,0-2-20 15,0-5 11-15,0 3-10 16,38 3 7-16,27-6 0 16,49 0-9-16,34 0-50 15,13 0-118-15,4-21-118 16,-17 1-631-16</inkml:trace>
  <inkml:trace contextRef="#ctx0" brushRef="#br0" timeOffset="1068">2029 203 641 0,'0'0'240'0,"0"0"-86"16,0 0 0-16,0 0-51 16,0 0-8-16,0 0-24 15,-45-108-39-15,45 108 2 16,0 0-34-16,0 0 0 16,0 0-11-16,0 0-2 15,0 26 13-15,24 12-5 16,4 16 10-16,9-1-11 15,-6 1 6-15,7-2 0 16,-3-9-5-16,-4-12 12 16,-1-5-7-16,-16-12 0 15,0-6 7-15,-7-4-11 16,3-4 4-16,-10 0 0 0,0 0 14 16,0 0-12-16,0 0 19 15,0-12 31-15,-24-8-46 16,-14 3 15-16,-6-1-21 15,-1 8 0-15,11 0-8 16,3 8 9-16,17 2-1 16,-10 0 0-16,17 0-6 15,-7 0-3-15,14 8 8 16,0 6-15-16,0 1 15 16,0-2-32-16,21-3 30 0,23-5-1 15,8-5 6 1,17 0-3-16,-11 0 1 0,18-14 0 15,-18-11-2-15,-13 1 3 16,-17 2-1-16,-4 8 0 16,-24 5-12-16,0 9-24 15,-24 0-154-15,-21 6-130 16,10 25-201-16</inkml:trace>
  <inkml:trace contextRef="#ctx0" brushRef="#br0" timeOffset="1516">2489 541 552 0,'0'0'269'0,"0"0"-163"15,0 0-50-15,0 0-44 16,0 0-9-16,0 0 7 16,-6 45-2-16,6-19-2 15,0-4 1-15,0-1 2 16,0-7-9-16,6-5 2 16,8-4 13-16,17-5-15 15,-10 0 23-15,3 0 28 0,3-5 0 16,-3-15 44-16,-3-4-20 15,-11-1-26-15,-3-1 29 16,0 0-36-16,-7 10 18 16,0 5-20-16,0 4-34 15,0 7 13-15,0 0-19 16,0 0-18-16,0 12 17 16,0 16-15-16,0 12 16 15,7 1 0-15,-7-2-8 16,7-1-53-16,0-4-118 15,10-9-98-15,-3-11-214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3:03.4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1085 670 0,'0'0'189'0,"0"0"-64"16,0 0-38-16,0 0 8 16,0 0 27-16,0 0-73 15,75-14 16-15,15-20-41 16,40-5-5-16,29-5-14 15,2 7-5-15,-6 6 0 16,-28 7-8-16,-37 10 8 16,-32 3-10-16,-27 8-20 15,-24 3-74-15,-7 0 20 0,0 0-24 16,-31 0-2-16,-14 12 46 16,-27 8-56-16,3 2 33 15,-3-2 47-15,20-5 28 16,8-4 12-16,13 0 0 15,0-2 0-15,17 6 27 16,0 2-19-16,7 9 16 16,1 8 39-16,-12 9-50 15,5 11 30-15,-11 6 4 16,3 8-24-16,0 7 38 16,-10-10-56-16,7-2 9 0,-3-11-13 15,-4-6 17 1,10-4-18-16,-17-5 0 0,7-2 5 15,4-9-8-15,3-12 6 16,3-8-3-16,4-6 5 16,3 0 9-16,1 0-10 15,-12 0-4-15,19-3 3 16,-1 0-9-16,0-3 7 16,7 4-1-16,0-1 0 15,0-3 9-15,7-8-9 16,44-12 0-16,25-9 0 15,13-10 16-15,14-4-14 16,14-2 9-16,4 2 12 16,-18 9-12-16,-21 9 5 15,-37 11-13-15,-17 11 3 16,-28 9 23-16,0 0-29 16,0 0 0-16,0 14-7 0,0 15 20 15,0 5-13 1,0 3 0-1,0 3 8-15,6 3-19 16,12 6 11 0,-11-2 0-1,-1-9-4 1,1-5 16-16,0-17-12 16,0-7 0-1,3-9 5 1,4 0 5-16,0-25-10 15,17-22 6 1,7-12-6 0,6 10 9-1,-16 6-9 1,3 17 0 0,-11 14 6-16,-2 4-17 15,-5 8 11-15,8 0 0 16,3 4-14-1,4 24 16 1,3 6-2 0,-7 0 0-1,3-8 1 1,4-5-12 0,-3-14 11-1,3-1 0 1,-11-6 1-16,4 0 12 15,-3-12-13 1,24-27 0-16,-1-13 9 16,8-13-15-1,10-10 6-15,3-8 0 32,-20-5-1-17,-7 1 15 16,-25 5-14-15,-13 8 13 0,0 5-5-1,-7 18 23 17,-6 19-28-17,-5 20-2 1,5 12 12-1,-11 41-5-15,-4 42-8 16,-10 26 0 0,7 11 11-1,18-1-21 1,13-1 10 15,0-10 0-31,44-16-4 31,1-20 10-15,7-27-12 0,-8-25-10-1,1-20-55 1,-7 0 10 0,0-45-46-1,-18-22-76 1,-20-1 21-1,0 2 73 1,-38 9-12 15,-27 9-7-15,-24 10 87 0,-8 9 21 15,8 13 42-16,7 10 3 1,16 3 26 0,15 3-45-1,20 0 13-15,17 3-31 16,14 17 3-16,14-3 5 16,54 0 3-1,42-11 23 1,18-6 16-1,13 0-26 1,-11-18 12 0,-23-4-4-16,-28-1-25 0,-34 2 37 0,-14-5-24 0,-24 1 11 0,-1 0 24 15,-6 2-30-15,0 3 24 0,-6 6-20 0,-8 4-36 0,-3 5 40 0,10 5-41 0,7 0 1 0,-14 0-8 0,0 34 0 0,-3 12 7 0,3 9 0 16,7 2 12-16,7 0-20 0,0 3 8 0,0-6 0 0,28-5-8 16,10-12 11-16,0-8-3 0,-8-13 0 0,-9-10 3 15,10-6-11-15,-10 0 8 0,16-14 0 0,8-26 4 0,7-9 13 0,-1-2-17 0,-13 2 0 0,0 9 7 16,-11 6-9-16,-2 15 2 0,-12 4 0 0,-6 9-8 0,17 6 8 0,-10 0 0 0,7 6 0 0,10 28 1 0,-18 6-15 0,-2 3 14 15,-4-3 0-15,-1-11-8 0,-6-7 19 0,14-7-11 0,-14-10 0 0,7 0 3 16,-7-5-6-16,24 0 3 0,-3 0 0 0,17-28-2 0,6-8 7 0,8-2-5 0,-1-1 0 0,-13 5 13 0,-7 1-14 0,-10 8 1 16,-7 11 0-16,-14 5 1 0,0 6 7 0,0 3-8 0,0 0 0 0,17 0-10 0,-10 9 4 0,6 17 6 0,1 5 0 15,3 1-10-15,-3-1 18 0,-7-3-8 0,7-2 0 16,-4-4 9-16,-3-10-15 0,7-3 6 0,-7-6 0 0,-1-3-7 0,-6 0 16 0,18 0-9 0,9-24 0 0,4-6 11 0,0 1-12 16,-3 6 1-16,-4 6 0 0,-11 5-7 0,-6 7 12 0,0 5-5 0,0 0 0 0,10 0-5 15,-3 0-7-15,-7 20 12 0,0 3 0 0,-7 0-10 0,10-1 13 0,-3-4-3 0,0-4 0 0,0-3 0 0,-7-8-8 0,0-3 8 0,6 0 0 16,1 0-2-16,0 0 10 0,10-14-8 0,4-14 0 0,10-1 8 15,0 3-15-15,-4 6 7 16,4 8 0-16,-17 7-13 16,-7 5 12-16,0 0 1 15,10 0 0-15,-10 0-10 0,14 15 2 16,-15-1 8 0,19 0-9-16,-5-3-6 0,4-2 7 15,21-6 5-15,0-3-3 16,6 0 10-16,1-3-11 15,-7-17 7-15,-1-3 0 16,-16 0-5-16,-11-3 10 16,4-3-5-16,-15 1 0 15,-6-3 13-15,0 2 2 16,0 3-7-16,0 6-8 16,0 9 31-16,-6 5-27 15,-1 6 19-15,0 0-23 16,0 23-18-16,7 17 18 15,0 11 0-15,0-2 0 0,0-6-8 16,7-3 10-16,13-6-2 16,11-5 0-16,0-6-21 15,-3-12 18-15,3-11-24 16,13 0 27-16,-6-6-9 16,14-22 11-16,-7-4-2 15,6 1 0-15,-6-1 11 16,0 7-11-16,-18 5 0 15,4 6 1-15,-17 5-14 16,-1 6 15-16,-2 3-2 16,3 0 0-16,-8 6-3 0,1 11-1 15,-7-3 4 1,7-5 0-16,-7-9-5 0,7 0 9 16,-7 0-4-1,0 0 16-15,0 0-11 0,-7-13 9 16,-13 0-14-16,-11 1 3 15,10 4-1-15,4 2-2 16,10 6 0-16,0 0 0 16,0 0-11-16,-13 24 11 15,-5 21 0-15,-5 12 0 16,2 3-6-16,4-4 6 16,17-13 0-16,7-8-3 15,0-16-22-15,0-18 22 16,24-1-2-16,4-22 5 0,23-30-8 15,-6-11 10 1,0-5-2-16,-14-9 31 0,-4-6-21 16,-10-9 28-16,4 0-7 15,-14 5-30-15,-7 3 31 16,0 18-28-16,0 17 20 16,0 21-13-16,0 15 6 15,10 13-20-15,-3 22 3 16,-7 41-8-16,7 25-10 15,0 15 19-15,0-6-1 16,-1-5 0-16,19-18 10 16,-5-19-10-16,11-18 0 15,0-15 6-15,3-10-19 0,-3-12 13 16,7 0 0-16,0-6-2 16,-4-22 18-16,11-7-16 15,-14-7 0-15,-10 1 6 16,-14 1-9-16,-7 3 3 15,0 15 0-15,0 10 8 16,0 9 0-16,10 3-16 16,-10 6 1-16,0 28-3 15,0 13-1 1,0-2 11-16,0-2 0 16,0-6-6-1,7-9 3 1,7-8-19-16,-8-8-102 0,1-12-63 31,10 0-108-15</inkml:trace>
  <inkml:trace contextRef="#ctx0" brushRef="#br0" timeOffset="125">5395 897 479 0,'0'0'174'0,"0"0"-131"0,0 0 6 0,0 0-30 0,0 0-12 16,0 0-7-16,0 0-22 15,89 103-300-15</inkml:trace>
  <inkml:trace contextRef="#ctx0" brushRef="#br0" timeOffset="1260">5886 1349 588 0,'0'0'236'0,"0"0"-71"0,0 0-80 16,0 0 50-16,0 0-88 15,0 0-28-15,-69-140 6 16,42 140-21-16,3 0-4 16,-4 27 0-16,4 14 3 15,4 0-10-15,3-2 7 16,10-1 0-16,7-7-13 0,0-9-20 15,0-2-27 1,0-8 14-16,17-6 13 0,3-3 32 16,11-3-26-16,-10 0 27 15,10 0-13-15,-4-7 19 16,4-9-6-16,-10-4 0 16,-11 3 9-16,-3 5-14 15,-7 6 5-15,0 6 0 16,14 0-3-16,-7 0 0 15,0 6 3-15,10 14 0 16,-10 3 2-16,0-1-11 16,6-4 9-16,12-3 0 15,-5-13-6-15,18-2 21 0,7 0-15 16,6-31 8 0,1-9-3-16,-1-9 49 0,-6-8 11 15,-7-17-6-15,0-18 12 16,6-11-47-16,-16-3 19 15,-21 14-16-15,-7 21-26 16,0 27 53-16,0 20-11 16,-14 16-26-16,0 8-17 15,7 28 0-15,-24 35 0 16,1 26 0-16,2 8 6 16,11 3-4-16,17-3-2 15,0-8 0-15,0-12-11 0,0-14 10 16,31-15-6-1,-7-17-15-15,3-18-45 0,11-13 40 16,7-4-6-16,-7-31 2 16,-11-10 7-16,-10-1-35 15,-17-5 55-15,0 0-10 16,-17-2-40-16,-41 5 36 16,-8 7-17-16,-9 13 30 15,3 12-6-15,10 16 7 16,3 0 4-16,39 8 0 15,9 24 4-15,11 2-10 16,11 0 6-16,47-10 0 16,7-14 0-16,25-6 14 15,-8-4-14-15,1 0 0 16,-18-14 12 0,-6-10-7-16,-1-1-5 15,-13-1 1 1,-7 3 3-1,-7 0 10 1,-25 3-13 0,1 6 33-1,-7 0-17-15,0 5 26 16,-13 6-33-16,-32 3-7 16,7 0-6-16,-14 35 5 15,8 7-2 1,6 13 0-16,0-5 12 15,31 3-17 1,7-9 5 0,0-2 0-1,7-6-10 1,38-13 12 0,17-9-6-1,3-14 4 1,11 0-163-1,3 0-168 1</inkml:trace>
  <inkml:trace contextRef="#ctx0" brushRef="#br0" timeOffset="2822">7925 931 679 0,'0'0'151'0,"0"0"-89"0,182-191 20 0,-137 122 1 0,-14 7-10 0,-24 4 27 0,-7 6-61 0,0 12 45 16,-21 15-41-16,-10 11-36 15,-6 14 23-15,2 0-30 16,-27 28 0-16,-10 23-19 16,3 10 20-16,11 4-1 15,20-5 0-15,24 3 9 16,14 0-16-1,14-1 7-15,55 2-6 0,27 2-10 0,7-3 14 16,7-3 2-16,-13-3-4 16,-15-9-4-16,-17-5 1 15,-27-9 7-15,-31-2-8 16,-7-6-4-16,-7-3-13 16,-58-3 25-16,-11-9-11 15,-13-2-6-15,-1-9 4 16,25 0-13-16,20 0-22 15,25-20 6-15,20-20-30 16,34-17 31-16,80-26-52 16,33-12-78-16,15-5 22 15,3 3-43-15,-31 14 102 16,-48 14 90-16,-24 12 71 0,-17 12 103 16,-31 11 2-16,-1 12-126 15,-13 12 52-15,0 4 3 16,0 6-42-16,0 0-35 15,0 32-23-15,0 25-5 16,-13 14 34-16,-1 12-23 16,-10 0 11-16,3 2-6 15,11 2-12-15,3-8 12 16,7-7-15-16,0-17-1 16,0-21 0-16,0-17 5 15,0-12-5-15,0-5 0 16,7-2 3-16,-7-34 16 0,0-14-19 15,0-4 0 1,-7-7-4-16,-38 7 3 0,0 6-3 16,11 14 4-16,3 10 0 15,17 14-9-15,14 2 9 16,0 8-1-16,0 0-4 16,7 0-42-16,45 0 47 15,30 0-1-15,8 0 2 16,-4 0 3-16,-4 0-4 15,-23 0 0-15,-15-4 1 16,-13-10 13-16,-10-1-6 16,-11-2 5-16,-3 0 2 15,-7 2 24-15,0 4-29 0,-7 2 10 16,-24 7-7 0,0 2 1-16,-3 0-14 0,-11 33 0 15,14 7-2-15,18 9-10 16,13 0 12-16,0-3 0 15,27-2-7-15,25-14 12 16,16-10-5-16,5-14 0 16,9-6 5-16,1 0-9 15,-18 0 4-15,-13-12 0 16,-21-7 9-16,0-1 2 16,-25-1-3-16,-6-1 19 15,0 7 14-15,0 1 33 16,0 5-47-16,0 9-12 15,-6 0-15-15,-19 9 6 0,5 37-6 16,3 16 0-16,3 12 11 16,14 13-10-16,0 10-1 15,0 11 0-15,31 4 16 16,-4-6-3-16,4-20-12 16,-10-30-1-16,-14-21 12 15,3-21-20-15,-10-10 8 16,0-4 0-16,7-26 62 15,-7-44-24-15,7-26-20 16,-7-13-18-16,0-11 9 16,0 0-19-16,0 2 10 15,0 7 0-15,0 14-9 16,0 19 15-16,0 21-6 0,20 26 0 16,11 11-25-16,14 17 16 15,7 3-26-15,6 0 9 16,-6 32 20-1,-21 13-26-15,-11 7 31 0,-9 5-2 16,-11 0-20-16,0-2 12 16,-31-7-12-16,-14-8 23 15,7-9-15-15,4-7-11 16,10-10 6-16,10-11-20 16,7-3 30-16,7 0 10 15,0-17 0-15,14-23 0 16,37-12-12-16,15-2 21 15,9-4-9-15,-9 4 0 16,-15 6 14-16,-6 8-19 0,-14 11 5 16,-17 11 0-16,-7 10 18 15,-7 2-3-15,0 6-1 16,0 0-12-16,0 0 19 16,-7 0-38-16,-28 14 17 15,4 15 0-15,-6 5-7 16,23 1 15-16,7-1-8 15,7 1 0-15,0-1 5 16,7-6-16-16,44 4 11 16,1-7 0-16,-7 4-9 15,6-3 23-15,-20 0-14 16,-10 0 0-16,-7-1 5 0,-14 1-12 16,0-3 7-16,0-1-1 15,-7-4-14-15,-31-2-13 16,-21-4 8-16,8-6-52 15,13-6-80-15,10 0 3 16,22-11-54-16,6-32-70 16</inkml:trace>
  <inkml:trace contextRef="#ctx0" brushRef="#br0" timeOffset="3113">10645 728 567 0,'0'0'175'0,"0"0"-55"16,0 0-23-16,0 0-30 16,0 0-61-16,0 0-6 15,-52 12 9-15,42 10 2 16,10-4 5-16,0-1-16 16,0-5 0-16,10-4 7 15,18-2 4-15,10-4-11 16,-7-2 5-16,-11 0 8 15,4 0-6-15,-24 0-7 16,0 0 0-16,0 0-11 16,-17 0-9-16,-21 21-102 15,4 5-201-15</inkml:trace>
  <inkml:trace contextRef="#ctx0" brushRef="#br0" timeOffset="3503">10865 1506 529 0,'0'0'128'0,"0"0"-18"16,0 0 51-16,0 0-92 15,0 0-5-15,0 0-34 16,-27 23-24-16,-4-9 39 0,3 0-24 15,11-2-19-15,17-7 22 16,0-2-22-16,0-3-2 16,0 0 14-16,0 0-8 15,0 0 43-15,7 0-38 16,24 0-7-16,13-17 2 16,15-12-6-16,-1-8-100 15,4-9-127-15,-10-2-438 16</inkml:trace>
  <inkml:trace contextRef="#ctx0" brushRef="#br0" timeOffset="3603">11030 1218 786 0,'0'0'121'0,"0"0"-59"0,220 0 78 0,-93 0-80 0,28-12-49 15,48-11 18-15,34-6-26 16,7-6-6-16,-24-4-25 16,-48-4-265-16,-69-4-346 15</inkml:trace>
  <inkml:trace contextRef="#ctx0" brushRef="#br1" timeOffset="33983">14008 1906 695 0,'0'0'222'16,"0"0"-119"-16,0 0 4 0,0 0 18 15,0 0-45-15,0 0-7 16,0 0-20-16,44-140-41 15,18 74 34-15,4-16-36 16,9 0 2-16,-9 6 17 16,-8 7-29-16,-27 6 24 15,-4 1-6-15,-16-1-12 16,-11 7 12-16,0 9-18 16,0 16 3-16,0 13 29 15,-11 13-31-15,5 5 14 16,-1 0-15-16,7 0 2 15,-7 0-17-15,0 31 5 0,-17 29 10 16,3 17-4-16,14 3 10 16,7-3-6-16,0-5 0 15,0-12 6-15,21-6-21 16,3-11 13 0,-3-14-18-16,3-9 19 0,-4-12-28 15,-6-8 29-15,10 0 0 16,-3 0 2-16,10-14-2 15,0-17 0-15,-4-4 0 16,4 4 1-16,-10 8 6 16,-4 11-7-16,-3 9 0 15,0 3-16-15,17 0 15 0,-4 0-24 16,11 21-3-16,0 1 26 16,-1-4-33-1,-9-1 35-15,3-5-1 0,-17-7 1 16,10-5-11-16,-4 0 14 15,-2-3-3-15,9-25 7 16,-3-8 4-16,-3-11-2 16,10-2-2-16,-24-2-3 15,-7 5 16-15,0 9-7 16,0 8-8-16,-7 7 24 16,-17 11-25-16,3 3 4 15,7 8-8-15,-10 0-9 16,4 13 3-16,-4 30 4 0,10 14 2 15,14 5-6-15,0 4 8 16,7-7-2-16,44-12 0 16,8-12-18-16,9-19 14 15,-2-10-6-15,9-6 10 16,-9-11-4-16,16-26 12 16,-16-9-8-16,9 3 0 15,-30 6 8-15,0 8-8 16,-32 9 0-16,1 12 0 15,-14 8-3-15,7 0 4 16,-7 0-2-16,0 0-3 16,10 8-13-16,4 18 11 15,0-5 6-15,-7-5 0 16,0-4-11-16,-7-10 9 16,0-2 2-16,0 0 3 0,0 0 3 15,0 0 15-15,0-8-21 16,0-18 0-16,0 0 0 15,-21 3 5-15,-10 3-5 16,10 6 0-16,-10 3 6 16,4 8-18-16,-4 3 11 15,0 0-6-15,-3 18-2 16,3 16 7-16,17 5 2 16,7 4 0-16,7 0-4 15,0-9-5-15,21-8 3 16,17-6 2-16,-1-3-6 15,-9-11 2-15,3-3 8 16,-4-3 0-16,-3 0 7 0,7-12-6 16,-10-14-1-16,0-5 0 15,-11 5 4-15,-10 11 4 16,0 5-1-16,0 5 9 16,0 5-10-16,0 0 2 15,0 0-8-15,0 0-20 16,0 16 16-16,7 13-8 15,13 8 12-15,11 0 0 16,0-8 0-16,4-3-7 16,9-9 3-16,1-14 0 15,0-3-3-15,-7 0 9 16,13-32-2-16,8-11 1 0,-8-5 8 16,1-1-6-1,-8 6-3-15,-13 9 0 0,-10 11 8 16,-4 14-2-16,-17 9-6 15,7 0 0-15,7 0-16 16,0 14 14-16,3 18 0 16,-3-1 2-16,-1 1-11 15,-2-9 13-15,-11-10-2 16,7-6 0-16,-7-4 5 16,0-3-5-16,0 0 1 15,0 0-1-15,0 0 22 16,-18-10-16-16,-9-6-6 15,-11-1 0-15,0 2 8 16,0 5-16-16,11 0 8 0,3 10-3 16,3 0-4-1,7 4-13-15,-10 32 20 0,11 20-1 16,-12 3 2-16,25-5-6 16,0-8 5-16,0-15-15 15,0-16 5-15,11-10-24 16,3-5 33-16,6 0-2 15,11-37 6-15,7-14 13 16,-4-15 15-16,-3-3-8 16,-7-4 22-16,-17-2-30 15,0-5 6-15,-7-3 9 0,0 0-29 16,0 2 19 0,0 22-20-16,0 25 3 0,0 22 7 15,0 12-10-15,0 0-8 16,0 43-6-16,0 23 2 15,0 20 12-15,21 5 0 16,3-2 1-16,3-6-7 16,18-12 6-16,17-11-52 15,10-14-49-15,4-20-96 16,3-18-105-16,-4-8-458 16</inkml:trace>
  <inkml:trace contextRef="#ctx0" brushRef="#br1" timeOffset="34199">16975 1443 456 0,'0'0'485'0,"0"0"-407"16,0 0 1-16,0 0-26 15,0 0-28-15,0 0-5 16,282-60-19-16,-186 54 5 15,-17 0-6-15,-17 4-14 16,-17 2-88-16,-24 0-168 16,-21 0-246-16</inkml:trace>
  <inkml:trace contextRef="#ctx0" brushRef="#br1" timeOffset="34330">17123 1625 396 0,'0'0'191'0,"0"0"-128"0,0 0 45 15,0 0-29-15,0 0-23 16,0 0-38-16,161-11-11 16,-64-5-7-16,-8 1-99 15</inkml:trace>
  <inkml:trace contextRef="#ctx0" brushRef="#br1" timeOffset="36132">18581 1792 163 0,'0'0'709'15,"0"0"-610"-15,0 0 46 16,0 0-24-16,0 0-67 15,0 0 10-15,31-163-52 16,13 117 4-16,8-6 11 16,6-7-23-16,11-2 5 15,-3-4-9-15,-8-1 11 0,-13-3-1 16,-14 1-7 0,-25 2 11-16,-6 9 23 0,0 9-26 15,-6 13 36-15,-25 12 0 16,3 6-41-16,4 11 27 15,3 6-33-15,-3 0-3 16,-3 26-8-16,-11 34 10 16,0 14 1-16,11 9 0 15,16 3 7-15,5-9-12 16,6-3 5-16,0-11 0 16,17-15-8-16,10-13 0 15,-3-16 3-15,-3-15 0 16,10-4 1-16,-10 0-2 15,23-9 6-15,8-19 0 16,6-3 1-16,-3 2 7 0,-13 6-8 16,-12 14 0-16,-16 7 9 15,10 2-21-15,-3 0 12 16,10 6-3-16,0 16-9 16,-4 5 9-16,11 1 3 15,-7-5 0-15,-3-7 0 16,3-4-8-16,-11-6 8 15,4-6 0-15,-3 0-5 16,10-6 9-16,-11-29-4 0,4-5 0 16,-17-2 8-1,-7-3-3-15,0 1-5 16,0 1 0-16,-7 11 3 0,-23 6 9 16,16 13-12-1,0 10 0-15,4 3 3 0,3 0-11 16,-7 3-6-16,0 25 14 15,-3 13-10-15,17 4 14 16,0-5-4-16,0-2 0 16,7-7 0-16,31-11-8 15,-7-6 4-15,20-5 3 16,-6-9-8-16,7 0 9 16,6-3 0-16,4-23 0 15,-10-2 9-15,-1-4-9 16,1 3 0-16,-8 7 0 15,1 1-5-15,-11 8 9 0,-16 4-4 16,2 9 0-16,4 0-9 16,-10 0 4-16,0 12-2 15,3 2 2-15,-10 0-4 16,0-3 0-16,-7-5 9 16,0-3 0-16,0-3 1 15,0 0-2-15,0 0 2 16,0 0 0-16,-14-5 16 15,-17-16-10-15,0-1-7 16,11 1 0-16,-11 1 8 16,10 5-11-16,-10 10 3 0,4 5-10 15,-4 0 8 1,-7 5-26-16,-7 33 28 0,0 14 0 16,18 2 4-16,10 0-10 15,17-6 6-15,0-13 0 16,24-9-5-16,14-9 8 15,-4-11-3-15,4-6 0 16,0 0 7-16,6-13 5 16,-6-15-12-16,-4 0 2 15,-9-3 2-15,-12-1 3 16,-6 9-7-16,-7 3 1 16,0 12 10-16,0 5-9 15,0 3-2-15,0 0-21 16,0 3 15-16,11 22-16 15,2 9 22-15,8 1 0 0,-4-2 7 16,11-12-9-16,3-6 2 16,-4-8 0-16,18-7-1 15,-14 0 12-15,13 0-11 16,1-28 1-16,-7-2 11 16,7-9-7-16,-11 9-5 15,-3-2 3-15,0 3-5 16,-4 13 2-16,-9 4 0 15,2 10 0-15,4 2-11 16,-10 0 11-16,0 30-10 16,-7 8 5-16,-7-3-6 15,0-5 9-15,0-7 2 0,7-11-1 16,-7-10 6-16,0-2-7 16,0 0 4-16,0-2 2 15,0-27 29-15,0-11-32 16,0 0-1-16,0 6 1 15,-14 5 11-15,-14 12-12 16,4 9 0-16,10 8-1 16,-10 0-7-16,-13 14-10 15,-5 29 18-15,-13 16 0 16,14 10 3-16,17 3-5 16,17-4 2-16,7-7 0 15,0-16-10-15,0-13 10 16,31-18 0-16,3-11-2 15,18-3 10-15,0-20 1 0,9-32 2 16,-9-17-8-16,-7-13 30 16,-18-7-16-16,-10-5-3 15,-3-9 17-15,-14 0-28 16,0 6 21-16,-20 8-13 16,-11 26-9-16,7 23 25 15,10 23-23-15,0 14 3 16,14 3-7-16,-7 20-12 15,0 38 12-15,-10 24-6 16,17 14 14-16,0-3-18 16,0-1 10-16,0-7 0 15,31-8-2-15,14-5-21 0,-1-5-37 16,15-14-40-16,-1-10-105 16,11-14-96-16,-4-12-520 15</inkml:trace>
  <inkml:trace contextRef="#ctx0" brushRef="#br1" timeOffset="36450">21466 1623 750 0,'0'0'167'15,"0"0"-53"-15,0 0 8 16,0 0-38-16,0 0 11 15,0 0-57-15,-59-63-31 0,59 63-14 16,0 14-10-16,0 12 17 16,0-1-9-16,7-4 16 15,14-10-7-15,3-5 0 16,-11-3 8-16,11-3-3 16,-10 0 0-16,0 0 5 15,-7 0 64-15,-7-15-44 16,0 1 6-16,0 2-35 15,0 10-1-15,-35 2-47 16,-2 0-180-16,23 28-331 16</inkml:trace>
  <inkml:trace contextRef="#ctx0" brushRef="#br1" timeOffset="37383">22452 1236 628 0,'0'0'197'0,"0"0"-66"16,0 0 14-16,0 0-11 15,0 0-55-15,0 0 16 16,-96-99-39-16,96 99-16 16,0 0-18-16,0 0-22 15,0 20-2-15,0 14-6 16,0 11 8-16,-7 8-1 15,-3-2 1-15,10 4 0 16,-7-7-3-16,7-11 7 16,0-11-5-16,0-11 1 15,0-13-33-15,0-2 32 16,0 0-3-16,0 0 4 0,24-23 14 16,-10-9-5-16,17-2-9 15,-11 0 0-15,4 9 7 16,-3 4-10-16,-7 13 3 15,-4 5 0-15,11 3-8 16,10 0-8-16,-4 0 16 16,11 18 0-16,7-2-3 15,-1 4-4-15,1-6 5 16,-7-2 2-16,-4-6-8 16,-3-3 6-16,0-3 2 15,-10 0 0-15,10-6 5 16,-11-23 0-16,-2-5-5 15,-11-3 0-15,-7 0 16 0,0 3-12 16,0 5 13 0,0 9 4-16,-25 5-13 0,5 10 22 15,3 5-30-15,3 0-14 16,7 14 9-16,-7 17 5 16,14 9 0-16,0 1 0 15,0-1 1-15,21-1-11 16,17-4 10-16,6-9 0 15,15-10-11-15,-14-10-8 16,6-6 19-16,-13 0-1 16,0 0 1-16,-11-14 0 15,-3-14 0-15,-3-7 0 0,-4-1 8 16,-17-2-3 0,0 9 8-16,0 6 14 0,0 12-25 15,0 8 32-15,0 3-34 16,0 0 0-16,0 0-2 15,0 29-13-15,14 8 15 16,13 1 0-16,4 1 8 16,21 1-15-16,0-6 7 15,9-2-9-15,-2-12 1 16,-8-6-84-16,-23-11-51 16,-11-3-53-16,-17 0-82 15,0-6-244-15</inkml:trace>
  <inkml:trace contextRef="#ctx0" brushRef="#br1" timeOffset="37550">23563 1277 124 0,'0'0'480'0,"0"0"-344"15,0 0-3-15,0 0-45 16,0 0-62-16,0 0 9 16,-179 104-20-16,134-39 14 15,4-3-24-15,10 2-4 16,7-11-2-16,10-7-181 15,14-13-297-15</inkml:trace>
  <inkml:trace contextRef="#ctx0" brushRef="#br1" timeOffset="37837">23814 951 845 0,'0'0'214'16,"0"0"-71"-16,0 0 11 0,0 0-29 16,0 0-62-16,0 0-32 15,-52-65-31-15,45 110-4 16,-6 22-6-16,-11 12 20 16,10 7-7-16,7 0-3 15,7-3 0-15,0-9-1 16,0-8 1-16,21-15 0 15,10-11-3-15,0-14-59 0,-4-15-16 16,-3-11-36-16,-3 0-53 16,-4-14 21-16,-17-23-111 15,0-9-145-15</inkml:trace>
  <inkml:trace contextRef="#ctx0" brushRef="#br1" timeOffset="37961">23683 1308 503 0,'0'0'235'0,"0"0"-67"16,0 0-23-16,0 0-29 15,0 0-69-15,0 0-25 16,79-82-22-16,-3 70-11 16,-11-2-72-16,-27 0-358 15</inkml:trace>
  <inkml:trace contextRef="#ctx0" brushRef="#br1" timeOffset="39706">9882 3939 515 0,'0'0'174'15,"0"0"-53"-15,0 0-31 16,0 0 25-16,0 0-50 15,0 0-9-15,-210 0 15 16,210 0-49-16,0 0 26 16,7 0-39-16,68 0-3 15,60-9 17-15,88-16-20 16,49-1 32-16,41 0 3 16,-11 3-33-16,-27 15 10 15,-62 1-15-15,-54 7 0 16,-56 0 2-16,-38 0-2 0,-27 0 0 15,-31 0-3 1,-7 0-9-16,0 15-63 0,-52 2-95 16,-44 4-44-16,-38-3-520 15</inkml:trace>
  <inkml:trace contextRef="#ctx0" brushRef="#br1" timeOffset="40658">9754 4019 472 0,'0'0'172'0,"0"0"19"16,0 0-66-16,0 0-30 16,0 0-15-16,0 0-26 15,-58-37 7-15,51 37-48 16,-3 17-12-16,3 29 44 15,-7 19-15-15,7 18 18 0,0 9-5 16,7 11-20-16,0 12 26 16,0-5-48-16,0 2 0 15,35-21 4-15,3-15 9 16,6-20-14-16,-6-19 0 16,0-8 6-16,-17-12-7 15,3-11 1-15,-17-6 0 16,6 0 6-16,-13 0 4 15,14 0-4-15,41 0-6 16,31-23 8-16,41-10-6 16,52 0-2-16,34 2 0 15,31 6-3-15,25-3 15 0,-18 6-12 16,-21 8 0-16,-13 0-13 16,-42 8 0-16,-10 0 13 15,-31 6 0-15,-17 0-8 16,-14 0 16-16,-14 0-8 15,-20 0 0-15,-10 0 8 16,-15 0-16-16,1 0 8 16,-17 0 0-16,3 0-6 15,-11 0 14-15,-10 0-8 16,4 0 0-16,-7 0 7 16,0 0-15-16,-7 0 8 15,7 0 0-15,-7 0 30 16,17-17-25-16,-17-6 17 0,7-2 3 15,0-10-19-15,-7-11 27 16,0-5-31-16,0-15-2 16,0-2 16-16,0-13-4 15,0-2-12-15,-14 4 0 16,-10 4 9-16,3 15-6 16,14 12-3-16,-3 8 0 15,3 2 10-15,7 7-1 16,0 0-9-16,-7 5 0 15,7 8 11-15,0 4-16 16,-6 6 5-16,-1 2 0 16,-7 0-10-16,-3-11 12 15,-11 4-2-15,-27-5 0 16,-31 8-8-16,-41-3-10 0,-45 13 18 16,-34 0-21-16,-18 0 6 15,25 8-79-15,37 25-47 16,66-3-89-16,44 8-167 15</inkml:trace>
  <inkml:trace contextRef="#ctx0" brushRef="#br1" timeOffset="41064">11199 3873 753 0,'0'0'179'16,"0"0"-31"-16,0 0-48 15,0 0-3-15,0 0-31 16,0 0-51-16,24-8 14 15,-24 42-29-15,6 23 0 16,1 14 68-16,-7 10-56 16,7 1 24-16,0-7-8 15,3-1-23-15,-3 0 13 0,0-11-18 16,0-3 0-16,7-11-1 16,-4-12 9-1,-3-11-15-15,0-12 7 0,-7-5-100 16,0-9-49-16,-7 0-129 15,-38 0-172-15</inkml:trace>
  <inkml:trace contextRef="#ctx0" brushRef="#br1" timeOffset="41421">10287 4142 595 0,'0'0'157'0,"0"0"-49"15,0 0-41-15,0 0-12 16,0 0-7-16,0 0-46 16,186-34 16-16,-148 42-11 15,-18 21-4-15,-9 11 18 16,-11 4-11-16,0 12 2 15,-11-2 30-15,-23 1-29 16,-11-10 10-16,14-11 2 16,11-11-22-16,10-14 19 15,10-6-22-15,0-3 0 16,0 0 19-16,0 0-17 0,44 0 6 16,25 0 14-16,34 0-19 15,14-12 11-15,3-5-14 16,-16 9-187-16,-22 2-213 15</inkml:trace>
  <inkml:trace contextRef="#ctx0" brushRef="#br1" timeOffset="42219">12519 3815 328 0,'0'0'225'0,"0"0"-83"15,0 0-15-15,-38-148-48 0,31 103 17 16,7-4-36-16,0-14-59 16,0 3 22-16,0 0-8 15,0 12 0-15,0 7 43 16,0 15-13-16,0 12 15 15,0 6 2-15,0 5-32 16,0 3 11-16,0 0-30 16,0 0-4-16,0 0-7 15,24 0 0-15,21 0-2 16,20 0-5-16,32 14 4 16,30 21 3-16,14 10 0 15,13 4 1-15,8-1-6 16,3 1 5-16,-10-16 0 15,-21-3-4-15,-17-7 16 0,-28-9-12 16,-13-5 0-16,-31-9 5 16,-25 0-6-16,-13 0 7 15,-7 0-6-15,0 0 46 16,0-32-8-16,-21-5-17 16,-30 3-21-16,-11-1 9 15,-10 0-21-15,6 10 12 16,5 0 0-16,9 1-1 15,14 10 15-15,18 6-14 16,13 8 0-16,7 0 5 16,0 0-18-16,0 0 13 15,7 0-6-15,44 12-5 0,32 22 17 16,13-2-6-16,14 4 0 16,0 2 5-16,-3-2-13 15,-21 2 8-15,-18-1 0 16,-16 0-7-16,-21-3 8 15,-24 3-3-15,-7 6 2 16,-31-3-18-16,-59 12 8 16,-27 2 3-16,-10 4-93 15,0-1-108-15,31 2-178 16</inkml:trace>
  <inkml:trace contextRef="#ctx0" brushRef="#br1" timeOffset="43058">13764 4132 681 0,'0'0'137'0,"0"0"-77"0,0 0-20 16,416-50 59-16,-141 21-59 16,41 1 18-16,28-4-29 15,-11 9-27-15,-23 3 29 16,-28 6-30-16,-52 0 2 16,-37 4 15-16,-45 8-6 15,-45 2-12-15,-41 0 0 16,-35 0 11-16,-27 0-27 15,0 0 7-15,-38 12-154 0,-65 5-75 16</inkml:trace>
  <inkml:trace contextRef="#ctx0" brushRef="#br1" timeOffset="43999">13846 4236 222 0,'0'0'227'16,"0"0"-46"-16,0 0-54 16,0 0-22-16,0 0 17 15,0 0-71-15,0-94 17 16,0 94 2-16,0 0-17 0,0 0-8 15,0 0-43-15,7 9-4 16,7 30 0-16,3 19 2 16,-3 1 24-16,-14 10-18 15,0 8-3-15,0 4 20 16,0-2-14-16,0 2-5 16,0-10-4-16,0-8 14 15,0-18-11-15,0-8-3 16,13-11 0-16,5-8 1 15,-5-9 8-15,8 2-9 16,10-11 0-16,7 0 12 16,34 0-2-16,35 0-10 15,40 0 3-15,29-23-2 16,40-3 3-16,22-2-4 0,20-1 0 16,10 0 8-16,0 4-13 15,-10-1 5-15,-21 9 0 16,-44 3-5-16,-15 2 7 15,-16 4-2-15,-28 4 0 16,0 4 10-16,-31 0-13 16,0 0 3-16,-20 0 0 15,-18 0-5-15,-3 0 5 16,-17 4 0-16,-4 4 0 16,-17-8 10-16,-10 0-14 15,-7 0 4-15,-7 0 0 16,10 0 0-16,-10 0 11 15,7 0-10-15,-7-12 67 0,14-16-58 16,-7-9 35-16,0-13-41 16,-7-9 1-16,0-4 24 15,0-20-23-15,-21-5 3 16,-10-15-9-16,10-5 17 16,-10-1-14-16,4 16-3 15,3 26 0-15,10 19 3 16,-10 24-1-16,17 10-2 15,-13 8 0-15,-11 0-13 16,-7 6 6-16,-28 0-4 16,-23 0-45-16,-21 22 6 15,-17 17-51-15,-14 6-21 0,7 4-66 16,-7-3-155 0</inkml:trace>
  <inkml:trace contextRef="#ctx0" brushRef="#br1" timeOffset="44343">15545 3890 351 0,'0'0'404'15,"0"0"-353"-15,0 0 2 0,0 0-4 16,0 0 76-16,0 0-35 16,79 212-29-16,-62-149-4 15,-3 1 3-15,-1-2-38 16,5-3 9-16,-5-1-31 16,1-1 11-16,-7-1-14 15,10-6 3-15,-10-8-33 16,-7-9-51-16,0-8-127 15,0-11-114-15</inkml:trace>
  <inkml:trace contextRef="#ctx0" brushRef="#br1" timeOffset="44776">14589 4185 509 0,'0'0'151'16,"0"0"-81"-16,0 0-27 15,0 0-29-15,0 0 26 16,0 0-6-16,206-49-20 16,-175 49 13-16,-3 6-27 15,-15 17 0-15,4-3 1 16,-10 6 7-16,-7-1-10 15,0 7 2-15,-13-1 0 0,-39-5 1 16,-3-9-1 0,3-3 0-16,25-5-1 0,10-9 11 15,17 0-10-15,0 0 0 16,0 0 7-16,0 0-4 16,0 0-3-16,31 0 0 15,7 0 0-15,13 3 8 16,1 3-8-16,-8 8 0 15,8-3 6-15,-7 9-10 16,-14 0 4-16,-11-6 0 16,-6 4 31-16,-14-4-30 15,0 4 26-15,-14-7 9 0,-51 4-17 16,-18-5 25-16,-13-2-44 16,7-1 2-16,23-2-7 15,22-5-57-15,37 0-74 16,7 0-95-16</inkml:trace>
  <inkml:trace contextRef="#ctx0" brushRef="#br1" timeOffset="45428">16225 4282 539 0,'0'0'154'0,"0"0"0"16,0 0-68-16,0 0-6 15,0 0-20-15,0 0-33 16,-20-71 19-16,20 68-45 15,0 3 4-15,0 0-10 16,0 8-13-16,0 24 18 16,0 7 0-16,0 7 0 15,0 3-7-15,0-6 7 16,-17-3 0-16,3-9-7 16,14-6 7-16,-7-16-3 15,7-9-11-15,0 0 14 16,0 0 15-16,0-9-9 15,0-16-3-15,0-6 4 0,0-2 2 16,14-3-8-16,10 5-1 16,-10 5 13-16,-1 12-8 15,1 5-5-15,-14 6 0 16,10 3-6-16,-3 0-2 16,14 6 7-16,-4 17-1 15,-3 5 0-15,-14-2-13 16,7 3 3-16,-7-1-90 15,0-5-93-15,0-3-183 16</inkml:trace>
  <inkml:trace contextRef="#ctx0" brushRef="#br1" timeOffset="45797">16463 4370 26 0,'0'0'444'0,"0"0"-285"0,0 0-49 15,0 0-39-15,0 0-47 16,0 0-24-16,0-14-4 16,0 32 2-16,0 2 2 15,0-1 0-15,0-4-1 16,7 2 5-16,6-5-4 16,5-4 0-16,2-8 9 15,4 0-9-15,4 0 0 16,-11-6 2-16,-3-14 15 0,-1 0-13 15,-13-5 66-15,7-4-14 16,4 6-31-16,-11 6 7 16,6-1-9-16,-6 16 6 15,0 2 6-15,0 0-35 16,0 0-4-16,0 11-7 16,0 18 11-16,7 2-2 15,7 1 2-15,-7-1-15 16,10 1-51-16,-3-7-129 15,-7-11-98-15</inkml:trace>
  <inkml:trace contextRef="#ctx0" brushRef="#br1" timeOffset="46254">16810 4433 554 0,'0'0'124'0,"0"0"-41"0,0 0-19 15,96-158 16-15,-89 117-8 16,-7-3-3-16,0-1-21 16,0 8-21-16,0 5 21 15,0 9-40-15,0 15 29 16,-7 8 8-16,0 0-45 16,-6 25-9-16,-1 27-1 15,-17 16 10-15,17-1 0 16,14 1 2-16,0-17-2 15,0-2 0-15,21-15 1 0,17-8-7 16,6-8 6 0,8-18 0-16,-1 0-11 0,15-7 11 15,-15-30 0-15,4-3 0 16,-20-9 11-16,-4-2-13 16,-11-9 2-16,-9-6 0 15,-11-2 1-15,0-1 4 16,-11 14-5-16,-16 21 26 15,3 17-9-15,10 17 40 16,0 3-57-16,-17 49-3 16,0 25-10-16,11 6 14 15,6-6-1-15,14-8 0 0,0-10-1 16,45-7-5-16,6-9-54 16,21-12-125-16,-13-13-287 15</inkml:trace>
  <inkml:trace contextRef="#ctx0" brushRef="#br1" timeOffset="47435">5168 4253 544 0,'0'0'115'16,"0"0"-68"-16,0 0-5 16,0 0-3-16,0 0 22 0,0 0 28 15,271-5-31 1,-137-1-8-16,31-12 18 0,28 5-55 16,6 1 12-16,-6 3-25 15,-21 4 12-15,-35 5-11 16,-30 0-1-16,-49 0-9 15,-27 0-20-15,-31 0-172 16,0 11-69-16</inkml:trace>
  <inkml:trace contextRef="#ctx0" brushRef="#br1" timeOffset="48293">5202 4348 382 0,'0'0'305'0,"0"0"-190"15,0 0-28-15,0 0 27 16,0 0-29-16,0 0-48 16,-14-49 15-16,14 49-52 15,0 17 0-15,0 29 0 0,0 17 28 16,0 15 18-16,0 4-12 16,0 13-32-16,-31 7 43 15,-10 1-21-15,3 1-5 16,0-11-2-16,7-10-8 15,11-6-9-15,6-8 0 16,14-17 10-16,0-15-13 16,0-17 3-16,0-9 0 15,14-8-8-15,17 0 16 16,3-3-8-16,42 0 8 16,34 0 0-16,45-17 3 15,30-9-11-15,39-5 0 16,20 5 1-16,-7 0 4 0,7 6-5 15,-27 3 0 1,-11 3 10-16,-6 2-17 0,-29 4 7 16,-23 5 0-16,-20 3-17 15,-25 0 14-15,-31 0 3 16,-10 0 0-16,-28 0 1 16,-3 0-11-16,-17 0 10 15,-4 0 0-15,-10 0-8 16,0 0 16-16,0 0-8 15,0 0 10-15,0 0-3 16,0-20 3-16,0-9-10 16,-24-5 0-16,10-6 3 0,-3-9 2 15,-3-9-5 1,6-7 0-16,-10-13 6 0,17-4-11 16,-7-12 5-16,7-3 0 15,-3 9-3-15,3-2 8 16,-7 13-5-16,1 9 0 15,-12 4 10-15,12 7-19 16,-11 0 9-16,3 12 0 16,-3 1-2-16,3 13 5 15,-10 11-3-15,-13 12 0 16,-22 8-17-16,-37 2 13 16,-38 36-7-16,-20 10 8 15,2 4-10-15,36-15-24 16,33-3-24-16,28 3-72 15,35-5-117-15,3 3-60 0</inkml:trace>
  <inkml:trace contextRef="#ctx0" brushRef="#br1" timeOffset="48613">6687 4216 621 0,'0'0'189'16,"0"0"-97"-16,0 0-2 15,0 0-8-15,0 0-58 16,0 0-9-16,0 57-2 0,0 12-5 16,0 22 75-16,0 10-46 15,0 7 5-15,14-11-9 16,0-2-26-16,0-12 30 15,3-19-34-15,-3-8 3 16,-8-22-1-16,1-11-1 16,-7-9-4-16,0-8 0 15,0-6-69-15,0 0-25 16,-27 0-104-16,-42-20-230 16</inkml:trace>
  <inkml:trace contextRef="#ctx0" brushRef="#br1" timeOffset="49122">6034 4597 553 0,'0'0'119'15,"0"0"1"-15,0 0-61 16,0 0 26-16,0 0-27 15,0 0-47-15,38-121 12 16,-31 116-18-16,0-1 6 16,0 6 3-16,-7 0-1 0,0 0-12 15,0 0-1 1,0 0 1-16,0 0-15 0,13 0 10 16,-2 17 4-16,9 4 5 15,-6 5 6-15,3 4-9 16,-3 3-1-16,7 17 3 15,-11-4 15-15,4 11-16 16,-14-9 6-16,7-2 10 16,-7-8-14-16,6-13 6 15,-6-10-11-15,0-7 7 16,0-5-8-16,0-3 6 16,0 0-5-16,0 0 80 15,-6 0-26-15,-32 0 3 16,-7-6-45-16,17-8-10 15,4 5 24-15,11 2-21 0,13 0 1 16,0 7 12 0,0-6-7-16,0-2-10 0,37-12-1 15,60-9-17-15,27-2 12 16,27-1-74-16,-27 6-115 16,-35 4-193-16</inkml:trace>
  <inkml:trace contextRef="#ctx0" brushRef="#br1" timeOffset="49784">7323 3664 590 0,'0'0'210'0,"0"0"-110"15,0 0 6-15,-120-182-57 16,106 126 3-16,14-6-16 16,0 7-34-16,0 13 27 15,0 13 11-15,0 18-40 16,0 8 29-16,7 3-29 0,17 0 0 15,21 0-13 1,34 12 20-16,28 16-7 0,34 15 0 16,13 17 5-16,8 12-14 15,3 5 9 1,-3 0 0-16,-8-6-9 0,-20-5 18 16,-13-8-9-16,-25-16 0 15,-24-13 9-15,-13-9-15 16,-28-14 6-16,-7-6 0 15,-17 0 14-15,-7 0-7 16,0-17 35-16,0-18 40 16,0-14-73-16,-38-2 3 0,-14-6-12 15,-6 0 0 1,-18 5-4-16,11 8 12 0,13 14-8 16,14 10 0-16,21 11 15 15,10 6-10-15,7 3-5 16,0 0 0-16,24 0-13 15,49 6 11-15,40 20 2 16,18 4 0-16,3 12 10 16,0 3-18-16,-31 7 8 15,-20 2 0-15,-39-1-10 16,-23 5 18-16,-21 0-8 16,-7-4 0-16,-82 6 2 15,-28 2-29-15,-48 2-17 16,-4 1-132-16,-16-7-101 15</inkml:trace>
  <inkml:trace contextRef="#ctx0" brushRef="#br1" timeOffset="57069">9830 3279 608 0,'0'0'167'0,"0"0"-67"16,0 0-25-16,227-201 9 15,-131 124-50-15,-20 6 3 16,-25 5 141-16,-13-3-166 15,-31 6 46-15,-7-5 5 16,0 7-30-16,0 19 22 16,-7 16-31-16,-17 9-11 15,17 17-13-15,-6 0-5 16,-18 45 5-16,-4 30-8 16,-9 22 16-16,-1 3-8 15,14-5 0-15,10-12 0 0,11-15 0 16,10-10 6-16,0-13-7 15,0-11 1-15,0-14-15 16,0-8 13-16,0-7-27 16,10-5 20-16,11 0 3 15,3 0 7-15,4-2-1 16,9-15 0-16,-6-7 1 16,-3 4-3-16,10 1 2 15,-18 4 0-15,4 10-2 16,-10-4 6-16,0 9-6 15,3 0 2-15,4 0-21 16,3 0 17-16,3 18-11 16,-3-7 15-16,-3 0-9 0,10-7 15 15,-11-4-6-15,-9 0 0 16,9 0 5-16,-6 0 3 16,3-15-5-16,4-5-2 15,-7-12 20-15,3 2-14 16,-17-5 18-16,0-2-7 15,0 2-8-15,0 1 8 16,0 8-17-16,0 6 1 16,0 8 7-16,0 10-6 15,-17 2-6-15,10 0-5 16,-7 20-14-16,-10 25 11 16,3 15 11-16,15-5-17 15,6-1 16-15,0-11-29 0,0-12 18 16,13-11-7-16,18-14-5 15,14-6 19-15,13 0 5 16,1-12 0-16,10-16 4 16,3-3 7-16,-3-6-11 15,-11 2 0-15,-13 6 8 16,-18 4 0-16,-3 5-7 16,-10 5 2-16,0 7-2 15,-4 5 9-15,-3 3-14 16,7 0 4-16,-7 0-18 15,17 3 10-15,-17 12-8 16,6-1-9-16,-6-14-4 16,-7 2-3-16,0-2 32 15,0 0 0-15,0 0 8 0,0 0 18 16,0-16-22 0,0-8 2-16,0-1 31 0,-14 5-23 15,-6 2 2-15,-4 7 8 16,10 8-15-16,-3-3 12 15,10 6-21-15,-14 0-19 16,-3 15 14-16,-3 22 4 16,-4 11 1-16,3 5 0 15,18-2-22-15,3-14 16 16,7-8-19-16,0-7-7 16,7-10 13-16,24-6-18 15,-10-6 37-15,3 0 0 16,7 0 3-16,-4-18-4 15,11-8 6-15,-17 2-5 0,3 6 39 16,-11 0-29-16,-6 11 19 16,-7 0-5-16,0 7-20 15,0 0-1-15,0 0-3 16,7 0-14-16,17 0 13 16,-10 20-9-16,10 0 10 15,4 0 0-15,-4-2-2 16,3-7-9-16,-3-6 3 15,7-5 5-15,3 0-11 16,4 0 23-16,7-16-9 16,7-13 0-16,6-3 6 15,4 1-1-15,-11-2-3 0,1 9 2 16,-14 0 14-16,-11 10-13 16,-9 9 6-16,-12 1-11 15,1 4 6-15,7 0-17 16,-7 0 4-16,0 4 7 15,10 13-11-15,-10-3 12 16,-7-2-2-16,0-12 1 16,7 0-5-16,-7 0-1 15,0 0 7-15,0 0-1 16,0 0 30-16,0 0-22 16,-14 0 6-16,-17-14 0 0,4 2-12 15,-18 4 23 1,14 2-25-16,-7 6 1 0,0 0-7 15,11 0 0-15,-18 16 6 16,14 22-11-16,4 7 22 16,9-1-21-16,12-5 10 15,6-6-12-15,0-11 11 16,37-16-25-16,8-6 17 16,7 0 6-16,6-6 6 15,-6-26 0-15,10-5-3 16,-11-6 0-16,-6-8 20 15,-18-7-9-15,4-13 17 16,-10-8 8-16,-21-14-24 16,0-1 16-16,0 1-18 15,0 4-5-15,0 22 13 0,-14 28-14 16,7 21 13-16,0 18-17 16,7 57 3-16,0 41-7 15,0 22 4-15,0 0 0 16,0-20-4-16,28-25 4 15,30-21-10-15,18-17-43 16,13-17-109-16,1-14-56 16,-1-6-188-16</inkml:trace>
  <inkml:trace contextRef="#ctx0" brushRef="#br1" timeOffset="58232">10831 3236 746 0,'0'0'196'0,"0"0"-99"15,0 0-23-15,0 0 4 0,0 0-37 16,0 0-4-16,0 0-22 15,-24 31-14-15,24-5 21 16,0 5-16-16,0 9-5 16,0 4-1-16,6-11 13 15,1 5-13-15,4-12 0 16,-11-4 3-16,7-8-6 16,-7-8 3-16,0-6 0 15,0 0 11-15,0 0-3 16,0 0 42-16,0-25 25 15,-31-7-66-15,3 1 8 16,-3 6-10-16,0-1 7 16,4 8 7-16,3 6-16 0,10 12 8 15,7 0-13 1,-10 0-8-16,10 15-2 0,0 13 10 16,7 3 0-16,0-4-5 15,38-8 0-15,13-1 5 16,15-12 0-16,16-6 2 15,1 0-4-15,-1-6 2 16,-9-17 0-16,-15-6 5 16,-20 6 3-16,-14-3-6 15,-24 7-2-15,0 4-76 16,-83 4-310-16</inkml:trace>
  <inkml:trace contextRef="#ctx0" brushRef="#br0" timeOffset="62958">8575 2966 525 0,'0'0'228'16,"0"0"-106"-16,0 0 27 15,0 0-79-15,0 0 4 16,0 0 10-16,-65-149-51 16,27 127 23-16,0-3-8 15,11 5-40-15,-11-6 45 0,0 4-30 16,-21-11-17-16,-9 5 3 15,-11-1 9-15,-18 4-18 16,-23 7 0-16,-14 4 19 16,10 2-21-16,-3 4 2 15,31 8 0 1,23-6-5-16,12 6 15 0,9 0-10 16,14 0 0-16,-13 0 12 15,-15 9-22-15,-23 16 10 16,-21 4 0-16,-11 0-13 15,5-1 24-15,-5-3-11 16,4 4 0-16,4-5 13 0,17-1-23 16,16 0 10-16,12 5 0 15,-11 4-12-15,-11 10 23 16,1 4-11-16,13-1 0 16,4 2 10-16,14-4-16 15,-4 2 6-15,-4 7 0 16,-23 5-11-16,6-3 20 15,11 6-9-15,-10 6 0 16,16-4 13-16,-9 8-18 16,23-5 5-16,1 6 0 15,6-2-1-15,14 2 11 16,3-1-10-16,11 6 0 16,-3 5 15-16,13 2-7 0,-10-1-8 15,3-4 0 1,7-4 13-16,-7-3 0 0,7-5-13 15,-3-3 0-15,3 0 15 16,7 0-14-16,-7-6-1 16,7 0 0-16,0-5-9 15,0-7 17-15,0 7-8 16,0-3 0-16,0 2 11 16,0-5-13-16,0-1 2 15,0-2 0-15,0 3-4 16,0-4 9-16,0-1-5 15,0-4 0-15,24 0 14 16,-10 3-15-16,7 3 1 0,3-5 0 16,-11 1 2-16,12-1 5 15,-5-4-7-15,-6 0 0 16,10 1 14-16,-10 2-16 16,10-6 2-16,-4 1 0 15,1 2-6-15,10-5 9 16,0 5-3-16,7-9 0 15,-4 1 15-15,-3 0-18 16,7 3 3-16,-11-4 0 16,4 1-12-16,0 0 17 15,4 0-5-15,3-7 0 16,13 7 10-16,8-6-13 16,9 3 3-16,5-3 0 15,2 0-6-15,15-8 16 0,-18 2-10 16,10-3 0-16,-6-5 9 15,-4 2-10-15,4-2 1 16,-11 0 0-16,4 2-5 16,-4-2 7-16,1 0-2 15,-5 0 0-15,-2-6 10 16,6 0-12-16,4 0 2 16,3 0 0-16,-3 0-9 15,-11 0 18-15,-6 0-9 16,-7 0 0-16,-7 0 9 15,-4 0-14-15,11 0 5 16,10-6 0-16,3-6-6 0,14 4 7 16,4-4-1-1,6 4 0-15,-16 8 7 0,-1-6-13 16,-13 6 6-16,3 0 0 16,-21 0-10-16,11 0 10 15,-1 0 0-15,1-11-2 16,0 2 7-16,13-2-8 15,11-9 3-15,-10 3 0 16,-1 2-13-16,0-2 14 16,-3 3-1-16,-3-3 0 15,6 2 8-15,-6 5-11 16,0 1 3-16,-8-3 0 16,1-2-14-16,0 2 14 0,-7 1 0 15,6 2 0 1,1-8 6-16,-11 4-9 0,11-6 3 15,-7 5 0-15,13-3-6 16,-6-5 9-16,7-2-3 16,-1 4 0-16,-6-5 9 15,-7 2-13-15,0 3 4 16,-11 0 0-16,4 0-4 16,0 0 4-16,-3-6 0 15,2-5-3-15,8-1 13 16,-10 2-10-16,10-8 0 15,-7 4 3-15,-4-4-11 16,-3 7 8-16,-3-1 0 16,-7 7-3-16,10-1 16 0,-18 3-13 15,1 0 0-15,0 0 4 16,4 3-14-16,-5-6 10 16,8-6 0-16,-7 6-4 15,-7-4 17-15,7 4-13 16,3-5 0-16,-3 5 5 15,0-6-18-15,0 7 13 16,0-1 0-16,0 0-3 16,-1 1 15-16,-6-1-12 15,11 0 0-15,-4 0 4 16,0-3-15-16,-1 2 11 16,-6-5 0-16,0 3-5 15,0 1 15-15,0-1-10 0,0 3 0 16,0 0 4-1,0 1-15-15,0-1 11 0,0-7 0 16,0 3-2-16,0-2 13 16,-6-2-11-16,6 3 0 15,-7-2 7-15,7 3-16 16,0 4 9-16,0 0 0 16,0 7-9-16,0-7 23 15,0-6-14-15,0 7 0 16,0-7 5-16,0-5-17 15,0 0 12-15,-7-3 0 16,7-1-3-16,0 5 13 0,0-2-10 16,0 7 0-1,-11 5 7-15,11 1-16 0,-6-1 9 16,-8-8 0-16,7 2-10 16,-7-2 24-16,-3-1-14 15,3 4 0-15,1-10 9 16,-5 7-23-16,11 0 14 15,1 3 0-15,6-6-6 16,0 6 22-16,0 2-16 16,0 0 0-16,0 3 7 15,0 1-19-15,0-4 12 16,0 0 0-16,0-2-4 16,0-6 14-16,0 3-10 0,0-6 0 15,-7 2 9-15,-24-1-16 16,-7-4 7-16,-7 0 0 15,4-3-10-15,-14-3 21 16,3-2-11-16,1-1 0 16,-8-2 11-16,8 5-22 15,6-9 11-15,7 2 0 16,0 7-8-16,11 4 18 16,3 16-10-16,3 6 0 15,-10 3 9-15,4-4-21 16,-11 6 12-16,-14-5 0 15,-6 2-19-15,-25 7 25 16,-13 8-7-16,-17 6 1 16,-11 0-106-16,-24 0-134 0,0 0-225 15</inkml:trace>
  <inkml:trace contextRef="#ctx0" brushRef="#br1" timeOffset="77611">4394 3547 767 0,'0'0'222'16,"0"0"-84"-16,0 0-14 0,0 0 14 15,0 0-26-15,0 0-40 16,0 0 4-16,10-80-49 16,-10 72 0-16,-38-1-8 15,-13 3-17-15,-25 3 18 16,-27 3-20-16,-24 0 0 15,-14 3-10-15,10 17 10 16,-10 6 0-16,28-9-4 16,41-6-12-16,20-6 15 15,35-1-21-15,17-4-19 0,0 0 22 16,0 0-29-16,0 0 12 16,7-9-10-16,17-19-24 15,7-3 37-15,3-13 20 16,-3 7 13-16,-17 3-5 15,10 8 6-15,-17 9-1 16,-7 11 20-16,0 6-10 16,0 0 38-16,0 0-23 15,0 0-22-15,0 0 16 16,0 0-19-16,-31 6 0 16,-14 31 6-16,-27 15 7 15,-4 8-9-15,11 0-4 16,13 3 2-16,8-12-1 15,20-5-1-15,17-11 0 16,7-10-4-16,0-11 12 16,75-5-8-16,35-9 0 0,45 0-5 15,10-6-19-15,4-14-102 16,-56 12-174-16,-79 8-684 16</inkml:trace>
  <inkml:trace contextRef="#ctx0" brushRef="#br1" timeOffset="78601">897 2983 620 0,'0'0'168'0,"0"0"-30"16,0 0-8-16,0 0-64 16,0 0 29-16,0 0-50 15,-24-77 7-15,24 74 14 16,0 3-12-16,0 0 11 16,-7 0-16-16,0 0-49 0,0 0 1 15,-13 11-1 1,-4 27 0-16,-14 13 0 0,-7 11 12 15,18 2-11-15,-4-1-1 16,10-3 6-16,11 3-12 16,10 0 6-16,0-5 0 15,24-2-5-15,34-19 5 16,18-11-1-16,3-14-15 16,4-12-25-16,-8-4 36 15,-9-27-2-15,-22-6 7 16,-20 3-1-16,-17 9 18 15,-7-1-17-15,0 5 0 16,0 1 10-16,-17 8-10 0,-4 1 0 16,15 5 0-1,-1 5-3-15,7 1 9 0,0 0-8 16,0 0 2-16,0 0-3 16,0-4-10-16,0 1 13 15,7 0-8-15,20-3 1 16,18-2 11-16,-7-1-4 15,6 4 0-15,-13-1 4 16,4 6-9-16,-11 0 5 16,-4 0 0-16,-3 0-6 15,4 20-5-15,-14 25 10 16,10 18-1-16,-17 12 4 16,0 8 24-16,0 0-16 15,0-1 3-15,0-4 14 0,7-4-26 16,-7-8 12-16,7-9-13 15,7-17 9-15,-14-15-11 16,7-7 2-16,3-12 0 16,-3-6-3-16,-7 0-57 15,0 0-49-15,0-26-63 16,0-26-237-16</inkml:trace>
  <inkml:trace contextRef="#ctx0" brushRef="#br1" timeOffset="79682">1726 3370 716 0,'0'0'199'0,"0"0"-92"16,0 0-1-16,0 0-8 16,0 0-30-16,0 0-12 15,-176-140-28-15,159 140 5 16,4 0-31-16,-1 6 12 15,-10 25-21-15,3 6 7 16,-10 9 0-16,24-3-4 16,-7-10 2-16,14-7-1 15,0-11-7-15,0-6-32 16,21-6 27-16,3-3-25 16,-3 0 38-16,10 0-8 0,-11-18 10 15,4 1 0-15,-3-6 1 16,-14 3 9-16,0 3-6 15,10 3-4-15,-17 2 0 16,0 6 5-16,0 6 3 16,0 0-5-16,0 0-3 15,0 0-30-15,7 12 24 16,7 5 2-16,10 3 4 16,-11-2-1-16,8-3 7 15,-4-14-6-15,-10-1 10 16,14 0-6-16,-11 0 13 15,11-9-6-15,-1-16-9 16,-2-6 24-16,-5 3-25 0,1-5 20 16,-14 8 4-16,0 2-23 15,0 6 22-15,0 9-4 16,0-4-17-16,0 12 8 16,0 0-11-16,17 0-6 15,4 0-9-15,17 20-4 16,0 15 11-16,13 4 3 15,-6-5 5-15,6-2-2 16,-13-3 7-16,-17-8-5 16,3-11 0-16,-24-2 4 15,0-1-15-15,0-7 8 16,0 0 3-16,0 0 10 0,-24-9-8 16,-7-22 4-16,31-12-6 15,0-20-28-15,10-9 13 16,42-5-2-16,-1 0-2 15,-13 3 12-15,-17 9 1 16,-14 9 6-16,-7 11 0 16,0 15 8-16,0 17-5 15,0 8 5-15,0 5-2 16,0 0-6-16,0 2-14 16,0 36-14-16,0 13 19 15,0 9 18-15,0 3-10 16,0-6 1-16,7 2 0 15,17-4 2-15,-11-3 0 16,1-18-2-16,3-5 0 16,-10-10 11-16,-7-13-11 0,0-6 0 15,0 0 0-15,0 0 18 16,0 0-5-16,0 0 18 16,0-11 2-16,0-9-29 15,0-6 11-15,0 3-15 16,0 3 5-16,0 6-6 15,0 6 1-15,0 4-4 16,0 4 1-16,14 0-19 16,17 0 21-16,-4 12-5 15,4 5-5-15,-7 3 3 0,-3 0 0 16,-14 0 5 0,-7 0 1-16,0 0-18 0,-21 3 19 15,-23-6-18-15,-8 0-66 16,7-5-13-16,8 0-15 15,30-12-33-15,7 0-3 16,0 0-87-16</inkml:trace>
  <inkml:trace contextRef="#ctx0" brushRef="#br1" timeOffset="80807">2682 3116 512 0,'0'0'230'0,"0"0"-48"0,0 0-61 16,0 0-9-16,0 0-13 16,0 0-58-16,-117-79 10 15,103 79-41-15,-10 0-5 16,10 0-5-16,0 0-2 16,-3 15 1-16,3 9 1 15,8-2-6-15,6 1-4 16,0-3 2-16,0 1-10 15,0-5 16-15,20-6-32 16,11-6 32-16,-10 0-17 16,3-4 0-16,-3 0 13 15,-15 0 6-15,5 0 0 16,-11 0 7-16,0 0 3 0,0-6-7 16,0 4-2-1,0-2 6-15,0 4-8 0,0 0 1 16,13 0-9-16,-6 0 7 15,24 0-11-15,-3 6 13 16,10 0 0-16,-1-4 1 16,1-2-2-16,-10 0 1 15,10 0 0-15,-14-20 20 16,-11-5-11-16,1-7 53 16,-14-2 2-16,0 3-13 15,-14-1 10-15,-23 3-41 16,-1 9-3-16,10 11 15 15,4 7-31-15,10 2 6 16,1 0-7-16,-5 15-8 16,5 21 1-16,-11 5 7 0,24-1 0 15,0-12-4-15,0-5 9 16,17-6-5-16,10-3 0 16,4-12 1-16,0 2-15 15,-10-4 9-15,3 0 5 16,-10 0 2-16,-1-4 10 15,-6-6-12-15,-7-5 0 16,0 4 9-16,0 6 3 16,0-1-10-16,0 6 7 15,0 0-2-15,0 0-7 16,0 6-2-16,0 33-11 16,0 19 13-16,0 13-2 0,0 9 2 15,0 9 0 1,0 2-4-16,0 4 11 0,0 2-7 15,0 3 0-15,-7-6 5 16,-6-11-7-16,13-17 2 16,0-32 0-16,0-17-6 15,0-12 12-15,0-5-6 16,-7 0 6-16,-10-26-3 16,-4-30 26-16,-3-21-29 15,3-12-9-15,-10 1 8 16,18 5-37-16,-1 6 23 15,7 8-9-15,7 3-23 16,0 6 36-16,14 1-27 0,44-7 8 16,18-1 30-16,20 2-25 15,-6 2 25-15,-1 12-1 16,-24 0 5-16,-13 13-3 16,-21 6-1-16,-24 1 0 15,-7 5 48-15,0 6-19 16,0-3 35-16,-24 9-25 15,-4 6-36-15,-10 2 20 16,7 6-23-16,4 0 0 16,3 0-7-16,3 20 3 15,-3 20 4-15,10 8 0 16,7 1 9-16,7-3-16 0,0-5 7 16,38-3 0-16,14-5-4 15,6-5 3-15,-6-2-35 16,-7-6-63-16,-8-6-63 15,-16 3-27-15,-21-3-100 16,0 12-383-16</inkml:trace>
  <inkml:trace contextRef="#ctx0" brushRef="#br1" timeOffset="81055">711 4265 767 0,'0'0'172'0,"0"0"-92"0,0 0-8 16,0 0 18-16,461-138-19 15,-113 30-14-15,30-12-10 16,-7 11-33-16,-55 20-11 16,-78 30 3-16,-80 24 4 15,-79 18-12-15,-48 17 2 16,-31 0-114-16,-38 23-101 15,-65 31-41-15</inkml:trace>
  <inkml:trace contextRef="#ctx0" brushRef="#br1" timeOffset="81219">801 4571 505 0,'0'0'330'0,"0"0"-186"15,0 0-41 1,0 0-45-16,0 0 48 0,423-75 33 15,-38-39-74-15,7-20-22 16,-28 11-41-16,-75 17-4 16,-76 23-2-16,-65 20-259 15,-58 17-301-15</inkml:trace>
  <inkml:trace contextRef="#ctx0" brushRef="#br1" timeOffset="83745">11209 5382 536 0,'0'0'421'0,"0"0"-331"15,0 0 18-15,0 0 38 16,0 0-55-16,0 0 15 15,20-19-47-15,-13 19-25 16,-7 0 33-16,0 0-56 16,0 0 18-16,7 0-11 15,-7 0-9-15,0 0 8 16,0 0-17-16,0 0 0 16,0 0-14-16,0 0 14 15,0 11 0-15,0 15 0 16,0 5 15-16,0 3-17 0,0-5 2 15,0-3 0-15,0-4-6 16,0-4 6 0,0-1 0-16,0-3 0 0,7 0 17 15,17 5-22-15,14-9 5 16,14 4 0-16,37-5-12 16,21-3 16-16,38 0-4 15,17-6 0-15,10 0 8 16,4 5-14-16,7-5 6 15,-14 0 0-15,3 0-13 16,18 0 13-16,16 6 0 16,29 0 0-16,13-5 12 15,37 4-12-15,15-2 0 16,17 2 3-16,-7 1-14 16,-11-1 11-16,-27-5 0 0,-24 0-1 15,-34 0 6-15,-42 0-5 16,-27 0 0-16,-52-11 1 15,-27 6-9-15,-24 2 11 16,-31-2-3-16,-8 4 0 16,-6 1 13-16,0-4-12 15,0 2-1-15,0-9 3 16,0-4-3-16,-6-5 1 16,-15-9-1-16,-3 1 0 15,-14-9 12-15,4-6-13 0,3 3 1 16,0 3 0-1,3-3-7-15,-3 8 9 0,18 7-2 16,-11 8 0-16,17 2 11 16,0 9-11-16,0 6 0 15,7 0 2-15,0 0-11 16,0 0 9-16,0 0 0 16,0 0-2-16,0 0 11 15,0 0-9-15,0 0 0 16,0 0 0-16,0 0-7 15,0 0 8-15,0 0-1 16,0 0 0-16,0 0 9 16,0 0-9-16,0 0 0 15,0 0 0-15,0 0-15 16,0 0-25-16,0 21-108 0,-7 16-134 16,-24 8-128-16</inkml:trace>
  <inkml:trace contextRef="#ctx0" brushRef="#br1" timeOffset="87265">21895 583 802 0,'0'0'140'15,"0"0"-56"-15,0 0-35 0,0 0 34 16,0 0-9-16,0 0-11 15,-89-60-7-15,24 56-45 16,-32 4 27-16,-37 0-9 16,-45 0-27-16,-20 0 39 15,-24 0-35-15,-28-2 7 16,-25 2 30-16,-33 0-40 16,-55 0 17-16,-42 17-20 15,-17 11 8-15,0 4-8 16,14-6 0-16,48-9 0 0,34-9-4 15,52-4 20-15,31-4-16 16,20 2 0-16,18 1 13 16,-11 6-16-16,4 2 3 15,-3 3 0-15,3 0-1 16,34-2 12-16,17-4-11 16,28-2 0-16,14 0 9 15,17-4-17-15,6-2 8 16,15 4 0-16,3-4-7 15,10 0 21-15,-21 0-14 16,5 0 0-16,-22 0 9 16,-3 0-16-16,0-4 7 15,7 4 0-15,6 0-14 16,8 0 24-16,13 0-10 16,11 18 0-16,20-7 10 0,14-2-23 15,11 0 13-15,13-7 0 16,-10 2-4-16,10 1 12 15,7-2-8-15,-7-1 0 16,7 1 10-16,0-3-25 16,0 12 15-16,-14 14 0 15,4 11-13-15,-11 15 25 16,14-1-12-16,1 6 0 16,6 3 9-16,0 8-13 15,0 7 4-15,0 8 0 16,0 3-2-16,6 2 14 15,1 9-12-15,-7 5 0 0,0 5 12 16,0 2-19 0,0-3 7-16,0-13 0 0,14-12-5 15,3-18 17-15,11-12-12 16,23-8 0-16,11-5 9 16,17-4-12-16,18-6 3 15,16-11 0-15,35-2 3 16,20-6 11-16,49-7-14 15,27-2 0-15,52 0 11 16,30 0-20-16,32 0 9 16,27-2 0-16,21-4-6 15,-4 3 20-15,28-3-14 16,-17 3 0-16,-4-3 13 16,-17 1-27-16,-28 5 14 15,-23 0 0-15,-32 0-13 0,-27 0 21 16,-21 0-8-16,-10 0 0 15,-7-3 8-15,25-11-7 16,13-7-1-16,0-4 0 16,13 2-9-16,-6-3 15 15,-7 3-6-15,14 3 0 16,10 0 9-16,3 3-18 16,11 3 9-16,-24 2 0 15,-1 7-3-15,-20-1 15 16,-17 6-12-16,-20-3 0 0,-29 3 8 15,-40-3-18-15,-18-2 10 16,-34-4 0-16,-21 1-12 16,-20-1 20-16,-31-2-8 15,-18 5 0-15,-13-3 9 16,3 1-10-16,-10-7 1 16,0-10 0-16,7-7 4 15,3-5 5-15,-4-6-9 16,-6-3 0-16,17-8 14 15,-3-12-18-15,3-17 4 16,4-11 0-16,-4-6-6 16,-4-2 20-16,-13 1-14 15,0-5 0-15,-7-4 19 16,0-5-10-16,-14-3-9 16,-30 1 0-16,6 0 0 0,3 5 7 15,-9 6-7-15,13 9 0 16,-7 16 19-16,10 17-26 15,-9 11 7-15,-8 14 0 16,-14 4-10-16,-16 10 16 16,-42 5-6-16,-55 6 0 15,-86 10 15-15,-93 4-16 16,-113 12 1-16,-144 37-7 16,-128 20-4-16,-100 22-65 15,-54-5-115-15,10-29-352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48.8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 93 465 0,'0'0'271'0,"0"0"-174"15,0 0 32-15,0 0 7 16,0 0-63-16,0 0 3 16,0 0-31-16,-28 0-5 15,28 0 13-15,0 0-29 16,0 0 8-16,0-7 11 16,0 0-30-16,0-4 11 15,0-4-21-15,7 2 4 16,14 0-2-16,3 1-5 15,-3 7 0-15,10-1-1 16,-11 6-5-16,11 0 1 16,-10 0 5-16,3 0-14 0,-17 6 9 15,0 17-17 1,-7 3 2-16,0 8 16 0,0 0-20 16,0 4 22-16,-7-8-5 15,-17-4-11-15,10-9 18 16,0-2-21-16,14-10 16 15,-7 1-1-15,7-3 9 16,0-3-3-16,0 0 11 16,0 0-8-16,0 0 17 15,0 0-20-15,7 0 2 16,14 0-5-16,10-3-10 16,0 3-3-16,3 0-21 15,-3 3-26-15,7 26 41 16,-11 5 14-16,-3 0 8 15,-3 3-2-15,-4-2 5 16,-17-4-3-16,0-3 0 0,0-4-1 16,-24-4-6-16,-27-13 9 15,-8-7-2-15,-10 0 13 16,4 0-13-16,14-2 0 16,6-23-57-16,45-12-78 15,0-27-173-15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50.0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67 747 0,'0'0'128'0,"0"0"1"15,0 0-58-15,0 0-11 16,0 0-29-16,0 0-30 16,0-11 3-16,0 11-4 15,0 0 0-15,0 0 3 0,0 0 4 16,7 3-7-16,6 17 10 15,18 6 10-15,4-3 31 16,3-1-30-16,-1 1 8 16,1 0 13-16,-3 0-39 15,2-3 21-15,-6-4-10 16,-17 5-10-16,3-3 6 16,-10-2-10-16,-7 1 0 15,0-5 4-15,0 1 5 16,-7-3-9-16,-24-1 5 15,-13-4-1-15,-1-5 13 16,-7 0-17-16,15 0-7 16,9 0-32-16,-3-17-76 15,17-8-5-15,14-7-16 16,0-2-150-16</inkml:trace>
  <inkml:trace contextRef="#ctx0" brushRef="#br0" timeOffset="60">0 67 145 0</inkml:trace>
  <inkml:trace contextRef="#ctx0" brushRef="#br0" timeOffset="143">0 67 145 0,'103'-42'415'0,"-103"30"-269"0,21 7-57 0,-8 1-19 16,11 2-55-16,14 2 1 15,14 0-16-15,13 0 7 16,11 0-14-16,-18 0-58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45.7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482 75 927 0,'0'0'192'0,"0"0"-30"16,0 0-47-16,0 0 7 16,0 0-51-16,0 0-35 15,24-75-3-15,-24 75-33 16,0 10-9-16,-14 33 4 0,-24 10-2 16,-13 11 7-1,-11-4 0-15,3-9 2 0,15 2-8 16,-8-14 7-16,24-11-1 15,4-7 0-15,11-13 11 16,13-6-11-16,0-2 0 16,0 0 1-16,0 0 29 15,0 0-26-15,0-14 27 16,0-11-7-16,0-7-13 16,0 1-4-16,0 2-7 15,0 6 4-15,0 3-4 16,0 9 3-16,0 5-3 15,0 3 0-15,0 3 3 16,0 0-9-16,0 0 3 16,-18 18-25-16,-2 16 19 0,-11 6 9 15,10-1 0-15,-3-1-5 16,24-9 14-16,0-4-9 16,0-8 0-16,31-5 3 15,21-7-6-15,6-5 5 16,18 0-2-16,6 0 0 15,-16-19-9-15,-15-5-71 16,-20-1-163-16,-31-7-314 16</inkml:trace>
  <inkml:trace contextRef="#ctx0" brushRef="#br0" timeOffset="3940">705 224 794 0,'0'0'162'0,"0"0"-28"16,0 0-12-16,0 0-19 15,0 0-56-15,0 0-1 16,14-49-37-16,-7 49 4 15,10 12-13-15,4 25-16 16,16 15 13-16,-6 6 3 16,4-2 0-16,3 1-3 0,6-9 7 15,-6-8-4-15,-7-9 0 16,-10-13 8-16,-8-11-7 16,-2-7-1-16,-11 0 0 15,0 0 24-15,0 0-20 16,0 0 58-16,0-1 28 15,0-19-74-15,-24-2 9 16,-7-2-25-16,3 7 0 16,-10 5-8-16,7 4 8 15,11 8 0-15,-4 0-1 16,3 0-5-16,14 0-2 16,7 0 7-16,0 17-8 0,0 6 3 15,7-2-19 1,38-3 23-16,-7-2-1 0,13-14 4 15,8-2-1-15,-1 0 0 16,-6-2 0-16,-8-16 0 16,-6-2 10-16,-14 6-10 15,-17 3 14-15,-7-1-13 16,0 4 19-16,0 2-20 16,-17 3-7-16,-35 3-42 15,-6 0-214-15,0 34-118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51.7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391 117 281 0,'0'0'691'15,"0"0"-529"-15,0 0 30 16,0 0-81-16,0 0-13 15,0 0-25-15,28-117-55 16,-28 117 3-16,0 0-20 16,0 0 4-16,0 0-10 15,0 11-10-15,-28 21 15 16,-16 14-13-16,-18 5 21 0,3 6-8 16,8-5 0-1,6-3 6-15,7-15-9 0,17-6 3 16,-3-14 0-16,24-7-7 15,-6-5 13-15,6-2-6 16,0 0 4-16,0 0 2 16,0 0 14-16,0 0-11 15,0-6-2-15,0-19 15 16,0-7-17-16,-7-2 2 16,7 5-7-16,0 9 6 15,0 8-4-15,0 7-2 16,0 5 0-16,0-3-7 15,0 3 7-15,0 0 0 16,0 0 0-16,0 0-15 16,0 0 11-16,-14 3-11 0,7 20 15 15,7 3-15-15,-10 3 18 16,10-1-3-16,0 2 0 16,0-5 0-16,38-3-8 15,-1-8 8-15,8-4 0 16,0-8 0-16,-1-2 8 15,-16 0-8-15,-11 0 0 16,-17 0-4-16,0-6-18 16,-7-2-103-16,-55 2-92 15,4 6-103-15,-1 0-256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52.2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1 871 0,'0'0'195'0,"0"0"-68"16,0 0 2-16,0 0-47 16,0 0-44-16,0 0 0 15,7-6-36-15,-7 6-2 0,0 0 0 16,0 11-11-16,0 12 11 16,0-3 0-16,0 4 1 15,0-4-3-15,0-6 2 16,0 3 0-16,17-6 3 15,4-5 7-15,3-1-7 16,4-5 10-16,3 0-10 16,-11 0 18-16,11 0-19 15,-7-20 3-15,-10-3 48 16,-7 2-3-16,0-3 2 16,-7 7-5-16,0 8-38 15,0 6 25-15,0 3-34 0,0 0 2 16,0 0-7-16,0 0-8 15,0 6 3-15,0 20 1 16,0 2 9-16,0 7-8 16,0-3 8-16,0-1-74 15,0-3-24-15,0-2-97 16,0-6-79-16,7-6-225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53.0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37 813 0,'0'0'197'0,"0"0"-39"16,0 0-28-16,0 0-26 16,0 0-13-16,0 0-56 15,-45-37-7-15,45 37-13 0,0 0-11 16,0 2-8-16,0 36 1 16,31 13 3-16,14 12-1 15,0-4 2-15,6-1-1 16,1-4 0-16,-7-8 10 15,-1-12-10-15,-13-5 0 16,-3-16 0-16,3-3 4 16,-17-10 2-16,-1 0-5 15,-2 0 13-15,-11 0-14 16,6 0 20-16,-6-17 7 16,0-9 2-16,0-3 1 15,0-2-25-15,-6-1 7 0,-18 6 1 16,17 4-8-16,-7 5-2 15,7 8-3-15,7 3 1 16,0 6-3-16,0 0 2 16,0 0 0-16,0 0-1 15,0 0 0-15,0 0-2 16,0 0-1-16,14 0-8 16,13 15 8-16,11 7 4 15,-7 1 0-15,0 7-3 16,-3-5 4-16,-4 3-1 15,-18-2 0-15,1-3-3 16,-7 0-5-16,0-3 8 16,-7 0-22-16,-51 1-42 15,-4 7-82-15,-10-2-127 16,-4 4-295-16</inkml:trace>
  <inkml:trace contextRef="#ctx0" brushRef="#br0" timeOffset="4040">736 751 690 0,'0'0'116'0,"0"0"0"16,0 0 4-16,0 0-37 15,0 0 0-15,0 0-28 16,7-102 3-16,7 82-18 16,3 2-6-16,-3 3-2 0,-14 10-30 15,7 2 10-15,-7 3-12 16,7 0-10-16,0 0 8 16,10 14-22-16,3 15 18 15,-2 5 3-15,-12-2-21 16,1-1 24-16,-7-2-12 15,0-6-13-15,0-6 24 16,0-5-22-16,0-11 22 16,0 3-8-16,0-4 18 15,0 0-5-15,0 0 5 16,7-4 2-16,14-23 10 16,17-8-17-16,-1 4-4 15,-16 11 9-15,-4 9-7 16,-10 5 9-16,-7 6-11 0,0 0 0 15,0 0-8-15,7 0-9 16,0 3 11-16,10 17-4 16,-10-1 12-16,0 1-2 15,0 1 0-15,0-4-5 16,-7 0 1-16,0-4-134 16,0-5-55-16,0-6-70 15</inkml:trace>
  <inkml:trace contextRef="#ctx0" brushRef="#br0" timeOffset="4799">1180 717 613 0,'0'0'198'16,"0"0"-70"0,0 0-5-16,0 0-39 0,0 0-45 15,0 0 2-15,0-40-38 16,0 40-2-16,0 0-2 15,0 0-21-15,0 16 22 16,0 5-9-16,7-3 16 16,3-4-7-16,-3 0 0 15,0-3 3-15,7-2-14 16,-8-6 10-16,1-3-3 0,4 0-4 16,2 0 16-1,1 0-7-15,3-12-1 0,-3-8 5 16,0 3 0-16,-7 0-3 15,-7 8 5-15,0 1 26 16,0 8-30-16,0 0 9 16,0 0-12-16,0 0-22 15,0 0 19-15,0 6-17 16,0 9 20-16,0-2-4 16,7-5 10-16,3 1-6 15,4-6 0-15,6 0 7 16,11-3 1-16,0 0-8 15,4 0 0-15,-5-3 11 16,1-23-3-16,-3-2-8 0,-4-4 7 16,-10-5-2-16,0 2 23 15,-14-4-13-15,0 5 5 16,0 2-5-16,0 9-6 16,0 15-9-1,0 5 0-15,0 3 4 0,0 0-12 16,-7 3-7-16,-7 26 13 15,7 13-11-15,0 1 14 16,7 0-1-16,0-3 0 16,0-9-27-16,7-5 5 15,7-12-11-15,10-5 5 16,3-9 25-16,4 0-14 16,7-5 17-16,7-27 0 15,-18-9 7-15,4-1 1 16,-10-3-2-16,-4 1 14 0,-17 7 21 15,0 11-31-15,0 8 12 16,0 13-4-16,0 5-10 16,0 0-16-16,0 0 3 15,-24 35-19-15,-7 13 13 16,17 4 12-16,7 2-1 16,7-2 0-16,0-3 7 15,45-4-14-15,7-4-92 16,6-23-247-16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17.4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59 227 524 0,'0'0'309'16,"0"0"-165"-16,0 0-21 16,0 0-17-16,0 0-19 15,0 0-12-15,0-51 8 0,0 51-37 16,0-2 7-16,0 2-14 16,0 0-37-16,0 0 21 15,0 0-23-15,0 0 0 16,0 0-4-16,0 0 9 15,0 0-5-15,0 0 0 16,10 0-4-16,4 10-1 16,-1 12 5-16,12-4 0 15,-5 5-5-15,18 3 13 16,0 0-8-16,7-1 0 16,-11-4 7-16,-3 1-9 15,-11 2 2-15,-2-2 0 0,-5-4-10 16,-13-4 16-1,0-3-6-15,0 1 0 0,0-4 1 16,-37 1-14-16,-15 0-4 16,-20-9-89-16,3 0-25 15,11 0-80-15,6 0-59 16,14-12-412-16</inkml:trace>
  <inkml:trace contextRef="#ctx0" brushRef="#br0" timeOffset="74">59 227 669 0</inkml:trace>
  <inkml:trace contextRef="#ctx0" brushRef="#br0" timeOffset="135">59 227 669 0,'106'-191'175'0,"-61"174"-76"0,13 6-2 15,8 5-71-15,9 6-16 16,-2 0-10-16,9 0-9 0,-17 17-230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19.2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51 879 0,'0'0'122'0,"0"0"13"16,0 0-91-16,0 0 5 15,0 0-39-15,0 0-6 16,237-45 27-16,-186 45-20 16,1 0 9-16,-18 2 8 15,-3 15-22-15,-7 3 1 16,-17 7-7-16,-7 4-4 15,0 0 0-15,-7 4 4 16,-37-8 0-16,6 3-5 16,0-7 16-16,17-9-11 15,4-2 0-15,17-4 8 16,0-2-18-16,0 5 12 0,7-2-2 16,31 3 11-1,7-7-2-15,-1 4-9 0,15-1 0 16,-8 4 10-16,-6-1-18 15,0 3 8 1,-7 6 0-16,-7 0-7 0,-11 2 12 16,-20-1-5-16,0-1 0 15,0-3 1-15,-14 1-8 16,-37-7 7-16,-18-1 0 16,4-3-3-16,6-4-83 0,8 0-62 15,40-3-117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19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0 746 0,'0'0'247'15,"0"0"-213"-15,0 0-29 16,0 0 65-16,0 0 5 16,0 0-56-16,179 25 21 15,-142-11-18-15,-6 6-13 16,-3-2 17-16,-11-1-24 16,-17 6 7-16,0 0 2 15,-10 2-6-15,-42 7 28 16,-13-1-11-16,-1-2 0 15,22-6 25-15,20-3-34 0,17-3 4 16,7 0-6-16,31 0-6 16,65-11 25-16,52-6-5 15,14 0-25-15,9-12-69 16,-30-16-273-16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0.3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0 1090 0,'0'0'213'16,"0"0"3"-16,0 0-55 15,0 0-84-15,0 0-54 0,0 0-6 16,0 89-6-16,-7-17 11 16,7-1-5-16,7 3-9 15,38 11 12-15,13 7-20 16,8 3 0-16,-11-4 0 15,3-20-116-15,14-20-257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1:52.9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12058 812 603 0,'0'0'325'0,"0"0"-268"16,0 0-7-16,0 0 75 16,213-154-14-16,-117 88-56 15,1-5 2-15,-22-6-21 16,-16-2 3-16,-28-2 15 16,-24-2-28-16,-7 11 16 15,0 12-19-15,-24 20 2 16,3 20 18-16,-3 11-38 15,10 9 0-15,-13 12-5 16,-18 48-28-16,0 20 28 16,1 18 0-16,19-7 0 31,19-3-4-15,6-8 11-16,0-14-7 0,13-14 0 0,18-18 9 0,0-14-17 0,-10-15 8 15,17-5 0-15,-7 0-2 16,10 0 8-16,28-22 0 15,-11-4-6-15,1 3 14 16,-22 15-20-16,-13 8 6 16,-3 0 0-16,17 0-10 15,0 8 5-15,6 10 5 16,-9 1 0-16,9 1-5 16,-6-8-2-16,14-4 5 15,-1-4 2-15,-6-4-5 16,7 0 13-16,-21-18-8 15,-4-13 1-15,-3-9 9 0,-17-3-4 16,-7-3-6-16,0-3 3 16,0 6-3-16,-31 9 7 15,4 8-7-15,3 12 4 16,10 9 3-16,-7 5-14 16,11 11-3-16,-11 37 10 15,1 13-15-15,9-2 21 16,11-1-6-16,0-7 0 15,24-14 0-15,14-9-6 16,14-10-2-16,6-15 8 0,8-3-9 16,16 0 18-1,-6-25-8 1,-4-13-1 0,-3-5 7-1,-4-2-3 1,-13 5-4-1,-15 5 0 1,-16 15 0 0,-4 12 3-1,-17 4-3 1,7 4 0-16,0 0-18 16,-7 17 12-1,7 18-5 1,7 0 11-1,-14-4-17 1,0-11 14 0,0-6 3-1,10-8 0-15,-10-6 2 16,0 0-3 0,0 0 1-16,0 0 0 0,0-8 15 15,0-16-6-15,0-5-9 31,0 4 0-15,-10 2 5 0,-4 3-5-1,-7 6 0-15,-3 9 0 16,4 1-17 0,-11 4 12-1,0 0 0 1,-11 18 0-1,5 16 1 1,6 5 1 15,17 5 3-15,14-4 0 0,0-3-3 15,0-8 3 0,14-9 0-15,17-6 1-1,-4-9 10 1,4 0-9 0,0-5-2-1,-4 0 9 1,11-16 3-1,0-10-8 1,0-5-4 0,-4 2 6-1,-3 4 3 1,-10 5 0 0,-11 8-9-1,-3 6 0 1,0 6-1-1,-7 0 1 17,7 0-5-32,7 12 2 0,10 14-5 15,3-1 8 1,4 1 0-16,0-6 0 16,3-6-4-1,4-5 10-15,0-9-6 16,7 0 5-1,6 0 3 1,1 0-3 0,0-23-5-1,6 1 6 1,-3-4-6 0,-10-1 0-1,6 8 0 1,-16 2 0-1,-4 9 7 1,6 8-11 0,-16 0 4-1,3 0-12 1,-17 8 2-16,0 12-5 16,0 0 13-16,-7 0-6 15,0-3 15-15,0-5-10 31,0-7 3-15,7-5 0-16,-7 0-2 16,0 0 9-16,7 0-7 15,-7 0 8-15,0-9 7 0,0-8-15 16,0 0 0-16,0 0 2 16,0 0-17-1,-21 0 11 1,-17 9 4-16,-7 4-8 15,-6 4-8 17,-1 6 16-1,-6 26-1 0,6 7 0-31,14 5-9 16,7-8 10-1,25-1 0 1,6-9-6 0,0-7 18-16,17-6-12 0,24-13 0 0,21 0 3 0,-4 0 14 0,8-36-17 0,2-9 0 0,5-15 4 0,-11-9 13 0,-18-13-12 15,-23-7 10-15,-21-8-14 0,0-6 25 0,0 8-22 16,0 21-2 0,-21 26 9-16,4 24 0 0,17 21-4 15,-7 3-7-15,0 52-25 0,0 28 17 0,1 22 1 0,6 7 7 16,0-3 1-16,0-14 12 0,13-12-26 0,39-17 9 0,37-23-84 0,21-20-94 0,18-20-212 0</inkml:trace>
  <inkml:trace contextRef="#ctx0" brushRef="#br0" timeOffset="-6653">488 655 937 0,'0'0'147'16,"0"0"-6"-16,0 0-6 16,0 0-6-16,0 0-74 15,0 0-26-15,0 0 0 16,-62-20-29-16,86 20 0 15,14 0 3-15,-4 0 7 16,4 0-18-16,-7 15 8 0,-4 7 0 16,-9 10-6-16,-18 8 3 15,0 9 3-15,-24 4-1 16,-28 0 10-16,-13-8-13 16,13-11 4-1,7-5 0-15,8-12 0 0,13-2 11 16,10-10-11-16,7-5 0 15,7 0 4-15,0 0 5 16,38-26-9-16,58-20 0 16,38-13-5-16,28-2 17 15,-14 13-24-15,-28 13 12 16,-41 13-50-16,-34 10-59 16,-14 9-103-16,-18 3-110 15,-13 0-399-15</inkml:trace>
  <inkml:trace contextRef="#ctx0" brushRef="#br0" timeOffset="-6206">945 149 775 0,'0'0'114'0,"0"0"83"16,0 0-52-16,0 0-20 15,-265-122-19-15,197 122-73 16,-11 28-8-16,-18 36-16 16,-9 23 5-16,3 25-11 0,6 17 3 15,32 13-2-15,20 7 0 16,38 0-4-16,7 3 0 16,28-12-1-1,61-16-6-15,21-23 2 0,24-29-35 16,25-35-2-16,2-26 40 15,18-11-6-15,-17-23 8 16,9-34 11-16,-23-23-6 16,-14-12 28-16,-24-7 20 15,-27-13-14-15,-25-11 23 16,-20-14-27-16,-38-6-17 16,-7 9 10-16,-99 16-21 15,-49 27-4-15,-24 28-3 16,-13 29 5-16,16 19-18 0,35 15 7 15,28 13-5-15,54 40-33 16,22 15-131-16,16 13-144 16,21 5-524-16</inkml:trace>
  <inkml:trace contextRef="#ctx0" brushRef="#br0" timeOffset="-3538">2933 449 847 0,'0'0'186'16,"0"0"-21"-16,0 0-32 15,0 0-24-15,-97-157-1 16,97 152-75-16,0 2 13 15,0 3-33-15,0 0-10 16,0 17-6-16,0 31-19 16,0 18 22-16,7 6 2 15,-7 5 6-15,0-6-8 0,0-2 0 16,0-15 11-16,0-17-16 16,0-14 5-16,0-15 0 15,0-4-2-15,0-4 17 16,0 0-15-16,0-12 20 15,0-31-18-15,7-20 6 16,10-16-8-16,11-4 0 16,3-6-1-16,-4 14 7 15,-3 18-6-15,-10 29 0 16,-14 16 10-16,7 12-19 16,3 0 9-16,4 3-24 15,13 40 18-15,4 22-16 16,-7 15 22-16,-3 12-4 15,-21 3 5-15,0-7-11 16,0-17 10-16,0-16-19 1500,0-22 17-1500,-7-12-27 0,-7-12 20 0,-10-9-9 0,4 0 18 0,-4 0 6 0,3 0-6 0,4 0 1 0,10 0 6 0,0-4 2 0,7 2-9 0,0 2 0 0,0 0 10 0,0-3-22 0,0 1 12 0,24-7-6 0,28-8-4 0,27-12 20 16,10-6-9-16,14-1-1 0,-13-2 8 0,-28 7-8 0,-28 8 0 0,-10-2 1 0,-17 2 2 0,-7-3 4 0,0-2-7 0,0 4 3 0,-31 5 2 0,-3 0 15 0,-11 14-18 0,14 3 0 0,7 2-2 0,3 2 2 0,8 31-2 0,13 15 0 0,0 9 3 0,6 3-7 0,39 0 4 0,14-9 0 0,23-10-6 0,14-13 6 0,14-19 0 0,-6-9-3 0,-1 0 0 0,-14-37 1 0,-13-7 2 0,-18-7 0 0,-6-6 1 0,-21-3 5 0,-24-3-6 0,-1-7 0 0,-6 2 12 0,0 3-12 0,-20 12 0 0,-18 11 0 0,7 20 3 0,17 13-2 0,1 9-1 0,-5 0 0 15,12 29-8-15,-8 31 2 0,0 22 6 0,-3 13 0 0,17-1-2 0,0-5 4 0,0-5-2 0,24-20 0 0,14-13-1 0,3-15-5 0,4-16 2 0,-8-12-9 0,1-8 2 0,7 0 10 0,0-20 1 0,-7-20 0 0,6-8 14 0,-9-7-11 0,-11 1-3 0,-17 2 0 0,-7 7-4 0,0 13 13 0,0 9-9 0,-7 17 2 16,0 4 11-16,-4 2-20 0,11 0 7 0,-6 23-14 0,6 19 0 0,-7 13 16 0,7-1-2 0,0-3 0 0,13-10 11 0,25-12-17 0,14-7 6 0,10-11-15 0,-11-11 4 0,15 0-3 0,-8-11 14 0,11-29 0 0,-4-12 15 0,-13-11-15 0,-1-8 0 0,-20-6 0 0,-10-4 10 0,-11 1-2 0,-10 0-4 0,0 15 23 0,0 17-18 0,-24 19 7 0,17 17 2 0,0 10-13 0,-10 2-10 0,17 25 0 0,-7 41 5 0,1 25-19 0,-15 13 32 0,14-1-13 0,7-12 0 0,0-14 4 0,0-17-16 0,7-17 5 0,14-18-34 0,9-14-6 0,8-11-87 16,4 0 44-16,13-36 20 0,-4-22-60 0,-23-7 69 0,-4 8-1 0,-24 11 62 0,0 15-11 0,0 13 24 0,-7 12 0 0,-10 4 19 0,17 2-29 0,-7 0-3 0,7 0 1 0,0 8-1 0,0 4 3 0,0-6 10 0,0-3-7 0,38-3 11 0,13 0-5 0,14 0 17 0,11-17-28 0,-24-7 3 0,-8 4 23 0,-13-9-7 0,-17-5 45 0,0-5-17 0,-14-1-21 0,0 8 51 0,0 9-25 0,-14 9-4 0,-17 5-9 0,17 9-40 0,-17 6 13 0,11 43-13 0,-11 16 0 0,24 12-2 0,7-2 5 0,14-12-3 0,48-6 7 0,10-17 4 0,17-11-22 0,14-9 4 15,25-18-83-15,13-2-44 0,0 0-157 0,-7-11-512 0</inkml:trace>
  <inkml:trace contextRef="#ctx0" brushRef="#br0" timeOffset="-2270">7588 315 1009 0,'0'0'137'0,"0"0"3"0,0 0-10 0,0 0-9 0,0 0-43 0,0 0-37 0,-58-132 4 0,58 132-45 0,0 55 0 0,0 28-15 0,0 34 29 0,0 24-14 0,-24 12 0 0,-7 8 6 16,-11 7-13-16,5-8 7 0,6-20 0 0,17-28-5 0,14-38-18 0,0-34-1 0,0-25-21 0,20-15-19 0,42-32 61 0,17-39-3 0,11-26 7 0,-15-18-13 15,-30-5 11-15,-45 6 1 0,0 11 0 16,-38 14-11-16,-37 17 1 16,-15 13 0-16,-6 10 1 0,-7 12 5 15,13 11-12-15,18 9 16 16,28 8 0-16,30 4 2 16,14 2-9-16,0 0 7 15,7 3-11-15,51 0 3 16,25-2 7-16,13-2 1 15,0 1 0-15,-17 3 10 16,-17 0-17-16,-10 0 7 16,-8 0 0-16,1 0 16 15,-17 0-5-15,10 20-1 16,-1 6-3-16,15 14 1 16,13 12 20-16,11 1-25 15,-11 2 3-15,4-4 4 16,-17-7 2-16,-18-7-12 0,-3-9 0 15,-7-8 6-15,-24-11-22 16,0-5 16-16,0-4 0 16,-55 0 6-16,-17 0-4 15,-18-10 11-15,32-19-13 16,13 1 2-16,38-12-12 16,7-12 10-16,52-7 0 15,37-8-8-15,8 5 10 16,-1 13-2-16,-17 9 0 15,-17 16 6-15,-11 14-17 16,-13 4 11-16,-3 6 0 16,-4 0-8-16,6 0 5 15,-16 16 3-15,10 12 0 16,-17 2-10-16,-14 13-6 0,0 1 14 16,0 4 2-16,0-5-4 15,0-5 14-15,0-8-10 16,0-10 0-16,0-8 8 15,7-6-4-15,10-6 3 16,3 0-7-16,11-32 20 16,4-17-7-16,3-9-6 15,-21-12-7-15,-17 4 5 16,0-1 12-16,-17 8-15 16,-28 8-2-16,0 14 7 15,0 14 9-15,18 11-16 16,3 12 0-16,3 0-7 0,-17 21-5 15,1 30 9 1,2 20 3-16,11 6-7 0,17 4 15 16,7-13-8-16,14-13 0 15,31-16 0-15,13-16-11 16,4-11 3-16,10-12 8 16,4 0-6-16,13-29 22 15,-16-14-16-15,-5-5 0 16,-9-7 9-16,-21 1-6 15,-11 0-3-15,-3 5 0 16,-24 15 21-16,0 11-15 16,0 14 11-16,0 9-17 0,0 0 2 15,0 0-10-15,0 32-12 16,0 13 20-16,0 4-1 16,0 0 12-16,7-7-11 15,14-4 0-15,16-8 5 16,1-12-9-16,-7-6 4 15,10-9-1-15,4-3-9 16,7 0 16-16,10-24-6 16,-4-13 0-16,-13 1 8 15,-7-4-7-15,-4-1-1 16,-10 7 0-16,-10 9 0 16,-7 10 7-16,3 10-7 15,-10 5 0-15,0 0-18 0,0 3 18 16,0 19-24-1,7 10 24-15,0-4-11 0,7-5 18 16,-8 0-7-16,5-6 0 16,-11-5 9-16,7-6-17 15,-7-4 8-15,6-2 0 16,-6 0-4-16,7 0 19 16,14 0-13-16,3-22-2 15,14-13 15-15,-4 1-21 16,-3 6 6-16,-7 4 0 15,-17 15-5-15,0 7 13 16,7 2-16-16,0 0 8 16,10 7-12-16,7 23 1 15,-4 2 11-15,-3-4 0 0,-3-2-9 16,-7-3 16 0,3-7-14-16,-4 4-38 0,-6-2-246 15,0-7-193-15</inkml:trace>
  <inkml:trace contextRef="#ctx0" brushRef="#br1" timeOffset="5788">7722 2728 856 0,'0'0'173'16,"0"0"-95"-16,0 0 44 16,0 0-42-16,0 0 2 0,0 0-48 15,124-166-22-15,-55 106 7 16,-11 2-9-16,-13-1 13 15,-31-1 5-15,-1 3-11 16,-13 2 22-16,0 12-26 16,-6 7-10-16,-15 12 36 15,-3 13-38-15,10 8 21 16,0 3-22-16,-3 3-2 16,-4 40-8-16,-9 22 7 15,9 9 3-15,-3 10-4 16,17-5 15-16,7 2-11 31,0-7 0-15,0-8 7-1,0-20-18 1,31-16 11 0,-4-15 0-1,11-15-10 1,14 0 22-1,17-15-12 1,10-24 3 15,-4-10 7-31,1-2-6 16,-24 5-4 0,-18 9 0-16,-10 9-2 15,-10 10 9 1,3 13-7-1,-17 5 0 1,14 0-6-16,-1 0-3 16,1 14 9-1,10 11-1-15,-3 7-15 16,-4-1 18 0,4-7-2-1,3-4 0 1,3-8 0-1,4-5-12-15,0-7 12 16,4 0 0 0,16 0-7-16,-6-19 18 15,17-10-11 1,-11-1 0 0,-6-3 8-1,0 2-13 1,-11 5 5-1,-3 9 0 1,0 5-6 0,-10 6 12-1,-1 6-13 1,11 0 6 0,-17 0-28-1,17 0 26 16,-17 6-23-31,3 12 6 16,-3-4 15 15,-8-5-26-31,1-1 31 16,-7-5 0 0,0-3 2-16,0 0-9 0,0 0 7 0,0 0 0 15,0 0 14-15,-7-20-2 0,-13-6-12 16,-4 0 0-1,3 3 9 1,-10 7 4 0,0 4-12-16,11 4 9 15,-1 8-10 1,-3 0-3-16,3 16 3 16,-10 25-1-1,0 4 1-15,11 3-7 16,13 0 7-1,0-13 0 1,7-6-5-16,0-9-8 16,0-11-1-16,14-6 3 15,17-3 3-15,-4 0 6 16,11-12 2 0,7-19 0-16,-7-1 5 15,-4-5 6-15,-3-3-11 31,-7 3 14-31,-3 5-13 16,-21 8 30 0,0 11-23-1,0 5 5-15,0 5 3 0,0 3-12 16,0 0-8-16,0 0 3 16,0 9-20-16,6 19 18 0,8 7 3 15,10-1 0-15,14 0-7 16,-4-5 17-1,4-10-10 1,0-4 0 0,0-10 7-1,0-5 3 1,13 0-10-16,1 0 0 16,-1-22 12-1,-13-4-2 1,-3-3-3-1,-11 1 12-15,-4-3-18 0,-9 1 34 0,-4 4-31 16,-1 5-2-16,-6 9 12 0,0 6-10 0,7 6-4 0,-7 0 0 0,7 0-19 0,7 18 16 0,3 16-5 0,-3 3 8 16,10 0-8-16,-3-9 19 0,10-2-11 0,3-10 0 0,11-9 5 0,-1-4-8 0,1-3 3 15,14 0 0-15,-4-3-3 0,-4-20 13 0,-6-5-10 0,-4-6 0 0,-3 1 11 0,-21 0-14 0,-3-1 3 0,-14 2 0 16,0 9-4-16,0 5 9 0,0 10-5 0,0 6 0 0,0 2-12 0,-7 0 7 0,0 5-12 16,-3 27 17-16,10 2-16 0,0-1 26 0,0-3-10 0,0-10 0 0,31-6-13 0,27-8 4 15,4-3 6-15,3-3 3 0,11 0-14 0,-18-12 16 0,1-13-2 0,-21-3 0 0,0-5 10 0,-18 2-10 16,-6-1 0-16,-14 1 0 15,0 5 3-15,0 6 8 0,0 12-8 0,0 5-3 0,-7 3-5 0,-20 15 4 0,2 27-12 0,-5 10 13 0,16-1-6 0,7-3 15 0,7-5-9 0,0-5 0 16,38-10 9-16,13-8-15 0,8-9 6 0,16-8-30 0,-2-3-36 0,2 0-95 16,-16 0-134-16,-8-14-133 0</inkml:trace>
  <inkml:trace contextRef="#ctx0" brushRef="#br1" timeOffset="6388">12182 2039 763 0,'0'0'144'0,"0"0"-66"15,0 0 22-15,0 0-13 0,0 0-40 16,0 0-3-16,-35-40-44 16,11 43 6-16,11 23-16 15,-12-1 13-15,19 1-3 16,6-6 1-16,0-9 11 15,0-2-12-15,0-6 6 16,0-3-3 0,13 0 29-16,5 0-26 0,-5 0 20 15,11-17 9 1,-17 0-27-16,0 0 34 0,-7 5-39 16,0 6 7-16,0 6-20 15,0 0 8-15,0 0-55 16,0 6-65-16,0 26-53 15,-14 7-63-15,-10 1-190 16</inkml:trace>
  <inkml:trace contextRef="#ctx0" brushRef="#br1" timeOffset="6584">12251 2497 403 0,'0'0'267'16,"0"0"-153"-16,0 0 1 0,0 0-47 0,0 0-51 0,0 0 12 15,-25 34-18-15,12-23 16 16,13 2-10-16,0-6-10 16,0-1 25-16,0-6-19 15,0 0 15-15,0 0 17 0,7 0-11 16,6 0 34-16,-2 0-8 15,2-12-19-15,-13-5 4 16,0 0-32-16,0-3 3 16,0 6-16-16,0 3-7 15,0 5-23-15,-24 3-118 16,17 3-55-16,7-3-187 16</inkml:trace>
  <inkml:trace contextRef="#ctx0" brushRef="#br1" timeOffset="6883">12577 2279 585 0,'0'0'219'0,"0"0"-162"16,0 0 9-16,0 0 26 15,0 0-47-15,0 0-33 16,141-17 37-16,-38 6-17 0,0-3-17 16,1 2 0-16,-15 0-7 15,-13 6-16 1,-35-5-109-16,-24 3-451 0</inkml:trace>
  <inkml:trace contextRef="#ctx0" brushRef="#br1" timeOffset="3062">694 2885 697 0,'0'0'219'0,"0"0"-107"15,0 0 21-15,0 0-19 16,0 0-41-16,0 0 11 0,-14-129-60 16,14 124 6-1,0 2 0-15,0 3-28 0,0 0 4 16,0 0-6-16,0 23-12 15,21 17-4-15,3 15 27 16,-10 4-11-16,6-2 0 16,-2-6 6-16,-5-19-6 15,8-11 0 1,-11-13-21-16,-3-8 15 16,7 0-35-16,-7 0 41 0,24-26-6 15,-4-14 13-15,4-6-6 16,0 1-1-16,-10 4 0 15,-14 11 1-15,10 9 10 16,-10 10-11-16,-7 5 0 0,0 6 10 16,0 0-23-16,7 0 4 15,13 3-3-15,11 17-2 16,0 0 17-16,4-3-3 16,-4 0 0-16,-1-8 0 15,5-4-7-15,-11-5 7 16,-3 0 0-16,3 0-5 15,-11-17 14-15,5-14-9 16,-5-9 0-16,-6-9 9 16,-7-5-12-16,0 3 3 15,0 5 0-15,0 14 24 16,0 13-21-16,-7 12 29 0,-6 7-31 16,2 0 7-16,4 0-16 15,-6 17-24-15,6 26 32 16,7 9 1-16,0 3 6 15,20-4-7-15,49-11 0 16,3-9 2-16,18-17-9 16,-1-10 7-16,-24-4 0 15,-3-6 4-15,-10-34 7 16,-18-12-10-16,-3-7-1 16,-17-11 10-16,-4 5 4 15,-10 2-13-15,0 9 5 16,-24 13 30-16,-7 17-33 15,11 11 31-15,6 11-26 0,4 2 1 16,3 2-18 0,7 49-5-16,-7 18 14 0,7 20-2 15,0-3 10-15,7-3-8 16,37-6 0-16,-6-14 6 16,7-15-8-16,-7-16 2 15,-11-17 0-15,4-13-7 16,-10-2 10-16,24-6-3 15,6-39 0-15,4-10 12 16,4-2-10-16,-8 6-2 16,-13 5 0-16,-10 12-2 15,-4 11 11-15,-11 9-9 16,1 10 0-16,10 4-2 16,-3 0-9-16,10 24 8 0,0 15-3 15,-4 10-1-15,-3-3 4 16,4-6 3-16,-4-11 0 15,3-13 7-15,-3-4-15 16,-17-12 8-16,0 0 0 16,0 0 2-16,10-12 4 15,-3-24-3-15,17-7-3 16,-10-3 8-16,3 11-9 16,-18 9 1-16,1 12 0 15,0 9-7-15,-7 5 11 16,0 0-4-16,7 0 0 15,7 0-13-15,10 12 5 16,-3 6 2-16,3 3 6 0,-4-4-8 16,-13-2-3-16,3-10 10 15,-3-1-2-15,-7-4 1 16,0 0-1-16,0 0 5 16,0 0-2-16,0-6 10 15,-17-17-2-15,-10-3-8 16,3 3 0-16,-4 6 4 15,4 3-13-15,10 8 9 16,0 6 0-16,8 0-11 16,-5 3-15-16,4 31 26 15,1 15-1-15,6-1 11 16,0-2-16-16,0-9 6 16,24-8-1-16,10-12-1 0,4-9-17 15,-7-8 6 1,-4 0 9-16,-3 0 4 0,-3-16-1 15,3-8 1-15,-17-5 0 16,7 7 6-16,-14 2 0 16,0 9-6-16,0 5 12 15,0 6-6-15,0 0-2 16,0 0-4-16,7 0-10 16,10 0 6-16,-4 0-8 15,18 0 12-15,4 0 0 16,16 0 3-16,4-18-3 15,-13-13 0-15,13-6 0 0,-21-14 2 16,4-6 4 0,-14-10-6-16,-10-4 0 0,-7 0 10 15,-7 8 3-15,0 14 1 16,0 21 0-16,-14 14 29 16,7 10-31-16,-3 4-6 15,3 20-6-15,-7 35-7 16,0 24 3-16,4 10 4 15,10-6 0-15,0-2-3 16,0-13 3-16,24-8-12 16,7-14-48-16,14-17-123 15,-11-19-46-15,4-10-79 16</inkml:trace>
  <inkml:trace contextRef="#ctx0" brushRef="#br1" timeOffset="3231">3245 2539 599 0,'0'0'142'0,"0"0"-10"16,0 0-18-16,0 0-61 15,0 0-53-15,214-17 2 16,-80 17-5-16,0 0-89 16,-24 0-211-16</inkml:trace>
  <inkml:trace contextRef="#ctx0" brushRef="#br1" timeOffset="4024">4549 2705 992 0,'0'0'168'0,"0"0"-43"0,0 0-11 16,0 0-4-16,0 0-70 16,0 0 4-16,-45-61-44 15,45 61-2-15,0 21-1 16,0 13-8-16,0 12 11 0,0 0 0 16,14-6 16-16,17-9-16 15,13-8 0-15,-6-12-8 16,-4-7-4-16,4-4-3 15,0-10 15-15,0-20 3 16,0-8 12-16,-24 1-15 16,-1 3 0-16,-13 3 3 15,0 8-3-15,0 11 1 16,0 6-1-16,0 6 0 16,0 0-7-16,0 3 7 15,0 29-15-15,0 5 15 16,14-1-11-16,17-4 11 0,0-6-15 15,14-9 13-15,-18-8-40 16,18-9 38-16,-7 0-10 16,-1 0 14-16,1-17-12 15,-3-18 12-15,-4 1 0 16,-11-6 1-16,-9-3 13 16,-11 0-13-16,0 0 0 15,-11 9 5-15,-9 11 16 16,-4 12-21-16,10 8 7 15,7 3-8-15,0 10-23 16,0 25 23-16,7 17 0 16,0 0 5-16,0-10-17 15,28-9 12-15,16-15-14 16,1-8 14-16,7-10-19 16,-1 0 19-16,11-3 0 15,-3-22 5-15,-22-8-4 0,-2-1-1 16,-11 0 0-16,-17-6 8 15,-7 0 1-15,0 3 10 16,-7 8 5-16,-24 9-20 16,3 11 30-16,11 9-32 15,-3 0-1-15,-5 26-2 16,19 20 3-16,-8 8-2 16,14-5 0-16,0-3 2 15,45-6-4-15,6-12 2 16,8-5-5-16,9-9-10 15,-2-5-109-15,-1-9-139 16,11 0-199-16</inkml:trace>
  <inkml:trace contextRef="#ctx0" brushRef="#br2" timeOffset="9027">16053 1956 294 0,'0'0'421'0,"0"0"-327"0,0 0-17 16,0 0 29-16,0 0-19 15,0 0-46-15,-89 0 3 16,89 0-44-16,0 0 3 15,27 0-8-15,49 6 18 16,41 5-8-16,55-2 20 16,34-9-14-16,32 0 30 15,-1 0-29-15,-7 0 2 16,-37 0 20 0,-28 0-28-16,-42 0 5 0,-33-3-11 0,-32 3 12 15,-27 0-20-15,-31 0 8 16,0 0-24-16,-13 0-40 15,-63 12-69-15,-41 14-31 16,-41-4-125-16</inkml:trace>
  <inkml:trace contextRef="#ctx0" brushRef="#br2" timeOffset="10194">15947 2019 134 0,'0'0'162'16,"0"0"24"-16,0 0-10 16,0 0-82-16,0 0-21 15,0 0 4-15,-7-55-27 0,7 47 10 16,7 5-12-16,-7 3-12 16,0 0 25-16,0 0-35 15,0 0-4 1,0 0-16-16,0 0 8 0,0 29-14 15,0 19 13 1,0 18-4-16,0 8 42 0,0 12-36 31,-7 3 3-15,-14 2 5-16,-3 0-14 16,4-4-1-1,6-13-8 1,14-8 6-1,0-9-9 1,0-14 4 0,0-9-1-1,0-11 4 17,14-11 12-32,17-4-14 15,10-8-2 1,41 0 6-1,46 0 14-15,33-20-17 16,25-6-3 0,20-3 0-1,11 4 13-15,-1 5-13 16,-16 3 0-16,-8 5 3 16,1 4-5 15,6 3 2-16,-6-2 0 1,-7 7-2-16,-32 0 10 31,-20 0-8-31,-31 0 0 16,-13 0 0 0,-32 0-8-1,-27 0 8-15,-10 0 0 16,-21 0-5-1,0 0 14-15,0 0-9 0,0 0 8 0,0 0-4 16,0 0 55-16,0-8-36 0,0-5-14 16,0 2 1-16,-7-5 6 15,0-1-10-15,7-10-6 16,-7-6 7-16,0-10-5 16,7-9-2-1,-6-5 0-15,-5-6-1 16,4-2 10-1,0 4-9 1,7 4 0-16,-6 11 1 16,-1 12-6-1,0 3 5-15,7 8 0 16,-7 6 1-16,-10 2 9 16,10 4-10-1,0 2 0-15,-7 1 3 16,-3-4-16-1,-10 3 13-15,-18 2-4 16,-14-2-9 0,-23 5 13-1,-14-1 0-15,-18 2 0 16,4 1 4-16,0-1-20 0,7 3 8 0,14 0-49 0,13 0-11 0,31 0-83 0,25 0-51 16,2 0-32-16,18 0-158 0</inkml:trace>
  <inkml:trace contextRef="#ctx0" brushRef="#br2" timeOffset="10824">17222 2067 408 0,'0'0'216'0,"0"0"-62"0,0 0-34 0,0 0 2 16,0 0-49-16,0 0-26 15,0-11 20-15,0 11-57 16,0 6-1-16,0 28-8 16,0 20 4-16,0 13 50 15,7 6-14-15,4 2-16 16,2 0 30-16,8-2-48 15,3-4 13-15,-3-7-18 16,3-9 10 0,-4-10-7-16,-2-14-5 15,-12-13-101 1,-6-16-82-16,0 0-143 0</inkml:trace>
  <inkml:trace contextRef="#ctx0" brushRef="#br2" timeOffset="11663">16370 2473 236 0,'0'0'368'15,"0"0"-276"-15,0 0 41 16,0 0-62-16,0 0 7 0,0 0-28 16,-7-65-24-16,31 50 19 15,-3-1-24-15,9-9 2 16,8 4-17-16,-17 0 8 15,0 5-6-15,-4 1 6 16,-10 4-2-16,-1 5 17 16,-6 3-26-16,7 3 2 15,-7 0-5-15,0 0-3 16,18 0 2-16,-12 20 1 16,8 10-17-16,-14 9 17 15,7 1-2-15,-7 2 2 16,0-4-1-16,0-4 13 15,0-5-12-15,0-5 0 32,0-9 3-17,0-3-13 1,0-6 15-16,0 0-5 16,0-6 8-16,-7 0 2 15,0 0-3-15,-6 0-7 0,2 0 9 16,4 0-11-16,7 0 2 15,0 0 0-15,0 0 11 0,0 0-4 0,24 0-6 16,56-24-1-16,40-1-44 16,21-7-38-1,-17 4-154 1,-35-1-495 15</inkml:trace>
  <inkml:trace contextRef="#ctx0" brushRef="#br2" timeOffset="12549">19048 1568 174 0,'0'0'523'0,"0"0"-394"0,0 0-18 0,0 0-39 0,-38-158-1 0,21 118-44 16,10-3 4-16,7-6 22 16,0-2-47-16,0-9 18 0,0 3-24 15,0 6 13 1,17 7 4-16,4 13-9 0,-7 14 23 16,3 8-20-16,-10 6-1 15,20 3-20-15,28 3 8 16,31 37-10-16,35 23 0 15,34 18 12-15,23 9 0 16,1 2-7 0,-10-12 19-16,-22-8-12 0,-26-17 0 15,-32-16 1-15,-24-10-1 16,-20-12 0-16,-21-5 0 16,-17-10 19-16,-7-2-16 15,7 0 79-15,-7-9 0 16,0-25-68-16,0-4 11 0,0-1-25 15,-24-7 0-15,-10 6-8 16,-4 0 13-16,-7 9-5 16,14 5 0-16,10 6 4 15,4 9-9-15,10 2 5 16,7 9 0-16,0 0-8 16,0 0-7-16,0 24 9 15,45 10 4 1,31 8 2-1,13-2-7 1,14 3 9 0,7-3-2-1,-13-3 0 1,-22-6 8 0,-23-2-8-1,-25-1 0 1,-16 1-3-1,-11 6-4 1,-31 8-19 0,-59 8 9-1,-33 6-63 1,-5 0-113 0,18-2-26-1,35-8-320 1</inkml:trace>
  <inkml:trace contextRef="#ctx0" brushRef="#br2" timeOffset="12747">19846 2179 365 0,'0'0'351'0,"0"0"-261"0,0 0-7 0,0 0-9 0,0 0-19 0,0 0-55 0,106-20 8 0,49 20-3 0,52-11 2 16,44-3 5-16,17-4 18 15,21 1-15-15,6-3 25 16,4 3-13-16,-17 2-19 16,-31 1 28-16,-58 3-25 15,-45 2 0 1,-45 0-3-16,-45 7-2 0,-34-1-6 16,-24 3 0-16,0 0-30 0,-75 0-40 15,-56 29-63-15,-55 8-103 16,-44 0-400-16</inkml:trace>
  <inkml:trace contextRef="#ctx0" brushRef="#br2" timeOffset="14341">19774 2285 529 0,'0'0'190'0,"0"0"-69"0,0 0 11 15,0 0-32-15,0 0-47 16,0 0 7-16,20-86-18 15,-13 86-30-15,10 0 7 16,4 8-19-16,3 27 0 16,4 13 19-16,-4 13-17 15,-11 7 14-15,-6 4-14 16,0 5 8 0,-7 3-3-16,10-8-7 15,4-5 0 1,0-6 2-1,10-13 0 1,-10-10-2 0,0-7 5-1,17-11 4 1,-4-8 2 15,28-7-5-15,31-5-4-1,21 0 16 1,34-2-10 0,6-21-5-1,15-3-3 1,-7 3 10 0,3 6-14-1,-3 2 4 1,-8 4 0-1,1 8-6 1,-7 1 10 0,-7 2-4-16,1 0 0 15,5 0-7 1,1 0-3 0,0 0 8-16,-10 0-3 15,3 0-4 1,-13 0 4-1,-18 0 5 1,-21 0 0 0,-23-6 6-1,-32 0-9 1,-10 0 3 0,-3 0 0-1,0-2 14 16,3-3-13-31,4-1 12 16,10 0-13 0,-4 4 13-16,-3 2-17 15,-3 1 4 1,10-2 0-16,-17 5 0 16,3-1 3-1,-10 0-3 1,-7 3 0-16,0 0 7 15,0 0-2-15,0 0-3 0,0 0-2 16,0 0 13-16,0 0-4 0,0-2-9 16,0 2 2-16,0 0 9 15,0-3-3-15,0-2-4 0,6-5 3 16,-6-1 20 0,7-9-23-16,0-3-2 15,-7-9 20 1,0-4-18-1,0-11 26 1,0-4-28 0,0-3 0-1,0-3 11 1,0-9-7 0,0 3-6-1,0 1 7 1,0 7 5-1,0 9-1 1,0 9-4 0,0 5-6-16,0 10 12 15,-7 5-7 1,0 6-6 0,1 3 0-16,6 3 5 0,-7 3-10 15,7-1 5 1,-17-2-11-16,-11-1 2 15,-3-3 3-15,-14 3 6 16,-13-3-1 0,-18 1 12-1,4-1-13-15,-4 0 2 0,11 4-17 0,7-1 1 16,3 4-76-16,20-2-19 0,4 4 0 0,0 0-54 0,24 0 17 16,-6 0-58-16,-1 0-141 0</inkml:trace>
  <inkml:trace contextRef="#ctx0" brushRef="#br2" timeOffset="14883">21331 2130 442 0,'0'0'422'0,"0"0"-280"15,0 0-8-15,0 0-46 0,0 0-50 16,0 0-38-16,0 0 3 15,0 80-3-15,0-22 16 16,7 8-15-16,0-2 20 16,7 0-21-16,0-4 0 15,-4-9 6-15,-10-8 9 16,0-8-30-16,0-13-20 16,0-4-163-16,0-12-113 15,-24-6-270-15</inkml:trace>
  <inkml:trace contextRef="#ctx0" brushRef="#br2" timeOffset="15267">20781 2448 473 0,'0'0'173'0,"0"0"-55"15,0 0-21-15,0 0-20 16,0 0-67-16,0 0 11 15,59-32-13-15,-28 32-3 16,-4 0-4-16,-3 14-1 16,-24 15 0-16,0 9-8 15,0 4 10-15,-24 4-2 16,-10-5 3-16,-4-8 7 16,14-10-4-16,17-8-1 15,7-7 2-15,0-8 14 16,0 3-20-16,0-3 21 15,45 0 5-15,37 0-15 16,28-11 15-16,10-16-27 0,-3-1-131 16,-20 2-280-1</inkml:trace>
  <inkml:trace contextRef="#ctx0" brushRef="#br2" timeOffset="16389">22885 1962 684 0,'0'0'137'0,"0"0"-28"0,0 0-30 0,76-183-14 15,-48 120-37-15,9 0-9 16,-6-3 15-16,14 0-26 16,0 1-1-16,-11-1 1 0,4 3 2 15,-7 6-2-15,-10 14 6 16,-4 11-8-16,-4 12 25 16,-13 15-27-16,7 5 11 15,7 0-15-15,24 9-2 16,44 27-4-16,28 16 6 15,45 5 0-15,24 6-2 16,38 0 8 0,3 0-6-16,3-6 0 0,-6-6 7 15,-25-5-11 1,-23-9 4 0,-42-11 0 15,-44-9-4-16,-39-8 10 1,-23-6-6 0,-21-3 13-1,0 0 13 1,0-6 81-16,-14-23-62 16,-31-11-45-1,-13-5 0-15,-18-1 2 16,11 0-2-1,-11 3 0 1,18 6 6-16,6 8-11 16,21 15 5-1,25 6 0 1,6 8-9 0,0 0 5-16,0 0-2 0,44 34 3 0,46 9 3 15,13 8-2 1,7-2 2-1,-7-3 0 1,-14-6-8 0,-13-3 12-1,-24-3-4 1,-8 3 0 0,-30-5 1-1,-14 5-12-15,0-3 6 16,-38 9-10-1,-51 3 7-15,-7-1 8 16,-15 2-11 0,8 1-114-1,28-3-103 1,40-4-155 15</inkml:trace>
  <inkml:trace contextRef="#ctx0" brushRef="#br2" timeOffset="16467">24333 2302 755 0,'0'0'148'0,"0"0"-98"0,0 0 24 0,0 0-22 0,0 0-31 0,0 0 8 0,265-14-29 0,-56 2 9 0,29 1 11 0,26-6-18 0,12 2 9 0,-12-1 5 0,18-2-7 0,0-2 24 0,7-3-32 0,-28 6 17 0,-47 0 5 16,-56 8-21-16,-55 2 16 0,-45 6-18 0,-34 1 0 0,-24 0-7 0,-10 0-36 0,-86 5-89 0,-59 21 2 0,-58 6-143 16,-18-4-273-1</inkml:trace>
  <inkml:trace contextRef="#ctx0" brushRef="#br2" timeOffset="17587">24814 2339 459 0,'0'0'220'16,"0"0"-70"-16,0 0-25 0,0 0-11 15,0 0-51-15,0 0-3 16,-44-71 4-16,44 71-61 15,0 0 5-15,0 26-8 16,0 19 0-16,0 12 6 16,13 6-5-16,11 3-1 15,-10 8 12-15,0 0 0 16,-7 1-12-16,-7-6 0 16,0-12 3-16,0-12-3 15,7-11 0-15,3-8 0 16,4-5-5-16,6-5 24 15,11-4-18-15,28-4 5 0,30-4 1 16,38-4 18-16,28 0-22 16,17 0-2-16,-10-7-1 15,-1 0 10-15,4-3-10 16,-10 5 0-16,17 2 1 16,-10-3-6-16,3 4 7 15,10-4-2-15,-3-1 0 16,0 5 9-16,-11-1-9 15,-26 3 0-15,-19 0 0 16,-26 0 0-16,-32 0 0 16,-13 0 0-16,-21 0-2 15,-10 0 11-15,-14 0-9 16,0 0 2-16,7 0 1 0,-7 0 16 16,0 0-18-16,0 0-1 15,7 0 1-15,3 0 5 16,-3 0-6-16,0 0 0 15,0 0 2-15,-1 0-2 16,-6 0 5-16,0 0-5 16,7-5 30-16,-7-7 7 15,7 0 14-15,-7-10-22 16,0-4-26-16,0-8 24 16,0-9-23-16,0-3-2 15,0-8 5-15,0-4 1 16,-7-10-8-16,0-7 2 0,7-8 5 15,0 4 4-15,0 8-9 16,0 10-2-16,0 16 10 16,0 11 0-16,0 5-8 15,0 6-2-15,0 9 10 16,0 5-12-16,0 3 2 16,0 4 0-16,0 2-3 15,0 0 9-15,0 0-6 16,0 0 0-16,0 0 1 15,0 0-18-15,0-4 10 16,-51-1 2-16,-32 2-17 16,-20 3 30-16,-31 0-8 15,-7 0 0-15,-21 22-55 0,-9 10-55 16,2 5-121 0,-3 1-126-16</inkml:trace>
  <inkml:trace contextRef="#ctx0" brushRef="#br2" timeOffset="18010">26289 2276 599 0,'0'0'323'0,"0"0"-219"15,0 0 18-15,0 0-4 16,0 0-43-16,0 0-60 16,7-45-15-16,-7 79-4 15,0 15 2-15,0 8 4 16,0 6 24-16,0 2-17 15,0-2 0-15,0 1 8 16,0-11-11-16,0-7-6 16,7-9 0-16,-7-8 0 15,0-7-52-15,0-7-166 16,0-6-164-16</inkml:trace>
  <inkml:trace contextRef="#ctx0" brushRef="#br2" timeOffset="18567">25509 2385 515 0,'0'0'131'0,"0"0"-95"0,0 0 23 0,0 0 19 15,0 0-60 1,0 0 2-16,192 45 2 0,-174-16-22 16,-11 3 13-16,-7-1-13 15,0 2 0-15,-7-8 1 16,-31 0 7-16,0-8-8 16,0-2 2-16,11-8 7 15,3-3-2-15,17-1-7 16,7-3 1-16,0 0 18 15,0 0 0-15,0 0 31 16,0 0 8-16,0 0-39 16,0 0 3-16,38 0-22 15,-1 0 4-15,15 0-12 16,0 2 5-16,-1 18 3 16,-6 6 0-16,0-2 3 15,-25 1-3-15,-3-4 0 16,-17-8 1-16,0-1 10 0,-24-3-4 15,-34-9 14 1,-18 0 14-16,-13 0-32 16,17 0 14-16,3-18-17 0,17 2-3 15,32-5-14-15,13-11-154 16,7-7-263-16</inkml:trace>
  <inkml:trace contextRef="#ctx0" brushRef="#br2" timeOffset="24201">16438 1950 806 0,'0'0'221'0,"0"0"-144"0,0 0 21 0,0 0 3 0,0 0-42 16,-216-160-24-16,120 143-27 15,-8 5-5-15,-12 4 4 16,9 5-4-16,4 3-3 15,13 0 0-15,18 0 6 16,3 3-14-16,18 9 2 16,23-1 4-16,11 0-2 15,17-5-51-15,0 2-39 16,0-2-24-16,0-6 9 16,38 0 39-16,0 0 9 0,6-8 39 15,1-20 20-15,-7-7 1 16,-10-5 1-16,-15 0 0 15,4 3 3-15,-17 5 32 16,0 9 16 0,0 3 25-16,0 3-28 0,0 9 4 15,0 2 9-15,0 3 5 16,-6 3-34-16,6 0 9 16,0 0-27-16,-11 0-12 15,-9 0-4-15,-18 17-2 16,-21 24 4-16,-6 7 0 15,-4 3 7-15,11-2-7 16,13 0 0-16,21-7 0 0,17-5-7 16,7-5 0-1,7-6 0-15,62-8-11 0,20-18-46 16,21 0-33 0,17-4-54-16,-10-16-193 15</inkml:trace>
  <inkml:trace contextRef="#ctx0" brushRef="#br2" timeOffset="26139">13925 2042 551 0,'0'0'191'0,"0"0"-56"0,0 0-33 0,0 0-21 16,0 0-7-16,117-186-59 15,-79 129 13-15,6-9 2 16,-13-11-12-16,-3-6 4 0,-11-14-15 16,-3-6 2-16,-14 6-5 15,0 14 7-15,0 28-9 16,-14 24-2-16,7 22 0 15,-3 9 0-15,-4 0 0 16,-6 38-23 0,-11 35 19-16,-7 29 8 0,10 5-1 15,-3-1-3 1,24-5 4 0,1-8-7-16,6-1 3 0,0-12-4 15,0-14-9 1,0-14-45-16,13-18 3 15,8-17 11 1,-4-11 19-16,4-6 25 16,10-6 0-1,13-31 3 1,1-15 0-16,14-7 4 0,-1-2-7 0,-6 12 0 16,-15 13 3-16,-13 13-7 0,-10 14 4 0,-7 9-1 0,0 0-2 0,0 0-10 15,17 3 11-15,3 22 2 16,-9 7-5-16,-5-6 1 15,8-3-7-15,-4-9 11 16,4-8 0-16,3-6-7 16,-3 0 7-16,3-6 3 15,-4-23 3-15,11-8-6 16,-10-3 1-16,3-6-1 16,-10-5 18-16,-8-3-7 0,-6-6 15 15,0 2 2 1,0 4-10-16,0 11 12 0,0 15 0 15,0 17-16-15,-6 11 8 16,-1 0-22-16,0 16-19 16,0 36 1-16,-3 20 18 15,3 1 4-15,7-1-4 16,0-6 0-16,0-12-4 16,31-11-3-16,7-15-16 15,-11-19-7-15,11-9 22 16,13-3 8-16,8-34 1 15,10-14 2-15,3-6-1 0,-3-6 5 16,-18 0-4 0,-13 2-3-16,-4 13 5 0,-3 11-4 15,-17 20-1-15,-7 8 0 16,-7 9-6-16,10 0-4 16,4 20 1-16,0 8 5 15,10 1 2-15,-17-3-8 16,7-6 10-16,-8-6-17 15,-6-8 17-15,7-2-7 16,-7-4 7-16,0 0 2 16,0 0 0-16,0 0 18 15,0-15-20-15,-7-6 0 16,-13-1 9-16,-4-7-7 16,3 1 16-16,-3 2 4 15,3 3-20-15,1 9 21 16,3 6-16-16,10 8-3 0,0 0-4 15,-7 16-32-15,-10 41 30 16,-7 18 2-16,4 2 0 16,-4-8 1-16,31-16-1 15,0-12-9-15,0-13 8 16,0-10-17-16,17-12 16 16,-3-6-10-16,-1 0 12 15,1 0 0-15,17-20 3 16,0-9-3-16,-4-8 0 15,4-6 6-15,0 3-6 0,-17-1 0 16,-7 10 2-16,7 6 3 16,-4 10-5-16,-10 10 0 15,0 5-2-15,7 0-2 16,-7 0-7-16,7 0 3 16,7 8 8-16,-1 1-3 15,4-1 3-15,-3-8 0 16,17 0-2-16,7 0 11 15,3-3-7-15,14-19-2 16,-3-7 5 0,-1-3-1-1,-6 1-4-15,-10 0 0 16,-5-4 1 0,1 7 5-1,-10 7-6 1,-14 11 0-1,0 6 3-15,10 4-10 0,-10 0 0 0,13 4-1 16,-2 15 5-16,-5-1 0 0,1-8 3 0,3 2 0 16,-10-8 0-16,-7-4-5 0,0 0 5 0,0 0 0 0,0 0 10 15,0 0-8-15,0-4 10 16,0-13-3-16,-7 4-2 16,-24 0 23-16,0 2-14 15,11 2-11-15,-11 9-5 16,17 0-1-16,-6 0-5 15,-5 14 3-15,5 23-4 0,3 10 0 16,3 1 6 0,7 1 1-16,7-9-10 0,0-11-4 15,0-13-2-15,7-6-9 16,14-10 11-16,9 0 11 16,-5 0 3-16,-12-21 0 15,15-16 7-15,3-13-4 16,13-23 6-16,-13-13 4 15,-3-8 9-15,-21-3 14 16,3 8-6-16,-10 15 0 16,0 16-4-16,0 21-25 15,0 21 24-15,0 12 2 16,0 4-27-16,0 14-7 0,0 41-21 16,0 20 28-1,0 13 4-15,21-2-4 0,30-12-4 16,25-13-76-16,13-19-92 15,21-16-165-15</inkml:trace>
  <inkml:trace contextRef="#ctx0" brushRef="#br2" timeOffset="28204">26520 2677 534 0,'0'0'147'0,"0"0"-37"0,0 0-27 0,0 0-6 0,0 0-46 0,0 0 4 0,0 0-2 16,0 0-12-16,0-89 2 15,0 89-23-15,0 0 2 16,0 0-4-16,0 0-12 16,0 8 12-16,7 22-2 15,0 1 4-15,-7 0 0 0,0-3 0 16,0-3 1-1,0-10-3-15,0-6-12 0,0-5 6 16,0-4 7-16,6 0 1 16,-6 0 16-16,7 0-6 15,0-18-7-15,10-10-3 16,4-4 8 0,10-6-10-16,-4 7 2 0,-2 8 0 15,-12 6 2-15,-6 8-2 16,0 6 0-1,-7 3-3-15,17 0-8 0,-3 3 6 16,0 23 2-16,3 8 2 16,-17 6-7-16,7 1 7 15,-7-4 1-15,0-3-4 16,0-11 1-16,7-6-29 16,-7-5-83-16,0-7-90 15,0-2-290-15</inkml:trace>
  <inkml:trace contextRef="#ctx0" brushRef="#br2" timeOffset="28799">26939 2611 390 0,'0'0'251'16,"0"0"-123"-16,0 0-22 0,0 0 9 0,0 0-52 15,0 0-22-15,0-35-6 16,0 35-35-16,0 0 0 15,0 0-7-15,0 20 4 16,0 10 0-16,0-3 3 16,0 5 0-16,0-3-3 15,0-2 9-15,0 1-6 0,0-10 0 16,0-6-4-16,0-3-2 16,11-9-3-16,2 0 9 15,-6 0 4-15,14-3-4 16,-4-20 8-1,4-3-4-15,3-2-2 0,-11-1 15 16,-6 0 1 0,0 3 0-16,-7 4 13 15,0 2-16-15,0 8 4 0,0 7 1 16,0 5-15-16,0 0-5 16,0 0-7-16,0 5-2 15,0 19 3-15,0 1 9 16,0 1-3-16,7 0 0 15,10-3-6-15,-3-1 3 16,10-4-61-16,4-7-17 16,-4-7-89-16,-4-4-192 15</inkml:trace>
  <inkml:trace contextRef="#ctx0" brushRef="#br2" timeOffset="29070">27238 2754 61 0,'0'0'439'0,"0"0"-304"0,0 0-15 0,0 0-25 0,0 0-49 0,80-184 3 16,-74 145-7-16,5-4-1 15,-11 3-10-15,0 3-18 16,0 6 15-16,0 10-10 16,0 10 9-16,0 8 8 15,0 3-21-15,0 0-14 16,-11 0-20-16,5 20 12 16,-15 17 4-16,7 5 5 15,4 7-1-15,3-3 0 16,7 3 1-16,0 0-1 15,0-9 0-15,31-3 3 16,-10-11-8-16,9-7-6 0,-16-7-23 16,10-4-13-16,-3-8-61 15,-4 0 1-15,4 0-19 16,10-14-118-16</inkml:trace>
  <inkml:trace contextRef="#ctx0" brushRef="#br2" timeOffset="29250">27238 2754 520 0</inkml:trace>
  <inkml:trace contextRef="#ctx0" brushRef="#br2" timeOffset="29470">27238 2754 520 0,'296'-86'154'0,"-289"51"-31"0,7-2-76 0,-14-3 42 0,0 1-20 16,0-1-32-16,0 3 4 15,0 3-19-15,0 8-2 16,0 8 15-16,0 7-8 16,-7 5-6-16,0 3 2 15,0 3-20-15,7 0-6 0,-7 0-14 16,0 10 14-1,-10 26 3-15,3 10 1 0,8 5 0 16,-1 12 0-16,7-6 4 16,0 0-5-16,7-8 0 15,37-9 0-15,1-9-6 16,7-10-5-16,6-16-40 16,0-5-49-16,1-3-169 15</inkml:trace>
  <inkml:trace contextRef="#ctx0" brushRef="#br2" timeOffset="-196546.73">26028 275 100 0,'0'0'301'16,"0"0"-244"-16,0 0-19 16,0 0 51-16,0 0-4 15,0 0-28-15,-7-9 38 16,7 7 24-16,0-4-3 15,0 0 0-15,0 4-75 16,0-2 22-16,0 4-12 0,0 0-35 16,0 0 11-16,0 0-27 15,0 0 0-15,-7 4-5 16,-17 18 5-16,4 13 0 16,-11-1 0-16,10 3 10 15,-3 3-16-15,3 0 6 16,-3-3 0-16,17 1-4 15,1-7 15-15,-8-8-11 16,14-6 0-16,0-12 4 16,0-5-6-16,0 0 2 15,0 0 0-15,0 0 12 16,0 0-4-16,0 0 30 0,0 0 36 16,0 0-44-1,0-20-3-15,0-9-27 0,0 4 0 16,0-3-2-16,0 10 16 15,0 4-14-15,0 6 0 16,0 4 5-16,0 4-18 16,0 0 13-16,0 0-48 15,0 0-37-15,14 10-93 16,44 15 5-16,25 3-135 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3.0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59 103 416 0,'0'0'472'0,"0"0"-460"16,0 0 12-16,0 0 49 16,0 0-35-16,0 0-13 15,-59 32-21-15,59-32 13 16,28 0 46-16,47 0-40 16,22 0 23-16,27 0 35 15,10 0-22-15,-14-14-9 16,-10-4-21-16,-27-2-6 15,-32 0 13-15,-23 9-34 16,-18 3 18-16,-10-2 21 0,0 6-19 16,0-6 10-1,-38 5-32-15,-7-4 0 16,1 7-14-16,6 2 14 0,0 0 0 16,24 0 0-16,7-4 4 15,1 4-11-15,6 0 7 16,0 0 0-16,20 0-12 15,56 0 8-15,13 6 4 16,8 6 0-16,-8 2 13 16,-24 3-17-16,-20 3 4 15,-14 6 0-15,-31 2-12 16,0 9 11-16,-17 1 0 16,-56 5-1-16,-16-9-216 0,-24 1-246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3.6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0 203 897 0,'0'0'104'0,"0"0"-23"16,0 0-5-16,0 0 32 15,0 0-84-15,0 0-19 16,14 0 12-16,93-6-3 16,41-8-14-16,27-1 49 15,4-1-28-15,-25 2 28 0,-40-1-26 16,-49 6-17-16,-34 7 29 15,-31-1-15-15,0-3 29 16,0-3-16-16,-14-8-29 16,-41 3-8-16,-3-3 3 15,-7 2 1-15,-11 5-6 16,31 1 12-16,11 3-6 16,17 3 0-16,10 0 4 15,7 3-13-15,0 0 9 16,31 3-6-16,27 25-9 15,8 6 22-15,2 1-7 16,-9-3 0-16,-14-1 6 16,-15-3-12-16,-23-2 6 0,-7 3-8 15,0-3 8 1,-51 2-174-16,-25-5-48 0,-27 0-470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1.1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51 730 970 0,'0'0'72'0,"0"0"-8"15,0 0 3-15,0 0 11 16,0 0-43-16,0 0-11 16,-51-15 21-16,96 7-40 15,20-4 0-15,31-8-5 16,7-1 5-16,-6-7-5 16,-8 3 0-16,-6-7 0 15,-32 6 0-15,-13 1 4 16,-31-1-4-16,-7 6 37 15,0 0-3-15,0 3 9 16,-38 3-39-16,-7 2 7 16,1 4-22-16,-8 4 11 15,14 4 0-15,18 0-4 0,20 0 8 16,0 0-12-16,0 0 8 16,0 20 0-16,27 6-8 15,28 0 10-15,-3-3-2 16,6-3 1-16,-6 0 11 15,-1 0-11-15,-13 0-1 16,-10 3 2-16,-11 2-15 16,-17-1 13-16,0 4 0 15,0 1-2-15,-38-3 3 16,-14 2-9-16,1-8-60 16,6 0-122-16,14-3-74 15,31-11-394-15</inkml:trace>
  <inkml:trace contextRef="#ctx0" brushRef="#br0" timeOffset="1081">1169 498 711 0,'0'0'201'0,"0"0"-56"16,0 0-13-16,0 0-27 15,0 0-48-15,0 0-15 16,192-126-32-16,-147 132-5 15,-14 28-4-15,-10 9 8 16,-4 6 3-16,-17-1-12 16,0-5 0-16,0-9 0 0,0-9 8 15,-10-7-8 1,10-9 0-16,0-9 7 0,0 0 1 16,0 0-1-16,0-4 19 15,0-22 5-15,31-5-19 16,6-9-12-16,1 3 6 15,-10 0 2-15,3 9 6 16,-11 8-14-16,-3 8 0 16,-3 9-4-16,-7 3 2 15,7 0-5-15,-4 26 4 16,11 3-9-16,-14 5 0 16,0-9 11-16,3-2 1 0,-3-8-6 15,7-12 0 1,-14-3 5-16,13 0 0 0,4 0 2 15,4-6 13-15,10-17-14 16,-10-3 0-16,-8 1 2 16,5-4 10-16,-5 3-11 15,-13 4 6-15,7 8-3 16,-7 8 15-16,0 6-19 16,0 0-1-16,0 0-3 15,0 0-29-15,0 20 27 16,0 11-2-16,0-3 16 15,0-2-11-15,0-3 3 16,0-5 0-16,0-8-2 16,17-4 6-16,4-3-4 15,10-3 0-15,-3 0 9 0,2 0-5 16,-9-14-4-16,-4-3 0 16,4-6 4-16,-14 0 2 15,0 3-6-15,10 6 0 16,-17 5 11-16,7 6-5 15,-7 3-6-15,7 0-11 16,-1 0 9-16,12 15-21 16,-5 5 23-16,1-4 0 15,17-4 10-15,-3-4-12 16,9-4 2-16,15-4 0 16,0 0 2-16,9-20-1 15,-16-12-1-15,7-5 3 0,-25-7 9 16,4-7-5-16,-24-2-7 15,-7-4 8-15,0-1 39 16,0 9-29-16,-31 12 16 16,4 17-7-16,20 12-21 15,-10 8 1-15,3 0-7 16,-7 37-13-16,-3 17-1 16,3 6 14-16,21 0 0 15,0-5-1-15,0-6-4 16,14-13 2-16,38-10-16 15,13-15-6-15,25-8 24 16,-1-3-23-16,7-5 24 16,-13-26-4-16,-11-9 11 0,-27-3-7 15,-8-6 0 1,-23-6 1-16,-14-2 12 0,0 0-9 16,0 5 9-16,-27 12 11 15,-4 15-24-15,3 19 19 16,4 6-19-16,-3 29-12 15,-11 31 2-15,0 14 10 16,7 4 0-16,24-2-2 16,7-7-36-16,7-12-61 15,55-14-98-15,3-14-215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4.2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0 246 592 0,'0'0'300'15,"0"0"-209"-15,0 0 10 0,0 0-14 16,0 0-51-16,0 0 17 16,165-28-13-16,-69 25-17 15,14-3 48-15,0 1-35 16,10-5 10-16,-30 2 7 15,-32 3-51-15,-30 2 18 16,-18 0-17-16,-10 0 1 16,0-9 20-16,0-2-12 15,0-9-4-15,-31 1-6 16,0-1 13-16,-3-1-15 16,3 4 0-16,0 6 0 15,24 0-2-15,-7 8 2 0,14 3 0 16,0 3 1-16,0 0 8 15,0 0-15-15,45 0 6 16,13 14 0-16,8 9-9 16,3 3 9-16,-11 0 0 15,0 3-1-15,-6-1 10 16,-14 1-9-16,-7 3 0 16,-17 5 3-16,-14 0-16 15,0 0 11-15,-59 6-12 16,-44-6-149-16,-24-3-413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5.0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6 244 729 0,'0'0'82'15,"0"0"70"-15,0 0-37 16,0 0-31-16,0 0-40 15,0 0-43-15,-31-4 29 16,93-3-30-16,17-2 9 16,11-6 54-16,6 1-3 15,-13-4-12-15,-18 3 1 0,-13-1-42 16,-22 4 27-16,-9 1-5 16,-11 6-10-16,-3-1 13 15,-7 3-29-15,0 0 9 16,0 1 3-16,0-4-10 15,0 0 16-15,0-6-21 16,-7 1 0-16,-24 0-7 16,1-1 10-16,2 1-3 15,-10 3 0-15,18-2 10 16,-5 5-13-16,19 2 3 16,6 3 0-16,0-4-10 15,0 4 13-15,0-2-3 0,0 0 0 16,0 2 5-1,20 0-10-15,18 0 5 0,21 0 0 16,16 0-6-16,8 11 11 16,6 12-5-16,-17 2 1 15,-27 1 13-15,-14 2-16 16,-31 4 2-16,0 5 0 16,-10 0-7-16,-49 7 7 15,-20 1-91-15,-17 1-228 16,6-3-537-16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26.1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2596 0 859 0,'0'0'166'0,"0"0"-20"16,0 0-24-16,0 0-32 0,0 0-36 16,0 0-50-1,-65 11 18-15,-18 23-22 0,-6 9 0 16,-7 9 0-16,0-3 5 16,6-1-5-16,18-8 0 15,10-9 10-15,17-10-23 16,32-7 13-16,6-12-75 15,7-2 17-15,0 0-18 16,7-2 5-16,24-33 20 16,3-5 17-16,-3-3 33 15,-17 3 1-15,-4 6 0 16,-10 9 32-16,0-1 10 16,0 9 18-16,0 5 27 0,0 4-59 15,0 2 21 1,0 6-21-16,0 0-28 0,0 0 0 15,0 3-4-15,-17 28-2 16,-4 12-6-16,-3 5 21 16,10 1-9-16,7-12 0 15,7 1 1-15,0-13-6 16,14-2 5-16,31-7-5 16,13-3-68-16,25-13-91 15,20 0-56-15</inkml:trace>
  <inkml:trace contextRef="#ctx0" brushRef="#br0" timeOffset="1843">0 1243 128 0,'0'0'676'15,"0"0"-573"-15,0 0 12 16,0 0 36-16,0 0-40 16,0 0 10-16,18 3-13 15,-18-26-89-15,13-14 18 16,-6-9-20-16,17-8-7 15,4-18 17-15,3-11-18 16,-11-14-3-16,-3-5-6 0,-3 5 12 16,-14 22-14-16,0 26 2 15,0 27 0 1,0 16 17-16,0 6-8 0,0 0-9 16,-14 17 0-16,-10 37-14 15,11 23 5-15,-18 12 9 16,10 3 0-16,14-7-7 15,0 1 12-15,-3-8-5 16,10-13 0-16,0-13 7 16,0-15-23-16,0-17 7 15,10-12-27-15,11-8 30 16,10 0-35-16,3-26 41 16,11-16 0-16,7-7 8 15,-15-1-5-15,1 17-3 16,-24 10 0-16,-7 16-4 0,-7 7 4 15,10 0-2-15,-3 0-2 16,7 16-24-16,10 10 21 16,-4 0 7-16,5-7 0 15,-5-4-9-15,1-7 14 16,3-5-5-16,-3-3 0 16,3 0 0-16,-4-8 2 15,4-18-2-15,-3-3 0 16,-14-5 9-16,-7-1-1 15,0-2 0-15,0-3 21 0,-7 9-28 16,-7 3 38-16,-17 13-24 16,17 10-14-16,8 5 6 15,-8 0-7-15,-3 20-5 16,10 17 1-16,-7 8 4 16,14-5-3-16,0-2 3 15,7-10 0-15,14-5-12 16,9-8 12-16,1-13-11 15,-3-2 8-15,3 0-10 16,0-2 13-16,3-24 0 16,4-1 0-16,0-4-3 15,0 0 7-15,-11-4-4 16,-3 10 0-16,-3 11 10 16,-14 5-11-16,-7 9 1 15,0 0 0-15,7 0-15 0,10 0 1 16,-10 25 3-16,13 1 2 15,-9 0 9-15,-4-9 0 16,6-5 0-16,-13-6 2 16,7-6-11-16,-7 0 13 15,0 0-4-15,0 0 31 16,0 0-29-16,0-15 30 16,0-8-30-16,0 3 1 15,0 3 21-15,-20 3-23 16,-11 2-1-16,10 7 0 15,-3 5 0-15,3 0-4 16,-3 8 2-16,10 26-5 16,-10 10-4-16,17-2 11 15,7-4 0-15,0-10-9 0,0-8-15 16,31-11 2-16,7-9 13 16,-3 0-4-16,20 0 11 15,-21-13 2-15,-3-8 0 16,0-5 7-16,-17 2 4 15,-1 6-10-15,-6 5 5 16,-7 7 5-16,0 6-1 16,0 0-10-16,0 0-18 15,0 4 17-15,0 18-28 16,24 7 29-16,-3-3 0 16,17-6 11-16,0-6-17 0,-1-5 6 15,-16-9 0 1,10 0 6-16,-3 0 5 0,2-9-8 15,8-19-3-15,0-4 13 16,-3-3-13-16,-5 1 0 16,-9 6 0-16,3 5-1 15,-10 10 6-15,-7 3-5 16,3 10 0-16,-10 0 2 16,0 0-10-16,0 0-14 15,7 11 18-15,0 6-11 16,7-5 14-16,-14-6 1 15,0-3 0-15,0-3 5 16,0 0-2-16,0 0-3 16,0 0 7-16,0 0 12 0,0-12-11 15,-21 0-8-15,-10 7 0 16,0 2 9-16,4 3-16 16,-4 0 7-16,-7 6-8 15,10 25-3-15,4 9 7 16,10 6 4-16,14-3 0 15,0-9-13-15,7-5 8 16,24-15-17-16,-3-11 2 16,10-3 12-16,-7 0 11 15,-4-29-3-15,4-9 15 16,-17-6-8-16,3-6 61 16,-17-6-29-16,0-8-13 15,0-1 22-15,0 8-35 16,0 9 16-16,-17 13 0 0,3 21-27 15,7 11 31-15,0 3-33 16,0 14-10-16,7 40 5 16,0 18-5-16,0 8 10 15,7-6 0-15,59-14-97 16,23-14-42-16,21-26-128 16,17-20-242-16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32.7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2203 63 540 0,'0'0'202'16,"0"0"-54"-16,0 0-1 16,0 0-42-16,0 0 25 15,0 0-41-15,7-63 6 16,-7 63 11-16,0 0-72 16,0 0-1-16,0 0-2 15,0 0-31-15,0 0 15 16,0 0-15-16,0 12-2 15,-20 17-11-15,-25 14 19 16,-14 8-6-16,-9 12 0 16,-15 11 9-16,-13 7-12 0,17-4 3 15,-4-14 0-15,32-18-2 16,6-19 5-16,31-12-3 16,7-11 0-16,7-3 5 15,0 0 0-15,0 0-5 16,0 0 4-16,0-11 25 15,0-29-25-15,14-17 4 16,7-3-8-16,3 2 2 16,-10 10 0-16,-7 13-2 15,-7 13 0-15,0 10-2 16,0 6 13-16,0 6-11 16,0 0 2-16,0 0 4 0,0 0-12 15,0 0-5-15,0 6-13 16,0 27 22-16,0 8-3 15,-7 7 5-15,7 2 0 16,0-8 5-16,0-7-9 16,7-7 4-16,37-10 0 15,1-7-3-15,6-5 3 16,-6 0-7-16,-7-6-23 16,-24 2-89-16,-14-2-106 15,0 0-154-15</inkml:trace>
  <inkml:trace contextRef="#ctx0" brushRef="#br0" timeOffset="9347">85 1027 842 0,'0'0'105'0,"0"0"-22"15,0 0 52-15,0 0-16 16,0 0-33-16,0 0 9 16,0 0-39-16,-82 12 7 15,82-15-16-15,0-17-40 16,0-1 11-16,0-1-18 15,0 2 7-15,7 2-9 16,13 7 2-16,-9 2 0 0,2 9-3 16,1 0 1-1,10 0-3-15,-3 0 2 0,-7 20-5 16,10 9-3-16,-17 2 2 16,-7 4-4-16,0-6 2 15,0-7-25-15,0-7 23 16,0-10 1-16,0-2 11 15,6-3-9-15,-6 0 10 16,7 0 0-16,-7 0 24 16,18-3-24-16,-5-23 20 15,18-5-20-15,-10-1-2 16,3 10-6-16,-10 9 8 0,-7 6 0 16,6 7-3-16,4 0-16 15,-3 0 8-15,7 14 1 16,3 9-15-16,-17 6 8 15,7 0-27-15,-4-7-9 16,-3 1-26-16,0-3-34 16,0-8-14-16,-7-6-59 15,6-6-37-15,-6 0-102 16</inkml:trace>
  <inkml:trace contextRef="#ctx0" brushRef="#br0" timeOffset="10206">515 995 307 0,'0'0'233'15,"0"0"-120"-15,0 0-4 16,0 0-3-16,0 0-59 16,0 0-30-16,0-28-17 0,0 28 0 15,0 0-1-15,0 10 1 16,14 3 0-16,-14 4 1 16,7-3 4-16,7 1-5 15,-4-3 0-15,-3-7 2 16,0-2 1-16,-7-3-3 15,6 0 0-15,-6 0 6 16,7 0-1-16,0 0 9 16,0-8-8-16,3-7-5 15,-3 3 42-15,-7 3-21 0,0 7-13 16,0 2 30 0,0 0-23-16,7 0-10 0,-7 0-6 15,0 0-20-15,7 2 19 16,7 22-1-16,3-4 2 15,-3-3-3-15,0-5 4 16,10-7-1-16,-18-3 0 16,8-2 6-16,-7 0 0 15,10 0-6-15,-3-13 1 16,0-13 6-16,3-6-2 16,-3-2-3-16,-1-6 0 15,-6 3 5-15,4 5 9 16,-11 10 24-16,0 8-17 15,0 5 48-15,0 9-25 16,0 0-26-16,0 0-20 0,0 0-30 16,0 23 20-16,0 14 4 15,0 3 12-15,0-3-13 16,7-9 1-16,20-5-5 16,11-11-1-16,-7-6 7 15,7-6 2-15,-11 0 3 16,11-9 0-16,-17-19-6 15,10-7 10-15,-7-5-4 16,-11-9 2-16,1 1 3 16,-7-3 2-16,-7 10-1 15,0 6 17-15,0 16 17 16,0 8 6-16,-7 8-2 16,0 3-19-16,-13 0-25 15,2 28-4-15,5 15 4 0,6 9 0 16,7-3-10-16,0-4 8 15,38-8-14-15,13-12-6 16,1-13-19-16,-1-12 23 16,15 0 3-16,-8-12 4 15,-3-18 7-15,-14-5 3 16,-23 3 1-16,-5 0 0 16,-13 5 8-16,0 1-8 15,0 6 9-15,0 11 5 16,-13 9 9-16,-11 0-23 15,10 11 1-15,7 33-8 16,7 9 11-16,0 8-8 16,0-1-18-16,0-9-215 0,0-4-433 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44.6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39 871 0,'0'0'209'16,"0"0"-84"-16,0 0 28 16,0 0-41-16,0 0-39 15,0 0-35-15,0 0-34 16,45-39 0-16,-32 68-4 16,18 13 2-16,-10 9-2 15,10 4 17-15,-4 2-12 16,4-3-5-16,0-5 0 15,-3-9 10-15,-11-14-9 16,-10-15-1-16,0-6 0 0,-7-5 1 16,0 0 5-16,0 0 1 15,0 0 13-15,0-16-17 16,-31-16 13-16,-7-4-16 16,11 7 1-16,-11 9-7 15,7 6 6-15,10 8 0 16,0 6-1-16,4 0-16 15,4 6 11-15,6 24 0 16,7 8 2-16,0-4-3 16,0-5 2-16,20-4 5 15,18-10-2-15,14-7 7 16,-8-8-2-16,22 0-3 16,2-11 4-16,-9-17-8 0,-1-1 4 15,-13 6-37-15,-21 11-63 16,-24 12-83-16,0 0-87 15,-7 21-484-15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45.0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0 984 0,'0'0'117'15,"0"0"-16"-15,0 0 19 0,0 0-27 16,0 0-81-16,0 0-12 16,0 20-6-16,-14 17 6 15,7 6 4-15,7-3 5 16,0-2-9-16,0-7 0 15,0-11 4-15,21-3 2 16,3-11-6-16,10-6 0 16,-3 0 12-16,0 0-8 15,-10-17 5-15,-7-1 7 16,3 10-3-16,-10 2 40 0,-7 4-23 16,0 2-15-16,0 0-15 15,0 0-4-15,0 14-5 16,7 23-1-16,-1 11 10 15,8 7-9-15,3-4-45 16,4-8-121-16,-4-5-159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45.8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1310 51 776 0,'0'0'225'15,"0"0"-90"-15,0 0 10 0,0 0-21 16,0 0-37-1,0 0-55-15,0-14-7 16,-45 52-20-16,-20 10 4 0,-1 6 17 16,-16 6-23-1,-1 3 11-15,11 3-9 0,-11 0 0 16,8-12-2-16,23-9-3 16,18-19 0-16,17-14-4 15,10-12 14-15,7 0-10 16,0 0 0-16,0 0 0 15,0-14 19-15,31-26-17 16,3-15 2-16,-3 4-7 16,-7 11 9-16,-10 11-6 15,-14 15 0-15,0 11 6 16,0 3-5-16,0 0-1 0,0 0 0 16,0 0-4-1,-14 9-21-15,-17 22 25 0,-7 12 0 16,18 5 6-16,-4-2-15 15,24 0 9-15,0-9 0 16,0-5-1-16,0-7 7 16,31-8-6-16,6-5 0 15,15-6-11-15,0-6-12 16,-8 0-103-16,-16 0-90 16,-28 0-143-16</inkml:trace>
  <inkml:trace contextRef="#ctx0" brushRef="#br0" timeOffset="432">199 955 961 0,'0'0'161'0,"0"0"-11"16,0 0-4-16,0 0-53 15,0 0-9-15,0 0-47 16,0-20-10-16,0 20 8 16,0 0-28-16,0 0 5 0,0 0-12 15,0 0-1-15,0 0-8 16,7 12 5-16,7 10 4 15,10 1 4-15,-4 5-2 16,11 4-2-16,7 3 0 16,-10-1 6-16,9 0-7 15,-13 1 1-15,-10-1 0 16,-7 0-1-16,-7 0 4 16,0-2-3-16,0-1 0 15,-27-5 5-15,-35 0-13 16,-4-9 8-16,-16-6-83 15,-1-8-71-15,11-3-149 0,21 0-178 16</inkml:trace>
  <inkml:trace contextRef="#ctx0" brushRef="#br0" timeOffset="598">281 900 818 0,'0'0'132'15,"0"0"-48"-15,0 0 16 16,0 0-48-16,0 0-49 16,231-14-6-16,-197 14-9 15,-3 18-423-15</inkml:trace>
  <inkml:trace contextRef="#ctx0" brushRef="#br0" timeOffset="1203">1557 63 821 0,'0'0'248'0,"0"0"-117"0,0 0 26 16,0 0-19-16,0 0-45 15,0 0-93-15,-38-63-4 16,52 106 2-16,24 14 4 16,13 9 5-16,8 5 13 15,-1-2-16-15,4 2 19 16,-10-1-23-16,-7-8 0 15,-18-9-1-15,-10-15 9 16,-3-12-8-16,-7-17 0 16,-7-6 5-16,0-3-3 15,0 0-1-15,0 0 9 0,0-12 27 16,-45-22-31-16,0-6 0 16,-6 3-6-16,13 5 6 15,11 9-13-15,2 12 7 16,19 5 0-16,-1 6-6 15,7 0 5-15,0 0-2 16,0 6-5-16,0 19 3 16,31 7 1-16,13-7 4 15,8-7 0-15,0-12 4 16,-1-6 2-16,1 0-6 16,-1 0 6-16,-6-24 3 15,0-4-3-15,-8-2-6 16,-23-3 0-16,-14 2 2 15,0 5-2-15,-24 6-29 16,-27 12-101-16,-8 8-177 0,14 16-152 16</inkml:trace>
  <inkml:trace contextRef="#ctx0" brushRef="#br0" timeOffset="1670">2066 783 336 0,'0'0'722'16,"0"0"-695"-1,0 0-18-15,0 0 25 0,0 0-10 16,237-11-24-16,-206 19 0 15,-10 15 0-15,-14 3 10 16,-7 3-10-16,0-1 0 16,0 1 2-16,0-3 3 15,-35-4-3-15,-2 1-2 16,-8-3 1-16,24-8 7 16,4-6-7-16,17-4-1 15,0 1-4-15,0 3 1 16,24-3 6-16,10-1 0 15,21-2 2-15,-13 4 3 0,2-2-4 16,1 6 14 0,-7 7-17-16,-7 3 18 0,-4 7-18 15,-9 7 17-15,-5 2 6 16,-13 0-23-16,0-5 13 16,-13-7-5-16,-49-7-4 15,-4-6 18-15,-23-9-23 16,0 0-60-16,9 0-126 15,29-3-340-15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0:22.0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96 467 926 0,'0'0'199'16,"0"0"-14"-16,0 0-27 16,0 0-36-16,0 0-52 15,0 0-7-15,0-92-28 0,0 92-15 16,0 0 5-1,0 0-25-15,0 2-1 0,0 33-11 16,0 17 5-16,0 22 7 16,-20 7 0-16,-4 7 3 15,10-1-3-15,-10-11 0 16,17-13 0 0,7-29 0-16,-7-14-6 0,7-17 4 15,0-3-5-15,0 0 7 16,0-43 20-16,24-32-17 15,18-27 3-15,13-13-6 16,3-2 4-16,-6-3 9 16,-1 0-13-16,-13 15 1 15,-17 22 4-15,-4 31 5 16,-10 28-9-16,-7 22 3 0,0 2 4 16,0 0-16-1,0 35-4-15,0 28-5 0,0 28 8 16,0 15 13-16,0 2-4 15,0-11 0-15,0-10 7 16,7-22-15-16,-1-22 8 16,8-20 0-16,-7-14-7 15,-7-9 6-15,10 0 1 16,4 0 9-16,0-37-6 16,31-16 12-16,-1-15-15 15,8 5 3-15,-14 6-3 16,-7 11 7-16,-18 21-7 0,-6 7 0 15,-7 16 6 1,0 2-6-16,0 0 0 0,0 0-8 16,0 0 4-16,0 28-17 15,7 23 21-15,0 10 0 16,3 0 1-16,4-5-2 16,-7-1 1-16,7-10-6 15,10-11-4-15,-10-8-39 16,-1-9-25-16,18-11-24 15,7-6-55-15,21-3-10 16,-1-35-85-16,4-4-133 16</inkml:trace>
  <inkml:trace contextRef="#ctx0" brushRef="#br0" timeOffset="1341">1008 635 338 0,'0'0'319'16,"0"0"-146"-16,0 0-29 0,0 0-19 15,0 0-29-15,0 0-14 16,-103-31-38-16,103 31-34 15,0 0-8-15,24 0-2 16,3 0 0-16,11 0 25 16,0-13-13-16,13-5 22 15,1-8 4-15,-1-3-14 16,-13-2 6-16,-17 5-15 16,-14 0 22-16,-7 7 11 15,0 4-24-15,0 4 17 16,-14 8-28-16,-24 3-8 15,4 0-9-15,-11 0 4 0,7 11 0 16,0 23-9 0,8 7 8-16,16 4 1 0,14 7 0 15,0-7 2-15,38-2-10 16,27-11 8-16,11-12 0 16,6-14-8-16,14-6 7 15,1-18 1-15,-1-25 0 16,-7-2 5-16,-30-4-1 15,-15 1-4-15,-16-4 0 16,-11-3 17-16,-17-4-14 16,0 4 22-16,0 13-6 15,0 10-11-15,-17 21 23 16,10 7-17-16,7 4-10 0,-7 0-4 16,-13 47-20-1,-11 21 20-15,-7 20-1 0,10 8 9 16,-3-3-11-16,25-4 3 15,6-12-13-15,0-20-14 16,0-19-48-16,0-16 4 16,6-13-30-16,8-9-11 15,3 0 22-15,-10-6 4 16,-7-23 36-16,0-11 46 16,0-6 2-16,0-2 2 15,-17-1 0-15,-4 13 3 16,8 10 4-16,2 9-3 0,4 8 29 15,7 6 7 1,0 3-34-16,0 0-1 0,31 0-5 16,28 0 0-16,10-5 9 15,17-10 12-15,-4-8 6 16,-6 1 19-16,-4-10-17 16,-14-2 30-16,-3-7-7 15,-20-1-11-15,-18-4 37 16,-17 6-23-16,0 3-4 15,0 11-5-15,-24 12-31 16,10 11 12-16,7 3-12 16,7 0-15-16,-17 29-1 15,3 22-11-15,1 18 12 0,13 0 1 16,0-6 7 0,0-1-8-16,20-5 0 0,11-6-4 15,-10-16-1-15,10-9-13 16,-18-9-2-16,12-14 15 15,-5-3-10-15,4 0 15 16,-3-8 2-16,10-27 1 16,-4-5 7-16,4-3-10 15,-10 12 0-15,3 8 0 16,-17 14 9-16,-7 6-9 16,0 3 0-16,0 0-16 15,0 9 16-15,0 25-18 0,7 6 18 16,10 6 0-1,-3-9 8-15,6-9-11 0,4-7 3 16,4-10-6-16,-4-11 0 16,7 0 6-16,3 0 0 15,4-9 2-15,0-16 5 16,-11-13-3-16,4-5-4 16,0 1 1-16,-17 1 11 15,-7 7-10-15,-7 11 9 16,0 8 5-16,0 8-16 15,-7 7 6-15,0 0-6 16,-7 0-13-16,4 6 12 16,-4 25-3-16,1 11 2 15,13 7-2-15,0 0-7 16,0-9 7-16,0-8-9 0,6-7 4 16,25-11 2-16,-3-5 7 15,3-9 0-15,-10 0 0 16,16-3 4-16,-6-25 4 15,-10-7-8-15,3-2 6 16,-17-5 6-16,-7 1-9 16,0 1 4-16,-24 2-7 15,-11 11 2-15,-9 7-6 16,6 8 4-16,7 12-13 16,10 0-8-16,14 8-83 15,7 32-44-15,0 7-46 16,0-2-118-16,35-5-560 0</inkml:trace>
  <inkml:trace contextRef="#ctx0" brushRef="#br0" timeOffset="1823">3432 629 778 0,'0'0'192'15,"0"0"-19"-15,0 0-28 16,0 0-27-16,0 0-31 15,0 0-31-15,-103-135 2 16,72 134-41-16,3 1 2 16,11 0-14-16,-4 9-1 15,1 27-8-15,-4 13 3 16,10 8 1-16,-3 6-1 16,17-6-1-16,0-9-6 0,0-13 3 15,0-12-14 1,10-10 14-16,11-13-6 0,10 0 11 15,-4 0 4-15,11-36 0 16,0-16 4-16,6-11 1 16,-6-11-4-16,-3 0 20 15,-11-8 7-15,-17-4-3 16,-7-1 7-16,0 14-24 16,0 12 13-16,0 27 1 15,-7 17-18-15,0 13 22 16,7 4-30-16,-7 0-13 15,-3 24 11-15,3 33-8 0,0 20 10 16,7 2 0-16,0 5 7 16,0-7-12-16,0-2 5 15,7-7-13-15,17-13-23 16,-4-10-59-16,11-14-18 16,7-16-90-16,14-15-92 15,13 0-308-15</inkml:trace>
  <inkml:trace contextRef="#ctx0" brushRef="#br0" timeOffset="15485">4226 284 381 0,'0'0'218'16,"0"0"-116"-16,0 0 35 16,0 0-5-16,0 0-35 0,0 0 1 15,0-4-30 1,0 2-16-16,0-4 28 0,0-5-44 16,0 0 13-1,21-9-42-15,10-1 2 0,6-1-4 16,1-4-5-16,14 3 0 15,-1 0-5-15,-6 3 13 16,0 6-8-16,-31 5 0 16,-1 4 9-16,-6 5-16 15,-7 0 7-15,0 0-11 16,0 2 8-16,0 33-19 16,-27 13 22-16,-4 3 0 15,0 2 14-15,3 3-16 16,-3 5 2-16,4 4 0 15,3-1 6-15,10-2 5 0,0-5-11 16,4-11 0-16,3-9 8 16,7-14-14-16,0-12 6 15,0-8 0-15,-7-3 0 16,0 0 13-16,7 0-10 16,-7 0 14-16,-17 0-7 15,11 0 30-15,-12-5-40 16,5 1 0-16,6 2-3 15,-3 2 12-15,3 0-9 16,7 0 0-16,0 0-1 16,7 0-13-16,0 0 14 15,0 0 0-15,0 0-6 0,28 0 10 16,23 0-4 0,18 0 0-16,21 0 12 0,-11 0-14 15,-10-3 2-15,-25-14-51 16,-16-6-50-16,3 0-131 15,-18 0-47-15,11-3-397 16</inkml:trace>
  <inkml:trace contextRef="#ctx0" brushRef="#br0" timeOffset="15903">5202 155 559 0,'0'0'185'16,"0"0"-67"-16,0 0-10 16,0 0-14-16,0 0-73 15,0 0-13-15,0-15-8 16,0 15 5-16,0 21-5 15,0-1 0-15,0 0 3 16,0-3-6-16,11-8 9 16,3-1 1-16,6-5 12 15,-3-3-12-15,4 0 33 16,-7 0 26-16,3 0-22 16,-3-6 31-16,-14-8-47 0,0-6 11 15,0-1-1-15,0 3-33 16,-7 5-6-16,-17 5 1 15,10 5-23-15,-7 3 4 16,-3 0-90-16,4 26-21 16,2 8-15-16,5 9-168 15</inkml:trace>
  <inkml:trace contextRef="#ctx0" brushRef="#br0" timeOffset="16293">5264 702 350 0,'0'0'285'16,"0"0"-135"-16,0 0 7 0,0 0-73 16,0 0-13-16,0 0 0 15,14 0-39-15,-14 0 7 16,0 0-39-16,0 0-2 15,0 16-5-15,0 10 7 16,0 3 0-16,0-7 0 16,0-1 6-16,7-7 0 15,7 0-6-15,10-6 0 0,-4-4 14 16,5-4-10 0,-12 0 14-16,11 0 29 0,-17 0 0 15,0-4 31-15,0-15-31 16,-7-4-5-16,0-3 5 15,0 1-39-15,-14 4 4 16,-10 7-12-16,-3 2-1 16,-4 12-9-16,0 0-22 15,3 6-128-15,-3 23-95 16,18 8-205-16</inkml:trace>
  <inkml:trace contextRef="#ctx0" brushRef="#br0" timeOffset="17045">121 1472 562 0,'0'0'167'0,"0"0"-119"15,0 0 40-15,0 0-5 16,0 0-58-16,0 0 11 16,-31 19-15-16,31-17-4 15,51 1 3-15,59-3-13 16,83 0 5-16,106 0 56 15,79 0-37-15,66-9 6 16,44-14-29-16,-14 1-8 16,-20-1 24-16,-48 3-23 15,-55 6 33-15,-62-1-6 0,-38 6-25 16,-28 4 27-16,-30 2-30 16,-39 1 0-16,-26 2 7 15,-32-4 2-15,-31 4-9 16,-27 0 0-16,-17 0 7 15,-15 0-5-15,-6 0-2 16,0-2 0-16,0-4-3 16,-51 6-18-16,-21 0-28 15,-42 0-80-15,-10 2-11 16,-10 16-36-16,14-2-216 16</inkml:trace>
  <inkml:trace contextRef="#ctx0" brushRef="#br0" timeOffset="17984">237 1822 306 0,'0'0'104'0,"0"0"13"16,0 0-61-16,0 0 4 15,0 0-28-15,0 0 8 16,-82 0-10-16,75 0-3 16,7 0 37-16,0 0-27 15,0 0-26-15,0 0 16 16,52 0-27-16,37 0 14 15,52 0 33-15,58 0 16 16,46 0 1-16,67 0-23 16,36-3-13-16,30 1 8 15,7-4-24-15,0 0 12 0,-20 0 7 16,-25-6-27-16,-34 1 9 16,-34-1-13-16,-25 4 6 15,-27 2-3 1,-10 6 4-16,-41 0-7 0,-22 0 10 15,-33 0-1-15,-11 0 5 16,0 0-7-16,-7 9-3 16,1 0 15-16,-1-4-13 15,-14 1-6-15,-2-3 18 16,-19-3-13-16,-16 3 13 16,-17-1-18-16,-4-2 5 15,-17 0 2-15,-7 0 3 16,0 0-10-16,0 0 16 0,0 0-14 15,0 0 22 1,0 0-24-16,0 0 0 0,0 0-7 16,0 0 8-16,0 0-1 15,0 0 0-15,0 0 9 16,0 0-13-16,0 0 4 16,0 0 0-16,0 0-4 15,0 0 4-15,0 0-2 16,0 0-19-16,-7 0-135 15,-24 0-126-15,-21 0-356 16</inkml:trace>
  <inkml:trace contextRef="#ctx0" brushRef="#br0" timeOffset="21817">7107 535 844 0,'0'0'177'16,"0"0"-80"-16,0 0 5 16,0 0-7-16,0 0-46 15,0 0-12-15,0 0 13 16,38-37-19-16,-21 20 17 15,-10 0-9-15,7 0-14 16,-7 5 15-16,0 0-19 16,-7 7 5-16,0 5 3 15,0 0-29-15,0 0 13 16,0 0-13-16,0 0-12 16,0 12 7-16,0 13-1 0,0 9 6 15,0 1 0-15,0-1 7 16,17 3-6-16,-3-3-1 15,6 1 0-15,-9-1-5 16,2-10 5-16,-6-8 0 16,0-1-2-16,-7-13 3 15,0 4-1-15,0-3 0 16,0-1 6-16,-27 7-11 16,-4-3 7-16,0 2-2 15,17 2 2-15,0-8 2 16,7-2-4-16,7 0 0 15,0 0 0-15,0 0-3 0,0 0 3 16,0 0-9-16,21 0 3 16,10-14-22-16,21-14 13 15,13-9-25-15,10-4-57 16,-2-1-60-16,-22 4 7 16,-6 7-67-16,-28-1-203 15</inkml:trace>
  <inkml:trace contextRef="#ctx0" brushRef="#br0" timeOffset="22249">7279 53 707 0,'0'0'150'0,"0"0"-37"0,0 0 33 15,0 0-42-15,-237-53-45 16,199 53-43-16,0 34 5 15,-3 13-15-15,-4 22 3 16,1 13 26-16,6 10-17 16,0 14 17-16,17 11-6 15,4 5-20-15,10 8 1 16,7-8-7-16,7-19-3 16,55-20 4-16,10-20-1 15,18-23-1-15,-1-17-2 16,1-15 0-16,13-8 10 0,7-5-9 15,17-38 9-15,14-17 27 16,-7-15-18-16,-10-13 22 16,-35-12 9-16,-20-11-13 15,-42-7 9-15,-27 1-23 16,-13 5-2-16,-77 15-9 16,-37 17-7-16,-21 17-3 15,-13 21-2-15,20 18 0 16,20 22-9-16,25 2 0 15,31 20-53-15,20 33-70 16,24 17-176-16,21 4-271 16</inkml:trace>
  <inkml:trace contextRef="#ctx0" brushRef="#br0" timeOffset="34440">7169 2160 690 0,'0'0'165'0,"0"0"5"15,0 0-42-15,0 0 31 0,0 0-38 16,0 0-43-16,0 0-18 16,0 0-48-16,-38-32 13 15,69 26-20-15,-3 3-1 16,10 3-5-16,-7 0 1 15,3 0 0-15,-3 17-6 16,-10 15 8-16,-4 6-4 16,-10 4 2-16,-7 6 0 15,0 7-10-15,-38-4 10 16,-7-5 0-16,-6-6-11 16,-1-9 12-16,7-8-1 15,14-6 0-15,18-11 3 16,6-4-7-16,7-2 9 15,0 0-5-15,0 0 5 16,7 0-4-16,37-2-1 0,32-21 0 16,20-5 4-16,7-4-13 15,1 6-14-15,-8 6-89 16,-21 4-6-16,-9 4-79 16,-15 1-32-16,-20 5-222 15</inkml:trace>
  <inkml:trace contextRef="#ctx0" brushRef="#br0" timeOffset="34941">7503 1705 825 0,'0'0'178'0,"0"0"-74"16,0 0 32-16,-224-92-14 15,166 92-49-15,-11 12-30 16,-3 36-32-16,-18 23-8 16,1 16 17-16,17 7-19 15,3 12-1-15,17 8 3 16,8 9 7-16,13 2-7 16,17-1-3-16,14-13 3 15,0-13-13-15,45-21 9 16,30-17-18-16,29-17 17 15,6-21 2-15,17-16 0 0,14-6 1 16,7-14 3-16,6-32 8 16,1-17 0-16,-4-8 28 15,-34-12 36-15,-20-17-31 16,-39-11 14-16,-34-15-22 16,-24-3-16-16,-17 3 15 15,-62 14-26-15,-35 18 5 16,-9 17 5-16,-5 23-16 15,1 19-2-15,3 18-2 16,11 17 0-16,10 0-8 16,24 9 8-16,17 22-7 15,27 6 0-15,25 12-49 16,10 8-8-16,10 12-67 0,49 2-112 16,6-5-45-16,4-3-283 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48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67 938 0,'0'0'148'0,"0"0"-35"15,0 0 23-15,0 0-12 16,0 0-43-16,0 0-14 16,-6-67-45-16,6 67-21 15,0 4-1-15,0 24-15 16,0 9 15-16,0 6 0 15,0-3 6-15,0-11-9 16,24-6 3-16,3-9 0 16,11-11 9-16,7-3-3 15,-1 0-2-15,-6-17-1 16,0-9 2-16,-17 0 8 0,-8 4-5 16,-13 4 22-1,0 9 29-15,0 7-36 0,0 2 3 16,0 0-25-16,0 0 1 15,0 25-4-15,-6 15-5 16,-1 12 7-16,7-6-1 16,0 0 3-16,0-3-4 15,0-7-7-15,0-1-92 16,0-9-65-16,0-9-236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48.26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505 172 860 0,'0'0'164'0,"0"0"-22"15,0 0-44-15,0 0-4 16,0 0-11-16,0 0 8 15,35-95-31-15,-35 95-50 16,0 0-7-16,0 20-3 16,-35 32 0-16,-16 16 10 15,-11 10-7-15,10-1 6 16,-6-3-9-16,13-2 10 16,0-9-9-16,1-10-1 15,16-15 0-15,-3-13-5 0,17-10 10 16,4-12-5-16,3-3 18 15,7 0-15-15,-7-8 29 16,0-30-22-16,7-5-8 16,0-6 15-16,0 4-11 15,0 10-4-15,0 12 17 16,0 15-14-16,0 8 26 16,0 0-31-16,-6 0 8 15,-1 0-16-15,0 18-9 16,-10 13 14-16,10 15-9 15,7 2 21-15,0-5-11 0,7-6 2 16,37-11 0 0,8-12-6-16,10-5 10 0,-11-9-4 15,1 0 0-15,0-12 11 16,-15-19-10-16,-9-1-1 16,-14-5-29-16,-14-3-41 15,0 0-78-15,-21 3-156 16,-31 17-166-16</inkml:trace>
  <inkml:trace contextRef="#ctx0" brushRef="#br0" timeOffset="1238">852 149 742 0,'0'0'214'0,"0"0"-68"16,0 0-13-16,0 0 6 15,0 0-27-15,0 0-6 16,0-149-37-16,0 149-11 16,0 0 0-16,0 0-54 0,0 0-2 15,0 14-4-15,14 20 5 16,24 18-3-16,7 9 6 15,6 4-3-15,8 4 5 16,10-4-7-16,-11-2-1 16,-6-12 0-16,-21-10 11 15,-11-15-11-15,-6-12 0 16,-14-8 0-16,0-4-3 16,0-2 3-16,0 0 0 15,0 0 19-15,0-11-17 16,-28-21 11-16,-9-4-13 15,-15 1 4-15,14 7-10 16,18 4 6-16,-5 13 0 0,19 5-3 16,-1 3 12-16,7 3-9 15,0 0 0-15,0 0-17 16,0 0 12-16,0 18-7 16,0 13 12-16,0 6-5 15,13-3 12-15,25-5-7 16,7-5 0-16,7-11 5 15,-8-4-11-15,-6-9 6 16,-10 0 0-16,3 0 3 16,-18-17 11-16,4-15-14 15,-3-7 0-15,-14-8 8 16,0 7-17-16,0 9-1 0,-7 5-63 16,-17 18-64-16,-3 8-162 15,-4 0-104-15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0.5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 56 938 0,'0'0'142'16,"0"0"-17"-16,0 0-33 15,0 0-38-15,0 0-5 16,0 0-48-16,-17-6 23 16,17 6 3-16,0 0-14 15,0 0 35-15,0-3-22 16,0 3-9-16,0 0 26 16,0-5-40-16,0-1 21 15,17-3-24-15,-3 0 11 16,17 4-20-16,13 2 9 15,8 0 0-15,0 3-12 0,-1 0 8 16,-13 3 4-16,-11 19 0 16,-2 4-12-16,-25 5 4 15,0 7 8-15,0 5 0 16,-52 3-2-16,7-7 11 16,1-10-9-16,19-11 0 15,19-12 6-15,6-5-15 16,0-1 9-16,0 0 0 15,24 4-4-15,27-4 9 16,21 0-5-16,32 0 2 16,-8 0-2-16,0 0-87 15,-13 0-215-15,6-5-287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1.4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481 65 919 0,'0'0'198'0,"0"0"-20"15,0 0-51-15,0 0 8 16,0 0-22-16,0 0-50 16,24-65-11-16,-24 65-39 15,0 0-4-15,0 0-17 16,-44 25 8-16,-18 19 0 0,-10 9-1 15,3 2 11 1,10 2-10-16,1 3 0 0,6-3 3 16,14-2-7-16,8-14 4 15,9-17 0-15,21-12-7 16,0-9 10-16,0-3-3 16,0 0 3-16,0 0 4 15,0-32 6-15,0-14-13 16,0-7 0-16,14 6-2 15,-7 11 7-15,-7 12-5 16,0 13 0-16,0 8 8 16,0 3-9-16,0 0 1 15,0 0-4-15,0 6 0 0,0 22-15 16,0 7 19 0,0 2 0-16,0 3 6 0,0-6-9 15,37-1 3-15,15-15 0 16,-1-9-3-16,5-9 11 15,2 0-8-15,0-3 0 16,-13-20 8-16,-31 3-21 16,-14-2-5-16,-7 2-78 15,-58 8-95-15,-25 12-279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2.0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56 922 0,'0'0'138'16,"0"0"-2"-16,0 0-31 0,0 0-15 16,0 0-34-1,0 0-48-15,14-51 2 0,17 51-10 16,-4 0 0-16,18 0-3 15,6 12 3-15,4 4 0 16,-20 2 0-16,-4 2-1 16,-11-3-6-16,-9 3-7 15,-11 2 14-15,0 5-6 16,-17-2 13-16,-21-2-7 16,10-5 0-16,4-7 5 15,17-4-5-15,7-7 0 16,0 0 0-16,0 4-1 0,0-4 7 15,0 5-4 1,0 1-2-16,24 0 1 16,4 6-4-16,17-1 3 0,-1 3 0 15,8 4 2-15,-7 2 4 16,-15 0-6 0,8 3 0-16,-17-1 3 0,-7-4-2 15,-14-1 0-15,0 3-1 16,-28-4 21-16,-41 2-11 15,-10-4 9-15,-3-6-19 16,-1-4-6-16,18-4-49 16,6 0-123-16,29 0-140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2.7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49 778 0,'0'0'189'0,"0"0"8"16,0 0-31-16,0 0-27 16,0 0-14-16,0 0-96 15,17-49-15-15,-3 66-14 16,7 24 9-16,10 15 11 16,13 7 5-16,8 9-16 15,0 5 21-15,-1-5-26 16,-6-7 9-16,-7-10-13 15,0-9 10-15,-11-10-11 16,-10-13 1-16,-3-9 0 16,-7-4-3-16,-7-10 7 15,0 0-4-15,0 0 14 16,0 0-13-16,0-15 27 0,-28-11-26 16,-27-11 5-16,14 3-10 15,-14 6 4-15,3 4-1 16,18 13 0-16,3 8-2 15,7 3-5-15,17 0 7 16,0 0-12-16,7 17 7 16,0 12-3-16,0 2 8 15,7 1-2-15,38-4 3 16,0-2-2-16,6-15 1 16,-6-5 0-16,6-6-3 15,-6 0 6-15,7 0-3 16,-8-14 5-16,-6-9 1 0,-7-5 5 15,-10-7-9-15,-14 1 5 16,-7 0-5-16,0 0-2 16,-7 8-10-16,-31 11-23 15,4 15-103-15,-4 0-127 16,7 38-129-16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3.2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 5 0,'0'0'1153'15,"0"0"-1014"-15,0 0 20 16,0 0-7-16,0 0-76 15,0 0-10-15,0-36-54 16,0 52-8-16,0 16-8 16,0 19 10-16,0 6-3 15,0 0-2-15,0 6 9 16,0-5-12-16,0-1 2 0,0-6-56 16,0-8-150-1,0-6-346-15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4.0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553 0 1021 0,'0'0'173'0,"0"0"-28"0,0 0-2 16,0 0-18-16,0 0-83 15,0 0-13-15,7-14-29 16,-7 56 0-16,-38 15 2 16,-21 18 1-16,-3 1 12 15,-3 6-3-15,0-8-11 16,-4-9 11-16,24-12-12 16,18-22 0-16,3-14-1 15,17-12 8-15,7-5-7 16,0 0 10-16,0 0-9 15,0-9 35-15,0-19-10 0,0-15-25 16,0-6 5-16,0-4-2 16,0 7-4-16,0 11 0 15,0 15 6-15,0 12-2 16,0 8-4-16,0 0 0 16,0 0-7-16,-14 0 3 15,-3 8-2-15,-11 26 3 16,4 7 3-16,11 4-3 15,13-1 3-15,0-5 0 16,31-5-5-16,34-8 9 16,11-11-4-16,13-13 2 15,7-2 8-15,-17 0-14 16,-10-6 4-16,-24-11-5 0,-38-3-4 16,-7 0-80-1,-7 9-20-15,-45 8-158 0,-3 3-135 16,4 9-350-16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54.9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0 117 916 0,'0'0'175'0,"0"0"-42"16,0 0 6-16,0 0 2 15,0 0-55-15,0 0-38 0,17-117-9 16,-10 117-34-16,0 8-10 16,-1 33 5-16,19 13 0 15,2 17 0-15,11 9 0 16,0 6 0-16,6 1 5 16,8-13 2-16,-7-12-7 15,-1-13 0-15,-16-18 5 16,-4-11-6-16,-10-10 1 15,-14-8 0-15,0-2 10 16,0 0-8-16,0-6 24 16,0-26 3-16,-31-5-22 15,-21-3-3-15,7 4-4 16,-13 4 0-16,6 6-5 0,15 13 10 16,16 3-5-16,14 10 0 15,-3 0-15-15,10 0 14 16,0 20-18-16,0 9 19 15,0 5-8-15,31-5 8 16,7 0 0-16,13-7 0 16,1-5 5-16,-1-8-10 15,1-6 5-15,-7-3 0 16,-15 0 2-16,8 0 8 16,-17-29-8-16,3-11 2 15,-3-11 4-15,-21-6 3 16,0-4-11-16,0 7 0 0,0 11 0 15,0 15 0 1,-21 16-16-16,4 12-74 0,3 6-173 16,0 34-106-16,14 15-423 15</inkml:trace>
  <inkml:trace contextRef="#ctx0" brushRef="#br0" timeOffset="1291">536 1189 1084 0,'0'0'123'0,"0"0"13"16,0 0-18-16,0 0-16 16,0 0-72-16,0-157 7 15,21 151-23-15,10 4-12 0,-11 2 1 16,11 0-3-16,4 8 0 15,-5 18-3-15,-16 3-2 16,10 8 4-16,-17-1 1 16,0 2-1-16,-7-6-8 15,0-4 9-15,0-10 0 16,0-10-4-16,7-6 12 16,-7-2-8-16,7 0 9 15,3 0-8-15,4-10 18 16,0-18-19-16,10 3 0 15,-4 3 9-15,-2 5-3 16,2 3-6-16,-13 4 0 16,-7 8 4-16,7 2-10 15,-7 0 6-15,7 0-13 16,10 8 13-16,-3 18-18 0,-1 3 17 16,12 2 0-16,-12-2-18 15,1-6 18-15,3-6-23 16,-3-8 10-16,-7-7 12 15,10-2-11-15,-3 0 13 16,0-6 9-16,3-22-7 16,-3 2 27-16,-14-3-12 15,6 1 3-15,-6-1 7 16,0 7-24-16,0 4 8 16,0 10-5-16,0 5 0 15,0 3-7-15,0 0 1 16,0 0-14-16,0 0 9 0,0 23-9 15,0 3 14-15,7-1 0 16,7-4 4-16,3-4-14 16,-3-6 10-16,-7-5-5 15,0-1 0-15,10-2-6 16,-10-3 11-16,0 0-2 16,6 0 5-16,-6-11 6 15,4-3-8-15,-11 2-1 16,6 4 8-16,-6 2 0 15,0 6-8-15,0 0 0 16,0 0-9-16,7 0 6 16,0 2-14-16,0 18 17 15,17 4-7-15,-3-5 6 0,3-1-3 16,10-7 3 0,4-5-20-16,0-6 19 0,7 0-7 15,-8-17 9-15,-2-18 2 16,-11-11 2-16,-3-2 12 15,-21-12 20-15,0 0-21 16,0 0 15-16,-21 2-17 16,-24 10-2-16,0 14 23 15,15 11-32-15,9 14 5 16,14 9-7-16,0 3-9 16,7 37 7-16,0 15 2 15,0 5 0-15,0 5-8 16,28-2 5-16,3-8-11 15,13-10 1-15,1-13-23 0,0-12 31 16,-11-14 0-16,4-6 3 16,0-3-4-16,0-28 12 15,-1-13-6-15,-16-4 14 16,3-4-12-16,-3-11 17 16,-21 0-5-16,0 0-7 15,0 9 20-15,0 15-22 16,-14 15 3-16,7 18 10 15,-3 6-15-15,-4 11-6 16,-17 45-13-16,-3 15 16 16,3 14-7-16,24-2 7 15,7-6 0-15,51-10-3 16,59-16-35-16,31-11-75 0,7-23-189 16,-34-14-880-16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00.5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43 839 0,'0'0'168'16,"0"0"-27"-16,0 0-42 15,0 0-29-15,0 0-10 16,0 0-58-16,103-43 3 0,-79 56-5 15,-3 17-2-15,-11 11-6 16,-10 4 8-16,0 4 0 16,0-6-3-16,0-6 14 15,-10-9-11-15,3-7 0 16,7-10 10-16,0 1-4 16,0-1-1-16,24 0 6 15,49 1 12-15,54-7-19 16,41-5-4-16,4 0-46 15,-24 0-434-15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0:54.9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9363 411 600 0,'0'0'132'16,"0"0"-47"-16,0 0 13 15,0 0 14-15,0 0-48 16,0 0 25-16,-7-20 20 0,7 11-32 16,0-8 8-1,0-3-55-15,0-3-23 0,14-3 25 16,7 1-31-16,3-1 3 15,-10 6 2-15,10 6 6 16,-18 8-8-16,-6 6-4 16,14 0-19-16,3 0 18 15,-3 23-25-15,7 14 22 16,-4 12 0-16,-3 1 1 16,-14-3-2-16,0-2 5 15,0-4 0-15,0-10-7 16,0-11 7-16,0-14 0 0,0-6-1 15,0 0 13-15,0 0-4 16,0 0 5-16,0-6 0 16,7-23 24-16,6-2-35 15,11-11 5-15,14-5-5 16,7-4 13-16,7-1-14 16,-8 13-1-16,-9 10 0 15,-11 12-8-15,-11 8 9 16,-6 9-1-16,-7-3 0 15,7 3-15-15,4 0 13 16,9 20-9-16,-13 23 5 16,10 9-9-16,-17 2 15 15,0 0 0-15,0-5 0 0,0-11 9 16,7-13-12-16,0-9 3 16,14-9 0-16,3-2-6 15,3-5 15-15,25 0-9 16,10-17 1-16,10-22-1 15,-3-7-29-15,-18-3-114 16,-13-8-103-16,-24-3-168 16</inkml:trace>
  <inkml:trace contextRef="#ctx0" brushRef="#br0" timeOffset="-10073">640 414 964 0,'0'0'185'0,"0"0"-86"15,0 0 38-15,0 0-42 16,0 0-77-16,0 0-4 16,-17 48-13-16,17 13 4 15,-7 4 19-15,7 6-23 16,0 4 10-16,0-9-7 15,0-9 1-15,0-14-2 16,0-17-3-16,0-15 0 16,0-5 4-16,-7-6-2 15,7 0 16-15,-14-12 69 16,-3-24-35-16,-4-22-19 0,15-8-17 16,-12-8-9-16,12-12 1 15,-1 3-5-15,0-5-3 16,7 2 0-16,0 9 6 15,0 11-13-15,14 20 7 16,10 15-13-16,3 14 11 16,4 14-33-16,21 3-4 15,13 3-19-15,-3 31-38 16,-4 14-63-16,-20 7-90 16,-31 7-128-16</inkml:trace>
  <inkml:trace contextRef="#ctx0" brushRef="#br0" timeOffset="-8946">630 774 549 0,'0'0'265'15,"0"0"-116"-15,0 0-17 16,0 0-36-16,0 0-49 16,0 0-43-16,68 0 0 15,-9 0 4-15,6 0 10 16,4 0-5-16,3 0 4 15,-3 0-10-15,-17 0 6 16,-21 0 11-16,-18-3-11 16,1-2 22-16,-14-4 28 15,0-2-18-15,0-1 16 0,0 3-29 16,0 4-6 0,0 2 3-16,0 3-23 0,0 0 9 15,0 0-15-15,0 0-11 16,0 0 10-16,0 11-14 15,0 21 15-15,0-1 0 16,0-3 4-16,14 4-4 16,3-11 0-16,4-7-3 15,-4-5-5-15,3-7 0 16,-6-2 8-16,10 0-1 16,-3 0 4-16,-4-5 4 15,4-15-7-15,3-6 8 16,-10-1-2-16,6 4-5 15,-3 1 1-15,-10 10-2 0,0 7 6 16,-7 5-8-16,0 0 2 16,7 0-21-16,0 17 19 15,10 14-5-15,-3 4 7 16,0-3-3-16,-1-7 6 16,4-9-11-16,4-6 8 15,-14-7 0-15,3 0-9 16,4-3 9-16,0 0 0 15,10-3 0-15,3-21 7 16,4-4-6-16,7-6-1 16,-10 3 0-16,3 5 2 15,-18 9-2-15,5 11 0 16,-12 6-2-16,1 0 0 16,0 0-4-16,0 0 1 0,17 17 2 15,-10 9-3-15,0-5 6 16,10-3 0-16,-11-3-5 15,12-4 10-15,-5-2-5 16,1-9 0-16,3 0 0 16,-4 0-1-16,-2 0 2 15,-5-23 0-15,1-7 4 16,3-5-2-16,-17 3 9 16,0-3-10-16,0 4-2 15,0 5 18-15,-10 10-17 16,-4 1 16-16,1 12-2 0,-1 0-12 15,3 3-4 1,-2 0 1-16,-1 23-19 0,-3 17 19 16,10 6-12-16,7 2 12 15,0-8-11-15,0-8 3 16,0-9-4-16,0-15-2 16,7-4 9-16,10-4-4 15,-3 0 10-15,-1-20-1 16,12-18 15-16,2-11-9 15,-3-4 3-15,-3-8-1 16,-4-4 10-16,-17 2 18 16,0-6-25-16,0 9 4 15,0 10 6-15,0 14-16 0,0 14 19 16,0 12-14 0,-17 10-8-16,17 0-2 0,-7 12-7 15,0 37-3-15,-7 16 2 16,7 12 15-16,-3-2-10 15,10-4 3-15,0-5-5 16,17-11 2-16,28-16-30 16,0-13-12-16,6-17-3 15,8-9-50-15,-8 0-27 16,-6-15-70-16,-24-14-72 16,-21-1-237-16</inkml:trace>
  <inkml:trace contextRef="#ctx0" brushRef="#br0" timeOffset="-8479">1008 296 724 0,'0'0'168'0,"0"0"-6"16,0 0-40-16,0 0-23 0,0 0-56 16,0 0-26-16,0-31-17 15,0 31-4-15,0 0 3 16,0 15 1-16,0-1 0 15,0 0-3-15,0-2 5 16,0-4-3-16,24 0 1 16,-3-2 0-16,3-6 2 15,3 0 9-15,-3 0 15 16,-3 0 29-16,3-6 7 16,-17-10 1-16,0-8-21 15,-7 5-8-15,0-7 1 16,0 6-20-16,-31 6-8 0,-4 2-6 15,-9 12 0-15,-1 0-2 16,0 0-43-16,7 26-122 16,25 5-108-16,13 7-308 15</inkml:trace>
  <inkml:trace contextRef="#ctx0" brushRef="#br0" timeOffset="-5738">3879 83 878 0,'0'0'147'0,"0"0"-40"15,0 0 20-15,0 0-7 16,0 0 0-16,0 0-69 16,-69-81-4-16,69 79-16 15,0 2-19-15,0 0-5 16,0 0-7-16,0 28-13 16,0 21 10-16,0 14 6 15,-14 2 4-15,1 10-7 0,-4-1 2 16,17 3-5-1,0-5 3-15,0-15 0 0,44-11 0 16,8-15 7-16,-1-11-8 16,11-14 1-16,4-6 0 15,9-4 3-15,-3-30 0 16,4-5-3-16,-11-8 11 16,-13 7-11-16,-14 1 14 15,-24-1-11-15,-14 5-2 16,0 7 12-16,0 5-12 15,0 9 7-15,-21 8 1 16,-3 0-7-16,10 6-3 16,-7 0 1-16,-9 8-9 15,-1 18 6-15,10 9-1 16,7 5 0-16,14 5 3 0,0-1-1 16,0-7-2-16,0 0 4 15,28-11-4-15,10-11-2 16,13-2-1-16,-13-10 3 15,13-3-3-15,-6 0-4 16,0-12 11-16,0-10 1 16,-8-4 6-16,-9-1 4 15,-4 1-10-15,-10-1 6 16,-7-2-1-16,-1 7-3 16,1 7 4-16,-7 12-7 15,0 3 2-15,0 0-11 16,0 0-4-16,11 8-1 0,-11 21 12 15,0 9 0-15,7-2-1 16,-1-1 3-16,1-6 0 16,7-11-1-16,-7-5 1 15,3-7 0-15,-3-6 0 16,0 0 4-16,7 0-9 16,10 0 1-16,3-23 4 15,18-8 13-15,0-7-9 16,-1 7-4-16,-6 5 0 15,-17 6 7-15,-11 14-11 16,-10 3 4-16,7 3-4 16,-7 0 2-16,14 9-17 15,0 14 19-15,3-3-5 16,3 5 10-16,4-4-16 16,-3-4 8-16,0-6-6 0,-4-8 9 15,-3-3-28-15,10 0 17 16,-4 0 10-16,4-14 1 15,4-9 12-15,-4-3-8 16,-17-3-3-16,0 1 15 16,-7 3-13-16,0-1 1 15,0 5 5-15,0 10-4 16,-14 8 9-16,-3 3-14 16,3 0-2-16,-17 3 0 15,4 26-16-15,3 2 18 0,10 6 0 16,7 1-27-1,7-7 16-15,0-5-19 0,0-12-38 16,0-5 53-16,14-9-17 16,-7 0 23-16,-1 0 9 15,5 0 7-15,-4-12 22 16,-7-2 3-16,0 2 2 16,0 4 8-16,0 8-26 15,0 0 7-15,0 0-23 16,0 3-3-16,0 37-8 15,0 19 4-15,0 22 7 16,0 13 10-16,-18 9-5 16,-9 6 2-16,-11 2-2 15,7-5-4-15,-3 0 14 16,-4-12-15-16,7-9 4 0,-7-10-3 16,11-21 6-1,3-19-7-15,3-15 0 0,7-14 3 16,-3-6 16-16,-4 0 2 15,-10 0-3-15,11-35 0 16,3-11-14-16,17-22 3 16,0-15-7-16,62-18-3 15,34-7 2-15,21-9-31 16,24 3 0-16,0 5 15 16,0 6-3-16,-21 9 20 15,-3 11 0-15,-35 9 9 16,-16 10-12-16,-15 7 3 0,-20 6 0 15,-24 2 12 1,7-2-7-16,-14 2 4 0,0 10 5 16,0 7-9-16,0 15 25 15,0 8-22-15,0 9 3 16,0 0-9-16,-14 0-2 16,0 17-3-16,-10 29-3 15,4 20 6-15,2 8-2 16,12 3 2-16,6-5 0 15,6-3-4-15,25-12 11 16,14-9-7-16,0-17 0 16,-7-11-6-16,-4-14 2 15,21-6-7-15,-3-8 11 16,6-30 6-16,1-13 2 16,-15-9-4-16,-13-6-1 0,-10-5-1 15,-14-6 13-15,-7-4-14 16,0 8 0-16,0 10 17 15,-21 14-18-15,-3 17 21 16,3 18-12-16,14 8-6 16,7 6 5-16,-6 0-8 15,-12 40-9-15,-2 30 4 16,-11 18 6-16,17 8-1 16,0 2 0-16,4-4 5 15,10-5-10-15,0-11 5 16,0-25 0-16,0-21-3 15,0-15-7-15,10-17 6 16,11 0-4-16,17 0 4 0,6-29-3 16,-6-5 9-16,14 3-2 15,-18 2 2-15,4 9 5 16,-7 6-7-16,-10 8 0 16,3 6-7-16,-4 0 7 15,4 0-13-15,4 8 13 16,3 10 0-16,-10-1-17 15,9 1-10-15,-5-10-31 16,-12 0-33-16,-6-8-96 16,-7 0-47-16,0 0-70 15</inkml:trace>
  <inkml:trace contextRef="#ctx0" brushRef="#br0" timeOffset="-5520">5663 403 679 0,'0'0'220'0,"0"0"-93"15,0 0-24-15,0 0-5 16,0 0-77-16,0 0-19 16,193-21 19-16,-104 21-21 15,1 0 0-15,-1 0-26 16,-17 0-193-16,4 6-426 15</inkml:trace>
  <inkml:trace contextRef="#ctx0" brushRef="#br0" timeOffset="-4135">7163 651 648 0,'0'0'411'16,"0"0"-309"-16,0 0 0 15,0 0 9-15,0 0-5 16,0 0-73-16,-107-55-11 16,162 55-7-16,24-2-13 15,48-4 11-15,28 0-3 16,10-5-6-16,-10 0 7 16,-21-1-11-16,-31 7 0 15,-44-4 3-15,-22 7 4 0,-23 2-6 16,-14-4 14-1,0 0-4-15,0 3 22 0,0-11-24 16,-21-2-8-16,-3-6 7 16,-20 3 1-16,9 3-10 15,-2 3 1-15,-1-2 0 16,7 8-2-16,10-5 2 16,14 8 0-16,7 2-1 15,0 0 8-15,0 0-8 16,0 0 1-16,45 0-31 15,7 0 31-15,13 0 1 16,4 0 1-16,-4 15 7 16,-7 5-5-16,1 2 7 15,3 7-9-15,-11-1-1 16,-13 3 8-16,-17-1-9 0,-14 1 0 16,-7 3-2-1,0 0 7-15,0 1-7 0,-38-1 2 16,-14 1-31-16,1-4-54 15,6 1-147-15,24-4-148 16</inkml:trace>
  <inkml:trace contextRef="#ctx0" brushRef="#br0" timeOffset="4849">0 2012 609 0,'0'0'155'15,"0"0"-58"-15,0 0 13 0,0 0 13 16,0 0-90-16,0 0-21 16,0 0-3-16,135-57 1 15,-32 43 10-15,17-1 12 16,4 1-13-16,-11 0 7 15,-34 5-20-15,-17 4-6 16,-34 1 0-16,-21 2 8 16,-7 2-20-16,0 0-7 15,0 0-70-15,0 0-21 16,-21 0-32-16,-10 2 66 16,-3 13-28-16,3-6 1 15,7-1 36-15,3-1 58 0,-3-7 9 16,3 1 28-16,1 5 37 15,-4-3 19-15,3 9 20 16,4 2-48-16,3 3 20 16,0 12-30-16,-3 4-8 15,3 8 3-15,8 5-26 16,-1 2 11-16,0 1-15 16,7 0-7-16,0-4 4 15,0-2-8-15,0-6-6 16,0-11-80-16,0-6-199 15,0-8-223-15</inkml:trace>
  <inkml:trace contextRef="#ctx0" brushRef="#br0" timeOffset="5233">585 2254 618 0,'0'0'120'0,"0"0"17"16,0 0-27-16,0 0-57 15,0 0 27-15,0 0-40 16,31-62-20-16,-24 62-20 16,17 20-1-16,3 15-8 15,4 5 12-15,0 3-3 16,-3 2 0-16,-4-5 13 16,3-3-20-16,-9-5 7 15,-5-4 0-15,-13-5 0 0,0-5 7 16,0-10-7-16,0-6 0 15,0-2 2-15,0 0 15 16,-13-2-7-16,2-21 12 16,4-9 21-16,7-10-31 15,0-13 9-15,31-4-11 16,28-8-3-16,10 13-12 16,-11 17 5-16,-13 14-10 15,-18 23-18-15,-10 0-108 16,-10 17-24-16,7 23-56 15,-7 6-406-15</inkml:trace>
  <inkml:trace contextRef="#ctx0" brushRef="#br0" timeOffset="6013">1269 2397 590 0,'0'0'235'16,"0"0"-68"-16,0 0-64 15,0 0 15-15,0 0-50 16,0 0-14-16,-24-143 4 16,17 136-35-16,0 3 12 15,1 4-28-15,-1 0-6 16,-11 0-2-16,-2 0-12 16,-11 26 13-16,10 6-1 15,8 0 7-15,-5 4-8 0,18-4 2 16,0-4-18-1,0-5 18-15,0-9-35 0,7-4 14 16,17-8 16-16,-3-2 10 16,3 0-5-16,-10 0 0 15,17-17 3-15,-11-12 10 16,11-2-13-16,-10-1 0 16,3 3 4-16,-10 10 2 15,-7 2 5-15,-1 11-3 16,-6 3-2-16,0 3-1 15,0 0-5-15,0 0-17 16,11 14-1-16,-4 17 8 0,13 10 9 16,-13-1 1-16,10-6 0 15,-3-5-1 1,0-3 1-16,3-12 0 0,-10-5 0 16,-7-7 7-16,7-2-7 15,0 0 1-15,0 0 1 16,-1 0 31-16,18-23-19 15,-3-11 2-15,10-6 29 16,0-3-35-16,-3-1 13 16,-4 8-18-16,-11 10-2 15,-6 12 32-15,-7 8-35 16,0 6 5-16,0 0-5 16,0 0-14-16,7 0 3 15,10 23-18-15,-3 9 29 16,7-1-10-16,10-2-4 0,-11-4-8 15,4-7 11-15,-17-7-20 16,0-5 25-16,7-6-4 16,-14 0 10-16,10 0 10 15,-10 0-7-15,0-9 18 16,7-17 0-16,7-8-16 16,0-1 25-16,3 2-27 15,-4 1-2-15,1 9 5 16,-14 7-3-16,11 6-3 15,-11 8 0-15,0 2-17 16,0 0-51-16,0 0-123 16,0 19-119-16,0 7 65 0</inkml:trace>
  <inkml:trace contextRef="#ctx0" brushRef="#br0" timeOffset="7062">2039 2401 214 0,'0'0'449'15,"0"0"-331"-15,0 0 20 16,0 0-45-16,0 0-20 16,0 0-15-16,7-89 3 15,-7 69 6-15,0 0-36 0,0 2 7 16,0 7 13-16,0 4-39 15,0 7 25-15,0 0-18 16,0 0-18-16,0 0-2 16,0 0-21-16,-7 25 2 15,1 12 13-15,6 5 14 16,0 2-8-16,0-7 1 16,0-6 0-16,27-11-5 15,-3-6 4-15,7-8 1 16,-10-6 0-16,10 0 6 15,-4 0 9-15,18-22-13 16,0-7 1-16,-1-5 10 16,-6-1-6-16,0 3-2 0,-11 1 3 15,4 2-5 1,-10 7 8-16,-11 11-11 0,4 5 0 16,-14 6-7-16,7 0-3 15,7 0 0-15,3 8-6 16,10 21-3-16,-3 2 11 15,-17 4 4-15,7-4-5 16,-7-9 8-16,0-4-21 16,10-10 18-16,-10-2 2 15,7-6 2-15,-7 0 1 16,3 0 0-16,4 0-1 16,-1-11 27-16,1-12-25 0,10-3 25 15,-3-3-12 1,-4 1-12-16,4-1 18 0,-14 0-21 15,-7 7 21-15,10 2 1 16,-10 8-14-16,0 7 2 16,0 5-4-16,0 0 0 15,0 0-12-15,0 0-6 16,0 0-20-16,0 23 23 16,0 13 3-16,7 2 6 15,0 0 0-15,13-4 2 16,-3-6-7-16,-3-5 5 15,-7-6 0-15,0-5-6 16,-7-4 12-16,0-5-6 16,0 0 0-16,0-3-14 0,0 0 11 15,0 0-30-15,-28 0 33 16,-3 0-9-16,18 0 15 16,-4 0-6-16,17 0 0 15,0 0-4-15,0 0 4 16,0 0-29-16,0 0 1 15,24 0 16-15,-4 0-4 16,11 0 16-16,14-8 3 16,6-19 4-16,8-7 3 15,-8-4-9-15,-6-4 10 16,0 0 24-16,-14-1-14 16,-17 9 26-16,-14 10-11 15,0 10-21-15,0 8 16 0,0 1-17 16,0 5-12-16,-7 0-2 15,0 0-22-15,-10 24 22 16,3 9 0-16,14 10 9 16,0-1-15-16,0-1 6 15,38-4 0-15,6-9-2 16,22-4-63-16,9-10-42 16,15-9-45-16,6-5-170 15</inkml:trace>
  <inkml:trace contextRef="#ctx0" brushRef="#br0" timeOffset="7737">4508 1863 932 0,'0'0'152'0,"0"0"-40"15,-38-147 45-15,31 122-34 16,1 15-24-16,-1 6-45 16,7 4-43-16,0 0-11 0,-11 24-4 15,-2 27 0-15,-1 17-7 16,-17 12 22-16,10 7-9 15,14-2-2-15,-3-2 0 16,10-2-1-16,0-13 4 16,0-8-3-16,0-17 0 15,17-12-5-15,-3-11-10 16,-7-12-40-16,0-4-18 16,3-4 44-16,-3-6-5 15,-7-29-26-15,0-7 36 16,0-1-1-16,-24 6 18 15,-14 2-11-15,11 10 8 0,-11 4 2 16,17 7 8 0,4 6 0-16,10 4 1 0,7 2 6 15,0 2-5-15,0 0-2 16,7 0-8-16,38 0 7 16,23 0 2-16,5 0 15 15,2 0 11-15,-16 0-18 16,-8 0 30-16,-20 0-14 15,-24 0-8-15,0 0 20 16,-7 0-17-16,0 0-10 16,0 0-5-16,0 0 3 15,14 14-9-15,3 12 1 16,-3 8 0-16,-7 6-3 0,-1-1 8 16,12 2-5-1,-11-10 0-15,6-2 3 0,1-9-8 16,3-6-77-16,-10-8-79 15,-7-6-71-15,0 0-87 16</inkml:trace>
  <inkml:trace contextRef="#ctx0" brushRef="#br0" timeOffset="7906">4656 2121 153 0,'0'0'517'0,"0"0"-353"15,0 0-16-15,0 0-36 16,0 0-30-16,0 0-23 15,-89-123-52-15,89 123-7 16,0 0-6-16,13 5-74 0,25 26-50 16,0 7-132-16,7 5-388 15</inkml:trace>
  <inkml:trace contextRef="#ctx0" brushRef="#br0" timeOffset="8457">5021 2423 742 0,'0'0'199'16,"0"0"-51"-16,0 0-30 15,0 0-21-15,85-145-32 16,-67 96-12-16,-5 0 11 16,-6-2-12-16,-7-3-37 15,0 0 16-15,0 2-17 0,0 7-6 16,-13 7 16-16,-1 13-20 15,-3 13 9-15,3 10-13 16,14 2-4-16,-21 0 0 16,-3 33-28-16,-7 31 32 15,4 16-4-15,-4-1 11 16,31-2-7-16,0-10 0 16,0-10-6-16,38-10 0 15,6-14-7-15,8-10-10 16,-7-17 21-16,13-6-12 15,0 0 14-15,4-29-2 16,-10-11 14-16,-1-12-5 16,-6-4-7-16,-7-14 0 0,-17-1 18 15,-8 0-14-15,-13 2 26 16,0 3-7-16,-13 18-22 16,-8 10 34-16,4 21-29 15,3 11 0-15,7 6-6 16,0 21-8-16,-17 39-12 15,4 20 12-15,-4 13 16 16,17-4-10-16,7-12 2 16,0-5 0-16,7-11-4 15,23-13 12-15,8-11-8 16,-3-11 0-16,9-12-10 16,8-6 5-16,3-8-51 15,-14 0-112-15,-24 0-111 0,-17-2-309 16</inkml:trace>
  <inkml:trace contextRef="#ctx0" brushRef="#br0" timeOffset="9347">6606 2089 939 0,'0'0'132'0,"0"0"-56"15,0 0 46-15,0 0-31 16,0 0-45-16,0 0 2 15,-76-8-42-15,76 8 2 0,17-3 6 16,11 3-10 0,23-6 14-16,25-2-7 0,6-4-8 15,-3 0 13-15,-3 1-11 16,-11-2-5-16,4-5 3 16,3 1 5-16,4-3-6 15,-17 3-2-15,-15 2 2 16,-20 6 7-16,-17 8-7 15,-7-4 17-15,0 3 19 16,0-6-21-16,-17-7 7 16,-28 1-24-16,-6 0 0 15,6 2-4-15,17 6 8 16,11 4-4-16,10 2 0 16,7 0 9-16,0 0-13 15,0 0 4-15,0 0-5 16,0 0-1-16,24 0-13 0,14 17 19 15,14 14-5-15,6 4 13 16,1-1-8-16,-8-2 0 16,-20-6 0-16,-10-2-3 15,-4-3 7-15,-17-4-4 16,0 3 0-16,0-1 0 16,-24 5-6-16,-3 1-32 15,-4 1-106-15,17 0-89 16,14-3-135-16</inkml:trace>
  <inkml:trace contextRef="#ctx0" brushRef="#br0" timeOffset="9822">8118 2087 587 0,'0'0'470'0,"0"0"-337"0,0 0 41 16,0 0-66-16,0 0-51 16,0 0-6-16,21-150-36 15,-7 142 8-15,3 3-21 16,11 5 10-16,-4 0-24 16,13 0 10-16,-9 0-1 15,3 13-5-15,0 22-1 16,-4 9 9-16,-13 1 0 0,-4 1 1 15,-10-4-7-15,0-8 6 16,0-13 0-16,0-7-2 16,0-11 5-16,0-3-3 15,0 0 7-15,0 0-3 16,7 0 23-16,0-17 11 16,14-18-7-16,10-11-20 15,13-5-3-15,8 0-8 16,6 2 0-16,-6 9 4 15,-14 14-3-15,-14 11-1 0,-10 13 0 16,-7 2-5 0,-1 0-13-16,12 15 11 15,2 22 4-15,-6 5-10 0,3 4 4 16,-17 3 1-16,7-4-31 16,-7-2-46-16,0-9-158 15,0-2-153-15</inkml:trace>
  <inkml:trace contextRef="#ctx0" brushRef="#br0" timeOffset="10036">8057 2421 964 0,'0'0'168'0,"0"0"-23"0,0 0 9 16,0 0-36-16,0 0-89 15,275-55-23-15,-83 39 3 16,8-1-1-16,-15 8-3 16,-20 9-5-16,-31 0-104 15,-61 0-169-15,-60 22-252 16</inkml:trace>
  <inkml:trace contextRef="#ctx0" brushRef="#br0" timeOffset="10341">8665 2581 1012 0,'0'0'106'0,"0"0"-32"16,0 0 46-16,0 0-58 16,0 0 6-16,262-6-9 15,-204 9-32-15,-20 20 5 16,-18 6-29-16,-20 8 1 15,0 9 7-15,-37 8-7 16,-29 0 11-16,-9-4 7 16,23-17-21-16,31-11 32 15,15-12-20-15,6-8 1 16,0-2 4-16,20 0-15 16,63 0 8-16,34-14 3 15,41-17-13-15,-10-1-2 16,-7 4-140-16,-31 5-363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05.6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468 354 803 0,'0'0'88'16,"0"0"-20"-16,0 0 1 15,0 0-12-15,0 0 0 16,0 0-45-16,-37-14 1 16,95 8-2-16,76-8-2 15,83-10 10-15,85-7 14 16,77-5-20-16,37-8 29 16,13 7-35-16,-23 6 1 15,-41 2 3-15,-56 12 1 16,-41 2-9-16,-37 13-3 15,-53 2 9-15,-30 0-15 16,-45 0 6-16,-37 8 0 0,-22-2-7 16,-20-1 15-16,-24-2-8 15,0 3 0-15,0 0 4 16,-58 8-8-16,-76 3 6 16,-90 3-2-16,-71 6 6 15,-56-1 3-15,-34-1-9 16,-21 1 0-16,-24 1 5 15,1-3-11-15,19 3 6 16,39-6 0-16,48 0-2 16,55-6 8-16,75-4-6 0,83-3 0 15,55-4 5 1,34 0-11-16,21-3 6 0,0 0 0 16,0 0 4-16,0 0 1 15,31 0-5-15,35 0 0 16,54-9 2-16,80-19-2 15,81-10 0-15,98-1 0 16,64-1-8-16,39 6 11 16,-8 13-3-16,-44 9 0 15,-73 7 4-15,-78 5-2 16,-69 0-2-16,-62 0 0 16,-52 0-9-16,-38 0 13 15,-27 0-4-15,-24 0 0 16,-7 0 1-16,0 0-13 15,0 9 9-15,-89 16 3 0,-59 9-7 16,-76 12 14-16,-85 0-7 16,-49 3 0-16,-41-4 9 15,-44-2-14-15,-4-3 5 16,-3-5 0-16,33-1 1 16,70-8 0-16,86-6-1 15,113-6 0-15,83-5 7 16,65-4-12-16,7-2 5 15,109-3 0-15,108 0-2 16,116-13 9-16,114-16-7 16,86-9 0-16,24 4 5 15,-38 0-8-15,-76 1 3 0,-78 8 0 16,-97 5-1-16,-58 6 2 16,-80 5-1-16,-54 3 0 15,-32 6 7-15,-34 0-10 16,-17 0 3-16,0 0-4 15,0 0-6-15,-62 3-3 16,-68 23 13-16,-94 8 6 16,-82 3 4-16,-55 4-8 15,-55-4-2-15,-27 2 0 16,-18 5-7-16,24 1 7 16,45 4 0-16,52-6 0 15,79-5 11-15,68-11-12 16,83-12 1-16,65-6 0 15,38-7-10-15,7-2 12 16,7 0-2-16,96 0 0 0,104-5 2 16,106-23-2-16,123-7 0 15,77 3 1-15,33 1-12 16,-27 3 11-16,-51 4 0 16,-69 8 1-16,-86 4 9 15,-69 1-10-15,-72 5 0 16,-62 0 3-16,-34 3-6 15,-35 0 3-15,-24 1 0 16,-10 2-1-16,-7 0 13 16,0 0-12-16,-59 0 0 0,-99 2 6 15,-86 24-4-15,-96 5-2 16,-66 4 0-16,-62 2-1 16,-6 2 6-16,-1 2-5 15,46-1 0-15,78-5 8 16,107-8-14-16,113-6 6 15,62-10 0-15,62-2-7 16,14-3 2-16,103-6 5 16,121 0-5-16,147-6 10 15,121-31-5-15,54-4 0 16,-10-1 0-16,-85 7 0 16,-101 10 8-16,-106 2-8 15,-103 8 0-15,-58 1 1 16,-60 9 3-16,-23 2 0 15,-7 3-4-15,-7-3 32 0,-82 3-22 16,-83 0 17-16,-86 0-27 16,-75 15 7-16,-59 7-13 15,-38 4 6-15,0 3 0 16,21-4-3-16,96-2 11 16,114 0-8-16,109 3 0 15,70 5-43-15,33 4-89 16,101-1-124-16,54-14-464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07.0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0 273 251 0,'0'0'610'15,"0"0"-552"-15,0 0-48 16,0 0 85-16,0 0 11 15,0 0-69-15,-45 0-4 16,231-14-31-16,102-12 8 16,91-5 31-16,57-4-15 15,39 1-13-15,-8 2 7 0,-23 7-17 16,-49 10 9-16,-54 10-7 16,-66 5 3-16,-83 0-1 15,-75 14-7-15,-51 2 0 16,-35-1-8-16,-25-7 2 15,-6 7 6-15,-44 2-3 16,-73 6 8-16,-69 3 3 16,-58 0-8-16,-69-1 0 15,-34-2-4-15,-31 6 12 16,-32 4-8-16,5 2 0 16,2 3 9-16,49-8-9 15,59-1 0-15,71-9 0 16,97-6-8-16,68-5 17 15,53-3-9-15,6-6 8 16,0 3 5-16,6 0-21 0,84-3 8 16,65 0 0-16,113-3 17 15,86-32-10-15,86 1-7 16,41 3 0-16,8 5 2 16,-8 9-2-16,-51 6 0 15,-83 2 0-15,-86 6 0 16,-92 3 0-16,-80 0 0 15,-51 0-2-15,-38 0 8 16,0 0-9-16,0 0 3 16,-82 0-12-16,-73 14 7 15,-110 15 4-15,-99 3 1 16,-73 2-3-16,-44 3 13 0,-4-3-10 16,41-3 0-16,73-7 3 15,120-7-1-15,110-11 4 16,89-4-3-16,52-2 36 15,117 0-30-15,100 0-9 16,123 0 7-16,107-14 0 16,48-4 0-16,25 1-7 15,-46 1 0-15,-82 7 1 16,-79 3 12-16,-86 3-13 16,-76 3 0-16,-72 0 2 15,-34 0-11-15,-38 0 9 16,-7 0-2-16,-7 0-6 15,-89 3-12-15,-73 14 20 0,-92 3-1 16,-42 0-21-16,-30 1-30 16,27-1-58-16,55-4-83 15,72 2-399-15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13.48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317 33 509 0,'0'0'122'0,"0"0"-83"15,0 0-29-15,0 0 17 16,0 0-25-16,0 0-2 15,-72-25 0-15,58 25 6 16,4 0-5-16,3 0 29 16,7 0 49-16,0-2-25 15,-7 2-17-15,0-2-1 16,7-2-3-16,-7 4-32 16,0 0 20-16,7 0-12 15,0 0 0-15,0 0 23 16,0 0-29-16,14 0-2 15,62 0-1-15,34 6 7 0,45 6 3 16,30-6 5-16,32-4-9 16,3-2 24-16,-3 0-29 15,-4 0 3-15,-21 0 7 16,-6 0-5-16,-38 0 3 16,-28 0-9-16,-54 0 3 15,-36 0-10-15,-23 0 8 16,-7 0-1-16,0 0 0 15,0 0-2-15,-13 0 2 16,-49 3 0-16,-11 6 2 16,-30-1 1-16,-31 7-3 15,-20-1 0-15,-18 0-2 0,-28 3-2 16,-30 0 0-16,-7 4-2 16,-1-1-21-16,32-4 24 15,48-4-4-15,41-3 7 16,41-7 0-16,18 1 5 15,6-3-5-15,14 0 0 16,18 0 5-16,13 0-3 16,7 0-2-16,0 0 4 15,27 0 0-15,56 0 5 16,58 0-9-16,58 0 21 16,63-11-10-16,26-6 16 15,8-3-27-15,-21-1 5 16,-24 5 22-16,-38 4-26 0,-27 0 22 15,-38 10 1-15,-35-1-22 16,-23 3 12-16,-18 0-13 16,-14 0-1-16,-13 0 6 15,-14 0 2-15,-7-3-8 16,-24 3 0-16,0 0 8 16,0-2-6-16,0 2 2 15,0 0-4-15,-82 0 9 16,-39 0-3-16,-64 19-5 15,-53 10-1-15,-19 0 7 16,-25 2-10-16,-7 6 3 16,14-3 0-16,24-2-9 15,51-12 13-15,66-9-4 16,69-5 0-16,34-3 6 0,24-3-7 16,0 3 1-16,7-3 0 15,0 2-10-15,-10 1 15 16,10 0-5-16,0-1 0 15,0 2 1-15,0-1-8 16,17 2-7-16,55 1 14 16,55-3-4-16,73-3 9 15,44 0-5-15,38 0 0 16,7-17 10-16,-35 3-7 16,-47 2-3-16,-60 7 1 15,-50 1-6-15,-22 4 5 16,-30 0 0-16,-11 0 0 15,-16 0 6-15,-12 0-10 0,-6 0 4 16,0 0-2-16,-13 0-10 16,-70 13 14-16,-65 12-2 15,-61 9 5-15,-42 3 2 16,-18 3-7-16,5 0 0 16,26 0-1-16,53-8-13 15,57-7 14-15,56-5 0 16,55-11 0-16,17 3-41 15,17-7 31-15,73 1 6 16,58-6 4-16,58 0 7 16,55-8-5-16,28-21 0 15,-7 0 4-15,-31 3 2 0,-59 3 3 16,-51 9 12 0,-44 3-11-16,-46 5 26 0,-13 3-31 15,-24 3-6-15,-7-2 1 16,-7-2 8-16,0 4-9 15,0 0-1-15,0 0 8 16,0 0-5-16,0 0-3 16,-28 0 0-16,-27 0 6 15,-10 0-4-15,-18 18-2 16,18 2 0-16,0 5 6 16,-11-5-15-16,11 0 9 15,-4-2 0-15,11-7-5 16,-8 1-14-16,-3-1 5 0,11-2 10 15,20-3-22-15,18-1 14 16,9-5-24-16,11 0-5 16,0 0 19-16,38 0-13 15,38 0 35-15,34 0 0 16,24-3-64-16,21-20-143 16,-8-3-162-16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15.25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520 220 804 0,'0'0'64'15,"0"0"-4"-15,0 0 44 16,0 0-38-16,0 0 33 15,0 0-4-15,-83 0-19 16,135 0-12-16,82-6-38 16,79-22-17-16,79-1-3 15,42 4 3-15,-18-2-4 16,-34 5-5-16,-45 4 0 16,-65-1-9-16,-48 7 12 0,-35 4-3 15,-37-1 0-15,-28 6 5 16,-17 1-10-16,-7 2 5 15,0-4 0-15,0 2-6 16,0-2 3-16,0 2 3 16,0 2 0-16,-7 0-1 15,-38 0-8-15,-44 6 9 16,-45 25 0-16,-52 6 11 16,-44 3-4-16,-14 6-7 15,-21 3 0-15,4 2 3 16,23 6-4-16,18 6 1 15,17-3 0-15,4-1-7 16,37-4 7-16,28-9 0 16,45-11 0-16,44-14 6 15,31-6-16-15,14-3 10 0,73-6 0 16,68-6 16-16,82 0-15 16,73-18 8-16,55-18 19 15,16-7-27-15,-23 5 12 16,-55 7-13-16,-76 7 5 15,-79 8-13-15,-44 7 8 16,-39 1 0-16,-30 5-4 16,-11 3 11-16,-10 0-7 15,0 0 0-15,0 0 3 16,0 0-3-16,0 0 4 16,-10 0-4-16,-42 0 6 15,-37 6 0-15,-42 20-2 0,-34 2-4 16,-3 3 1-16,-18 1 1 15,7-4-2-15,7 4 0 16,25-7-7-16,23-7 13 16,28-4-6-16,44-8 0 15,21-3 0-15,31-1-2 16,0-2 2-16,0 4 0 16,65-4-5-16,63 0 6 15,78-21-1-15,62-20 0 16,35-12 8-16,3-1-20 15,-35 0 10-15,-33 2-6 16,-46 12 1-16,-65 14-1 16,-44 9 8-16,-45 8 0 0,-25 7 0 15,-13-1-9 1,0 3 9-16,0-3 0 0,0 3-7 16,-65 0-7-16,-55 8 14 15,-52 27-4-15,-48 2 16 16,-42 0-9-16,-19 0-3 15,-8 1 0-15,17-1 2 16,35-3 4-16,79-8-6 16,79-9 0-16,48-3 3 15,31-3-12-15,6 4 0 16,77-9 9-16,44-6 5 16,55 0-5-16,42-12-47 15,-7-20-169-15,-42-2-201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18.20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0 143 710 0,'0'0'103'0,"0"0"-5"15,0 0-55-15,0 0 20 16,0 0-8-16,0 0-40 16,282-68 20-16,-114 56-18 15,42 0 2-15,34 1 14 16,24 8-29-16,11 0 11 15,3 3-11-15,-7 0 6 16,-14-2-10-16,-48-1 0 16,-41 0 0-16,-48-3-5 15,-48 3 7-15,-49 0-2 16,-17 1 0-16,-10-2 10 0,0-1-6 16,0 2 4-16,-37 3-7 15,-60 0 32-15,-57 0-31 16,-56 5-1-16,-10 16 2 15,-28-4 4-15,11 3-5 16,10 0-2-16,11 1 6 16,23-3-15-16,14 0 9 15,31-4 0-15,31 1-3 16,21-7 11-16,14 1-8 16,23-4 0-16,21 1 2 15,14-6-12-15,17 0 10 0,7 0 0 16,0 0-2-16,0 0 8 15,18 0-10-15,61 0 4 16,55-14-6-16,65-9-5 16,56-3 11-16,33 4 0 15,1 1-1-15,-24 10 5 16,-35 2-4-16,-58 3 0 16,-48 6 2-16,-41 0-9 15,-32 0 7-15,-27 0 0 16,-24 0-9-16,0 0 2 15,0 0 3-15,-68 18 2 16,-56 19 2-16,-93 15 10 16,-65 5-10-16,-51 2 0 15,-8-4 3-15,21-12 2 0,69-15-5 16,73-14 0-16,88-8 9 16,70-6-2-16,20 0-7 15,82 0 3-15,94 0-15 16,92-2 20-16,89-21-8 15,28 6 0-15,-6 0-5 16,-56 8 0-16,-69 9-109 16,-68 0-81-16,-76 0-327 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19.38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0 115 878 0,'0'0'54'15,"0"0"-38"-15,0 0-14 16,306-14 81-16,-100 8-4 16,69-6-39-16,21-2-6 15,14-7-33-15,-28 5 9 16,-35-1 0-16,-54 8-9 0,-45 3 17 16,-69 6-18-16,-35 0 0 15,-27 0-1-15,-17 0 7 16,0 0-6-16,0 0 0 15,-44 3 1-15,-59 23 3 16,-62 6 10-16,-28 4-13 16,-30-1 27-16,9 2-25 15,-2 2 15-15,-4 2-18 16,3-1 10-16,25-4-13 16,37-6 3-16,45-10 0 0,41-6-4 15,48-8 8-15,21 0-4 16,0-3 0-16,0 0-2 15,0 2-6-15,14 0 5 16,45 0 3-16,54-5 1 16,49 0 2-16,68-7 5 15,35-22-1-15,24-8 0 16,-7-3 2-16,-21 0-9 16,-38 8 1-16,-61 13-9 15,-52 7 9-15,-48 6-1 16,-41 4 0-16,-15 2 2 15,-6 0-11-15,0 0 6 16,0 0 3-16,-58 0-1 16,-52 25 11-16,-62 15-10 15,-52 9 1-15,-20-1 10 0,7-1-14 16,24-4 3-16,48-9 0 16,41-9-9-16,48-8 13 15,46-8-4-15,30-3 0 16,0 0-8-16,0 2 6 15,24-2 2-15,48-6-1 16,48 0-5-16,73-14 8 16,51-29-2-16,38-9 0 15,-7 4-10-15,-38 10-38 16,-75 12-12-16,-73 11 22 16,-58 10 8-16,-31 5-77 15,-17 0-173-15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31.099"/>
    </inkml:context>
    <inkml:brush xml:id="br0">
      <inkml:brushProperty name="width" value="0.2" units="cm"/>
      <inkml:brushProperty name="height" value="0.4" units="cm"/>
      <inkml:brushProperty name="color" value="#F5DFDA"/>
      <inkml:brushProperty name="tip" value="rectangle"/>
      <inkml:brushProperty name="rasterOp" value="maskPen"/>
      <inkml:brushProperty name="fitToCurve" value="1"/>
    </inkml:brush>
  </inkml:definitions>
  <inkml:trace contextRef="#ctx0" brushRef="#br0">1304 310 461 0,'0'0'13'0,"0"0"4"0,0 0 6 15,0 0 7-15,-214-39 40 16,170 33-38-16,-8 6-4 16,1 0 12-16,6 0-39 15,7 0 31-15,14 0 9 16,17 0-27-16,-7 0 15 16,14 0-16-16,0 0-6 15,0 0 11-15,-7 0-13 0,7 0-5 16,-6-3 0-16,-12-2 14 15,5-2-20-15,-8 5 6 16,-10-1 0-16,0 1-3 16,-3-2 6-16,3 2-3 15,0-2 0-15,17 3 9 16,7-3-9-16,0 4 0 16,7 0 6-16,-10 0-1 15,3 0-4-15,7 0-1 16,0 0 0-16,0 0 13 15,0 0-13-15,0 0 0 16,0-3 0-16,0 1 19 16,52-7-5-16,37-6-10 0,45-2 1 15,45-5 3 1,44-5-2-16,22 5-6 0,6-4 3 16,-7 3 1-16,-28 0-2 15,-23 6-2-15,-38 6 26 16,-38 4-21-16,-49 3 20 15,-47 4-17-15,-21 0 0 16,0 0 11-16,-52 0-18 16,-71 0 0-16,-63 14 6 15,-69 11 3-15,-9-2-10 16,-18-2 0-16,14 1 6 16,10 1-7-16,20 3 1 15,8 2 0-15,31 1-7 16,40-3 15-16,56-6-8 0,52-9 0 15,44-3 4-15,7-2-16 16,0-3 12-16,45-3-1 16,51 0-9-16,45 0 19 15,38-3-9-15,27-17 0 16,24-3 7-16,1 3-8 16,-1 3 1-16,-10 6 0 15,-10-4-5-15,-35 4 13 16,-17 0-8-16,-27-3 0 15,-24 2 3-15,-28 1 1 16,-28 1-4-16,-34 2 0 16,-10 6 8-16,-7-2-1 15,0 2-3-15,-7 2-4 16,-68 0 10-16,-52 28-15 16,-56 15 5-16,-54 9 0 0,-31-1 1 15,-14 0 4-15,0-2-5 16,0-3 0-16,17-9 5 15,35-5-11-15,51-13 6 16,76-7 0-16,58-9-3 16,38-3 11-16,7 0-8 15,59 0 0-15,68 0 1 16,79-18-2-16,45-13 1 16,38 0 0-16,10-3-4 15,-3 2 11-15,0 1-7 0,-14 2 0 16,-31 3 3-1,-28 1-8-15,-37 7 5 0,-59 4 0 16,-55 6-6-16,-41 5 6 16,-31 3 0-16,0 0 0 15,-75 0 4-15,-73 11-5 16,-76 26 1-16,-65 9 0 16,-51 9 0-16,0-1 2 15,6 0-2-15,45-6 0 16,66-7 0-16,61-8 0 15,66-6 0-15,37-8 1 16,35-7-7-16,18-4 6 16,6-3 0-16,0 0-2 0,13-5-3 15,90 0 5 1,69-10 0-16,79-29 4 0,76-7-7 16,31 3 5-16,3 11-2 15,-48 11 0-15,-69 5 2 16,-76 8-2-16,-68 2 0 15,-73 4 2-15,-27 2-5 16,-27 0 3-16,-114 0 0 16,-76 19 1-16,-78 12 7 15,-63 7-8-15,-3-1 0 16,3 0 4-16,25-2-12 16,68-4 8-16,72-5 0 15,80-12-2-15,86-2 10 16,40-4-12-16,142-6 4 0,106-2 0 15,118 0 1-15,78-22-1 16,17-7 0-16,-20 7-6 16,-100 7-20-16,-85 6 8 15,-108 9-92-15,-92 0-121 16,-69 0-108-16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32.689"/>
    </inkml:context>
    <inkml:brush xml:id="br0">
      <inkml:brushProperty name="width" value="0.2" units="cm"/>
      <inkml:brushProperty name="height" value="0.4" units="cm"/>
      <inkml:brushProperty name="color" value="#F5DFDA"/>
      <inkml:brushProperty name="tip" value="rectangle"/>
      <inkml:brushProperty name="rasterOp" value="maskPen"/>
      <inkml:brushProperty name="fitToCurve" value="1"/>
    </inkml:brush>
  </inkml:definitions>
  <inkml:trace contextRef="#ctx0" brushRef="#br0">413 420 28 0,'0'0'863'0,"0"0"-821"0,0 0-26 15,0 0-3-15,0 0 22 16,0 0 41-16,-59-9-44 16,59-2 17-16,66-12 5 15,68-11-54-15,76-9 19 16,68-3-8-16,49 0-6 16,23 3 9-16,-2 3-7 15,-22 4-7-15,-37 1 0 16,-45 9 10-16,-58 9-15 15,-69 9 5-15,-55 5 0 16,-35 3-6-16,-27 0 4 0,0 0 2 16,-20 8 0-1,-77 30 3-15,-81 7 10 0,-60 10-13 16,-37-1 0-16,-20-3-6 16,-1 4 13-16,-10 0-7 15,10-7 0-15,0 3 3 16,15-5-10-16,23-3 7 15,48-6 0-15,55-9-6 16,73-10 10-16,47-13-4 16,35-5 0-16,0 0-13 15,14 0-3-15,58 0-11 16,49 0 27-16,57-25-5 16,60-24 13-16,64-14-8 15,39-5 0-15,16 2 11 0,-23 8-12 16,-39 14 1-16,-57 11 0 15,-39 13 16-15,-65 12-14 16,-44 8 4-16,-46 0-4 16,-23 0 8-16,-14 0-7 15,-7 0-2-15,0 0-1 16,0 3 17-16,-90 31-14 16,-51 15 6-16,-41 13-9 15,-48 4 13-15,-31-1-18 16,3 4 5-16,-17-2 0 15,6-2-4-15,32-8 6 16,38-11-2-16,58-17 0 16,69-13 11-16,41-10-11 15,31-6 0-15,44 0-15 0,77 0 14 16,78-31 1-16,90-17 5 16,51-15 28-16,25-7-30 15,-4 11 16-15,-48 10-7 16,-49 12-9-16,-78 11 14 15,-66 12-15-15,-47 6 10 16,-36 2 12-16,-30 6-19 16,-7 0 10-16,0 0-15 15,0 0 10-15,-51 6-7 16,-83 39 2-16,-73 18-5 16,-75 15 10-16,-37-1-5 15,-15 2-5-15,25-4 0 16,-4-12 3-16,48-8-8 0,48-13 5 15,70-17 0-15,57-13-5 16,70-9 12-16,20 0-7 16,20-3 0-16,76 0-16 15,69 0 16-15,66-6 1 16,58-31 0-16,27-11 3 16,11-9 3-16,-14-4-7 15,-42 4 0-15,-54 11 10 16,-69 15-22-16,-66 13-5 15,-54 10-59-15,-28 0-3 16,0-1-61-16,-59 0-54 16,-23-2-310-16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44.509"/>
    </inkml:context>
    <inkml:brush xml:id="br0">
      <inkml:brushProperty name="width" value="0.2" units="cm"/>
      <inkml:brushProperty name="height" value="0.4" units="cm"/>
      <inkml:brushProperty name="color" value="#D8D8D8"/>
      <inkml:brushProperty name="tip" value="rectangle"/>
      <inkml:brushProperty name="rasterOp" value="maskPen"/>
      <inkml:brushProperty name="fitToCurve" value="1"/>
    </inkml:brush>
  </inkml:definitions>
  <inkml:trace contextRef="#ctx0" brushRef="#br0">681 551 593 0,'0'0'159'15,"0"0"-91"-15,0 0 9 16,-282-75-27-16,216 64 46 16,22 2-34-16,23 3-20 15,21 4 30-15,0 2-46 16,0 0-4-16,0-3 12 15,7-8-26-15,44-7 37 16,53-4-33-16,37-9-3 16,51-3-13-16,38-1 4 0,28 3 0 15,31-2-1-15,3 3 6 16,-3 5-5-16,0 0 0 16,7 6 3-16,-14 6-12 15,-31 5 9-15,-52 3 0 16,-65 6-1-16,-44 0 7 15,-46 0-6-15,-13 0 0 16,-10 0 1-16,-14 3-6 16,0 3 5-16,-7-3 0 15,0 0-7-15,0 1 4 16,-21 9 3-16,-55 7-1 16,-40 8 2-16,-56 0 13 0,-28 5-14 15,-23 4 0-15,-35 0 1 16,-24 6 6-16,-31 0-7 15,-21-4 0-15,-6-1 7 16,13-7-11-16,25-2 4 16,44-6 0-16,41 2-6 15,63-5 9-15,50 1-3 16,43-10 0-16,47-2 5 16,14-3-14-16,0-2 9 15,0 2-3-15,7 3-8 16,68-3 15-16,80-3-4 15,82-3 7-15,90 0 2 16,44-18-7-16,28-7-2 0,0-4 0 16,-21 0-2-1,-27 4 2-15,-42-1 0 0,-40 6 0 16,-56 0 5-16,-41 9-5 16,-31 2 0-16,-31 6 0 15,-42 3-6-15,-16 0 9 16,-31 0-3-16,-4 0 0 15,-10 0 3-15,-7 0-13 16,0 0 9-16,-38 0-4 16,-65 21 2-16,-62 7 6 15,-48 3 2-15,-56 2-5 16,-26-3 4-16,-32 4-4 0,-13 4 0 16,6-4 0-1,1 3-1-15,20-6 3 0,48-2-2 16,72-6 0-16,80-8 6 15,61-4-11-15,45-8 5 16,7-1 0-16,45-2-7 16,96 0 11-16,120-5-4 15,100-27 6-15,69-4 3 16,24-10-12-16,-41 3 3 16,-28-4 0-16,-48 5-4 15,-35 7 8-15,-44 6-4 16,-34 10 0-16,-45 4 9 15,-39 5-8-15,-36 6-1 0,-39 2 1 16,-13 2-8 0,-35 0 7-16,-10 0 0 0,-7 0 0 15,0 0-16-15,-38 0 12 16,-58 11 4-16,-39 6 0 16,-26 0 16-16,6-2-16 15,-24-4 0-15,-6 1 0 16,-32-1 7-16,-27 3-8 15,-21 6 1-15,-10 1 0 16,24-3-3-16,48-2 3 16,79-8 0-16,73-2-3 15,41-3 10-15,20 2-14 16,100 1 6-16,96-3 1 0,93-3 2 16,35 0-2-16,-11-5 0 15,-69-19 2-15,-61 5 2 16,-59-1-4-16,-48 5 0 15,-24 4 7-15,-28 5-10 16,-10 0 3-16,-24 3 0 16,0 3 3-16,0 0-1 15,-75 0-4-15,-80 0-9 16,-82 6 9-16,-52 17-11 16,-20 3 13-16,33 2-30 15,60-2-121-15,54 0-317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46.347"/>
    </inkml:context>
    <inkml:brush xml:id="br0">
      <inkml:brushProperty name="width" value="0.2" units="cm"/>
      <inkml:brushProperty name="height" value="0.4" units="cm"/>
      <inkml:brushProperty name="color" value="#D8D8D8"/>
      <inkml:brushProperty name="tip" value="rectangle"/>
      <inkml:brushProperty name="rasterOp" value="maskPen"/>
      <inkml:brushProperty name="fitToCurve" value="1"/>
    </inkml:brush>
  </inkml:definitions>
  <inkml:trace contextRef="#ctx0" brushRef="#br0">705 216 775 0,'0'0'109'0,"0"0"-48"16,0 0 2-16,0 0 54 15,0 0-32-15,0 0-37 16,-121-38-2-16,121 38-33 16,0 0-3-16,0 0 1 15,0 0-5-15,0 0-6 16,-13 0 0-16,-1 0-5 15,0 0-1-15,4 0 6 16,10 0 0-16,0 0-7 16,17 0 4-16,72 0-5 0,52 0 4 15,79-8 8-15,56-6-8 16,36-7 4 0,12-7 0-16,-12 2-5 0,-30 1 14 15,-51 1-9-15,-56 10 0 16,-54 3 8-16,-63 4-8 15,-34 7 0-15,-24 0 0 16,0 0-4-16,-76 7 8 16,-41 16-4-16,-61 14 0 15,-39 0 8-15,-41 6-16 16,-10 2 8-16,-7-4 0 0,3 1-1 16,11 1 9-16,24-3-8 15,6-3 0-15,32-2 8 16,13-7-7-16,32-8-1 15,50-8 0-15,46-6-6 16,34-6 13-16,24 0-7 16,0 0 0-16,0 0 0 15,69 0-3-15,72-9-16 16,72-16 19-16,120-16-4 16,76-7 6-16,56-7-2 15,9 1 0-15,-51 11 9 16,-89 12-8-16,-90 11-1 15,-103 11 0-15,-59 6 7 16,-51 3-3-16,-24 0 3 16,-7 0-1-16,0 0 4 0,0 0-8 15,-24 9-1-15,-55 22-1 16,-62 12 45-16,-59 12-42 16,-54 5 0-16,-42 5-3 15,-51 4 11-15,-4 0-11 16,11-4 0-16,37-8 5 15,52-11-5-15,79-14 0 16,76-15 0-16,58-9-5 16,38-4 4-16,0-2-3 15,90-2-39-15,58 0 43 16,89 0-4-16,65-31 4 16,56-12 0-16,6-6 1 0,-23 0 10 15,-59 10-11-15,-83 10 0 16,-58 12 5-16,-69 9 2 15,-27 8-5-15,-38 0 15 16,-7 0 14-16,0 0-26 16,0 0 7-16,0 0-6 15,-34 8-1-15,-63 20 17 16,-61 13-14-16,-62 13-7 16,-48 9-2-16,-21-6 10 15,21-2-9-15,55-16 0 16,58-10 7-16,66-12-13 15,51-9 6-15,31 1-11 16,7 0 8-16,27-1-28 0,63 1 31 16,44-9 0-1,76 0 1-15,68-23 2 0,66-25-3 16,17-13-14-16,-48 10 8 16,-93 17-2-16,-93 19 8 15,-89 15 0-15,-38 0 4 16,-14 0 9-16,-99 23-7 15,-66 20-6-15,-65 9 3 16,-45 7 11-16,-14-1 0 16,-9-4 15-16,9-2-22 15,28-15 24-15,45-9-7 16,61-10-6-16,66-13-2 0,58-5-8 16,38 0-8-16,7 0 0 15,21 0-10-15,82 0 9 16,62-17-12-16,72-11 13 15,59-14-7-15,14 3-34 16,2-4-19-16,-43 6-37 16,-77 9-7-16,-75 8 26 15,-65 14-113-15,-45 6-45 16,-7 0-272-16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12.4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268 384 786 0,'0'0'361'0,"0"0"-254"16,0 0 31-16,0 0-12 16,0 0-65-16,0 0-15 15,-51-140-23-15,44 140-19 16,0 0-8-16,-24 35 0 15,-7 16 4-15,-3 18-8 16,3 8 13-16,0 6-5 16,24 3 0-16,14-1 4 15,7-5-17-15,45-17 13 16,13-19-21-16,11-22 13 16,-11-22-37-16,11 0 45 15,-18-14 1-15,8-38 2 16,2-11 23-16,5-22-5 0,-12-7 8 15,-26 1 26-15,-11-6-40 16,-24-2 14-16,0 6-12 16,-24 15-11-16,-35 15-4 15,-6 24-2-15,7 16-1 16,-11 14-8-16,17 9-3 16,8 0 1-16,23 43-55 15,21 20-58-15,0 14-72 16,27 0-178-16,25 4-13 15</inkml:trace>
  <inkml:trace contextRef="#ctx0" brushRef="#br0" timeOffset="1045">1262 516 967 0,'0'0'148'0,"0"0"-12"16,0 0 4-16,0 0-63 16,0 0-20-16,-237-112-41 15,209 112-7-15,-3 0-9 16,0 6 6-16,11 29-6 16,-5 10 0-16,19 9-1 15,6 7-12-15,0-2 13 0,0-4-14 16,31-9 2-1,13-12-42-15,8-17-4 0,-7-14 26 16,-1-3 28-16,-9-3 0 16,-4-25 8-16,-7-21 10 15,3-11 69-15,-3-12-52 16,4-7-3-16,-21-7 14 16,3-6-19-16,-10 0 22 15,0 4-32-15,0 14 6 16,-17 19 1-16,-4 27-10 15,7 16 21-15,4 12-31 16,3 0 6-16,0 20-13 16,7 41-20-16,-7 22 27 0,7 14 0 15,0-3 11 1,14 0-16-16,24-5 5 0,0-10 0 16,0-15-10-16,-4-13 5 15,4-19-24-15,0-18 24 16,-11-11-1-16,11-3 6 15,0-3 0-15,20-34 4 16,18-11 0-16,-11-7-4 16,11 1 0-16,-25 3 1 15,1 10 11-15,-21 9-12 16,-17 18 0-16,-1 9 0 16,-13 5-11-16,18 0 9 0,-5 5-11 15,8 15 8 1,3 6-27-16,-3-3 19 0,-4 0-10 15,-10-3-8 1,0-9 20-16,0-7-16 0,-7-4 27 16,0 0 8-16,0 0-5 15,0 0 23-15,0-4-8 16,0-13-15-16,-21 3 33 16,-3 3-36-16,3 2 12 15,-3 6-6-15,4 3-4 16,-11 0-4-16,0 5-4 15,3 30 6-15,4 11-10 16,10 2 9-16,7 6 1 16,7-1 0-16,0-8-20 15,0-8 5-15,7-14-59 0,7-12 4 16,10-11 56-16,-3 0 8 16,3-25 6-16,3-24 13 15,4-11 7-15,0-15 66 16,-3-4-62-16,-4-7 9 15,-4-3 21-15,-13 4-42 16,-7 2 9-16,0 14 6 16,0 23-17-16,0 23 27 15,0 15-20-15,0 8-16 16,0 0-1-16,0 31-21 16,-7 27 21-16,-6 19-8 15,13 6 19-15,0-6-10 0,13-6-1 16,25-2 0-16,7-4-9 15,7-8-35-15,6-6-64 16,0-10-83-16,4-18-99 16,4-12-212-16</inkml:trace>
  <inkml:trace contextRef="#ctx0" brushRef="#br0" timeOffset="1503">2923 633 617 0,'0'0'410'16,"0"0"-318"-16,0 0 46 15,0 0-12-15,0 0-35 0,0 0-75 16,13-37 1-16,63 28-10 16,-4 1-4-16,18 3 10 15,-8-1-13-15,-17 0 0 16,-10 6-1-16,-34-3 9 15,-7 0-8-15,-14 3 8 16,0 0-7-16,0-3 40 16,0-8-6-16,-7-3-4 15,-31-7-28-15,-7 1 4 16,1 0-7-16,16 6 0 16,-3 6 9-16,31 2-12 0,0 6 3 15,0-3 0-15,0 3-3 16,0 0 3-16,7 0 0 15,31 0-4-15,7 9 4 16,6 13-3-16,-6 1 3 16,7 6 0-16,-22-1-8 15,-2 4 13-15,-11 0-5 16,-10 2 0-16,-7 3-4 16,0 3-8-16,-38 5 3 15,-20 4-74-15,-8-6-86 16,11-3-167-16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47.269"/>
    </inkml:context>
    <inkml:brush xml:id="br0">
      <inkml:brushProperty name="width" value="0.2" units="cm"/>
      <inkml:brushProperty name="height" value="0.4" units="cm"/>
      <inkml:brushProperty name="color" value="#D8D8D8"/>
      <inkml:brushProperty name="tip" value="rectangle"/>
      <inkml:brushProperty name="rasterOp" value="maskPen"/>
      <inkml:brushProperty name="fitToCurve" value="1"/>
    </inkml:brush>
  </inkml:definitions>
  <inkml:trace contextRef="#ctx0" brushRef="#br0">1321 163 733 0,'0'0'131'0,"0"0"-57"16,-244-34 3-16,213 28 25 16,17 0-56-16,-17 6-42 15,3 0-1-15,-9 0-3 16,6 0 0-16,17 0-5 16,14 0 4-16,0 0 1 15,58 0-4-15,56-3 4 16,34-11 8-16,27-6-8 15,18-6 0-15,-8 0 28 16,-37 10-5-16,-52 4 36 16,-58 12-40-16,-38 0-7 15,0 0-20-15,-14 8 8 0,-61 30 0 16,-42 7 34-16,-24 11-28 16,-24 3 7-16,-4 4-7 15,-2 1 1-15,16 3 8 16,14-4-14-16,24-9 2 15,34-14 1-15,39-18 1 16,37-12-5-16,7-7 0 16,27-3-2-16,94 0 2 15,40-17 7-15,77-29 0 16,23-9 22-16,14-8-16 0,-24 13 19 16,-72 12-4-16,-76 21-27 15,-76 11 33-15,-27 6-19 16,0 0 0-16,-20 0 18 15,-63 0-31-15,-58 15 18 16,-44 13-19-16,-22 6 12 16,-37 12-4-16,-45 14 0 15,-24 14-2-15,4 3 10 16,48-7-7-16,99-22-10 16,86-28 3-16,76-14 7 15,59-6 2-15,127-26-8 16,102-31-4-16,91-30 11 15,37-6-3-15,-14 1-8 16,-69 12 0-16,-82 23-1 16,-103 26-5-16,-89 16 6 0,-52 10-8 15,-7 1 6-15,-28-1-65 16,-41-1-49-16,-10-5-47 16,-10 8 4-16,13 3 47 15,4-3-46-15,10 3-64 16,28-6-368-16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58.3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457 518 862 0,'0'0'115'16,"0"0"-53"-16,0 0 69 16,0 0-34-16,0 0-16 15,0 0-37-15,76-114-9 16,-18 79 2-16,-6 9-26 15,-8 12 17-15,-13 6-22 16,-10 8-1-16,-4 0-3 0,4 0-2 16,3 8 0-16,-3 18-6 15,-8 6 1-15,-2 4 5 16,-11 8 0-16,0-2 3 16,0-2-8-16,0-6 5 15,-18-8 0-15,12-9-5 16,-1-8 3-16,7-9 2 15,0 0 2-15,0 0-2 16,0 0 10-16,31-6-10 16,20-20 0-16,8-2 0 15,-8 2 5-15,-13 11-5 16,-17 7 0-16,-14 8 3 16,-7 0-14-16,0 0 6 0,0 0-10 15,0 23 10 1,10 8-6-16,-10 1 11 0,7-3 0 15,0-4 2-15,-1-11-5 16,-6-5 3-16,7-6 0 16,7-3 0-16,-4 0 10 15,11 0-3-15,10-17-6 16,-3-7 5-16,2 5 2 16,-16 2-8-16,3 9 0 15,-10 2 0-15,0 6 7 16,-7 0-7-16,7 0 0 15,7 0-13-15,3 6 4 16,4 16 6-16,10 0 3 0,-4 2-4 16,4-7 8-1,-10-3-4-15,10-8 0 0,-18-6 6 16,5 0-3-16,2 0 0 16,-6 0-2-16,3-17 18 15,-3-3-18-15,-14-4 28 16,7 5-2-16,-7-1-18 15,0 5 25-15,0 5-18 16,0 6-1-16,0 4 6 16,0 0-21-16,0 0-8 15,0 18-4-15,0 13 8 16,0 7-8-16,17-2 7 0,10-10-12 16,11-6 15-16,7-11-22 15,-7-9 24-15,-4 0-1 16,-10 0 10-16,7-9-2 15,-10-14-5-15,-14-5-2 16,0-7 27-16,-7-2-20 16,0 0 13-16,-28-1-3 15,-34 8-10-15,-3 6-11 16,6 13 4-16,1 11-20 16,20 0 19-16,14 3-71 15,17 25-63-15,7 6-26 16,0-1-66-16,14-5-142 15</inkml:trace>
  <inkml:trace contextRef="#ctx0" brushRef="#br0" timeOffset="617">2245 518 695 0,'0'0'202'0,"0"0"-59"15,0 0 7-15,31-149-17 16,-41 121-14-16,-35 2-23 15,11 6-63-15,-4 8 12 16,0 9-29-16,17 3-14 16,-10 0-2-16,0 37-4 15,4 12 4-15,-4 8 0 0,24 3 1 16,7-9-12 0,7-7 11-16,38-15 0 0,13-13-12 15,-13-16 8-15,6 0 4 16,1-14 0-16,-7-23 6 15,-1-9 0-15,1-11-6 16,-14-8 0-16,-10-10 33 16,-4-5-20-16,-17 2 32 15,0 10 0-15,-7 17-37 16,-10 15 39-16,-4 23-39 16,14 10 2-16,-3 3-10 15,3 3-14-15,0 46 14 16,7 28-1-16,0 20 4 15,0 6-9-15,0-6 6 16,38-14 0-16,14-17-2 0,-1-20-25 16,-6-21 22-1,0-16-8-15,-1-9-2 0,8 0 9 16,6-23 6-16,-6-12 0 16,-14-4-3-16,-14-4 17 15,-17 4-14-15,-7 10 5 16,0 8-1-16,0 7 14 15,-7 11-18-15,-10 3-4 16,3 3-3-16,7 34-4 16,0 12 11-16,7-1 0 15,0-2 2-15,14-9-17 16,24-6-3-16,6-12-48 16,1-6-42-16,-11-8-63 15,-10-1-15-15,-24 1-114 0,0-2-551 16</inkml:trace>
  <inkml:trace contextRef="#ctx0" brushRef="#br0" timeOffset="1000">0 1298 1113 0,'0'0'61'16,"0"0"2"-16,0 0 38 0,0 0-29 15,0 0-58-15,230-37-11 16,-17 17 57-16,90-14-20 16,85-9 3-16,63-11 9 15,47-1-40-15,-2 4 20 16,-36 3-24-16,-68 10-5 15,-58 3 14-15,-90 10-15 16,-52 8 25 0,-57 0 10-16,-46 5-33 0,-24 4 25 15,-20 2-16-15,-31 2-8 0,-4 2-3 16,-10-1-2 0,0 3-6-16,0 0-12 0,-38 0-122 15,-20 17-50-15,-18 12-106 16,-6-3-674-16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5:55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66 633 910 0,'0'0'201'0,"0"0"-15"15,0 0-36-15,0 0-30 16,0 0-5-16,-44-150-58 16,37 133-2-16,-4 6-7 15,11 2-44-15,0 9 38 16,0 0-42-16,0 0 9 15,0 23-23-15,0 26 8 16,0 13 6-16,0 9-1 0,0 2 15 16,0-8-14-1,18-11 0-15,-5-11 1 0,-6-14-9 16,0-18 8-16,3-8 0 16,-10-3 3-16,0 0 10 15,0-25-7-15,0-32-6 16,-24-24 7-16,11-10-21 15,13-9 11-15,0-6-17 16,0-2 18-16,20 4-43 16,18 16 32-16,7 16-18 15,-1 21-47-15,1 19 26 16,-17 18-40-16,-4 14-21 16,-17 0-39-16,-1 26-10 0,-6 20-1 15,7 8-52-15,-7 14-229 16</inkml:trace>
  <inkml:trace contextRef="#ctx0" brushRef="#br0" timeOffset="654">28 692 428 0,'0'0'201'16,"0"0"-32"-16,0 0 17 16,0 0-71-16,0 0-54 15,0 0-45-15,83 0-10 16,-25-9 12-16,8-5-14 15,2-4 1-15,-2 5 8 0,-8 0-6 16,-13 3-1-16,-14 5-6 16,-10 2 9-16,-15 3-7 15,-6 0 0-15,0 0-2 16,0 0 12-16,0 0-4 16,0 0 2-16,0 0-10 15,0 0 8-15,-13 13-13 16,-1 16 5-16,7 3 0 15,0 8-3-15,7-3 9 16,0 0-6-16,14-3 0 16,24-5 5-16,-4-9-12 15,4-12 7-15,0-8 0 16,-18 0 18-16,4-8-7 16,-3-21 54-16,-11-5-4 0,-10-3-22 15,0-3 9-15,0-1-20 16,-31 7-6-16,-6 4 16 15,-1 4-37-15,10 8 6 16,-10 9-7-16,14 9-5 16,-3 0-2-16,13 9 0 15,-3 26 7-15,3 8-13 16,14 2 12-16,0-2 1 16,0 0 0-16,31-8-7 15,-3-10-2-15,3-14 8 16,6-11-11-16,8 0 3 15,14-11 13-15,6-18-4 16,-7 0 1-16,4 1 12 0,-10 11-11 16,-25 6-2-1,-3 5 0-15,-10 6-12 0,-7 0 10 16,17 0 2-16,4 20-7 16,3 6 7-16,-1 5-8 15,-2 1 5-15,3-4-62 16,0 1-10-16,-11-1-38 15,-6-5-17-15,3 0-37 16,-17-5-110-16</inkml:trace>
  <inkml:trace contextRef="#ctx0" brushRef="#br0" timeOffset="2134">1830 869 836 0,'0'0'165'0,"0"0"-98"16,0 0 28-16,0 0 7 15,0 0-58-15,0 0 7 16,117-168-28-16,-93 139 0 15,-10 1 9-15,0 2-21 0,-14 3 24 16,0 6 16 0,0 5-30-16,0 3 13 0,-7 6-34 15,0 3 0-15,-7 0-4 16,-3 12-14-16,-4 26 18 16,-3 13 0-16,10 3 1 15,8 9-5-15,6-2 4 16,0-4 0-16,0-12-7 15,13-12 7-15,11-14-4 16,4-10 2-16,-11-9 2 16,17 0 0-16,11-28 0 15,10-11 0-15,-14-6 4 16,21-2 4-16,-10 2-8 16,-7 3 0-16,-1 4 6 0,-9 7-3 15,-4 11-3 1,-7 8 0-16,-4 12-10 0,-13 0 8 15,7 0 1-15,-4 6-4 16,-3 17-4-16,0 0-1 16,-7-3 10-16,0-6 0 15,0-5-9-15,0-7 11 16,0-2-2-16,0 0 0 16,0 0 7-16,-7-2 8 15,-24-18-15-15,11 0 0 16,-5-6 7-16,5 6 0 15,-4 6-7-15,3 5 4 16,-3 3 3-16,10 6-4 0,-6 0-3 16,3 6-8-1,-4 31-2-15,4 9 6 0,17 2 4 16,0 1 0-16,0-9 1 16,31-9-4-16,6-11 3 15,-9-11-9-15,3-9-1 16,-7 0 12-16,3 0-2 15,-2-23 3-15,-5-8 8 16,4-4-4-16,-17-2-7 16,-7 0 3-16,7 9 9 15,-7 8-9-15,0 5-2 16,0 13 0-16,0 2 3 0,0 0-8 16,7 0-5-1,7 25 2-15,10 4-7 0,3 2 17 16,4-8-3-16,-7-6 0 15,-3-8 8-15,-1-7-8 16,5-2 0-16,6 0 2 16,-4-2 0-16,11-27-2 15,0-3 0-15,-11-2 6 16,4 0 4-16,0 5-10 16,-10 10 0-16,3 0 1 15,-10 12-9-15,-1 7 8 16,4 0 0-16,4 0-10 15,0 6-1-15,-4 10 10 16,-3 5 1-16,-14-10-4 16,7-5-8-16,-7-3 12 0,0-3 0 15,0 0 0-15,0 0 11 16,0 0-4-16,0-6-7 16,-21-11 8-16,-3 3-12 15,3 5 4-15,-10-1 0 16,11 10-7-16,-4 0 0 15,10 0 3-15,0 19 1 16,4 12 2-16,10 9-14 16,0 3 14-16,0-6 1 15,31-6-4-15,7-8-3 0,13-17 4 16,8-6 3 0,9 0 0-16,5-32 2 0,-5-9-2 15,-9-15 0-15,-8 2 24 16,-13 0-24-16,-17-7 31 15,-14 4-3-15,-7 1-18 16,0 4 28-16,-14 15-21 16,-17 11-5-16,10 15 5 15,8 11-10-15,2 0-14 16,4 28 5-16,-6 29 1 16,-1 14-8-16,7 9 9 15,7-9 0-15,0-1-5 16,0-13 10-16,0-14-5 15,7-15 0-15,13-14-7 16,5-14-1-16,19 0 3 0,22-11 5 16,-1-23 0-16,17 0 5 15,1 5-5-15,-18 12 0 16,-13 12 8-16,-14 5-23 16,-7 0 15-16,-11 28-16 15,-13 15 1-15,-7 14-107 16,0 8-66-16,-27 3-171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6:02.5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1235 902 0,'0'0'79'0,"0"0"10"0,0 0 23 15,0 0 9-15,0 0-20 16,0 0-67-16,96-114-2 16,-27 57 9-16,10-12-26 15,-3-12 25-15,-4-7-40 16,-10 3 8-16,-18 10-2 15,-30 13-1-15,-14 22-5 16,0 14 13-16,0 13-2 16,0 13-4-16,-20 0-7 15,2 13-15-15,-2 32-2 16,-4 13 15-16,17 5 2 16,7 0-5-16,0-10 2 0,31 2-5 15,20-7 8-15,-13-1-4 16,-3-2-6-16,-4-5 10 15,-18 0 0-15,-13-9-6 16,0 1 10-16,0-9-4 16,-44-6 0-16,-8-2 1 15,-6-7-5-15,6-8 4 16,0 0-11-16,8 0 10 16,20 0-45-16,10-12 24 15,14-16-22-15,0-18-53 0,58-5-45 16,25-6 15-1,-14 2 105-15,-18 12 13 16,-16 12 18-16,-11-1 15 0,-4 9 19 16,-3 10 0-16,-10 1 22 15,0 6-24-15,-7 6-12 16,0 0 4-16,0 0-21 16,0 0-12-16,0 26 2 15,0 11-1-15,0 2 35 16,0-1-36-16,0-5 2 15,7 0 6-15,17-13 4 16,-10-9-12-16,7-5 0 16,3-6 6-16,-4 0-4 15,11 0-2-15,7-14 0 16,-10-12 10-16,2-5 0 0,1 2 2 16,-17 3 16-16,-7 6-20 15,0 9 34-15,-7 9-27 16,0 2-9-16,0 0-6 15,0 0-11-15,7 26 5 16,24 10 1-16,0 1 10 16,13-8-11-16,-2-10 6 15,-11-9 0-15,0-10 1 16,-4 0 13-16,4 0-11 16,-10-29 14-16,3-10-16 15,-11 3 52-15,-13-4-33 16,0 0-15-16,0 3 7 15,-13 9-6-15,-11 5-6 0,3 11 0 16,14 6-25-16,7 6-7 16,0 0-100-16,0 14-57 15,21 24 78-15,17-1-144 16,6-8 27-16,1-7-65 16,0-8 85-16,-1-9 208 15,-16-5 17-15,-4 0 139 16,-3 0 71-16,-4-5-61 15,-10-14 5-15,-7-1-22 16,0-3-44-16,0 3 2 16,-18 5-34-16,-9 1-24 15,-4 9-5-15,3 5-42 16,-2 0-2-16,9 0 0 16,-3 17-3-16,17 5-5 0,7 7 8 15,0-2-25-15,0-6 8 16,21-6-21-16,16-7 17 15,1-8 17-15,-7 0 4 16,-3 0-1-16,3 0 1 16,-11-2 0-16,-3-7-3 15,-10 3 8-15,0 5-5 16,-7 1 7-16,0 0 5 16,7 0-17-16,17 0 5 15,-10 5-3-15,31 8-7 16,-1-1 10-16,8-9 0 15,6-3-2-15,-6 0 14 0,-7-3-9 16,-14-17 4-16,-4 0 3 16,-10 4 48-1,-10-2-4-15,-7 4 0 0,0 2 17 16,0 6-51-16,0 6 14 16,0 0-15-16,0 0-12 15,0 0-14-15,0 32 4 16,0 19 3-16,0 15-5 15,0 8 17-15,0-1-12 16,0-2 0-16,0-8 5 16,-7-12-10-16,7-17 5 15,0-13 0-15,0-19 0 16,0-2 17-16,0 0 1 16,-17-20 62-16,3-26-67 0,-6-15 9 15,9-10-22-15,11-14 0 16,0-5-3-16,0 1 13 15,0-1-10-15,11 13 0 16,9 8 4-16,18 15-23 16,0 14 19-16,-4 20-3 15,11 20-7-15,-7 0-22 16,7 14 27-16,-8 29 1 16,1 8-6-16,-24 10-9 15,-14-1 8-15,0 0-1 16,-7-9 4-16,-17-11-27 15,-3-14 11-15,9-9-12 0,18-11-11 16,0-6 45 0,0 0-15-16,0 0 17 0,38-21-1 15,21-19 7-15,16-4-6 16,-16 0 0-16,-8 12 9 16,-20 13-5-16,-17 7-3 15,-14 9 16-15,7 3 9 16,-7 0-23-16,0 6-3 15,0 34 0-15,0 17 1 16,0 12 27-16,0 2-22 16,0-2-2-16,0-7 14 15,-7-7-10-15,0-9-8 16,0-15 0-16,-7-8 12 16,4-11-1-16,3-10-10 0,0-2 20 15,-6 0 55-15,-11-8-51 16,3-32-8-16,-3-12-17 15,10-10 15-15,7-16-13 16,7-5-2-16,0-1 0 16,0 5-8-16,0 13 9 15,0 15-1-15,7 17 0 16,14 10-12-16,10 11 8 16,7 10-20-16,6 3-19 15,15 3 31-15,-8 32-37 16,1 7 25-16,-21 7 14 15,-11 0-32-15,-13-4 40 16,-7-8-22-16,0-9-19 0,-7-10 39 16,1-6-25-1,-8-10 29-15,14-2-6 0,0 0 19 16,0 0-4-16,0-20-5 16,38-20 11-16,6-11-28 15,1-9 13-15,-11 6 0 16,-10-1 1-16,-17 13 14 15,-7 7-13-15,0 6 21 16,0 7-10-16,0 7 34 16,-13 6-33-16,-5 7-4 15,-9 2-10-15,3 0 5 16,3 8-6-16,4 26 1 0,3 13 0 16,14 4-10-16,0 0 10 15,24-5 0-15,28-9-8 16,-7-9 13-16,13-13-5 15,0-12 0-15,1-3 4 16,3 0-8-16,-4-18 4 16,1-13 0-16,-15-3-3 15,1-3 16-15,-7-3-13 16,0 8 0-16,-18 7 5 16,-6 6-11-16,3 14 6 15,-3 5 0-15,-7 0-5 16,7 10-1-16,3 18 6 15,-10 7 0-15,0-7-2 16,-7-8-12-16,7-6 12 16,-7-11 2-16,0-3-11 0,0 0 27 15,0 0-15-15,0-6-1 16,-14-17 10-16,-10-3-13 16,3-2 3-16,-10 2 0 15,4 2-3-15,-4 11 9 16,10 8-6-16,-3 5 0 15,10 0-16-15,-10 18 8 16,10 32 5-16,-6 10 3 16,9 0-5-16,11-9 4 15,0-13 1-15,11-16 0 16,16-13-30-16,4-9 28 16,-3 0-6-16,3-20 8 0,0-23 8 15,-4-14 0-15,4-9-8 16,-10-10 16-16,-4-10-8 15,-10-3 36-15,-7 0-32 16,0 12-6-16,0 20 37 16,-14 22-43-16,4 18 18 15,-4 17-13-15,14 0 1 16,-7 43-12-16,7 29 4 16,0 19 2-16,0 4-10 15,31-7 10-15,10-11 0 16,4-14-50-16,7-15-130 15,9-21-117-15,5-19-241 16</inkml:trace>
  <inkml:trace contextRef="#ctx0" brushRef="#br0" timeOffset="864">4432 0 1056 0,'0'0'222'15,"0"0"-75"-15,0 0-17 16,0 0-49-16,0 0-76 16,0 0 25-16,-28 195 12 15,22-111-40-15,6 9 24 16,-11-4-26-16,11-6 8 0,0-15-13 16,0-20 5-16,0-14-11 15,0-13-1-15,17-13-60 16,-3-8 25-16,-7 0 16 15,0-14-13-15,-7-23-4 16,0-8-13-16,0 1 51 16,-7 7 3-16,-14 9 4 15,-9 7 3-15,-1 13 0 16,10 8-21-16,-10 0 17 16,10 0-7-16,15 14 11 15,6 7-4-15,0-1-2 16,20-10 6-16,32-6 0 15,10-4 4-15,10-7 13 0,3-26-15 16,-9-10 23 0,-15-3 55-16,-6-3-41 15,-21-2 26-15,-10-4-4 0,-14 1-29 16,0 5 21-16,0 7-34 16,0 13 0-16,-14 15 6 15,4 11-12-15,3 3-5 16,-7 17-8-16,0 38-3 15,-10 16-14-15,11 8 17 16,-1 2 0-16,4-6-5 16,-4-11 16-16,14-6-11 15,0-12 0-15,0-11 3 0,0-13-7 16,0-10 4 0,24-6 0-16,10-6-13 0,11 0 22 15,17-29-9-15,3-3 0 16,-13 4 4-16,-14 8-7 15,-11 11 3-15,-3 3 0 16,-10 6-9-16,17 0 4 16,-4 6 5-16,4 15 0 15,0-1-13-15,-3-12 4 16,3-6-3-16,7-2 12 16,-4 0-16-16,4-25 25 15,6-12-9-15,1-6 0 16,-21-6 9-16,-10-2-10 15,-14-3 1-15,0 5 0 16,-7 7 7-16,-24 13 4 0,-7 14-11 16,-13 15 0-16,6 11 0 15,0 50-7-15,18 18 7 16,27 4 0-16,0-9-13 16,65-16 13-16,18-17-13 15,6-16-24-15,-10-10-115 16,-10-13-89-16,-31-2-171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6:04.3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 1020 915 0,'0'0'223'0,"0"0"-100"16,0 0-9-16,-59-174-27 0,59 117 18 15,38-3-85 1,20 3-19-16,8 4 12 16,3 14 1-16,-11 14-14 0,-13 10 0 15,-18 15 10-15,4 0-20 16,-7 11 10-16,-10 21 0 16,0 4-10-16,-7 5 19 15,-7-6-9-15,0-4 0 16,0-5 5-16,0-6-12 15,0-6 7-15,0-6 0 16,0-2-8-16,10-3 17 16,-3-3-9-16,13 0 0 15,11 0 5-15,14-25-9 16,0-7 4-16,-1-3 0 16,1 1-2-16,-17 5 14 0,3 4-12 15,-25 10 0-15,1 7 8 16,0 8-14-16,0 0 6 15,10 0-2-15,4 12-14 16,10 16 17-16,-4 4-1 16,4-4 0-16,0-5 9 15,-10-10-18-15,10-9 9 16,7-4 0-16,-4 0-8 16,28-20 19-16,-21-11-11 15,4-6 0-15,0-9 7 16,-14-3-9-16,-18 0 2 15,-13 7 0-15,0 5 15 16,0 11-7-16,-7 9 12 0,-24 8 8 16,4 9-22-16,-4 0 6 15,10 32-12-15,15 13 0 16,6 9-13-16,0 3 17 16,0-14-4-16,34-4 0 15,11-17 6-15,-1-14-13 16,8-5 7-16,-1-3 0 15,11-3-4-15,-10-22 9 16,0-9-5-16,-8 2 0 16,-16 1 12-16,-4 7-12 15,-10 5 0-15,-14 4 0 16,0 10 4-16,0 5 1 0,0 0-5 16,0 0 0-1,0 2-7-15,6 26 5 0,12 7 2 16,-12-1 0-16,15-2-8 15,10-8 8-15,-17-8-3 16,17-4 3-16,-11-10-66 16,4-2-25-16,-10 0-100 15,0-23-121-15,-14-17-426 16</inkml:trace>
  <inkml:trace contextRef="#ctx0" brushRef="#br0" timeOffset="151">1721 157 104 0,'0'0'753'0,"0"0"-606"16,0 0-46-16,0 0 2 16,0 0-59-16,0 0-43 15,-38-12-2-15,90 64-58 16,10 5-113-16,10 0-111 16</inkml:trace>
  <inkml:trace contextRef="#ctx0" brushRef="#br0" timeOffset="2460">2323 480 684 0,'0'0'191'0,"0"0"-39"15,0 0 4-15,0 0-48 16,-31-157-26-16,-7 134 10 16,-7-1-55-16,11 17 0 0,3 7-28 15,11 0 4-15,2 7-19 16,5 25 6-16,13 2 0 15,0-3-8-15,0-7 10 16,37-4-2-16,15-8 0 16,0-10-3-16,-8-2-2 15,1 0 5-15,-24 0 0 16,-15 0-6-16,5 0 12 16,-11 0-6-16,0 9 0 15,0 19 11-15,0 18-5 16,-17 26 2-16,10 14 4 15,7 10 28-15,0 16-13 0,13 5 13 16,25 9-11-16,0-3-15 16,7-3 32-1,-25-14-42-15,-2-17-2 0,-11-24 9 16,-7-27-6-16,0-21-5 16,0-17 14-16,-7 0-12 15,-55-6 57-15,-17-31-59 16,-11-12 0-16,8-2-3 15,-1-1 3-15,18 7-2 16,20 1 2-16,25 5-19 16,20-4 6-16,6-6 2 15,74-19-29-15,47-23 34 16,14-15-29-16,0-2 21 0,-14-2 13 16,-31 4 1-1,-24-11-1-15,-10-9 1 0,-20 6 0 16,-25 11 0-16,-17 23 11 15,0 29-6-15,0 23 31 16,-24 14-34-16,3 12 33 16,7 8-35-16,-10 3 3 15,10 45-9-15,-3 24 7 16,17 19-1-16,0 3 0 16,11-2 9-16,23-12-9 15,4-15 0-15,-7-16 1 16,-11-15-11-16,-2-15 10 15,-12-12 0-15,1-4 0 0,0-3 5 16,7 0-5-16,10-3 0 16,4-17 3-16,9-2-20 15,1-4 16-15,-7 0 1 16,-3 0-6-16,3 9-12 16,-18 6 18-16,11 5 0 15,-17 3-1-15,7 3-15 16,-7 0 16-16,0 0 0 15,10-3-5-15,-3-5 15 16,6-4-10-16,4-11 0 16,14-8 5-16,-10-6-9 15,-4-4 4-15,-10-4 0 0,-14-1 6 16,0 3 11 0,0 6-8-16,0 6 6 0,0 10-10 15,-14 7 18 1,7 9-19-16,-3 2-4 0,3 3 6 15,7 0 1-15,0 0-7 16,0 28 0-16,-7 21 0 16,7 14-12-16,0 11 12 15,0 6 0-15,0-3-5 16,0-2 17-16,7-15-12 16,0-16 0-16,10-19 1 15,-10-11-6-15,0-11 5 16,-7-3 0-16,6 0-4 15,1-12 19-15,10-25-15 16,4-14 0-16,3-4 7 0,-10 1-14 16,7 3 7-16,-4 13 0 15,-10 15-7-15,6 15 12 16,11 8-5-16,-3 0 0 16,3 26-9-16,-3 8-10 15,3 3 18-15,-4 0-9 16,-13-5 0-16,-7-3-14 15,0-13 15-15,0-1-19 16,0-10-19-16,0-5 44 16,-7 0-12-16,-13 0 11 15,3 0-7-15,17-2 6 16,0-18 5-16,0-6 0 0,0-5 0 16,37-4-11-16,8-8 11 15,0 3 0-15,0 1-7 16,-18 4 15-16,-3 12-8 15,-17 11 0-15,-7 7 8 16,0 5-10-16,0 0 2 16,0 0 0-16,0 0-10 15,0 14 6-15,0 26 4 16,0 9-2-16,0 5 11 16,14-9-16-16,-14-10 7 15,17-9 0-15,-3-12-7 16,-7-8 11-16,17-4-4 0,-11-2 0 15,8 0 12-15,3-5-5 16,-17-21-7-16,7-2 3 16,-4-10 1-16,-3-1 2 15,-7-7-6-15,0 0 12 16,0 3-1-16,-31 9 5 16,-7 11-15-16,-7 9 10 15,18 11-14-15,-11 3 3 16,7 6 0-16,17 37-6 15,1 11 9-15,13 6-3 16,0-3 0-16,7-11 2 16,37-15-14-16,15-14 12 15,-1-11 0-15,11-6-2 16,-4 0 21-16,1-20-19 16,2-14 0-16,-16-3 6 0,-7-3-10 15,-14-1 4-15,-11 5 0 16,-13 4 5-16,-7 8 12 15,0 8-17-15,0 5 0 16,0 7 13-16,0 4-26 16,0 0 13-16,0 24 0 15,0 13-19-15,0 4 27 16,0-2-8-16,0-8 0 16,0-11 6-16,0-3-20 15,0-5 14-15,24-10 0 16,-3-2-10-16,10 0 19 15,-4-14-9-15,4-23 0 0,0-9 9 16,-10-5-6-16,-7 7-3 16,-14 13 0-16,0 12 14 15,0 13-2-15,0 6-7 16,0 0-5-16,0 0-14 16,0 34 6-16,0 12 5 15,0 1 3-15,0-3-10 16,0-9 18-16,0-12-8 15,0-9 0-15,10-3-11 16,-3-8-4-16,13-3 14 16,11 0 1-16,-10-5 1 15,17-24 10-15,-7-3-11 16,-4-2 0-16,-3 3 9 16,-3 8-11-16,-7 6 2 0,3 11 0 15,-3 6-10-15,10 0 4 16,-4 8 6-16,11 16 0 15,-3 1 4-15,3-2-13 16,0-6 9-16,-4-9 0 16,4-8-6-16,7 0 16 15,-4-5-10-15,4-27 0 16,-7-10 14-16,-3-10-12 16,3 1-2-16,-18-4 0 15,-13 6 3-15,0 13 8 16,0 4-7-16,0 11 3 0,0 11 5 15,-7 4-7 1,1 6-5-16,6 0-13 0,0 6 6 16,0 25-7-16,0 12 14 15,0 6 0-15,0 0 7 16,44 2-10-16,1 6 3 16,7-2 0-16,6-5-8 15,-6-1 9-15,-8-9-1 16,-20-5 0-16,-24 1-2 15,-31-1-3-15,-79 3-111 16,-38-4-342-16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8:04.76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90 841 946 0,'0'0'193'0,"0"0"-50"0,0 0 17 15,0 0-71-15,0 0-32 16,0 0 0-16,0 0-47 16,7-60 9-16,-7 60-19 15,0 3 5-15,-24 22-11 16,4 7 6-16,-4 5 0 15,3 1-11-15,21 1 15 16,0 1-4-16,0-3 0 16,31-4 7-16,20-8-8 15,8-11 1-15,6-9 0 0,11-5-9 16,-11 0 15-16,4-22-6 16,-17-9 3-16,-18-7 8 15,-3-11-1-15,-17-2 6 16,-4-6 7-16,-3 5 30 15,-7 16-44-15,0 13 9 16,0 14 2-16,0 9-17 16,0 0 5-16,0 0-8 15,0 17-22-15,0 16 19 16,0 17 0-16,14 7 3 16,30-8 0-16,1-7 11 15,0-10-16-15,13-16 5 16,-13-6 0-16,0-10-7 15,-8 0 8-15,1-6-1 0,-10-20 6 16,3-8 2-16,-11-7-4 16,4-7-4-16,-10-3 2 15,-14 5-6-15,0 9 4 16,0 11 0-16,0 14 7 16,0 10 6-16,0 2-16 15,0 0 3-15,0 0-23 16,0 40 22-16,21 6-6 15,17 8 7-15,-1-2-5 16,1-10 12-16,7-7-10 16,-18-15 3-16,4-9-10 15,-10-8 3-15,-4-3 1 16,-10 0 6-16,7-9 4 16,3-22 4-16,-3-10-4 0,-14-1-4 15,0-12 6-15,0 5 0 16,0 12-4-16,0 6-2 15,0 16 8-15,0 10 4 16,0 1-12-16,0 4 0 16,13 0-14-16,25 9 10 15,7 23-8-15,13 8 12 16,1 5-6-16,-8-2 7 16,4-3-3-16,-20-2 2 15,-4-7 0-15,-11-14-7 16,-9-3 7-16,-4-11 0 0,-7-3-7 15,0 0 9 1,0 0-2-16,0 0 2 0,-31-8 6 16,0-15-3-16,10-6-5 15,7-2 0-15,14-9-6 16,0-6 1-16,0 3 4 16,7 6-1-16,14 8-1 15,-4 9-2-15,4 13 5 16,-8-1-2-16,12 8-6 15,-5 0-5-15,18 8 9 16,7 22 4-16,-8 8-13 16,-9 4 6-16,3 1 6 15,-7 0-2-15,-10-9-9 0,0-5 14 16,-8-6-2 0,1-12 0-16,-7-5-1 0,0-3-1 15,0-3 2-15,0 0 0 16,-7-6 21-16,-13-26-12 15,13-12 3-15,7-14 0 16,0-11-6-16,21-2-4 16,30 5-2-16,1 14 0 15,-1 18-11-15,4 20 11 16,-20 8-6-16,16 6-21 16,-6 3-60-16,6 29-68 15,-13 7-108-15,0 2-113 16</inkml:trace>
  <inkml:trace contextRef="#ctx0" brushRef="#br0" timeOffset="214">2786 646 745 0,'0'0'200'16,"0"0"-20"-16,0 0-1 15,0 0-64-15,0 0-7 16,0 0-86-16,17-54-20 15,35 49-2-15,20-1 1 16,4 2-3-16,6 4 2 16,-10 0-81-16,-13 0-84 15,-14 10-68-15,-38 13-134 16</inkml:trace>
  <inkml:trace contextRef="#ctx0" brushRef="#br0" timeOffset="359">2927 819 738 0,'0'0'214'0,"0"0"-76"16,0 0-7-16,0 0-94 15,0 0-34-15,0 0-6 16,224-55-9-16,-121 52-90 16,-7 3-127-16,-27 0-419 15</inkml:trace>
  <inkml:trace contextRef="#ctx0" brushRef="#br0" timeOffset="1981">3677 775 750 0,'0'0'240'16,"0"0"-45"-16,0 0-37 16,0 0-50-16,7-152-16 15,17 104-26-15,-4-6-25 16,-13-9 2-16,0 0-19 15,-7-6 11-15,0 6 8 16,0 4-31-16,-14 7 20 16,-6 15-28-16,2 17 2 15,12 14-3-15,-1 6-3 16,7 3-7-16,0 51-1 16,-7 23-10-16,0 30 18 0,-3-2 0 15,10-11 3-15,0-11-9 16,0-14 6-16,0-21 0 15,24-16-4-15,-17-18 8 16,6-11-4-16,-2-3 0 16,-11 0 4-16,20 0-6 15,18-28 3-15,14-13-1 16,-1-4 2-16,1 4 7 16,-14 16-9-16,-1 8 0 15,-23 11 2-15,17 6-13 0,-10 0 9 16,10 6-6-1,-4 18 6-15,4-3-21 0,0-1 18 16,-10-2-11-16,10-13 8 16,-18-2-2-16,18-3 10 15,-10 0 0-15,3-8 5 16,-10-18 4-16,0-6-5 16,-8-7 4-16,-6-1-8 15,0-9 25-15,0 6-21 16,-34 3 0-16,3 6 3 15,0 13 3-15,11 11-10 16,2 6 0-16,11 4-8 16,-6 26 5-16,-1 23-14 15,-3 14 17-15,17 0-2 16,0-9 7-16,0-9-7 0,31-13 2 16,7-14-16-16,6-11 10 15,8-7 4-15,6 0 2 16,1-5-3-16,10-24 7 15,-11-5-4-15,-6-4 0 16,-8 2 8-16,-13 7-11 16,-17 12 3-16,0 6 0 15,-7 7-4-15,-7 4 4 16,10 0-6-16,4 18 1 16,-1 13-5-16,1 1 5 15,3-9 3-15,-17-6 1 16,7-12-9-16,0-1 2 15,-7-4 8-15,0 0-2 16,0 0 11-16,0 0 9 0,0-12-16 16,0-14 7-16,-21 1-12 15,-9 2 3-15,-1-3 0 16,3 12-2-16,-3 4-1 16,4 8-1-16,-4 2 1 15,0 2-20-15,10 36 18 16,4 11 1-16,10 2 4 15,7-2-7-15,0-7 12 16,0-10-6-16,24-15 1 16,-3-8-4-16,10-9-1 15,-11 0 8-15,18-3-3 16,-7-26 7-16,7-7 4 0,-11-2-6 16,-3 1-5-16,-10 6 7 15,-7 11 4-15,-7 8-7 16,0 9 5-16,0 3-5 15,0 0-4-15,0 6-8 16,0 25-24-16,0 10 32 16,0 5-2-16,0-7 2 15,0-10 0-15,7-12-3 16,10-8 1-16,4-9 2 16,3 0 2-16,3 0 3 15,4-12 7-15,7-17-12 16,-10 2 0-16,9-6 3 15,1 2 4-15,-10 3-7 0,3 5 0 16,0 8 5-16,-24 12-12 16,-1 3 7-16,1 0-15 15,7 20 13-15,-4 14-18 16,4 1 19-16,-7-4 0 16,0-5-8-16,7-9 3 15,-4-5 3-15,-10-9 3 16,7-3-8-16,-7 0 17 15,0 0-7-15,0-15 8 16,0-14 0-16,0 2-5 16,-7-5-3-16,-24 6-1 15,-7 6 6-15,-7 9-7 16,8 11-5-16,2 0 4 0,4 14-16 16,0 31 13-16,11 11 4 15,13 0-2-15,7-7-5 16,0-12-12-16,21-14 9 15,23-15 9-15,1-8-3 16,6 0 4-16,1-26 0 16,10-19 4-16,-4-9 10 15,-6-9-5-15,-14-9 27 16,-11-11 13-16,-3-5-33 16,-24-12 21-16,0-12-13 15,0 15-22-15,-31 20 19 16,11 33-14-16,3 30-1 15,10 14-6-15,-7 38-12 16,-17 47 9-16,10 26-4 0,15 16 14 16,6-10-12-16,6-20 5 15,53-14-31-15,23-17-23 16,15-17-88-16,-1-21-127 16,0-10-373-16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8:07.7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262 976 778 0,'0'0'283'16,"0"0"-113"-16,0 0 24 0,0 0-39 15,0 0-50-15,0 0-35 16,7-131-26-16,0 131 8 16,-7 0-32-16,0 0-17 15,10 0-3-15,-3 18-6 16,0 32 6-16,-7 13-5 16,7 8 15-16,-7 1-8 15,0-6-2-15,0-9 0 16,0-11-4-16,0-15 6 15,0-11-2-15,0-14 0 16,0-6 5-16,0 0 0 16,0 0-1-16,0-26 1 15,0-25 9-15,-7-24-9 16,7-25-5-16,0-15 0 16,0-1 7-16,7 0-8 0,6 11 1 15,4 17 0-15,4 19-8 16,-14 21 9-16,10 15-1 15,-3 22 0-15,7 11-21 16,16 0 17-16,8 0-15 16,14 20 2-16,-15 24 14 15,-13 0-16-15,-10 9 7 16,-21-5 7-16,0 0-16 16,-28 1 21-16,-34-1-22 15,-3-4-36-15,-7-4-4 16,3-8-83-16,24-7-41 15,25-11-63-15,20-10-68 0,7-4-295 16</inkml:trace>
  <inkml:trace contextRef="#ctx0" brushRef="#br0" timeOffset="781">705 682 340 0,'0'0'410'16,"0"0"-254"-16,0 0 2 15,0 0-20-15,0 0-28 16,0 0-11-16,38-101 27 15,-38 101-88-15,7 0-2 16,10 0-36-16,4 0 1 16,17 9-6-16,13 22 4 15,15 7 1-15,-15 1-4 0,4 2 10 16,-10-1-6-16,-18-6 0 16,-13-5-3-16,-14-4-5 15,0-3 1-15,0-4-14 16,-34-9-3-16,3-9-31 15,10 0 24-15,4-3 22 16,17-34 4-16,0-9-5 16,38-10 8-16,20-2 2 15,4-9-4-15,-10 5 9 16,-8-1-5-16,1 9 2 16,-31 11 0-16,0 8 40 15,-14 21 12-15,0 0-1 16,0 8-3-16,0 6-39 15,-14 0 18-15,-10 0-29 0,3 9-4 16,-3 22-6-16,10 12 10 16,8 9 0-16,6-7-6 15,0-2 10-15,0-5-4 16,20-8 0-16,18-6-8 16,14-7 3-16,-8-11 0 15,8-6 4-15,-1 0-11 16,1 0 12-16,-14-18 0 15,-7-7 0-15,0-7 10 16,-24 1-5-16,6-1-2 16,-13 2-1-16,0 9 34 15,0 9-18-15,0 10 10 16,0 2 1-16,0 0-29 0,0 2-1 16,0 31-32-16,0 9 33 15,7 9-9-15,0 1 10 16,17 2-1-16,-10-6 0 15,0-7 6-15,3-19-8 16,-3-10 2-16,-8-12 0 16,1 0-1-16,17-2 3 15,4-33 4-15,17-11 15 16,-8-11-20-16,1-4 24 16,-7-1-11-16,4-1-13 15,-11 12 16-15,3 14-17 16,-17 19 0-16,-3 12-3 15,-7 6 3-15,0 0 0 0,14 12-45 16,7 20-48-16,10 11-60 16,-7 0-132-16,3-1-61 15</inkml:trace>
  <inkml:trace contextRef="#ctx0" brushRef="#br0" timeOffset="1109">2507 593 580 0,'0'0'358'0,"0"0"-181"16,0 0 14-16,0 0-93 15,0 0-29-15,0 0-66 0,127-100-1 16,-30 89-2-16,6 8-1 16,-21 3-10-16,-23 0 7 15,-15 0-60-15,-30 16-19 16,-14 7-49-16,0 3 34 15,0 0-19-15,-34 0 1 16,-21 3 78-16,3-7 15 16,1-5 23-16,13-8 45 15,10-7 46-15,15-2 28 16,13 0-39-16,0 0-66 16,0 0 7-16,13 0-21 15,53 0-22-15,30 0-24 16,24 0-237-16</inkml:trace>
  <inkml:trace contextRef="#ctx0" brushRef="#br0" timeOffset="2327">3463 590 632 0,'0'0'451'0,"0"0"-339"0,0 0 60 16,0 0-38-16,0 0-59 16,0 0-11-16,31-149-38 0,0 126 6 15,-11 8 10 1,5 4-39-16,2 9 11 0,4 2-14 16,-3 0 0-16,2 21-9 15,1 15 5-15,-24 12-5 16,-7 10 5-16,0 4-10 15,0 1 14-15,-17-5-4 16,10-19-23-16,7-10 20 16,0-20-16-16,0-6 19 15,0-3 2-15,0 0 4 16,0-9 21-16,7-19-4 16,24-12-9-16,0-6 4 15,7 0-8-15,-4 0 3 0,4 9 1 16,-7 11-2-1,-17 12-7-15,-1 8-1 0,-13 6 8 16,7 0-19 0,4 0 11-16,2 0-9 0,1 10 0 15,10 12-4-15,-3-2 12 16,-7 3-2-16,3-9-15 16,-10 0 15-16,6-8-19 15,5-6 17-15,-12 0-5 16,15 0 9-16,-14 0 1 15,17-6 2-15,-17-14 7 16,7-5-4-16,3-1-5 16,-10-6 0-16,0-2 6 15,0 9 0-15,-7 10-3 16,0 7 18-16,0 8-16 0,0 0-5 16,0 0-3-16,0 14-20 15,6 20 16-15,1 6 4 16,4-6 3-16,2-5 0 15,-6-9-17-15,0-8 8 16,0-6-7-16,-7-6 10 16,0 0-2-16,7 0 14 15,10-4-6-15,-10-10 5 16,7-12 8-16,-7 3-10 16,3 1 1-16,-3-1-4 15,6 5 28-15,-6 7-27 16,-7 6 8-16,0 5-1 15,0 0-8-15,0 0-3 0,7 21-23 16,10 12 26-16,-10-4-10 16,14-4 10-16,-4-5-11 15,-3-12 9-15,7-4-11 16,3-4 13-16,13 0 1 16,-2-23 3-16,3-11 4 15,-7-10-7-15,-4-4-1 16,-10-6 26-16,-10-7-23 15,-7 1 27-15,0 3-4 16,0 6-24-16,-38 11 31 16,18 23-28-16,-4 5 1 15,17 12-4-15,-7 0-2 16,-3 37-10-16,3 23 7 0,7 15 2 16,7-1-11-16,0-9 12 15,0-12-28-15,31-17 0 16,3-16-28-16,28-8 36 15,-3-12 6-15,13-8 14 16,4-30-6-16,-4-10 6 16,-10-6 0-16,-18-4 10 15,-16-2-9-15,-11-3 32 16,-17-1-2-16,0 5-8 16,-10 14 21-16,-11 14-21 15,7 13-8-15,8 15 7 16,-5 3-22-16,-2 17-1 15,-1 38-16-15,-17 19 17 16,10 9 1-16,21-3-1 0,0-5 0 16,7-19-9-16,45-4-22 15,20-21-42-15,17-11-28 16,1-6-186-16,6-8-248 16</inkml:trace>
  <inkml:trace contextRef="#ctx0" brushRef="#br0" timeOffset="4202">69 2054 958 0,'0'0'157'0,"0"0"-20"15,0 0-10-15,0 0-28 16,0 0-10-16,0 0-16 16,0 0-51-16,-51-135-2 15,44 135-20-15,7 0-7 16,0 32 5-16,0 13-5 0,0 10 7 15,0-4-3-15,0 1 8 16,0-12-5-16,7-9 0 16,6-13 10-16,-6-10-14 15,11-8 4-15,-5 0 0 16,25-8 8-16,7-36-8 16,13-13 3-16,1-8 1 15,-8 10 6-15,-13 15-11 16,-14 16 1-16,-17 17 0 15,-7 7-9-15,14 0 8 16,0 0-9-16,16 20 9 16,1 11-14-16,4 6 13 15,3-5 2-15,-1-12-16 16,1 0 14-16,-10-9-12 16,3-5 14-16,-18-6-4 0,5 0 10 15,-5 0-6-15,8-11 8 31,3-29 0-31,-17 2 9 0,7-7 6 0,-14 2-2 16,0 3 30-16,-14 8-33 16,-17 15 18-16,4 5-16 15,9 12-15-15,-9 0-7 16,10 12 2-16,10 25 0 16,7 9-7-16,0 3 12 15,0-4-5-15,38 1 0 16,6-14-7-16,-6-13-1 0,7-7-2 15,0-12 10-15,6 0-9 16,-6 0 18 0,6-37-9-16,1-3 1 0,-21-9 11 15,-4 3-5-15,-20-5-7 16,-7 11 0-16,0 11 15 16,0 18-11-16,0 7 14 15,0 4-18-15,0 0-4 16,0 9 1-16,0 35-18 15,0 7 21-15,24 6-2 16,14 0 10-16,21-11-8 16,-1-3 0-16,7-5-33 15,4-12 7-15,-10-13-61 16,-15-1-20-16,-13-12-75 0,-10 0-79 16,-21 0-76-1,0-25-418-15</inkml:trace>
  <inkml:trace contextRef="#ctx0" brushRef="#br0" timeOffset="4350">1462 2022 502 0,'0'0'273'16,"0"0"-92"-16,0 0-28 16,0 0-34-16,0 0 0 15,-244-54-94-15,206 100-25 16,3 5 5-16,11 9-5 16,11 1-4-16,13-4-7 15,0-12-177-15,51-19-94 16</inkml:trace>
  <inkml:trace contextRef="#ctx0" brushRef="#br0" timeOffset="4727">1892 1682 1005 0,'0'0'149'15,"0"0"32"-15,0 0-3 16,0 0-94-16,0 0-32 15,0 0-52-15,-45 14 4 16,38 38 9-16,0 16-11 16,0 1 17-16,7-3-19 15,0-9 9-15,0-6-14 0,21-19 5 16,10-6-51 0,-11-12-18-16,5-12-79 0,-12-2 7 15,5 0-32-15,-18-16-39 16,0-16 7-16,0-8 133 15,0 3 72-15,-31 5 51 16,-7 1 34-16,10 11 65 16,11 0 2-16,3 9-57 15,14 2 3-15,0 6-30 16,7-3-61-16,52-1-7 16,30 0-9-16,7-5 3 15,1 10-79-15,-8-1-86 0,-13 3-79 16,-4 0-524-1</inkml:trace>
  <inkml:trace contextRef="#ctx0" brushRef="#br0" timeOffset="4934">2442 1874 901 0,'0'0'152'15,"0"0"-18"-15,0 0-9 16,0 0-111-16,0 0-3 15,0 0-22-15,213-29 11 16,-137 25-37-16,-11 4-55 16,-27 0-47-16,-25 0-22 15,-13 9-22-15,0 15-77 16,-6 1-63-16</inkml:trace>
  <inkml:trace contextRef="#ctx0" brushRef="#br0" timeOffset="5033">2442 1874 327 0,'148'168'182'0,"-155"-159"23"16,7-6-92-16,0-3-16 15,7 0-59-15,44 0-13 16,32 0 14-16,6-6-37 16,0-3-4-16,-3-2-260 15</inkml:trace>
  <inkml:trace contextRef="#ctx0" brushRef="#br0" timeOffset="6773">3508 2219 831 0,'0'0'257'0,"0"0"-168"16,0 0 25-16,0 0-45 15,0 0 20-15,0 0-10 16,44-63-5-16,-20 32-49 16,-3-9-11-16,3-6 22 0,-3 1 8 15,3 2-31-15,-4-6 15 16,1 16-28-16,-4 9 0 15,-10 15 17-15,0 4-9 16,-7 5-8-16,7 0 0 16,17 5-21-16,-3 21 16 15,-4 6 1-15,-3-1 4 16,-8 2-10-16,1 3 11 16,0-5-1-16,0-8 0 15,-7-6 9-15,0-11-13 0,10-4 4 16,-10-2 0-1,7 0 3-15,7 0 3 0,0-8-3 16,24-18 0-16,-1-11 14 16,1 3-17-16,-10 6 0 15,-4 7 1-15,-17 15-4 16,-7 4 3-16,0 2 0 16,0 0 0-16,0 0-8 15,7 0 2-15,6 2 0 16,4 18 2-16,4 4-9 15,-4 1 11-15,-3-5 2 16,7-8-1-16,-4-10 4 16,-3-2-7-16,-1 0 4 15,5 0 0-15,2-8 7 16,1-16-4-16,-4-3-3 0,-10-5 2 16,0-6 12-16,-7 5-14 15,7 4 0-15,-7 15 12 16,0 2-4-16,0 12-8 15,0 0 0-15,0 0-10 16,0 17-15-16,0 15 25 16,0 14-7-16,0-3 15 15,0-4-17-15,0-13 9 16,24-12 0-16,-4-5-10 16,-13-9 7-16,17 0 3 15,-17 0 0-15,7 0 10 16,10-17-6-16,-10-7-4 0,-7-3 0 15,10 1 1 1,-17 0 8-16,0 15-9 0,0 2 0 16,0 9 12-16,0 0-19 15,0 0 7-15,0 2-26 16,0 30 17-16,0 6-1 16,0-1 10-16,0 3 0 15,7-15-9-15,6-5 1 16,8-8-4-16,10-6 11 15,7-6-10-15,0 0 12 16,-11 0-1-16,-3-12 2 16,-3-8 11-16,3-6-5 15,-10-5-8-15,-7-9 1 16,-1-3 32-16,-6-3-32 16,0 3 18-16,0 4 5 0,0 10-19 15,-6 15 30-15,-8 14-18 16,7 0-11-16,7 0 4 15,0 0-10-15,0 0 0 16,0 0-3-16,0 0-8 16,0 0 7-16,0 8 4 15,0 0 0-15,0 1-7 16,0-1 7-16,7 2 0 16,0 4-2-16,6-2 8 15,-6 1-11-15,11-4 5 0,-5 0-3 16,1-7-11-1,3-2 13-15,-10 0 1 0,-7 0 3 16,7 0 4-16,-7-28 7 16,7-13-14-16,-7-7 6 15,0-9 4-15,0-6-7 16,0-8-3-16,-21-4 13 16,-10 7 1-16,0 8-10 15,4 17-4-15,3 5 7 16,10 19 6-16,0 4-12 15,7 10-1-15,7 5 7 16,0 0-1-16,0 0-6 16,0 0 0-16,0 0-9 15,0 0-3-15,0 0 8 16,0 17 4-16,0 11-13 16,0 12 21-16,0 9-8 0,0 8 0 15,0 9 3-15,21 8-13 16,3-2 10-16,4-4 0 15,3-5-7-15,-11-11-3 16,11-22 9-16,-3-2-2 16,9-18-4-16,-6-4-3 15,7-6 10-15,-3 0 0 16,20-6-6-16,-14-25 16 16,4-6-10-16,-8-15 0 15,-6-11 8-15,-17-10-6 16,-14-11-2-16,0-7 0 0,-31 2 0 15,-20 0 10-15,-8 18-10 16,21 20 1-16,11 20 8 16,3 16 1-16,17 15-10 15,7 0 0-15,0 2-11 16,-7 42-7-16,0 21 18 16,7 18 0-16,0 6 9 15,0 8-15-15,14-2 6 16,17-7 0-16,20-9-9 15,8-12 11-15,16-16-4 16,5-11-7-16,2-11-74 16,-6-9-47-16,-25-20-258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9:46.62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70 343 309 0,'0'0'387'0,"0"0"-330"16,0 0 43-16,0 0 22 0,0 0-9 16,0 0-1-16,-31 5-18 15,25-5 5-15,-8-18-43 16,3 0-16-16,5-2 16 16,6-6-30-16,0 1-8 15,0-7 5-15,0 6-22 16,6 3 6-16,19 9-7 15,-12 8 2-15,11 6-9 16,-3 0 5-16,10 12-4 16,-4 14-1-16,-9 5-1 15,-5 9 4-15,-6-3 4 16,0 3-5-16,-7-11 0 0,7-3-1 16,3-21-9-16,-10 1 8 15,0-6 4-15,7 0 3 16,-7 0 8-16,7 0-5 15,0-16 18-15,7-17-21 16,10 2 5-16,-10-6-13 16,-1 5 8-16,4 6 0 15,4 7-2-15,-14 10-2 16,17 9 2-16,-3 0-4 16,10 14-3-16,0 18 3 15,-4-1 4-15,-3 3 2 16,4-2-7-16,-4-7-4 15,-4-1-7-15,-2-16-14 16,-5-5-7-16,-6-3 39 16,-7 0-7-16,7 0 7 0,7-9 21 15,-4-19-17-15,11-4 0 16,-14-5-4-16,10 0 3 16,-17 9 26-16,0-4-13 15,0 7 6-15,0 7 21 16,-11 4-40-16,-2 8 20 15,6 6-11-15,0 0-8 16,0 0-8-16,-3 9-8 16,10 20 6-16,0 10-5 15,0 1 18-15,0-3-7 0,10 1 0 16,24-8 2 0,4-2-6-16,0-15 4 15,0 4-3-15,7-14-3 16,-1 0 5-16,-9-3 1 0,3 0 0 15,-1 0 4-15,-6-18 1 16,-17 0-4-16,0-10-1 16,-7 6 14-16,-7 2-9 15,0 0 5-15,0 0 1 16,0 9-10-16,0 2 20 16,0 6-20-16,0 3 0 15,0 0-1-15,0 0 0 16,0 0-7-16,0 0 0 15,24 17 1-15,-4 9 2 16,-2 0 4-16,2-6 0 0,11 3-2 16,-3 3 2-16,16-6 0 15,8-1-1-15,10-1-2 16,3-4 2-16,-6-8-121 16,-15-6-105-16,-30 0-10 15,-14 0-118-15</inkml:trace>
  <inkml:trace contextRef="#ctx0" brushRef="#br0" timeOffset="218">1418 286 610 0,'0'0'203'16,"0"0"-79"-16,0 0 12 0,0 0-33 16,0 0 3-16,0 0-40 15,-45-71-40-15,32 71-26 16,-4 20-17-16,-11 14 17 15,-3 15 0-15,-7-4 3 16,11 7-7-16,-4-2 4 16,3 0-14-16,18-13-109 15,10-9-142-15,0-10-158 16</inkml:trace>
  <inkml:trace contextRef="#ctx0" brushRef="#br0" timeOffset="610">1700 63 671 0,'0'0'296'0,"0"0"-129"16,0 0-20-16,0 0-36 16,0 0-5-16,0 0-58 15,0-63-24-15,0 63-24 16,0 13-5-16,0 26-5 15,0 11 10-15,0 12 5 16,0-3-5-16,0-2 0 16,0-5-5-16,0-8 13 15,14-14-8-15,3-10 0 16,-3-11-1-16,-7-6-4 16,0-3-15-16,-7 0-20 0,0 0 40 15,0-12-11-15,0-13 11 16,0 0 0-16,-14-3-12 15,-24 12 8-15,7 2 1 16,4 8 3-16,20 0-2 16,0 4 8-16,7 2-1 15,0-4-5-15,27-4-4 16,63-12-3-16,37-6-25 16,-3 1-274-16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4:18.5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1320 269 840 0,'0'0'194'0,"0"0"-75"16,0 0 15-16,0 0-51 15,0 0-49-15,0 0 16 16,0-26-50-16,0 26 4 16,0 0-8-16,0 26 0 0,0 11 4 15,0 1 0 1,0 2 13-16,0-12-10 0,21-5-3 16,17-8 0-16,0-13 9 15,13-2-1-15,1 0 2 16,-8-20 1-16,1-11-9 15,-14-3 27-15,-10-2-2 16,-8 9 45-16,-2 4-7 16,-11 9-50-16,0 7 22 15,0 7-26-15,0 0-1 16,0 9-20-16,0 37-16 16,0 20 26-16,0 11-12 0,0 3 3 15,0-2-103 1,0-5-153-16,7-16-373 0</inkml:trace>
  <inkml:trace contextRef="#ctx0" brushRef="#br1" timeOffset="380981">0 186 211 0,'0'0'432'0,"0"0"-313"15,0 0-44-15,0 0 26 16,0 0-37-16,0 0 14 16,244-108-14-16,-103 91-53 15,31 0 33-15,27 3-22 16,18 5-19-16,-11 6 20 15,-6 3-22-15,-15 0-1 16,-6 0 0-16,-31 0 11 16,-31 0-11-16,-28-6 0 15,-27 0 0-15,-41 0-15 16,-14 6-23-16,-7 0-107 16,-7 0-100-16,-38 0-214 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3:27.1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2465 79 636 0,'0'0'173'0,"0"0"-110"0,0 0 24 16,0 0 16-16,0 0-27 15,0 0 0-15,-6-79 5 16,6 79-34-16,0 0 32 16,0 0-42-16,0 0-27 15,-7 0 8-15,0 0-16 16,-7 16-2-16,-17 25 5 0,-14 10 2 16,1 3 5-16,-8 1-12 15,7-1 0-15,8-5 1 16,2-12 2-16,11-6-3 15,4-14 0-15,2-5 12 16,11-7-14-16,7-1 2 16,0-4 0-16,0 0 19 15,-6 0-16-15,-1-4 10 16,0-18 13-16,0-4-18 16,-3-3 8-16,10 1-16 15,0 7 0-15,0 7-4 16,0 6 5-16,-7 8-1 15,7 0 0-15,-7 0 3 0,7 0-14 16,0 0 7-16,0 17-4 16,-7 9-8-16,7 6 16 15,0-5 0-15,0 0 0 16,14-4 9-16,10-3-14 16,3-6 5-16,18-6 0 15,-7-8-6-15,-7 0 6 16,-4 0 0-16,-3-3-2 15,-24-15-89-15,0-3-12 16,0-11-114-16,-17-5-173 16</inkml:trace>
  <inkml:trace contextRef="#ctx0" brushRef="#br0" timeOffset="4279">28 546 697 0,'0'0'84'16,"0"0"-1"-16,0 0 11 15,0 0-56-15,0 0 19 16,0 0-25-16,44-115-28 15,-20 106 34-15,-3 1-38 0,3 8 3 16,-10 0-12-16,6 0 9 16,5 8 0-16,-12 17 0 15,-6 5 1-15,0 2-7 16,-7 2 6-16,0-5 0 16,0-1-10-16,0-6 9 15,0-4 1-15,0-9 0 16,0-7-6-16,0-2 4 15,0 0 3-15,10-2-1 16,4-27 16-16,7-11-13 16,17-9-3-16,-1 7 0 15,-6 7 11-15,-17 15-16 0,0 12 5 16,-7 8 0-16,0 0-10 16,10 0 8-16,-10 8-3 15,6 23 0-15,-6 1 5 16,4 2-4-16,-4-5 4 15,6-7 0-15,1-2-11 16,-4-8 8-16,-3-4-160 16,-7-5-46-16,0-3-225 15</inkml:trace>
  <inkml:trace contextRef="#ctx0" brushRef="#br0" timeOffset="5033">695 403 358 0,'0'0'342'16,"0"0"-199"-16,0 0-33 16,0 0-44-16,0 0-11 15,0 0-55-15,0-18-4 16,0 38 3-16,0 6-9 16,0 8 10-16,0-2 0 15,0-11 12-15,0 1-12 16,0-11 0-16,7-2 0 15,-7-7-10-15,10-2 10 16,-3 0 0-16,13 0-5 16,4-16 11-16,-3-7-6 15,3-3 0-15,-3 0 4 0,3 1-5 16,-17 8 7-16,0 2-2 16,-7 6 28-16,0 7-11 15,0 2 13-15,0 0-34 16,0 0-12-16,0 11 10 15,0 17-9-15,0 5 11 16,0-5-3-16,0-6 14 16,6-1-11-16,8-5 0 15,10-4 4-15,-10-9-15 16,10-3 11-16,-10 0 0 16,7-3-8-16,9-23 9 15,-9-5-1-15,10-3 0 16,-24-2 6-16,10-3-11 0,-17-1 5 15,0-6 0-15,0 3 17 16,0 6-16 0,0 12 18-16,0 11-4 0,0 10-13 15,0 4 10-15,0 0-12 16,-10 26-16-16,3 17 3 16,0 9 17-16,0-1-4 15,7-2 0-15,0-9 8 16,0-9-24-16,14-8 16 15,24-12-32-15,0-11 19 16,-1 0-22-16,15-11 35 16,-7-26 0-16,-4-9 6 15,-3-9-11-15,-7 1 5 0,-18-3 0 16,-6 3 25-16,-7 8-18 16,0 15 27-16,0 13 0 15,0 16-14-15,0 2 34 16,-27 26-54-16,-4 37 0 15,0 16-12-15,17 10 20 16,7-6-8-16,7-14 0 16,7-12-15-16,52-15 13 15,3-13-165-15,-4-15-201 16</inkml:trace>
  <inkml:trace contextRef="#ctx0" brushRef="#br1" timeOffset="-131495">3617 1056 680 0,'0'0'251'0,"0"0"-158"0,0 0 72 16,0 0-29-1,0 0-25-15,0 0-8 0,-44-53-56 16,44 53-8-16,0 0-6 15,0 0-28-15,0 0 3 16,0 0-8-16,0 29-1 16,0 14-11-16,0 8 15 15,6 4-3-15,1-1 0 16,24-9 11-16,-3-7-11 16,3-13 0-16,-11-11-2 15,11-14-7-15,0 0 6 16,4-8 3-16,9-33 7 15,1-7-2-15,0-3 4 0,-21 2-9 16,-4 12 2 0,5 14-4-16,-25 14 6 0,0 9-4 15,0 0 0-15,6 0-9 16,1 4 7-16,14 21-4 16,3 3 6-16,-3 7-14 15,3-7 14-15,3-4-9 16,4-7 5-16,-10-12-25 15,-4-2 26-15,-3-3-2 16,10 0 5-16,-10-20 1 16,13-21-1-16,-3-5 0 15,-10 4 9-15,-7 8-6 16,3 8 11-16,-3 9-9 0,-7 11 3 16,0 4-9-16,7 2 1 15,0 0-9-15,-7 0 2 16,7 0-32-16,-1 20 13 15,1 3-67-15,4-1-73 16,-4-2-61-16,-7-11-229 16</inkml:trace>
  <inkml:trace contextRef="#ctx0" brushRef="#br1" timeOffset="-130590">4594 717 827 0,'0'0'176'0,"0"0"-29"0,0 0 8 16,0 0-22-16,0 0-46 15,0 0-24-15,-66-100-58 16,66 100-5-16,0 28-2 16,0 20-9-16,0 19 11 15,7 7 0-15,14 1 8 16,-4-4-8-16,4-5 0 15,3-9 5-15,-10-12-10 16,6-10 5-16,-3-15 0 16,-10-8-3-16,7-12 2 15,10 0 1-15,4-6 4 16,3-20 2-16,0 1-1 0,-4-5-5 16,4 5 0-16,-17 4-3 15,0 14 10-15,-4 7-7 16,4 0 0-16,-8 0-13 15,15 14 9-15,-4 14-8 16,4 3 12-16,10-2-9 16,-11-3 15-16,-2-8-10 15,-5-8 4-15,-6-6-1 16,0-4-8-16,17 0 12 16,-3-10-3-16,-4-18 5 15,-10-3 1-15,-7-3-4 16,0-1 3-16,0 4-1 15,-24 5 13-15,-14 9-14 16,4 11-1-16,10 6-2 16,10 0-4-16,-10 9 0 0,17 25 4 15,7 9-8-15,0 2 2 16,0-7-29-16,17-3-26 16,11-13 14-16,3-8-39 15,-4-8 38-15,-3-6 10 16,7 0 11-16,-10 0 26 15,-8-6 1-15,5-8 0 16,-11 2 21-16,-7 6-10 16,0 4 18-16,0 2-16 15,6 0-12-15,1 0-2 16,7 0-18-16,10 20 19 16,4 0-4-16,9-3-20 0,1-11 5 15,0-6 18-15,0 0 1 16,-11-12 0-16,4-22 12 15,-17-9 39-15,0-8 38 16,-4-13 7-16,-10-7-35 16,0-3 2-16,0 0-32 15,0 8 14-15,-17 20-29 16,3 21 7-16,7 16 24 16,7 9-43-16,0 0-2 15,0 11-2-15,0 41-23 16,0 22 23-16,7 9 0 15,14 0-7-15,10-6 2 16,0-11-85-16,3-18-29 0,4-13-58 16,0-18-59-1,-7-11-57-15,-18-6-387 0</inkml:trace>
  <inkml:trace contextRef="#ctx0" brushRef="#br1" timeOffset="-130434">5350 1026 686 0,'0'0'242'0,"0"0"-151"16,0 0 39-16,0 0 3 16,0 0-51-16,0 0-61 15,110-103-21-15,11 91-7 16,6 10-41-16,-3 2-163 0,-4 0-133 16</inkml:trace>
  <inkml:trace contextRef="#ctx0" brushRef="#br1" timeOffset="-129639">6471 1051 662 0,'0'0'514'16,"0"0"-377"-16,0 0 51 15,0 0-82-15,0 0-22 16,0 0-21-16,-38-84-51 16,38 84 10-16,0 0-22 0,0 10-9 15,0 19 6-15,7 8 0 16,14 2 3-16,10-1 0 16,-11 0 9-16,11-10-20 15,-7-5 4-15,4-7-30 16,-4-6 26-16,4-10-22 15,-4 0 33-15,-4 0-3 16,-3-18 8-16,-3-13-4 16,0-3-1-16,-7-1 0 15,0 7 3-15,-7 8 4 0,0 7-3 16,0 11 17 0,0 2-16-16,0 0-10 0,0 0 2 15,0 6-9-15,0 16 5 16,0 7-3-16,24 0-17 15,14-9-9-15,-11-6-13 16,11-7 46-16,7-7-13 16,-8 0 12-16,1-4-7 15,-10-15 16-15,3-7-5 16,-18-6 0-16,1-5 6 16,-14-3 2-16,0 2 7 15,0 10 5-15,-14 8 23 16,-13 8-32-16,3 12 1 15,-7 0-12-15,17 6-3 16,0 30-3-16,14 3 6 16,0 4-4-16,0-3-3 0,14-9-43 15,31-11 14-15,6-12 4 16,1-8-6-16,10 0 35 16,-4-11 1-16,1-17 2 15,-14-1-3-15,-15 0 13 16,-16-2-10-16,-14 5 41 15,0 1-9-15,0 5 18 16,-14 6-24-16,-16 10-15 16,-1 4 1-16,10 0-12 15,-3 29 0-15,10 11-2 16,14 9 4-16,0-3-6 0,7-6 4 16,31-9 0-1,13-5-9-15,1-9-2 0,6-5-33 16,4-10-53-16,4-2-93 15,-15 0-99-15</inkml:trace>
  <inkml:trace contextRef="#ctx0" brushRef="#br0" timeOffset="5883">3311 37 865 0,'0'0'125'0,"0"0"6"15,0 0-31-15,0 0 11 16,0 0-29-16,0 0-79 16,0-37 18-16,0 37-21 15,0 31 0-15,0 15-7 16,17 17 7-16,11 0 0 15,3-4 0-15,-10-1 14 16,10-10-14-16,-4-8 0 16,-3-8 5-16,-10-10-11 0,3-13 6 15,-10-3 0 1,-7-6-3-16,0 0 20 0,0 0-15 16,0 0 15-16,0 0-16 15,0-20 11-15,-31-6-12 16,0 9 0-16,4 0-3 15,-4 5 13-15,3 6-10 16,4 6 0-16,10 0-15 16,0 0 10-16,4 15-9 15,10 13 14-15,0-3-10 16,17-1 11-16,28-6-1 16,20-10 0-16,1-8 8 0,9 0-15 15,1-12 7-15,-4-16-26 16,-20-7-13-16,-21 1-82 15,-31-4-91-15,0 5-532 16</inkml:trace>
  <inkml:trace contextRef="#ctx0" brushRef="#br0" timeOffset="6739">4099 503 372 0,'0'0'407'0,"0"0"-326"15,0 0 0-15,0 0-19 16,0 0 7-16,0 0-35 16,-7-35-28-16,27 35 4 0,11 0-10 15,-3 0 0-15,3 0-5 16,-11 9 10-1,-2 14-10-15,-18 5 5 0,0 1 0 16,0-4-3-16,0 1 3 16,0-3 0-16,-24-5 21 15,17-4-20-15,0-9 20 16,7-2-18-16,0 0 5 16,0-3 5-16,38 0-8 15,20 0 0-15,32 0 2 16,6 0-7-16,-7-15-120 15,-30-1-419-15</inkml:trace>
  <inkml:trace contextRef="#ctx0" brushRef="#br0" timeOffset="8633">6536 248 800 0,'0'0'208'0,"0"0"-138"15,0 0 50-15,0 0-27 16,0 0 45-16,45-146-35 16,-38 135-58-16,-7 6 27 15,0 5-39-15,0 0-13 0,0 0 6 16,0 0-19 0,0 0-7-16,0 16 0 0,-14 24-5 15,-30 15 2-15,-15 9 3 16,4-5 0-16,4-3-9 15,-1-1 13-15,18-6-4 16,-11-11 0-16,21-8 13 16,10-16-17-16,7-4 4 15,7-10 0-15,0 0-3 16,0 0 16-16,-10 0-13 16,3-24 2-16,7-15 17 15,-7-2-23-15,0 4 4 16,0 9 0-16,1 10-9 0,6 9 15 15,-7 7-6-15,7 2 0 16,0 0-3-16,-11 0-9 16,4 0 2-16,-6 26-8 15,-1 14-3-15,-10 9 20 16,10-4 1-16,7-2 0 16,7-6 6-16,0-8-10 15,0-7 4-15,52-10-3 16,20-3-10-16,17-9 9 15,8 0-15-15,-29 0-47 16,-40-6-115-16,-28 0-38 16,-45 0-171-16</inkml:trace>
  <inkml:trace contextRef="#ctx0" brushRef="#br0" timeOffset="8976">5426 528 911 0,'0'0'117'0,"0"0"-17"16,0 0 11-16,0 0-23 16,0 0-14-16,0 0-64 15,14-10-9-15,-7 17-1 16,-7 16 9-16,6 11-9 16,-6 6 0-16,0 6 11 15,0 0-25-15,0 5 14 16,0-7-193-16,7-5-197 15</inkml:trace>
  <inkml:trace contextRef="#ctx0" brushRef="#br0" timeOffset="9824">7083 97 804 0,'0'0'68'0,"0"0"8"16,0 0 21-16,0 0-10 15,0 0 0-15,0 0-72 16,-7-18 5-16,7 18-20 15,31 15 15-15,14 21-10 16,7 11 13-16,-1 4-17 16,1 3 27-16,-1-2-26 15,1-3 0-15,-14-6-2 16,-7-9 11-16,-11-9-10 16,4-7-1-16,-24-10 0 15,7-5-4-15,-7 0 8 16,0-3-4-16,0 0 29 0,0 0-28 15,0 0 72-15,0-6-13 16,-24-5-56-16,-3 0 3 16,-11 2-7-16,0 6 0 15,10 3 0-15,-2 0 0 16,5 0-4-16,12 0 4 16,6 0-5-16,7 0-9 15,0 3 12-15,0 2 0 16,0 1-7-16,0 3 10 15,14-4-1-15,3 1 0 16,3-3 1-16,11-3 0 16,-10 0 3-16,17 0-4 15,-7 0 2-15,-4-9 11 0,4-5-16 16,-3 0 3-16,-11 2-105 16,-17 4-54-16,0 5-155 15</inkml:trace>
  <inkml:trace contextRef="#ctx0" brushRef="#br0" timeOffset="14115">7826 596 580 0,'0'0'153'16,"0"0"-99"-16,0 0 5 16,0 0 32-16,0 0-37 15,0 0-4-15,-7 0-45 16,7-2 1-16,7 2 1 16,24-3-7-16,-4 3 0 15,4-3-1-15,0 1 18 16,-17 2-21-16,-7 0 4 15,-7 0 0-15,0 0-12 16,0 0 11-16,0 5 1 16,0 12-6-16,0 4 10 15,-7-1-4-15,-7-4 0 16,4-4 3-16,3-3-14 0,0-2 11 16,7 0 0-16,0-4-1 15,0 2 9-15,0-5-8 16,0 4 0-16,0-2-3 15,0 1-12-15,24 1 15 16,-3 1 0-16,-1 1-5 16,5 1 15-16,-5 2-10 15,-10 6 0-15,4 2 0 16,-14 2-13-16,0 8 13 16,0 4 0-16,0-2-9 15,-24-4 21-15,-27-1-12 16,6-8 0-16,-14-4-5 0,1-4-35 15,0-5-155-15,13-3-362 16</inkml:trace>
  <inkml:trace contextRef="#ctx0" brushRef="#br1" timeOffset="431356">413 1237 505 0,'0'0'138'0,"0"0"-58"16,0 0 2-16,0 0 18 15,-220 29 14-15,189-23-38 16,-7 0 0-16,0 2-13 16,11-2 24-16,-4 2-3 0,17 0-34 15,7-2 34 1,0 0-69-16,7-3-15 0,0 0 28 16,0-3-15-16,7 2-12 15,82-2-1-15,66 0 14 16,89 0 13-16,52 0-27 15,31-16 6-15,-1-2-9 16,-13 4 13-16,-17-3-10 16,-31 3 0-16,-35 2 11 15,-58 6-12-15,-48 6 1 16,-35 0 0-16,-27 0-9 16,-28 0 17-16,-3 0-8 15,-17 0 0-15,-7 0 13 16,-7 0-19-16,0 4 6 15,0-4 0-15,0 2-17 0,0 1 27 16,-59 0-10-16,-57 9 0 16,-63 2 17-16,-38 3-33 15,-20 0 16-15,-21 3-3 16,14 6-14-16,14-4 10 16,23 4 7-16,22-6-1 15,37-3 0-15,27-7-6 16,32-10 7-16,24 0 0 15,20 0-8-15,-7 0 11 16,21 0-3-16,4 0 0 16,10 0 14-16,17-4-17 15,0 4 3-15,0-8 0 0,96-12-14 16,76-9 9 0,96-8 5-16,79-3-6 0,45 6 9 15,7 5-3-15,-21 7 0 16,-58 7 0-16,-69 1-4 15,-48 3 4-15,-62 4 0 16,-55 5-3-16,-41 2 17 16,-21 0-15-16,-24 0 1 15,-24 0 0-15,-73 17-14 16,-88 17 14-16,-80 6 0 16,-75-3-3-16,-56-3 15 15,-16-2-12-15,2-9 0 16,18-3 8-16,59-6-11 0,58-3 3 15,82-7 0-15,83-4-5 16,66 0 14-16,30 0-9 16,14 0 0-16,34 0-8 15,80 0 2-15,78 0 6 16,52-21 0-16,31-5-10 16,4 1 4-16,-25 2-3 15,-34 8-49-15,-41 13-94 16,-52 2 15-16,-37 0-81 15,-45 0-110-15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21.87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0 189 11 0,'0'0'780'0,"0"0"-727"15,0 0 24-15,0 0 23 16,0 0-34-16,0 0-60 16,31-9-6-16,48 9 11 15,17-2-3-15,7-8 13 16,4 0-2-16,-35-2-7 16,-14 3 28-16,-13 1-20 15,-28 2 3-15,-17 3 15 0,0 0-3 16,0-3 23-1,0-5-2-15,0-3-46 0,-7-3 17 16,-17 0-27-16,-7-2 3 16,4 6-6-16,-4 5 11 15,24 2-8-15,0 0 0 16,7 6 2-16,0 0-1 16,0 0-1-16,0 0-3 15,0 0 2-15,38 0-3 16,14 0 3-16,6 6 1 15,7 14 0-15,-3 3-6 16,-3 5 7-16,-15 6-1 16,-16-5 0-16,-11 5-3 0,-17 4-1 15,0-1-3 1,-38 8-7-16,-37 1 11 0,-11 0-72 16,-4-3-133-16,15-6-277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0:40.04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16 482 0,'0'0'217'0,"0"0"-162"15,0 0-26-15,0 0 54 16,0 0-60-16,0 0-21 16,406-16 32-16,-158 16-24 15,23 0 25-15,35 0-35 16,28 0-3-16,6 0-29 15,14 0-188-15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0:40.48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0 118 638 0,'0'0'118'16,"0"0"-34"-16,0 0-7 15,0 0 14-15,0 0 21 16,0 0-69-16,0-41-30 15,0 41 17-15,31-6-28 16,41 0 6-16,55-2-8 0,45-1 14 16,48 1-23-1,41 3 9-15,28 0-33 0,14-5-64 16,-1 1-92 0,-20-2-111-16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0:40.9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0 231 682 0,'0'0'140'16,"0"0"-35"-16,0 0 28 15,0 0-67-15,0 0 3 16,258-91-59-16,-48 62 9 15,65 3-3-15,65 4-9 16,38 4-7-16,14 4 0 16,0 5-21-16,-51 7-32 15,-35-4-167-15,-17-8-393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6:32.7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34 789 998 0,'0'0'142'0,"0"0"38"15,0 0-38-15,0 0-40 16,0 0-24-16,0 0-47 16,-34-63 8-16,68 44-30 15,42-13 6-15,27-4-21 0,38-7 6 16,7-4 0-16,-7 7-2 16,-14 9 14-16,-30 14-17 15,-39 11 5-15,-34 6-35 16,-17 0-18-16,-7 11-73 15,0 19 18-15,-38 3 13 16,-7-1-69-16,-6-7 63 16,-1-1 63-16,8-10 38 15,-1-6 0-15,14-1 13 16,-3-5 33-16,3 1 37 16,7 2 13-16,17-1-2 15,-7 7-51-15,7 12-31 16,-7 11 13-16,4 9 5 15,10 7 1-15,0 0 2 16,0 1-10-16,0-2-1 0,10 3-9 16,4-10-10-16,-7-1 2 15,0-9-5-15,-7-7 0 16,0-9 2-16,0-4-2 16,0-6 0-16,0-6 2 15,0 0 5-15,0 0 6 16,0-15-13-16,0-11 0 15,0 4-4-15,0-4 8 16,0 3-4-16,0 6 0 16,0 0 3-16,14 3-9 15,3 2 6-15,10 1 0 16,18-3-8-16,0 5 7 0,-1-2 1 16,-13 7 0-16,-17 4 3 15,0 0-9-15,-4 0 6 16,-10 0 0-16,7 0-11 15,-7 0 13-15,14 9-2 16,-14-3 0-16,7 6 7 16,-1-1-7-16,-6 0 0 15,11 3 0-15,-4 1-6 16,0-6 6-16,-7-7 0 16,6-2 2-16,-6 0 6 15,14 0 1-15,3-2-2 16,4-27-5-16,17-2 5 15,-11-1-7-15,4 12 0 16,-7 5-4-16,-17 10 12 16,-7 5-13-16,0 0 5 0,14 0-19 15,0 11 18-15,3 21-10 16,10 1 11-16,-9 5-6 16,2-6 13-16,4-7-8 15,-10-7 1-15,7-10-1 16,-14-8-7-16,10 0 8 15,-4 0 0-15,18-37 11 16,-3-15-3-16,17-11-5 16,-8-8-3-16,1 0 6 15,-17-1 8-15,-4 6-10 16,-17 16 6-16,0 12 23 16,0 15-24-16,0 15 39 0,-10 8-13 15,3 0-34-15,0 2-1 16,-7 44 0-16,1 20 0 15,2 22-9-15,11 10 17 16,0-1-8-16,45-11 0 16,6-12-14-16,-6-19-1 15,0-21-73-15,-21-17-56 16,-10-17-44-16,-14 0-4 16,0-17 94-16,0-32-30 15,0-5 59-15,-38-3-13 16,-7 5 82-16,-20 9 24 15,6 9 84-15,-9 8 16 0,9 10-3 16,21 7 0-16,18 3-46 16,3 6 0-16,17 0-61 15,0 0-14-15,44 0-1 16,32 0 1-16,27 0 7 16,0 0 0-16,-7-3-1 15,-13-9 7-15,-25 1-12 16,-20 2 1-16,-14 1 22 15,-17-1 0-15,-7-5 39 16,0-6 18-16,0-4-72 16,0 6 17-16,-17 2-13 15,3 11-3-15,1 2 18 16,6 3-28-16,-11 0 11 0,12 20-11 16,-1 20-2-16,7 3-1 15,0 6 3-15,0-4 0 16,20-4-8-16,18-13 12 15,0-14-4-15,0-5 0 16,6-9-5-16,-6 0 1 16,-3 0 4-16,9-17 0 15,-6-9-2-15,0-3 5 16,7 1-3-16,-18 7 0 16,-10 7 7-16,-3 9-10 15,-14 5 3-15,7 0 0 16,17 0-9-16,-10 9 2 0,17 16 7 15,-4 3-3 1,11 2 0-16,-17-5 1 0,10-9 2 16,-18-6 0-16,5-8-5 15,-5-2 8-15,-6 0-3 16,17-2 1-16,-3-21 9 16,3-5-5-16,4-2-5 15,-4 2 3-15,-4 5-2 16,-13 9-1-16,0 2 0 15,-7 7 7-15,0 2 1 16,0 3-8-16,0 0 0 16,0 0-11-16,17 0 5 15,-3 0 0-15,7 3 6 0,3 5-1 16,-4-2 7 0,4-3-6-16,-10 0 0 0,0-3 3 15,10 0-5-15,-10 0 2 16,10-3 0-16,3-23 3 15,4-3 6-15,0 1-9 16,-3 5 0-16,-4 7 5 16,-10 4-8-16,-8 8 3 15,-6 4 0-15,0 0-4 16,0 0 1-16,7 0 1 16,17 16-3-16,-3 6 5 15,10 0-7-15,7-4 7 16,-4-7 0-16,-3-5-8 15,0-6 4-15,-3 0 4 0,-4 0 0 16,-11 0 0-16,11 0-1 16,-10-14 1-16,0-4 0 15,10-1-1-15,-17-1 11 16,0-4-10-16,-7 2 0 16,0-1 6-16,0 6 8 15,0 2-14-15,-24 7 2 16,-4 8-3-16,-3 0 8 15,4 0-7-15,3 12 0 16,3 22-5-16,21 5-3 16,0 5 8-16,0 1 0 15,52-8-3-15,6-4 6 16,0-11-3-16,11-11 0 0,-10-11 1 16,6 0-9-16,11-11 8 15,-11-26 0-15,4-4-5 16,-18 1 12-16,-6 1-7 15,-24 10 0-15,3 6 6 16,-24 9-5-16,7 11-1 16,-7 3 0-16,6 0-4 15,8 0-7-15,-7 17 1 16,17 9 7-16,-10 0-28 16,0-6 5-16,-4-9-10 15,-3-3-4-15,-7-4 37 16,7-4-4-16,-7 0 7 0,0 0 9 15,0 0-9-15,0-4 26 16,-14-13-22-16,-17-3-3 16,-7 6 17-16,-6 8-14 15,-1 4-3-15,0 2-1 16,11 0 2-16,3 34-9 16,24 16 5-16,7 0 2 15,0-3-7-15,0-9 7 16,21-13-3-16,10-12-6 15,6-13-20-15,-9 0 28 16,23-23-2-16,-6-23 6 16,7-8 6-16,3-6-7 15,-11 2 21-15,-23-7 21 16,-7-1-14-16,-14-2 22 0,0-1-22 16,0 9-19-16,-14 14 22 15,-17 18-25-15,24 16 2 16,-7 12 6-16,8 0-16 15,-1 37-4-15,-10 26-5 16,10 18 9-16,7-1-6 16,0-4 6-16,24-13 0 15,10-11-3-15,11-15 12 16,-7-14-9-16,6-15 0 16,1-8-10-16,7 0 5 15,-1-28 5-15,1-10 0 16,-8-4 4-16,-19 2 5 15,-12 3-9-15,-13 2 0 0,0 13 9 16,0 10-2-16,0 7-7 16,0 5 1-16,0 0-1 15,0 5-7-15,0 29 7 16,0 9-5-16,0 3 11 16,0-3-13-16,0-6 7 15,14-6-36-15,10-6-43 16,-10-6-81-16,6-17-39 15,-2-2-69-15,-11 0 49 16,6-31 43-16,4-12-124 16,-10-6 300-16,-7-2 64 15,0-4 107-15,0 2 11 16,0 6-11-16,0 7-48 0,0 15 3 16,-7 10-20-1,-3 7-22-15,3 8-19 0,7 0-61 16,0 0-4-16,0 23-8 15,24 7-13-15,21 8-39 16,0-4-79-16,-1-2-23 16,-2-3-3-16,-4-7-8 15,-8-2-11-15,-9-8 34 16,3-6 150-16,-17-6 24 16,0 0 167-16,-7 0 43 15,0 0-21-15,0-18-90 16,0-2 42-16,0 0-76 0,-14 6-30 15,-17 6 32-15,4 5-60 16,-11 3-23-16,7 0-2 16,3 11-6-16,11 21 0 15,10 2-3-15,7 1-1 16,0-4 0-16,31-12-22 16,14-1-18-16,-11-7 25 15,11-5-16-15,-14-6 30 16,0 0 1-16,-10 0 8 15,-14 0-4-15,10 0 0 16,-17 0 0-16,0 0 4 16,0 0-4-16,0 0 0 15,0 0 0-15,0 0-10 16,0 0 1-16,7 3 6 16,-1 5 3-16,8-5-5 0,-7 0 5 15,10-3 0-15,-3 0 11 16,17-3-10-16,-4-25 21 15,11-9 9-15,-7-7-1 16,-3-4 42-16,-14-6-32 16,-4-6 6-16,-10 3 11 15,0 5-41-15,0 15 18 16,-24 14-7-16,10 11-23 16,0 10 28-16,4 2-32 15,-4 2-1-15,0 41-3 16,-3 15 2-16,-3 10 2 15,6-2 0-15,7-6 5 0,7-2-19 16,0-13 9-16,0-2-22 16,0-12 9-16,0-8-44 15,7-11 1-15,0-6 7 16,0-6-18-16,-7 0 59 16,0-20-4-16,0-12-11 15,0 3 26-15,-21-2-23 16,-10 7 24-16,0 6-1 15,10 2 2-15,15 11 6 16,6 2-3-16,0 3 3 16,0 0-5-16,0-3 1 15,34-2-2-15,28-1 0 16,17-3 6-16,-3 1-14 0,6-4 6 16,-3 4-97-16,11 2-127 15,6-2-114-15</inkml:trace>
  <inkml:trace contextRef="#ctx0" brushRef="#br0" timeOffset="1484">6351 632 870 0,'0'0'148'16,"0"0"0"-16,0 0-22 15,0 0-22-15,0 0-8 16,0-166-26-16,0 150-38 16,0 4 6-16,0 6-20 15,0 6 14-15,0 0-31 16,0 0 3-16,0 0-8 15,-7 26-13-15,-7 14 17 16,4 9-12-16,10 0 18 16,0-1-6-16,44-8 0 15,1-3-16-15,7-6 16 16,-14-2-10-16,-7-6-7 16,-4-3 16-16,-17-6-16 0,-10-8 9 15,0 0 3-15,0-6-38 16,0 0 34-16,0 0-2 15,-17-6 11-15,3-20 2 16,14-11-2-16,0-12-11 16,14-8-6-16,38-12-10 15,-1 3 25-15,11 1 2 16,-17 5 0-16,-18 8-6 16,-9 13 12-16,-18 7-6 15,0 16 41-15,0 6-2 0,0 8 6 16,0 2-44-1,0 12-1-15,0 30-11 0,0 18 6 16,0 5 5-16,13-1 1 16,1-10 6-16,17-5-7 15,-10-6 0-15,-4-9-2 16,-3-11-6-16,-7-9-65 16,-7-12 8-16,0-2 10 15,0 0 21-15,0-2 29 16,-14-18-34-16,-17-6 20 15,10 1 16-15,-3 2 2 16,17 3 1-16,0 8 17 16,7 7-14-16,0-4 26 15,7 3-29-15,38-2 10 16,31-1-18-16,3-3 8 0,-4-2 0 16,8 1-4-1,-25-5 12-15,-13 3-6 0,-18 4 32 16,-2-1-6-16,-12 4 34 15,-13 0-25-15,0-1-8 16,0 3 31-16,0 1-39 16,0 5-4-16,-38 0-17 15,4 20-11-15,-4 22 0 16,14 4 11-16,24 0 0 16,0-12-4-16,17-8-6 15,11-11 4-15,3-10 0 16,14-5 6-16,-1 0 8 0,15-25-4 15,-15-8-3 1,-6-1 34-16,-17 6-6 0,-14-3 11 16,-7 7 3-16,0 4-19 15,0 9 18-15,0 8-32 16,0 3-9-16,0 0-2 16,-7 9-3-16,-21 34 2 15,-3 14-10-15,0 9 24 16,11-3-15-16,6-1 3 15,14-2 0-15,0-11-8 16,0-15 14-16,0-14-6 16,0-14 0-16,0-6 4 15,0-3 5-15,0-40-4 16,0-14-2-16,21-14-1 16,-8-4 0-16,-13 4-2 0,7 2 0 15,4 6 9-15,-11 12-12 16,7 11 3-16,6 14 0 15,11 15-9-15,4 11 1 16,3 0-15-16,20 0 19 16,-6 23-33-16,-7 5 25 15,-17 3-13-15,-8-5-7 16,-13 3 30-16,0-6-19 16,0 0 13-16,0-10 7 15,0-6-16-15,0-5 11 16,0-2 5-16,0 0-24 15,31 0 20-15,14-14-10 0,0-12 15 16,-1-8 2-16,-23 0 8 16,3 2-10-16,-17 4 3 15,-7 5 0-15,0 6 24 16,0 5-13-16,0 9 1 16,0 3-3-16,0 0-10 15,0 0-4-15,0 0-7 16,14 15 3-16,-7 11 0 15,10-4 6-15,-4 7 0 16,8-4-3-16,-4 4 9 16,-3 0-6-16,-14-3 0 15,0-4-12-15,0-1-7 16,-21-1-61-16,-40 0-86 0,-5-3-34 16,-16 0-167-1</inkml:trace>
  <inkml:trace contextRef="#ctx0" brushRef="#br0" timeOffset="2160">199 1484 953 0,'0'0'94'16,"0"0"-39"-16,0 0-13 15,0 0-4-15,0 0-16 16,0 0-7-16,124 0 48 15,124 0 40-15,113-2-38 0,106-38-8 16,97-7-40 0,79-3 9-16,55-5-26 15,28-2 9-15,-35-6-13 16,-55-3 4-16,-79 0-17 16,-89 6-27-16,-76 11-5 0,-90 18 41 15,-58 11 8-15,-58 14 0 16,-59 6-8-16,-37 0 4 15,-46 20-241-15,-44 0-443 16</inkml:trace>
  <inkml:trace contextRef="#ctx0" brushRef="#br1" timeOffset="251214">8840 197 496 0,'0'0'290'0,"0"0"-156"15,-258-31-13-15,220 31-49 16,18 0 18-16,13 0-15 0,7 0 3 15,-10 0 53-15,10-2-53 16,0-7-7-16,0 0-17 16,51-5-50-16,83-3 15 15,104-3-19-15,95 0 0 16,69 6-9-16,28 2 17 16,-7 1-8-16,-45-1 0 15,-37 4 7-15,-59 2-10 16,-55 0 3-16,-49 4 0 15,-64-2-8-15,-56 4 14 16,-44 0-6-16,-14 0 0 16,0 0 4-16,0 0-19 15,-89 0 15-15,-73 26-11 0,-82 0 0 16,-45-6-24-16,-24-5 15 16,0-7 15-16,18-2-1 15,30-6 0-15,28 0 6 16,58 0 0-16,58 0-7 15,56 0 8-15,51 0-1 16,14 0 0-16,21 0-23 16,82 2-36-16,100 7 46 15,86-3-83-15,44-6-114 16,-16 0-261-16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00.7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1918 442 836 0,'0'0'190'0,"0"0"-50"16,0 0 7-16,0 0-19 16,0 0-26-16,0 0-32 15,14-59-39-15,-7 59 11 16,-7 0-36-16,10 0-5 16,-3 0-1-16,7 22-10 15,7 13 10-15,10 8 0 16,0-1 5-16,-4-4-8 0,4-9 3 15,-10-9 0 1,3-9-4-16,-17-8 6 0,-1-3-2 16,1 0 0-16,11 0 7 15,-5-14-2-15,8-15-3 16,3 4-2-16,-17 1 2 16,7 10 3-16,-4 8-5 15,-10 6 0-15,0 0 0 16,0 0-8-16,7 0-3 15,7 11-9-15,6 13 18 16,11-2-34-16,0 4 24 16,-3-6 6-16,3-3-8 0,-18-8 9 15,4-3-13-15,4-6 13 16,-14 0-4-16,17-20 18 16,-17-17-4-16,7-6 1 15,-14-1-4-15,7 1 15 16,-7 9-17-16,0 9 0 15,0 10 8-15,0 10-1 16,0 1-14-16,0 4 3 16,0 0-101-16,-7 0-39 15,-7 0-34-15,7 0-53 16,7 0-24-16,0 0-417 16</inkml:trace>
  <inkml:trace contextRef="#ctx0" brushRef="#br0" timeOffset="823">2644 160 738 0,'0'0'191'0,"0"0"-50"15,0 0-15-15,0 0 9 16,0 0-97-16,0 0-23 16,0 27-15-16,0 26 0 15,0 13 17-15,0-1-13 16,0 1-3-16,7-6 4 15,17-12 0-15,3-17-5 16,4-10 0-16,-7-18-12 16,4-3 11-16,3-14-17 15,14-27 18-15,-1-4 2 0,-9 4 5 16,-4 13-7-16,-18 14 0 16,-2 5 6-16,-11 9-15 15,7 0 9-15,-1 0-20 16,8 23 18-16,0 12-24 15,3-1-8-15,-3 0 11 16,10-10-19-16,-3-8 18 16,-1-10 6-16,4-6 16 15,-10 0-3-15,3 0 10 16,4-22 4-16,-14-11 9 16,6 2-8-16,-13-1 23 15,0 3-4-15,0 7 10 16,0 8 12-16,-13 5-25 0,-8 9-5 15,-3 0-21 1,3 6 1-16,-3 26-6 0,11 4 0 16,13 5 5-16,0-5-7 15,0-7-8-15,0-5-14 16,31-10 0-16,-11-8-11 16,4-6 4-16,-3 0-1 15,-1 0 37-15,-2-4-7 16,-11-10 14-16,-1 6-7 15,1-4 14-15,-7 9-8 16,0 0 14-16,0 3-20 16,7 0 0-16,10 0-6 0,-3 0-2 15,10 0 8-15,4 0 0 16,3 0 3-16,6-8-5 16,15-22 4-16,0-3-1 15,6-12 10-15,-20-8-7 16,-11 2 37-16,-9-11 9 15,-12-7-18-15,-6-2 4 16,0 8-10-16,0 14 11 16,0 21 19-16,0 18-27 15,0 10 11-15,0 0-40 16,0 6-1-16,0 37-4 16,-6 20-1-16,-1 14 6 15,7-4-3-15,0 0 6 16,13-10-6-16,15-9 1 15,17-14-89-15,-1-14-16 0,-6-11-77 16,0-15-97-16,-17 0-111 16</inkml:trace>
  <inkml:trace contextRef="#ctx0" brushRef="#br0" timeOffset="1003">3335 369 801 0,'0'0'105'0,"0"0"29"16,0 0-30-16,0 0-85 16,0 0-13-16,265-38-6 15,-100 15 0-15,3 6-55 0,-9 3-184 16,-43 11-504-16</inkml:trace>
  <inkml:trace contextRef="#ctx0" brushRef="#br0" timeOffset="4198">4906 286 726 0,'0'0'165'16,"0"0"-31"-16,0 0-36 15,0 0-9-15,0 0-41 16,0 0-23-16,-24-23-21 16,24 23 5-16,0 19-10 15,0 10 1-15,0 11 0 0,0 0-1 16,7-3 5-16,17-3-4 16,-3-8 0-16,3-9 7 15,-3-8-5-15,-4-3-2 16,-3-6 0-16,-8 0 0 15,15 0 5-15,-4-6-4 16,4-17 0-16,10 0 5 16,-24 1 2-16,17 2-8 15,-17 2 3-15,-7 4 7 16,7 5-5-16,-7 7 3 16,6 2-8-16,-6 0 2 15,0 0-7-15,0 0-7 16,0 0 3-16,7 5 0 15,17 10 5-15,-3 2 4 0,3-4-1 16,4-4-16-16,-4-3 12 16,-4-6-13-16,4 0 7 15,-3 0 5-15,0-8 7 16,-4-17-1-16,3-7 0 16,-2 0 6-16,-12-3-3 15,-6 7-2-15,0 11 1 16,0 4 23-16,0 12-14 15,0 1 6-15,0 0-13 16,0 0 2-16,0 0-12 16,0 6 0-16,0 13 6 15,-6 5-11-15,6-4 4 0,0-6-33 16,6 0 7-16,22-8-10 16,17-6 23-16,-1 0-2 15,1-3-2-15,-7-23 22 16,0-3-8-16,-11 1 10 15,-10-1 0-15,-10 3 7 16,-7 7 3-16,0 1 29 16,0 10 5-16,0 3 32 15,0 5-31-15,-7 0-20 16,-10 0-25-16,-3 28 0 16,-4 15 0-16,10 5 0 15,7 1 1-15,7-3-8 16,0-6 7-16,0-6 0 0,38-8 0 15,6-9-14-15,15-8-8 16,13-9-132-16,4 0-176 16</inkml:trace>
  <inkml:trace contextRef="#ctx0" brushRef="#br1" timeOffset="49462">4298 2627 873 0,'0'0'161'0,"0"0"-32"16,0 0-22-16,0 0 23 16,0 0-55-16,0 0-44 15,-76-40-12-15,114 37-15 16,31 0-4-16,27-3 0 16,21 0 10-16,10-2-10 0,4-1 0 15,-11 1 0 1,-24 2 0-16,-30 2 10 0,-22-3-10 15,-33 4 0-15,-4-3 8 16,-7 3 0-16,0 0 0 16,0-5 5-16,0 0 39 15,-31-7-37-15,-14 1-6 16,-7 0-9-16,1 2 11 16,13 1-15-16,0 4 4 15,24 3 0-15,8 0-4 16,6 4 8-16,0 0-4 15,0 0 0-15,0 0 8 16,20 0-19-16,42 0 8 0,10 0 3 16,11 15-8-1,-1 5 10-15,-9 0-2 0,-15 2 0 16,-20 7 10-16,-14-1-14 16,-17 4 4-16,-7 3 0 15,-17-2-11-15,-49-1 4 16,-16 2-18-16,3-5-93 15,10 0-118-15,17-1-123 16</inkml:trace>
  <inkml:trace contextRef="#ctx0" brushRef="#br1" timeOffset="44848">2919 1495 268 0,'0'0'551'0,"0"0"-400"15,0 0-33-15,0 0 21 0,0 0-61 16,0 0-1 0,-7 5-19-16,7-5-36 0,7 0 25 15,7 0-15-15,17-22-12 16,0-7 7-16,3-5-26 16,4 0 23-16,-7-1-4 15,-11 9-19-15,-13 12 28 16,-7 6-23-16,7 5 1 15,-7 3 3-15,0 0-10 16,0 0 0-16,0 0-1 16,0 11-18-16,0 15 10 15,0 11 9-15,0-3 0 16,0 2-3-16,0-3 8 16,11 1-5-16,-5-3 0 15,1-5 10-15,-7-6-14 0,0-3 4 16,0-5 0-16,0 0-11 15,0-7 1-15,0 4 7 16,0 2 1-16,0-2-12 16,-24 4 4-16,4-1 10 15,-11 0-10-15,10-4 6 16,14-2-12-16,0-3 16 16,7 0 0-16,0 0 7 15,0 0-3-15,0-3-4 16,14 0-9-16,24 0 3 15,20 0-8-15,25 0 12 16,13 0-17-16,-7-6-111 0,-3 0-61 16,-24 3-73-1,-27 3-412-15</inkml:trace>
  <inkml:trace contextRef="#ctx0" brushRef="#br1" timeOffset="56118">2022 2318 1031 0,'0'0'157'0,"0"0"-14"16,0 0 34-16,0 0-70 15,0 0-25-15,0 0-9 16,0 0-42-16,0 9 13 16,0-9-9-16,0-12-19 15,-31-15 6-15,-21-12-18 16,-6-6 2-16,-25-12 10 16,-3-9-13-16,-20-3 8 15,9 0-11-15,8 4 2 0,24 10-2 16,20 16 3-1,17 13-3-15,18 18 0 0,-4 4 4 16,14 4-7-16,0 0 3 16,0 0-15-16,0 0 13 15,-7 26-16-15,1 17 17 16,-12 8-10-16,18 0 17 16,-7-1-6-16,7-8 0 15,0-7-2-15,0-9-8 16,0-11 10-16,0-8 0 15,0-4-6-15,0-3 16 16,0 0-10-16,0 0 0 16,0-6 1-16,0-25 3 15,0-13-4-15,18-9 0 16,2-13-1-16,11 0 8 0,-3-3-7 16,3 12 0-16,-11 20 2 15,4 17-9-15,-24 14 7 16,0 6 0-16,7 0-2 15,-7 0-2-15,14 0 0 16,24 21-7-16,7 13-7 16,20 3-8-16,11 0-48 15,-1-6-43-15,-3-10-114 16,-3-10-136-16,-17-11-494 16</inkml:trace>
  <inkml:trace contextRef="#ctx0" brushRef="#br1" timeOffset="58049">0 1492 301 0,'0'0'599'0,"0"0"-434"16,0 0-2-16,0 0-62 16,0 0 16-16,0 0-39 15,96-129-28-15,-68 80 16 16,-4-1-40-16,3-8-2 15,-10-2 8-15,-10-3-21 0,0 3 10 16,-7 6-13-16,0 11-5 16,0 18 15-16,-7 10-16 15,0 9 9-15,-3 6-10 16,10 0 0-16,-14 0-2 16,-6 37-15-16,-4 23 16 15,-4 15-6-15,4 10 10 16,10 1-4-16,14-1 0 15,0-4 1-15,0-15-13 16,0-15 8-16,0-20-34 16,0-11 10-16,14-14-4 15,17-6 27-15,-3 0 2 16,16-22 6-16,-6-19-2 0,7-2-1 16,-7-8 0-16,-18 14 1 15,4 11 5-15,-17 15-6 16,0 8 0-16,-7 3 8 15,0 0-16-15,14 6-1 16,3 25 3-16,4 4-1 16,3-7 7-16,3-8 0 15,4-5 0-15,-10-10 2 16,10-5-7-16,-11 0 5 16,11 0 0-16,-7-26 3 15,-3-8 4-15,0-6-7 16,-11-3 4-16,-10-6-1 0,0-5 13 15,0 5-14 1,0 6-1-16,0 18 18 0,0 13-16 16,-10 7 12-16,-4 5-15 15,0 0-11-15,-10 28 7 16,-3 20 0-16,9 13 4 16,18 3-7-16,0-11 7 15,31-7-1-15,21-14 1 16,6-13-6-16,11-16 1 15,-4-3 4-15,4-3 1 16,-10-22-6-16,-8-9 13 16,1-4-7-16,-21-5 0 15,3 0 5-15,-10 9-4 16,-10 9-1-16,-7 10 0 16,3 12-4-16,-3 3 4 0,-7 0-1 15,7 13-9 1,-7 17-6-16,7 11 14 0,-7-7-16 15,7-8-13-15,-7-10 7 16,0-10-11-16,0-3 31 16,0-3 0-16,0 0 8 15,0 0 5-15,0-17-5 16,0-12 1-16,0-3 2 16,-14 4-6-16,0 5 11 15,-3 9 10-15,10 6-17 16,0 8 15-16,-7 0-20 15,-17 5-15-15,7 27 15 0,-10 13-4 16,10 4 4-16,17-1 0 16,7-4 5-16,0-8-9 15,14-4 4-15,24-11-2 16,13-13-4-16,-6-8 6 16,6 0 0-16,-6 0-2 15,0-23 9-15,-14-3-3 16,-4-3-3-16,-9-2 0 15,-5-3 18-15,-13 2-12 16,0 9 3-16,0 6 2 16,0 9-12-16,0 8 13 15,0 0-13-15,0 0-17 16,0 11 12-16,0 18-10 0,0 5 15 16,14-2 0-1,10-4 9-15,14-8-9 0,-4-9 0 16,11-7 3-16,7-4 0 15,-1 0-1-15,4-15-2 16,-14-17 4-16,14-4 1 16,-20-2 1-16,-4 7 4 15,-11 1-7-15,-9 17 23 16,-4 8-25-16,-7 5 8 16,0 0-9-16,6 0-7 15,1 16-6-15,7 16 10 16,3 2 2-16,-10-8-7 0,0-6 7 15,-7-11-3 1,7-4 0-16,-7-5 6 0,0 0-2 16,0 0 7-16,0 0 1 15,0-23 2-15,0-5-10 16,-14-1 0-16,-17 3 0 16,4 6 4-16,-4 4 2 15,0 7-6-15,3 5-2 16,-3 4-3-16,11 4-4 15,-4 27 9-15,10 7-5 16,14 1 9-16,0-1-10 16,0-7 2-16,7-8-7 15,24-6 5-15,-11-15-5 16,11-2-2-16,-10 0 12 16,-4-19 1-16,11-15 5 0,-4-12 1 15,-11-11 3-15,1-12 34 16,-7-6-21-16,10 4 20 15,-17 2-21-15,0 18-5 16,0 19 14-16,0 15 1 16,0 12-21-16,0 5-6 15,0 0-4-15,-17 43-13 16,17 28 7-16,0 26 11 16,0 4-5-16,52-16 0 15,10-8-15-15,3-25-1 0,11-18-66 16,-11-13-59-1,-14-16-203-15,-44-5-740 0</inkml:trace>
  <inkml:trace contextRef="#ctx0" brushRef="#br0" timeOffset="648340">3414 980 695 0,'0'0'145'0,"0"0"-21"0,-86-160-15 15,48 123-19-15,-13 14-40 16,-11 9-19-16,-10 14-16 15,-11 0 6-15,-20 34-14 16,7 20-7-16,6 15 0 16,8 17 11-16,17 5-12 15,6 12 1-15,14 4 0 16,14 0-2-16,11 14 2 16,3 4 0-16,17 1 0 15,0-9 14-15,17-15-18 16,41-12 4-16,32-16 0 0,13-14-9 15,24-12 12 1,4-15-3-16,10-20 0 0,-14-13 12 16,7 0-8-16,-24-33-4 15,-7-24 2-15,-13-21 6 16,-22-22-1-16,-16-23-1 16,-31-18 6-16,-21-4-1 15,-7-4-10-15,-69 9-1 16,-27 11 1-16,-21 21-13 15,4 28 12-15,3 29-1 16,21 28-9-16,6 23-41 16,21 6-52-16,18 45-94 0,-8 23-164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1:31.38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2778 240 608 0,'0'0'192'0,"0"0"-64"16,0 0 4-16,0 0-42 0,0 0-27 16,0 0 5-1,72-139-6-15,-72 139-28 0,0 0-7 16,0 0-8-16,0 0 9 16,-34 0 14-16,-35 1-26 15,-34 23 5-15,-14 7-5 16,-10 1-15-16,-14-1 16 15,7 3-14-15,24-5 5 16,13-9 1-16,15-6-3 16,30-2-6-16,14-12 0 15,18 2 6-15,13-2-5 16,7 0-1-16,0 0 0 0,0 0 8 16,0 0-6-1,0 0 7-15,14-2-9 0,6-18-16 16,11 0-11-16,-7 5-10 15,-3 7-32-15,-1-10 15 16,-2 10-25-16,2-12 9 16,-3 0 26-16,4-3-3 15,-7-3 27-15,-7 1 15 16,10 0 5-16,-10 1-3 16,0 4 7-16,-7 6-4 15,0-4 20-15,0 10 4 16,0 0 24-16,0 4 1 15,0-1-10-15,7 5 16 16,-7 0-22-16,0 0-17 16,0 0 3-16,0 0-18 0,0 0 15 15,0 0 2-15,0 0-6 16,0 0 3-16,-7 25-15 16,-31 16 0-16,-7 12 31 15,-6 3-26-15,6 1 9 16,0-6-13-16,11 0 3 15,10-5-1-15,10-14-1 16,14-4-2-16,0-6 4 16,14-7-1-16,37-3 13 15,11-1-2-15,4-5-8 0,23 3 8 16,7 2-14 0,7 1-1-16,-20 7-27 0,-32 7-180 15,-44 6-269-15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37.78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0 761 693 0,'0'0'256'16,"0"0"-147"-16,0 0 2 0,0 0 33 15,0 0-66-15,0 0-23 16,24-106-18-16,-3 72-16 16,-7 5 24-16,10 8-32 15,-17 10-9-15,0 11 1 16,-7 0-5-16,13 0-4 16,-2 9-2-16,9 25-13 15,4 18 16-15,-17 11-13 16,-7 0-16-16,0-12 12 15,0-8-34-15,0-17 13 16,0-13 20-16,0-13-9 16,0 0 30-16,0 0 10 0,21-18 4 15,10-26 17 1,14-13-27-16,-1-6 3 0,1 3 18 16,-11 15-22-16,-10 7 26 15,-10 20-11-15,-7 13-16 16,0 5 13-16,-7 0-15 15,0 0-7-15,17 17-7 16,-10 24-14-16,7 10 28 16,3 0 0-16,-3-2 0 15,6-18-10-15,4-13 10 16,-3-4 0-16,-14-12-7 16,3-2 7-16,4 0 0 15,0-8 12-15,10-23-10 16,-4-9 12-16,-6-3-13 15,3-7 1-15,-3 6 14 0,0 9-14 16,-4 15 10-16,-3 9-2 16,-7 11-8-16,0 0-2 15,0 0 0-15,0 13-32 16,0 25 26-16,0 3 4 16,14 1 2-16,-7-11 0 15,17-5 6-15,-11-6-8 16,1-8 2-16,3-1 0 15,4-8 0-15,-14-3 6 16,10 0-6-16,-10 0 12 16,7 0-11-16,-1-14 14 15,5-4-15-15,-11-2 2 0,-1 0 2 16,-6-5 2-16,0 7-5 16,0 6 12-16,0 10-13 15,0 2 16-15,0 0-16 16,0 0-11-16,7 0 9 15,7 12-30-15,3 16 32 16,4 7-11-16,10-7 16 16,-4-14-5-16,4-5 0 15,7-9 3-15,-10 0-2 16,16-3 0-16,-13-31 3 16,7-12 2-16,-17-5 2 15,10-6-8-15,-24-4 7 16,-1 4-6-16,-6 0 24 0,0 3-19 15,0 11 10-15,-6 11 7 16,-15 18-22-16,4 10 41 16,10 4-42-16,-14 4-2 15,-10 34-1-15,11 16-6 16,-4 14 9-16,24-5-4 16,0-3-5-16,24-11-5 15,10-14-13-15,18-17-19 16,-1-14 44-16,11-4-9 15,-3-17 11-15,-8-29 0 16,8-10 5-16,-8-16-4 16,11-3-1-16,-10-2 6 0,-15-3 0 15,-16 2-3 1,-21 13 8-16,0 10 27 0,0 21-23 16,-7 20 12-16,-7 11-6 15,-3 3-19-15,-10 23-4 16,-4 43-10-16,-7 26 12 15,17 10-6-15,4 4 8 16,17-6-2-16,0-6 0 16,38-22 4-16,7-18-9 15,-1-20 5-15,-6-16 0 16,0-12-4-16,-11-6 5 16,-2 0-1-16,-12 0 0 15,1-6-27-15,-14-12-42 16,0 7-64-16,0 2-98 0,-14 9-96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54.38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213 0 314 0,'0'0'16'0,"0"0"-7"15,0 0-9-15,0 0 4 16,0 0-8-16,0 0 3 16,-206 62-17-16,199-62-41 15,7 0-135-15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55.44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0 480 725 0,'0'0'245'0,"0"0"-66"16,0 0-36-16,0 0-11 15,0 0-41-15,0 0-41 16,0-45-6-16,0 45-37 16,0 0 1-16,0 11-8 15,0 23 8-15,14 9-8 16,10 9 0-16,-10-3 4 16,-7-9-3-16,0-6-1 15,3-8 0-15,-10-9-1 16,0-12 9-16,0 1-8 15,0-6 0-15,0 0 3 16,0 0 5-16,0 0-8 16,0 0 14-16,0-16 66 0,0-17-52 15,-10-13-15-15,-11-11-12 16,7-14 5-16,4-9-2 16,10-14-4-16,0 11 0 15,0 14-4-15,0 20 13 16,0 24-9-16,0 11 0 15,0 10 1-15,10 4-14 16,11 0 13-16,17 0-8 16,0 0 5-16,13 0-10 15,-6 14 12-15,0 19 0 16,-18 3-8-16,-10 11 6 0,-3 4-6 16,-14 6-12-16,0-5 13 15,-24-4-54-15,-28-5-8 16,8-8-35-16,-1-10-20 15,18-5 2-15,2-11-16 16,19-4-43-16,6-5-7 16,0 0-208-16</inkml:trace>
  <inkml:trace contextRef="#ctx0" brushRef="#br0" timeOffset="1048">31 823 947 0,'0'0'144'15,"0"0"-13"-15,0 0-3 16,0 0-73-16,0 0-51 16,238-141-1-16,-91 123 2 15,8 3-6-15,7 12 1 16,-21 3-104-16,-28 0-80 0,-47 18-113 16</inkml:trace>
  <inkml:trace contextRef="#ctx0" brushRef="#br0" timeOffset="1214">251 1027 844 0,'0'0'165'0,"0"0"26"0,0 0-41 16,0 0-127-16,396-115-13 15,-152 72-10-15,0 9 0 16,-38 11-5-16,-58 12-205 15,-51 11-336-15</inkml:trace>
  <inkml:trace contextRef="#ctx0" brushRef="#br0" timeOffset="2358">547 135 684 0,'0'0'145'0,"0"0"6"16,0 0-49-16,0 0-1 16,0 0-25-16,0 0-41 15,-7-44-24-15,7 44-1 0,0 0-9 16,0 0-2 0,0 16-10-16,7 14 11 0,17 16 0 15,-17 6 0-15,-7-1 0 16,0 6 1-16,0-8 6 15,0-15-7-15,0-11 0 16,0-14 3-16,0-9-3 16,0 0 1-16,0 0 5 15,0-20 27-15,0-23-25 16,0-13-5-16,14-3-3 16,17 1 4-16,0 10-7 15,-4 9 3-15,11 13-10 16,-7 12-44-16,3 14-88 15,-10 0-89-15,-3 16-183 16</inkml:trace>
  <inkml:trace contextRef="#ctx0" brushRef="#br0" timeOffset="2975">936 300 568 0,'0'0'173'0,"0"0"-51"0,0 0-22 16,0 0-22-16,0 0-10 15,130-146-24-15,-112 127-13 16,-5 7 10-16,-13 4-3 0,0 4 3 16,0 4-9-1,0 0-16-15,0 0 3 0,0 0-19 16,0 0 1-16,0 0-6 15,-13 0-12-15,-18 26 15 16,0 9-6-16,3 5 16 16,4-2-12-16,17-5 4 15,0-4-3-15,7-9 1 16,0-3-33-16,38-11 0 16,14-6 10-16,13 0 3 15,11-12 15-15,-11-19 7 16,4-4 0-16,-25-5 0 15,-16 0 6-15,-21-3 0 16,3-2 51-16,-10 5-19 16,0 5-2-16,0 15-1 0,0 10-11 15,0 6 24-15,0 4-18 16,-10 0-30-16,3 12-3 16,-7 25-15-16,7 23 15 15,0 10 3-15,-3 6 0 16,10 7-5-16,0-6 5 15,17-14-11-15,21-20 4 16,-3-21-12-16,-5-10 16 16,1-12-4-16,4-12 7 15,10-33 3-15,-1-18 1 16,-6-3-3-16,-7-3 20 16,-4 1-21-16,-2 5 23 0,-12 11-23 15,11 15 4-15,-3 17-12 16,0 18-10-16,10 2-133 15,0 17-110-15,3 37-368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00.1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80 99 719 0,'0'0'207'0,"0"0"-76"16,0 0-14-16,0 0-45 0,0 0-9 15,0 0-12-15,0-24-20 16,0 24-18-16,-7 0-13 16,-7 6-17-16,-7 14 17 15,-3 9-3-15,17 3 9 16,0-4-12-16,7-3 6 15,0-5-10-15,0-5 9 16,21-7-26-16,17-8 18 16,0 0 5-16,0 0 4 15,-4 0-1-15,-3-8 2 16,0-12 0-16,-11-6 22 0,-6-2-6 16,3-4 28-1,-10 3-2-15,-7 4-26 0,0 10 24 16,0 10-18-16,0 5-11 15,0 0-7-15,0 0-5 16,0 3-12-16,0 28-7 16,-7 9 19-16,7 2-3 15,0-7 3-15,0-3-6 16,35-7 4-16,9-10-14 16,-6-6 14-16,14-9 2 15,-14 0 0-15,-7 0 4 16,-4-9-2-16,-10-11-2 15,-3-6 14-15,-7 0-13 16,-7-2 27-16,0 3 0 16,0 4-28-16,0 7 19 0,0 8-9 15,0 6-8-15,0 0-2 16,-21 0-13-16,-3 23 0 16,-3 11 3-16,3 3 8 15,17-3 0-15,7-6-9 16,0-7-18-16,0-7 15 15,0-8-9-15,14-6 20 16,10 0-3-16,3 0 12 16,11-26 0-16,7-8-4 15,-7-3 3-15,-1-6 3 0,-9 6-6 16,10 5 12 0,-18 12 14-16,-3 9-28 15,-10 11 6-15,0 0-6 0,17 0-21 16,-10 15 18-16,7 10-11 15,-4 7 10-15,-17-2-4 16,7-4-3-16,-7-8 5 16,0-9-12-16,7-7-3 15,-7-2 17-15,7 0 7 16,6 0-3-16,-2-14 19 16,9-15-14-16,1-1-5 15,3-5 0-15,-3 1 4 16,3 2-3-16,3 2-1 15,-3 12 0-15,-3 3-3 0,3 15 3 16,-3 0-2-16,3 0-8 16,3 23-11-16,-10 15 21 15,-3-4-11-15,0 3 8 16,3-11-2-16,-3-4 0 16,6-5 5-16,25-8 0 15,24-9 5-15,20 0 5 16,14-3-10-16,1-20-52 15,-15 1-329-15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19.9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179 374 839 0,'0'0'213'0,"0"0"-35"0,0 0-42 16,0 0 3-16,0 0-63 15,0 0-27-15,-14-65 4 16,14 65-41-16,0 0 4 16,-13 0-16-16,2 30-11 15,-9 13 7-15,-4 12 4 16,10 2 0-16,7 3-2 16,7 1 10-16,0-4-8 15,14-4 0-15,30-8 4 16,1-6-5-16,7-14 1 15,16-16-47-15,11-9-7 16,11-17-126-16,-14-29-113 16,-25-14-245-16</inkml:trace>
  <inkml:trace contextRef="#ctx0" brushRef="#br0" timeOffset="231">0 251 622 0,'0'0'209'16,"0"0"-86"-16,0 0-26 16,62-177 8-16,-3 142 24 15,-1 15-118-15,0 9-10 16,4 8 1-16,-17 3-2 16,-11 0 0-16,-3 26-9 15,-17 17-46-15,-7 14-31 0,-7 9-31 16,-21 14-69-1,-44 3-224-15,-24 6 98 0</inkml:trace>
  <inkml:trace contextRef="#ctx0" brushRef="#br0" timeOffset="398">0 677 257 0,'0'0'261'16,"0"0"-45"-16,0 0-88 16,0 0-54-16,0 0-33 15,299-171 6-15,-168 125-25 16,-11 9-7-16,-30 14-5 15,-25 15-2-15,-20 5-9 16,-31 3 1-16,3 0-17 16,-10 5-31-16,-7 12-91 0,0 0-14 15,0-5-112 1</inkml:trace>
  <inkml:trace contextRef="#ctx0" brushRef="#br0" timeOffset="723">788 443 95 0,'0'0'377'0,"0"0"-163"15,0 0-61-15,0 0-41 16,0 0 1-16,0 0-47 15,-24-54 21-15,24 47-18 16,0 5-6-16,0 2-4 16,0 0-52-16,0 0 0 15,0 0-7-15,0 22-15 16,31 19 11-16,6 13 4 16,-9 12 0-16,3 8 0 0,13-3 0 15,-13-9 0-15,-10-18 0 16,-7-24 10-16,3-14-9 15,-3-6 1-15,10-2 8 16,3-36 56-16,11-19-16 16,7-12 6-16,-7-2-25 15,-4 0-31-15,-3 8 16 16,-17 14-16-16,3 9 2 16,-10 17-8-16,0 14 5 15,-7 9-28-15,0 0-94 16,0 20-108-16,0 23 64 15,0 9-118-15</inkml:trace>
  <inkml:trace contextRef="#ctx0" brushRef="#br0" timeOffset="1322">1513 615 545 0,'0'0'234'0,"0"0"-113"16,0 0 64-16,0 0-90 15,7-172-11-15,-7 135 25 16,0 2-74-16,0 7-10 16,0 8 33-16,-21 6-11 15,8 8-14-15,2 3-30 16,11 3-2-16,-13 0-2 16,6 17-15-16,-7 23 16 15,-3 17-3-15,17 6 9 0,0-3-10 16,0 0 4-1,17-8 0-15,10-7-2 0,4-16 3 16,-10-12-4-16,10-14-3 16,0-3-1-16,-4 0 2 15,11-26 5-15,-7-5 0 16,-3-9 3-16,3-3 4 16,-4 0-6-16,-3 6-1 15,-10 8 6-15,-7 14-4 16,3 10-2-16,-10 5 0 15,0 0-5-15,0 0-1 16,7 0 3-16,0 17-14 16,7 18 15-16,3 5-5 0,-10 4 7 15,6-3 0-15,1 0-5 16,3-13 9-16,-10-8-5 16,0-11 1-16,7-6-45 15,3-3 41-15,4 0-4 16,10-15 8-16,-4-19 9 15,4-9-1-15,7 0-4 16,7 6-4-16,-11 3 6 16,-3 14-6-16,-10 8 0 15,-4 9 0-15,3 3-6 16,11 0-2-16,-10 21 3 16,10 18 1-16,-17 10-61 0,17-3-148 15,0 0-149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1:09.42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179 657 983 0,'0'0'194'0,"0"0"-59"16,0 0 4-16,0 0-35 16,0 0-39-16,0 0 4 15,0-82-50-15,0 82 16 16,0 0-35-16,0 0-3 15,-31 22 0-15,-21 21-1 16,8 5 4-16,13 4-4 16,10-1 8-16,21-4-4 15,0-8 0-15,14-6-17 16,24-7 13-16,6-10-21 16,15-11 3-16,-8-5 10 15,-13 0 15-15,0 0-3 16,-4-22 1-16,-3-16 9 0,0-11 3 15,-3-2-7 1,-11 0 0-16,-10 5 29 0,-7 14-34 16,0 18 27-16,0 6 2 15,0 8-29-15,0 0 10 16,0 0-11-16,-7 0-7 16,7 28-2-16,-10 15 7 15,10 8 2-15,0 4 0 16,10-6-9-16,35-6 3 15,-11-9-7-15,-3-11-4 16,0-13 10-16,-4-6-5 16,-3-4 12-16,-3 0 0 15,-7-8 10-15,10-24 4 0,-10-8-12 16,-7-12 3-16,3-2 15 16,-10 5-15-16,0 12-4 15,0 17 13-15,0 12-5 16,0 8 5-16,-10 0-14 15,-4 0-12-15,7 31 4 16,-7 15 6-16,14 8 2 16,0 1 0-16,0-9 0 15,14-10-5-15,7-8 0 16,3-7-5-16,-11-17-1 16,1-4 5-16,10 0 6 15,-3 0 2-15,10-21 4 0,0-11 2 16,-4-4-8-1,4-10 5-15,0 0-12 0,3 5 7 16,-9 11 0-16,-12 12 0 16,1 12 9-16,3 6-16 15,4 0 7-15,10 6-7 16,-11 22-3-16,-2 10 10 16,-11 2 0-16,-7 3-10 15,6 0 11-15,-6-8-1 16,7-7 0-16,0-14-22 15,0-6 18-15,3-8-9 16,-3 0 13-16,7 0-2 16,0-16 11-16,10-16-9 15,-10-11 0-15,10-3 11 0,-4-8-7 16,-6-1-4-16,3 7 0 16,-10 11 1-16,0 11 8 15,7 15-9-15,-14 8 0 16,7 3 8-16,3 0-23 15,-3 0 13-15,13 0 2 16,4 11-15-16,-3 12 17 16,3 0-2-16,-10-1 0 15,7 6 3-15,3-3-9 16,-11-3 6-16,11 2 0 16,-10-2-9-16,7-5 11 15,3 0-2-15,-17-2 0 16,7-7 9-16,-8 1-15 0,5 0 6 15,-4-7 0 1,-1-2-11-16,1 0 13 0,0 0-2 16,0 0 3-16,10-20 6 15,11-15-3-15,-11-4-6 16,4-4 0-16,3-6 10 16,-11 1-5-16,-13 5 5 15,0 3 18-15,0 8-23 16,0 8 23-16,-13 11-24 15,-4 8 3-15,10 5-8 16,-14 0 1-16,14 23-3 16,7 22-4-16,0 15 12 15,0 0-5-15,0-2 0 16,7-12 0-16,14-13-11 0,3-13 11 16,-4-5 0-16,4-9-5 15,-3-6 9-15,0 0-4 16,3 0 0-16,-4-18 4 15,4-11-5-15,-10 2 1 16,3-5 0-16,-3 6-1 16,-7 9 10-16,0 8-9 15,0 6 0-15,-7 3-2 16,17 0-7-16,-10 0 0 16,13 26 9-16,-2 3-12 15,-5-4 16-15,1-1-4 0,0-8 0 16,-4-2 4-1,-3-5-17-15,-7-6 9 0,7 0-4 16,0-3-3-16,0 0 8 16,0 0 3-16,17 0 0 15,-4-18 12-15,18-4-14 16,-7-7 2-16,7 0 0 16,-4 7-8-16,-10 5 13 15,-3 8-5-15,3 9 0 16,-17 0-8-16,7 9-3 15,10 20 8-15,-10 5 3 16,-1-4-13-16,11-4 5 16,-3-8 8-16,-14-6-1 15,17-12-3-15,-3 0 4 0,9-6 0 16,8-29 2 0,7-8 5-16,-11-13-1 0,-3-11 0 15,-10-6 26-15,-21-13-27 16,0 0 34-16,0 0-32 15,-7 12-5-15,-20 19 21 16,3 26-21-16,10 21 4 16,7 8-5-16,0 6 4 15,7 48-10-15,-10 24 1 16,3 19 4-16,7 6-6 16,0-7 8-16,0-13-2 15,7-14 0-15,31-20-28 16,6-18-34-16,15-16-46 15,3-15-107-15,-18 0-35 16,1-18-172-16</inkml:trace>
  <inkml:trace contextRef="#ctx0" brushRef="#br0" timeOffset="144">2837 560 690 0,'0'0'193'15,"0"0"-86"-15,0 0 35 16,0 0-70-16,0 0-72 15,0 0-1-15,31-31-39 16,20 33-125-16,1 13-266 16</inkml:trace>
  <inkml:trace contextRef="#ctx0" brushRef="#br0" timeOffset="449">3387 780 862 0,'0'0'315'0,"0"0"-156"0,0 0 3 15,0 0-56-15,0 0-27 16,0 0-53-16,-45-88-11 16,45 88-14-16,0 0-1 15,0 0-1-15,0 14-1 16,14 2 4-16,10-4-9 15,-3-3 7-15,-4-6 0 0,-3-3-6 16,-8 0 13-16,1 0-7 16,0 0 3-16,-7-15 10 15,0-2-16-15,0 3 3 16,0 2-74-16,-14 10-76 16,1 2-174-16,6 0-396 15</inkml:trace>
  <inkml:trace contextRef="#ctx0" brushRef="#br0" timeOffset="1341">3758 422 1196 0,'0'0'185'0,"0"0"-72"16,0 0-15-16,0 0-16 16,0 0-65-16,0 0 5 15,-17-93-22-15,17 121-8 16,17 12 2-16,-3 11 6 16,-7 6 0-16,0 0 1 15,-7-2 8-15,0-4-9 16,0-11 0-16,0-11 5 0,0-15-12 15,0-8 7 1,7-6 0-16,3 0 14 0,10-7-10 16,18-26 13-16,0-10-17 15,7-6 7-15,-18 4-7 16,11 2 0-16,-17 9 0 16,3 16-6-16,-17 9 15 15,-7 9-9-15,0 0 0 16,7 0-20-16,17 18 18 15,-4 19-7-15,4 7 9 16,4-2-8-16,-4-8 13 16,3-8-5-16,4-9 0 0,0-11 10 15,-3-6-12-15,-4 0 4 16,3-12-1-16,-3-19 10 16,-3-9 0-16,-14-6-11 15,-7-3 4-15,0 1 6 16,0 2 1-16,-28 6-2 15,-2 9-4-15,2 11 26 16,11 12-30-16,3 4 2 16,0 4-3-16,4 6 0 15,10 34-5-15,0 15 5 16,0 8 0-16,10 0-8 16,35-6 11-16,13-9-3 15,1-8 0-15,-1-15 9 0,11-10-9 16,-4-12 0-1,-6-3 0-15,3 0 4 0,-11-18 0 16,-16-12-4-16,-11-13 4 16,-10-3 8-16,-14-3-8 15,0 0-4-15,0 9 5 16,-7 12 21-16,-7 11-18 16,7 8 6-16,7 9-6 15,0 0 4-15,0 0-20 16,0 21 8-16,7 16-4 15,20 11-6-15,11 3 10 16,7 0 0-16,0 2 0 16,-1-8 9-16,1-7-15 15,0-10 6-15,-7-11-44 0,-25-8 10 16,1-7-69-16,-7-2-39 16,3 0-36-16,-10-22-93 15,0-16-91-15,0-7-212 16</inkml:trace>
  <inkml:trace contextRef="#ctx0" brushRef="#br0" timeOffset="1497">5216 476 496 0,'0'0'308'0,"0"0"-145"16,0 0-9-16,0 0 15 15,0 0-48-15,0 0-26 16,-86-102-74-16,62 150-20 16,-14 15 26-16,4 9-20 15,3 2-4-15,0-3-3 16,10-2-81-16,-3-14-213 0,10-21-372 15</inkml:trace>
  <inkml:trace contextRef="#ctx0" brushRef="#br0" timeOffset="1937">5618 133 1126 0,'0'0'285'0,"0"0"-129"0,0 0-14 16,0 0-40-16,0 0-70 0,0 0 19 15,-24-128-51-15,24 174-2 16,0 19-9-16,0 18 13 16,7 6-2-16,17 2 0 15,-17-1 11-15,-7-7-11 16,14-6 0-16,3-12 0 15,4-13-12-15,10-15-2 16,-4-11-16-16,11-14-20 16,0-12-83-16,-7 0-10 15,-11-15-56-15,-20-26-43 16,0-4 40-16,-38-1 75 16,-13 1-77-16,-8 2 204 15,1 4 194-15,6 9-40 0,15 4-19 16,6 6-28-1,24 6 12-15,0 7-13 0,7 2-19 16,0 3-46-16,51-4-37 16,39 1-4-16,13-5 0 15,17 8-18-15,-10-1-93 16,-13-3-188-16,-8 3-342 16</inkml:trace>
  <inkml:trace contextRef="#ctx0" brushRef="#br0" timeOffset="2197">6560 426 1143 0,'0'0'56'0,"0"0"72"16,0 0-33-16,0 0-54 16,0 0-41-16,0 0-3 15,282-32-7-15,-127 15-49 16,-14 5-85-16,-38 8-17 16,-51 4-170-16</inkml:trace>
  <inkml:trace contextRef="#ctx0" brushRef="#br0" timeOffset="2373">6536 640 636 0,'0'0'501'16,"0"0"-378"-16,0 0-39 16,0 0-9-16,224-35-37 15,-107 23-28-15,10 2-20 16,-10-5-13-16,-4 1-247 15,-34 0-538-15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1:17.83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133 285 845 0,'0'0'306'15,"0"0"-92"-15,0 0-44 0,0 0-54 16,0 0-7-16,0 0-85 16,0 0 9-16,0 6-26 15,0 14 8-15,0 17-16 16,0 21 1-16,0 13 0 16,0 9 14-16,-7 3-5 15,0 3-9-15,0-9 0 16,-7-9 10-16,-3-7-11 15,10-16 1-15,0-13 0 16,7-18-6-16,0-11 14 16,0-3-8-16,-7 0 11 15,1 0-5-15,-1-29 37 16,-17-19-39-16,17-20-2 16,0-19 7-16,0-15 2 0,7-10-11 15,0 4 0-15,0 8 10 16,0 17-12-16,7 14 2 15,7 20 0-15,10 17-15 16,-17 16 15-16,6 10 0 16,1 6 0-16,10 0-22 15,21 15 16-15,6 24-2 16,1 7-3-16,-7 6-6 16,-18-4 13-16,-10-8 4 15,-17-3-3-15,0-9-7 16,0 1 2-16,-31-5-15 15,-34-6-21-15,-4-3 3 16,4 0-61-16,7-6-49 0,27-7-45 16,24 1-62-1,7-3 19-15,20 0-83 0</inkml:trace>
  <inkml:trace contextRef="#ctx0" brushRef="#br0" timeOffset="818">483 340 690 0,'0'0'163'15,"0"0"12"-15,0 0-49 16,0 0 0-16,0 0-19 16,0 0-44-16,66-128-8 15,-59 119 0-15,-7 6-35 16,6 3 21-16,-6 0-41 0,11 0 3 16,3 6-12-16,17 28 5 15,20 15 4-15,8 5 0 16,-1 3 8-16,11-3-16 15,-18-8 8-15,-16-3 0 16,-4-11-6-16,-24-7 12 16,-7-7-6-16,0-10 0 15,-21-5-27-15,-31-3 19 16,1 0-13-16,13-11 7 16,14-15 2-16,17-5 12 15,7-9 0-15,38-15 0 16,51-2 7-16,14-9-17 15,14 8 10-15,-20 7 0 0,-29 9-14 16,-23 8 18-16,-17 8-4 16,-18 3 11-16,-3 0-7 15,-7 3 48-15,0 0-26 16,0 2-14-16,0 10 29 16,-7 2-38-16,-3 6 10 15,-4 0-13-15,0 0-15 16,-17 17 13-16,4 26 2 15,-4 8 0-15,24 7-11 16,7-4 10-16,7-6 1 16,30-10-4-16,22-10 3 15,-1-13-6-15,-6-9 7 16,-7-6 0-16,-8 0 0 16,-6 0 4-16,-3-24-4 0,-4-4 16 15,-3-9-13-15,-4 3 32 16,-10 5-15-16,0 6-7 15,-7 9 35-15,0 11-46 16,0 3 9-16,6 0-11 16,8 3-6-16,3 28 6 15,4 15 0-15,3 8-1 16,4 4-8-16,-4 1 9 16,-4-7 0-16,4-12-3 15,-3-14 14-15,-7-14-11 16,-7-12 0-16,10 0 4 15,-3-10 11-15,16-33-7 16,8-14 13-16,4-14 21 0,2-2-34 16,-6-3-3-1,-7 13-5-15,-3 15 11 0,-18 14-15 16,4 20 4-16,-14 8 0 16,0 6-9-16,0 0-14 15,0 34-23-15,6 11-65 16,-6 7-147-16,0-6-124 15</inkml:trace>
  <inkml:trace contextRef="#ctx0" brushRef="#br0" timeOffset="1157">2722 125 643 0,'0'0'319'15,"0"0"-193"-15,0 0 16 16,0 0-35-16,0 0-19 16,0 0-45-16,-121-82-38 15,108 82 1-15,13 11-6 16,-7 1 0-16,7-1-2 16,0-9 12-16,0-2-5 15,0 0 32-15,0 0-9 16,0 0 35-16,7-11-16 15,0-5-27-15,-7-3 33 16,0 3-52-16,0 7 6 16,0 6-7-16,0 3-9 0,0 0-10 15,-21 32-123-15,4 17-90 16,10 10-100-16,7 8-621 16</inkml:trace>
  <inkml:trace contextRef="#ctx0" brushRef="#br0" timeOffset="1334">3055 680 1043 0,'0'0'160'0,"0"0"14"16,0 0 12 0,0 0-86-16,0 0-22 0,0 0-51 15,-254 184 8-15,151-122-32 16,0 7 7-16,-14 2-20 15,-11-2-127-15,-13-4-442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15.75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52 905 0,'0'0'180'0,"0"0"-87"16,0 0-5-16,0 0-45 0,0 0-43 16,224-41 20-16,-145 38-20 15,3 3 5-15,-6 0-9 16,-4 0 4-16,-20 0-68 16,-15 21-122-16,-37-1-175 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15.91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13 653 0,'0'0'89'0,"0"0"42"0,0 0 53 16,0 0-106-16,224 0-31 15,-148-6-17-15,10 6-29 16,3 0 6-16,0 0-7 15,-30 6-67-15,-21 8-426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14.63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51 360 918 0,'0'0'203'15,"0"0"-37"-15,0 0-57 16,0 0-12-16,0 0-69 15,0 0-22-15,0 129 57 16,0-52-28-16,-7 6-2 16,-10 1 0-16,10-2-25 0,1-11 30 15,-1-10-38-15,7-21 0 16,0-18 6 0,0-10 1-16,0-12-7 0,0 0 12 15,0 0-8-15,0-12 54 16,0-28-23-16,0-14-31 15,0-20 22-15,0-16-23 16,0-9 9-16,0-13-12 16,0 3 10-16,7 7-6 15,6 14-4-15,4 16 0 16,4 23-6-16,-7 17 6 16,3 18 0-16,-10 6-2 15,7 8 5-15,17 0-12 16,13 0 9-16,15 22-15 15,6 15 6-15,-3 9-6 0,-10 3 15 16,-15-6-9-16,-23-3-1 16,-14-3 2-16,0-5 2 15,-38-4-27-15,-34 3 27 16,-10 1-82-16,-8-3-3 16,15-7-52-16,23-1-70 15,31-7-55-15,14-8-122 16</inkml:trace>
  <inkml:trace contextRef="#ctx0" brushRef="#br0" timeOffset="875">732 208 750 0,'0'0'187'16,"0"0"-25"-16,0 0-22 15,0 0-23-15,0 0-52 16,0 0 21-16,0-120-58 15,14 120-23-15,3 0-10 16,4 27 5-16,23 13 0 16,8 3 0-16,24 5 9 15,6 3-13-15,4-2 4 16,-3-3 0-16,-8-4-8 16,-30-7 11-16,-17-4-3 15,-28-8 0-15,0-3-9 16,-14-5 6-16,-38-10 3 0,-6-5-25 15,3 0 18-15,20-2-8 16,4-28 15-16,25-7 0 16,6-8 5-16,0-7-7 15,20-7 2-15,25 4 0 16,-7 4-12-16,6 5 12 16,-13 9 0-16,-3 4 0 15,-11 11 9-15,4-1-9 16,-14 4 0-16,-7 1 1 15,0 4 24-15,0 8-20 16,0 1 24-16,0 1-8 16,0 4-12-16,0 0-7 0,0 0-2 15,-7 0-14 1,-7 22 3-16,-3 5 11 0,17 13 0 16,0 6-5-16,10 9 11 15,35-1-6-15,13-6 0 16,7-5 0-16,-6-11-12 15,3-9 12-15,-11-12 0 16,-6-8-2-16,-17-3 16 16,9 0-13-16,-6-14 8 15,-10-13-7-15,3-3 44 16,-17-2-20-16,7-3 12 16,-14 7 1-16,0 8-26 15,0 5 25-15,0 10-20 16,0 2-10-16,0 3-5 15,0 3-3-15,0 35-2 0,7 16-17 16,17 11 27-16,3 9-8 16,11 5 0-16,7 3 6 15,-1-11-13-15,-6-14 7 16,-10-20 0-16,-4-22-5 16,-10-13 8-16,10-2-3 15,3-22 13-15,18-30-9 16,0-17 15-16,6-10-3 15,-13-4-7-15,0 3 6 16,-25 11-8-16,-6 9-5 16,-7 15-2-16,0 15 13 15,0 11-13-15,0 13 0 16,0 6 0-16,0 0-10 16,0 20-39-16,0 23-4 0,-7 8-73 15,7 1-124-15,0-15-175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19.0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435 851 847 0,'0'0'290'16,"0"0"-154"-16,0 0-30 15,0 0 31-15,-65-146-56 16,58 135-23-16,-3 8-3 16,3 3-44-16,-7 0 13 0,-17 0-24 15,-13 30-13 1,-15 20 1-16,-6 13 12 0,6 10 0 16,22-1-3-16,13-3 0 15,24-12-3-15,0-11-3 16,24-11-41-1,34-13 38-15,18-7-17 0,3-13 29 16,10-2-8-16,-6 0 19 16,-11-28-11-16,-10-3 6 15,-11-7 0-15,-13-4 33 16,-10-2-11-16,-15-4-4 16,-13 3 27-16,0 3-49 15,0 12 15-15,0 13-10 16,0 11 2-16,-6 6 3 15,-1 0-12-15,7 0-1 0,-7 0-9 16,0 35-3-16,7 13 13 16,0 12 0-16,0-3-4 15,21-1-6-15,23-12 6 16,8-6-15-16,-7-16 17 16,-8-13-25-16,1-9 27 15,0 0 4-15,-4-16 3 16,4-23 8-16,-14-4-14 15,-3-5 6-15,-7-6 18 16,-4 2-20-16,-3 9 0 16,-7 15 14-16,0 14-15 15,0 8 19-15,0 6-23 0,0 0 5 16,0 0-13-16,0 20-1 16,-7 20 9-16,-3 14-6 15,10 4 13-15,0-5-9 16,0-1 2-16,10-10 0 15,4-7-10-15,6-14 8 16,-9-11 2-16,2-6-1 16,-6-4 0-16,14 0 1 15,3-9 0-15,14-26 3 16,-11-7 1-16,11-4-1 16,-7-9-3-16,-3-1 1 15,3 5 10-15,-11 7-12 16,-3 15 1-16,-3 16 0 0,-7 10-9 15,17 3 9 1,4 0-5-16,3 21 0 0,6 21-1 16,-2 3 0-16,-11 3 6 15,7 1-10-15,-18-3 5 16,8-11-8-16,-4-10 13 16,-3-14-7-16,0-5 6 15,-7-3 1-15,3-3 0 16,11 0 2-16,3-18 9 15,10-18-11-15,-3-4 0 16,7-9 9-16,-18-2 1 16,11-9-3-16,-10-1-7 15,-14 2 9-15,3 10-11 0,-10 17 2 16,0 18 0-16,0 8-2 16,0 6 9-16,0 0-8 15,0 0 1-15,0 0-18 16,14 0 10-16,7 20-6 15,3 6 14-15,20 0-8 16,-6-4 7-16,-3 7 1 16,-4-2 0-16,0 1-2 15,-11 5-12-15,1 5 14 16,-11-3 0-16,4-1-12 16,-7-5 16-16,0-3-4 15,10-13 0-15,-10-4 7 16,0-6-15-16,-1-3 8 15,1 0 0-15,10 0 14 0,4-17-9 16,10-20-4-16,14-9 3 16,-4-11 8-16,4-4 2 15,-1-4-14-15,-13 2 2 16,-24 8 23-16,-7 10-21 16,-7 5 1-16,-24 17-2 15,4 9 12-15,3 8-21 16,-4 6 6-16,-3 20-3 15,-6 32-11-15,9 13 11 16,11 10 3-16,10-4 0 16,7-5 0-16,0-12-6 15,31-14 6-15,-4-12-15 0,11-13 5 16,0-12 3-16,7-3 7 16,6 0-4-16,1-11 17 15,6-16-13-15,-13-3 0 16,0-5 3-16,-1-2-6 15,-6-1 3-15,0 8 0 16,-17 6-4-16,3 13 12 16,-17 11-8-16,6 0 0 15,1 0-9-15,10 0-1 16,-3 20 8-16,-4 5 2 16,4-1-12-16,3-1 18 15,-4-7-6-15,1-4 0 16,-11-6 8-16,-3-6-19 0,0 0 11 15,0 0 0 1,7 0 7-16,17-26 0 0,0-9-7 16,3-5 0-16,-3 3 9 15,7 6-16-15,-18 9 7 16,-13 10 0-16,11 9-7 16,-12 3 3-16,8 5-6 15,10 23 10-15,-3 7-35 16,3-3 21-16,3-9-21 15,11-6 10-15,7-8 22 16,0-9-3-16,-8 0 6 16,15-6 4-16,-7-28 4 15,-1-18 8-15,8-14 7 16,-14-17 13-16,-11-8 16 0,-3-12-41 16,-24-3 12-16,0 3-1 15,-17 9-17-15,-27 17 13 16,-1 22-15-16,17 19 2 15,11 21 9-15,17 15-14 16,-7 3-3-16,7 48 2 16,0 29-3-16,0 14 3 15,0 9 1-15,0 1-18 16,7-5 16-16,10-7-72 16,4-15-32-16,3-17-34 15,4-18-113-15,-4-21 0 16,-4-16-47-16</inkml:trace>
  <inkml:trace contextRef="#ctx0" brushRef="#br0" timeOffset="166">3853 500 482 0,'0'0'207'0,"0"0"-52"16,0 0-30-16,-161-155-3 16,143 138-22-16,18 9-9 15,7 2-34-15,62 6-57 16,10 0 1-16,11 0-11 15,-1 0-4-15,-31 26-136 16,-13 5-141-16</inkml:trace>
  <inkml:trace contextRef="#ctx0" brushRef="#br0" timeOffset="344">4833 345 1053 0,'0'0'232'16,"0"0"-55"-16,0 0-46 0,0 0-99 15,0 0-13-15,0 0-19 16,34-11-171-16,-34 68-28 16,0 8-265-16</inkml:trace>
  <inkml:trace contextRef="#ctx0" brushRef="#br0" timeOffset="526">4861 906 1041 0,'0'0'237'0,"0"0"-143"16,0 0-49-16,0 0-31 15,-361 199-8-15,189-102-2 16,0 13-4-16,3-5-140 15,21-8-352-15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21.8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314 893 646 0,'0'0'157'0,"0"0"-17"16,0 0 1-16,0 0 4 15,0 0-37-15,0 0 24 16,-31-158-47-16,25 129-28 15,-1 7 13-15,-11 4-39 0,5 10-9 16,6 6 5-16,-17 2-20 16,-4 0-7-16,-16 18 0 15,-1 26-6-15,0 13-5 16,14 12 11-16,17 5-21 16,14-2 8-16,14-9-32 15,38-9 15-15,23-13 0 16,8-19-23-16,-11-13 40 15,4-9-8-15,-11-6 21 16,-6-29 3-16,2-5 5 16,-23-5 33-16,-10-7 10 0,-4 1-27 15,-17 3 21-15,-7 7-27 16,0 12-9-16,0 15 22 16,0 11-29-16,0 3 6 15,0 0-8-15,0 23-22 16,0 17 16-16,0 15 6 15,14-2-13-15,23-4 12 16,15-9-22-16,6-8 18 16,1-15 4-16,3-15-9 15,-18-2 3-15,8 0 7 16,0-34 0-16,-8-11 10 16,1-12-2-16,-11-5-6 15,-16-5 25-15,-5 7-26 16,-13 17 29-16,0 17-21 15,0 15-7-15,0 11 25 0,0 0-27 16,0 0-5-16,-7 32 0 16,1 13-3-16,6 15 5 15,0-3 3-15,0-2 0 16,13-10-8-16,18-7 8 16,-10-10 0-16,3-14-2 15,-10-5-9-15,-7-9 9 16,-1 0-1-16,19-3 3 15,-5-28 11-15,11-12-11 16,-3-8 0-16,-4 3 1 0,-11-2 8 16,11 10-9-1,-10 12 0-15,0 13 4 0,-7 9-11 16,10 6 7-16,-3 0-11 16,17 3 10-16,13 20-12 15,-9 8 13-15,-4 1 0 16,0 5-2-16,-11 6-8 15,11 3 10-15,-17-1-1 16,0-4-13-16,-4-5 5 16,-3-12 3-16,-7-13 1 15,7-8-6-15,0-3 11 16,0 0 1-16,6-28 16 16,5-16 10-16,2-15-24 15,4-1 15-15,-3-6-10 16,3-3 2-16,-3 4-1 15,-8 10-9-15,5 11 0 16,-12 22-5-16,1 14 13 0,-7 8-8 16,0 0 0-16,0 0-5 15,14 0-2-15,3 3-11 16,4 20 6-16,10 8-4 16,-4 0 13-16,4 4 3 15,7-1-4-15,-17 3 4 16,10-3-8-16,-18-3 8 15,12-1 0-15,-12-8-9 16,-6-4 10-16,7-5-1 16,-4-3 0-16,4-2 7 0,0-5-14 15,3 0 7 1,-3-3 0-16,6 0 5 0,11 0 2 16,14-19-7-16,0-14 1 15,-1-10 9-15,-9-2-4 16,-4-7 3-16,-7 1-7 15,-17 2 32-15,-7 5-32 16,0 11 11-16,0 5 12 16,-31 7-21-16,0 10 6 15,17 11-10-15,0 0 1 16,7 0-14-16,0 37 1 16,-10 17 12-16,17 15-4 15,0 0 11-15,0-7-7 16,31-6 0-16,14-18 2 15,-7-8-14-15,-4-16 8 0,4-9 2 16,0-5-7-16,0 0 13 16,13-24-4-16,-13-9 0 15,7-5 8-15,-11-1-6 16,-3-1-2-16,-10 6 0 16,-4 8-4-16,-10 12 10 15,-7 10-6-15,13 4 0 16,1 0-12-16,10 10 5 15,7 15 1-15,-10 3 6 16,-7-2-6-16,3-4 11 16,-3-3-5-16,-1-9 0 15,-6-4 7-15,4-6-15 0,-5 0 8 16,1 0 0-16,7-6 6 16,10-16 1-16,4-13-7 15,3 1 0-15,-1 3 9 16,-9 5-12-16,-7 12 3 15,-7 5 0-15,3 9-10 16,11 0 7-16,3 0-6 16,10 21 5-16,4 7-4 15,-7-2 3-15,-4-2 5 16,11-11 0-16,0-8-10 16,7-5 20-16,6 0-10 15,1-18 6-15,-1-24 1 16,1-12 9-16,-7-15-1 0,-1-13-6 15,-6-7 26-15,-17-2-24 16,-14-10 10-16,-7 7 4 16,0 9-20-16,-14 18 11 15,-7 31-16-15,-3 18 6 16,17 18 0-16,7 0-6 16,0 54-11-16,0 27 7 15,0 21 6-15,31 4-2 16,-3 0 0-16,10-8-24 15,-7-13-3-15,6-16-49 16,-9-20-50-16,3-18-62 16,-4-20-102-16,18-11-72 15</inkml:trace>
  <inkml:trace contextRef="#ctx0" brushRef="#br0" timeOffset="154">4176 317 819 0,'0'0'196'16,"0"0"-105"-16,0 0-70 16,0 0-20-16,0 0-1 15,271-22-33-15,-150 22-137 16,-11 0-638-16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2:22.2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0 634 1042 0,'0'0'71'16,"0"0"59"-16,0 0-33 15,0 0-71-15,0 0-20 16,302-47-3-16,-161 31-3 0,0 4 0 16,-20 9-4-1,-42 3-2-15,-35 0-134 0,-26 23-61 16,-18 8-28-16,-11 7-333 16</inkml:trace>
  <inkml:trace contextRef="#ctx0" brushRef="#br0" timeOffset="132">361 837 719 0,'0'0'203'0,"0"0"-53"16,0 0-45-16,0 0-34 15,0 0-71-15,223-14-4 16,-89 2-2-16,7 0-173 16,-17 1-431-16</inkml:trace>
  <inkml:trace contextRef="#ctx0" brushRef="#br0" timeOffset="1070">1482 644 595 0,'0'0'551'0,"0"0"-332"0,0-150-93 15,0 98-17-15,38 3-20 16,6 10-72-16,-9 9 17 15,9 13-34-15,-6 12 6 16,0 5-15-16,0 0 12 16,-4 26-3-16,-3 16 0 0,-17 9-5 15,3 10-1-15,-17 4 6 16,0-3 0-16,0-9-8 16,7-13 13-16,0-14-5 15,0-12 0-15,6-11 8 16,-2-3-9-16,-4 0 2 15,20-6 4-15,4-28 7 16,0-9-6-16,14-9-6 16,-18-2 1-16,4 3 10 15,-3 11-10-15,-11 11-1 16,-10 18 1-16,0 7 3 16,-7 4-4-16,7 0-3 15,10 6-2-15,3 27-7 16,11 9 9-16,-3 7 3 15,3-4 0-15,7-2-7 0,-4-9 7 16,11-10-6-16,-1-14 1 16,-6-10 6-16,0 0-1 15,0-5 0-15,-11-29 10 16,-3-12-6-16,-10-3 1 16,-14-8-5-16,0 1 18 15,-14-2-16-15,-23 6 16 16,-1 9-8-16,10 17-9 15,4 12 18-15,17 11-19 16,7 3 0-16,0 15-4 0,0 30-7 16,0 16 11-1,38-1 0-15,14 0 0 0,-1-9-9 16,1-8-15-16,6-15 2 16,1-11 18-16,-15-13-5 15,-6-4 9-15,-7 0 0 16,-10-18 7-16,-4-19-1 15,-3-5-4-15,-7-1-1 16,-7 0 31-16,0 9-30 16,0 14 17-16,0 8 3 15,0 12-19-15,0 0 8 16,13 0-11-16,25 20-6 16,14 11-9-16,-1 3 20 15,1 1-5-15,0-7 0 16,-8-2-28-16,1-3 13 0,-14-9-24 15,-17-5-10-15,3-6-16 16,-17-3-65-16,0 0 48 16,-11-8 54-16,-16-21 12 15,-4-9 13-15,10 4 3 16,-3 5 0-16,4 7 31 16,3 10 5-16,10 7 19 15,-7 5-30-15,0 0-25 16,-10 33-2-16,3 25-1 15,-10 8-44-15,4 3-83 16,3-9-249-16</inkml:trace>
  <inkml:trace contextRef="#ctx0" brushRef="#br0" timeOffset="1476">3600 127 1058 0,'0'0'239'0,"0"0"-40"16,0 0-62-16,0 0-22 15,0 0-66-15,0 0-46 16,55-122-6-16,-55 170-10 16,0 24 13-16,0 1 5 15,0 5 6-15,7-1-11 16,6-5 0-16,-6-3-9 15,7-16 7-15,-4-13-105 0,4-11-31 16,-7-18-21-16,7-11-12 16,3-2 85-16,-17-38-27 15,0-9 28-15,-7-3 83 16,-55 2-25-16,-3 7 24 16,-11 5 3-16,11 9 15 15,20 12 21-15,25 6 43 16,20 6-5-16,0-1-6 15,51 0-68-15,28 3 0 16,28 3-10-16,3 0 5 16,-14 0-72-16,-7 0-109 15,-9 5-690-15</inkml:trace>
  <inkml:trace contextRef="#ctx0" brushRef="#br0" timeOffset="1635">4535 170 888 0,'0'0'174'0,"0"0"-93"15,0 0 0-15,0 0-55 16,0 0-26-16,0 0-81 16,7-14-226-16</inkml:trace>
  <inkml:trace contextRef="#ctx0" brushRef="#br0" timeOffset="1772">4490 724 794 0,'0'0'215'0,"0"0"-74"16,-309 227-74-16,151-122-67 15,-35 7-10-15,-27 8-823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58 572 0,'0'0'311'0,"0"0"-179"15,0 0-53-15,0 0 8 16,0 0-23-16,0 0-49 16,141-52 2-16,-141 52-16 15,0 28-1-15,0 16 5 16,-31-1 2-16,-7 1 10 16,0-5-3-16,18-7-13 0,6-7 18 15,14-3-16-15,0-1 2 16,0-4 3-16,0-3 1 15,28-3 0-15,33-6-6 16,25-5 1-16,28 0 1 16,10 0-5-16,-28 0-243 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30 314 0,'0'0'720'0,"0"0"-568"16,0 0-28-16,0 0-14 16,0 0-15-16,0 0-63 0,69-3-2 15,-18-9-30-15,15 4 12 16,-8 2-13-16,-13 6 1 16,-7 0 0-16,-25 0-3 15,-2 0 4-15,-11 0-1 16,0 0 0-16,0 12-8 15,0 8-2-15,-11 2 10 16,-16 7 0-16,-4-3-2 16,3-3 9-16,4-3-7 15,10-6 0-15,14-6-6 0,-6-2 1 16,6-2-8 0,0-4 6-16,0 0 4 0,13 0-15 15,32 0 18-15,20 3 0 16,11-1 11-16,-4 7-15 15,-3 6 4-15,-11-2 0 16,-13 4-5-16,-14-2 8 16,-17-4-3-16,-7-2 0 15,-7-6 0-15,0 0-8 16,-14 2 8-16,-62 4 0 16,-20 2 7-16,0-5 3 15,6-3-9-15,25-1-1 16,27 4-118-16,31-3-97 15,7-3-175-15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1.5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51 112 857 0,'0'0'167'0,"0"0"-52"16,0 0 25-16,0 0-57 16,0 0 3-16,0 0-27 15,0 0-21-15,-51-22 11 16,51 22-44-16,0 0-4 0,27 0-2 16,42 0 5-1,27 0-4-15,31 0 3 0,-3 0 3 16,10 0 12-16,-24-9-17 15,-13-5 4-15,-29-1 30 16,-40 3-32-16,-11 7 16 16,-17 2 3-16,0 0-13 15,0-2 24-15,-7 1-33 16,-17-1-1-16,-7 0-7 16,11-1 12-16,6 2-4 15,-3 4 0-15,17 0 9 16,0 0-12-16,0 0 3 15,0 0 0-15,0 0-6 16,0 0-3-16,17 0 8 16,10 0-6-16,18 0 7 0,7 10-6 15,-1 9 6-15,-13 1 0 16,-7-2-2 0,-10-3 8-1,-15 0-6-15,-6 3 0 0,0-1-1 0,0 1-8 16,-6 2 9-16,-32-1 0 15,-14-1-4-15,7-2-37 16,4-2-34-16,-3-2-59 16,6 0-103-16,21-9-124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 71 649 0,'0'0'394'0,"0"0"-230"16,0 0-19-16,0 0-32 16,0 0-28-16,0 0-49 15,0-71 21-15,0 71-41 16,0 0-5-16,0 0 12 15,0 0-14-15,0 0-6 16,6 0-3-16,-6 0 12 16,0 0-17-16,0 0 5 15,0 0 0-15,0 0-12 16,0 0 11-16,0 0 1 16,0 0 0-16,0 0 4 0,0 0-10 15,0 3 6-15,0 2 0 16,0 10-7-16,0 1 13 15,0 5-6-15,11 2 0 16,3 2 8-16,-8-5-13 16,15 3 5-16,3-9 0 15,7-2-5-15,-3-4 13 16,9-4-8-16,-6-4 0 16,-3 0 11-16,3 0-7 15,-11-9-4-15,-2-11 1 16,-12-6 4-16,-6 4 9 15,0 2-9-15,0 8 20 16,0 6-24-16,0 6 28 0,0 0-29 16,0 0-3-16,0 9-4 15,0 22-2-15,0 12 9 16,0 3 0-16,0 5 6 16,0-2-11-1,0 2 5-15,0-2-6 0,0 3 5 16,0-1-157-16,0 0-181 15,0-6-775-15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38 200 777 0,'0'0'249'0,"0"0"-94"16,0 0-31-16,0 0 24 15,0 0-43-15,0 0-61 16,6-72 19-16,-6 72-34 16,0 0-11-16,0 0-7 15,0 0 2-15,0 0-15 16,0 0 2-16,0 0-2 16,0 0-7-16,0 0-2 15,18 6 11-15,-5 11-2 16,1 9 11-16,10-1-12 15,4 4 3-15,-4 4 0 16,14 0 5-16,-11 2-1 16,11 2-4-16,0-3 9 15,-11-3 3-15,-3 3-9 0,7-5-3 16,-17 0 4-16,-7-4-8 16,0-5 5-16,-7-2-1 15,0-4 0-15,0-3 9 16,-45 0-9-16,-7-2 0 15,-13-6-7-15,-11-3-1 16,18 0-80-16,0 0-40 16,13-3-80-16,28-25-141 15,17-9-465-15</inkml:trace>
  <inkml:trace contextRef="#ctx0" brushRef="#br0" timeOffset="1">313 34 750 0,'0'0'210'0,"0"0"-94"0,0 0-19 16,0 0-82-16,0 0-6 15,244-34-9-15,-200 68-112 16,-6 3-378-16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2 180 964 0,'0'0'112'0,"0"0"3"0,0 0 33 16,0 0-56-16,0 0-23 16,0 0-33-16,-28-17-30 15,80 17-5-15,30-3-1 16,49-5 3-16,20-4 23 15,-3-6-11-15,-24 5-8 16,-28 1 25-16,-44 7-28 16,-28 2 35-16,-24 0 0 15,0 0-18-15,0-5 20 16,0-1-30-16,-31-6-9 0,-4 2-1 16,-9-2 4-1,-1 4-6-15,0 6 1 0,21 1-1 16,10 1-8-16,14 3 9 15,0 0 0-15,0 0-5 16,0 0-9-16,21 9 9 16,17 14 3-16,13 5 4 15,11-2-3-15,4-3 1 16,-8 0 0-16,-13-3-4 16,-7-4 14-16,-11 5-10 15,-10-1 0-15,-10 0 1 16,-7 6-10-16,0 2 9 15,-7 4 0-15,-44-4-7 16,-18-3-30-16,4-1-77 16,13-4-103-16,21-6-156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0 532 1087 0,'0'0'168'0,"0"0"14"16,0 0-29-16,0 0-86 16,0 0-12-16,0 0-24 0,45-155-31 15,-14 146 11-15,-1 4-11 16,-2 5 0-16,3 0-4 15,14 0-4-15,-8 29 5 16,-9 10 3-16,3 8 0 16,-17 4-14-16,-7 2 14 15,-7 0 0-15,0-7-7 16,0-12 9-16,0-12-4 16,0-13-10-16,0-9-9 15,0 0 18-15,0 0 6 16,24-15 5-16,3-19-1 15,11-9 1-15,7 1-8 16,6-1 0-16,-6 6 8 0,-7 8-13 16,-25 11 5-16,5 13 0 15,-11 5-2-15,-1 0 2 16,8 0-5-16,0 0-1 16,10 18 3-16,-3 7-9 15,-4 1 12-15,-10-4 0 16,0-1-8-16,-1-7 1 15,1-8 7-15,11-3 0 16,-18-3 0-16,6 0 0 16,1 0 3-16,14-3-1 15,3-20 3-15,7-2 1 16,-10-1-6-16,-1 2 0 0,-3 4 6 16,-17 6 6-16,7 8-8 15,-7 4-1-15,0-1-1 16,0 3-2-16,0 0-3 15,0 0-8-15,0 14 1 16,0 12 4-16,7 0 6 16,0-6 0-16,10-4-7 15,-3-5 9-15,0-7-2 16,10-4 0-16,-4 0 2 16,18 0 1-16,-7-11-3 15,-3-12 0-15,3-3 2 16,-18 3 8-16,1 0-10 15,-4 0 11-15,-10 9-10 0,0 6 23 16,0 4-23 0,0 4 0-16,0 0-2 0,0 0-17 15,0 12 3-15,0 14 14 16,7 5 1-16,14-5-12 16,3-9 7-16,4-5-1 15,9-10-4-15,1-2 15 16,7 0-5-16,6-14 5 15,1-18 0-15,0-10 6 16,-15-6-7-16,-9-7 3 16,-4-5 22-16,-24-3-26 15,0 0 17-15,0 9-4 16,-7 8-12-16,-24 17 16 16,0 12-18-16,17 12-2 0,8 5 0 15,-1 0-5-15,-7 19-2 16,-3 27 3-16,3 15 8 15,14 10-11-15,0-2 7 16,0-1-10-16,0-14 8 16,31-14-45-16,10-12 9 15,21-19 22-15,3-9 10 16,18 0 5-16,-11-22 1 16,11-19 0-16,-15-7 3 15,-16-6 5-15,-18-4 0 16,-3-1 23-16,-31-2-16 15,0 7 22-15,0 11-18 16,-7 12-13-16,-17 13 22 16,11 13-28-16,6 5 9 0,-7 0-9 15,-3 43-20-15,-4 20 16 16,7 8 4-16,4 1 0 16,10-7-5-16,0-5 8 15,52-11-6-15,10-12 1 16,3-14-76-16,4-8 0 15,3-10-109-15,-34-5-151 16,-38 0-769-16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14.3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2919 615 268 0,'0'0'551'0,"0"0"-400"15,0 0-33-15,0 0 21 0,0 0-61 16,0 0-1 0,-7 5-19-16,7-5-36 0,7 0 25 15,7 0-15-15,17-22-12 16,0-7 7-16,3-5-26 16,4 0 23-16,-7-1-4 15,-11 9-19-15,-13 12 28 16,-7 6-23-16,7 5 1 15,-7 3 3-15,0 0-10 16,0 0 0-16,0 0-1 16,0 11-18-16,0 15 10 15,0 11 9-15,0-3 0 16,0 2-3-16,0-3 8 16,11 1-5-16,-5-3 0 15,1-5 10-15,-7-6-14 0,0-3 4 16,0-5 0-16,0 0-11 15,0-7 1-15,0 4 7 16,0 2 1-16,0-2-12 16,-24 4 4-16,4-1 10 15,-11 0-10-15,10-4 6 16,14-2-12-16,0-3 16 16,7 0 0-16,0 0 7 15,0 0-3-15,0-3-4 16,14 0-9-16,24 0 3 15,20 0-8-15,25 0 12 16,13 0-17-16,-7-6-111 0,-3 0-61 16,-24 3-73-1,-27 3-412-15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9:36.2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2402 361 1052 0,'0'0'158'15,"0"0"24"-15,0 0-14 0,0 0-75 16,0 0-76-16,0 0-14 16,0 17 4-16,28 46-7 15,3 6 21-15,-7 6-20 16,-4 1 19-16,-6-2-20 15,10-2 3-15,-10-12-3 16,0-8 0-16,-4-15-37 16,4-15-72-16,-7-10-109 15,-1-10 20-15,-6-2 1 16,0 0 16-16,0-16-176 16,-6-10 176-16,-39 0 181 15,0-3 24-15,-6 4 122 0,13-1 114 16,3 3-93-16,11 9-24 15,11 2-10-15,13 7-42 16,0 2-9-16,0 3-29 16,27 0-48-16,49-3-1 15,27-3-4-15,17 1-7 16,21-7-89-16,-17-2-170 16,10-9-516-16</inkml:trace>
  <inkml:trace contextRef="#ctx0" brushRef="#br0" timeOffset="208">3595 603 604 0,'0'0'507'0,"0"0"-420"15,0 0 44-15,0 0-27 16,0 0-75-16,0 0-22 15,148-5-7-15,-58 2-5 16,13 3-8-16,-14 0-209 16,-24 0-119-16</inkml:trace>
  <inkml:trace contextRef="#ctx0" brushRef="#br0" timeOffset="352">3602 881 717 0,'0'0'209'0,"0"0"-167"16,0 0-32-16,0 0-5 15,303-8-10-15,-197 5-72 16</inkml:trace>
  <inkml:trace contextRef="#ctx0" brushRef="#br0" timeOffset="-571">37 930 731 0,'0'0'187'0,"0"0"-87"15,0 0 10-15,0 0 50 16,0 0-39-16,0 0-33 16,-38-17-22-16,38-6-30 15,0-6 1-15,17 0-10 16,4-2-22-16,16-1 12 16,1 4-17-16,-3 5 0 15,2 6-4-15,-6 12 8 16,7 5-4-16,-10 0 0 0,10 25-3 15,-8 18-6-15,-16 11 4 16,0 9 5-16,-7-3-7 16,3-3 7-16,-10-10 0 15,7-13 0-15,0-15-10 16,-7-10 9-16,7-9-9 16,-7 0 10-16,0 0 10 15,7-17-5-15,17-14-1 16,-4-12-4-16,11 3 6 15,-10-3-10-15,3 5 4 16,4 4 0-16,-4 5-7 16,-4 13 11-16,-13 10-4 15,17 6 0-15,7 0-17 0,-3 6 14 16,9 25 3 0,8 15 0-16,0-1-9 0,-7 7 11 15,6-9-2-15,-16-7 0 16,10-12 5-16,-18-13-15 15,-9-5 10-15,-4-6-2 16,6 0 1-16,-6-29 2 16,7-17 4-16,3-11-4 15,-3-6 8-15,-7 0-3 16,-7 1-2-16,0 10-2 16,0 10 22-16,-14 13-24 15,0 15 12-15,4 8 1 0,10 6-8 16,-7 0-10-16,7 31 5 15,0 15 0-15,0 11-7 16,0-2 10-16,45-10-3 16,6-2 0-16,11-9 9 15,-10-10-9-15,-1-10 0 16,1-14-5-16,-7 0-3 16,-1-6 7-16,-6-26 1 15,-10-2 1-15,-4-3 7 16,-17-1-8-16,-7 5 0 15,0 1 7-15,0 12-9 16,0 11 2-16,0 6 0 16,0 3-2-16,0 3 0 15,0 35-2-15,6 7 0 16,32 10 8-16,-3-4-8 0,9-3 4 16,11-5 0-16,-20-11-7 15,9-9-9-15,-6-11-52 16,-7-7-73-16,-10-5-65 15,-7 0-29-15,-14-12-135 16</inkml:trace>
  <inkml:trace contextRef="#ctx0" brushRef="#br0" timeOffset="-415">1800 830 508 0,'0'0'270'16,"0"0"-131"-16,0 0 15 0,0 0-25 15,0 0-14-15,0 0-69 16,-72-61-41-16,48 102-5 15,-3 10 0-15,-11 7-4 16,7 1-15-16,3-7-298 16</inkml:trace>
  <inkml:trace contextRef="#ctx0" brushRef="#br0" timeOffset="2864">9405 869 1119 0,'0'0'149'15,"0"0"-80"-15,0 0 73 16,0 0-52-16,0 0-48 16,0 0-41-16,-75-40 10 15,61 40-18-15,14 14 7 0,0 6 0 16,0-6-6 0,0-5 13-16,0-3-7 0,24-6 0 15,3 0 3-15,4 0 10 16,7-6-6-16,-10-20-4 15,-4-3 33-15,-17 4-16 16,-1-4 11-16,-6 6-14 16,0 6-12-16,-6 9-10 15,-8 8-8-15,-10 0-126 16,17 0-211-16,7 5-308 16</inkml:trace>
  <inkml:trace contextRef="#ctx0" brushRef="#br0" timeOffset="4131">12387 0 1217 0,'0'0'185'16,"0"0"-23"-16,0 0-70 15,0 0-78-15,0 0 4 16,0 0-7-16,-62 224 10 0,62-141 5 15,0-4-23-15,0-1 8 16,0-6-11-16,0-10 3 16,0-8-5-16,24-5 2 15,-10-12-11-15,10-8-34 16,-3-15-100-16,3-8-48 16,-10-6-59-16,-7-6-136 15</inkml:trace>
  <inkml:trace contextRef="#ctx0" brushRef="#br0" timeOffset="4279">12246 464 680 0,'0'0'204'0,"0"0"-63"15,0 0 26-15,0 0-33 0,0 0-83 16,0 0-26-16,66-46-25 16,23 46 2-16,0 0-9 15,1 3-223-15,-32-3-472 16</inkml:trace>
  <inkml:trace contextRef="#ctx0" brushRef="#br0" timeOffset="4590">13106 270 1234 0,'0'0'101'0,"0"0"47"15,0 0-37-15,0 0-90 16,0 0-15-16,0 0-6 16,-45 15 0-16,45 4 1 15,0-5 2-15,7-3-3 16,0-5 2-16,0-3 7 16,10-3-5-16,-3 0-3 15,-1 0 0-15,1 0 20 16,3 0-15-16,-10 0 13 15,0-3-4-15,-7 1-10 16,0-2 1-16,0 4-6 16,-14 0-92-16,-17 12-190 0,-13 17-305 15</inkml:trace>
  <inkml:trace contextRef="#ctx0" brushRef="#br0" timeOffset="4787">13371 852 1068 0,'0'0'89'0,"0"0"68"16,0 0-3-16,0 0-21 16,-214 181-55-16,80-107-62 0,-14 6-16 15,-6-5-13 1,-11-7-313-16</inkml:trace>
  <inkml:trace contextRef="#ctx0" brushRef="#br0" timeOffset="3682">10139 577 1233 0,'0'0'136'15,"0"0"36"-15,0 0-58 16,0 0-32-16,0 0-28 15,0 0-50-15,-52-64-3 16,52 75-1-16,0 24-1 16,0 9-3-16,0 3 4 0,17 1 0 15,-10-5-2-15,0-6 6 16,7-14-4-16,3-8 0 16,-10-10 4-16,6-5-7 15,-6 0 3-15,7 0 0 16,10-11 11-16,14-15-5 15,-10-6-6-15,9 1 0 16,1 2 5-16,0 4-5 16,-11 5 0-16,-2 8 0 15,-12 12-9-15,1 0 7 16,10 0-10-16,7 18 11 16,-10 7-15-16,10 3 14 0,3 0-9 15,11-7-9-15,6-7 17 16,1-8-4-16,10-6 7 15,-11 0-2 1,-13-2 13-16,-3-24-10 0,-11-6-1 16,-4-2 3-16,-13-6 13 15,-7 0-9-15,0 0 7 16,0 0 11-16,-27 12-21 16,-4 4 8-16,3 13-12 15,18 8 7-15,3 3-15 16,7 0 8-16,0 34 0 15,0 8-9-15,0 8 13 16,7-4-4-16,24-9 0 16,0-5-10-16,-4-10 7 15,11-5-21-15,0-11 19 0,13-6-1 16,1 0 4 0,-14-3 2-16,13-23 0 0,-20-2 4 15,-3 0-2-15,-4-5 0 16,-10 3-2-16,-7 1 26 15,-7 3-22-15,0 3 18 16,0 12-15-16,0 5-2 16,0 6-2-16,0 0-3 15,13 3-15-15,5 23 13 16,9 8-5-16,4 3 7 0,7 0 0 16,7 0 5-1,-11-3-13-15,11-5 8 0,-8-3-40 16,1-3-48-16,-7-6-136 15,-17-11-96-15,-7-6-176 16</inkml:trace>
  <inkml:trace contextRef="#ctx0" brushRef="#br0" timeOffset="3856">11720 556 100 0,'0'0'880'0,"0"0"-737"16,0 0 28-16,0 0-70 15,0 0-73-15,0 0-25 16,-134 63 4-16,83-18 1 16,6 6-8-16,14-2-18 0,10-6-164 15,14-18-243-15</inkml:trace>
  <inkml:trace contextRef="#ctx0" brushRef="#br0" timeOffset="2353">5174 761 899 0,'0'0'177'0,"0"0"-40"16,0 0-2-16,0 0-23 0,0 0-27 16,-7-146-23-1,0 138-43-15,0 4 15 0,-3 4-22 16,3 0-3-16,0 0-18 15,0 4 5-15,-14 27 4 16,4 12-8-16,10 6 14 16,7 5-6-16,0-2 0 15,0-10 5-15,38-7-15 16,14-13 8-16,6-13-24 16,-6-5 24-16,6-4-4 15,-20 0 6-15,7-24 0 16,-14-7 5-16,-4-4 6 15,-3-7-11-15,-3 1 7 16,-4 1 20-16,-10 9-23 16,-7 11 18-16,0 8-8 0,0 10-3 15,0 2 4-15,0 0-15 16,0 0-22-16,0 31 19 16,0 9-8-16,0 6 11 15,7-1 0-15,24-4 7 16,-4-12-12-16,4-11 5 15,0-8-16-15,-3-7 15 16,-4-3-10-16,3 0 11 16,-3-18 1-16,-10-13 8 15,7-6 3-15,-11-3-11 16,-3 2 2-16,-7 3 21 16,0 7-17-16,0 12 17 15,0 4-11-15,0 10-11 16,0 2 11-16,0 0-13 0,0 0-23 15,0 22 23-15,0 14-7 16,0 3 7-16,0 0 0 16,7-2 6-16,31-8-7 15,-11-5 1-15,11-11-1 16,0-4-8-16,-1-9 11 16,-2 0-2-16,-4 0 0 15,7-25 7-15,-1-10-2 16,-9-2-5-16,3-3 0 15,-10-3 1-15,-4 0 5 16,-10 3-6-16,-1 9 0 16,8 8 7-16,-7 11-6 15,-7 10-1-15,17 2-11 16,4 0 7-16,3 8-17 0,10 24 11 16,-3 5 6-16,-7 8-25 15,-3 4 18-15,-14-3 1 16,7 0 5-16,-4-7-4 15,4-10 7-15,-7-9 2 16,6-8-6-16,-2-10 4 16,-4-2 2-16,-1 0 0 15,1 0 5-15,7-17 9 16,3-17-14-16,-3-6 0 16,0-6 16-16,10-8-11 15,3-1 7-15,-3 1-12 0,-10 9 10 16,0 9-3-16,-4 15-6 15,-10 9 1-15,0 6 15 16,0 4-11-16,0 2-7 16,0 0 1-16,7 0-27 15,0 16 25-15,7 17-8 16,10-3 3-16,3 5 5 16,4-9-21-16,0-4 19 15,-10-2 1-15,3-4-2 16,-3-6-6-16,-8 5 11 15,11-5 0-15,-10 5-4 16,10-4 6-16,-10 4-2 16,0-2 0-16,10 0 2 15,-11-2-8-15,-6-6 6 16,7-5 0-16,-4 0-5 0,4 0 16 16,14 0-11-16,10-25 2 15,6-7 5-15,-6-4 8 16,-7-8 3-16,-10-1-6 15,-8-4 20-15,5 0-19 16,-18 4 11-16,0 6 5 16,0 0-26-16,-18 17 23 15,5 5-22-15,-8 11-2 16,11 6-2-16,-4 2-8 16,7 41 5-16,0 14-3 0,7 9 12 15,0 3-6-15,0-9 0 16,28-6 0-16,10-14-11 15,-1-8 7-15,8-12 1 16,-7-11-1-16,-11-9 4 16,4 0 0-16,7 0 0 15,0-9 2-15,-4-15-2 16,-3-4 6-16,0 0-6 16,-17-1 1-16,0 9 9 15,-1 6-11-15,-13 6 1 16,11 8 0-16,-11 0-6 15,7 0 0-15,6 8-2 16,1 15 1-16,3 5 4 16,-3-2 2-16,-7-6 1 15,0-3-11-15,3-5 7 0,-3-6-12 16,7-4 12-16,0-2-3 16,3 0 11-16,10-2-4 15,11-18 0-15,0-6 6 16,0-3-9-16,-4 3 3 15,-3 6 0-15,-10 6 1 16,-11 11 5-16,-10 3-9 16,14 0 3-16,0 6-13 15,3 20 2-15,-4 5 11 16,1-5-7-16,0-3 1 16,10-10-15-16,-3-4 17 15,10-9 2-15,0 0 4 0,3 0 2 16,11-27-4-16,-1-14 0 15,-6-5 34-15,-7-11-21 16,-3-6 27-16,-22-8-2 16,5-7-27-16,-11 1 34 15,0 3-38-15,-17 14 2 16,-11 14 11-16,11 21-12 16,3 16-2-16,7 9-6 15,7 0-8-15,-7 34 7 16,-10 29-15-16,10 20 16 15,7 9-5-15,0-9 2 16,0-6 2-16,18-11-34 16,16-10-42-16,4-9-28 0,0-19-107 15,13-14-113-15,-13-14-49 16</inkml:trace>
  <inkml:trace contextRef="#ctx0" brushRef="#br0" timeOffset="2506">8560 550 762 0,'0'0'181'16,"0"0"-31"-16,0 0-19 16,0 0-35-16,0 0-96 15,0 0-9-15,59-23 0 16,16 23-59-16,8 3-184 16,-11-3-730-16</inkml:trace>
  <inkml:trace contextRef="#ctx0" brushRef="#br1" timeOffset="245249">26 1716 732 0,'0'0'129'15,"0"0"-7"-15,0 0 14 16,0 0-47-16,0 0 32 0,0 0-45 16,0 0-27-16,-31-2 4 15,31 2-46-15,0 0 16 16,17-4-11-16,28-2-1 15,58-5-3-15,45-3-8 16,37-6 0-16,35 3-1 16,28 2 8-16,3 7-7 15,17 4 0-15,-17 4 9 16,-14 0-12-16,1 0 3 16,-8 0 0-16,-10 0 0 15,11 0 1-15,-8 0-1 16,7 0 0-16,15 0 10 15,-1 0-12-15,0 0 2 0,-7 0 0 16,-13-2-7-16,-11-6 7 16,-4-8 0-16,-16 3-3 15,-7-1 11-15,-11 0-8 16,-3 2 0-16,-10-2 4 16,-4 2-7-16,-10-5 3 15,13 0 0-15,11-3-2 16,14 0 10-16,13 0-8 15,1 3 0-15,-15 5-5 16,-30 4-2-16,-14-1 7 16,-14 6 0-16,-10 1-10 15,24-2 15-15,0 0-5 16,24-6 0-16,10-4 4 16,25 2-10-16,3-2 6 0,-11 6 0 15,-16-1-4-15,-11 6 10 16,-31 0-6-16,-10 3 0 15,-4 0 6-15,14 0-10 16,14-5 4-16,20 2 0 16,25-3-7-16,10-2 10 15,-4 4-3-15,-13 2 0 16,6-1 6-16,-6 3-12 16,-11 0 6-16,4 0 0 15,14 0-6-15,17 0 11 16,-4 0-5-16,17 0 0 0,-40-6 9 15,-32 1-11 1,-41 2 2-16,-28 0 0 0,-30 0-5 16,-25 0 5-16,-9 3 0 15,-18 0-1-15,0-4 6 16,0 4-12-16,-31 0-160 16,-28-7-296-16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3:28.6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1238 160 211 0,'0'0'629'16,"-268"-101"-478"-16,113 67-24 15,-10 14-36-15,10 15 35 16,21 5-76-16,38 1-24 15,17 49-22-15,17 21 3 16,17 26-7-16,11 21 0 16,3 10 2-16,17 13-5 15,14 4 6-15,0-5-3 16,28-14 0-16,41-17-1 16,34-26-2-16,14-26-5 15,17-20 8-15,14-26 2 16,-1-11 1-16,19-20-1 0,2-31 16 15,4-15-9-15,-17-15 36 16,-14-7 4-16,-38-14 0 16,-21-15 3-16,-37-13-32 15,-31-4 4-15,-14 9 8 16,-28 13-19-16,-61 21 13 16,-31 25-15-16,-21 17-7 15,-14 24-1-15,0 15-3 16,14 10-8-16,21 10 2 15,23 35-45-15,32 24-65 0,27 11-108 16,18 6-189 0</inkml:trace>
  <inkml:trace contextRef="#ctx0" brushRef="#br0" timeOffset="1644">303 803 611 0,'0'0'240'0,"0"0"-118"15,0 0 2-15,0 0-27 16,0 0-11-16,0 0-34 15,7-91 0-15,-7 91-34 16,0 0-3-16,0 0-15 16,0 0-15-16,0 0 9 15,0 25-6-15,7 4 12 16,-7 4-2-16,0 0 9 16,0-3-7-16,0-1 0 15,0-3 2-15,0-6-4 16,0-8 2-16,0-7 0 15,0-5-7-15,0 0 11 0,0 0-4 16,0 0 11 0,7 0-5-16,10-19 9 0,3-10-15 15,4-9 0-15,-10 7-1 16,7 5 3-16,-11 10-2 16,-3 6 0-16,0 10 2 15,-7 0-6-15,0 0-3 16,7 18-14-16,-7 13 13 15,7 1-6-15,-7-4-78 16,0-2-29-16,0-3-77 16,0-6-89-16</inkml:trace>
  <inkml:trace contextRef="#ctx0" brushRef="#br0" timeOffset="1743">303 803 313 0</inkml:trace>
  <inkml:trace contextRef="#ctx0" brushRef="#br0" timeOffset="2094">303 803 313 0,'179'-32'329'0,"-179"24"-170"0,0-4-50 0,0 7-21 15,0-1-2-15,0 6-47 16,0 0-2-16,0 0-14 16,0 0-18-16,0 0-10 15,0 0 2-15,0 21-9 16,7 7 7-16,-1 3 5 15,1-5-1-15,-7 0-21 16,7-10-45-16,4-4 37 16,-5-9 27-16,1-3 6 0,7 0 5 15,0 0-2-15,-4-9 7 16,11-8 30-16,-14-6-12 16,17 1 14-16,-17-1 5 15,-1-3 3-15,8 9 6 16,-14 4-10-16,0 6-19 15,0 4-4-15,0 3-26 16,0 0 0-16,0 3-14 16,0 22-7-16,0 3 16 15,0 2 5-15,0-5-34 16,0-5-7-16,0-3-46 0,0-8-6 16,7-3-9-16,3-2-89 15,4-4-114-15</inkml:trace>
  <inkml:trace contextRef="#ctx0" brushRef="#br0" timeOffset="2517">719 820 110 0,'0'0'539'16,"0"0"-396"-16,0 0-34 0,0 0-19 16,0 0 1-16,0 0-39 15,186-166 18-15,-159 132-40 16,-3 0 13-16,-10-4 20 16,-7 1-39-16,0-3-13 15,-7 5-4-15,0 10-4 16,0 4 10-16,0 14-4 15,0 3 6-15,0 4-10 16,0 0-5-16,-7 4-8 16,-21 24-2-16,4 22 10 15,4 14-5-15,20 3 3 16,0 5 2-16,0-10-3 16,34-5 6-1,18-8-3-15,10-13 0 0,10-7 2 16,-4-12-4-16,-16-6 2 15,-7-8-11-15,-11-3 5 0,-10 0-56 16,-3 0-58-16,-11-14-18 16,-10 0-71-16,0 2-144 15</inkml:trace>
  <inkml:trace contextRef="#ctx0" brushRef="#br0" timeOffset="2939">1228 860 511 0,'0'0'179'0,"0"0"-86"15,0 0-12-15,0 0-3 16,0 0 0-16,0 0-18 16,172-109-12-16,-141 78-8 15,-11-3 3-15,4-7-10 16,-10-1-5-16,-7-1 1 15,0 0-10-15,-7 6-1 16,0 5 37-16,0 10-37 16,0 7 9-16,0 10 9 15,0 1-14-15,0 4 5 16,-14 0-27-16,-17 0-2 0,4 18-7 16,-4 19 5-16,17 9 4 15,7 5 0-15,7 3-12 16,0-3 4-16,0-3 0 15,45-7 8-15,-11-10-4 16,28-7 6-16,-3-10-2 16,-1-5 0-16,0-9-10 15,-20 0-6-15,-7 0-58 16,-17 0-42-16,-14 0-46 16,0-12-120-16,-7-3-454 15</inkml:trace>
  <inkml:trace contextRef="#ctx0" brushRef="#br0" timeOffset="31415">2565 1012 491 0,'0'0'249'0,"0"0"-98"15,0 0-9-15,0 0-58 16,0 0-1-16,0 0-32 16,-37-31-13-16,13 13-7 0,-4-2-23 15,-10-3 27 1,-13 3-5-16,-18-6-17 0,4 0 7 16,-11 1-20-16,11-7 0 15,6 7 5-15,7 2 4 16,22 8-7-16,16 7-2 15,-3 5 2-15,10 3-7 16,7 0 5-16,0 0-3 16,0 0-3-16,0 0-9 15,0 0 15-15,0 0-2 16,0 0 4-16,0 15-8 16,0 1 6-16,0 5 0 15,0 1-9-15,0 4 12 16,24 0-3-16,-10-3 0 15,10 2 4-15,-11-5-8 16,-6-6 4-16,0-2 0 0,-7-9-7 16,7 0 10-16,-7-3-3 15,0 0 2-15,0 0 4 16,0 0 13-16,0 0-8 16,0-20-4-16,0-6 9 15,-14-9-13-15,-6 1 20 16,2-9-10-16,-2-7-9 15,3 1 9-15,3-3-13 16,0 6 1-16,14 6-10 16,0 6 9-16,14 5-13 15,44 9-96-15,39 6-137 0,16 9-142 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4:23.2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0 924 1357 0,'0'0'118'0,"0"0"28"16,0 0-57-16,0 0-22 15,0 0-16-15,0 0-47 16,51-3 4-16,-44 37-8 0,17 12 9 16,-10 11 0-16,10 3-9 15,-3-11 4-15,-8-6 10 16,5-15-8-16,-5-14-6 16,1-10 16-16,24-4-12 15,37-30 40-15,49-43-7 16,48-36-32-16,14-29 5 15,6-16-10-15,-6-9-11 16,7-3-43-16,13 9-72 16,11 14-158-16,-18 20-1063 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4:35.7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0 878 1168 0,'0'0'152'15,"0"0"-42"-15,0 0 33 16,0 0-74-16,0 0 5 15,0 0-20-15,17-32-49 16,-17 32 17-16,7 6-22 16,0 12 0-16,7 7-8 15,10 7 8-15,-3 3 0 16,3-8 0-16,3-6 5 0,-10-7-5 16,-3-8 0-16,17-6 0 15,3 0 19-15,35-26-7 16,41-31 45-16,24-27-36 15,21-24-15-15,3-26-2 16,11-18-4 0,-21 3-62-16,-14 18-32 0,-45 25-224 15,-44 23-413-15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4:41.8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1454 260 738 0,'0'0'181'15,"0"0"-43"-15,0 0 27 16,0 0-24-16,0 0-21 16,0 0-10-16,0 0-65 15,0 0 24-15,21 12-13 16,-21-12-28-16,0 0 21 0,-45 0-47 15,-6 0 1-15,-29 0-3 16,-23 4 15-16,-17 7-16 16,3 0 1-16,-3 4 0 15,17-4-8-15,6 0 9 16,22-3-1-16,23-4 0 16,25-4 12-16,3 0-12 15,10 0 0-15,14 0 0 16,0 0-7-16,-7 0 7 15,7 0-7-15,-10-18 7 16,10-1-42-16,0-7 35 16,0-3-7-16,0-2-8 0,17-5 13 15,3 0 4 1,11 1 5-16,-3 2-9 16,3 4 13-16,0 6-4 0,-4 6 0 15,-3 6 2-15,-10 7-10 16,-14 4 8-16,0 0 0 15,0 0-11-15,0 0 7 16,0 0 4-16,0 0-1 16,0 0 7-16,0 0-12 15,0 0 6-15,-14 20 0 16,-30 18 10-16,-25 10-5 16,-17 9 7-16,-4 7 2 15,-13 1-3-15,14-2-1 0,20-12-10 16,18-7 0-1,23-14-7-15,18-6 10 16,10-13-3-16,0 1 0 0,24-4 10 16,34 1-4-16,39-3-6 15,23-6 4-15,11 0-9 16,-4 0 5-16,-38 9-72 16,-44 4-182-16,-38-1-511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49:11.8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21 667 44 0,'0'0'629'0,"0"0"-500"0,0 0 37 15,0 0-66-15,0 0 3 16,0 0-60-16,-21-42-32 15,21 42 9-15,0 8-20 16,0 20 0-16,0 12 1 16,7 17 10-16,7 6-11 15,-1 5 0-15,11 3 4 16,-10-3-8-16,0-17 4 16,3-17 0-16,-3-17 0 15,-7-17 8-15,-7 0-8 16,17-20 21-16,4-40 59 0,9-23-40 15,15-17-7-15,-10-9-22 16,2 18-2-16,-13 16 2 16,-10 27-7-1,-14 25 4-15,0 17-7 0,0 6 12 16,0 0-13-16,0 13-17 16,7 23 1-16,17 12 14 15,-10 15 1-15,0 9 1 16,-1 11-2-16,5 9-7 15,-5-10 9-15,1-13-1 16,3-23-8-16,4-20-32 16,-4-18 40-16,-3-8-7 15,0 0 8-15,-1-14 16 16,11-24-10-16,7-10 13 16,-10-9 28-16,10-9-46 0,-10 0 15 15,3-2-16-15,-4-7 7 16,-13-3-9-16,17 2 2 15,-17 7 0-15,7 18 0 16,-7 22 7-16,0 14-7 16,-7 15 0-16,0 0-18 15,0 0 14-15,0 0-64 16,0 21-32-16,10 2 62 16,-10-6-27-16,0-6 14 15,7-5 35-15,0-6 16 0,-7 0-7 16,0 0 10-16,0 0-3 15,0 0 33-15,0 0 5 16,0 0 23-16,0 0-22 16,0 0-38-16,0 0 10 15,0 0-11-15,0 0-6 16,0 14 2-16,0 6 5 16,-14 4-2-16,4 4 1 15,10 4 0-15,0-1-14 16,0 4 14-16,24-10 0 15,20-2-2-15,8-12-1 16,6-11 3-16,1 0 1 16,10-11 5-16,-4-29 0 15,-7-12-1-15,-3-5-5 16,-13-9 6-16,-11 0 3 0,0-2-2 16,-25 6-3-1,1-1 0-15,-7-4 27 0,0 10-24 16,0 6 9-16,-13 13 16 15,-5 16-27-15,12 10 22 16,-1 12-19-16,-7 0-8 16,-3 14-4-16,3 41-9 15,-7 16 13-15,14 12 0 16,7 6 10-16,0 5-10 16,7 3 0-16,28 0 3 15,-4-14-9-15,6-16 6 16,-6-22 0-16,-3-19-2 0,-4-14-9 15,-17-12 6-15,14 0 4 16,-4 0 2-16,10-20 2 16,4-11-1-16,7-16-2 15,-4-1 0-15,4 2 10 16,-14 12-10-16,-3 19 0 16,-7 9 0-16,-4 6-16 15,4 0 5-15,-1 14 2 16,18 19 6-16,-10 3-10 15,3-1 11-15,4-4-1 16,-4-8 3-16,3-6-15 16,-3-10 10-16,7-5 5 15,10-2 1-15,-3 0 12 0,14-29-12 16,10-11-1 0,-21-6 6-16,21-3-12 0,-17 1 6 15,-11 5 0-15,-3 12 2 16,-7 13 5-16,-17 10-7 15,7 8 0-15,-1 0-8 16,5 11 3-16,-5 18-16 16,-6 8 10-16,7 4-1 15,-4-7-43-15,4-7 51 16,-7-11 4-16,0-10-19 16,-7-6 15-16,7 0 8 15,-7-6 4-15,0-20 0 16,0-15 5-16,0 3-12 15,0-3 1-15,0 6 8 0,-14 7 0 16,-7 14-8-16,-3 7 4 16,10 7-6-16,-10 0 7 15,-3 21-7-15,-4 27 0 16,0 12 2-16,10 9-6 16,14-3 4-16,7-9 0 15,0-17-3-15,0-12-6 16,0-11 2-16,14-7-6 15,0-10 4-15,-4 0-3 16,11 0 14-16,3-12-2 16,4-14 2-16,-4 0 9 15,-4 1-11-15,4 7 0 16,-3 7 4-16,-7 8-12 0,10 3 8 16,-4 0 0-1,11 0-7-15,0 6 7 0,-3 8-4 16,3-2 4-16,7-6 0 15,13-6-1-15,-6 0 2 16,13 0-1-16,1-32 0 16,-8-11 12-16,-6-8-8 15,-7-9-4-15,0-9 2 16,-18-2 35-16,-13-4-22 16,-7 4 37-16,0 8-16 15,0 14-31-15,-14 18 34 16,1 14-11-16,-5 11-13 0,12 6-7 15,6 0-8-15,-7 20-10 16,0 34 1-16,7 23 18 16,0 15-9-16,0 11 0 15,0 3 0-15,0-9-9 16,7-18-18-16,24-24-90 16,-4-23 4-16,4-21-114 15,7-11-63-15,-11 0-114 16</inkml:trace>
  <inkml:trace contextRef="#ctx0" brushRef="#br0" timeOffset="187">3029 438 104 0,'0'0'417'0,"0"0"-295"16,0 0-12-16,0 0 48 15,0 0-112 1,0 0-40-16,90-57-6 0,6 45 0 15,7 1-11-15,10 6-99 16,-3 5-114-16,-13 0-331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2.1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24 101 142 0,'0'0'866'16,"0"0"-722"-16,0 0 30 16,0 0-48-16,0 0-58 15,0 0-7-15,-24-98-54 16,48 98 3-16,7 0-10 0,-4 0-2 15,11 0 0 1,0 12-1-16,0 19-10 0,-4 12 10 16,-10 9-5-16,-10 5 8 15,-14 9-1-15,0-6 2 16,0-4-3 0,-31-15 2-16,17-15 0 0,0-12-5 15,7-11 5-15,7-3 0 16,-6 0 9-16,6 0-2 15,0-21 24-15,0-13-20 16,0-11 15-16,34-10-5 16,17-7-16-16,11 5-5 15,-3 5 0-15,-14 12 9 16,-18 14-12-16,-3 12 3 0,-10 6 0 16,10 4-10-16,-10 4 10 15,6 0-4-15,4 0 3 16,-10 9-10-16,3 20 2 15,-10 8 8-15,0 2-7 16,-7 2-2-16,0-1 9 16,0-4-4-16,-7-4-59 15,-10-3-117-15,-11-7-130 16,4-7-351-16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4:57.6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1200 329 622 0,'0'0'146'0,"0"0"-60"16,0 0 43-16,0 0-42 15,0 0 4-15,0 0 6 16,206-55-36-16,-192 55 38 16,-14 0-34-16,0 0-13 15,0 0 33-15,0 0-55 16,0 0 5-16,-7 0-13 15,-51 0-11-15,-39 0-3 16,-37 0-8-16,-14 0 0 16,7 0-8-16,14 0 8 15,17 0 0-15,28 4-1 0,37-4 14 16,18 0-13 0,20 0 0-16,7 0 2 0,0 0-11 15,0 0 9-15,0 0 0 16,0-12-3-16,20-17-23 15,11-2 23-15,14 0 2 16,-7-1-37-16,-4 0 32 16,-3 4-9-16,0 2 15 15,-10 6-7-15,-14 3 17 16,6 9-10-16,-2 2 0 16,-11 0 7-16,0 6-16 15,0 0 9-15,0 0 0 16,0 0-15-16,0 0 0 15,0 0 6-15,0 26 6 0,-24 11 1 16,-21 3-9-16,-21 3 11 16,-9 0 0-16,-4-3-6 15,3-3 17-15,-13-3-11 16,-1-2 0-16,11-4 12 16,17-8-7-16,35-8-5 15,20-6 0-15,7 2-10 16,52 4 31-16,58 2-17 15,51 0 4-15,18 3 10 16,0 3-36-16,-45 3-2 16,-38 0-238-16,-44-6-217 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09.7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0 897 1102 0,'0'0'89'0,"0"0"-12"15,0 0-23-15,0 0-8 16,0 0 55-16,0 0-25 16,90-131-33-16,-90 131-34 15,0 0 5-15,10 9-18 16,11 22 4-16,-14 9 0 16,17 0-3-16,-17-9 6 15,6-11-3-15,1-14 2 16,24-6 10-16,51-17 15 15,45-40 46-15,52-29-48 16,20-23 2-16,1-5-24 16,-15 3-3-16,-20 5 0 0,-24 9-14 15,-14 8-60-15,-38 9-113 16,-30 3-185-16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12.9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1297 340 401 0,'0'0'185'16,"0"0"-33"-16,0 0-7 15,0 0-70-15,0 0 31 16,0 0-27-16,38 28-29 0,-32-24 39 16,-6-2-41-16,0 1 5 15,0 0 26-15,0-3-41 16,0 0 13-16,-13 0-8 15,-77 3-37-15,-71 6 24 16,-49 2-30-16,-20 3 0 16,30-2-4-16,39-6 16 15,57-4-12-15,49-2 0 16,35 0 10-16,20 0-18 16,0 0 8-16,0 0 0 15,0 0 1-15,0 0 0 16,13-16-1-16,18-8 0 15,0-7-76-15,4-6 66 16,9 0-18-16,1 0-19 0,0-6 40 16,0-1-17-16,-8 2 24 15,-9-1 0-15,3 3 11 16,-7 11-17-16,-10 12 6 16,-7 9 0-16,-1 4-6 15,-6 4 9-15,0 0-3 16,0 0 0-16,0 0-5 15,0 15-1-15,0 2 6 16,0 6 0-16,0 3 16 16,-27 2-9-16,-28 9 8 15,-10 7 22-15,-25-5-35 16,1 4 26-16,17-8-28 16,10-4 8-16,20-8-12 0,18-3 4 15,17-6 0-15,7-2-1 16,0-4 18-16,0 1-17 15,7-1 0-15,45 4 5 16,30-1 15-16,8 4-20 16,27 2 0-16,10 3-2 15,-17 8-113-15,-34 7-172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28.2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38 474 941 0,'0'0'214'15,"0"0"-77"-15,0 0-14 16,0 0-23-16,0 0-38 15,0 0-24-15,0-97-36 16,0 97-2-16,0 22 0 16,0 15-3-16,0 10-3 15,-14-7 6-15,4-2 0 16,3-11-5-16,0-1 10 16,7-6-5-16,0-9 0 0,0-2 11 15,0-9-14-15,0 0 3 16,0 0 0-16,58 0 15 15,18-32-10-15,13-11-5 16,1-3 0-16,-32 10 13 16,-13 10-17-16,-31 9 4 15,-14 11 0-15,6 6-7 16,-6 0 7-16,0 0-9 16,7 0-11-16,4 6-42 15,-4 11 54-15,13 0-4 16,11-2-18-16,7-5 25 15,20-6-6-15,15-4 11 0,2 0-3 16,-16 0 16-16,-15-9-13 16,-13-14 0-16,-10-2 4 15,-4-7-1-15,-17-5 0 16,0 3-3-16,0 5 19 16,0 16-10-16,0 3 3 15,0 10-12-15,0 0-17 16,-17 0 17-16,-4 14-28 15,-16 18 28-15,-1 8-6 16,10-3 1-16,18-3-9 16,3-11-6-16,7-5-13 15,0-13 30-15,31-5-12 16,27 0 15-16,18-5 13 0,3-27-4 16,-10-3-9-1,-18-2 10-15,-13 3-10 0,-17 9 38 16,-7 7-23-16,-4 12 2 15,-10 6 22-15,0 0-39 16,0 3-3-16,0 35-23 16,7 13 24-16,20 9-5 15,11-5 7-15,14-10-7 16,6-11 5-16,4-8-59 16,-10-11-8-16,-14-13-47 15,-11-2-31-15,-10 0-11 16,-10-13-73-16,-7-17-97 15,0-7 243-15,0-5 85 0,0 2 151 16,0 2 105 0,0 13-88-16,0 13-17 0,0 8-55 15,0 4-55-15,0 0-12 16,-7 12-29-16,-17 29-4 16,-7 15-5-16,-13 10 18 15,2-2-7-15,-2-7-2 16,13-11-99-16,24-15-141 15</inkml:trace>
  <inkml:trace contextRef="#ctx0" brushRef="#br0" timeOffset="394">2187 85 919 0,'0'0'167'0,"0"0"12"0,0 0-27 15,0 0-30-15,0 0-11 16,0 0-91-16,37-85 9 16,-37 113-29-16,0 35-3 15,-17 22-7-15,-3 15 10 16,-1 3 0-16,4-11-5 16,3-18 2-16,14-17-7 15,0-22-51-15,0-15-54 16,0-14 29-16,0-6-39 15,14-6 8-15,10-31-44 16,-17-9-44-16,-7 0 104 0,0 3 81 16,-7 0 20-16,-31 5 84 15,7 2 44-15,10 8 0 16,4 10 2-16,10 7-30 16,7 8 11-16,0 0-63 15,45 3-46-15,51 0-4 16,32 0-4-16,19 0-88 15,-19-3-131-15,-39-9-378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33.1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1083 149 656 0,'0'0'149'16,"0"0"-49"-16,0 0-11 15,0 0 59-15,0 0-34 16,0 0-24-16,0 5-16 15,0-5-56-15,0 3 14 16,-7 2-10-16,-24 4-11 16,-14 5-2-16,-37 4-2 15,-15 2-5-15,-19-9 28 16,-5 3-25-16,4-5-1 16,-3-6-4-16,31 3 15 0,30-6-14 15,32 0-1 1,27 0 0-16,0 0-15 0,0 0 11 15,0 0-32-15,44-29 26 16,15-9-54-16,-1-7 30 16,-6-1 15-16,-14 11 8 15,-18 7-4-15,-9 8 13 16,-5 6 2-16,-6 5-1 16,7 7 9-16,-7-2-8 15,0 4 0-15,0 0 3 0,0 0-4 16,0 0 1-1,0 0 0-15,0 0-1 16,0 0-5-16,0 4 5 0,0 30-9 16,-44 11 10-16,-15 7 15 15,-16-6-3-15,-8-6-6 16,18-6 28-16,6-5-28 16,15-7 2-16,13-4-8 15,24-4 15-15,7-3-18 16,0 3 3-16,13 7 0 15,32-1 12-15,17 2-12 16,24 2-4-16,3-2-113 16,8-5-218-16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36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52 300 792 0,'0'0'125'0,"0"0"18"0,0 0-91 16,0 0 18-16,0 0-44 15,0 0-12-15,24 15-8 16,-10 25-5-16,0 9 14 16,10 2 39-16,-4-3-42 15,-2 0-1-15,-5-7-10 16,-6-3 14-16,-7-11-14 15,7 2-1-15,-7-9 0 16,0-2-4-16,0-10 17 16,0-2-13-16,0-6 0 15,0 0 10-15,0 0 60 16,0-6 52-16,0-28-68 0,0-16-38 16,0-9-6-1,0-13-10-15,-21-5 0 0,4-2 11 16,3 5-21-1,1 4 10-15,6 19 0 0,7 14-14 16,0 14 12-16,0 12 2 16,0 7 0-16,0 4-24 15,0 0 19-15,7 0-31 16,31 6-9-16,20 21 32 16,-6 1 3-16,-8 6 10 15,-13 1-5-15,-24 2-7 16,-7-1 1-16,0-1 4 0,-51-3-25 15,-25-7 31 1,0 1-49-16,11-9-14 0,13-2 1 16,21-4-60-16,24-3-42 15,7-5-46-15,0-3-192 16</inkml:trace>
  <inkml:trace contextRef="#ctx0" brushRef="#br0" timeOffset="839">506 192 426 0,'0'0'222'16,"0"0"-124"-16,0 0 16 15,0 0-25-15,0 0-42 0,0 0 15 16,38-78-62 0,-18 78 6-16,11 0-8 0,4 18 9 15,20 10-7-15,3 7 0 16,1 4 7-16,-1 1 6 15,-13 1-13-15,-14-7 0 16,-18-2-2-16,-13-7 13 16,0-5-11-16,-27-2 0 15,-49-4 6-15,1-9-4 16,2-5-2-16,29 0 0 16,20 0 13-16,24-19-6 15,0-10 4-15,10-5-11 16,48-6 10-16,25-3-20 15,-4 0 10-15,-3 5 0 0,-4 4-8 16,-27 9 16-16,-14-1-8 16,0 0 12-16,-18 1-9 15,-6 1 49-15,0 8-16 16,-7 1-6-16,0 1 9 16,0 8-36-16,0 0 18 15,0 6-15-15,0 0 7 16,0 0-26-16,-14 6 7 15,-10 23 6-15,4 5-11 16,13 3 15-16,7 3-4 16,0 0 0-16,7 0 10 15,37-6-14-15,8-2 4 16,13-9 0-16,-13-9-4 16,3-8 8-16,-4-6-4 0,-16 0 1 15,-4 0 12-15,-7 0-8 16,-4-15-5-16,-6-7 2 15,3-7 21-15,-10-6 4 16,-7-2 2-16,7 6 0 16,-7 3-25-16,0 10 23 15,7 12-16-15,-7 4-5 16,0 2-6-16,7 0 0 16,-7 5-21-16,7 27 18 15,3 14-3-15,11 8 6 16,-1 2 0-16,4 2 2 0,-3-6-11 15,10-9 9 1,-7-14 0-16,-10-13-1 0,0-10 17 16,-8-6-12-16,18 0 21 15,4-14-20-15,10-23 48 16,13-15-15-16,-6-2-12 16,0-6-9-16,-7-3-3 15,-7 0-14-15,3 9 0 16,-10 11 8-16,-3 17-28 15,-15 15-20-15,5 11-131 16,-11 0-108-16,0 0-402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41.4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184 311 857 0,'0'0'174'0,"0"0"-28"15,0 0-46-15,0 0 19 16,0 0-50-16,0 0-40 15,0-38-8-15,0 38-21 16,0 0-5-16,0 18 4 16,-31 19-3-16,-13 11 4 15,-1 6 0-15,7-1 0 16,17 1-6-16,21-6 8 0,0-7-2 16,0-13 3-16,31-8 12 15,28-12-15-15,6-8 0 16,11 0 11-16,-11-8-2 15,-6-20-7-15,-15-10-2 16,-6-7 42-16,-7-7-15 16,-3 3 16-16,-11 0-5 15,-3 12-35-15,-14 11 42 16,0 12-41-16,0 12 10 16,0 2-2-16,0 0-11 15,0 0-2-15,0 0-2 16,0 14-12-16,0 14 8 15,-7 4 7-15,7 2 0 0,0-2-9 16,0-5 2-16,7-3 6 16,17-10 1-16,3-5 0 15,-3-6-8-15,11-3 8 16,2 0 0-16,-6-9 4 16,7-13 6-16,-10-4-10 15,-4-3 3-15,-10 1 8 16,-1-4 13-16,-13 3-18 15,0 7-4-15,0 4 13 16,0 10-3-16,0 5-12 16,0 3 0-16,0 0 2 15,0 0-16-15,0 0 10 0,0 0 1 16,0 23-12 0,0 3 17-16,7-3-2 15,17-1 0-15,7-4 2 0,-3-7-10 16,16-8 8-16,8-3 0 15,0 0 0-15,-1 0 7 16,1-18-7-16,-8-3 0 16,1-7 12-16,-14 0-5 15,-10 0-7-15,3-1 0 16,-17 1 18-16,-7 5-10 16,6 6-8-16,-6 8 0 15,0 7 12-15,0 2-19 16,0 0 7-16,7 0-17 15,11 17 9-15,-5 23-3 0,8 5 11 16,10 4-3-16,14-1 7 16,-1 1-4-16,1-1 0 15,7-1 3-15,-1-8-13 16,-13-10 10-16,-11-9 0 16,-9-11-4-16,-18-7 15 15,0-2-11-15,0 0 0 16,0 0 8-16,-24-22-14 15,-4-16 6-15,-3-7 0 16,17-3 2-16,14-2 9 16,0-1-11-16,14-1 0 15,45 7 1-15,2 7-13 16,-2 7 12-16,-8 11 0 0,-30 6-8 16,-4 11 18-16,-3 3-12 15,-7 0 2-15,7 3-13 16,10 28 1-16,-4 15 12 15,4 10 0-15,-3 0-14 16,-4-2 19-16,-10-5-5 16,-7-7 0-16,0-7 5 15,0-14-21-15,0-2 16 16,0-10 0-16,0-7-10 16,0-2 19-16,0 0-9 15,0-8 24-15,0-35-24 16,0-9 30-16,21-11-30 15,30-8 0-15,25-3-2 16,13-1 9-16,15 4-7 0,-8 8 0 16,-14 11-1-16,-16 19-10 15,-15 12-18-15,-13 21-63 16,-17 0-81-16,-21 5-186 16,0 22-267-16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5:58.78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1412 1045 0,'0'0'152'0,"0"0"-19"16,0 0 1-16,0 0-29 15,0 0-50-15,0 0-8 16,0-100-47-16,0 100 0 15,14 35-1-15,24 10 4 16,7 15-2-16,-8 3-1 16,-2 0 1-16,-11-6-3 15,-3-8 2-15,-15-9 0 16,12-15-2-16,-12-11 11 16,1-10-9-16,-7-4 0 0,7 0 6 15,10-6 15 1,4-35-13-16,10-18-8 0,3-13 9 15,4 4 1-15,-14 13-4 16,-10 21-6-16,0 17 8 16,-14 11-8-16,0 6 0 15,17 0-11-15,-3 25 8 16,6 19-8-16,4 7 11 16,4 4 0-16,3-7 5 15,0-11-9-15,-4-8 4 16,-3-12 0-16,-3-8-9 15,-14-9 13-15,17 0-4 16,-10-5 1-16,17-30 8 16,-4-12 2-16,4-10-10 15,-7-2-1-15,4 4 7 0,-15 13-1 16,-2 13-6-16,-4 17 0 16,-7 10-5-16,0 2-4 15,0 0-138-15,0 23-136 16,7 11 47-16,-1-6-313 15</inkml:trace>
  <inkml:trace contextRef="#ctx0" brushRef="#br0" timeOffset="1008">1252 1092 1087 0,'0'0'145'0,"0"0"48"16,0 0-49-16,0 0-58 15,0 0-9-15,0 0-65 16,-72-135 2-16,72 156-14 16,0 32-5-16,0 18-5 15,0 16 13-15,0 1-3 16,0 1 0-16,0 3 11 16,0-12-11-16,0-12 0 15,0-17 2-15,0-24-10 16,13-16 8-16,-6-11 0 15,14 0-2-15,10-9 14 16,14-30-8-16,6-19-4 16,8-2 11-16,-15 6-13 0,1 13 2 15,-21 16 0-15,-17 14-6 16,7 8 12-16,-14 3-6 16,7 0 0-16,0 3-21 15,10 26 18-15,-4 7-2 16,1 4 5-16,-3 1-11 15,-5-13 19-15,1-8-8 16,7-11 0-16,-7-7 3 16,-7-2-11-16,17 0 8 15,-3 0 0-15,6-25 6 16,11-9 1-16,-17-1-7 16,3-1 0-16,-3 3 14 0,-7 8-14 15,0 14 0-15,-7 5 0 16,0 6-4-16,0 0 4 15,17 3-8-15,-3 25 1 16,0 12 6-16,3 3-4 16,-3-3 5-16,-1-8 0 15,11-10-11-15,-10-8 3 16,17-14-3-16,-3 0 5 16,9-5 6-16,8-32 1 15,7-12-1-15,-8-7 1 16,-6-11 1-16,-10-4 4 15,-11-9-6-15,-17-6 19 16,0 9-17-16,0 11 26 16,-31 18-14-16,-7 22-6 15,24 15 20-15,1 11-27 16,-5 0-1-16,5 44 0 0,-8 32-7 16,-3 23 6-16,24 5 1 15,0-7 0-15,0-13-9 16,45-8 9-16,6-25-6 15,1-14 5-15,-1-23-40 16,8-14 32-16,16 0 4 16,1-11 5-16,-11-27-6 15,-13-1 6-15,-7-13 0 16,-7-4-1-16,-18 1 13 16,-13 6-12-16,-7 12 0 15,0 15 7-15,0 13 11 0,-21 9-18 16,1 0-9-16,-11 34 5 15,-7 25-2-15,17 17 6 16,4-2 0-16,17-6 2 16,0-14-14-16,0-11 12 15,45-11-20-15,24-21 9 16,10-7-30-16,10-4 8 16,1-4-84-16,-39-21-97 15,-27-4-106-15</inkml:trace>
  <inkml:trace contextRef="#ctx0" brushRef="#br0" timeOffset="1326">1771 1017 871 0,'0'0'124'0,"0"0"-22"16,0 0-47-16,0 0-23 16,0 0-32-16,0 0 0 15,-120 117 10-15,106-74-8 16,14-5-2-16,0-10 12 16,14-11-9-16,30-11 16 15,1-6 9-15,0 0 23 16,-7-7 49-16,-7-26-30 0,-11-4 2 15,-20-3-9-15,0-3-54 16,-20 3 14-16,-42 9-23 16,-4 13-21-16,-9 15-9 15,34 3-165-15,23 15-62 16,18 12-145-16</inkml:trace>
  <inkml:trace contextRef="#ctx0" brushRef="#br0" timeOffset="1641">3098 417 1274 0,'0'0'144'15,"0"0"-34"-15,0 0 4 16,0 0-23-16,0 0-64 16,0 0 0-16,-110-54-27 15,100 140 0-15,-11 33 37 16,8 21-36-16,-11 9 21 16,17 3-7-16,0-6-8 15,7-9 4-15,0-17-11 0,38-17 0 16,20-17-9-1,7-21-14-15,4-16-55 0,10-20-129 16,4-21-260-16</inkml:trace>
  <inkml:trace contextRef="#ctx0" brushRef="#br0" timeOffset="17777">3759 1455 781 0,'0'0'185'16,"0"0"-54"-16,0 0-12 0,0 0-8 15,0 0-3 1,27-161-52-16,-27 151-20 0,0 3 25 16,0 4-42-16,-21 3 6 15,-10 0-11-15,-6 0 0 16,2 24-8-16,-3 10-6 15,7 8 0-15,11 3-11 16,20 9 11-16,0-6 0 16,0 1-1-16,0-10 10 15,38-7-12-15,6-10 3 16,-2-10-11-16,20-12-2 16,-11 0 7-16,1-12 6 15,-1-19-1-15,-6-9 14 16,-7 0-13-16,-4-5 0 15,-10-1 5-15,-3 12-11 16,-21 5 6-16,10 14 0 0,-10 13 8 16,0 2 3-16,0 0-11 15,0 0 0-15,0 17-10 16,0 12 1-16,0 7 9 16,0 2 0-16,14 1-10 15,7-7 17-15,16-3-7 16,-6-10 0-16,7-7 1 15,-10-12-16-15,3 0 15 16,-4 0 0-16,-3-17-6 16,-10-6 17-16,10-3-11 15,-17-5 0-15,0-3 11 0,0 2-17 16,-7 7 6 0,0 8 0-16,0 8 3 0,0 6 6 15,0 3-9-15,0 0 0 16,0 0-8-16,0 0-3 15,6 23 10-15,1 2 1 16,17 3-10-16,7-4 12 16,-10-4-2-16,10-6 0 15,-10-5 6-15,-8-9-14 16,11 0 8-16,4 0 0 16,3-6-4-16,0-17 10 15,-4 3-6-15,-9-8 0 0,2-1 14 16,-6-4-13-1,-4 6-1-15,-3 4 0 0,-7 9-6 16,0 7 9-16,0 6-3 16,7 1 0-16,-7 0-3 15,14 0-6-15,3 25 9 16,4 7 0-16,16 2-6 16,8 1 6-16,14-1 0 15,-1-3-1-15,-6-5 7 16,-1-6-6-16,-13-6 0 15,-14-3 0-15,-3-5-5 16,-14-1 5-16,-7-5 0 16,0 0-3-16,0 0 19 15,0 0-8-15,-28 0-8 16,-3 0-12-16,0-14 0 16,17-3 1-16,14-2-5 0,0-7 15 15,0-3-37-15,14 1 24 16,31 2 1-16,-7 3 3 15,-7 9 0-15,-4 5 10 16,-3 3 0-16,4 3-10 16,3 3 10-16,0 0 0 15,3 3 0-15,-3 22 7 16,0 4-15-16,-4 6 8 16,-9-4 0-16,-5 0-8 15,-13-5 19-15,7-3-11 16,-7-3 0-16,0-6 5 15,0-10-3-15,0-4-2 16,0 0 0-16,0 0 19 0,-14-20-7 16,-3-15-12-16,10-5 0 15,7-5 11-15,0-4-12 16,0 3 1-16,38 6 0 16,-7 5-11-16,14 7 14 15,-1 11-3-15,8-1 0 16,13 8-2-16,11-2-6 15,3 6 8-15,4 6-22 16,-25 0-97-16,-27 0-158 16,-24 0-67-16</inkml:trace>
  <inkml:trace contextRef="#ctx0" brushRef="#br0" timeOffset="18092">6427 789 818 0,'0'0'221'15,"0"0"-30"-15,0 0-54 0,0 0-12 16,0 0-36-1,0 0-74-15,-38-89-9 0,38 120-6 16,31 15 0-16,-4 11 15 16,4 4-1-16,-3 1-11 15,3 1-3-15,-7 3 9 16,-10 3-13-16,-14-1 4 16,0 1-25-16,0-4-116 15,0-10-284-15</inkml:trace>
  <inkml:trace contextRef="#ctx0" brushRef="#br0" timeOffset="18411">6774 1523 250 0,'0'0'686'0,"0"0"-533"0,0 0-2 16,0 0-61-16,0 0 0 15,0 0-74-15,-38-50-11 16,38 60-10-16,0 19 5 16,0 3 0-16,0-4 0 15,7-8 5-15,24-9-11 16,-7-8 6-16,4-3 0 16,2 0 9-16,-16-3-1 15,10-20-2-15,-17-5 10 16,-7-1-11-16,0 4 23 0,-24 0-28 15,-21 7 0 1,-6 3-8-16,6 7-126 0,18 3-159 16,3-4-428-16</inkml:trace>
  <inkml:trace contextRef="#ctx0" brushRef="#br0" timeOffset="18653">6901 1231 888 0,'0'0'145'16,"0"0"-67"-16,0 0 13 0,0 0-29 15,231-54-48-15,-135 54 11 16,-10 0-25-16,3 0 2 15,-27 0-8-15,-17 4-58 16,-31 12-62-16,-14 10-76 16,0-3-343-16</inkml:trace>
  <inkml:trace contextRef="#ctx0" brushRef="#br0" timeOffset="18803">7228 1445 512 0,'0'0'250'0,"0"0"-121"0,0 0 13 15,0 0-100-15,0 0-35 16,227-1-2-16,-145-5-5 16,8-3-65-16,-25-2-364 15</inkml:trace>
  <inkml:trace contextRef="#ctx0" brushRef="#br0" timeOffset="19973">7716 1330 953 0,'0'0'161'0,"0"0"-13"0,0 0 30 16,38-147-86-1,-24 124-19-15,-1 9-18 0,5 11-53 16,-5 3 26-16,8 0-28 15,10 12 0-15,-10 22-11 16,10 8 11-16,-18 11 0 16,-2 4-2-16,2-3 15 15,-6-5-15-15,0-10 2 16,7-15-2-16,-14-15-15 16,0-4 11-16,10-5 6 15,-10 0 5-15,7-9 3 16,7-22 8-16,0-6-16 0,16-6 0 15,1 3-8-15,-3 5 8 16,3 7 0 0,-10 4-2-16,3 14 11 0,-18 5-13 15,1 5 4-15,17 0-8 16,-3 0-11-16,10 10 19 16,-10 15 0-16,3 4-7 15,3-4 12-15,-3-1-5 16,-17-10 0-16,7-2 0 15,-7-12-15-15,3 0 15 16,4 0 0-16,-7-3-2 16,0-18 16-16,6-5-14 15,-2 4 0-15,-4-6 13 16,-1 4-15-16,1 5 2 16,0 4 0-16,-7 10-4 0,7 1 15 15,-7 4-11-15,10 0 0 16,-3 0-16-16,7 15 6 15,0 8 10-15,3 0 0 16,-3 3-10-16,-7-7 16 16,6-8-6-16,-2-2 0 15,-4-5-2-15,-7-4-7 16,6 0 9-16,8 0 0 16,0-6 6-16,-4-14 9 15,4 0-13-15,-7-3-2 16,7 0 12-16,-4 6-8 15,-3 8-4-15,-7 3 0 0,7 6-11 16,-7 0 11-16,7 3-1 16,-1 23-4-16,1 8 8 15,17 1-11-15,-10-4 8 16,0-5-16-16,17-9 11 16,-7-8-18-16,3-8 23 15,11-1-6-15,-7 0 12 16,4-30-8-16,9-11 2 15,-13-7 0-15,0-9 9 16,-10-9 2-16,-7-2-3 16,-14-3 11-16,0 7-9 15,0 13 12-15,-14 14-17 16,-17 17-1-16,17 14 5 0,-7 6-9 16,4 12-1-1,3 42-5-15,1 18-1 0,2 7 6 16,11-1 1-16,0-10-3 15,38-17-11-15,24-16 6 16,-3-18-11-16,13-17 15 16,3 0-7-16,15-14 11 15,-18-26 0-15,4-15 6 16,-18-4-8-16,-6-10 2 16,-14-6 0-16,-18-4 23 15,-10-8-14-15,-10 10 5 16,0 8 5-16,-17 21-14 15,-10 18 24-15,3 21-27 0,3 9-1 16,-10 42-2-16,10 35-2 16,-3 23 3-16,18 1 0 15,6-7 7-15,0-11-14 16,30-12 7-16,15-14-18 16,7-11-7-16,27-14-167 15,10-27-124-15,1-5-433 16</inkml:trace>
  <inkml:trace contextRef="#ctx0" brushRef="#br0" timeOffset="20380">10147 0 943 0,'0'0'151'0,"0"0"-38"16,0 0 45-16,0 0-34 16,0 0-99-16,0 0-13 15,224 94 14-15,-84 23-14 16,1 15 36-16,-24 10-38 16,-20 2 0-16,-32-2-2 15,-34-7 7-15,-31-10-29 16,-45-4 14-16,-72-13-178 15,-48-7-258-15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6:20.15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300 186 742 0,'0'0'254'16,"0"0"-129"-16,0 0 22 16,37-146-47-16,-37 132 5 15,0 5-37-15,0 3-35 16,0 0 12-16,-17 4-43 16,-17 2-1-16,-4 0-1 15,-20 0 8-15,6 17-8 16,-3 12 0-16,14 2 3 15,10 3-15-15,24 1 12 0,7-1 0 16,0-5-13-16,7-1 7 16,31-8 6-16,13 0 0 15,8-3-6-15,-8-3-6 16,-6-2 12-16,0 2 0 16,-14-3-11-16,-11-1 16 15,-6 0-5-15,-14 2 0 16,0 2-1-16,0 9-8 15,-34 0 9-15,-21 1 0 16,-4 1-5-16,14-5 12 16,11-6-7-16,3-2 0 15,24-7 6-15,7-2-22 16,0-3 16-16,0 0-17 0,0 0 11 16,0 0-30-1,14 0 19-15,10 0 16 0,4 6-3 16,-4 14-6-16,-4 8 10 15,-13 15 0-15,-7 14-12 16,0 18 19-16,-7 8-7 16,-44 2 24-16,13-2-23 15,17-12 34-15,14-8-35 16,7-11 3-16,7-9 12 16,31-3-7-16,14-9-8 15,-1-8 0-15,21-6-8 16,25-14-105-16,37-3-180 0,31-8-230 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6:21.0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86 9 753 0,'0'0'311'0,"0"0"-249"0,0 0-39 16,0 0-3-1,0 0 74-15,0 0-53 16,120-2-16-16,-106 18 6 0,-14-2-23 16,0 10 15-16,0 1-1 15,0 1-17-15,-14 0 16 16,-10-1-21-16,4 1 5 15,20-6-8-15,0 3 6 16,0-9-3-16,0 6 0 16,31-15 1-16,-4 4-1 15,4-3 0-15,7-3 0 16,-11-3 5-16,-9 0-1 16,-11 0-4-16,-7 0 19 15,0 0-12-15,0 3 32 16,0-3 4-16,0 0-17 0,0 5 13 15,0 7-35-15,0 3 1 16,0 8 20-16,0 11-9 16,0-3 6-16,0 6-14 15,0 3-5-15,6 9 21 16,8 2-21-16,-7 7 7 16,-7-1 15-16,7 0-24 15,3-3 16-15,-10-5-4 16,0-18-9-16,0-5 7 15,-31-18-10-15,-13-2 1 16,-15-6-2-16,-17 0-43 16,-13 0-189-16,3-8-274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2.9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0 560 789 0,'0'0'114'16,"0"0"-7"-16,0 0 10 15,0 0 7-15,0 0-64 16,0 0-29-16,79 9-3 16,-17-9-12-16,10 0 38 15,4 0-30-15,3 0-11 16,10-12-1-16,-6 1-5 15,-25-1-14-15,-20 7-34 16,-31 5-148-16,-7 0-26 16,-14 0-90-16,-55 20-283 0</inkml:trace>
  <inkml:trace contextRef="#ctx0" brushRef="#br0" timeOffset="133">0 740 503 0,'0'0'330'0,"0"0"-194"0,0 0-8 15,0 0-79-15,0 0-37 16,0 0 13-16,244-8-25 16,-134-9 0-16,17-1 0 15,-10-3-117-15,-3 3-257 16</inkml:trace>
  <inkml:trace contextRef="#ctx0" brushRef="#br0" timeOffset="535">1086 313 230 0,'0'0'710'0,"0"0"-547"16,0 0-18-16,0 0-23 16,0 0-60-16,0 0 1 15,-27-44-23-15,13 44-32 16,4 0 19-16,3 0-13 15,-7 0-12-15,14 14 9 16,-7 11-6-16,7 4-4 0,0 5 4 16,0-2-2-16,28 3 7 15,3-1-10-15,7-6 1 16,6 3 18-16,-16 1-16 16,3-3-1-16,-11 2-1 15,-2-5 7-15,-12 0-4 16,-6-6-4-16,0-3 0 15,0-6-2-15,0-2 8 16,-30-6-6-16,-15-3 2 16,-21 0 5-16,-9 0-14 15,10 0-11-15,-11 0-73 16,24-12-78-16,8-5-89 16,16-13-91-16</inkml:trace>
  <inkml:trace contextRef="#ctx0" brushRef="#br0" timeOffset="701">1007 292 666 0,'0'0'138'0,"0"0"-25"16,0 0-11-16,0 0-51 16,265-21-31-16,-182 21-20 15,-8 3 11-15,-16 11-11 16,-28 1-128-16,-31-6-782 15</inkml:trace>
  <inkml:trace contextRef="#ctx0" brushRef="#br0" timeOffset="1198">2259 663 541 0,'0'0'701'0,"0"0"-640"16,0 0 34-16,0 0 25 0,0 0-58 16,0 0-37-16,24 34-22 15,-79 15 20-15,-3 6 2 16,-8 2-16-16,-3-1 12 16,4-1-21-16,-11-6 0 15,11-3-3-15,-7-9-164 16,3-3-244-16</inkml:trace>
  <inkml:trace contextRef="#ctx0" brushRef="#br0" timeOffset="1662">2661 308 1240 0,'0'0'141'0,"0"0"-2"16,0 0-60-16,0 0-25 15,0 0-50-15,0 0 4 16,131-68-14-16,-100 68 6 16,0 11 0-16,-11 18-1 15,1 9-3-15,-4 3 1 16,-10 12 3-16,-7 1-4 15,0-3-2-15,-7-2 6 0,-10-11 0 16,-4-16-1-16,8-10 8 16,6-10-7-16,7-2 0 15,0 0 1-15,0 0 19 16,0-22-10-16,27-19-6 16,18-7 0-16,24-3 2 15,-4-4-3-15,7 7-3 16,-17 10 2-16,-20 13-7 15,-18 13 5-15,3 12 0 16,-6 0-2-16,10 3-14 16,-3 28 14-16,3 12-1 15,-10 6-9-15,-7 5 7 16,-7 0-17-16,0 1-38 16,0-4-130-16,0-7-180 0</inkml:trace>
  <inkml:trace contextRef="#ctx0" brushRef="#br0" timeOffset="1881">2431 938 869 0,'0'0'200'16,"0"0"-59"-16,0 0 14 15,0 0-73-15,0 0-72 16,230-32 36-16,-99 18-23 15,27-1-11-15,-17 7-12 16,-24 8-4-16,-35 0-37 0,-44 0-160 16,-38 15-107-16,0 10-353 15</inkml:trace>
  <inkml:trace contextRef="#ctx0" brushRef="#br0" timeOffset="2188">2799 1083 986 0,'0'0'171'0,"0"0"-11"16,0 0-30-16,0 0-48 15,0 0-68-15,0 0 14 16,216-19 7-16,-164 19-28 0,-14 1 17 16,-18 20-24-1,-13 5 0-15,-7 11 3 0,0 9 0 16,-51 12 6-16,-8-2 4 15,-6 1-11-15,20-5 17 16,14-16-18-16,18-6 3 16,13-16 2-16,0-5 4 15,0-6-9-15,44-3 0 16,66-3 1-16,45-28 9 16,17-16-11-16,0 1-50 15,-42 3-59-15,-9-2-172 16,-32-1-109-16</inkml:trace>
  <inkml:trace contextRef="#ctx0" brushRef="#br0" timeOffset="2464">4092 288 962 0,'0'0'351'0,"0"0"-228"16,0 0 26-16,0 0-33 16,0 0-82-16,0 0-13 15,6-68-21-15,60 68 5 0,30 0 1 16,31 0-6 0,21 9 0-16,0 4-2 0,-7 0-13 15,-45 1-49-15,-37 5-101 16,-52 1-139-16,-7 0-53 15</inkml:trace>
  <inkml:trace contextRef="#ctx0" brushRef="#br0" timeOffset="2616">4319 468 724 0,'0'0'141'31,"0"0"-40"-31,0 0 3 0,0 0-30 0,0 0-33 0,0 0 11 15,120 29 24-15,-10-23-10 16,24 0-24-16,-7-3-42 0,-10-3-43 16,-21 0-334-16</inkml:trace>
  <inkml:trace contextRef="#ctx0" brushRef="#br0" timeOffset="3124">5505 127 1030 0,'0'0'128'0,"0"0"30"15,0 0-1-15,0 0-44 16,0 0-46-16,0 0-24 16,-14-113-11-16,45 105-24 15,14 5-5-15,-4 3-2 16,14 0 0-16,-4 14-1 15,1 18 0-15,-7 10 0 16,-18 10-1-16,-10 8 1 0,-17 3-7 16,-10 3 0-16,-48-3 7 15,-15-9 0 1,-9-11 0-16,17-12 5 0,34-11-1 16,17-12-4-16,14-2 0 15,0-3 7-15,21 0-4 16,44 0 2-16,41-3 9 15,18 0-13-15,17 0 15 16,-7 0-16-16,-31-3-34 16,-34 0-68-16,-41 3-208 15,-21 0-395-15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26:47.1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2 659 417 0,'0'0'109'0,"0"0"-99"16,0 0-2-16,0 0 1 0,0 0 19 16,0 0 11-1,0-6 31-15,0 6 4 0,0 0-7 16,0 0-6-1,0 0 21-15,0-6 16 0,0-8-17 16,0-4-1-16,0-7-51 16,7-9 13-16,14 3-8 15,-11-13-12-15,10-7-10 16,-13 5-9-16,0 3-3 16,4 7 0-16,-11 15-24 15,0 9-17-15,6 12-30 16,1 0-65-16,0 12-60 15,7 19-58-15</inkml:trace>
  <inkml:trace contextRef="#ctx0" brushRef="#br0" timeOffset="2033">2 424 428 0,'0'0'173'15,"0"0"-32"-15,0 0-49 16,21-145-42-16,-4 92 1 16,3 7 46-16,5 2-42 15,-12 6-15-15,1 7 16 16,0 5-20-16,-14 3 22 0,0 9-15 16,0 2-23-1,0 10 15-15,0-4-3 0,0 6-7 16,0 0-17-16,0 0-8 15,0 0-6-15,0 0-1 16,0 31-15-16,0 21 19 16,0 19 3-16,0 12-2 15,0 11-3-15,17-5 5 16,4-6 0-16,3-17 0 16,-11-12 7-16,1-14-8 15,-7-14 1-15,3-15 0 16,-10-11-4-16,7 0 8 15,-7 0-4-15,0 0 14 0,0 0-7 16,7 0 16 0,0-20-7-16,7-5-14 0,-4 1-2 15,-3 10 0-15,0 3 0 16,0 11 0-16,6 0-19 16,12 0 5-16,12 0 0 15,-2 0-5-15,-4 0 6 16,-11 11-8-16,4-5 10 15,-3-3 7-15,3-3 2 16,-10 0 2-16,0 0 0 16,10-3 3-16,-11-26 9 15,5 2-9-15,-5-11 5 16,-13-8 20-16,0 3-5 16,0 0 12-16,0 9-1 0,0 8-14 15,0 15 25-15,-7 2-26 16,7 5-10-16,-6 4-9 15,-5 0-10-15,11 18-5 16,-7 22-17-16,7 15 28 16,0-9 3-16,0-7-19 15,24-9-7-15,4-4 4 16,10-19-15-16,-7-1 27 16,-4-6 10-16,4 0 2 15,0 0 2-15,-10-21-2 16,10-3-1-16,-18-2 10 0,18 0-7 15,-17-3 1-15,7 9 0 16,-11 12 1-16,-3 2-9 16,7 6 4-16,-7 0-11 15,17 0 3-15,-4 12-5 16,4 16 8-16,-3-2-13 16,-7-3-27-16,3-15 7 15,-17-2-2-15,0 0 38 16,0-6 2-16,0 0 1 15,0 0 35-15,0-12 28 16,-24-8-58-16,-4 0 22 16,4 0-11-16,4 3-10 15,3 9 5-15,10 4-7 16,-7 4-5-16,14 0 0 0,-14 0-21 16,-10 38-8-1,3 10 14-15,11 12-4 0,10-3 5 16,0-8-27-16,31-9 29 15,21-20 10-15,-15-8-8 16,8-12 8-16,-7 0 4 16,-11 0-2-16,4-26 28 15,0 0-5-15,-24 6 18 16,7-5 21-16,-14 1-26 16,0 10 18-16,0 3-19 15,-7 11-14-15,7 0-19 16,-7 0-2-16,7 0-22 15,0 20-1-15,0 9 11 16,0 10 7-16,28-7 5 0,23-6-6 16,4-6-2-16,4-9-1 15,-8-5 9-15,1-6-5 16,0 0 10-16,-8-26 5 16,1-11-4-16,0 0-1 15,-18-1 17-15,11 10-13 16,-21-1 0-16,4 15 6 15,-14 14-8-15,-7 0-11 16,7 0 4-16,17 0-33 16,-4 0 18-16,-3 26 1 15,11-9-7-15,-4 3 9 0,-10 0-38 16,0-14 8 0,-8 0 0-16,-6-6 25 0,0 0 11 15,0 0 12-15,0 0 2 16,0-6 47-16,-6-12-30 15,-22-2 10-15,-3 6-3 16,-7 3-27-16,-6 11 1 16,9 0-6-16,-10 0-9 15,8 32 8-15,23 10-19 16,-3 4 18-16,17 5 2 16,0-8-15-16,24-11 15 15,27-12-29-15,-6-12-14 0,7-8 30 16,-15 0 10-1,8-20 3-15,-10-17 11 0,-11-9 8 16,3-11 46-16,-10-20 7 16,-3-7-27-16,-14-15-6 15,0-4-16-15,-7 14 6 16,-24 17 0-16,11 30-20 16,-4 28 26-16,17 14-31 15,7 0-4-15,-7 14-3 16,7 49-29-16,0 26 31 15,0 19-5-15,0-8 12 16,7-8-10-16,30-18 4 16,15-16-21-16,13-13-55 15,18-19-135-15,20-15 15 16,24-11-165-16</inkml:trace>
  <inkml:trace contextRef="#ctx0" brushRef="#br0" timeOffset="2234">2753 495 937 0,'0'0'141'16,"0"0"-66"-16,0 0-11 16,0 0-64-16,0 0-12 15,0 0 11-15,220-20 1 16,-100 12-29-16,-17 8-106 0,-20 0-53 15,-32 0-210-15</inkml:trace>
  <inkml:trace contextRef="#ctx0" brushRef="#br0" timeOffset="2380">3011 684 379 0,'0'0'295'0,"0"0"-160"15,0 0-17-15,0 0-40 16,0 0-50-16,0 0-14 15,51 26-10-15,59-26 3 16,17-14-7-16,14 2-86 16,-13 6-144-16,-5 6-339 15</inkml:trace>
  <inkml:trace contextRef="#ctx0" brushRef="#br0" timeOffset="2861">4300 610 1251 0,'0'0'155'15,"0"0"19"-15,0 0-75 16,0 0-55-16,0 0-41 16,0 0-3-16,-21 54-9 15,21 6 9-15,7 20 25 16,0 3-23-16,7 0 2 15,-7-11-4-15,3-15 8 0,-3-20-10 16,-7-11 2-16,7-20 0 16,-7-6 1-16,0 0 4 15,0 0 4-15,0-6 39 16,0-40-4-16,0-23-8 16,0-25-36-16,-24-15 0 15,3 1-4-15,-10-1 4 16,11 1 0-16,13 19-1 15,7 18 3-15,0 27-12 16,0 8 10-16,7 15-5 16,30 4-3-16,15 14-1 15,13 3 1-15,18 6 5 16,-18 34-19-16,11 11 18 0,-32 7-6 16,-16 5-5-1,-28-6 15-15,0-1-20 0,-45 2-5 16,-27-7-11-16,-17-7-59 15,23-10-55-15,15-3-58 16,34-5-156-16</inkml:trace>
  <inkml:trace contextRef="#ctx0" brushRef="#br0" timeOffset="3672">4840 378 842 0,'0'0'251'0,"0"0"-83"0,0 0-48 16,0 0-28-16,0 0-48 16,0 0-25-16,0-5-19 15,17 5-21-15,11 25 21 16,9 13-1-16,1-4 6 16,0 9-10-16,0-5 5 15,-18 7 0-15,1-8-1 16,3-6 0-16,-10-2-1 15,-7-12-14-15,-7-9-37 16,0-4 15-16,0-4-9 16,0 0 47-16,0 0 12 15,0-18-8-15,0-22-4 0,0-9-13 16,17-2-19 0,10-6 23-16,4 0 0 0,7-9 9 15,0 3 3-15,-17 6-1 16,-8 6 12-16,-6 18 26 15,-7 11-7-15,0 8 19 16,0 6 4-16,0 2-29 16,0 6 18-16,0 0-26 15,0 0 5-15,0 0-16 16,0 0-1-16,-7 0-14 16,-6 14 2-16,-8 12-1 15,-10 12-1-15,7 12-4 16,10-3-10-16,14-5-17 15,0-11-22-15,0-11 2 0,24-6 26 16,4-10 27-16,10-4 0 16,0 0 10-16,-1-12 9 15,-9-14 41-15,3-5 1 16,-11 5 11-16,-2-5-32 16,-12 11-5-16,-6 2 26 15,7 18-32-15,-7-8 6 16,0 8-21-16,0 0-7 15,0 0-4-15,14 8-12 16,3 30-5-16,4 7 9 16,0 13 10-16,3 5 0 15,-11-12 0-15,5 0 3 16,-12-8-4-16,-6-17 1 0,14-14-2 16,-14-12 2-1,7 0 0-15,0 0 9 0,17-17 34 16,4-29 28-16,16-17-48 15,1-9-18-15,-7 9-1 16,0 0 1-16,-18 18-5 16,4 8 0-16,-3 17-4 15,3 0-37-15,3 16-47 16,4 4-88-16,7 6-198 16,-10 32-17-16</inkml:trace>
  <inkml:trace contextRef="#ctx0" brushRef="#br0" timeOffset="3990">6776 201 863 0,'0'0'180'0,"0"0"-57"15,0 0 10-15,0 0-73 16,0 0-37-16,0 0-23 15,-59-21 7-15,59 21-16 16,0 0 2-16,0 0-10 16,0 0 7-16,7 0-13 15,0 0 23-15,0 0 4 0,10 0-3 16,-3 0 32 0,-1 0-17-16,-13 0-4 0,0 0-12 15,0 0-122-15,0 0-188 16,0 33-240-16</inkml:trace>
  <inkml:trace contextRef="#ctx0" brushRef="#br0" timeOffset="4119">6999 639 1142 0,'0'0'104'16,"0"0"13"-16,-217 160 3 15,49-43-34-15,-42 40-79 0,-48 23-7 16,-54 35-533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9.1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557 0 1157 0,'0'0'221'0,"0"0"-134"15,0 0 22-15,0 0-43 16,0 0-30-16,0 0-36 0,-134 28 10 16,66 23-10-16,-22 6 0 15,11-2-8-15,10-3 4 16,11-1-94-16,20-5-127 15,17-6-162-15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9.6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 1080 0,'0'0'135'0,"0"0"-64"0,0 0 45 16,0 0-35-16,0 0-52 15,0 0 8-15,45-62-34 16,-35 62-5-16,11 0 2 15,10 23 0-15,3 2-4 16,-10 10 4-16,-3-1 0 16,-4 0-6-16,-17 1-5 15,0-4 11-15,0-5-2 16,0-5 1-16,0-8-1 16,-7-8 2-16,-3-5 0 15,10 0 14-15,0 0-13 0,0 0 40 16,0-11 5-16,0-11-38 15,0-4 15-15,0 1-23 16,17-10 2-16,17 3-1 16,11 4 7-16,-7 2-8 15,0 9 0-15,-7 9 9 16,-11 4-24-16,1 4 15 16,10 0-5-16,0 14-3 15,-4 15-2-15,-9 9 0 16,2 5-23-16,-13 5-81 15,-7 1-33-15,0-4-154 0,-7-7-231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9.8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47 898 0,'0'0'160'15,"0"0"-42"-15,0 0 17 16,0 0-32-16,0 0-98 16,230-46 3-16,-68 46-5 15,24 0 2-15,-15 0-10 16,-36 6-28-16,-63 11-182 0,-58 6-176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40.22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32 764 0,'0'0'106'0,"0"0"42"15,0 0-15-15,0 0-58 16,0 0-27-16,230-28-21 15,-185 28-3-15,-7 17 9 16,-18 5-32-16,5 6 16 0,-25 4 2 16,0 3-19-16,0 1 45 15,-31 2-16-15,-21-1-6 16,24-6 3-16,-2-7-21 16,23-8 6-16,7-10-10 15,0 0 9-15,0-3 1 16,58-3-10-16,52 0 6 15,31-12-7-15,24-22-55 16,-17-9-188-16,-38-6-523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40.4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54 827 0,'0'0'229'0,"0"0"-141"16,0 0 23-16,0 0-26 15,0 0-33-15,0 0-51 16,175-53 0-16,-47 53 2 15,19 0 4-15,-6 0-7 16,-13 0 0-16,-56 9-40 0,-41-1-91 16,-31 2-101-16,0 0-120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40.59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8 561 0,'0'0'225'0,"0"0"-86"16,0 0-49-16,0 0-32 16,0 0-33-16,268 0-12 15,-151 0-13-15,3 0-35 0,-10-8-665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40.9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37 1097 0,'0'0'129'16,"0"0"-22"-16,0 0 41 15,0 0-69-15,0 0-43 16,0 0-24-16,110-35-4 0,-14 35-8 16,-13 6 0-16,-18 23 1 15,-20 11-7-15,-14 3 6 16,-24 2-3-16,-7 7-6 16,-7-1 10-16,-45 0-1 15,-10-2 0-15,18-11 6 16,23-13-2-16,21-2-4 15,0-6 0-15,31-4 2 16,55-3 8-16,65-10-17 16,24 0 7-16,-9 0-240 15,-36-31-660-15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37.2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0 580 910 0,'0'0'56'0,"0"0"24"16,0 0-5 0,0 0 24-16,0 0-36 0,0 0-33 15,-10 0 7-15,54-8-37 16,18-6 0-16,17-4-1 15,11-2 13-15,6-3-12 16,-7 1 5-16,-30 4 2 16,-28 10 11-16,-17 2-18 15,-14 3 8-15,0 0 25 16,0-5-17-16,-14-1 21 16,-17-3-37-16,3 4 6 15,-9 2-8-15,6 1 2 16,10-1 0-16,14-1 5 15,0 5 3-15,7-1-3 16,0 3-1-16,0 0 6 0,0 0-20 16,7 0 10-16,27 3 0 15,21 17-7-15,-3 9 12 16,-7 0-5-16,-11 2 0 16,-10 1 6-16,-3 2-5 15,-21-3 0-15,0 1 2 16,-7-3 11-16,-45-4-8 15,-6 1-12-15,-1-6-25 16,-2-3-156-16,26-7-56 16,11 0-113-16</inkml:trace>
  <inkml:trace contextRef="#ctx0" brushRef="#br0" timeOffset="446">990 471 675 0,'0'0'292'0,"0"0"-127"15,0 0-10-15,0 0-33 16,0 0-47-16,165-148-48 16,-127 139 2-16,14 6-29 15,-15 3 0-15,5 0-1 16,-11 6 8-16,0 20-7 15,-18 7 0-15,-6 11 1 0,-7 5-10 16,0-1 9 0,-7-5 0-16,-24-9 0 0,4-11 9 15,10-9-9-15,3-8 0 16,14-6 6-16,0 0 7 16,0 0-7-16,0-6 10 15,0-19 17-15,24-9-27 16,-3-9-4-16,23 0-2 15,1 3 4-15,-7 6-6 16,13 11 3-16,-23 10-1 16,3 8 0-16,0 5-8 15,-4 0 7-15,4 26-8 0,-24 11-7 16,0 9-28 0,-7 3-117-16,0 2-70 0,0 0-100 15,-21-2-440-15</inkml:trace>
  <inkml:trace contextRef="#ctx0" brushRef="#br0" timeOffset="1077">2187 452 764 0,'0'0'178'16,"0"0"-66"-16,0 0-38 15,0 0 20-15,0 0-22 16,0 0-27-16,-31-20 20 16,17 17-37-16,4 0-4 15,-4 0 10-15,0 0-27 16,7 1 23-16,-10 2 2 16,10-4-30-16,7 4 23 15,0-2-24-15,0 2 5 16,0 0 12-16,0-4-10 15,0-1-3-15,31-4-5 16,7-2 8-16,21 2-15 16,-8 1 7-16,8 2 0 0,-8 1-5 15,-13 0 10-15,0 4-10 16,-11 1-2-16,-10 0-83 16,-17 0-35-16,0 0-79 15,-51 11 6-15,-11 15-46 16</inkml:trace>
  <inkml:trace contextRef="#ctx0" brushRef="#br0" timeOffset="1123">2187 452 468 0</inkml:trace>
  <inkml:trace contextRef="#ctx0" brushRef="#br0" timeOffset="1228">2187 452 468 0,'-165'126'128'0,"165"-124"6"0,0-2-5 0,0 0-27 16,0 0-9-16,44 0-49 0,22 0 0 15,30 0 17-15,18 0-50 16,-11 0-3-16,-7-6-8 15,-20-2-95-15,-25 0-246 16</inkml:trace>
  <inkml:trace contextRef="#ctx0" brushRef="#br0" timeOffset="1726">3177 37 66 0,'0'0'1100'0,"0"0"-980"15,0 0 17-15,0 0-2 16,0 0-74-16,0 0-59 15,-34-37 2-15,23 68-4 16,-2 12 0-16,-1 11 0 16,0 1 14-16,4-4-14 15,10-3 0-15,0-4 6 16,31-10-11-16,34-8 5 0,24-9 0 16,15-12 5-16,9-5 6 15,-17 0-9-15,-6-16-2 16,-32-13 8-16,-13-5-5 15,-18-3-2-15,-3-1-1 16,-17 10 22-16,-7 7-20 16,0 11 41-16,0 6-13 15,0 4-28-15,0 0 12 16,0 0-14-16,0 14-4 16,0 24-4-16,0 7 11 15,0 7-3-15,0 2 0 16,0 4-13-16,0 5-20 15,0 2-111-15,0-2-201 16,0-6-676-16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49:15.4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0 184 801 0,'0'0'212'0,"0"0"-120"15,0 0 38-15,0 0-38 16,0 0-19-16,0 0-1 15,0-66-71-15,0 66 6 16,0 0-7-16,14 26-14 16,0 11 10-16,3 5 4 15,-3 2 0-15,6 1-3 0,4-5 7 16,-10-3-4-16,10-11 0 16,-3-9 6-16,3-8-19 15,-3-6 13-15,10-3 0 16,-4 0 11-16,4-8-3 15,7-21-6-15,-11-3 0 16,-3-2 6-16,-3 3-2 16,-14-1-6-16,10 9 0 15,-17 6 2-15,7 12 3 16,-7 5-5-16,0 0 0 16,7 0-19-16,7 2 18 15,3 24-12-15,3 9 13 16,5 1-3-16,-5-7 9 15,1-3-6-15,17-12 0 0,-1-8 5 16,1-4-9-16,-10-2 4 16,10 0 0-16,-1-22 5 15,-16-10 6-15,10-8-7 16,-17 3-4 0,3-6 8-16,-17 0 1 0,0 2-9 15,0 8 0-15,-7 7 20 16,-10 12-14-16,10 8 3 15,0 6-9-15,7 0-6 16,-7 3 4-16,-10 25-16 16,17 15 18-16,0 3-2 15,0-5 12-15,0-2-10 16,24-7 0-16,-3-10 0 0,10-4-10 16,0-7 10-1,-4-3 0-15,11-8-11 0,7 0 13 16,-1 0-2-16,-6-5 0 15,7-15-3-15,-11-6-8 16,-3 0 11-16,0 7 0 16,-10 0-6-16,-14 12 8 15,0 7-6-15,-7 0 2 16,10 0-53-16,-3 0 34 16,6 11 4-16,-6 9 17 15,0-6-15-15,-7-2 14 16,11-4 1-16,-11-8 0 0,0 4 5 15,0-4-7 1,0 0 3-16,0 0-1 0,0 0 23 16,0-14-14-1,0-4-8-15,-18 1-1 16,-2 3 4-16,3 5-12 16,-4 4 8-16,7 5 0 0,-10 0-10 15,10 2-2-15,-10 32 12 16,10 9 0-16,1 6 10 15,6-1-19-15,7-2 9 16,0-3 0-16,0-14-9 16,7-8 10-16,20-11-1 15,-3-7 0-15,4-3 5 0,-4 0 10 16,-3-3-15-16,3-26 3 16,7-6 8-16,-11-4-3 15,-6-7 0-15,3 0 5 16,-10 9-13-16,0 9 30 15,-7 11-21-15,0 12 4 16,0 5 9-16,0 0-22 16,0 0 0-16,0 14-11 15,-14 20 11-15,-3 11-1 16,3 1 1-16,14-3 0 16,0-3-3-1,0-9 10 1,0-5-7-16,0-5 0 15,21-13 3 17,3-6-5-32,7-2 2 15,-4 0 0 1,4 0 4 0,-3-16 13-16,10-14-17 15,-1-1 0 1,-6 0 3-1,-17 4 4 1,0 12-7 0,-7 9 0-1,3 2-4 1,-10 4 7-16,0 0-8 16,7 0 5-16,0 10-5 0,-7 15-7 15,7 6 12 1,0-1 0-1,-1-3-8-15,1-6 11 16,4-10-5 0,-4-2 2-16,-1-9-21 15,1 0 8 1,0 0 0-16,0 0 13 0,17-18-11 16,14-10 22-1,7-1-11-15,-11 1 0 31,4 5 6-15,-14 10-14 0,-3 3 8-1,-8 10 0 1,4 0-10 0,-3 0-12-16,0 14 22 15,-7 6-1-15,3-1-4 16,4-4-4-1,-7-6 9 1,0-5 0 0,10-3-3-16,-10-1 12 15,13 0-9-15,-6 0 1 16,17-25 7 0,0-12 1 15,-10-6-5-16,-4-8 1 1,-10-4 42 0,0 1-43-16,-7-3 36 15,0 0-16 1,0 5-24 0,0 12 33-16,0 8-26 15,0 18 7 1,0 8 0-1,-7 6-5-15,7 0-10 0,0 0 1 16,-17 41-16-16,10 13 5 31,7 15 11-15,0 2 0 0,0 0-1-1,0-2 7-15,31-6-13 16,6-12 7-1,8-11-54 1,-4-17-2 0,14-11-81-16,-13-12-48 15,-5 0-6 1,-6-12-53 0,-24-13-471 15</inkml:trace>
  <inkml:trace contextRef="#ctx0" brushRef="#br0" timeOffset="114">2149 233 495 0,'0'0'146'0,"0"0"-38"0,0 0 7 0,0 0 6 0,0 0-30 0,0 0-67 0,0 0-24 0,-31-24-13 0,90 24 13 0,16 0 20 0,1 0-20 0,-11 0-98 0,1 0-169 0</inkml:trace>
  <inkml:trace contextRef="#ctx0" brushRef="#br0" timeOffset="883">3291 34 638 0,'0'0'140'16,"0"0"6"-16,0 0-58 15,0 0-20-15,0 0 4 16,0 0-35-16,0-22-10 16,0 19-9-16,0 3-14 0,0 0 1 15,-7 0-5 1,-3 0 0-16,-11 11-9 0,0 13 16 16,4 7-8-16,3-3 1 15,14 2-11-15,0-8 8 16,0-11-11-16,0-2 13 15,0-7-10-15,0-2 22 16,0 0-9-16,14 0 12 16,10-7-10-16,-3-12 24 15,-14-3 7-15,0-4 13 16,-7 3 3-16,0 1-34 16,0 5 13-16,0 8-13 15,0 3-12-15,0 4-10 16,0 2-1-16,-7 0-23 0,0 0-31 15,-7 20-71-15,0 14-48 16,4 3-162-16</inkml:trace>
  <inkml:trace contextRef="#ctx0" brushRef="#br0" timeOffset="1252">3195 606 233 0,'0'0'551'0,"0"0"-435"16,0 0-3 0,0 0-19-16,0 0-49 0,0 0-27 15,0 0-18-15,0 0-12 16,0 13 11-16,0 5-2 15,6 6 0-15,1-7 3 16,0-2-5-16,10-4 1 16,-10-5 1-16,7-4 3 15,-7-2 14-15,17 0-13 16,-10 0 40-16,-1-2 9 16,5-15 18-16,-11-3 9 15,-1 0-36-15,-6 0-15 0,0 2 13 16,0 7-35-1,0 0-4-15,-31 4-2 0,-6 7-37 16,-15 0-102-16,1 0-175 16,-8 15-686-16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14.6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6 915 852 0,'0'0'269'15,"0"0"-75"-15,0 0-21 16,0-149-62-16,-6 131-13 16,6 13-39-16,0 5-48 0,0 0 20 15,0 0-31-15,0 0-7 16,0 46 6-16,0 17-3 15,20 17 4-15,-6 6 5 16,10-1 7-16,-17-2-10 16,7-3-2-16,-14-5 0 15,0-9-10-15,0-15-11 16,0-8-74-16,0-15-63 16,0-10-126-16,0-7-92 15</inkml:trace>
  <inkml:trace contextRef="#ctx0" brushRef="#br0" timeOffset="460">457 1208 783 0,'0'0'184'0,"0"0"-81"16,0 0 9-16,0 0-47 15,0 0-49-15,0 0 5 16,103-10-20-16,-34 7 36 15,3-2 7-15,-10-5-32 16,-17 5 14-16,-11-1-20 16,-17 3-3-16,-17 3 20 15,0 0-17-15,0 0 17 16,0-3 13-16,0-2-20 16,-31-1-7-16,-7 0-9 15,1 0 0-15,9 1-6 0,14-1 14 16,-3 3-8-16,17 3 0 15,0-3 6-15,0 3-5 16,0-2-1-16,0 2 0 16,0 0-6-16,38 0 5 15,7 0 1-15,13 0 0 16,1 11 2-16,2 9-6 16,-2 6 4-16,-14-1 0 15,-18 1-1-15,4-3 7 16,-24 0-6-16,0 6 0 15,-7 0 5-15,-21 7-9 16,-37 2 4-16,-18-4-24 16,18-5-50-16,6-10-161 0,35-7-98 15</inkml:trace>
  <inkml:trace contextRef="#ctx0" brushRef="#br0" timeOffset="811">1657 921 1106 0,'0'0'123'16,"0"0"22"-16,0 0-3 0,0 0-92 15,0 0-21-15,0 0-27 16,134-26 7-16,-82 34-7 15,-8 21-2-15,-13 1 0 16,0 6 11-16,-17 4-5 16,-14 9 0-16,0 4 0 15,-31 10 2-15,-14 0 6 16,-13-5-14-16,13-7 0 16,14-8 2-16,24-9 8 15,7-6-10-15,0-10 0 16,24-7 2-16,49-11-10 15,40 0-10-15,18-37-81 16,10-9-178-16,-7 1-234 16</inkml:trace>
  <inkml:trace contextRef="#ctx0" brushRef="#br0" timeOffset="1278">2489 1140 873 0,'0'0'112'16,"0"0"-45"-16,0 0 27 15,0 0 14-15,0 0-10 16,213-57-24-16,-137 43-6 0,-1 0-47 16,-16 2 6-1,-8 1-22-15,-13 3 2 0,-17 2 1 16,-21 3-5-1,0 0-2-15,0 0 18 0,0-2-18 16,-14-4 18-16,-24-3-19 16,-13 1-8-16,6 5 1 15,14 2 7-15,24 3 0 16,7-3-2-16,0 4 11 16,0-2-9-16,0 2 0 15,0 0 5-15,31 0-8 16,7 0 6-16,-4 0-3 15,11 0 0-15,-7 0 8 16,7 11-8-16,6 6 0 16,1 6 2-16,-14 0-1 0,6 0-1 15,-30 2 0-15,-7 1-3 16,-7 0-4-16,0 3 2 16,-45-3 5-16,-13 2-123 15,-8-3-104-15,-2-1-259 16</inkml:trace>
  <inkml:trace contextRef="#ctx0" brushRef="#br0" timeOffset="1866">3971 629 1119 0,'0'0'137'0,"0"0"-18"16,0 0-13-16,0 0-10 15,0 0-74-15,0 0-2 16,0-86-20-16,38 86 9 15,6 0-18-15,8 0 7 16,0 15 2-16,6 13-8 16,-6 6 7-16,-15 3 1 15,-12 4 0-15,-19-1-5 0,-6 5 0 16,0 4 5-16,-37-3 0 16,-22-1-14-16,14-11 17 15,8-13-3-15,6-7 0 16,31-11 8-16,0-3-11 15,0 0 3-15,0 0 0 16,0 0-6-16,17 0 6 16,17 0 0-16,18 0 1 15,-7 0 11-15,10 3-11 16,-14 3-1-16,3 5 0 16,-6 0-6-16,-7 4 7 15,-10 5-2-15,3 0 0 0,-24 2-4 16,0 1 4-16,0 3 1 15,0-3 0-15,-31 0-5 16,-14-3 5-16,1-4 0 16,-8-1 0-16,0-6 5 15,-6-9-12-15,13 0-76 16,1 0-121-16,20 0-80 16,10 0-437-16</inkml:trace>
  <inkml:trace contextRef="#ctx0" brushRef="#br0" timeOffset="2387">4800 1018 672 0,'0'0'210'0,"0"0"-128"15,0 0 38-15,0 0 35 16,0 0-80-16,0 0-35 15,-79-14 7-15,130 14-31 16,14 0 7-16,18-4-2 16,13 2-18-16,-13-1 13 15,-4-4-16-15,-10 2 0 16,-32 2-1-16,-16-2 12 16,-14 0-11-16,-7-4 10 0,0-3-8 15,0-2 24-15,0-4-22 16,-21-1 0-16,-3-1-4 15,4 8 9-15,13 4-9 16,7 8 4-16,-7-4 4 16,7 4-6-16,0 0-2 15,0 0 0-15,0 0 1 16,0 0 6-16,0 0-7 16,0 0 0-16,0 0-4 15,14 0-5-15,23 0 9 16,8 19 0-16,-4-1-5 15,4 6 10-15,-14-2-5 16,-10-2 0-16,-4 1 0 16,-17-4-9-16,0 0 7 15,0 3 2-15,-24 0-5 0,-21-3-9 16,-13 1-30-16,6-2-92 16,14 4-90-16,24-8-130 15</inkml:trace>
  <inkml:trace contextRef="#ctx0" brushRef="#br0" timeOffset="2819">5721 649 871 0,'0'0'190'0,"0"0"-14"15,0 0-30-15,0 0-24 0,0 0-34 16,0 0-43-16,28-91 6 15,-28 91-51-15,0 0 4 16,0 0-10-16,0 30-14 16,0 14 20-16,0 7 0 15,0 0 11-15,24 1-9 16,7-6-2-16,3-5 2 16,18-14-9-16,-15-10 7 15,15-11 0-15,0-6 4 16,-8 0 4-16,1-2 0 15,-7-24-8-15,0-3 6 16,-18-2 9-16,-3 2-12 16,-3 6 12-16,-14 9 14 0,0 5-20 15,0 9 15 1,0 0-24-16,0 0-3 0,0 0-1 16,0 14-17-16,0 18 20 15,0 11-11-15,0-1 23 16,0 4-11-16,-7 0 0 15,0 0-8-15,-10-3-16 16,3 0-130-16,8-6-99 16,6-5-246-16</inkml:trace>
  <inkml:trace contextRef="#ctx0" brushRef="#br0" timeOffset="3453">6522 962 873 0,'0'0'273'0,"0"0"-139"16,0 0-8-16,0 0-37 15,0 0-27-15,0 0-55 16,141-21-1-16,-89 21-4 16,13 0 10-16,0 0-13 15,11 0 1-15,-11 0 0 0,4 0 0 16,-17 0 0-16,-14 0 0 16,-25 0-1-16,-6 0 11 15,-7 0-7-15,0 0 2 16,0 0-4-16,0-6 41 15,0-6-28-15,0-2-8 16,-20-4-6-16,-5 5 10 16,-2-5-6-16,10 7-4 15,-4 0 0-15,-3-1 1 16,10 6 1-16,1 1-2 16,6-1 0-16,7 6 7 15,0-3-9-15,0 3 2 0,0 0 0 16,0 0-4-16,0 0 4 15,0 0 0-15,0 0 0 16,0 0-7-16,20 0 5 16,18 3 2-16,0 11 0 15,7 3-5-15,-11 1 14 16,4 4-9-16,0-2 0 16,-18 1 0-16,4 2-5 15,-17-6 5-15,-7 2 0 16,0-1-15-16,0 2 9 15,0 0 6-15,-38-3 0 16,-20 3-55-16,-18 0-87 16,4-3-151-16,3 3-306 0</inkml:trace>
  <inkml:trace contextRef="#ctx0" brushRef="#br0" timeOffset="3928">7609 641 528 0,'0'0'635'0,"0"0"-517"15,0 0 2-15,0 0 24 0,0 0-93 16,0 0 6-16,44-118-9 15,-44 115-42-15,0 3 23 16,0 0-29-16,0 0 3 16,0 0-10-16,0 0-4 15,0 3 9-15,0 14-1 16,0 9 3-16,0 6-9 16,0 2 9-16,11 4 0 15,16 6 7-15,18-1-1 16,7-3-6-1,-8 1 0-15,1-6 8 0,0-5-10 16,-14-1 2-16,-4-6 0 0,-10 0-4 16,-10-3 7-1,-7-3-3-15,0-6 0 0,0 4-1 16,0-10-4-16,0 4 5 16,0-1 0-16,-31-2-2 15,-13-3 11-15,-8-3-9 16,-7 0 0-16,1 0-55 15,-11-3-65-15,11-25-139 16,13-13-344-16</inkml:trace>
  <inkml:trace contextRef="#ctx0" brushRef="#br0" timeOffset="4105">7818 502 915 0,'0'0'142'0,"0"0"-39"0,0 0-26 16,0 0-28-16,0 0-45 16,276-13 5-16,-211 19-9 15,-7 14-9-15,-20 0-59 16,-24-3-225-16</inkml:trace>
  <inkml:trace contextRef="#ctx0" brushRef="#br0" timeOffset="11543">8241 840 588 0,'0'0'201'0,"0"0"-154"0,0 0 74 16,0 0 0-16,0 0-1 15,0 0-50-15,-31 12-60 16,83-12 19-16,6 0-26 16,18 0 10-16,-17 0 28 15,-8 0-31-15,-13 0 17 16,-7 0-8-16,-10 0-19 16,-15-9 30-16,12 1-26 15,-18 2 22-15,0-3 13 16,0 0-35-16,0-5 10 15,0 0-14-15,-18 0 1 16,5 0-7-16,-8 5 6 16,4-3 0-16,3 6-1 0,14 4 10 15,-7 0-11-15,7 2 2 16,0 0 0-16,0 0-13 16,0 0 13-16,0 0 0 15,0 0-6-15,0 0-1 16,14 0 7-16,24 0-8 15,7 0 8-15,-8 0-9 16,8 0 9-16,-17 8 0 16,2 6-1-16,-23-3-4 15,0 6-2-15,0-2 5 16,-7 7 2-16,0 2-12 16,0-1 12-16,-21-3 0 15,-9-3-1-15,-8-3-28 0,10-2-67 16,4-1-70-16,10-6-164 15</inkml:trace>
  <inkml:trace contextRef="#ctx0" brushRef="#br0" timeOffset="12696">9300 560 857 0,'0'0'223'0,"0"0"-92"16,0 0-12-16,0 0-19 0,0 0-85 16,0 0-2-16,0 38-13 15,0 5 0-15,-6 5 7 16,6 3-6-16,0 0-1 16,0-4 3-16,0-12 4 15,0-17-2-15,0-9-5 16,0-9 0-16,6 0 18 15,8 0-17-15,17-11 16 16,14-18-10-16,-7-8-1 16,6-3 12-16,1-3-18 15,-4-3 4-15,4 9-4 16,-14 9 3-16,-10 11-3 16,-11 11 0-16,-3 6-2 0,7 0-5 15,-8 0-7-15,18 26-2 16,-10 5 14-16,0 4-6 15,10-1 8-15,-10-3 0 16,10-8 3-16,-17-6-7 16,6-9 4-16,-6-4 0 15,-7-2 3-15,7-2 3 16,4 0 5-16,2-6-6 16,1-16 6-16,-7-7-4 15,10-3-7-15,-10 2 0 16,14-2 10-16,-14 9-2 15,-7 9-3-15,0 5 11 16,0 9-15-16,0 0 6 16,0 0-7-16,0 0-20 0,0 17 16 15,0 15-5-15,0 8 9 16,17 6 0-16,-4 2 4 16,8-6-13-16,10-9 9 15,-7-11-21-15,4-10 14 16,-11-12-16-16,-3 0 23 15,-1 0 5-15,11-32 4 16,4-10 9-16,3-5-12 16,-4-4 1-16,4 9 22 15,-24 10-23-15,0 9 14 16,-7 12-3-16,0 8-8 16,0 3 7-16,0 0-16 15,0 0-19-15,0 14 13 0,10 20-7 16,-3 7 13-16,14-4 0 15,3 3-10-15,3-6 0 16,-2-11-5-16,2-6-4 16,4-8 11-16,-10-9-12 15,10 0 20-15,6-4 0 16,8-27 6-16,7-11-9 16,-8-13 3-16,1-8 0 15,-17-3 12-15,-11-5-7 16,-10 2 25-16,-7 12-6 15,0 12-20-15,-7 16 32 16,-10 14-30-16,3 10 4 0,0 5-10 16,-3 3-13-16,-4 39 11 15,1 21-5-15,9 12 13 16,11 4-12-16,0-4 6 16,62-12 0-16,-3-12-6 15,13-19-28-15,-3-18 22 16,-11-14-8-16,0 0 16 15,4-34-2-15,-10-17 6 16,-7-10 0-16,-18-1 12 16,-3-4-8-16,-24 3 17 15,0 3-5-15,0 11-8 16,-10 15 23-16,-11 17-27 16,8 11-1-16,-12 6-3 15,-12 23-24-15,-5 34 23 0,-13 23 1 16,28 9 0-16,27 3-4 15,0-5 4-15,58 0-9 16,18-16-75-16,-11-11-127 16,1-14-149-16</inkml:trace>
  <inkml:trace contextRef="#ctx0" brushRef="#br0" timeOffset="29008">123 495 401 0,'0'0'463'16,"0"0"-365"0,0 0-25-16,0 0 52 0,0 0-13 15,0 0-41-15,0 0-3 16,-13-11-37-16,13 4 18 15,0-4 3-15,0-1-41 16,0-2 23-16,13 0-19 16,11-3-14-16,4-3 16 15,10-4-8-15,13-1-3 16,8-3-2-16,30-4 14 16,7-2-16-16,1 5-2 15,-8 9 0-15,-13 6-8 0,-31 8 9 16,-25 3-1-16,4 3 0 15,-3 0 2-15,10 0-10 16,13 9 8-16,22 13 0 16,23 4-7-16,14 3 12 15,18 3-5-15,-4 2 0 16,-21 0 10-16,-14 3-20 16,-30-6 10-16,-21 1 0 15,-17-6-15-15,-1-10 17 16,-13-3-2-16,7-5 0 15,-7-5 11-15,0-3-14 16,0 0 3-16,0 0 0 16,0 0 14-16,0 0-5 15,0 0-1-15,0-6-2 16,0-13 10-16,-27-5-13 0,3 4-3 16,3-3 0-16,-3 3-5 15,10 3 11-15,1 3-6 16,-5 0 0-16,11 8 11 15,7 0-18-15,0 4 7 16,0 2 0-16,0 0-10 16,0 0 15-16,0 0-5 15,0 0 0-15,0 0-6 16,0 0-7-16,18 0 8 16,16 0 5-16,4 5-22 0,0 12 32 15,0 3-10-15,-4 1 0 16,-10 4 5-16,-3 4-17 15,3 1 12-15,-11 3 0 16,-6-5-8-16,0-5 19 16,-7-3-11-16,0-6 0 15,-7-2 3-15,-37-3-21 16,-1-1-4-16,-14-2-73 16,-6-6-17-16,-4 6-150 15,25-6-130-15</inkml:trace>
  <inkml:trace contextRef="#ctx0" brushRef="#br0" timeOffset="29749">2238 409 748 0,'0'0'192'16,"0"0"-70"-16,0 0 0 16,0 0 17-16,0 0-68 15,0-146 10-15,0 114-43 16,0-5-16-16,14-3 31 16,24-3-51-16,6 6 18 15,8 8-20-15,-1 8 3 0,-6 8-11 16,-7 4 8-16,-4 7 0 15,11 2-2-15,0 0 9 16,23 0-7-16,12 11 0 16,9 12 2-16,7 3-10 15,-6 3 8-15,-8 2 0 16,-10 1-6-16,-27-4 12 16,7 1-6-16,-21-4 0 15,0-3 2-15,3 2-8 16,4-4 6-16,6-3 0 15,1-3-6-15,0-2 20 16,6-9-14-16,-6-3 0 16,-14 0 0-16,3 0 11 0,-9 0-11 15,-5-9 25 1,-3-8 22-16,-10 0-39 0,0-6 28 16,-7-1-24-16,0 2-8 15,0-2 7-15,-7 6-5 16,-17 0-6-16,4 4 0 15,13 6 11-15,0 4-11 16,7 2 0-16,0 2 0 16,0 0-14-16,0 0 14 15,0 0 0-15,0 0-5 16,7 0-11-16,13 11 16 16,25 9 0-16,0 0 3 0,-1 0-14 15,1 1 16 1,-7-3-5-16,-11-2 0 0,-9-2 12 15,-12 0-21-15,1-2 9 16,-7-1 0-16,0-3-9 16,0 1 9-16,0 0 0 15,-37 2-7-15,-22 0-15 16,-23 3-22-16,-15 1-103 16,8-1-135-16,10-5-174 15</inkml:trace>
  <inkml:trace contextRef="#ctx0" brushRef="#br0" timeOffset="30927">4549 698 454 0,'0'0'518'0,"0"0"-372"16,0 0-32-16,0 0 3 16,13-172-3-16,-13 132-62 0,-7 0 22 15,-20-3-46 1,-4 0-1-16,-14 3 29 0,18 6-55 16,-4 4 25-16,0 8-1 15,17 8-24-15,-17 3 29 16,4 2-30-16,-18 6 0 15,-7 3-3-15,-9 0 12 16,-5 0-9-16,15 0 0 16,-1 0 12-16,7 12-17 15,-6 10 5-15,-1 7 0 16,-6 5-4-16,3 7 14 16,10 4-10-16,4 1 0 0,10 5 9 15,0 3-11 1,10 3 2-16,8 4 0 0,-5 2 1 15,11-1 8-15,1 2-9 16,-1 1 0-16,0-2 13 16,7 3-11-16,0 3-2 15,0-4 0-15,0-2 2 16,0-5 14-16,0-4-16 16,20-8 0-16,5-3 6 15,-5-7-7-15,18-7 1 16,0 2 0-16,-4-2-2 15,28-3 12-15,-3-1-10 16,6-2 0-16,10-2 12 16,-2-8-17-16,2 0 5 0,-16-6 0 15,-8-1-2-15,8-6 17 16,3 0-15-16,-4 0 0 16,7 0 8-16,4-16-10 15,3-13 2-15,4-3 0 16,-4 4-1-16,-10-7 17 15,-10 1-16-15,-1-9 0 16,-6-8 4-16,0-3 11 16,-7-8-15-16,-4 0 0 15,-3-1 9-15,-17-2 10 16,3-4-16-16,-3 3-3 16,-14-2 7-16,0-4-8 15,0 4 1-15,-7-1 0 0,-31 1-3 16,-21-1 15-1,-9 4-12-15,-11 2 0 0,-4 2 1 16,-6 10-17-16,13 7 16 16,4 11 0-16,-4 9-4 15,11 9 8-15,-11 10-8 16,-3 5 4-16,-10 4-5 16,-1 27-13-16,-6 9 18 15,14 3 0-15,9 9-2 16,5 1-36-16,2 16-16 15,8 12-32-15,-11 7-78 16,17-2-228-16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1:22.3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1089 1145 0,'0'0'178'15,"0"0"-41"-15,0 0-50 16,0 0 13-16,0 0-62 15,0 0-7-15,0-38-31 16,0 56 7-16,0 14-12 16,0 13 5-16,0 9 0 15,0 1 0-15,0 5 8 16,0 6-8-16,0 5 0 16,-14 6-11-16,-17 4-88 15,10-16-146-15,15-10-205 0</inkml:trace>
  <inkml:trace contextRef="#ctx0" brushRef="#br0" timeOffset="466">508 1552 866 0,'0'0'163'0,"0"0"-94"15,0 0 28-15,0 0-31 16,0 0-27-16,0 0-38 16,231-54 11-16,-142 43 14 0,1-4-23 15,-18 4 5-15,-3-4-2 16,-18 4 0-16,-20 0 13 16,-10 1-8-16,-21 0 18 15,0-5 26-15,0-6-35 16,0 0 0-16,-21-5-13 15,-10 0 4-15,-7 6-15 16,1 0 4-16,9 6 0 16,11 5-5-16,10 3 14 15,7 3-9-15,0 3 0 16,0 0 4-16,0 0-15 16,17 0 10-16,18 6 1 0,2 14-6 15,8 1 10 1,-7 1-4-16,0 4 0 0,-11-1 6 15,-10 7-12-15,-10-3 6 16,-7 5-3-16,0 3-9 16,-44-3-27-16,-15 0-92 15,-10-5-93-15,4-3-201 16</inkml:trace>
  <inkml:trace contextRef="#ctx0" brushRef="#br0" timeOffset="837">1932 1138 685 0,'0'0'418'0,"0"0"-322"15,0 0 6-15,0 0-8 16,0 0-28-16,0 0-65 16,113-105 13-16,-47 105-14 15,-8 0 2-15,-6 14 5 16,-14 14-5-16,-18 9 1 16,-20 9 12-16,0 11-14 15,-51 6 14-15,-28 0-11 0,3-3 1 16,17-11 0-16,29-10-5 15,23-7 0-15,7-10 0 16,0 1 9-16,37-8-9 16,29-10 0-16,30-5-8 15,31 0-10-15,14-25-127 16,7-15-234-16</inkml:trace>
  <inkml:trace contextRef="#ctx0" brushRef="#br0" timeOffset="2359">5171 1258 1039 0,'0'0'92'0,"0"0"40"16,0 0 15-16,0 0-54 15,0 0-46-15,0 0-34 16,31-20 5-16,34 14-18 16,18 0 4-16,-1 3-6 15,-3 1 2-15,-10-4 0 0,-17 0-3 16,-21 0 17-16,-18 1-12 16,-6-6-2-16,-7-4 4 15,0-5 12-15,-14 0-16 16,-37-3 0-16,-11 3-5 15,4 6 6-15,20 6-1 16,10 2 0-16,21 6 1 16,7 0-4-16,0 0 3 15,0 0 0-15,0 0-3 16,0 0-2-16,14 0 4 0,24 8 1 16,14 10 0-1,6-1-2-15,0-3 2 0,1 3 0 16,-4-2 0-16,-21-1 7 15,-3 0-7-15,-17-3 0 16,-14 3 1-16,0 0-11 16,-45 1 13-16,-20-1-4 15,0 1 1-15,-11 2-97 16,31-3-99-16,25 3-102 16,20-5-250-16</inkml:trace>
  <inkml:trace contextRef="#ctx0" brushRef="#br0" timeOffset="2768">6171 921 938 0,'0'0'222'0,"0"0"-91"16,0 0 50-16,0 0-85 15,0 0-52-15,0 0-23 16,-27-18-14-16,27 51-7 15,0 11 0-15,0 5 0 16,0-6 2-16,34-6 2 16,18-11-4-16,10-11 0 15,-4-15 5-15,1 0-6 16,-1 0 1-16,-3-30 0 16,-20-7 7-16,-4-8 2 0,-25-1-7 15,-6 6 32 1,0 9-20-16,0 11 29 0,0 14-33 15,0 6 0-15,0 0-6 16,0 20-4-16,0 28 0 16,-6 13-12-16,-1 2 25 15,7-6-14-15,0-3 1 16,0 1 0-16,0-8-6 16,0-4-83-16,-24-5-208 15,-11-9-649-15</inkml:trace>
  <inkml:trace contextRef="#ctx0" brushRef="#br0" timeOffset="1332">3036 1198 1042 0,'0'0'162'0,"0"0"-6"15,0 0-54-15,0 0-40 16,0 0-49-16,0 0 10 15,282-40 8-15,-186 34-27 16,-7 0 17-16,-6 0-20 16,-38 4 7-16,-18 2 4 15,-10 0-6-15,-17 0-2 16,0-3 14-16,0-3-11 16,0-5 23-16,-24-6-30 15,-10-1 5-15,3 2-16 16,-14-2 15-16,0 2-4 0,8 1 0 15,9 4 7-15,4-2-8 16,17 11 1-16,7 0 0 16,0 2 0-16,0 0 0 15,7 0 0-15,31 0 0 16,13 0 2-16,8 0-10 16,-8 8 8-16,1 14 0 15,3 5-8-15,-14 1 11 16,-3 3-3-16,-21 1 0 15,-3-4-2-15,-14 1-3 16,0 2 5-16,-45 4-11 16,-13 1-6-16,-18 2-216 15,-6-1-127-15</inkml:trace>
  <inkml:trace contextRef="#ctx0" brushRef="#br0" timeOffset="1849">4222 1009 893 0,'0'0'360'0,"0"0"-334"0,0 0 72 15,0 0 15-15,0 0-62 16,0 0-34-16,-7-97-17 16,59 97 0-16,16 0-2 15,5 0 12-15,2 15-14 16,-9 10 4-16,-8 3 0 16,-13 1-11-16,-21 3 9 15,-17-1 2-15,-7 1 0 16,-7 2 5-16,-38-3-13 15,-6 0 8-15,6-8 0 16,21-11-7-16,17-4 10 16,7-8-3-16,0 0 0 0,0 6-5 15,0 0 2-15,31 0 3 16,7-1 0-16,-11 0-2 16,4 8 8-16,-3 0-6 15,3 5 0-15,-7 2 5 16,-11 6-10-16,1-3 5 15,-14 3 0-15,0-6 0 16,0 5 7-16,-51-2-7 16,-22 2 0-16,-23-1 5 15,7-13-13-15,20 1-48 16,17-7-121-16,25-5-47 16,16 0-98-16</inkml:trace>
  <inkml:trace contextRef="#ctx0" brushRef="#br0" timeOffset="5849">6839 1178 745 0,'0'0'213'0,"0"0"-151"16,0 0 20-16,0 0-8 15,0 0-64-15,0 0 10 16,0 0-18-16,288 0 14 16,-167-9 26-16,-11-2-18 15,-14-1 1-15,-38 4-5 16,-27 2-19-16,-7 0 22 16,-24 4-6-16,0-4 21 15,0-3 18-15,0-2-37 0,0-4 4 16,-24-1-23-16,-13-2 5 15,9 2-13-15,-10 1 8 16,14 6 0-16,10 0-2 16,8 7 12-16,6 2-10 15,0-4 0-15,0 4-2 16,0 0-7-16,0 0 1 16,37 0 8-16,15 24-10 15,13-1 16-15,4 3-6 16,-11-1 0-16,-13 1 5 15,-7-4-12-15,-17 2 7 16,-14-1-1-16,-7-3-7 16,0-1-1-16,-7 4 8 0,-38-2-9 15,-20-1-147 1,13-4-71-16,7-1-192 0</inkml:trace>
  <inkml:trace contextRef="#ctx0" brushRef="#br0" timeOffset="7060">8307 872 975 0,'0'0'150'0,"0"0"-9"15,0 0-24-15,0 0-76 0,0 0-36 16,0 0-10-16,24 31 10 15,-17 9-5-15,0 3 19 16,-1-4-13-16,-6 5-5 16,0-4-1-16,0-9 11 15,0-2-14-15,0-11 3 16,7-13 0-16,0-5 4 16,0 0 3-16,17 0 6 15,14-20-10-15,14-17 7 16,6-6-12-16,0-6 2 15,-6 6 0-15,-7 4 2 16,-14 7 1-16,-11 15-3 0,-9 6 0 16,-5 11 2-16,1 0-11 15,0 0 4-15,7 0-14 16,3 22 15-16,-10 4-5 16,14 3 6-16,-14 0 3 15,17-11 0-15,7 0-7 16,-11-10 7-16,11-4 0 15,-3-4-3-15,-4 0 11 16,3 0-6-16,11-20-2 16,-7-3 5-16,-4-9-3 15,-2 1-2-15,-12-3 0 16,-6-1 9-16,0 7-3 16,-7 5 4-16,0 12 10 0,0 4-13 15,0 7 10 1,0 0-17-16,0 4-21 0,0 27 20 15,-7 9-1-15,0 1 2 16,7-5 0-16,0-1 1 16,0-13-2-16,0-1 1 15,14-11 0-15,10-6-3 16,-3-4 11-16,10 0-6 16,7 0-2-16,-11-22 2 15,11-7 0-15,0 0-1 16,-7 3-1-16,-11-2 4 15,-6 8 3-15,-4 5-1 16,-10 4-6-16,0 8 1 16,0 3-7-16,0 0 6 0,0 0-20 15,0 17 14-15,0 15 3 16,0-1 2-16,7 1 1 16,7-7 0-16,17-5-1 15,-4-6 10-15,11-10-9 16,14-4 0-16,-1 0 7 15,-6-12 0-15,7-19-7 16,-1-12 4-16,-6-3 9 16,-7-5-13-16,-14-4 11 15,-10 3 20-15,-14 1-29 16,0 5 26-16,-14 9-17 16,-24 14-8-16,7 12-2 15,0 11-1-15,4 0-3 0,-11 6 2 16,7 30-5-16,-4 16-1 15,4 11 7-15,18-3 0 16,13 3-4-16,0-3 5 16,7-9-1-16,37-7 0 15,15-11-10-15,16-15 6 16,15-15-6-16,13-3 10 16,-7-9-8-16,1-27 11 15,-18-11-3-15,-11-7 0 16,-16-6 8-16,-7-9 2 15,-14 1 1-15,-18-1-1 16,-13 3 26-16,0 9-23 16,-31 14 13-16,4 14 6 15,-11 15-31-15,0 14 7 0,7 0-8 16,-3 29 0-16,10 32-8 16,10 13 10-16,14 11-2 15,0-2 0-15,0-3 13 16,28-8-15-16,27-13 2 15,17-12-8-15,10-16 5 16,15-8-80-16,-1-12-54 16,-14-8-139-16,-9-3-138 15</inkml:trace>
  <inkml:trace contextRef="#ctx0" brushRef="#br0" timeOffset="26438">175 932 609 0,'0'0'253'0,"0"0"-136"15,0 0-9-15,0 0 60 16,0 0-73-16,0 0-15 15,-14-100-1-15,52 65-56 16,7-7 28-16,13-4-44 16,7-6 6-16,18-2-9 15,20-2-3-15,11-5-1 16,16 7 0-16,4 8 10 16,-6 11-10-16,-25 15 0 15,-21 12 1-15,-16 8-19 0,-8 0 18 16,4 0 0-1,-4 20-3-15,-6 6 9 0,6 11-11 16,18 0 5-16,-4 3 0 16,11-3-10-16,-1 1 10 15,-23-7 0-15,-1-2-2 16,-13-6 12-16,-14-7-10 16,-10-7 0-16,-4-3 0 15,-17-6-10-15,0 0 15 16,0 0-5-16,0 0 6 15,0 0 8-15,0 0-1 16,0 0-6-16,0-23 0 16,0-3-6-16,-11-2 7 0,-9 1-8 15,-11 2 2 1,10-1 15-16,-10 6-18 0,17 0 1 16,-10 3 0-16,4 5-7 15,13 4 8-15,7 2-1 16,0 6 0-16,0 0 7 15,0 0-23-15,0 0 7 16,7 0-13-16,44 21 3 16,8 10 24-16,10 0-5 15,-4 4 0-15,-14-4 8 16,1 1-13-16,-21-6 5 16,-17-1 0-16,3-8-9 0,-17 0 15 15,0-5-6 1,0-1 0-16,0 1 11 0,-31-1-10 15,-21 0-1-15,1-2-48 16,-11 0-46-16,10 2-90 16,25-4-95-16,27-7-282 15</inkml:trace>
  <inkml:trace contextRef="#ctx0" brushRef="#br0" timeOffset="27251">2702 538 798 0,'0'0'195'0,"0"0"-87"15,0 0 2-15,0 0 19 16,0 0-68-16,0-164 4 16,0 135-15-16,0-5-41 15,0 1 35-15,10-2-40 16,18-6 0-16,17 2 14 16,-1-1-3-16,8 6-15 15,0 2 0-15,-8 9 11 0,15 9-14 16,-8 3 3-16,18 8 0 15,3 3-5-15,18 0 15 16,-1 8-10-16,0 21 0 16,1 5 6-16,-18 7-20 15,4 1 14-15,-11 3 0 16,-3 2-4-16,-11-2 14 16,-13-5-10-16,-3-3 0 15,-4-5 7-15,0-4-18 16,-4-2 11-16,-3-9 0 15,4 0-6-15,-4-5 18 16,3-6-12-16,4-1 0 16,-10-5 7-16,-4 0-8 15,-10 0 4-15,0 0-3 0,-7 0 39 16,0 0-36-16,0 0 33 16,0 0-14-16,0 0-19 15,7 0 34-15,-7-14-37 16,0 0 0-16,0-4-1 15,0 2 11-15,0-2-10 16,0 1 0-16,-21 0 5 16,-10 3-16-16,10 5 11 15,15 3 0-15,-5 4-7 16,11 2 22-16,0 0-18 16,0 0 3-16,0 0 0 0,0 0-23 15,0 0 22 1,0 0 1-16,31 17-7 0,7 2 21 15,0 1-14-15,-11-2 0 16,4 2 5-16,-3 0-17 16,-4 0 16-16,-10-3-4 15,-8-2 0-15,-6 1 5 16,0 3-5-16,0-1 0 16,-51 6-45-16,-14 2-49 15,-18 2-155-15,-6-3-187 16</inkml:trace>
  <inkml:trace contextRef="#ctx0" brushRef="#br0" timeOffset="28354">4837 883 62 0,'0'0'348'15,"0"0"-93"-15,0 0-64 16,0 0 20-16,0 0-71 16,0 0-24-16,0-48-23 15,0 19-23-15,0 0-28 16,0 4 32-16,-20-1-54 16,-11 0 29-16,-14 4-10 15,-6-4-38-15,-1 0 41 0,-13 3-42 16,-4 0 3-16,-3 6 13 15,3 3 2-15,4 8-18 16,-11 6 0-16,4 0 11 16,-18 0-20-16,-6 30 9 15,0 9 0-15,-1 9-5 16,8 10 12-16,0 7-7 16,6 4 0-16,32 8 15 15,6 6-24-15,17 0 9 16,22 9 0-16,6-1-7 15,0 6 15-15,20-3-8 16,32 1 0-16,6-10 10 16,4-13-19-16,-3-6 9 15,6-15 0-15,-7-5-3 0,4-12 14 16,-10-5-11-16,-1-9 0 16,8 0 9-16,10-5-16 15,3-5 7-15,10-4 0 16,1 0 5-16,3-6 5 15,3 0-10-15,-6 0 0 16,6 0 11-16,7-28 11 16,1-9-17-16,-1-16-5 15,-7-6 24-15,1-15-14 16,-25-9 0-16,-7-9-10 0,-13-3 15 16,-14 4-6-1,-17-6-8-15,-14 3-1 16,0-3 13-16,-45-3 2 15,-27 12-15-15,-24 10 0 0,-11 15 7 16,-17 17-22-16,4 15 15 16,3 13-13-16,7 16 13 15,21 2-91-15,6 8 20 16,7 29-75-16,11 3-178 16,0-3-93-16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2:25.5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238 701 1041 0,'0'0'180'0,"0"0"-25"15,0 0-15-15,0 0-12 16,0 0-59-16,0 0-32 16,-38-25-16-16,14 25-18 15,-3 10 10-15,-11 25-13 16,-7 13 0-16,7 9 2 16,18 10-1-16,13 1-1 15,7 4 0-15,7-7-2 0,44-5 0 16,25-14 2-1,3-17 0-15,4-15 4 0,13-14-2 16,-7 0 1-16,1-23 4 16,-11-17-6-16,-10-12 17 15,-18-7 4-15,-13-13 1 16,-17-9 7-16,-21-4-23 16,0 11 8-16,0 11-7 15,-52 14-6-15,-6 21-4 16,-11 14 1-16,10 14-12 15,1 0 13-15,6 6-54 16,14 28-18-16,25 14-45 16,13 6-122-16,7-2-255 15</inkml:trace>
  <inkml:trace contextRef="#ctx0" brushRef="#br0" timeOffset="360">1534 143 445 0,'0'0'837'0,"0"0"-636"16,0 0-57-16,0 0-31 16,0 0-44-16,0 0-36 0,-24-143-2 15,24 143-29 1,0 12 0-16,-7 39-4 0,-6 29 6 15,-18 31 3-15,10 21 1 16,-3 21-5-16,10 23 10 16,-6 22-13-16,13 7 0 15,-4-4 2-15,11-21 4 16,0-20-6-16,0-23 0 16,31-20-5-16,28-33 3 15,-1-28-26-15,25-24-16 16,6-21 4-16,8-11-43 15,23-2-38-15,-24-36-120 16,-17-5-115-16,-10-11-536 16</inkml:trace>
  <inkml:trace contextRef="#ctx0" brushRef="#br0" timeOffset="878">2171 1084 984 0,'0'0'162'0,"0"0"20"16,0 0-13-16,0 0-102 16,-7-146-19-16,31 132-22 15,3-1-13-15,4 9-5 0,0 5-1 16,-3 1-3-16,3 0-4 15,-4 13 0-15,4 22-5 16,-17 10 6-16,3 9-1 16,-10 7 0-16,-7 2-4 15,0-3 3-15,0-9 1 16,0-16 0-16,-7-15 2 16,7-15-2-16,0-5 0 15,0 0 6-15,0 0-3 16,0-14 18-16,0-18 23 15,0-16-34-15,14-7 16 16,24-8-22-16,-1-5 2 16,-2 5 3-16,3 6-7 0,6 15 6 15,-13 18-7 1,-10 13 2-16,3 11-6 0,3 0 4 16,4 20-2-16,-3 22-1 15,3 13 0-15,-7 8 0 16,-17 2 2-16,-7-2-7 15,0-5 4-15,0-10-18 16,0-5-42-16,0-8-68 16,-17-6-167-16,3-11-267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2:23.3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0 223 844 0,'0'0'245'15,"0"0"-107"-15,0 0 10 16,0 0 13-16,0 0-89 15,0 0-9-15,0 0-38 16,110-40-12-16,-21 26 18 16,14-7-21-16,24-1 10 15,8-10-4-15,12 4-14 16,-16-1 8-16,-24 12-10 16,-35 5 0-16,-41 7-2 15,-31 2-24-15,0 3-24 0,-7 0-37 16,-31 0-73-16,-14 14 44 15,1 1-87-15,-1-7 58 16,1 1 103-16,20-5 41 16,0-4 1-16,24 0 20 15,-7 0 47-15,14 0 37 16,0 0 11-16,0 0-6 16,0 0-22-16,0 10-53 15,0 13-15-15,0 11 2 16,0 14 23-16,-7 10 4 15,7 5-22-15,-10 8-12 16,3 6 6-16,0 0-20 16,0 4 6-16,-6-12-6 0,-5-10-7 15,18-13-12 1,-6-15-68-16,6-7-87 0,0-16-120 16,0-2-130-16</inkml:trace>
  <inkml:trace contextRef="#ctx0" brushRef="#br0" timeOffset="322">1096 586 747 0,'0'0'222'0,"0"0"-90"16,0 0-8-16,0 0-32 16,0 0-40-16,0 0-24 0,-30-40-23 15,30 46 2 1,-7 14-14-16,7 2 5 0,0 5 2 15,0-7-1-15,13-6-3 16,11-8 4-16,4-6 1 16,-4 0 1-16,-3 0 3 15,-4 0 6-15,-3-12 46 16,-7-8 9-16,-7 0-36 16,0 0 12-16,0 3-28 15,-14 3-9-15,-17-1-4 16,17 9-1-16,-17 6-23 15,17 0-38-15,7 0-85 16,7 0-65-16,52 0-149 16</inkml:trace>
  <inkml:trace contextRef="#ctx0" brushRef="#br0" timeOffset="594">2001 249 833 0,'0'0'268'0,"0"0"-111"0,0 0 44 16,0 0-76-16,0 0-61 16,0 0-9-16,-103-86-40 15,58 97 2-15,-7 33-17 16,-10 10 9-16,11 14-5 16,13 1-4-16,17 4 0 15,15 3-2-15,6-5 8 0,0-8-6 16,37-9 0-1,15-13 1-15,6-16-13 0,1-10 2 16,10-7-41-16,-11-8-24 16,7 0-76-16,-6 0-100 15,3-6-118-15</inkml:trace>
  <inkml:trace contextRef="#ctx0" brushRef="#br0" timeOffset="1112">2372 607 583 0,'0'0'317'0,"0"0"-145"16,0 0-4-16,0 0-59 15,0 0-43-15,0 0-35 0,0-18-13 16,0 18-18-16,7 0 0 16,7 0 9-16,-1 0-8 15,5 0 6-15,-11 0 1 16,-1 0-6-16,-6 0 6 15,0 0-3-15,0 0 7 16,0 0 31-16,0 0-6 16,0 0 0-16,0 0 0 15,0 0-14-15,0 0 2 16,0 0-19-16,0 0-5 16,0 0-1-16,0 0-1 0,0 0-3 15,0 3-1 1,-6 3-8-16,-1-1 13 0,7 7 0 15,0-4-8-15,0 6 5 16,0-4-12-16,0-2 11 16,0 0 3-16,13-5 2 15,1-3-3-15,3 0 2 16,4 0 0-16,-14 0 14 16,7-9-12-16,-4-5 15 15,-10-4 4-15,0 0-14 16,0 0 10-16,0 3-17 15,-31 5-3-15,0 0 2 16,-3 10-27-16,-4 0-30 0,14 0-43 16,3 20-79-1,21 13-80-15,0-3-269 0</inkml:trace>
  <inkml:trace contextRef="#ctx0" brushRef="#br0" timeOffset="1662">2926 532 1025 0,'0'0'73'15,"0"0"19"-15,0 0-23 0,0 0-29 16,0 0-12-16,0 0-13 16,295 0 52-16,-174 0-36 15,-18 0-7-15,-7-4 5 16,-20-1-7-16,-25 3 7 16,-13-2-13-16,-17 4-11 15,-14-2 11-15,-7 2-8 16,0 0 8-16,0-5 19 15,0-4-15-15,-28-10 8 16,-10 0-28-16,-6-1 2 16,-15 6 9-16,-3-1-10 0,18 4-1 15,16 5 2-15,4 4 5 16,24-1-5-16,0 3-2 16,0 0-3-16,7 0 1 15,48 0-15-15,3 0 17 16,8 8 1-16,-8 6 4 15,-3 4-6-15,-20 4 1 16,2 1 0-16,-6 3-1 16,-10-3 4-16,3 0-3 15,-17 0 0-15,-7-3 4 16,0 9-7-16,-14-3 3 16,-48-1-12-16,-10-2-50 0,-17-6-121 15,13 0-98 1,24-2-480-16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2:40.6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1175 945 0,'0'0'126'16,"0"0"-50"-16,0 0 54 15,0 0-6-15,0 0-71 16,0 0-22-16,179-34-12 16,-52 25-9-16,14-2 31 15,0 2-31-15,-24-3-4 16,-21 3 6-16,-37-2-4 16,-21 5-1-16,-31-3 3 15,-7 2-8-15,0-4 24 0,0-7-26 16,-7-2 1-1,-31 0-5-15,-14-3 12 0,1 3-8 16,-8 0 0-16,15 3 6 16,-1 6-11-16,7-1 5 15,17 3 0-15,14 7-6 16,7-1 15-16,0 3-9 16,0 0 0-16,0 0-6 15,7 0 4-15,38 0-23 16,20 17 25-16,32 8 5 15,6 4-3-15,0 5 12 16,-14 4 2-16,-20-1-13 0,-24-3 19 16,-18-2-21-16,-27 5 0 15,0-2 10-15,-27 1-5 16,-49 4-12-16,-20-5-31 16,7-4-114-16,30-3-84 15,14-2-235-15</inkml:trace>
  <inkml:trace contextRef="#ctx0" brushRef="#br0" timeOffset="358">1737 969 850 0,'0'0'268'15,"0"0"-105"-15,0 0 26 16,0 0-52-16,0 0-74 0,0 0-3 15,-38-80-50-15,7 111-4 16,3 18 7-16,4 14-13 16,17 5 0-16,7 10-1 15,38-4 10-15,52 0-9 16,6-17 0-16,7-17 8 16,-14-20-9-16,1-20 1 15,-25 0 0-15,-13-25 22 16,-8-21-18-16,-13-15 48 15,-17-10-26-15,-14-8-26 16,0-4 22-16,-65 8-22 16,-42 15 0-16,-10 17-1 0,-3 20-25 15,17 23-11 1,24 0-38-16,17 35-103 0,34 13-180 16,18 1-233-16</inkml:trace>
  <inkml:trace contextRef="#ctx0" brushRef="#br0" timeOffset="681">2469 346 621 0,'0'0'584'0,"0"0"-417"0,0 0 19 16,-52-146-67-16,46 138-51 15,-1 4-11-15,-11 4-51 16,-2 29 1-16,-11 37-2 16,-3 31-2-16,-4 23 13 15,14 8-11-15,17 10-1 16,7 5 9-16,0-3-5 16,7-8-8-16,37-10 0 15,8-19 10-15,10-17-12 16,3-17 2-16,0-23-14 15,11-15 3-15,7-19-63 16,3-12-38-16,-4 0-184 0,-23-18-260 16</inkml:trace>
  <inkml:trace contextRef="#ctx0" brushRef="#br0" timeOffset="1125">2878 1001 37 0,'0'0'991'0,"0"0"-859"16,0 0 27-16,0 0-67 15,0 0-26-15,0 0-30 16,103-135-33-16,-51 135 6 16,-1 0-9-16,1 9 5 15,-14 19-14-15,-7 7 9 16,-17 3 0-16,-8-2-9 0,-6-1 10 15,0-8-1-15,0-1 0 16,0-11 11-16,0-7-16 16,0-5 5-16,0-3 0 15,0 0 22-15,0 0-1 16,0-3 16-16,14-20 22 16,17-12-55-16,0-4 17 15,-3-1-18-15,3-3-3 16,6 3 4-16,-9 9 5 15,10 8-6-15,-18 9-3 0,11 11 4 16,-7 3-14 0,4 0 5-16,3 13 0 0,-4 22-3 15,-3 3 0-15,-10 7 6 16,10 1-20-16,-17 0-90 16,14-6-116-16,3-6-151 15</inkml:trace>
  <inkml:trace contextRef="#ctx0" brushRef="#br0" timeOffset="1370">3721 0 945 0,'0'0'184'0,"0"0"-6"0,0 0-48 15,0 0-76-15,0 0-22 16,254 80 1-16,-130 34 22 16,3 24 26-16,-17 13-48 15,-41 12 5-15,-55 6-28 16,-28 2-3-16,-127 15-14 16,-83 2-19-16,-71-4-345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2:37.8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51 906 461 0,'0'0'570'0,"0"0"-348"16,0 0-24-16,0 0-69 15,0 0-25-15,0 0-59 16,0-103-7-16,0 103-26 15,-6 0-5-15,-1 23-14 16,0 23 1-16,-7 17 6 16,4 6 2-16,10 5 8 15,0-6-10-15,24-7 0 16,34-20-4-16,11-17-4 16,3-22 8-16,4-2 0 0,3-13 11 15,-3-33-5 1,-11-14 2-16,-20-7 14 0,-21-3-11 15,-24 4 27 1,0 6-32-16,-52 12 0 0,-37 11-5 16,-14 13 2-16,6 16-6 15,15 8-11-15,6 0-66 16,31 32-10-16,18 10-141 16,27-6-141-16,0 0-249 15</inkml:trace>
  <inkml:trace contextRef="#ctx0" brushRef="#br0" timeOffset="336">794 375 694 0,'0'0'228'0,"0"0"-35"0,14-203 1 15,-14 145-4-15,0 13-68 16,0 16-37-16,-7 15-1 15,0 11-51-15,7 3-8 16,-7 9-15-16,0 49 0 16,7 29-10-16,-10 34 13 15,3 19-11-15,0 14 12 16,0 24-11-16,7 21-3 16,0 18 3-16,0 4 9 15,0-18-9-15,0-23-3 0,31-37 2 16,-3-34-11-16,17-30 1 15,-1-27-29-15,8-21-10 16,30-25-32-16,35-6-25 16,10-32-148-16,8-27-205 15</inkml:trace>
  <inkml:trace contextRef="#ctx0" brushRef="#br0" timeOffset="952">1385 880 16 0,'0'0'705'0,"0"0"-555"16,0 0-26-16,0 0-25 15,0 0-22-15,0 0-42 16,-20-62 9-16,20 56-31 16,0-3 4-16,0-2 25 15,7-3-27-15,0-1 40 16,10 4-2-16,3-3-30 16,-6 0 24-16,17 5-30 0,14 0-14 15,0 2 12 1,-1 3-9-16,1 4-6 0,-11 0 0 15,-10 4 5-15,-3 17-11 16,-11 8 6-16,-10 0 0 16,0 0 2-16,-17 2 5 15,-28-5-5-15,1-6 8 16,16-6-3-16,4-11-3 16,24 0-4-16,0-3 1 15,0 0 9-15,0 0-4 16,0 0-6-16,0 0 3 15,0 0 7-15,17 0-12 16,4 0 2-16,10 0 0 0,14 0-1 16,-11 0 4-16,4 11-3 15,-7 9 0-15,-11 3 1 16,4 3-8-16,-17 0 7 16,-7-2-2-16,0 5-9 15,0-3 12 1,-37 0-1-16,-15-6 2 0,-6-5 6 15,-1-6-16-15,14-4-18 16,8-5-143-16,37 0-15 16,0-14-101-16,44-27-422 15</inkml:trace>
  <inkml:trace contextRef="#ctx0" brushRef="#br0" timeOffset="1360">1912 860 644 0,'0'0'218'0,"0"0"-60"0,0 0-29 15,0 0-34-15,0 0-30 16,0 0 11-16,89-122-29 16,-65 104 14-16,-3 7-24 15,3 6-31-15,-11 5 7 16,18 0-13-16,-10 2 0 16,3 24-7-16,-3 5 0 15,-7 9 7-15,-4-2 0 16,-10-4-1-16,0-5-12 15,0-10 13-15,0-7 0 16,0-6-2-16,0-6 8 0,0 0-6 16,0 0 17-16,0 0-7 15,20-8 23 1,11-24-27-16,4-5-6 0,20-4 11 16,-14 1-2-16,4 9-6 15,-14 8-3-15,-11 9 8 16,-9 11-16-16,2 3 8 15,8 0-4-15,3 14-6 16,4 18 1-16,-11 13 7 16,-10 4 2-16,0 8-68 15,-1 9-24-15,-6 0-139 16,0 2-123-16</inkml:trace>
  <inkml:trace contextRef="#ctx0" brushRef="#br0" timeOffset="1563">1537 1369 154 0,'0'0'836'0,"0"0"-678"15,0 0-2-15,0 0 37 16,0 0-120-16,0 0-60 16,161-57-9-16,11 43 2 15,-3 6 2-15,-14 8-5 16,-28 0-3-16,-31 0-23 15,-44 22-140-15,-39 13-55 16,-13 5 3-16,-34 5-218 0</inkml:trace>
  <inkml:trace contextRef="#ctx0" brushRef="#br0" timeOffset="1828">2018 1635 749 0,'0'0'130'0,"0"0"-16"15,0 0-12-15,0 0-12 16,0 0-15-16,0 0-19 16,176 10 5-16,-159 14-47 15,-10 5 0-15,-7 9 22 16,-14 2-2-16,-41 3 23 16,-11 3-28-16,8-2-29 15,20-6 13-15,18-12-12 0,20-3-1 16,0-11 0-1,20-10 8-15,46-2-5 0,54-6-3 16,21-36-58-16,14-13-80 16,-8-14-158-16,-6-8-197 15</inkml:trace>
  <inkml:trace contextRef="#ctx0" brushRef="#br0" timeOffset="2181">2730 223 883 0,'0'0'197'16,"0"0"-22"-16,0-152 0 0,0 117-50 15,0 13-62-15,0 11 0 16,0 8-24-16,0 3 5 15,27 0-44-15,32 6 4 16,17 37-10-16,20 22 15 16,0 24-9-16,0 22 7 15,-6 15-2-15,-8 14 16 16,-23 12-20-16,-28 1 1 16,-11 11 4-16,-20 2 1 15,0-8-7-15,-44-11 0 16,-15-17 7-16,-17-19-16 0,-3-11 3 15,-3-11-72-15,-1-17-97 16,11-7-353-16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2:27.6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38 944 957 0,'0'0'150'0,"0"0"-18"16,0 0-2-16,0 0-16 15,0 0-47-15,0 0-22 0,-38 0 2 16,38 0-11-16,0 0-18 16,7 0-5-16,13 0-12 15,18 0-1-15,31 0 14 16,20 0-4-16,7 0 3 15,8 0-12-15,-1-17 4 16,-7-4-5-16,-13 1-20 16,-25 6-21-16,-37 5-73 15,-21 7-74-15,0 2-62 16,-45 0-268-16</inkml:trace>
  <inkml:trace contextRef="#ctx0" brushRef="#br0" timeOffset="233">371 624 905 0,'0'0'188'0,"0"0"-15"0,0 0-3 16,0 0-46-16,0 0-47 16,0 0-52-16,-17-25-1 15,10 58-20-15,0 18 1 16,0 18 52-16,0 6-47 15,7 4 4-15,0 7-10 16,0-8 5-16,0-7-10 16,7-14 1-16,0-11-4 15,0-9-33-15,0-8-112 16,-7-7-203-16,17-10-719 0</inkml:trace>
  <inkml:trace contextRef="#ctx0" brushRef="#br0" timeOffset="932">1379 736 981 0,'0'0'156'15,"0"0"-12"-15,0 0 21 16,0 0-57-16,0 0-43 16,0 0-3-16,-7-112-47 15,7 98 8-15,7-1-7 0,6 4-12 16,1 2 13-16,10 3-17 16,-10 6 0-16,10 0-3 15,3 0-5-15,4 35 8 16,-10 10-2-16,-11 18-1 15,-10 9-4-15,0-1 2 16,0-5 5-16,-17-9-10 16,-4-19 6-16,15-18 4 15,-5-12 0-15,11-8 2 16,0 0 0-16,0-8 5 16,0-24 16-16,0-10-1 15,0-14-8-15,24-1 10 0,14-3-8 16,-10 1-12-1,10 7 23-15,-8 12-16 0,-9 8-11 16,-4 17 19-16,-10 15-18 16,-7 0 5-16,7 0-6 15,7 0-15-15,17 24 14 16,-11 10-4-16,11 9-1 16,-10 3 6-16,-4 5-22 15,-3 4 15-15,-7 5-19 16,0 5-26-16,-7-1-22 15,7-8-43-15,-7-4-128 16,10-9-121-16</inkml:trace>
  <inkml:trace contextRef="#ctx0" brushRef="#br0" timeOffset="1181">1117 1281 280 0,'0'0'799'16,"0"0"-647"-16,0 0 42 16,0 0-90-16,248-48-74 15,-87 39 27-15,25 3-24 16,-24 1-20-16,-15 5-6 16,-26 0-2-16,-49 0-10 0,-27 20-11 15,-35 6-107 1,-10 2-70-16,-38 8-128 0,-44 2-671 15</inkml:trace>
  <inkml:trace contextRef="#ctx0" brushRef="#br0" timeOffset="1455">1526 1533 809 0,'0'0'248'15,"0"0"-109"-15,0 0 5 16,0 0-58-16,0 0-24 15,0 0 14-15,172 2-17 16,-106 10-5-16,-1-4-27 16,-13 6-7-16,-15 4-1 15,-19 5-16-15,-18 8-2 0,0 7-1 16,-31 4 2-16,-28 7 11 16,-17-3-13-16,32-6 1 15,23-6 2-15,14-10-1 16,7-8-2-16,0-7 0 15,52-9-6-15,27 0-7 16,41-12-21-16,21-25-84 16,-7-12-144-16,7-14-211 15</inkml:trace>
  <inkml:trace contextRef="#ctx0" brushRef="#br0" timeOffset="1842">2623 0 970 0,'0'0'327'16,"0"0"-126"-16,0 0-44 15,0 0-65-15,0 0-40 16,0 0-24-16,66 32-26 15,40 51 14-15,42 39 9 16,20 42 0-16,4 39 15 16,-31 34-12-16,-44 17 1 15,-70 7-7-15,-34-7-21 16,-96-5 10-16,-59-7-11 0,-47 1 2 16,-35-8-4-1,-31 0-8-15,-14-7-71 0,-21-10-92 16,-3-4-480-16</inkml:trace>
  <inkml:trace contextRef="#ctx0" brushRef="#br0" timeOffset="9928">3919 1016 961 0,'0'0'187'0,"0"0"-85"16,0 0 27-16,0 0-27 0,0 0-40 16,0 0-28-16,0 0-33 15,-89-18 16 1,134 18-8-16,30 0-3 16,29 0 37-16,30 0-24 0,0-3 12 15,-17-8-24-15,-28 0-6 16,-30 5 13-16,-35 1-9 15,-24 1-5-15,0-1 19 16,0-7-16-16,-7-8 11 16,-31-3-14-16,-7 1 0 15,-6-2-8-15,-8 4 20 16,14 3-12-16,15 5 0 16,16 7 9-16,14 2-16 15,0 3 7-15,0 0 0 0,0 0-8 16,44 0-23-16,22 6 23 15,23 16-5-15,-6 4 26 16,-11 1-8-16,-14-2-3 16,-13-2-2-16,-7 0 12 15,-14-1-4-15,-24 4-8 16,0 3 0-16,-10 2 6 16,-42-2-15-16,-6-4-6 15,6-7-66-15,21-7-36 16,24-11-136-16,7 0-121 15,76-37-486-15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3:21.5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83 254 879 0,'0'0'205'15,"0"0"-55"-15,0 0-23 16,0 0-36-16,0 0-47 16,0 0-44-16,0 0 3 15,-14 95 9-15,-3-38-11 16,3 4 14-16,-10-4-12 16,17-3 7-16,0-5-7 15,7-18-3-15,0-11 0 0,0-14 0 16,0-3 14-16,0-3-14 15,0 0 16-15,0 0-7 16,0-26 79-16,7-26-34 16,31-22-49-16,0-12 1 15,7-6 5 1,6-5-9-16,-6 0-2 0,-7 20 2 16,-18 26-3-16,-6 25 1 15,-14 21 0-15,0 5-2 16,0 0-20-16,0 36 10 15,0 24-1-15,0 21 13 16,-14-2-6-16,8-7 7 0,6-15-1 16,0-11 0-16,0-14 6 15,0-16-6-15,0-10 0 16,0-6-4-16,0 0-3 16,13 0 14-16,11-28-6 15,21-18 1-15,0-12 8 16,6 5-5-16,-23 9-5 15,-4 20 0-15,-17 9-5 16,-7 15 5-16,0 0-5 16,7 2 1-16,-7 39-18 15,0 16 12-15,0 7 10 16,0-3 0-16,0 0-12 16,0-10-19-16,0-14-72 15,7-8-38-15,6-15-45 16,11-14 5-16,-10 0 2 0,17 0 85 15,14-29 36-15,-1-9 8 16,-6 2-15-16,-17-4 65 16,0 9 33-16,-11 7 74 15,-10 4-11-15,7 12 28 16,-7-1-11-16,0 7-46 16,0-1 4-16,0 3-12 15,0 0-23-15,0-6 17 16,7-5-7-16,6-1-28 15,11-5-4-15,-3 0-9 0,-14 0-5 16,0 6 7 0,-7 2-2-16,0 0 16 0,0 4-15 15,0-1-3-15,0 3-3 16,-21 3-13-16,-17 0 6 16,1 11 5-16,2 30-10 15,-3 7 5-15,14 6 1 16,4 4 6-16,20-7-6 15,0-9-9-15,37-10 2 16,22-15-7-16,17-13 8 16,-4-4 12-16,17-16 0 15,7-30 0-15,-6-10 18 16,-18-3-9-16,-10-8 24 16,-28-4 11-16,-10-4 5 15,-24 4 13-15,0 10-32 0,0 17-17 16,0 17 36-1,-6 19-37-15,-12 8 9 0,11 0-21 16,-13 20-18-16,-11 34 15 16,3 29-5-16,-9 9 8 15,12 2-4-15,12-5 9 16,13-9-11-16,0-20 6 16,0-17-63-16,20-15-18 15,-2-13-58-15,-5-15 5 16,1 0 17-16,-4-9-6 15,-3-25 16-15,-7-9 81 16,0-6 24-16,0-3 1 0,0 7 1 16,0 11 0-16,-7 11 53 15,-10 8 1-15,3 10 23 16,14 2-29-16,0 3-32 16,0 0-13-16,0 0-3 15,0 0 0-15,31 0 2 16,-3-3 1-16,23-9 34 15,-6-8 24-15,-7-5-26 16,0-1 39-16,-11-6-14 16,-9 0-20-16,-5-1 35 15,-13 1-41-15,0 8 6 16,0 3-8-16,0 9-24 16,0 6 33-16,0 6-35 15,0 0-1-15,0 0-10 16,0 18-23-16,-7 24 25 0,-17 13-5 15,4 5 16-15,13-3-10 16,0-4 2-16,7-6 0 16,0-10-6-16,0-11 8 15,7-12-5-15,0-8 2 16,13-6-4-16,4 0-3 16,7-3 10-16,-3-20-2 15,10-5 8-15,-7-1-1 16,-11 3-1-16,-6 9-6 15,-14 9 3-15,0 8-8 0,0 0 5 16,7 0-7 0,3 5-2-16,-3 29-11 0,0 7 15 15,7-4 5-15,-7-3-7 16,17-11-2-16,-11-7-7 16,11-7 16-16,-3-9-5 15,10 0 10-15,-3 0-3 16,16-25-2-16,1-9 5 15,0 0 1-15,-14 3 0 16,-18 1-3-16,-6 7 26 16,-7 9-24-16,0 10 20 15,0 4-25-15,0 0-10 16,0 0 8-16,0 21-36 16,0 17 38-16,0 1-2 15,0-7-5-15,31-9 4 0,-3-6-6 16,9-8 8-16,8-9-8 15,0 0 15-15,0 0-6 16,-1-26 4-16,-13-5 3 16,-3-4 6-16,-11-5 0 15,-17-6-2-15,0 1 15 16,-24 3-26-16,-28 13-7 16,8 11 7-16,-8 12-21 15,21 6-13-15,17 6-109 16,14 28-66-16,0 9 2 15,0-3-303-15</inkml:trace>
  <inkml:trace contextRef="#ctx0" brushRef="#br0" timeOffset="430">2765 461 479 0,'0'0'412'0,"0"0"-251"16,0 0-29-16,0 0-50 15,0 0 4-15,0 0-49 16,-148-106-36-16,127 106 2 16,-9 12-3-16,-1 24-3 15,3 7-5-15,-3 4 8 16,17-2 0-16,14-8 0 16,0-8-19-16,0-9 11 15,21-15-44-15,17-5 51 16,0 0 1-16,6-14 1 0,8-21 18 15,6-10 19-15,-13-9-2 16,-7-3 40-16,-11-10-18 16,-3-4 5-16,-17-5-2 15,-7 0-41-15,0 17 12 16,0 19 1-16,-20 14-23 16,3 17 17-16,10 9-27 15,-7 0-7-15,-10 35 4 16,-4 19-8-16,-3 17 11 15,24 1 0-15,7 0 5 16,0-4-18-16,0-5 10 0,38-5-32 16,0-10-31-16,-3-9-125 15,9-15-91-15,-6-13-215 16</inkml:trace>
  <inkml:trace contextRef="#ctx0" brushRef="#br0" timeOffset="823">3322 412 601 0,'0'0'164'0,"0"0"-104"0,0 0 28 15,0 0 27-15,0 0-60 16,0 0-8-16,-14-2 0 16,14 2-25-16,0 0 6 15,0 0-17-15,0 0-9 16,0 0 8-16,0 0-10 16,0 0 0-16,0 0 2 15,14 0 11-15,24 2-9 16,6 4 25-16,8-6-9 15,7 0 23-15,-1 0-22 16,-20 0-16-16,-7-8 12 0,-11-7-11 16,-13 5-12-16,-7 0-63 15,0 7-119-15,0 3-150 16</inkml:trace>
  <inkml:trace contextRef="#ctx0" brushRef="#br0" timeOffset="1295">4034 203 775 0,'0'0'161'16,"0"0"-31"-16,0 0 8 0,0 0-41 15,0 0-16-15,0 0-17 16,7-74-63-16,24 65 10 16,3 7-11-16,4 2 0 15,0 0-10-15,-7 11 7 16,-4 23-4-16,-10 18 4 16,-17 8-8-16,-10 8 11 15,-49 7 0-15,-23 2 1 16,-4-8 0-16,3-16 5 15,25-17-8-15,20-19 2 16,21-15 0-16,3-2 10 16,14 0 8-16,-7-19 7 0,7-19 68 15,0-7-61-15,0 2 10 16,21 5-22-16,-4 13-19 16,-3 10 31-16,-7 10-20 15,0 5-8-15,10 0-4 16,10 0-13-16,4 23 6 15,7 10 6-15,0 8-17 16,3 4-15-16,-10 2-75 16,0-5-119-16,-17-7-118 15,-14-7-335-15</inkml:trace>
  <inkml:trace contextRef="#ctx0" brushRef="#br0" timeOffset="1602">860 1095 740 0,'0'0'265'15,"0"0"-132"-15,0 0 2 16,0 0 16-16,0 0-54 0,0 0-71 15,358-99-11 1,-25 63-15-16,73 3 2 0,48-2-7 16,-4 6 12-16,-65 11-7 15,-96 8 0-15,-96 10 7 16,-87 0-16-16,-54 0-21 16,-38 6-101-16,-14 16-78 15,-90 13-65-15</inkml:trace>
  <inkml:trace contextRef="#ctx0" brushRef="#br0" timeOffset="1764">1586 1287 581 0,'0'0'273'0,"0"0"-85"0,0 0-18 16,254-29-75-16,35-10-43 15,82-4 39-15,21 2-57 16,-65 10-28-16,-76 14-12 15,-103 14-55-15,-80 3-328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4:55.5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75 685 0,'0'0'373'0,"0"0"-168"15,0 0-22-15,0 0-47 16,0 0-53-16,0 0-42 16,0-26 14-16,0 26-41 15,0 0-5-15,0 6 2 16,0 23-2-16,0 5-6 16,0 11-3-16,0 4 9 0,0-1-10 15,0 7 1 1,0 2-5-16,0-3 1 0,0-3-83 15,0-8-64-15,0-11-154 16,0-9-236-16</inkml:trace>
  <inkml:trace contextRef="#ctx0" brushRef="#br0" timeOffset="380">165 272 430 0,'0'0'469'15,"0"0"-373"-15,0 0 58 0,0 0-35 16,0 0-5 0,0 0-36-16,0-109-37 0,0 109-40 15,0 0-1-15,0 12-10 16,0 16 9-16,0 9 2 16,7 3-3-16,0 6 2 15,17-3 0-15,-3-3 1 16,16-8 8-16,1-12-4 15,-3-12-5-15,-4-8 2 16,13 0 19-16,-13-12-19 16,4-22 20-16,-4-11 37 15,0-7-23-15,-4-8 13 16,-20 3-29-16,-7 3-9 0,0 7 8 16,0 14-19-1,-34 13-4-15,-4 6 1 16,-7 14-20-16,7 0 22 0,0 0-28 15,11 31-67-15,10 5-35 16,10 11-141-16,7 1-99 16</inkml:trace>
  <inkml:trace contextRef="#ctx0" brushRef="#br0" timeOffset="755">891 244 712 0,'0'0'282'16,"0"0"-130"-16,0 0 0 0,0 0-47 16,0 0-56-16,0 0-8 15,-83-64-41-15,76 73 2 16,-6 22-13-16,6 12 18 16,0 6-7-16,7 2 0 15,0-2 4-15,7-4-8 16,37-7 4-16,-16-15 0 15,10-11 0-15,-14-12 6 16,-4 0-1-16,1-4 5 16,-4-21-9-16,-10-7 36 15,0-5 9-15,-7-3-14 16,0-4 16-16,0 5-47 16,-7 2 5-16,-24 9-6 15,-3 7-18-15,-11 10 15 0,7 8-47 16,7 3-63-16,11 0-93 15,20 11-140-15,0 3-300 16</inkml:trace>
  <inkml:trace contextRef="#ctx0" brushRef="#br0" timeOffset="1752">1231 94 860 0,'0'0'242'15,"0"0"-59"-15,0 0-3 0,0 0-49 16,0 0-70 0,0 0-3-16,0-94-58 0,0 106-10 15,0 31 5-15,0 10 9 16,0 14-4-16,0 4 0 16,7 5 4-16,3 6 2 15,-10-9-6-15,14-12 0 16,-7-16-2-16,-7-19 9 15,0-18-7-15,0-8 0 16,7 0 4-16,-7 0 16 16,0-16-10-16,0-16-6 15,0-14 2-15,0-10 1 16,0-5-7-16,0-4 0 16,0 13 3-16,7 9-11 15,17 17 2-15,-4 11 2 0,-13 15 1 16,17 0-26-16,7 0 7 15,-3 18 1-15,-14 5-8 16,10 3 22-16,-18-1-21 16,-6 4 1-16,0 0 7 15,0-4-23-15,-30 4 40 16,2-6 1-16,-3-6-4 16,10 1 0-16,4-13-3 15,10 4 9-15,7-7-6 16,0-2-3-16,0 0 9 15,0 0 0-15,7 0 0 16,31 0-2-16,21 0 4 0,9-8 3 16,-2-12 7-16,2-3-10 15,-9-3 32-15,-8 6-1 16,-20-3-13-16,-3 1 27 16,-11 7-34-16,-3 4 9 15,-14 5 17-15,0 4-24 16,0-1 11-16,0 3-26 15,0 0-9-15,0 0 6 16,0 3-26-16,0 22 29 16,0 12-4-16,0 6 9 15,0 0-2-15,14-3-3 16,10-9 3-16,3-11-3 16,-3-8 2-16,4-10-2 0,3-2 8 15,0 0-2 1,-4 0 1-16,4-22-7 0,-3-4 3 15,9-5 3-15,-6-3-3 16,7 2-3-16,-17 9 0 16,-7 9 4-16,-4 11-2 15,-10 3-2-15,0 0-11 16,7 3 8-16,0 20-17 16,-1 8 20-16,8-6-4 15,-3 1 10-15,2-8-9 16,1-10 3-16,-14-5 0 15,14-3-2-15,-4 0 10 16,4 0-8-16,7-15 4 16,3-7 5-16,3-6-6 0,4 0-3 15,0 7 0 1,-10 7-3-16,-4 8 4 0,3 6-1 16,-6 0 0-16,10 8-6 15,4 18-2-15,-4 3 8 16,3 2-6-16,4 0 5 15,-7 4-67-15,4-4-26 16,-21 3-139-16,-7-2-245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4:58.5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 46 992 0,'0'0'177'0,"0"0"-17"0,0 0-52 15,0 0-17-15,0 0-46 16,0 0-8-16,-45-26 5 16,45 23-35-16,31 0 18 15,21-2-24-15,-1 2 4 16,8 3-7-16,-4 0 5 16,-21 5-3-16,-10 21 0 15,-10 11-2-15,-14 6-2 0,0 6 4 16,-45 2 0-16,1-3-3 15,-8-7 3 1,7-13-6-16,25-10 1 0,2-11-15 16,18-7 18-16,0 0 0 15,0 0 2-15,0 0 1 16,11 0 3-16,9 0-4 16,11-7 0-16,4-11 6 15,3-2 2-15,-1 3-5 16,1 0-3-16,-17 2 18 15,3 7-16-15,-17 6 8 16,0-2-8-16,-7 4 5 0,0 0-6 16,0 0-1-1,0 0-8-15,0 6 4 0,0 17 1 16,0 6 3-16,0 5 0 16,0 6 4-16,0-3-6 15,6-5 2-15,19-6 0 16,2-10-5-16,11-10 10 15,7-6-5-15,-8 0 4 16,8-6 1-16,-11-16 8 16,4-7-7-16,-14-2 23 15,-3-4 20-15,-14-4-29 16,-7-2 12-16,0 1-11 16,0 3-17-16,-21 9 17 0,-17 4-21 15,1 13 1 1,-8 3-5-16,11 8 1 0,-11 0 0 15,7 0 1-15,0 0-44 16,0 17 3-16,25 3-59 16,6 2-80-16,7 1-148 15,0-3-245-15</inkml:trace>
  <inkml:trace contextRef="#ctx0" brushRef="#br0" timeOffset="307">870 67 1001 0,'0'0'196'0,"0"0"12"16,0 0-59-16,0 0-44 16,0 0-55-16,0 0-18 15,7-44-16-15,0 44-13 16,7 9-4-16,3 19 1 15,10 9 0-15,-13 9-5 16,3 5 5-16,-17 1 0 16,0-4-5-16,0-1 5 15,0-8-4-15,0-10-43 16,0-9-89-16,0-11-77 16,0-9-20-16,-7 0-36 15,-3 0-29-15,-4-12-251 16</inkml:trace>
  <inkml:trace contextRef="#ctx0" brushRef="#br0" timeOffset="451">904 346 218 0,'0'0'301'0,"0"0"-96"16,0 0-105-16,0 0 44 16,0 0-57-16,0 0-17 15,45-143-19-15,0 126-28 16,24 2 8-16,3-5-23 16,17 4-6-16,-6 1 4 15,-25 4-6-15,-27 11-12 16,-31 0-110-16,0 0-173 15,-17 0-323-15</inkml:trace>
  <inkml:trace contextRef="#ctx0" brushRef="#br0" timeOffset="1069">1018 257 500 0,'0'0'215'0,"0"0"-64"15,0 0-7-15,0 0-40 16,0 0-18-16,0 0-17 15,148 37-6-15,-110-28-27 16,-4 0 4-16,-10-1-23 16,-3-2 13-16,-4-4-16 15,-10 2-13-15,0-4 15 16,-7 0-13-16,0 0 0 16,0 0 18-16,13 0 1 0,-13-6 35 15,7-8-26 1,4 2-6-16,2 0 13 0,-13 4-22 15,7 5 3-15,-7 1-9 16,0 2-2-16,0 0-8 16,0 0 0-16,7 0-18 15,-7 0 17-15,14 13-14 16,3 5 15-16,4 4 0 16,3-2 5-16,-11-1-8 15,1-3 3-15,-3-4 0 16,2-6-3-16,-6-6 3 15,0 0 0-15,7 0 6 16,3 0 0-16,-3-21 2 16,-1 0-8-16,-2 3 0 0,3 3 6 15,-14 7-1-15,0 4-5 16,0 4 0-16,0 0 2 16,0 0-8-16,6 0-3 15,1 6-3-15,7 8 6 16,3 0-4-16,-10-3 4 15,0-1 0-15,0-5-21 16,-7-2 25-16,0-3-10 16,0 0 12-16,7 0-5 15,3 0 9-15,4 0-4 16,0 0 0-16,-1-5 8 16,5 0-14-16,-5 1 6 15,-6 4-42-15,10 0-89 16,-3 0-111-16,7 0-74 15</inkml:trace>
  <inkml:trace contextRef="#ctx0" brushRef="#br0" timeOffset="1333">2129 0 936 0,'0'0'208'16,"0"0"-20"-16,0 0-12 15,0 0-96-15,0 0-30 16,0 0-50-16,-21-17 2 0,11 66-8 16,-4 16 12-1,0 9 13-15,-10 1 0 0,-4-1-16 16,-2-3 11-16,9-4-14 16,-10-5 0-16,17-11-3 15,7-8-63-15,-3-8-114 16,10-12-113-16,0-11-179 15</inkml:trace>
  <inkml:trace contextRef="#ctx0" brushRef="#br0" timeOffset="2113">2352 257 778 0,'0'0'141'0,"0"0"34"0,0 0 21 16,0 0-45-16,0 0-54 15,0 0-35-15,7-132-6 16,-7 132 2-16,0 0-57 16,0 6-2-16,0 26-12 15,0 8 13-15,0 8 0 16,0 1 0-16,0-3 0 16,0-1 1-16,0-10 5 15,0-9-6-15,0-12 0 16,0-11 4-16,7-3-9 15,0 0 8-15,0 0-3 0,10 0 17 16,-4-20-12 0,18-9-1-16,-3 0-4 0,3 7 6 15,-11 5-14-15,-13 11 8 16,11 6 0-16,-5 0-7 16,1 0-5-16,10 0 4 15,-10 13-2-15,10 8-19 16,-17 0 18-16,0-5-29 15,6 2-7-15,-6-4-21 16,4-5-45-16,-4-7 26 16,-1-2 15-16,1 0 38 15,7 0 29-15,3-14 4 16,4-12 1-16,-7-3 12 16,3 1-6-16,-17 6 59 15,0 1 3-15,0 10 23 0,0 2-2 16,0 9-57-1,0 0-11-15,0 0-9 0,0 0-3 16,0 0-13-16,0 0 4 16,0 0-13-16,0 0 11 15,0 12-10-15,7 10 12 16,13 7 1-16,18 3 9 16,0 2-10-16,7-3 0 15,-8-3 1-15,-2 1-1 16,-4-5 1-16,-7-8-1 15,-17-2 0-15,-7-8 0 16,0-3-6-16,0-3 5 0,0 0-16 16,-7 0 17-16,-24 0 2 15,0 0 32-15,10-11-6 16,14-17 2-16,7-15 27 16,7-15-27-16,59-13-28 15,16-4 3-15,1 10 0 16,-25 14-5-16,-13 16 0 15,-31 21-15-15,-7 10-35 16,-1 4-50-16,-6 4-89 16,0 24-64-16,0 13-282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0:06.4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1157 616 0,'0'0'157'15,"0"0"-111"-15,0 0 6 16,0 0 31-16,0 0 7 16,0 0-32-16,0 0-2 15,7 0 23-15,0 0-36 0,17-13 9 16,14-25-2-16,13-25-43 16,21-20 5-16,18-19-12 15,6-7 0-15,-13-5 1 16,-18-1 6-1,-14 3-7-15,-44 7 0 0,-7 19 5 16,0 30-3 0,0 23 0-16,-20 27 19 0,-1 6-20 15,-17 39 8-15,0 37-9 16,-6 24 0-16,-1 17 5 16,14 4-10-16,17-4 5 15,14 2 0-15,0-7-4 16,0-12 10-16,38-20-6 0,0-23 0 15,-11-25-13-15,-2-18 6 16,-12-11-33-16,1-3 39 16,10-6-9-16,7-28 20 15,3-17-10-15,18-10 0 16,3-4 7-16,3 2-11 16,-6 17 4-16,-7 17 0 15,-18 18-4-15,-3 11 0 16,4 0 3-16,10 0-1 15,6 11-4-15,8 15 2 16,-1-3 4-16,1-3 0 16,-7-2-10-16,6-10 12 15,-13-2-2-15,7-6 0 0,-7 0 4 16,-1-12-8 0,-9-20 5-16,3-5-1 0,0-8 3 15,-10-7 3-15,-8 1-6 16,-13 0 0-16,0 2 4 15,0 6 11-15,0 9-14 16,-7 11 4-16,-13 12 22 16,13 5-26-16,7 6 18 15,-10 0-19-15,-4 13-22 16,7 33 16-16,0 17 6 16,7 6 0-16,0-3-2 15,14-3 8-15,31-12-11 16,-8-10 5-16,8-16-30 15,-7-11 26-15,-4-14-6 0,11 0 10 16,7-9-5-16,-1-21 14 16,4-11-7-16,-10 0-2 15,-4 5 5-15,-3-1-3 16,-14 8-2-16,-10 12 0 16,-7 9-2-16,-1 8 5 15,1 0-11-15,4 0 7 16,9 6-15-16,4 16 8 15,-3-2 3-15,-7-5-6 16,-7-4 5-16,-7-6 5 16,0-5 1-16,0 5 2 15,0-5 0-15,0 0 21 16,0-5-15-16,-7-20-6 0,-14-4 11 16,7 4-10-16,-10-1 3 15,11 11-3-15,-5 7 0 16,11 5 18-16,-6 0-21 15,13 3-7-15,-7 0 6 16,-7 32-19-16,-10 21 20 16,10 11 0-16,-3 2 6 15,17-7-17-15,0-10 11 16,0-11-23-16,0-13 4 16,17-13-20-16,-3-10 25 15,0-2 2-15,10 0 12 16,-4-14 1-16,5-17 1 0,-5-9-2 15,11-6 6-15,-10 0 0 16,3 5-4-16,-10 11-2 16,-14 10 6-16,0 12 1 15,0 8-7-15,6 0-5 16,1 0 5-16,11 22-21 16,2 12 21-16,4 7 0 15,4-8 3-15,10-1-9 16,-8-6 7-16,15-6-1 15,-10-5 0-15,9-13 10 16,1-2-10-16,0 0 2 16,13-34 3-16,4-7 6 15,-4-7-11-15,-6 2 0 16,0 0 6-16,-15 7 1 16,-6 11-7-16,-10 7 0 0,-7 10 8 15,3 8-18-15,-10 3 9 16,13 0-14-16,-2 0 14 15,2 25-20-15,-13 1 20 16,7 0-1-16,3-3-4 16,-17-9-3-16,7-8 5 15,0-6 2-15,-7 0-6 16,0 0 16-16,0 0 0 16,0-9-6-16,-21-16 10 15,-10 2 3-15,11-1-15 0,-11 4 2 16,7 6 17-16,3 6-18 15,7 8 26-15,-3 0-27 16,3 0-13-16,1 22 12 16,-12 30-5-16,-2 11 6 15,10 3-2-15,10-4 5 16,7-9-9-16,0-17-2 16,17-10-13-16,11-15 20 15,3-11-13-15,-4 0 14 16,4-11 6-16,7-35 0 15,-11-10 4-15,11-15-2 16,-14-8 3-16,-3-9 29 16,-14-7-11-16,0-2 0 15,-7 3 12-15,0 5-29 16,0 14 12-16,0 24-12 0,-14 23-8 16,7 20 21-16,0 8-25 15,0 22-14-15,7 47 6 16,0 28 8-16,0 15 0 15,0 5 0-15,0-5 4 16,21-10-7-16,24-7 3 16,13-12-58-16,18-21-26 15,13-19-84-15,7-31-179 16</inkml:trace>
  <inkml:trace contextRef="#ctx0" brushRef="#br0" timeOffset="296">3988 651 734 0,'0'0'110'0,"0"0"-56"15,0 0 53-15,0 0-54 16,0 0-30-16,0 0-23 15,104-17 0-15,6 8 12 16,10-5-10-16,-10 3-4 16,-21 5 2-16,-23 6-95 15,-35 0-19-15,-7 0-54 0,-24 7-146 16</inkml:trace>
  <inkml:trace contextRef="#ctx0" brushRef="#br0" timeOffset="418">4167 740 376 0,'0'0'124'0,"0"0"5"0,0 0-27 16,0 0-61-16,0 0 18 15,0 0-34-15,7 57-12 16,72-57 24-16,35 0-31 16,9 0-6-16,5-11-39 15,-8 0-513-15</inkml:trace>
  <inkml:trace contextRef="#ctx0" brushRef="#br0" timeOffset="1731">5099 854 795 0,'0'0'151'15,"0"0"-40"-15,0 0-8 16,0 0 9-16,0 0-68 16,38-162-5-16,7 139-27 0,6 5-7 15,1 2 1 1,-1 7-6-16,-6 4 0 16,-7 5-3-16,0 0-6 15,-11 10 7-15,-3 28-4 0,-3 11 1 16,-14 8-6-16,-7 5 10 15,0 1 1 1,0-12-3 0,0-13 6-1,0-18-4 1,0-15 1 0,0-5 0-16,10 0 3 0,-3 0 2 0,7-22 12 15,6-21 3-15,11-9-5 0,0-2-15 16,4 2 7-16,2 1 0 0,1 8-5 0,-7 12-2 0,-10 14 0 15,-14 9 1 1,-1 8 6-16,-6 0-14 0,11 0 4 16,-4 5-25-16,6 18 27 15,12 11-15-15,-12 3 16 16,1 0-1-16,-7 0 5 16,0-5-5-16,17-4 1 15,-17-8 0-15,6-11-9 16,5-6 9-16,-11-3 0 15,20 0-2-15,4-17 10 16,7-18-1-16,0-2-6 16,-11-5 5-16,-10-1 12 15,4 3-7-15,-14 3-2 0,0 8 29 16,-7 9-19 0,0 11 16-16,0 5 1 0,0 4-34 15,0 0-2-15,0 4-8 16,0 25-4-16,0 8-2 15,0 6 18-15,0 0-5 16,10-6 1-16,4-6-20 16,0-5 10-16,-1-6-24 15,4-9 16-15,-3-7 17 16,0-4-4-16,10 0 5 16,4-6 2-16,9-27 3 15,1-3 1-15,-7-1-6 16,-3-1 0-16,-4 13 5 0,-11 5 5 15,-13 8 10-15,0 10-5 16,7 2-12-16,-7 0-5 16,7 0 2-16,-7 6-28 15,11 25 20-15,-5 5 6 16,8 5-7-16,0-7 9 16,10-2-15-16,-3-9 8 15,10-6-11-15,13-12 16 16,8-5-4-16,6 0 12 15,11-31-5-15,-4-9-1 16,-6-8 0-16,-14-3 1 16,6-7 4-16,-13-5-5 15,-17-9 23-15,-4-2-22 16,-17-4 35-16,0 2-5 0,-17 13-20 16,-11 17 26-16,4 20-31 15,3 15 5-15,15 8-11 16,-19 3-1-16,-2 25-9 15,-11 39 6-15,-13 27 4 16,6 9 0-16,7 6 0 16,24 0 0-16,14-6-4 15,0-9-25-15,52-13 14 16,20-24-10-16,17-19 6 16,1-27 11-16,13-8 0 15,-7-18 8-15,1-35-2 16,-8-20 15-16,0-6-13 0,-13-7 3 15,-24-3 0 1,-15-5 25-16,-9-6-10 0,-28-6 3 16,0 3 11-16,0 14-28 15,-28 24 16-15,-3 26-4 16,7 21-7-16,4 18 10 16,-18 31-19-16,-21 49-10 15,-6 34-1-15,-4 18 21 16,25-3-10-16,16-3 0 15,28-14 4-15,0-10-11 16,35-22 7-16,26-20-15 16,19-22-11-16,9-28-129 15,0-10-177-15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5:02.2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60 117 991 0,'0'0'193'16,"0"0"-66"-16,0 0 89 16,0 0-137-16,0 0-5 15,0 0-5-15,-21-117-47 16,21 117 19-16,0 0-33 15,0 0-5-15,-7 0-4 16,7 17 6-16,-6 17-5 16,-5 12 0-16,4 3 12 15,7 2-11-15,0 6-1 16,0-1 0-16,0-3-10 16,0-2 2-16,0-5-25 15,0 0-62-15,18-12-91 0,-12-8-100 16,8-6-109-16,0-11-423 15</inkml:trace>
  <inkml:trace contextRef="#ctx0" brushRef="#br0" timeOffset="346">246 351 643 0,'0'0'197'16,"0"0"-39"-16,0 0-14 15,0 0-54-15,0 0-10 16,0 0-43-16,6-65-33 15,-6 65-4-15,0 20-9 16,0 11 9-16,11 9 0 16,3 1 6-16,13-2-3 0,4-1-2 15,0-9-1-15,-4-16 11 16,4-8-3-16,7-5 0 16,0 0 9-16,-4-16-13 15,4-21 77-15,0-9-21 16,-17-5-19-16,3 2 5 15,-24 0-25-15,0 9 26 16,0 9-35-16,-45 5-4 16,-13 15-16-16,-11 8 0 15,10 3 8-15,1 0-11 16,13 28-7-16,1 10-45 16,30 13-135-16,3 3-117 15,11-5-209-15</inkml:trace>
  <inkml:trace contextRef="#ctx0" brushRef="#br0" timeOffset="1383">840 220 856 0,'0'0'200'0,"0"0"-4"15,0 0-49-15,0 0-28 16,0 0-36-16,0 0-61 15,0-67-3-15,0 67-19 16,0 21-17-16,0 20 9 16,0 13 8-16,0 5 0 15,0 2 0-15,-6-1 8 0,-5-6-8 16,11-7 0-16,0-11-1 16,0-13-3-16,0-11-70 15,0-4-53-15,0-8-2 16,0 0-5-16,0 0 67 15,0-31-14-15,0-13 68 16,0-7 13-16,11-6 8 16,-11-3 14-16,0 2 13 15,6 8 5-15,1 1 17 16,7 11 0-16,17 8-29 16,-10 9 23-16,10 7-44 15,-4 11-3-15,4 3-4 16,-7 0 6-16,-3 0-14 0,-8 12-5 15,-6 10-73-15,-7 4-17 16,0 0-49-16,0-3 0 16,-13 2 42-16,-15-2 18 15,-17 0 92-15,8 0 16 16,-1-6 4-16,0 3 56 16,24-6-30-16,0 3 35 15,14-2-26-15,0 4-38 16,0 6 49-16,0-7-6 15,28 2-3-15,10-5 26 16,0-4-45-16,-11-8 28 16,11-3-23-16,-7 0-18 0,7 0 39 15,6-5-10-15,-16-15-12 16,10-4 22-16,-18 2-38 16,4-2 8-16,-10 2-4 15,-14 5-27-15,0 2 29 16,0 1-23-16,0 6-5 15,0-1-1-15,0 6 5 16,0 3-9-16,0 0 1 16,0 0-30-16,0 3 29 15,0 22-14-15,0 9 15 0,0 10-9 16,0-9 18 0,0-2-9-16,24-7 0 15,-10-11 7-15,17-4-3 0,-10-6-4 16,3-5 0-1,3 0 12-15,11-8-5 0,-7-17-7 16,-4-1 0-16,4-3 12 16,-10 3-16-16,-14 10 4 15,3 6 0-15,-3 7-4 16,-7 3 4-16,0 0-9 16,0 0 4-16,0 18-3 15,0 8-5-15,0-4 13 16,7-2-1-16,-7-2-10 15,7-10-5-15,-7-5 15 16,0 3-4-16,7-6 9 0,-7 0-4 16,17 0 0-1,-10-4 1-15,0-6 4 0,6-2-3 16,1 3-2-16,10 7 0 16,-3 2 3-16,-4 0-21 15,4 6 15-15,3 19-89 16,-17-2-100-16,-7 3-87 15,6-9-196-15</inkml:trace>
  <inkml:trace contextRef="#ctx0" brushRef="#br0" timeOffset="1640">1951 112 757 0,'0'0'218'0,"0"0"-78"0,0 0 14 15,0 0-27 1,0 0-29-16,0 0-29 0,0-81-69 16,-7 110 12-16,0 23-2 15,0 19-10-15,-17 18 27 16,11 0-17-16,-12 7-4 16,-2-1 4-16,-4-6-10 15,-7-4 0-15,-6-8-5 16,9-8-1-16,4-10-70 15,17-12-155-15,4-19-162 0</inkml:trace>
  <inkml:trace contextRef="#ctx0" brushRef="#br0" timeOffset="2467">2247 535 252 0,'0'0'625'15,"0"0"-484"-15,0 0 4 16,0 0 7-16,0 0-32 16,0 0-11-16,24-143-72 15,-24 143 0-15,0 0-37 16,0 0 6-16,0 22-16 16,0 17 11-16,0 4-1 0,0 3 3 15,0 4 10-15,0 1-13 16,-17 1 0-16,3-7 2 15,0-4-6-15,7-16 4 16,-3-8 0-16,10-11-1 16,0-6 15-16,0 0-10 15,0 0 8-15,0 0-4 16,0-3 55-16,0-22-36 16,10-10-22-16,11-7-2 15,17-5 5-15,6 5-8 16,1 13 0-16,-7 15 0 15,-17 14-12-15,-8 0 3 16,11 25 8-16,-10 13-4 0,0 6-3 16,-4-3 0-16,4-4-5 15,-7-2-53-15,0-9-7 16,6-9-127-16,5-5 13 16,-5-12 67-16,1 0 25 15,10 0 46-15,-17-9-11 16,0-8 60-16,0-7 16 15,-7-5 10-15,0-1 78 16,0-2-13-16,0 6-6 16,10 1 29-16,-10 7-45 15,0 4-4-15,0 6 15 16,0 5-46-16,7 0-9 0,-7 3-4 16,0 0-21-1,0 0 8-15,14 0-8 16,0 3-8-16,10 22-2 0,3 4 6 15,4 5 4-15,0 1-3 16,3-7 16-16,11-2-15 16,-14 0 2-16,0-3 0 15,-10-3-6-15,-8 0 8 16,-2-3-2-16,-4-5 0 16,-7-4-10-16,0-5 7 15,0-3 5-15,0 0-2 16,0 0 43-16,-18 0 1 15,-2-23-5-15,6-7-17 16,14-9-21-16,0-6 20 16,14-13-21-16,44-2 1 0,25 6-17 15,-1 5 16-15,-10 11-42 16,4 13-49-16,-18 9-106 16,1 4-103-16,-1 9-341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5:38.4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3611 694 252 0,'0'0'735'0,"0"0"-654"15,0 0 2-15,-76-183 26 16,38 129-30-16,-27-4-7 16,-24 1-19-16,-32 0-22 15,-33 0 13-15,-32 0-30 16,-7 5 13-16,-20 10 8 16,14 10-14-16,3 9 19 15,34 11-31-15,0 10-7 0,4 2 12 16,-3 20-10-1,-1 31-4-15,-3 20 6 16,10 10 2-16,7 10 1 0,14 1-9 16,0 2 1-16,17 6 5 15,21-2 3-15,7 7-9 16,20 4 0-16,17 3 7 16,8 4-8-16,9 2 1 15,18 7 0-15,3 5-3 16,14 6 5-16,0-2-2 15,38-2 0-15,34-3 7 16,25-9-10-16,23-3 3 16,14 2 0-16,4-9 1 15,20-10 8-15,3-20-9 0,11-17 0 16,7-20 9-16,-4-18-7 16,25-14-2-16,3-7 0 15,10-4 6-15,10 0 0 16,-9-29-6-16,-5-10 0 15,-9-12 10-15,-1-24-4 16,1-12-4-16,-15-10 2 16,-13-8 16-16,-38-3-19 15,-17-13 10-15,-34-10-5 16,-25-10 0-16,-27-7 5 16,-31-1-9-16,0 1-2 15,-51-4 9-15,-39 3-3 16,-30 6-6-16,-21 15 0 15,-14 19 7-15,-17 18-6 16,11 19-1-16,13 18-1 0,27 19-15 16,18 18 4-16,21 17-15 15,3 12-49-15,-11 48-113 16,1 11-173-16,13 12-384 16</inkml:trace>
  <inkml:trace contextRef="#ctx0" brushRef="#br0" timeOffset="1215">4556 2243 717 0,'0'0'177'0,"0"0"-112"16,0 0 45-16,0 0-11 15,0 0-17-15,0 0 5 16,121-53-58-16,-11 21 37 0,48-9 0 15,17-4-46-15,28-7 16 16,-3-2-12-16,-25 3-16 16,-24 6 26-16,-10 6-23 15,-17 6 1-15,10 4-8 16,-7 4 7-16,14-7-11 16,7 1 0-1,7-2 0-15,-7 3-3 0,-28 4 3 16,-48 6 0-16,-34 8-5 15,-31 7 9-15,-7 2-13 16,0 3 9-16,0 0-22 16,-21 0 5-16,-41 0 2 0,-24 14 15 15,-34 0 0 1,-7 6 11-16,-21 0-15 0,-14 3 4 16,-30 8 0-16,-39 4-8 15,-26 5 9-15,-25 0-1 16,-24-6 0-16,24 1 9 15,44-7-7-15,63-2-2 16,68-6 0-16,56 0-3 16,37-6 3-16,14-5 0 15,0-3 0-15,0-4 7 16,21-2-9-16,92 0 2 16,73-14 0-16,86-23 16 15,61-11-13-15,18-1-3 0,10-3 1 16,-10 7 7-1,-25 8-2-15,-47 10-6 0,-49 10-2 16,-51 3-8-16,-52 1 10 16,-38-3 0-16,-37 8 0 15,-31 5 10-15,-21 0-18 16,0 3 8-16,0 0 0 16,0 0 0-16,0 0 0 15,-45 0 0-15,-38 0-13 16,-40 18 13-16,-56 10 5 15,-7 7-5-15,-6-1 0 16,13-4-6-16,48 5-40 16,18-6-218-16,23-9-317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5:51.2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169 695 877 0,'0'0'206'16,"0"0"-39"-16,0 0-5 15,0 0-32-15,0 0-67 16,0 0 7-16,0 0-29 15,-52-143-6-15,52 137 9 16,0 6-37-16,0 0 17 0,0 0-24 16,0 0 6-16,0 12-15 15,0 25-2-15,0 15 11 16,0 5-1-16,31 0 8 16,7-3-7-16,13-6 0 15,8-7 3-15,6-15-15 16,-3-9 9-16,-10-15-4 15,6-2 3-15,-6 0 4 16,-8-19 0-16,1-15 0 16,0-10 5-16,-18-4-5 15,4-1 0-15,-7 6 0 16,-24 12 2-16,0 11 8 16,0 12-11-16,0 4 1 15,0 4 0-15,0 0-9 0,0 0 5 16,0 0 4-16,0 21-8 15,0 10 6-15,0 6-6 16,0 0 8-16,28-3 0 16,17-8-14-16,6-9 14 15,18-6-6-15,-4-11 0 16,1 0 6-16,2 0 0 16,-2-28 0-16,-8-8 2 15,-13-13-1-15,-7 0-1 16,-14-8 0-16,-17-1 1 15,-7-1 11-15,0 4-8 16,0 14-4-16,-31 11 7 0,10 12-3 16,-3 16-4-16,10 2 0 15,-10 0-6-15,10 31 4 16,1 18 2-16,13 10 0 16,0 7-8-16,20-5 1 15,49-7 2-15,3-11 5 16,18-14-3-16,-1-15 2 15,-6-12 1-15,-11-2 0 16,-3-16 0-16,-4-27-1 16,-7-14 1-16,-13-10 0 15,-7-7 4-15,-24-6 8 16,-8-3-9-16,-6 0 8 16,0 9-8-16,-6 17 23 15,-15 20-26-15,7 17 9 16,-3 14 3-16,3 6-5 0,-10 11-12 15,-3 46 5-15,-4 26 0 16,3 21-10-16,18 7 10 16,10-3 0-16,0-7-2 15,10-16 16-15,18-18-19 16,3-23 5-16,7-16-23 16,-11-18 21-16,18-10-21 15,-7 0 23-15,-1-3-1 16,8-19 10-16,-17-4-9 15,-4 3 0-15,-4 3 3 0,-6 5-8 16,-4 10 5 0,-3 5 0-16,14 0 0 0,-4 0-8 15,4 8 3-15,10 10 5 16,-4 2-3-16,4-6-6 16,-10-3-5-16,3-6 9 15,-10-5 2-15,10 0 3 16,-11 0 0-16,1-5 0 15,3-23 0-15,-3-10 3 16,7-8 4-16,-4-12-7 16,-3-1 0-16,-8 6 7 15,-6 6 3-15,0 16-9 16,0 17 0-16,-20 11 8 16,-11 3-9-16,0 14 0 15,3 37 0-15,-2 13 2 0,16 7-9 16,14-2 7-16,0-10 0 15,38-7-5-15,6-17 9 16,1-10-5-16,7-16 1 16,-1-9-8-16,1 0 2 15,-1 0 6-15,-13-29 0 16,14-5-4-16,-8-9 13 16,1-3-9-16,-11 4 0 15,-9 10 5-15,-19 12-7 16,1 9 2-16,-7 11 0 15,0 0-4-15,0 0-4 16,0 28 6-16,0 9-1 0,0 0 6 16,0-3-7-16,0-8 4 15,0-9 0-15,0-6-5 16,0-11 7-16,0 0-2 16,0 0 0-16,14-5 6 15,17-20-6-15,0-7 0 16,3 1 0-16,11-3-4 15,0 5 7-15,-1 10-3 16,-13 12 0-16,0 7-3 16,-3 0-3-16,3 6-1 15,-11 19-20-15,4 4-51 16,-3 3-107-16,10-6-114 16,-10-6-138-16</inkml:trace>
  <inkml:trace contextRef="#ctx0" brushRef="#br0" timeOffset="1796">4415 0 956 0,'0'0'162'0,"0"0"9"15,0 0-15-15,0 0-49 16,0 0-25-16,0 0-60 0,0 0-22 16,-72-36-2-16,72 130 2 15,0 37 0-15,0 21 11 16,0 16-10-16,-24 15-1 15,-28 3 4-15,-20 0-2 16,-10-3 2 0,-8-20-4-16,32-32 0 0,20-39-16 15,31-40-17-15,7-27 11 16,24-19 9-16,35-6 11 16,30-43 4-16,7-26 0 15,14-16 1-15,-27-1 3 16,-39 0-1-16,-30-2-5 15,-14-4 5-15,0-5-7 16,-58 2 2-16,-18 6 0 16,4 12-4-16,-11 12 8 0,1 13-4 15,23 13 0-15,22 15 2 16,16 10-9-16,21 9 7 16,0 5-3-16,14 0 2 15,61 0-42-15,28 0 36 16,21 2 6-16,3 1 2 15,-6-3-11-15,-18 0 10 16,-14 0 0-16,-23 0 5 16,-22 0 3-16,-23 0-6 15,-11 0-2-15,-10 0 5 16,0 0-2-16,0 0-3 16,0 0 0-16,0 0 0 15,0 0 2-15,-24 0-2 0,-20 0 0 16,-1 0 3-16,-7 0-6 15,15 0 3-15,2 2 0 16,-3 16 0-16,7 2-5 16,18 6 4-16,-11 0 1 15,24-3-9-15,0-9 4 16,0-3-4-16,10-5 0 16,17-6 3-16,11 0 12 15,0 0-5 1,-10-6-1-16,2-17 2 0,-9-2 8 15,3-1-8-15,-10 3 8 0,-7 3 22 16,3 6-29 0,-10 7 25-16,0 5-17 0,0 2-8 15,0 0-6-15,0 2-10 16,0 34 4-16,0 9 4 16,-10 12 10-16,10-5-3 15,0-7-2-15,24-11 0 16,-4-13 0-16,11-10 5 15,0-8-5-15,-3-3 5 16,10 0-2-16,6-29 10 16,1-7-13-16,-7-13 3 15,-11-6 6-15,-9 1-4 16,-12 3 2-16,-6 5 5 16,0 15-10-16,0 13 13 0,0 12-15 15,0 6-1-15,0 0-4 16,0 0-10-16,0 18 4 15,0 22 10-15,0 14 2 16,0 4-9-16,14 1 8 16,24-7 0-16,0-7-4 15,3-10 5-15,-10-8-1 16,-7-8 0-16,-17-10 4 16,7-4-8-16,-14-2 4 15,0-3 0-15,0 0-6 16,-14 0 8-16,-24 0-2 15,-13-15 0-15,6 1 4 16,0 3-9-16,25 5 5 0,2 0 0 16,12 4 0-1,6 2-9-15,0 0-12 0,0 0-34 16,0 0-44-16,0 0 3 16,0 0-53-16,0 0-15 15,30 0 20-15,5 0-10 16,3 0-34-16,-7 0 97 15,-24 0 91-15,-7 0 12 16,0 0 38-16,0 0 113 16,0 0 43-16,0-3-40 15,0-3-50-15,0 3-24 16,0 0-33-16,0-2 1 0,0-5-20 16,0 0 10-16,13-8 9 15,11-7-43 1,14-9 11-16,14-7-23 0,6-10 2 15,8-3 1-15,-5-9-5 16,-9-4 1-16,-25-4 21 16,-9 0-18-16,-18 2 19 15,0 6-4-15,0 9-15 16,-11 9 34-16,-9 8-25 16,-4 5-6-16,3 9 6 15,0 11-10-15,11 8-3 16,3 4-2-16,0 0-3 15,7 27 1-15,-7 39-19 16,7 27 21-16,0 20 3 16,0 4 6-16,7-5-9 0,17-12 0 15,4-15-8-15,3-13 7 16,-11-18-51-16,11-17-20 16,-17-16-29-16,3-13-134 15,-10-8 30-15,-7 0 42 16,0-23-44-16,0-17-215 15</inkml:trace>
  <inkml:trace contextRef="#ctx0" brushRef="#br0" timeOffset="2263">5433 633 590 0,'0'0'142'0,"0"0"-60"16,0 0 1-16,0 0-10 16,0 0-52-16,0 0-9 15,82-29 11-15,15 35 23 0,20-6-5 16,-14 0 21-16,-14 0-16 15,-13-4 3-15,-25-12-2 16,-13 2 1-16,-17-10 4 16,-7-1 13-16,-14-4-6 15,0-5-5-15,0 5-45 16,-14 6 1-16,-17 9 22 16,10 8-31-16,-10 6 18 15,18 0-19-15,-18 34-10 16,10 21 1-16,14 10 9 15,0 4 0-15,7-11-1 16,0-7 8-16,21-11-7 0,3-15 0 16,-3-10-1-1,-1-10-6-15,4-5 0 0,-3 0 7 16,17 0 0-16,-7-5 10 16,13-24-9-16,8-2-1 15,-7-9 5-15,-1-6-9 16,1 5 5-16,-17 14-1 15,-4 10 3-15,-18 14 4 16,-6 3-14-16,14 3 5 16,0 28-17-16,3 14 13 15,-3 4 1-15,0-6 5 16,3 0-4-16,-10-6-20 16,0-8-82-16,6-7-82 0,-2-13-121 15</inkml:trace>
  <inkml:trace contextRef="#ctx0" brushRef="#br0" timeOffset="4463">7173 489 943 0,'0'0'129'0,"0"0"-19"15,0 0 24-15,0 0-33 16,0 0-50-16,0 0-41 16,-35-86-10-16,42 118-18 15,45 17 13-15,13 11 10 16,18 2-6-16,-8 2 1 16,-16-8 0-16,-8-7-3 0,-20-11 3 15,-24-10-2-15,-7-8-6 16,0-9-34-16,-7-7 28 15,-31-4 2-15,1 0 12 16,16 0-2-16,4-13 7 16,17-6 1-16,0-10-2 15,24-11 6-15,21-5-17 16,13-10 7-16,-6-5 0 16,6 3 4-16,-13-6 2 15,-14 8-6-15,-11 7 11 16,-13 9 3-16,-7 10 25 15,0 11-11-15,0 10-6 16,0 5 7-16,-20 3-28 0,-11 0-2 16,-7 29 0-16,-14 16-3 15,18 12-3-15,3 6 7 16,17-6 0-16,14-2-7 16,0-9 10-16,14-12-4 15,31-14 1-15,-1-9-2 16,15-11-2-16,9 0 4 15,5 0 0-15,2-31 7 16,-9-3 0-16,-1-3-5 16,-3-3-2-16,-28 5 4 15,4 9-3-15,-21 10-1 16,-10 10 0-16,0 6-2 0,7 0-9 16,0 20 4-1,-4 11 0-15,4 1-4 16,-8-3 9-16,-6-4-43 0,7-8-5 15,0-5 21-15,4-10-6 16,-11-2 31-16,0 0 4 16,0-2 6-16,0-24 13 15,0-6-18-15,-25-5 11 16,-5-3 17-16,9 0-6 16,-10 11 18-16,17 6-21 15,-6 18-3-15,-4 5-7 16,-4 0-10-16,-10 25-11 15,0 16 6-15,-6 7 4 0,13-2-5 16,17-3 6 0,14-6-23-16,0-11 5 0,14-6-33 15,24-11 18-15,-8-9 31 16,8 0 2-16,-10 0 3 16,-4-9-3-16,-3-14 5 15,3 0 8-15,-4-5-8 16,-13 5 4-16,0 4 17 15,3 12-20-15,-10 4 12 16,0 3-13-16,0 0-5 16,0 0-10-16,0 9-23 15,0 18 33-15,0 5-8 16,0 3 15-16,0-1-7 16,14-6 0-16,0-4 3 0,10-7 3 15,3-12-6-15,11-5 0 16,0 0 0-16,7 0 6 15,6-28 4-15,-6-6-10 16,0-8 4-16,-1 3-4 16,-9 0 1-16,-4 10-1 15,-18 12 0-15,5 8 6 16,-18 9-11-16,7 0 5 16,-7 3-28-16,6 23 20 15,-6 7-7-15,0-1-7 16,0-3 5-16,0-9-33 15,0-8-5-15,0-6-2 16,0-6 31-16,0 0 21 0,0 0 6 16,0-6-1-16,-6-16 2 15,-8 4 6-15,-10-3-8 16,3 5 9-16,-3 0-8 16,10 11 14-16,-10 5-15 15,10 0-3-15,1 9-1 16,6 23-5-16,-10 7 9 15,17 5 0-15,0-5-9 16,0-5 6-16,0-13-49 16,17-10-3-16,10-11 29 15,4 0 26-15,21-11 1 16,-1-27 23-16,8-8-1 0,-1-8 41 16,-13-9-10-16,-14-5 1 15,-17-6 12 1,-7-4-18-16,-7 10 15 0,0 8-15 15,0 11-15-15,-7 27 3 16,0 7-24-16,0 15 0 16,0 0-13-16,-17 28-14 15,-3 33 14-15,-11 18 0 16,0 7 2-16,10 3-11 16,11-6 7-16,10-12 2 15,7-11 0-15,0-20 4 16,0-13-5-16,14-16 1 15,10-8-8-15,14-3 4 0,14 0-10 16,6 0 14 0,0-14-3-16,4-6-8 0,-10 2 9 15,-18 3-10-15,-17 7 3 16,-3 8 2-16,-7 0 3 16,-7 0-11-16,14 0-3 15,3 15-8-15,-10 1 22 16,7 2-9-16,-7-6-17 15,10-4 22-15,-4-5-14 16,-6-3 22-16,17 0 8 16,4 0-2-16,3-21-1 15,0-4-5-15,-11-9 1 16,-6-6 7-16,-14-3-6 16,0 0 12-16,0 3 9 0,0 2-12 15,0 10 19-15,-14 5-15 16,1 15-11-16,-4 8-4 15,3 0-4-15,-7 36-9 16,-3 17 9-16,-7 0 8 16,17 2-1-16,7-7-3 15,7-5-7-15,0-9 4 16,31-8-27-16,4-14 18 16,20-7 9-16,10-5 3 15,0-2 2-15,11-27-2 16,-17-8 0-16,-1-6 6 15,-20 0-1-15,-7-2 1 16,-17-2 26-16,-8 7-21 0,-6 3 21 16,0 15-23-16,0 8-7 15,0 10-1-15,0 4-1 16,0 0-24-16,0 31 4 16,0 13 19-16,7 2-5 15,11-1 6-15,-5 1 0 16,1-1-4-16,-7-4 9 15,-7-4-7-15,0-5 2 16,-7-4-16-16,-58-3-21 16,-32-4-156-16,-23-2-137 15</inkml:trace>
  <inkml:trace contextRef="#ctx0" brushRef="#br0" timeOffset="6068">0 2273 566 0,'0'0'245'0,"0"0"-131"16,0 0 33-16,0 0-48 16,0 0-26-16,0 0 3 15,28-14-41-15,16-6 8 16,8-9-19-16,10-5 10 15,-4-3 8-15,-6-3-29 16,-14 0 3-16,-11 5 9 0,-10 4-23 16,-17 11 15-16,0 5 3 15,0 10-17-15,0 3 7 16,0 2-10-16,-30 0-3 16,-15 2-4-16,0 27 7 15,-6 11 0-15,13 8 0 16,17 7 0-16,4-4-10 15,17 1 10-15,0-7 0 16,10-8-5-16,35-8 4 16,0-14 1-16,6-10 0 15,15-5 2-15,-1 0-6 16,4-20 7-16,-11-9-3 16,-6-5 1-16,-8 3 8 0,-13-4-7 15,-10 4-2-15,-7 6 5 16,-4 10-8-16,-10 9 3 15,0 6 0-15,0 0-5 16,0 0-9-16,7 17 11 16,0 12 3-16,7 0 0 15,-8-4-10-15,12-5 10 16,-12-2 0-16,-6-10 0 16,7-2 4-16,0-3-8 15,0-3 4-15,-7 0 0 16,17 0-4-16,4-12 4 15,17-14 0-15,13-2-3 0,-13 2 6 16,0 6-3-16,-17 9 0 16,-21 8 2-16,6 3-12 15,-6 0 10-15,7 0-11 16,0 6 7-16,10 16-10 16,-3 4 14-16,10 0 0 15,-10-3-6-15,7-3-2 16,-4-6 1-16,-3-5-2 15,-1-7 6-15,4-2-1 16,4 0 4-16,-7 0 0 16,10-14 4-16,-3-9-8 15,10 3 4-15,-1-1 0 16,-9-1-1-16,0 8 8 16,3 2-8-16,-10 7 1 0,3 5-25 15,-4 0 7-15,1 0-56 16,10 11 14-16,-10 9 31 15,-7 2-6-15,0-4 27 16,-7-6-6-16,0-7 5 16,0-5 4-16,0 0 10 15,0 0 3-15,0 0 41 16,-14-14-23-16,-7-6 0 16,-3 0 0-16,4 3-5 15,-11 5 1-15,7 7-13 16,-4 5 5-16,-3 0-14 15,11 20-2-15,-4 26-1 16,3 8 3-16,7 3 0 0,14-6-11 16,0-10 10-16,0-9-5 15,21-16-6-15,17-7-17 16,-1-9 13-16,-9 0 9 16,10-16 7-16,0-17 14 15,6-16-10-15,1-11 8 16,0-11 18-16,-11-11-15 15,-3-13 31-15,-10-2-9 16,-11 3-24-16,-10 19 25 16,0 21-25-16,0 23 15 15,0 19 8-15,-10 12-34 16,-4 0 3-16,-7 34-5 0,-3 41 0 16,-3 25-12-16,3 14 15 15,17-3-3-15,7-8 0 16,0-14 6-16,7-5-17 15,30-19-73-15,8-14-169 16,0-20-225-16</inkml:trace>
  <inkml:trace contextRef="#ctx0" brushRef="#br0" timeOffset="6542">2156 2314 801 0,'0'0'160'16,"0"0"-105"-16,0 0 32 0,0 0-38 15,0 0-30-15,0 0-16 16,134-6-1-16,-44 6 24 16,-1 0-19-16,-3 0 11 15,-17-15-5-15,-25 1-5 16,-23 6 30-16,-4-4 11 15,-17-2-6-15,0 2 19 16,0-8-33-16,-10 1 6 16,-11 1-27-16,-10-2-2 15,11 6 4-15,-4 0-10 0,3 5 0 16,14 1-2 0,7 2 7-16,0 2-5 0,0 4 0 15,0 0-5-15,0 0-2 16,14 0-3-16,24 0 10 15,13 6-11-15,8 20 16 16,-8 3-5-16,1 8 0 16,-7 6 5-16,-14 3-8 15,-11 0 3-15,-9-4 0 16,-11-5 2-16,0-2 6 16,0-9-8-16,-38-1 0 15,-24-2-26-15,-4 0-106 16,-6-6-113-16,17 0-345 15</inkml:trace>
  <inkml:trace contextRef="#ctx0" brushRef="#br0" timeOffset="8662">3566 2485 1051 0,'0'0'96'0,"0"0"7"15,0 0 7-15,58-146-36 16,-6 89-23-16,-1-9-26 16,8-2-12-16,-28 5 3 0,-11 7 35 15,-9 13-24-15,-11 13 5 16,0 13 6-16,0 10-37 15,0 7 16-15,0 0-17 16,0 13-15-16,0 29 10 16,14 15 0-16,-1 6 5 15,1 0-4-15,3-1 11 16,11-9-12-16,-11-8 5 16,-3-7-21-16,-7-9 20 15,-7-8-28-15,0-8-1 16,0-5 11-16,0-5-27 15,-21-3 14-15,-17 0 13 0,7 0-28 16,4 0 21 0,20 0-5-16,7 0 19 0,0 0 11 15,0 0-21-15,27-9 17 16,18-13 4-16,31-7 1 16,-4-14-4-16,17-3 4 15,-23-8 0-15,-5-3 26 16,-16-3 6-16,-24-5 24 15,-14 1 5-15,-7-2-16 16,0 0 1-16,0 10-21 16,-21 7-12-16,-10 12 11 15,17 17-23-15,7 15 19 16,1 5-20-16,-5 0-7 16,-9 28 6-16,-11 32-14 15,3 26 15-15,11 17-1 0,17-1 5 16,0-5-4-16,10-14 0 15,25-16 7-15,9-22-16 16,1-17 9-16,0-14 0 16,6-14-1-16,1 0 10 15,24-2-9-15,-11-32 0 16,17-9 3-16,-6-6-7 16,-17 2 5-16,-8-3-1 15,-13 10 0-15,-11 9 8 16,-9 16-9-16,-11 12 1 15,-7 3-13-15,6 0 1 16,8 26-52-16,-7 11 45 0,0 6 19 16,3-6-45-16,-3-6 17 15,-7-13 1-15,7-7 9 16,-7-11 12-16,7 0 5 16,-7 0 1-16,7 0 19 15,-7-17-18-15,0-9 13 16,0-5-14-16,0-1 2 15,-7 4 10-15,-14 2-9 16,-3 9 9-16,4 5-2 16,13 10-4-16,-11 2-12 15,5 0 1-15,-11 34-9 16,-4 17 5-16,4 9 8 16,3 0 1-16,15-2 0 0,6-13 4 15,0-7-13-15,13-9-5 16,25-15-34-16,0-9 37 15,-4-5-7-15,4 0 18 16,7-11 1-16,-7-21 6 16,-1-7-3-16,-9-7-3 15,-21-4 16-15,-7-6 26 16,0-5-19-16,-21 7 14 16,-17 9-20-16,-13 13-15 15,6 16 18-15,0 9-17 16,8 7-1-16,-5 23-6 15,-2 26-2-15,-1 11 5 16,7 3 0-16,24-5 3 16,14-5-11-16,0-7 8 0,28-9-1 15,23-12-2-15,11-9-43 16,11-14 25-16,-8-2 12 16,11 0 9-16,-11-14-4 15,-3-15 4-15,-11-3 0 16,-13-4 2-16,-17-5 5 15,-7 2-3-15,-14-2 20 16,0 4-11-16,0 12 24 16,0 7-30-16,-7 13-2 15,0 5 0-15,-7 0-5 0,7 19-7 16,-10 22 6 0,10 5 2-16,7 3-4 15,0-7 3-15,0-2 0 0,24-6-4 16,28-8 8-16,-1-12-4 15,8-10 0-15,6-4 5 16,-3 0-14-16,-10-6 9 16,-8-17 0-16,-16-6 0 15,-4-2 9-15,-10-1-8 16,-14 1-1-16,0 8 5 16,0 9-1-16,0 5-4 15,0 9 0-15,0 0-5 16,0 0 0-16,0 6-3 15,0 20 4-15,6 2 4 16,12-5-9-16,2-3 9 0,1-5 0 16,3-8-3-16,7-3-25 15,-10-4 18-15,10 0 1 16,-11 0 9-16,4-4-2 16,-3-15 2-16,-7-10 0 15,3-2 1-15,-17-4 9 16,0 4-10-16,0 2 1 15,0 9 1-15,0 9 22 16,0 5-24-16,-7 6 0 16,-3 0 0-16,-4 0-13 15,7 26 9-15,0 11 1 16,7 0 6-16,0-5-10 16,0-4 7-16,7-8-7 0,31-11 5 15,6-6-26-15,8-3 27 16,0 0 1-16,6-12 0 15,-6-17-3-15,-15-4 3 16,1-5 0-16,-17-2 3 16,-7-2 5-16,-14 4 6 15,0 7 17-15,0 2-14 16,-14 16 9-16,7 0-24 16,0 13 0-16,7 0-2 15,0 13-8-15,0 23 5 16,0 10 3-16,0-1 0 15,0 2-3-15,14-8 3 16,0-7 0-16,17-4-2 16,0-8 10-16,-4-8-8 0,-3-7 0 15,-3-5 4-15,3 0 3 16,-4-5-4-16,18-18-3 16,-7-6 2-16,-3 1 8 15,-4-7-10-15,-4 1 0 16,5 5 5-16,-5 3-6 15,-13 10 1-15,10 10 0 16,-3 6-2-16,7 0-7 16,3 17 8-16,14 20-5 15,-11 0 6-15,-3 3-10 16,-3-3 10-16,3-2 0 16,3-3-3-16,-3-12-10 0,-3-4-64 15,10-10-58-15,-10-6-118 16,3 0-195-16</inkml:trace>
  <inkml:trace contextRef="#ctx0" brushRef="#br0" timeOffset="10004">8077 2250 1024 0,'0'0'109'0,"0"0"39"15,0 0-17-15,0 0-25 16,0 0-30-16,0 0-42 16,0-125 21-16,0 125-30 15,0 0-21-15,0 0-2 16,0 8-2-16,0 24-3 15,-7 11-3-15,0 2 12 16,0 1-2-16,7-3-4 16,0-6 0-16,0-9-4 15,7-4 5-15,31-16-1 16,7-5 0-16,-1-3 9 0,15 0-11 16,6-25 2-16,-3-10 0 15,-10-2 2-15,-8 0 1 16,-16-4-3-16,-11 6 0 15,-3 2 10-15,-7 13-10 16,-7 6 0-16,0 14 0 16,0 0-9-16,0 0 9 15,0 0-3-15,0 3 1 16,0 23-2-16,0 5-1 16,0 1 5-16,0-4 0 15,0-5-8-15,7-10 5 16,17-6-12-16,-4-7 5 15,18 0 4-15,0-3 4 0,0-26 2 16,-4-2 0 0,-3-6-1-16,-17-1 2 15,3 4-1-15,-17 0 0 0,0 5 9 16,0 9-8-16,0 6-1 16,0 12 0-16,0 2-6 15,-10 0 3-15,3 11-6 16,0 20 8-16,7 3-1 15,0-2-2-15,0-3 4 16,0-7 0-16,0-5-9 16,24-8 0-16,10-4-4 15,4-5 8-15,7 0 5 16,-7-8-3-16,0-21 3 16,-11-5 0-16,-3-6 3 0,-10 0 5 15,-14-3-6-15,0 6 13 16,0 0-15-16,0 14 21 15,-7 9-21-15,-7 8 3 16,4 6-9-16,-4 0 5 16,0 17 0-16,-10 20 1 15,11 9 0-15,6 1-10 16,7-8 10-16,0-5 0 16,0-8-4-16,14-4 6 15,23-7-6-15,15-9-6 16,6-6 0-16,1 0 6 15,10-17 4-15,-25-17 0 16,1-7 0-16,-17-1 8 16,-4-13-8-16,-11-2 14 0,-13-6-9 15,0 0 24-15,0 3-18 16,0 6-3-16,0 5 14 16,-7 12-20-16,-6 11 11 15,6 14-7-15,-3 7 3 16,3 5-5-16,7 0-4 15,-14 17-16-15,0 32 14 16,-3 19-2-16,-4 15 4 16,21 6 0-16,0-3 6 15,0-3-14-15,21-12 8 16,24-14 0-16,-1-23-3 0,8-14-6 16,-1-20 8-1,18 0 0-15,-3-14 2 0,-8-29-5 16,4-8 4-16,-17-15 0 15,-11-5 3-15,-3-6 7 16,-24-7-10-16,0 2 0 16,-7 4 6-16,0 4 5 15,-21 14-8-15,-10 14-1 16,11 18 9-16,2 17-6 16,5 11-2-16,-18 2-3 15,3 47-3-15,-17 22-9 16,8 21 12-16,23 14 0 15,14 2-1-15,0-2 6 0,0-15-5 16,20-16 0 0,25-18-4-16,0-20-2 0,6-14-27 15,8-14-21-15,-4-9-31 16,-21 0-75-16,-3-23-79 16,-24-20-151-16</inkml:trace>
  <inkml:trace contextRef="#ctx0" brushRef="#br0" timeOffset="10193">9005 1556 478 0,'0'0'447'0,"0"0"-381"0,0 0 25 15,0 0-52-15,0 0-31 16,0 0-8-16,0-17-74 15,0 42-126-15,0 1-394 16</inkml:trace>
  <inkml:trace contextRef="#ctx0" brushRef="#br0" timeOffset="17338">8923 1476 721 0,'0'0'187'16,"0"0"-53"-16,0 0-31 16,0 0-6-16,0 0-25 15,0 0-19-15,24-32 18 16,-24 32-47-16,0 0-17 15,-24 4-7-15,-4 18 0 16,-3-2 3-16,18 0-3 16,2-5 0-16,11-5 5 15,0 2 8-15,0-9-10 16,11 0 8-16,23-3-7 0,11 0 17 16,-1 0-16-1,1-23 22-15,-14 3 23 0,-10-6-36 16,-14 0 22-16,-7-2-12 15,0 2-20-15,-28 12-8 16,-54 14 4-16,-53 0-119 16,-33 20-464-16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6:02.9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 0 883 0,'0'0'149'15,"0"0"-39"-15,0 0 2 16,0 0-60-16,0 0-52 16,0 0 7-16,-35 77-7 15,28-20 34-15,-3 0-31 16,3-8 4-16,0-3 3 0,7-3-3 16,0-12 0-1,0-8-7-15,0-14 0 0,0-7 4 16,0-2 6-16,0 0-5 15,0 0 22-15,0-11-16 16,0-15 8-16,0-2-19 16,14-1 0-16,3 7-4 15,4 7 4-15,-7 6-4 16,17 9-1-16,0 0-38 16,3 20 35-16,4 12-10 15,-14 8 12-15,-10 1-3 16,-14-2-5-16,0 1 14 15,0-9 0-15,-7-5-16 0,-31-9 12 16,0-9-21 0,4-8 18-16,-4 0-1 0,7 0 16 15,10-4-7-15,14-8 5 16,7 3 2-16,0 4-4 16,0 2-4-16,0 0 0 15,0 0-3-15,28 0-1 16,10-6 4-16,13 3 0 15,-13-1 4-15,14-8-10 16,-8 1 6-16,1-10 0 16,0-2-3-16,-11-2 9 15,-3 2-6-15,-17 1 5 16,-14 8-1-16,0 0 35 0,0 5-20 16,0 6-1-16,0 6 11 15,-14 0-26-15,-7 0-1 16,-9 23-2-16,9 9 8 15,21 2-10-15,0 1 2 16,0-2 0-16,27-1 0 16,32-6 8-16,23-6-2 15,1-6-6-15,6-7-26 16,8-7-53-16,-8 0-93 16,-10-7-94-16,10-27-343 15</inkml:trace>
  <inkml:trace contextRef="#ctx0" brushRef="#br0" timeOffset="840">1802 455 677 0,'0'0'291'16,"0"0"-183"-16,0 0 28 15,0 0-30-15,0 0-48 16,0 0-21-16,0-51-37 15,0 61-12-15,0 25 10 0,0 7 4 16,0 7-1 0,0 0-1-16,0-7 3 0,0-1-5 15,0-13 2-15,0-10 0 16,0-10 10-16,14-8 2 16,10 0-11-16,-4 0 8 15,-6-14-3-15,10-6 6 16,-17 0-9-16,7-1-3 15,-4 1 10-15,-3 1 0 16,0-1-10-16,0 0 0 16,0 6 7-16,0 0-15 15,-7 8 8-15,0 6 0 16,0 0-3-16,0 0-12 16,0 0-5-16,0 26 1 0,6 5 17 15,5 3-5-15,-4-5 7 16,6-7 0-16,1-10-4 15,-14-6 14-15,11-6-10 16,2 0 5-16,-6 0-3 16,17-12 27-16,-10-16-29 15,13-1 0-15,-2 1 4 16,-5 5 7-16,4 9-11 16,-10 5 0-16,0 9-6 15,3 0 0-15,4 0-10 16,3 14 5-16,-4 14 10 15,4 4-16-15,-24 2 15 16,7-8-57-16,-7-3-87 0,0-9-40 16,-7-14-138-16</inkml:trace>
  <inkml:trace contextRef="#ctx0" brushRef="#br0" timeOffset="1178">1764 166 599 0,'0'0'181'15,"0"0"-56"-15,0 0-20 16,0 0-29-16,0 0-44 16,0 0-31-16,-38-38-1 0,38 56-16 15,0 7 16-15,0-1 0 16,0-2 6-16,0-5-6 15,31-5 0-15,21-9 8 16,-1-3 65-16,-6 0-12 16,0-20 23-16,-25-9-24 15,-2 0-15-15,-18-1 0 16,0-5-27-16,0 6-12 16,-31 3-6-16,-21 12-7 15,7 14-1-15,-13 0-32 16,20 18-92-16,18 27-5 15,20 7-77-15,0 2-376 16</inkml:trace>
  <inkml:trace contextRef="#ctx0" brushRef="#br0" timeOffset="2112">3060 294 1003 0,'0'0'144'15,"0"0"2"-15,0 0 5 16,0 0-41-16,0 0-44 16,0 0-61-16,-27-79 3 0,20 116-8 15,-10 14 0-15,3 18 3 16,7-1-3-16,-6 4 0 15,13-11-5-15,0-3 11 16,0-12-6-16,0-14 0 16,0-12-31-16,0-8-15 15,0-12-69-15,0 0 11 16,0-6 92-16,0-25-53 16,-18-7 27-16,-9-7 24 15,-11 4-17-15,-7 5 16 16,-6 7 2-16,6 11 13 15,0 12-9-15,14 6 13 16,18 0-4-16,6 0 0 16,7 6-5-16,13 15 5 15,46-1 0-15,23-6 4 0,8-11 12 16,-8-3-12 0,-16 0 16-16,-8-11 45 0,-13-15 11 15,-14-3 22-15,-11-2-30 16,-2-4-6-16,-11-1 13 15,-1-5-58-15,-6 4 14 16,0 6-4-16,0 11-27 16,0 5 28-16,0 12-28 15,0 3 0-15,-6 0 0 16,-12 0-17-16,5 32 17 0,-8 12 0 16,-3 6 3-1,17 2-9-15,7-4 6 0,0-2 0 16,0-10-4-16,0-6 11 15,24-11-7-15,-10-13 0 16,6-3-8-16,5-3-3 16,2 0 12-16,11-3-1 15,-7-17 5-15,-11 3 5 16,-2 3-10-16,-5 6 0 16,-13 8 5-16,0 0-15 15,7 0 10-15,17 0-7 16,-3 14 1-16,10 8-16 15,3 1 11-15,4 1-10 0,0-8-15 16,7-8 35 0,-14-4-20-16,3-4 21 0,-10 0-8 15,4-18 20-15,-11-13-12 16,3-6 9-16,-20-6-8 16,0 1 30-16,0-2-21 15,0 13 6-15,-13 5 13 16,-11 15-29-16,3 11 24 15,-3 0-24-15,10 11-11 16,0 29 5-16,7 9 2 16,7 5 4-16,0-7-4 15,14-3-3-15,24-6-35 16,14-9-53-16,-1-13-104 16,8-16-88-16</inkml:trace>
  <inkml:trace contextRef="#ctx0" brushRef="#br0" timeOffset="3113">4529 738 791 0,'0'0'238'0,"0"0"-135"15,0 0 28-15,0 0-21 16,0 0-8-16,0 0-72 16,0-126-11-16,7 106 21 15,10 6-25-15,-4 5 5 16,-6 4-20-16,7 1 4 15,10 4-10-15,-3 0 0 16,10 0 4-16,-11 13 1 16,11 17-15-16,-17 2 12 15,3 5-6-15,-10-3 4 16,-7-2-4-16,14-7 5 0,-7-5 5 16,-7-9-3-16,10-7 5 15,-3-4-2-15,0 0 2 16,7 0-1-16,17-29 15 15,-4-5-13-15,18-7-3 16,-7 5 0-16,-1 1 7 16,-9 9-4-16,-4 12-3 15,-17 9 0-15,-7 5-2 16,7 0 2-16,0 0-6 16,3 8-6-16,-3 23-1 15,0 7 8-15,0 1 5 16,-1-1 0-16,-6-9-6 15,7-7 6-15,4-11-1 0,-5-7-3 16,1-4-7-16,0 0 10 16,14-4 1-16,3-18 0 15,14-7 1-15,-4-5 1 16,11 2-2-16,-7 4 0 16,-7 8 7-1,-25 6-5-15,8 8-2 0,-14 3 0 16,0 3-4-16,7 0 3 15,-7 0-9-15,10 23 2 16,11 6 3-16,-14 2 1 16,17-2 4-16,-10-4 0 15,0-5-6-15,10-6 3 16,3-10 3-16,4-4 0 16,0 0 2-16,3-12 6 0,4-16-8 15,7-7 0-15,-7-5 21 16,0 3-19-16,-18 3 25 15,-13 5 7-15,-7 9-5 16,0 8 15-16,0 10-31 16,0 2-8-16,0 0-5 15,0 0-11-15,0 8 0 16,0 18 8-16,0 9 6 16,7-5-14-16,10 2 11 15,11-3 0-15,3-7-6 16,0-4-1-16,-4-4 4 15,11-8-42-15,0-6-54 16,-1 0-80-16,-16-11-154 0</inkml:trace>
  <inkml:trace contextRef="#ctx0" brushRef="#br0" timeOffset="3369">5694 286 757 0,'0'0'87'0,"0"0"-62"16,0 0 3-16,0 0 1 15,0 0 13-15,0 0-6 16,-17 71-21-16,27-53 7 0,4-1-18 16,7-9 2-1,3-3 8-15,-10-5-11 0,-1 0 13 16,-2 0 29-16,-4-18 31 15,6-9 31-15,-13-4-51 16,0-1-33-16,0 3-21 16,-7 7 4-16,-17 10-12 15,11 12-24-15,-1 0-92 16,14 6-85-16,0 22-121 16</inkml:trace>
  <inkml:trace contextRef="#ctx0" brushRef="#br0" timeOffset="4835">6368 555 837 0,'0'0'202'0,"0"0"-98"16,0 0 4-16,0 0 6 15,0 0-50-15,0 0-14 16,-261-129-29-16,216 134-10 16,4 27-11-16,10 7 0 15,0 7 3-15,31 1-7 0,0-5 5 16,7-2-1 0,38-8 0-16,6-12-26 0,4-11 17 15,-3-9 3 1,-18 0 6-16,11 0-2 0,-14-29 6 15,0-14-4-15,-11-6 19 16,-6-10-10-16,-14-10 35 16,0-2 0-16,0-1-24 15,0 9 19-15,-21 12-24 16,-9 10 17-16,2 13 2 16,4 14-30-16,10 6 14 15,7 8-18-15,7 0 0 16,-17 11-4-16,3 34-18 15,8 12 22-15,6 10-1 16,0 1 11-16,30 1-10 0,29-4 0 16,-1-10 3-16,8-16-12 15,-4-7 5-15,-4-15 4 16,0-11-9-16,1-6 18 16,3 0-9-16,-4-12 0 15,1-19 2-15,-15-1-1 16,1-5-1-16,-14 0 0 15,-10 5 2-15,3 10 10 16,-10 11-13-16,-8 11 1 16,8 0-18-16,3 3-17 15,-3 25-9-15,0 3 18 16,-7 1-9-16,-7-4-35 0,0-7 40 16,0-10-4-16,0-6 16 15,0-5 10-15,0 0-4 16,0 0 12-16,0-2 26 15,0-21-17-15,-7-5 2 16,0-4 7-16,-14 2-3 16,4 4 13-16,3 8-14 15,-6 6 5-15,-4 9-19 16,3 3-2-16,-10 0-1 16,-14 33-7-16,1 17 10 15,-1 4-8-15,24 1 8 16,15-1 0-16,6-11-2 15,0-8-54-15,0-13 15 0,13-13 13 16,8-9 21 0,3 0 2-16,14-12 10 0,6-26-1 15,8-10 2-15,-7-9-3 16,-11-6 42-16,-10-5 2 16,-10-4 1-16,-7 1 13 15,-7 2-39-15,0 9 8 16,-7 9 12-16,-14 14-36 15,-3 13 23-15,17 9-25 16,1 10-1-16,-1 5-3 16,7 0 0-16,-7 0-11 15,7 33 2-15,0 23 6 0,0 15-3 16,0 12 6 0,0-3 0-16,44-2-5 0,15-9 12 15,13-16-7-15,4-15 0 16,-4-15 3-16,-3-17-6 15,3-6 3-15,-3-4 0 16,3-27 5-16,-3-9 1 16,-18-10-6-16,-6-3 4 15,-24-9 5-15,-15-4-5 16,-6-3 1-16,0 4-5 16,-20 7 9-16,-18 12-2 15,0 15-2-15,18 11-3 16,-4 14 5-16,10 6-10 15,0 0 3-15,-10 15-11 16,-4 30 5-16,-3 18 3 0,18 11 3 16,13 7 0-1,0-1 5-15,7-9-11 0,37-8 6 16,15-17-18-16,-1-15 9 16,4-13-12-16,-3-13 21 15,6-5 0-15,-3 0 0 16,-11-12-3-16,1-19 3 15,-18-3 0-15,-10-6 2 16,-17 0 6-16,-7-1-8 16,0 11 7-16,0 7-5 15,-14 11 9-15,-10 12-11 16,-3 0-5-16,-18 14 0 0,7 30-2 16,1 7 7-1,23 3 0-15,14-2 5 0,0-7-7 16,0-8 2-16,45-8 0 15,-1-12 2-15,22-14-2 16,9-3-5-16,-3 0-37 16,-10-26-77-16,-27-16-114 15,-35-13-227-15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3:21.5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83 254 879 0,'0'0'205'15,"0"0"-55"-15,0 0-23 16,0 0-36-16,0 0-47 16,0 0-44-16,0 0 3 15,-14 95 9-15,-3-38-11 16,3 4 14-16,-10-4-12 16,17-3 7-16,0-5-7 15,7-18-3-15,0-11 0 0,0-14 0 16,0-3 14-16,0-3-14 15,0 0 16-15,0 0-7 16,0-26 79-16,7-26-34 16,31-22-49-16,0-12 1 15,7-6 5 1,6-5-9-16,-6 0-2 0,-7 20 2 16,-18 26-3-16,-6 25 1 15,-14 21 0-15,0 5-2 16,0 0-20-16,0 36 10 15,0 24-1-15,0 21 13 16,-14-2-6-16,8-7 7 0,6-15-1 16,0-11 0-16,0-14 6 15,0-16-6-15,0-10 0 16,0-6-4-16,0 0-3 16,13 0 14-16,11-28-6 15,21-18 1-15,0-12 8 16,6 5-5-16,-23 9-5 15,-4 20 0-15,-17 9-5 16,-7 15 5-16,0 0-5 16,7 2 1-16,-7 39-18 15,0 16 12-15,0 7 10 16,0-3 0-16,0 0-12 16,0-10-19-16,0-14-72 15,7-8-38-15,6-15-45 16,11-14 5-16,-10 0 2 0,17 0 85 15,14-29 36-15,-1-9 8 16,-6 2-15-16,-17-4 65 16,0 9 33-16,-11 7 74 15,-10 4-11-15,7 12 28 16,-7-1-11-16,0 7-46 16,0-1 4-16,0 3-12 15,0 0-23-15,0-6 17 16,7-5-7-16,6-1-28 15,11-5-4-15,-3 0-9 0,-14 0-5 16,0 6 7 0,-7 2-2-16,0 0 16 0,0 4-15 15,0-1-3-15,0 3-3 16,-21 3-13-16,-17 0 6 16,1 11 5-16,2 30-10 15,-3 7 5-15,14 6 1 16,4 4 6-16,20-7-6 15,0-9-9-15,37-10 2 16,22-15-7-16,17-13 8 16,-4-4 12-16,17-16 0 15,7-30 0-15,-6-10 18 16,-18-3-9-16,-10-8 24 16,-28-4 11-16,-10-4 5 15,-24 4 13-15,0 10-32 0,0 17-17 16,0 17 36-1,-6 19-37-15,-12 8 9 0,11 0-21 16,-13 20-18-16,-11 34 15 16,3 29-5-16,-9 9 8 15,12 2-4-15,12-5 9 16,13-9-11-16,0-20 6 16,0-17-63-16,20-15-18 15,-2-13-58-15,-5-15 5 16,1 0 17-16,-4-9-6 15,-3-25 16-15,-7-9 81 16,0-6 24-16,0-3 1 0,0 7 1 16,0 11 0-16,-7 11 53 15,-10 8 1-15,3 10 23 16,14 2-29-16,0 3-32 16,0 0-13-16,0 0-3 15,0 0 0-15,31 0 2 16,-3-3 1-16,23-9 34 15,-6-8 24-15,-7-5-26 16,0-1 39-16,-11-6-14 16,-9 0-20-16,-5-1 35 15,-13 1-41-15,0 8 6 16,0 3-8-16,0 9-24 16,0 6 33-16,0 6-35 15,0 0-1-15,0 0-10 16,0 18-23-16,-7 24 25 0,-17 13-5 15,4 5 16-15,13-3-10 16,0-4 2-16,7-6 0 16,0-10-6-16,0-11 8 15,7-12-5-15,0-8 2 16,13-6-4-16,4 0-3 16,7-3 10-16,-3-20-2 15,10-5 8-15,-7-1-1 16,-11 3-1-16,-6 9-6 15,-14 9 3-15,0 8-8 0,0 0 5 16,7 0-7 0,3 5-2-16,-3 29-11 0,0 7 15 15,7-4 5-15,-7-3-7 16,17-11-2-16,-11-7-7 16,11-7 16-16,-3-9-5 15,10 0 10-15,-3 0-3 16,16-25-2-16,1-9 5 15,0 0 1-15,-14 3 0 16,-18 1-3-16,-6 7 26 16,-7 9-24-16,0 10 20 15,0 4-25-15,0 0-10 16,0 0 8-16,0 21-36 16,0 17 38-16,0 1-2 15,0-7-5-15,31-9 4 0,-3-6-6 16,9-8 8-16,8-9-8 15,0 0 15-15,0 0-6 16,-1-26 4-16,-13-5 3 16,-3-4 6-16,-11-5 0 15,-17-6-2-15,0 1 15 16,-24 3-26-16,-28 13-7 16,8 11 7-16,-8 12-21 15,21 6-13-15,17 6-109 16,14 28-66-16,0 9 2 15,0-3-303-15</inkml:trace>
  <inkml:trace contextRef="#ctx0" brushRef="#br0" timeOffset="430">2765 461 479 0,'0'0'412'0,"0"0"-251"16,0 0-29-16,0 0-50 15,0 0 4-15,0 0-49 16,-148-106-36-16,127 106 2 16,-9 12-3-16,-1 24-3 15,3 7-5-15,-3 4 8 16,17-2 0-16,14-8 0 16,0-8-19-16,0-9 11 15,21-15-44-15,17-5 51 16,0 0 1-16,6-14 1 0,8-21 18 15,6-10 19-15,-13-9-2 16,-7-3 40-16,-11-10-18 16,-3-4 5-16,-17-5-2 15,-7 0-41-15,0 17 12 16,0 19 1-16,-20 14-23 16,3 17 17-16,10 9-27 15,-7 0-7-15,-10 35 4 16,-4 19-8-16,-3 17 11 15,24 1 0-15,7 0 5 16,0-4-18-16,0-5 10 0,38-5-32 16,0-10-31-16,-3-9-125 15,9-15-91-15,-6-13-215 16</inkml:trace>
  <inkml:trace contextRef="#ctx0" brushRef="#br0" timeOffset="823">3322 412 601 0,'0'0'164'0,"0"0"-104"0,0 0 28 15,0 0 27-15,0 0-60 16,0 0-8-16,-14-2 0 16,14 2-25-16,0 0 6 15,0 0-17-15,0 0-9 16,0 0 8-16,0 0-10 16,0 0 0-16,0 0 2 15,14 0 11-15,24 2-9 16,6 4 25-16,8-6-9 15,7 0 23-15,-1 0-22 16,-20 0-16-16,-7-8 12 0,-11-7-11 16,-13 5-12-16,-7 0-63 15,0 7-119-15,0 3-150 16</inkml:trace>
  <inkml:trace contextRef="#ctx0" brushRef="#br0" timeOffset="1295">4034 203 775 0,'0'0'161'16,"0"0"-31"-16,0 0 8 0,0 0-41 15,0 0-16-15,0 0-17 16,7-74-63-16,24 65 10 16,3 7-11-16,4 2 0 15,0 0-10-15,-7 11 7 16,-4 23-4-16,-10 18 4 16,-17 8-8-16,-10 8 11 15,-49 7 0-15,-23 2 1 16,-4-8 0-16,3-16 5 15,25-17-8-15,20-19 2 16,21-15 0-16,3-2 10 16,14 0 8-16,-7-19 7 0,7-19 68 15,0-7-61-15,0 2 10 16,21 5-22-16,-4 13-19 16,-3 10 31-16,-7 10-20 15,0 5-8-15,10 0-4 16,10 0-13-16,4 23 6 15,7 10 6-15,0 8-17 16,3 4-15-16,-10 2-75 16,0-5-119-16,-17-7-118 15,-14-7-335-15</inkml:trace>
  <inkml:trace contextRef="#ctx0" brushRef="#br0" timeOffset="1602">860 1095 740 0,'0'0'265'15,"0"0"-132"-15,0 0 2 16,0 0 16-16,0 0-54 0,0 0-71 15,358-99-11 1,-25 63-15-16,73 3 2 0,48-2-7 16,-4 6 12-16,-65 11-7 15,-96 8 0-15,-96 10 7 16,-87 0-16-16,-54 0-21 16,-38 6-101-16,-14 16-78 15,-90 13-65-15</inkml:trace>
  <inkml:trace contextRef="#ctx0" brushRef="#br0" timeOffset="1764">1586 1287 581 0,'0'0'273'0,"0"0"-85"0,0 0-18 16,254-29-75-16,35-10-43 15,82-4 39-15,21 2-57 16,-65 10-28-16,-76 14-12 15,-103 14-55-15,-80 3-328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3.4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319 349 657 0,'0'0'226'0,"0"0"-105"15,0 0 42-15,0 0 5 16,0 0-54-16,0 0-32 16,0 0-30-16,17-102 12 15,-17 86-12-15,-17 1-28 16,3 6 18-16,1 7-31 16,6 2-10-16,-17 0-1 15,-4 5 6-15,-17 32-6 0,-6 21 0 16,-4 14 8-16,14 4-14 15,10-1 6-15,24 2 0 16,7-11-4-16,0-9-10 16,38-9 12-16,13-16-8 15,8-12-17-15,-1-17 19 16,1-3-1-16,2 0 9 16,-9-37 5-16,-18-12 3 15,-3-11-7-15,-7-15 7 16,-24-11-5-16,0-2 19 15,0 0-17-15,-44 11-4 16,-1 16 14-16,-7 21-12 16,8 18 9-16,-1 13-12 0,7 9 8 15,-6 0-15-15,13 9 7 16,-4 33 0-16,4 24-8 16,11 14 13-16,9 9-5 15,11-3 0-15,0-6-7 16,31-14-3-16,35-15 4 15,9-17 1-15,-3-14-2 16,11-17 2-16,-1-3 5 16,-9-3 0-16,9-31 8 15,-6-11-8-15,3-7 0 16,-10-9 0-16,-4 4-3 0,-3 12 12 16,-35 16-9-16,-13 17 0 15,-14 10 5-15,0 2-16 16,10 0 11-1,4 2-12-15,0 21 7 0,3 7 1 16,4-8 4-16,-14-5 0 16,0-5-4-16,-1-6-5 15,-6-4 9-15,0-2 0 16,0 0 3-16,0 0 5 16,0-2 0-16,-20-22-8 15,-11-4 10-15,-14-1-11 16,18 7 1-16,-11 1 0 15,7 13-4-15,10 5 7 16,8 3-3-16,-12 0 0 0,5 17-2 16,3 17-8-16,-4 15 10 15,7 8 0-15,4-2-7 16,10 2 10-16,0-12-4 16,0-11 1-16,38-14-5 15,-7-8-10-15,7-12 11 16,-4 0 4-16,-3-17-2 15,7-26 13-15,-11-8-7 16,11-15-4-16,-7-8 5 16,-10-12 10-16,-4-3-13 15,-17 0 3-15,0 3 4 16,0 18 2-16,0 17-9 0,-11 17-2 16,5 20 8-16,-1 10 3 15,0 4-11-15,7 0-11 16,-14 38 10-16,7 30-12 15,7 23 13-15,0 16 0 16,0-5 3-16,28-1-5 16,10-16 2-16,-1-16 0 15,8-18-9-15,-11-19-3 16,4-12 7-16,0-15-4 16,0-5-3-16,0 0 6 15,13-29 6-15,1-13 0 16,-7-9 2-16,6-11 6 15,-13 9-8-15,-11 7 0 0,-13 12 5 16,3 20-8-16,-17 8 3 16,0 6 0-16,0 0-7 15,14 0-2-15,-7 23 6 16,17 8 0-16,-17-3 2 16,0 1-6-16,0-8 7 15,0-10 0-15,-7-2-7 16,0-9 3-16,0 0 4 15,0 0 0-15,0 0 5 16,0-6 8-16,-14-17-13 16,-24-5 0-16,11-1-5 15,-4 3 14-15,0 6-9 16,3 8 0-16,11 10 8 16,3 2-15-16,0 0 7 0,8 22-2 15,-12 21-13-15,5 6 18 16,13 5-3-16,0-5 0 15,0-12 1-15,6-11-12 16,25-14 11-16,7-10 0 16,-10-2-4-16,16 0 13 15,-6-14-9-15,0-17 0 16,-4-15 8-16,-9-11-7 16,6-13-1-16,-18-12 0 15,-13-12 10-15,0-3-1 16,0 9-4-16,-7 17 0 15,-30 17 1-15,6 30 14 16,10 12-10-16,7 12-6 0,-3 0-2 16,17 8-2-1,0 44 0-15,0 25-7 0,0 21 14 16,0 4-7-16,31 1 0 16,21-12 0-16,13-16-3 15,17-16-1-15,-16-10-1 16,9-17-35-16,-23-6-26 15,0-6-30-15,-15-6-111 16,-6-3-77-16,-31-2-190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3.6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0 195 916 0,'0'0'103'16,"0"0"-5"-16,0 0 51 16,0 0-31-16,0 0-90 15,0 0-23-15,378-54 45 16,-168 17-24-16,3 0-20 16,-3 5 2-16,-42 12-5 15,-41 11-6-15,-55 9-66 16,-41 0-132-16,-31 12-4 15,-20 19-132-15</inkml:trace>
  <inkml:trace contextRef="#ctx0" brushRef="#br0" timeOffset="206">82 481 701 0,'0'0'244'15,"0"0"-118"-15,0 0-39 16,0 0-21-16,0 0 17 15,237-20 9-15,-116-3-16 16,20-2-27-16,13-7-6 16,-13 4-32-16,-17 5-7 15,-34 5 1-15,-15 7-5 16,-23 0-69-16,-14 0-171 16,-18-7-341-16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6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0 229 797 0,'0'0'253'0,"0"0"-145"0,0 0 68 15,0 0-45-15,0 0-79 16,0 0 14-16,66-83-39 15,-22 41 2-15,8-1 6 16,-14 14-28-16,-18 12 34 16,-20 5-11-16,0 9-21 15,0 3 20-15,0 0-25 16,0 0-4-16,0 0 3 16,0 0 2-16,0 0-8 15,0 0 3-15,7 27-20 16,-7 12 13-16,0 16 7 15,11 1 0-15,-11 10-2 16,0-2 14-16,0-7-13 0,0-8 1 16,-11-13-1-1,-3-10-12-15,1-12 12 0,6-5 1 16,0-6-4-16,-3-3 10 16,-4 0-3-16,7 0-3 15,-17 0 2-15,17 0 0 16,0 0 1-16,7 0-3 15,-7 0 0-15,7 0 8 16,0 0-11-16,0 0 3 16,0 0 0-16,0 0-12 15,0 0 12-15,31 0-1 16,-3 0-6-16,10 0 2 16,6 0-1-16,8 0-99 0,6 0-198 15,-6-9-388-15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7.0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0 114 513 0,'0'0'268'16,"0"0"-166"-16,0 0 33 0,0 0-18 15,0 0-25-15,0 0-33 16,0-2-1-16,0 2-34 16,31 0-18-16,21 0 14 15,13 0-10-15,25 0 40 16,-1 0-11-16,1 0-25 15,-8-7 21-15,-24 2-20 16,-20 2-10-16,-17 0 29 16,-14 0-24-16,-7 1 8 15,0-2 1-15,0-1-17 16,-7-4 28-16,-31-2-30 16,-13 0 0-16,-1-1-13 0,0 1 22 15,15 2-9-15,23 4 0 16,0-1 4-16,14 6-6 15,0-4 2-15,0 4 0 16,0 0-3-16,14 0-2 16,17 0 5-16,13 0-5 15,15 0 12-15,-8 7-12 16,-6 7 5-16,-7 3 0 16,-4 0-1-16,-3 3 1 15,-10 0 0-15,-11 3-1 16,-10-3 6-16,0 3-16 15,-38 0-27-15,-20 2-119 16,-4-1-119-16,4 1-208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8.5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65 1064 0,'0'0'157'15,"0"0"-19"-15,0 0-59 16,0 0 8-16,0 0-67 16,0 0-15-16,79-61-5 15,-28 61-8-15,11 0 7 16,-10 18 1-16,-7 10 0 15,6 1-11-15,-23 2 11 16,-4 7 0-16,-17-4-4 16,-7 3 2-16,0-3 2 15,-31 1 0-15,-11-1 1 16,-13-2-5-16,-3-4 4 16,13-12 0-16,18-4-4 15,16-6 17-15,11-3-13 0,0-3 9 16,0 0-3-16,0 0 8 15,11 0-14-15,9 0 0 16,18 0-3-16,0 0 8 16,-4 0-8-16,11 0 3 15,0 11-4-15,-7 10-7 16,-1 7 11-16,-9 4 0 16,-11 2-11-16,-17 3 15 15,0-8-4-15,0-3 0 16,-24-6 1-16,-21-10 1 15,-20-4 1-15,0-6-2 16,-4 0 1-16,-3 0 9 0,27 0-22 16,14-8-15-16,31-15-115 15,0-19-64-15,76-16-251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0:14.5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301 138 343 0,'0'0'225'0,"0"0"-108"15,-237-23-22-15,192 23-32 0,31 0 9 0,7 0 8 16,7 0-65-16,0 0 15 16,14 0-23-16,62 3 1 15,58-3 33-15,72 0-2 0,83-5-2 16,65-24 7-1,76 0-40-15,38 4 14 16,30 11-18-16,4 8 13 0,-3 6-4 16,-25 0-9-16,-30 0 0 15,-28 6-2-15,-24 13 16 16,-21-2-14-16,-24 0 0 16,-51-8 8-16,-59-3-7 15,-58-3-1-15,-38-3 0 16,-20 0 4-16,-18 0 10 15,-24 0-14-15,-17 0 0 16,-11 0 8-16,-23 2-4 16,-4-2-4-16,-10 4 0 0,-14-4-1 15,0 0 18-15,0 0-17 16,0 0 0 0,0 0 4-16,0 0-18 0,0 0 14 15,0 2 0-15,-7-2-5 16,-31 0 26-16,-7 0-21 15,-6 0 0-15,6 0 5 16,0 0-13-16,11-6 8 16,10 1 0-16,10-4-3 15,-3 6 16-15,10 0-13 16,-7 3 0-16,0-2 4 16,8 2-16-16,6 0 12 15,0-3 0-15,0 3-7 16,0 0 19-16,0 0-12 15,0 0 0-15,0 0-49 16,-25 0-40-16,5 0-81 0,-11 5-40 16,-7 10-212-16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9.1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51 166 929 0,'0'0'144'16,"0"0"-86"-16,0 0 102 0,0 0-35 15,0 0-69-15,0 0-20 16,-51 0-36-16,95 0 1 15,22 0-2-15,23 0 11 16,14 0-2-16,-7 0-8 16,-20-2 5-16,-18 2-1 15,-27-3 1-15,-10 3-2 16,-21-2 27-16,0-7-5 16,0-5 37-16,0-10-35 15,0-1-23-15,-27 0 8 16,-11 1-12-16,7 7 0 15,10 5 1-15,4 7 8 16,10 1-11-16,7 4 2 16,0-2 0-16,0 2-10 0,0 0 10 15,0 0-12-15,24 0 10 16,14 8-6-16,14 15 8 16,6 1 0-16,7-2 4 15,-3 1-9-15,-10 3 5 16,-7-4 0-16,-11-4-3 15,-17 2 10-15,-3-3-8 16,-7 0 1-16,-7 3 0 16,0 0-9-16,-45 0-3 15,-20 0-59-15,-11-3-117 16,31-17-256-16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9.6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0 1241 0,'0'0'162'0,"0"0"8"16,0 0-39-16,0 0-93 15,0 0 5-15,0 0-43 16,-7 3 5-16,7 31-5 0,0 9 4 16,7 3-4-1,0 3 2-15,7 2 10 0,-7 1-11 16,10-4-1-16,-3-5 0 16,17-9-4-16,-4-11 5 15,4-8-1-15,7-13 0 16,7-2 9-16,-1-2-5 15,8-27-3-15,-7-8 3 16,-4-7 6-16,-17 2-5 16,-10 2 1-16,-7 11 14 15,-7 9-19-15,0 12 33 16,0 5-21-16,0 3-6 16,0 0 3-16,0 0-9 15,0 0-1-15,0 6 0 0,0 17 2 16,0 5-6-16,0 9 4 15,0 1 0-15,0-4-3 16,0 3 3-16,10-6 0 16,-10-2-29-16,0 0-64 15,0-1-30-15,0 1-221 16,-17-9-576-16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40.1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0 126 1121 0,'0'0'145'0,"0"0"-16"15,0 0 5-15,0 0-41 16,0 0-55-16,0 0-28 15,28-14 13-15,3 14-21 16,13 0 5-16,22 0 3 16,16 0-8-16,8 0 11 15,-1 3-13-15,-17 0 0 16,-3-3 4-16,-35 0 6 16,-10 0-7-16,-10 0 21 0,-7 0-7 15,-7-6 25-15,0-8-30 16,0-1-1-16,0-1 3 15,0-2-11-15,-7 4-3 16,-13 3 0-16,-4 2 6 16,3 4-15-16,-3-1 9 15,3 6 0-15,14-4-12 16,7 4 19-16,0 0-10 16,0 0 3-16,0 0-20 15,0 0 17-15,28 15-3 16,-4-1 6-16,3 1 1 15,11-2 5-15,0 3-6 16,14 0 0-16,-8 7 10 0,1 1-17 16,-14-2 7-16,-10 1 0 15,-8 0-5-15,-13 0 7 16,0 2-2-16,-13 8 0 16,-39 0-23-16,-13 2-12 15,3-1-107-15,10-5-157 16,25-15-226-16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37.5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14 134 1012 0,'0'0'124'16,"0"0"-8"-16,0 0-6 15,0 0-20-15,0 0-69 16,0 0-4-16,89-126-17 16,-30 126 11-16,3 0-13 15,-4 23 2-15,-13 13 0 16,-7 2 0-16,-18 11 0 16,-13 3-4-16,-7 5 2 15,-27 4 1-15,-35 3-1 16,-17-3 2-16,-4-7 0 15,18-17 2-15,10-11 7 0,34-15-9 16,21-5 0 0,0-6 4-16,0 2 3 0,0-2-4 15,0 0 3-15,21 4 4 16,17-4 2-16,13 0-7 16,18 0 2-16,10 0 1 15,35-6-10-15,26-17 2 16,15-5-155-16,-7 4-245 15</inkml:trace>
  <inkml:trace contextRef="#ctx0" brushRef="#br0" timeOffset="494">884 340 974 0,'0'0'99'15,"0"0"28"-15,0 0 23 16,0 0-74-16,0 0-42 16,0 0-34-16,51-20 0 15,15 11-2-15,16-3 10 16,-3 4-8-16,4-6 6 16,-25 0-2-16,-20 4 16 15,-14 3-16-15,-17 1 13 16,-7 1 37-16,0-4-17 15,0-5 9-15,-7-4-34 16,-24 6-3-16,0 1-7 0,4 3-2 16,-18 4 0-16,7 1-3 15,0 3 9-15,11 0-6 16,3 0 0-16,17 0 2 16,7 0-2-16,0 0 0 15,0 0 0-15,0 0 1 16,7 0-1-16,24 0 0 15,7 0-2-15,-4 7 4 16,4 7-2-16,-7 0 0 16,-4-3 0-16,4 1-5 15,-17 5 13-15,10-2-8 16,-17 4 0-16,0 1 5 0,-7 4-8 16,0 1 3-16,-38 7-17 15,-20 2-109-15,-8-6-232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8:13.4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0 752 481 0,'0'0'405'15,"0"0"-310"-15,0 0 29 16,0 0-23-16,0 0-13 16,0 0-28-16,0-100-30 0,7 66 18 15,24-8-26 1,20-8-8-16,1-7 20 0,6-3-29 16,1-3 14-16,3-3 1 15,-21 3-19-15,-3 0 18 16,-14 12-16-16,-4 8-2 15,-13 15 12-15,-7 10-6 16,0 10 3-16,0 5 6 16,0 0-14-16,0 3-3 15,0 0 1-15,-13 0-7 16,-8 0-1-16,-3 0 4 16,17 12 3-16,0 2-1 15,0 6-18-15,7 11 18 16,0 1-19-16,0 5 14 0,0 4 1 15,7-2-12-15,14 1 16 16,3 3 2-16,3-4-2 16,4 5-5-16,-10-1 7 15,-4 2 0-15,-3-3-8 16,-7-3 7-16,-7-6-1 16,0-3 2-16,0-11-18 15,-38-4 10-15,-14-8 8 16,-6-3 0-16,-1-4 4 15,-9 0 2-15,9 0-7 16,8-22 1-16,13-6-52 16,10-5-15-16,21-24-93 15,7-26-163-15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7:40.6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169 1292 1115 0,'0'0'160'16,"0"0"-28"-16,0 0-10 16,0 0-17-16,0 0-56 15,0 0-22-15,0-34-5 16,0 34-11-16,0 0-11 15,0 0 0-15,0 0 6 0,0 6-14 16,7 17 8-16,17 5 0 16,7 6 5-16,3 3 3 15,11 4-8-15,-1-5 1 16,-6 5 9-16,-7-5-3 16,-3 5-7-16,-4-1 0 15,-4-3 9-15,-6 0 3 16,3-5-12-16,-17-1 4 15,0-9 2-15,0-4 2 16,0-6-8-16,0-4 0 16,-17-5 0-16,-17 0 13 15,-28-3-13-15,3 0 0 16,-6 0-10-16,7-20-12 16,3-20-83-16,48-12-120 0,7-10-175 15</inkml:trace>
  <inkml:trace contextRef="#ctx0" brushRef="#br0" timeOffset="190">520 1235 360 0,'0'0'609'15,"0"0"-413"-15,0 0 8 16,0 0-28-16,0 0-100 16,0 0-38-16,0-46-20 15,6 46-12-15,22 0-6 16,27 0 0-16,10 0 6 15,1 6-20-15,9 5 1 16,-16-2-204-16,-15-9-292 0</inkml:trace>
  <inkml:trace contextRef="#ctx0" brushRef="#br0" timeOffset="1025">1341 1621 753 0,'0'0'137'0,"0"0"13"15,0 0-46-15,0 0 13 16,0 0-52-16,0 0-12 15,-44-9 1-15,88 6-45 16,39-5 17-16,27-4 5 16,17-2 2-16,4 3 19 15,-11-1-46-15,-31 4 5 0,-37 4 4 16,-21 2-5 0,-17-1 4-16,-14 3 8 0,0-5-9 15,0-7 31-15,0-2-39 16,-31-3-1-16,-7-1-8 15,-7 4 10-15,11 3-8 16,-11-1 2-16,14 7 0 16,17 2-2-16,8 0 2 15,-1 3 0-15,7 0-8 16,0 0 15-16,0 0-9 16,0 0 2-16,0 0-9 15,20 0 3-15,11 26-1 16,21 2 7-16,-1 1 1 15,1 5 7-15,0-6-9 16,-15 1 1-16,1 0 0 0,-17-6-4 16,-7-4 4-16,-14-2 0 15,0-2-3-15,0-1 1 16,-45 3 1-16,-7 1 1 16,-6 2-37-16,6-3-14 15,21 0-110-15,25 3-70 16,6-11-95-16,44-9-425 15</inkml:trace>
  <inkml:trace contextRef="#ctx0" brushRef="#br0" timeOffset="2255">2617 1641 1012 0,'0'0'119'0,"0"0"35"0,0 0 14 15,0 0-54-15,0 0-60 16,0 0 14-16,-31-131-45 16,31 119-2-16,14 1-3 15,3 2-10-15,-3 0-2 16,17 7-6-16,-11 2-4 16,18 0-5-16,-7 0 4 15,-3 23 5-15,2 8-11 16,-16 6 11-16,-14 0-5 15,7 0 5-15,-7-8 0 16,0-4-10-16,0-7 12 16,0-10-2-16,0-2 0 0,0-3 8 15,7-3-8-15,-7 0 0 16,10 0 2-16,-3 0 13 16,14-12-10-16,10-16-2 15,7-12-3-15,6-3 9 16,-2 3-9-16,2 6 0 15,-13 8 0-15,-10 9-3 16,-11 11 3-16,-3 6 0 16,0 0-5-16,-7 0-3 15,7 0 5-15,0 15-6 0,0 13 4 16,3 6-7 0,-3-2 12-16,0-1 0 0,-1-11 0 15,1-3 2-15,7-8-3 16,-4-5 1-16,-3-4-2 15,14 0-5-15,3 0 12 16,14-15-5-16,-4-11 0 16,11 0 12-16,-28-3-11 15,4 4-1-15,-21-1 0 16,0 9 5-16,0 3 1 16,0 5-6-16,0 9 0 15,0 0 9-15,0 0-22 16,0 0 11-16,0 9-12 15,0 22 3-15,0 6 10 16,0 2 1-16,0-6 0 16,20-4-18-16,-2-9 3 15,9-10-20-15,-3-6 16 0,4-4 11 16,9 0 8-16,8-14 0 16,0-15 1-16,-7-6 9 15,-18-2-5-15,-3 2 5 16,-17 1-4-16,0 12 26 15,0 7-26-15,0 7 17 16,0 5-18-16,0 3 3 16,0 0-16-16,0 14-5 15,0 24 8-15,0 4-6 16,14 4 11-16,7-7-3 0,10-4 2 16,7-12-28-1,13-11 20-15,1-10 1 0,-1-2 8 16,8-5-3-16,-8-29 5 15,4-12-2-15,-20-3 2 16,-4-8 8-16,-18-8 3 16,-13-8-2-16,0 0-3 15,-6 1 26-15,-22 12-29 16,-10 17 15-16,14 15 5 16,10 16-23-16,1 12 0 15,-4 3-2-15,-4 43-8 16,-10 22-3-16,10 17 13 15,14 1-2-15,7-3 0 0,7-8 3 16,59-15-13 0,16-17 10-16,21-19-6 0,7-24-3 15,4 0 5-15,-4-33 4 16,-7-18 0-16,-27-9 3 16,-18-12 2-16,-13-2-3 15,-31-7 2-15,-14-1 24 16,0 8-22-16,-7 10 18 15,-31 25-1-15,10 19-15 16,-9 20 12-16,-15 31-20 16,0 47 0-16,8 28-14 15,20 13 19-15,24 1-5 16,24-11 0-16,48-11-4 16,24-20 1-16,38-20-100 0,14-26-157 15,-28-26-606-15</inkml:trace>
  <inkml:trace contextRef="#ctx0" brushRef="#br1" timeOffset="35683">214 114 850 0,'0'0'214'0,"0"0"-102"15,0 0 54-15,0 0-52 0,0 0-34 16,0 0-4-16,-52-111-38 15,52 108 6-15,0 3-6 16,0 0-38-16,0 0 18 16,0 0-18-16,0 0-5 15,0 9-6-15,-7 28 4 16,-7 17 7-16,-3 15 0 16,3 11 9-16,7 3-10 15,1 0 1-15,6 1 0 16,0-6-6-16,0-3 11 15,0-4-5-15,0-14 0 16,0-14-4-16,0-11 0 16,13-15-5-16,-6-12 5 15,0-5-5-15,3 0 7 0,4 0 2 16,7-22 0-16,10-13 6 16,0-7-1-16,-11-5-5 15,-6-1 0-15,-14-1 1 16,0 6 3-16,0 4-4 15,0 7 0-15,-21 4 7 16,-16 5-22-16,-1 5 14 16,-7 4-5-16,11 6-1 15,-4 5-14-15,14 0 19 16,3 1 1-16,14 2-5 16,7-4-2-16,0 2 8 15,7-13 0-15,76-11-10 0,34-14 0 16,30-8 5-16,19-1 0 15,-26 4-53-15,-29 7-89 16,-67 4-159-16,-44 6-699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8:31.8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1063 719 0,'0'0'155'15,"0"0"2"-15,0 0-18 0,0 0-14 16,0 0-26-16,0 0-55 16,0 0 16-16,89-74-13 15,-37 16-15-15,6-13-9 16,8-6-23-16,9 0 16 16,-16 2-1-16,-1 16-9 15,-27 16 5-15,-17 19-3 16,-14 13 18-16,0 8 2 15,0 3-27-15,0 0-1 16,0 0-6-16,-27 0-3 16,-4 0-4-16,0 14 13 15,10 1-24-15,-3-4 8 0,17 1-15 16,0 5 14 0,7 3-3-16,0 0-3 0,0 9 18 15,38-7 5-15,7 7 0 16,-1 3-7-16,1 2 15 15,-7-1-8-15,3 3 0 16,-17-5 3 0,-10-5-5-16,-7-6 2 0,-7-2 0 15,0-5-8-15,0 1-2 16,-14-2 10-16,-31-7 1 16,-13-2 2-16,-7-3 14 15,3 0-17-15,-4-8-8 16,22-13-15-16,6-1-83 15,10-4-28-15,18-2-12 0,10-15-86 16,10-13-189-16</inkml:trace>
  <inkml:trace contextRef="#ctx0" brushRef="#br0" timeOffset="1305">911 71 839 0,'0'0'216'16,"0"0"-21"-16,0 0-38 16,0 0-70-16,0 0-34 15,0 0-52-15,14-26 7 16,10 64-8-16,-10 10 1 0,6 15 28 16,-2 6-14-1,-12 2-6-15,8 6 6 0,-14-2-7 16,7-1-4-16,3-5-4 15,4-4 7-15,0-11-9 16,0-11 2-16,3-14 0 16,3-12-3-16,-13-14-3 15,4-3 4-15,-11 0-8 16,0 0 8-16,0-31-6 16,0-17 8-16,0-10 0 15,-38-2-7-15,7 0-5 16,-7 11 12-16,-13 9 0 0,13 14-6 15,10 10-3-15,-3 7 3 16,11 6-1-16,13 3 2 16,-4 0-14-16,11 0 17 15,0 0-1-15,0 8-22 16,45-2 18-16,38-3-2 16,13-3 9-16,0 0 5 15,0 0 5-15,-27-14-10 16,-10 3 5-16,-32 2-4 15,4 6 28-15,-31 1-21 16,7 2 3-16,-7 0 16 16,0 0-25-16,0 0 18 15,0 0-1-15,0 0-17 16,-14 0-4-16,-10 22 0 16,10 6 2-16,8 7-3 0,6 1 8 15,0 5-5-15,0-4 0 16,0-3 2-16,31-8-13 15,3-12 11-15,11-11-1 16,-8-3-6-16,1 0 14 16,0-17-6-16,-17-14 1 15,3-4 5-15,-10-2-2 16,-8-6-5-16,-6 3 0 16,0 9 12-16,-13 3-6 15,-32 14 7-15,-7 7-13 16,8 7 1-16,-1 0-13 15,7 0 12-15,0 25 0 0,18 0-10 16,20 5 4 0,0-1 3-16,0-4-10 0,20-2 4 15,25-3 2 1,24-8 7-16,3-10 0 0,-14-2 1 16,4 0 7-16,-27 0-5 15,-11-5 3-15,-10-6-5 16,3-3 35-16,-10 2-11 15,-1 3 3-15,-6 3 14 16,0 4-33-16,0 2 11 16,0 0-17-16,0 0 5 15,0 0-16-15,7 0 4 16,0 11-1-16,7 27-2 0,3 13 11 16,4 14-4-1,-4 6 0-15,4 7 2 0,-14 2-7 16,10 3 5-16,-10-2 0 15,6-14-1-15,1-9 9 16,3-18-8-16,-10-14 0 16,0-14 3-16,-7-7-7 15,0-5 5-15,0 0-1 16,0 0 23-16,0-10-1 16,0-40 30-16,0-21-43 15,-7-18 1-15,-10-8-12 16,3-9 3-16,-6-3-1 0,-11 9 0 15,-7 11 7 1,10 16-7-16,-10 18 0 0,14 15-2 16,11 17-10-16,6 11 12 15,7 6-11-15,0 6 7 16,0 0-31-16,7 0 15 16,44 0-1-16,8 0-2 15,-4 21 19-15,-21 5-6 16,-3 5 5-16,-24 3-1 15,7 0-1-15,-14-2 5 16,0-3-1-16,0-1-19 16,-28 1-2-16,-17-3-37 15,8-1-20-15,-8-2 23 16,0-5-143-16,18-11-61 16,3-7-152-16</inkml:trace>
  <inkml:trace contextRef="#ctx0" brushRef="#br0" timeOffset="1805">2458 608 702 0,'0'0'173'0,"0"0"-58"16,0 0-18-1,0 0-15-15,0 0-39 0,0 0-31 16,52 0 4-16,3-2-15 16,10-4-1-16,11-2 22 15,3-7-2-15,-10 1 11 16,-11-4-5-16,-20 4 5 16,-10 6 30-16,-21 0-24 15,-7 2 20-15,0-3-1 16,0-2-22-16,-7-1 3 15,-38 1-37-15,0-1 7 16,4 4-12-16,-4 5 5 16,1-4 0-16,13 7-3 15,17-2 10-15,7 2-9 16,7 0 2-16,0 0-2 0,0 0-9 16,0 0 10-16,21 0 1 15,10 0-3-15,13 0 10 16,8 2-9-16,-7 19 2 15,-1 2 0-15,-2 8-8 16,-12 1 11-16,1 2-3 16,-17 0 0-16,-14-2 5 15,0 2-12-15,-38 3-12 16,-51-3-284-16,-35 4-168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8:46.9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368 515 882 0,'0'0'139'0,"0"0"-15"0,0 0 10 15,0 0-30-15,0 0-4 16,0 0-46-16,-20-71-26 16,20 71 2-16,0 0-28 15,0 29-4-15,0 33 0 16,0 41 2-16,-24 34 2 15,-4 21-2-15,-3 10 0 16,-7 9-3-16,11-8 11 16,-4-14-8-16,10-29 0 15,14-41 6-15,7-34-19 16,0-22 13-16,0-17-31 0,14-12 29 16,14 0-16-1,16-12 18-15,25-32 0 0,-4-18 5 16,18-15-4-16,-25-3-1 15,-13-6 0-15,-31 4 0 16,-14 4 5-16,-7 10-5 16,-45 10 0-16,-13 14 7 15,3 11-18-15,-17 13 11 16,3 11-7-16,4 9-3 16,3 0-2-16,25 0 12 15,16 0-1-15,21 0 5 16,7 0-7-16,0 0 3 0,0 0 0 15,0 0-7 1,21-5 2-16,37-9 5 0,39-9 0 16,16-3 4-16,11 1-14 15,3 2-26-15,-17 14-76 16,-27 9-30-16,-32 0-56 16,-27 0-93-16</inkml:trace>
  <inkml:trace contextRef="#ctx0" brushRef="#br0" timeOffset="379">918 1124 314 0,'0'0'522'0,"0"0"-409"15,0 0 26-15,0 0-42 16,0 0-25-16,0 0-25 15,0-37-46-15,0 37 9 16,0 0-10-16,0 0-16 16,0 0 14-16,0 0-14 15,0 14 16-15,0-5 2 16,0-4 2-16,0-5-4 16,0 0 3-16,0 0 3 15,7 0 11-15,14-5-10 16,-4-12 20-16,-3-3 35 15,-14 0-26-15,0 3-10 16,0-1-15-16,0 4-4 0,0 6-14 16,0 5 3-16,0 3-61 15,-7 0-23-15,-17 0-111 16,10 17-63-16,7 6-283 16</inkml:trace>
  <inkml:trace contextRef="#ctx0" brushRef="#br0" timeOffset="1329">1252 847 813 0,'0'0'240'0,"0"0"-108"16,0 0 26-16,-31-149-19 16,24 132-46-16,0 8-27 0,7 9-27 15,-7 0-21-15,0 0-18 16,7 6-6-16,0 32-11 15,0 18 14-15,0 15 3 16,0 8-3-16,0-8 3 16,0-5 0-16,14-15-3 15,-7-17 7-15,0-17-8 16,0-11-7-16,3-6-18 16,-3 0 29-16,14 0-15 15,10-31 15-15,13-16 0 16,15-15 6-16,-1-1-6 15,-6 12 0-15,-14 14 4 0,-14 19-8 16,-24 12 4-16,7 6 0 16,-7 0-4-16,13 4-30 15,1 24 12-15,3 7 14 16,4-4-29-16,3-3 22 16,3-4-9-16,4-10 11 15,14-6 8-15,-7-8-1 16,-4 0 6-16,18 0 0 15,10-31 4-15,-11-15 2 16,8-3-3-16,-15-11-3 16,-6 3 16-16,-17 0-15 15,-21 5 40-15,0 9-1 0,0 6-16 16,-14 15 17 0,-10 8-28-16,3 9-12 0,-9 5-2 15,2 0-9-15,-10 39 5 16,7 12 3-16,11 14 2 15,20 4-10-15,0-1 10 16,37-4 0-16,22-16-5 16,6-17-2-16,4-10 5 15,-4-18-3-15,-6-3 5 16,10-8-2-16,-11-30 2 16,-6-7 0-16,-8-5 3 15,-13-4 7-15,-17 6-6 16,-7 7 15-16,-7 11-7 0,0 10 31 15,0 11-23 1,0 9-11-16,0 0-7 0,0 0-2 16,0 3-10-16,7 31-13 15,10 16 23-15,10 3-5 16,18-4 5-16,-7-7 0 16,14-7-2-16,-8-10-45 15,-6-10 12-15,-10-6-49 16,-4-9-50-16,-4 0-34 15,-20 0-83-15,0-27-77 16,0-4 62-16,0-17 222 16,0-3 44-16,-20-2 93 15,2 2 33-15,-9 14 82 16,3 11-42-16,-4 12-29 0,-3 14-48 16,0 0-31-1,-3 11-14-15,-11 38-32 0,1 11-9 16,-8 14 5-16,14 3-7 15,7-8-1-15,18-6 0 16,13-11-58-16,0-18-198 16,0-15-383-16</inkml:trace>
  <inkml:trace contextRef="#ctx0" brushRef="#br0" timeOffset="1615">3105 469 925 0,'0'0'169'0,"0"0"-59"16,0 0 59-16,0 0-17 15,0 0-88-15,0 0-44 16,-17-88-20-16,10 131-13 16,0 26 13-16,0 22 0 15,-6 6 7-15,-5 3-8 16,12-5 1-16,-1-18 0 15,7-19-2-15,0-16-3 16,0-20-56-16,0-13-60 16,24-9-25-16,3 0 9 15,-13-14-64-15,3-23-69 0,-17-6-32 16,0-3 130 0</inkml:trace>
  <inkml:trace contextRef="#ctx0" brushRef="#br0" timeOffset="1746">3023 827 198 0,'0'0'239'0,"0"0"31"16,0 0-124-16,0 0-15 15,0 0-45-15,0 0-4 16,-141-92-29-16,185 83-46 16,53-7-4-16,30-7-3 15,7-6 0-15,-10 9-67 16,-28 5-170-16,-13 7-445 16</inkml:trace>
  <inkml:trace contextRef="#ctx0" brushRef="#br0" timeOffset="1987">3817 712 1035 0,'0'0'84'0,"0"0"-1"0,0 0 71 0,0 0-78 15,0 0-40-15,0 0-36 16,89-31 5-16,21 17-14 16,24 0 9-16,1-4-85 15,-25 10-54-15,-28 4-50 16,-37 4-41-16,-38 0-229 0</inkml:trace>
  <inkml:trace contextRef="#ctx0" brushRef="#br0" timeOffset="2156">3638 1016 582 0,'0'0'158'16,"0"0"-96"-16,0 0 92 15,0 0-12-15,224-9-36 16,-83-22-24-16,6-6-59 16,1-1-15-16,-7 6-8 15,-51 13-167-15,-32 16-524 16</inkml:trace>
  <inkml:trace contextRef="#ctx0" brushRef="#br0" timeOffset="9007">4869 795 755 0,'0'0'176'0,"0"0"-70"16,0 0 6-16,0 0 30 15,0 0-46-15,0 0-46 16,0 0 12-16,-7-117-33 16,7 89-14-16,0 1 2 15,14 5-9-15,0 5-4 16,10 5-4-16,-10 4-2 15,10 8-10-15,-4 0 5 16,-6 0-6-16,10 26 1 16,-3 19-15-16,-4 12 24 15,-17 6-1-15,0 0-2 16,0-14-4-16,0-18 2 16,0-14 6-16,0-13-4 15,0-4 12-15,0 0-6 0,0 0 10 16,0 0 0-16,14-32 22 15,17-12-32-15,3-18 0 16,18-3 0-16,9-4 8 16,-2 3-8-16,-14 18 0 15,-18 16 1-15,-10 14-3 16,-10 15 2-16,-7 3 0 16,0 0-5-16,0 0-10 15,0 32 0-15,7 14 11 16,-7 5 3-16,0 4-11 0,7-7 14 15,0-10-2-15,3-16 0 16,-3-7 7-16,7-9-7 16,-7-4 0-16,-1-2 0 15,12 0 9-15,-5 0-5 16,8-20-4-16,3-8 6 16,-10-3 2-16,10-1-6 15,-17-2-1-15,7 7 3 16,-8 5 11-16,1 8-15 15,-7 8 0-15,11 4-2 16,-11 2 1-16,6 0-1 16,-6 22-20-16,14 18 20 15,0 3-9-15,3-1 12 16,-3-4-1-16,7-13 0 16,3-7 7-16,-4-10-7 0,4-5 0 15,-10-3 0 1,17 0 3-16,7-8 2 0,3-23-1 15,-3-10-1-15,0-7 7 16,-7-7-5-16,-11 4-2 16,-6 2-1-16,-14 15 25 15,0 11-14-15,0 12 13 16,0 8 3-16,0 3-27 16,0 0-4-16,0 0 1 15,0 19-14-15,0 22 1 16,0 7 20-16,0-2-6 15,31-3 0-15,0-3 7 0,14-11-14 16,-1-4 7 0,1-11-4-16,7-14-4 0,-1 0-1 15,1-2 9-15,-1-41 1 16,8-11 10-16,-1-11-8 16,-6-5-3-16,-21-1 1 15,-7-1-1-15,-17 9 6 16,-7 4-6-16,0 5 18 15,0 10-17-15,-24 7 24 16,10 14-22-16,0 9 0 16,4 11 7-16,10 3-10 15,-7 0-3-15,0 25-3 16,-7 42-6-16,-10 24 8 0,-3 21 4 16,10 7 0-16,10-5-9 15,7-13 9-15,0-27-10 16,17-25-2-16,28-24-29 15,-4-19 41-15,21-6-11 16,10-17 11-16,10-34-6 16,15-21 14-16,-1-16-8 15,-20-11 0-15,-4-5 8 16,-14-2-1-16,-27 6-7 16,-24 11 1-16,-7 18 29 15,0 19-17-15,-27 23 11 16,-11 21-12-16,-7 8-1 0,-13 26-22 15,-11 47 9 1,4 26 2-16,6 20-14 0,28 8 21 16,31-2-7-16,0-10 0 15,31-22 6-15,34-20-8 16,-6-22 2-16,-8-17-101 16,-13-21-110-16,-31-13-216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9:00.6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244 274 902 0,'0'0'276'16,"0"0"-115"-16,0 0-28 15,0 0-17-15,0 0-55 16,0 0-6-16,10-119-11 0,-10 119-36 16,0 0 27-1,0 0-33-15,0 0 3 0,0 15-10 16,0 25 6-16,-24 19-1 16,-4 22 0-16,-3 2 11 15,18 2-14-15,13-2 3 16,0-11 0-16,7-11-2 15,30-11 7-15,5-13-5 16,-5-11 0-16,1-12 5 16,0-8-17-16,14-6 12 15,13-2-15-15,4-36 15 16,-4-11-83-16,-13-10-52 16,-45-2-100-16,-7 4-117 15,-35 3-398-15</inkml:trace>
  <inkml:trace contextRef="#ctx0" brushRef="#br0" timeOffset="71">244 274 458 0</inkml:trace>
  <inkml:trace contextRef="#ctx0" brushRef="#br0" timeOffset="181">244 274 458 0,'-148'-90'253'0,"141"73"-89"0,7-1 4 0,0-2-59 16,17-2-44-16,42-7-16 16,20 1-29-16,10 2 25 15,-6 9-45-15,-25 10 0 16,-20 7-2-16,-14 0-8 15,-17 12-32-15,-7 22-50 16,0 7-90-16,0 10-122 16</inkml:trace>
  <inkml:trace contextRef="#ctx0" brushRef="#br0" timeOffset="1320">0 604 472 0,'0'0'207'15,"0"0"-131"-15,0 0 67 16,0 0-8-16,0 0-51 15,0 0-14-15,319-94-19 16,-209 57-5-16,4 6-21 16,-25 5-19-16,-23 5 23 15,-22 13-21-15,-23 2 7 16,-11 3 1-16,-10 3-16 16,0 0 25-16,0 0-19 15,0 0-5-15,0 0-2 16,7 0-1-16,0 17 2 15,7 15-5-15,-1 14 11 0,11 5-2 16,7 4-4-16,-3 4 0 16,-4-2 0-16,-3-8 6 15,3-11-6-15,-4-13 0 16,-13-11 6-16,10-12-8 16,-17-2 6-16,0 0-4 15,7 0 40-15,14-10 49 16,-7-27-12-16,17-9-45 15,-7-3-23-15,-4-8 22 16,1-3-29-16,3-2-1 0,-3-6 1 16,3 15 5-1,-11 13-7-15,-6 14 0 0,4 18 6 16,-11 5-7-16,0 3 1 16,0 0 0-16,0 0-9 15,0 0 6-15,0 0 1 16,-18 0-1-16,5 9-9 15,-11 19 4-15,3 9 8 16,-3 9 0-16,17 0-9 16,7 0 7-16,0-9 0 15,0-3 0-15,24-5-16 16,14-13 8-16,14-4 9 16,6-12 1-16,7 0-11 15,4-2 17-15,3-24-6 16,-3-6 0-16,-17 1 8 0,-15 2-5 15,-16-3-3-15,-14 0 0 16,-7-1 14-16,0 1-11 16,0 4 15-16,0 6-14 15,-7 7 4-15,-7 9 3 16,7 6-11-16,-3 0 0 16,10 0-6-16,-7 14-11 15,-6 26 17-15,13 15-7 16,0-1 16-16,0-3-16 15,0-8 7-15,6-8 0 16,18-7-7-16,4-10-4 16,-4-10 11-16,-3-2 0 0,10-6-2 15,-18 0-6 1,11 0 8-16,-3-20 0 0,-7-4 2 16,3-7 8-16,-3-3-10 15,6 5 0-15,-2 4 6 16,-12 10-6-16,-6 9 0 15,0 4 0-15,0 2-6 16,0 0 3-16,7 0 0 16,-7 6-1-16,7 22-4 15,7 7-2-15,-4 1 10 16,-3-1 0-16,7-7-8 16,-7-5 16-16,10-9-8 15,-10-8 0-15,0-6 5 16,0 0-9-16,6 0 4 15,11 0 0-15,-3-20 11 0,10-5-2 16,0-1-6-16,-10-3-3 16,-1 1 12-16,-3 8-5 15,4 3-7-15,-14 8 0 16,10 9-6-16,-10 0 3 16,14 0 0-16,-4 3 2 15,10 22-6-15,4 4-4 16,-10-4 11-16,3-2 0 15,3-3-11-15,-9-5-2 16,2-6-4-16,11-9-99 16,-10 0-97-16,-4 0-76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9:26.56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9 573 761 0,'0'0'101'0,"0"0"-42"15,0 0 71-15,0 0-39 16,0 0 19-16,0 0-59 16,-10-8 16-16,10-12-6 15,0-11-61-15,31-9 26 16,28-12-26-16,23-10 15 16,14-6-13-16,1-5-2 15,-15 10 0-15,-37 15-8 16,-18 10 17-16,-27 13-9 15,0 10 0-15,0 5 6 16,0 3-21-16,-27 2 4 16,-4 2 3-16,0 3-10 15,17 0-5-15,-6 0 14 16,9 0-13-16,-3 6 10 16,1 19-12-16,-1 4 21 0,14 5 3 15,0 6-13-15,0-3 11 16,0-3 2-16,27 4 0 15,18-2 0-15,7 2-14 16,6 3 14-16,11-7 0 16,-24 0-9-16,-7-6 15 15,-18-5-6-15,-20-3 0 16,0-3 10-16,0 1-19 16,-38-4 9-16,-20-2 0 15,-25-7 2-15,4-5 17 16,-3 0-19-16,6 0 0 15,25-5 14-15,13-15-19 0,17-9 5 16,21-17-35 0,0-19-89-16,59-28-374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0:24.69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8722 144 327 0,'0'0'164'0,"0"0"-41"0,0 0-44 0,0 0-32 16,0 0 29-16,0 0-27 0,0 0-6 16,203-55 26-16,-169 47-43 15,-3-1 25-15,-7 3-2 16,-10 1-45-16,-14 5 43 15,0-3-41-15,0 0-2 16,-69 3-1-16,-41 0 4 16,-38 0-7-16,-13 6 0 15,-18 2 18-15,7 1-23 16,17-4 5-16,14 1 0 16,25-3-9-16,40 0 17 15,31-1-8-15,38-2 0 16,7 4 2-16,38-2-14 15,79-2 10-15,82 0 2 0,46 0-7 16,30-11-13 0,-14-9 7-16,-31-3 11 0,-54 3 0 15,-56 9-6-15,-55 5 8 16,-34 4 0-16,-31 2-10 16,-7 0 4-16,-82 0 6 15,-52 0-6-15,-38 22 23 16,-13 1-18-16,-25-3 1 15,4 0 0-15,-24 0-3 16,-14 0 15-16,13 3-12 16,39-6 0-16,48 0 8 15,54-2-10-15,46-1 2 16,37-1 0-16,14 5-12 0,31-1 16 16,79-2-4-16,62-9 0 15,41-6 15-15,24 0-21 16,8 0 6-16,-15-10-6 15,-37-1-7-15,-53 0 2 16,-36 5 11-16,-60 3 0 16,-20 1 12-16,-24-2-24 15,0 4 12-15,-68 0 0 16,-49 0-4-16,-48 0 11 16,-55 6-7-16,-35 7 0 15,-27 0 14-15,-41 7-16 16,-35 0 2-16,-20 3 0 15,-7-6-10-15,14-3 19 16,30 0-9-16,22-4 0 0,54-2 15 16,28-5-20-16,51 2 5 15,31-2 0-15,28 6-8 16,24 0 11-16,20-1-3 16,25 0 0-16,27-2 10 15,31-3-21-15,17-3 11 16,86 0 0-16,104 0-17 15,81-9 32-15,77-10-15 16,27-1 0-16,-14 2 4 16,-51 2-12-16,-69 2 8 15,-80 4 0-15,-88 5-8 16,-52 5 21-16,-38 0-13 0,-31 0 0 16,-73 0 6-1,-67 0-15 1,-60 0 9-1,-40 17 0 1,-29 3 0-16,-9-3 9 16,-25 3-9 15,1 0 0-15,-25 0 17-16,11 6-17 31,44-6 0-16,35-3 0 1,69-3 8-16,65-5 4 16,62-1-12-1,34 4 0 1,14-4 9 15,17 1-15-15,7 0 6-1,0-2 0-15,7 6-10 16,75-11 27 15,45-2-17-15,66 0 0 0,51 0 17-1,31-7-21 1,21-17 4-1,24-2 0 17,-18-3-4-17,-13-2 9-15,-52 0-5 16,-65 8 0 15,-86 6 10-31,-48 2-15 16,-45 13 5-1,-110 2 0 1,-106 0-20 0,-83 17 27-16,-55 14-7 15,-31-2 0 1,-4-4 7-16,28-8-17 16,11-5 10-1,37-6 0 1,48-3-7-16,35-1 14 15,45-2-7 1,40 3 0 0,42 0 11-1,45 0-19 1,27 0 8 0,31-3 0-1,7 0-5-15,0 0 14 0,28 0-9 0,78-9 0 16,87-22 7-1,79-6-12 1,71-1 5-16,49 4 0 16,0 3-6-1,-13 9 15 1,-32-2-9 0,-34 7 0-1,-69 3 11-15,-65 2-15 16,-76 10 4-1,-65 2 0 1,-38 0-11-16,-69 0-7 16,-86 14 18-1,-68 15 0-15,-49 2 10 16,-41-6-15 0,-14-5 5-16,1-5 0 15,3-9-8 1,17-1 15-1,30-5-7 1,50 0 0 0,47 0 12-1,58 0-16-15,56 0 4 16,34 0 0 0,31-8 0-16,7-7 11 15,76-8-11 1,44-5 0-1,34 0 6 1,25-4-14-16,7 3 8 16,-8 4 0-1,1-1-5-15,-31 0 9 16,-14 3-4 0,-52 6 0-1,-44 12 8 1,-45 1-12-1,-7 4 4-15,-103 0 0 16,-76 4-17-16,-61 16 18 16,-32 5-1-16,4 1 0 15,14-4 10 1,48 2-21-16,34-4 11 16,45-6 0-1,55-3-8 1,34-8 17-16,35-3-9 15,10 0 0 1,0 0 9-16,0 0-8 0,0 0-1 16,0 0 0-16,0 0-3 0,17-5 12 15,34-10-9-15,39 0 0 16,51-3 3-16,44-3-14 16,53 3 11-1,64-1 0-15,25 1-9 16,-1 10 15-1,-44 2-6-15,-68 6 0 16,-73 0 13 0,-66 0-22-1,-54 0 9 1,-21 0 0 0,-14 0-9-16,-62 6 2 0,-40-4 7 15,-43 8 0-15,-16-2 7 16,-18 6-14-16,-23 1 7 0,-8-1 0 15,-9 0-4-15,-15 3 11 0,4-2-7 0,13 2 0 0,18-6 7 0,34 0-15 0,39-4 8 0,57-5 0 0,31 1-12 0,39 0 17 16,13 0-5-16,0-3 0 0,51 0 8 0,52 0-6 0,31 0-2 0,38-6 0 0,4-12-9 0,9-1 13 16,-26-7-4-16,-18 0 0 0,-45 6 9 0,-45 3-19 0,-37 9 10 0,-21 2 0 0,-96 6-10 0,-45 0 9 0,-37 0 1 0,-18 23 0 15,3 3 6-15,39 2-19 0,20 1 13 0,20 0 0 0,18-1-12 16,7-2 16-16,24-1-4 0,-4-5 0 0,25-6 12 0,13-2-16 0,24-6 4 0,7 0 0 0,7-6 3 16,0 0 10-16,0 0-13 0,52 0 0 0,30-12 11 0,35-19-16 0,24-3 5 0,38-8 0 0,13 3-6 15,22 2 15-15,9 3-9 0,-37 8 0 0,-52 9 10 0,-62 5-21 0,-41 10 11 16,-31 2-6-16,-31 0-5 0,-79 0 2 0,-55 23 9 0,-48 4 0 0,-4 1 16 15,18-3-27-15,13 0 11 0,31 4 0 0,8-1-11 0,19 1 21 0,11 0-10 16,21-4 0-16,14-2 7 0,23-8-16 0,28-4 9 0,24-4 0 0,0-2-8 16,7-5 18-16,0 0-10 0,45 0 1 0,51 0 16 0,45-29-19 0,38-3 2 0,3-2 0 0,28 9-9 0,3 5 22 15,4 6-13-15,-11 4 0 0,-27 5 8 0,-31-1-20 0,-45 3 12 0,-27 3 0 0,-38 0-9 16,-38 0 5-16,0 6 4 0,-90 28-3 0,-58 15 6 0,-55 5-6 0,-23 1 3 16,-22-1 0-16,11-3-7 0,24-2 14 0,13 0-7 0,21-4 0 15,38-5 8-15,31-8-19 0,35-3 11 0,37-13 0 0,17-4-11 0,21-1 15 0,38-5-4 0,93-6 1 0,85 0 11 0,104-17-3 0,72-17-9 16,69-4 0-16,20 1-9 0,-30 8 18 0,-42 7-9 15,-83 4 0-15,-88 10 10 0,-91 2-19 16,-81 6 9-16,-66 0-5 16,-72 12-1-16,-124 28-5 15,-76 5 11-15,-68 1 0 16,-39-6 7-16,1 3-10 16,-7 3 3-16,21 3 0 15,44-7-11-15,69-10 17 0,79-9-6 16,62-9 0-1,58 0 6-15,21-2-18 0,24-1 12 16,7-6 0 0,0-1-7-16,83-4 25 0,65-4-18 15,82-32 0-15,90-15 14 16,55-4-15-16,58 0 1 16,4 7 0-16,-14 5-10 15,-38 8 23-15,-69 13-13 16,-62 10 0-16,-99 6 4 15,-72 6-8-15,-49 0 4 16,-34 0-3-16,-65 4-6 16,-69 24 6-16,-80 3 3 15,-54 4 0-15,-27-1 4 16,-25 0-4-16,-7 3 0 0,11 1 0 16,27-3-11-16,28-10 22 15,54-5-11-15,49-6 0 16,55-8 7-16,45-3-18 15,44-3 11-15,14 0 0 16,38 0-3-16,110-17 19 16,89-24-16-16,110-9 0 15,59-8 10-15,34 4-20 16,-10 8 10-16,-69 15 0 16,-62 13-3-16,-93 7 12 15,-58 7-9-15,-65 4 0 16,-46 0 8-16,-37 0-25 0,-24 7 16 15,-79 25 1-15,-89 13-18 16,-59 3 30-16,-42 4-12 16,-30-14 0-16,3-8 5 15,18-1-8-15,3 0 3 16,41 2 0-16,41-1-10 16,49-5 19-16,47-11-9 15,56-6 0-15,51-2 7 16,28-6-20-16,127 0 13 15,96-12 0-15,111-24 3 16,88-10 7-16,56-3-10 16,10 1 0-16,-35 4 11 15,-57 10-8-15,-70 9-3 0,-68 11 0 16,-56 5-9 0,-75 3 14-16,-51 2-5 0,-63 4 0 15,-27 0-1-15,-34 0-9 16,-100 24 2-16,-73 16 8 15,-68 8-9-15,-38-5 21 16,-34-5-12-16,-31-4 0 16,-14-3 6-16,-24 3-17 15,7-1 11-15,41-2 0 16,48-9-3-16,69-7 12 16,103-12-9-16,73-1 0 15,68-2 7-15,20 0-15 16,115 0 8-16,64 0 0 15,83-10-6-15,73-8 15 16,68 1-9-16,34 3 0 0,18-4 11 16,-18 7-9-16,-10-7-2 15,-55 2 0-15,-31-10-10 16,-48-3 16-16,-61 7-6 16,-39 4 0-16,-44 7 9 15,-28 6-18-15,-14 1 9 16,-3 4 0-16,-14 0-7 15,-7 0 15-15,-34 0-8 16,-24 0 0-16,-31 4 7 16,-7 6-24-16,-96 8 0 15,-63 2 17-15,-68 5-4 16,-41-5 18-16,-14 1-14 16,-6-4 0-16,43 0 7 0,60 0-15 15,51 0 8-15,68 3 0 16,42 2-13-16,24-1 21 15,83-4-8-15,65-11 3 16,68-6 11-16,49 0-16 16,24-20 2-16,17-11 0 15,-10 2-5-15,-15 1 15 16,-23 8-10-16,-27 7 0 16,-46 8 9-16,-37 5-14 15,-27 0 5-15,-35 0 0 16,-25 0-10-16,-16 0 19 15,-17 12-9-15,-11-4 0 0,-17 0-1 16,0 4-17 0,0-4 13-16,-62 4 5 0,-34 3-8 15,-21 1 21-15,-38 2-13 16,-24 3 0-16,-20 1-16 16,-4-1 9-16,28 4-17 15,47-6 1-15,46-7 14 16,54-4-15-16,28-4 13 15,45-4-23-15,58 0 23 16,38 0 6 0,28-4 5-16,34-10 0 0,3-6-11 15,7 0 23-15,-3-3-12 16,-4 0 0-16,-20 1 9 16,-32 2-16-16,-19 2 7 0,-39 4 0 15,-14 3 42-15,-9-1-42 16,-5 0 23-16,-2 2-7 15,-8-3-6-15,4 5-4 16,-17 0-6-16,-1-1 0 16,-23 0 7-16,-14 1 10 15,0 5-15-15,-7 0 17 16,0 1-14-16,0-2 22 16,0-1-27-16,0 2 0 15,17-3-2-15,-3 3 15 16,6-5-13-16,11-1 0 15,-10 1 9-15,3-4-17 0,-3 1 8 16,3-3 0-16,7-2-7 16,-4 0 17-16,-3 1-10 15,-3 5 0-15,-7 0 10 16,-4 2-20-16,-10 6 10 16,0-2 0-16,0-2-11 15,-17 6 7-15,-28-2 4 16,-7-1 0-16,-6 3 6 15,-7 0-16-15,-25 0 10 16,-13 0 0-16,-24 0-3 16,-21 0 13-16,0 0-10 15,-10 0 0-15,3 0 9 16,14 0-16-16,14 0 7 0,24 0 0 16,44 0-11-1,22 0 23-15,30 0-12 0,7 0 0 16,0 0 9-16,69-9-6 15,68-10-3-15,59-10 0 16,31 0-6-16,-3 0 6 16,-32 1 0-16,-37 7-1 15,-49 5 2-15,-40 4-5 16,-53 6 4-16,-13-2 0 16,-20 0-10-16,-70-1 9 15,-51 9 1-15,-37 0 0 16,-36 0 12-16,-47 0-16 0,-21 17 4 15,-34 7 0-15,-42 1 1 16,4 1 11-16,21-5-12 16,58-8 10-16,82-5-3 15,83-2 4-15,72-3-11 16,21 0 0-16,17 2-11 16,31 0 12-16,72-1-1 15,76-4 12-15,65 0 5 16,45-20-23-16,17-20 6 15,3-3-21-15,-3-3 17 16,-41 7-36-16,-41 5 38 16,-63 13-2-16,-65 7 5 15,-51 8-10-15,-38 6 9 16,-7-2 0-16,-14-1 20 16,-61 3-10-16,-66 0-10 0,-52 0 0 15,-51 0 4-15,-59 17-13 16,-44 8 9-16,-38 1 0 15,-31 0-11-15,14-3 22 16,41-3-11-16,72-6 0 16,79 0 9-16,93-2-3 15,66-1-6-15,51 1 0 16,0 2-10-16,96-7 29 16,90-7-19-16,102 0 0 15,84-30 12-15,40-4-20 16,11-9 8-16,-38 0-33 15,-27-6 31-15,-31-2-42 0,-56-4 23 16,-40 10 10-16,-60 13-1 16,-74 9 2-16,-63 15 10 15,-34 4 0-15,0 4-10 16,-79 0 24-16,-86 24-14 16,-79 19 0-16,-83 7 9 15,-58 3-14-15,-45-10 5 16,-27-6 0-16,-11-9-4 15,21-5 18-15,55-3-13 16,83-2 9-16,79-4 2 16,75 0-3-16,66 3-9 0,20-3 0 15,41-5-6 1,4-4 17-16,24-5-11 0,0 0 0 16,31 0 11-1,103-14-1-15,79-29-10 0,107-14 0 16,79-8-1-16,48-4 12 15,10 6-11-15,-27 6 0 16,-59 8-1-16,-68 9-13 16,-66 12 14-16,-58 8 0 15,-52 8-5-15,-37 6 15 16,-39 6-10-16,-30 0 0 16,-14 0-1-16,-7 0-15 15,0 0 16-15,0 0 0 16,0 0-16-16,0 0 23 0,0 0-7 15,0 0 0 1,17 0 10-16,17 6-18 0,35 12 8 16,27-4 0-16,38-9 6 15,-3-5 8-15,27 0-14 16,4-5 0-16,-7-21 10 16,10-4-20-16,-17-1 10 15,-21 6 0-15,-24 2-6 16,-38 9 17-16,-27 5-11 15,-24 3 0-15,-14 4 10 16,0-5-8-16,0 6-2 16,0-3 0-16,0 2 11 15,0 2 4-15,0-4-15 0,0 4 0 16,0-2 12-16,-14 2-24 16,-44 0 12-16,-39 0 0 15,-44 0-4-15,-7 6 17 16,-10 8-13-16,28 3 0 15,16 3 4-15,35 3-13 16,17-4 9-16,35 5 0 16,10-4-10-16,17-3 18 15,17-3-8-15,48-8 0 16,31-6 10-16,14 0-20 16,-3 0 10-16,-21-8 0 15,-10-8 0-15,-1 3 7 16,-9-2-7-16,-1 7 0 15,-14 5 6-15,-20 3-13 0,-24 0 7 16,-7 0 0-16,0 0-16 16,-38 9 20-16,-41 17-4 15,-10 2 0-15,-14-2 8 16,0-3-16-16,13-3 8 16,15 0 0-16,16-2-5 15,21-5 14-15,7-1-9 16,18-1 0-16,13 0 4 15,0 4-12-15,0-1 8 16,0-1 0-16,0 2-10 16,31-6 20-16,34-7-13 0,31-2 3 15,18 0-36 1,-4 0 34-16,-7 0-25 0,-28 0 27 16,-9 0-14-16,-28 0 21 15,-1 0-7-15,-16 0 0 16,-14-2 2-16,-7 2-9 15,0 0 7-15,-14 0 0 16,-68 0-13-16,-35 20 19 16,-31 6-6-16,-17 0 0 15,10-4 8-15,28-1 0 16,55-5-8-16,27-4 1 16,38-4 3-16,7 4 7 15,21-3-11-15,68-7 7 16,28-2 3-16,41 0-5 15,-3 0-5-15,-7-11 0 16,-28-9-6-16,-17 3 12 0,-24 2-6 16,-24 7 0-16,-27 2 3 15,-14 6-14-15,-14 0 11 16,0 0-2-16,-59 0-10 16,-51 18 10-16,-62 16 2 15,-41 9 0-15,-24 5 7 16,-31 3-14-16,-7-4 7 15,17-5 0-15,27-7 3 16,32-4 6-16,27 9-9 16,24 3 0-16,-13 3 10 15,-5-1-20-15,5-1 10 0,13-7 0 16,14-2-2-16,7-13 14 16,17-2-12-16,7-3 0 15,-1-5 7-15,15-4-16 16,0-2 9-16,-1-4 0 15,8-2-5-15,-15 0 15 16,11 0-10-16,-3 0 0 16,0 0 9-16,-1 0-21 15,8 0 12-15,-1 0 0 16,-20 0-7-16,-28 10 16 16,-34 20-9-16,-20 2 0 15,-8 2 10-15,14-9-25 16,31-4 15-16,32-9 0 15,26-7-5-15,25-2 16 0,10 2-11 16,27-2 0-16,4 1 8 16,17-2-7-16,7 1-1 15,0-3 0-15,0 0 4 16,0 0 11-16,7 0-13 16,76-17-2-16,37-24 14 15,42-9-23-15,37-7 9 16,25 8 0-16,-11 5-3 15,-21 16 10-15,-58 10-7 16,-51 7 0-16,-45 9 8 16,-38-1-29-16,0 3 21 15,-38 0 0-15,-51 0-11 16,-39 3 24-16,-2 10-13 0,-22 2 0 16,5 0 5-16,-1-1-17 15,-14 6 12-15,-24 0 0 16,-6 0-4-16,-38 1 12 15,-8-3-8-15,-6-6 0 16,7-3 10-16,7-9-20 16,23 0 10-16,22 0 0 15,20 0 5-15,34-15 9 16,41 5-14-16,32-2 0 16,20 6 5-16,14 0-10 15,17 4 5-15,0-1 0 16,1 3-6-16,6-3 17 0,-7 3-11 15,-11-3 0-15,5 3 2 16,-8-3-11-16,11 3 9 16,3 0 0-16,-7 0-12 15,0 0 24-15,-17 0-12 16,-13 0 0-16,-28 0 6 16,-35 3-16-16,-34 8 10 15,-21 1 0-15,-16-4-7 16,-15-4 18-16,25-4-11 15,9 0 0-15,42 0 7 16,35 0-18-16,37 0 11 16,31 0 0-16,14 0-4 15,0 0 14-15,45 0-10 16,38 0 0-16,13-9 10 16,14 0-17-16,-7-2 7 0,17 0 0 15,11-4-8-15,34 2 24 16,21 0-16-16,6 5 0 15,8 2 6-15,-21 6-16 16,-38 0 10-16,-38 0 0 16,-45 0-7-16,-34 0 11 15,-24 0-4-15,0 0 0 16,-82 2-4-16,-39 16-7 16,-33 2 11-16,-18 0 0 15,10-7 1-15,7 3 12 0,8 0-13 16,6 2 0-1,13-4 0-15,11 1-10 0,21-7 10 16,14-2 0-16,44-4-5 16,17-2 21-16,11 4-16 15,10-4 0-15,10 0 6 16,76 0-10-16,65-12 4 16,56-14 0-16,37 3 0 15,24 7 12-15,-10 4-12 16,-7 6 0-16,-14 2 6 15,-44 4-22-15,-21 0 16 16,-62 0 0-16,-48 0-4 16,-49 0 9-16,-13 0-5 15,0 0 0-15,-24 10-14 0,-79 10 14 16,-45 6 0-16,-51 2 1 16,-7-2 4-16,3 0 5 15,3 2-10-15,1 1 0 16,13-1 6-16,18-4-17 15,47-5 11-15,46-11 0 16,40-1-6-16,35-7 14 16,21 0-8-16,106 0 0 15,93-20 7-15,79-9-8 16,62 0 1-16,49 3 0 16,-5 8-10-16,-2 5 20 15,-18 8-10-15,-38 5 0 16,-34 0 11-16,-24 0-20 15,-31 0 9-15,-21 0 0 0,-34 0-5 16,-35 0 16-16,-20 0-11 16,-28 0 0-16,-30-3 6 15,-32-4-18-15,-37 2 12 16,-21 2 0-16,0 3-8 16,-14 0 6-16,-68 0 2 15,-35 0-4-15,-31 12 15 16,-10 2-15-16,17-3 4 15,24 3 0-15,34 4-5 16,45 5-17-16,18 9-86 16,20-7-197-16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9:36.70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18 978 763 0,'0'0'219'16,"0"0"-116"-16,0 0-7 15,0 0-30-15,0 0-7 16,0 0 2-16,-6-7-36 16,6 7 33-16,0 0-22 0,0-2 6 15,13-16 23-15,5-5-53 16,2-5-1-16,11-9 10 16,14-12-18-16,-7-11 14 15,-4 0-17-15,-3-1 4 16,-17 7 11-16,-14 9-9 15,0 7-4-15,0 13 10 16,-14 11-6-16,0 8-6 16,-10 6 0-16,3 0-6 15,-3 0-4-15,4 6 5 16,-4 8 5-16,3 6 0 16,14-5-6-16,0 4-2 15,7 10 0-15,0 2 8 16,0 10-15-16,14-4 16 15,24 3-1-15,7 0 0 0,-4-1 8 16,4-1-9-16,-14-7 1 16,-1-3 0-16,-16 0-8 15,0-7 11-15,-7-1-3 16,-7-5 0-16,0-4 3 16,0-2-12-16,-14-3 4 15,-37 0 5-15,-8-6 1 16,-17 0-1-16,18 0 0 15,13-17-8-15,14-4-49 16,11-4-40-16,20-16-30 16,7-13-27-16,61-9-243 15,18-11-186-15</inkml:trace>
  <inkml:trace contextRef="#ctx0" brushRef="#br0" timeOffset="1229">710 182 615 0,'0'0'210'0,"0"0"-20"15,0 0-52-15,0 0 23 16,0 0-55-16,0 0-11 16,0 0-22-16,0-65-54 15,0 65-4-15,0 6-15 16,0 36-19-16,0 18 19 16,0 20 2-16,6 2 0 15,8 5 4-15,3-7-2 16,-10-8-4-16,7-9 0 15,0-18 12-15,-7-13-18 0,3-16 6 16,-10-10 0-16,7-6-3 16,-7 0 7-16,0 0-4 15,0 0 2-15,0-14 9 16,0-20-8-16,-31-15-3 16,3-5 0-16,-9 6-9 15,6 10 14-15,-7 12-5 16,10 9 0-16,11 11 1 15,10 4-12-15,7 2 11 16,0 0-4-16,0 0-3 16,0 0-4-16,24 0 5 0,28 0 4 15,30 0 4 1,15-9-1-16,6-5-1 0,-14-6 0 16,-23 6-2-16,-15 8 3 15,-37 6-1-15,-4 0 0 16,-10 0 6-16,0 0-7 15,0 0 1-15,0 0 0 16,0 0 5-16,0 0 1 16,-24 8-8-16,-7 18 2 15,4 9 0-15,-4 8 3 16,17 2-3-16,14 3 0 16,0-4-9-16,14-10 13 15,30-8-4-15,15-14 0 16,3-7 8-16,-4-5-6 0,1 0-2 15,-15-3 0-15,-13-23 10 16,-10-11-2-16,-14-9-8 16,-7-11 4-16,0-6 7 15,-7 0 8-15,-38 9-9 16,-13 11 1-16,-1 15 26 16,-3 19-31-16,4 9-1 15,20 0-5-15,-3 0 9 16,17 27-20-16,17 17 11 15,7 11 0-15,0 3-14 16,14-5 18-16,44-7-4 16,25-15 0-16,13-11 3 15,7-14-12-15,4-6 9 0,-11 0 0 16,-31-6-4 0,-6-16 12-16,-15-7-8 0,-13-9 5 15,-3 2 4-15,-11-1 0 16,-17 5-9-16,0 12 3 15,0 11 18-15,0 9-21 16,0 0 17-16,0 0-17 16,0 0 1-16,0 26-6 15,7 26-13-15,7 19 18 16,3 18-2-16,-3 0 8 16,-1 2-6-16,1 0 0 15,-14-5 9-15,0-3-14 16,0-17 5-16,0-23 0 15,0-21-4-15,0-16 9 0,0-6-5 16,0 0 7-16,0 0-3 16,0-18 22-16,0-24-6 15,0-21-19-15,0-20 9 16,0-11-5-16,0-6-5 16,-7-10 0-16,0 8 7 15,1 5-7-15,-1 11 0 16,-7 24 0-16,4 13-10 15,10 17 18-15,-7 21-8 16,7 2 0-16,0 9-4 16,0 0-4-16,0 0 0 0,7 0-16 15,24 6 23 1,20 22-24-16,1 19 25 0,-14 7-1 16,-18 3-3-16,-10 0-6 15,-10-8 10-15,0-7-11 16,-30-1 10-16,-36-1-76 15,-9-9-10-15,9-3-68 16,4-10-102-16,35-18-40 16</inkml:trace>
  <inkml:trace contextRef="#ctx0" brushRef="#br0" timeOffset="2364">4347 14 1095 0,'0'0'117'0,"0"0"35"0,0 0-57 15,0 0 4-15,0 0-29 16,0 0-59-16,-20-31 9 15,20 39-20-15,0 29-3 16,0 23-8-16,0 25 22 16,0 25-6-16,0 18-5 15,0 15 11-15,0 6-10 16,0-1-1-16,0-4 0 16,0-22-2-16,0-19 12 0,0-32-10 15,0-33 0 1,0-21 3-16,7-17-16 0,-7 0 13 15,6 0 0-15,1-12-1 16,17-27 13-16,-3-24-8 16,10-29-4-16,-10-8 3 15,-14-3-13-15,-7 0 10 16,-7 15 0-16,-52 8-13 16,-16 17 12-16,2 14-1 15,-16 13 2-15,-7 14-6 16,13 12-7-16,18 6 9 15,20 4 4-15,14 0-7 16,31 0 12-16,0 0-5 16,0 0 0-16,0 0-11 15,52 0 4-15,37 0 4 0,25-2 3 16,16-24 7-16,4-3 6 16,-13 7-13-16,-25 2 0 15,-31 11 8-15,-27 6-19 16,-24 3 11-16,-7 0-25 15,-7 0-89-15,0 28-91 16,0 7 28-16,0 5-125 16</inkml:trace>
  <inkml:trace contextRef="#ctx0" brushRef="#br0" timeOffset="9570">2704 668 503 0,'0'0'147'15,"0"0"-94"-15,0 0 21 16,0 0 4-16,0 0-1 16,0 0-28-16,0 0 15 15,0 0 2-15,7 0-34 0,0 0 11 16,13-5-19-16,11-7 0 15,21-2-6-15,16-6-10 16,-2 0-6-16,-1 2-2 16,-3 4 10-16,-17 3-8 15,-18 2-2-15,-3 7 0 16,-17-5-1-16,0 2 12 16,0-1-11-16,-7 1 18 15,0-4 7-15,0-6 25 16,0-1-42-16,0-7-6 15,0-3 3-15,-7 4 1 16,-17-4-6-16,3 3 0 16,1 3 5-16,3 6-9 15,-4-1 4-15,14 6 0 0,-10 1 3 16,10 4 5-16,7 2-8 16,0 2 0-16,0 0 6 15,0 0-11-15,0 0 5 16,0 0 0-16,0 0-9 15,0 0 4-15,38 0 5 16,20 11 0-16,11 10 4 16,-11 5-9-16,-6 2 5 15,-21 3 0-15,-10 4-7 16,-21-1 9-16,0 0-2 16,0 1 0-16,0-1-14 0,-38 0 9 15,-7-3-77 1,7-2-112-16,11-9-80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9:47.3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165 845 744 0,'0'0'172'0,"0"0"-61"16,0 0-38-16,0 0 20 15,0 0-22-15,0 0 0 16,-165 0 7-16,165 0-69 0,0 0 20 16,7 0-19-1,38-5-2-15,24-8-4 0,27-5-4 16,21 3 0-16,10 4-8 16,-17 2 5-16,-21 9-22 15,-30 0-124-15,-35 0-97 16,-24 29-13-16,-7 2-156 15</inkml:trace>
  <inkml:trace contextRef="#ctx0" brushRef="#br0" timeOffset="70">244 1015 483 0,'0'0'191'16,"0"0"-87"-16,0 0 20 16,0 0-25-16,0 0-3 15,0 0-17-15,-123 2-44 0,123-2 17 16,44 0-45-1,28-2-6-15,25-7 1 0,37-2 5 16,7 8-14-16,7 0-21 16,-14 3-215-16,-17 0-177 15</inkml:trace>
  <inkml:trace contextRef="#ctx0" brushRef="#br0" timeOffset="1678">1424 881 516 0,'0'0'305'0,"0"0"-191"15,0 0-18-15,0 0-22 16,0 0-3-16,0 0-21 15,-7-104 7-15,14 83 14 16,0-7-42-16,17-3 19 16,-4 0-19-16,4 5-20 15,-3 6 10-15,3 9-12 0,-10 8-3 16,0 3-4-16,10 0-4 16,-4 3-6-16,11 28 7 15,-3 9 3-15,3 8-13 16,-7 13 13-16,-17 3 0 15,-7-1 0 1,0-5 2-16,0-17-14 0,0-19 12 16,0-13 0-16,0-9-7 15,0 0 19-15,0 0-12 16,0 0 12-16,0 0-11 16,13-23 28-16,18-20-29 15,4-11 4-15,20-15-8 0,-4 1 13 16,8 5-9-16,-8 5 0 15,-6 19 4-15,-24 13-11 16,-11 18 7-16,-3 8 0 16,-7 0-6-16,0 0-6 15,7 8 7-15,6 20-3 16,-6 9 6-16,0 7-9 16,10 0 11-16,-10-6 0 15,0-4-5-15,7-8 15 16,-4-11-10-16,4-9 0 15,-7-6 2-15,-7 0-11 16,14 0 9-16,3 0 0 16,10-22 14-16,11-17-2 15,0-1-12-15,7-6 0 16,-8-2 3-16,-2 8-5 0,-11 6 2 16,-10 14 0-16,-7 8 18 15,-7 12-12-15,0 0 5 16,0 0-11-16,0 0-23 15,0 21 21-15,0 19-24 16,0 13 26-16,0 0-1 16,6-8 11-16,25-4-10 15,0-11 0-15,-3-10 1 16,-4-11-9-16,-3-9 8 16,-4 0 0-16,3 0 1 0,-6-23 11 15,17-12-12 1,-10-7 0-16,3-3 4 0,-10 4-10 15,-1 7 6-15,-2 17 0 16,-11 8-1-16,0 9 10 16,0 0-12-16,0 0 3 15,0 14-28-15,13 24 24 16,8 11-3-16,3-1 7 16,7-3-2-16,3-13 4 15,11-15-8-15,-7-11-10 16,13-6 3-16,-6-8 3 15,7-33 10-15,6-10 0 16,-20-10 1-16,7-4 9 0,-21-1-9 16,-10-3-1-1,-8 5 8-15,-6-3 22 0,0 7-27 16,0 14 19-16,0 15-2 16,-13 13-16-16,-5 12 22 15,12 6-26-15,6 0 0 16,-7 27-6-16,-14 33-24 15,4 23 30-15,3 5-2 16,14-1 12-16,0-14-10 16,7-15 0-16,38-19-13 15,-1-16 10-15,22-20-48 16,9-3 32-16,15-21 10 16,-8-35 13-16,4-7-4 15,-17-8 0-15,-17-9 4 16,-15-6 12-16,-9-5-5 0,-11-4 3 15,-10 15 10-15,-7 17-20 16,0 21 23-16,0 22 5 16,-17 11-21-16,3 9-4 15,-13 22-7-15,-4 38-5 16,-7 29-9-16,17 8 23 16,21-2-9-16,0-3 0 15,7-9 1-15,31-12-8 16,13-14 7-16,8-14 0 15,-14-11-1-15,6-16-22 16,1-10-47-16,13-6-87 16,4 0-176-16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09:07.0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5182 2072 857 0,'0'0'216'16,"0"0"-94"-16,0 0-11 15,0 0-40-15,0 0-40 16,0 0-7-16,110-103-24 16,-52 100 4-16,-6 3-9 15,0 0 5-15,-1 0 0 16,-13 3-1-16,-7 11-3 15,-17 3-1-15,-8 6 5 16,-6 6-2-16,0 5-8 16,-20 3 12-16,-18 0-2 0,7-5 0 15,4-6 7 1,20-12-9-16,-4-9 2 0,11-2 0 16,0-3-2-16,0 0 4 15,0 0-2-15,0 3 0 16,31 0 3-16,7-1-3 15,7 7 0-15,6 0 1 16,1 6-6 0,-7 4 5-16,-1 4 0 0,-16 6-1 15,3-1 3-15,-17 1-6 16,-14-3 4-16,0-1-3 16,-7 1-4-16,-52-3 14 15,-16-3-7-15,2-3 0 0,-9-6 0 16,23 1-4-1,22-4-163-15,16-2-113 0,21-6-392 16</inkml:trace>
  <inkml:trace contextRef="#ctx0" brushRef="#br0" timeOffset="446">5966 2320 828 0,'0'0'218'0,"0"0"-92"16,0 0-14-16,0 0-24 16,0 0-63-16,0 0-18 15,185-20 8-15,-119 11-10 0,9 1 1 16,-9-6 10-16,-4-3-11 16,-28 2-5-16,-10 7 2 15,-24 5 8-15,0-3 1 16,0 0 12-16,-24-8 0 15,-21 0-23-15,-6 0-6 16,-1-1 6-16,8 3-1 16,6-2 7-16,24 6-10 15,0 2 4-15,14 0 0 16,0 4 12-16,0 2-10 16,0 0-2-16,28 0 0 15,16 0-5-15,18 0-1 16,-3 6 6-16,-1 16 0 0,1 7-5 15,3 5 11 1,-18 6-6-16,-16-3 0 0,-4 3 7 16,-17-3-13-16,-7 0 6 15,0 1 0-15,-31-5-9 16,-21-1-36-16,-13 0-164 16,-4-6-202-1</inkml:trace>
  <inkml:trace contextRef="#ctx0" brushRef="#br0" timeOffset="882">6863 1946 309 0,'0'0'785'0,"0"0"-608"0,0 0 6 16,0 0-51-16,0 0-99 15,0 0-16-15,0-18-17 16,0 48-9-16,0 7 8 16,0 11 1-16,0 6 0 15,38 4-1-15,7-1 7 16,6-6-6-16,8-17 0 16,-8-16 3-16,-6-16-6 15,-7-2 3-15,0-2 0 16,-11-30 7-16,4-5 2 0,-24-6-9 15,7 3 27-15,-14 3-19 16,0 5 41-16,0 15-23 16,0 6-13-16,0 11 24 15,0 0-37-15,0 0 3 16,0 0-3-16,0 26-17 16,0 22 11-16,0 10 6 15,0 4 0-15,0-2-7 16,0 0 7-16,0-4-19 15,0-3-77-15,0-4-109 16,0-10-121-16,17-7-489 16</inkml:trace>
  <inkml:trace contextRef="#ctx0" brushRef="#br0" timeOffset="-1038">2758 2160 714 0,'0'0'292'0,"0"0"-189"16,0 0 14-16,0 0-55 16,0 0-29-16,0 0-10 15,175-80-8-15,-99 86-15 16,-18 23 22-16,-13 7-22 16,0 16 0-16,-25 2-1 15,-9 12 13-15,-11 2-10 16,0-2-2-16,-31-3 3 15,-14-8-1-15,7-12-1 0,11-7-1 16,3-7 0-16,24-5 8 16,0-10-9-16,0-3 1 15,17-2 0-15,10-4 11 16,11-5-10-16,21 0 4 16,16 0-5-16,21-29-3 15,14-8-150-15,18-3-216 16</inkml:trace>
  <inkml:trace contextRef="#ctx0" brushRef="#br0" timeOffset="-539">3779 2486 840 0,'0'0'164'0,"0"0"-51"15,0 0-5-15,0 0 0 16,0 0-78-16,0 0-10 16,83-51-20-16,6 39 0 15,21-2-2-15,10-4 2 16,-10 1 0-16,-13 1-5 16,-25 1 14-16,-34 6-9 15,-21 4 0-15,-17 2 1 16,0-6 23-16,0-5 33 15,0-6 1-15,-10-6-35 0,-25 1-17 16,-3-4 7-16,-13 3-13 16,-11 6 5-16,21 0-8 15,-4 9 6-15,14 0-3 16,17 7 0-16,7 2 5 16,7 2-10-16,0 0 5 15,0 0-22-15,42 0 21 16,19 14-17-16,5 14 18 15,-1 4-2-15,-3 3 9 16,-4 2-12-16,-6 2 5 0,0-1 0 16,-21-1-7-1,-11-3 7-15,-20-2 0 0,0-1-3 16,-20 1-15-16,-32-1-58 16,-17 3-152-16,11 0-134 15</inkml:trace>
  <inkml:trace contextRef="#ctx0" brushRef="#br0" timeOffset="-1879">0 2338 969 0,'0'0'153'15,"0"0"-19"-15,0 0-14 16,0 0-17-16,0 0-22 15,0 0-39-15,90-86 11 0,-63 60-28 16,4 3 19-16,-10 0-8 16,3 3-32-16,-17 3 30 15,6 3-33-15,-13 2 5 16,0 10 9-16,0 2-3 16,0 0-8-16,0 0-4 15,0 0-3-15,0 0-6 16,0 0 0-16,0 22-2 15,0 18 10-15,7 17 1 16,4 9 0-16,-5-3 0 16,8 0 5-16,0-6-14 15,10-5 9-15,-3-12 0 0,-14-9-2 16,10-11 12-16,-10-9-10 16,-7-4 0-16,0-5-4 15,0-2-10-15,0 3 14 16,-24 2-2-16,-11-1-12 15,-10 2 25-15,15-1-11 16,9-2 0-16,4 0 4 16,17-3-10-16,0 0 6 15,0 0 0-15,0 0-2 16,0 0-10-16,0 0 9 16,44 0-6-16,39-3-26 15,34-17 29-15,34-6-33 16,11 3-67-16,-14 1-97 15,-28 4-106-15,-34 12-132 0</inkml:trace>
  <inkml:trace contextRef="#ctx0" brushRef="#br0" timeOffset="-1403">1272 2523 824 0,'0'0'184'0,"0"0"-62"16,0 0-8-16,0 0 6 16,0 0-58-16,0 0-46 0,107-94-12 15,10 68 7-15,10 1-11 16,-3 5 0-16,-17 5 4 16,-42 4-6-16,-27 8 2 15,-25 0 0-15,-13 0 3 16,0 3 7-16,0-6 0 15,0-8 34-15,-31-3-18 16,-10-9-22-16,-21 3-4 16,4 4 0-16,13-1-3 15,0 8 14-15,18 3-11 16,17 6 0-16,10 1 2 16,0 2-11-16,0 0 9 15,10 0-8-15,42 0 8 16,27 14-4-16,27 6 4 0,-3 6 0 15,-13-1 2-15,-18 1-7 16,-20 3 5-16,-22-1 0 16,-9-3-6-16,-21 5 13 15,0 4-9-15,0-1 2 16,-45 3-4-16,-6 1-4 16,-1-6-96-16,1 0-114 15,13-2-132 1</inkml:trace>
  <inkml:trace contextRef="#ctx0" brushRef="#br0" timeOffset="1352">7788 2389 847 0,'0'0'198'16,"0"0"-92"-16,0 0-18 15,0 0 12-15,0 0-58 16,0 0-37-16,148-37 55 16,-59 23-33-16,-6-1-23 15,6-2 19-15,-30 2-19 16,-21 5-4-16,-18-2 16 0,-20 3-6 15,0-5 38-15,0-3-18 16,-14-9-12-16,-16-5-13 16,-5 2-2-16,-3 3-3 15,7 10 0-15,11 4 9 16,13 9-13-16,7 3 4 16,0 0 0-16,0 0-11 15,0 0 11-15,0 0 0 16,7 0 0-16,20 0-4 15,28 23 0-15,4 3 4 16,6-1 0-16,18 7-6 16,-1-1 10-16,-17-2-4 0,-20 0 0 15,-7-4 5-15,-17-2-12 16,-21 6 7-16,0-1-8 16,-14 7-2-16,-45 1-27 15,-9-1-71-15,2-1-50 16,8 1-241-1</inkml:trace>
  <inkml:trace contextRef="#ctx0" brushRef="#br0" timeOffset="1731">9057 1960 881 0,'0'0'215'0,"0"0"-71"15,0 0-10-15,0 0 18 16,0 0-84-16,0 0-23 16,-31-73-31-16,31 73-1 15,0 0-23-15,0 7 10 16,0 21 0-16,0 16-9 16,17 1 14-16,11 10-5 15,3 2 0-15,13-6 10 16,-6-2-11-16,-3-6 1 15,-5-9 0-15,-9-5-4 16,3-4 9-16,-17-5-5 16,0-3 0-16,-7-2 7 15,0 0-14-15,0-7 7 0,-14-1 0 16,-37 3 1-16,-8-4-1 16,-17-3-46-16,4-3-72 15,4 0-70-15,9-3-29 16,14-28-34-16,14-12-222 15</inkml:trace>
  <inkml:trace contextRef="#ctx0" brushRef="#br0" timeOffset="1886">8851 2143 18 0,'0'0'274'0,"0"0"-140"15,86-160 44-15,-69 125-63 16,10 9 21-16,-3 7-53 16,14 4-9-16,14 1-20 15,13 3-31-15,18 5 3 16,-1 6-26-16,-10 0 2 0,-3 0-7 15,-4 0 0-15,-20 12-180 16,-24 2-687-16</inkml:trace>
  <inkml:trace contextRef="#ctx0" brushRef="#br0" timeOffset="2443">9648 2223 779 0,'0'0'85'0,"0"0"-49"0,0 0 61 16,0 0 13-16,0 0-55 15,0 0-2-15,62 6-4 16,41-6-19-16,38 0 26 16,7 0-38-16,-7-3-10 15,-31-15 14-15,-27 2-18 16,-32 7 1-16,-37-5 10 16,-7 2-5-16,-7-2 54 15,0-10-48-15,-14-1-14 16,-31-1-1-16,-13 1 1 15,-18 2-2-15,11 5 0 0,7 7 3 16,13 3-11-16,21 1 8 16,17 6 0-16,7 1-2 15,0 0 2-15,0 0 0 16,0 0-1-16,31 8-2 16,14 18 0-16,20 2 3 15,-7 7 0-15,4-1-5 16,-10 3 15-16,-1 0-10 15,-13-3 0-15,-17-8 15 16,-14 0-18-16,-7-1 3 16,-7 1 0-16,-45 0-10 15,-13-4-2-15,13-1-107 0,21-7-21 16,18-2-21-16,13-12-90 16,27 0-381-16</inkml:trace>
  <inkml:trace contextRef="#ctx0" brushRef="#br0" timeOffset="2793">11013 1963 261 0,'0'0'648'0,"0"0"-479"15,0 0-14-15,0 0 15 16,0 0-68-16,0 0-9 16,0-140-41-16,-7 140-16 15,1 0-9-15,-1 2-27 16,-17 30-4-16,3 19 1 0,-3 17 6 15,10 16-3 1,14 11 0-16,0 2 0 0,21 0-5 16,24-15 14-16,6-24-9 15,11-18 0-15,-10-23 4 16,6-17-5-16,-6 0 1 16,-1-8 0-16,-6-26 8 15,-21-8 2-15,-24 1-2 16,0-2 12-16,-31-1-16 15,-52 7 4-15,-6 11-8 16,0 7-14-16,10 15 10 16,20 4-107-16,21 0-38 0,31 23-76 15,7 0-133 1</inkml:trace>
  <inkml:trace contextRef="#ctx0" brushRef="#br0" timeOffset="3271">11591 2214 1008 0,'0'0'113'0,"0"0"50"16,0 0-15-16,0 0-63 16,0 0-14-16,0 0-57 15,199-95 8-15,-116 85-12 0,-1-2-2 16,-9 1 1-1,-18-2-9-15,-21 6 0 0,-10 1-1 16,-24 1 8-16,0 2-7 16,0-6 5-16,0-2 6 15,-24-7-8-15,-27 1-3 16,-1-4-1-16,0 8-11 16,8 1 15-16,13 4-3 15,24 2 0-15,7 6 8 16,0 0-8-16,0 0 0 15,0 0 0-15,0 0-9 16,31 0 5-16,13 0 4 0,1 0 0 16,7 14 9-1,-8 4-16-15,1 4 7 0,-7 4 0 16,-4 0-11-16,-3 4 15 16,-10 3-4-16,3 1 0 15,-24 0 9-15,0 4-15 16,-14-2 6-16,-41-1 0 15,4-1-12-15,-8-2-105 16,15-1-113-16,16-8-99 16,28-5-495-16</inkml:trace>
  <inkml:trace contextRef="#ctx0" brushRef="#br0" timeOffset="4498">12739 2163 1089 0,'0'0'147'0,"0"0"15"16,0 0-44-16,0 0-29 16,-6-172-37-16,6 152-40 15,24 3 22-15,-4 11-34 16,25 6 1-16,-7 0-8 15,13 6 2-15,1 29 5 16,-7 2-3-16,-14 9 8 16,-11-1-15-16,-13 1 10 0,-7-6 0 15,0-6-10 1,0-5 10-16,0-9 0 0,0-9 0 16,0-8-13-16,0-3 5 15,0 0 10-15,0 0-2 16,17-24 13-16,11-18-2 15,10-3-11-15,-1-7 0 16,-2 9 6-16,9 7-8 16,-13 4 2-16,0 11 0 15,-17 11-9-15,7 4 11 16,-4 6-4-16,4 0 1 16,3 16-15-16,-17 16 6 0,6 11 4 15,-6 0-6 1,0 0 6-16,10-6-7 15,-3-11 12-15,0-9-11 0,3-8-18 16,-3-9 20-16,6 0 9 16,11 0 1-16,0-9-1 15,7-23 7-15,-4-2-6 16,-3-6 0-16,-10-6 8 16,-4 4 12-16,-10 4 0 15,-7 4-7-15,0 12 16 16,0 7-25-16,0 9 9 15,0 6-13-15,0 0 4 16,0 0-14-16,0 11-7 16,0 21 17-16,0 2-7 15,0 4 15-15,21-4-8 0,10-9 0 16,0-5-5-16,3-8-4 16,4-10 4-16,-7-2 5 15,7 0-10-15,-4-8 18 16,11-20-8-16,-14-4 0 15,-11-2 5-15,-3 2 4 16,-10 6-9-16,-7 12 0 16,0 6 15-16,0 5-6 15,0 3-9-15,0 0 0 16,0 0-25-16,0 29 21 16,0 5-4-16,0 1 8 15,28-4-3-15,10-9 6 0,13-4-3 16,11-12 0-1,10-6 7-15,-6 0-14 16,2-20 7-16,-9-18 0 0,-14 1 1 16,-8-12 8-1,-9 1-9-15,-11-8 9 0,-10-2-5 16,-7 9 22-16,0 3-25 16,-14 17 7-16,-3 13 29 15,3 10-35-15,7 6 10 16,-6 0-12-16,-11 2-4 15,-7 33-4-15,3 13 8 16,4 9 0-16,24 5-12 16,0-3 16-16,38-5-4 0,37-11 0 15,15-18 0 1,6-16-13-16,-10-9 5 0,10-9 8 16,-6-30-9-16,-1-10 18 15,-13-5-9-15,-18-7 1 16,-13 2 4-16,-14-4 21 15,-17 0-21-15,-14 3 0 16,0 9 17-16,0 16-16 16,-24 17 13-16,-4 18-16 15,-23 0 11-15,-11 43-27 16,-4 32 13-16,1 16 0 16,34 9-9-16,31-3 18 15,7-2-9-15,75-6 0 0,22-12 2 16,30-20-12-1,7-20-78-15,-7-25-135 0,-45-12-304 16</inkml:trace>
  <inkml:trace contextRef="#ctx0" brushRef="#br1" timeOffset="21459">13809 656 950 0,'0'0'138'0,"0"0"35"16,0 0-45-16,0 0 13 15,0 0-71-15,0 0-63 16,0-48 26-16,0 48-33 16,0 14 0-16,0 20-3 15,0 18 27-15,0 8-24 16,0 8 0-16,0 12 11 15,-7 3-3-15,7 6-8 16,0 4 0-16,0-6-2 16,0-4 22-16,7-11-20 15,7-9 0-15,10-12 4 16,3-17-9-16,-3-11 5 0,-3-11 0 16,3-12-1-16,-4 0 22 15,18-3-18-15,0-29-3 16,-24-5 11-16,7-6-9 15,-21-8-2-15,0-1 0 16,-7 0 0-16,-38 4 14 16,-14 12-14-16,1 4 0 15,0 6-1-15,-11 8-21 16,10 4 22-16,8 9 0 16,20 1-5-16,24 4 8 15,7 0-3-15,0 0 0 16,0-2 1-16,38-4-23 0,34-8 22 15,24 0 0 1,18-6-2-16,-18 2 20 0,-7 4-18 16,-23-1 0-16,-15 1 3 15,-13 6-25-15,0 0 1 16,-17 4-46-16,10 4-46 16,-11 0-124-16,-20 0-36 15,0 30-320-15</inkml:trace>
  <inkml:trace contextRef="#ctx0" brushRef="#br1" timeOffset="21846">12674 1597 761 0,'0'0'112'0,"0"0"-37"16,0 0 45-16,0 0-44 16,0 0 40-16,0 0-56 15,14-3-45-15,75-6 37 0,59-2-46 16,69-6 47-1,27-3-14-15,24-1-32 0,-3-1 11 16,-14 2-18-16,-4 0 3 16,-33 3-13-16,-29 0 11 15,-30 0-1 1,-14 5 0-16,-28 1 9 0,-34 8-24 16,-27 3 9-16,-35 0-96 15,-17 0-43-15,-31 3-147 16,-65 14-196-16</inkml:trace>
  <inkml:trace contextRef="#ctx0" brushRef="#br1" timeOffset="22183">13097 1725 681 0,'0'0'122'16,"0"0"-34"-16,0 0-19 15,0 0 54-15,0 0-19 16,0 0-13-16,45-2 16 16,89-16-72-16,48-4 49 15,66-7 1-15,23-5-74 16,4 2 27-16,-13 3-38 16,-42 7 6-16,-42 1-1 15,-37 3 4-15,-13 2-9 16,-18 5 0-16,-28 2 20 0,-23 4-20 15,-15-1 0 1,-23 6 0-16,-21 0-9 0,0-3 9 16,0 3-7-16,0 0-40 15,-28 0-100-15,-40 0 38 16,-11 6-89-16,3 6-121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36.95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15 503 664 0,'0'0'422'16,"0"0"-295"-16,0 0 45 15,0 0-36-15,0 0-50 16,0 0-22-16,0 0-15 15,0-146-14-15,7 140-13 16,-7 4 15-16,0 2-25 16,0 0-11-16,0 0-2 0,0 0-1 15,0 25-9-15,0 15 7 16,-7 17 4-16,0 0 4 16,0 1-4-16,7-15 1 15,0-12-7-15,0-17 2 16,7-8 4-16,0-6-3 15,17 0 2-15,10 0 1 16,21-26 3-16,4-11-1 16,6-14 13-16,-13-6-15 15,-1 2 6-15,-6 15 5 16,-21 14-3-16,-17 12-1 0,-7 14-7 16,0 0 4-1,0 0-8-15,0 6-15 0,0 28 11 16,0 12 6-16,0 9 2 15,0-4-2-15,7-14 2 16,31-5-5-16,0-16 1 16,-11-7 0-16,18-9 4 15,-1-2 3-15,15-33-3 16,3-14 16-16,-4-2-13 16,-13 5 0-16,-24-3 14 15,3 21-17-15,-17 5 0 16,-7 14 2-16,0 4-1 15,0 5-2-15,0 0-35 16,0 0-40-16,0 20-86 16,-14 17-88-16,14-3-76 0,0 0-300 15</inkml:trace>
  <inkml:trace contextRef="#ctx0" brushRef="#br0" timeOffset="1402">3746 323 1066 0,'0'0'95'0,"0"0"33"15,0 0-6-15,0 0-34 16,0 0-1-16,0 0-29 16,20-100-39-16,-13 91-1 0,-7 6 25 15,7 0-25-15,-7 3 1 16,0-3-7-16,0 3-10 15,0 0 6-15,0 0-8 16,0 0 0-16,0 0-5 16,0 0-25-16,0 0-43 15,-7 29-59-15,-14 17-25 16,-9-1-82-16,16 7-182 16</inkml:trace>
  <inkml:trace contextRef="#ctx0" brushRef="#br0" timeOffset="5062">1194 763 247 0,'0'0'100'0,"0"0"-10"16,0 0 27-16,0 0 4 15,0 0-13-15,0 0-8 16,141-140 1-16,-141 120-25 16,7-3 9-16,-7 2-21 0,0 3 16 15,0 5 8-15,0 0-48 16,0 7 20-16,0 6-14 16,0-6-25-16,0 6 0 15,0 0-20-15,0 0 0 16,0 0-2-16,-31 6-25 15,-3 18 26-15,-11 9-3 16,7 4 8-16,25-3-16 16,6 3 11-16,7-11-8 15,0-6-11-15,0-3-40 16,20-14 31-16,11-3 16 16,-3 0 12-16,3-8 0 0,7-30 0 15,-11-2 0-15,-3-2 12 16,-17-11-6-16,-7 5 48 15,0 8-12-15,0 6-14 16,-14 11 2-16,-17 9-19 16,-7 14-10-16,-6 0-2 15,-8 0-11-15,8 28 6 16,-1 15 4-16,17 6 0 16,11 3-4-16,10-7 6 15,7-4-12-15,24-13-22 16,49-14-5-16,23-14 36 15,7 0 3-15,10-20 0 16,-9-31 12-16,-8-6-9 0,0-6-1 16,0-6 18-16,-13 0-11 15,-18 9 11-15,-27 11-3 16,-24 21-10-16,3 17 18 16,-17 2-12-16,0 9-1 15,0 0-9-15,0 0-3 16,0 0-2-16,0 0 2 15,0 0-6-15,0 0 0 16,0 0 4-16,0 0 2 16,0 0-3-16,0 0-1 15,0 0 1-15,0 0 3 16,0 0-1-16,0 0-7 0,0 0 8 16,0 0 0-1,0 0-3-15,-10 0 8 0,-11 14-5 16,-3-5 0-16,-4 8 5 15,4 3-9-15,-10 6 4 16,3 5 0-16,-7 1-4 16,18-7 10-16,-4 1-6 15,17-6 0-15,7-3-7 16,0-6 5-16,7-2-20 16,37-3 18-16,15-6 1 15,9 0 6-15,-2 0-3 16,-15-6 0-16,-6-8 4 15,-21 8-6-15,-10 6 2 0,-14 0 0 16,0 0 4 0,0 0 2-16,0 0-7 0,0 0 1 15,0 0-14-15,0 9 4 16,0 22 2-16,0 6 8 16,7 1-4-16,0-1 10 15,10-3-6-15,3-8 0 16,11-6 1-16,-3-3 1 15,10-17 1-15,6 0-1 16,8 0 9-16,6-31-10 16,4-15 9-16,-3-5-3 15,6-12-2-15,-3-12 24 16,-4-5-12-16,-20 6 5 16,-24-3 15-16,-7 14-9 0,-7 6 9 15,0 25-10-15,0 12-9 16,0 14 6-16,0 6-24 15,0 0 1-15,0 0-2 16,-21 43-26-16,-3 23 24 16,-14 28-2-16,4 1 10 15,10-4-4-15,3-8-1 16,4-8 0-16,10-17 0 16,0-8-8-16,7-24 5 15,-6-6-14-15,6-9-16 16,0-11 12-16,0 0 0 15,0 0 20-15,0 0-4 16,20-31 10-16,25-6-5 0,0-9 0 16,-1-3 0-1,1 8-3-15,-7 5 3 0,-18 16 0 16,4 14-2-16,-17 6 1 16,14 0 0-16,-4 0-18 15,-3 12-14-15,-14 20 14 16,0 7-18-16,0 4 5 15,-21-5 17-15,-23 1 1 16,-8-7 12-16,-3-6 1 16,21-12 1-16,10-3-5 15,17-5 5-15,7-6 0 16,0 0 2-16,0 0-2 16,58 0-10-16,25-17-26 15,34-3-102-15,10-6-66 0,7 6-130 16</inkml:trace>
  <inkml:trace contextRef="#ctx0" brushRef="#br0" timeOffset="5698">4086 57 898 0,'0'0'174'16,"0"0"10"-16,0 0-24 16,0 0-24-16,0 0-82 0,0 0-33 15,0 0-21-15,-120-52-5 16,99 110 5-16,-3 13 0 16,-4 0 3-16,-2 10-3 15,9-4 1-15,-10 6-1 16,-7-6 0-16,11-9 5 15,3-10-6-15,10-21 1 16,14-15-9-16,0-13-3 16,0-6-33-16,0-3 19 15,0 0 16-15,0-26-2 16,0-19-6-16,0-1 7 16,0 2 5-16,-45 2 2 0,7 8-3 15,-13 8 1-15,6 9 0 16,7 8-2-16,11 4 4 15,9 5 3-15,12 0-4 16,6 0 0-16,0 0-7 16,13 0 12-16,63 11 0 15,27-2 0-15,24-9 0 16,1 0 0-16,-12 0 1 16,-26 0 4-16,-32-9-2 15,-20 3-1-15,-17 1 28 16,-11 5 13-16,-10 0 16 15,0 0-31-15,0 0-16 16,0 0-12-16,0 11-7 0,-10 23 5 16,-11 10-6-16,-10 0 16 15,4 2-6-15,10-2-2 16,10-13 1-16,7-5-11 16,0-15-46-16,0-2-58 15,0-9-36-15,31 0-27 16,-4-20-163-16</inkml:trace>
  <inkml:trace contextRef="#ctx0" brushRef="#br0" timeOffset="5844">4272 228 597 0,'0'0'139'16,"0"0"-32"-16,0 0 55 16,0 0-56-16,0 0-23 0,0 0-46 15,-11-83-37-15,11 92-18 16,0 35-4-16,0 6-86 15,0 7-164-15</inkml:trace>
  <inkml:trace contextRef="#ctx0" brushRef="#br0" timeOffset="6330">4516 612 877 0,'0'0'158'15,"0"0"12"-15,141-175-49 16,-103 101-35-16,-11-3 5 16,-3-1-39-16,-24 10 6 0,0 10-19 15,0 13-10 1,0 19 8-16,-10 15-24 0,3 11 4 16,0 0-17-16,-14 5-27 15,-9 47 4-15,-1 13 19 16,-14 24-8-16,17 5-3 15,-3-5-15-15,25-6 18 16,6-17-10-16,0-18-18 16,37-14 21-16,8-10-4 15,7-24 8-15,6 0 12 0,11-6 4 16,3-32-1 0,-7-8 2-16,-3-10 3 0,-24-10 4 15,-10-14 15-15,-15-11 13 16,-13 2 6-16,0 14-17 15,0 24 17-15,-27 20-3 16,13 19-24-16,-3 12-5 16,3 3-11-16,-17 49-20 15,-7 19 11-15,4 23 13 16,10-2-4-16,24-6 0 16,0-9 2-16,7-12-9 15,38-10-18-15,6-9-53 16,18-12-59-16,3-11-166 15,17-15-377-15</inkml:trace>
  <inkml:trace contextRef="#ctx0" brushRef="#br0" timeOffset="6812">5620 497 1137 0,'0'0'91'0,"0"0"14"15,0 0-45-15,0 0-28 16,0 0-23-16,0 0-2 0,237-37-8 16,-110 31 1-1,4-2 0-15,-18-7 1 0,-34 10 7 16,-34-7-8-16,-21 4 4 15,-24 2-3-15,0-6 48 16,0-5 7-16,-31 0-44 16,-21 0 6-16,-20 0-16 15,-3 2 2-15,9 7-4 16,15-2 6-16,20 9-2 16,17 1-4-16,14 0 0 15,0 0-1-15,0 0 1 16,28 0 0-16,30 19 1 15,18 13 1-15,13-12 13 16,-6 6-15-16,-11-3 0 16,-4 2 12-16,-26-2-6 0,-11 0 8 15,-24-6-5-15,-7 0-5 16,0 0-3-16,-14 9-1 16,-38-3-2-16,-30 5-30 15,-8 2-166-15,1-2-222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45.29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268 152 724 0,'0'0'168'0,"0"0"-17"16,0 0-21-16,0 0-30 15,0 0 13-15,0 0-9 16,0-152-50-16,0 149 7 15,0-2-21-15,0 5-20 16,0 0 7-16,0 0-27 16,0 0-8-16,0 39 3 15,0 30-11-15,0 20 16 16,0 11 0-16,-14 10 11 16,-10 17-14-16,4 8 3 0,-11-1 0 15,10-2-3-15,11-35 9 16,10-34-7-16,0-32 1 15,0-23-14-15,0-8 11 16,0 0 3-16,24-25 0 16,14-35 15-16,-4-26-12 15,11-5-3-15,-21-11 0 16,-17 15 8-16,-7 7-17 16,-7 17 9-16,-45 8 0 15,1 16-10-15,-18 13 0 16,10 8 5-16,15 10 3 15,13 3-12-15,24 5 10 16,7 0-3-16,0 0 7 16,0 0-6-16,0 0-8 0,0 0 14 15,0-9-6-15,51-3-19 16,39-7 19-16,37-7 3 16,14-3 3-16,-14 3-5 15,-30 12-13-15,-32 14-91 16,-20 0-38-16,-8 0-55 15,-23 32-57-15,-7 0-419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45.8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733 610 938 0,'0'0'150'0,"0"0"-50"15,-227-118 22-15,151 78-10 16,18-6-54-16,6 3 16 15,14-8-40-15,-6 0-23 16,20-4 1-16,10 1-4 0,0-1-8 16,7 16 0-1,7 7 7-15,0 12-14 0,0 14 7 16,0 6-4-16,0 0-1 16,21 6-37-16,17 26 24 15,6 25 0-15,-30 26-15 16,-14 11 28-16,-20 11-22 15,-49 2 27-15,-3-25-12 16,3-19 12-16,34-23 0 16,11-26 0-16,17-8 1 15,7-6-1-15,0 0 2 16,0 0 4-16,45-8 30 0,27-24-7 16,42-12-17-1,27 5-12-15,-7 2 5 0,-17 16-15 16,-28 8-16-16,-23 10-72 15,-5 3-64-15,-2 0-109 16,-8 11-396-16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46.32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423 63 1044 0,'0'0'154'0,"0"0"44"16,0 0-90-16,0 0-36 16,0 0-52-16,0 0-11 15,-11-6-18-15,11 62-5 16,0 28 14-16,-14 25 0 15,-23 11 11-15,-15 20-11 16,-6 8 0-16,-8 11 5 16,4-14-7-16,11-17 2 15,23-31 0-15,21-28-8 16,7-32-3-16,0-23 1 16,0-14-2-16,28-2 8 0,48-47 4 15,13-22 0-15,14-18 0 16,-31-6 0-16,-27-2 0 15,-38 2-3-15,-7 7 3 16,-34 11-8-16,-42 8-2 16,-7 18 5-16,-3 14 5 15,4 14-10-15,23 12-2 16,28 4 11-16,25 7-3 16,6 0 1-16,0 0-7 15,0 0-4-15,51 0-9 16,45 0 7-16,32 0 0 15,-5 0-13-15,-9 0-78 16,-42 7-36-16,-13 4-13 0,-22 6-102 16,-13 1-261-1</inkml:trace>
  <inkml:trace contextRef="#ctx0" brushRef="#br0" timeOffset="149">911 566 828 0,'0'0'177'15,"0"0"-12"-15,0 0-61 16,0 0 4-16,0 0-78 16,0 0-29-16,0-57-1 15,-14 57-169-15,-10 20-67 16,3 11-97-16</inkml:trace>
  <inkml:trace contextRef="#ctx0" brushRef="#br0" timeOffset="1012">911 566 834 0,'223'-106'221'0,"-223"83"-68"15,0 6 6-15,0 11-35 16,0 0-58-16,0 6-8 16,0 0-58-16,0 0 4 15,0 0-8-15,0 18-26 16,0 14 30-16,0 12-2 15,-17-3 5-15,10 2-8 16,7-12 5-16,-7-11-17 16,7-8-4-16,0-10-9 0,0-2 30 15,0 0 5-15,14-8-4 16,31-18 15-16,-1-13-16 16,1 7 0-16,-7-3-1 15,-10 15 12-15,-4 5-11 16,-18 10 0-16,-6 5-2 15,7 0-5-15,11 0-13 16,-12 26 12-16,15-6 2 16,-4 3-11-16,4-3 4 15,-7-8-29-15,10-4 8 16,14-2 23-16,-4-6-8 16,4 0 19-16,0-8-4 0,-11-15 10 15,4-3-6-15,-7-12 5 16,-24-1-5-16,0 1 46 15,0-5-18-15,0 9 8 16,-31 8 10-16,0 9-46 16,11 9 17-16,6 8-17 15,-10 0-20-15,3 20 9 16,4 17 4-16,10 9 7 16,7-1-8-16,0-3 0 15,38-1-30-15,13-10-9 16,1-7 12-16,6-16 34 15,-13-2-15-15,0-6 16 16,0 0-6-16,-8-20 19 0,-16-12-13 16,3 7 5-16,-10-13-3 15,-14 4 48-15,0 2-21 16,0 10 5-16,0 8 9 16,0 14-42-16,0 0 24 15,0 0-25-15,0 0-34 16,0 20 11-16,-7 19 18 15,7 4 0-15,0 1 4 16,0-4-51-16,7-9 20 16,31-5-13-16,-1-7-5 15,1-1 0-15,-10-10-23 16,-14-5-35-16,-14-3-106 0,0 0-260 16</inkml:trace>
  <inkml:trace contextRef="#ctx0" brushRef="#br0" timeOffset="1075">2097 529 528 0,'0'0'151'16,"0"0"-3"-16,0 0-12 16,0 0-45-16,0 0-36 15,0 0-45-15,0-18-7 16,-7 24-3-16,0 23 0 16,-24 11 0-16,-6 3 0 15,-8 3-1-15,0-1-31 16,7-8-252-16</inkml:trace>
  <inkml:trace contextRef="#ctx0" brushRef="#br0" timeOffset="1479">2393 113 458 0,'0'0'425'16,"0"0"-278"-16,0 0-12 15,0 0-30-15,0 0 24 16,0 0-99-16,24-113-30 16,-24 155-12-16,0 24-6 15,-11 17 18-15,-9 0 3 16,-4 6 6-16,10-6-9 16,0-6 0-16,14-8 0 0,0-24-6 15,0-7 6-15,0-24-39 16,0-3-8-16,0-11-43 15,0 0 43-15,0-6 39 16,0-28-10-16,0-14 12 16,0-4 3-16,0 1 3 15,-7 2-5-15,-24 15 16 16,1 8-7-16,23 15 19 16,0-1-10-16,7 9 28 15,0 3-29-15,0 0-11 16,38 0-2-16,27 0-3 15,11 0 0-15,-4 0-50 16,-3 0-172-16,-42 0-616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50.66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0 509 970 0,'0'0'152'0,"0"0"-19"0,0 0 25 16,0 0-100-16,0 0-3 15,0 0-8-15,73-131-47 16,-49 123 15-16,-4 2 0 16,-2 6-6-16,2 0-10 15,4 0 1-15,4 20-3 16,-14 14-10-16,10 9 10 15,-18-3 3-15,-6 9 0 16,0-11-7-16,0-5 0 16,0-10-2-16,0-8-33 15,0-10 18-15,0-5 6 16,14 0 18-16,10 0 20 0,14-26-11 16,-3-6 2-1,9-10-6-15,-6 2 20 0,0 3 25 16,-7 3-47-16,-11 11 26 15,-6 8-22-15,-14 10 1 16,7-1-8-16,-7 6 0 16,10 0-21-16,-3 31 10 15,7 7-4-15,0 7 14 16,3-7-18-16,-3-4-41 16,6-3 28-16,-2-11-16 15,9-9 10-15,-3-4 37 16,4-7-4-16,3 0 5 15,0-9 6-15,-4-8-2 0,-3-10 36 16,-10 9-16-16,0 0-3 16,-4 4 31-16,-3 8-40 15,-7 0 10-15,0 6-17 16,0 0-2-16,0 0-6 16,0 6-21-16,0 19 1 15,0 1 10-15,20 6-17 16,11-6 4-16,14-9 11 15,7-3 5-15,6-8 4 16,-6-6 6-16,-8 0 0 16,-13-6 20-16,-10-20-16 15,3-11 23-15,-17 0 25 0,-7-9-22 16,0 0 13 0,-31 1-43-16,-21 7 7 0,-6 7-14 15,-11 19 2-15,11 12-2 16,13 0-106-16,11 38-80 15,10-1-66-15,17 9-389 16</inkml:trace>
  <inkml:trace contextRef="#ctx0" brushRef="#br0" timeOffset="414">1379 161 846 0,'0'0'145'0,"0"0"26"16,0-152 6-16,0 138-83 16,0 8-2-16,0 6-43 15,0 0-48-15,0 12-2 16,0 34-35-16,0 22 36 16,0 12-2-16,0 9 11 15,-7 5-9-15,-3-5 0 16,10-12 4-16,0-8-17 15,0-23 6-15,0-15-61 16,0-20 31-16,0-7-44 16,0-4 44-16,0 0 33 15,0-29 4-15,0-14-10 16,0-2 10-16,-14-5-31 0,-37 5 24 16,-1 1-2-1,7 13 9-15,15 11 6 0,16 12-4 16,7 2 35-16,7 6-28 15,0 0-9-15,21 0 0 16,54 12-24-16,15 10-15 16,6 7-103-16,-7-9-190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48.3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0 620 773 0,'0'0'123'15,"0"0"-62"-15,0 0 33 16,0 0-60-16,0 0-20 16,0 0 1-16,354-29-14 15,-182 27 30-15,-31-4-21 16,-31 1-6-16,-41 5 12 16,-42-7-16-16,-27-1 22 15,0-3 70-15,0-7-22 16,-14-7-53-16,-30 2-17 15,-32 0-3-15,4 3-9 0,-17 3 9 16,13 8 3 0,35 4 2-16,10 5 8 15,31 0-10-15,0 0 0 0,0 0-11 16,58 11 10-16,32 23 2 16,30 3 6-16,17-6 7 15,-3-4-5-15,-37-8-8 16,-22-1 3-16,-47-6 0 15,-18-4-1-15,-10 3-3 16,0 4 0-16,-69 4 2 16,-27 7 5-16,-28-3-14 15,4 3-30-15,17 2-126 16,20 1-83-16,39-3-544 16</inkml:trace>
  <inkml:trace contextRef="#ctx0" brushRef="#br0" timeOffset="810">1661 5 1052 0,'0'0'189'0,"0"0"8"0,0 0-79 16,0 0-15-1,0 0-87-15,0 0-15 16,0 0-1-16,0 69-3 0,0 21 2 16,0-8 1-16,0 6 0 15,0-10-6-15,0-7 8 16,0-11-2-16,0-12 0 16,0-13 7-16,0-15-11 15,0-17 4-15,0-3-4 16,0 0-1-16,0 0 10 15,0-9 2-15,0-22 1 16,0-15 2-16,0-3-9 16,27-2-1-16,11 5 0 15,0 9-10-15,-7 11 10 16,-18 15 0-16,8 11-4 0,10 0-24 16,7 25 15-1,0 19 1-15,-18-5 2 0,-6 9-1 16,-14-7 5-16,0 2 6 15,0-11-4-15,-27-7-11 16,-25-5 15-16,7-6-10 16,1-10-1-16,6-4 6 15,14 0 5-15,10 0 0 16,7 0 1-16,7-4 10 16,0 2-6-16,0-10-5 15,31-2 0-15,21-6-16 16,6 3 12-16,18-1 4 15,3 5-1-15,3-5 6 0,8 1-7 16,-18-1 2-16,-10 7 0 16,-18 4-5-16,-23 7 8 15,-21-8-3-15,0 8 0 16,0 0 11-16,0 0-24 16,0 8 11-16,-31 19-11 15,4 17 2-15,-4-2 15 16,10 4-4-16,21-14 0 15,0-1 4-15,0-17-11 16,28-2 7-16,23-12 0 16,18 0 10-16,3-12-6 15,-3-22 5-15,-18-3 13 16,-13 0-5-16,-24-15 38 16,-14 1-25-16,-7-4-23 0,-62 9-7 15,-27 12-2-15,0 17-16 16,6 17-46-16,32 0-98 15,13 32-108-15,25 5-137 16</inkml:trace>
  <inkml:trace contextRef="#ctx0" brushRef="#br0" timeOffset="1529">2809 180 834 0,'0'0'238'0,"0"0"-55"16,21-151-29-16,-11 131-9 0,-3 11-69 16,-7 9-18-16,0 0-51 15,0 0-7-15,7 43-4 16,-7 25-12-16,0 15 16 16,0 9 0-16,0 2 0 15,0-5 0-15,0-6-1 16,-7-15 11-16,7-16-21 15,0-18-9-15,0-17-49 16,0-11-5-16,0-6 9 16,-7 0 65-16,-3-20 0 15,-4-23-12-15,-17-14 8 16,-10 0-9-16,-21-9-4 0,3 17 13 16,1 9-14-16,13 23 18 15,31 3-2-15,14 14-1 16,0 0-1-16,7 0-8 15,45 26 5-15,20-6-5 16,18-4 10-16,-1-7 2 16,0-9-4-16,-16 0 10 15,-5 0-5-15,-16-25 0 16,-7-7 26-16,-1-8 51 16,-16-3-24-16,-4-2 3 15,-17-4-5-15,-7 3-30 16,0 7 20-16,0 9-23 15,-21 22-18-15,11 2 10 0,3 6-11 16,0 14-17 0,-14 29 6-16,-3 20 11 0,4-5-1 15,2 7 1-15,12-2 0 16,6 0-4-16,0-12 6 16,6-11-2-16,19-17 0 15,-5-11-21-15,4-12 15 16,14 0 5-16,14-6 1 15,6-23 3-15,7 2 4 16,-13-5-7-16,-14 11 0 16,-14 10 10-16,-17 5-5 15,0 6-5-15,6 0-5 16,5 0 0-16,2 23-5 16,4 11 7-16,-3 4-18 0,3-1-154 15,3-3-45-15,18-2-285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52.4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0 664 920 0,'0'0'140'0,"0"0"-7"0,0 0-10 16,0 0-29 0,52-154-14-16,-35 130-26 0,-3 8-41 15,6 5 23-15,-2 5-36 16,2 6 0-16,11 0-4 15,-3 0-6-15,3 20 9 16,0 11-3-16,-11 9-4 16,-20 9-3-16,0-7 11 15,0 5 0-15,0-10-14 16,-7-6 11-16,-6-8 2 16,2-11-12-1,4-7-5-15,7-5 14 0,0 0 8 16,0 0 1-16,0-5 33 15,31-33-36-15,14-3 3 0,0-7-2 16,6 0 5-16,1 5 3 16,-7 6-10-1,-15 17 0-15,-16 3 0 0,0 14 9 16,-14 3-13-16,0 0 3 16,0 0-27-16,0 28 13 15,7 15-1-15,0-5-2 16,3 1-15-16,4-1-25 15,0-13 25-15,10-7 7 16,-4-5-8-16,11-13 30 16,-3 0-11-16,16 0 14 15,-6-5-6-15,7-16 18 16,-7-9-12-16,0-2 2 0,-11-2 3 16,-3 3 16-16,-17 2 4 15,-7 9 9-15,0 6 10 16,0 8-22-16,0 6 17 15,0 0-39-15,0 0-14 16,0 0 3-16,0 20-28 16,0 11 35-16,0 1-1 15,0-6-33-15,7-1 23 16,17-8 3-16,-3-2-6 16,-1-9 13-16,11-6-9 15,0 0 14-15,-10 0-1 16,10-6 12-16,-18-12-11 15,1-5 1-15,10 1 7 16,-17 8 10-16,0-4-18 16,-7 10 20-16,0 8 8 0,0 0-24 15,0 0-8-15,0 0 3 16,7 6-29-16,3 19 24 16,4 1-7-16,13 0-32 15,4-15 38-15,0-2-48 16,14-9 39-16,0 0 15 15,20 0 1-15,11-26-5 16,-4-11 5-16,4-9 0 16,-11-11 2-16,-7-14 7 15,-13-4 22-15,-28-8 32 16,-17 0-23-16,0 6 19 16,0 20-26-16,-10 17-3 0,3 24 8 15,-7 8-33-15,-10 8-6 16,-10 9 1-16,-11 46-11 15,-17 14 2-15,11 22 9 16,23 3 0-16,28-2-11 16,7-4-26-16,58-11-14 15,32-17 21-15,-8-19-36 16,14-16 19-16,-7-25 7 16,1 0 38-16,-8-13-11 15,-6-37 23-15,-18-13-10 16,-10-8 29-16,-34-20 36 15,-21-1 27-15,0 1-31 0,-14 8-18 16,-31 15 2-16,7 27-33 16,7 21 23-16,18 17-31 15,-18 3-3-15,-4 29-2 16,-2 31-9-16,-1 23 10 16,31 5-4-16,7 8 10 15,20-7-6-15,49-5 0 16,10-4-42-16,11-8-45 15,16-4-106-15,11-10-104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48:26.45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420 1404 702 0,'0'0'206'0,"0"0"-100"16,0 0 10-16,0 0 20 16,0 0-60-16,0 0-25 15,24-8 16-15,7-21-50 16,4-11-3-16,9-6-3 0,15 0-4 16,-15 1 3-16,1 5-5 15,-14 5-3-15,-17 13 21 16,-7 8-16-16,3 5 7 15,-10 3-4-15,0 6-6 16,0 0 0-16,0 0-4 16,0 0-15-16,0 17 9 15,0 26-2-15,0 11 8 16,0 1 6-16,0-4 1 16,0-3-9-16,0 1 2 15,0-3 0-15,-10 1-2 16,10-8 8-1,0-5-6 1,0-2 0 15,0-13 9-15,0 0-14-16,0-9 5 16,0-4 0-1,0 0-5-15,0-3-13 16,-7-1 18-16,-14 4-2 15,-10 3 2 1,-7-1 6-16,4 1-6 31,10-4 0-31,10-1 4 16,7-1 1 0,7-1-5-16,0 1 0 15,0-3 0-15,0 0-11 0,14 0-8 16,38 0 10-16,23-17-2 15,29-17 22 17,-1-12-11-17,0 0 0 1,-21 0-83 0,-30 0-43-1,-21 4-116 1,-31-1-128-1</inkml:trace>
  <inkml:trace contextRef="#ctx0" brushRef="#br0" timeOffset="286">792 778 563 0,'0'0'181'0,"0"0"-46"0,0 0 2 0,0 0-7 0,0 0-71 0,0 0 13 0,-186-60-37 0,158 60-6 0,-16 12-11 0,-15 30-8 0,-10 25-4 0,-13 15 16 0,10 9-21 0,3 4 30 0,4-1-30 0,13-2 3 0,14-4-1 0,18-2 9 15,13 3-10 1,7-1-2-16,7-2 2 0,51-9-8 15,31-8 6-15,22-15 0 16,16-13-9-16,27-21 22 16,8-20-9-16,17-6 4 15,0-49-8-15,-1-19 23 16,-23-9-2-16,-21-14 33 16,-44-12 0-16,-25-14-31 0,-27-17 15 15,-24-6-5-15,-14 0-26 16,-45 17 24-16,-38 30-31 15,-20 27 0-15,-7 29-3 16,0 18 7-16,-10 18-4 16,3 7 0-16,-3 16-21 15,16 32 5-15,8 19-107 16,31 15-135-16,20 15-407 16</inkml:trace>
  <inkml:trace contextRef="#ctx0" brushRef="#br0" timeOffset="15532">2562 1075 99 0,'0'0'692'0,"0"0"-532"0,0 0-52 0,0 0 20 0,0 0-35 0,0 0-67 16,0 0 0-16,0-49-24 16,0 79-2-16,0 15 47 15,-7 1-25-15,1 3 8 16,-1-4-14-16,7 1-8 16,0-8 6-16,0-10-14 15,0-6 0-15,0-10-1 16,0-6 16-16,0-3-15 15,0-3 1-15,0 0 5 16,0 0 16-16,0-26-15 16,0-28 1-16,31-29-6 15,3-21 10-15,18-13-12 16,3-3 0 1953,-4 12 6-1969,-6 25-12 0,-24 29 6 0,-8 26 0 0,-2 19 1 0,-11 9 12 0,0 0-13 0,6 0 0 0,8 9-22 0,17 27 17 0,4 16-4 0,9 19 9 0,1 12 0 15,0 10 11-15,-14 9-11 0,-18-8 0 0,-13-9 2 0,0-13-10 0,0-12 8 0,0-17-6 0,-7-11 6 0,-17-18-30 0,-10-8 24 0,-18-6 2 0,-9 0 4 0,-12-4 3 0,-2-18-2 0,16-4-1 0,8 3 0 0,13 0 13 0,10 9-14 0,18 5 1 16,3 4 0-16,7 1-9 0,0 4 5 16,0 0-10-16,0 0 4 0,31 4-3 0,21 13 11 0,6-6 2 0,18-2 0 0,-4-7-4 15,11-2 8-15,6 0-4 0,0-11 0 0,-10-21 11 0,-10-1-11 0,-10-5 0 0,-15 5 4 0,-23-3 1 0,-11 6 1 0,-10-3-2 0,0 8 24 0,0 0-27 0,0 2 27 0,-17 8-24 0,3 4-3 0,1 7 2 0,6 4-1 16,-4 0-2-16,-2 6 0 0,-8 29-5 0,-10 13-1 0,10 9 6 0,4 1 0 0,17-4-10 0,0-2 1 0,0-9 1 0,45-9 7 0,-7-9-23 15,13-10 20-15,1-12-6 0,6-3 7 0,18-14-6 0,7-32 18 0,-4-14-9 0,-4-12 0 0,-9-8 8 0,-22-9-6 0,-13-6-2 0,-24 5 0 0,-7 4 8 0,0 17-2 0,0 15-3 0,-31 17 9 0,11 17-5 0,-5 11 10 0,12 6-15 0,13 3 0 0,-7 0-4 0,-14 37-15 0,-3 35 17 0,-14 28-7 0,11 20 16 0,3-2-11 0,17-7 2 0,7-14 0 0,0-20-7 0,31-17 0 16,3-17 4-16,11-11 2 0,-7-18-33 0,6-11 33 0,1-3-3 0,7-12 4 0,-8-25-2 0,1-9 8 0,-14-8-6 0,-10-1 0 0,-14-2 10 0,-7 3-6 0,0 10-4 0,0 6 0 0,0 9 19 0,0 9-19 0,0 8 7 0,-14 10-5 0,14 2 4 0,0 0-12 0,-14 34-8 0,4 20 14 0,3 15-7 0,7-4 8 0,0-7-1 0,0-9 0 0,31-15-11 0,13-11 7 0,1-12-4 0,0-11 8 0,0 0-16 16,6-15 29-16,8-30-13 0,-8-18 0 0,-6-12 10 0,0-10-6 0,-25-6-4 0,-3-6 7 0,-10 5 27 0,0 17-29 0,-7 21 6 0,0 29 2 0,0 13-1 0,0 12-1 0,0 0-11 0,0 22-20 0,0 41 19 0,0 29-8 0,-7 17 9 0,0 0 0 0,-10-9 10 0,17-17-15 0,0-18 5 0,0-16-31 0,17-15-2 15,4-17-53-15,-14-10-24 0,10-7 1 0,-3-4-4 0,-7-33 70 0,0-15-20 0,-7-7 44 0,0 1 10 0,-45 4 11 0,-7 8-2 0,1 11 18 0,6 13-5 0,18 8 20 0,2 11-12 0,19 3-14 0,6 0-7 0,0 11-14 0,13 9 14 0,39 0 3 0,17-4 5 0,13-9 2 0,21-7-3 16,1 0-1-16,-1-7 15 0,-21-17-19 0,-16 0 9 0,-22 2 20 0,-13-7-10 0,-17 1 50 0,-14-4-7 0,0-2-6 0,0 3 4 0,-21 5-41 0,-17 11 19 0,14 6-2 0,4 9-37 0,-11 0 11 0,10 44-12 0,-17 22 0 0,18 11-1 0,9 3 6 0,11-9-5 0,0-11 0 0,52-11 8 0,10-15-16 0,10-13 8 16,11-17-9-16,6-4-25 0,-6 0-139 0,-18-16-160 0,-45-14-607 0</inkml:trace>
  <inkml:trace contextRef="#ctx0" brushRef="#br0" timeOffset="21853">7115 695 645 0,'0'0'141'0,"0"0"-38"0,0 0-10 15,0 0 0 1,-59-157-22-16,35 132-36 0,10 4 11 15,-6 10-12-15,10 8-2 16,10 3 6-16,-7 0-38 16,-7 0-8-16,-17 35-4 15,-3 22 12-15,-21 14 1 16,20 6-1-16,4 4 0 16,17 1-2 15,8-2 10-16,6-3-8 1,0 0 0 0,44-8 5-1,-2-12-8 1,19-20 3 0,-9-16-24-1,-7-18 21 1,13-3-9-1,-6-15 12 1,13-27 2-16,11-13 3 16,-18-6 2-1,1 2-7 1,-15 7 0 15,1 12 4-15,-28 11 2 15,4 16-5 0,-14 6-1-15,10 7-9-16,-3 0 8 16,-1 0-14-1,5 10-11 1,-5 10 13-1,-6-4-25 1,-7-4-4 0,7-4 23-16,-7-5 5 15,0-1 10 1,0-2 5-16,0 0-1 16,0 0 21-16,0 0 2 0,0 0-1 15,0-7-6-15,-7-4-12 16,0-2 25-1,-6 5-24 1,2 0 6 0,-2 4 3-1,-1 2-12 1,7 2 6 0,-10 0-8-16,3 0-13 31,-7 26 4-31,-10 17 7 15,0 8 2 1,18 1 0 0,6-1 2-1,7-6-7 1,0-5-5 15,0-14-50-15,27-8 36-1,4-7-1 1,0-11 18 0,-10 0 1-1,3 0 11 1,-10-20-5 0,6-17 6-1,4-6-3 1,-17-9 18-1,0 1-6 1,-7 0 3 0,0 5 14-1,0 5-19 1,0 13 26 0,-7 5-21-16,-13 12-4 15,-4 5 2 1,3 6-16 15,-3 0-7-15,-4 9 4-1,-3 28-5 1,0 16 8 0,11 8 0-1,3 2 2-15,10-5-10 16,7-10 2-1,0-6-7 1,0-12-2 0,24-16-18-16,3-3 31 15,4-11-3 1,7 0 2 0,0 0-2-1,7-34 8 1,6-10-3-1,1-4 5 1,-1-1 2 0,-6 1-3-1,-17 11 7 1,-4 6-5 0,-11 11 23-1,-13 11-16-15,7 6 9 16,-7 3-4-16,0 0-18 15,0 0-4-15,7 0-11 0,-7 20-2 16,10 12 12-16,-3 2 10 16,0 3-5-1,0-2 0 1,7 4 7 15,10-5-8-15,-3 1 1 15,3-9 0-15,-4-15-5-1,4-6 10 1,14-5-5 0,3 0 12 15,21-22-8-16,-3-13 5 1,-15 1-9 0,1-5 2 15,-7 1 0-15,-17 7 2 15,-8 5-4-31,5 14 6 15,-12 7 3 1,-6 5-6 0,0 0-3-16,0 0-11 15,7 3 9-15,0 25-23 16,0 12 23 0,0 1-6-16,-7-4 16 15,10-7-9 1,4-3 1-1,-7-13 0 1,0-5 4 0,10-9-4 15,-10 0 0-15,0 0 11-16,20-23-10 0,4-14 10 31,14-12-11-16,-7 3 2 1,-1 3-6 0,-9 6 4-1,-4 14 0-15,-10 8-1 16,-7 11 7 0,0 4-10-16,-7 0 4 15,6 0-13-15,12 0 11 0,-11 14-16 16,-1 8 17-1,8 1-3 1,-4-3 6 0,4-6-2-1,0-2 0 1,10-10 1 0,4-2-4-1,2 0 5 1,8 0-2-1,14-10 2-15,-7-14 8 16,-1 2-8 0,-9-4-2-16,2 1 1 15,-6-4 3 1,-10 0 2 0,-4 1 1-1,-10 4 17 1,-7 4-16-1,0 11 33 1,0 4-4-16,0 5-14 0,0 0-11 0,0 0-12 16,0 0-11-16,0 12-3 0,0 25 14 0,0 11 1 31,0 13-1-15,0 4 2-1,-17 4 2 1,10 0 2-16,7-6-6 15,-7-6 0 1,7-6 7-16,-7-14-8 31,7-8 1-15,-7-13 0 0,7-9-1-1,0-7 7 1,0 0-6-16,0 0 20 15,0 0-5-15,0-32 48 0,0-16-54 32,0-12-5-17,0-15-1 1,0-8-1 0,14-9-2-1,10 1 0 1,4 12-1 15,3 7-4-31,-11 17-5 31,4 21 4-15,-10 17-4 0,-7 8 4-1,10 9-16-15,4 0-14 31,10 0-9-31,3 26 34 16,-3 11-22 0,-10 15 2-1,-11 10 19-15,-10 16-22 32,0 2 27-32,0-3-8 15,-38-11-13 1,-6-12 28 15,-8-16-10-15,7-7 5-1,7-11 0 17,1-12 5-17,16-4 0 1,14-4 1-16,0 0 7 15,7 0 2-15,0-6 1 16,0-17-8-16,14-8 1 16,44-16-3-1,11-12-1 1,10-2 0 0,4-7 5-16,-1 0-7 15,-9 0 2 1,-5 4 0-1,5-2 2 1,-15 0 2 0,-13-2-4-1,-1-1 9 1,-13 3-7 0,-17 3 27-16,3 15-16 15,-17 5 4 1,0 17 37-1,0 6-31-15,-10 8 3 16,-4 7-25-16,0 5 8 16,-3 0-18-16,3 0 5 0,-6 20 3 15,-4 26-10 1,3 14 12 0,4 11-1-1,17 5 0-15,0 5 7 16,0-1-11-1,0-2 4 1,17-7 0 0,21-5-1-1,-4-15-21 1,11-16-4 0,0-13 8-16,6-18 10 15,1-4 4 1,24-4 6-1,-11-30-2 1,-3-5 8-16,-21-8-3 16,-3-7-3-1,-14-3 2 1,-10 0 0-16,-7 2 11 16,-7 15-4-1,0 12 0 1,0 11 21-1,-7 14-29 1,-7 3 0-16,-10 0-3 16,3 20-12-16,-17 26 11 15,7 8 1 1,4 6 0-16,10 3-4 16,10-3 8-1,7-5-4-15,0-7 0 16,7-9-8-1,24-7 8-15,20-11-17 16,8-16 3 0,23-5 10-1,8 0 1 1,-1-31 3 0,-17-15 0-1,-10-6 3 1,-10-11 3-1,-14-8-4 1,-11-12-2-16,-3-2 20 16,-17-2-10-1,-7 8 13-15,0 7 6 16,0 14-18 0,0 15 23-16,-7 15-24 15,-3 14-3 1,10 8 7-1,0 6-12-15,0 0-4 16,0 12-13-16,0 39-8 0,0 26 19 16,0 18 4-1,0 2 0 1,0 0-4 0,-7-11 13 15,0-9-13-16,7-11 4 1,0-12-34 0,0-11 34-1,0-14-23 1,7-12 9-16,10-15-14 16,-17-2-22-16,7 0 50 0,7-37-3 15,-14-8 7 1,0-3-9-16,0 4 1 15,0 10 4 1,0 8-2 0,-14 12 1-1,14 6 1 1,0 4 0-16,0 4-9 16,21 0-9-16,47-2-16 15,29-5 25 1,13 0 8-16,31-8-13 15,-7-2 14 1,0-3 0 0,-31 0 2-1,-31 2-5 1,-10 2 3 0,-27-2 0 15,-5 2 19-16,-9-5-4 1,-11 1 30 0,-3 3 3-1,-7 0-15 1,0 3 13 0,0 4-34-16,0 8-2 15,0 2-10 1,-7 0 0-16,-10 18-11 0,-17 21 9 15,3 15 4 1,17-1-4 0,14-2 2-1,0-5 0-15,21-9 0 16,37-9 13 0,18-11-13-1,20-8 0 1,14-9-1-1,11 0-2 1,-5 0-64 0,-26-23-52-16,-32-5-44 15,-34-4-131-15,-24-5-423 16</inkml:trace>
  <inkml:trace contextRef="#ctx0" brushRef="#br0" timeOffset="23716">14016 667 420 0,'0'0'239'15,"0"0"-64"-15,0 0-43 16,0 0 2-16,0 0-2 16,0 0-55-16,0 0 8 15,0-89-31-15,0 89-19 16,0 0 12-16,0 0-45 16,0 0 10-16,0 0-12 15,0 6-17-15,0 21 16 16,0 20 1-16,-14 7 0 15,-10 4 3-15,10 1 4 16,7 2-7 31,7-4 0-47,0-6 8 0,0-11-11 0,14-11 3 0,17-9 0 0,-4-8-2 0,18-10 9 0,0-2-7 16,6 0 0-16,11 0 0 15,-10-22-4-15,-8-1-53 16,-16 3-98-16,-14 8-82 15,-14 6-169-15</inkml:trace>
  <inkml:trace contextRef="#ctx0" brushRef="#br0" timeOffset="24304">14741 627 532 0,'0'0'189'16,"0"0"-107"-16,0 0 62 15,0 0-17-15,0 0-59 16,0 0 12-16,31-69-14 16,-31 69-48-16,0 0 16 15,0 0-34-15,0 0-15 16,0 26 5-16,0 14 10 15,0 11 2-15,-14 4 4 16,-10-1 5-16,4 6-2 16,2 0-9-16,18-3 0 218,0-6 8-202,0-7 3 15,38-16-11-15,21-8 8-16,30-15-4 16,31-5 18-16,4-2-19 0,17-35-3 0,-27-1-63 0,-70 4-227 15</inkml:trace>
  <inkml:trace contextRef="#ctx0" brushRef="#br1" timeOffset="39457">2734 2728 383 0,'0'0'212'0,"0"0"-106"0,0 0 7 16,0 0 21-16,0 0-64 0,0 0 25 0,0 0-27 15,0-66-7-15,0 63 17 16,0 3-52 0,0 0 12-16,0 0-26 0,0 0-4 15,0 0-16 1,0 0 1-16,0 29 3 0,0 13-7 15,-7 13 22 1,7-1-11-16,-6 1 0 0,6-4 7 1734,0-3-16-1734,0-4 9 0,0-13 0 0,13-11-3 0,1-11 8 0,3-6-5 0,4-3 0 0,10 0 0 0,-4-15 2 16,11-16-2-16,0-4 0 0,-7-5 2 0,-4 1 5 0,-3 1-7 0,-17 7 0 0,0 11 8 0,-7 8-8 0,0 10 1 0,0 2-1 0,0 0 0 0,0 0-9 0,0 0 4 0,0 20-6 0,0 14 11 0,7 1-6 0,0 2 6 0,17-9 0 0,-3-5-3 0,-8-8 10 0,18-7-7 0,-7-3 0 0,-3-5 1 0,-7 0-7 0,10 0 8 16,-3-28-2-16,-4-12 0 0,3-8 12 0,4-7-12 0,-17-2 0 0,-7 3 4 0,0 7-11 0,0 13 7 0,0 14 0 0,-7 9 7 0,-10 8-1 0,10 3-12 0,-6 0 4 0,-5 9-6 0,5 21-2 0,-1 11 10 0,7 5 0 0,7 2-7 0,0-4 10 0,7-5-3 0,31-7 0 15,13-8-11-15,1-14 5 0,-1-10-6 0,1 0 12 0,6 0-6 0,1-26 8 0,-4-11-2 0,3-3 0 0,-20-8 1 0,-10-7-5 0,-4-4 5 0,-17-8-1 0,-7 0 14 0,0 3-14 0,-14 13 21 0,-17 9-3 0,7 21-12 0,10 9 38 0,0 6-41 0,8 6 0 0,-5 0-3 0,-3 44-10 0,1 21 10 16,-1 24 0-16,-3 8 2 0,10 1-10 0,7-1 12 0,0-15-4 0,0-13 0 0,31-21 3 0,-4-16-4 0,4-15 1 0,-10-11-23 0,10-6 22 0,-7 0-12 0,3-14 13 0,11-23 0 0,0-7 14 0,7-2-14 0,-11 4 0 0,-3 10 1 0,-17 15-9 0,-7 12 8 0,-7 5 0 0,10 0-1 0,-10 0-33 0,21 16 34 16,-14 14-3-16,17 2-20 0,-11-5 22 0,1 2-10 0,3-6 11 0,-3-6-5 0,0-9-3 0,3-2 6 0,-10-6-1 0,0 0 3 0,13 0-8 0,18-8 8 0,14-27 0 0,-1-5 0 0,18-9 13 0,-10-2-13 0,-8 3 0 0,-6 5 1 15,-7 11-5-15,-18 12 4 0,4 15 0 0,-17 5-1 0,14 0-5 0,3 0 1 0,-10 19 1 0,10 16-17 0,-17 1 15 0,6 0-28 0,-6-8 28 0,-7-8-3 0,7-9-38 0,3-11 22 0,-10 0 17 16,0 0 8-16,0-6 11 0,0-22-7 0,0-9-4 0,-17 0 5 0,-3-3 2 0,-11 5 2 0,3 8-5 0,-3 6-1 0,0 9 22 0,11 12-21 0,2 0-4 0,-2 5 0 0,6 39-5 0,-10 8 5 0,-3 5 0 0,16 0 0 0,11-11-5 0,0-10 5 0,0-13-7 0,11-8-25 15,2-10-9-15,1-5 28 0,10 0 11 0,-3 0 2 0,3-2-2 0,3-16 4 0,-9 7-2 0,-12 6 0 0,1 1 7 0,7 4-9 0,-7 0 2 0,17 0-1 0,3 0-12 0,4 4 13 0,0 10 0 0,-3-6 0 0,10-5 6 0,-7-3-6 0,3 0 0 0,-3 0 0 0,7-25 7 0,0-10 2 0,-11-8-1 0,4-8 28 0,-10-7-20 0,-4-1 43 0,-10-10-12 0,-7-3-12 0,0 4 35 0,0 5-60 0,0 10 12 0,-7 26 10 16,7 9-32-16,-7 18 34 0,7 0-34 0,0 4-20 0,-10 45 19 0,3 25-18 0,0 19 19 0,0 8 0 0,7-4 12 0,0-14-12 0,0-11 0 0,38-15-20 0,-4-20-10 0,11-15-77 0,7-18-28 0,9-4-12 0,-9-13-126 0,-7-26-228 0</inkml:trace>
  <inkml:trace contextRef="#ctx0" brushRef="#br1" timeOffset="39521">4883 2636 546 0,'0'0'133'0,"0"0"-25"0,0 0 35 0,0 0-34 0,0 0-88 0,0 0-19 0,231-49 25 0,-59 27-26 0,3 2 11 0,4 3-12 0,-31 3-26 0,-21-1-317 0</inkml:trace>
  <inkml:trace contextRef="#ctx0" brushRef="#br1" timeOffset="40264">6902 2760 810 0,'0'0'109'0,"0"0"31"16,0 0-28-16,0 0 1 16,0 0-35-16,0 0-66 15,-18-38 6-15,12 38-18 16,-1 20-23-16,-7 14 17 16,4 13 8-16,3-2-2 15,7 1 0-15,0-1 10 0,0-11-10 16,0-8 0-1,7-8 1-15,17-15-9 16,-17-1 1-16,17-2 7 0,-11 0 10 16,15-17-6-16,3-15 18 15,7-3-22-15,-11-7 6 16,-3 8-3-16,-10 6 7 16,3 5-9-16,-17 11 11 15,0 4-9-15,0 8 21 16,0 0-24-16,14 0-19 15,-7 3 17-15,17 26-24 16,-10 5 26-16,13 5 0 16,4-4 4-16,0-10-13 15,3-4 9-15,4-10-17 16,-7-8 6-16,-3-3-22 0,3 0 33 16,0-3-1-16,-4-26 6 15,-10-5 6-15,4-3-8 16,-7-6-2-16,-4-3 9 15,-10 7-4-15,0 7 5 16,0 9 15-16,0 10-20 16,-17 6 3-16,17 5-9 15,-7 2-16-15,0 2 12 16,-7 32-17-16,7 12 21 16,7 2 0-16,0-1-6 15,0-11-1-15,7-10-9 16,21-9-41-16,10-11 33 15,-1-6-26-15,1 0 50 16,-3-11-12-16,2-17 24 0,-6-4-12 16,-10-5 3-16,-4-1-3 15,-17 2 25-15,0-2-17 16,0 10 21-16,0 4 10 16,0 13-31-16,-10 8 21 15,3 3-29-15,-7 0-8 16,0 29 8-16,-16 14-2 15,16 6 2-15,7-1 0 16,7-2 8-16,0-6-14 16,0-3 6-16,34-11-16 15,28-9-102-15,17-9-136 0,11-8-245 16</inkml:trace>
  <inkml:trace contextRef="#ctx0" brushRef="#br1" timeOffset="42459">8655 2963 771 0,'0'0'183'0,"0"0"-64"0,0 0-16 16,0 0 12-16,24-180-59 15,7 127-44 1,-3 0 18-16,-4-4-20 0,-4-4-6 16,-13 1 38-16,-7-1-35 15,0 2 24-15,0 8-2 16,-13 11-26-16,-18 14 29 16,17 11-15-16,0 13-12 15,7 2-2-15,-10 0-3 16,-4 28 0-16,-10 29-10 15,11 20 20-15,-4 10-8 16,17 4-2 0,7 3 0-16,0-11-12 0,7-8 19 15,24-12-7-15,-4-21 0 16,4-10 6-16,-7-15-18 0,-10-11 12 16,0-6-23-16,17 0 19 15,6-23 8-15,15-21 4 16,6-9-6-16,-13 1 15 15,-7 3-19-15,-10 12 2 16,-4 15 0-16,-18 10 0 16,1 10 0-16,0 2 0 15,7 0-9-15,10 22-11 16,-3 13 9-16,3-1 11 16,-11-1 0-16,12-3-17 15,-12-7 13-15,1-12 2 16,10-6-8-16,-10-5-19 15,17 0 26-15,14-8 4 16,-1-23-1-16,15-9 10 0,-1-9 0 16,1 0-10-16,-8-5 4 15,-6 2 3-15,0 10 3 16,-15 13-10-16,-9 12 0 16,-14 11-6-16,3 6 4 15,11 0-10-15,-7 3 5 16,10 23-9-16,-10 3 13 15,-8-1-5-15,-6-5 2 16,0-6-12-16,0-8 24 16,0-7-6-16,0-2 0 15,0 0 7-15,0 0 6 16,0-2-3-16,0-22-9 16,-13-4 0-16,-1 5 8 0,-10 1-9 15,3 7 0-15,-3 4-2 16,3 8-3-16,-9 3-5 15,2 3 0-15,-3 37 3 16,-7 11 6-16,11 11 1 16,3-1 0-16,17-10 5 15,7-8-17-15,0-17 12 16,0-11-50-16,0-10 33 16,20-5-18-16,18 0 35 15,0-8 3-15,14-24 3 16,-1-4 1-1,-6-2-3 1,-7-3 3 0,-7 4 23-1,-18 6-14-15,-6 5 29 32,-7 10-7-17,0 7-21-15,0 9 22 16,0 0-39-16,0 0-10 0,0 11 8 0,0 23-14 15,0 9 16 1,0 0 0-16,0 0 6 31,0-3-10-15,0-8 4 0,0-7 0-16,7-7-6 15,7-10 2 1,3-8 2 15,-3 0-7-31,0 0 9 0,17-3 11 16,6-22-10-1,8-12 1 1,-10-6 1 0,2-1 11 15,1 7-13-31,-14 6-1 15,-10 11 4 1,-7 8 0 0,-7 10-4-1,0 2 0 1,7 0-5-16,0 5-19 0,0 20 15 16,3 8 4-16,-3 1 5 15,0 0-6 1,-7-5 6-1,13-4 0 1,5-10-5 0,-5-6-4-16,1-7-9 15,0-2 16 1,10 0 2-16,14-8-1 16,-4-22 3-16,11-6-2 15,-21-1 9 1,-10 0 1-1,-14-6-6 1,0-1 10 0,0 5-5-1,0 5 20 1,-14 14-28 0,0 5 0-1,-3 12-2-15,17 3-5 16,-14 0 5-16,7 18-14 0,-17 22 15 15,17 11-2 1,7-5 2-16,0-3 0 16,0-6-5-1,7-8-27 1,31-12-2 0,0-8 15-1,7-9 11 1,-1 0 0-1,8-4 8 1,-8-18 0 15,-6-5-2-31,-10-4 13 16,-4-1-11 0,-10-5 0-16,-7 3 5 15,-7 3 22 1,0 5-14-1,0 6 13 1,0 12 0 0,0 4-21-16,0 4-10 0,0 0 5 15,-21 20-18-15,-10 23 16 16,10 6 2 0,4 3 0-16,10-4-5 15,7-2 12 1,0-6-7-1,38-8 0-15,7-7-15 16,13-13 7 0,18-4-47-16,-11-8-91 15,11 0-144 1,-11-3-373-16</inkml:trace>
  <inkml:trace contextRef="#ctx0" brushRef="#br1" timeOffset="42579">11894 2459 848 0,'0'0'108'0,"0"0"2"15,0 0-15-15,0 0-15 0,0 0-47 0,0 0-26 0,-27-42 8 0,3 42-15 0,3 16 0 0,-3 7-4 0,10 1 11 0,14 1-8 0,0-5 1 0,0-3-4 0,0-6-9 16,7-5 12-16,0-3 1 0,10-3 6 0,-3 0-2 0,10 0 12 0,-10-11 0 0,6-7-5 0,-13 1 53 0,3 0-53 0,-10 0-8 0,0 5 16 0,0 4-19 0,0 2-1 0,0 6-27 0,-10 0-95 0,3 26-67 0,-13 17-127 0</inkml:trace>
  <inkml:trace contextRef="#ctx0" brushRef="#br1" timeOffset="42776">12090 2914 600 0,'0'0'220'0,"0"0"-94"0,0 0-25 15,0 0-21-15,0 0-44 16,0 0-28-16,-82-29-5 16,58 52-3-16,10 5 3 15,7-5-10-15,7 1 7 16,0-5 0-16,0-2-9 16,0-5 6-16,7-3 3 15,7-3 0-15,10-6 2 0,-4 0 11 16,-3 0 6-16,4 0 30 15,-14 0 29-15,10-12-45 16,-10 0 14-16,-7 1-7 16,0-1-29-16,0 1-11 15,-7 2-23-15,-24 4-82 16,0 5-86-16,4 0-172 16</inkml:trace>
  <inkml:trace contextRef="#ctx0" brushRef="#br2" timeOffset="64145">15900 2480 535 0,'0'0'182'0,"0"0"-55"0,0 0-8 16,0 0-11-16,0 0-16 16,0 0-29-16,-217-83 7 15,210 77-39-15,7 3 8 16,0 0 21-16,0 0-46 15,0 3 16-15,0 0-23 16,0 0 5-16,14 0-10 0,62 0-2 16,48-6 1-1,54 1 4-15,39-4-1 16,20 3-4-16,-10 4 0 16,3-2 12-16,-27 3-14 0,-34 1 2 15,-35 0 0-15,-38 0-1 16,-30 0 6-16,-15 0-5 15,-20 0 0-15,-24 0 4 16,-7 0-11-16,0 0 1 16,0 1-85-16,-52 14-47 15,-44 5-50-15,-31 0-62 16,-14 0-51-16</inkml:trace>
  <inkml:trace contextRef="#ctx0" brushRef="#br2" timeOffset="66095">15804 2539 261 0,'0'0'215'0,"0"0"-78"15,0 0-23-15,0 0-17 16,0 0-4-16,0 0 4 16,0-43-32-16,0 43 6 15,0 0-5-15,0 0-29 16,0 0 5-16,0 0-27 16,0 0-7-16,0 12-4 15,0 22-4-15,0 6 22 16,0 12-7-16,0 2-10 15,6 6 7-15,8 6-12 516,0 2 0-219,3 8 11-281,-3 3-11-16,0 3 18 0,3-4 23 0,-10-6-38 0,-7-15 21 0,0-18-24 15,0-13 0-15,0-12 2 0,0-10 6 0,0-4-8 0,0 0 6 0,0 0 0 16,0 0 11-16,0 0-9 0,13 0-1 0,25 0 10 0,28 0-14 15,37-15 7-15,48 1-10 0,18-4 4 0,16 3-6 0,15-4 2 16,-1-1 0-16,4 1 1 0,-28 1 2 0,-3 4-3 0,-24 5 0 16,-7 1 9-16,-7 5-12 0,0 0 3 0,-10 0 0 0,-11-2-4 0,-3-1 6 15,-13 2-2-15,-22 4 0 0,-2 0 3 0,-29 0-7 0,1 0 4 0,-24 0 0 0,-4 0-10 16,-17 0 15-16,7 0-5 0,-7 0 0 0,0 0 4 0,0 0-12 0,0 0 8 16,0 0 0-16,0 0-5 0,0 0 11 0,0 0-6 0,0 0 0 0,0 0 0 0,0 0-3 0,0 0 3 15,0 0 0-15,0 0 0 0,0 0 6 0,0 0-6 0,0 0 0 0,0 0 11 16,0 0-10-16,0-10-1 0,0-6 0 0,0-6-1 0,0-2 6 0,0-6-5 15,-14-8 0-15,-10 2 3 0,-7-5-5 0,10 0 2 0,14-3 0 0,-17 1 0 16,17-1 8-16,1 5-8 0,6-4 0 0,-14 3 6 0,14 0-10 0,-7 0 4 16,7 2 0-16,-10 4-5 0,10 6 8 0,0 8-3 0,0 6 0 0,0 3 10 0,0 7-15 15,0-2 5-15,0 6 0 0,0 0-7 0,-7-2 14 0,7 2-7 0,0-3 0 16,-7 0 4-16,7-3-9 0,0 4 5 0,0 2 0 0,0-3-5 0,0 0 12 16,-7 3-7-16,7-3 0 0,-7 0 5 0,-7-3-8 0,4 1 3 0,10-1 0 15,-14 1-3-15,7-4 8 0,1 5-5 0,-1-1 0 0,-4 2 5 16,5 1-10-1,-1-1 5-15,0 3 0 16,-17 0-8-16,-11 0 5 16,-9 0 3-1,-8 0 0 1,-17 0 3 0,-3 0-11-1,-17 0 8 1,-14 8 0-1,-18 7-4 1,-13 4 4 0,-7 4-5-16,0 6-3 15,31 2-45 1,28-5-7 0,47 0-93-1,35-6-86-15,0-15-118 31</inkml:trace>
  <inkml:trace contextRef="#ctx0" brushRef="#br2" timeOffset="66613">16935 2496 544 0,'0'0'209'0,"0"0"-64"0,0 0-23 0,0 0 11 0,0 0-46 0,0 0-14 15,82-131-7-15,-75 116-24 16,10 6 11-16,-10 7-35 0,0 2 0 15,0 0 6 1,0 0-18-16,7 5-6 0,17 18 0 16,0 15 2-16,-4 13-5 15,4 15 5-15,-10 11-2 16,3 15 3 0,-17 2 6-16,-7 3-9 0,0-8 0 15,0-9 4-15,0-12-1 16,0-15-3-16,0-19 0 15,0-12-4-15,0-13-66 16,-7-6-124-16,-17-3-52 16,3-6-204-16</inkml:trace>
  <inkml:trace contextRef="#ctx0" brushRef="#br2" timeOffset="69243">18351 2031 378 0,'0'0'192'0,"0"0"-98"0,0 0 17 0,0 0 8 16,0 0 14-16,0 0-45 0,0 8 5 15,0-8 3-15,0 0-64 16,0 0 24-16,0-15-22 16,0-4-24-16,0-8 36 15,0-4-41-15,0-9 4 16,24-8 8-16,11-6-1 15,10-3-16-15,6-3 0 16,-6-1 5 0,0 7-11-16,6 8 6 0,-13 9 0 15,7 11-4-15,-21 12 15 0,-11 8-11 16,-6 6 0 0,7 0-3-16,24 0-15 0,13 30 16 15,39 9 2-15,30 12-5 16,28 9 16-16,27 4-11 15,11-2 0-15,7-2 3 16,-15-7-12-16,-30-12 9 16,-21-6 0-16,-30-9-4 15,-39-10 16-15,-13-4-12 16,-31-3 0-16,-4-6 7 16,-10-3-6-16,0 0 5 15,0 0-6-15,0 0 12 16,0-18 2-16,-24-10-8 15,-7-1-6-15,3 3 1 16,-2-2-4-16,2 5 3 0,4 3 0 16,3 6-6-16,11 5 11 15,10 4-5-15,0 5 0 16,0 0 5-16,0 0-20 16,0 0 7-16,17 14 8 15,21 12-9-15,3 8 20 16,14-3-11-1,4 4 0 1,-15-4 3 15,1-2-10-15,-17 0 7 0,-11-1 0-1,-3-3-6 1,-14 1 15-1,0-3-12 1,0 0 3 0,-7 0-22-1,-31-1 2-15,0 2-75 32,-7 1-37-17,11 1-81 1,3-3-174 15</inkml:trace>
  <inkml:trace contextRef="#ctx0" brushRef="#br2" timeOffset="69466">19569 2522 536 0,'0'0'105'0,"0"0"31"0,0 0-41 0,0 0 15 0,0 0-36 0,0 0-42 0,-31-60 17 0,75 52-43 0,46-4-1 0,44-2 16 16,65-3-20-16,32 3 32 15,20-1-5-15,17 0-21 16,-24 4 26-16,-7-4-32 15,-17 8 10-15,-10-2-3 16,-24 7 4 0,-18-2-8-16,-41 4-4 15,-30 0 3-15,-15 0-6 0,-30 0 6 16,-25 0-3-16,-10 0 0 16,-17 0 4-16,0 0-7 15,0 0 3-15,0 4-48 16,-31 7-60-16,-27 9-17 15,-24-3-49-15,-15 0-67 16,1 0-364-16</inkml:trace>
  <inkml:trace contextRef="#ctx0" brushRef="#br2" timeOffset="73826">19885 2402 491 0,'0'0'153'0,"0"0"-22"0,0 0 22 0,0 0-62 0,0 0-15 15,0 0-10-15,0 0-57 16,17-11 6-16,-17 19-15 16,0 24 0-16,14 5 25 15,-14 9-14-15,7-1 3 16,0 9 14-16,-1 10-28 0,5 1 17 16,-11 4-13-16,0 0 5 31,0-4-8-16,0-5 2-15,0-3-3 0,7-2 1 0,-7-12 7 16,7-6-8-16,-7-8 0 0,0-12 1 16,0 0-4-16,0-6 8 15,0 1-5-15,0-1 1 16,0-2 6-16,0-1 1 16,0-2-8-16,0 3 1 15,0-1 3-15,0 0 0 16,0-3-4-16,0-4 6 15,0 3 2-15,0-4-1 16,0 0-6-16,0 0 4 16,13 0 0-16,39 0-1 0,24 0 3 15,20 0-1-15,21 0 3 16,24 0-9-16,17 0 0 16,3 0 0-16,-13 0-6 15,-7 0 7-15,-14-5-1 16,8-2 3-16,-12-5 9 15,5 1-12-15,-1-1 0 16,-10 1 1-16,-7 0-11 16,-14-1 11-16,-7 4-1 15,-6 5 0-15,-11 0 8 0,-10 0-9 16,-10 3 1 0,-15 0 0-16,-9 0-8 0,3 0 9 15,-10 0-1-15,3 0 0 16,3 0 7-16,4 0-8 15,0 0 1-15,-10 0 0 16,3 0-6-16,-11 0 6 16,1 0 0-16,-14 0 0 15,7 0 9-15,-7 0-10 16,0 0 1-16,0 0 0 16,10 0-7-16,-10 0 8 15,0 0-1-15,0 0 0 16,0 0 7-16,0 0-7 15,0 0 0-15,0 0 0 16,0 0 2-16,0-3 5 16,7-11-7-16,-7-9 5 15,7-9 9 1,0-7-11 0,-7-4 2 15,0-3-4-16,0-9 16-15,0-2-12 16,0-3-1 0,-14-3 3-1,-10 0 2 17,-3 4 1-17,9 7-7-15,5 9 1 31,6 10 20-15,0 1-22 0,7 3 8 15,0 3-10-15,0-2 14-1,0 5-13 16,0 3-1-31,0 0 0 32,0 8-6-32,0 6 8 0,0 4-2 15,0 2 0-15,0 0 6 16,0 0-9-16,0 0 3 0,0 0-12 16,-24-6 5-16,-14 0-8 15,-20 1 11 1,-25 0 2-1,-34 0-80 17,-17 5-14-17,-7 0-62 1,-7 0-42 0,14 0-58-1,31 18-244 1</inkml:trace>
  <inkml:trace contextRef="#ctx0" brushRef="#br2" timeOffset="74486">20999 2420 414 0,'0'0'156'0,"0"0"-38"0,0 0-23 0,0 0-30 0,0 0-6 0,0 0-47 0,0-8 9 0,0 8 5 0,0 0-14 0,0 0 32 0,0 0-21 0,0 0-1 0,0 0 24 0,0 0-37 15,0 0 13-15,0 0 17 16,0 0-36-16,0 0 26 0,0-1-22 16,0-3-2-1,0 2 4-15,0-1-8 0,7 3-1 16,-7-3 0-16,0 3 17 16,7 0-16-16,-7 0-1 15,0 0 0-15,0 0-4 16,0 0 5-16,0 0-1 15,0 0 0-15,0 0 9 16,0 0-9-16,0 0 0 16,0 0 2-16,0 0-4 15,7 0 2-15,-1 12 0 16,19 15 3-16,-19 15 4 0,15 11 13 16,-11 13 4-16,-3 12-10 31,0 1 20-16,0 4-29 1,0 0 0 0,-7-8-2-1,7-6 11 1,-7-9-11 0,0-9-3-1,10-8 0-15,-10-12-2 16,0-13 4 15,7-10-2-15,-7-8 3-1,0 0 5-15,0 0 0 16,0 0-8-16,0-14-35 0,0-23-192 0,0-15-560 31</inkml:trace>
  <inkml:trace contextRef="#ctx0" brushRef="#br2" timeOffset="75290">16543 2703 355 0,'0'0'322'15,"0"0"-187"-15,0 0 5 16,0 0-61-16,0 0 3 16,0 0-32-16,-7-41-44 15,7 41 6-15,0 29-9 16,0 14-1-16,0-1 33 15,0 7-32-15,0-3 9 16,0-3-11-16,0-3 12 16,0-3-10-16,0-6-3 15,0-6-32-15,0-1-106 16,0-7-185-16</inkml:trace>
  <inkml:trace contextRef="#ctx0" brushRef="#br2" timeOffset="75835">20071 2728 129 0,'0'0'81'15,"0"0"-68"-15,0 0-13 16,0 0-39-16</inkml:trace>
  <inkml:trace contextRef="#ctx0" brushRef="#br2" timeOffset="76271">20071 2728 535 0,'171'-40'146'0,"-171"34"-43"15,0 3 6-15,0 1-39 0,0 2-7 16,7 0-44 0,0 0-5-16,7 0 7 0,3 0-17 15,4 0 1-15,10 0-5 16,-11 0 9-16,11 0-12 15,-17 0 3-15,-7 7 0 16,3 12-7-16,-10 0 12 16,0 7-5-16,-17 2 14 15,-21 5-14-15,-13-3 26 16,6 2-13-16,-7-7-1 16,18-5 12-16,10-6-21 15,17-2 8-15,7-6 1 16,0-3-6-16,0-3 8 15,0 3-14-15,0 1 0 16,45-3 18-16,20-1-16 0,31 0 12 16,1 0-14-16,-1-1-10 15,-20-6-112-15,-32 1-108 16,-23 1-389-16</inkml:trace>
  <inkml:trace contextRef="#ctx0" brushRef="#br2" timeOffset="77367">24169 2344 199 0,'0'0'347'16,"0"0"-273"-16,0 0-8 0,0 0 32 16,0 0-31-16,0 0-6 15,-124-3 9-15,131 1-51 16,76-9 6-16,41-3-17 15,54-7 2-15,29-2 1 16,30-2-10-16,17 2 3 16,-10 0 3-16,-6 3-1 15,-8 0-6-15,-37-3 0 16,-25 6 6 0,-20 0-10-16,-35 6 4 0,-47 2 0 15,-22 4 5-15,-23-2-3 16,-11 7-2-16,-10 0 0 15,0 0 0-15,-51 0-30 16,-63 0-141-16,-40 15-234 16</inkml:trace>
  <inkml:trace contextRef="#ctx0" brushRef="#br2" timeOffset="78618">24310 2399 270 0,'0'0'216'0,"0"0"-70"0,0 0-7 0,0 0-40 15,0 0 4-15,0 0-51 16,0-8-23-16,7 8 4 16,-7 0-31-16,10 0 13 15,4 16-4-15,7 15-11 16,-4 13 40-16,3 11-19 15,-13 10-12-15,11 12 18 16,-18 12-26-16,0 8 12 16,0 6-2-16,0 0-7 15,0 0 20-15,6-14-20 16,15-15-1-16,-4-20 17 0,-3-22-12 16,0-11-3-16,-7-11-1 15,3-10 8-15,-10 0-7 16,0 0-5-16,0 0 0 15,0 0 25-15,7 0-11 16,13 0 37-16,25-9-27 16,38-16-10-16,20-1-15 15,31 3 1-15,14 4 0 16,20 7 0-16,11-2 4 16,-7 5-4-16,-10-3 0 15,10 1 3-15,-18 2-12 16,18 1 9-16,-10 2 0 15,-8 0-5-15,-13-5 3 0,0 5 2 16,-20-2 0-16,-18-1 4 16,-14 4-13-16,-23-1 9 15,-22 0 0-15,1 0-3 16,-14 4 8-16,-17-2-5 16,-1 4 0-16,-6 0 7 15,4 0-18-15,-4 0 11 16,-1 0 0-16,1 0-3 15,-7 0 6-15,0 0-3 16,0 0 0-16,0 0 8 16,0 0-13-16,0 0 5 15,0 0 0-15,0-2 7 0,0-10 4 16,0-8-7 0,-7-9-4-16,-17-2 6 0,11-6-9 15,-1-3 3-15,7-3 0 16,0-9 4-16,7 1 8 15,0-7-12-15,0-3 0 16,0-6 7-16,0-2-15 16,0 1 8-16,0 0 0 15,0-1-2-15,0 0 7 16,0 4-5-16,0 5 0 16,-10 5 7-16,3 10-13 15,-7 9 6-15,0 9 0 16,4 8-7-16,-4 6 13 0,7 8-6 15,1-2 0 1,-1 7-3-16,0-2-12 0,-3 2 15 16,-18 0-1-16,-24 6-17 15,-23 20 24-15,-8 5-6 16,-13 1 0-16,7-7 10 16,10-2-15-16,-4-9 5 15,11-5 0-15,-4-9-8 16,1 0 5-16,2 0-7 15,-2-9-43-15,-15-8-57 16,11 3-42-16,-3 2-125 16,16 1-306-16</inkml:trace>
  <inkml:trace contextRef="#ctx0" brushRef="#br2" timeOffset="79064">25740 2257 492 0,'0'0'208'16,"0"0"-73"-16,0 0 15 16,0 0-70-16,0 0-43 15,0 0-14-15,38 25-21 16,-14 27 59-16,-3 16-28 16,3 15-8-16,-17 11 12 15,7 6-36-15,-7-5 16 16,-1-4-17-16,-6-11 13 15,0-8-12-15,0-7-1 16,0-3 0-16,0-6-3 16,0-11 14-16,0-13-11 15,0-15 0-15,0-14 10 0,0 0-8 16,0-3-1 0,0 0-1-16,0-9 0 0,0-25-73 15,0-9-199-15,-34-6-483 16</inkml:trace>
  <inkml:trace contextRef="#ctx0" brushRef="#br2" timeOffset="79645">24644 2699 594 0,'0'0'113'0,"0"0"-14"0,0 0-21 15,0 0 7-15,0 0-60 16,0 0-13-16,216-45 17 16,-188 45-25-16,-4 0 7 15,-4 0-11-15,5 14 9 16,-12 0-12-16,1 3 3 15,-4 3 0-15,-10 0-3 16,0-3 12-16,0 1-9 16,0-7 0-16,0-2 2 15,-10-3-7-15,3-5 10 0,0-1-5 16,7 0 11-16,-7 0-4 16,7 0 1-16,0 0 6 15,0 0-12-15,0 0 34 16,0 0-32-16,0 0 5 15,0 0-7-15,31 0 7 16,4 4-9-16,27 5 0 16,-4 4 4-16,-6 5-9 15,-15 2 5-15,-9 3 0 16,-11-3-4-16,-10 2 3 16,-7-1 1-16,0-4 0 15,0-2 6-15,-45-7 6 16,-20-6-8-16,-4-2 4 15,-20 0-3-15,10 0-5 0,-11-5-12 16,1-12-220 0,0-6-411-16</inkml:trace>
  <inkml:trace contextRef="#ctx0" brushRef="#br2" timeOffset="80625">22680 2210 372 0,'0'0'196'15,"0"0"-62"-15,0 0-41 16,0 0 13-16,0 0-35 16,0 0-19-16,0-79 12 0,-7 65-46 15,7-8 34-15,0 0 5 16,0-3-45-16,0-10 17 16,0 0-23-16,7-4 10 15,24-4-4-15,4 6-2 16,9 5-8-16,-6 7 0 15,-7 5 5-15,7 6-2 16,7 2-5-16,-4 6 0 16,35 6-6-16,20 0 16 15,24 0-10-15,11 0 0 16,27 26 1-16,10 5-5 16,11 9 4-16,-10 3 0 15,-4 1-4-15,-24-5 14 16,-31-5-10-16,-7-10 0 15,-27-11 2-15,-18-3-4 0,-27-5 2 16,-17-5 0 0,-7 0 15-16,-7 0-15 0,6-10 68 15,-6-11-42-15,0-11-19 16,0-3 5-16,0-4-12 16,0 1 0-16,0-1-1 15,-6 7 12-15,-8 4-11 16,0 5 0-16,-3 5 3 15,10 6-11-15,0 4 8 16,0 6 0-16,7 2-6 16,0 0 14-16,0 0-11 15,0 0 3-15,0 2-8 0,7 18-7 16,17 6 15 0,11 3 0-16,2 5-6 0,8 0 16 15,0 1-10-15,-7-3 0 16,-11-5 5-16,-3-1-14 15,-10-3 9-15,-14 3-5 16,0-3-29-16,-31 0-81 16,-21 2 29-16,8-1-87 15,-8-5-190-15</inkml:trace>
  <inkml:trace contextRef="#ctx0" brushRef="#br2" timeOffset="84619">25971 2827 107 0,'0'0'458'0,"0"0"-344"16,0 0-10-16,0 0-3 15,0 0-43-15,0 0 2 16,24-102-18-16,-10 82-38 16,6-1 30-16,4 11-31 15,-17-2-3-15,0 9 1 16,10 0 10-16,-3 3-12 16,0 0 1-16,10 0 0 0,-3 9-15 15,3 19 15-15,-18 4 0 16,8 5-5-16,-7 2 12 15,-7-1-7 1,0-6 0-16,0-3-5 16,0-13-8-16,0-6 5 31,0-8 8-31,0-2-7 31,0 0 18-31,0 0-2 0,0-6-3 0,0-16 4 16,7-10-10-1,24-3 0 1,7 2 0 0,0-5-5-1,-4 6 15 1,-3 1-10 0,0 6 0-1,-11 13 0 1,-13 6-3-1,-7 4 3-15,0 2-3 16,0 0 1-16,0 8-17 0,0 23 19 31,0 6 0-15,0 1 3 0,0-5-11-1,0-7 8-15,7-2 0 16,0-10-2-1,3-5 7-15,-3-3-5 0,0-6 0 16,-7 0 3 0,0 0-7-16,7 0 10 0,0 0-6 15,0-3 0-15,3-17 9 16,4 0-9-16,-14-3 0 16,7-3 5-1,0 0-7 1,-1 3 2-1,5 6 0 1,-11 7 3 0,0 6 9-16,0 1-7 15,0 3-5 1,0 0 3-16,0 0-11 16,0 0 0-16,0 0 7 15,0 17-14-15,0 6 23 16,0 3-8 15,0-1 0-15,14-2 3-1,-1-5-9-15,-6-1 6 32,10-8 0-32,-10-7-3 31,0 1 6-31,0-3-3 15,0 0 0 1,0 0 5-16,10-9 0 16,-3-11-5-1,-1-2 0 1,5-1-5 0,-11-3 15-1,6 3-10-15,1 0 0 16,-14 9 3-16,10 5-8 15,-10 7 5 1,0 2 0-16,0 0 0 0,0 0-17 0,0 15 15 16,0 12 2-16,0 2 0 31,7-1-7-31,0-1 7 16,7-7 0-1,0-4-2 1,3-10 3-1,-10 0-3 1,0-6 2-16,6 0 0 16,4-3-7-1,-3-22 7 1,10-13 0 0,-3-5 0-16,-7-2 8 31,3-1-8-16,-10-3 0 1,-7 4 0 0,0 1 0-1,0 10 6 1,0 11-6 0,-7 12 15-1,-10 11-7-15,10 0-16 31,0 11-1-31,7 32 9 0,-14 15-1 16,7 10 2 0,7 4-1-16,0-6 0 15,0-6 7-15,35-12-7 16,16-13 0 0,-6-13-17-16,7-11 10 15,-8-11-11 1,-6 0-15 15,0-5 30-15,-7-27-11-1,-11-5 14 1,1-9 0 0,-11-8 0-1,-10-1-5 1,0-1 6-16,0 4-1 15,0 7 6 1,-10 13-1 0,-11 9 17-1,15 15 1 1,-8 8-15-16,-3 0-8 16,3 37-2-16,-17 20 2 15,17 9 0 1,-10 5 12-1,24-2-12 17,0-3 0-17,0-6-43 1,17-9-92 0,11-2-321-1</inkml:trace>
  <inkml:trace contextRef="#ctx0" brushRef="#br2" timeOffset="87517">15081 2776 639 0,'0'0'171'0,"0"0"-75"0,0 0 24 0,0 0-29 0,0 0-11 0,0 0 1 0,0 0-39 0,31-48-6 0,-31 48 5 0,0 0-41 0,0 0 5 0,0 0-5 15,-13 14 0-15,-46 18 6 16,-10 3-6-16,-20 1 0 15,-7-1 2-15,-7-1 9 16,13-6-11-16,18-2 0 16,10-3 6-16,17-9-12 15,32-5 6-15,-1-6 0 16,14-1 5-16,0-2 6 16,0 0-11-16,0 0 11 15,0 0-10-15,0-14 5 16,7-17-6-16,7 5 0 15,3 8-1-15,-10 8 12 16,-7 10-10-16,0 0-1 16,0 0-8-16,0 0 6 15,0 0-19-15,0 2 2 0,0 21 12 16,-18 8 6-16,-2 4 1 16,6 0 0 187,-3-8 1-203,10 3-6 31,7-7 5-31,0-6 0 0,7 0 0 16,44-5 5-16,18-12-5 15,27 0 0-15,8 0-63 0,-22-7-70 16,-44 2-119-1,-38 5-597-15</inkml:trace>
  <inkml:trace contextRef="#ctx0" brushRef="#br2" timeOffset="89254">11770 3705 208 0,'0'0'410'0,"0"0"-310"0,0 0-15 0,0 0 47 0,0 0-75 0,0 0-30 16,66-71 32-16,-8 23-18 16,25-18-2-16,-1-14 14 15,8-12-27-15,6-11 24 16,-7 1-21-16,-17 1-23 0,-13 13 39 16,-14 16-27-1,-28 17-4-15,-10 19 27 0,-7 15-18 16,0 13 24-16,0 6-19 15,0 2-25-15,0 0 0 16,0 0-3-16,-7 8-17 16,-10 35 10-16,-4 17 7 15,7 14 9-15,-10 6-9 16,17-2 3-16,-7 1-11 16,14-4 11-16,-6-6-3 78,6-21 0-78,0-17 2 15,0-13-7-15,0-16 1 16,0-2-3-16,0 0-1 0,0 0 8 0,0-2 0 0,20-30-1 0,18-12-2 0,21-6-1 16,-8 7-8-1,-13 11-6 1,-17 18 13-1,-11 12-2 1,-3 2 7-16,-7 0-2 16,0 0-19-16,0 10 7 15,0 28 0 1,14 5 10-16,-14-6-6 16,6-9 11-1,8-7-1 1,-4-16 0-1,-3-2 10 1,0-3-10 0,0 0 3-1,7 0-2-15,10-31 17 16,3-12-18-16,11-3 0 16,-7 1 0-1,-10-1 11 1,-11 3-7-16,-3 9-4 15,-7 2 0 1,0 15-1 0,0 10 3-1,0 6-2-15,0 1 0 16,0 0-12-16,0 0 0 0,0 22-13 16,-7 21 25-1,7 11 2-15,0 3-1 16,0-5-1-1,0 0 0-15,0-16 8 16,7-10-9 0,14-11 1-16,3-13 0 15,-4-2-2 1,18 0 5-16,0-28 1 16,20-9-2-1,-6-3 7 1,0 3-8-1,-8 5-1-15,-13 7 0 16,-17 5-1 0,-7 11 4-16,0 4-3 0,-7 5 0 0,0 0-11 0,7 0 0 0,10 2-22 0,-17 18 16 0,7 0 16 0,0-3-25 0,-7-3 26 0,0-5-4 0,6 0-8 0,1-7 9 15,-7-2-3-15,0 0 6 0,0 0 6 0,0 0-5 0,0 0 6 0,0-11-4 0,0-6 5 0,0-4-10 0,-13 7 2 0,6 2 0 0,0 8-4 0,0 4 0 0,-3 0-4 0,3 0 1 0,0 0-23 16,-7 34 26-16,-10 11 3 0,10 9 2 0,-6 1-2 0,9-4 2 0,11-10-1 0,0-10 0 0,0-13 2 16,0-7-6-16,11-9 4 15,9-2-13-15,11 0 8 16,-3-11 5-16,16-23 0 15,1-5 4-15,-7-5 1 16,-7 4-5-16,-10 8 0 0,-15 9 4 16,1 12-6-16,0 8 2 15,-7 3-1-15,0 0 1 16,0 0-27-16,0 26 27 16,0 5 0-16,0 7 0 15,0-4-9-15,0-3 9 16,0-2 0-16,0-12-2 15,10-2 9-15,-3-12-8 16,-7-1 1-16,14-2-3 16,10 0 0-16,11-10 6 15,9-23-2-15,8-7 1 16,10-6 7-16,-4 0-9 16,-6 7 0-16,-14 7 2 15,-11 12-6-15,-10 12 4 0,-10 5 0 16,0 3-1-16,-7 0-24 15,7 11 11-15,-7 15-3 16,0 2-3-16,0-2 13 16,0-3-9-16,0-9 16 15,0-8-4-15,0-3 7 16,0-3-3-16,0 0 1 16,0 0 0-16,0-3 18 15,0-14-19-15,0-9 0 16,-7 6 0-16,0-2 7 15,-10 4-7-15,3 4 0 0,0 8 0 16,8 6-6-16,-12 0-4 16,5 0 1-16,-8 34 2 15,-10 15 14-15,-7 11-5 16,11 0-2-16,-4-7 0 16,24-9-5-16,0-12 5 15,7-12 0-15,0-14-2 16,0-4 10-16,0-2-8 15,14-2 4-15,6-32 7 16,18-21-1-16,-7-11-10 16,7-14 0-16,-11-5 12 15,-2-7-9-15,-12 3 14 0,-6 10-2 16,0 9-10-16,-7 25 25 16,0 19-9-1,0 18 16-15,0 8-8 0,0 5-29 16,0 50-20-16,-14 24 16 15,1 16 4-15,13 5 3 16,0-6 2-16,34-11-5 16,55-17 0-16,25-26-72 15,3-31-178-15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14:52.56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1024 0,'0'0'209'0,"0"0"-80"15,0 0-129-15,0 0-10 16,0 0-539-16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4:15.4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0 641 747 0,'0'0'158'0,"0"0"-29"16,0 0-61-16,0 0 85 15,0 0-75-15,0 0-43 16,0-38 20-16,0 38-55 0,0 0 0 16,0 9-6-1,21 17 18-15,23 11-12 0,8 3 0 16,-1 3 11-16,1-3-12 16,-7-3 1-16,-14-6 0 15,-11-8-7-15,-20-5 13 16,0-4-12-16,0-6-8 15,-20-8-67-15,-25 0 9 16,7 0-32-16,18-20 73 16,2-8 17-16,18-3 5 15,0-10 8-15,0-1 1 16,18-4 0-16,19 3-5 16,-9 0 5-16,3 11 0 15,-4 4-3-15,-3 5 18 0,-10 11 2 16,-7 7 24-16,-7 2-17 15,0 3 32-15,0 0-53 16,0 0 2-16,-7 17-2 16,-7 9 12-16,-17 0-15 15,18 2 0-15,-1 0 6 16,14 1-16-16,0 3 10 16,0-1 0-16,21-2-6 15,30-9 17-15,25-14-11 16,3-6 0-16,17-6 6 15,0-31-11-15,-6-12 5 16,-8 1 0-16,-23-7 33 16,-21 0-25-16,-25-1 56 15,-13-4-16-15,0-3-30 16,0 0 34-16,-20 5-43 0,-11 13 14 16,3 13 62-16,4 18-79 15,10 12 36-15,8 2-42 16,-12 20 14-16,12 33-29 15,6 19 15-15,0 7 0 16,6 8-3-16,39 1 16 16,7-2-30-16,3-8 17 15,-11-19-81-15,-2-15-9 16,-11-26-97-16,-18-10 4 16,5-8-47-16,-18-13-165 0</inkml:trace>
  <inkml:trace contextRef="#ctx0" brushRef="#br0" timeOffset="998">949 535 230 0,'0'0'408'0,"0"0"-283"0,0 0-14 15,0 0 40-15,0 0-80 16,0 0-32-16,-52-53-21 16,94 52-6-16,26-5 0 15,22-5-4-15,-1-4-3 16,-3 1 34-16,-10-1-39 15,-31 6 15-15,-8 2-9 16,-23 1 7-16,-14 2-2 0,0 4-7 16,0 0 0-1,0 0 36-15,0 0-37 0,0 0 12 16,-7 0-15-16,-7 6 13 16,4 20-19-16,10 5 6 15,0 4 0-15,0-1-5 16,0-2 12-16,24-1-7 15,-3-8 0-15,10-8 8 16,7-10-9-16,-1-5 1 16,-2 0 0-16,-4 0 6 15,0-17 3-15,-11-3-9 16,-6 0 1-16,-14-3 10 16,0-1 1-16,0 6-12 15,0 6 0-15,0 3 27 16,0 9-19-16,-7 0 21 0,7 0-29 15,-7 9 10-15,7 21-19 16,0 8 9-16,0 8 0 16,0-6-11-16,7-6 18 15,24-5-7-15,-10-15 0 16,10-8 7-16,-11-6-5 16,11 0-2-16,0-11 0 15,-3-15 8-15,3-6 5 16,0-2-12-16,-18 0-1 15,8 0 11-15,3 8-16 16,-17 3 5-16,7 11 0 16,-7 10-11-16,10 2 11 15,-3 0 0-15,6 9 0 16,4 19-3-16,-3 0-10 0,3 1 13 16,-17-3 0-16,14-9-4 15,-11-3 15-15,-3-5-11 16,-7-9 0-16,13 0 7 15,-6 0-11-15,17 0 4 16,4-15 0-16,-11-4-5 16,4-1 21-16,3-1-16 15,-17 1 0-15,0 6 7 16,6 0-13-16,-13 8 6 16,7 2 0-16,-7 4-3 15,10 0-4-15,-3 0 7 16,0 18-4-16,7 8 4 15,0 0-13-15,-4-1 13 0,4-2 0 16,-7-3-2-16,0-1 12 16,-1-14-10-16,-6 0 0 15,11-5 1-15,-4 0-7 16,0 0 10-16,6-5-4 16,1-16 0-16,3 4 14 15,-3 0-15-15,10-1 1 16,-17 10 0-16,14 0-9 15,-15 8 9-15,18 0 0 16,-10 0-4-16,10 0 6 16,4 11-7-16,-4 6 5 15,-3 3 0-15,3-3-14 0,-4 7-25 16,11-8-120-16,-3 2-134 16,3-4-667-16</inkml:trace>
  <inkml:trace contextRef="#ctx0" brushRef="#br0" timeOffset="2674">3469 735 901 0,'0'0'164'0,"0"0"-74"0,0 0 19 15,0 0-27-15,193-186-68 16,-128 138 33-16,-6 2-36 16,-15 0 9-16,-20-3 47 15,-24-2-40-15,0-6 15 16,0 0-5-16,-24 1-33 16,-13 15 32-16,9 9-33 15,4 12 1-15,10 15 19 16,0 5-7-16,-3 0-16 15,4 27 0-15,-8 28 5 16,-3 11-17-16,24 5 12 16,0 4 0-16,0-4-5 15,38 0 19-15,6-2-14 16,-13-14 0-16,4-18 8 0,-4-18-21 16,0-19 13-16,3 0 0 15,-3-5-9-15,14-26 21 16,6-7-12-16,1 1 0 15,-8 3 9-15,-6 11-21 16,-17 15 12-16,-4 4 0 16,-10 4-9-16,0 0 9 15,7 12 0-15,10 14 0 16,-4 3 0-16,-6-4-19 16,10-8 14-16,-3-8 5 0,3-9-19 15,-4 0 21 1,5 0-2-16,-5-20 0 15,-3-9 12-15,-10-2-15 0,0-7 3 16,-7-1 0-16,0 1-3 16,0 5 18-16,-14 3-15 15,-3 14 0-15,-10 7 9 16,-4 6-21-16,0 3 12 16,3 8 0-16,11 30-12 15,3 13 17-15,14 4-5 16,0 2 0-16,14-9 5 15,31-5-18-15,-1-20 13 16,1-12 0-16,14-11-6 0,-15 0 19 16,18-11-13-1,-10-20 0-15,-1-6 6 0,-6 1-14 16,0 3 8-16,-11-1 0 16,4 8-8-16,-14 5 27 15,-3 7-19-15,-8 8 0 16,5 6-7-16,-12 0-8 15,1 4 4-15,7 18 11 16,-4 7-3-16,-3-3 12 16,0-9-15-16,-7-6 6 15,0-4-7-15,0-7-8 16,7 0 11-16,-7 0 4 16,7-18 0-16,-7-7 12 15,0 1-15-15,0 1 3 16,-7 3 0-16,-31 5-16 0,-6 5 17 15,-8 10-1-15,7 0 0 16,1 0 0-16,23 23-10 16,7 14 10-16,14 5 0 15,0 5-17-15,0-7 22 16,14-12-5-16,24-5 0 16,-11-9 2-16,4-11-19 15,7-3 17-15,-4 0-10 16,4-5-5-16,7-21 15 15,-7-3 0-15,0 1 0 16,-18 8 12-16,4 2-19 16,-24 10 7-16,0 2 0 15,0 6-6-15,7 0 3 16,7 0-5-16,0 9 7 0,17 8 2 16,0-3-8-16,3-2 7 15,4-10 0-15,0-2-2 16,13 0 13-16,-6 0-11 15,6-18 0-15,-6-4 11 16,0-7-10-16,6 1-1 16,-13-1 0-16,0 3-8 15,-17 10 18-15,3 5-10 16,-11 7 0-16,1 4 2 16,-7 0-18-16,3 0 16 15,-10 21 0-15,0-1-14 0,0-1 20 16,0-1-6-16,0-7 0 15,0-6 10-15,0-1-19 16,0-4 9-16,-10 0 0 16,10 0 11-16,-7 0 0 15,-7-9-9-15,8-8-2 16,-18 0 7-16,-4-1-14 16,-3 3 7-16,0 5 0 15,4 4-7-15,-4 6 10 16,3 0-3-16,-3 31 0 15,0 18 0-15,4 3-14 16,20-4 14-16,7-8 0 16,0-8-11-16,0-15 20 15,21-12-9-15,16-5 0 16,15-8 6-16,-7-32-7 0,6-11 1 16,1-7 0-16,-14-2 11 15,-11-3 5-15,-3 1-6 16,-17 1 14-16,-7-2-18 15,0 9 47-15,0 8-46 16,-21 12 4-16,11 20 16 16,3 14-12-16,-7 0-13 15,8 26-2-15,-1 25 1 16,-10 12-17-16,17 8 16 16,0-5 0-16,0 3-4 15,0-3 20-15,37-6-23 16,15-3 7-16,24-12-74 0,13-10-94 15,-3-18-262-15</inkml:trace>
  <inkml:trace contextRef="#ctx0" brushRef="#br0" timeOffset="2986">6330 68 835 0,'0'0'135'0,"0"0"-12"16,0 0 8-16,0 0-57 16,0 0 8-16,0 0-63 0,175-90-15 15,-137 129 17 1,0 12-11-16,-7 4-10 0,-17-3 1 16,-14-1 14-16,0-5-12 15,0-4-3-15,-14-1 0 16,-3-11 4-16,3-1 1 15,14-2-5-15,0-4 0 16,0-5 15-16,0 1-21 16,38-10 6-16,27-9-42 15,11 0-33-15,20-12-240 16,-6-19-700-16</inkml:trace>
  <inkml:trace contextRef="#ctx0" brushRef="#br0" timeOffset="3145">7269 155 880 0,'0'0'254'15,"0"0"-119"-15,0 0 3 16,0 0-99-16,0 0-39 16,0 0-7-16,-7-37-149 15,7 76-277-15</inkml:trace>
  <inkml:trace contextRef="#ctx0" brushRef="#br0" timeOffset="3301">7506 664 980 0,'0'0'186'0,"0"0"-33"15,0 0 45-15,-309 163-169 16,188-95-6-16,-3 3-23 15,-3 4-174-15,-7-10-903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4:13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12609 1324 822 0,'0'0'140'0,"0"0"0"0,0 0-32 16,0 0 5-16,7-161-38 15,10 119-39-15,-3 5 12 16,10 8-40-16,-3 6 13 16,9 9-14-16,-2 12 7 15,10 2-19-15,0 0 5 16,-1 25-1-16,-9 18-15 15,3 11 16-15,-24 6 0 16,0 2 0-16,-7 2 8 16,0-9-9-16,0-13 1 15,0-13 0-15,-7-15-12 0,7-8 10 16,0-6 2 0,0 0 9-16,0-6-7 0,0-26 21 15,20-16-23-15,18-9 0 16,7-6-3-16,0 0 7 15,-1 7-4-15,-6 12 0 16,-10 18 9-16,-18 9-14 16,4 17 5-16,-1 0-16 15,5 6 9-15,-5 28-8 16,8 13 15-16,-14 1 0 16,17 3 7-16,-17-5-10 15,7-6 3-15,3-9 0 16,-3-13-8-16,-8-10 11 0,8-8-3 15,3 0 0 1,-3 0 2-16,10-14 8 0,-3-18-10 16,3-2 0-16,-10-6 5 15,-1-3 7-15,-6 0-12 16,0 0 0-16,-7 9 11 16,0 11 1-16,0 9-7 15,0 11 3-15,0 3 11 16,0 0-16-16,0 0-6 15,0 31-3-15,0 12 6 16,0 12-6-16,11-4 6 16,2-11 0-16,1-8-7 0,3-10 13 15,4-13-6-15,-1-3 0 16,5-6 1-16,-5 0-7 16,4-12 6-1,-10-13 0-15,10-4 3 0,-10-3 7 16,0-4-10-16,-8-2 0 15,12 13 8-15,-11 7-9 16,-7 10 1-16,6 8 0 16,-6 0-4-16,0 0-8 15,14 26 12-15,-4 7-3 16,-3 5 7-16,14-7-12 16,3-5 8-16,4-8 0 15,2-7-5-15,8-8 14 0,-3-3-9 16,9-6 0-1,1-28 6-15,7-9-11 0,-8-12 5 16,1-5 0-16,-14-3 3 16,-24-8 9-16,-7 2-11 15,0 0 9-15,-21 6-6 16,-17 18 26-16,7 13-20 16,18 16 10-16,-1 16 10 15,-3 0-30-15,-4 25 0 16,-3 33-4-16,-10 10 8 15,23 8-15-15,11-1 11 16,0-3 0-16,31-9 0 16,28-14 12-16,16-18-12 15,15-22 0-15,6-9 5 0,0 0-11 16,-17-29 6-16,-3-13 0 16,-17-2-6-16,-8-7 20 15,-13-3-14-15,-14-7 0 16,-17-3 0-16,-7 8 1 15,0 8 0-15,-38 13-1 16,0 13 2-16,0 15 12 16,11 7-9-16,-11 12-5 15,7 37 0-15,4 17-10 16,3 5 13-16,24 3-3 16,0-5 0-16,0 0 11 15,44-11-25-15,15-13 14 16,16-11-67-16,8-17-96 0,13-17-223 15</inkml:trace>
  <inkml:trace contextRef="#ctx0" brushRef="#br0" timeOffset="273">14706 284 1079 0,'0'0'106'0,"0"0"20"16,0 0-52-16,0 0-30 15,0 0 90-15,282 177-68 16,-178-100-17-16,-15 6 4 0,-7 2-36 16,-30 7 26-16,-14 9-41 15,-38 1-1-15,0 1 2 16,-7-3-3-16,-62-6-3 15,-27-1-95-15,-7-17-222 16,-7-4-577 0</inkml:trace>
  <inkml:trace contextRef="#ctx0" brushRef="#br1" timeOffset="-25864">0 550 660 0,'0'0'182'0,"0"0"-88"15,0 0 23-15,0 0-15 16,0 0-66-16,0 0-7 15,69 0-29-15,34-18 0 16,38-21 13-16,7-8-10 0,0 5-3 16,-28 7 4-16,-47 15 4 15,-29 11-12-15,-37 7 4 16,-7 2-24-16,0 0-6 16,-7 0-45-16,-44 29 51 15,-1 5 19-15,7 0 6 16,1-8-3-16,23 0 2 15,4-6 0-15,-4 1-7 16,8 3 10-16,-11-1-3 16,17 6 0-16,-7 5 4 15,4 6-6-15,10 11 3 16,0 7-1-16,0 1 27 0,24 2-26 16,7 2 9-1,-11-1-5-15,1-7 1 0,-4-6-2 16,-17-14-4-16,0-17 0 15,0-3-2-15,0-9 10 16,0-6-8-16,0 0 14 16,-31 0-10-16,-7 0 11 15,11-12-13-15,3-2 8 16,3-3 16-16,14 2-12 16,7 8 8-16,0-6-16 15,0-1 2-15,0-3-13 16,35-9 5-16,20-3 0 15,10-7-6-15,17-4 8 0,-16 3-2 16,-15 8 0 0,-13 12 6-16,-24 8-8 0,-7 6 2 15,-7 3 0-15,0 0 32 16,0 0-26-16,0 0 11 16,0 0-17-16,0 0-3 15,0 20-2-15,10 18 2 16,11 1 3-16,-1 7 0 15,4-9 7-15,7 0-7 16,-3-11 0-16,-4-12 3 16,-10-8-7-16,-1-6 4 15,5-6 0-15,2-25 8 16,11-12-2-16,-3-5-4 16,3 5-2-16,-11 5 9 0,-2 13-7 15,-12 13-2 1,-6 7 0-16,7 5-4 0,0 0-3 15,17 0-4-15,4 8 10 16,3 14-2-16,0 2-4 16,-4-4 7-16,-3-9 0 15,-3-5-3-15,-7-3 12 16,-4-3-9-16,4 0 7 16,-1-17-3-16,18-20 8 15,-10-12-12-15,10-8 0 16,-17-6 10-16,-7-9-5 15,-7-5 7-15,0 4 9 16,0 12-15-16,0 16 32 0,0 19-7 16,-14 17 6-16,7 9 7 15,7 0-44-15,-14 35-5 16,-3 28-12-16,10 19 17 16,-7 4-2-16,14-9 2 15,0-8 0-15,21-15-2 16,10-16-63-16,-10-13-41 15,-4-11-11-15,-10-11-16 16,-7-3 46-16,0 0 42 16,0-26-20-16,0-5-21 15,-24 0 83-15,-21 2 3 16,0 3 2-16,11 2-1 0,-4 8 65 16,7 4-16-16,17 4 24 15,0 8-16-15,14-3-41 16,0 3 13-16,0 0-30 15,14 0 6-15,52-3-2 16,40-9-1-16,11-10 16 16,10-9-1-16,-30 2 1 15,-25 3 19-15,-21 6-10 16,-27 6-4-16,-3 6 30 16,-21 4-14-16,0 4 4 15,0 0 17-15,0 0-30 16,0 0 27-16,0 0-37 15,0 0-16-15,0 0-1 16,0 0-4-16,0 18-5 16,-14 19-5-16,7 17 10 0,7 6-4 15,0 0 4-15,0-5 0 16,38-4-4-16,7-11 7 16,-11-11-3-16,11-15 0 15,-7-11-5-15,0-3 1 16,-1-3 4-16,8-34 0 15,-4-6 5-15,-3-8 3 16,0-4-8-16,-7 6 0 16,-10 1 8-16,-8 10-11 15,-2 16 3-15,2 10 0 16,-6 12-3-16,7 0 0 16,10 0-7-16,4 9 4 0,3 22 0 15,-7 10-7-15,-4 5 12 16,-6-9 1-16,10-9-5 15,-10-8 14-15,-7-11-9 16,0-6 0-16,3-3 1 16,-10 0 1-16,14 0 0 15,-1-7 3-15,25-27 2 16,0-9 0-16,7-2-7 16,-11 6 0-16,-10 7 6 15,-3 11-4-15,-11 10-2 16,-10 11 0-16,0 0-6 15,0 0-1-15,7 11-3 16,0 24 0-16,0 8 10 0,7-1-4 16,3-5 4-16,3-8 0 15,-6-9-5-15,3-8 14 16,-10-9-9-16,-7-3 0 16,7 0 3-16,0 0 8 15,0 0-11-15,10-26 2 16,11-6 3-16,-4-2-1 15,-4-1-4-15,11 7 0 16,-24 8 3-16,7 11-8 16,-7 9 5-16,3 0-8 0,-3 0 3 15,7 3-13 1,-1 17 16-16,5 0 2 16,-12 0 0-16,1-6-11 0,0-4 11 15,0-8 0-15,-7-2-1 16,10 0 4-16,-10 0-5 15,7 0 2-15,7 0 0 16,0-14-3-16,10-1 5 16,-17 4-2-16,13 5 0 15,-9 4 2-15,2 2-6 16,8 0 4-16,3 0-3 16,4 2-7-16,9 15 6 15,1-5 4-15,7-4 0 16,7-8 6-16,-1 0-10 15,-6 0 4-15,0-14 0 16,-14-11-5-16,-4 0 5 0,-10-3 0 16,-17 0 0-16,0 3 7 15,0-4-5-15,-10 4-2 16,-11 7 0-16,8 7 16 16,-5 5-15-16,18 6 19 15,0 0-20-15,0 13-28 16,0 25 25-16,0 5 1 15,18 1 2-15,16-11-1 16,4-7 6-16,6-9-5 16,-6-11 0-16,14-6 10 15,-7 0-11-15,6 0 1 0,1-17 0 16,-8 2-6 0,1-3 8-16,-7-4-2 0,-4 2 0 15,-3 9 7-15,-17 2-13 16,3 7 6-16,-10 2-2 15,0 0-3-15,0 2-13 16,0 22 10-16,0-2 6 16,3 1-1-16,-10-5-2 15,7-10 5-15,-7-6 0 16,0-2-4-16,0 0 14 16,0 0-4-16,0 0 4 15,-7-22-3-15,-17 2-8 16,3-3 1-16,4 0 0 15,3 9 1-15,7 5 5 16,-6 7-6-16,2 2 0 16,4 0-11-16,1 8 6 0,-1 26-19 15,-7 7 24-15,7 1-3 16,7-5 9-16,0-8-6 16,0-9 0-16,0-11 5 15,28-6-7-15,9-3 5 16,1-3-3-16,14-31 16 15,6-15-11-15,-6-5-1 16,-8-9 7-16,1-6-6 16,-24-2 39-16,-4-7-22 15,-17-2 8-15,0 9 14 16,0 10-24-16,-24 19 17 16,10 19 2-16,0 15-36 0,8 8 13 15,6 0-16-15,-11 34-12 16,-3 26 10-16,8 22 3 15,6 7-1-15,0 0 0 16,20-9 7-16,25-9-12 16,17-14 5-16,-4-17 0 15,1-17-4-15,16-14 11 16,-16-9-8-16,6 0 1 16,-3-20 0-16,-10-12-8 15,-18-5 8-15,-3 0 0 16,-17-3 0-16,-7 8 12 15,3 10-12-15,-10 7 0 16,7 13 0-16,-7-1-9 16,0 3 9-16,0 0-10 0,0 9 0 15,0 18 4-15,0 5 5 16,13-6 1-16,-6-6 0 16,11-3-9-16,-12-3-3 15,1-2-59-15,0-2-26 16,-7-5-32-16,0-3-48 15,0-2-74-15,0 0-300 16</inkml:trace>
  <inkml:trace contextRef="#ctx0" brushRef="#br1" timeOffset="-25716">5347 298 716 0,'0'0'189'0,"0"0"-18"15,0 0-19-15,0 0-54 16,0 0-41-16,0 0-57 15,-82-117-23-15,126 117-103 16,15 26-28-16,10 10-158 16</inkml:trace>
  <inkml:trace contextRef="#ctx0" brushRef="#br1" timeOffset="-24778">5963 489 894 0,'0'0'202'0,"0"0"-58"0,0 0 10 16,0 0-45-16,0 0-25 15,0 0-58-15,-141-108-16 16,110 108-10-16,-7 11 0 16,-7 23 0-16,1 6 0 15,16 1-1-15,11-2-9 16,10-1-12-16,7-7-32 15,0-11-3-15,24-8-32 16,28-12 31-16,-1 0 20 16,-6 0 10-16,-7-4 19 15,-4-7-10-15,-17 0 19 16,-3-1-6-16,-7 10 11 0,0-1-5 16,-7 3 1-16,0 0 5 15,0 0-10-15,10 0 4 16,4 3 0-16,0 11-10 15,-1-3 19-15,18-2-9 16,0-7 8-16,14-2-7 16,0 0 33-16,6-22-15 15,-6-13 10-15,0-5 42 16,-18-11-31-16,-13-5 30 16,3-11-16-16,-17-7-19 15,0-3 7-15,0 0-21 16,-17 14 9-16,10 17 13 15,-7 20-34-15,7 17 23 16,7 9-28-16,-7 0-1 16,7 32-6-16,-6 25-15 0,-12 19 18 15,12 5 1-15,6-1 10 16,0-5-11-16,0-7 0 16,24-9 2-16,-11-15-13 15,8-18 3-15,3-12-26 16,-10-8-4-16,0-6-27 15,3 0 42-15,-4-17-34 16,-13-14-42-16,0-7 21 16,0-1 11-16,0-2-13 15,-13 4 54-15,-4 8 16 16,-4 6 7-16,14 12 3 16,7 2 0-16,0 6 4 0,0 3-3 15,0-2 1-15,52 2-2 16,13-3 6-16,11-6 2 15,-4 1-1-15,-3-10-3 16,-4-2 29-16,-7-2-2 16,-3-1 5-16,-13 0 22 15,-5 0-20-15,-12 3 17 16,-12 3-9-16,-6 3 2 16,-7 5 15-16,0 6-20 15,0 3-11-15,-20 0-28 16,-18 13 2-16,-7 37-10 15,0 10 4-15,14 3 0 16,31-6-7-16,0-8 12 0,38-12-5 16,31-17 7-16,17-12-3 15,14-8 8-15,10-2-12 16,0-24-14-16,-14-3-2 16,-38 1-89-16,-40-3-109 15,-18-7-283-15</inkml:trace>
  <inkml:trace contextRef="#ctx0" brushRef="#br0" timeOffset="-4573">6925 1242 622 0,'0'0'319'16,"0"0"-157"-16,0 0 12 16,0 0-28-16,0 0-65 0,0 0-3 15,0 0-27 1,0-15-36-16,0 15 26 0,0 0-39 16,0 0-2-16,-6 0 0 15,-1 2-1-15,-4 27-4 16,4 9 5-16,7 4 0 15,0 1-4-15,0-8 4 16,18-7 0-16,16-8-7 16,4-11-9-16,7-9 16 15,-1 0 0-15,8-3 4 16,-1-29-6-16,1-11 5 16,-14-8-3-16,0-3 25 15,-25-7-25-15,-6-1 42 0,-7-1-12 16,0 9-21-1,-7 10 39-15,-24 16-39 0,11 8 9 16,-1 15 2 0,4 5-14-16,10 0-2 0,-14 17-4 15,4 40 0-15,-3 20-16 16,6 20 20-16,4 6-4 16,10 14 0-16,0 18 6 15,0 16-6-15,17 15 0 16,3 0-1-16,11-12-10 15,7-25-16-15,3-29 13 16,-3-29 7-16,7-27-29 0,-7-22 35 16,0-16-10-1,6-6 11-15,1-6 6 16,13-40 2-16,-6-17-3 0,-7-5-1 16,-14 0 7-16,-24 1-1 15,-7 4-10-15,0 6 0 16,-45 9-11-16,0 2 11 15,-13 7-6-15,-18 4-34 16,18 1-76-16,-11 4-89 16,10-3-127-16,8-5-403 15</inkml:trace>
  <inkml:trace contextRef="#ctx0" brushRef="#br0" timeOffset="-4189">6901 1213 562 0,'0'0'210'16,"0"0"-80"-16,0 0-47 15,0 0-37-15,0 0-23 16,0 0-19-16,-7-15-4 15,7 15 0-15,0 0 4 16,0 0-11-16,0 0 7 16,0 0 0-16,0 0 15 0,0 0-6 15,0-11 51-15,0-5 30 16,0-8-46-16,18-5 6 16,-5 3 12-16,-13 3-1 15,0 0 10-15,0 4-49 16,-6 2 14-16,-32 5-36 15,0 10 13-15,-7 2-19 16,0 0 6-16,8 14-17 16,9 20-8-16,14 9-143 15,4 6-91-15,10 2-255 16</inkml:trace>
  <inkml:trace contextRef="#ctx0" brushRef="#br0" timeOffset="-3749">7895 712 710 0,'0'0'331'0,"0"0"-158"0,0 0-1 16,0 0-43-16,0 0-35 15,0 0-80-15,-103-22-8 16,82 67 9-16,4 23-8 16,3 7 16-16,14 11-23 15,0 5 5-15,0 6-6 16,14 4 4-16,17-10-4 16,0-8 1-16,10-15-81 15,4-13-53-15,17-15-40 16,-11-20-135-16,1-14 37 0,0-6-111 15</inkml:trace>
  <inkml:trace contextRef="#ctx0" brushRef="#br0" timeOffset="-2086">8201 1573 204 0,'0'0'284'16,"0"0"-71"-16,0 0-53 15,0 0 1-15,0 0-58 16,34-166 1-16,-34 138-14 16,11-4-41-16,2-8 9 15,1-9-31-15,24-8-21 16,0-3 23-16,-17-2-26 15,3 1 26-15,-11-2 11 16,-13 7-29-16,0 3 30 16,0 5-36-16,-13 6-3 0,-18 12 26 15,10 7-22 1,4 10 3-16,-4 9 2 0,14 4 0 16,-24 0-16-16,0 40 5 15,-13 23 0-15,9 18-3 16,18 13 10-16,10 9-7 15,7 1 0-15,0-11 6 16,17-10-11-16,11-21 5 16,3-13 0-16,-4-20-6 15,-9-15 10-15,-5-14-4 16,11 0 0-16,4 0 2 16,10-25 3-16,6-16-4 15,1-1-1-15,-7 2 0 16,3 5 2-16,-10 15-2 15,0 12 0-15,-10 8-23 0,17 0 21 16,-1 17-22 0,-9 14 5-16,10 0 17 0,-14-5-39 15,-4-5 27-15,-6-10 7 16,3-8 1-16,-10-3-4 16,7 0 10-16,0 0 0 15,10-23 8-15,-4-11 2 16,-2-9-7-16,-5 0-2 15,-6-5 9-15,-7-4 1 16,0 6-10-16,0 9 2 16,-27 7 17-16,3 9-12 15,3 6 2-15,4 9-10 0,3 6 12 16,7 0-26 0,-7 23 11-16,-3 29 3 0,10 12-13 15,7 4 23-15,0-9-10 16,31-10 0-16,21-15 2 15,0-11-10-15,-1-11 8 16,1-12 0-16,-1 0-1 16,1-12 12-16,10-17-11 15,-11-8 0-15,8-5 6 16,-8 1-11-16,-6 7 5 16,-7 6 0-16,-18 11-1 15,-6 8 10-15,-3 9-12 16,-5 0 3-16,-6 0-10 0,7 17 1 15,0 12 4 1,-7 2 5-16,7-2-2 0,-7-12 11 16,0-5-11-16,0-10 2 15,0-2 0-15,0 0-1 16,0 0 7-16,0 0-3 16,0-23-3-16,-7-3 12 15,-24-2-15-15,4 2 3 16,-4 6 0-16,-7 10-7 15,17 2 7-15,-3 8 0 16,10 0-2-16,8 30-7 16,-8 16 4-16,14 5 5 15,0 0 0-15,0-5-10 0,0-9 11 16,27-9-1-16,-3-10 0 16,-3-7 6-16,10-11-11 15,-3 0 5-15,2 0 0 16,1-19-2-16,-10-11 11 15,3-1-9-15,-10-3 0 16,0 0 8-16,-8 8-3 16,5 9-5-16,-11 8 0 15,0 9-6-15,0 0 6 16,7 0-6-16,0 15 0 16,6 16 1-16,5 3-1 15,9-2 6-15,4-4 0 16,7-7-4-16,-4-7 10 0,11-12-6 15,0-2 0-15,-1 0 11 16,1-6-7 0,0-16-4-16,-1-1 0 0,1-3-4 15,-7 0 11-15,-11 4-7 16,-3 5 0-16,-10 5 7 16,0 10-16-16,-4 2 9 15,-3 0-4-15,0 5-7 16,0 18 9-16,0-3 2 15,0-1 0-15,-7-4 4 16,7-8-9-16,-7-5 5 16,0-2 0-16,0 0 5 15,0 0 4-15,0 0 1 0,0-9-10 16,0-6 8-16,-7 1-12 16,-14 6 4-16,-3 8 0 15,-4 0-6-15,-9 0 1 16,6 20 5-16,3 12 0 15,4 7 0-15,17-1-12 16,7-4 12-16,0-5 0 16,7-12-10-16,24-9 5 15,0-8 5-15,-3 0 0 16,2-5 5-16,-2-24-4 16,-4-14-1-16,4-6 0 15,-4-14 11-15,-4-8 1 16,-3-9 1-16,-17-3 8 0,0-3-20 15,0 9 33 1,-17 16-32-16,-3 19 3 0,6 23 30 16,-3 9-29-16,10 10 21 15,0 0-27-15,7 46-6 16,0 20-5-16,0 20 11 16,0 2 0-16,0-1-5 15,7-14 22-15,24-12-17 16,-11-15 0-16,11-10 1 15,-3-7-15-15,-4-3 14 16,7-3-51-16,3-9-78 16,4-11-263-16,0-3-456 0</inkml:trace>
  <inkml:trace contextRef="#ctx0" brushRef="#br0" timeOffset="-1756">10941 735 1070 0,'0'0'145'15,"0"0"27"-15,0 0-27 16,0 0-53-16,0 0 5 15,0 0-72-15,-65-106-8 0,65 118-17 16,0 32 14-16,0 20-14 16,0 14 0-16,7 12 0 15,7 9 5-15,3 3 3 16,4-1-8-16,3-13 0 16,-11-11-16-1,8-14 7-15,3-15-90 0,-17-9-87 16,14-17-141-16,10-16-251 15</inkml:trace>
  <inkml:trace contextRef="#ctx0" brushRef="#br0" timeOffset="-1503">11474 1053 586 0,'0'0'474'15,"0"0"-368"-15,0 0-7 16,0 0 30-16,0 0-68 16,0 0-32-16,18-29-20 15,33 26 0-15,14 0-9 16,11 3 0-16,-4 0-17 16,-3 0-56-16,-10 0-161 15,-22 0-92-15,-23 23-444 16</inkml:trace>
  <inkml:trace contextRef="#ctx0" brushRef="#br0" timeOffset="-1366">11467 1278 389 0,'0'0'405'0,"0"0"-269"16,0 0 19-16,0 0 18 16,0 0-89-16,0 0-51 15,62 12-30-15,24-12 8 16,11-3-22-16,16-8-32 15,-24-5-239-15,-23 3-695 16</inkml:trace>
  <inkml:trace contextRef="#ctx0" brushRef="#br0" timeOffset="6483">7252 2891 309 0,'0'0'311'0,"0"0"-98"0,0 0-106 15,0 0 20-15,0 0-19 16,0 0-40-16,0 0 45 15,-62-63-74-15,62 63 0 16,0 0 14-16,0 0-48 16,-7 0 19-16,0 0-24 15,1 3 20-15,-8 28-28 16,-3 15 8-16,10 3 0 0,7-4-1 16,0-1 22-16,7-13-21 15,30-9 0-15,8-10 8 16,-7-9-30-16,13-3 22 15,-13 0 0-15,7-29-9 16,-17-5 21-16,-4-3-12 16,-11-4 0-16,-6-4 7 15,-7-1-16-15,7-3 9 16,-7 7 0-16,0 5-4 16,0 11 27-16,0 9-21 15,0 8 1-15,0 7 7 16,0 2 7-16,0 0-17 0,0 0 0 15,0 31-3 1,-7 17 11-16,0 18-8 0,-6 11 0 16,6 12 2-16,-4 19 11 15,11 22-8-15,0 18-4 16,0 9-1-16,0-2 22 16,18-19-20-16,9-29-2 15,4-36 0-15,-10-35-19 16,3-18 16-16,-17-18 3 15,17-3 5-15,10-54 5 16,18-28 1-16,16-24-11 16,-16-5 0-16,-31 11-6 0,-21 11 15 15,0 21-9-15,-59 17 0 16,-13 11-3-16,-11 14 1 16,1 6-84-16,10 8-85 15,3-5-67-15,24-5-208 16</inkml:trace>
  <inkml:trace contextRef="#ctx0" brushRef="#br0" timeOffset="6668">6733 2654 722 0,'0'0'194'0,"0"0"-95"15,0 0-62-15,0 0 4 0,0 0-41 16,0 0-67-16,27 0-46 16,-9 37-709-16</inkml:trace>
  <inkml:trace contextRef="#ctx0" brushRef="#br0" timeOffset="6977">8015 2476 879 0,'0'0'172'0,"0"0"-23"16,0 0-43-16,0 0-14 16,-51-160-3-16,34 152-48 15,17 4 15-15,-7 4-31 16,7 0-11-16,0 24-19 15,0 35 5-15,0 24 0 16,0 21 6-16,0 9 12 16,0-1-14-16,7-3-4 15,17-6 12-15,13-11-18 16,-2-13 6-16,3-12-21 16,0-19-21-16,-8-17-176 15,-2-17-87-15,3-14-166 16</inkml:trace>
  <inkml:trace contextRef="#ctx0" brushRef="#br0" timeOffset="8582">8387 2983 600 0,'0'0'189'16,"0"0"-70"-16,0 0-3 15,0 0-18-15,79-150-31 16,-48 111 40-16,13-7-75 15,1-5-9-15,0-1 7 16,0 3-20-16,-32 10 13 16,-6 4-1-16,-7 9-13 0,0 4 35 15,0 7-42 1,-7 12 15-16,-31 3 1 0,-6 0-4 16,-1 32-14-16,-7 19 0 15,25 10 4-15,10 4-18 16,10-2 15-16,7 3-1 15,7-3 0-15,24-9 8 16,7-14-8-16,-11-14 0 16,4-15 1-16,0-11-6 15,-4 0 10-15,11-3-5 16,7-25 0-16,-7-7 18 16,-4 4-23-16,4 8 5 15,-14 9 0-15,-3 5-6 16,10 9 6-16,-11 0 0 15,18 0-2-15,0 0-13 0,0 9 1 16,-4 2 10-16,-10-1-1 16,-3-5-10-16,-4-5 5 15,-10 0 10-15,0 0 0 16,0-15 14-16,-7-13-11 16,0-4-3-16,0-2 0 15,-7-3-5-15,-17 3 12 16,3 2-7-16,-10 9 9 15,4 8-5-15,-4 10 24 16,-7 5-28-16,10 0 0 16,4 11-13-16,4 24 16 15,13 10-3-15,7 4 0 0,0-1 9 16,34 1-22-16,18-11 13 16,3-7 0-16,-14-16-5 15,14-13 13-15,-3-2-8 16,-8 0 0-16,8-29 13 15,-7-2-19-15,-1-3 6 16,-2-3 0-16,-12 5-8 16,1 9 17-16,-17 5-9 15,-7 10 0-15,0 8 8 16,3 0-30-16,-3 0 22 16,0 20 0-16,0 12-15 15,7-3 22-15,-8-4-7 16,5-5 0-16,-11-7 3 0,0-8-18 15,0-5 15 1,0 0 0-16,0 0 6 0,0-18 4 16,-31-5-10-16,0 1 0 15,3-1 8-15,-3 0-17 16,-6 8 9-16,9 3 0 16,-3 8-8-16,11 4 14 15,-11 0-6-15,17 4 0 16,-3 28-4-16,10 9-10 15,7 4 14-15,0 4 0 16,24-3-10-16,21-4 21 16,6-7-11-16,1-9 0 0,-8-12 5 15,-16-11-17 1,3-3 12-16,-11-3 0 16,5-28-1-16,-12-7 14 0,5-4-13 15,-12-2 0-15,-6 7 8 16,0 6-15-16,0 11 7 15,0 8 0-15,0 10-1 16,0 2 9-16,0 0-15 16,0 11 7-16,0 23-3 15,7 4-9-15,14-4 12 16,10-9 0-16,-11-5-4 16,11-9 18-16,-10-7-14 15,10-4 0-15,0 0 3 16,7-9-9-16,-11-13 6 15,4-7 0-15,-3 6-1 0,-4 0 14 16,-4 6-13-16,-2 0 0 16,-12 10 1-16,8 5-15 15,0 2 14-15,-4 0 0 16,4 0-5-16,-14 17 8 16,7 3-4-16,-7-6 1 15,7-2 0-15,-7-9-10 16,0 0 11-16,0-3-1 15,0 0 7-15,0 0 6 16,0 0-10-16,-28-14-3 16,-3 2 0-16,-6 0-11 15,9 4 13-15,-10 5-2 0,7 3 0 16,11 0 4-16,13 10-15 16,-4 20 11-16,11 13 0 15,0-1-12-15,11-4 13 16,23-6-1-16,11-12 0 15,0-11 8-15,-8-9-12 16,-6 0 4-16,-3-4 0 16,-4-30 3-16,3-9 4 15,-9-6-7-15,-5-8 0 16,-6-8 12-16,-7-4-2 16,0-6-10-16,0 11 0 15,0 6 13-15,0 17 0 16,0 19-12-16,0 16 17 0,0 6-10 15,0 6-16-15,0 45 6 16,0 24 2-16,0 13-5 16,0 3 15-16,0-2-10 15,31-3 0-15,14-6-12 16,0-11-36-16,27-24-287 16,31-19-402-16</inkml:trace>
  <inkml:trace contextRef="#ctx0" brushRef="#br0" timeOffset="9024">11134 2482 781 0,'0'0'259'15,"0"0"-123"-15,0 0-23 16,0 0-28-16,0 0 31 15,0 0-86-15,-175-117-21 16,219 117-9-16,22 0 8 16,16 0-8-16,-3 12 0 15,-17 16 6-15,-10 9-19 16,-25 9 13-16,-10 3 0 16,-17 8-9-16,0 0 25 15,-61 3-16-15,-5-3 0 16,-23-3 11-16,6-1-18 15,18-14 7-15,6-14 0 0,35-5-9 16,11-15 21-16,13-5-12 16,0 0 0-16,0-5 5 15,0-29-2-15,31-11-3 16,3 2 0-16,11 3-10 16,-1 14 22-16,-6 11-13 15,7 13 1-15,6 2-7 16,8 0-13-16,10 22 20 15,-11 4-30-15,14 3-57 16,-3-3-153-16,3-12-75 16</inkml:trace>
  <inkml:trace contextRef="#ctx0" brushRef="#br0" timeOffset="9230">11780 2716 733 0,'0'0'170'16,"0"0"-19"-16,0 0-51 16,0 0-55-16,0 0-31 15,0 0-14-15,193-69 0 16,-104 64 0-16,-23 2-29 16,-8 3-51-16,-13 0-103 15,-28 0-68-15,-17 8-207 16</inkml:trace>
  <inkml:trace contextRef="#ctx0" brushRef="#br0" timeOffset="9362">12031 2791 608 0,'0'0'213'0,"0"0"-29"0,0 0 21 16,0 0-85-16,0 0-42 16,0 0-78-16,31-6-6 15,48-11 3-15,21 3-152 16,-14 0-238-16</inkml:trace>
  <inkml:trace contextRef="#ctx0" brushRef="#br0" timeOffset="10617">12863 2700 975 0,'0'0'126'0,"0"0"-12"15,0 0 3-15,0 0-41 16,0 0 28-16,0 0-72 16,52-163-8-16,-18 143 1 15,21 7-12-15,-13 8-13 16,13 5 0-16,-4 0 15 15,-16 9-26-15,2 20 11 0,-12 8 0 16,-19 3-9-16,-6 3 22 16,0 2-13-16,0-3 0 15,0-1 9-15,0-9-18 16,0-16 9-16,0-7 0 16,0-6-7-16,0-3 21 15,0 0-14-15,0-3 6 16,14-28 10-16,17-9-16 15,7-3 0-15,-4-3 0 16,11 6-9-16,0 6 23 0,-14 11-14 16,-4 9 0-1,-10 11 4-15,-3 3-22 0,0 0 18 16,3 0 0-16,-3 22-13 16,-7 13 24-16,-7 2-11 15,0-2 0-15,0-4 7 16,0-11-21-16,0-8 14 15,7-7 0-15,-7-5-6 16,0 0 20-16,6 0-14 16,5 0 0-16,-4-5 10 15,13-19-16-15,-3-4 6 16,-3-1 0-16,0 4-5 16,-7 1 26-16,0 8-21 15,-7 3 0-15,0 8 4 16,0 3-17-16,0 2 13 0,0 0 0 15,0 0-6-15,0 11 6 16,10 18 0-16,-3 2 0 16,-7-5 1-16,14-3-13 15,-14-11 12-15,7-7 0 16,-1-2-3-16,12-3 16 16,-5 0-14-16,18 0 1 15,-3-18 0-15,10-5-4 16,-1 3 9-16,-16-2-5 15,3 5 0-15,-10 5 16 16,-14 4-16-16,7 8 0 16,-7 0 0-16,0 0-16 0,0 0 15 15,17 0 1 1,-10 16-7-16,7 11 20 0,10-7-18 16,-17-4 5-16,13-1 0 15,-6-9-12-15,3-2 15 16,4-4-3-16,3 0 0 15,3-13 17-15,18-15-17 16,-7-10 0-16,-7-1 0 16,-11-4-8-16,-13-3 19 15,-7-3-11-15,0-2 0 16,0 5 15-16,-37 5-5 16,2 10-10-16,-10 17 1 15,14 6 17-15,4 8-12 16,10 13-6-16,-11 37 0 15,4 18 5-15,17 9-15 0,7-5 10 16,14-9 0-16,38-12-11 16,23-19 18-16,-2-15-7 15,9-17 0-15,1 0 12 16,-1-6-16-16,-10-29 4 16,-3-8 0-16,-10-2-6 15,-22-3 20-15,-9-1-14 16,-28 6 0-16,0 3 15 15,0 8 7-15,-14 12-19 16,-10 9 1-16,-3 11 18 16,-4 0-14-16,3 37-8 15,-10 12 0-15,7 2 11 0,18 0-22 16,13 1 11-16,0 2 0 16,0-5-12-16,44-6-6 15,15-15-56-15,16-16-168 16,28-12-213-16</inkml:trace>
  <inkml:trace contextRef="#ctx0" brushRef="#br0" timeOffset="10871">15153 1970 831 0,'0'0'211'0,"0"0"-12"15,0 0-45-15,0 0-51 0,0 0-36 16,0 0-58-16,90-31 26 16,-4 68 9-16,3 15-40 15,1 13 49-15,-15 12-48 16,-9 9-4-16,-29 8 7 16,-23 4 13-16,-14-4-21 15,-21 0 0-15,-61-2-74 16,-14-9-70-16,-14-12-308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4:30.6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0 786 708 0,'0'0'219'0,"0"0"-74"0,0 0-89 15,0 0 37-15,0 0-33 16,0 0-38-16,44-160 54 16,-9 111-65-16,3-4 23 15,-8-5 23-15,-9-6-48 16,-4 5 52-16,-17 2-45 15,0 0-11-15,0 5 36 16,-31 6-27-16,7 12-14 16,4 17 0-16,6 9 21 15,-3 8-19-15,10 13-2 16,-14 45 0-16,4 19-22 16,3 15 32-16,7-2-10 15,7 2 0-15,0-5 13 16,0-8-23-16,14-12 10 15,10-19 0-15,-10-19-13 0,0-14 23 16,3-15-10-16,-3 0 0 16,17-10 3-16,13-24-10 15,-2-9 7-15,2 0 0 16,1 0-8-16,7 12 23 16,-22 11-15-16,1 8 0 15,-10 12 8-15,3 0-32 16,4 0 24-16,3 23 0 15,-11 0-23-15,4 0 12 16,-3-6 10-16,-4-3 1 16,-3-8-15-16,-7-3-5 15,6-3 18-15,5 0 2 0,2-3-8 16,-6-20 21-16,10-8-13 16,-17-1 0-16,-7-2 11 15,0-3-19-15,0 3 8 16,0 2 0-16,-21 3-7 15,-16 13 23-15,12 7-16 16,5 9 0-16,6 0-3 16,-3 5-18-16,17 35 14 15,0 9 7-15,0 2-13 16,7-5 30-16,37-9-17 16,1-8 0-16,7-15 3 15,-8-8-15-15,1-6 12 16,0 0 0-16,0-6-5 0,-1-17 28 15,1-5-23-15,0-6 0 16,-1 3 1-16,-6-1-12 16,-10 3 11-16,-4 9 0 15,-11 8-5-15,-6 10 9 16,7 2-16-16,-4 0-10 16,4 6-30-16,-7 17 42 15,0-5-18-15,0-2-13 16,3-8 31-16,-10-6-18 15,0-2 26-15,0 0 2 16,0 0 0-16,0-2-7 16,0-22 8-16,0 3-1 0,0-3 0 15,-24 2 16-15,3 1-16 16,-10 7 0-16,1 6 0 16,16 8-11-16,-17 0 11 15,3 6 0-15,-3 27 0 16,4 13 5-16,3 0-10 15,17 3 5-15,7-9 0 16,0-5-12-16,0-13 16 16,14-7-4-16,10-9 0 15,-4-6 13-15,11 0-17 16,-10-4 4-16,10-19 0 16,-10-3-3-16,3-2 9 15,-4 0-6-15,-13 2 0 16,-7 3 15-16,0 12-16 15,0 2 1-15,0 9 0 16,0 0-14-16,10 0 8 0,4 3 6 16,0 20-3-16,3 5 15 15,-3-5-20-15,7-6 8 16,16-2 0-16,8-9-7 16,0-6 14-16,6 0-7 15,8 0 0-15,3-15 16 16,-4-5-12-16,1-3-4 15,-15-2 0-15,-6-1-4 16,0 3 12-16,-17 5-8 16,-8 4 0-16,11 6 13 15,-10 5-25-15,10 3 12 0,-10 0 0 16,7 0-16 0,-4 11 22-16,-10 10-6 0,-1-3 0 15,1-5 10-15,-7-5-19 16,0-5 9-16,0-3 0 15,0 0-1-15,0 0 19 16,0-5-18-16,0-21 0 16,0 0 13-16,0 1-21 15,-13-1 8-15,-18 3 0 16,3 6-4-16,-10 8 15 16,1 9-11-16,-15 0 0 15,14 9 2-15,-7 31-18 16,8 5 16-16,16 4 0 0,21-1-10 15,0-7 14 1,0-13-4-16,14-8 0 0,24-10 7 16,13-10-17-16,-6 0 10 15,13-24 0-15,11-16-2 16,-11-5 15-16,-6-8-13 16,-7-4 0-16,-7-8 12 15,-18-4-14-15,-13-2 2 16,-7-1 0-16,0 7 43 15,-7 8-40-15,-13 19 39 16,13 18-21-16,-10 20-15 16,17 0 4-16,-7 26-10 0,7 28 0 15,0 17-2-15,0 4 19 16,0 2-17-16,0-8 0 16,37 0 12-16,15-4-17 15,13-8 5-15,11-5-21 16,0-9-46-16,3-15-167 15,-21-16-132-15</inkml:trace>
  <inkml:trace contextRef="#ctx0" brushRef="#br0" timeOffset="297">2867 37 851 0,'0'0'152'0,"0"0"13"15,0 0-46-15,0 0 24 16,0 0-60-16,0 0-77 16,-14-34 25-16,14 89-22 15,0 4 2-15,0 4 9 16,7 3-9-16,14 0 13 15,3-4-24-15,-10 1 0 16,6 4-11-16,-9-4 11 0,-11-1-88 16,7-11-133-1,6-19-241-15</inkml:trace>
  <inkml:trace contextRef="#ctx0" brushRef="#br0" timeOffset="499">3459 243 520 0,'0'0'472'15,"0"0"-294"-15,0 0-73 16,0 0-30-16,0 0 11 16,0 0-86-16,0-63-3 15,0 101-18-15,0 10-171 16,-14 1-426-16</inkml:trace>
  <inkml:trace contextRef="#ctx0" brushRef="#br0" timeOffset="646">3521 658 258 0,'0'0'839'0,"0"0"-700"0,0 0 55 16,0 0-73-16,-344 179-83 15,151-76-22-15,-27 27-16 16,-24 7-110-16,7 11-632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4:27.9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170 485 662 0,'0'0'155'15,"0"0"0"-15,0 0-43 16,0 0-25-16,0 0 44 16,0 0-84-16,0 0 37 15,-165-60-20-15,165 60-56 16,0 0 26-16,24 0-34 15,21 9 0-15,13 11-5 0,1 8 19 16,16 9-14-16,-16 1 0 16,10 2 15-16,-18-3-29 15,-16 0 14-15,-11 0 0 16,-24 1-8-16,0-1-25 16,-38-9-15-1,-14-8-31-15,-6-12-33 0,13-8 76 16,7 0 7-16,18-14 29 15,9-20-12-15,11-11 20 16,0-9-8-16,38-10 0 16,31-4 6-16,10 2-20 15,4 6 14-15,-1 9 0 0,-17 8 7 16,-6 6 7-16,-8-1 0 16,-20 10 17-16,-7 5-30 15,-17 6 50-15,-7 8-39 16,0 6 14-16,0 3 1 15,0 0-12-15,0 0-13 16,0 23-2-16,-31 17 0 16,11 6-15-16,-11 5 15 15,24-2 0-15,7-3-2 16,0-6 13-16,7-9-13 16,13-11 2-16,11-8 0 15,0-12-6-15,-3 0 8 16,3-4-2-16,-11-24 0 15,11-9 23-15,7-12-27 0,-10-5 4 16,-4-3 0-16,-11-7-3 16,5 5 5-16,-18-1-2 15,0 8 0-15,0 13 19 16,0 13-22-16,0 14 3 16,0 10 0-16,-11 2 10 15,11 0-9-15,0 34-1 16,0 17 0-16,0 12 11 15,18 6-15-15,9 2 4 16,11-2 0-16,0-6-12 0,-11-9 15 16,4-11-6-1,0-11-23-15,-17-13-113 0,0-7-34 16,-14-6-95-16,0-6-133 16</inkml:trace>
  <inkml:trace contextRef="#ctx0" brushRef="#br0" timeOffset="5086">786 334 534 0,'0'0'166'16,"0"0"-68"-16,0 0 15 16,0 0 27-16,0 0-84 15,0 0 22-15,0 0-15 16,-90-3-31-16,90 1 13 16,14-7-45-16,24 0 0 15,13-2-5-15,8-1 15 16,16 0-10-16,8 4 0 0,3-2-29 15,3 2-34-15,-6 3-94 16,-25 5-44-16,-20 0-137 16</inkml:trace>
  <inkml:trace contextRef="#ctx0" brushRef="#br0" timeOffset="6045">1349 340 36 0,'0'0'606'16,"0"0"-493"-16,0 0 14 0,0 0-36 15,0 0-16-15,0 0-1 16,14-95-10-16,-14 93-13 16,0-2 9-16,0 4-48 15,0 0 11-15,0 0-23 16,0 4-12-16,0 27 1 15,0 6 11-15,0 6 0 16,0 3-3-16,14-6 17 16,3-6-14-16,11-5 0 15,-4-13 1-15,-4-4-18 16,11-9 14-16,-10-3 3 16,3 0-9-16,-10-15 23 15,6-13-14-15,-9-3 0 0,-4-1 5 16,0-2-11-1,-7 5 10-15,0 6-4 0,0 10 12 16,0 4-5-16,0 5 13 16,0 4-20-16,0 0 7 15,0 0-21-15,0 26 3 16,0 9 11-16,0 5-3 16,0-3 16-16,0-3-18 15,30 0 5-15,5-7 0 16,-4-8-12-16,0-7 12 15,-4-6 0-15,-3-6-1 16,-3 0 0-16,3-6-6 0,4-25 7 16,2-9 0-16,8-3-3 15,-3 2 5-15,-4 1-2 16,0 12 0-16,-11 5 10 16,-6 9-18-16,3 8 8 15,-3 6 0-15,-7 0-11 16,7 6-7-16,3 19 13 15,-4 7-1-15,-6 2-3 16,-7-5-1-16,7-3 10 16,10-10 0-16,-10-2-10 15,0-7 17-15,0-7-7 16,0 0 0-16,10 0 9 16,4 0 0-16,10-23-9 15,-11-3 0-15,4-3 0 16,-3 1 7-16,3 2-7 0,-10 2 0 15,-7 14 10-15,0 7-14 16,-7 3 4-16,6 0-7 16,12 0 0-16,-5 29-15 15,1 11 22-15,3 3 0 16,-3-1 9-16,-7-8-18 16,0-5 9-16,10-6 0 15,-10-11-6-15,-7-6 14 16,7-6-8-16,-7 0 16 15,7-4-2-15,6-27 24 16,11-9-38-16,14-6 0 16,-10 3-6-16,3 6 15 0,-11 9-9 15,-2 10 0-15,2 15 7 16,11 3-24-16,7 5 13 16,14 33 4-16,-1 11-15 15,8 2 15-15,-15 1-4 16,-16-9-138-16,-28-12-571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7:01.9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0 238 936 0,'0'0'91'16,"0"0"-18"-16,0 0-40 16,0 0-12-16,0 0-21 15,0 0-5-15,21 174 5 16,-14-100 4-16,10 0-2 16,-17-5 7-16,0-6-4 15,0-12-5-15,7-13 0 16,-7-13 7-16,0-19-6 0,7-6-1 15,-7 0 4-15,14 0 26 16,3-6-21-16,4-31 10 16,9-8-18-16,-2-4 6 15,3 9-6-15,-10 6-1 16,-4 16 0-16,-17 13 7 16,7-1-4-16,-1 6-3 15,8 0 0-15,10 0-23 16,4 11 18-16,3 3 4 15,0 4 0-15,3-4-5 16,-3-2-9-16,0-12 6 16,-10 0 7-16,3 0 1 15,3 0 1-15,4-26 0 0,-3-11 0 16,-4-6 4 0,-4-3 1-16,4 0 7 15,-24 7 22-15,0-2-16 0,0 15 27 16,0 12-4-16,0 8-12 15,-24 6 12-15,4 0-34 16,-18 12-7-16,0 19-2 16,11 1-5-16,2 14-2 15,19-1 9-15,6 7-9 16,0-1-3-16,37-8-31 16,8-6 23-16,7-11-19 15,-1-14-23-15,1-12 50 0,-14 0-11 16,6 0 23-1,-6-26-5-15,-17-2 10 0,3-1-5 16,-10-3 1-16,-14 3 5 16,0 7 4-16,0 2 9 15,0 11-6-15,0 7 26 16,0 2-24-16,0 0-15 16,0 0-9-16,0 22-7 15,0 9 3-15,13 4-5 16,25-13-18-16,0 2 35 15,7-19-16-15,-1-5 15 16,-9 0 1-16,10 0 0 16,-15-11-3-16,1-9 4 15,-17-3 0-15,0 3 2 16,-14 6 3-16,0 0-1 0,0 5 15 16,0 3 1-1,0 6-4-15,0 0-16 0,0 0-13 16,0 9 2-16,0 17-2 15,0 2-13-15,7-5-27 16,31-3-8-16,6-12 49 16,-6-8-2-16,0 0 14 15,-11 0-3-15,-2-14 9 16,-12-18-6-16,1-5 9 16,-7-3 0-16,-7 0 34 15,0 3 3-15,-14 6-17 16,-31-1-6-16,1 15-21 0,-1 14 0 15,24 3-2 1,8 0-76-16,13 6-95 0,0 17-107 16</inkml:trace>
  <inkml:trace contextRef="#ctx0" brushRef="#br0" timeOffset="246">1792 98 828 0,'0'0'135'16,"0"0"30"-16,0 0-33 15,0 0-71-15,0 0-56 16,0 0-5-16,-35 97 0 16,35 0-1-16,0 5 1 0,0 5 0 15,0-16-3-15,0-11 2 16,0-14 1-16,0-23-80 15,0-18-44-15,14-16-27 16,0-9-103-16</inkml:trace>
  <inkml:trace contextRef="#ctx0" brushRef="#br0" timeOffset="1231">1702 469 340 0,'0'0'74'0,"0"0"-15"0,0 0 8 16,0 0-27-1,0 0-24-15,0 0 3 0,-123 103-9 16,143-80 14-16,32-9 26 16,17-6-4-16,3-8 21 15,10 0 0-15,1-22-17 16,6-22 2-16,-10-6-8 16,-3-13-4-16,-24 3-7 15,-15-1-2-15,-23 8 35 16,-14 9-8-16,0 5 19 15,-7 13-30-15,-17 14-23 16,10 6 17-16,8 6-8 16,-1 0-33-16,0 3-4 15,-17 48-12-15,-4 24 16 16,4 22-3-16,4 1 3 0,13-1 0 16,7-14-3-16,0-12 7 15,0-14-4-15,20-14 0 16,11-17-32-16,4-14-16 15,2-12-3-15,1 0 32 16,0-12 10-16,-10-20 17 16,3-11-8-16,-11 4 0 15,-3 7 4-15,-10 1-4 16,0 13 0-16,-7 10 0 16,7 8 1-16,-7 0 1 15,17 0-4-15,-3 0-11 16,7 11 8-16,3 9-2 15,-4-6 7-15,11-2 0 16,-10-12-2-16,3 0 10 0,-10 0-8 16,17 0 5-16,-11 0-4 15,4-17 14-15,-10-8-14 16,0-4 1-16,-14-6 27 16,0-5-18-16,0-3 15 15,0 3-6-15,-21 9-5 16,-10 11 24-16,4 8-20 15,-4 12-9-15,7 0-10 16,10 0-7-16,-7 38 3 16,15 7 4-16,6 18-3 15,0 0 0-15,0-6 3 0,13-11 0 16,32-15-6 0,-7-11-8-16,-4-8 9 0,4-6-3 15,0-6 0-15,0 0 8 16,6-20 0-16,1-6 0 15,-11-3 4-15,-3 1 4 16,0-4-8-16,-10 3 0 16,3 4 2-16,-10 5-3 15,-7 12 1-15,0 4 0 16,-1 4-5-16,1 0-16 16,10 0 2-16,-10 12-17 15,0 5 1-15,-7 3 31 16,7-7-10-16,-7 0 11 15,7-7-4-15,-7-6 8 0,10 0-1 16,-10 0 0-16,0 0 3 16,0 0 16-16,0 0-12 15,0 0-7-15,0 0 0 16,0-12-7-16,7 5-1 16,-7 6-18-16,0 1-14 15,7 0-5-15,-7 0-49 16,0 0-33-16,0 0-35 15,0 0-30-15,0 0-103 16</inkml:trace>
  <inkml:trace contextRef="#ctx0" brushRef="#br0" timeOffset="1478">2875 652 617 0,'0'0'102'16,"0"0"26"-16,0 0-33 16,0 0-7-16,0 0-53 15,0 0-6-15,-38-88-28 16,31 82 13-16,-6 6-10 16,-1 0-4-16,-10 0-11 15,-7 0-87-15,3 6-58 16,4 13-28-16,4-1-295 0</inkml:trace>
  <inkml:trace contextRef="#ctx0" brushRef="#br0" timeOffset="2760">2875 652 609 0,'-141'-37'182'15,"148"5"-73"-15,-7 7 26 0,0-8-54 16,0 9-23-16,0-8 10 15,0 1-22-15,0-1-39 16,0 4 32-16,-21 10 0 16,-3 4-23-16,4 14 18 15,-5 0-31-15,-2 0-3 0,-4 34-3 16,-7 15-2 0,11 8 0-16,3 8 0 0,24 5 5 15,0-7-4-15,0-6 10 16,17-15-8-16,10-10 2 15,18-9-8-15,-7-18 6 16,0-5-3-16,6 0 5 16,1-5 7-16,7-32-3 15,-8-6 7-15,8-3-11 16,-1-5 3-16,-13-1 8 16,7 1-10-16,-11 0 0 15,-10 19 4-15,-17 9 3 16,0 17-8-16,0 6 0 15,0 0-15-15,10 29 3 0,4 11-2 16,-14 14 11-16,10-6 0 16,-3-7-3-16,-8-13 0 15,8-10-10-15,-3-13-6 16,-5-2 19-16,1-3-5 16,0 0 8-16,-7-20 6 15,14-14 2-15,-14-2-3 16,7 0-5-16,-7 1 2 15,0 9 6-15,0 2 1 16,-14 18 15-16,7-3 10 16,-24 9-27-16,4 3-7 15,-11 33 0-15,-14 11-3 16,15 2-4-16,9-4 7 16,11-11 0-16,10-5-2 15,7-9-1-15,0-11-1 0,0-4 3 16,24-5 0-16,4 0-3 15,9 0 4-15,1 0 0 16,-10-8 4-16,-4-9 2 16,-17 3-4-16,6 2-2 15,-6-2 0-15,4 8 5 16,-11-2-2-16,6 4-3 16,-6 2 0-16,0 2 7 15,0 0-11-15,0 0 4 16,0 0-13-16,0 20-3 0,0 6 3 15,0 5 13 1,7 1 0-16,7-7 4 0,17-5 1 16,-3-9-3-16,2-8 1 15,15-3 13-15,-7 0-14 16,14-14 6-16,-1-23-6 16,1 0 6-16,6-3 2 15,-6-10-10-15,-8 9 1 16,-6 3 5-16,-7 13-3 15,-17 7-3-15,0 18 0 16,10 0-7-16,-4 0-2 16,4 18 0-16,-3 10-12 15,-14 1 20-15,3-4-19 16,11-5 6-16,-14-14 10 16,0 0-7-16,0-6 7 0,-7 0 4 15,0 0 0 1,0-6 26-16,0-11-25 0,0-3-1 15,-28 0 3-15,-17 6 3 16,8 8 2-16,-15 6-8 16,14 0-8-16,-7 9 5 15,18 28-10-15,10 2 13 16,10 7 0-16,7-5-6 16,0-11 4-16,17-9-22 15,24-7-1-15,-3-14 25 16,0 0-3-16,7-14 3 15,-1-21 0-15,1-7 5 0,-17-7 5 16,9-14 2-16,-13-6 20 16,-10-11 15-16,-7-8-16 15,-7-1 10-15,0 12 6 16,0 20-16-16,-7 25 16 16,-7 21-15-16,-3 11-9 15,10 0-23-15,1 36-6 16,-8 28 3-16,14 22-10 15,0 6 22-15,0-1-19 16,27-3-8-16,18-16-95 16,-21-3-99-16,-3-18-249 15</inkml:trace>
  <inkml:trace contextRef="#ctx0" brushRef="#br0" timeOffset="2945">4402 718 983 0,'0'0'150'0,"0"0"57"16,0 0-102-16,0 0-72 15,0 0-33-15,0 0-49 16,0 0-99-16,0 20-121 16</inkml:trace>
  <inkml:trace contextRef="#ctx0" brushRef="#br0" timeOffset="3702">4804 449 1022 0,'0'0'173'0,"0"0"21"0,0 0-49 15,0 0-59-15,0 0-74 16,0 0-12-16,-38-11-1 15,45 56-9-15,7 12 10 16,-7 0 6-16,10-2-3 16,-3-7-3-16,-8-7 0 15,12-13 6-15,-5-14-15 16,1-8 9-16,0-6-7 16,17 0 0-16,0 0 14 0,-4-14-5 15,4-18-2-15,0-2 7 16,-3 3-8-16,-4-1 1 15,-4 8 0-15,-13 17-7 16,0 1 1-16,3 6-12 16,-3 0-34-16,7 20 9 15,17 6 43-15,-10 5-31 16,3 1-9-16,3-7 19 16,11-1-23-16,0-10 26 15,7-14 3-15,-11 0 15 16,4 0-1-16,-7-6 2 15,0-20-1-15,-18 1 9 0,1-13-3 16,-14 2 9-16,0 1 12 16,0-11 4-16,0 12 27 15,-7 2-32-15,-13 12 14 16,2 12 3-16,5 8-34 16,-1 0-3-16,-10 5-6 15,3 33 0-15,11 10-11 16,10 3 11-16,0-2-7 15,0-15-7-15,17-5-31 16,21-9 1-16,-4-14 15 16,11-6-2-16,-7 0 31 15,-7-6-7-15,-4-14 7 16,-3-5-1-16,-10 1 8 0,-7 2-7 16,-7 5 11-1,0-2-8-15,0 12 38 0,0 1-7 16,0 6-4-16,0 0-12 15,0 0-18-15,0 6-22 16,7 20-2-16,17 1 24 16,7 5-1-16,3-3-5 15,4-3-22-15,0-6-14 16,0-14-30-16,-4 0-14 16,4-6-51-16,-7 0-82 15,-17 0-47-15,-14-18-222 16</inkml:trace>
  <inkml:trace contextRef="#ctx0" brushRef="#br0" timeOffset="3852">6018 686 73 0,'0'0'261'0,"0"0"7"16,0 0-92-16,0 0-14 16,0 0-17-16,0 0-55 15,-66-97-5-15,42 103-83 16,-3 34 2-16,-11 9-4 16,7 8 3-16,3 3-7 15,11-3-77-15,10-17-168 16</inkml:trace>
  <inkml:trace contextRef="#ctx0" brushRef="#br0" timeOffset="4124">6427 75 1102 0,'0'0'183'0,"0"0"-15"16,0 0-9-16,0 0-81 16,0 0-28-16,0 0-33 15,0-75-17-15,14 124-7 16,-1 20 6-16,-6 19 2 16,10 11 0-16,-17 2-1 15,0-4 0-15,0-11-3 0,0-9-13 16,0-19-26-1,0-13-45-15,0-13-89 16,14-15-18-16,10-14-66 0,4-3-185 16</inkml:trace>
  <inkml:trace contextRef="#ctx0" brushRef="#br0" timeOffset="4307">6472 489 566 0,'0'0'196'0,"0"0"-17"15,0 0-30-15,0 0 1 16,0 0-63-16,0 0-55 16,-31-46-32-16,96 41-4 15,11-4 4-15,6 0 0 16,7-5-29-16,-9 0-159 0,9 2-251 16</inkml:trace>
  <inkml:trace contextRef="#ctx0" brushRef="#br0" timeOffset="4545">7280 341 1074 0,'0'0'77'16,"0"0"-29"-16,0 0 60 15,0 0-33-15,0 0-74 0,0 0-1 16,34-12 0-16,48 12 0 16,15 0-7-16,13 0 7 15,3 0-110-15,-17 0-125 16,-30 0-390-16</inkml:trace>
  <inkml:trace contextRef="#ctx0" brushRef="#br0" timeOffset="4701">7441 538 981 0,'0'0'157'15,"0"0"4"-15,0 0-9 16,0 0-107-16,0 0-39 0,0 0-6 16,313-43-4-16,-210 34-58 15,0 9-299-15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7:09.6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430 1071 883 0,'0'0'175'0,"0"0"-49"16,0 0-4-16,0 0-55 16,0 0-11-16,-141-154-9 15,114 145-44-15,3 7 16 16,3 2-19-16,-10 0-2 0,0 2-11 15,4 27 10-15,3 11 3 16,17 11 0-16,7 10 3 16,0 4-9-16,14 4 6 15,37 2 0 1,11-6-13-16,-4-7-3 0,1-3 3 16,-1-19 5-16,-27-4-9 15,-7-3 9-15,-17-11-8 16,-7 0 1-16,-7 3 12 15,-55-1-5-15,-17-3 0 16,-3-11-3-16,-8-6-39 16,25 0 18-16,20 0-78 15,14-14 11-15,31-15 1 0,0-18-53 16,52-9-88-16</inkml:trace>
  <inkml:trace contextRef="#ctx0" brushRef="#br0" timeOffset="1561">578 1143 467 0,'0'0'182'16,"0"0"-105"-16,0 0 57 16,0 0-37-16,0 0-14 15,0 0-14-15,24-14-56 16,-24 19-3-16,0 27-5 16,0 13-3-16,0 4 19 15,14 3-20-15,7-7 0 16,3-2 8-16,-11-11 0 15,11-4-9-15,-3-14 0 0,-14-8 5 16,0-6 6-16,17 0-10 16,-3-6 6-16,10-25 13 15,-1-9-12-15,-2-6 5 16,3-5 23-16,-17 5-31 16,3 15 21-16,-10 13-20 15,-7 13 2-15,7 5-5 16,-7 0-3-16,13 20-9 15,-6 11 5-15,10 12 8 16,-10-2-12-16,7 1 8 16,0-11 0-16,-4-5-10 15,4-8 18-15,0-10-9 16,-7-8 1-16,10 0-7 0,3-6 2 16,11-25 5-16,7-9 0 15,-10 0 0-15,3 3 7 16,-4 8-7-16,-10 15 0 15,-3 2 9-15,-7 12-22 16,0 0 13-16,17 12 0 16,3 13-14-16,4 7 11 15,-10-1 3 1,10-5 0-16,0-12-12 0,-4-8 3 16,-3-6 3-16,-3 0 6 15,3-3-3-15,-10-22 15 16,0-9-12-16,3-4 0 0,-17-3 7 15,0 2 1 1,0 7-7-16,-7 1-1 0,-24 5 29 16,0 11-28-16,4 10 25 15,9 5-26-15,-9 0 1 16,3 15-11-16,17 16 10 16,-7 6 0-16,14 3-9 15,0-3-21-15,14-8 16 16,17-6 0-16,-4-12-8 15,4-5 13-15,-10-6-8 16,3 0 13-16,-10 0-7 16,-7 0 11-16,3 0 0 15,-3 0 0-15,0 0 5 16,0 0-21-16,6 0-14 0,11 14-4 16,-3 6 25-16,3 0-49 15,4 0 19-15,3-5-9 16,-1-7 29-16,-2-8 12 15,17 0 7-15,6-14 0 16,8-23-5-16,3-19 19 16,-18-8-6-16,1-8 42 15,-18-2-22-15,-2-3 20 16,-25-4-25-16,0 2 28 16,0 2-1-16,-31 8-17 15,-7 14 15-15,3 27 2 0,-2 8-20 16,13 14 20-1,10 6-50-15,0 14-12 0,4 41 1 16,10 25 13-16,0 8-2 16,24 7 0-16,20-7 5 15,15-5-19-15,-1-14 14 16,11-12-20-16,-4-17 11 16,-6-22-49-16,3-18 45 15,3 0 9-15,0-44 4 16,18-14-3-16,-7-15 3 15,-11-4 0-15,-13-1-3 16,-22-11 20-16,-23 4-15 16,-7-3 15-16,0-1-14 15,-37 8 26-15,-8 17-26 0,-7 20 6 16,14 22 43-16,11 9-50 16,20 13 20-1,-10 0-22-15,-4 47-21 0,7 24 10 16,-10 25 11-16,24 11 0 15,0 2-6-15,0-7 13 16,14-7-7-16,31-12 0 16,6-15 5-16,4-14-21 15,4-16 12-15,-1-21-9 16,8-14 4-16,-4-3 1 16,-4-9 8-16,0-28 0 15,-13-4 6-15,-7-15-4 16,-17-1-2-16,-14 0 0 0,-7-1 8 15,0 13 7 1,-14 10-12-16,-14 18 11 0,11 8-13 16,-4 9 9-16,-3 0-10 15,4 35 0-15,-11 17-18 16,17 7 28-16,14 2-10 16,0-2 0-16,0-4 1 15,31-14-15-15,-4-11 12 16,11-16 1-16,7-8-11 15,-7-6 17-15,7 0-5 16,6-20 0-16,1-5 6 16,-8-1-7-16,-9 9 1 15,-4 2 0-15,-18 10-4 0,5 5 12 16,-5 0-9 0,8 0 1-16,3 17-11 0,7 15 1 15,-3 7 10-15,2-1-16 16,8-9-89-16,7-13-117 15,-11-16-249-15</inkml:trace>
  <inkml:trace contextRef="#ctx0" brushRef="#br0" timeOffset="1916">4202 345 511 0,'0'0'394'15,"0"0"-267"-15,0 0-1 16,0 0-40-16,0 0-23 16,0 0-40-16,0 0-23 15,-45-40 0-15,56 103-2 16,16 17 6-16,-9 6 18 15,-5 7 2-15,-13 6-16 16,0 3 26-16,0 1-32 16,0-2 2-16,0-4 6 15,0-6 8-15,0-5-18 16,21-15 0-16,17-14 5 0,20-19-18 16,25-18 11-16,6-20-100 15,14 0-76-15,-6-34-331 16</inkml:trace>
  <inkml:trace contextRef="#ctx0" brushRef="#br0" timeOffset="2430">4766 674 588 0,'0'0'285'16,"0"0"-194"-16,0 0-14 15,0 0-18-15,0 0-45 16,0 0 1-16,172-103-15 16,-120 103 0-16,-1 10 9 15,-13 14 3-15,0 2-9 16,-18 6-3-16,-20-1 5 15,0 3-5-15,0 3 0 16,-20-5 0-16,-11-4 7 16,7-5 5-16,10-14-12 0,7 0 0 15,0-7 4 1,7-2-12-16,0 0 11 0,0 0-3 16,0 0 7-16,38 0 10 15,14 0-14-15,6 5-3 16,-6 3 4-16,-1 2-12 15,-6 7 8-15,-7 4 0 16,-18-1-5-16,5 5 10 16,-12 4-5-16,-13 0 0 15,0 2 0-15,0-5 3 16,-13 2 3-16,-39-2-6 16,-10-3 7-16,-3 2 8 15,-1-7-30-15,22-4-39 16,20-2-143-16,24-12-26 15,6 0-171-15</inkml:trace>
  <inkml:trace contextRef="#ctx0" brushRef="#br0" timeOffset="2629">5798 1003 325 0,'0'0'479'15,"0"0"-361"-15,0 0-76 16,0 0 28-16,0 0 30 15,0 0-39-15,-45 137 7 16,14-80-58-16,3 3 19 16,-2 3-29-16,9-6 5 15,-3 0-18-15,17-19-153 0,7-13-173 16</inkml:trace>
  <inkml:trace contextRef="#ctx0" brushRef="#br0" timeOffset="2969">6324 855 655 0,'0'0'202'0,"0"0"-38"16,0 0-49-16,0 0-15 16,0 0-2-16,0 0-35 15,0-129-41-15,0 129-15 16,0 0-7-16,0 14 0 15,13 11-11-15,11 1 22 0,-3 6-11 16,10 2 0-16,7 0 5 16,-4 1-5-16,4 2 4 15,0-6-4-15,-17 1 0 16,3-4 15-16,-17-5-11 16,-1-3-4-16,-6-3 4 15,0-2 3-15,0-1-3 16,-20 3-4-16,-32-9 7 15,-10 1 3-15,-3-6-20 16,0-3-45-16,10 0-106 16,27-35-44-16,21-21-106 0</inkml:trace>
  <inkml:trace contextRef="#ctx0" brushRef="#br0" timeOffset="3207">6324 855 277 0,'96'-181'268'0,"-58"146"-148"16,13 5-21-16,1 7-61 15,6 5-18-15,1 10-20 16,3 8 0-16,-18 0-6 16,-16 0-271-16</inkml:trace>
  <inkml:trace contextRef="#ctx0" brushRef="#br0" timeOffset="3348">6901 0 711 0,'0'0'185'0,"0"0"-31"0,0 0-42 15,0 0-39-15,0 0-23 16,0 0-46-16,179-12 2 16,-89 89 56-16,-11 23-4 15,10 17 2-15,-20 14-4 16,-11 10-52-16,-30-1 28 15,-11 0-32-15,-17 0 8 16,-45 0-16-16,-58 6 8 16,-55-15-160-16,-55-14-337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3:21.7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19106 5673 672 0,'0'0'411'0,"0"0"-311"0,0 0 43 15,0 0-10-15,0 0-81 16,0 0-16-16,58-106-24 16,-34 100-9-16,-3 4 5 15,-4 2-8-15,-3 0 0 16,7 2-6-16,-4 21-6 16,3 5 10-16,-13 6 2 15,0 1-6-15,-7 3-2 16,0-7 8-16,0 1 0 0,0-10-6 15,0-8 0-15,0-2 5 16,0-9-8-16,0-3 4 16,0 0 5-16,11 0 0 15,-5 0 12-15,15-15 15 16,3-11-20-16,21-10-1 16,-11-5-6-16,18 1 8 15,-14 7-9-15,-1 9 1 16,-16 10 0-16,-21 11 5 15,0 3 4-15,0 0-8 16,0 0-1-16,0 0-22 16,0 17 12-16,0 11-1 0,10 1 11 15,4 3-1-15,-7-10 9 16,7-4-8-16,3-4 0 16,-3-8 4-16,-1-1-14 15,11-5 10-15,14 0 0 16,7 0 7-16,7-22-2 15,-1-4-1-15,-13-3-3 16,-17 7 3-16,-1-5 19 16,-3 5-14-16,-17 2 15 15,0 4 6-15,0 3-21 16,0 8 14-16,0-2-22 16,0 7 3-16,0 0-8 15,0 0-4-15,0 0-6 0,0 25 8 16,-6 11 6-1,-5-2-3-15,11-2 3 0,0-3-1 16,0-7-6-16,0-10-12 16,17-4 8-16,21-8 9 15,4 0 0-15,13 0 0 16,3-17 2-16,-13-6 0 16,-1-3 2-16,-16 1 6 15,-11-1-6-15,-3 3 12 16,-14 9-7-16,0 2 28 15,0 5-21-15,0 7-12 16,0 0 5-16,0 0-7 0,0 0-1 16,0 5-10-1,0 20 5-15,0 7-1 0,0-4 7 16,0-2 0-16,20-6-2 16,18-9-7-16,0-2 9 15,21-9-1-15,9 0 6 16,11-9-7-16,-10-19 2 15,-3-4 0-15,-15 1 0 16,-13-9 10-16,-7-3-10 16,-17-6 14-16,-8-2-13 15,-6-1 22-15,0 9-20 16,-13 8 8-16,-18 11 13 16,10 10-21-16,-3 8 7 0,24 6-10 15,-7 0-11 1,0 20 4-16,-6 22-5 0,-5 16 12 15,5 2-1-15,13-6 11 16,0-5-11-16,0-12 1 16,37-8-10-16,29-15 1 15,16-14-1-15,28 0 7 16,24-8-6-16,-17-27 10 16,-3-2-1-16,-25-9 0 15,-23-2 6-15,-15-8-11 16,-13-6 10-16,-24-3 1 15,-14 4 18-15,0 10-20 0,0 11 24 16,-28 20-9 0,-3 9-9-16,0 11 1 0,4 5-11 15,-4 44 0-15,-7 22-8 16,11 9 20-16,2 7-14 16,25-11 2-16,0-9 0 15,18-14-7-15,26-7 2 16,35-6-39-16,42-9-65 15,-4-8-243-15,-14-5-546 16</inkml:trace>
  <inkml:trace contextRef="#ctx0" brushRef="#br0" timeOffset="-39553">14519 836 376 0,'0'0'628'16,"0"0"-514"-16,0 0 25 0,0 0 10 15,0 0-42-15,0 0-61 16,0-101 5-16,0 101-44 16,0 0 0-16,0 0-7 15,-7 28-6-15,7 13 1 16,0 5 5-16,0-1 0 16,0-2-8-16,0-9 15 15,14-5-7-15,7-8 0 16,10-10 5-16,6-6-13 15,8-5 8-15,0 0 0 16,-4 0-4-16,-3-20 11 16,-7-6-7-16,7-2 0 15,-18-1 9-15,-6 3 2 16,-4 6-4-16,-3 12 8 0,-7 5 32 16,0 3-44-16,0 0 14 15,0 0-17-15,0 0-2 16,0 15-5-16,0 13-1 15,-7 9 8-15,-3 6 0 16,3 0 12-16,0-3-12 16,7 3 0-16,0-9 6 15,0-2-19-15,0-10-42 16,0-4-113-16,14-10-98 16,10-5-104-16</inkml:trace>
  <inkml:trace contextRef="#ctx0" brushRef="#br0" timeOffset="-39203">15179 1040 796 0,'0'0'212'0,"0"0"-63"16,0 0 14-16,0 0-56 16,0 0-9-16,0 0-47 15,0-71-43-15,0 71-8 16,0 0-3-16,0 32 3 15,0 5-12-15,0 3 21 16,0 1-9-16,7-8 0 16,21-7 3-16,3-5-11 15,13-16 11-15,8-2-3 0,-1-3 7 16,1 0 3-16,-7-20-3 16,-14-15 20-16,-11-5 7 15,-20-8 28-15,0 2-50 16,0 0 3-16,-51 7-12 15,-15 4 6-15,-2 10-9 16,-5 13 0-16,5 9-16 16,9 3-2-16,8 17-138 15,20 17-174-15,31 1-285 16</inkml:trace>
  <inkml:trace contextRef="#ctx0" brushRef="#br0" timeOffset="-38587">15836 1038 933 0,'0'0'57'16,"0"0"14"-16,0 0 28 16,0 0-35-16,0 0-23 15,0 0-15-15,-45-26-18 0,45 26 23 16,0 0-17-16,0 0 16 16,24 0 8-16,7 0-24 15,28-2 2-15,13-4-6 16,17-6-9-16,15 4 25 15,-15-7-25-15,-7 4 4 16,-23 0 12-16,-28-1-11 16,-24 4 12-16,-7 2 22 15,0-2-4-15,0-7-11 16,-7 1-25-16,-31 0 0 16,0 2-6-16,11 4 13 15,-4 2-7-15,10 6 0 16,4 0 1-16,10 0-9 15,0 0 8-15,7 0 0 0,0 0-6 16,0 0 0-16,31 6 3 16,28 17-5-16,23-1 8 15,14 4 7-15,1-6-7 16,-11 0 0-16,-18-5 1 16,-23-1 7-16,-17-6-8 15,-18 0 0-15,-10-2 4 16,0 4-14-16,-10 1 8 15,-42 3 2-15,-6 5-4 16,-8 2 4-16,4 2-31 16,18-1-135-16,16-4-47 15,21-7-155-15</inkml:trace>
  <inkml:trace contextRef="#ctx0" brushRef="#br0" timeOffset="-37235">16943 1001 1008 0,'0'0'157'16,"0"0"-44"-16,0 0 22 0,0 0-18 15,0 0-73-15,0 0-3 16,59-137-32-16,-46 128-6 16,11 9 2-16,-3 0 2 15,3 0-7-15,4 0 0 16,3 10 1-16,-4 14-11 16,-3 2 10-16,-3 6 0 15,-11-1-7-15,-3-3 7 16,-7 1 0-16,0-5 0 15,0-10 0-15,0-3-9 16,0-5 9-16,0-3 0 16,7-3-5-16,-7 0 14 0,7 0-9 15,0 0 9-15,17-3-5 16,3-23 5-16,11-3-9 16,7-2 0-16,-7 3-4 15,-4 3 11-15,-10 3-7 16,-10 8 0-16,-7 6 7 15,3 5-15-15,-3 3 8 16,0 0-4-16,0 0-6 16,-1 9 1-16,1 7 9 15,4 10 0-15,-4 0-4 16,-1-3-8-16,1-3 11 16,0-6 1-16,0-5-13 15,10-3 16-15,-3-6-3 16,7 0 0-16,10 0 2 15,6 0-1-15,1-13-1 0,3-9 0 16,-10-1 19-16,-7 0-18 16,-10 2 17-16,0-3-2 15,-14 4-14-15,0 6 36 16,0 2-33-16,0 6-2 16,0 6-2-16,0 0 4 15,0 0-10-15,0 0-4 16,0 23-1-16,0 6 0 15,0 5 10-15,0-5 0 16,0-7-1-16,7-4-20 0,17-8 16 16,-3-3-8-1,3-7 12-15,-4 0-10 0,11 0 13 16,-3-9-2-16,10-14 0 16,-1 0 7-16,-13 0-7 15,-3 1 0-15,-14 4 2 16,-7 4 6-16,0 6-2 15,0 5 0-15,0 3-6 16,0 0 2-16,0 0-8 16,0 9-7-16,0 19 13 15,0 0-13-15,14 1 13 16,3-5 0-16,3-8-1 16,18-7-3-16,7-7-1 15,13-2 5-15,1 0 0 16,10-5-4-16,-11-17 9 15,-6-10-5-15,-8-6 0 0,-20-7 9 16,-10-12-4-16,-14-6-5 16,0-1 2-1,0 7 9-15,-31 12-3 0,11 13-5 16,-4 18 0-16,3 9 10 16,14 5-17-16,-17 0 4 15,3 36 0-15,-3 13-13 16,4 8 23-16,6 4-10 15,14-4 0-15,0-3 3 16,0-9-12-16,34-2 9 16,11-11-14-16,31-9 14 15,3-15-31-15,10-8 27 0,1 0 2 16,-15-5 2-16,-9-21-5 16,-8-11 5-16,-13-12 0 15,-14-5 14-15,-11-8-8 16,-3-8 18-16,-17 7-1 15,0 9-22-15,0 9 30 16,-6 13-15-16,-19 15 1 16,5 11 8-16,-11 6-19 15,-7 0-6-15,-7 45 0 16,1 22 0-16,9 12-12 16,18 7 8-16,17-5 4 15,17-10 4-15,35-11 7 16,13-15-19-16,25-13 8 15,6-15-60-15,0-11-46 0,-6-6-202 16,-32-6-278-16</inkml:trace>
  <inkml:trace contextRef="#ctx0" brushRef="#br0" timeOffset="-41628">11043 1304 840 0,'0'0'163'16,"0"0"-73"-16,0 0 38 15,0 0-36-15,0 0-40 16,0 0-48-16,148-8 10 16,-69-2 20-16,27 2-25 0,-2-3 26 15,-15 0-35-15,-17-1 3 16,-20 1-3-16,-14 2 12 15,-25 4-12-15,-2-5 7 16,-11 0-5-16,0-6 21 16,0 0-23-16,0-5 0 15,-18 2 0-15,-19 2 6 16,2 2-6-16,-3 1 0 16,7 6 6-16,11 1-3 15,13 7-3-15,0 0 0 16,7 0-4-16,0 0 8 15,0 0-8-15,21 0 1 0,17 9 3 16,-1 11 4 0,15 1-4-16,-18 0 0 0,21 7 8 15,-20-3 2-15,3 0-10 16,-14 1 0-16,-17 0 9 16,-7-3-13-16,0-3 4 15,-18 0-11-15,-40 3-10 16,-1-3-155-16,1 0-88 15,13-9-378-15</inkml:trace>
  <inkml:trace contextRef="#ctx0" brushRef="#br0" timeOffset="-41390">12308 935 1073 0,'0'0'199'0,"0"0"-45"15,0 0-9-15,0 0-48 16,0 0-71-16,0 0-12 16,0 9-4-16,0 33-9 15,0 10 32-15,0 3-32 16,0-4 5-16,-7-2-4 16,7-6-2-16,0-7-6 15,0-10-44-15,0-8-128 16,0-10-67-16,0-8-197 0</inkml:trace>
  <inkml:trace contextRef="#ctx0" brushRef="#br0" timeOffset="-41042">12717 938 340 0,'0'0'623'15,"0"0"-480"-15,0 0 32 16,0 0-39-16,0 0-27 15,0 0-34-15,0-73-53 16,0 73-7-16,0 0-15 16,0 0 6-16,0 22-8 15,0 0 2-15,0 7 0 16,0 5 1-16,7 0 7 16,0 4-8-16,17 2 0 0,-3-3 8 15,3 0-10-15,-3-2 2 16,-1-7 0-16,-3-5-3 15,-3-3 10-15,-7-2-7 16,-7-10 0-16,0 0 6 16,0-2-8-16,0 2 2 15,-21-2 0-15,-23-3-5 16,-15 0 5-16,-3-3-29 16,4 0-82-16,6-17-87 15,14-12-195-15</inkml:trace>
  <inkml:trace contextRef="#ctx0" brushRef="#br0" timeOffset="-40868">12814 855 892 0,'0'0'162'16,"0"0"-25"-16,0 0-1 15,0 0-97-15,0 0-35 16,0 0-4-16,178-25-4 15,-143 25-81-15,-11 11-325 16</inkml:trace>
  <inkml:trace contextRef="#ctx0" brushRef="#br0" timeOffset="-40319">13219 1144 826 0,'0'0'245'0,"0"0"-216"15,0 0 62-15,0 0 27 16,0 0-67-16,0 0-20 0,0-17-28 15,38 17-3-15,21 0 16 16,23 0-12-16,8 0 3 16,-1-8-1-16,-24-4 0 15,4 0 7-15,-17-2-2 16,-25-3-3-16,-3 2 34 16,-17 1-21-16,-7-3 27 15,0 3-9-15,0-4-36 16,-21 4 7-16,-9 0-10 15,-15 7 0-15,0 0-6 16,7 7 10-16,11 0-4 16,3 0 0-16,17 0 3 0,7 0-13 15,0 0 10-15,0 0-7 16,7 3 1-16,24 17 0 16,13-1 6-16,15 1 3 15,-1 1 6-15,1 1-8 16,-4 2-1-16,-11-4 0 15,-9 3-3-15,-11-3 9 16,-17-4-6-16,-7 5 0 16,0-4-12-16,-14 2 6 15,-48 5-89-15,-10-4-118 16,13-3-140-16</inkml:trace>
  <inkml:trace contextRef="#ctx0" brushRef="#br0" timeOffset="-42592">9960 992 1046 0,'0'0'183'15,"0"0"4"-15,0 0-40 0,0 0-48 16,0 0-37 0,0 0-58-16,0-11 16 0,0 42-20 15,0 12 0-15,0 9 7 16,0 6-1-16,-14 1-6 15,-3-1 0-15,-4-5-34 16,21-5-60-16,0-13-142 16,0-3-181-16</inkml:trace>
  <inkml:trace contextRef="#ctx0" brushRef="#br0" timeOffset="-42246">10280 1161 865 0,'0'0'199'0,"0"0"-66"16,0 0 21-16,0 0-59 15,0 0-34-15,0 0-52 16,-18-34-2-16,18 65-14 16,0 15 7-16,0 0 0 15,24-4-2-15,21-4 14 16,0-13-12-16,0-10 0 15,-4-6 5-15,-3-9 4 16,-1 0-7-16,1 0 1 16,-17-9 34-16,10-14-12 15,-24-6 24-15,-7-5-3 16,0-6-24-16,-7 3-15 16,-38 3-7-16,-13 13 0 15,6 6-7-15,1 14-1 0,13 1 2 16,-7 0-67-16,7 10-89 15,7 14-108-15,24-4-245 16</inkml:trace>
  <inkml:trace contextRef="#ctx0" brushRef="#br0" timeOffset="-43504">7749 855 686 0,'0'0'316'0,"0"0"-168"0,0 0 2 16,0 0-44-16,0 0 0 15,0 0-43-15,0-14-35 16,0 14 25-16,10 0-37 15,-3 0 4-15,-7 0-7 16,7 0-2-16,-7 0-3 16,0 0-8-16,0 3-1 15,0 17-8-15,0 3 9 16,0 5 0-16,0 8-6 16,21-1 19-16,10 3-13 15,0-1 0-15,3 3 0 16,4-5-4-16,0-1 7 15,-7-3-3-15,-11-5 0 0,-6 0 11 16,-4-1-14-16,-10-2 3 16,0 0 0-1,0 0-5-15,-38-3 7 0,-13-4-2 16,-11-1 0-16,-17-6 16 16,3-9-32-16,-6 0 1 15,9 0-54-15,15 0-17 16,13-17-116-16,21-26-36 15,24-14-24-15</inkml:trace>
  <inkml:trace contextRef="#ctx0" brushRef="#br0" timeOffset="-43310">7773 753 666 0,'0'0'239'0,"0"0"-107"16,0 0-29-16,0 0-3 15,244-15-54-15,-154 15 8 16,13 6-51-16,-7 17 3 16,-14 4-12-16,-9 9-7 15,-11-1-182-15,-18 13-194 16</inkml:trace>
  <inkml:trace contextRef="#ctx0" brushRef="#br0" timeOffset="-42835">8612 1238 730 0,'0'0'217'0,"0"0"-107"16,0 0 59-16,0 0-39 16,0 0-74-16,0 0 1 15,-17-51-50-15,61 47 3 16,39 2-10-16,20-4 5 15,7 4-9-15,4-1 4 16,-18 0 0-16,-24 1-1 16,-27-2 13-16,-14 4-12 15,-24 0 0-15,-7 0 7 0,0-5 16 16,0-7 21 0,-7-2-20-16,-38 0-21 0,0-1 8 15,-6 1-9-15,6 5-2 16,7 4 2-16,18 5-7 15,13-4 5-15,7 4 0 16,0 0-2-16,0 0 7 16,0 0-13-16,14 0 5 15,23 6 3-15,8 12-4 16,7 1 7-16,6-1-3 16,1 2 2-16,-15 3 10 15,8-1-10-15,-14 2-2 16,-18-2 2-16,-9 1-1 0,-11-1-1 15,0 4-3 1,-45-3 1-16,-24-3-89 0,4 0-105 16,20-2-150-16,14-10-507 15</inkml:trace>
  <inkml:trace contextRef="#ctx0" brushRef="#br0" timeOffset="-46793">5823 1175 656 0,'0'0'214'16,"0"0"-86"-16,0 0 21 15,0 0-32-15,0 0-31 0,0 0-16 16,-13-17-32 0,-32 17 4-16,-13 0-35 0,-18 0 0 15,-20 0 21-15,-8 0-23 16,-9 0 5-16,-11 0-8 16,4 3 9-16,-4 9-13 15,11-2 2-15,16 2 0 16,25-3-7-16,21-4 3 15,13 1 0-15,31-2-12 16,0-4-32-16,7 0 13 16,0 0-36-16,0 0-10 15,0-10-21-15,0-6-47 16,0-7 31-16,7-1-10 0,7-1-151 16,6 2 68-1</inkml:trace>
  <inkml:trace contextRef="#ctx0" brushRef="#br0" timeOffset="-46508">4764 969 191 0,'0'0'101'0,"0"0"22"0,0 0 14 16,0 0-30-16,0 0 12 15,0 0-50-15,97-94 36 16,-97 94-26-16,0 0-53 16,0 0-2-16,0 0-24 15,0 3 0-15,0 28 28 16,-38 12 12-16,-14 9 22 0,-23 8-11 15,-4 3-29-15,-18 3 23 16,8-6-35-16,20-12-2 16,18-9 3-16,23-9-3 15,28-7-8-15,0-5 0 16,0 0 0-16,34 0-5 16,18-1 5-16,17 1 0 15,3-5 3-15,17-4 1 16,8-5-8-16,-8-2-119 15,-6-2-192-15</inkml:trace>
  <inkml:trace contextRef="#ctx0" brushRef="#br0" timeOffset="-48127">219 1584 545 0,'0'0'234'15,"0"0"-153"-15,0 0 22 16,0 0 17-16,0 0-64 16,0 0 4-16,0 0 6 15,0 0-27-15,24-12 39 16,3-16-30-16,25-17-43 0,17-18 26 16,-4-9-20-16,11-6 11 15,-11-7-2-15,-6 0-20 16,-22 2 35-16,1 5-28 15,-24 12-2-15,-14 13 27 16,0 11-31-16,0 15 15 16,-28 7-3-16,-2 8-3 15,9 3-5-15,4 9-5 16,-4 0-7-16,-3 23-4 16,-10 35 9-16,-4 22 2 15,0 14 0-15,17 9 10 16,-3-4-18-16,24-6 8 15,0-16 0-15,0-18-8 16,7-13 11-16,24-14-3 0,-10-14 0 16,3-7-2-16,-10-9-7 15,-1-2 7-15,4 0 2 16,-3 0-11-16,17 0 20 16,-3-26-9-16,10-5 0 15,-1-1 7-15,8 7-17 16,-24 11 10-16,-4 8-4 15,-3 6-2-15,6 0-30 16,4 0 23-16,4 17 1 16,10 6-19-16,-7 0 30 15,-11-3-20-15,11-3 21 0,-10-5-8 16,-4-7-6 0,4-5 10-16,-15 0 2 0,25 0 4 15,0-25-3-15,4-10 1 16,3-11 0-16,-7-3 5 15,-11 4 7-15,-13-1-7 16,-7 12 7-16,0 9 2 16,0 13 30-16,0 3-40 15,-14 9 0-15,7 0-4 16,1 0-14-16,-12 3 13 16,5 29-7-16,-8 13 8 15,14 4-9-15,7-1 9 16,0-5 0-16,0-5 0 15,7-13-18-15,20-4 18 0,-2-13-16 16,2-8 8-16,11 0-5 16,0 0 17-16,13-20-4 15,8-14 1-15,3-6 15 16,3-7-17-16,0 2 1 16,-13 8 0-16,-7 8-5 15,-28 18 7-15,-4 5-2 16,-13 6 0-16,7 0-8 15,7 3 6-15,3 26-4 16,-10 2 6-16,0 1-9 16,0-1 0-16,-7-11 9 0,7-6-7 15,-7-8 4 1,0-6 3-16,0 0 0 16,0 0 0-16,0 0 25 0,0 0-24 15,0-17 4-15,0 0-5 16,-21-3 9-16,7 3-9 15,-10 2 0-15,4 4 0 16,3 3 3-16,3 8 1 16,0 0-8-16,-3 0 4 15,-11 4-13-15,-3 31 3 16,4 5 10-16,10 3 0 16,3-6-5-16,14-3 6 15,0-9-2-15,0-4 1 16,0-6 0-16,21-10-10 0,10-5 10 15,-1 0 0 1,5 0 6-16,10-15 5 0,-8-11-11 16,1-1 0-16,-7-5 6 15,-10 7-2-15,-14-1 0 16,0 11-4-16,-7 4 44 16,0 8-37-16,0 3 14 15,0 0-21-15,0 0-18 16,0 12 18-16,0 13-14 15,0 4 14-15,0-1-3 16,0-4 13-16,0-4-10 16,17-9 0-16,10-2-1 15,4-9-8-15,7 0 9 0,14 0 0 16,-1-6 6 0,8-17 7-16,-1-6-13 0,4 0 0 15,-17-5 5-15,-4 9-10 16,-10 7 5-16,-17 7 0 15,3 11-1-15,-10 0 7 16,0 0-15-16,6 0 9 16,4 0-6-16,4 20-5 15,-14-1 11-15,10 5 0 16,-3-7 0-16,-14-3 4 16,14-5-7-16,-14-9 3 15,0 0 0-15,0 0-4 16,0 0 9-16,0 0 4 15,0-15-9-15,0-6 15 0,-14 0-17 16,-10 6 2-16,3 4 0 16,-3 8-5-16,4 3 3 15,6 0-10-15,-17 6 10 16,0 28-8-16,-4 9 5 16,5 3 5-16,16 0 0 15,14-10-8-15,0-4 0 16,0-11 0-16,0-11 3 15,20-10-4-15,11 0 8 16,7 0 1-16,14-31 0 16,-8-9 3-16,8-5 4 15,0-1-7-15,-25-5 3 16,-10-10 5-16,-3-8 12 16,-7 1-7-16,-7 2-6 0,0 12 16 15,0 16-19-15,0 12 21 16,-7 16 0-16,-7 4-23 15,14 6 22-15,0 0-24 16,0 9-13-16,0 36 13 16,0 21-8-16,0 11 8 15,0 0 0-15,0-8 5 16,14-7-8-16,17-12 3 16,3-10 0-16,-3-12-6 15,7-8 11-15,-10-5-10 16,9-15-4-16,8 0-105 0,7 0-79 15,-1-32-196-15</inkml:trace>
  <inkml:trace contextRef="#ctx0" brushRef="#br0" timeOffset="-47640">3533 961 809 0,'0'0'108'0,"0"0"-12"15,0 0 19-15,0 0-3 0,0 0-4 16,0 0-65-1,0 0-10-15,-24-28-17 0,24 36-3 16,0 29-12-16,0 15 9 16,0 13 5-16,0 7 25 15,0-1-35-15,0 1 14 16,-13-7-13-16,6-8 5 16,0-7-10-16,7-13-1 15,-7-6-17-15,7-5-65 16,-10-6-137-16,10-19-119 15</inkml:trace>
  <inkml:trace contextRef="#ctx0" brushRef="#br1" timeOffset="4535">872 677 370 0,'0'0'271'16,"0"0"-127"-16,0 0-10 16,0 0 0-16,0 0-56 15,0 0 31-15,0-97-11 16,0 95-37-16,0-1 11 15,0 3-43-15,0 0-2 16,0-3-3-16,0 3-13 16,0 0-1-16,0-2-10 15,0 2 3-15,7 0-13 16,17 0 4-16,4 25 6 16,9 13-6-16,1-2 10 0,-10 1-5 15,3-8 1-15,0-9 0 16,-18-8-13-16,8-6-4 15,-4-6 8-15,-3 0 6 16,0 0 6-16,3-15-3 16,4-17 0-16,-8 1 1 15,-2 0 5-15,-4 2 1 16,-1 15-7-16,-6 6 4 16,0 4 10-16,0 4-21 15,7 0 7-15,7 6-17 16,10 22 5-16,4 6 10 15,9-5 2-15,-12-9 0 16,-5-5 12-16,-3-9-19 16,-10-6 7-16,0 0 0 0,-7 0 8 15,7-12-1-15,0-18-4 16,7-11-3-16,3-5 14 16,-3-6-20-16,10 7 6 15,-4 11 0-15,-13 10-7 16,0 13 9-16,-7 8-4 15,17 3-48-15,-10 0-162 16,7 6 34 0,0 16-17-16,-4-1-90 0,4-4-330 15</inkml:trace>
  <inkml:trace contextRef="#ctx0" brushRef="#br1" timeOffset="5356">1725 449 466 0,'0'0'213'0,"0"0"-83"16,0 0-31-1,0 0 48-15,0 0-58 0,0 0 1 16,0-60-59-16,0 60-29 16,0 21-2-16,0 21-4 15,0 13 4-15,7 4 1 16,0-2 8-16,10-5-8 16,3-6-1-16,-6-9 0 15,10-8-5-15,-3-14-1 16,-4-13-29-16,-3-2 14 15,7-2 21-15,16-37-3 16,1-3 3-16,-10-2 0 0,3 14 0 16,-7 12 10-1,-17 10 3-15,-7 8-5 0,6 0-3 16,8 0-10-16,-7 17-10 16,24 14 15-16,-10 0-9 15,10 1 22-15,0-6-13 16,-4-11 0-16,-3-10-11 15,-10-5 8-15,-7 0-11 16,10 0 14-16,-10-20-4 16,0-9 14-16,0-5-10 15,-7 3 0-15,0 5 3 16,0 6 19-16,0 5 2 16,-7 10 8-16,-7 5-17 0,-10 0-7 15,3 0-16-15,4 8 7 16,3 19 0-16,14 1-10 15,0-3 11-15,0-1-17 16,0-5-34-16,0-4-3 16,21-6 6-16,3-9 2 15,-10 0 45-15,10 0-8 16,-4-4 11-16,-2-13-2 16,-12 6 3-16,1 2 5 15,-7 3-1-15,0 5-7 16,0 1 4-16,7 0-14 15,7 0-1-15,3 0 11 16,11 18 0-16,-4-3 2 0,3-4-6 16,4-2 4-1,-10-9 0-15,3 0 0 0,3-3 8 16,4-31-7-16,7-12 3 16,0-8 3-16,-17-3 22 15,-8-5-2-15,-2 6 8 16,-11 5 32-16,0 3-37 15,0 13-1-15,0 15 6 16,0 12-14-16,0 8 11 16,0 0-32-16,0 39-20 15,0 25 6-15,0 7 20 16,27 3-6-16,4-8 0 0,-3-9-7 16,16-7-12-1,-6-17-146-15,0-13-32 0,7-17-32 16,-32-3-261-16</inkml:trace>
  <inkml:trace contextRef="#ctx0" brushRef="#br1" timeOffset="5527">2481 613 288 0,'0'0'413'0,"0"0"-356"15,0 0-17-15,0 0 77 16,275-55-22-16,-144 35-37 15,3 3-45-15,0-2-6 16,-24 12-14-16,-27 7-61 0,-38 0-245 16</inkml:trace>
  <inkml:trace contextRef="#ctx0" brushRef="#br1" timeOffset="6234">3451 495 827 0,'0'0'142'16,"0"0"-16"-16,0 0-34 15,0 0-7-15,0 0-77 16,0 0-4-16,-14-11-8 16,14 39-8-16,7 4 12 15,7 4 0-15,3 2 11 0,-10-4-11 16,14 0 0-16,3-10 1 15,-11-8-17 1,1-13-2-16,3-3-4 0,4 0 14 16,3-17 16-16,-3-18-4 15,16-4-4-15,-9-1 0 16,-4 6-4-16,-3 14 4 16,-11 6 0-16,-3 10 0 15,0 4 6-15,0 0-19 16,6 0 13-16,5 0-3 15,-5 0-11-15,8 6 16 0,3 0-2 16,-10 0 0 0,17-6 1-16,-11 0-9 0,4 0 8 15,-3 0 0-15,3-9-8 16,-17-5 14-16,0-6-6 16,-7 0 11-16,0-3-8 15,0-4 35-15,0 0-28 16,-7 1-2-16,-17 8 24 15,17 10-30-15,0 5 23 16,7 3-25-16,0 0 0 16,0 32-1-16,0 11-2 15,7 5 3-15,38-8-6 16,13-8 6-16,18-16-5 16,-1-10 2-16,-2-6-20 15,-15 0 13-15,-13-22 10 0,-7-13 0 16,-7-2-4-16,-18-4 11 15,-13 8-7-15,0 4 13 16,0 9-11-16,0 8 41 16,-31 9-28-16,11 3-11 15,6 0-3-15,4 26 4 16,10 18-5-16,0 7 0 16,10 1 5-16,42-7-5 15,-1-2 0-15,15-5-87 16,2-16-123-16,11-11-267 15</inkml:trace>
  <inkml:trace contextRef="#ctx0" brushRef="#br1" timeOffset="7710">5156 627 727 0,'0'0'215'0,"0"0"-115"15,0 0-5-15,0 0-17 16,0 0 12-16,14-181-53 16,17 119-14-16,0-4 37 15,-10 0-54-15,-8 3 29 16,-13 12-8-16,0 13-14 0,0 13 31 16,-13 7-30-1,-18 16 1-15,10 2-15 16,-17 11 5-16,11 41-5 0,-11 19 0 15,14 9 5-15,24 3-15 16,0-6 10-16,0-11 0 16,31-11-7-16,0-13 16 15,3-19-14-15,11-11 5 16,-7-12-11-16,13 0 1 16,8-21 8-16,9-21 2 15,-9-7 0-15,-7-5 14 16,-15 8-14-16,-9 12 0 15,-11 11 1-15,-3 14-9 0,-7 9 8 16,10 0-5 0,3 9 3-16,11 22-12 0,4 9 7 15,-4 0 7-15,7-2-22 16,-1-10 19-16,-9-11-35 16,3-9 26-16,-11-4 11 15,11-4-5-15,-10-6 6 16,10-31 0-16,0-12 0 15,3-5-3-15,4-4 7 16,-7 1-4-16,-3 9 0 16,-4 10 10-16,-4 18-11 15,-3 15 1-15,-3 5-1 0,0 0-11 16,10 17 3 0,-3 20-2-16,-14 1 9 15,3-1-5-15,-10-6-4 0,0-11 11 16,0-8 0-16,0-7-10 15,0-5 16-15,0 0-6 16,0 0 8-16,0-8-1 16,-17-15 8-16,3-3-15 15,0-3 0 1,-3 6 3-16,3 6 3 16,0 6-6-16,-3 8 0 0,-3 3-4 15,-11 3 2-15,-4 37-13 16,4 11 15-16,7 10-8 15,24-10 16-15,0-5-8 16,11-15 0-16,16-8 4 16,4-12-15-16,-10-2 11 0,10-9 0 15,-11 0 5-15,11-3 3 16,7-29-8-16,-10-7 0 16,3-1 9-16,-18-1-9 15,-2 8 0-15,-5 6 0 16,-6 14 19-16,0 9-17 15,0 4 20-15,0 0-22 16,0 12-18-16,0 28 11 16,0 9-5-16,21-1 12 15,3-5-3-15,11-6 17 16,-5-11-14-16,8-11 0 16,-10-10 5-16,10-5-14 0,-7 0 9 15,-4-17 0-15,4-12 0 16,0-5 10-16,-4-3-10 15,-9-3 0-15,-5 3 7 16,1 8-10-16,-14 6 3 16,0 11 0-16,0 10 9 15,0 2-8-15,0 0-2 16,0 14-13-16,7 19 4 16,-7 11 0-16,17-4 10 15,-3-8 0-15,-7-9-9 16,17-12-14-16,-3-6 13 15,3-5-13-15,-4 0-3 16,11-2 18-16,-10-21 8 16,3-10 0-16,-10 3 1 0,-1-7 15 15,-13 0-15-15,7 2 5 16,-7 6-3-16,0 11 24 16,0 11-22-16,0 4 8 15,0 3-13-15,0 12-16 16,0 22 14-16,0 6 0 15,0-3 2-15,11-8-13 16,16-12 12-16,11-8-16 16,0-9 3-16,6 0-5 15,8-3 13-15,-14-20 6 16,3-6 0-16,-3-2-4 16,-14-7 5-16,-10-4-1 15,0-4 14-15,-14 9-13 0,0 3 42 16,0 16-3-16,-14 10-16 15,0 8 19-15,-10 0-43 16,-4 40 0-16,-2 14-10 16,9 4 21-16,21-7-14 15,0-5 3-15,27-12 0 16,25-8-5-16,0-12-16 16,-1-5-86-16,4-9-72 15,-27 0-161-15</inkml:trace>
  <inkml:trace contextRef="#ctx0" brushRef="#br1" timeOffset="8302">1615 1044 645 0,'0'0'92'0,"0"0"-45"15,0 0 70-15,333-14 2 16,-133 6-57-16,65-4 9 16,61-8-31-16,52-3-7 0,45-6 16 15,52-2-47-15,6-3 21 16,7-1-23-16,-41 6 5 16,-48 1-12-16,-51 8 7 15,-49 0 0-15,-10 2 1 16,-14-5 11-16,-4 0-12 15,-16 4 0-15,-49 2 1 16,-51 9-7-16,-52-2 6 16,-48 5 0-16,-41 5-4 15,-14 0-29-15,-7 0-99 0,-76 15-219 16</inkml:trace>
  <inkml:trace contextRef="#ctx0" brushRef="#br0" timeOffset="-34343">44 3714 653 0,'0'0'148'16,"0"0"-31"-16,0 0 12 15,0 0-59-15,0 0-7 16,0 0 9-16,0 0 15 16,-45 26 30-16,59-26-27 15,6-29-2-15,18-19-10 16,14-18-77-16,6-8 15 16,4-7-11-16,-4-4 4 0,-6 2-6 15,-21 11-3-15,-10 12 0 16,-15 17 1-16,-6 12 14 15,0 11-13-15,0 6-2 16,-20 8 4-16,-4 6-15 16,3 0 11-16,-10 0-1 15,-3 17-4-15,3 29 3 16,0 11 0-16,10 12 2 16,14-1 0-16,7 2-10 15,0-14 10-15,0-7 0 16,14-9-2-16,17-15 3 15,-17-7-8-15,0-13-6 0,-14-5 9 16,6 0-5-16,-6 0 13 16,11 0-4-16,9-25 5 15,1-7 9-15,3 1-16 16,-3 11 2-16,3 6 0 16,-4 8-10-16,-2 6 10 15,2 0-2-15,11 0-1 16,-3 11-20-16,10 20 16 15,-8 9-23-15,8 1 30 16,-3-11-8-16,-4-1 7 16,6-12 1-16,-9-8 0 15,3-6-6-15,-10-3-2 16,3 0 8-16,13-23 0 0,8-20 4 16,7-8 7-1,-18-6-10-15,-10 3 17 0,-17-1-18 16,-7 7 27-16,0 7-23 15,0 19 0-15,-14 10 21 16,-10 10-20-16,-3 2-5 16,-11 0 0-16,-7 22-3 15,7 16-9-15,11 10 9 16,17 6 3-16,10 1-6 16,0-4 4-16,0-5-1 15,17-10 1-15,10-7-21 16,11-9 15-16,0-8-11 15,0-9 19-15,6-3-12 0,8 0 20 16,0-20-8-16,13-14 0 16,-7-4 7-16,4-5-5 15,-3 1-1-15,-15 8-1 16,-6 5 2-16,-17 12 9 16,-14 10-11-16,-7 7 0 15,0 0-11-15,0 0 7 16,7 0-17-16,10 18 20 15,-10 5-9-15,0-6-5 16,-7-6 6-16,0-5-9 16,0-2-2-16,0-4 14 15,0 0 7-15,0 0-1 16,0 0 29-16,0-15-13 16,0-5 0-16,-14 0-8 0,-3 0-5 15,3 6 13-15,-7 2-15 16,14 9 4-16,-3 3-2 15,3 0-3-15,-7 0-3 16,1 32-12-16,-18 11 15 16,17 5-5-16,-10 1 5 15,24-4 0-15,0-8-3 16,0-11-14-16,0-9 6 16,0-8-16-16,14-9 4 15,10 0 18-15,-4 0 4 16,11-14 1-16,7-14 10 15,7-11-5-15,-18 3 11 0,4-4-2 16,-17 5-4-16,-7 13 29 16,-7 5-32-16,0 14 16 15,0 3-4-15,0 0-11 16,0 0-16-16,0 0 6 16,0 3-20-16,0 20 16 15,17 2 6-15,-10-2 0 16,14 0 0-16,3-11 7 15,3-2-8-15,4-6 1 16,7-4 0-16,13 0 7 16,1-4-3-16,13-21 2 15,4-7-6-15,-4-2 10 16,-13 3-6-16,-7-1-4 0,-7 10 0 16,-14 4-4-1,-11 13 9-15,-6 2-5 0,7 3 0 16,3 0-22-16,4 3 22 15,-14 20-17-15,10 3-4 16,-10-1 18-16,0-8-21 16,-7-2 10-16,0-9 2 15,0-6 8-15,0 0 4 16,0 0 1-16,0 0 9 16,0-6 33-16,0-20-43 15,-14 0 8-15,-17 3-7 16,0 0 7-16,4 9 0 0,-4 6-8 15,0 8 0 1,10 0-3-16,-17 5-6 0,11 32 9 16,-11 15 0-16,14 2-1 15,10 1-13-15,14-13 11 16,0-11-37-16,7-7 33 16,24-16-41-16,-4-5 48 15,11-3 0-15,7-11 2 16,6-27 14-16,8-7-10 15,-4-10 13-15,-10-5 27 16,-11-8-32-16,-10-1 18 16,-10 1-5-16,-14 7-26 15,0 18 29-15,0 15-28 16,0 16 13-16,-7 10 6 16,0 2-19-16,7 0-4 0,-7 31-12 15,-3 23 7-15,-4 18-3 16,14 3 10-16,0-4 0 15,0-3 0-15,0-5-3 16,14-6-14-16,24-11-116 16,-7-17-133-16,13-15-218 15</inkml:trace>
  <inkml:trace contextRef="#ctx0" brushRef="#br0" timeOffset="-33841">3348 3065 687 0,'0'0'197'0,"0"0"-52"16,0 0-39-16,0 0-39 16,0 0-8-16,0 0-56 15,75-49 1-15,-40 49-4 16,10 29 5-16,-15 11 3 0,-9 9-8 16,-11 5 0-16,-10 6 5 15,0 1 3-15,-37 3-7 16,-25 0 4-16,-10-7 6 15,-4-8-8-15,17-15-3 16,1-14 0-16,13-11 7 16,21-9 0-16,10 0 5 15,1 0 28-15,6-23 17 16,7-15-4-16,0-2-23 16,7-3-27-16,37 7 3 15,-6 9 5-15,14 11-11 16,-18 6 0-16,11 10 2 0,0 0-15 15,6 0 10 1,1 12 3-16,-8 11-6 0,11 6-54 16,-3-4-135-16,-7-5-190 15</inkml:trace>
  <inkml:trace contextRef="#ctx0" brushRef="#br0" timeOffset="-33152">5579 3134 952 0,'0'0'197'16,"0"0"-40"-16,0 0 4 15,0 0-62-15,0 0-73 16,0 0-8-16,-134-21-18 16,31 21 9-16,-17 0-9 15,-11 0 0-15,-20 0 1 0,20 0 1 16,11 0-2-1,37 0 0-15,42 0 0 0,24 0 9 16,17 0-11-16,0 0 2 16,0 0-22-16,17 0 13 15,24-8-28-15,4-14 37 16,17-1-2-16,-4-3 5 16,-13 0-7-16,7 0 4 15,-8-3 0-15,-6 4-4 16,-10 5 12-16,-11 7-8 15,-3 3 3-15,-8 7 1 16,-6 3 16-16,0 0-15 16,0 0-2-16,0 0 8 15,0 0-2-15,0 0-9 16,0 0 0-16,-31 0-3 0,-27 18-4 16,-7 16 7-1,-18 6 0-15,18 0-3 0,3-3 7 16,17 0-4-16,18-6 0 15,-4 1 5-15,10-7-13 16,14-7 8-16,-3 0 0 16,10-5-9-16,0 1 10 15,38 1-1-15,13-1 1 16,39-8 7-16,23-6-13 16,-3 0 5-16,24 0-104 15,-24-6-151-15,-20-8-422 16</inkml:trace>
  <inkml:trace contextRef="#ctx0" brushRef="#br0" timeOffset="-17778">2378 6536 805 0,'0'0'131'0,"0"0"-7"16,0 0-6-16,0 0-18 15,0 0 5-15,0 0-44 16,0 0-45-16,0 0 15 15,72-134-29-15,-20 130-2 0,-7 4 7 16,-1 0 6-16,1 12-12 16,-7 19-1-16,-11 10 1 15,-9 7-3-15,-12 7 6 16,-6 4-4-16,-6 2 0 16,-39-1 12-16,-7-11-9 15,8-12-3-15,13-11 0 16,17-16-1-16,7-10 4 15,7 0-3-15,0 0 1 16,0 0 10-16,0 0 1 16,0 0-7-16,0 0-4 15,21 0 2-15,23 0 4 16,25 0-7-16,34-10 0 0,14-11-12 16,31-7-73-16,10-4-162 15,-27 4-89-15,-18 5-555 16</inkml:trace>
  <inkml:trace contextRef="#ctx0" brushRef="#br0" timeOffset="-17290">3509 6451 890 0,'0'0'149'0,"0"0"-6"16,0 0-29-16,0 0 10 0,0 0-51 15,0 0-60 1,-13-55 9-16,64 49-22 0,25-2 0 16,13-6 6-16,8-1 2 15,-8 4-8-15,-17-1 0 16,-34 7 9-16,-17 5-10 16,-15 0 1-16,-6 0 0 15,0 0 19-15,0 0-14 16,0-3 15-16,-6 0-7 15,-22-3-8-15,-17-2-5 16,1-2 0-16,-1 6 0 16,7 0-6-16,18 2 12 15,2 2-6-15,18-4 0 0,0 4 9 16,0-2-18 0,0 2 9-16,7 0-3 0,31 0-11 15,14 0 21-15,10 0-7 16,-4 20 0-16,0 3 5 15,-6-1-13-15,-7 7 8 16,-1 0 0-16,-6 2-5 16,-17 1 14-16,-14 2-9 15,-7-3 0-15,-7 1-5 16,-45-3-9-16,-20-4-29 16,-4-5-109-16,4 2-152 15,10-4-625-15</inkml:trace>
  <inkml:trace contextRef="#ctx0" brushRef="#br0" timeOffset="-16811">4651 6176 901 0,'0'0'147'16,"0"0"-56"-16,0 0 26 15,0 0-67-15,0 0-22 16,0 0-15-16,165-60-6 0,-120 60 0 16,-1 0-7-1,1 0 0-15,-17 10-5 0,-11 14 8 16,-3 5-3-16,-14 5 0 16,0 12 9-16,-52 5 0 15,-17 7-9-15,-3 0 0 16,14-19 9-16,27-14-6 15,17-13-3-15,14-10 0 16,0 4 4-16,0-2-13 16,7 0 9-16,20 2 0 15,11 3 3-15,7-3 9 16,-1-4-12-16,1 4 21 16,-7-3-20-16,-11 6 28 15,4 3-29-15,0 2 3 16,-17 0-3-16,-7 3 5 15,-7 3-5-15,0 2 0 16,-45 5 11-16,-13-1 2 0,-7-6-13 16,-18 2-9-16,0-5 5 15,11-2-108-15,4-4-75 16,16-3-83-16,0-4-394 16</inkml:trace>
  <inkml:trace contextRef="#ctx0" brushRef="#br0" timeOffset="-16099">5373 6393 763 0,'0'0'135'16,"0"0"-61"-16,0 0 50 16,0 0 24-16,0 0-18 15,0 0-55-15,-17-77-38 16,17 77 8-16,0 0-38 16,17-3-1-16,24 0-6 15,28-6 5-15,27-1-5 16,7-2 0-16,-6-5 2 15,-1 2 0-15,-31 1-1 16,-10 3-1-16,-20-1 10 16,-18 0-3-16,-10-2 31 15,-7 0-1-15,0-1-25 0,0-4 15 16,0 2-21-16,-31 0-6 16,-7-1 0-16,4 4 8 15,10 6-11-15,10-1 3 16,7 6 0-16,7 3-11 15,0 0 10-15,0 0 1 16,0 0 0-16,7 0-4 16,20 5 0-16,18 16 4 15,0 5 0-15,-1-2-5 16,-6 2 10-16,-7 3-5 16,-10 0 0-16,-7-1 5 15,3-2-12-15,-17 1 7 16,0-2 0-16,-24 7-11 15,-48-2 6-15,-32 8 3 16,-9-7-115-16,10 1-196 0,20-3-566 16</inkml:trace>
  <inkml:trace contextRef="#ctx0" brushRef="#br0" timeOffset="-11245">13897 5756 1039 0,'0'0'145'16,"0"0"-16"-16,0 0 48 15,0 0-70-15,0 0-85 16,0 0 0-16,-17-37-22 16,48 37 0-16,6 10-11 15,-2 11 20-15,3 5-9 16,-8 5 0-16,-16-3 6 16,-14 7-15-16,0-4 9 15,0 4 0-15,-27-1-6 16,-18-5 15-16,14-7-9 0,10-4 0 15,11-7 7 1,10-8-15-16,0 2 8 0,0-5 0 16,0 0-5-16,31 0 9 15,21 0-4-15,23 0 4 16,22-8 7-16,13-15-6 16,-7-3-5-16,-21 6 0 15,-16 9-3-15,-29 2 14 16,-30 4-11-16,-7 2 0 15,0 0 6-15,0 3 6 16,0 0-11-16,0 0 1 16,0 0 7-16,0 0-5 15,0 0-7-15,0 0 3 16,0 14-13-16,0 12 2 0,0-1 11 16,0 1 0-16,18-5-1 15,16-5 11-15,28-7-10 16,3 0 0-16,11-9 10 15,3 0-17-15,-4 0 8 16,-16 0-1-16,-14-15 26 16,-14-11-15-16,-18-8 45 15,-13-8-21-15,0-4-34 16,0 3 24-16,-44 3-25 16,-1 3 0-16,-14 15-3 15,1 7 15-15,-4 15-23 16,11 0 11-16,-8 25-55 15,8 24-46-15,20 2-204 0,31 4-543 16</inkml:trace>
  <inkml:trace contextRef="#ctx0" brushRef="#br0" timeOffset="-10634">15475 5930 812 0,'0'0'219'0,"0"0"-166"15,0 0 65-15,0 0 2 16,0 0-75-16,0 0-6 16,96-34-35-16,-37 31-2 15,16 0 27-15,4 3-26 16,4-10 14-16,-1 5 2 16,-16-6-12-16,-8-3 36 15,-27 3-20-15,-17-4 8 16,-7 0 23-16,-7 2-26 0,0-7 8 15,0 2-30-15,-28-2 8 16,-3 3-17-16,4 3 3 16,-4 2 0-16,0 4-8 15,10 2 17-15,-10 0-9 16,18 4 0-16,6-1 9 16,7 3-17-16,0 0 8 15,0 0-1-15,0 0-10 16,27 14 9-16,18 11 2 15,0-1 0-15,6-1 8 16,1 3-11-16,-7-4 3 16,-1 4 0-16,-20-3-8 0,-10-1 19 15,-14-4-11-15,0-1 0 16,0 3-6-16,-52 0-2 16,1 3 8-16,-1-3-16 15,1 2-57-15,6-4-99 16,21-7-112-16,24-2-266 15</inkml:trace>
  <inkml:trace contextRef="#ctx0" brushRef="#br0" timeOffset="-13007">11710 5778 1056 0,'0'0'235'0,"0"0"-68"0,0 0-20 16,0 0-20-16,0 0-89 16,0 0-3-16,0-25-35 15,0 56 16-15,0 15-6 16,-17 8-10-16,3 0 1 16,0 3-2-16,-3 3 7 15,-4 1-12-15,-10-1-32 16,4-13-170-16,20-8-264 15</inkml:trace>
  <inkml:trace contextRef="#ctx0" brushRef="#br0" timeOffset="-12624">12037 5809 1061 0,'0'0'195'15,"0"0"-41"-15,0 0 22 16,0 0-110-16,0 0 1 16,0 0-37-16,0-53-25 15,0 53 1-15,0 0-6 16,0 7-3-16,0 26-6 16,0 10 11-16,0-2-2 15,6 1 0-15,15-8 2 16,17 0-8-16,0-5 6 15,-4-4 0-15,-3-1 0 0,0-5 13 16,-17-2-14-16,0-5 1 16,-8 2 0-16,-6-3-7 15,0-2 13-15,0 0-6 16,0-3 0-16,0-1 14 16,-34 4-17-16,-18 2 3 15,-23-3 0-15,3-1-5 16,-4-4-61-16,11-3-96 15,27 0-161-15,38-6-186 16</inkml:trace>
  <inkml:trace contextRef="#ctx0" brushRef="#br0" timeOffset="-12427">12140 5747 1053 0,'0'0'166'0,"0"0"34"15,0 0-56-15,0 0-61 16,0 0-73-16,0 0 1 16,141-63-22-16,-52 63-4 15,7 0-44-15,-10 17-119 16,-10 3-98-16,-18 0-256 16</inkml:trace>
  <inkml:trace contextRef="#ctx0" brushRef="#br0" timeOffset="-11913">12814 5890 851 0,'0'0'311'0,"0"0"-266"15,0 0 85-15,0 0-3 16,0 0-49-16,0 0-22 16,-52-37-53-16,90 37 13 0,13-3-10 15,22 0 3 1,23-3 8-16,0-2-17 0,-6-1 0 16,-8 1 7-16,-23 1 7 15,-28 2-14-15,-25-1 12 16,-6 0-2-16,0-4 46 15,0-5-51-15,-24-5-4 16,-10 0 3-16,-4 6 11 16,0 0-15-16,7 5 0 15,11 3 5-15,13 3-13 16,0 0 8-16,7 3 0 16,0 0-7-16,0 0-1 15,0 0 6-15,14 6-2 16,17 17 4-16,3 3-6 15,11 2 8-15,-1 7-2 0,1-4 0 16,-14 4 13-16,-10-1-16 16,-4-6 3-16,-17 1 0 15,0-1-10-15,0 1-3 16,-38 2-19-16,-7-2-44 16,-13 3-98-16,-4-8-42 15,17 0-193-15</inkml:trace>
  <inkml:trace contextRef="#ctx0" brushRef="#br0" timeOffset="-14172">9293 5847 994 0,'0'0'182'16,"0"0"-25"-16,0 0 19 16,0 0-64-16,0 0-47 15,0 0 7-15,0-89-61 0,7 89-2 16,0 0-9-1,10 20 11-15,-4 20-11 0,8 15 0 16,3-1 5-16,-3 3-10 16,3 0 6-16,-17 0-1 15,-7-3 0-15,0 2-86 16,0-11-94 0,0-13-227-16,7-16-636 0</inkml:trace>
  <inkml:trace contextRef="#ctx0" brushRef="#br0" timeOffset="-13834">9922 5959 846 0,'0'0'242'16,"0"0"-125"-16,0 0 9 16,0 0 7-16,0 0-88 15,0 0-10-15,-193-23-24 16,173 57 1-16,3 9-8 15,17-1-4-15,0 7 0 16,0-6-3-16,37-9 9 16,1-2-6-16,7-15 0 15,-7-9 9-15,3-8-2 16,4 0-5-16,-7 0-2 16,-1-22 27-16,-16-10-3 15,-4-2 41-15,-10-8-18 16,-7-2-42-16,0 1 21 15,-31 3-26-15,-20 9 0 0,6 8-13 16,-14 14 1 0,8 9-52-16,13 0-103 0,17 26-172 15,21 6-416-15</inkml:trace>
  <inkml:trace contextRef="#ctx0" brushRef="#br0" timeOffset="-13255">10396 6050 886 0,'0'0'54'16,"0"0"19"-16,0 0 63 16,0 0-40-16,0 0-30 15,0 0-55-15,52-13 1 16,0 6 26-16,10 1-18 16,-4-3 35-16,14-5-24 15,4 0-12-15,-4 0 42 16,-3 0-37-16,-24 5-5 15,-25 3 10-15,-13 4-28 0,-7-2 38 16,0 4-19-16,0-5-18 16,-7-4 11-16,-20-2-13 15,-18-4 0-15,0 1-2 16,7 0 6-16,1 6-9 16,23 5 5-16,7-1 0 15,7 4-8-15,0 0 12 16,0 0-4-16,0 0 0 15,0 0-5-15,14 0-4 16,17 0 8-16,13 18 1 16,1-1-3-16,-4 3 9 15,-10-3-6-15,7 0 0 0,-17 3 12 16,-4 0-17-16,-17 3 5 16,0 0 0-16,0 9-12 15,-31 2 2-15,-27 0-54 16,-1 3-160-16,21-6-129 15</inkml:trace>
  <inkml:trace contextRef="#ctx0" brushRef="#br0" timeOffset="-15316">6748 6015 1010 0,'0'0'121'0,"0"0"-6"0,0 0 3 15,0 0-24-15,0 0-32 16,0 0-57-16,-7-10 10 15,7 10-14-15,0 0 9 16,0 0 8-16,0 0-18 16,0 0 7-16,0 0 30 15,0 0-35-15,7 0 31 16,4 0-27-16,-11 0-1 16,0 0 22-16,0 0-26 15,0 0 5-15,0 0 5 16,0 0 1-16,0 0-5 15,0 0-7-15,0 0 3 0,0 0 6 16,0 0-2-16,0 0-7 16,0 0 15-16,0 0-8 15,0 0 9-15,0 0-16 16,0 0 6-16,0 0-2 16,0 0-1-16,0 0-3 15,0 0 1-15,0 0 16 16,0 0-17-16,0 0 0 15,0 0 0-15,0 0-9 16,0 0 11-16,0 0-2 16,0 0 0-16,0 0 9 15,0 0-14-15,0 0 5 0,0 0 0 16,0 2-15 0,0 6 18-16,0 7-3 0,0 2 0 15,0 9 12-15,0-3-19 16,13 7 7-16,18 5 0 15,4 0-12-15,9-1 16 16,18 0-4-16,-10-5 0 16,-7-3 12-16,-11 3-19 15,4-4 7-15,-24 4 0 16,3-4-5-16,-10 1 9 16,-7-3-4-16,0-2 0 15,0-3 5-15,-7 3-14 16,-24-4 9-16,-14-2 0 0,0-4-5 15,-6-9 12 1,-1-2-12-16,8 0 5 0,-1 0-60 16,31-25-22-16,14-23-95 15,14-27-122-15,62-10-822 16</inkml:trace>
  <inkml:trace contextRef="#ctx0" brushRef="#br0" timeOffset="-15153">7188 5950 748 0,'0'0'189'16,"0"0"-38"-16,0 0-6 16,0 0 1-16,0 0-68 15,0 0-51-15,111-26-27 0,-29 26 12 16,21 0-19-16,-13 6 7 16,-11 8-125-16,10 3-99 15,-6-8-200-15</inkml:trace>
  <inkml:trace contextRef="#ctx0" brushRef="#br0" timeOffset="-14622">7986 6253 947 0,'0'0'208'0,"0"0"-93"0,0 0-31 16,0 0 47-16,0 0-56 15,0 0-52-15,31-15 6 16,14 15-29-16,13 0 4 16,4-2-3-16,4-6 5 15,6-7-6-15,-4 0 0 16,-9-2 14-16,-21 1-12 15,-18 1-2-15,-9 1 0 16,-11-3 27-16,0-4-21 16,0 1 7-16,-11-3-13 15,-16 5 11-15,-18 2-18 0,7 5 7 16,18 8 0-16,3 1-12 16,3-2 15-16,7 4-3 15,7 0 0-15,0 0 9 16,0 0-23-16,0 0 14 15,21 4 0-15,9 21-15 16,15 0 22-16,7 7-7 16,6 0 0-16,-6-1 9 15,-14-2-17-15,-7-3 8 16,-11-3 0-16,-20-4-5 16,0 3 7-16,0 2-2 15,-45 2 0-15,-27 3-14 16,-3-1 12-16,16-6-112 0,14 6-73 15,21-13-91 1,24-15-420-16</inkml:trace>
  <inkml:trace contextRef="#ctx0" brushRef="#br0" timeOffset="-10174">16706 5527 1183 0,'0'0'165'0,"0"0"11"0,0 0-45 16,0 0-50-16,0 0-24 16,0 0-56-16,-10-66 15 15,10 66-16-15,0 9-5 16,0 25-8-16,0 11 16 16,0 7-3-16,0-3 0 15,0-7 6-15,17-7-18 16,3-9 7-16,4-9-16 15,4-9 10-15,-4-4 10 16,14-4 1-16,-11 0 0 16,11-6 11-16,-7-14-6 15,-3-7-5-15,3 5 0 0,-18-1 19 16,1 5-16-16,-14 10 14 16,0 0 10-16,0 4-27 15,0 4 24-15,0 0-24 16,0 0 0-16,0 0-11 15,0 10 0-15,0 15 11 16,0 13 0-16,0-1 5 16,0-2-6-16,0-2 1 15,0-2 0-15,0-6-10 16,0 5-39-16,-14-4-81 16,-6-3-163-16,13-9-319 15</inkml:trace>
  <inkml:trace contextRef="#ctx0" brushRef="#br0" timeOffset="-9753">17311 5704 1096 0,'0'0'198'0,"0"0"12"15,0 0-80-15,0 0-42 16,0 0-8-16,0 0-65 15,0 0 16-15,0-80-31 16,0 80 14-16,0 0-29 16,0 14 11-16,0 14 4 0,0 10-9 15,0-1 24 1,0 0-15-16,17-6 0 0,11-5 5 16,10-6-14-16,6-11 9 15,-6-3 0-15,7-6 9 16,-7 0 5-16,-11 0 3 15,4-8 20-15,-10-19-18 16,10-7 39-16,-18-6-44 16,-13 0 6-16,0 0-6 15,0 11-14-15,0 4 0 16,-6 5 0-16,-25 6 0 16,-4 2 0-16,-27 10 0 15,-17 2-7-15,-27 16-76 16,-4 41-86-16,6 15-266 15</inkml:trace>
  <inkml:trace contextRef="#ctx0" brushRef="#br0" timeOffset="-1271">18105 5699 756 0,'0'0'212'0,"0"0"-93"16,0 0 10-16,0 0 13 16,0 0-30-16,0 0-23 15,0 0-16-15,-58 0-39 16,58 0 3-16,0 0-15 16,0 0-17-16,0 0 21 15,14 0-26-15,23 0 0 16,15 0 17-16,13 0-13 15,11 0 6-15,-11 0-10 16,-13 0 1-16,-14 0-6 16,-14 0 5-16,-10 0 0 0,-8 0 2 15,-6 0 9-15,0 0-11 16,0 0 0-16,0-4 4 16,0-1-12-16,-6-4 8 15,-25-2 0-15,10-1-5 16,-3-2 18-16,-4 0-15 15,4 2 2-15,11 1 0 16,-1 2 1-16,14 4 1 16,-7 5-2-16,7 0 0 15,0 0 9-15,0 0-12 16,0 0 3-16,0 0-2 16,0 0-12-16,7 0 7 15,20 5 7-15,18 15-2 0,0 0 9 16,-1 0-8-1,-6 0 1-15,-7-3 0 0,-10 1-2 16,-7-2 7-16,-8 2-5 16,5-4 0-16,-11-3 2 15,0 1-9-15,0 2 7 16,-11 6-13-16,-30 1 8 16,-3 2-81-16,-8-1-104 15,7-5-201-15,45-5-710 16</inkml:trace>
  <inkml:trace contextRef="#ctx0" brushRef="#br1" timeOffset="10396">539 5312 948 0,'0'0'207'15,"0"0"-100"-15,0 0 6 0,0 0 15 16,0 0-89 0,0 0-9-16,-38-59-30 0,38 70-8 15,0 23-10-15,7 14 27 16,17-2-9-16,-10-5 0 16,10-7 10-16,-4-14-16 15,-6-6 6-15,-4-11 0 16,-3-3-6-16,0 0 8 15,-7 0-2-15,21-5 0 16,-4-27 0-16,10-8-1 16,4 0 1-16,-3 11 0 15,-4 15-6-15,-17 8 16 16,-7 6-10-16,0 0 0 16,14 0-26-16,3 0 20 15,3 11-8-15,11 6 11 0,-10 4-7 16,-4-4-14-1,4-6 13-15,-14-2-19 0,10-6 12 16,-10-3 11-16,-7 0-4 16,13 0 11-16,1-25 0 15,17-16 14-15,7-5-14 16,-4 6 0-16,-10 6 1 16,-10 11-4-16,-7 9 13 15,-7 8-7-15,0 6 16 16,0 0-10-16,0 0 3 15,0 0-12-15,0 0-18 16,0 0 14-16,0 6-37 0,0 17 41 16,-7 8-3-16,7-6 5 15,0 4-6-15,0-5 1 16,0-8 3-16,31 2-6 16,0-13 6-16,-3-5 0 15,9 0-3-15,8-5 14 16,7-33-3-16,-1-11-8 15,-13-4 0-15,7-5 3 16,-31 1 4-16,-8 6-7 16,-6 0 17-16,0 7-17 15,-6 7 41-15,-25 9-28 16,3 10-7-16,-3 10 26 16,17 8-30-16,-10 0 3 0,17 3-5 15,-6 34-13-15,13 17 4 16,0 9 9-16,0 3 0 15,20 0-3-15,11-6 8 16,14-9-5-16,-7-8 0 16,-11-15 7-16,4-11-17 15,0-11 10-15,-10-6-14 16,3 0 10-16,3 0-4 16,-3-14 8-16,-3-6 0 15,3-6 11-15,-3-3-13 16,3 4 2-16,-17 5 0 15,6 6-6-15,-6 8 10 0,0 6-4 16,10 0 0-16,4 0-13 16,17 20 3-1,0 17 4-15,-4 3 6 0,4 1-10 16,0-7 17-16,-7-5-7 16,-11-13 0-16,4-7 7 15,-10-4-15-15,-7-5 8 16,0 0 0-16,17-5-1 15,-3-30 11-15,3-10-10 16,-4-1 0-16,11 1 10 16,-10 7-17-16,-7 7 7 15,-4 11 0-15,-3 10-8 0,0 10 8 16,6 0-6-16,11 4-23 16,-3 24-9-16,3 7 30 15,-3-1-2-15,-7-2 8 16,3-8-12-16,-17-14-2 15,0-7 16-15,0-3 0 16,0 0 2-16,0 0 9 16,0-6-11-16,-17-17 0 15,-4 1-4-15,-3-2 17 16,3 8-13-16,1 4 0 16,2 9 3-16,12 3-13 15,-1 0 10-15,7 0-16 16,0 17 8-16,0 21 8 15,0 7 0-15,0-2 0 16,0-5 1-16,0-8-15 16,13-3 14-16,5-12 0 0,-5-5-5 15,1-7-13-15,-7-3 12 16,10 0 4-16,11-8 2 16,-4-15 6-16,3 3-6 15,4 5 0-15,-17 4-1 16,10 8 9-16,-17 3-15 15,14 0 7-15,3 0-7 16,3 0-5-16,-3 0 11 16,14 9 1-16,-10-7 0 15,2-2 10-15,1 0-8 16,-3-8 1-16,3-29-2 16,-17-9 29-16,10-11-16 15,-17-9 32-15,-1-12 4 0,-6-8-29 16,0 1 30-16,0 5-19 15,-6 17 12-15,-19 19-4 16,5 23-33-16,3 12 26 16,17 9-23-16,-7 0-8 15,7 25-4-15,0 33-14 16,0 24 16-16,0 13-7 16,0 0 11-16,7-7-4 15,37-11 0-15,-6-14-10 16,0-20-17-16,-7-17-86 15,-4-14-20-15,-2-12-7 16,-5 0-45-16,-13-27-57 16,-7-9-315-16</inkml:trace>
  <inkml:trace contextRef="#ctx0" brushRef="#br1" timeOffset="10539">2798 5181 332 0,'0'0'242'0,"0"0"-63"15,0 0-58-15,0 0-12 16,0 0-14-16,0 0-83 15,17-54-9-15,79 48 6 16,7-5-18-16,-6-1-49 16,-22-2-409-16</inkml:trace>
  <inkml:trace contextRef="#ctx0" brushRef="#br1" timeOffset="11387">4149 5138 930 0,'0'0'176'0,"0"0"-55"16,0 0-8-16,0 0 15 15,0 0-66-15,0 0 9 16,-76-129-48-16,76 129-16 16,0 0-6-16,0 4-1 0,0 18 0 15,0 13-17-15,24 5 32 16,4 2-15-16,3-2 0 16,7-2 4-16,-11-7-16 15,4-14 12-15,-10-6-3 16,3-7 0-16,7-4-40 15,-4 0 43-15,11-18 0 16,0-13 0-16,0 2 0 16,-25 4 1-16,-6 7-1 15,0 7 0-15,-7 2 18 16,0 6-19-16,7 3 1 0,-7 0-6 16,7 0-6-1,3 0-1-15,11 23 9 0,-7 5 2 16,3-4 1-16,4-4-6 15,-8-11 7-15,4-4-14 16,-3-5 7-16,0 0-13 16,10 0 20-16,-3-28 0 15,10-10 14-15,0-5-15 16,-18-3 1-16,-6 3 0 16,-7 7-4-16,0 4 16 15,0 9-12-15,0 9 8 16,0 8 4-16,-14 6-7 15,14 0-5-15,-6 0-28 0,-5 26 19 16,11 20-3 0,-7 8 12-16,7-8 0 0,0-11-4 15,7-13 2-15,24-8-19 16,0-10-8-16,-3-4 25 16,9-4-11-16,8-30 15 15,0-6 0-15,6-6 9 16,-20 3-5-16,-17 3-4 15,-7 3 0-15,-7 3 35 16,0 8-34-16,0 9 21 16,0 11 19-16,0 3-30 15,0 3 20-15,-14 0-31 16,-3 18-11-16,-4 22 2 0,8 11 14 16,6-2-5-16,7-9 0 15,0-3 9-15,27-10-14 16,11-3 5-16,7-7-52 15,6-12-66-15,-6-5-164 16,0 0-104-16</inkml:trace>
  <inkml:trace contextRef="#ctx0" brushRef="#br1" timeOffset="12012">5906 4869 403 0,'0'0'672'15,"0"0"-553"-15,0 0-25 16,0 0-2-16,0 0 44 15,0 0-104-15,0-58 7 16,0 58-39-16,0 0 12 16,0 0-30-16,0 24 13 15,0 10 5-15,0 15-9 16,0 2 21-16,14-2-12 0,-1-7 0 16,12-16 2-16,-5-11-11 15,4-13 9-15,-3-2 0 16,10 0-4-16,7-31 17 15,-4-10-10-15,4-1-3 16,-14 8 2-16,-10 8-5 16,-14 12 3-16,7 5 0 15,-7 9 0-15,0 0 5 16,6 0-15-16,1 18 4 16,4 21 3-16,-5 7-10 15,1 5 9-15,0-4 4 16,0-7 0-16,10-13 9 15,-3-11-13-15,0-10 4 0,0-6-10 16,10 0 4-16,7-32 12 16,-4-17-4-16,4-14-1 15,7-6 14-15,-18 6-11 16,-6 12-4-16,3 14 0 16,-17 16-1-16,7 13 1 15,-7 8-1-15,7 0-12 16,-7 35-118-16,0 19 74 15,0 9-143-15,7 3-93 16,7-9-333-16</inkml:trace>
  <inkml:trace contextRef="#ctx0" brushRef="#br1" timeOffset="13032">6920 4935 816 0,'0'0'119'15,"0"0"-13"-15,0 0 28 16,0 0-57-16,0 0-3 16,0 0-60-16,-134-6 1 15,89 55-17-15,1 2 2 16,16 1 0-16,21-6-11 16,7-6 19-16,0-7-8 15,0-12 0-15,14-7-22 16,17-14 10-16,10 0-15 15,-3-3 27-15,7-23-4 16,-14-6 16-16,7-1-12 0,-18 2 0 16,-6 7 10-1,-4 8-2-15,-10 10-1 0,0 2 5 16,0 4-5-16,0 0-7 16,0 0-5-16,0 24-11 15,0 4 16-15,0 1-5 16,7-3 5-16,0-12 0 15,0-5-4-15,7-9 9 16,10 0-5-16,-4 0 0 16,11 0 6-16,-17-9-8 15,10-8 2-15,-3-4 0 16,3 5 3-16,-10-4 12 0,6 2-15 16,11 4 0-16,-17 5 3 15,10 7-11-15,-10 2 8 16,0 0-3-16,10 6-11 15,-11 16 16-15,1 4-2 16,3-1 0-16,-3-1 2 16,0-5-9-16,3-7 7 15,-10-4 0-15,0-4 1 16,7-4 12-16,3 0-7 16,10 0-1-16,18-26 4 15,0-2-8-15,-1 0 0 16,-6 7-1-16,-17 6 0 15,-4 7 8-15,4 2-8 16,-15 6 0-16,1 0-10 16,11 0-2-16,-12 0-1 0,8 17 13 15,0 3-7-15,3 0 12 16,-3-3-6-16,0-5 1 16,3-4 0-16,-3-6-7 15,-1 2 10-15,11-4-3 16,-3 0 0-16,10 0 11 15,-10 0-12-15,3-11 1 16,3 0 0-16,-3-7-4 16,-3 3 8-16,10-1-4 15,0-5 0-15,-11-1 11 0,4-7-8 16,-3-3 6-16,-14-8-6 16,10-8 38-16,-3-3-24 15,-14-10 16-15,0-4 15 16,0-5-25-16,0-3 29 15,0 7-23-15,-14 9-15 16,-10 14 24-16,17 18-27 16,-7 7-1-16,14 12-8 15,0 6 16-15,0 0-36 16,0 17 15-16,0 38-3 16,-10 25-13-16,3 8 23 15,7 1-4-15,0-3 0 16,0-9 13-16,38-14-23 15,14-15 10-15,6-18-64 16,18-22-41-16,-1-8-62 0,-16 0-50 16,-14-29-78-16</inkml:trace>
  <inkml:trace contextRef="#ctx0" brushRef="#br1" timeOffset="13182">7890 4855 967 0,'0'0'131'16,"0"0"-61"-16,299-126 19 16,-175 75-52-16,10-3-25 15,0 11-24-15,-7 9-36 16,-41 16-373-16</inkml:trace>
  <inkml:trace contextRef="#ctx0" brushRef="#br0" timeOffset="-28600">12962 2387 956 0,'0'0'141'0,"0"0"-7"16,0 0-55-16,0 0-37 15,0 0 6-15,0 0-35 0,199 15 0 16,-192 25-10-1,-7 6 5-15,0 5-3 0,0 0-5 16,-35 1 0-16,-9-9 7 16,-1-3 0-16,0-6-7 15,14-11 0-15,25-12 7 16,6-5-13-16,0-6 6 16,0 0 0-16,6 0 16 15,53 0-15-15,16-14 17 16,22-17-14-16,6-1 3 15,-21-2-1-15,-9 8-6 16,-29 9 0-16,-20 9 22 16,-17 4-11-16,-7 4 21 15,0 0-28-15,0 0 7 16,0 0-22-16,0 0-4 0,0 24-1 16,0 7 4-16,0 3 21 15,0-2-9-15,0-7 0 16,0 1 5-16,14-8 0 15,24-4-5-15,0-9 0 16,6-5 5-16,15 0 3 16,-1 0-2-16,1-8 0 15,-15-13-1-15,1 1 31 16,-28-8 2-16,-3-3 19 16,-14-7 6-16,-7-5-58 15,-37 6 12-15,-15 9-17 16,-10 5 6-16,4 14-16 15,-4 9 8-15,11 0-33 16,13 29-82-16,18 2-156 0,27-5-374 16</inkml:trace>
  <inkml:trace contextRef="#ctx0" brushRef="#br0" timeOffset="-27997">14392 2851 985 0,'0'0'141'15,"0"0"-9"-15,0 0 30 0,0 0-94 16,0 0-29-16,0 0-27 16,120-9-8-16,-17 1-4 15,1-1 2-15,-1 3-2 16,-28-2 0-16,-23 0 7 16,-18-2 2-16,-10 2-9 15,-3 0 0-15,-21-4 23 16,0 1-21-16,0-3 15 15,0 2-10-15,0-5 2 0,0 2-12 16,-28 1 3-16,-16-1 0 16,-1 5-9-16,0 1 10 15,8 3-1-15,16 3 0 16,14 3 5-16,7 0-7 16,0 0 2-16,0 0-1 15,7 0-10-15,20 0 3 16,18 3 8-16,17 12 0 15,3 5 7-15,-6-6-11 16,-1 6 4-16,-3-1 0 16,-20-1-7-16,-11-1 10 15,-4 3-3-15,-13-2 0 16,-7 2 0-16,0-1-6 0,-14 1 6 16,-16 0 0-16,-5 3 1 15,-3 0-1-15,1 0-22 16,16 0-144-16,21-13-126 15,0-6-288-15</inkml:trace>
  <inkml:trace contextRef="#ctx0" brushRef="#br0" timeOffset="-26692">15571 2720 1050 0,'0'0'152'0,"0"0"32"0,0 0-58 16,0 0-39-16,0 0-44 15,0 0-31-15,97-130 10 16,-60 125-22-16,-2 5 0 16,9 0-3-16,1 5 2 15,0 21-5-15,-14 9 6 16,-11 2-6-16,-2 0-1 15,-18 0-1-15,0-3 8 16,0-7-5-16,0-8 8 16,0-7-4-16,0-6 1 15,0-4 0-15,0-2-6 16,0 0 14-16,0 0-8 16,6 0 19-16,8-8-12 0,10-21 20 15,4-5-27-15,3-3 1 16,7 3-4-16,-11 2 5 15,4 3-2-15,-3 9 0 16,-4 6 7-16,-4 5-11 16,-3 3 4-16,-3 6-4 15,0 0-1-15,17 0-20 16,-10 6 8-16,9 15-1 16,-9 4-11-16,-4 5 20 15,-10 0-6-15,7-7 2 0,-7-3 13 16,10-8-30-1,-10-7 11-15,7-2 17 0,-1-3 2 16,11 0 1-16,7 0 2 16,4-20-3-16,3-3 33 15,-7-3-19-15,6-2 10 16,-9-1 14-16,-4-2-19 16,-10-2 22-16,-7 12-36 15,-7 3-1-15,0 12 12 16,0 6-10-16,0 0-12 15,0 0 6-15,0 9-22 16,0 20 18-16,0 8-2 16,0-3 6-16,0-5-3 15,0-3-4-15,0-6-1 16,13-9-6-16,4-6-6 0,11-1 14 16,3-4 4-16,0 0 2 15,3 0 1-15,-3-14 8 16,7-6-9-16,-10-4 0 15,-4 2 3-15,-4 1 1 16,-13 5-4-16,3 7 0 16,-10 6 7-16,0 3 0 15,0 0-8-15,0 0 1 16,7 0-23-16,0 14 22 16,7 12-8-16,3 1 9 15,4 1-2-15,10-6-16 16,-4-8 6-16,18-2-2 15,0-6-3-15,-1-6 10 0,1 0 7 16,-7-12 0-16,0-16 4 16,3-7 6-16,-10-7 21 15,-7-12 9-15,-10-1-32 16,-14-5 30-16,0 8-25 16,0 9 5-16,0 12 17 15,0 11-26-15,-14 14 10 16,14 6-19-16,-17 0-8 15,-4 6 3-15,-10 31-13 16,4 14 18-16,-4 4 0 16,24 2 0-16,7-4-1 15,0-3 1-15,0-7-26 16,38-9 16-16,3-11-23 16,14-6 23-16,10-11 7 0,1-6-3 15,2 0 4-15,5-6 2 16,-5-20 0-16,-2-8-1 15,2-9 12-15,-16-8-5 16,-18-9 26-16,-10-12-16 16,-17-8 19-16,-7 3-18 15,0 3-8-15,-7 11 17 16,-23 16-24-16,2 19 16 16,11 17-7-16,3 11-5 15,-17 3-12-15,-3 42 0 0,-11 22 6 16,0 16-6-1,14-1 11-15,31 4-5 0,0-6 0 16,38-8 5-16,34-15-18 16,18-12 7-16,6-13-43 15,0-6-27-15,-6-9-139 16,-1-15-264-16</inkml:trace>
  <inkml:trace contextRef="#ctx0" brushRef="#br0" timeOffset="-29686">10768 2473 908 0,'0'0'122'0,"0"0"13"16,0 0 7-16,0 0-25 15,0 0-57-15,0 0-47 16,168-82-11-16,-106 72 8 15,-3 10-2-15,-8 0-8 16,-6 0 0-16,-7 15-8 16,-18 8 0-16,-2 8 3 15,-18 4 1-15,0 4-2 16,-11-1 6-16,-23-1 0 16,-18-5 0-16,-10-4 5 0,18-10-4 15,9-4 0-15,18-13-1 16,10 3 0-16,7-4 7 15,0 0-6-15,0 0-1 16,0 0 3-16,0 0-1 16,38 0-2-16,14 3 0 15,13 0-2-15,-3 3 10 16,-17 6-12-16,-4-2 4 16,-10 10 0-16,0 4-12 15,-11-2 10-15,-20 1 1 0,0 0-1 16,0 0-3-1,-20-3 4-15,-32 0 1 0,-17-3 0 16,-3-5 4-16,-3-3-2 16,2-7-2-16,11-2 0 15,18 0-77-15,23 0-65 16,21 0-102-16,14-14-188 16</inkml:trace>
  <inkml:trace contextRef="#ctx0" brushRef="#br0" timeOffset="-29210">11686 2725 718 0,'0'0'181'0,"0"0"-56"0,0 0 15 16,0 0-37-16,0 0-37 15,0 0-32-15,45 0-21 16,-1-5 30-16,22-4-32 15,16-3 1-15,8-2 9 16,-8-4-16-16,-23 4 4 16,-15 0 1-16,-23 6-8 15,-21 2 32-15,0 2-2 16,0-3 1-16,0-4 7 16,-21-4-36-16,-17 1 2 15,1-1-6-15,-8 6 3 16,24 4-8-16,14 2 5 0,7 3 0 15,0 0-4 1,0 0 7-16,0 0-3 0,0 0 0 16,0 0 2-16,7 0-16 15,14 0 14-15,10 8 0 16,14 16-8-16,-1-3 13 16,1 3-5-16,-7-1 0 15,-11 0 3-15,-3 0-11 16,-10 0 8-16,-7 0 0 15,-7-1-1-15,0 1 6 16,-14 1-9-16,-37-2 4 16,-18 4-147-16,-3-6-104 15,34-9-243-15</inkml:trace>
  <inkml:trace contextRef="#ctx0" brushRef="#br0" timeOffset="-32612">8151 2745 908 0,'0'0'189'0,"0"0"-5"16,0 0-44-16,0 0-38 16,0 0-49-16,0 0-46 15,90-117-6-15,-18 117-1 16,3 0 0-16,-16 23-9 15,-1 14 11-15,-27 5-2 0,-17 13 0 16,-14 8-1-16,-21 6-2 16,-47-2 3-16,-5 0 0 15,-2-15 4-15,16-10 2 16,22-13-6-16,16-12 0 16,21-6 4-16,0-8-10 15,0 0 6-15,14 1 0 16,37-4 4-16,39 0 0 15,37 0-8-15,21-24-13 16,6-5-161-16,-6-2-161 16</inkml:trace>
  <inkml:trace contextRef="#ctx0" brushRef="#br0" timeOffset="-32117">9234 3014 909 0,'0'0'167'0,"0"0"-33"16,0 0 5-16,0 0-49 15,0 0-81-15,0 0 0 16,238-71 12-16,-142 53-11 16,0 4 22-16,-24 3-22 15,-20 1 0-15,-21 5 16 16,-31 5-21-16,0-3 32 0,0 1-1 15,0-4-18-15,-31-6 14 16,-21 1-32-16,-6 2 0 16,-7 1-10-16,10 2 13 15,27 3-3-15,14 1 0 16,14 2 5-16,0 0-13 16,0 0 8-16,0 0 0 15,14 0-6-15,31 0 9 16,13 0-3-16,7 0 0 15,11 0 4-15,-11 0-10 16,-3 8 6-16,-10 6 0 16,-7 3-5-16,-11 3 15 15,-3 0-12-15,-7-2 2 16,-24 0-1-16,0 7-11 16,0-4 12-16,-38 3 0 0,-31 2-1 15,-10-3-8-15,-3-1-38 16,17-2-113-16,20-2-102 15,34-16-149-15</inkml:trace>
  <inkml:trace contextRef="#ctx0" brushRef="#br2" timeOffset="192762">10954 3225 331 0,'0'0'50'0,"0"0"-29"15,0 0 40-15,0 0 7 16,230-6-55-16,-185 6 39 15,-4 0-16-15,-10 0-11 16,-7 0 17-16,-24 0-10 0,0 0 9 16,0 0 23-16,0-2-11 15,0 2-10-15,-38-3-33 16,-14 3 0-16,-9 0-17 16,2 0 7-16,-6 0 0 15,13 0-4-15,8 0 14 16,13 0-10-16,10 0 0 15,4 0 1-15,10 0-11 16,7 0 4-16,0 0 5 16,0 0-4-16,0 0-22 15,0 3 25-15,38 3-3 16,13-6 5-16,8 0 2 16,16 0-2-16,8 0 0 0,-4 0-1 15,3 0 10-15,-16 0-21 16,-4 0-49-16,-28 0-106 15,-10 0-247-15</inkml:trace>
  <inkml:trace contextRef="#ctx0" brushRef="#br2" timeOffset="-190906.73">11428 2093 792 0,'0'0'1'16,"0"0"84"-1,0 0-52-15,0 0 42 0,0-146-11 16,-7 126-1-16,-10 6 8 16,10 6-62-16,-7 2-8 15,-10 4 17-15,-10-2-11 16,-4 0-7-16,-7 4 0 15,8 0 16-15,6 0-15 16,-4 0-1-16,-3 4 0 16,1 18-12-16,-15 10 17 15,0 9-5-15,1 4 0 16,-1 9 14-16,1 7-20 16,-11 10 6-16,10 6 0 15,7 6-6-15,1 3 13 0,9-3-7 16,18-6 0-16,3-6 16 15,14-5-17 1,0-3 1-16,0-6 0 0,25-5-5 16,9-4 13-16,11-4-8 15,-1-11 0-15,1-1 16 16,13-6-18-16,4-2 2 16,11-11 0-16,16-8 4 15,0-5 6-15,15 0-10 16,-15 0 0-16,-17-8 16 15,4-12-12-15,-18-6-4 0,4-5 0 16,-21-9 44 0,4-6-28-16,-7-5 26 0,-7-12 0 15,-17-3-40-15,-1-14 29 16,-13-6-31-16,0-6 3 16,0-5-2-16,0 1 9 15,0 4-10-15,-13 3 0 16,-25 6 15-16,-7 6-14 15,-13 6-1-15,-15 8 0 16,5 11-1-16,-15 15 11 16,11 9-10-16,-11 16 0 15,-6 12 12-15,10 6-30 16,3 45 18-16,4 28-3 16,10 28-24-16,11 27 21 15,6 12-144-15,0 0-148 0</inkml:trace>
  <inkml:trace contextRef="#ctx0" brushRef="#br2" timeOffset="-161012.73">8612 2524 258 0,'0'0'378'15,"0"0"-313"-15,0 0 28 16,0 0-1-16,0 0-35 15,0 0 25-15,52-96-27 16,-46 78 5-16,8 1 33 16,-14 0-46-16,0-2 32 0,0-5-6 15,0 1-39-15,-7-5 23 16,-17-1-44-16,-3 7 1 16,-11 2 20-16,7 5-32 15,-3 4 16-15,3 2-17 16,-7 3 11-16,-7 0-9 15,0 6-3-15,1 0 0 16,2 0 0-16,-13 0 9 16,4 15-9-16,-14 8 0 15,6 6 5-15,-17 5-10 0,4 9 5 16,3 0 0 0,11-3 2-16,6 5 4 0,8 1-6 15,6 3 0 1,-7 2 8-16,7 0-15 0,11 4 7 15,3-1 0-15,-4 0-6 16,4 1 18-16,10-1-12 16,1-2 0-16,-4-4 7 15,10 1-6-15,0-4-1 16,7-2 0-16,0 0-3 16,0 0 10-16,0-3-7 15,0-2 0-15,20-2 10 16,4 2-13-16,-10-1 3 15,17 0 0-15,-10-3-5 16,10 1 16-16,0-4-11 0,3-8 0 16,11 2 6-16,-1-1-7 15,15-5 1-15,3-1 0 16,-11-9 0-16,1-1 12 16,-7-3-12-16,6-1 0 15,1-3 8-15,-1-1-5 16,1 0-3-16,6 0 0 15,11 0 0-15,-3 0 11 16,9 0-11-16,8-7 3 16,3-11 7-16,-4 4 2 15,-13-3-9-15,-11 0-3 16,-6 2 17-16,-14 1-8 0,-4-3-1 16,-3-3 6-16,0-2-12 15,-3-10 31-15,3-3-31 16,6-1 2-16,-9-5 11 15,-4 4 2-15,-3 0-13 16,3 3 1-16,-18 0 0 16,8-4 19-16,-7 4-24 15,-7-6 0-15,0-6 16 16,0-2-2-16,0-7-13 16,-7-5-1-16,-7-2 10 15,-10-2-11-15,4 4 1 16,-4 3 0-16,-11-1-2 15,-9 5 11-15,-18-4-9 0,-4-1 0 16,-23 1 8 0,-7 0-20-16,-7 6 12 0,6 2 0 15,8 9-8-15,17 9 18 16,17 11-10-16,27 11 0 16,14 5-14-16,4 4 13 15,-4 0-82-15,-23 15-58 16,-22 23-184-16,-44 5-224 15</inkml:trace>
  <inkml:trace contextRef="#ctx0" brushRef="#br2" timeOffset="-141849.73">5438 3403 657 0,'0'0'250'0,"0"0"-141"15,0 0-7-15,0 0-13 16,0 0 23-16,0 0-28 15,0 0-11-15,0 0 2 16,0 0-51-16,0 0 17 16,0 0-5-16,7-6-32 15,7-8 24-15,-4-4-28 16,4-2 0-16,0-3 2 16,0 7 11-16,-4 4-13 15,4 3 0-15,-7 7 9 16,6 2-18-16,11 0 9 15,-3 0-6-15,3 2-6 16,-10 24-1-16,0 5 13 16,-4 7 0-16,-10 2 3 15,0-6-14-15,0-12 11 0,0-4 0 16,0-12-3-16,0-6 12 16,0 0-9-16,0 0 4 15,0 0 0-15,0 0 24 16,0-20-27-16,0-14 8 15,0-7-8-15,14-4 4 16,6 1-5-16,11 11 0 16,-10 9 8-16,-11 16-19 15,11 8 11-15,-7 0-1 16,10 0-12-16,-4 26-4 16,4 13 17-16,-10 5-1 15,-7-1 5-15,-7 0-14 0,0-7 10 16,0-4-18-1,0-7-25-15,0-4-126 0,0-10-41 16,-14-11 0-16,14 0-85 16</inkml:trace>
  <inkml:trace contextRef="#ctx0" brushRef="#br2" timeOffset="-141284.73">6150 3040 682 0,'0'0'166'16,"0"0"-5"-16,0 0 22 15,0 0-78-15,0 0-18 16,0 0-18-16,0-69-49 16,0 92-7-16,7 23-2 0,0 19 12 15,-7 4 51 1,0 2-70-16,0-2 19 0,0-10-21 16,0-6 15-16,7-8-18 15,-7-14 1-15,0-8-26 16,0-11-26-16,0-10-107 15,0-2 31-15,0 0 30 16,0-30-6-16,-7-11-20 16,-7-1 59-16,0 5 9 15,-17 5 43-15,0 9 26 16,4 9-3-16,3 0 63 16,17 5 8-16,7 6 29 0,0 0-53 15,0 3-35-15,0 0-22 16,0 0-6-16,31 0 6 15,14 0 1-15,6-8 8 16,15-7 11-16,2-10-3 16,5-6 17-16,-15-1 31 15,-6-11-30-15,-15-1 39 16,-6-4 13-16,-24 5-34 16,-7 4 24-16,0 13-18 15,0 9-30-15,0 8 31 16,0 9-55-16,0 0 24 15,0 9-29-15,-7 42-2 16,-17 26-8-16,-3 16 10 16,10 3 0-16,3-6 0 15,14 0 13-15,0-13-13 16,14-6 0-16,16-10-15 0,-16-12-5 16,3-10-165-16,-17-13-198 15,0-18-668-15</inkml:trace>
  <inkml:trace contextRef="#ctx0" brushRef="#br2" timeOffset="-138875.73">10562 4269 649 0,'0'0'195'16,"0"0"-120"-16,0 0 75 16,0 0-50-16,0 0-18 15,0 0 5-15,-11-91-65 16,28 53 21-16,4-11 15 16,10-4-50-16,7-8 48 15,-11 2-33-15,4-5 6 0,-17 4 30 16,-7 0-57-16,-7-2 23 15,0 7-16-15,0 9 1 16,0 14 11-16,0 16-18 16,0 10 8-16,-7 6 4 15,0 0-13-15,0 0-4 16,-17 22 0-16,4 31-2 16,-11 18-12-16,3 9 16 15,18-3 0-15,10 3-5 16,0-11 15-16,10-15-10 15,18-11 0-15,3-18 2 16,-4-13-18-16,-3-10 16 16,7-2 0-16,3 0-4 15,4-31 21-15,7-11-17 0,7-10 0 16,6 1 8-16,-6 2-17 16,-15 16 9-16,-6 11 0 15,-17 14-11-15,-14 8 15 16,7 0-10-16,10 0-6 15,-3 12-26-15,7 13 29 16,-4 1-12-16,-3-4-8 16,-8-1 22-16,-6-13-41 15,0-3 38-15,0-5 8 16,0 0 4-16,0 0 15 16,0-7-16-16,0-16 4 15,-20 0-5-15,-4-3 12 0,3 6-12 16,-3 3 0-16,17 6 10 15,-7 2-5-15,7 9-5 16,7 0 0-16,-6 0-7 16,-18 11-24-16,3 32 31 15,-10 9 0-15,10 2 8 16,11-2-18-16,10-12 10 16,0-9 0-16,0-14-9 15,17-8 3-15,-3-9 6 16,0 0 0-16,3 0 5 15,-3-12-1-15,6-11-4 16,-3-3 0-16,-10-2 7 16,7-1 4-16,-14 0-11 0,0 16 0 15,0 7 9 1,0 6-11-16,0 0 2 0,0 0-19 16,0 8 17-16,0 24-15 15,17 5 17-15,-3-3 0 16,0-5 8-16,0-12-24 15,3-8 16-15,-3-9 0 16,-1 0-12-16,18-4 27 16,0-24-15-16,4-6 0 15,-11-6 9-15,-4-1 1 16,4 2-7-16,-17-1-1 16,-7 8 27-16,0 10-19 15,0 8 6-15,0 10-9 16,0 4 6-16,0 0-26 0,0 0 2 15,14 26 0-15,3 20-8 16,4 5 28-16,10 5-9 16,-4-3 0-16,-3-9 6 15,-3-5-19-15,-4-11 13 16,-10-8 0-16,0-6-6 16,-7-8 0-16,0-2 4 15,0-4-12-15,0 0-12 16,0 0 17-16,0 0 9 15,0 0 0-15,0-6-7 16,-7-8 7-16,7-10 0 16,0-4 0-16,0-11-5 15,34-15-7-15,21-10 12 0,4-11 0 16,-1 1-8-16,1 0 17 16,-21 5-9-16,-14 0 10 15,-11 9-10-15,-6 12 67 16,-7 14-38-16,0 16 15 15,0 12 18-15,0 6-60 16,0 0 3-16,-13 26-5 16,6 35-16-16,-17 16 3 15,17 6 13-15,7-3 0 16,0-6-6-16,0-5 20 16,20-12-14-16,11-9 0 15,0-19-49-15,-3-18-18 0,10-11-47 16,-8 0-49-1,-9-29-61-15,-21-8-104 0</inkml:trace>
  <inkml:trace contextRef="#ctx0" brushRef="#br2" timeOffset="-138731.73">11700 3714 762 0,'0'0'110'0,"0"0"26"15,0 0-16-15,0 0-85 16,254-77-27-16,-92 52 6 15,-14 5-14-15,-52 8-9 16,-79 12-470-16</inkml:trace>
  <inkml:trace contextRef="#ctx0" brushRef="#br2" timeOffset="-99937.73">10441 2164 545 0,'0'0'166'0,"0"0"-61"16,0 0 22-16,0 0-8 15,0 0-66-15,0 0 15 16,0 0 6-16,21 4-24 16,-21-4 21-16,10 0-37 15,-10-9-4-15,0 0 6 16,7-2-30-16,-7-3 18 16,0-4 7-16,0-2-23 15,0 0 29-15,0 0-23 0,-7-3-2 16,-24-2 14-16,-14-4-25 15,-6 1 9-15,-25-1-10 16,-3 0 11-16,-17 7-14 16,-7-1 3-16,-11 0 0 15,4 2-7-15,0 5 12 16,-3 7-5-16,10 4 0 16,6 1 3-16,15 2-9 15,10-1 6-15,3-3 0 16,17 0-5-16,1-2 10 15,13 2-5-15,3 0 0 16,-2 4 10-16,-15-2-16 16,-10 2 6-16,-10-1 0 15,-11 3-4-15,18 0 8 16,7 0-4-16,20 0 0 0,14 0 6 16,17 0-12-16,7 0 6 15,0 0 0-15,0 0-4 16,-7 0 9-16,7 0-5 15,0 0 0-15,-7 0 8 16,7 0-13-16,0 0 5 16,0 0 0-16,0 0-7 15,0 0 10-15,0 0-3 16,0 0 0-16,0 0-7 16,0 17 0-16,-7 23 1 15,0 6 6-15,-10 0-2 0,3-3 3 16,14-9-1-1,0-5 0-15,0-9 4 0,0-6-14 16,0-6 10-16,0-5 0 16,0-3-6-16,0 0 17 15,0 0-11-15,0 0 10 16,0-5-5-16,0-21 11 16,0-11-16-16,-13-9 0 15,-4-5 11-15,10-2-2 16,0 0-6-16,7 7-3 15,0 11 12-15,0 13-11 16,-7 13-1-16,7 9 0 16,0 0-8-16,21 0 3 0,54 3 0 15,35 19-25 1,24 2-174-16,0-13-257 0</inkml:trace>
  <inkml:trace contextRef="#ctx0" brushRef="#br2" timeOffset="-98933.73">8382 521 811 0,'0'0'168'0,"0"0"-57"15,0 0 4-15,0 0 5 16,-238-166-36-16,170 140-5 15,-5 6-29-15,-16 6-38 16,-7 11 31-16,-14 3-42 16,3 0 5-16,-10 14 0 15,21 23 2-15,0 15-8 16,6 11 0-16,8 9 3 16,16 7-11-16,15 7 8 15,13 8 0-15,7 4-4 16,10 7 15-16,15 4-11 0,6-1 0 15,13-1 1 1,63-12-3-16,20-16 2 0,21-7 0 16,10-18 7-16,21-6 4 15,0-16-11-15,0-15 0 16,7-14 8-16,-4-3 4 16,4-35 15-16,-1-30 32 15,18-18 10-15,-3-18-38 16,-15-19 18-16,-33-17-9 15,-25-20-17-15,-37-20 16 16,-42-6-34-16,-17-6-1 16,-114 12 3-16,-99 26-6 0,-114 51-2 15,-95 59-35-15,-53 53-86 16,-37 88-107-16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07.8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0 741 719 0,'0'0'155'0,"0"0"-54"0,0 0-7 16,165-192-29-16,-114 127-49 16,8-8 29-16,-15 0-14 15,-6-2-5-15,-24 1 24 16,-14 11-17-16,0 12 15 16,0 14 3-16,-28 13-27 15,-9 14 1-15,6 6-25 16,3 4 0-16,-10 22-13 15,-13 39 13-15,6 22 0 16,14 14 0-16,4 3 9 16,16-5-22-16,11-10 13 15,0-15 0-15,31-17-8 16,14-17-2-16,-7-12 8 16,7-9 2-16,-11-12-7 0,4-3-6 15,13 0 13 1,1-16 0-16,10-15-3 0,-4-5 17 15,1-7-14-15,9-3 0 16,-16 11 7-16,-18 12-21 16,-10 21 14-16,-3 2-9 15,3 0 5-15,4 20-31 16,-4 14 30-16,-4 0-3 16,-9 0-21-16,-11 1 17 15,7-12 11-15,-7-8 1 16,0-7-15-16,0-8 25 15,0 0-10-15,0 0 1 16,0 0 9-16,0-26-1 0,0-8-9 16,-7-1 0-1,-11 4-3-15,5 5 14 0,-1 12-11 16,-3 8 0-16,10 5 0 16,-7 1-13-16,0 0-1 15,-10 30 11-15,-7 18-20 16,4 10 33-16,3-1-10 15,17-3 0-15,7-11 9 16,0-8-15-16,7-16 6 16,10-7 0-16,4-9-10 15,3-3 14-15,-4 0-4 16,4-12 0-16,4-16 11 0,-14 2-15 16,3 3 4-1,-10 6 0-15,-7 8 1 0,0 7 13 16,0 2-14-16,0 0 0 15,0 0-19-15,0 0 16 16,0 17-12-16,0 5 15 16,7-2-8-16,6-2 19 15,11-4-11-15,-3-5 0 16,10-9 9-16,7 0-4 16,7 0-5-16,6-23 0 15,-6-9 7-15,0-8 9 16,-18-3-16-16,4 7 12 15,-24 1-5-15,0 6 19 0,-7 12-21 16,0 8 12 0,0 7 0-16,0 2-17 0,0 0-1 15,0 21-14-15,0 21 0 16,17 15 5-16,-3-3 10 16,6-3 0-16,4-10-7 15,-10-7 15-15,0-8-8 16,-4-9 0-16,-3-9 10 15,-7 1-25-15,0-9 15 16,0 3-20-16,0-3 18 16,-17 0-33-16,-4 0 35 15,14 0 0-15,7 0 4 16,0 0-19-16,0 0 15 16,0 0-3-16,28-23-7 0,23-17 0 15,11-9 10-15,-3-11 0 16,-1-3 7-16,-13-2-11 15,-7-3 4-15,-7-3 0 16,-18 1 49-16,-6 9-40 16,0 17 34-16,-7 15-4 15,0 15-35-15,0 14 43 16,0 0-47-16,0 39-30 16,0 33 27-16,0 25-8 15,0 5 11-15,0-4 0 16,0-15 9-16,0-17-15 0,14-17 6 15,17-15-30 1,-7-15-65-16,17-19-90 0,-3 0 0 16,7-19-114-16</inkml:trace>
  <inkml:trace contextRef="#ctx0" brushRef="#br0" timeOffset="136">1633 701 575 0,'0'0'166'15,"0"0"-98"-15,0 0 12 16,0 0-77-16,0 0 4 16,0 0-7-16,237-20-8 15,-178 20-108-15,-22 14-479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08.1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6 615 1026 0,'0'0'171'15,"0"0"-42"-15,0 0-20 16,0 0-30-16,0 0-64 16,0 0-25-16,-7-63 10 15,7 63-135-15,0 17-8 16,24 6-89-16,3-6-188 15</inkml:trace>
  <inkml:trace contextRef="#ctx0" brushRef="#br0" timeOffset="755">370 423 835 0,'0'0'175'15,"0"0"27"-15,0 0-60 16,0 0-47-16,0 0 23 15,0 0-111-15,0-102 9 16,0 110-16-16,0 32-6 16,0 8-2-16,0 7 8 15,0-1 0-15,0-8-9 16,0-3 17-16,0-9-8 16,0-14 0-16,0-11 11 0,0-9-20 15,0 0 9-15,0 0 0 16,31-26 5-16,4-14 4 15,2 0-9-15,1 6 0 16,-24 10 12-16,10 13-20 16,-24 9 8-16,14 2-6 15,-1 0-4-15,5 5-19 16,2 21 27-16,4 6 1 16,-3-4-53-16,10-5 45 15,-4-9-22-15,11-5-5 16,7-9 29-16,0 0-5 15,-1-11 12-15,1-18 0 16,-7-10 14-16,-11-2-16 0,-3-7 2 16,-17-2 0-16,-7 5 19 15,0 1-17 1,-13 13 19-16,-18 11 25 16,10 12-39-16,-3 4 23 0,17 4-30 15,-7 4-12-15,-3 30 1 16,-4 17 6-16,4 4 5 15,10-1 0-15,7-8 13 16,0-6-23-16,7-12 10 16,24-10-32-16,21-10 21 15,-1-8-29-15,11 0 40 16,-10-5-8-16,-1-18 20 0,-23-6-18 16,3-6 6-1,-17 2 0-15,3-8 15 0,-17 7-8 16,0 8 19-16,0 9 30 15,0 11-43-15,0 6 25 16,0 0-38-16,0 0-17 16,0 0 10-16,7 26-12 15,13 3 19-15,4-1 0 16,-3-2 13-16,17-6-17 16,7-5 4-16,6-4-16 15,14-3-7-15,-3-5-117 16,-3-3-65-16,-21 0-55 15,-25 0-250-15</inkml:trace>
  <inkml:trace contextRef="#ctx0" brushRef="#br0" timeOffset="896">1577 404 105 0,'0'0'704'0,"0"0"-573"0,0 0-50 16,0 0 1-16,0 0 13 15,0 0-86-15,-103 13-1 16,58 33-2-16,1 9-6 15,9-1-11-15,11-5-262 16</inkml:trace>
  <inkml:trace contextRef="#ctx0" brushRef="#br0" timeOffset="1190">1993 81 986 0,'0'0'199'0,"0"0"-40"15,0 0-48-15,0 0 3 16,0 0-54-16,0 0-59 16,14-81-2-16,3 127-19 15,4 20 20-15,3 5 0 16,-4 4 17-16,-13-2-20 15,10-4 3-15,-10-8 0 16,-7-10-13-16,0-9 13 0,0-7-52 16,7-9-84-16,-7-9-65 15,0-11-37-15,7-6-94 16</inkml:trace>
  <inkml:trace contextRef="#ctx0" brushRef="#br0" timeOffset="1356">2069 351 690 0,'0'0'174'16,"0"0"-10"-16,0 0-73 15,0 0-19-15,0 0-72 16,0 0 5-16,141-5-19 16,-52 5 14-16,-17 0-163 0,-13 0-505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8:12.1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0 877 0,'0'0'248'0,"0"0"-200"16,0 0-48-16,0 0-326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09.8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0 398 915 0,'0'0'57'0,"0"0"-52"15,0 0 52-15,0 0-4 16,296 0-49-16,-148-3 17 15,-7-3-21-15,-31 6-16 16,-41 0-156-16,-42 0-362 16</inkml:trace>
  <inkml:trace contextRef="#ctx0" brushRef="#br0" timeOffset="158">103 670 620 0,'0'0'181'15,"0"0"-140"-15,0 0 30 16,0 0 38-16,303 3-14 16,-145-18-87-16,11-2 4 15,-28-4-24-15,-21 4-334 16</inkml:trace>
  <inkml:trace contextRef="#ctx0" brushRef="#br0" timeOffset="1573">1362 741 886 0,'0'0'117'15,"0"0"-23"-15,0 0-59 0,0 0 35 16,179-174 10-16,-97 113-42 15,8-2 21-15,-25 0-30 16,-20 0 13-16,-21 1 17 16,-17 2-50-16,-7-1 28 15,0 13-1-15,0 8-35 16,-24 11 38-16,3 18-34 16,14 6 8-16,-3 5-3 15,3 0-3-15,0 28-10 16,0 27 3-16,-7 16 0 15,14 3-10-15,0 4 10 0,0-7 0 16,0 0-9 0,7-2 23-16,0-11-14 0,0-14 0 15,-7-12 8-15,7-11-17 16,0-10 9-16,-7-9 0 16,10-2-5-16,-3 0 25 15,0 0-20-15,7 0 7 16,16-26 7-16,-2-10-14 15,10 4 0-15,-7 9 0 16,0 12-11-16,-11 11 16 16,11 0-5-16,4 0 0 15,9 14-9-15,-6 11-8 0,0 7 17 16,-10-1-41 0,2 0-35-16,1-1-115 0,21-16-27 15,0-14-152-15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43.03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1183 942 0,'0'0'144'0,"0"0"-66"15,0 0-6-15,0 0 6 16,0 0-28-16,199-151-17 15,-78 71 16-15,2-12-47 16,-9-5 26-16,-32 0 11 16,-40 0-36-16,-18 5 50 0,-24 12-30 15,0 17-15-15,0 26 24 16,-14 23-30-16,-3 11 16 16,-4 3-18-16,-24 14-1 15,-13 46-10-15,-18 32 10 16,11 25 1-16,3 12-11 15,42-7 18-15,20-12-7 16,0-25 0-16,20-21 9 16,35-28-25-16,-14-13 16 15,14-17 0-15,4-6-14 16,6-6 24-16,18-35-10 16,6-13 0-16,1-5 13 0,-18-4-13 15,-21 2 0-15,-6 10 0 16,-14 9 0-16,-10 16 4 15,3 14-4-15,-4 12 0 16,4 0-14-16,-3 5 7 16,3 24-8-16,-3 9-2 15,-8-5 11-15,-2-7-15 16,-4-5 21-16,0-13-2 16,-7-5 7-16,0-3-8 15,0 0 3-15,0 0 0 16,0-6 31-16,0-20-24 15,-7-8-6-15,-24 0-1 16,10 5 12-16,-10 9-11 0,17 11-1 16,-3 7 2-16,3 2-11 15,1 0 4-15,-25 30-2 16,0 23 0-16,0 18 12 16,11-2-11-16,20-12 6 15,7-17-9-15,0-13 1 16,34-17-21-16,11-10 25 15,0 0-6-15,-1-3 20 16,1-26-8-16,-7-7-2 16,0-7 1-16,-18 6 2 15,-3 3 6-15,-17 13-9 16,0 10 18-16,0 8-15 16,0 3 14-16,0 0-17 15,0 17-30-15,0 29 27 0,0 8-9 16,0 4 12-16,0-13 0 15,0-11 0-15,0-14-10 16,21-8 9-16,17-12-13 16,7 0 8-16,-1-18 12 15,15-25-6-15,-8-7 22 16,1-5-21-16,-21 4 32 16,-17 2-10-16,-14 8-16 15,0 10 31-15,0 14-37 16,0 12 16-16,0 5-17 15,0 0-8-15,6 28 2 16,1 23-9-16,11 10 15 16,2-1-12-16,4-9 12 0,-17-5-12 15,14-11 11-15,-14-10-22 16,3-5 18-16,-10-12-2 16,0 2-12-16,0-9 3 15,0 6 4-15,-10-1 8 16,-11-1-7-16,7-2-21 15,14-3 29-15,0 0 3 16,0 0-2-16,0 0-12 16,0-3 1-16,45-26 13 15,13-19-3-15,32-18 7 16,6-11-4-16,-7-18 0 0,-16-10 4 16,-8-7 31-16,-20-5-19 15,-28 6 23-15,-3 16 19 16,-14 24-57-16,0 31 59 15,0 26-22-15,0 14-24 16,0 0-3-16,-14 40-11 16,7 39-9-16,7 36-16 15,-10 11 43-15,10-6-18 16,0-14 0-16,0-17 3 16,24-24-21-16,7-19 3 15,-11-17-91-15,11-19-25 16,-3-10-45-16,3 0 24 15,-4-28-229-15</inkml:trace>
  <inkml:trace contextRef="#ctx0" brushRef="#br0" timeOffset="192">2166 657 793 0,'0'0'192'0,"0"0"-26"0,0 0-22 15,0 0-72-15,0 0-59 16,0 0-13-16,368-100 0 15,-203 78-34-15,-17 1-129 16,-31 4-126-16,-21 6-425 16</inkml:trace>
  <inkml:trace contextRef="#ctx0" brushRef="#br0" timeOffset="324">3053 678 768 0,'0'0'17'16,"0"0"-11"-16,320-43-12 15,-193 14-29-15,-24 9-351 16</inkml:trace>
  <inkml:trace contextRef="#ctx0" brushRef="#br0" timeOffset="487">3270 853 460 0,'0'0'335'0,"0"0"-261"15,0 0-28-15,0 0 20 16,0 0-12-16,265-10-41 16,-124-15-13-16,-7 2-124 15,-21 5-511-15</inkml:trace>
  <inkml:trace contextRef="#ctx0" brushRef="#br0" timeOffset="1726">4380 706 1028 0,'0'0'149'0,"0"0"7"0,69-200-70 16,-24 117 4-16,-11-1-22 15,-3 8-21-15,-24 7 14 16,-7 3-52-16,0 15 26 16,0 11-12-16,0 14-17 15,-14 18 22-15,-3 5-28 16,10 3 0-16,-13 0-5 16,-4 45-8-16,-11 24 13 15,-3 22 0-15,7 9 10 16,18 6-18-16,6-3 8 15,7-6 0-15,7-20-11 16,37-16 19-16,1-21-8 0,0-17 0 16,6-15 1-1,8-8-12-15,6 0 11 0,11-21 0 16,6-15-2-16,-10-10 14 16,-3-2-12-16,-10-1 0 15,-8 1 11-15,-13 11-20 16,-10 8 9-16,-11 14 0 15,-3 15-7-15,-8 0-16 16,8 18-1-16,-14 21 4 16,0 8-12-16,0-2 17 15,0-11 15-15,0-8-8 16,0-14-5-16,0-7-7 0,0-5 20 16,0 0-1-16,0 0 7 15,0-14 20-15,0-15-26 16,10-8 0-16,-10 6-9 15,0 2 18-15,0 9-9 16,0 9 0-16,-10 8-6 16,-17 3-6-16,-4 5-2 15,-21 30 13-15,1 13-17 16,6 9 21-16,14-5-3 16,17-6 0-16,14-12 5 15,0-9-21-15,14-12 0 16,31-11 12-16,-1-2-12 15,18 0 26-15,-17-20-10 0,6-6 0 16,-23 1 10 0,3-3-8-16,-24 2-2 0,7 5 0 15,-14 10 11-15,0 8-5 16,0 3 9-16,0 0-15 16,0 3-27-16,-7 29 18 15,-7 2 7-15,7 6 2 16,7-6-7-16,0-6 16 15,7-10-9-15,38-9 0 16,6-9 10-16,8 0 0 16,23-23-10-16,1-12 1 15,-25-2 9-15,-13 3 1 16,-18-3-5-16,-9 3 17 16,-5-1-15-16,-13 9 20 0,0 15-16 15,0 5-6-15,0 6 1 16,0 0-7-16,7 17-19 15,0 24 10-15,10 7 9 16,-10 0-10-16,0-4 10 16,-7-4-1-16,0-7-16 15,0-3 17-15,0-5 0 16,0-5 0-16,-14-3-6 16,-24 0-6-16,7-8-4 15,4-6-33-15,10-3 46 16,17 0-7-16,0-12 10 15,7-22 0-15,48-17 3 16,24-15-12-16,10-12 9 0,21-5 0 16,-14-8 0-16,-6-3 12 15,-8-3-9-15,-16 14 31 16,-22 12-21 0,-13 16 34-16,-24 23-3 0,-7 13-25 15,0 12 36-15,0 7-53 16,0 0-2-16,-20 46 0 15,-18 23-4-15,0 20 0 16,10-1 4-16,4-5 0 16,17-11-8-16,7-9 12 15,0-9-4-15,0-11 0 16,31-12-36-16,11-13-15 0,13-16-83 16,3-2-104-16,-20-14-189 15</inkml:trace>
  <inkml:trace contextRef="#ctx0" brushRef="#br0" timeOffset="1872">6241 438 952 0,'0'0'159'16,"0"0"-57"-16,0 0-95 16,0 0 6-16,216-12-26 15,-106 12-3-15,-20 0-260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46.4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175 0 1221 0,'0'0'220'0,"0"0"-73"16,0 0-15-16,0 0-61 15,0 0-58-15,0 0-13 16,0 32 15-16,-21 65-15 0,-3 12 0 16,11 2 16-1,-1 2-18-15,0-15 2 0,14-10 0 16,0-18-11-16,0-19 9 15,0-13-17-15,7-15-48 16,21-18-47-16,23-5 8 16,1-5-79-16,-21-30-132 15,-25-8 38-15,-6-3 82 16,-37-2 167-16,-29 2 30 16,1 4 115-16,20 7 61 15,7 9-9-15,25 12-29 16,13 6 6-16,0 1-58 15,72 2-56-15,55-7-30 0,35 1-16 16,17 5 5 0,-32-2-159-16,-26 4-118 15</inkml:trace>
  <inkml:trace contextRef="#ctx0" brushRef="#br0" timeOffset="168">1131 252 922 0,'0'0'334'0,"0"0"-155"16,0 0-22-16,0 0-68 15,0 0-83-15,0 0 2 16,0-20-8-16,0 52-175 0,-14 19-216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45.0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0 239 1173 0,'0'0'60'0,"0"0"-46"0,0 0-1 16,0 0-13-16,0 0 0 16,0 0-297-16,21-8-509 15</inkml:trace>
  <inkml:trace contextRef="#ctx0" brushRef="#br0" timeOffset="815">399 0 1031 0,'0'0'217'0,"0"0"-43"15,0 0-17-15,0 0-77 16,0 0-68-16,0 0-12 16,0 2-1-16,0 47 1 15,0 10-8-15,0 2 25 16,0-1-17-16,-7-6 0 15,-6-5 0-15,6-15-6 16,7-11 6-16,0-12-4 0,0-8 0 16,0-3-33-1,0 0 35-15,14 0 2 0,30-8 0 16,8-21 3-16,-1 1-3 16,-13 4 0-16,-10 10-2 15,-4 9 15-15,-10 2-13 16,3 3 0-16,-3 0-4 15,6 0-10-15,4 22 8 16,4 4 6-16,-11 3-9 16,4-6 10-16,9-3-1 15,-2-7 0-15,3-6 0 16,7-7-10-16,6 0 13 0,-6 0-3 16,-3-26 9-1,2-8 5-15,-6-6-14 16,-10-6 0-16,-7-5 10 0,-4-1 15 15,-10 4-16-15,0 8 9 16,0 11 37-16,0 15-54 16,0 8 28-16,0 6-29 15,0 0 15-15,0 0-31 16,-10 23 6-16,-4 25 10 16,7 13-18-16,7-2 29 15,0 2-11-15,21-13 0 16,34-11-4-16,17-11-10 15,11-17 8-15,6-9 6 0,7 0-6 16,-17-21 20 0,4-10-14-16,-14-3 0 0,-11-3 10 15,-20-1-16-15,-11 2 6 16,-3 4 0-16,-17 12 14 16,-7 12 0-16,0 5 2 15,0 3-12-15,0 0 15 16,7 0-38-16,-7 0 18 15,0 20 1-15,7 14-21 16,0 9 27-16,10-3-6 16,-3 0 0-16,7-6 8 15,9 0-16-15,15-5 8 16,14-7-15-16,-1-5 8 0,4-9-77 16,-28-8-51-16,-3 0-90 15,-31 0-58-15,0-29-281 16</inkml:trace>
  <inkml:trace contextRef="#ctx0" brushRef="#br0" timeOffset="972">2284 205 701 0,'0'0'189'0,"0"0"-4"15,0 0-25-15,0 0 19 16,0 0-21-16,0 0-116 16,-69-83-12-16,24 103-30 15,-13 29 4-15,-25 14-20 16,11 3 16-16,13 3-140 15,15-12-137-15,37-21-451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57.9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0 606 835 0,'0'0'193'0,"0"0"-83"16,0 0 4-16,0 0 13 15,0 0-2-15,0 0-63 16,0 0-8-16,0-5-25 15,0 5-18-15,0 0 38 0,0 0-33 16,0 0-2-16,0 0 0 16,0 0-4-16,0 5-9 15,0 19-1-15,24 6 0 16,-10 8-6-16,6-1 6 16,4-2 0-16,-10-10-1 15,10-5 12-15,-10-8-11 16,0-9 0-16,10-3 1 15,20 0 4-15,15-15-4 16,44-28 32-16,17-23 16 16,4-14-48-16,3-15 24 15,14-13-24-15,-13 0 7 16,2 5 2-16,-16 17-10 16,-25 26 0-16,-24 26 1 0,-27 14 6 15,-24 14-7-15,0 3 0 16,-7 3-6-16,10 0-2 15,-3 0-1-15,-1 0 6 16,-2 9-3-16,-4 2-36 16,-7 0 10-16,0 4-32 15,0-1-45-15,0 3-3 16,-24 0-58-16,-4-2-60 16,-3-6-30-16,10-6-209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0:59.9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72 177 792 0,'0'0'156'0,"0"0"-1"15,0 0 9-15,-59-163-56 16,53 149 61-16,6 14-102 16,-7 0-29-16,7 0-16 15,0 8-15-15,0 33-7 16,0 12 12-16,0 16-5 0,0 8 33 15,0 4-32-15,0 2-1 16,13 2 11-16,-6-2-6 16,0-9-10-1,0-11-2-15,-7-9 3 0,0-8-14 16,0-10-78-16,0-3-128 16,-14-8-154-16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39:02.0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6498 591 1001 0,'0'0'175'0,"0"0"1"16,0 0-82-16,0 0-34 15,0 0-23-15,0 0 11 16,17 164 0-16,-17-105-44 16,0 1 1-16,0 0-5 15,14-3-43-15,10-8-107 16,11-12-193-16,9-16-499 15</inkml:trace>
  <inkml:trace contextRef="#ctx0" brushRef="#br0" timeOffset="296">6914 817 539 0,'0'0'419'16,"0"0"-240"-16,0 0-38 15,0 0 34-15,0 0-117 16,0 0-55-16,-58-52-6 15,58 96 1-15,0 4 2 16,0 3 0-16,31-5 11 16,20-9-11-16,15-11 0 15,16-15 1-15,8-11 1 16,-11 0 1-16,-4-11-3 0,-16-20 5 16,-21-7 8-1,-8-8 21-15,-23-4 28 0,-7-8-16 16,-44 0 0-16,-39 2-42 15,-13 13 0-15,0 14-4 16,30 17-3-16,22 12 1 16,26 0-107-16,18 34-164 15,0 1-315-15</inkml:trace>
  <inkml:trace contextRef="#ctx0" brushRef="#br0" timeOffset="801">7819 866 1093 0,'0'0'126'16,"0"0"-16"-16,0 0 3 15,0 0-50-15,0 0-26 16,0 0-35-16,261-49-2 15,-144 43 0-15,-14 4 16 16,-14-2-16-16,-20-2 0 16,-17 1 2-16,-32 2 4 15,-13-3 3-15,-7-2-1 0,0-6 17 16,0-7-17 0,-20 5 6-16,-18-1-14 0,0 2 6 15,10 6-5-15,4 4 2 16,17 2-3-16,-6 3 0 15,13 0 8-15,0 0-10 16,0 0 2-16,0 0 0 16,0 0-19-16,7 20 17 15,37 5 2-15,15 8 1 16,37 1 18-16,24 0-19 16,-3 0 0-16,4-3 0 15,-35-5 15-15,-31-3-6 16,-28-3-9-16,-20-4 1 15,-7 2 17-15,0 3-19 0,-52-5 1 16,-20 4-26 0,-4 1 10-16,4 4-131 0,4 4-141 15,30-4-323-15</inkml:trace>
  <inkml:trace contextRef="#ctx0" brushRef="#br0" timeOffset="9599">12172 2764 1134 0,'0'0'224'16,"0"0"-66"-16,0 0-45 0,0 0-31 15,0 0-54-15,0 0 24 16,44-81-52-16,-44 81 4 16,0 0-12-16,7 20-2 15,7 15 10-15,-14 8 0 16,7 0 13-16,-7-6-18 16,7-6 5-16,-1-6 0 15,5-7-5-15,-11-6 13 16,7-9-8-16,0-3 0 15,-7 0 12-15,13 0-14 16,-6 0 2-16,17-15 0 16,4-10 2-16,10-4 7 15,-1-3-9-15,8 7 0 16,-7-1 11-16,-11 9-19 16,4 6 8-16,-10 7 0 0,-4 4-14 15,11 0 11-15,-4 6 3 16,-10 17 0-16,10 2 8 15,-11 1-17-15,1-2 9 16,3-10 0-16,-3-2-11 16,-14-9 15-16,14-3-4 15,-7 0 0-15,3 0 12 16,11-12-12-16,10-14 0 16,-4-2 0-16,-3-3-9 15,4-1 17-15,-11 6-8 16,3 6 0-16,-20 8 14 15,7 9-22-15,-7 3 8 0,0 0 0 16,0 0-16 0,0 12 6-16,18 16 10 0,-18 4 0 15,13 0 10-15,1-7-16 16,-7-8 6-16,17-5 0 16,-10-6-18-16,10-6 4 15,-4 0 14-15,11 0-4 16,-3-12 13-16,3-11-18 15,0-2 9-15,-24 4 0 16,0-1-2-16,-1 8 9 0,-6 4-7 16,7 5 0-1,-7 5 15-15,0 0-36 0,7 0 21 16,0 11-4-16,10 15-19 16,4 0 32-1,3-3-9-15,14-4 0 0,3-10 1 16,14-6-15-16,-3-3 14 15,6 0 0-15,1-23-16 16,-8-8 21-16,1-7-5 16,-15-1 0-16,-12-10 14 15,-19 1-13-15,-6 0-1 16,0 4 0-16,0 9 4 16,-31 10 6-16,1 11-10 15,16 7 0-15,0 7 19 16,0 0-36-16,-3 23 17 15,-10 24 0-15,16 10-14 16,4-3 18-16,7-5-4 0,7-9 0 16,48-11-2-16,11-15-12 15,16-14 10-15,14 0-2 16,8-24-11-16,-8-19 11 16,-24-5 6-16,-3-9 0 15,-25-3 14-15,-16 2-11 16,-18 2-2-16,-10 10 9 15,0 14 39-15,-10 12-45 16,-11 20 17-16,-10 0-21 16,-13 46 20-16,9 26-26 15,11 11 6-15,24 0 0 16,14-10-7-16,55-12 14 16,20-15-14-16,14-21-16 0,0-25-151 15,-6 0-176 1,-22-57-665-16</inkml:trace>
  <inkml:trace contextRef="#ctx0" brushRef="#br0" timeOffset="2327">10057 576 653 0,'0'0'378'0,"0"0"-197"16,0 0-49-16,0 0-4 16,0 0-21-16,0 0-54 15,0 0 19-15,0-77-64 16,0 77 3-16,-7 26-6 15,-14 17 12-15,4 17-14 0,3 3-3 16,1 3 7-16,6-3-17 16,-3-1 13-16,10-7-3 15,-7-4 0-15,7-5-87 16,0-8-87-16,0-10-188 16,0-19-522-16</inkml:trace>
  <inkml:trace contextRef="#ctx0" brushRef="#br0" timeOffset="2747">10346 649 772 0,'0'0'213'0,"0"0"-62"0,0 0-25 16,0 0 2-1,0 0-65-15,0 0-10 0,0-44-1 16,0 44-47-16,0 0 26 15,0 0-31-15,0 0 9 16,0 0-6-16,0 18 3 16,0 2-6-16,0 5 6 15,0 4 10-15,0-4-13 16,0 8-3-16,17-5 5 16,17 0-5-16,4-2 2 15,0-1-2-15,7-1 0 16,-8-2 17-16,-16 0-17 15,10-1 0-15,-17-1 8 16,-7 0-4-16,0 3-1 0,-7-3-3 16,0 3 7-16,-7-3 8 15,-38 1-11-15,-13-5-4 16,-8-4 7-16,-16-7-20 16,-1-5-3-16,11 0-74 15,10-3-29-15,17-31-88 16,25-17 26-16,20-15-109 15,0-5-167-15</inkml:trace>
  <inkml:trace contextRef="#ctx0" brushRef="#br0" timeOffset="2804">10346 649 572 0</inkml:trace>
  <inkml:trace contextRef="#ctx0" brushRef="#br0" timeOffset="2888">10346 649 572 0,'-52'-92'204'0,"52"76"9"0,0 0-80 0,7 4-24 0,31 2-28 15,31 4-74-15,17 3 1 16,27 3-8-16,-3 0-1 15,-14 5-11-15,-27 19-177 16,-41 7-631-16</inkml:trace>
  <inkml:trace contextRef="#ctx0" brushRef="#br0" timeOffset="3356">11126 831 987 0,'0'0'144'0,"0"0"-6"0,0 0-65 15,0 0-43-15,237-54 30 16,-126 48-38-16,16 3 6 16,-3 0 16-16,-11 1-42 15,-34 2 22-15,-41 0-24 16,-14 0 7-16,-24-3 11 15,0-2-17-15,0-10 24 16,-31-3-10-16,-21-4 3 16,-16-1-18-16,2 5 0 15,8 8 0-15,13 0-8 16,31 5 8-16,-3 1 0 0,17 2-5 16,0 2 15-16,0 0-18 15,38 9 8-15,27 17 0 16,11 5-7-16,7-3 11 15,6 1-4-15,-24 0 4 16,-6-4 12-16,-8 1-11 16,-20-3-5-16,-31 3 6 15,0-4-10-15,-13 7 4 16,-56 0 0-16,-14-1-1 16,4-2-78-16,10-6-94 15,35-6-75-15,24-14-63 16,10 0-135-16</inkml:trace>
  <inkml:trace contextRef="#ctx0" brushRef="#br0" timeOffset="3699">12443 600 786 0,'0'0'208'16,"0"0"-31"-16,0 0-42 16,0 0 19-16,0 0-53 15,0 0-75-15,17-63-14 16,-17 94-12-16,0 15 0 15,0 8 12-15,0 0 1 16,28-3-8-16,17-10-5 16,-1-12 5-16,1-15-3 15,-7-9-2-15,0-5 0 16,-4 0 2-16,-3-5 17 16,-7-21-17-16,-3-2-2 0,-15-4 11 15,1 7 13 1,-7 5-15-16,0 11 19 0,0 6 7 15,0 3-25-15,0 0-20 16,0 28 9-16,0 21 1 16,0 14-14-16,7 6 14 15,4-1 0-15,9 1-5 16,-6-6-117-16,-14-9-166 16,10-14-149-16</inkml:trace>
  <inkml:trace contextRef="#ctx0" brushRef="#br0" timeOffset="4059">13365 857 394 0,'0'0'640'0,"0"0"-464"16,0 0-6-16,0 0-37 16,0 0-56-16,0 0 4 15,34-77-70-15,-34 77-4 16,0 19-7-16,0 22 16 15,0 10-16-15,0 6 0 16,10-3 9-16,35-8-18 16,13-9 9-16,8-17 0 15,9-16 5-15,-2-4 10 16,-5-15-14-16,5-28 14 0,-22-11-15 16,-6-6 58-16,-21-11-39 15,-17-10 2-15,-7-2 9 16,-31 6-17-16,-48 11-2 15,-28 18-11-15,-3 20 13 16,-7 28-20-16,4 0 7 16,17 59-25-16,6 36-26 15,1 23-115-15,23 9-174 16,1 10-715-16</inkml:trace>
  <inkml:trace contextRef="#ctx0" brushRef="#br0" timeOffset="10283">14445 902 574 0,'0'0'356'16,"0"0"-268"-16,0 0 11 16,0 0-40-16,0 0-16 15,0 0-27-15,-86-48-11 0,86 48-5 16,0 0 0-16,0-2 11 16,0-2-9-16,0 2-2 15,21 2 0-15,24 0-13 16,6 0 25-16,25 0-12 15,10 0 37-15,3 0-22 16,8 0 32-16,-8 0-30 16,-20 0-15-16,-25 0 21 15,-16-3-15-15,-21-12-1 16,-7 1 15-16,0-9-18 16,-7 0 17-16,-45 1-21 15,1-4 0-15,-1 6 0 16,7 3 5-16,8 5-5 15,16 4 3-15,14 4 8 16,7 4-6-16,0 0-5 0,0 0-6 16,21 15-2-16,37 11 7 15,18-4 1-15,13-4 0 16,1-1 13-16,-11-3-10 16,-17 0-3-16,-28-2 3 15,-10 2 9-15,-17 1-7 16,-7 2-5-16,-24 2 0 15,-48 7 13-15,-18 0-29 16,1 3-29-16,17-3-128 16,20-1-26-16,35-2-159 0</inkml:trace>
  <inkml:trace contextRef="#ctx0" brushRef="#br1" timeOffset="22854">1327 2132 956 0,'0'0'207'0,"0"0"-37"15,0 0 0-15,0 0-56 16,0 0-56-16,0 0-8 0,0-77-50 15,0 105-3 1,0 21-1-16,0 17 8 0,0 0 1 16,-7 5-5-16,-3-3 4 15,10 4-10-15,0-4 7 16,0-11-1-16,0-10 1 16,0-19 8-16,0-14-13 15,10-8 4-15,-3-6-22 16,0 0 15-16,0-17 7 15,-1-17 0-15,1-12-3 16,-7 4 9-16,0-2-6 16,0 12 0-16,0 9 4 0,0 16-13 15,-7 1 9-15,1 3-5 16,6 3 0-16,0 0-7 16,0 0 12-16,0 0 0 15,0 0-19-15,51 0 18 16,18 0-9-16,41 0 10 15,7-6 3-15,10-14 8 16,-24-2-11-16,-34 1 0 16,-17-5 7-16,-25-5 3 15,-17-9 0-15,-3-12 9 16,-7-1 37-16,0-3-40 16,-7 5 19-16,-24 14-7 15,7 14-25-15,11 12 34 16,-1 8-31-16,14 3-2 15,0 0-4-15,-7 43-8 0,-3 26 8 16,10 15 0-16,0 12 8 16,0-5-14-16,17-2 6 15,10-7 0-15,11-9-3 16,-14-16 7-16,4-12-8 16,-11-11-21-16,-17-11-72 15,0-8-82-15,0-7-163 16,-31-8-191-16</inkml:trace>
  <inkml:trace contextRef="#ctx0" brushRef="#br1" timeOffset="24851">58 2538 422 0,'0'0'280'16,"0"0"-154"-16,0 0 0 0,0 0 11 15,0 0-48-15,0 0-31 16,0-28 19-16,7 4-43 15,17-5 6-15,-3 1 6 16,-4 0-30-16,4-1 34 16,-1 6-37-16,-3 6-4 15,-3 5 0-15,-7 10-6 16,17 2-6-16,-3 0 1 16,16 22-2-16,1 16-6 15,-10 11 10-15,-4-1-1 16,-10 1-8-16,-14-6 5 0,0-12 4 15,0-11 0-15,0-14 6 16,0-3-7-16,0-3 1 16,0 0 0-16,0 0 23 15,0 0-15-15,0-21 34 16,7-11-27-16,10-4-11 16,-4-7 1-16,8 0-5 15,10 6 0-15,-10 8-4 16,-4 10 12-16,-3 7-8 15,-1 3 0-15,11 7-3 16,7 2-4-16,-3 0 2 16,17 16 1-16,-8 22-5 0,-16 5 1 15,3 2 4 1,-10-3 4-16,-7-1-44 0,0-6 16 16,3-7-44-16,-3-2-91 15,-7-3-94-15,0-9-165 16</inkml:trace>
  <inkml:trace contextRef="#ctx0" brushRef="#br1" timeOffset="27757">0 2958 756 0,'0'0'126'0,"0"0"-3"15,0 0 14-15,0 0-58 16,0 0-27-16,0 0-52 0,185-31 12 15,59 31 65-15,66 0-14 16,34 0-4-16,-4 0-9 16,-13 0-28-16,-45-3 27 15,-45-4-27-15,-44 0 4 16,-46 3 17-16,-37 2-29 16,-27 2 11-16,-31 0-18 15,-25 0 2-15,-17 0-6 16,-10 0-3-16,-17 0-12 15,-79 0-122-15,-52 6-250 16</inkml:trace>
  <inkml:trace contextRef="#ctx0" brushRef="#br1" timeOffset="25769">533 3636 34 0,'0'0'660'15,"0"0"-601"-15,0 0-20 0,0 0-37 16,0 0-2-1,0 0-40-15,-7-91-239 0</inkml:trace>
  <inkml:trace contextRef="#ctx0" brushRef="#br0" timeOffset="-815">3816 643 901 0,'0'0'252'15,"0"0"-149"-15,0 0 58 16,0 0-25-16,0 0-76 16,0 0 14-16,-20-41-21 15,20 41-42-15,0 0 23 16,0 0-30-16,-11 0-2 15,11 0-2-15,0 0 12 16,0 6-14-16,11 14 2 16,23 11 0-16,11 1-1 15,6 8 3-15,11 0-2 16,3 3 0-16,-6 0 12 16,3-3-12-16,-17 0 0 15,-18-6 0-15,-3-3-8 0,-24-7 8 16,0-7 0-16,0 0-2 15,-69 0-15-15,-20-4 7 16,-21-5-61-16,0-8-64 16,27 0-12-16,32-15-66 15,37-23-7-15,14-24 53 16,41-19-591-16</inkml:trace>
  <inkml:trace contextRef="#ctx0" brushRef="#br0" timeOffset="-635">3816 643 448 0</inkml:trace>
  <inkml:trace contextRef="#ctx0" brushRef="#br0" timeOffset="-634">3816 643 448 0,'251'-183'305'0,"-251"177"-157"0,17 0-25 16,11 3-74-16,17 3-38 15,37 0-10-15,21 0 10 16,25 10-22-16,-5 14-1 16,11 2-128-16,-30 0-399 15</inkml:trace>
  <inkml:trace contextRef="#ctx0" brushRef="#br0" timeOffset="-232">4996 908 860 0,'0'0'185'0,"0"0"-95"15,0 0 1-15,0 0-12 16,0 0-50-16,275-36 13 15,-172 30-21-15,14 0-19 16,-4-6 19-16,-23 4-14 16,-32-4-3-16,-20 7 2 15,-24-1 8-15,-14 3-3 16,0-6 5-16,0-2-7 16,-31-3 10-16,-21-1-17 15,-13 1-2-15,-11 3 0 16,11 5 10-16,20-1-13 15,21 6 3-15,10 1 0 16,14 0-8-16,0 0 8 0,0 0-9 16,45 5 6-16,13 19 6 15,1 4 1-15,10 0-4 16,3 4 1-16,4-3 10 16,-1-4-5-16,-16 3-6 15,-15-2 0-15,-23 0 17 16,-21-1-18-16,0-1 1 15,-45 1-31-15,-20 1-78 16,-11-5-252-16,11-8-395 16</inkml:trace>
  <inkml:trace contextRef="#ctx0" brushRef="#br0" timeOffset="6953">6856 2543 882 0,'0'0'156'15,"0"0"-29"-15,0 0-2 16,0 0-33-16,0 0 6 15,0 0-73-15,-45-58 8 16,104 51-33-16,9 4 13 16,5 3-14-16,-5 0 1 15,-23 0 0-15,-11 0-6 16,-10 15 17-16,-17 5-11 16,-7 3 0-16,0 5 10 15,-7 3-13-15,-37 4 3 16,-15-1 0-16,-9 0-2 15,16-8 13-15,24-6-11 0,4-9 0 16,24-5 9-16,0-3-17 16,0-3 8-16,0 3 0 15,24-1-9-15,18 2 16 16,20-2-7-16,-4 4 0 16,-6 3 8-16,-1 2-19 15,1 4 11-15,-8 5 0 16,-6 0-11-16,-17 0 20 15,-11-1-9-15,-10-1 0 16,0 2 10-16,-31-5-3 0,-44-2-6 16,-4-1-1-1,-11-3 2-15,8-4-2 0,23 4-32 16,14-1-62-16,32-8-112 16,13 0-101-1</inkml:trace>
  <inkml:trace contextRef="#ctx0" brushRef="#br0" timeOffset="7400">7791 2804 922 0,'0'0'137'16,"0"0"13"-16,0 0 0 15,0 0-68-15,0 0-16 16,0 0-58-16,168-26 25 0,-71 18-11 15,16-4-16 1,4 0 15-16,-14-2-21 0,-20 6 0 16,-32 2-3-16,-37 6 15 15,-7 0-12-15,-7 0 13 16,0-6-9-16,-27-3 21 16,-18 1-25-16,-31-4 0 15,18 4-8-15,-1-3 18 16,21 5-10-16,18 1 0 15,10 5 7-15,10 0-13 16,0 0 6-16,0 0 0 16,37 0-17-16,8 0 19 15,24 20-2-15,-4-4 0 16,11 7 10-16,-18 0-13 16,1 3 3-16,-15 3 0 0,-23-1 2 15,3 3 10-15,-24 1-12 16,0-1 0-16,-45 4 14 15,-30-1-30 1,-11-5-73-16,-14-3-163 0,28-12-235 16</inkml:trace>
  <inkml:trace contextRef="#ctx0" brushRef="#br0" timeOffset="7996">9221 2658 938 0,'0'0'261'0,"0"0"-138"16,0 0-39-16,0 0-22 16,0 0-14-16,0 0-34 15,141-26-14-15,-68 26 0 16,2 3 10-16,-16 15-12 15,-22 4 2-15,-16 1 0 16,-21 6-15-16,0 8 24 16,-27 6-9-16,-56 5 0 15,-6 3 14-15,6-4-20 16,32-11 6-16,23-12-9 0,28-7-1 16,0-11-16-16,7-4 26 15,51-2 0-15,32 0 6 16,20-25 2-16,3-4-8 15,-10 0 0-15,-30 9 2 16,-29 6 12-16,-13 3-5 16,-24 7 9-16,-7 4-9 15,0 0 13-15,0 0-22 16,0 0 0-16,0 0-13 16,0 21 14-16,0 2-1 15,7 2 0-15,17-5 10 16,4 1-14-16,23-10 4 0,11-8 0 15,3-3 15 1,18 0-1-16,-18-23 12 0,-6-9 31 16,-15-2-39-16,-13-6 41 15,-24 3-38-15,-7 0-14 16,-13 2 17-16,-63 9-16 16,-20 9-8-16,-14 17 0 15,-4 0-37-15,18 21-31 16,24 22-127-16,27-7-136 15,38-7-348-15</inkml:trace>
  <inkml:trace contextRef="#ctx0" brushRef="#br0" timeOffset="8453">10494 2887 1146 0,'0'0'161'0,"0"0"-78"16,0 0 41-16,0 0-72 15,0 0-43-15,0 0 1 16,299-112 3-16,-175 98-13 16,-11 2 0-16,-17 4 15 15,-30 2-12-15,-29 2-3 0,-30 0 0 16,-7 1 4-1,0 0 12-15,0 0-15 0,-7-6 3 16,-37 3 10-16,-25-4-14 16,4 4 0-16,6 0 0 15,28 3-8-15,11 0 10 16,20 3-2-16,0 0 0 16,0 0 3-16,0 0-21 15,20 0 18-15,18 3 0 16,20 12-9-16,1-1 13 15,17 0-4-15,-11 3 0 16,-20 1 15-16,-1-2-21 16,-13 4 6-16,-17-3 0 15,-14 3-10-15,0 6 19 16,-45 9-9-16,-44 10 0 16,-14 4-134-16,0-1-248 0</inkml:trace>
  <inkml:trace contextRef="#ctx0" brushRef="#br0" timeOffset="4869">4366 2638 708 0,'0'0'205'16,"0"0"-28"-16,0 0-90 16,0 0 35-16,-247-85-38 15,219 75-36-15,21 5 20 16,1 0-42-16,6 0-1 16,0 5 11-16,0 0-23 15,34-1-12-15,35 1-1 16,20 0 3-16,7 0-7 15,-10 0 4-15,-17 22 0 16,-17 11 4-16,-21 3 11 16,-31 10-15-16,0 2 0 15,-52 10 10-15,-37 1-7 16,-18 2-3-16,-3-6 0 0,7-7-1 16,13-11 14-1,32-11-13-15,13-12 0 0,32-12 9 16,13 2-21-16,0-4 12 15,0 0 0-15,27 0-6 16,32 0 21-16,30-10-15 16,18-4 0-16,3 6 10 15,0 2-17-15,3 6 7 16,-10 0-50-16,7 0-160 16,-20 0-211-16</inkml:trace>
  <inkml:trace contextRef="#ctx0" brushRef="#br0" timeOffset="5298">5195 2887 905 0,'0'0'177'15,"0"0"-67"-15,0 0 32 16,0 0-79-16,0 0-47 15,0 0 8-15,206-72-14 16,-137 64 0-16,-4 3 15 16,4-5-20-16,-17-1 45 15,-14 2-38-15,-18 1-3 0,-13 0 42 16,-7-2-51 0,0-4 42-16,0-3-27 0,-14-3-4 15,-23-2 4-15,-1 2-15 16,-7-1 0-16,0 7-4 15,11 2 18-15,-11 6-14 16,14 4 0-16,18 2 10 16,13 0-25-16,0 0 15 15,0 0 0-15,13 14-16 16,39 9 30-16,30 3-14 16,1-4 0-16,20-2 8 15,-7 1-5-15,-6 1-2 0,-18-2-1 16,-27 4 12-16,-21 4 2 15,-24 7-14-15,-17 2 0 16,-63 8-25-16,-26 4-4 16,3-6-138-1,0 0-79-15,27-9-146 0</inkml:trace>
  <inkml:trace contextRef="#ctx0" brushRef="#br1" timeOffset="18746">4707 2211 830 0,'0'0'203'0,"0"0"-21"15,0 0-35-15,0 0-13 16,0 0-46-16,0 0-39 16,0 0 18-16,14-82-20 15,-52 62-28-15,-21 3 22 16,-6 3-39-16,-18 8 14 15,-6 6-7-15,7 0 1 0,2 0-3 16,-2 0-4-16,-1 24-3 16,4 9 5-16,4 8 2 15,-8 12-7-15,18 6 0 16,13 3 5-16,1 7-8 16,20-4 3-16,0 6 0 15,24 0-8-15,7 2 11 16,0 0-3-16,7 5 0 15,37-5 3-15,18 3-11 16,4-11 8-16,-8-2 0 0,4-6-1 16,-21-14 11-1,4-5-10-15,-7-13 0 0,0-5 2 16,-1-6-10-16,-2-2 8 16,20-4 0-16,10-2 2 15,1 0 4-15,16 0-6 16,-17-6 0-16,11 0 9 15,-11 0-11-15,4 0 2 16,3 0 0-16,-3-18 8 16,-4-2-1-16,4-8 0 15,-4-7 2-15,1 1-4 16,-4-5 15-16,-4-2-20 16,-6-1 1-16,-8-10 10 15,8-6 0-15,-14-7-9 16,7-6-2-16,-18-10 8 0,-3-2-5 15,-10-2-3-15,-14-1 0 16,0 3-4-16,-21 3 14 16,-41 6-10-16,-24-1 0 15,-20 12 9-15,-18 9-21 16,-10 8 12-16,7 15 0 16,10 8-10-16,14 11 2 15,20 12 5-15,7 0-36 16,18 43-70-16,13 20-73 15,1 12-252-15</inkml:trace>
  <inkml:trace contextRef="#ctx0" brushRef="#br1" timeOffset="41554">7361 2564 536 0,'0'0'265'15,"0"0"-146"-15,0 0-25 16,-82-161 20-16,44 122-48 15,-7 1 10-15,0 7-4 16,1 3-41-16,-1 13 22 16,11 4-9-16,3 8-16 15,0 3 6-15,-4 0-25 16,-9 29-2-16,-25 28-7 16,4 22 8-16,6 21-11 15,4 13 3-15,21 6 0 0,3 4-3 16,31 0 11-16,0 0-8 15,14-6 0-15,61-11 8 16,15-12-13-16,13-25 5 16,7-20 0-16,10-29-1 15,-10-20 10-15,0 0-9 16,4-43 9-16,-11-26-6 16,7-14 25-16,-21-16 6 15,-13-25 5-15,-31-16 7 16,-39-12-42-16,-6 4 19 15,-75 11-23-15,-35 25 7 16,-45 32-16-16,-10 32 9 0,3 39-29 16,28 9-13-1,31 34-86-15,34 20-156 0,42 0-255 16</inkml:trace>
  <inkml:trace contextRef="#ctx0" brushRef="#br1" timeOffset="74380">5388 2149 371 0,'0'0'151'15,"0"0"11"-15,0 0-42 16,0 0-9-16,0 0-30 16,0 0-57-16,0 15 23 15,0-12-24-15,0 0-9 16,0-3 27-16,0 0-40 16,0 0 16-16,0 0 10 15,0 0 10-15,0 0 62 0,0-10-54 16,0-10-44-1,0-6 20-15,0-7-12 0,13-2-9 16,11-2 0-16,7-6 13 16,-10 3-12-16,17-2-1 15,0 1 0 1,-11 7-5-16,4 5 6 0,-17 12-1 16,-7 8 0-16,0 6 13 15,-7 1-21-15,0-1 8 16,0 3 0-16,10 0-15 15,4 0 11-15,6 0 4 16,11 0 0-16,7 0 11 16,0 0-15-16,13 0 4 15,1 5 0-15,13 7-8 16,-6 3 11-16,10 2-3 0,3 3 0 16,-3 2 10-16,-4 1-17 15,-7 6 7-15,-6 3 0 16,3-4-11-16,-3 0 15 15,-8-5-4-15,-9-3 0 16,-4-2 10-16,-1-7-14 16,-9-2 4-16,-14-7 0 15,0 1-8-15,-7-3 10 16,0 0-2-16,0 0 0 16,0 0 13-16,0 0-9 15,0 0-4-15,0 0 3 16,0-3 7-16,0-17-9 0,0-2-1 15,0-4 0-15,0 3 14 16,0 1-16-16,0-7 2 16,-14 3 0-16,0 0-9 15,-3 0 12-15,10 7-3 16,-13-1 0-16,13 2 9 16,0 4-10-16,-3-1 1 15,10 10 0-15,-7 2-6 16,7 3 7-16,0 0-1 15,0 0 0-15,0 0 9 16,0 0-17-16,0 0 8 16,0 0-11-16,31 8-4 15,13 13 13-15,1 5 2 16,0 2-4-16,-11 3 16 16,-3 1-13-16,-17-1 1 0,3-2 0 15,-17 0-12-15,0 5 12 16,0 6 0-16,-69 12-2 15,-34 1-60-15,-52-4-432 16</inkml:trace>
  <inkml:trace contextRef="#ctx0" brushRef="#br1" timeOffset="75897">5900 2480 709 0,'0'0'145'16,"0"0"10"-16,0 0-68 15,0 0 11-15,0 0-64 0,0 0-26 16,0-34 3-16,0 43-1 16,0 22-10-16,0 16 10 15,-24 7-6-15,-11 9 52 16,-16 8-19-16,-18 10-1 16,4 4 18-16,-11 3-53 15,-6-2 26-15,16-12-27 16,1-11 14-16,20-20-13 15,21-14-1-15,4-11 0 16,20-11-4-16,0-3 18 16,0-2-14-16,0-2 18 15,0 0-12-15,0 0 100 16,0-13-53-16,0-22-35 0,13-9-15 16,11-12 11-1,18-10-14-15,2-11 0 0,11-6 14 16,11 0-28-16,-1 11 14 15,-3 12 0-15,-17 21-7 16,-25 10 16-16,-6 12-9 16,3 6 0-16,-17 1 14 15,0 8-28-15,0-2 14 16,0 2 0-16,0 2-16 16,0 0 3-16,0 0 13 15,0 0 0-15,0 0-2 16,0 2-15-16,0 22 17 15,0 7 0-15,0 9-8 0,0 6 22 16,-10 5-14-16,-18 6 0 16,-9 0 6-16,-1 4-15 15,0-1 9-15,10-6 0 16,4-8-10-16,11-15 20 16,6-7-10-16,7-14 0 15,0-6 9-15,0-2-18 16,0-2 9-16,0 0 0 15,0 0 23-15,0-14-14 16,0-35 1-16,13-22-10 16,32-18 10-16,7-11-20 15,16-5 10-15,-2 2 0 16,-15 23-9-16,-20 26 20 16,-10 22-11-16,-21 26 0 0,0 6-19 15,0 12 15-15,-7 45-70 16,-44 20 27-16,-15 17-16 15,-16 0-102-15,13-6-25 16,17-12-102-16,25-13-502 16</inkml:trace>
  <inkml:trace contextRef="#ctx0" brushRef="#br1" timeOffset="121769">7561 2032 798 0,'0'0'134'0,"0"0"-10"16,0 0-17-16,0 0 3 15,0 0-13-15,0 0-47 16,13-106 13-16,-13 86-10 16,0-2-30-16,0 1 18 15,-6 1-29-15,-8-2 1 16,-10-2 13-16,10 2-21 16,-10 1 2-16,3-1-2 15,-3 5 0-15,-3-3 11 16,9 0-16-16,-2 6 0 15,-1-1 4-15,-3-2 2 0,-14 6-6 16,4-7 0-16,-4 1 7 16,-7 0-9-16,8 0 2 15,-15 0 0-15,0 2-1 16,-6-2 4-16,-11 6-3 16,4-4 0-16,-4 2 7 15,4 4-11-15,6 0 4 16,1 0 0-16,-4 7-6 15,4-1 9-15,-8 0-3 16,-9 0 0-16,-8 3 5 16,-13 0-10-16,-14 0 5 15,-11 0 0-15,5 0-13 16,19 0 15-16,15 9-2 0,16-3 0 16,15 2 7-16,-1-6-8 15,1 4 1-15,-18 1 0 16,4 0-8-16,-18 2 8 15,11 1 0-15,-11-5 0 16,-6 0 11-16,6-2-13 16,-6 0 2-16,0-1 0 15,-8-2-9-15,1 4 11 16,-14 2-2-16,-7-4 0 16,-3 4 12-16,3-3-15 15,-10 3 3-15,6-6 0 16,11 0-7-16,0 0 11 0,14 0-4 15,0 0 0 1,-7 0 9-16,6 0-8 0,1 0-1 16,7 0 0-16,-18 0-10 15,21 0 11-15,10 0-1 16,4 0 0-16,28-6 7 16,-1-9-7-16,7 1 0 15,0-6 2-15,7-5-7 16,-10-1 5-16,3-5 0 15,0-4-1-15,0-2 13 16,1-3-12-16,9 6 0 16,4 5 1-16,10 3-10 15,7 9 9-15,1 0 0 0,6 5-2 16,0 1 15 0,0-3-13-16,0-4 0 0,0-2 5 15,13 0-13-15,8 0 8 16,3 3 0-16,7 1-5 15,-4 1 13-15,11-2-8 16,0 0 0-16,7 2 5 16,6 4-17-16,1-3 12 15,6 8 0-15,1 0-3 16,10 3 11-16,-4 3-8 16,4 0 0-16,-11 0 1 15,-20 0-11-15,-10 0 10 16,-4 0 0-16,-4 0-8 15,4 0 17-15,-10 0-9 0,0 0 0 16,3 0 6-16,-3 0-15 16,-7 0 9-16,0 0 0 15,6 0-2-15,-2 0 15 16,-5-2-13-16,8-4 0 16,-7-3 6-16,-7 0-11 15,7 1 7-15,-7-4-2 16,0 2 7-16,0-2 7 15,0 0-14-15,0-2 0 16,-21-1 13-16,-10 1-26 16,-3 2 13-16,-11 7 0 15,7 0-12-15,1 5 17 16,6-3-5-16,10 3 0 0,14 0 7 16,-10 0-19-1,10 0 12-15,7 0 0 0,-7 0-8 16,7 0 21-16,0 0-13 15,0-3 0-15,0 3 7 16,0 0-15-16,0-2 8 16,0 2 0-16,0-4 1 15,0 4 12-15,0-3-13 16,0 3 0-16,0-2 6 16,0 2-8-16,0-4 2 15,0-2 0-15,7-3-8 16,0 2 15-16,17 1-7 15,-10-2 0-15,10 2 3 16,-3 3-16-16,3 3 13 0,3 0 0 16,4 0-15-16,0 0 15 15,3 0 0-15,-3 12 0 16,7 6 3-16,-10 3-15 16,3-1 12-16,-11-3 0 15,-3-3-11-15,-10-2 19 16,-7 0-8-16,0 8 0 15,-31 17-21-15,-72 13-24 16,-31 8-278-16,-27 17-788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8:56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9163 3845 675 0,'0'0'184'0,"0"0"-103"0,0 0 13 16,0 0 19-16,0 0-7 15,0 0-26-15,0 0-22 16,0 0-22-16,0 0 0 15,0 0-10-15,0 6-11 16,0 31-12-16,6 15 29 16,-6 15 7-16,0 11-35 15,0 5 2-15,-23 3-5 16,-12-6 4 0,4-9-3-16,5-11-1 0,6-19 1 15,18-13-1-15,-4-17 0 16,6-8 0-1,0-3 1-15,0 0 8 16,-6-6 7-16,-5-22 14 16,-11-15-22-16,6-3-3 15,0 6 0 1,10 3-1-16,0 17-2 16,3 11-3-16,-4 3 0 0,7 6-1 0,0 0-3 15,-6 0-8-15,6 6 3 16,0 17 2-16,0 3 6 15,0 0 1-15,0-8-10 0,0-5-1 16,13-4 2-16,18-4 3 16,13 1 0-16,21-6 1 15,32 0-4 1,18 0-14 0,-7-15-47-16,-26 4-38 15,-43 9-29-15,-39 2-47 16,0 0-235-16</inkml:trace>
  <inkml:trace contextRef="#ctx0" brushRef="#br0" timeOffset="546">7962 5343 248 0,'0'0'655'0,"0"0"-577"0,0 0 3 16,0 0 37-16,339-97-58 0,-205 40-36 16,-16-6 13-16,-27-9 4 15,-25-8 8-15,-27 0-7 16,-23 5 6-16,-16 10-6 16,0 25 0-16,0 14 3 15,0 18-18-15,0 8-10 16,-13 0-17-16,-5 25 0 15,-28 33-11-15,-1 16 11 16,-3 3 2-16,12 0-2 63,5-8 2-48,5-3-2-15,6-6 0 0,3-13 0 0,12-8 0 0,1-14 0 16,6-11 0-16,0-5-3 0,0-9 1 0,0 0 2 0,28 0 2 0,32-17 6 15,17-17-4 1,2-3 0 0,-9 5-4-1,-19 15 1 1,-26 9 0-16,5 8-1 16,-8 0-3-16,9 0 1 0,-2 8-2 15,-4 12-1-15,-9 5-1 16,-4 1-54-16,-4-6-62 15,0-5-40-15,3-3-41 16,3-12-59-16,22 0-436 16</inkml:trace>
  <inkml:trace contextRef="#ctx0" brushRef="#br0" timeOffset="754">9394 5031 577 0,'0'0'237'15,"0"0"-136"-15,0 0 3 0,0 0-10 16,0 0-49-16,0 0-36 15,88-31-8-15,-77 62 4 16,-11 15-1-16,-16 11 11 16,-61 6 56-16,-6-8-38 15,11-6-15-15,21-15-6 16,29-9-6-16,19-11-4 16,3-2 1-16,3-12 0 0,95 0 5 15,39-8 4 1,31-33-12-16,0-7-27 0,-28-9-160 15,-19-10-311-15</inkml:trace>
  <inkml:trace contextRef="#ctx0" brushRef="#br0" timeOffset="-12437">6335 763 679 0,'0'0'209'0,"0"0"-82"0,0 0 5 16,0 0-39-16,0 0-12 16,0 0 4-16,0 0-28 15,6-118-13-15,-3 110 10 16,-3 2-14-16,0 1-14 15,0-1-5-15,0 0-6 16,0-1 0-16,0 0-10 16,-9 1 1-16,-13 1-3 15,0 2-2-15,11 3 1 0,5-4-2 16,1 4-2 0,5 0 1-16,-3 0 0 0,3 0 1 15,0 0-1-15,0 0 0 16,0 0 1-16,0 0-1 15,0 0-43-15,0 0-66 16,-8 0-111-16,-8 12-75 16,-6 1-504-16</inkml:trace>
  <inkml:trace contextRef="#ctx0" brushRef="#br0" timeOffset="-11108">0 805 779 0,'0'0'138'0,"0"0"-62"0,0 0 26 16,0 0-3-16,0 0-7 15,0 0-44-15,0 5-10 16,0-5 3-16,0 0 15 16,10 0-5-16,12 0-16 15,17-30-23-15,27-4-7 16,16-9 1-16,20-3-4 16,-3 1 0-16,-17 10 0 15,-24 12-1-15,-23 12-1 16,-20 8 1-16,-11 3 1 15,2 0-2-15,16 0-4 16,9 0-2-16,37 0 5 16,34 17 0-16,19 3 2 0,25 6 0 15,21 2 1-15,9-2-2 16,-2-3 1-16,-12 3 2 16,-25-4-3-16,-24-2-2 15,-26-2 2-15,-20-4 3 16,-20-5-3-16,-15-7 2 15,-13 2 2-15,-10-4 15 16,-1 0 11-16,-8 0 8 16,0 0 2-16,0 0-2 15,0-21 2-15,0-5-27 16,-8-2-13-16,-23 2 0 16,-14 1 0-16,0 5 0 0,7 6-1 15,19 8 1-15,7 3 0 16,12 3-4-16,0 0 1 15,0 0-13-15,0 0-5 16,0 0-6-16,38 19 8 16,15 11 18-16,15-2-2 15,-4 1-3-15,2-4 3 16,-19-5-1-16,-9-2-9 16,-21-3-10-16,-12-5-26 15,-5 1-6-15,0 4-26 16,0-1-15-16,-30 0-11 15,-37 4-72-15,-4-3-102 16,5-2-429-16</inkml:trace>
  <inkml:trace contextRef="#ctx0" brushRef="#br0" timeOffset="-10637">2965 689 875 0,'0'0'160'0,"0"0"-43"0,0 0 21 15,0 0-26-15,0 0-39 16,0 0-22-16,-338-146-19 0,256 146-8 16,-4 0-14-16,-12 25-6 15,-10 24-1-15,-7 17-2 16,-6 14 0-16,8 11-1 15,20 10 1-15,10 10-1 16,23 1 2 0,22-4-2-16,35-7-1 15,3-19-2-15,25-10-14 0,74-18-7 16,38-18 9 0,31-12 8-16,38-24 4 15,24 0 3-15,14-31-2 16,1-24 6-1,-33-11-1-15,-44-8 13 0,-37-12 25 16,-45-16 19-16,-42-10-3 16,-38-8-23-1,-6-1-12-15,-83 15-14 16,-46 18-8-16,-17 20 1 0,-13 19-2 16,19 18-7-16,25 21-27 15,26 10-55-15,29 13-59 16,29 35-68-16,31 6-141 0</inkml:trace>
  <inkml:trace contextRef="#ctx0" brushRef="#br0" timeOffset="-9999">3784 655 1031 0,'0'0'91'16,"0"0"-20"-16,0 0 56 16,0 0-6-16,0 0-50 15,-85-163-31-15,101 125-25 16,37-2-8-16,18 0-4 16,11 11-3-16,9 10 2 15,2 7-1-15,21 12-1 16,13 0 0-16,20 3-2 15,8 30 2-15,-2 2 0 16,-10 6 0-16,-8 1 0 16,-17 0 0-1,-13-1 0-15,-6 0 0 16,-20-7 0 0,-8-3 0-1,-5-5 1 1,-22-9-1-16,-5-9 0 15,-23-2 2-15,-10-6 2 16,-6 0 6-16,0 0 41 0,0-25 22 0,0-15-55 16,-44-9-15-16,-8 0 4 15,-11 1-3-15,2 10-2 16,14 7 0-16,9 11-2 16,10 6 1-1,17 5-1-15,11 9 0 16,0-2 2-16,0 2-2 0,0 0-5 0,48 0-3 0,22 5 3 0,19 15 5 15,-4 8 0-15,2 4 1 16,-4 4-1-16,-14 5-4 16,-9 5 4-16,-15 0-2 15,-13-6 0-15,-20 0 1 16,-12-9-6-16,0 1 2 16,-66-3-7-16,-26-7-62 15,-12 1-45-15,11-5-110 0,35-4-118 16</inkml:trace>
  <inkml:trace contextRef="#ctx0" brushRef="#br0" timeOffset="-9544">6541 554 1004 0,'0'0'154'0,"0"0"-7"0,0 0 12 15,0 0-43-15,-289-100-46 16,191 92-17-16,-4 8-13 16,-6 0-25-16,10 2-6 15,-1 39-5-15,8 13-4 16,8 20 0-16,3 15 1 16,13 8 0-16,19 14-2 0,10 7 3 15,22 4-3 1,4 4 2-16,12-11 1 15,0-18-2 1,44-23-6 0,26-25 0-1,28-23 2 1,34-21 4-16,41-5 5 16,50-31-4-1,5-29 7-15,-14-11-8 0,-43-10 1 16,-40-4 18-16,-48-16 10 15,-39-10 0-15,-44-6-12 0,-36-4-6 16,-104 7-11-16,-66 15 0 0,-44 18-5 16,-11 25-21-1,16 30-33-15,45 26-92 16,41 0-156-16,35 37-283 16</inkml:trace>
  <inkml:trace contextRef="#ctx0" brushRef="#br0" timeOffset="-4114">5871 1843 872 0,'0'0'155'0,"0"0"-35"16,0 0-5-16,0 0-35 0,0 0-32 15,0 0-36 1,13 38-11-16,-13 19 15 0,0 15 28 15,0 2-6-15,0 0 5 16,0-2-28-16,0-1-3 16,0 1-3-16,0-4-5 15,0-2 1-15,0-15-3 16,0-13-1-16,0-16-1 16,0-11 1-16,0-8 1 15,0-3 3-15,0 0 13 16,0 0 9-16,-16-16 37 15,-20-25-46-15,-11-10-14 16,-7-1 7-16,1 4-8 0,1 11-1 16,21 17-2-1,9 8 0-15,12 9-1 32,-2 3-4-32,7 0-11 15,-6 31 3-15,11 22 13 0,0 1 1 16,0 0-1-1,28-5-4-15,26-15 2 16,7-11 3-16,-1-12-1 0,-2-11 4 16,0 0 2-16,3 0 3 15,10-32-4-15,17-7 0 16,-8-4-3-16,-20 0-2 16,-8 6-2-1,-44 14-2-15,-8 12-31 16,0 8-56-16,0 3-96 0,0 6-118 15,0 25-154-15</inkml:trace>
  <inkml:trace contextRef="#ctx0" brushRef="#br0" timeOffset="1711">8031 907 824 0,'0'0'138'0,"0"0"42"0,0 0-35 16,0 0-39-16,0 0-40 15,0 0-66-15,-55 28-2 16,-27 43 2-16,-32 20 9 15,7 7 2-15,1-7-6 16,-2-2 0-16,9-4 0 16,14-13-1-16,16-9-1 15,23-20-1-15,18-14-1 16,25-21-1-16,3-6 3 16,0-2 5-16,0 0 42 15,0-10 24-15,3-37-15 16,55-24-36-16,33-20-2 0,27-21-13 15,25-10-3 1,-12 7-4-16,-29 12 1 16,-30 26 2-16,-34 31-4 15,-22 23 2-15,-10 21 1 16,-6 2-3-16,0 2-2 0,0 52-22 16,-57 30 10-1,-18 24 14-15,-21 3 5 16,3-4-5-1,21-8 1 1,30-6-1-16,13-9 0 16,14-7-1-16,-1-4-18 0,-6-8-117 15,-10-5-132-15,-23-6-254 16</inkml:trace>
  <inkml:trace contextRef="#ctx0" brushRef="#br0" timeOffset="2443">5969 2864 650 0,'0'0'209'0,"0"0"-82"0,0 0-10 16,0 0-30-16,0 0-3 16,0 0-35-16,-269-80-3 15,192 68 11-15,5 4-4 16,1 2-17-16,-5 6-4 15,0 0-20-15,-11 9-5 16,-17 31-5-16,2 14-1 16,-5 21 2-16,14 14-3 15,10 7 4-15,30 10-3 16,31 2 0-16,22 10 1 16,0 0 2-16,53-7-3 0,34-5 1 15,10-15 1-15,2-18-3 16,-6-26 5-16,-8-15-5 15,-2-24-1-15,-1-8 1 16,26 0 6-16,16-20 0 16,29-22 0-16,21-7 2 15,-12-5 12-15,-12-1 18 16,-33-5 3-16,-24-11-6 16,-20-10-6-16,-36-4-7 15,-21-16-3-15,-16-7 0 16,-12-3-7-16,-67-9-4 15,-33 8-4-15,-18 21-2 0,-4 22-2 16,-1 26-2 0,-8 26-1-16,-14 17-9 0,-18 12-26 15,-9 47-94-15,3 21-136 16,29 9-277-16</inkml:trace>
  <inkml:trace contextRef="#ctx0" brushRef="#br0" timeOffset="6760">8460 640 898 0,'0'0'133'15,"0"0"-37"-15,0 0 65 16,0 0-58-16,0 0-46 15,0 0 0-15,0 0 1 16,121-20-29-16,-58-20-10 16,14-4 15-16,5-6-9 15,4-4-12-15,-10-7-1 16,-9-8-4-16,-19 1 1 16,-11-4-7-16,-8 7 0 15,-20 18 4-15,-1 19-5 0,-8 11 2 16,0 12 3-1,0 5-2-15,0 0-4 0,-33 5-8 16,-33 44-3-16,-11 17 11 16,8 14 0-16,9 2 0 15,14-1 0-15,21-7 0 16,13-8 0-16,12-18-1 16,0-13 0-16,0-15 1 15,12-9 0-15,26-8 1 16,9-3 2-16,14-3-1 15,10-28 4-15,-2-12-4 16,7 0 2-16,-15 8-2 16,-17 12-2-16,-22 15 0 0,-16 8 0 15,-2 0-2 1,8 3-5-16,4 25-2 0,7 12 9 16,-4 1 0-16,0-5-2 15,-3-1-14-15,-7-7-86 16,4-8-74-16,3-8-59 15,9-12-26-15,20 0-229 16</inkml:trace>
  <inkml:trace contextRef="#ctx0" brushRef="#br0" timeOffset="6959">10065 147 900 0,'0'0'178'0,"0"0"-30"15,0 0-22-15,0 0-40 16,0 0-60-16,0 0-26 16,0 46 0-16,0 21 3 15,0 4 13-15,0 4-9 16,0-4-7-16,0-8-55 16,0-9-283-16</inkml:trace>
  <inkml:trace contextRef="#ctx0" brushRef="#br0" timeOffset="50390">7145 2518 690 0,'0'0'246'0,"0"0"-126"0,0 0 24 16,0 0 11-16,0 0-46 16,0 0-25-16,-70 6-25 15,53 0-12-15,6-1-14 16,0 0-5-16,11-5-11 16,0 1-2-16,0-1-1 15,0 0 1-15,0 0 3 16,58-8-1-16,32-27 14 0,29-7-23 15,21-13-4 1,3 1 6-16,-3-6-4 16,-3 0-3-16,0-3 4 15,-24 6-7-15,-17 8 5 32,-29 17-4-32,-29 13 2 15,-22 6 0-15,-16 8 6 16,0-1-8-16,0 4 2 15,0 2-2-15,0-3 0 0,0 3 1 0,0 0-2 16,0 0 1-16,0 0-1 0,0 0 4 16,0 0-3-16,0 0-1 15,0 0 0-15,0 0 1 0,0-5-2 16,0 1 1-16,-32-2-4 16,-29 4 2-1,-14 2-6-15,-18 0 5 16,-14 8 1-16,2 12 1 15,12 1-4-15,27-5-3 16,25-4 4-16,24-3-3 16,12-6 0-1,5-3 3-15,0 0 3 0,0 0 0 0,0 0-3 16,22 0 2-16,41 0-3 16,36-24 4-16,22-4 1 15,14-7 3 1,-11 1-3-16,-3 5 1 0,-25 6-1 15,-36 7 2-15,-22 7-1 16,-26 9-1 0,-12 0-2-16,0 0-3 0,0 6-2 15,0 22 0-15,5 13 6 16,0 5 1-16,-5-4 0 16,6 4 2-16,-6 0-2 0,0-2 1 15,0-9-1-15,0 1 0 16,0-14-1-16,0-5-70 15,0-5-115-15,-6-7-116 16,-4-5-129-16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2:49:32.4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1051 234 670 0,'0'0'123'0,"0"0"-107"0,0 0-16 0,0 0-14 15,0 0-93-15,0 0-200 16</inkml:trace>
  <inkml:trace contextRef="#ctx0" brushRef="#br1" timeOffset="5351">342 200 920 0,'0'0'171'0,"0"0"-28"0,0 0 2 15,0 0-20-15,0 0-39 16,0 0-29-16,0-52-14 16,0 52-19-16,0 0-16 15,0 0-6-15,-3 9-2 16,-41 36-10-16,-17 18 10 15,-21 20 3-15,11 1-2 16,24 1-1-16,19-5 0 0,28-14 0 47,0-14 0-47,44-15-6 0,26-21-4 0,18-12 4 0,8-4 6 16,-3-12 6-1,-21-19-1 1,-18-3 2-1,-29-1 9 1,-11 3 7 0,-14 7-6-1,0 1-7 1,-23 8-4-16,-44 2-6 0,-11 10-8 16,-12 4-15-1,20 0-54-15,10 4-57 0,28 22-108 16,32-4-91-1,0-11-251 1</inkml:trace>
  <inkml:trace contextRef="#ctx0" brushRef="#br1" timeOffset="5614">996 432 733 0,'0'0'199'0,"0"0"-49"0,0 0-18 0,0 0-18 0,0 0-38 0,0 0-28 0,-137-63-37 16,106 71-9-16,-4 24-2 15,16 8-1-15,13 3-1 16,6 1 2-16,0-3-1 15,31-10 1-15,23-7 3 16,13-13 1-16,3-11 6 16,0 0 2-16,-4-6 7 15,-1-31 26-15,-15-6 17 16,-25-8-9-16,-25-9-14 16,0 5-12-16,-9 1-11 15,-51 8-16-15,-11 12-1 16,2 13-1-16,8 16-16 15,11 5-18 1,12 9-83 0,11 34-88-16,21 6-92 15,6-2-550-15</inkml:trace>
  <inkml:trace contextRef="#ctx0" brushRef="#br1" timeOffset="6145">1733 494 998 0,'0'0'135'0,"0"0"-29"0,0 0-24 15,0 0-32-15,0 0-24 16,0 0-5-16,206-45-9 16,-160 45-10-16,4-3 0 15,-3 3 3-15,-1-6-5 16,-15 3 5-16,-9-5 4 15,-12-4-1-15,-4 0 10 16,-6-4 16-16,0-2 5 16,0-1-18-16,-13-1-8 15,-28 3-4-15,-3-1-8 16,-11 10-1-16,18 2-2 0,8 6-2 16,12 0 1-16,17 0 0 15,0 0-5-15,0 11 0 16,0 10 6-16,39 1 2 15,12 2 1-15,2-8 1 16,8 4 0-16,4 0-1 16,-12-3-1-16,-9 1 0 15,-6-4 0-15,-8 2 0 16,-16-1 0-16,-9 2-1 16,-5 5 0-16,0-4-1 15,-41 7 1-15,-33-1-27 16,5 1-174-16,14-2-48 0,30-5-116 15</inkml:trace>
  <inkml:trace contextRef="#ctx0" brushRef="#br1" timeOffset="7355">2527 452 769 0,'0'0'201'0,"0"0"-65"0,0 0-28 15,0 0 7-15,0 0-46 16,0 0-29-16,115-112-21 16,-93 112-11-16,6 0-8 15,5 0-5-15,5 2-9 16,0 25 5-16,-13 7 6 0,3 0-1 16,-17 1 0-16,1-4 2 15,-12-3 1-15,0-5-2 16,0-6 1-16,0-5 1 15,0-6 1-15,0-6 0 16,0 0 4-16,0 0 9 16,16 0 11-16,22-26 20 15,9-8-31-15,21-3-5 16,-9 3 1-16,-4 2 2 31,-17 6 0-31,-6 9 4 16,-17 3-2-16,-2 8-3 15,-10 6-8 1,3 0-2-16,10 0-10 16,-2 6-5-16,2 20 2 15,-1 2 4-15,-8 7 4 16,2-5 2 0,1-4 1-1,2-4-6-15,-2-15-7 16,6-1 5-16,-4-6 2 0,10 0 8 0,11-4 7 15,-2-21 4-15,20-9-4 0,-20 0 14 16,-4-3 2-16,-5 8 6 16,-16 9-5-16,0 11-4 15,-6 4-5-15,0 5-8 16,4 0-7-16,-4 0-11 0,6 0-2 16,6 14 0-16,-2 11 12 0,6 7-5 15,-1-1-1 1,1-5 1-16,3-3-7 15,-8-9 8-15,-3-5-3 16,6-9 6-16,-5 0-2 16,7 0 4-16,6 0 7 0,6-9 1 15,4-11-4-15,-10-5 0 16,-5 2 1-16,-1 0 9 16,-10 6 5-1,0 5 0-15,-6 10-2 16,0 2-15-16,0 0-2 15,3 0-1-15,4 0-13 0,2 8-8 0,10 12 21 0,-3 3-2 16,6-3 0 0,-3-4-9-16,9-6 4 15,11-5 2-15,5-5 3 16,10 0 3-16,7-15 5 16,2-18 0-16,-11-5-2 15,-11-4 1 1,-13-7 7-1,-6 0 6-15,-19-4 1 16,-3-2-1-16,0 9-4 16,0 12 3-1,0 17 4-15,-15 8-2 16,5 6-12-16,4 3-6 0,-10 15-23 16,-12 27 7-16,1 19 16 15,5 3 0-15,16 3 0 16,6-9-3-16,0-10-3 15,39-14-20-15,27-17-3 16,11-9 11 0,2-8 14-1,13 0 4-15,-3-28 2 16,-6-15 1-16,-14-12-1 16,-14-1 3-16,-11-10 1 15,-28 3 6-15,-16 6 7 16,0 8 1-16,0 20-5 15,0 12 2 1,-13 12-4-16,4 5-13 16,-4 26-23-16,-6 31 8 15,0 20 15-15,16-3 0 16,3-2 0-16,0-12 0 0,0-15-25 16,8-7-73-1,22-13-69-15,11-7-59 16,17-7-112-1</inkml:trace>
  <inkml:trace contextRef="#ctx0" brushRef="#br0" timeOffset="18178">2681 1655 989 0,'0'0'124'0,"0"0"-13"0,0 0 25 15,0 0-30-15,0 0-2 0,0 0-47 16,0 0-34-1,11-123-21-15,-11 132-2 0,0 33-16 16,0 21 16 0,-6 14 3-16,-32 4-1 0,0-1-2 15,-6-6 0-15,2-8 2 16,7-14-2-16,13-15-2 16,13-20 2-16,9-8 3 15,0-9-2-15,0 0 0 16,0 0 7-16,9-5 3 15,51-20 1-15,23-6-12 16,10 0 0-16,-2 8-2 16,2 8-7-16,-18 15-13 31,-4 0-3-15,-14 21-2-16,-26 16 4 0,-15 12 4 15,-16-3 5 1,0-4 5-1,-38-5-2-15,-28-8-3 16,-20-6-1-16,-15-9 2 16,-11-8-12-1,17-6-49-15,19 0-30 16,37 0-39 0,26-18-27-1,13-10-89-15</inkml:trace>
  <inkml:trace contextRef="#ctx0" brushRef="#br0" timeOffset="19437">3366 1992 439 0,'0'0'245'0,"0"0"-117"0,0 0-14 0,0 0-20 0,0 0-24 0,0 0-33 16,85-19-19-16,-55 27-11 15,8 20-1-15,-7 7 3 16,1 2-7-16,-9 0 2 16,-1-2-2-16,-12-8-2 15,2 3 0-15,-6-7 3 16,-6-6-3-16,0-8 0 15,0-4 0-15,0-2-1 16,0-3 1-16,-28 0-2 16,-17 0-1-16,13-20-13 15,17-5 14-15,15-4 1 16,0-9 1-16,37-4 0 16,40-4-1-16,16-2 1 15,-8-5-1-15,-13 8 1 16,-17-3 10-1,-23 4 12-15,-10 6 19 16,-16 2 18-16,-6 8-7 16,0 3-6-1,0 10-7 1,0 6-20-16,0 9-8 0,0 0-11 16,-28 0-20-16,-4 29 10 0,-7 13 10 15,17 4-1 1,22 0 0-16,0-3 1 15,11-11-12-15,49-10-4 0,9-10 2 16,14-12 8-16,2 0-1 16,-2 0 7-1,-7-24 2 1,-9 2-1-16,-13-4-1 16,-12 3 2-16,-4 6 0 15,-16 0 0-15,-9 8-2 16,-4 1 0-16,4 8-1 0,-4 0-7 15,2 0-9-15,-6 2 0 0,1 16-1 32,-6-7-11-32,0-2-18 15,0-9 8-15,0 0 28 16,0 0 11-16,0 0 9 0,0-9 0 0,0-14-8 16,0 1-1-1,-6 2 1-15,-4 2 0 0,-5 10 7 16,2 2 5-16,-3 6-13 15,-12 0-5-15,3 17-5 16,-8 14 10 0,14-2 0-16,16 0-6 0,3-6-15 15,0-9-4-15,9-7 2 0,29-7 17 16,1 0 5-16,-1 0 1 16,6 0 0-16,-11-13 1 15,-5-4 0-15,-9 3-1 16,0-1 2-1,-10 3-1-15,-2 1 8 0,-4 0-5 0,16 0 4 16,1 0 9-16,15-1-8 16,12-3-8-16,8-2-1 15,-5 1 0 1,4-8 5-16,-15 1 18 16,-9-3 16-1,-2-2 6-15,-11-7 6 16,-7 1 6-1,-4 3-19-15,-6 5 0 0,0 14 10 16,0 7-11-16,0 5-17 0,0 0-11 0,0 0-9 0,0 9-12 16,-28 37-13-16,-13 13 25 15,-11 13 0 1,5 2 2-16,9-4-2 0,10-8 0 16,4-7-1-1,15-16 0-15,9-13-11 16,0-12-13-1,0-8 3 1,0-6-1-16,0 0 22 0,0 0 1 16,0-14 14-16,25-15-14 0,5 1-1 15,-2-4 1 1,10 1 0-16,0 8 0 16,4 3-3-16,8 8-12 15,-9 10-15-15,-3 2 1 0,-2 0-6 0,-17 14 2 16,-13 9 9-16,-6 3 13 15,0-1 2-15,0 1-7 16,0-4 5 0,-22 2 9-16,5-5 2 15,11-1 0-15,6-6-1 16,0-4-2-16,14-2-10 0,49-6-6 16,31 0-9-1,15 0-95-15,-1-26-179 0</inkml:trace>
  <inkml:trace contextRef="#ctx0" brushRef="#br0" timeOffset="19555">6117 1672 731 0,'0'0'80'0,"0"0"-69"15,0 0-11-15,0 0-22 0,0 0-111 16,0 0-298-16</inkml:trace>
  <inkml:trace contextRef="#ctx0" brushRef="#br0" timeOffset="19753">6117 1672 357 0,'206'-51'231'16,"-198"42"-86"-16,-5 6-24 15,3 0 9-15,-6 3-42 16,0 0-39-16,0 0-37 15,5 0-11-15,6 0-1 16,1 0-1-16,-2 15-1 0,-10 4-62 16,0 7-147-1,0 1-503-15</inkml:trace>
  <inkml:trace contextRef="#ctx0" brushRef="#br0" timeOffset="20057">6438 2070 1058 0,'0'0'118'0,"0"0"-26"16,0 0 15-16,0 0-49 0,0 0-41 15,0 0-14 1,-131 123 23-16,26-72-11 0,-8 4-14 15,-2-2 2-15,19-1-3 16,21-15-116-16,24-8-170 16,28-18-250-16</inkml:trace>
  <inkml:trace contextRef="#ctx0" brushRef="#br0" timeOffset="20415">7019 1080 624 0,'0'0'53'0,"-495"-162"6"0,126 99-2 16,-87 23-6-16,-99 31 5 15,-66 9-11-15,-69 37 0 16,-11 38-13-16,33 27-15 15,71 30-16-15,133 25-1 16,121 29 0-16,150 21 0 16,125 12 1-16,68 13 1 15,169-1-1-15,98 4 1 16,98 14 2-16,86-9 4 0,99-37 139 16,63-49-75-16,66-72-46 15,27-58-12-15,-4-24 20 16,-48-78-7-16,-69-59 12 15,-52-52 28-15,-60-45 16 16,-44-29-13-16,-69-20-45 16,-110-18-19-16,-126-1-5 15,-124-1-1-15,-212 17 0 16,-249 31-6-16,-219 41-10 16,-199 48-41-16,-144 58-67 15,-54 47-53-15,16 24-179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6:37.27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110 529 674 0,'0'0'328'16,"0"0"-226"-16,0 0 26 16,0 0 4-16,0 0-14 0,0 0-47 15,-110-12-12-15,110 9 15 16,0-2-37-16,0-8-3 16,21-12-20-16,75-21-3 15,62-22-13-15,72-15 2 16,21-6 0-16,-6 10-1 15,-39 18 2-15,-79 27-2 16,-69 23-16-16,-33 11-67 16,-25 14-30-16,0 36-43 15,-62 9-13-15,-11 13-65 16,-16-13-67-16,0-7 0 16,23-12 181-16,15-14 121 0,6-6 88 15,14-5 82-15,0-10 26 16,17-3-24-16,1-2-4 15,13 0-5-15,0 0-43 16,0 0-49-16,0 15-17 16,0 22-38-16,-7 23-9 15,-10 23 80-15,-4 17-59 16,-10 5-6-16,-3 10-22 16,-4-1 5-16,0 7-11 15,14-21-35-15,17-12-137 16,7-22-96-16,31-32-148 15</inkml:trace>
  <inkml:trace contextRef="#ctx0" brushRef="#br0" timeOffset="1119">1334 1018 892 0,'0'0'217'15,"0"0"-69"-15,-58-155-16 16,34 118-24-16,3 6-26 15,-3 17-28-15,10 8-20 16,0 2 1-16,-3 4-26 16,-4 0-5-16,8 24-4 15,-11 22-1-15,17 10 0 16,7 13 1-16,0-9-18 0,0-3 15 16,20-14-27-16,18-14-4 15,7-15-10-15,0-11-24 16,-8-3 36-16,-6 0 27 15,-3-26 5-15,-14-5 3 16,3-3-1-16,-3-4 1 16,-8 4 23-16,1 5-10 15,-7 15 15-15,0 6 1 16,0 8 0-16,0 0 3 16,0 0-35-16,0 2-6 15,0 27 5-15,0 5 1 16,0-2 0-16,18-4 0 0,9-6 3 15,18-14-8-15,6-8 5 16,18 0 0-16,3-26 9 16,4-20-2-16,-11-6-5 15,-13 4-2-15,-7-10 5 16,-28 9 6-16,-4 1-4 16,-13 14 2-16,0 11 22 15,0 14-21-15,0 9 22 16,0 0-30-16,0 0 3 15,0 32-10-15,0 22-6 16,0 18 11-16,0 5 1 16,0-6 7-16,0-8-8 15,0-8 0-15,0-7 2 16,0-10-11-16,0-10 8 16,0-8-24-16,0-12 3 0,-13-5-17 15,-4-3 28-15,-4 0 1 16,14-3-3-16,7-17 12 15,0-11-12-15,7-15 5 16,58-13 7-16,32-14-5 16,6-9 4-16,10-10 2 15,-10 1 0-15,-31 2 0 16,-16 9 3-16,-29 6 9 16,-20 8 38-16,-7 8-29 15,0 7 27-15,0 14-15 16,-7 11-23-16,0 15 19 15,0 11-17-15,7 0-6 16,0 6-6-16,-7 54-16 0,-17 31 16 16,4 24 0-1,-11 7 8-15,17-2-11 0,-10-11 3 16,10-9 0-16,0-14-2 16,8-18 4-16,-5-19-2 15,4-19 0-15,7-16-18 16,0-14 17-16,0 0-12 15,0 0 13-15,0-44-1 16,7-18 0-16,31-27-6 16,20-11-2-16,4 10-13 15,-3 23 22-15,-21 26-19 16,-11 25 19-16,-17 16-5 16,4 0-11-16,-7 5 15 15,-7 32-4-15,0 9-1 0,0 12-3 16,0-5 9-16,-21 5 0 15,4-7-3-15,-3-7 8 16,2-8-5-16,12-8 0 16,6-10 1-16,0-4-10 15,0-2 9-15,0-10 0 16,24 1-4-16,13-3 11 16,15 0-9-16,20-5 2 15,42-29-108-15,16-9-231 16,4 4-357-16</inkml:trace>
  <inkml:trace contextRef="#ctx0" brushRef="#br0" timeOffset="1556">3366 1029 913 0,'0'0'202'0,"0"0"-122"16,0 0 62-16,0 0-34 15,0 0-83-15,0 0-19 16,131-134 2-16,-35 88-6 16,-7-3 12-16,-6 6-11 15,-31 9 1-15,-22 9 28 0,-30 5-12 16,0-6 27 0,0 1-17-16,-44-5-17 0,6 5 26 15,-14 11-32-15,-6 5 16 16,13 9 1-16,1 0-20 15,6 0-2-15,17 25-2 16,11 7-5-16,10-1-3 16,0 1 8-16,55-7 0 15,10-5-8-15,25-11 14 16,-1-6-6-16,0 0 0 16,-10-3 6-16,-20 3-11 15,-14 11 5-15,-28 6 0 16,-17 6-2-16,0 8 13 15,-17 9-11-15,-42 3 0 16,-13 5-8-16,-18 6 1 0,1-5-103 16,-21-1-161-16,-10 0-215 15</inkml:trace>
  <inkml:trace contextRef="#ctx0" brushRef="#br0" timeOffset="1809">392 2233 1019 0,'0'0'213'15,"0"0"-124"-15,0 0 40 16,0 0 6-16,0 0-115 0,296-69 0 16,99-26-8-1,80-16-4-15,13-3 1 0,-14 14-5 16,-58 23-1-16,-106 25-3 15,-111 27-17-15,-85 25-59 16,-87 0-110-16,-27 25-30 16,-79 29-51-16,-72 21-571 15</inkml:trace>
  <inkml:trace contextRef="#ctx0" brushRef="#br0" timeOffset="1989">1372 2470 714 0,'-255'57'216'16,"87"-20"-42"-16,79-25-10 0,68-10-19 15,21-2-8-15,103 0-89 16,96-53-36 0,97-34 29-16,69-21-33 0,6-9 5 15,-24 11-11-15,-37 17 1 16,-56 29-6-16,-54 23-32 16,-53 23-162-16,-64 14-144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1:58:08.7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81 57 254 0,'0'0'350'16,"0"0"-201"-16,0 0-3 15,0 0-31-15,0 0-38 16,0 0-13-16,0 0-13 15,-52-18-5-15,52 16 36 16,0 2-8-16,-6-3 11 16,6 3-24-16,0 0-37 15,0-2 16-15,24-2-36 0,34-1 5 16,31-1 8 0,28 0-15-16,-13 4-2 0,-5-1 0 15,-20 3 10-15,-20 0-10 16,-21 0 0-16,-14 0 2 15,-4 0-8-15,-13 3 3 16,10 20 3-16,-3 5 0 16,0 6 4-16,-14 3 0 15,0 4-4-15,0-1 2 16,0 3-5-16,0 2 5 16,0-2-2-16,0 3 0 15,0 0 11-15,-7-3-13 16,-7 2 2-16,7-5 0 15,-3-8-3-15,3-3 5 0,7-9-2 16,-7-8 0-16,0-8 7 16,7-4 1-16,-13 0-2 15,-5 0 5-15,-9 0 23 16,-18 0-23-16,-6 0 0 16,-1 0-10-16,-17 0 10 15,18 0-15-15,13 0 4 16,17 0-32-16,21 0-26 15,0-2-95-15,66-24-299 16</inkml:trace>
  <inkml:trace contextRef="#ctx0" brushRef="#br0" timeOffset="576">1149 372 690 0,'0'0'167'16,"0"0"-58"-16,0 0 4 16,0 0-24-16,0 0 5 15,0 0-44-15,-31-15-6 16,55 12-14-16,35 1-30 15,6-4 16-15,25 0 15 0,-8 0-23 16,-6-2 16-16,-4 0-23 16,-7-4 0-16,-3-3 15 15,-24 4-10-15,-10 0 21 16,-15 3 20-16,-2-4-7 16,-11 3 22-16,0-2-36 15,0-4-9-15,-24 1-11 16,-14 0 2-16,3 2-8 15,4 2 0-15,0 3 3 16,11 4-2-16,6 0-1 16,4 3 0-16,10 0-7 15,0 0 8-15,0 0-2 0,0 0-4 16,0 0-25-16,24 0 22 16,14 9 1-16,13 3 7 15,1 2 1-15,-7 3 2 16,6-3-3-16,-6 4 1 15,-7 2 6-15,-18-4-8 16,-6 4 1-16,-14-2 0 16,0 2 0-16,-14 3 7 15,-44 2-14-15,-18 1 3 16,-3-1-78-16,3 1-108 16,11-6-196-16</inkml:trace>
  <inkml:trace contextRef="#ctx0" brushRef="#br0" timeOffset="1787">2618 203 963 0,'0'0'174'0,"0"0"3"15,0 0-7-15,0 0-100 16,0 0-28-16,0 0-37 16,0-37-1-16,0 79-5 15,-7 21 2-15,-11 12 2 16,-2-4 8-16,13 4 0 16,7-4-10-16,0 0-1 15,0-8 6-15,0-11-11 0,0-15 5 16,0-11-3-16,0-14 3 15,0-12-44-15,0 0 19 16,0-12 25-16,0-26 0 16,0-7-6-16,-10-3 6 15,-18 5 0-15,-10 8-3 16,0 7 3-16,4 10-4 16,-4 7 4-16,0 8-3 15,25 1-11-15,-4 2 14 16,17 0-18-16,0 0 11 15,0 8-29-15,24 6 1 16,27-6 12-16,8 2 23 16,16-8-5-16,4-2 6 0,18 0-1 15,-1-5 15-15,4-24-15 16,-14-2 29-16,-11-1 14 16,-9-2-16-16,-22 3 22 15,-27-1-14-15,-10-5 5 16,-7-4 29-16,0 1-53 15,0 6 10-15,-24 11-5 16,17 9-21-16,0 8 29 16,1 6-29-16,6 0 1 15,-7 0-4-15,-4 38-13 16,-2 19 16-16,13 14 0 16,0 6 2-16,0 4-3 15,0-7 1-15,31-8 0 16,-4-7-5-16,4-16-4 0,-7-14-18 15,-10-12-56-15,-7-11-92 16,-7-6-2-16,7-6 29 16,-7-29-99-16,24-9-311 15</inkml:trace>
  <inkml:trace contextRef="#ctx0" brushRef="#br0" timeOffset="2132">3381 520 243 0,'0'0'443'0,"0"0"-261"15,0 0-6-15,0 0-72 16,0 0 16-16,0 0-53 16,0-31-26-16,0 31-40 15,0 0-1-15,0 0-15 0,0 10 12 16,0 11 3-16,14-4 1 16,10-2-1-16,10-1 0 15,-3-11 2-15,0-1 6 16,-4-2-1-16,-9 0 8 15,-5 0-14-15,-6-2 40 16,-7-15 21-16,0-3-5 16,0 0-2-16,0 2-45 15,0 5 9-15,0-2-18 16,-7 7 7-16,-17 2-16 16,11 6-2-16,-18 0 0 15,10 0-2-15,-10 0-99 0,17 17-67 16,7 3-53-16,7-2-45 15,7-11-273 1</inkml:trace>
  <inkml:trace contextRef="#ctx0" brushRef="#br0" timeOffset="2702">4055 240 800 0,'0'0'207'0,"0"0"-43"16,0 0-34-16,0 0-5 16,0 0-56-16,0 0-14 0,-24-86-52 15,24 86-3 1,-7 12-11-16,7 28-5 0,0 11 16 16,0 10 0-16,24 1 8 15,14-2-8-15,-4-8 0 16,11-9 8-16,-1-15-15 15,1-8 10-15,0-11-3 16,-7-9 20-16,0 0-20 16,6-9 14-16,-9-13-3 15,-4-7-3-15,-11 4 41 16,-3-1-31-16,-10-1 8 16,-7 4 7-16,0 7-31 15,0 4 6-15,0 6-8 0,0 6 2 16,0 0-12-1,0 0 3-15,0 0-19 0,7 13 21 16,17 5-15-16,4 3 20 16,10-7 0-16,-1-3 1 15,8-7-3-15,7-4 2 16,-1 0 0-16,1-6 12 16,-1-17-5-16,-6-9 0 15,-14-3 10-15,-10-1-4 16,-8-1 28-16,-13-3-32 15,0 0 4-15,0 5-4 16,-20 7-3-16,-11 8-6 16,3 10 0-16,-3 10-5 15,-6 0-5-15,-8 0-24 0,-7 28-63 16,1 8-50-16,-8 13-187 16,1 5-168-16</inkml:trace>
  <inkml:trace contextRef="#ctx0" brushRef="#br0" timeOffset="3026">2690 1075 820 0,'0'0'192'16,"0"0"-79"-16,0 0 32 15,0 0-57-15,0 0-17 16,0 0-54-16,416-46 12 16,-114 6 39-16,42-11-44 15,-10 1-16-15,-39 3 2 16,-37 5-1-16,-65 7-8 16,-45 14-1-16,-59 10-13 15,-51 11-11-15,-31 0-72 16,-7 0-74-16,-21 20 23 15,-68 12-9-15,-38 13-41 16,-42 4-218-16</inkml:trace>
  <inkml:trace contextRef="#ctx0" brushRef="#br0" timeOffset="3243">3374 1198 312 0,'0'0'277'0,"-268"51"-126"16,202-39-39-16,42-6 6 15,24-6-38-15,0 0-4 16,97 0 22-16,81-21-26 15,67-12 92-15,43-13-77 16,1 0-53-16,-21 0 3 16,-30 0-14-16,-39 6 7 15,-27 0 8-15,-17 5-29 16,-38 13 16-16,-35 5-25 16,-23 8 8-16,-35 9-19 0,-4 0-22 15,-20 0-94 1,0 0-190-16,0 0-191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6:39.8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0 309 1042 0,'0'0'119'0,"0"0"-107"0,0 0 129 16,0 0 22-16,0 0-114 15,0 0-44-15,127-68-5 16,97 17 0-16,33-10 7 16,-12 11 4-16,-22 6-11 15,-75 21 0-15,-72 11 5 16,-49 12-13-16,-27 0 11 15,-27 0-6-15,-49 6-12 16,-34 20-50-16,-10 8 14 16,3 7 11-16,20 4 25 15,15 7 7-15,30 5 8 16,14 8-1-16,18 4-8 0,3 6 18 16,3 4 6-1,7-2 14-15,7 6 1 0,0 6 14 16,0 8-16-16,0 9-14 15,0 13-2-15,0 2-6 16,0 0-6-16,0-18 0 16,-7-21-117-16,7-28-98 15,0-29-130-15</inkml:trace>
  <inkml:trace contextRef="#ctx0" brushRef="#br0" timeOffset="794">966 1133 811 0,'0'0'198'16,"0"0"-67"0,0 0-66-16,-31-158 89 0,31 138-89 15,0 9-6-15,7 11-11 16,31 0-44-16,20 11 4 16,18 29 9-16,13 12-11 15,-10 5 11-15,-3-2-16 16,-24-7 1-16,-15-5 2 15,-16-14 5-15,-14-7-9 16,-7-4 0-16,0-7 3 16,-41 3 11-16,-28-5-13 15,-3-6 5-15,10-3 0 16,17 0 2-16,25 0-6 0,20-12-2 16,0-22 5-16,13-9-15 15,70-17 7-15,13-8 3 16,21-4-9-16,-4 10 15 15,-23 15-6-15,-32 16 0 16,-20 16 0-16,-17 13-8 16,-8 2 8-16,5 0 0 15,-5 0-6-15,1 0 9 16,10 17-3-16,-17 11 0 16,0 10 2-16,10 2-8 15,-17 3 6-15,14-4 0 16,13-10 1-16,18-12 6 15,17-17-7-15,10 0 0 0,18-26 5 16,-1-25-3-16,0-6-1 16,-16 0 0-16,-22 3 28 15,-27 7-14-15,-10 8 35 16,-14 7-5-16,0 11-24 16,-14 8 18-16,1 13-21 15,-18 0-10-15,0 22-3 16,-14 39 5-16,-13 33-10 15,6 29 0-15,7 25 5 16,7 34 0-16,4 28-3 16,-4 33 2-16,-6 32 8 15,-8 2-8-15,7-28 5 16,21-49-1-16,10-73-8 0,14-59 20 16,-6-40-14-1,-1-28 5-15,-31 0 11 0,-14-40-6 16,-23-35 4-16,-15-22-20 15,4-31 4-15,-3-15-8 16,13 0-11-16,4 9 1 16,10 16 8-16,17 19-23 15,18 12 10-15,27 2-11 16,45-7-32-16,89-8 2 16,65-11-72-16,59-12-117 15,31-6-192-15</inkml:trace>
  <inkml:trace contextRef="#ctx0" brushRef="#br0" timeOffset="2005">3834 423 1120 0,'0'0'230'0,"0"0"-64"16,0 0-26-16,0 0-54 15,0 0-19-15,0 0-47 16,-21-16-18-16,-10 110 15 16,0 40-14-16,-14 17 13 15,11 4-13-15,-4-1 5 0,14-19-7 16,17-32-1-16,7-35 0 16,0-31-1-16,0-25-12 15,0-12 0-15,0-3-8 16,31-43-1-16,-3-34 10 15,10-22-35-15,-14-13 34 16,-17 4 12-16,-7 13-19 16,0 30 20-16,-38 26 0 15,-21 21 2-15,-23 21-8 16,-8 0 6-16,1 43 0 16,0 17 6-16,37 0 2 15,31-3-7-15,21-6-1 16,14-10 5-16,62-10 0 15,27-14-1-15,14-17-4 0,17 0 14 16,0-43-11-16,-14-15 5 16,-10-7-7-16,-20-3 5 15,-25 2 6-15,-13 6-12 16,-35 9 9-16,-17 8 29 16,0 3-32-16,-10 8 23 15,-11 7-16-15,-3 7-11 16,17 12 23-16,0 6-25 15,7 0 0-15,0 14 0 16,-14 47-12-16,-17 33 12 16,4 29 0-16,-4 0 3 15,10-6-7-15,21-14 4 16,0-24 0-16,0-21-4 0,0-23 6 16,0-21-6-1,28-14 0-15,10 0-5 0,20-40 3 16,18-23 6-16,13-20 0 15,-10-3 4-15,-3 3 2 16,-18 15-6-16,-20 23 0 16,-17 17 4-16,-4 21-14 15,-17 7 10-15,7 0-5 16,-7 17 4-16,0 29-11 16,7 17 12-16,-7 0 0 15,0-9 4-15,7-9-11 16,24-13 7-16,-4-9 0 15,11-11 0-15,7-12 7 0,6 0-7 16,8-6 0-16,9-29 4 16,-9-7-5-16,-1-5 1 15,-20 2 0-15,-14 13 4 16,-24 10 6-16,0 10-10 16,0 12 0-16,0 0 8 15,0 0-18-15,0 14 7 16,-24 18 3-16,10 5-4 15,14-3 12-15,0-8-10 16,0-6 2-16,28-9 0 16,23-11-12-16,18 0 12 15,21-7 0-15,13-31 1 16,0-8 7-16,-7-11-8 0,-20-3 0 16,-25 0 4-1,-13 0 0-15,-24 9-4 16,-14 7 0-16,0 13 6 0,-24 14 1 15,-4 14-7-15,-3 3 0 16,4 0 0-16,3 34-8 16,17 6 6-16,7 3 2 15,0 3-5-15,31-6 8 16,10 0-3-16,-3-3 0 16,-7 1 0-16,-10-7-5 15,-4-3 5-15,-10 1 0 16,-7-6-4-16,0 0 7 15,-14-7-8-15,-41-6 5 0,-10-5-37 16,-11-5-27-16,-3 0-56 16,-17-15-94-16,-1-24-213 15</inkml:trace>
  <inkml:trace contextRef="#ctx0" brushRef="#br0" timeOffset="2284">5212 442 781 0,'0'0'151'0,"0"0"19"16,0 0-4-16,0 0-52 16,0 0-22-16,0-147-11 15,0 147-64-15,0 0-6 16,0 14-11-16,0 27-2 0,0 7-6 16,7-2 8-16,38-9 0 15,7-17 6-15,6-11 3 16,4-9-3-16,-4-6 13 15,-13-28-2-15,-7-13 24 16,-31 5-24-16,-7-4-5 16,-17 6 2-16,-42 8-14 15,1 18-1-15,-1 14-85 16,15 0-167-16,6 23-132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6:42.9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8 586 1178 0,'0'0'148'16,"0"0"-101"-16,0 0 47 15,0 0-5-15,0 0-54 16,0 0-12-16,0 88-14 16,0-27 4-16,0-4 0 0,0-6-6 15,14-5-6-15,10-18-1 16,-3-7 1-16,3-19 4 15,4-2-3-15,2 0-2 16,8-20 11-16,14-17-2 16,-7-12-6-16,6-2-3 15,-20 3 8-15,-10-1 4 16,-14 12-9-16,-7 5 13 16,0 12 12-16,0 9-27 15,0 9 19-15,0-2-20 16,0 4 10-16,0 0-23 15,0 15 5-15,0 18 8 0,0 8-4 16,31-7 9-16,13-10-5 16,8-8 0-16,-1-13 0 15,8-3-7-15,-8 0 7 16,1-19 0-16,-14-10 1 16,-21-3 10-16,-17-2-9 15,0-1-2-15,0-2 5 16,-17 5-4-16,-11 7-1 15,-3 7 0-15,0 13 2 16,4 5 4-16,3 0-7 16,3 20 1-16,14 18-7 15,7 4-1-15,0-2 8 16,52-5 0-16,27-9-5 0,17-15 10 16,1-11-6-16,-1 0 1 15,-21-3 0-15,-30-20-3 16,0-8 3-16,-31-3 0 15,3-1 6-15,-17 0 2 16,0 4-3-16,0 6 4 16,-24 10-7-16,10 10 30 15,-3 5-22-15,17 0-4 16,-7 2-6-16,-7 33 1 16,14 16-1-16,0 8 0 15,0-3 5-15,31-8-6 16,28-11 1-16,6-8 0 15,4-15-5-15,-4-8-1 0,0-6-21 16,-3 0-63-16,-17-23-156 16,-38-9-136-16</inkml:trace>
  <inkml:trace contextRef="#ctx0" brushRef="#br0" timeOffset="287">1284 195 986 0,'0'0'172'0,"0"0"12"16,0 0-32-16,0 0-65 16,0 0-2-16,0 0-54 15,-141-83-26-15,134 97-5 16,0 23 7-16,7 3-7 16,0-5 0-16,45-10 3 0,7-14-8 15,-1-11 5-15,-23 0 0 16,3-7 13-16,-24-26-7 15,-7-6 1-15,0-1-6 16,0 9 8-16,-45 4-7 16,0 13-2-16,18 11-8 15,9 3-13-15,18 8-90 16,0 24-147-16,31 5-62 16</inkml:trace>
  <inkml:trace contextRef="#ctx0" brushRef="#br0" timeOffset="1004">1972 149 992 0,'0'0'238'0,"0"0"-42"0,0 0-5 16,0 0-75-16,-28-146-48 16,28 143-4-16,-7 3-34 15,7 15-26-15,0 41 13 16,-10 28-15-16,10 15 19 15,0 7-14-15,-14 11 0 16,7-3-2-16,1-6-5 16,-8-12 0-16,4-31-2 15,10-22-4-15,0-23-7 16,0-20-15-16,37-8-22 16,22-47 35-16,16-16-32 0,-30-3 12 15,-24 8 29-15,-21 8-26 16,0 10 32-16,-7 11 0 15,-31 11 1-15,4 6-9 16,17 9 8-16,-4 5 0 16,21 3-3-16,0 3 8 15,0 0-7-15,0 0 2 16,7 3-10-16,37 17 4 16,15-6 6-16,-1-8 0 15,4-6 0-15,-17 0 9 16,-11-12-9-16,4-19 0 0,-21-6 7 15,-3-2 0 1,-14 1-3-16,0 4-2 0,0 9 37 16,-14 6-19-16,-3 10 11 15,3 9-19-15,-10 0-8 16,-3 7 5-16,-11 30-9 16,7 11 0-16,10 13 3 15,15 2 4-15,-1-4-7 16,7 7 0-16,0-6 5 15,0-8-10-15,0-9 5 16,0-15 0-16,0-11-4 16,20-14 4-16,4-3 0 15,4 0 0-15,23-3 4 16,1-22-5-16,17 2 1 16,-18 0 0-16,-6 12-3 15,-7 5 8-15,-11 6-6 0,4 0 1 16,-3 0 0-16,10 14-9 15,6 9 9-15,1 5-4 16,-7 1-8-16,0-1-119 16,-4-10-217-16,4-10-778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6:47.28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224 20 1007 0,'0'0'308'0,"0"0"-273"16,0 0-35-16,-224-20-773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6:46.13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0 683 1080 0,'0'0'176'0,"0"0"-37"16,0 0-2-16,0 0-19 15,0 0-70-15,0 0-19 16,7-115-16-16,69 115-4 16,7 21-9-16,13 21 0 15,0 13 7-15,0 2-12 16,-6 0 5-16,-25-5 0 0,-27-9-2 15,-24-12 3-15,-14-8-2 16,0-9-9-16,-21-5-10 16,-24-9 17-16,-17 0-21 15,18 0 8-15,16-13 11 16,21-12 7-16,7-6-8 16,21-15 0-16,55-11-5 15,34-9 7-15,10-8 0 16,-10 8 4-16,-38 6-2 15,-20 6 12-15,-28 8-10 16,-17 0 21-16,-7 7-9 16,0 4 31-16,-38 7-32 15,-7 8 6-15,11 11 13 16,3 9-29-16,0 0 8 16,3 37-9-16,4 23 4 0,18 14-10 15,6 7 6 1,0-1 0-16,30-9-5 0,22-8 11 15,13-17-6-15,11-15 0 16,-11-11-9-16,11-20 2 16,-4 0 4-16,-3-11 3 15,-4-23-2-15,4-10 10 16,-17-4-8-16,-1-4 0 16,1-2 3-16,-14 4-6 15,-4 8 3-15,-3 17 0 16,-10 14 0-16,-11 11-3 15,4 0 2-15,-8 5-9 0,8 24 10 16,3 2-10-16,-3 3 10 16,0-5 0-16,-7-8-6 15,10-8-5-15,-10-4 11 16,0-9-3-16,-7 0-3 16,14 0 4-16,-4-11 2 15,-3-18 0-15,0-9 7 16,-7 5 4-16,0 4-10 15,-14 6-1-15,-17 9 4 16,-7 8-4-16,-7 6 0 16,1 0 0-16,-1 17-5 15,0 23 5-15,1 18 0 16,23 5 0-16,14-4 1 0,7-2-8 16,7-11 7-16,45-9 0 15,6-11-9-15,18-9 11 16,13-17-7-16,-17 0 3 15,11-9 2-15,-18-19-2 16,-3-9 2-16,-10 0 0 16,-15-6 3-16,-9 3 6 15,-21 1-6-15,-7 1 6 16,0 9-9-16,-7 4 21 16,-21 4-20-16,4 7 2 15,11 8 10-15,13 6-6 16,0 0-7-16,0 8 0 15,0 27-5-15,6 14-2 0,25 2 7 16,14 3 0-16,-4-5-2 16,14-6 8-16,4-11-6 15,-15-10 0-15,1-8 5 16,0-14-13-16,0 0 8 16,6-2 0-16,1-30 0 15,-8-7 10-15,-9-5-10 16,-18 1 0-16,-17-3 6 15,0 9 3-15,0 3-9 16,0 15 0-16,-17 7 20 16,10 6-16-16,7 6 4 15,0 0-8-15,0 8-5 16,0 27 0-16,0 8 5 16,0 3 0-16,31-6-5 0,-4-9 14 15,-3-5-9 1,7-12 0-16,-10-5 0 0,3-6-4 15,4-3 4-15,9 0 0 16,8 0-2-16,0-26 10 16,0-6-8-16,-1-4 0 15,-9-5 8-15,2 3-9 16,-6 5 1-16,-3 7 0 16,-11 6-3-16,-3 10 12 15,-7 3-9-15,10 1 0 16,-3 6-2-16,6 0-9 15,4 0 11-15,4 9 0 0,-4 20-6 16,-3 2 10-16,-4 10-4 16,-3-2 0-16,-1-7 6 15,4-4-12-15,-3-10 6 16,7-8 0-16,-4-10-1 16,4 0 4-16,16 0-3 15,15-20 1-15,0-19 5 16,-1-11-1-16,1 2-5 15,-21-6 0-15,0 5 2 16,-11 4 4-16,-20 7-6 16,7 8 4-16,-7 4 4 15,0 11 5-15,0 7-12 16,0 3 0-16,0 5-1 0,0 0 0 16,0 0-1-1,0 19-2-15,7 18 3 0,-7 6-4 16,7 3 4-16,10-1 0 15,4 1-5-15,10-3 4 16,-4-9 1-16,11-5 0 16,-7-7 2-16,-10-4-10 15,-11-7 8-15,-3-5 0 16,-7-6-5-16,0 0 6 16,-38 0-1-16,-14 0 0 15,8 0 6-15,-1 0-15 16,21 0 9-16,17 0 0 0,7-10-8 15,0-3 8-15,17-7-1 16,49-20-7-16,16-6-5 16,14-3 5-1,-6 7 8-15,-18 2 0 0,-14 8-4 16,-13 13 11-16,-14 3-7 16,0 8 0-16,-10 6 4 15,-8 2-9-15,5 0 5 16,-5 0 0-16,1 16-7 15,-7 13 11-15,-7 5-4 16,0 7 0-16,0-5 6 16,0 2-10-16,10-9 4 15,-3-4 0-15,7-10-2 0,-7-4 8 16,17-11-12 0,-4 0 2-16,-2 0-111 0,2-20-170 15,-13-11-207-15</inkml:trace>
  <inkml:trace contextRef="#ctx0" brushRef="#br0" timeOffset="293">4714 182 789 0,'0'0'198'16,"0"0"-17"-16,0 0-29 16,-89-145-5-16,68 125-41 15,-3 8-70-15,24 7-14 16,-6 5 0-16,6 0-22 15,0 0-5-15,0 29 1 0,0 2 4 16,17-9-3-16,17 2 3 16,4-14 0-16,0-6 2 15,-7-4 7-15,-11 0-6 16,1-4 7-16,-21-18-9 16,0 2 18-16,0-3-19 15,0 11 0-15,-14 7-4 16,7 5-45-16,0 0-90 15,-6 31-113-15,13 15-57 16</inkml:trace>
  <inkml:trace contextRef="#ctx0" brushRef="#br0" timeOffset="1034">5323 469 173 0,'0'0'799'0,"0"0"-648"0,0 0 41 16,0 0-7-16,0 0-94 16,-65-158-2-16,54 150-42 15,5 8-8-15,-1 0-36 16,0 6 6-16,-7 28-13 16,-10 11 4-16,10 4 0 15,7 3-2-15,7-1 8 16,0-8-6-16,14-6 0 0,24-11 4 15,7-9-11-15,-1-11 7 16,-9-6 0-16,3 0 5 16,-8-32 5-16,-2-16-10 15,-4-9 7-15,-17-6-4 16,-7-6 9-16,0 9-11 16,-31 3-1-16,-10 16 32 15,-14 10-31-15,20 14 20 16,4 12-20-16,11 5 8 15,-4 8-17-15,10 32 8 16,-10 11 0-16,24 6-2 16,0 4 7-16,31-7-5 15,27-3 0-15,18-10 0 16,-4-13-4-16,4-14 4 16,-4-14 0-16,-3 0 0 0,-18 0 10 15,1-23-10-15,-7-14 0 16,-14-6 8-16,-4-2-3 15,-3 1-5-15,-17 8 0 16,-7 13 5-16,0 9 7 16,0 9-12-16,0 5 0 15,7 0 2-15,0 19-11 16,0 12 9-16,-1 7 0 16,5-1-7-16,3-3 14 15,6-6-7-15,18-5 0 16,-7-9 3-16,7-5-11 15,13-9 8-15,-16 0 0 0,9 0-3 16,1-5 16-16,0-20-13 16,0-5 0-16,-8 2 5 15,-6 5 5-15,-17 5-10 16,7 7 0-16,-14 8 0 16,17 3 1-16,-11 0-1 15,11 17 0-15,-3 21-12 16,3 10-12-16,-3 3-110 15,23 1-278-15,22 0-879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9:04.3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96 9 712 0,'0'0'152'0,"0"0"-97"16,0 0 68-16,0 0-33 0,0 0-13 15,0 0-1 1,0-9-40-16,0 9 7 16,14 0-16-16,48 0-22 0,17 0 32 15,17 0-18-15,11 4-1 16,-11 13 0-16,-6-4-12 15,-18 5-4-15,-7-1-2 16,-20-2 4-16,0-1-5 16,-14-2 1-16,-18 2 0 15,5 6-2-15,-18 3 6 16,0 8-4-16,0 6 7 16,-24 3-4-16,-35 3 36 15,-37 6-25-15,-25 0-3 16,-20-1 1-16,-6 3-6 15,23-2-4-15,17 0-2 0,42-4-47 16,27 1-147 0,31-3-178-16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9:06.7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0 228 973 0,'0'0'96'0,"0"0"27"0,0 0 20 15,0 0-29-15,0 0-56 16,0 0-36-16,20 0 5 16,108-15-23-16,57-22 4 15,39-6-7-15,3 0 8 16,-4 6-10-16,-37 8 1 15,-45 12-21-15,-45 16-12 16,-44 1-64-16,-28 0-41 16,-24 30-97-16,-45 13-116 15</inkml:trace>
  <inkml:trace contextRef="#ctx0" brushRef="#br0" timeOffset="194">409 459 509 0,'0'0'289'0,"0"0"-167"16,0 0 44-16,0 0-15 15,0 0-11-15,0 0-61 16,-114 18-4-16,173-18-32 16,54-18-28-16,42-22 16 15,45-9-31-15,9 4 8 16,-16 2-11-16,-25 11 3 16,-47 10-8-16,-56 10-93 15,-41 12-228-15,-24 0-349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9:05.4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430 162 577 0,'0'0'485'0,"0"0"-347"15,0 0 0-15,0 0 7 16,-134-151-56-16,127 148-39 16,7 3 8-16,0 0-55 15,0 18 0-15,0 33-3 0,0 29 0 16,0 20 10-16,0 8-10 15,0 7 0-15,0-3-2 16,7-7 12-16,17-16-10 16,-3-23 0-16,-7-24-17 15,10-18-9-15,-17-16-56 16,6-8-53-16,-13 0 29 16,0-28 24-16,0-18 32 15,-7-3 20-15,-37 0 16 16,-15 4 10-16,1 2 4 15,-1 12 0-15,-3 2 17 16,28 11 2-16,-4 10 16 16,14 2-2-16,10 6-12 15,14 0 2-15,0 0-23 16,0 0-4-16,0 0 2 16,21 0 1-16,34 0 1 15,10-5 15-15,18-10-10 0,13-10 37 16,-6-6-3-16,-4-10 0 15,-4-7 11-15,-23-5-21 16,-8-11 20-16,-20 1 2 16,-17 2-22-16,-14 4 17 15,0 11-14-15,-21 12 0 16,-10 11 3-16,11 15-28 16,2 5 20-16,12 3-27 15,-8 17 1-15,7 34-5 16,0 19 4-16,0 10 0 0,7 3-5 15,0-4 13-15,7 4-9 16,21-8 1-16,2-4-13 16,-9-2 1-16,3-10-98 15,-10-7-163-15,-7-12-104 16</inkml:trace>
  <inkml:trace contextRef="#ctx0" brushRef="#br0" timeOffset="343">936 563 873 0,'0'0'147'15,"0"0"-41"-15,0 0 9 0,0 0-60 16,0 0-25-16,0 0-22 16,-62-32-4-16,55 32-8 15,7 6 4-15,0 9 0 16,0-1-11-16,0-2 19 15,14-7-8-15,3-2 0 16,-3-3 3-16,-1 0 10 16,-2 0-11-16,-4 0 2 15,-7 0 46-15,0 0-7 16,0-3 9-16,0-8-9 16,0 2-34-16,0 3 13 15,-18 1-22-15,11 5-1 16,1 0-4-16,6 0-14 15,-7 0-45-15,7 0-91 0,-7 0-73 16,7 0-112-16</inkml:trace>
  <inkml:trace contextRef="#ctx0" brushRef="#br0" timeOffset="943">1187 140 905 0,'0'0'165'0,"0"0"-40"0,0 0 39 16,0 0-54-16,0 0-38 16,0 0-55-16,-59-43-16 15,59 60-2-15,0 22-8 16,0 17 9-16,0 4 0 15,0-3 5-15,0 3-7 16,0-3 2-16,14-11 0 16,17-4-4-16,3-10 7 15,4-12-3-15,7-11 0 16,0-9 0-16,-15 0 0 16,5 0 0-16,-4-9 0 15,-11-17 16-15,11 0-14 16,-7-2 7-16,-3 5 4 0,-14 3 0 15,0 5 22 1,-7 8-18-16,0 3-3 0,0 2 0 16,0 2-14-16,0 0-2 15,17 0-3-15,-3 0-11 16,6 8 14-16,11 0 2 16,7 1 0-16,0-6-5 15,-4-3 11-15,11 0-6 16,-7-6 6-16,7-20 1 15,-14-7 2-15,-4-11-7 16,-3-7-1-16,-24-3 19 16,0-6-19-16,0 9 18 0,-17 5 4 15,-28 8-22-15,4 13 20 16,3 10-21-16,7 6 0 16,4 9-8-16,-4 0 0 15,7 0-5-15,3 38-56 16,0 16-87-16,-3 14-75 15,4 10-171-15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09:11.72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685 439 302 0,'0'0'326'16,"0"0"-174"-16,0 0-14 16,0 0 6-16,0 0-58 15,0 0 19-15,0 0-62 16,0 0-28-16,-117-62 30 0,176 44-39 15,37-7 6-15,69-13-9 16,55-7 13-16,48-7-7 16,28 1-9-16,0 4 1 15,-8 8 0 1,-26 7 3-16,-39 16-4 0,-47 9 0 16,-63 7 14-16,-48 0-20 15,-44 7 6-15,-21 21 0 16,-28 8-12-16,-92 13 20 15,-66 12-8-15,-51-1 0 16,-21-6 11-16,-10-3-15 16,10-2 4-16,14-1 0 15,7 1-14-15,13-6 16 16,39-3-2-16,37-12 0 0,52-10 10 16,37-7-10-16,28-8 0 15,17-3 0-15,14 0-8 16,0 0 8-16,21 0 0 15,62-3-5-15,58-34 13 16,75-14-8-16,56-18 0 16,48-2 2-16,6 5-18 15,-23 11 17-15,-35 18-1 16,-69 15 0-16,-65 16 13 16,-51 6-15-16,-49 0 2 15,-16 0 0-15,-18 12-16 16,-24 17 18-16,-73 19-2 15,-64 11 0-15,-63 7 17 0,-27 3-16 16,-10-6-1-16,24-9 1 16,37-11-7-16,39-12 6 15,40-8 0-15,25-4 0 16,37-10 13-16,22-5-13 16,23-2 0-16,14-2 0 15,0 0-12-15,21 0 12 16,75-11 0-16,62-23-12 15,79-18 23-15,35-7-14 16,3 1 3-16,-38 10 0 16,-72 19-10-16,-79 18 11 15,-48 7-1-15,-38 4 0 16,-14 0 14-16,-106 35-14 0,-62 13 0 16,-66 13 3-16,-17-1-8 15,11-6 5-15,48-3 0 16,20-2-2-16,31-1 16 15,14 1-14-15,31-3 0 16,35-9 1-16,30-17-15 16,45-6 14-16,0-8 0 15,58-6-11-15,83 0 21 16,76-43-10-16,58-31 0 16,52-12 5-16,13-5-19 15,-31 8 14-15,-33 16 0 16,-91 21-1-16,-75 25 18 0,-65 9-17 15,-31 12 0 1,-14 0 4-16,0 0-1 0,-59 0-3 16,-75 33 0-16,-65 20 0 15,-76 13 15-15,-21 8-15 16,-7 3 0-16,21-2 6 16,45-10-9-16,52-8 3 15,57-11 0-15,49-15-2 16,48-8 14-16,24-9-12 15,7-2 0-15,38-4 1 16,79-8-14-16,93-25 13 16,86-49 0-16,89-27-3 0,44-10 15 15,1 8-12-15,-45 12 0 16,-89 23 5-16,-97 24-11 16,-102 24 6-16,-59 14 0 15,-38 6 10-15,-66 0 2 16,-99 46-15-16,-100 17 3 15,-82 19 0-15,-48 13-9 16,-18 6 9-16,18 4 0 16,34-2-6-16,55-8 23 15,62-16-17-15,75-18 0 16,62-21 0-16,56-12-18 16,51-8 18-16,0-9 0 15,76-11-19-15,71 0 26 0,91-45-7 16,88-41 0-1,73-20 9-15,31-8-24 0,-21 8 15 16,-55 24 0 0,-110 26-5-16,-92 31 21 0,-94 17-16 15,-51 8 0-15,-7 0 9 16,-65 15-8-16,-87 24-1 16,-61 19 0-16,-55 13-4 15,-35 14 17-15,-9-2-13 16,23 0 0-16,17-6 9 15,35-16-15-15,51-11 6 16,59-9 0-16,44-15-11 16,56-9 17-16,27-9-6 15,14-5 0-15,89-3-1 0,96-20-9 16,114-51 10-16,103-38 0 16,72-28-9-16,8-4 22 15,-67 21-13-15,-123 41 0 16,-137 39 6-16,-100 31-7 15,-69 9 5-15,-114 3-4 16,-99 43 0-16,-114 22 5 16,-82 29-5-16,-27 10 0 15,-1 1 9-15,31-11-8 16,62-11-1-16,55-12 0 16,52-8-7-16,76-9 16 15,40-8-9-15,49-12 0 16,48-11 4-16,24-9-21 0,69-17 17 15,92 0 0 1,108-52-2-16,92-39 17 0,99-24-15 16,39-10 0-16,-35 7 3 15,-62 16-11-15,-120 30 8 16,-113 29 0-16,-87 26-4 16,-61 14 18-16,-21 3-14 15,0 0 0-15,-45 17 12 16,-72 32-18-16,-82 22 6 15,-69 15 0-15,-35 6-3 16,-17-10 16-16,18-2-13 16,13-2 0-16,52-6 6 15,51-16-6-15,73-18 0 0,68-13 0 16,45-11-10-16,69-10 11 16,85-4-1-16,84-23 0 15,81-43 13-15,60-23-25 16,13-5 12-16,-21-1 0 15,-68 21-9-15,-104 20 24 16,-86 28-15-16,-68 18 0 16,-45 8 7-16,-7 0-7 15,-120 26 0-15,-79 31-1 16,-93 17-17-16,-73 18 22 16,-27 1-4-16,7 5 0 15,35-7 6-15,54-8-11 16,66-13 5-16,82-20 0 15,73-16-11-15,51-10 15 0,31-13-4 16,51-11 0-16,108 0 4 16,85-43-7-16,103-40 3 15,90-23 0-15,30-5-9 16,-20 5 19-16,-62 17-10 16,-89 20 0-16,-110 27 6 15,-90 25-9-15,-75 11 3 16,-21 6 0-16,-21 3-6 15,-113 34 11-15,-72 20-5 16,-76 15 0-16,-52 2 5 16,-17 0-9-16,11 1 4 15,37-4 0-15,35-2-7 0,62-9 15 16,58-17-8-16,59-12 0 16,58-13-3-16,31-16-6 15,82-2-20-15,80-8 29 16,85-46-17-16,87-26 26 15,41-18-9-15,20 1 0 16,-24 11 3-16,-61 18-5 16,-104 22 2-16,-85 23 0 15,-77 17 1-15,-44 6 13 16,-44 0-5-16,-97 34-9 16,-90 27 8-16,-71 16-18 15,-56 14 10-15,-20 9 0 16,24-5-5-16,34-12 15 0,62-12-10 15,79-22 0-15,69-15 9 16,59-17-23-16,51-11 14 16,41-6 0-16,86 0-14 15,90-43 24-15,85-31-10 16,63-23 0-16,34-10 8 16,-7 8-19-16,-42 13 11 15,-85 26 0-15,-86 25-2 16,-76 15 13-16,-72 20-11 15,-31 0 0-15,-24 3 8 16,-107 38-12-16,-99 23 4 16,-97 23 0-16,-58 7-4 15,0 0 11-15,27-8-7 16,70-11 0-16,88-21 14 0,73-14-19 16,82-14 5-16,45-15 0 15,45-8-16-15,96-3 23 16,76-31-7-16,71-38 0 15,67-20 10-15,2-8-16 16,-54 13 6-16,-87 28 0 16,-92 21-9-16,-86 24 5 15,-38 11-26-15,-31 0-129 16,-48 0-124-16,-35 20-153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06.46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0 526 827 0,'0'0'97'0,"0"0"45"15,172-179-59-15,-120 106 0 16,-14 5 0-16,-18 5-43 15,-20 9 27-15,0 12-12 16,0 17 4-16,-20 11 0 16,-4 9-38-16,10 5-11 15,-10 0-7-15,10 14-2 16,-17 26-1-16,10 20 0 16,-3 9-1-16,17 8-3 15,1-1 4-15,6-5 0 16,0-9-3-16,0-11 10 15,13-11-7-15,18-18 0 0,0-7-15 16,-3-15 11-16,16 0-5 16,1-8 9-16,7-24 3 15,6-7 5-15,11-8-8 16,-11 5 0-16,-13 7 3 16,-7 13-10-16,-24 12 7 15,-7 10 0-15,-1 0-3 16,5 0-1-16,9 0 0 15,4 21 3-15,4 2-20 16,-14 2 20-16,10-1-13 16,-4-8-8-16,11-4 19 15,-7-6-26-15,-3-6 26 16,10 0 1-16,-3 0 2 0,9-20 0 16,8-12 0-16,0-5 0 15,-7-3 4-15,-4 0 4 16,-3 6-8-16,-7 11 0 15,-10 7 10-15,6 9-19 16,-13 7 9-16,10 0-6 16,-3 0 0-16,10 0-7 15,-10 14 9-15,0 3-6 16,-7-5-17-16,10-4 23 16,-10-2-23-16,-7-6 23 15,0 0-6-15,0 0 20 16,0 0-2-16,0 0 16 0,0-14-18 15,-31-4 26 1,10 1-17-16,-10 6-1 0,11 6 17 16,-5 5-27-16,5 0 0 15,-4 0-4-15,3 28-21 16,-3 17 16-16,3 10 4 16,15-3 1-16,6-13-7 15,0-7-10-15,13-12 3 16,18-12 3-16,4-8-14 15,2 0 19-15,-6 0 8 16,-3-18-2-16,3-6 13 16,-17-5-9-16,10-4 19 15,-11 4 11-15,-6-3-16 0,0 6 24 16,-7 9-19-16,0 9-14 16,0 8 11-16,0 0-16 15,0 0-8-15,0 2-3 16,0 26-11-16,10 13 14 15,4-1 4-15,0 0 0 16,17-11-1-16,-4-10 8 16,4-7-7-16,0-9 0 15,-10-3 7-15,17 0-1 16,0-6-6-16,6-26 0 16,-9-4 5-16,3-5 4 15,-1-2-9-15,-23 7 8 16,3 4-4-16,-10 14 20 15,-7 10-13-15,0 5-3 0,0 3-8 16,0 0-5 0,7 6-5-16,7 23 3 0,3 5 6 15,-3 0-4-15,0-8 5 16,10-6-9-16,3-6 5 16,4-8-25-16,-3-6 23 15,9 0 6-15,8 0 0 16,-7-23-6-16,0-5 6 15,-11 2 0-15,-3-2-1 16,-17 1 14-16,-7 4-10 16,0 2 17-16,0 2-6 15,-7 5 12-15,-17 8-26 0,17 1 0 16,0 5-5 0,1 0-8-16,6 3 4 0,0 25 5 15,0 6-2-15,0-5 1 16,13-3-12-16,18-9-9 15,7-8 12-15,7-9-18 16,13 0 32-16,1-9-2 16,-8-16 9-16,1-1-7 15,-21 0 0-15,-4 0 0 16,-10 0 23-16,-10-2-18 16,-7 5 20-16,0 3 10 15,0 6-21-15,-37 8 9 16,9 6-23-16,-3 11-10 0,0 29 3 15,24 12 1 1,7-4 6-16,0-4 0 0,45-15 6 16,7-19-9-16,23-10 3 15,-3-3-46-15,-3-33-209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13:10:46.2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58 572 0,'0'0'311'0,"0"0"-179"15,0 0-53-15,0 0 8 16,0 0-23-16,0 0-49 16,141-52 2-16,-141 52-16 15,0 28-1-15,0 16 5 16,-31-1 2-16,-7 1 10 16,0-5-3-16,18-7-13 0,6-7 18 15,14-3-16-15,0-1 2 16,0-4 3-16,0-3 1 15,28-3 0-15,33-6-6 16,25-5 1-16,28 0 1 16,10 0-5-16,-28 0-243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83.emf"/><Relationship Id="rId21" Type="http://schemas.openxmlformats.org/officeDocument/2006/relationships/image" Target="../media/image11.emf"/><Relationship Id="rId7" Type="http://schemas.openxmlformats.org/officeDocument/2006/relationships/image" Target="../media/image85.emf"/><Relationship Id="rId12" Type="http://schemas.openxmlformats.org/officeDocument/2006/relationships/customXml" Target="../ink/ink83.xml"/><Relationship Id="rId17" Type="http://schemas.openxmlformats.org/officeDocument/2006/relationships/image" Target="../media/image90.emf"/><Relationship Id="rId25" Type="http://schemas.openxmlformats.org/officeDocument/2006/relationships/image" Target="../media/image46.emf"/><Relationship Id="rId33" Type="http://schemas.openxmlformats.org/officeDocument/2006/relationships/image" Target="../media/image95.emf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87.emf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23" Type="http://schemas.openxmlformats.org/officeDocument/2006/relationships/image" Target="../media/image41.emf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91.emf"/><Relationship Id="rId31" Type="http://schemas.openxmlformats.org/officeDocument/2006/relationships/image" Target="../media/image94.emf"/><Relationship Id="rId4" Type="http://schemas.openxmlformats.org/officeDocument/2006/relationships/customXml" Target="../ink/ink79.xml"/><Relationship Id="rId9" Type="http://schemas.openxmlformats.org/officeDocument/2006/relationships/image" Target="../media/image86.emf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92.emf"/><Relationship Id="rId30" Type="http://schemas.openxmlformats.org/officeDocument/2006/relationships/customXml" Target="../ink/ink92.xml"/><Relationship Id="rId8" Type="http://schemas.openxmlformats.org/officeDocument/2006/relationships/customXml" Target="../ink/ink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3" Type="http://schemas.openxmlformats.org/officeDocument/2006/relationships/hyperlink" Target="https://www.javatpoint.com/ds-array-vs-linked-list" TargetMode="External"/><Relationship Id="rId7" Type="http://schemas.openxmlformats.org/officeDocument/2006/relationships/image" Target="../media/image97.emf"/><Relationship Id="rId2" Type="http://schemas.openxmlformats.org/officeDocument/2006/relationships/hyperlink" Target="https://www.geeksforgeeks.org/linked-list-vs-array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0" Type="http://schemas.openxmlformats.org/officeDocument/2006/relationships/customXml" Target="../ink/ink97.xml"/><Relationship Id="rId4" Type="http://schemas.openxmlformats.org/officeDocument/2006/relationships/customXml" Target="../ink/ink94.xml"/><Relationship Id="rId9" Type="http://schemas.openxmlformats.org/officeDocument/2006/relationships/image" Target="../media/image98.emf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.emf"/><Relationship Id="rId21" Type="http://schemas.openxmlformats.org/officeDocument/2006/relationships/customXml" Target="../ink/ink107.xml"/><Relationship Id="rId42" Type="http://schemas.openxmlformats.org/officeDocument/2006/relationships/customXml" Target="../ink/ink122.xml"/><Relationship Id="rId63" Type="http://schemas.openxmlformats.org/officeDocument/2006/relationships/image" Target="../media/image126.emf"/><Relationship Id="rId84" Type="http://schemas.openxmlformats.org/officeDocument/2006/relationships/customXml" Target="../ink/ink143.xml"/><Relationship Id="rId138" Type="http://schemas.openxmlformats.org/officeDocument/2006/relationships/customXml" Target="../ink/ink170.xml"/><Relationship Id="rId107" Type="http://schemas.openxmlformats.org/officeDocument/2006/relationships/image" Target="../media/image148.emf"/><Relationship Id="rId11" Type="http://schemas.openxmlformats.org/officeDocument/2006/relationships/customXml" Target="../ink/ink102.xml"/><Relationship Id="rId32" Type="http://schemas.openxmlformats.org/officeDocument/2006/relationships/customXml" Target="../ink/ink116.xml"/><Relationship Id="rId53" Type="http://schemas.openxmlformats.org/officeDocument/2006/relationships/image" Target="../media/image121.emf"/><Relationship Id="rId74" Type="http://schemas.openxmlformats.org/officeDocument/2006/relationships/customXml" Target="../ink/ink138.xml"/><Relationship Id="rId128" Type="http://schemas.openxmlformats.org/officeDocument/2006/relationships/customXml" Target="../ink/ink165.xml"/><Relationship Id="rId149" Type="http://schemas.openxmlformats.org/officeDocument/2006/relationships/image" Target="../media/image169.emf"/><Relationship Id="rId5" Type="http://schemas.openxmlformats.org/officeDocument/2006/relationships/customXml" Target="../ink/ink99.xml"/><Relationship Id="rId95" Type="http://schemas.openxmlformats.org/officeDocument/2006/relationships/image" Target="../media/image142.emf"/><Relationship Id="rId22" Type="http://schemas.openxmlformats.org/officeDocument/2006/relationships/image" Target="../media/image110.emf"/><Relationship Id="rId43" Type="http://schemas.openxmlformats.org/officeDocument/2006/relationships/image" Target="../media/image116.emf"/><Relationship Id="rId64" Type="http://schemas.openxmlformats.org/officeDocument/2006/relationships/customXml" Target="../ink/ink133.xml"/><Relationship Id="rId118" Type="http://schemas.openxmlformats.org/officeDocument/2006/relationships/customXml" Target="../ink/ink160.xml"/><Relationship Id="rId139" Type="http://schemas.openxmlformats.org/officeDocument/2006/relationships/image" Target="../media/image164.emf"/><Relationship Id="rId80" Type="http://schemas.openxmlformats.org/officeDocument/2006/relationships/customXml" Target="../ink/ink141.xml"/><Relationship Id="rId85" Type="http://schemas.openxmlformats.org/officeDocument/2006/relationships/image" Target="../media/image137.emf"/><Relationship Id="rId150" Type="http://schemas.openxmlformats.org/officeDocument/2006/relationships/customXml" Target="../ink/ink176.xml"/><Relationship Id="rId155" Type="http://schemas.openxmlformats.org/officeDocument/2006/relationships/image" Target="../media/image172.emf"/><Relationship Id="rId12" Type="http://schemas.openxmlformats.org/officeDocument/2006/relationships/image" Target="../media/image105.emf"/><Relationship Id="rId17" Type="http://schemas.openxmlformats.org/officeDocument/2006/relationships/customXml" Target="../ink/ink105.xml"/><Relationship Id="rId33" Type="http://schemas.openxmlformats.org/officeDocument/2006/relationships/customXml" Target="../ink/ink117.xml"/><Relationship Id="rId38" Type="http://schemas.openxmlformats.org/officeDocument/2006/relationships/customXml" Target="../ink/ink120.xml"/><Relationship Id="rId59" Type="http://schemas.openxmlformats.org/officeDocument/2006/relationships/image" Target="../media/image124.emf"/><Relationship Id="rId103" Type="http://schemas.openxmlformats.org/officeDocument/2006/relationships/image" Target="../media/image146.emf"/><Relationship Id="rId108" Type="http://schemas.openxmlformats.org/officeDocument/2006/relationships/customXml" Target="../ink/ink155.xml"/><Relationship Id="rId124" Type="http://schemas.openxmlformats.org/officeDocument/2006/relationships/customXml" Target="../ink/ink163.xml"/><Relationship Id="rId129" Type="http://schemas.openxmlformats.org/officeDocument/2006/relationships/image" Target="../media/image159.emf"/><Relationship Id="rId54" Type="http://schemas.openxmlformats.org/officeDocument/2006/relationships/customXml" Target="../ink/ink128.xml"/><Relationship Id="rId70" Type="http://schemas.openxmlformats.org/officeDocument/2006/relationships/customXml" Target="../ink/ink136.xml"/><Relationship Id="rId75" Type="http://schemas.openxmlformats.org/officeDocument/2006/relationships/image" Target="../media/image132.emf"/><Relationship Id="rId91" Type="http://schemas.openxmlformats.org/officeDocument/2006/relationships/image" Target="../media/image140.emf"/><Relationship Id="rId96" Type="http://schemas.openxmlformats.org/officeDocument/2006/relationships/customXml" Target="../ink/ink149.xml"/><Relationship Id="rId140" Type="http://schemas.openxmlformats.org/officeDocument/2006/relationships/customXml" Target="../ink/ink171.xml"/><Relationship Id="rId145" Type="http://schemas.openxmlformats.org/officeDocument/2006/relationships/image" Target="../media/image1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23" Type="http://schemas.openxmlformats.org/officeDocument/2006/relationships/customXml" Target="../ink/ink108.xml"/><Relationship Id="rId28" Type="http://schemas.openxmlformats.org/officeDocument/2006/relationships/customXml" Target="../ink/ink112.xml"/><Relationship Id="rId49" Type="http://schemas.openxmlformats.org/officeDocument/2006/relationships/image" Target="../media/image119.emf"/><Relationship Id="rId114" Type="http://schemas.openxmlformats.org/officeDocument/2006/relationships/customXml" Target="../ink/ink158.xml"/><Relationship Id="rId119" Type="http://schemas.openxmlformats.org/officeDocument/2006/relationships/image" Target="../media/image154.emf"/><Relationship Id="rId44" Type="http://schemas.openxmlformats.org/officeDocument/2006/relationships/customXml" Target="../ink/ink123.xml"/><Relationship Id="rId60" Type="http://schemas.openxmlformats.org/officeDocument/2006/relationships/customXml" Target="../ink/ink131.xml"/><Relationship Id="rId65" Type="http://schemas.openxmlformats.org/officeDocument/2006/relationships/image" Target="../media/image127.emf"/><Relationship Id="rId81" Type="http://schemas.openxmlformats.org/officeDocument/2006/relationships/image" Target="../media/image135.emf"/><Relationship Id="rId86" Type="http://schemas.openxmlformats.org/officeDocument/2006/relationships/customXml" Target="../ink/ink144.xml"/><Relationship Id="rId130" Type="http://schemas.openxmlformats.org/officeDocument/2006/relationships/customXml" Target="../ink/ink166.xml"/><Relationship Id="rId135" Type="http://schemas.openxmlformats.org/officeDocument/2006/relationships/image" Target="../media/image162.emf"/><Relationship Id="rId151" Type="http://schemas.openxmlformats.org/officeDocument/2006/relationships/image" Target="../media/image170.emf"/><Relationship Id="rId156" Type="http://schemas.openxmlformats.org/officeDocument/2006/relationships/customXml" Target="../ink/ink179.xml"/><Relationship Id="rId13" Type="http://schemas.openxmlformats.org/officeDocument/2006/relationships/customXml" Target="../ink/ink103.xml"/><Relationship Id="rId18" Type="http://schemas.openxmlformats.org/officeDocument/2006/relationships/image" Target="../media/image108.emf"/><Relationship Id="rId39" Type="http://schemas.openxmlformats.org/officeDocument/2006/relationships/image" Target="../media/image114.emf"/><Relationship Id="rId109" Type="http://schemas.openxmlformats.org/officeDocument/2006/relationships/image" Target="../media/image149.emf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122.emf"/><Relationship Id="rId76" Type="http://schemas.openxmlformats.org/officeDocument/2006/relationships/customXml" Target="../ink/ink139.xml"/><Relationship Id="rId97" Type="http://schemas.openxmlformats.org/officeDocument/2006/relationships/image" Target="../media/image143.emf"/><Relationship Id="rId104" Type="http://schemas.openxmlformats.org/officeDocument/2006/relationships/customXml" Target="../ink/ink153.xml"/><Relationship Id="rId120" Type="http://schemas.openxmlformats.org/officeDocument/2006/relationships/customXml" Target="../ink/ink161.xml"/><Relationship Id="rId125" Type="http://schemas.openxmlformats.org/officeDocument/2006/relationships/image" Target="../media/image157.emf"/><Relationship Id="rId141" Type="http://schemas.openxmlformats.org/officeDocument/2006/relationships/image" Target="../media/image165.emf"/><Relationship Id="rId146" Type="http://schemas.openxmlformats.org/officeDocument/2006/relationships/customXml" Target="../ink/ink174.xml"/><Relationship Id="rId7" Type="http://schemas.openxmlformats.org/officeDocument/2006/relationships/customXml" Target="../ink/ink100.xml"/><Relationship Id="rId71" Type="http://schemas.openxmlformats.org/officeDocument/2006/relationships/image" Target="../media/image130.emf"/><Relationship Id="rId92" Type="http://schemas.openxmlformats.org/officeDocument/2006/relationships/customXml" Target="../ink/ink147.xml"/><Relationship Id="rId2" Type="http://schemas.openxmlformats.org/officeDocument/2006/relationships/customXml" Target="../ink/ink98.xml"/><Relationship Id="rId29" Type="http://schemas.openxmlformats.org/officeDocument/2006/relationships/customXml" Target="../ink/ink113.xml"/><Relationship Id="rId24" Type="http://schemas.openxmlformats.org/officeDocument/2006/relationships/image" Target="../media/image111.emf"/><Relationship Id="rId40" Type="http://schemas.openxmlformats.org/officeDocument/2006/relationships/customXml" Target="../ink/ink121.xml"/><Relationship Id="rId45" Type="http://schemas.openxmlformats.org/officeDocument/2006/relationships/image" Target="../media/image117.emf"/><Relationship Id="rId66" Type="http://schemas.openxmlformats.org/officeDocument/2006/relationships/customXml" Target="../ink/ink134.xml"/><Relationship Id="rId87" Type="http://schemas.openxmlformats.org/officeDocument/2006/relationships/image" Target="../media/image138.emf"/><Relationship Id="rId110" Type="http://schemas.openxmlformats.org/officeDocument/2006/relationships/customXml" Target="../ink/ink156.xml"/><Relationship Id="rId115" Type="http://schemas.openxmlformats.org/officeDocument/2006/relationships/image" Target="../media/image152.emf"/><Relationship Id="rId131" Type="http://schemas.openxmlformats.org/officeDocument/2006/relationships/image" Target="../media/image160.emf"/><Relationship Id="rId136" Type="http://schemas.openxmlformats.org/officeDocument/2006/relationships/customXml" Target="../ink/ink169.xml"/><Relationship Id="rId157" Type="http://schemas.openxmlformats.org/officeDocument/2006/relationships/image" Target="../media/image173.emf"/><Relationship Id="rId61" Type="http://schemas.openxmlformats.org/officeDocument/2006/relationships/image" Target="../media/image125.emf"/><Relationship Id="rId82" Type="http://schemas.openxmlformats.org/officeDocument/2006/relationships/customXml" Target="../ink/ink142.xml"/><Relationship Id="rId152" Type="http://schemas.openxmlformats.org/officeDocument/2006/relationships/customXml" Target="../ink/ink177.xml"/><Relationship Id="rId19" Type="http://schemas.openxmlformats.org/officeDocument/2006/relationships/customXml" Target="../ink/ink106.xml"/><Relationship Id="rId14" Type="http://schemas.openxmlformats.org/officeDocument/2006/relationships/image" Target="../media/image106.emf"/><Relationship Id="rId30" Type="http://schemas.openxmlformats.org/officeDocument/2006/relationships/customXml" Target="../ink/ink114.xml"/><Relationship Id="rId35" Type="http://schemas.openxmlformats.org/officeDocument/2006/relationships/image" Target="../media/image112.emf"/><Relationship Id="rId56" Type="http://schemas.openxmlformats.org/officeDocument/2006/relationships/customXml" Target="../ink/ink129.xml"/><Relationship Id="rId77" Type="http://schemas.openxmlformats.org/officeDocument/2006/relationships/image" Target="../media/image133.emf"/><Relationship Id="rId100" Type="http://schemas.openxmlformats.org/officeDocument/2006/relationships/customXml" Target="../ink/ink151.xml"/><Relationship Id="rId105" Type="http://schemas.openxmlformats.org/officeDocument/2006/relationships/image" Target="../media/image147.emf"/><Relationship Id="rId126" Type="http://schemas.openxmlformats.org/officeDocument/2006/relationships/customXml" Target="../ink/ink164.xml"/><Relationship Id="rId147" Type="http://schemas.openxmlformats.org/officeDocument/2006/relationships/image" Target="../media/image168.emf"/><Relationship Id="rId8" Type="http://schemas.openxmlformats.org/officeDocument/2006/relationships/image" Target="../media/image103.emf"/><Relationship Id="rId51" Type="http://schemas.openxmlformats.org/officeDocument/2006/relationships/image" Target="../media/image120.emf"/><Relationship Id="rId72" Type="http://schemas.openxmlformats.org/officeDocument/2006/relationships/customXml" Target="../ink/ink137.xml"/><Relationship Id="rId93" Type="http://schemas.openxmlformats.org/officeDocument/2006/relationships/image" Target="../media/image141.emf"/><Relationship Id="rId98" Type="http://schemas.openxmlformats.org/officeDocument/2006/relationships/customXml" Target="../ink/ink150.xml"/><Relationship Id="rId121" Type="http://schemas.openxmlformats.org/officeDocument/2006/relationships/image" Target="../media/image155.emf"/><Relationship Id="rId142" Type="http://schemas.openxmlformats.org/officeDocument/2006/relationships/customXml" Target="../ink/ink172.xml"/><Relationship Id="rId3" Type="http://schemas.openxmlformats.org/officeDocument/2006/relationships/image" Target="../media/image100.emf"/><Relationship Id="rId25" Type="http://schemas.openxmlformats.org/officeDocument/2006/relationships/customXml" Target="../ink/ink109.xml"/><Relationship Id="rId46" Type="http://schemas.openxmlformats.org/officeDocument/2006/relationships/customXml" Target="../ink/ink124.xml"/><Relationship Id="rId67" Type="http://schemas.openxmlformats.org/officeDocument/2006/relationships/image" Target="../media/image128.emf"/><Relationship Id="rId116" Type="http://schemas.openxmlformats.org/officeDocument/2006/relationships/customXml" Target="../ink/ink159.xml"/><Relationship Id="rId137" Type="http://schemas.openxmlformats.org/officeDocument/2006/relationships/image" Target="../media/image163.emf"/><Relationship Id="rId20" Type="http://schemas.openxmlformats.org/officeDocument/2006/relationships/image" Target="../media/image109.emf"/><Relationship Id="rId41" Type="http://schemas.openxmlformats.org/officeDocument/2006/relationships/image" Target="../media/image115.emf"/><Relationship Id="rId62" Type="http://schemas.openxmlformats.org/officeDocument/2006/relationships/customXml" Target="../ink/ink132.xml"/><Relationship Id="rId83" Type="http://schemas.openxmlformats.org/officeDocument/2006/relationships/image" Target="../media/image136.emf"/><Relationship Id="rId88" Type="http://schemas.openxmlformats.org/officeDocument/2006/relationships/customXml" Target="../ink/ink145.xml"/><Relationship Id="rId111" Type="http://schemas.openxmlformats.org/officeDocument/2006/relationships/image" Target="../media/image150.emf"/><Relationship Id="rId132" Type="http://schemas.openxmlformats.org/officeDocument/2006/relationships/customXml" Target="../ink/ink167.xml"/><Relationship Id="rId153" Type="http://schemas.openxmlformats.org/officeDocument/2006/relationships/image" Target="../media/image171.emf"/><Relationship Id="rId15" Type="http://schemas.openxmlformats.org/officeDocument/2006/relationships/customXml" Target="../ink/ink104.xml"/><Relationship Id="rId36" Type="http://schemas.openxmlformats.org/officeDocument/2006/relationships/customXml" Target="../ink/ink119.xml"/><Relationship Id="rId57" Type="http://schemas.openxmlformats.org/officeDocument/2006/relationships/image" Target="../media/image123.emf"/><Relationship Id="rId106" Type="http://schemas.openxmlformats.org/officeDocument/2006/relationships/customXml" Target="../ink/ink154.xml"/><Relationship Id="rId127" Type="http://schemas.openxmlformats.org/officeDocument/2006/relationships/image" Target="../media/image158.emf"/><Relationship Id="rId10" Type="http://schemas.openxmlformats.org/officeDocument/2006/relationships/image" Target="../media/image104.emf"/><Relationship Id="rId31" Type="http://schemas.openxmlformats.org/officeDocument/2006/relationships/customXml" Target="../ink/ink115.xml"/><Relationship Id="rId52" Type="http://schemas.openxmlformats.org/officeDocument/2006/relationships/customXml" Target="../ink/ink127.xml"/><Relationship Id="rId73" Type="http://schemas.openxmlformats.org/officeDocument/2006/relationships/image" Target="../media/image131.emf"/><Relationship Id="rId78" Type="http://schemas.openxmlformats.org/officeDocument/2006/relationships/customXml" Target="../ink/ink140.xml"/><Relationship Id="rId94" Type="http://schemas.openxmlformats.org/officeDocument/2006/relationships/customXml" Target="../ink/ink148.xml"/><Relationship Id="rId99" Type="http://schemas.openxmlformats.org/officeDocument/2006/relationships/image" Target="../media/image144.emf"/><Relationship Id="rId101" Type="http://schemas.openxmlformats.org/officeDocument/2006/relationships/image" Target="../media/image145.emf"/><Relationship Id="rId122" Type="http://schemas.openxmlformats.org/officeDocument/2006/relationships/customXml" Target="../ink/ink162.xml"/><Relationship Id="rId143" Type="http://schemas.openxmlformats.org/officeDocument/2006/relationships/image" Target="../media/image166.emf"/><Relationship Id="rId148" Type="http://schemas.openxmlformats.org/officeDocument/2006/relationships/customXml" Target="../ink/ink175.xml"/><Relationship Id="rId4" Type="http://schemas.openxmlformats.org/officeDocument/2006/relationships/image" Target="../media/image101.png"/><Relationship Id="rId9" Type="http://schemas.openxmlformats.org/officeDocument/2006/relationships/customXml" Target="../ink/ink101.xml"/><Relationship Id="rId26" Type="http://schemas.openxmlformats.org/officeDocument/2006/relationships/customXml" Target="../ink/ink110.xml"/><Relationship Id="rId47" Type="http://schemas.openxmlformats.org/officeDocument/2006/relationships/image" Target="../media/image118.emf"/><Relationship Id="rId68" Type="http://schemas.openxmlformats.org/officeDocument/2006/relationships/customXml" Target="../ink/ink135.xml"/><Relationship Id="rId89" Type="http://schemas.openxmlformats.org/officeDocument/2006/relationships/image" Target="../media/image139.emf"/><Relationship Id="rId112" Type="http://schemas.openxmlformats.org/officeDocument/2006/relationships/customXml" Target="../ink/ink157.xml"/><Relationship Id="rId133" Type="http://schemas.openxmlformats.org/officeDocument/2006/relationships/image" Target="../media/image161.emf"/><Relationship Id="rId154" Type="http://schemas.openxmlformats.org/officeDocument/2006/relationships/customXml" Target="../ink/ink178.xml"/><Relationship Id="rId16" Type="http://schemas.openxmlformats.org/officeDocument/2006/relationships/image" Target="../media/image107.emf"/><Relationship Id="rId37" Type="http://schemas.openxmlformats.org/officeDocument/2006/relationships/image" Target="../media/image113.emf"/><Relationship Id="rId58" Type="http://schemas.openxmlformats.org/officeDocument/2006/relationships/customXml" Target="../ink/ink130.xml"/><Relationship Id="rId79" Type="http://schemas.openxmlformats.org/officeDocument/2006/relationships/image" Target="../media/image134.emf"/><Relationship Id="rId102" Type="http://schemas.openxmlformats.org/officeDocument/2006/relationships/customXml" Target="../ink/ink152.xml"/><Relationship Id="rId123" Type="http://schemas.openxmlformats.org/officeDocument/2006/relationships/image" Target="../media/image156.emf"/><Relationship Id="rId144" Type="http://schemas.openxmlformats.org/officeDocument/2006/relationships/customXml" Target="../ink/ink173.xml"/><Relationship Id="rId90" Type="http://schemas.openxmlformats.org/officeDocument/2006/relationships/customXml" Target="../ink/ink146.xml"/><Relationship Id="rId27" Type="http://schemas.openxmlformats.org/officeDocument/2006/relationships/customXml" Target="../ink/ink111.xml"/><Relationship Id="rId48" Type="http://schemas.openxmlformats.org/officeDocument/2006/relationships/customXml" Target="../ink/ink125.xml"/><Relationship Id="rId69" Type="http://schemas.openxmlformats.org/officeDocument/2006/relationships/image" Target="../media/image129.emf"/><Relationship Id="rId113" Type="http://schemas.openxmlformats.org/officeDocument/2006/relationships/image" Target="../media/image151.emf"/><Relationship Id="rId134" Type="http://schemas.openxmlformats.org/officeDocument/2006/relationships/customXml" Target="../ink/ink16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emf"/><Relationship Id="rId18" Type="http://schemas.openxmlformats.org/officeDocument/2006/relationships/image" Target="../media/image101.png"/><Relationship Id="rId26" Type="http://schemas.openxmlformats.org/officeDocument/2006/relationships/image" Target="../media/image105.emf"/><Relationship Id="rId39" Type="http://schemas.openxmlformats.org/officeDocument/2006/relationships/customXml" Target="../ink/ink198.xml"/><Relationship Id="rId21" Type="http://schemas.openxmlformats.org/officeDocument/2006/relationships/customXml" Target="../ink/ink189.xml"/><Relationship Id="rId34" Type="http://schemas.openxmlformats.org/officeDocument/2006/relationships/image" Target="../media/image183.emf"/><Relationship Id="rId42" Type="http://schemas.openxmlformats.org/officeDocument/2006/relationships/image" Target="../media/image187.emf"/><Relationship Id="rId47" Type="http://schemas.openxmlformats.org/officeDocument/2006/relationships/customXml" Target="../ink/ink202.xml"/><Relationship Id="rId50" Type="http://schemas.openxmlformats.org/officeDocument/2006/relationships/image" Target="../media/image191.emf"/><Relationship Id="rId55" Type="http://schemas.openxmlformats.org/officeDocument/2006/relationships/customXml" Target="../ink/ink206.xml"/><Relationship Id="rId63" Type="http://schemas.openxmlformats.org/officeDocument/2006/relationships/customXml" Target="../ink/ink210.xml"/><Relationship Id="rId7" Type="http://schemas.openxmlformats.org/officeDocument/2006/relationships/image" Target="../media/image176.emf"/><Relationship Id="rId2" Type="http://schemas.openxmlformats.org/officeDocument/2006/relationships/customXml" Target="../ink/ink180.xml"/><Relationship Id="rId16" Type="http://schemas.openxmlformats.org/officeDocument/2006/relationships/customXml" Target="../ink/ink187.xml"/><Relationship Id="rId29" Type="http://schemas.openxmlformats.org/officeDocument/2006/relationships/customXml" Target="../ink/ink193.xml"/><Relationship Id="rId11" Type="http://schemas.openxmlformats.org/officeDocument/2006/relationships/image" Target="../media/image178.emf"/><Relationship Id="rId24" Type="http://schemas.openxmlformats.org/officeDocument/2006/relationships/image" Target="../media/image104.emf"/><Relationship Id="rId32" Type="http://schemas.openxmlformats.org/officeDocument/2006/relationships/image" Target="../media/image182.emf"/><Relationship Id="rId37" Type="http://schemas.openxmlformats.org/officeDocument/2006/relationships/customXml" Target="../ink/ink197.xml"/><Relationship Id="rId40" Type="http://schemas.openxmlformats.org/officeDocument/2006/relationships/image" Target="../media/image186.emf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95.emf"/><Relationship Id="rId5" Type="http://schemas.openxmlformats.org/officeDocument/2006/relationships/image" Target="../media/image175.emf"/><Relationship Id="rId61" Type="http://schemas.openxmlformats.org/officeDocument/2006/relationships/customXml" Target="../ink/ink209.xml"/><Relationship Id="rId19" Type="http://schemas.openxmlformats.org/officeDocument/2006/relationships/customXml" Target="../ink/ink188.xml"/><Relationship Id="rId14" Type="http://schemas.openxmlformats.org/officeDocument/2006/relationships/customXml" Target="../ink/ink186.xml"/><Relationship Id="rId22" Type="http://schemas.openxmlformats.org/officeDocument/2006/relationships/image" Target="../media/image103.emf"/><Relationship Id="rId27" Type="http://schemas.openxmlformats.org/officeDocument/2006/relationships/customXml" Target="../ink/ink192.xml"/><Relationship Id="rId30" Type="http://schemas.openxmlformats.org/officeDocument/2006/relationships/image" Target="../media/image110.emf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90.emf"/><Relationship Id="rId56" Type="http://schemas.openxmlformats.org/officeDocument/2006/relationships/image" Target="../media/image194.emf"/><Relationship Id="rId64" Type="http://schemas.openxmlformats.org/officeDocument/2006/relationships/image" Target="../media/image198.emf"/><Relationship Id="rId8" Type="http://schemas.openxmlformats.org/officeDocument/2006/relationships/customXml" Target="../ink/ink183.xml"/><Relationship Id="rId51" Type="http://schemas.openxmlformats.org/officeDocument/2006/relationships/customXml" Target="../ink/ink204.xml"/><Relationship Id="rId3" Type="http://schemas.openxmlformats.org/officeDocument/2006/relationships/image" Target="../media/image174.emf"/><Relationship Id="rId12" Type="http://schemas.openxmlformats.org/officeDocument/2006/relationships/customXml" Target="../ink/ink185.xml"/><Relationship Id="rId17" Type="http://schemas.openxmlformats.org/officeDocument/2006/relationships/image" Target="../media/image181.emf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185.emf"/><Relationship Id="rId46" Type="http://schemas.openxmlformats.org/officeDocument/2006/relationships/image" Target="../media/image189.emf"/><Relationship Id="rId59" Type="http://schemas.openxmlformats.org/officeDocument/2006/relationships/customXml" Target="../ink/ink208.xml"/><Relationship Id="rId20" Type="http://schemas.openxmlformats.org/officeDocument/2006/relationships/image" Target="../media/image102.emf"/><Relationship Id="rId41" Type="http://schemas.openxmlformats.org/officeDocument/2006/relationships/customXml" Target="../ink/ink199.xml"/><Relationship Id="rId54" Type="http://schemas.openxmlformats.org/officeDocument/2006/relationships/image" Target="../media/image193.emf"/><Relationship Id="rId62" Type="http://schemas.openxmlformats.org/officeDocument/2006/relationships/image" Target="../media/image19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15" Type="http://schemas.openxmlformats.org/officeDocument/2006/relationships/image" Target="../media/image180.emf"/><Relationship Id="rId23" Type="http://schemas.openxmlformats.org/officeDocument/2006/relationships/customXml" Target="../ink/ink190.xml"/><Relationship Id="rId28" Type="http://schemas.openxmlformats.org/officeDocument/2006/relationships/image" Target="../media/image109.emf"/><Relationship Id="rId36" Type="http://schemas.openxmlformats.org/officeDocument/2006/relationships/image" Target="../media/image184.emf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customXml" Target="../ink/ink184.xml"/><Relationship Id="rId31" Type="http://schemas.openxmlformats.org/officeDocument/2006/relationships/customXml" Target="../ink/ink194.xml"/><Relationship Id="rId44" Type="http://schemas.openxmlformats.org/officeDocument/2006/relationships/image" Target="../media/image188.emf"/><Relationship Id="rId52" Type="http://schemas.openxmlformats.org/officeDocument/2006/relationships/image" Target="../media/image192.emf"/><Relationship Id="rId60" Type="http://schemas.openxmlformats.org/officeDocument/2006/relationships/image" Target="../media/image196.emf"/><Relationship Id="rId4" Type="http://schemas.openxmlformats.org/officeDocument/2006/relationships/customXml" Target="../ink/ink181.xml"/><Relationship Id="rId9" Type="http://schemas.openxmlformats.org/officeDocument/2006/relationships/image" Target="../media/image17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26" Type="http://schemas.openxmlformats.org/officeDocument/2006/relationships/image" Target="../media/image16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image" Target="../media/image15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4" Type="http://schemas.openxmlformats.org/officeDocument/2006/relationships/customXml" Target="../ink/ink2.xml"/><Relationship Id="rId14" Type="http://schemas.openxmlformats.org/officeDocument/2006/relationships/customXml" Target="../ink/ink6.xml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7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10" Type="http://schemas.openxmlformats.org/officeDocument/2006/relationships/customXml" Target="../ink/ink13.xml"/><Relationship Id="rId9" Type="http://schemas.openxmlformats.org/officeDocument/2006/relationships/image" Target="../media/image14.emf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6.emf"/><Relationship Id="rId21" Type="http://schemas.openxmlformats.org/officeDocument/2006/relationships/image" Target="../media/image27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0.emf"/><Relationship Id="rId7" Type="http://schemas.openxmlformats.org/officeDocument/2006/relationships/image" Target="../media/image20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2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5.emf"/><Relationship Id="rId40" Type="http://schemas.openxmlformats.org/officeDocument/2006/relationships/customXml" Target="../ink/ink33.xml"/><Relationship Id="rId45" Type="http://schemas.openxmlformats.org/officeDocument/2006/relationships/image" Target="../media/image39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26.emf"/><Relationship Id="rId31" Type="http://schemas.openxmlformats.org/officeDocument/2006/relationships/image" Target="../media/image32.emf"/><Relationship Id="rId44" Type="http://schemas.openxmlformats.org/officeDocument/2006/relationships/customXml" Target="../ink/ink35.xml"/><Relationship Id="rId4" Type="http://schemas.openxmlformats.org/officeDocument/2006/relationships/customXml" Target="../ink/ink15.xml"/><Relationship Id="rId9" Type="http://schemas.openxmlformats.org/officeDocument/2006/relationships/image" Target="../media/image21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0.emf"/><Relationship Id="rId30" Type="http://schemas.openxmlformats.org/officeDocument/2006/relationships/customXml" Target="../ink/ink28.xml"/><Relationship Id="rId35" Type="http://schemas.openxmlformats.org/officeDocument/2006/relationships/image" Target="../media/image34.emf"/><Relationship Id="rId43" Type="http://schemas.openxmlformats.org/officeDocument/2006/relationships/image" Target="../media/image38.emf"/><Relationship Id="rId8" Type="http://schemas.openxmlformats.org/officeDocument/2006/relationships/customXml" Target="../ink/ink17.xml"/><Relationship Id="rId3" Type="http://schemas.openxmlformats.org/officeDocument/2006/relationships/image" Target="../media/image18.emf"/><Relationship Id="rId12" Type="http://schemas.openxmlformats.org/officeDocument/2006/relationships/customXml" Target="../ink/ink19.xml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0" Type="http://schemas.openxmlformats.org/officeDocument/2006/relationships/customXml" Target="../ink/ink23.xml"/><Relationship Id="rId41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customXml" Target="../ink/ink41.xml"/><Relationship Id="rId18" Type="http://schemas.openxmlformats.org/officeDocument/2006/relationships/image" Target="../media/image49.emf"/><Relationship Id="rId3" Type="http://schemas.openxmlformats.org/officeDocument/2006/relationships/customXml" Target="../ink/ink37.xml"/><Relationship Id="rId7" Type="http://schemas.openxmlformats.org/officeDocument/2006/relationships/image" Target="../media/image43.emf"/><Relationship Id="rId12" Type="http://schemas.openxmlformats.org/officeDocument/2006/relationships/image" Target="../media/image5.png"/><Relationship Id="rId17" Type="http://schemas.openxmlformats.org/officeDocument/2006/relationships/customXml" Target="../ink/ink43.xml"/><Relationship Id="rId2" Type="http://schemas.openxmlformats.org/officeDocument/2006/relationships/image" Target="../media/image4.png"/><Relationship Id="rId16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.emf"/><Relationship Id="rId5" Type="http://schemas.openxmlformats.org/officeDocument/2006/relationships/customXml" Target="../ink/ink38.xml"/><Relationship Id="rId15" Type="http://schemas.openxmlformats.org/officeDocument/2006/relationships/customXml" Target="../ink/ink42.xml"/><Relationship Id="rId10" Type="http://schemas.openxmlformats.org/officeDocument/2006/relationships/customXml" Target="../ink/ink40.xml"/><Relationship Id="rId4" Type="http://schemas.openxmlformats.org/officeDocument/2006/relationships/image" Target="../media/image42.emf"/><Relationship Id="rId9" Type="http://schemas.openxmlformats.org/officeDocument/2006/relationships/image" Target="../media/image44.emf"/><Relationship Id="rId14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7.emf"/><Relationship Id="rId21" Type="http://schemas.openxmlformats.org/officeDocument/2006/relationships/image" Target="../media/image58.emf"/><Relationship Id="rId34" Type="http://schemas.openxmlformats.org/officeDocument/2006/relationships/customXml" Target="../ink/ink60.xml"/><Relationship Id="rId63" Type="http://schemas.openxmlformats.org/officeDocument/2006/relationships/customXml" Target="../ink/ink65.xml"/><Relationship Id="rId68" Type="http://schemas.openxmlformats.org/officeDocument/2006/relationships/image" Target="../media/image72.emf"/><Relationship Id="rId7" Type="http://schemas.openxmlformats.org/officeDocument/2006/relationships/image" Target="../media/image51.emf"/><Relationship Id="rId71" Type="http://schemas.openxmlformats.org/officeDocument/2006/relationships/customXml" Target="../ink/ink69.xml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62.emf"/><Relationship Id="rId11" Type="http://schemas.openxmlformats.org/officeDocument/2006/relationships/image" Target="../media/image53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6.emf"/><Relationship Id="rId40" Type="http://schemas.openxmlformats.org/officeDocument/2006/relationships/customXml" Target="../ink/ink63.xml"/><Relationship Id="rId66" Type="http://schemas.openxmlformats.org/officeDocument/2006/relationships/image" Target="../media/image71.emf"/><Relationship Id="rId74" Type="http://schemas.openxmlformats.org/officeDocument/2006/relationships/image" Target="../media/image75.emf"/><Relationship Id="rId5" Type="http://schemas.openxmlformats.org/officeDocument/2006/relationships/image" Target="../media/image50.emf"/><Relationship Id="rId61" Type="http://schemas.openxmlformats.org/officeDocument/2006/relationships/customXml" Target="../ink/ink64.xml"/><Relationship Id="rId10" Type="http://schemas.openxmlformats.org/officeDocument/2006/relationships/customXml" Target="../ink/ink48.xml"/><Relationship Id="rId19" Type="http://schemas.openxmlformats.org/officeDocument/2006/relationships/image" Target="../media/image57.emf"/><Relationship Id="rId31" Type="http://schemas.openxmlformats.org/officeDocument/2006/relationships/image" Target="../media/image63.emf"/><Relationship Id="rId60" Type="http://schemas.openxmlformats.org/officeDocument/2006/relationships/image" Target="../media/image68.emf"/><Relationship Id="rId65" Type="http://schemas.openxmlformats.org/officeDocument/2006/relationships/customXml" Target="../ink/ink66.xml"/><Relationship Id="rId73" Type="http://schemas.openxmlformats.org/officeDocument/2006/relationships/customXml" Target="../ink/ink70.xml"/><Relationship Id="rId4" Type="http://schemas.openxmlformats.org/officeDocument/2006/relationships/customXml" Target="../ink/ink45.xml"/><Relationship Id="rId9" Type="http://schemas.openxmlformats.org/officeDocument/2006/relationships/image" Target="../media/image52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1.emf"/><Relationship Id="rId30" Type="http://schemas.openxmlformats.org/officeDocument/2006/relationships/customXml" Target="../ink/ink58.xml"/><Relationship Id="rId35" Type="http://schemas.openxmlformats.org/officeDocument/2006/relationships/image" Target="../media/image65.emf"/><Relationship Id="rId64" Type="http://schemas.openxmlformats.org/officeDocument/2006/relationships/image" Target="../media/image70.emf"/><Relationship Id="rId69" Type="http://schemas.openxmlformats.org/officeDocument/2006/relationships/customXml" Target="../ink/ink68.xml"/><Relationship Id="rId8" Type="http://schemas.openxmlformats.org/officeDocument/2006/relationships/customXml" Target="../ink/ink47.xml"/><Relationship Id="rId72" Type="http://schemas.openxmlformats.org/officeDocument/2006/relationships/image" Target="../media/image74.emf"/><Relationship Id="rId3" Type="http://schemas.openxmlformats.org/officeDocument/2006/relationships/image" Target="../media/image42.emf"/><Relationship Id="rId12" Type="http://schemas.openxmlformats.org/officeDocument/2006/relationships/customXml" Target="../ink/ink49.xml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33" Type="http://schemas.openxmlformats.org/officeDocument/2006/relationships/image" Target="../media/image64.emf"/><Relationship Id="rId38" Type="http://schemas.openxmlformats.org/officeDocument/2006/relationships/customXml" Target="../ink/ink62.xml"/><Relationship Id="rId67" Type="http://schemas.openxmlformats.org/officeDocument/2006/relationships/customXml" Target="../ink/ink67.xml"/><Relationship Id="rId20" Type="http://schemas.openxmlformats.org/officeDocument/2006/relationships/customXml" Target="../ink/ink53.xml"/><Relationship Id="rId62" Type="http://schemas.openxmlformats.org/officeDocument/2006/relationships/image" Target="../media/image69.emf"/><Relationship Id="rId70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customXml" Target="../ink/ink57.xml"/><Relationship Id="rId36" Type="http://schemas.openxmlformats.org/officeDocument/2006/relationships/customXml" Target="../ink/ink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problems/nth-node-from-end-of-linked-list/1" TargetMode="External"/><Relationship Id="rId2" Type="http://schemas.openxmlformats.org/officeDocument/2006/relationships/hyperlink" Target="https://practice.geeksforgeeks.org/problems/finding-middle-element-in-a-linked-list/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customXml" Target="../ink/ink76.xml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79.emf"/><Relationship Id="rId14" Type="http://schemas.openxmlformats.org/officeDocument/2006/relationships/customXml" Target="../ink/ink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Two Sorted 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237ED74-73D3-49DB-9A99-C21D3AB1C28A}"/>
                  </a:ext>
                </a:extLst>
              </p14:cNvPr>
              <p14:cNvContentPartPr/>
              <p14:nvPr/>
            </p14:nvContentPartPr>
            <p14:xfrm>
              <a:off x="1005869" y="3195531"/>
              <a:ext cx="708120" cy="354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237ED74-73D3-49DB-9A99-C21D3AB1C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869" y="3186531"/>
                <a:ext cx="7257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F877796-5D3A-445C-8AC6-1ACDA1EA7C11}"/>
                  </a:ext>
                </a:extLst>
              </p14:cNvPr>
              <p14:cNvContentPartPr/>
              <p14:nvPr/>
            </p14:nvContentPartPr>
            <p14:xfrm>
              <a:off x="1876349" y="3247011"/>
              <a:ext cx="875160" cy="244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F877796-5D3A-445C-8AC6-1ACDA1EA7C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7349" y="3238011"/>
                <a:ext cx="892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21EE496-1B30-45C9-85AF-10AF14E8034F}"/>
                  </a:ext>
                </a:extLst>
              </p14:cNvPr>
              <p14:cNvContentPartPr/>
              <p14:nvPr/>
            </p14:nvContentPartPr>
            <p14:xfrm>
              <a:off x="2930429" y="3208851"/>
              <a:ext cx="859680" cy="267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21EE496-1B30-45C9-85AF-10AF14E803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1429" y="3199851"/>
                <a:ext cx="8773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81A391D-0795-4481-9B6B-97FEC5535EC4}"/>
                  </a:ext>
                </a:extLst>
              </p14:cNvPr>
              <p14:cNvContentPartPr/>
              <p14:nvPr/>
            </p14:nvContentPartPr>
            <p14:xfrm>
              <a:off x="1051589" y="3906891"/>
              <a:ext cx="2396880" cy="435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81A391D-0795-4481-9B6B-97FEC5535E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2589" y="3897891"/>
                <a:ext cx="24145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B51D4D8-661B-4E5A-9AC4-4B02A91C8DB5}"/>
                  </a:ext>
                </a:extLst>
              </p14:cNvPr>
              <p14:cNvContentPartPr/>
              <p14:nvPr/>
            </p14:nvContentPartPr>
            <p14:xfrm>
              <a:off x="4710629" y="3872691"/>
              <a:ext cx="407520" cy="302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B51D4D8-661B-4E5A-9AC4-4B02A91C8D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1629" y="3863691"/>
                <a:ext cx="425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AADB97A-463B-40C8-989E-911CE13E94F0}"/>
                  </a:ext>
                </a:extLst>
              </p14:cNvPr>
              <p14:cNvContentPartPr/>
              <p14:nvPr/>
            </p14:nvContentPartPr>
            <p14:xfrm>
              <a:off x="3650789" y="4040811"/>
              <a:ext cx="827280" cy="173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AADB97A-463B-40C8-989E-911CE13E94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41789" y="4031811"/>
                <a:ext cx="844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F65CD56-46EA-4E11-B88B-12129502C519}"/>
                  </a:ext>
                </a:extLst>
              </p14:cNvPr>
              <p14:cNvContentPartPr/>
              <p14:nvPr/>
            </p14:nvContentPartPr>
            <p14:xfrm>
              <a:off x="4496429" y="3142971"/>
              <a:ext cx="559440" cy="300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F65CD56-46EA-4E11-B88B-12129502C5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7429" y="3133971"/>
                <a:ext cx="577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48A3EEB-587F-4CF8-8A98-5037CC64F0C5}"/>
                  </a:ext>
                </a:extLst>
              </p14:cNvPr>
              <p14:cNvContentPartPr/>
              <p14:nvPr/>
            </p14:nvContentPartPr>
            <p14:xfrm>
              <a:off x="4128869" y="3141171"/>
              <a:ext cx="26280" cy="328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48A3EEB-587F-4CF8-8A98-5037CC64F0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19869" y="3132171"/>
                <a:ext cx="439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B6222B5-DD59-42E7-961D-F4119E90E8C0}"/>
                  </a:ext>
                </a:extLst>
              </p14:cNvPr>
              <p14:cNvContentPartPr/>
              <p14:nvPr/>
            </p14:nvContentPartPr>
            <p14:xfrm>
              <a:off x="825149" y="989451"/>
              <a:ext cx="5518800" cy="1150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B6222B5-DD59-42E7-961D-F4119E90E8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149" y="821691"/>
                <a:ext cx="6566040" cy="17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7BEE7F7-0BE2-4B23-80D8-D869D0394A7A}"/>
                  </a:ext>
                </a:extLst>
              </p14:cNvPr>
              <p14:cNvContentPartPr/>
              <p14:nvPr/>
            </p14:nvContentPartPr>
            <p14:xfrm>
              <a:off x="2339932" y="645291"/>
              <a:ext cx="3623760" cy="1939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7BEE7F7-0BE2-4B23-80D8-D869D0394A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30932" y="636291"/>
                <a:ext cx="3641400" cy="19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DD0B611-C708-4E02-A452-8E0A1C04CF40}"/>
                  </a:ext>
                </a:extLst>
              </p14:cNvPr>
              <p14:cNvContentPartPr/>
              <p14:nvPr/>
            </p14:nvContentPartPr>
            <p14:xfrm>
              <a:off x="6583252" y="972531"/>
              <a:ext cx="3140280" cy="1286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DD0B611-C708-4E02-A452-8E0A1C04CF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74252" y="963531"/>
                <a:ext cx="3157920" cy="13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04C6AE9-73EE-46AE-95E3-8E6006AF76D9}"/>
                  </a:ext>
                </a:extLst>
              </p14:cNvPr>
              <p14:cNvContentPartPr/>
              <p14:nvPr/>
            </p14:nvContentPartPr>
            <p14:xfrm>
              <a:off x="536350" y="4715811"/>
              <a:ext cx="1470960" cy="928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04C6AE9-73EE-46AE-95E3-8E6006AF76D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350" y="4706811"/>
                <a:ext cx="14886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C1BD238-A030-4967-8AAD-473B8BAECE66}"/>
                  </a:ext>
                </a:extLst>
              </p14:cNvPr>
              <p14:cNvContentPartPr/>
              <p14:nvPr/>
            </p14:nvContentPartPr>
            <p14:xfrm>
              <a:off x="2515630" y="4579731"/>
              <a:ext cx="2114640" cy="1105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C1BD238-A030-4967-8AAD-473B8BAECE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06630" y="4570731"/>
                <a:ext cx="213228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C5365F-4767-40B1-A831-31F2D4B3E79F}"/>
                  </a:ext>
                </a:extLst>
              </p14:cNvPr>
              <p14:cNvContentPartPr/>
              <p14:nvPr/>
            </p14:nvContentPartPr>
            <p14:xfrm>
              <a:off x="5111950" y="4642731"/>
              <a:ext cx="1049400" cy="339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C5365F-4767-40B1-A831-31F2D4B3E7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2950" y="4633731"/>
                <a:ext cx="1067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EDAD9E7-34FE-49C1-A047-562DEC348367}"/>
                  </a:ext>
                </a:extLst>
              </p14:cNvPr>
              <p14:cNvContentPartPr/>
              <p14:nvPr/>
            </p14:nvContentPartPr>
            <p14:xfrm>
              <a:off x="9499270" y="4864851"/>
              <a:ext cx="81000" cy="7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EDAD9E7-34FE-49C1-A047-562DEC3483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90270" y="4855851"/>
                <a:ext cx="98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D2CCDE7-86C6-47E5-A31E-E4FD6B1CC661}"/>
                  </a:ext>
                </a:extLst>
              </p14:cNvPr>
              <p14:cNvContentPartPr/>
              <p14:nvPr/>
            </p14:nvContentPartPr>
            <p14:xfrm>
              <a:off x="6862630" y="4637691"/>
              <a:ext cx="2404440" cy="350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D2CCDE7-86C6-47E5-A31E-E4FD6B1CC6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3630" y="4628691"/>
                <a:ext cx="2422080" cy="3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53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Array vs Linked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BDDEFA-A846-4DAF-A2BA-4939C1FFFFEB}"/>
              </a:ext>
            </a:extLst>
          </p:cNvPr>
          <p:cNvSpPr/>
          <p:nvPr/>
        </p:nvSpPr>
        <p:spPr>
          <a:xfrm>
            <a:off x="322907" y="1177447"/>
            <a:ext cx="9454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https://www.geeksforgeeks.org/linked-list-vs-array/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https://www.javatpoint.com/ds-array-vs-linked-list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1D8AF2-5A1F-4E75-8B25-A5B26D7EEA39}"/>
                  </a:ext>
                </a:extLst>
              </p14:cNvPr>
              <p14:cNvContentPartPr/>
              <p14:nvPr/>
            </p14:nvContentPartPr>
            <p14:xfrm>
              <a:off x="6828070" y="1308771"/>
              <a:ext cx="336600" cy="26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1D8AF2-5A1F-4E75-8B25-A5B26D7EEA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9070" y="1299771"/>
                <a:ext cx="3542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47C4ED-A176-4E0D-A7FE-4388670CC26F}"/>
                  </a:ext>
                </a:extLst>
              </p14:cNvPr>
              <p14:cNvContentPartPr/>
              <p14:nvPr/>
            </p14:nvContentPartPr>
            <p14:xfrm>
              <a:off x="7922470" y="1417491"/>
              <a:ext cx="577080" cy="172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47C4ED-A176-4E0D-A7FE-4388670CC2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3470" y="1408491"/>
                <a:ext cx="5947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4E7D3C-ACFD-4EFE-85A3-C12738C53C02}"/>
                  </a:ext>
                </a:extLst>
              </p14:cNvPr>
              <p14:cNvContentPartPr/>
              <p14:nvPr/>
            </p14:nvContentPartPr>
            <p14:xfrm>
              <a:off x="7647430" y="1037331"/>
              <a:ext cx="700560" cy="333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4E7D3C-ACFD-4EFE-85A3-C12738C53C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38430" y="1028331"/>
                <a:ext cx="718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529552-BB1E-4CAC-A241-FC2F7129BCB1}"/>
                  </a:ext>
                </a:extLst>
              </p14:cNvPr>
              <p14:cNvContentPartPr/>
              <p14:nvPr/>
            </p14:nvContentPartPr>
            <p14:xfrm>
              <a:off x="7459150" y="898731"/>
              <a:ext cx="1299240" cy="813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529552-BB1E-4CAC-A241-FC2F7129BC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3150" y="826731"/>
                <a:ext cx="1370880" cy="9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11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LL / k Groups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FBFDF1-244F-4D87-AA83-002BECE83076}"/>
                  </a:ext>
                </a:extLst>
              </p14:cNvPr>
              <p14:cNvContentPartPr/>
              <p14:nvPr/>
            </p14:nvContentPartPr>
            <p14:xfrm>
              <a:off x="2697430" y="846891"/>
              <a:ext cx="988200" cy="21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FBFDF1-244F-4D87-AA83-002BECE83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8430" y="837891"/>
                <a:ext cx="1005840" cy="235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4CEAE08-EBA3-40E1-84D3-CCF7DB5D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10" y="1478826"/>
            <a:ext cx="733527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87B59-5307-4131-9897-66F22994E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666" y="1478826"/>
            <a:ext cx="733527" cy="695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6A89F-A951-403A-A553-70E548B81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630" y="1478826"/>
            <a:ext cx="733527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CF8C6-CE9D-4AFB-BB06-6C93FAD9A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94" y="1478826"/>
            <a:ext cx="733527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786D8-7D57-40F9-85B3-4FE6159F9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415" y="1478826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76B63D-F012-4C98-A665-EFF71380B79C}"/>
                  </a:ext>
                </a:extLst>
              </p14:cNvPr>
              <p14:cNvContentPartPr/>
              <p14:nvPr/>
            </p14:nvContentPartPr>
            <p14:xfrm>
              <a:off x="2674030" y="1360251"/>
              <a:ext cx="183600" cy="127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76B63D-F012-4C98-A665-EFF71380B7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5030" y="1351251"/>
                <a:ext cx="201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22B08D-CF91-4F76-A2AB-DD99F86EF057}"/>
                  </a:ext>
                </a:extLst>
              </p14:cNvPr>
              <p14:cNvContentPartPr/>
              <p14:nvPr/>
            </p14:nvContentPartPr>
            <p14:xfrm>
              <a:off x="3882190" y="1288971"/>
              <a:ext cx="254160" cy="119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22B08D-CF91-4F76-A2AB-DD99F86EF0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73190" y="1279971"/>
                <a:ext cx="271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BBF160-B2AA-4FA9-B0EE-E944EF80B26D}"/>
                  </a:ext>
                </a:extLst>
              </p14:cNvPr>
              <p14:cNvContentPartPr/>
              <p14:nvPr/>
            </p14:nvContentPartPr>
            <p14:xfrm>
              <a:off x="5301670" y="1234971"/>
              <a:ext cx="115920" cy="217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BBF160-B2AA-4FA9-B0EE-E944EF80B2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92670" y="1225971"/>
                <a:ext cx="133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E5F2C5-D5A4-4B90-B0C5-85C150CC23DF}"/>
                  </a:ext>
                </a:extLst>
              </p14:cNvPr>
              <p14:cNvContentPartPr/>
              <p14:nvPr/>
            </p14:nvContentPartPr>
            <p14:xfrm>
              <a:off x="6798550" y="1236051"/>
              <a:ext cx="230400" cy="23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E5F2C5-D5A4-4B90-B0C5-85C150CC23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9550" y="1227051"/>
                <a:ext cx="248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D07442-40FE-4448-A7C5-75AD3BA1A204}"/>
                  </a:ext>
                </a:extLst>
              </p14:cNvPr>
              <p14:cNvContentPartPr/>
              <p14:nvPr/>
            </p14:nvContentPartPr>
            <p14:xfrm>
              <a:off x="3129430" y="1763811"/>
              <a:ext cx="401400" cy="143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D07442-40FE-4448-A7C5-75AD3BA1A2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0430" y="1754811"/>
                <a:ext cx="419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9E7A58E-6053-4031-9D5F-3B33738F4AC6}"/>
                  </a:ext>
                </a:extLst>
              </p14:cNvPr>
              <p14:cNvContentPartPr/>
              <p14:nvPr/>
            </p14:nvContentPartPr>
            <p14:xfrm>
              <a:off x="4669510" y="1751571"/>
              <a:ext cx="320760" cy="116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9E7A58E-6053-4031-9D5F-3B33738F4A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0510" y="1742571"/>
                <a:ext cx="338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3DEEA04-00DA-4138-B69C-4CFA50561D1C}"/>
                  </a:ext>
                </a:extLst>
              </p14:cNvPr>
              <p14:cNvContentPartPr/>
              <p14:nvPr/>
            </p14:nvContentPartPr>
            <p14:xfrm>
              <a:off x="5860030" y="1729971"/>
              <a:ext cx="452880" cy="124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3DEEA04-00DA-4138-B69C-4CFA50561D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51030" y="1720971"/>
                <a:ext cx="470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9AFFD7-7189-4B45-8184-FFD41DFAEF4C}"/>
                  </a:ext>
                </a:extLst>
              </p14:cNvPr>
              <p14:cNvContentPartPr/>
              <p14:nvPr/>
            </p14:nvContentPartPr>
            <p14:xfrm>
              <a:off x="7192750" y="1836891"/>
              <a:ext cx="370080" cy="15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9AFFD7-7189-4B45-8184-FFD41DFAEF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83750" y="1827891"/>
                <a:ext cx="387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4D476C-A042-44F6-8B3F-3539E3B0084E}"/>
                  </a:ext>
                </a:extLst>
              </p14:cNvPr>
              <p14:cNvContentPartPr/>
              <p14:nvPr/>
            </p14:nvContentPartPr>
            <p14:xfrm>
              <a:off x="7759030" y="1671291"/>
              <a:ext cx="847080" cy="268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4D476C-A042-44F6-8B3F-3539E3B008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50030" y="1662291"/>
                <a:ext cx="864720" cy="2865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7A37C55-9742-4D4A-B3E4-A8AF342B1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10" y="2988542"/>
            <a:ext cx="733527" cy="6954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E49FA9-2DD7-4B65-A00A-445A5186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666" y="2988542"/>
            <a:ext cx="733527" cy="6954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A78D8D8-2E70-4486-BE3D-C25EBB2A1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630" y="2988542"/>
            <a:ext cx="733527" cy="6954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0C69EC5-D6D1-4A8E-AF75-16751AA8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594" y="2988542"/>
            <a:ext cx="733527" cy="6954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D001EF-AAA9-4D38-9013-02E04A4F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415" y="2988542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76E631-6B09-49D5-95AF-ED97A2D9E893}"/>
                  </a:ext>
                </a:extLst>
              </p14:cNvPr>
              <p14:cNvContentPartPr/>
              <p14:nvPr/>
            </p14:nvContentPartPr>
            <p14:xfrm>
              <a:off x="6911230" y="2745767"/>
              <a:ext cx="117720" cy="25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76E631-6B09-49D5-95AF-ED97A2D9E8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02230" y="2736767"/>
                <a:ext cx="135360" cy="43560"/>
              </a:xfrm>
              <a:prstGeom prst="rect">
                <a:avLst/>
              </a:prstGeom>
            </p:spPr>
          </p:pic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id="{ADE8BF1D-37E1-40FC-A1CE-B2C91E493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870" y="4980861"/>
            <a:ext cx="733527" cy="69542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1B318C5-877A-4B22-90ED-7A1EC239B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426" y="4980861"/>
            <a:ext cx="733527" cy="69542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AF78AF3-9D9B-42B1-A484-65CC7F088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390" y="4980861"/>
            <a:ext cx="733527" cy="69542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9B8FFC8-3650-4CA5-9AA5-F7A2C9D3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54" y="4980861"/>
            <a:ext cx="733527" cy="69542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F299DDC-8EB0-4B36-8E89-C7A6BF530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175" y="4980861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4F2E740-9CD2-4F9B-B510-7FBAA87D708F}"/>
                  </a:ext>
                </a:extLst>
              </p14:cNvPr>
              <p14:cNvContentPartPr/>
              <p14:nvPr/>
            </p14:nvContentPartPr>
            <p14:xfrm>
              <a:off x="3401790" y="4862286"/>
              <a:ext cx="183600" cy="127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4F2E740-9CD2-4F9B-B510-7FBAA87D70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2790" y="4853286"/>
                <a:ext cx="201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4976FD2-074D-42FC-8ADB-7010766D4F99}"/>
                  </a:ext>
                </a:extLst>
              </p14:cNvPr>
              <p14:cNvContentPartPr/>
              <p14:nvPr/>
            </p14:nvContentPartPr>
            <p14:xfrm>
              <a:off x="4609950" y="4791006"/>
              <a:ext cx="254160" cy="119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4976FD2-074D-42FC-8ADB-7010766D4F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0950" y="4782006"/>
                <a:ext cx="271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524D8A-4333-45CF-A573-D47F2B7E32CD}"/>
                  </a:ext>
                </a:extLst>
              </p14:cNvPr>
              <p14:cNvContentPartPr/>
              <p14:nvPr/>
            </p14:nvContentPartPr>
            <p14:xfrm>
              <a:off x="6029430" y="4737006"/>
              <a:ext cx="115920" cy="217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524D8A-4333-45CF-A573-D47F2B7E32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430" y="4728006"/>
                <a:ext cx="133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3A7718D-52C8-4709-ACF5-CBF3FDCC9E39}"/>
                  </a:ext>
                </a:extLst>
              </p14:cNvPr>
              <p14:cNvContentPartPr/>
              <p14:nvPr/>
            </p14:nvContentPartPr>
            <p14:xfrm>
              <a:off x="7526310" y="4738086"/>
              <a:ext cx="230400" cy="230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3A7718D-52C8-4709-ACF5-CBF3FDCC9E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7310" y="4729086"/>
                <a:ext cx="248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9E4DEBD-E596-46DC-8070-A5871D2D30C8}"/>
                  </a:ext>
                </a:extLst>
              </p14:cNvPr>
              <p14:cNvContentPartPr/>
              <p14:nvPr/>
            </p14:nvContentPartPr>
            <p14:xfrm>
              <a:off x="3857190" y="5265846"/>
              <a:ext cx="401400" cy="143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9E4DEBD-E596-46DC-8070-A5871D2D30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48190" y="5256846"/>
                <a:ext cx="419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C34D762-E53F-4B41-9C77-2282200BFE51}"/>
                  </a:ext>
                </a:extLst>
              </p14:cNvPr>
              <p14:cNvContentPartPr/>
              <p14:nvPr/>
            </p14:nvContentPartPr>
            <p14:xfrm>
              <a:off x="5397270" y="5253606"/>
              <a:ext cx="320760" cy="116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C34D762-E53F-4B41-9C77-2282200BFE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88270" y="5244606"/>
                <a:ext cx="338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4A04E52-8E76-4669-BD69-B0368E3D6455}"/>
                  </a:ext>
                </a:extLst>
              </p14:cNvPr>
              <p14:cNvContentPartPr/>
              <p14:nvPr/>
            </p14:nvContentPartPr>
            <p14:xfrm>
              <a:off x="6587790" y="5232006"/>
              <a:ext cx="452880" cy="124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4A04E52-8E76-4669-BD69-B0368E3D64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78790" y="5223006"/>
                <a:ext cx="470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B5098A5-03B0-4070-9893-E83E3E59C6DD}"/>
                  </a:ext>
                </a:extLst>
              </p14:cNvPr>
              <p14:cNvContentPartPr/>
              <p14:nvPr/>
            </p14:nvContentPartPr>
            <p14:xfrm>
              <a:off x="7920510" y="5338926"/>
              <a:ext cx="370080" cy="153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B5098A5-03B0-4070-9893-E83E3E59C6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11510" y="5329926"/>
                <a:ext cx="387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4C49346-4F95-49BE-A005-4B329B9B690F}"/>
                  </a:ext>
                </a:extLst>
              </p14:cNvPr>
              <p14:cNvContentPartPr/>
              <p14:nvPr/>
            </p14:nvContentPartPr>
            <p14:xfrm>
              <a:off x="8486790" y="5173326"/>
              <a:ext cx="847080" cy="268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4C49346-4F95-49BE-A005-4B329B9B69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77790" y="5164326"/>
                <a:ext cx="864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5AC2D75-8A55-433C-841E-B9261FD35268}"/>
                  </a:ext>
                </a:extLst>
              </p14:cNvPr>
              <p14:cNvContentPartPr/>
              <p14:nvPr/>
            </p14:nvContentPartPr>
            <p14:xfrm>
              <a:off x="984390" y="4720446"/>
              <a:ext cx="1298880" cy="518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5AC2D75-8A55-433C-841E-B9261FD352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390" y="4711446"/>
                <a:ext cx="13165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A2A079C-10B8-4FE8-A351-708403BA31A6}"/>
                  </a:ext>
                </a:extLst>
              </p14:cNvPr>
              <p14:cNvContentPartPr/>
              <p14:nvPr/>
            </p14:nvContentPartPr>
            <p14:xfrm>
              <a:off x="3495910" y="2042811"/>
              <a:ext cx="1000440" cy="507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A2A079C-10B8-4FE8-A351-708403BA31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86910" y="2033811"/>
                <a:ext cx="10180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B1D48E2-19C6-44DF-91D7-DEEAEDE9AE78}"/>
                  </a:ext>
                </a:extLst>
              </p14:cNvPr>
              <p14:cNvContentPartPr/>
              <p14:nvPr/>
            </p14:nvContentPartPr>
            <p14:xfrm>
              <a:off x="4933750" y="2349171"/>
              <a:ext cx="156960" cy="199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B1D48E2-19C6-44DF-91D7-DEEAEDE9AE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24750" y="2340171"/>
                <a:ext cx="174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3ADB783-F6EE-4C50-A051-8DB6D4817F1D}"/>
                  </a:ext>
                </a:extLst>
              </p14:cNvPr>
              <p14:cNvContentPartPr/>
              <p14:nvPr/>
            </p14:nvContentPartPr>
            <p14:xfrm>
              <a:off x="5601550" y="2402451"/>
              <a:ext cx="162360" cy="137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3ADB783-F6EE-4C50-A051-8DB6D4817F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92550" y="2393451"/>
                <a:ext cx="180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FB9F496-3EEF-48D8-A432-8BB546B04432}"/>
                  </a:ext>
                </a:extLst>
              </p14:cNvPr>
              <p14:cNvContentPartPr/>
              <p14:nvPr/>
            </p14:nvContentPartPr>
            <p14:xfrm>
              <a:off x="5218870" y="2087811"/>
              <a:ext cx="454680" cy="213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FB9F496-3EEF-48D8-A432-8BB546B044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09870" y="2078811"/>
                <a:ext cx="472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526910C-1E24-4FF9-A951-DC5987F4EC16}"/>
                  </a:ext>
                </a:extLst>
              </p14:cNvPr>
              <p14:cNvContentPartPr/>
              <p14:nvPr/>
            </p14:nvContentPartPr>
            <p14:xfrm>
              <a:off x="6455830" y="2079891"/>
              <a:ext cx="151200" cy="154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526910C-1E24-4FF9-A951-DC5987F4EC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46830" y="2070891"/>
                <a:ext cx="168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4115C1D-4EDB-4FDE-9152-6DF9363C7B6E}"/>
                  </a:ext>
                </a:extLst>
              </p14:cNvPr>
              <p14:cNvContentPartPr/>
              <p14:nvPr/>
            </p14:nvContentPartPr>
            <p14:xfrm>
              <a:off x="6334150" y="2344131"/>
              <a:ext cx="86040" cy="99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4115C1D-4EDB-4FDE-9152-6DF9363C7B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25150" y="2335131"/>
                <a:ext cx="103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E12CCBE-FC14-4820-AE0D-605664281BF4}"/>
                  </a:ext>
                </a:extLst>
              </p14:cNvPr>
              <p14:cNvContentPartPr/>
              <p14:nvPr/>
            </p14:nvContentPartPr>
            <p14:xfrm>
              <a:off x="6952990" y="2114091"/>
              <a:ext cx="699840" cy="301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E12CCBE-FC14-4820-AE0D-605664281B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3990" y="2105091"/>
                <a:ext cx="7174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F8A03EF-6C40-4D80-B28E-9EA7BAE2C79C}"/>
                  </a:ext>
                </a:extLst>
              </p14:cNvPr>
              <p14:cNvContentPartPr/>
              <p14:nvPr/>
            </p14:nvContentPartPr>
            <p14:xfrm>
              <a:off x="1293790" y="2782251"/>
              <a:ext cx="226800" cy="1785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F8A03EF-6C40-4D80-B28E-9EA7BAE2C7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84790" y="2773251"/>
                <a:ext cx="244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3B86FCC-2CF8-41E6-953A-F5E7D21E4EFE}"/>
                  </a:ext>
                </a:extLst>
              </p14:cNvPr>
              <p14:cNvContentPartPr/>
              <p14:nvPr/>
            </p14:nvContentPartPr>
            <p14:xfrm>
              <a:off x="4008550" y="2729331"/>
              <a:ext cx="251280" cy="199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3B86FCC-2CF8-41E6-953A-F5E7D21E4E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99550" y="2720331"/>
                <a:ext cx="268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70458A7-1B7D-4199-94B8-77A99335D932}"/>
                  </a:ext>
                </a:extLst>
              </p14:cNvPr>
              <p14:cNvContentPartPr/>
              <p14:nvPr/>
            </p14:nvContentPartPr>
            <p14:xfrm>
              <a:off x="5240110" y="2776851"/>
              <a:ext cx="278640" cy="131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70458A7-1B7D-4199-94B8-77A99335D93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31110" y="2767851"/>
                <a:ext cx="2962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AFDA6F4-AC2D-4926-BE5B-F3164713291E}"/>
                  </a:ext>
                </a:extLst>
              </p14:cNvPr>
              <p14:cNvContentPartPr/>
              <p14:nvPr/>
            </p14:nvContentPartPr>
            <p14:xfrm>
              <a:off x="6922030" y="2709891"/>
              <a:ext cx="132840" cy="2851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AFDA6F4-AC2D-4926-BE5B-F3164713291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13030" y="2700891"/>
                <a:ext cx="1504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E285D51-9A1B-4BF6-869B-DAF5CC276FE5}"/>
                  </a:ext>
                </a:extLst>
              </p14:cNvPr>
              <p14:cNvContentPartPr/>
              <p14:nvPr/>
            </p14:nvContentPartPr>
            <p14:xfrm>
              <a:off x="5961550" y="3331251"/>
              <a:ext cx="413280" cy="1119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E285D51-9A1B-4BF6-869B-DAF5CC276F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52550" y="3322251"/>
                <a:ext cx="4309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39F273A-E998-44A7-AA61-CD2A8722F6EC}"/>
                  </a:ext>
                </a:extLst>
              </p14:cNvPr>
              <p14:cNvContentPartPr/>
              <p14:nvPr/>
            </p14:nvContentPartPr>
            <p14:xfrm>
              <a:off x="4634590" y="3320091"/>
              <a:ext cx="363240" cy="124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39F273A-E998-44A7-AA61-CD2A8722F6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25590" y="3311091"/>
                <a:ext cx="3808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0DDACA3-37B8-4563-80D1-12FAB0573B14}"/>
                  </a:ext>
                </a:extLst>
              </p14:cNvPr>
              <p14:cNvContentPartPr/>
              <p14:nvPr/>
            </p14:nvContentPartPr>
            <p14:xfrm>
              <a:off x="7487950" y="3188331"/>
              <a:ext cx="1131120" cy="294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0DDACA3-37B8-4563-80D1-12FAB0573B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78950" y="3179331"/>
                <a:ext cx="1148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F3B87B5-FF72-4534-975A-44739222C2AA}"/>
                  </a:ext>
                </a:extLst>
              </p14:cNvPr>
              <p14:cNvContentPartPr/>
              <p14:nvPr/>
            </p14:nvContentPartPr>
            <p14:xfrm>
              <a:off x="3212590" y="3376611"/>
              <a:ext cx="398880" cy="1548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F3B87B5-FF72-4534-975A-44739222C2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03590" y="3367611"/>
                <a:ext cx="416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086250A-FCD3-410D-91E2-136413929C3B}"/>
                  </a:ext>
                </a:extLst>
              </p14:cNvPr>
              <p14:cNvContentPartPr/>
              <p14:nvPr/>
            </p14:nvContentPartPr>
            <p14:xfrm>
              <a:off x="1870870" y="3332331"/>
              <a:ext cx="326520" cy="143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086250A-FCD3-410D-91E2-136413929C3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61870" y="3323331"/>
                <a:ext cx="344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E30E860-86AF-4525-95B6-FBDE00C281B3}"/>
                  </a:ext>
                </a:extLst>
              </p14:cNvPr>
              <p14:cNvContentPartPr/>
              <p14:nvPr/>
            </p14:nvContentPartPr>
            <p14:xfrm>
              <a:off x="116590" y="3060891"/>
              <a:ext cx="934920" cy="4478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E30E860-86AF-4525-95B6-FBDE00C281B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590" y="3051891"/>
                <a:ext cx="9525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DCFB38E-FF60-4159-A9C9-468A83FA1487}"/>
                  </a:ext>
                </a:extLst>
              </p14:cNvPr>
              <p14:cNvContentPartPr/>
              <p14:nvPr/>
            </p14:nvContentPartPr>
            <p14:xfrm>
              <a:off x="396670" y="3687291"/>
              <a:ext cx="795960" cy="413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DCFB38E-FF60-4159-A9C9-468A83FA14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7670" y="3678291"/>
                <a:ext cx="8136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2661B04-186F-40F6-8244-A4DBA47527D0}"/>
                  </a:ext>
                </a:extLst>
              </p14:cNvPr>
              <p14:cNvContentPartPr/>
              <p14:nvPr/>
            </p14:nvContentPartPr>
            <p14:xfrm>
              <a:off x="1459750" y="3666051"/>
              <a:ext cx="184680" cy="163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2661B04-186F-40F6-8244-A4DBA47527D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50750" y="3657051"/>
                <a:ext cx="202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117E186-4604-4BFC-9AA5-DA8D11816053}"/>
                  </a:ext>
                </a:extLst>
              </p14:cNvPr>
              <p14:cNvContentPartPr/>
              <p14:nvPr/>
            </p14:nvContentPartPr>
            <p14:xfrm>
              <a:off x="1592230" y="3945771"/>
              <a:ext cx="102960" cy="175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117E186-4604-4BFC-9AA5-DA8D118160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83230" y="3936771"/>
                <a:ext cx="120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72959D0-132B-4B0C-89FB-038604F2B4EE}"/>
                  </a:ext>
                </a:extLst>
              </p14:cNvPr>
              <p14:cNvContentPartPr/>
              <p14:nvPr/>
            </p14:nvContentPartPr>
            <p14:xfrm>
              <a:off x="2110990" y="3649491"/>
              <a:ext cx="929880" cy="518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72959D0-132B-4B0C-89FB-038604F2B4E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01990" y="3640491"/>
                <a:ext cx="94752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E38307C-1CF8-4C28-967C-1C39A603EBCE}"/>
                  </a:ext>
                </a:extLst>
              </p14:cNvPr>
              <p14:cNvContentPartPr/>
              <p14:nvPr/>
            </p14:nvContentPartPr>
            <p14:xfrm>
              <a:off x="3554590" y="3994011"/>
              <a:ext cx="106560" cy="168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E38307C-1CF8-4C28-967C-1C39A603EBC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45590" y="3985011"/>
                <a:ext cx="124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F796CA3-0683-411F-94A6-BCB25566954D}"/>
                  </a:ext>
                </a:extLst>
              </p14:cNvPr>
              <p14:cNvContentPartPr/>
              <p14:nvPr/>
            </p14:nvContentPartPr>
            <p14:xfrm>
              <a:off x="3794350" y="3612411"/>
              <a:ext cx="512640" cy="267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F796CA3-0683-411F-94A6-BCB2556695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85350" y="3603411"/>
                <a:ext cx="530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157DAFF-7A0D-4420-997F-129F0423DCEA}"/>
                  </a:ext>
                </a:extLst>
              </p14:cNvPr>
              <p14:cNvContentPartPr/>
              <p14:nvPr/>
            </p14:nvContentPartPr>
            <p14:xfrm>
              <a:off x="4124470" y="3959811"/>
              <a:ext cx="286560" cy="113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157DAFF-7A0D-4420-997F-129F0423DC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15470" y="3950811"/>
                <a:ext cx="304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F4C42A5-AF79-48E2-87D3-362D1B5D9149}"/>
                  </a:ext>
                </a:extLst>
              </p14:cNvPr>
              <p14:cNvContentPartPr/>
              <p14:nvPr/>
            </p14:nvContentPartPr>
            <p14:xfrm>
              <a:off x="5147230" y="3658851"/>
              <a:ext cx="182160" cy="175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F4C42A5-AF79-48E2-87D3-362D1B5D914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38230" y="3649851"/>
                <a:ext cx="1998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EFA960B-544F-41CF-A552-E3091D9471D4}"/>
                  </a:ext>
                </a:extLst>
              </p14:cNvPr>
              <p14:cNvContentPartPr/>
              <p14:nvPr/>
            </p14:nvContentPartPr>
            <p14:xfrm>
              <a:off x="4904590" y="3984291"/>
              <a:ext cx="197280" cy="186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EFA960B-544F-41CF-A552-E3091D9471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95590" y="3975291"/>
                <a:ext cx="2149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8CD72BF-A172-424A-A8EC-108D8B5294C7}"/>
                  </a:ext>
                </a:extLst>
              </p14:cNvPr>
              <p14:cNvContentPartPr/>
              <p14:nvPr/>
            </p14:nvContentPartPr>
            <p14:xfrm>
              <a:off x="5512270" y="3684411"/>
              <a:ext cx="223560" cy="2354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8CD72BF-A172-424A-A8EC-108D8B5294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3270" y="3675411"/>
                <a:ext cx="2412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7FA0B47-196B-4F01-9D48-3248429C40E1}"/>
                  </a:ext>
                </a:extLst>
              </p14:cNvPr>
              <p14:cNvContentPartPr/>
              <p14:nvPr/>
            </p14:nvContentPartPr>
            <p14:xfrm>
              <a:off x="5787310" y="3985371"/>
              <a:ext cx="360" cy="188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7FA0B47-196B-4F01-9D48-3248429C40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78310" y="3976371"/>
                <a:ext cx="18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6E7D4B2-8176-42D9-807C-1198F3578F04}"/>
                  </a:ext>
                </a:extLst>
              </p14:cNvPr>
              <p14:cNvContentPartPr/>
              <p14:nvPr/>
            </p14:nvContentPartPr>
            <p14:xfrm>
              <a:off x="6517750" y="3626811"/>
              <a:ext cx="201960" cy="203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6E7D4B2-8176-42D9-807C-1198F3578F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08750" y="3617811"/>
                <a:ext cx="219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D35A179-D639-442C-893A-A28CC1250A87}"/>
                  </a:ext>
                </a:extLst>
              </p14:cNvPr>
              <p14:cNvContentPartPr/>
              <p14:nvPr/>
            </p14:nvContentPartPr>
            <p14:xfrm>
              <a:off x="6950830" y="3656691"/>
              <a:ext cx="830880" cy="482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D35A179-D639-442C-893A-A28CC1250A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41830" y="3647691"/>
                <a:ext cx="8485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6FF84D9-6AF0-4DBC-A0C6-8F518CCB3783}"/>
                  </a:ext>
                </a:extLst>
              </p14:cNvPr>
              <p14:cNvContentPartPr/>
              <p14:nvPr/>
            </p14:nvContentPartPr>
            <p14:xfrm>
              <a:off x="6384910" y="3980691"/>
              <a:ext cx="307440" cy="1335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6FF84D9-6AF0-4DBC-A0C6-8F518CCB378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75910" y="3971691"/>
                <a:ext cx="3250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3DC4A83-CA23-4F33-8F2B-660386FC2613}"/>
                  </a:ext>
                </a:extLst>
              </p14:cNvPr>
              <p14:cNvContentPartPr/>
              <p14:nvPr/>
            </p14:nvContentPartPr>
            <p14:xfrm>
              <a:off x="298390" y="2071971"/>
              <a:ext cx="1677960" cy="381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3DC4A83-CA23-4F33-8F2B-660386FC26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2390" y="1999971"/>
                <a:ext cx="17496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3F5DF6C-3147-4DA3-A1E3-D14C54100C73}"/>
                  </a:ext>
                </a:extLst>
              </p14:cNvPr>
              <p14:cNvContentPartPr/>
              <p14:nvPr/>
            </p14:nvContentPartPr>
            <p14:xfrm>
              <a:off x="6278710" y="3874491"/>
              <a:ext cx="1632960" cy="2365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3F5DF6C-3147-4DA3-A1E3-D14C54100C7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42710" y="3802491"/>
                <a:ext cx="17046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D88DD4D-28DA-4E6C-B088-116E1C2D8BCE}"/>
                  </a:ext>
                </a:extLst>
              </p14:cNvPr>
              <p14:cNvContentPartPr/>
              <p14:nvPr/>
            </p14:nvContentPartPr>
            <p14:xfrm>
              <a:off x="2195950" y="2288691"/>
              <a:ext cx="1010880" cy="2480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D88DD4D-28DA-4E6C-B088-116E1C2D8BC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59950" y="2216691"/>
                <a:ext cx="10825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B36332A-F44A-4324-9753-19348FBFAEAD}"/>
                  </a:ext>
                </a:extLst>
              </p14:cNvPr>
              <p14:cNvContentPartPr/>
              <p14:nvPr/>
            </p14:nvContentPartPr>
            <p14:xfrm>
              <a:off x="4733590" y="3942891"/>
              <a:ext cx="1166400" cy="2588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B36332A-F44A-4324-9753-19348FBFAEA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97590" y="3870891"/>
                <a:ext cx="1238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167CDDC-5448-4C55-A567-75EC0621EDD9}"/>
                  </a:ext>
                </a:extLst>
              </p14:cNvPr>
              <p14:cNvContentPartPr/>
              <p14:nvPr/>
            </p14:nvContentPartPr>
            <p14:xfrm>
              <a:off x="3551710" y="2247651"/>
              <a:ext cx="1038960" cy="1566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167CDDC-5448-4C55-A567-75EC0621EDD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15710" y="2175651"/>
                <a:ext cx="1110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4DFD6EF-54E9-42D4-A9DC-1183C1D98D54}"/>
                  </a:ext>
                </a:extLst>
              </p14:cNvPr>
              <p14:cNvContentPartPr/>
              <p14:nvPr/>
            </p14:nvContentPartPr>
            <p14:xfrm>
              <a:off x="3436510" y="3954051"/>
              <a:ext cx="934200" cy="201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4DFD6EF-54E9-42D4-A9DC-1183C1D98D5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00510" y="3882051"/>
                <a:ext cx="10058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05B424E-48BD-4790-9ED7-D14FE59CA650}"/>
                  </a:ext>
                </a:extLst>
              </p14:cNvPr>
              <p14:cNvContentPartPr/>
              <p14:nvPr/>
            </p14:nvContentPartPr>
            <p14:xfrm>
              <a:off x="4835110" y="2290131"/>
              <a:ext cx="1145520" cy="2664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05B424E-48BD-4790-9ED7-D14FE59CA65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99110" y="2218131"/>
                <a:ext cx="12171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14018DF-3CD2-41D1-AE54-F65C205BA5B9}"/>
                  </a:ext>
                </a:extLst>
              </p14:cNvPr>
              <p14:cNvContentPartPr/>
              <p14:nvPr/>
            </p14:nvContentPartPr>
            <p14:xfrm>
              <a:off x="1934950" y="3855411"/>
              <a:ext cx="1194840" cy="379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14018DF-3CD2-41D1-AE54-F65C205BA5B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98950" y="3783411"/>
                <a:ext cx="12664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84678E4-C3C5-43EC-879D-BAE01B3ECE18}"/>
                  </a:ext>
                </a:extLst>
              </p14:cNvPr>
              <p14:cNvContentPartPr/>
              <p14:nvPr/>
            </p14:nvContentPartPr>
            <p14:xfrm>
              <a:off x="6073150" y="2166651"/>
              <a:ext cx="1761840" cy="313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84678E4-C3C5-43EC-879D-BAE01B3ECE1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37150" y="2094651"/>
                <a:ext cx="18334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1BA0374-2EE1-4A81-9414-AA3816847A05}"/>
                  </a:ext>
                </a:extLst>
              </p14:cNvPr>
              <p14:cNvContentPartPr/>
              <p14:nvPr/>
            </p14:nvContentPartPr>
            <p14:xfrm>
              <a:off x="437350" y="3851811"/>
              <a:ext cx="1212120" cy="4165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1BA0374-2EE1-4A81-9414-AA3816847A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1350" y="3779811"/>
                <a:ext cx="12837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80D656E-9320-4547-B8EA-806AF6D369B1}"/>
                  </a:ext>
                </a:extLst>
              </p14:cNvPr>
              <p14:cNvContentPartPr/>
              <p14:nvPr/>
            </p14:nvContentPartPr>
            <p14:xfrm>
              <a:off x="215590" y="3986091"/>
              <a:ext cx="913320" cy="2782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80D656E-9320-4547-B8EA-806AF6D369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9590" y="3914091"/>
                <a:ext cx="9849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1BC6580-72B8-4019-9726-F984BBC7D385}"/>
                  </a:ext>
                </a:extLst>
              </p14:cNvPr>
              <p14:cNvContentPartPr/>
              <p14:nvPr/>
            </p14:nvContentPartPr>
            <p14:xfrm>
              <a:off x="9478390" y="2523411"/>
              <a:ext cx="1645920" cy="4676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1BC6580-72B8-4019-9726-F984BBC7D38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69390" y="2514411"/>
                <a:ext cx="16635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54A8E10-9C2C-4EB4-A8BD-7C5677502B6A}"/>
                  </a:ext>
                </a:extLst>
              </p14:cNvPr>
              <p14:cNvContentPartPr/>
              <p14:nvPr/>
            </p14:nvContentPartPr>
            <p14:xfrm>
              <a:off x="9435910" y="1786491"/>
              <a:ext cx="1421640" cy="3600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54A8E10-9C2C-4EB4-A8BD-7C5677502B6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26910" y="1777491"/>
                <a:ext cx="14392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154EDA9-6555-4E0B-8AC6-0D9E85EB4429}"/>
                  </a:ext>
                </a:extLst>
              </p14:cNvPr>
              <p14:cNvContentPartPr/>
              <p14:nvPr/>
            </p14:nvContentPartPr>
            <p14:xfrm>
              <a:off x="9605830" y="3093651"/>
              <a:ext cx="2013120" cy="4986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154EDA9-6555-4E0B-8AC6-0D9E85EB442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96830" y="3084651"/>
                <a:ext cx="20307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000F499-7A36-4E2D-BF89-47F2ECF31D05}"/>
                  </a:ext>
                </a:extLst>
              </p14:cNvPr>
              <p14:cNvContentPartPr/>
              <p14:nvPr/>
            </p14:nvContentPartPr>
            <p14:xfrm>
              <a:off x="9944230" y="3717531"/>
              <a:ext cx="2034720" cy="605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000F499-7A36-4E2D-BF89-47F2ECF31D0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35230" y="3708531"/>
                <a:ext cx="20523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3FD7E58-D025-4A04-91E9-F9D2F164B671}"/>
                  </a:ext>
                </a:extLst>
              </p14:cNvPr>
              <p14:cNvContentPartPr/>
              <p14:nvPr/>
            </p14:nvContentPartPr>
            <p14:xfrm>
              <a:off x="9854230" y="4609611"/>
              <a:ext cx="2076480" cy="399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3FD7E58-D025-4A04-91E9-F9D2F164B67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45230" y="4600611"/>
                <a:ext cx="20941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74E97F0-101D-4B59-BCD4-65AAE42D686C}"/>
                  </a:ext>
                </a:extLst>
              </p14:cNvPr>
              <p14:cNvContentPartPr/>
              <p14:nvPr/>
            </p14:nvContentPartPr>
            <p14:xfrm>
              <a:off x="9714550" y="5108571"/>
              <a:ext cx="1973520" cy="8334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74E97F0-101D-4B59-BCD4-65AAE42D686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05550" y="5099571"/>
                <a:ext cx="199116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0C862CEB-3427-420B-AFE8-EBCD15A20DDF}"/>
                  </a:ext>
                </a:extLst>
              </p14:cNvPr>
              <p14:cNvContentPartPr/>
              <p14:nvPr/>
            </p14:nvContentPartPr>
            <p14:xfrm>
              <a:off x="3265150" y="5646051"/>
              <a:ext cx="721440" cy="2156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0C862CEB-3427-420B-AFE8-EBCD15A20DD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56150" y="5637051"/>
                <a:ext cx="7390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4FCD92D-942B-4539-841F-02B44E1B4825}"/>
                  </a:ext>
                </a:extLst>
              </p14:cNvPr>
              <p14:cNvContentPartPr/>
              <p14:nvPr/>
            </p14:nvContentPartPr>
            <p14:xfrm>
              <a:off x="2374510" y="2680731"/>
              <a:ext cx="786600" cy="2689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4FCD92D-942B-4539-841F-02B44E1B482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65510" y="2671731"/>
                <a:ext cx="8042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E12455B-F9D8-4200-9515-9AAB984131DE}"/>
                  </a:ext>
                </a:extLst>
              </p14:cNvPr>
              <p14:cNvContentPartPr/>
              <p14:nvPr/>
            </p14:nvContentPartPr>
            <p14:xfrm>
              <a:off x="291190" y="2114091"/>
              <a:ext cx="2901240" cy="5202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E12455B-F9D8-4200-9515-9AAB984131D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2190" y="2105091"/>
                <a:ext cx="29188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4EEE9F8-F739-4B79-82D5-FCF1E5E6A42D}"/>
                  </a:ext>
                </a:extLst>
              </p14:cNvPr>
              <p14:cNvContentPartPr/>
              <p14:nvPr/>
            </p14:nvContentPartPr>
            <p14:xfrm>
              <a:off x="3482230" y="2638971"/>
              <a:ext cx="813600" cy="612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4EEE9F8-F739-4B79-82D5-FCF1E5E6A42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73230" y="2629971"/>
                <a:ext cx="831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16C016C-15F8-4E74-8AE9-015A66228E72}"/>
                  </a:ext>
                </a:extLst>
              </p14:cNvPr>
              <p14:cNvContentPartPr/>
              <p14:nvPr/>
            </p14:nvContentPartPr>
            <p14:xfrm>
              <a:off x="5251270" y="2591451"/>
              <a:ext cx="741600" cy="428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16C016C-15F8-4E74-8AE9-015A66228E7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42270" y="2582451"/>
                <a:ext cx="759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14054EA-169A-438C-966A-BB57F3D9B3C8}"/>
                  </a:ext>
                </a:extLst>
              </p14:cNvPr>
              <p14:cNvContentPartPr/>
              <p14:nvPr/>
            </p14:nvContentPartPr>
            <p14:xfrm>
              <a:off x="6500110" y="2536011"/>
              <a:ext cx="1145520" cy="835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14054EA-169A-438C-966A-BB57F3D9B3C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91110" y="2527011"/>
                <a:ext cx="11631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FDA4F1C-914C-4661-AD37-9C5A037E2F68}"/>
                  </a:ext>
                </a:extLst>
              </p14:cNvPr>
              <p14:cNvContentPartPr/>
              <p14:nvPr/>
            </p14:nvContentPartPr>
            <p14:xfrm>
              <a:off x="3255790" y="4280211"/>
              <a:ext cx="4359960" cy="534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FDA4F1C-914C-4661-AD37-9C5A037E2F6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246790" y="4271211"/>
                <a:ext cx="43776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39B7947-D0EC-4C68-9DB6-2DCC79A38868}"/>
                  </a:ext>
                </a:extLst>
              </p14:cNvPr>
              <p14:cNvContentPartPr/>
              <p14:nvPr/>
            </p14:nvContentPartPr>
            <p14:xfrm>
              <a:off x="256630" y="901611"/>
              <a:ext cx="2131920" cy="10087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39B7947-D0EC-4C68-9DB6-2DCC79A3886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7630" y="892611"/>
                <a:ext cx="214956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B636D9C-5859-4C5A-BF1D-FD181A007591}"/>
                  </a:ext>
                </a:extLst>
              </p14:cNvPr>
              <p14:cNvContentPartPr/>
              <p14:nvPr/>
            </p14:nvContentPartPr>
            <p14:xfrm>
              <a:off x="1407910" y="5350851"/>
              <a:ext cx="422280" cy="2217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B636D9C-5859-4C5A-BF1D-FD181A00759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98910" y="5341851"/>
                <a:ext cx="439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6A8AC76-D1D2-4E0E-A145-110D07620657}"/>
                  </a:ext>
                </a:extLst>
              </p14:cNvPr>
              <p14:cNvContentPartPr/>
              <p14:nvPr/>
            </p14:nvContentPartPr>
            <p14:xfrm>
              <a:off x="367870" y="5188131"/>
              <a:ext cx="689400" cy="3294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6A8AC76-D1D2-4E0E-A145-110D0762065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58870" y="5179131"/>
                <a:ext cx="7070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34B27E3-DE2E-44A6-89A1-D0B6D0EA4F4E}"/>
                  </a:ext>
                </a:extLst>
              </p14:cNvPr>
              <p14:cNvContentPartPr/>
              <p14:nvPr/>
            </p14:nvContentPartPr>
            <p14:xfrm>
              <a:off x="2951230" y="5091291"/>
              <a:ext cx="77040" cy="2268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34B27E3-DE2E-44A6-89A1-D0B6D0EA4F4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942230" y="5082291"/>
                <a:ext cx="94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43AF872C-8354-4418-957B-F2B65BA0306D}"/>
                  </a:ext>
                </a:extLst>
              </p14:cNvPr>
              <p14:cNvContentPartPr/>
              <p14:nvPr/>
            </p14:nvContentPartPr>
            <p14:xfrm>
              <a:off x="2113150" y="4508811"/>
              <a:ext cx="693720" cy="3700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43AF872C-8354-4418-957B-F2B65BA0306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04150" y="4499811"/>
                <a:ext cx="7113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197968F8-832F-444E-8B2C-82A78DC925A5}"/>
                  </a:ext>
                </a:extLst>
              </p14:cNvPr>
              <p14:cNvContentPartPr/>
              <p14:nvPr/>
            </p14:nvContentPartPr>
            <p14:xfrm>
              <a:off x="3669070" y="4881051"/>
              <a:ext cx="654120" cy="1170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197968F8-832F-444E-8B2C-82A78DC925A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60070" y="4872051"/>
                <a:ext cx="671760" cy="1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LL / k Groups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6370D7-27DE-485A-BFB6-109B1830960C}"/>
                  </a:ext>
                </a:extLst>
              </p14:cNvPr>
              <p14:cNvContentPartPr/>
              <p14:nvPr/>
            </p14:nvContentPartPr>
            <p14:xfrm>
              <a:off x="2814240" y="3800713"/>
              <a:ext cx="2633040" cy="363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6370D7-27DE-485A-BFB6-109B183096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5240" y="3791713"/>
                <a:ext cx="2650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1D7187B-9804-479E-8342-0B17751FEC41}"/>
                  </a:ext>
                </a:extLst>
              </p14:cNvPr>
              <p14:cNvContentPartPr/>
              <p14:nvPr/>
            </p14:nvContentPartPr>
            <p14:xfrm>
              <a:off x="5775960" y="3820153"/>
              <a:ext cx="1099800" cy="430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1D7187B-9804-479E-8342-0B17751FEC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6957" y="3811153"/>
                <a:ext cx="1117446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012281D-6909-4E0A-B5C8-9CA0617BD192}"/>
                  </a:ext>
                </a:extLst>
              </p14:cNvPr>
              <p14:cNvContentPartPr/>
              <p14:nvPr/>
            </p14:nvContentPartPr>
            <p14:xfrm>
              <a:off x="4359000" y="4757593"/>
              <a:ext cx="224280" cy="17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012281D-6909-4E0A-B5C8-9CA0617BD1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0000" y="4748593"/>
                <a:ext cx="241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746BD77-698F-474A-B665-DB2F3C6166E5}"/>
                  </a:ext>
                </a:extLst>
              </p14:cNvPr>
              <p14:cNvContentPartPr/>
              <p14:nvPr/>
            </p14:nvContentPartPr>
            <p14:xfrm>
              <a:off x="4382400" y="4869193"/>
              <a:ext cx="238320" cy="7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746BD77-698F-474A-B665-DB2F3C6166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3400" y="4860193"/>
                <a:ext cx="255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C9C2D40-7EC3-4C74-A317-455FCFB7CA51}"/>
                  </a:ext>
                </a:extLst>
              </p14:cNvPr>
              <p14:cNvContentPartPr/>
              <p14:nvPr/>
            </p14:nvContentPartPr>
            <p14:xfrm>
              <a:off x="3310680" y="4709353"/>
              <a:ext cx="883080" cy="361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C9C2D40-7EC3-4C74-A317-455FCFB7CA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1680" y="4700353"/>
                <a:ext cx="900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5F7F6B7-217C-4AE1-8EFC-8EEAFD856570}"/>
                  </a:ext>
                </a:extLst>
              </p14:cNvPr>
              <p14:cNvContentPartPr/>
              <p14:nvPr/>
            </p14:nvContentPartPr>
            <p14:xfrm>
              <a:off x="5199960" y="4459513"/>
              <a:ext cx="1755360" cy="543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5F7F6B7-217C-4AE1-8EFC-8EEAFD8565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0960" y="4450513"/>
                <a:ext cx="177300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77CF14C-89A2-4D56-9BCE-1FCDA6BF0FD5}"/>
                  </a:ext>
                </a:extLst>
              </p14:cNvPr>
              <p14:cNvContentPartPr/>
              <p14:nvPr/>
            </p14:nvContentPartPr>
            <p14:xfrm>
              <a:off x="2784360" y="5347633"/>
              <a:ext cx="1684080" cy="425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77CF14C-89A2-4D56-9BCE-1FCDA6BF0F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5360" y="5338633"/>
                <a:ext cx="17017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EBF126-0FA8-4922-BE0E-3F80FD0585C6}"/>
                  </a:ext>
                </a:extLst>
              </p14:cNvPr>
              <p14:cNvContentPartPr/>
              <p14:nvPr/>
            </p14:nvContentPartPr>
            <p14:xfrm>
              <a:off x="4767600" y="5288233"/>
              <a:ext cx="1635480" cy="462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EBF126-0FA8-4922-BE0E-3F80FD0585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58600" y="5279233"/>
                <a:ext cx="1653120" cy="479880"/>
              </a:xfrm>
              <a:prstGeom prst="rect">
                <a:avLst/>
              </a:prstGeom>
            </p:spPr>
          </p:pic>
        </mc:Fallback>
      </mc:AlternateContent>
      <p:pic>
        <p:nvPicPr>
          <p:cNvPr id="109" name="Picture 108">
            <a:extLst>
              <a:ext uri="{FF2B5EF4-FFF2-40B4-BE49-F238E27FC236}">
                <a16:creationId xmlns:a16="http://schemas.microsoft.com/office/drawing/2014/main" id="{64C645CF-CCBC-4ABF-B948-84696B6C7B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7110" y="1478826"/>
            <a:ext cx="733527" cy="69542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CA468B1-9C1A-47DC-BA32-40ECDEAE3B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0666" y="1478826"/>
            <a:ext cx="733527" cy="69542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74081E1-5760-47AE-9F48-E25478FF9E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85630" y="1478826"/>
            <a:ext cx="733527" cy="69542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42BF295-D34C-4E11-AE8D-FF48CDD6FA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40594" y="1478826"/>
            <a:ext cx="733527" cy="69542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AC18B24-2373-4D58-B6AE-B1526DC0DB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71415" y="1478826"/>
            <a:ext cx="733527" cy="695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C2F8116-0EDD-4E88-A5DE-94451589BF7F}"/>
                  </a:ext>
                </a:extLst>
              </p14:cNvPr>
              <p14:cNvContentPartPr/>
              <p14:nvPr/>
            </p14:nvContentPartPr>
            <p14:xfrm>
              <a:off x="2674030" y="1360251"/>
              <a:ext cx="183600" cy="127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C2F8116-0EDD-4E88-A5DE-94451589BF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5030" y="1351251"/>
                <a:ext cx="201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3C3AA7A-CE41-4E44-86C9-C8A854288183}"/>
                  </a:ext>
                </a:extLst>
              </p14:cNvPr>
              <p14:cNvContentPartPr/>
              <p14:nvPr/>
            </p14:nvContentPartPr>
            <p14:xfrm>
              <a:off x="3882190" y="1288971"/>
              <a:ext cx="254160" cy="119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3C3AA7A-CE41-4E44-86C9-C8A8542881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73190" y="1279971"/>
                <a:ext cx="271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450C231-1162-43D1-B59E-CE70EE4987F2}"/>
                  </a:ext>
                </a:extLst>
              </p14:cNvPr>
              <p14:cNvContentPartPr/>
              <p14:nvPr/>
            </p14:nvContentPartPr>
            <p14:xfrm>
              <a:off x="5301670" y="1234971"/>
              <a:ext cx="115920" cy="217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450C231-1162-43D1-B59E-CE70EE4987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92670" y="1225971"/>
                <a:ext cx="133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BEFBCE4-FC09-46ED-9A3D-BDFAB82D2DEF}"/>
                  </a:ext>
                </a:extLst>
              </p14:cNvPr>
              <p14:cNvContentPartPr/>
              <p14:nvPr/>
            </p14:nvContentPartPr>
            <p14:xfrm>
              <a:off x="6798550" y="1236051"/>
              <a:ext cx="230400" cy="230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BEFBCE4-FC09-46ED-9A3D-BDFAB82D2DE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89550" y="1227051"/>
                <a:ext cx="248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DEEF89E-5924-40CA-B997-B38014D809B3}"/>
                  </a:ext>
                </a:extLst>
              </p14:cNvPr>
              <p14:cNvContentPartPr/>
              <p14:nvPr/>
            </p14:nvContentPartPr>
            <p14:xfrm>
              <a:off x="7192750" y="1836891"/>
              <a:ext cx="370080" cy="153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DEEF89E-5924-40CA-B997-B38014D809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83750" y="1827891"/>
                <a:ext cx="387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C503BC0-9120-440C-AAEE-33F6FE54B2A2}"/>
                  </a:ext>
                </a:extLst>
              </p14:cNvPr>
              <p14:cNvContentPartPr/>
              <p14:nvPr/>
            </p14:nvContentPartPr>
            <p14:xfrm>
              <a:off x="7759030" y="1671291"/>
              <a:ext cx="847080" cy="268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C503BC0-9120-440C-AAEE-33F6FE54B2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50030" y="1662291"/>
                <a:ext cx="864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CC2C66B-671B-4CEC-86F7-45C7F3214421}"/>
                  </a:ext>
                </a:extLst>
              </p14:cNvPr>
              <p14:cNvContentPartPr/>
              <p14:nvPr/>
            </p14:nvContentPartPr>
            <p14:xfrm>
              <a:off x="1307470" y="1367811"/>
              <a:ext cx="248040" cy="155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CC2C66B-671B-4CEC-86F7-45C7F32144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98470" y="1358811"/>
                <a:ext cx="265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1018D51-7C55-4988-83D2-2D05E4075372}"/>
                  </a:ext>
                </a:extLst>
              </p14:cNvPr>
              <p14:cNvContentPartPr/>
              <p14:nvPr/>
            </p14:nvContentPartPr>
            <p14:xfrm>
              <a:off x="2910000" y="3016273"/>
              <a:ext cx="4813920" cy="618098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1018D51-7C55-4988-83D2-2D05E407537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01000" y="3007273"/>
                <a:ext cx="4831560" cy="635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24F3F17-3467-4CFF-83A6-49C7B2B02B55}"/>
                  </a:ext>
                </a:extLst>
              </p14:cNvPr>
              <p14:cNvContentPartPr/>
              <p14:nvPr/>
            </p14:nvContentPartPr>
            <p14:xfrm>
              <a:off x="85630" y="1486251"/>
              <a:ext cx="923760" cy="474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24F3F17-3467-4CFF-83A6-49C7B2B02B5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630" y="1477251"/>
                <a:ext cx="9414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F76CBDA-DCC7-4CBB-8D84-F6FCA03A95DA}"/>
                  </a:ext>
                </a:extLst>
              </p14:cNvPr>
              <p14:cNvContentPartPr/>
              <p14:nvPr/>
            </p14:nvContentPartPr>
            <p14:xfrm>
              <a:off x="7634110" y="4260771"/>
              <a:ext cx="715680" cy="452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F76CBDA-DCC7-4CBB-8D84-F6FCA03A95D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25110" y="4251771"/>
                <a:ext cx="7333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6E1FE3D-45BE-4D8F-B90D-65270C66A26D}"/>
                  </a:ext>
                </a:extLst>
              </p14:cNvPr>
              <p14:cNvContentPartPr/>
              <p14:nvPr/>
            </p14:nvContentPartPr>
            <p14:xfrm>
              <a:off x="8135230" y="2815731"/>
              <a:ext cx="521640" cy="372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6E1FE3D-45BE-4D8F-B90D-65270C66A26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26230" y="2806731"/>
                <a:ext cx="5392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CD716C1-38F6-4A43-8389-1C2F7AE49E21}"/>
                  </a:ext>
                </a:extLst>
              </p14:cNvPr>
              <p14:cNvContentPartPr/>
              <p14:nvPr/>
            </p14:nvContentPartPr>
            <p14:xfrm>
              <a:off x="1795270" y="1673091"/>
              <a:ext cx="523800" cy="2106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CD716C1-38F6-4A43-8389-1C2F7AE49E2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86270" y="1664091"/>
                <a:ext cx="541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3616B20-0EEC-425A-B1F4-5AEC78017869}"/>
                  </a:ext>
                </a:extLst>
              </p14:cNvPr>
              <p14:cNvContentPartPr/>
              <p14:nvPr/>
            </p14:nvContentPartPr>
            <p14:xfrm>
              <a:off x="3117190" y="1780371"/>
              <a:ext cx="511560" cy="1969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3616B20-0EEC-425A-B1F4-5AEC780178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8190" y="1771371"/>
                <a:ext cx="529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11B945C-6907-444A-911D-279C33FF6160}"/>
                  </a:ext>
                </a:extLst>
              </p14:cNvPr>
              <p14:cNvContentPartPr/>
              <p14:nvPr/>
            </p14:nvContentPartPr>
            <p14:xfrm>
              <a:off x="8409910" y="3542571"/>
              <a:ext cx="667800" cy="339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11B945C-6907-444A-911D-279C33FF616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00910" y="3533571"/>
                <a:ext cx="6854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17612E1-FD1C-41B0-B28E-54BC2D5DD6C9}"/>
                  </a:ext>
                </a:extLst>
              </p14:cNvPr>
              <p14:cNvContentPartPr/>
              <p14:nvPr/>
            </p14:nvContentPartPr>
            <p14:xfrm>
              <a:off x="4442710" y="1671291"/>
              <a:ext cx="484560" cy="2001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17612E1-FD1C-41B0-B28E-54BC2D5DD6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33710" y="1662291"/>
                <a:ext cx="502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46CEF79-B18A-420F-97CC-84A500ED05CB}"/>
                  </a:ext>
                </a:extLst>
              </p14:cNvPr>
              <p14:cNvContentPartPr/>
              <p14:nvPr/>
            </p14:nvContentPartPr>
            <p14:xfrm>
              <a:off x="8111830" y="2006091"/>
              <a:ext cx="969480" cy="2800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46CEF79-B18A-420F-97CC-84A500ED05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02830" y="1997091"/>
                <a:ext cx="9871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E415F62-A73C-4E30-859A-3B0711B0ABBD}"/>
                  </a:ext>
                </a:extLst>
              </p14:cNvPr>
              <p14:cNvContentPartPr/>
              <p14:nvPr/>
            </p14:nvContentPartPr>
            <p14:xfrm>
              <a:off x="5883790" y="1697211"/>
              <a:ext cx="390240" cy="174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E415F62-A73C-4E30-859A-3B0711B0ABB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74790" y="1688211"/>
                <a:ext cx="407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AB608D4-A957-4AB0-AFAD-7D56F96BB881}"/>
                  </a:ext>
                </a:extLst>
              </p14:cNvPr>
              <p14:cNvContentPartPr/>
              <p14:nvPr/>
            </p14:nvContentPartPr>
            <p14:xfrm>
              <a:off x="6520990" y="859131"/>
              <a:ext cx="777960" cy="2660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AB608D4-A957-4AB0-AFAD-7D56F96BB88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11990" y="850131"/>
                <a:ext cx="795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19136C0-CD02-46C6-88E8-6F2048E7FC5E}"/>
                  </a:ext>
                </a:extLst>
              </p14:cNvPr>
              <p14:cNvContentPartPr/>
              <p14:nvPr/>
            </p14:nvContentPartPr>
            <p14:xfrm>
              <a:off x="7834990" y="1042731"/>
              <a:ext cx="1002600" cy="2462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19136C0-CD02-46C6-88E8-6F2048E7FC5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25990" y="1033731"/>
                <a:ext cx="10202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92BBE80-BB9E-42F5-AC6E-063531581178}"/>
                  </a:ext>
                </a:extLst>
              </p14:cNvPr>
              <p14:cNvContentPartPr/>
              <p14:nvPr/>
            </p14:nvContentPartPr>
            <p14:xfrm>
              <a:off x="1150150" y="2149011"/>
              <a:ext cx="3950280" cy="6364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92BBE80-BB9E-42F5-AC6E-06353158117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41150" y="2140011"/>
                <a:ext cx="396792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BF65268-6A5D-4358-ADB1-247FC235AA7D}"/>
                  </a:ext>
                </a:extLst>
              </p14:cNvPr>
              <p14:cNvContentPartPr/>
              <p14:nvPr/>
            </p14:nvContentPartPr>
            <p14:xfrm>
              <a:off x="2090830" y="3029931"/>
              <a:ext cx="255600" cy="4921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BF65268-6A5D-4358-ADB1-247FC235AA7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081830" y="3020931"/>
                <a:ext cx="2732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1F303E2-8E44-40BF-81B2-95A70A6D3617}"/>
                  </a:ext>
                </a:extLst>
              </p14:cNvPr>
              <p14:cNvContentPartPr/>
              <p14:nvPr/>
            </p14:nvContentPartPr>
            <p14:xfrm>
              <a:off x="2380630" y="5944491"/>
              <a:ext cx="139320" cy="3369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1F303E2-8E44-40BF-81B2-95A70A6D361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71630" y="5935491"/>
                <a:ext cx="1569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8EA2DA1-FFAE-4A2F-A127-975700EA5B70}"/>
                  </a:ext>
                </a:extLst>
              </p14:cNvPr>
              <p14:cNvContentPartPr/>
              <p14:nvPr/>
            </p14:nvContentPartPr>
            <p14:xfrm>
              <a:off x="3737830" y="6100731"/>
              <a:ext cx="2520000" cy="528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8EA2DA1-FFAE-4A2F-A127-975700EA5B7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28830" y="6091731"/>
                <a:ext cx="253764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231" name="TextBox 230">
            <a:extLst>
              <a:ext uri="{FF2B5EF4-FFF2-40B4-BE49-F238E27FC236}">
                <a16:creationId xmlns:a16="http://schemas.microsoft.com/office/drawing/2014/main" id="{30951840-2354-4316-A7C0-0EBD0AF15385}"/>
              </a:ext>
            </a:extLst>
          </p:cNvPr>
          <p:cNvSpPr txBox="1"/>
          <p:nvPr/>
        </p:nvSpPr>
        <p:spPr>
          <a:xfrm>
            <a:off x="8030424" y="5508531"/>
            <a:ext cx="382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H.W: Try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323882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Intersection point in Y shaped LL</a:t>
            </a:r>
          </a:p>
        </p:txBody>
      </p:sp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Detect Loop</a:t>
            </a:r>
          </a:p>
        </p:txBody>
      </p:sp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Deletion in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Find the Middle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Merge Two Sorted LL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Array vs Linked List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Reverse a LL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Intersection point in Y shaped LL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Detect Loop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Deletion in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50037-CBC7-4061-9451-74447B7922DF}"/>
              </a:ext>
            </a:extLst>
          </p:cNvPr>
          <p:cNvSpPr txBox="1"/>
          <p:nvPr/>
        </p:nvSpPr>
        <p:spPr>
          <a:xfrm>
            <a:off x="217283" y="830956"/>
            <a:ext cx="4062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Deletion: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Delete the complete Linked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Delete from Head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Delete from End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Delete from nth position.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8771C43-4C7E-4F25-B895-D2EEC777FF32}"/>
                  </a:ext>
                </a:extLst>
              </p14:cNvPr>
              <p14:cNvContentPartPr/>
              <p14:nvPr/>
            </p14:nvContentPartPr>
            <p14:xfrm>
              <a:off x="2706509" y="4477851"/>
              <a:ext cx="531360" cy="200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8771C43-4C7E-4F25-B895-D2EEC777F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7509" y="4468851"/>
                <a:ext cx="549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1BEB05-F251-413D-8365-2B72F0291F93}"/>
                  </a:ext>
                </a:extLst>
              </p14:cNvPr>
              <p14:cNvContentPartPr/>
              <p14:nvPr/>
            </p14:nvContentPartPr>
            <p14:xfrm>
              <a:off x="1060229" y="4408731"/>
              <a:ext cx="1310040" cy="41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1BEB05-F251-413D-8365-2B72F0291F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229" y="4399731"/>
                <a:ext cx="13276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C93134-0462-45D9-B0F4-D4C8317B4B8B}"/>
                  </a:ext>
                </a:extLst>
              </p14:cNvPr>
              <p14:cNvContentPartPr/>
              <p14:nvPr/>
            </p14:nvContentPartPr>
            <p14:xfrm>
              <a:off x="3613709" y="4410891"/>
              <a:ext cx="1203840" cy="25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C93134-0462-45D9-B0F4-D4C8317B4B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4709" y="4401891"/>
                <a:ext cx="12214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477F022-2BAF-434B-854B-03CBE3BB048E}"/>
                  </a:ext>
                </a:extLst>
              </p14:cNvPr>
              <p14:cNvContentPartPr/>
              <p14:nvPr/>
            </p14:nvContentPartPr>
            <p14:xfrm>
              <a:off x="5470589" y="4286691"/>
              <a:ext cx="2817000" cy="435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477F022-2BAF-434B-854B-03CBE3BB04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61589" y="4277691"/>
                <a:ext cx="28346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BBF8C08-67CA-4E08-8BD8-5E4E5270854B}"/>
                  </a:ext>
                </a:extLst>
              </p14:cNvPr>
              <p14:cNvContentPartPr/>
              <p14:nvPr/>
            </p14:nvContentPartPr>
            <p14:xfrm>
              <a:off x="5348549" y="4248171"/>
              <a:ext cx="2609280" cy="50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BBF8C08-67CA-4E08-8BD8-5E4E527085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12549" y="4176171"/>
                <a:ext cx="2680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3E4166E-6945-496F-A366-15014105866C}"/>
                  </a:ext>
                </a:extLst>
              </p14:cNvPr>
              <p14:cNvContentPartPr/>
              <p14:nvPr/>
            </p14:nvContentPartPr>
            <p14:xfrm>
              <a:off x="5027789" y="4250331"/>
              <a:ext cx="3498480" cy="63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3E4166E-6945-496F-A366-1501410586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1789" y="4178331"/>
                <a:ext cx="357012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5A4A7F-6179-4AC8-ADE7-D65E588CC73F}"/>
                  </a:ext>
                </a:extLst>
              </p14:cNvPr>
              <p14:cNvContentPartPr/>
              <p14:nvPr/>
            </p14:nvContentPartPr>
            <p14:xfrm>
              <a:off x="99389" y="2701611"/>
              <a:ext cx="9862200" cy="1212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5A4A7F-6179-4AC8-ADE7-D65E588CC7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89" y="2692611"/>
                <a:ext cx="987984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8AE22DC-6713-4AF5-8083-98FC14DE8BD6}"/>
                  </a:ext>
                </a:extLst>
              </p14:cNvPr>
              <p14:cNvContentPartPr/>
              <p14:nvPr/>
            </p14:nvContentPartPr>
            <p14:xfrm>
              <a:off x="6193469" y="2000691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8AE22DC-6713-4AF5-8083-98FC14DE8BD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84469" y="19916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1D631D4-1F1E-4DBA-BA85-689B7D1977B7}"/>
                  </a:ext>
                </a:extLst>
              </p14:cNvPr>
              <p14:cNvContentPartPr/>
              <p14:nvPr/>
            </p14:nvContentPartPr>
            <p14:xfrm>
              <a:off x="3581309" y="1831851"/>
              <a:ext cx="1961280" cy="456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1D631D4-1F1E-4DBA-BA85-689B7D1977B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2309" y="1822851"/>
                <a:ext cx="197892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0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Deletion in Linked List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4869EB-83EE-403B-9C41-EA53060D23CD}"/>
                  </a:ext>
                </a:extLst>
              </p14:cNvPr>
              <p14:cNvContentPartPr/>
              <p14:nvPr/>
            </p14:nvContentPartPr>
            <p14:xfrm>
              <a:off x="344909" y="2508291"/>
              <a:ext cx="6639840" cy="872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4869EB-83EE-403B-9C41-EA53060D23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909" y="2499291"/>
                <a:ext cx="665748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CB41562-42E4-4597-842A-4F0C4BF8F56C}"/>
                  </a:ext>
                </a:extLst>
              </p14:cNvPr>
              <p14:cNvContentPartPr/>
              <p14:nvPr/>
            </p14:nvContentPartPr>
            <p14:xfrm>
              <a:off x="7659029" y="2635731"/>
              <a:ext cx="600840" cy="350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CB41562-42E4-4597-842A-4F0C4BF8F5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0029" y="2626731"/>
                <a:ext cx="618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CAEBF1D-EEA3-471A-A155-4ADAE55C52AF}"/>
                  </a:ext>
                </a:extLst>
              </p14:cNvPr>
              <p14:cNvContentPartPr/>
              <p14:nvPr/>
            </p14:nvContentPartPr>
            <p14:xfrm>
              <a:off x="331229" y="4020291"/>
              <a:ext cx="9344160" cy="2266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AEBF1D-EEA3-471A-A155-4ADAE55C52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229" y="4011291"/>
                <a:ext cx="9361800" cy="22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BBA557-71AC-4CA0-A2AA-03BEC12579CF}"/>
                  </a:ext>
                </a:extLst>
              </p14:cNvPr>
              <p14:cNvContentPartPr/>
              <p14:nvPr/>
            </p14:nvContentPartPr>
            <p14:xfrm>
              <a:off x="113429" y="894051"/>
              <a:ext cx="10042920" cy="1114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BBA557-71AC-4CA0-A2AA-03BEC12579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429" y="885051"/>
                <a:ext cx="10060560" cy="11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62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03A97A1-9437-4647-8A80-64CAA0C9B63C}"/>
                  </a:ext>
                </a:extLst>
              </p14:cNvPr>
              <p14:cNvContentPartPr/>
              <p14:nvPr/>
            </p14:nvContentPartPr>
            <p14:xfrm>
              <a:off x="210989" y="1045251"/>
              <a:ext cx="2928600" cy="1058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03A97A1-9437-4647-8A80-64CAA0C9B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89" y="1036251"/>
                <a:ext cx="294624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DE0F289-32C6-4616-AEB5-1BA9CB3F40F8}"/>
                  </a:ext>
                </a:extLst>
              </p14:cNvPr>
              <p14:cNvContentPartPr/>
              <p14:nvPr/>
            </p14:nvContentPartPr>
            <p14:xfrm>
              <a:off x="3399509" y="1034451"/>
              <a:ext cx="3731400" cy="1058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DE0F289-32C6-4616-AEB5-1BA9CB3F40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0509" y="1025451"/>
                <a:ext cx="374904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B0559EB-7F22-4A93-9A03-72112A0BE1EF}"/>
                  </a:ext>
                </a:extLst>
              </p14:cNvPr>
              <p14:cNvContentPartPr/>
              <p14:nvPr/>
            </p14:nvContentPartPr>
            <p14:xfrm>
              <a:off x="357149" y="2675331"/>
              <a:ext cx="1276200" cy="341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B0559EB-7F22-4A93-9A03-72112A0BE1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149" y="2666331"/>
                <a:ext cx="12938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6D6F73C-C59A-4593-BEA2-850634C3B1ED}"/>
                  </a:ext>
                </a:extLst>
              </p14:cNvPr>
              <p14:cNvContentPartPr/>
              <p14:nvPr/>
            </p14:nvContentPartPr>
            <p14:xfrm>
              <a:off x="1356149" y="3699891"/>
              <a:ext cx="324720" cy="168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6D6F73C-C59A-4593-BEA2-850634C3B1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7149" y="3690891"/>
                <a:ext cx="342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82B671A-9918-453F-AC42-CA763BB94E38}"/>
                  </a:ext>
                </a:extLst>
              </p14:cNvPr>
              <p14:cNvContentPartPr/>
              <p14:nvPr/>
            </p14:nvContentPartPr>
            <p14:xfrm>
              <a:off x="250589" y="3565251"/>
              <a:ext cx="876960" cy="305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82B671A-9918-453F-AC42-CA763BB94E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589" y="3556251"/>
                <a:ext cx="8946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A6AC504-C767-469A-ABD7-8DA704A0E91B}"/>
                  </a:ext>
                </a:extLst>
              </p14:cNvPr>
              <p14:cNvContentPartPr/>
              <p14:nvPr/>
            </p14:nvContentPartPr>
            <p14:xfrm>
              <a:off x="6941189" y="2630331"/>
              <a:ext cx="387000" cy="95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A6AC504-C767-469A-ABD7-8DA704A0E9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2189" y="2621331"/>
                <a:ext cx="404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A8B8372-D4CC-4F9B-87A4-16C4D5027F9A}"/>
                  </a:ext>
                </a:extLst>
              </p14:cNvPr>
              <p14:cNvContentPartPr/>
              <p14:nvPr/>
            </p14:nvContentPartPr>
            <p14:xfrm>
              <a:off x="7516829" y="2586051"/>
              <a:ext cx="230760" cy="167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A8B8372-D4CC-4F9B-87A4-16C4D5027F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07829" y="2577051"/>
                <a:ext cx="2484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1F84A0A-6EEA-4CA2-8E18-701BDC8DEFAB}"/>
                  </a:ext>
                </a:extLst>
              </p14:cNvPr>
              <p14:cNvContentPartPr/>
              <p14:nvPr/>
            </p14:nvContentPartPr>
            <p14:xfrm>
              <a:off x="8051429" y="2416491"/>
              <a:ext cx="2275560" cy="543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1F84A0A-6EEA-4CA2-8E18-701BDC8DEF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2429" y="2407491"/>
                <a:ext cx="22932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D05AFC9-2AB9-438D-A7B7-E61CFA23CF9E}"/>
                  </a:ext>
                </a:extLst>
              </p14:cNvPr>
              <p14:cNvContentPartPr/>
              <p14:nvPr/>
            </p14:nvContentPartPr>
            <p14:xfrm>
              <a:off x="8552549" y="3528171"/>
              <a:ext cx="200880" cy="137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D05AFC9-2AB9-438D-A7B7-E61CFA23CF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43549" y="3519171"/>
                <a:ext cx="218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04B05BF-E051-4F94-989E-972C599622AC}"/>
                  </a:ext>
                </a:extLst>
              </p14:cNvPr>
              <p14:cNvContentPartPr/>
              <p14:nvPr/>
            </p14:nvContentPartPr>
            <p14:xfrm>
              <a:off x="8938829" y="3321171"/>
              <a:ext cx="204120" cy="1270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04B05BF-E051-4F94-989E-972C599622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9829" y="3312171"/>
                <a:ext cx="221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B1D6498-2573-4B40-B4FF-22AA77B0A871}"/>
                  </a:ext>
                </a:extLst>
              </p14:cNvPr>
              <p14:cNvContentPartPr/>
              <p14:nvPr/>
            </p14:nvContentPartPr>
            <p14:xfrm>
              <a:off x="8915429" y="3485331"/>
              <a:ext cx="349560" cy="17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B1D6498-2573-4B40-B4FF-22AA77B0A8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6429" y="3476331"/>
                <a:ext cx="3672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647C161-B8AB-413E-B0B9-F0E2DC7C1339}"/>
                  </a:ext>
                </a:extLst>
              </p14:cNvPr>
              <p14:cNvContentPartPr/>
              <p14:nvPr/>
            </p14:nvContentPartPr>
            <p14:xfrm>
              <a:off x="8955029" y="3574251"/>
              <a:ext cx="339480" cy="120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647C161-B8AB-413E-B0B9-F0E2DC7C13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46029" y="3565251"/>
                <a:ext cx="3571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BCB3072-CB62-4286-94F7-F17264AD9B7B}"/>
                  </a:ext>
                </a:extLst>
              </p14:cNvPr>
              <p14:cNvContentPartPr/>
              <p14:nvPr/>
            </p14:nvContentPartPr>
            <p14:xfrm>
              <a:off x="9455069" y="3324051"/>
              <a:ext cx="296280" cy="19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BCB3072-CB62-4286-94F7-F17264AD9B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46069" y="3315051"/>
                <a:ext cx="3139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2455DD0-5B8B-4BF4-9C6E-A5FF7A0F8D05}"/>
                  </a:ext>
                </a:extLst>
              </p14:cNvPr>
              <p14:cNvContentPartPr/>
              <p14:nvPr/>
            </p14:nvContentPartPr>
            <p14:xfrm>
              <a:off x="9513389" y="3395331"/>
              <a:ext cx="221760" cy="32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2455DD0-5B8B-4BF4-9C6E-A5FF7A0F8D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04389" y="3386331"/>
                <a:ext cx="239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D5D9258-3435-490C-91EB-5131669B235A}"/>
                  </a:ext>
                </a:extLst>
              </p14:cNvPr>
              <p14:cNvContentPartPr/>
              <p14:nvPr/>
            </p14:nvContentPartPr>
            <p14:xfrm>
              <a:off x="10039349" y="3274011"/>
              <a:ext cx="356760" cy="17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D5D9258-3435-490C-91EB-5131669B23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30349" y="3265011"/>
                <a:ext cx="374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CD788D7-755B-4BF4-AEF8-D2EF2B334539}"/>
                  </a:ext>
                </a:extLst>
              </p14:cNvPr>
              <p14:cNvContentPartPr/>
              <p14:nvPr/>
            </p14:nvContentPartPr>
            <p14:xfrm>
              <a:off x="6834629" y="3322251"/>
              <a:ext cx="1379160" cy="270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CD788D7-755B-4BF4-AEF8-D2EF2B3345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5629" y="3313251"/>
                <a:ext cx="13968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86A2C37-5DB5-429D-842C-FE146F136846}"/>
                  </a:ext>
                </a:extLst>
              </p14:cNvPr>
              <p14:cNvContentPartPr/>
              <p14:nvPr/>
            </p14:nvContentPartPr>
            <p14:xfrm>
              <a:off x="2533349" y="2453571"/>
              <a:ext cx="4057920" cy="610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86A2C37-5DB5-429D-842C-FE146F1368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24349" y="2444571"/>
                <a:ext cx="40755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316A02B-8387-4F40-B410-3E41343AAB59}"/>
                  </a:ext>
                </a:extLst>
              </p14:cNvPr>
              <p14:cNvContentPartPr/>
              <p14:nvPr/>
            </p14:nvContentPartPr>
            <p14:xfrm>
              <a:off x="2584109" y="3219291"/>
              <a:ext cx="3916800" cy="734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316A02B-8387-4F40-B410-3E41343AAB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75109" y="3210291"/>
                <a:ext cx="3934440" cy="7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5F85E59-84D9-4971-AEA7-244CD1574A8C}"/>
                  </a:ext>
                </a:extLst>
              </p14:cNvPr>
              <p14:cNvContentPartPr/>
              <p14:nvPr/>
            </p14:nvContentPartPr>
            <p14:xfrm>
              <a:off x="3632069" y="4274091"/>
              <a:ext cx="1029240" cy="7585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5F85E59-84D9-4971-AEA7-244CD1574A8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3069" y="4265091"/>
                <a:ext cx="104688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AEE470C-3A1E-4080-AC9C-2B4DCA7E5410}"/>
                  </a:ext>
                </a:extLst>
              </p14:cNvPr>
              <p14:cNvContentPartPr/>
              <p14:nvPr/>
            </p14:nvContentPartPr>
            <p14:xfrm>
              <a:off x="1850069" y="4415211"/>
              <a:ext cx="1391760" cy="300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AEE470C-3A1E-4080-AC9C-2B4DCA7E541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1069" y="4406211"/>
                <a:ext cx="1409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E0B6A84-87C0-4987-BC3F-55F8AE611811}"/>
                  </a:ext>
                </a:extLst>
              </p14:cNvPr>
              <p14:cNvContentPartPr/>
              <p14:nvPr/>
            </p14:nvContentPartPr>
            <p14:xfrm>
              <a:off x="8506829" y="4081851"/>
              <a:ext cx="1593000" cy="594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E0B6A84-87C0-4987-BC3F-55F8AE6118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97829" y="4072851"/>
                <a:ext cx="161064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9F900FB-4343-49D3-B4AB-C01850033285}"/>
                  </a:ext>
                </a:extLst>
              </p14:cNvPr>
              <p14:cNvContentPartPr/>
              <p14:nvPr/>
            </p14:nvContentPartPr>
            <p14:xfrm>
              <a:off x="7068629" y="4181571"/>
              <a:ext cx="1251360" cy="79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9F900FB-4343-49D3-B4AB-C0185003328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59629" y="4172571"/>
                <a:ext cx="126900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E8E9B95-3EFB-4F14-8D7E-5C746A484210}"/>
                  </a:ext>
                </a:extLst>
              </p14:cNvPr>
              <p14:cNvContentPartPr/>
              <p14:nvPr/>
            </p14:nvContentPartPr>
            <p14:xfrm>
              <a:off x="5142629" y="4252491"/>
              <a:ext cx="1746000" cy="12510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E8E9B95-3EFB-4F14-8D7E-5C746A4842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33629" y="4243491"/>
                <a:ext cx="1763640" cy="12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72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BC6C63-1B3C-433E-B794-83E1679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79" y="830956"/>
            <a:ext cx="5005781" cy="1732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180EBD-BCD9-422D-BA45-B8D59140590E}"/>
                  </a:ext>
                </a:extLst>
              </p14:cNvPr>
              <p14:cNvContentPartPr/>
              <p14:nvPr/>
            </p14:nvContentPartPr>
            <p14:xfrm>
              <a:off x="245549" y="886851"/>
              <a:ext cx="1533960" cy="46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180EBD-BCD9-422D-BA45-B8D5914059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49" y="877851"/>
                <a:ext cx="15516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9F658F-EF77-4EBB-9958-BFC4B438CEC9}"/>
                  </a:ext>
                </a:extLst>
              </p14:cNvPr>
              <p14:cNvContentPartPr/>
              <p14:nvPr/>
            </p14:nvContentPartPr>
            <p14:xfrm>
              <a:off x="5253869" y="1107171"/>
              <a:ext cx="993240" cy="22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9F658F-EF77-4EBB-9958-BFC4B438CE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4869" y="1098171"/>
                <a:ext cx="1010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06823E-A4EF-4C3B-B708-3BDE6D26E33A}"/>
                  </a:ext>
                </a:extLst>
              </p14:cNvPr>
              <p14:cNvContentPartPr/>
              <p14:nvPr/>
            </p14:nvContentPartPr>
            <p14:xfrm>
              <a:off x="3556829" y="839691"/>
              <a:ext cx="1200960" cy="2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06823E-A4EF-4C3B-B708-3BDE6D26E3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7829" y="830691"/>
                <a:ext cx="1218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AE2580B-CE0B-4A95-A811-3DAD82F1CA19}"/>
                  </a:ext>
                </a:extLst>
              </p14:cNvPr>
              <p14:cNvContentPartPr/>
              <p14:nvPr/>
            </p14:nvContentPartPr>
            <p14:xfrm>
              <a:off x="3791549" y="1956411"/>
              <a:ext cx="1257120" cy="362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AE2580B-CE0B-4A95-A811-3DAD82F1CA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2549" y="1947411"/>
                <a:ext cx="1274760" cy="38016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68EE2F1E-B91A-4EBC-B6A8-764BBC5766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8554" y="2722258"/>
            <a:ext cx="5315692" cy="19338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6FA5CF1-D84A-4642-A627-A10971486378}"/>
                  </a:ext>
                </a:extLst>
              </p14:cNvPr>
              <p14:cNvContentPartPr/>
              <p14:nvPr/>
            </p14:nvContentPartPr>
            <p14:xfrm>
              <a:off x="4283309" y="3706371"/>
              <a:ext cx="2741040" cy="1029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6FA5CF1-D84A-4642-A627-A109714863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4309" y="3697371"/>
                <a:ext cx="275868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CB8C642-E12A-418F-96EA-CFFB7295D511}"/>
                  </a:ext>
                </a:extLst>
              </p14:cNvPr>
              <p14:cNvContentPartPr/>
              <p14:nvPr/>
            </p14:nvContentPartPr>
            <p14:xfrm>
              <a:off x="8275349" y="1404531"/>
              <a:ext cx="3588840" cy="933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CB8C642-E12A-418F-96EA-CFFB7295D5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66349" y="1395531"/>
                <a:ext cx="360648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6618281-94CB-472C-B396-B6B710A18F1A}"/>
                  </a:ext>
                </a:extLst>
              </p14:cNvPr>
              <p14:cNvContentPartPr/>
              <p14:nvPr/>
            </p14:nvContentPartPr>
            <p14:xfrm>
              <a:off x="8264189" y="2488491"/>
              <a:ext cx="2986200" cy="288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6618281-94CB-472C-B396-B6B710A18F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5189" y="2479491"/>
                <a:ext cx="300384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73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Find the Middle Element </a:t>
            </a:r>
            <a:r>
              <a:rPr lang="en-IN" sz="2800" dirty="0"/>
              <a:t>(second in case of even)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180EBD-BCD9-422D-BA45-B8D59140590E}"/>
                  </a:ext>
                </a:extLst>
              </p14:cNvPr>
              <p14:cNvContentPartPr/>
              <p14:nvPr/>
            </p14:nvContentPartPr>
            <p14:xfrm>
              <a:off x="245549" y="886851"/>
              <a:ext cx="1533960" cy="46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180EBD-BCD9-422D-BA45-B8D591405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49" y="877851"/>
                <a:ext cx="15516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E8660-C28D-4C46-8FC9-7E91D28ED8F1}"/>
                  </a:ext>
                </a:extLst>
              </p14:cNvPr>
              <p14:cNvContentPartPr/>
              <p14:nvPr/>
            </p14:nvContentPartPr>
            <p14:xfrm>
              <a:off x="1112429" y="1526571"/>
              <a:ext cx="804600" cy="30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E8660-C28D-4C46-8FC9-7E91D28ED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429" y="1517571"/>
                <a:ext cx="8222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09DBAF-A6CB-4AEE-A331-17233E89CDE5}"/>
                  </a:ext>
                </a:extLst>
              </p14:cNvPr>
              <p14:cNvContentPartPr/>
              <p14:nvPr/>
            </p14:nvContentPartPr>
            <p14:xfrm>
              <a:off x="1296749" y="1904571"/>
              <a:ext cx="503280" cy="173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09DBAF-A6CB-4AEE-A331-17233E89CD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7749" y="1895571"/>
                <a:ext cx="5209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BF55C5-5143-4C9F-A7CA-9C91E2AEC46F}"/>
                  </a:ext>
                </a:extLst>
              </p14:cNvPr>
              <p14:cNvContentPartPr/>
              <p14:nvPr/>
            </p14:nvContentPartPr>
            <p14:xfrm>
              <a:off x="3082709" y="1602171"/>
              <a:ext cx="149040" cy="18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BF55C5-5143-4C9F-A7CA-9C91E2AEC4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3709" y="1593171"/>
                <a:ext cx="166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13BBFF-54B3-453E-92BB-2124D2C25A83}"/>
                  </a:ext>
                </a:extLst>
              </p14:cNvPr>
              <p14:cNvContentPartPr/>
              <p14:nvPr/>
            </p14:nvContentPartPr>
            <p14:xfrm>
              <a:off x="3399509" y="1642491"/>
              <a:ext cx="267480" cy="9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13BBFF-54B3-453E-92BB-2124D2C25A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0509" y="1633491"/>
                <a:ext cx="285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8C13ABC-1508-4F4A-80BB-4894B8AAB402}"/>
                  </a:ext>
                </a:extLst>
              </p14:cNvPr>
              <p14:cNvContentPartPr/>
              <p14:nvPr/>
            </p14:nvContentPartPr>
            <p14:xfrm>
              <a:off x="4950749" y="1483371"/>
              <a:ext cx="173880" cy="243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8C13ABC-1508-4F4A-80BB-4894B8AAB4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1749" y="1474371"/>
                <a:ext cx="191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57402B-A935-451E-A278-56B02A67FE5B}"/>
                  </a:ext>
                </a:extLst>
              </p14:cNvPr>
              <p14:cNvContentPartPr/>
              <p14:nvPr/>
            </p14:nvContentPartPr>
            <p14:xfrm>
              <a:off x="5246669" y="1562931"/>
              <a:ext cx="329400" cy="114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57402B-A935-451E-A278-56B02A67FE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7669" y="1553931"/>
                <a:ext cx="347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648344-F58D-4457-85C9-61D0528E76B9}"/>
                  </a:ext>
                </a:extLst>
              </p14:cNvPr>
              <p14:cNvContentPartPr/>
              <p14:nvPr/>
            </p14:nvContentPartPr>
            <p14:xfrm>
              <a:off x="5944349" y="1421091"/>
              <a:ext cx="171360" cy="20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648344-F58D-4457-85C9-61D0528E76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35349" y="1412091"/>
                <a:ext cx="189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4F3324-F0F4-4405-AB75-45F51F59D5E2}"/>
                  </a:ext>
                </a:extLst>
              </p14:cNvPr>
              <p14:cNvContentPartPr/>
              <p14:nvPr/>
            </p14:nvContentPartPr>
            <p14:xfrm>
              <a:off x="6236669" y="1482651"/>
              <a:ext cx="320760" cy="155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4F3324-F0F4-4405-AB75-45F51F59D5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7669" y="1473651"/>
                <a:ext cx="338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D81CB4-3B2B-4437-8292-DC4A7F99EEC7}"/>
                  </a:ext>
                </a:extLst>
              </p14:cNvPr>
              <p14:cNvContentPartPr/>
              <p14:nvPr/>
            </p14:nvContentPartPr>
            <p14:xfrm>
              <a:off x="4098989" y="1535571"/>
              <a:ext cx="499320" cy="212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D81CB4-3B2B-4437-8292-DC4A7F99EE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9989" y="1526571"/>
                <a:ext cx="516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17A0B4-2BB2-4061-B259-ED82E53CF9D9}"/>
                  </a:ext>
                </a:extLst>
              </p14:cNvPr>
              <p14:cNvContentPartPr/>
              <p14:nvPr/>
            </p14:nvContentPartPr>
            <p14:xfrm>
              <a:off x="4987829" y="1912131"/>
              <a:ext cx="197280" cy="271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17A0B4-2BB2-4061-B259-ED82E53CF9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8829" y="1903131"/>
                <a:ext cx="2149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C580E85-CE11-43E7-B579-E64993A6B8BD}"/>
                  </a:ext>
                </a:extLst>
              </p14:cNvPr>
              <p14:cNvContentPartPr/>
              <p14:nvPr/>
            </p14:nvContentPartPr>
            <p14:xfrm>
              <a:off x="6716909" y="985851"/>
              <a:ext cx="1886760" cy="666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C580E85-CE11-43E7-B579-E64993A6B8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07909" y="976851"/>
                <a:ext cx="190440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5D6249-8376-4B58-BAE4-2AAC4965121E}"/>
                  </a:ext>
                </a:extLst>
              </p14:cNvPr>
              <p14:cNvContentPartPr/>
              <p14:nvPr/>
            </p14:nvContentPartPr>
            <p14:xfrm>
              <a:off x="6442229" y="2160171"/>
              <a:ext cx="1103400" cy="444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5D6249-8376-4B58-BAE4-2AAC496512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3229" y="2151171"/>
                <a:ext cx="1121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8512F93-7645-4741-BB8C-2862D66A2D6B}"/>
                  </a:ext>
                </a:extLst>
              </p14:cNvPr>
              <p14:cNvContentPartPr/>
              <p14:nvPr/>
            </p14:nvContentPartPr>
            <p14:xfrm>
              <a:off x="7741829" y="1936611"/>
              <a:ext cx="2614680" cy="686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8512F93-7645-4741-BB8C-2862D66A2D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32829" y="1927611"/>
                <a:ext cx="26323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DCDF12-C1CC-4250-B4C2-0ECB44BAD35D}"/>
                  </a:ext>
                </a:extLst>
              </p14:cNvPr>
              <p14:cNvContentPartPr/>
              <p14:nvPr/>
            </p14:nvContentPartPr>
            <p14:xfrm>
              <a:off x="918029" y="3686211"/>
              <a:ext cx="913680" cy="314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DCDF12-C1CC-4250-B4C2-0ECB44BAD3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9029" y="3677211"/>
                <a:ext cx="9313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56D8E5B-AB10-4DF2-B8EF-17D846A816B5}"/>
                  </a:ext>
                </a:extLst>
              </p14:cNvPr>
              <p14:cNvContentPartPr/>
              <p14:nvPr/>
            </p14:nvContentPartPr>
            <p14:xfrm>
              <a:off x="5304989" y="4108851"/>
              <a:ext cx="251280" cy="207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56D8E5B-AB10-4DF2-B8EF-17D846A816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95989" y="4099851"/>
                <a:ext cx="268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24B82CB-C936-44F0-9CB6-B25D85690C14}"/>
                  </a:ext>
                </a:extLst>
              </p14:cNvPr>
              <p14:cNvContentPartPr/>
              <p14:nvPr/>
            </p14:nvContentPartPr>
            <p14:xfrm>
              <a:off x="6256109" y="4500891"/>
              <a:ext cx="1688040" cy="484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24B82CB-C936-44F0-9CB6-B25D85690C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7109" y="4491891"/>
                <a:ext cx="1705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CCA3D1-273C-476F-811D-772D2B70DF69}"/>
                  </a:ext>
                </a:extLst>
              </p14:cNvPr>
              <p14:cNvContentPartPr/>
              <p14:nvPr/>
            </p14:nvContentPartPr>
            <p14:xfrm>
              <a:off x="8165189" y="4301091"/>
              <a:ext cx="1535400" cy="376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CCA3D1-273C-476F-811D-772D2B70DF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56189" y="4292091"/>
                <a:ext cx="15530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457C534-6573-4F38-BA39-ECCE1FCC53B0}"/>
                  </a:ext>
                </a:extLst>
              </p14:cNvPr>
              <p14:cNvContentPartPr/>
              <p14:nvPr/>
            </p14:nvContentPartPr>
            <p14:xfrm>
              <a:off x="2791829" y="3184731"/>
              <a:ext cx="5686920" cy="769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457C534-6573-4F38-BA39-ECCE1FCC53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2829" y="3175731"/>
                <a:ext cx="570456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C3F37DA-1432-461F-A9C7-3B5900430B29}"/>
                  </a:ext>
                </a:extLst>
              </p14:cNvPr>
              <p14:cNvContentPartPr/>
              <p14:nvPr/>
            </p14:nvContentPartPr>
            <p14:xfrm>
              <a:off x="1184789" y="5710131"/>
              <a:ext cx="2354040" cy="275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C3F37DA-1432-461F-A9C7-3B5900430B2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75789" y="5701131"/>
                <a:ext cx="23716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2215727-B5FF-4708-88B8-52D95EC9AC64}"/>
                  </a:ext>
                </a:extLst>
              </p14:cNvPr>
              <p14:cNvContentPartPr/>
              <p14:nvPr/>
            </p14:nvContentPartPr>
            <p14:xfrm>
              <a:off x="3813149" y="5793291"/>
              <a:ext cx="288720" cy="405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2215727-B5FF-4708-88B8-52D95EC9AC6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04149" y="5784291"/>
                <a:ext cx="3063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B79DD1F-E3C5-4389-A7C9-1AEEBF0FB71A}"/>
                  </a:ext>
                </a:extLst>
              </p14:cNvPr>
              <p14:cNvContentPartPr/>
              <p14:nvPr/>
            </p14:nvContentPartPr>
            <p14:xfrm>
              <a:off x="4424429" y="5719131"/>
              <a:ext cx="342000" cy="248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B79DD1F-E3C5-4389-A7C9-1AEEBF0FB71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15429" y="5710131"/>
                <a:ext cx="359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42DBA04-4308-4244-8F63-F003AB66916C}"/>
                  </a:ext>
                </a:extLst>
              </p14:cNvPr>
              <p14:cNvContentPartPr/>
              <p14:nvPr/>
            </p14:nvContentPartPr>
            <p14:xfrm>
              <a:off x="5004029" y="5730651"/>
              <a:ext cx="936000" cy="491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42DBA04-4308-4244-8F63-F003AB6691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95029" y="5721651"/>
                <a:ext cx="9536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9F2418C-0C2D-4738-A9C3-47C8BAE68C50}"/>
                  </a:ext>
                </a:extLst>
              </p14:cNvPr>
              <p14:cNvContentPartPr/>
              <p14:nvPr/>
            </p14:nvContentPartPr>
            <p14:xfrm>
              <a:off x="7728149" y="5693211"/>
              <a:ext cx="547560" cy="2520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9F2418C-0C2D-4738-A9C3-47C8BAE68C5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719149" y="5684211"/>
                <a:ext cx="5652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2DE7BD9-0DF5-4F67-8742-86CD5FF0FF9C}"/>
                  </a:ext>
                </a:extLst>
              </p14:cNvPr>
              <p14:cNvContentPartPr/>
              <p14:nvPr/>
            </p14:nvContentPartPr>
            <p14:xfrm>
              <a:off x="6153869" y="5722371"/>
              <a:ext cx="1339560" cy="292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2DE7BD9-0DF5-4F67-8742-86CD5FF0FF9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144869" y="5713371"/>
                <a:ext cx="1357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0DDDA7C-4160-42DF-A599-D91AE207564F}"/>
                  </a:ext>
                </a:extLst>
              </p14:cNvPr>
              <p14:cNvContentPartPr/>
              <p14:nvPr/>
            </p14:nvContentPartPr>
            <p14:xfrm>
              <a:off x="8557589" y="5647851"/>
              <a:ext cx="974520" cy="296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0DDDA7C-4160-42DF-A599-D91AE207564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548589" y="5638851"/>
                <a:ext cx="9921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A838243-FF1C-4F16-A525-0B6CDD2F5F40}"/>
                  </a:ext>
                </a:extLst>
              </p14:cNvPr>
              <p14:cNvContentPartPr/>
              <p14:nvPr/>
            </p14:nvContentPartPr>
            <p14:xfrm>
              <a:off x="9769349" y="5948811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A838243-FF1C-4F16-A525-0B6CDD2F5F4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60349" y="59398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33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Problems: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994674-E760-457C-99F5-F2A2A222715B}"/>
              </a:ext>
            </a:extLst>
          </p:cNvPr>
          <p:cNvSpPr/>
          <p:nvPr/>
        </p:nvSpPr>
        <p:spPr>
          <a:xfrm>
            <a:off x="289711" y="942057"/>
            <a:ext cx="89931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https://practice.geeksforgeeks.org/problems/finding-middle-element-in-a-linked-list/1/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https://practice.geeksforgeeks.org/problems/nth-node-from-end-of-linked-list/1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2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Merge Two Sorted 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F65E2E8-1B6A-44AD-98E9-A80BB42DCD7E}"/>
                  </a:ext>
                </a:extLst>
              </p14:cNvPr>
              <p14:cNvContentPartPr/>
              <p14:nvPr/>
            </p14:nvContentPartPr>
            <p14:xfrm>
              <a:off x="6442229" y="3538251"/>
              <a:ext cx="2702520" cy="398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F65E2E8-1B6A-44AD-98E9-A80BB42DCD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3229" y="3529251"/>
                <a:ext cx="27201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BF90DA4-836D-48FE-AD1C-A7C295C829DE}"/>
                  </a:ext>
                </a:extLst>
              </p14:cNvPr>
              <p14:cNvContentPartPr/>
              <p14:nvPr/>
            </p14:nvContentPartPr>
            <p14:xfrm>
              <a:off x="335909" y="3398211"/>
              <a:ext cx="5653080" cy="1468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BF90DA4-836D-48FE-AD1C-A7C295C829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909" y="3389211"/>
                <a:ext cx="5670720" cy="14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06E37B-6830-4959-882A-713472B0CA2D}"/>
                  </a:ext>
                </a:extLst>
              </p14:cNvPr>
              <p14:cNvContentPartPr/>
              <p14:nvPr/>
            </p14:nvContentPartPr>
            <p14:xfrm>
              <a:off x="7725989" y="4049811"/>
              <a:ext cx="1267920" cy="488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06E37B-6830-4959-882A-713472B0CA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6989" y="4040811"/>
                <a:ext cx="12855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ABB5A8D-10CF-4E54-A01B-5AE3B196CD3B}"/>
                  </a:ext>
                </a:extLst>
              </p14:cNvPr>
              <p14:cNvContentPartPr/>
              <p14:nvPr/>
            </p14:nvContentPartPr>
            <p14:xfrm>
              <a:off x="6468869" y="4121091"/>
              <a:ext cx="1082880" cy="303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ABB5A8D-10CF-4E54-A01B-5AE3B196CD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9869" y="4112091"/>
                <a:ext cx="11005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A3E9A8D-774A-4002-8530-E3744009C18C}"/>
                  </a:ext>
                </a:extLst>
              </p14:cNvPr>
              <p14:cNvContentPartPr/>
              <p14:nvPr/>
            </p14:nvContentPartPr>
            <p14:xfrm>
              <a:off x="2877149" y="5318811"/>
              <a:ext cx="2865960" cy="323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A3E9A8D-774A-4002-8530-E3744009C1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149" y="5309811"/>
                <a:ext cx="28836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948F998-D463-4410-8D7B-039066C73D76}"/>
                  </a:ext>
                </a:extLst>
              </p14:cNvPr>
              <p14:cNvContentPartPr/>
              <p14:nvPr/>
            </p14:nvContentPartPr>
            <p14:xfrm>
              <a:off x="6070709" y="4939371"/>
              <a:ext cx="2704320" cy="6022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948F998-D463-4410-8D7B-039066C73D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1709" y="4930371"/>
                <a:ext cx="27219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7069FFC-3B55-4CDF-B8E5-A959D2DB5C7E}"/>
                  </a:ext>
                </a:extLst>
              </p14:cNvPr>
              <p14:cNvContentPartPr/>
              <p14:nvPr/>
            </p14:nvContentPartPr>
            <p14:xfrm>
              <a:off x="289469" y="683091"/>
              <a:ext cx="7894800" cy="2479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7069FFC-3B55-4CDF-B8E5-A959D2DB5C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469" y="674091"/>
                <a:ext cx="7912440" cy="24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24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1723</TotalTime>
  <Words>178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Deletion in Linked List</vt:lpstr>
      <vt:lpstr>Deletion in Linked List</vt:lpstr>
      <vt:lpstr>Find the Middle Element (second in case of even)</vt:lpstr>
      <vt:lpstr>Find the Middle Element (second in case of even)</vt:lpstr>
      <vt:lpstr>Find the Middle Element (second in case of even)</vt:lpstr>
      <vt:lpstr>Problems:</vt:lpstr>
      <vt:lpstr>Merge Two Sorted LL</vt:lpstr>
      <vt:lpstr>Merge Two Sorted LL</vt:lpstr>
      <vt:lpstr>Array vs Linked List</vt:lpstr>
      <vt:lpstr>Reverse a LL / k Groups</vt:lpstr>
      <vt:lpstr>Reverse a LL / k Groups</vt:lpstr>
      <vt:lpstr>Intersection point in Y shaped LL</vt:lpstr>
      <vt:lpstr>Detect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310</cp:revision>
  <dcterms:created xsi:type="dcterms:W3CDTF">2020-04-22T15:02:33Z</dcterms:created>
  <dcterms:modified xsi:type="dcterms:W3CDTF">2022-05-02T13:32:24Z</dcterms:modified>
</cp:coreProperties>
</file>